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12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13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14.xml" ContentType="application/vnd.openxmlformats-officedocument.theme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998" r:id="rId2"/>
    <p:sldMasterId id="2147484398" r:id="rId3"/>
    <p:sldMasterId id="2147485276" r:id="rId4"/>
    <p:sldMasterId id="2147485372" r:id="rId5"/>
    <p:sldMasterId id="2147485421" r:id="rId6"/>
    <p:sldMasterId id="2147485433" r:id="rId7"/>
    <p:sldMasterId id="2147485445" r:id="rId8"/>
    <p:sldMasterId id="2147485457" r:id="rId9"/>
    <p:sldMasterId id="2147485469" r:id="rId10"/>
    <p:sldMasterId id="2147485481" r:id="rId11"/>
    <p:sldMasterId id="2147485493" r:id="rId12"/>
    <p:sldMasterId id="2147485499" r:id="rId13"/>
    <p:sldMasterId id="2147485505" r:id="rId14"/>
    <p:sldMasterId id="2147485517" r:id="rId15"/>
  </p:sldMasterIdLst>
  <p:notesMasterIdLst>
    <p:notesMasterId r:id="rId50"/>
  </p:notesMasterIdLst>
  <p:sldIdLst>
    <p:sldId id="676" r:id="rId16"/>
    <p:sldId id="822" r:id="rId17"/>
    <p:sldId id="837" r:id="rId18"/>
    <p:sldId id="846" r:id="rId19"/>
    <p:sldId id="836" r:id="rId20"/>
    <p:sldId id="823" r:id="rId21"/>
    <p:sldId id="824" r:id="rId22"/>
    <p:sldId id="825" r:id="rId23"/>
    <p:sldId id="826" r:id="rId24"/>
    <p:sldId id="827" r:id="rId25"/>
    <p:sldId id="828" r:id="rId26"/>
    <p:sldId id="829" r:id="rId27"/>
    <p:sldId id="830" r:id="rId28"/>
    <p:sldId id="832" r:id="rId29"/>
    <p:sldId id="594" r:id="rId30"/>
    <p:sldId id="833" r:id="rId31"/>
    <p:sldId id="834" r:id="rId32"/>
    <p:sldId id="816" r:id="rId33"/>
    <p:sldId id="755" r:id="rId34"/>
    <p:sldId id="835" r:id="rId35"/>
    <p:sldId id="845" r:id="rId36"/>
    <p:sldId id="847" r:id="rId37"/>
    <p:sldId id="839" r:id="rId38"/>
    <p:sldId id="840" r:id="rId39"/>
    <p:sldId id="842" r:id="rId40"/>
    <p:sldId id="838" r:id="rId41"/>
    <p:sldId id="841" r:id="rId42"/>
    <p:sldId id="675" r:id="rId43"/>
    <p:sldId id="794" r:id="rId44"/>
    <p:sldId id="821" r:id="rId45"/>
    <p:sldId id="844" r:id="rId46"/>
    <p:sldId id="843" r:id="rId47"/>
    <p:sldId id="807" r:id="rId48"/>
    <p:sldId id="808" r:id="rId4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146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293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44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586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5733" algn="l" defTabSz="914293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2879" algn="l" defTabSz="914293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026" algn="l" defTabSz="914293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172" algn="l" defTabSz="914293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FF"/>
    <a:srgbClr val="000000"/>
    <a:srgbClr val="FFFF00"/>
    <a:srgbClr val="A7A700"/>
    <a:srgbClr val="FF00FF"/>
    <a:srgbClr val="0093DD"/>
    <a:srgbClr val="00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97" autoAdjust="0"/>
    <p:restoredTop sz="94533" autoAdjust="0"/>
  </p:normalViewPr>
  <p:slideViewPr>
    <p:cSldViewPr>
      <p:cViewPr varScale="1">
        <p:scale>
          <a:sx n="85" d="100"/>
          <a:sy n="85" d="100"/>
        </p:scale>
        <p:origin x="927" y="5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3642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401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3.xml"/><Relationship Id="rId26" Type="http://schemas.openxmlformats.org/officeDocument/2006/relationships/slide" Target="slides/slide11.xml"/><Relationship Id="rId39" Type="http://schemas.openxmlformats.org/officeDocument/2006/relationships/slide" Target="slides/slide24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6.xml"/><Relationship Id="rId34" Type="http://schemas.openxmlformats.org/officeDocument/2006/relationships/slide" Target="slides/slide19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50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.xml"/><Relationship Id="rId20" Type="http://schemas.openxmlformats.org/officeDocument/2006/relationships/slide" Target="slides/slide5.xml"/><Relationship Id="rId29" Type="http://schemas.openxmlformats.org/officeDocument/2006/relationships/slide" Target="slides/slide14.xml"/><Relationship Id="rId41" Type="http://schemas.openxmlformats.org/officeDocument/2006/relationships/slide" Target="slides/slide26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4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8" Type="http://schemas.openxmlformats.org/officeDocument/2006/relationships/slideMaster" Target="slideMasters/slideMaster8.xml"/><Relationship Id="rId51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6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71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71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83D3374F-7A24-473D-B786-545A028003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813133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146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29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44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586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5733" algn="l" defTabSz="9142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79" algn="l" defTabSz="9142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26" algn="l" defTabSz="9142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72" algn="l" defTabSz="91429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29D91CA-5932-416B-B768-D31670FFA541}" type="slidenum">
              <a:rPr lang="en-US" smtClean="0">
                <a:solidFill>
                  <a:prstClr val="black"/>
                </a:solidFill>
              </a:rPr>
              <a:pPr/>
              <a:t>13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5686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46" indent="0" algn="ctr">
              <a:buNone/>
              <a:defRPr/>
            </a:lvl2pPr>
            <a:lvl3pPr marL="914293" indent="0" algn="ctr">
              <a:buNone/>
              <a:defRPr/>
            </a:lvl3pPr>
            <a:lvl4pPr marL="1371440" indent="0" algn="ctr">
              <a:buNone/>
              <a:defRPr/>
            </a:lvl4pPr>
            <a:lvl5pPr marL="1828586" indent="0" algn="ctr">
              <a:buNone/>
              <a:defRPr/>
            </a:lvl5pPr>
            <a:lvl6pPr marL="2285733" indent="0" algn="ctr">
              <a:buNone/>
              <a:defRPr/>
            </a:lvl6pPr>
            <a:lvl7pPr marL="2742879" indent="0" algn="ctr">
              <a:buNone/>
              <a:defRPr/>
            </a:lvl7pPr>
            <a:lvl8pPr marL="3200026" indent="0" algn="ctr">
              <a:buNone/>
              <a:defRPr/>
            </a:lvl8pPr>
            <a:lvl9pPr marL="3657172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F04336-B20F-42DE-A817-5D4A9CF17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B30A9A-41E4-4F4E-A508-F9BEDC87F9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5444" indent="0" algn="ctr">
              <a:buNone/>
              <a:defRPr/>
            </a:lvl2pPr>
            <a:lvl3pPr marL="910880" indent="0" algn="ctr">
              <a:buNone/>
              <a:defRPr/>
            </a:lvl3pPr>
            <a:lvl4pPr marL="1366318" indent="0" algn="ctr">
              <a:buNone/>
              <a:defRPr/>
            </a:lvl4pPr>
            <a:lvl5pPr marL="1821757" indent="0" algn="ctr">
              <a:buNone/>
              <a:defRPr/>
            </a:lvl5pPr>
            <a:lvl6pPr marL="2277196" indent="0" algn="ctr">
              <a:buNone/>
              <a:defRPr/>
            </a:lvl6pPr>
            <a:lvl7pPr marL="2732634" indent="0" algn="ctr">
              <a:buNone/>
              <a:defRPr/>
            </a:lvl7pPr>
            <a:lvl8pPr marL="3188075" indent="0" algn="ctr">
              <a:buNone/>
              <a:defRPr/>
            </a:lvl8pPr>
            <a:lvl9pPr marL="3643512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986E7-D0B5-466C-9135-94567F0403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009256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32A436-6876-409E-AC97-58E5B74383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94472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33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5444" indent="0">
              <a:buNone/>
              <a:defRPr sz="1800"/>
            </a:lvl2pPr>
            <a:lvl3pPr marL="910880" indent="0">
              <a:buNone/>
              <a:defRPr sz="1600"/>
            </a:lvl3pPr>
            <a:lvl4pPr marL="1366318" indent="0">
              <a:buNone/>
              <a:defRPr sz="1400"/>
            </a:lvl4pPr>
            <a:lvl5pPr marL="1821757" indent="0">
              <a:buNone/>
              <a:defRPr sz="1400"/>
            </a:lvl5pPr>
            <a:lvl6pPr marL="2277196" indent="0">
              <a:buNone/>
              <a:defRPr sz="1400"/>
            </a:lvl6pPr>
            <a:lvl7pPr marL="2732634" indent="0">
              <a:buNone/>
              <a:defRPr sz="1400"/>
            </a:lvl7pPr>
            <a:lvl8pPr marL="3188075" indent="0">
              <a:buNone/>
              <a:defRPr sz="1400"/>
            </a:lvl8pPr>
            <a:lvl9pPr marL="3643512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39394-3371-4F8F-8DF5-CA72D33067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72265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38D69-93C5-44DA-8C06-6F13365139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85447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5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5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0D02BB-6B10-487F-8274-31AB4D7E92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8009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56B5B5-9A6C-49AF-B89A-922EF8B5B5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2061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797FE3-4FFF-4DE9-9531-232E5068B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640987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119CA2-18A1-4339-893E-0F8984A134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46501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5444" indent="0">
              <a:buNone/>
              <a:defRPr sz="2800"/>
            </a:lvl2pPr>
            <a:lvl3pPr marL="910880" indent="0">
              <a:buNone/>
              <a:defRPr sz="2400"/>
            </a:lvl3pPr>
            <a:lvl4pPr marL="1366318" indent="0">
              <a:buNone/>
              <a:defRPr sz="2000"/>
            </a:lvl4pPr>
            <a:lvl5pPr marL="1821757" indent="0">
              <a:buNone/>
              <a:defRPr sz="2000"/>
            </a:lvl5pPr>
            <a:lvl6pPr marL="2277196" indent="0">
              <a:buNone/>
              <a:defRPr sz="2000"/>
            </a:lvl6pPr>
            <a:lvl7pPr marL="2732634" indent="0">
              <a:buNone/>
              <a:defRPr sz="2000"/>
            </a:lvl7pPr>
            <a:lvl8pPr marL="3188075" indent="0">
              <a:buNone/>
              <a:defRPr sz="2000"/>
            </a:lvl8pPr>
            <a:lvl9pPr marL="3643512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1EE65F-81E8-4934-9117-DB2A10C238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26771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C1A2E-8382-4C7C-B42E-8AD18EE68A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27467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46938D-A180-4A03-91C9-5898FEDE103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C5CD3D-025B-401E-8143-75AC78780D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6605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99577F-E091-4D76-9E85-7E3EDFBC1175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0F91B7-B700-4D0F-9D6D-F5ECCC2F536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177278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BDA933-4D79-412D-A7FF-CB56AECCC60C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70D462-BC71-4672-950A-C03A8D6230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060533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29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58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73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87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02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17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B83710-1205-4957-BDD1-9B7383CF06CC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AAFD75-CF3C-4BB8-881D-8B5EECD77B0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852538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E41C9C-DAAB-42D6-8E17-840E0AAD2EC2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8C0C4A-E73A-4E0C-AA6B-493B89F0D89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504980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3FC928-4C4B-4A8F-9001-800E4CFDCCBE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2025F2-E3C6-484B-95C0-CE244EC9718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71648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50EFB-AB34-479F-A75F-0205AE24E94A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51D92C-DF05-44B9-B9BD-373998B9150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754927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E09941-BE06-4FE1-9277-FC54D48B3EA9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F5072D-74DA-4BEA-9D9B-8182420EA0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183682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FD28FF-C396-4905-95B5-EC59BFFC6DB5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1118D9-739E-4768-AA7A-90AA1BC8B71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14328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146" indent="0">
              <a:buNone/>
              <a:defRPr sz="2800"/>
            </a:lvl2pPr>
            <a:lvl3pPr marL="914293" indent="0">
              <a:buNone/>
              <a:defRPr sz="2400"/>
            </a:lvl3pPr>
            <a:lvl4pPr marL="1371440" indent="0">
              <a:buNone/>
              <a:defRPr sz="2000"/>
            </a:lvl4pPr>
            <a:lvl5pPr marL="1828586" indent="0">
              <a:buNone/>
              <a:defRPr sz="2000"/>
            </a:lvl5pPr>
            <a:lvl6pPr marL="2285733" indent="0">
              <a:buNone/>
              <a:defRPr sz="2000"/>
            </a:lvl6pPr>
            <a:lvl7pPr marL="2742879" indent="0">
              <a:buNone/>
              <a:defRPr sz="2000"/>
            </a:lvl7pPr>
            <a:lvl8pPr marL="3200026" indent="0">
              <a:buNone/>
              <a:defRPr sz="2000"/>
            </a:lvl8pPr>
            <a:lvl9pPr marL="365717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F86F1D-C6C2-4059-AAD3-49E895093222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CA399C-4F7A-4C6F-9A9A-62250FDA3D2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38082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5A0D75CE-2B59-43F9-B514-DF3D5D9809A8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D9A7085F-4DA8-4BA1-A800-5ED923AEE587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6D65D1-2D01-4CAF-B00D-2347E97AC398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5EA743-9EBE-44B5-8FF2-1599756CEB6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516074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AADD1D-1B01-4500-BAB5-53E9F3915EFE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481985-7658-4069-8036-3B68BC63384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239109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CA" smtClean="0"/>
              <a:t>Cliquez pour modifier le style des sous-titres du masque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575355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CA" smtClean="0"/>
              <a:t>Cliquez pour modifier les styles du texte du masque</a:t>
            </a:r>
          </a:p>
          <a:p>
            <a:pPr lvl="1"/>
            <a:r>
              <a:rPr lang="fr-CA" smtClean="0"/>
              <a:t>Deuxième niveau</a:t>
            </a:r>
          </a:p>
          <a:p>
            <a:pPr lvl="2"/>
            <a:r>
              <a:rPr lang="fr-CA" smtClean="0"/>
              <a:t>Troisième niveau</a:t>
            </a:r>
          </a:p>
          <a:p>
            <a:pPr lvl="3"/>
            <a:r>
              <a:rPr lang="fr-CA" smtClean="0"/>
              <a:t>Quatrième niveau</a:t>
            </a:r>
          </a:p>
          <a:p>
            <a:pPr lvl="4"/>
            <a:r>
              <a:rPr lang="fr-CA" smtClean="0"/>
              <a:t>Cinquième niveau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48718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CA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460303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4213" y="1600200"/>
            <a:ext cx="3943350" cy="41338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CA" smtClean="0"/>
              <a:t>Cliquez pour modifier les styles du texte du masque</a:t>
            </a:r>
          </a:p>
          <a:p>
            <a:pPr lvl="1"/>
            <a:r>
              <a:rPr lang="fr-CA" smtClean="0"/>
              <a:t>Deuxième niveau</a:t>
            </a:r>
          </a:p>
          <a:p>
            <a:pPr lvl="2"/>
            <a:r>
              <a:rPr lang="fr-CA" smtClean="0"/>
              <a:t>Troisième niveau</a:t>
            </a:r>
          </a:p>
          <a:p>
            <a:pPr lvl="3"/>
            <a:r>
              <a:rPr lang="fr-CA" smtClean="0"/>
              <a:t>Quatrième niveau</a:t>
            </a:r>
          </a:p>
          <a:p>
            <a:pPr lvl="4"/>
            <a:r>
              <a:rPr lang="fr-CA" smtClean="0"/>
              <a:t>Cinquième niveau</a:t>
            </a:r>
            <a:endParaRPr lang="fr-CA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779963" y="1600200"/>
            <a:ext cx="3943350" cy="41338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CA" smtClean="0"/>
              <a:t>Cliquez pour modifier les styles du texte du masque</a:t>
            </a:r>
          </a:p>
          <a:p>
            <a:pPr lvl="1"/>
            <a:r>
              <a:rPr lang="fr-CA" smtClean="0"/>
              <a:t>Deuxième niveau</a:t>
            </a:r>
          </a:p>
          <a:p>
            <a:pPr lvl="2"/>
            <a:r>
              <a:rPr lang="fr-CA" smtClean="0"/>
              <a:t>Troisième niveau</a:t>
            </a:r>
          </a:p>
          <a:p>
            <a:pPr lvl="3"/>
            <a:r>
              <a:rPr lang="fr-CA" smtClean="0"/>
              <a:t>Quatrième niveau</a:t>
            </a:r>
          </a:p>
          <a:p>
            <a:pPr lvl="4"/>
            <a:r>
              <a:rPr lang="fr-CA" smtClean="0"/>
              <a:t>Cinquième niveau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7276388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3994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CA" smtClean="0"/>
              <a:t>Cliquez pour modifier le style des sous-titres du masque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526686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CA" smtClean="0"/>
              <a:t>Cliquez pour modifier les styles du texte du masque</a:t>
            </a:r>
          </a:p>
          <a:p>
            <a:pPr lvl="1"/>
            <a:r>
              <a:rPr lang="fr-CA" smtClean="0"/>
              <a:t>Deuxième niveau</a:t>
            </a:r>
          </a:p>
          <a:p>
            <a:pPr lvl="2"/>
            <a:r>
              <a:rPr lang="fr-CA" smtClean="0"/>
              <a:t>Troisième niveau</a:t>
            </a:r>
          </a:p>
          <a:p>
            <a:pPr lvl="3"/>
            <a:r>
              <a:rPr lang="fr-CA" smtClean="0"/>
              <a:t>Quatrième niveau</a:t>
            </a:r>
          </a:p>
          <a:p>
            <a:pPr lvl="4"/>
            <a:r>
              <a:rPr lang="fr-CA" smtClean="0"/>
              <a:t>Cinquième niveau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684103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CA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623884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2622E51C-9284-4647-9A34-966714F70277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1F01BC4C-51CA-46E2-9CA8-08EC93519DDC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 smtClean="0"/>
              <a:t>Cliquez et modifiez le titre</a:t>
            </a:r>
            <a:endParaRPr lang="fr-CA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4213" y="1600200"/>
            <a:ext cx="3943350" cy="41338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CA" smtClean="0"/>
              <a:t>Cliquez pour modifier les styles du texte du masque</a:t>
            </a:r>
          </a:p>
          <a:p>
            <a:pPr lvl="1"/>
            <a:r>
              <a:rPr lang="fr-CA" smtClean="0"/>
              <a:t>Deuxième niveau</a:t>
            </a:r>
          </a:p>
          <a:p>
            <a:pPr lvl="2"/>
            <a:r>
              <a:rPr lang="fr-CA" smtClean="0"/>
              <a:t>Troisième niveau</a:t>
            </a:r>
          </a:p>
          <a:p>
            <a:pPr lvl="3"/>
            <a:r>
              <a:rPr lang="fr-CA" smtClean="0"/>
              <a:t>Quatrième niveau</a:t>
            </a:r>
          </a:p>
          <a:p>
            <a:pPr lvl="4"/>
            <a:r>
              <a:rPr lang="fr-CA" smtClean="0"/>
              <a:t>Cinquième niveau</a:t>
            </a:r>
            <a:endParaRPr lang="fr-CA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779963" y="1600200"/>
            <a:ext cx="3943350" cy="41338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CA" smtClean="0"/>
              <a:t>Cliquez pour modifier les styles du texte du masque</a:t>
            </a:r>
          </a:p>
          <a:p>
            <a:pPr lvl="1"/>
            <a:r>
              <a:rPr lang="fr-CA" smtClean="0"/>
              <a:t>Deuxième niveau</a:t>
            </a:r>
          </a:p>
          <a:p>
            <a:pPr lvl="2"/>
            <a:r>
              <a:rPr lang="fr-CA" smtClean="0"/>
              <a:t>Troisième niveau</a:t>
            </a:r>
          </a:p>
          <a:p>
            <a:pPr lvl="3"/>
            <a:r>
              <a:rPr lang="fr-CA" smtClean="0"/>
              <a:t>Quatrième niveau</a:t>
            </a:r>
          </a:p>
          <a:p>
            <a:pPr lvl="4"/>
            <a:r>
              <a:rPr lang="fr-CA" smtClean="0"/>
              <a:t>Cinquième niveau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678936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7622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CA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20336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897224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59698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91220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796221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52955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17733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48443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29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58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73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87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02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17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20E49047-1E5A-4306-AFDE-3F9C12166494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84071F44-89F3-4E17-8AC4-769A41D07B90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93322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93204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85056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5680" indent="0" algn="ctr">
              <a:buNone/>
              <a:defRPr/>
            </a:lvl2pPr>
            <a:lvl3pPr marL="911394" indent="0" algn="ctr">
              <a:buNone/>
              <a:defRPr/>
            </a:lvl3pPr>
            <a:lvl4pPr marL="1367100" indent="0" algn="ctr">
              <a:buNone/>
              <a:defRPr/>
            </a:lvl4pPr>
            <a:lvl5pPr marL="1822792" indent="0" algn="ctr">
              <a:buNone/>
              <a:defRPr/>
            </a:lvl5pPr>
            <a:lvl6pPr marL="2278497" indent="0" algn="ctr">
              <a:buNone/>
              <a:defRPr/>
            </a:lvl6pPr>
            <a:lvl7pPr marL="2734193" indent="0" algn="ctr">
              <a:buNone/>
              <a:defRPr/>
            </a:lvl7pPr>
            <a:lvl8pPr marL="3189889" indent="0" algn="ctr">
              <a:buNone/>
              <a:defRPr/>
            </a:lvl8pPr>
            <a:lvl9pPr marL="364557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F04336-B20F-42DE-A817-5D4A9CF17FE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41127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947BA-31D5-4E7C-82AD-E4EC6689220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78473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63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75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5680" indent="0">
              <a:buNone/>
              <a:defRPr sz="1800"/>
            </a:lvl2pPr>
            <a:lvl3pPr marL="911394" indent="0">
              <a:buNone/>
              <a:defRPr sz="1600"/>
            </a:lvl3pPr>
            <a:lvl4pPr marL="1367100" indent="0">
              <a:buNone/>
              <a:defRPr sz="1400"/>
            </a:lvl4pPr>
            <a:lvl5pPr marL="1822792" indent="0">
              <a:buNone/>
              <a:defRPr sz="1400"/>
            </a:lvl5pPr>
            <a:lvl6pPr marL="2278497" indent="0">
              <a:buNone/>
              <a:defRPr sz="1400"/>
            </a:lvl6pPr>
            <a:lvl7pPr marL="2734193" indent="0">
              <a:buNone/>
              <a:defRPr sz="1400"/>
            </a:lvl7pPr>
            <a:lvl8pPr marL="3189889" indent="0">
              <a:buNone/>
              <a:defRPr sz="1400"/>
            </a:lvl8pPr>
            <a:lvl9pPr marL="364557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95A657-104B-4D73-915B-8F6809FDD09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38248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062350-ACD7-4FD9-A2D0-ECB68EF6E8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964422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2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680" indent="0">
              <a:buNone/>
              <a:defRPr sz="2000" b="1"/>
            </a:lvl2pPr>
            <a:lvl3pPr marL="911394" indent="0">
              <a:buNone/>
              <a:defRPr sz="1800" b="1"/>
            </a:lvl3pPr>
            <a:lvl4pPr marL="1367100" indent="0">
              <a:buNone/>
              <a:defRPr sz="1600" b="1"/>
            </a:lvl4pPr>
            <a:lvl5pPr marL="1822792" indent="0">
              <a:buNone/>
              <a:defRPr sz="1600" b="1"/>
            </a:lvl5pPr>
            <a:lvl6pPr marL="2278497" indent="0">
              <a:buNone/>
              <a:defRPr sz="1600" b="1"/>
            </a:lvl6pPr>
            <a:lvl7pPr marL="2734193" indent="0">
              <a:buNone/>
              <a:defRPr sz="1600" b="1"/>
            </a:lvl7pPr>
            <a:lvl8pPr marL="3189889" indent="0">
              <a:buNone/>
              <a:defRPr sz="1600" b="1"/>
            </a:lvl8pPr>
            <a:lvl9pPr marL="364557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2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680" indent="0">
              <a:buNone/>
              <a:defRPr sz="2000" b="1"/>
            </a:lvl2pPr>
            <a:lvl3pPr marL="911394" indent="0">
              <a:buNone/>
              <a:defRPr sz="1800" b="1"/>
            </a:lvl3pPr>
            <a:lvl4pPr marL="1367100" indent="0">
              <a:buNone/>
              <a:defRPr sz="1600" b="1"/>
            </a:lvl4pPr>
            <a:lvl5pPr marL="1822792" indent="0">
              <a:buNone/>
              <a:defRPr sz="1600" b="1"/>
            </a:lvl5pPr>
            <a:lvl6pPr marL="2278497" indent="0">
              <a:buNone/>
              <a:defRPr sz="1600" b="1"/>
            </a:lvl6pPr>
            <a:lvl7pPr marL="2734193" indent="0">
              <a:buNone/>
              <a:defRPr sz="1600" b="1"/>
            </a:lvl7pPr>
            <a:lvl8pPr marL="3189889" indent="0">
              <a:buNone/>
              <a:defRPr sz="1600" b="1"/>
            </a:lvl8pPr>
            <a:lvl9pPr marL="364557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B7C27-B449-4C6F-8B92-705CFF449A2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338460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8C6711-9A32-47EE-9073-CEA7C0E1161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95951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B008-53F5-4923-A846-69019235F39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567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16D3CD92-2565-4DD2-940C-28301F81210B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D30582DF-FE1A-4A27-B203-5FB594D3DD9F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11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5680" indent="0">
              <a:buNone/>
              <a:defRPr sz="1200"/>
            </a:lvl2pPr>
            <a:lvl3pPr marL="911394" indent="0">
              <a:buNone/>
              <a:defRPr sz="1000"/>
            </a:lvl3pPr>
            <a:lvl4pPr marL="1367100" indent="0">
              <a:buNone/>
              <a:defRPr sz="900"/>
            </a:lvl4pPr>
            <a:lvl5pPr marL="1822792" indent="0">
              <a:buNone/>
              <a:defRPr sz="900"/>
            </a:lvl5pPr>
            <a:lvl6pPr marL="2278497" indent="0">
              <a:buNone/>
              <a:defRPr sz="900"/>
            </a:lvl6pPr>
            <a:lvl7pPr marL="2734193" indent="0">
              <a:buNone/>
              <a:defRPr sz="900"/>
            </a:lvl7pPr>
            <a:lvl8pPr marL="3189889" indent="0">
              <a:buNone/>
              <a:defRPr sz="900"/>
            </a:lvl8pPr>
            <a:lvl9pPr marL="364557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DB6CA2-AB7E-4B63-943A-001A7D37663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21291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5680" indent="0">
              <a:buNone/>
              <a:defRPr sz="2800"/>
            </a:lvl2pPr>
            <a:lvl3pPr marL="911394" indent="0">
              <a:buNone/>
              <a:defRPr sz="2400"/>
            </a:lvl3pPr>
            <a:lvl4pPr marL="1367100" indent="0">
              <a:buNone/>
              <a:defRPr sz="2000"/>
            </a:lvl4pPr>
            <a:lvl5pPr marL="1822792" indent="0">
              <a:buNone/>
              <a:defRPr sz="2000"/>
            </a:lvl5pPr>
            <a:lvl6pPr marL="2278497" indent="0">
              <a:buNone/>
              <a:defRPr sz="2000"/>
            </a:lvl6pPr>
            <a:lvl7pPr marL="2734193" indent="0">
              <a:buNone/>
              <a:defRPr sz="2000"/>
            </a:lvl7pPr>
            <a:lvl8pPr marL="3189889" indent="0">
              <a:buNone/>
              <a:defRPr sz="2000"/>
            </a:lvl8pPr>
            <a:lvl9pPr marL="364557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5680" indent="0">
              <a:buNone/>
              <a:defRPr sz="1200"/>
            </a:lvl2pPr>
            <a:lvl3pPr marL="911394" indent="0">
              <a:buNone/>
              <a:defRPr sz="1000"/>
            </a:lvl3pPr>
            <a:lvl4pPr marL="1367100" indent="0">
              <a:buNone/>
              <a:defRPr sz="900"/>
            </a:lvl4pPr>
            <a:lvl5pPr marL="1822792" indent="0">
              <a:buNone/>
              <a:defRPr sz="900"/>
            </a:lvl5pPr>
            <a:lvl6pPr marL="2278497" indent="0">
              <a:buNone/>
              <a:defRPr sz="900"/>
            </a:lvl6pPr>
            <a:lvl7pPr marL="2734193" indent="0">
              <a:buNone/>
              <a:defRPr sz="900"/>
            </a:lvl7pPr>
            <a:lvl8pPr marL="3189889" indent="0">
              <a:buNone/>
              <a:defRPr sz="900"/>
            </a:lvl8pPr>
            <a:lvl9pPr marL="364557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E45A6-9BD4-42EF-AFEC-65A333D10AB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58936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B30A9A-41E4-4F4E-A508-F9BEDC87F9D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26834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46938D-A180-4A03-91C9-5898FEDE10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6830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49D10D3C-8DDB-40FD-A568-00CDAE8AF776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16FD420C-A7C3-4AE8-8DA5-890C3D6B116F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E8648DE9-8E1C-4852-B91D-2C928CE24564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D03FFD23-3D94-4D7D-9F9E-5246ACB1520A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D9203AA8-A74D-46FE-AAED-B90A207FA17A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912DFB53-1F49-40D3-A2E4-4A60D30BD44D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E4DB09BE-542D-47B3-803F-78568F5CB170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2180F4C4-95A2-4624-9F98-0A5D94ACA2C0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947BA-31D5-4E7C-82AD-E4EC668922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146" indent="0">
              <a:buNone/>
              <a:defRPr sz="2800"/>
            </a:lvl2pPr>
            <a:lvl3pPr marL="914293" indent="0">
              <a:buNone/>
              <a:defRPr sz="2400"/>
            </a:lvl3pPr>
            <a:lvl4pPr marL="1371440" indent="0">
              <a:buNone/>
              <a:defRPr sz="2000"/>
            </a:lvl4pPr>
            <a:lvl5pPr marL="1828586" indent="0">
              <a:buNone/>
              <a:defRPr sz="2000"/>
            </a:lvl5pPr>
            <a:lvl6pPr marL="2285733" indent="0">
              <a:buNone/>
              <a:defRPr sz="2000"/>
            </a:lvl6pPr>
            <a:lvl7pPr marL="2742879" indent="0">
              <a:buNone/>
              <a:defRPr sz="2000"/>
            </a:lvl7pPr>
            <a:lvl8pPr marL="3200026" indent="0">
              <a:buNone/>
              <a:defRPr sz="2000"/>
            </a:lvl8pPr>
            <a:lvl9pPr marL="365717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83E9C723-79F2-4D73-A38E-D4E29C8514C5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B43E9FEE-450C-477A-AF3C-FB80383A0CF7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C5D96C01-66F8-4356-AD1E-D899EC59DF47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4F7760E6-688E-4606-A992-7D13D8BDD572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algn="l" rtl="0" fontAlgn="base">
              <a:spcBef>
                <a:spcPct val="0"/>
              </a:spcBef>
              <a:spcAft>
                <a:spcPct val="0"/>
              </a:spcAft>
              <a:defRPr/>
            </a:pPr>
            <a:fld id="{72BF9A6A-9001-47B1-A9D9-B2962B8B7A1E}" type="datetimeFigureOut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l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algn="ctr"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algn="r" rtl="0" fontAlgn="base">
              <a:spcBef>
                <a:spcPct val="0"/>
              </a:spcBef>
              <a:spcAft>
                <a:spcPct val="0"/>
              </a:spcAft>
              <a:defRPr/>
            </a:pPr>
            <a:fld id="{3CC3E255-F285-4FBA-A271-F2733B76557B}" type="slidenum">
              <a:rPr lang="en-US" sz="1200" kern="12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  <a:cs typeface="+mn-cs"/>
              </a:rPr>
              <a:pPr algn="r"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200" kern="1200" dirty="0">
              <a:solidFill>
                <a:prstClr val="black">
                  <a:tint val="75000"/>
                </a:prstClr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F04336-B20F-42DE-A817-5D4A9CF17FE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947BA-31D5-4E7C-82AD-E4EC6689220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95A657-104B-4D73-915B-8F6809FDD09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062350-ACD7-4FD9-A2D0-ECB68EF6E8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B7C27-B449-4C6F-8B92-705CFF449A2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8C6711-9A32-47EE-9073-CEA7C0E1161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B008-53F5-4923-A846-69019235F39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46" indent="0">
              <a:buNone/>
              <a:defRPr sz="1800"/>
            </a:lvl2pPr>
            <a:lvl3pPr marL="914293" indent="0">
              <a:buNone/>
              <a:defRPr sz="1600"/>
            </a:lvl3pPr>
            <a:lvl4pPr marL="1371440" indent="0">
              <a:buNone/>
              <a:defRPr sz="1400"/>
            </a:lvl4pPr>
            <a:lvl5pPr marL="1828586" indent="0">
              <a:buNone/>
              <a:defRPr sz="1400"/>
            </a:lvl5pPr>
            <a:lvl6pPr marL="2285733" indent="0">
              <a:buNone/>
              <a:defRPr sz="1400"/>
            </a:lvl6pPr>
            <a:lvl7pPr marL="2742879" indent="0">
              <a:buNone/>
              <a:defRPr sz="1400"/>
            </a:lvl7pPr>
            <a:lvl8pPr marL="3200026" indent="0">
              <a:buNone/>
              <a:defRPr sz="1400"/>
            </a:lvl8pPr>
            <a:lvl9pPr marL="3657172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95A657-104B-4D73-915B-8F6809FDD0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DB6CA2-AB7E-4B63-943A-001A7D37663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E45A6-9BD4-42EF-AFEC-65A333D10AB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B30A9A-41E4-4F4E-A508-F9BEDC87F9D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46938D-A180-4A03-91C9-5898FEDE103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CA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1453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8988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35056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33327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297460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272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062350-ACD7-4FD9-A2D0-ECB68EF6E8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02504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204770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CA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9500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2852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5/26/2017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7186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0D75CE-2B59-43F9-B514-DF3D5D9809A8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A7085F-4DA8-4BA1-A800-5ED923AEE58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51066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22E51C-9284-4647-9A34-966714F70277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01BC4C-51CA-46E2-9CA8-08EC93519DD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483035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4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29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44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58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73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87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02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17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E49047-1E5A-4306-AFDE-3F9C12166494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071F44-89F3-4E17-8AC4-769A41D07B9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02433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D3CD92-2565-4DD2-940C-28301F81210B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0582DF-FE1A-4A27-B203-5FB594D3DD9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73284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D10D3C-8DDB-40FD-A568-00CDAE8AF776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FD420C-A7C3-4AE8-8DA5-890C3D6B116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97825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46" indent="0">
              <a:buNone/>
              <a:defRPr sz="2000" b="1"/>
            </a:lvl2pPr>
            <a:lvl3pPr marL="914293" indent="0">
              <a:buNone/>
              <a:defRPr sz="1800" b="1"/>
            </a:lvl3pPr>
            <a:lvl4pPr marL="1371440" indent="0">
              <a:buNone/>
              <a:defRPr sz="1600" b="1"/>
            </a:lvl4pPr>
            <a:lvl5pPr marL="1828586" indent="0">
              <a:buNone/>
              <a:defRPr sz="1600" b="1"/>
            </a:lvl5pPr>
            <a:lvl6pPr marL="2285733" indent="0">
              <a:buNone/>
              <a:defRPr sz="1600" b="1"/>
            </a:lvl6pPr>
            <a:lvl7pPr marL="2742879" indent="0">
              <a:buNone/>
              <a:defRPr sz="1600" b="1"/>
            </a:lvl7pPr>
            <a:lvl8pPr marL="3200026" indent="0">
              <a:buNone/>
              <a:defRPr sz="1600" b="1"/>
            </a:lvl8pPr>
            <a:lvl9pPr marL="365717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B7C27-B449-4C6F-8B92-705CFF449A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648DE9-8E1C-4852-B91D-2C928CE24564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3FFD23-3D94-4D7D-9F9E-5246ACB1520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52772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203AA8-A74D-46FE-AAED-B90A207FA17A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2DFB53-1F49-40D3-A2E4-4A60D30BD44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2101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DB09BE-542D-47B3-803F-78568F5CB170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80F4C4-95A2-4624-9F98-0A5D94ACA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974571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146" indent="0">
              <a:buNone/>
              <a:defRPr sz="2800"/>
            </a:lvl2pPr>
            <a:lvl3pPr marL="914293" indent="0">
              <a:buNone/>
              <a:defRPr sz="2400"/>
            </a:lvl3pPr>
            <a:lvl4pPr marL="1371440" indent="0">
              <a:buNone/>
              <a:defRPr sz="2000"/>
            </a:lvl4pPr>
            <a:lvl5pPr marL="1828586" indent="0">
              <a:buNone/>
              <a:defRPr sz="2000"/>
            </a:lvl5pPr>
            <a:lvl6pPr marL="2285733" indent="0">
              <a:buNone/>
              <a:defRPr sz="2000"/>
            </a:lvl6pPr>
            <a:lvl7pPr marL="2742879" indent="0">
              <a:buNone/>
              <a:defRPr sz="2000"/>
            </a:lvl7pPr>
            <a:lvl8pPr marL="3200026" indent="0">
              <a:buNone/>
              <a:defRPr sz="2000"/>
            </a:lvl8pPr>
            <a:lvl9pPr marL="365717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E9C723-79F2-4D73-A38E-D4E29C8514C5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3E9FEE-450C-477A-AF3C-FB80383A0CF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73051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D96C01-66F8-4356-AD1E-D899EC59DF47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7760E6-688E-4606-A992-7D13D8BDD57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81171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BF9A6A-9001-47B1-A9D9-B2962B8B7A1E}" type="datetimeFigureOut">
              <a:rPr lang="en-US"/>
              <a:pPr>
                <a:defRPr/>
              </a:pPr>
              <a:t>5/26/2017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C3E255-F285-4FBA-A271-F2733B76557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56038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54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08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63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17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771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26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880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435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32441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78136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33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544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08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631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175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7719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263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8807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4351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782415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33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33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0484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8C6711-9A32-47EE-9073-CEA7C0E116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5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5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982886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32916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07968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59239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5444" indent="0">
              <a:buNone/>
              <a:defRPr sz="2800"/>
            </a:lvl2pPr>
            <a:lvl3pPr marL="910880" indent="0">
              <a:buNone/>
              <a:defRPr sz="2400"/>
            </a:lvl3pPr>
            <a:lvl4pPr marL="1366318" indent="0">
              <a:buNone/>
              <a:defRPr sz="2000"/>
            </a:lvl4pPr>
            <a:lvl5pPr marL="1821757" indent="0">
              <a:buNone/>
              <a:defRPr sz="2000"/>
            </a:lvl5pPr>
            <a:lvl6pPr marL="2277196" indent="0">
              <a:buNone/>
              <a:defRPr sz="2000"/>
            </a:lvl6pPr>
            <a:lvl7pPr marL="2732634" indent="0">
              <a:buNone/>
              <a:defRPr sz="2000"/>
            </a:lvl7pPr>
            <a:lvl8pPr marL="3188075" indent="0">
              <a:buNone/>
              <a:defRPr sz="2000"/>
            </a:lvl8pPr>
            <a:lvl9pPr marL="3643512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17182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30844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2017/05/26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418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5444" indent="0" algn="ctr">
              <a:buNone/>
              <a:defRPr/>
            </a:lvl2pPr>
            <a:lvl3pPr marL="910880" indent="0" algn="ctr">
              <a:buNone/>
              <a:defRPr/>
            </a:lvl3pPr>
            <a:lvl4pPr marL="1366318" indent="0" algn="ctr">
              <a:buNone/>
              <a:defRPr/>
            </a:lvl4pPr>
            <a:lvl5pPr marL="1821757" indent="0" algn="ctr">
              <a:buNone/>
              <a:defRPr/>
            </a:lvl5pPr>
            <a:lvl6pPr marL="2277196" indent="0" algn="ctr">
              <a:buNone/>
              <a:defRPr/>
            </a:lvl6pPr>
            <a:lvl7pPr marL="2732634" indent="0" algn="ctr">
              <a:buNone/>
              <a:defRPr/>
            </a:lvl7pPr>
            <a:lvl8pPr marL="3188075" indent="0" algn="ctr">
              <a:buNone/>
              <a:defRPr/>
            </a:lvl8pPr>
            <a:lvl9pPr marL="3643512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986E7-D0B5-466C-9135-94567F0403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55772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32A436-6876-409E-AC97-58E5B74383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056665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33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5444" indent="0">
              <a:buNone/>
              <a:defRPr sz="1800"/>
            </a:lvl2pPr>
            <a:lvl3pPr marL="910880" indent="0">
              <a:buNone/>
              <a:defRPr sz="1600"/>
            </a:lvl3pPr>
            <a:lvl4pPr marL="1366318" indent="0">
              <a:buNone/>
              <a:defRPr sz="1400"/>
            </a:lvl4pPr>
            <a:lvl5pPr marL="1821757" indent="0">
              <a:buNone/>
              <a:defRPr sz="1400"/>
            </a:lvl5pPr>
            <a:lvl6pPr marL="2277196" indent="0">
              <a:buNone/>
              <a:defRPr sz="1400"/>
            </a:lvl6pPr>
            <a:lvl7pPr marL="2732634" indent="0">
              <a:buNone/>
              <a:defRPr sz="1400"/>
            </a:lvl7pPr>
            <a:lvl8pPr marL="3188075" indent="0">
              <a:buNone/>
              <a:defRPr sz="1400"/>
            </a:lvl8pPr>
            <a:lvl9pPr marL="3643512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39394-3371-4F8F-8DF5-CA72D33067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03424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8B008-53F5-4923-A846-69019235F3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38D69-93C5-44DA-8C06-6F13365139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399093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5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5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0D02BB-6B10-487F-8274-31AB4D7E92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192046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56B5B5-9A6C-49AF-B89A-922EF8B5B5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575239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797FE3-4FFF-4DE9-9531-232E5068B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164539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119CA2-18A1-4339-893E-0F8984A134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354256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5444" indent="0">
              <a:buNone/>
              <a:defRPr sz="2800"/>
            </a:lvl2pPr>
            <a:lvl3pPr marL="910880" indent="0">
              <a:buNone/>
              <a:defRPr sz="2400"/>
            </a:lvl3pPr>
            <a:lvl4pPr marL="1366318" indent="0">
              <a:buNone/>
              <a:defRPr sz="2000"/>
            </a:lvl4pPr>
            <a:lvl5pPr marL="1821757" indent="0">
              <a:buNone/>
              <a:defRPr sz="2000"/>
            </a:lvl5pPr>
            <a:lvl6pPr marL="2277196" indent="0">
              <a:buNone/>
              <a:defRPr sz="2000"/>
            </a:lvl6pPr>
            <a:lvl7pPr marL="2732634" indent="0">
              <a:buNone/>
              <a:defRPr sz="2000"/>
            </a:lvl7pPr>
            <a:lvl8pPr marL="3188075" indent="0">
              <a:buNone/>
              <a:defRPr sz="2000"/>
            </a:lvl8pPr>
            <a:lvl9pPr marL="3643512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1EE65F-81E8-4934-9117-DB2A10C238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08298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C1A2E-8382-4C7C-B42E-8AD18EE68A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21113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C5CD3D-025B-401E-8143-75AC78780D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551759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5444" indent="0" algn="ctr">
              <a:buNone/>
              <a:defRPr/>
            </a:lvl2pPr>
            <a:lvl3pPr marL="910880" indent="0" algn="ctr">
              <a:buNone/>
              <a:defRPr/>
            </a:lvl3pPr>
            <a:lvl4pPr marL="1366318" indent="0" algn="ctr">
              <a:buNone/>
              <a:defRPr/>
            </a:lvl4pPr>
            <a:lvl5pPr marL="1821757" indent="0" algn="ctr">
              <a:buNone/>
              <a:defRPr/>
            </a:lvl5pPr>
            <a:lvl6pPr marL="2277196" indent="0" algn="ctr">
              <a:buNone/>
              <a:defRPr/>
            </a:lvl6pPr>
            <a:lvl7pPr marL="2732634" indent="0" algn="ctr">
              <a:buNone/>
              <a:defRPr/>
            </a:lvl7pPr>
            <a:lvl8pPr marL="3188075" indent="0" algn="ctr">
              <a:buNone/>
              <a:defRPr/>
            </a:lvl8pPr>
            <a:lvl9pPr marL="3643512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F986E7-D0B5-466C-9135-94567F0403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140004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32A436-6876-409E-AC97-58E5B74383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065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DB6CA2-AB7E-4B63-943A-001A7D37663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33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5444" indent="0">
              <a:buNone/>
              <a:defRPr sz="1800"/>
            </a:lvl2pPr>
            <a:lvl3pPr marL="910880" indent="0">
              <a:buNone/>
              <a:defRPr sz="1600"/>
            </a:lvl3pPr>
            <a:lvl4pPr marL="1366318" indent="0">
              <a:buNone/>
              <a:defRPr sz="1400"/>
            </a:lvl4pPr>
            <a:lvl5pPr marL="1821757" indent="0">
              <a:buNone/>
              <a:defRPr sz="1400"/>
            </a:lvl5pPr>
            <a:lvl6pPr marL="2277196" indent="0">
              <a:buNone/>
              <a:defRPr sz="1400"/>
            </a:lvl6pPr>
            <a:lvl7pPr marL="2732634" indent="0">
              <a:buNone/>
              <a:defRPr sz="1400"/>
            </a:lvl7pPr>
            <a:lvl8pPr marL="3188075" indent="0">
              <a:buNone/>
              <a:defRPr sz="1400"/>
            </a:lvl8pPr>
            <a:lvl9pPr marL="3643512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39394-3371-4F8F-8DF5-CA72D33067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967897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38D69-93C5-44DA-8C06-6F13365139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60462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58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5444" indent="0">
              <a:buNone/>
              <a:defRPr sz="2000" b="1"/>
            </a:lvl2pPr>
            <a:lvl3pPr marL="910880" indent="0">
              <a:buNone/>
              <a:defRPr sz="1800" b="1"/>
            </a:lvl3pPr>
            <a:lvl4pPr marL="1366318" indent="0">
              <a:buNone/>
              <a:defRPr sz="1600" b="1"/>
            </a:lvl4pPr>
            <a:lvl5pPr marL="1821757" indent="0">
              <a:buNone/>
              <a:defRPr sz="1600" b="1"/>
            </a:lvl5pPr>
            <a:lvl6pPr marL="2277196" indent="0">
              <a:buNone/>
              <a:defRPr sz="1600" b="1"/>
            </a:lvl6pPr>
            <a:lvl7pPr marL="2732634" indent="0">
              <a:buNone/>
              <a:defRPr sz="1600" b="1"/>
            </a:lvl7pPr>
            <a:lvl8pPr marL="3188075" indent="0">
              <a:buNone/>
              <a:defRPr sz="1600" b="1"/>
            </a:lvl8pPr>
            <a:lvl9pPr marL="36435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58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0D02BB-6B10-487F-8274-31AB4D7E92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74554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56B5B5-9A6C-49AF-B89A-922EF8B5B5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21300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797FE3-4FFF-4DE9-9531-232E5068B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34398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119CA2-18A1-4339-893E-0F8984A134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920880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5444" indent="0">
              <a:buNone/>
              <a:defRPr sz="2800"/>
            </a:lvl2pPr>
            <a:lvl3pPr marL="910880" indent="0">
              <a:buNone/>
              <a:defRPr sz="2400"/>
            </a:lvl3pPr>
            <a:lvl4pPr marL="1366318" indent="0">
              <a:buNone/>
              <a:defRPr sz="2000"/>
            </a:lvl4pPr>
            <a:lvl5pPr marL="1821757" indent="0">
              <a:buNone/>
              <a:defRPr sz="2000"/>
            </a:lvl5pPr>
            <a:lvl6pPr marL="2277196" indent="0">
              <a:buNone/>
              <a:defRPr sz="2000"/>
            </a:lvl6pPr>
            <a:lvl7pPr marL="2732634" indent="0">
              <a:buNone/>
              <a:defRPr sz="2000"/>
            </a:lvl7pPr>
            <a:lvl8pPr marL="3188075" indent="0">
              <a:buNone/>
              <a:defRPr sz="2000"/>
            </a:lvl8pPr>
            <a:lvl9pPr marL="3643512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5444" indent="0">
              <a:buNone/>
              <a:defRPr sz="1200"/>
            </a:lvl2pPr>
            <a:lvl3pPr marL="910880" indent="0">
              <a:buNone/>
              <a:defRPr sz="1000"/>
            </a:lvl3pPr>
            <a:lvl4pPr marL="1366318" indent="0">
              <a:buNone/>
              <a:defRPr sz="900"/>
            </a:lvl4pPr>
            <a:lvl5pPr marL="1821757" indent="0">
              <a:buNone/>
              <a:defRPr sz="900"/>
            </a:lvl5pPr>
            <a:lvl6pPr marL="2277196" indent="0">
              <a:buNone/>
              <a:defRPr sz="900"/>
            </a:lvl6pPr>
            <a:lvl7pPr marL="2732634" indent="0">
              <a:buNone/>
              <a:defRPr sz="900"/>
            </a:lvl7pPr>
            <a:lvl8pPr marL="3188075" indent="0">
              <a:buNone/>
              <a:defRPr sz="900"/>
            </a:lvl8pPr>
            <a:lvl9pPr marL="36435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1EE65F-81E8-4934-9117-DB2A10C238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94033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C1A2E-8382-4C7C-B42E-8AD18EE68A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017280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C5CD3D-025B-401E-8143-75AC78780D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44434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fr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0177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46" indent="0">
              <a:buNone/>
              <a:defRPr sz="2800"/>
            </a:lvl2pPr>
            <a:lvl3pPr marL="914293" indent="0">
              <a:buNone/>
              <a:defRPr sz="2400"/>
            </a:lvl3pPr>
            <a:lvl4pPr marL="1371440" indent="0">
              <a:buNone/>
              <a:defRPr sz="2000"/>
            </a:lvl4pPr>
            <a:lvl5pPr marL="1828586" indent="0">
              <a:buNone/>
              <a:defRPr sz="2000"/>
            </a:lvl5pPr>
            <a:lvl6pPr marL="2285733" indent="0">
              <a:buNone/>
              <a:defRPr sz="2000"/>
            </a:lvl6pPr>
            <a:lvl7pPr marL="2742879" indent="0">
              <a:buNone/>
              <a:defRPr sz="2000"/>
            </a:lvl7pPr>
            <a:lvl8pPr marL="3200026" indent="0">
              <a:buNone/>
              <a:defRPr sz="2000"/>
            </a:lvl8pPr>
            <a:lvl9pPr marL="3657172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46" indent="0">
              <a:buNone/>
              <a:defRPr sz="1200"/>
            </a:lvl2pPr>
            <a:lvl3pPr marL="914293" indent="0">
              <a:buNone/>
              <a:defRPr sz="1000"/>
            </a:lvl3pPr>
            <a:lvl4pPr marL="1371440" indent="0">
              <a:buNone/>
              <a:defRPr sz="900"/>
            </a:lvl4pPr>
            <a:lvl5pPr marL="1828586" indent="0">
              <a:buNone/>
              <a:defRPr sz="900"/>
            </a:lvl5pPr>
            <a:lvl6pPr marL="2285733" indent="0">
              <a:buNone/>
              <a:defRPr sz="900"/>
            </a:lvl6pPr>
            <a:lvl7pPr marL="2742879" indent="0">
              <a:buNone/>
              <a:defRPr sz="900"/>
            </a:lvl7pPr>
            <a:lvl8pPr marL="3200026" indent="0">
              <a:buNone/>
              <a:defRPr sz="900"/>
            </a:lvl8pPr>
            <a:lvl9pPr marL="365717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E45A6-9BD4-42EF-AFEC-65A333D10A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739279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200019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0731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89401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67105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18958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021826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0440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06466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2017-05-26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fr-CA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1205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124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Relationship Id="rId9" Type="http://schemas.openxmlformats.org/officeDocument/2006/relationships/image" Target="../media/image3.png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129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27.xml"/><Relationship Id="rId6" Type="http://schemas.openxmlformats.org/officeDocument/2006/relationships/theme" Target="../theme/theme13.xml"/><Relationship Id="rId5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30.xml"/><Relationship Id="rId9" Type="http://schemas.openxmlformats.org/officeDocument/2006/relationships/image" Target="../media/image3.png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0" Type="http://schemas.openxmlformats.org/officeDocument/2006/relationships/slideLayout" Target="../slideLayouts/slideLayout141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.xml"/><Relationship Id="rId3" Type="http://schemas.openxmlformats.org/officeDocument/2006/relationships/slideLayout" Target="../slideLayouts/slideLayout145.xml"/><Relationship Id="rId7" Type="http://schemas.openxmlformats.org/officeDocument/2006/relationships/slideLayout" Target="../slideLayouts/slideLayout149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44.xml"/><Relationship Id="rId1" Type="http://schemas.openxmlformats.org/officeDocument/2006/relationships/slideLayout" Target="../slideLayouts/slideLayout143.xml"/><Relationship Id="rId6" Type="http://schemas.openxmlformats.org/officeDocument/2006/relationships/slideLayout" Target="../slideLayouts/slideLayout148.xml"/><Relationship Id="rId11" Type="http://schemas.openxmlformats.org/officeDocument/2006/relationships/slideLayout" Target="../slideLayouts/slideLayout153.xml"/><Relationship Id="rId5" Type="http://schemas.openxmlformats.org/officeDocument/2006/relationships/slideLayout" Target="../slideLayouts/slideLayout147.xml"/><Relationship Id="rId10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46.xml"/><Relationship Id="rId9" Type="http://schemas.openxmlformats.org/officeDocument/2006/relationships/slideLayout" Target="../slideLayouts/slideLayout15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AD65122A-27D5-41D5-BA71-28C6A162B7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67" r:id="rId10"/>
    <p:sldLayoutId id="21474838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14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293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44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58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860" indent="-34286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863" indent="-285717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2867" indent="-228573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013" indent="-228573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159" indent="-228573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306" indent="-228573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453" indent="-228573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8599" indent="-228573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5746" indent="-228573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9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4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8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3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79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2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72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089" tIns="45547" rIns="91089" bIns="4554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236C621A-1578-4A05-9674-166BA9ED73EB}" type="slidenum">
              <a:rPr lang="en-US">
                <a:ea typeface="ＭＳ Ｐゴシック" charset="0"/>
              </a:rPr>
              <a:pPr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8320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470" r:id="rId1"/>
    <p:sldLayoutId id="2147485471" r:id="rId2"/>
    <p:sldLayoutId id="2147485472" r:id="rId3"/>
    <p:sldLayoutId id="2147485473" r:id="rId4"/>
    <p:sldLayoutId id="2147485474" r:id="rId5"/>
    <p:sldLayoutId id="2147485475" r:id="rId6"/>
    <p:sldLayoutId id="2147485476" r:id="rId7"/>
    <p:sldLayoutId id="2147485477" r:id="rId8"/>
    <p:sldLayoutId id="2147485478" r:id="rId9"/>
    <p:sldLayoutId id="2147485479" r:id="rId10"/>
    <p:sldLayoutId id="214748548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544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088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66318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175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0040" indent="-34004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38589" indent="-283102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37151" indent="-22617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592644" indent="-22617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48137" indent="-22617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04918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60356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15793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71231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544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088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6318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1757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7196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263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8075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3512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126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l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E5E7DD2A-807B-4385-835D-FF306D9865BB}" type="datetimeFigureOut">
              <a:rPr lang="en-US">
                <a:ea typeface="ＭＳ Ｐゴシック" charset="0"/>
              </a:rPr>
              <a:pPr>
                <a:defRPr/>
              </a:pPr>
              <a:t>5/26/2017</a:t>
            </a:fld>
            <a:endParaRPr lang="en-US"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ctr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r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4E914891-6F43-424D-A1CF-AD2513BF78BD}" type="slidenum">
              <a:rPr lang="en-US">
                <a:ea typeface="ＭＳ Ｐゴシック" charset="0"/>
              </a:rPr>
              <a:pPr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0954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82" r:id="rId1"/>
    <p:sldLayoutId id="2147485483" r:id="rId2"/>
    <p:sldLayoutId id="2147485484" r:id="rId3"/>
    <p:sldLayoutId id="2147485485" r:id="rId4"/>
    <p:sldLayoutId id="2147485486" r:id="rId5"/>
    <p:sldLayoutId id="2147485487" r:id="rId6"/>
    <p:sldLayoutId id="2147485488" r:id="rId7"/>
    <p:sldLayoutId id="2147485489" r:id="rId8"/>
    <p:sldLayoutId id="2147485490" r:id="rId9"/>
    <p:sldLayoutId id="2147485491" r:id="rId10"/>
    <p:sldLayoutId id="214748549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14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293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44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58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860" indent="-34286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63" indent="-285717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67" indent="-228573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13" indent="-228573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59" indent="-228573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06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53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99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46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9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4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8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3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79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2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72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0" y="1230313"/>
            <a:ext cx="9144000" cy="5627687"/>
          </a:xfrm>
          <a:prstGeom prst="rect">
            <a:avLst/>
          </a:prstGeom>
          <a:solidFill>
            <a:srgbClr val="000000"/>
          </a:solidFill>
          <a:ln>
            <a:noFill/>
          </a:ln>
          <a:extLst/>
        </p:spPr>
        <p:txBody>
          <a:bodyPr wrap="none" anchor="ctr"/>
          <a:lstStyle/>
          <a:p>
            <a:pPr algn="ctr"/>
            <a:r>
              <a:rPr lang="fr-CA">
                <a:solidFill>
                  <a:srgbClr val="000000"/>
                </a:solidFill>
                <a:latin typeface="Arial" charset="0"/>
                <a:ea typeface="ＭＳ Ｐゴシック" charset="0"/>
              </a:rPr>
              <a:t> </a:t>
            </a:r>
          </a:p>
        </p:txBody>
      </p:sp>
      <p:sp>
        <p:nvSpPr>
          <p:cNvPr id="1027" name="Rectangle 3"/>
          <p:cNvSpPr>
            <a:spLocks noChangeArrowheads="1"/>
          </p:cNvSpPr>
          <p:nvPr/>
        </p:nvSpPr>
        <p:spPr bwMode="auto">
          <a:xfrm>
            <a:off x="0" y="1"/>
            <a:ext cx="6448425" cy="1193800"/>
          </a:xfrm>
          <a:prstGeom prst="rect">
            <a:avLst/>
          </a:prstGeom>
          <a:solidFill>
            <a:srgbClr val="9F1604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wrap="none" anchor="ctr"/>
          <a:lstStyle/>
          <a:p>
            <a:pPr eaLnBrk="0" hangingPunct="0"/>
            <a:endParaRPr lang="fr-F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79513" y="295275"/>
            <a:ext cx="612068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72000" tIns="45720" rIns="7200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/>
              <a:t>Cliquez pour modifier le style du titre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4213" y="1600200"/>
            <a:ext cx="8039100" cy="413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 dirty="0"/>
              <a:t>Cliquez pour modifier les styles du texte du masque</a:t>
            </a:r>
          </a:p>
          <a:p>
            <a:pPr lvl="1"/>
            <a:r>
              <a:rPr lang="fr-CA" dirty="0"/>
              <a:t>Deuxième niveau</a:t>
            </a:r>
          </a:p>
          <a:p>
            <a:pPr lvl="2"/>
            <a:r>
              <a:rPr lang="fr-CA" dirty="0"/>
              <a:t>Troisième niveau</a:t>
            </a:r>
          </a:p>
          <a:p>
            <a:pPr lvl="3"/>
            <a:r>
              <a:rPr lang="fr-CA" dirty="0"/>
              <a:t>Quatrième niveau</a:t>
            </a:r>
          </a:p>
          <a:p>
            <a:pPr lvl="4"/>
            <a:r>
              <a:rPr lang="fr-CA" dirty="0"/>
              <a:t>Cinquième niveau</a:t>
            </a:r>
          </a:p>
        </p:txBody>
      </p:sp>
      <p:pic>
        <p:nvPicPr>
          <p:cNvPr id="1030" name="Picture 23" descr="0017RD_tb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0"/>
            <a:ext cx="2667000" cy="119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Picture 28" descr="logo_renverse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2320" y="6162157"/>
            <a:ext cx="1367830" cy="472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36229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4" r:id="rId1"/>
    <p:sldLayoutId id="2147485495" r:id="rId2"/>
    <p:sldLayoutId id="2147485496" r:id="rId3"/>
    <p:sldLayoutId id="2147485497" r:id="rId4"/>
    <p:sldLayoutId id="2147485498" r:id="rId5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rgbClr val="FFFF00"/>
          </a:solidFill>
          <a:latin typeface="Comic Sans MS" panose="030F0702030302020204" pitchFamily="66" charset="0"/>
          <a:ea typeface="ＭＳ Ｐゴシック" charset="0"/>
          <a:cs typeface="+mj-cs"/>
        </a:defRPr>
      </a:lvl1pPr>
      <a:lvl2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2pPr>
      <a:lvl3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3pPr>
      <a:lvl4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4pPr>
      <a:lvl5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5pPr>
      <a:lvl6pPr marL="4572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6pPr>
      <a:lvl7pPr marL="9144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7pPr>
      <a:lvl8pPr marL="13716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8pPr>
      <a:lvl9pPr marL="18288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9pPr>
    </p:titleStyle>
    <p:bodyStyle>
      <a:lvl1pPr marL="342900" indent="-342900" algn="l" rtl="0" eaLnBrk="1" fontAlgn="base" hangingPunct="1">
        <a:spcBef>
          <a:spcPct val="55000"/>
        </a:spcBef>
        <a:spcAft>
          <a:spcPct val="0"/>
        </a:spcAft>
        <a:buBlip>
          <a:blip r:embed="rId9"/>
        </a:buBlip>
        <a:defRPr sz="2400">
          <a:solidFill>
            <a:schemeClr val="bg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1" fontAlgn="base" hangingPunct="1">
        <a:spcBef>
          <a:spcPct val="35000"/>
        </a:spcBef>
        <a:spcAft>
          <a:spcPct val="0"/>
        </a:spcAft>
        <a:buClr>
          <a:srgbClr val="9F1604"/>
        </a:buClr>
        <a:buChar char="•"/>
        <a:defRPr sz="2000">
          <a:solidFill>
            <a:schemeClr val="bg1"/>
          </a:solidFill>
          <a:latin typeface="+mn-lt"/>
          <a:ea typeface="ＭＳ Ｐゴシック" charset="0"/>
        </a:defRPr>
      </a:lvl2pPr>
      <a:lvl3pPr marL="1143000" indent="-228600" algn="l" rtl="0" eaLnBrk="1" fontAlgn="base" hangingPunct="1">
        <a:spcBef>
          <a:spcPct val="55000"/>
        </a:spcBef>
        <a:spcAft>
          <a:spcPct val="0"/>
        </a:spcAft>
        <a:buClr>
          <a:srgbClr val="9F1604"/>
        </a:buClr>
        <a:buFont typeface="Wingdings" charset="0"/>
        <a:buChar char="§"/>
        <a:defRPr>
          <a:solidFill>
            <a:schemeClr val="bg1"/>
          </a:solidFill>
          <a:latin typeface="+mn-lt"/>
          <a:ea typeface="ＭＳ Ｐゴシック" charset="0"/>
        </a:defRPr>
      </a:lvl3pPr>
      <a:lvl4pPr marL="1600200" indent="-228600" algn="l" rtl="0" eaLnBrk="1" fontAlgn="base" hangingPunct="1">
        <a:spcBef>
          <a:spcPct val="55000"/>
        </a:spcBef>
        <a:spcAft>
          <a:spcPct val="0"/>
        </a:spcAft>
        <a:buChar char="–"/>
        <a:defRPr sz="1600">
          <a:solidFill>
            <a:schemeClr val="bg1"/>
          </a:solidFill>
          <a:latin typeface="+mn-lt"/>
          <a:ea typeface="ＭＳ Ｐゴシック" charset="0"/>
        </a:defRPr>
      </a:lvl4pPr>
      <a:lvl5pPr marL="20574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chemeClr val="bg1"/>
          </a:solidFill>
          <a:latin typeface="+mn-lt"/>
          <a:ea typeface="ＭＳ Ｐゴシック" charset="0"/>
        </a:defRPr>
      </a:lvl5pPr>
      <a:lvl6pPr marL="25146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6pPr>
      <a:lvl7pPr marL="29718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7pPr>
      <a:lvl8pPr marL="34290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8pPr>
      <a:lvl9pPr marL="38862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0" y="1230313"/>
            <a:ext cx="9144000" cy="5627687"/>
          </a:xfrm>
          <a:prstGeom prst="rect">
            <a:avLst/>
          </a:prstGeom>
          <a:solidFill>
            <a:srgbClr val="000000"/>
          </a:solidFill>
          <a:ln>
            <a:noFill/>
          </a:ln>
          <a:extLst/>
        </p:spPr>
        <p:txBody>
          <a:bodyPr wrap="none" anchor="ctr"/>
          <a:lstStyle/>
          <a:p>
            <a:pPr algn="ctr"/>
            <a:r>
              <a:rPr lang="fr-CA">
                <a:solidFill>
                  <a:srgbClr val="000000"/>
                </a:solidFill>
                <a:latin typeface="Arial" charset="0"/>
                <a:ea typeface="ＭＳ Ｐゴシック" charset="0"/>
              </a:rPr>
              <a:t> </a:t>
            </a:r>
          </a:p>
        </p:txBody>
      </p:sp>
      <p:sp>
        <p:nvSpPr>
          <p:cNvPr id="1027" name="Rectangle 3"/>
          <p:cNvSpPr>
            <a:spLocks noChangeArrowheads="1"/>
          </p:cNvSpPr>
          <p:nvPr/>
        </p:nvSpPr>
        <p:spPr bwMode="auto">
          <a:xfrm>
            <a:off x="0" y="1"/>
            <a:ext cx="6448425" cy="1193800"/>
          </a:xfrm>
          <a:prstGeom prst="rect">
            <a:avLst/>
          </a:prstGeom>
          <a:solidFill>
            <a:srgbClr val="9F1604"/>
          </a:solidFill>
          <a:ln w="9525">
            <a:solidFill>
              <a:srgbClr val="000000"/>
            </a:solidFill>
            <a:miter lim="800000"/>
            <a:headEnd/>
            <a:tailEnd/>
          </a:ln>
          <a:extLst/>
        </p:spPr>
        <p:txBody>
          <a:bodyPr wrap="none" anchor="ctr"/>
          <a:lstStyle/>
          <a:p>
            <a:pPr eaLnBrk="0" hangingPunct="0"/>
            <a:endParaRPr lang="fr-FR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179513" y="295275"/>
            <a:ext cx="612068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72000" tIns="45720" rIns="7200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/>
              <a:t>Cliquez pour modifier le style du titre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4213" y="1600200"/>
            <a:ext cx="8039100" cy="413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 dirty="0"/>
              <a:t>Cliquez pour modifier les styles du texte du masque</a:t>
            </a:r>
          </a:p>
          <a:p>
            <a:pPr lvl="1"/>
            <a:r>
              <a:rPr lang="fr-CA" dirty="0"/>
              <a:t>Deuxième niveau</a:t>
            </a:r>
          </a:p>
          <a:p>
            <a:pPr lvl="2"/>
            <a:r>
              <a:rPr lang="fr-CA" dirty="0"/>
              <a:t>Troisième niveau</a:t>
            </a:r>
          </a:p>
          <a:p>
            <a:pPr lvl="3"/>
            <a:r>
              <a:rPr lang="fr-CA" dirty="0"/>
              <a:t>Quatrième niveau</a:t>
            </a:r>
          </a:p>
          <a:p>
            <a:pPr lvl="4"/>
            <a:r>
              <a:rPr lang="fr-CA" dirty="0"/>
              <a:t>Cinquième niveau</a:t>
            </a:r>
          </a:p>
        </p:txBody>
      </p:sp>
      <p:pic>
        <p:nvPicPr>
          <p:cNvPr id="1030" name="Picture 23" descr="0017RD_tb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0"/>
            <a:ext cx="2667000" cy="119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Picture 28" descr="logo_renverse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2320" y="6162157"/>
            <a:ext cx="1367830" cy="472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129131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00" r:id="rId1"/>
    <p:sldLayoutId id="2147485501" r:id="rId2"/>
    <p:sldLayoutId id="2147485502" r:id="rId3"/>
    <p:sldLayoutId id="2147485503" r:id="rId4"/>
    <p:sldLayoutId id="2147485504" r:id="rId5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rgbClr val="FFFF00"/>
          </a:solidFill>
          <a:latin typeface="Comic Sans MS" panose="030F0702030302020204" pitchFamily="66" charset="0"/>
          <a:ea typeface="ＭＳ Ｐゴシック" charset="0"/>
          <a:cs typeface="+mj-cs"/>
        </a:defRPr>
      </a:lvl1pPr>
      <a:lvl2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2pPr>
      <a:lvl3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3pPr>
      <a:lvl4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4pPr>
      <a:lvl5pPr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tx1"/>
          </a:solidFill>
          <a:latin typeface="Trebuchet MS" pitchFamily="34" charset="0"/>
          <a:ea typeface="ＭＳ Ｐゴシック" charset="0"/>
        </a:defRPr>
      </a:lvl5pPr>
      <a:lvl6pPr marL="4572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6pPr>
      <a:lvl7pPr marL="9144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7pPr>
      <a:lvl8pPr marL="13716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8pPr>
      <a:lvl9pPr marL="1828800" algn="l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Trebuchet MS" pitchFamily="34" charset="0"/>
        </a:defRPr>
      </a:lvl9pPr>
    </p:titleStyle>
    <p:bodyStyle>
      <a:lvl1pPr marL="342900" indent="-342900" algn="l" rtl="0" eaLnBrk="1" fontAlgn="base" hangingPunct="1">
        <a:spcBef>
          <a:spcPct val="55000"/>
        </a:spcBef>
        <a:spcAft>
          <a:spcPct val="0"/>
        </a:spcAft>
        <a:buBlip>
          <a:blip r:embed="rId9"/>
        </a:buBlip>
        <a:defRPr sz="2400">
          <a:solidFill>
            <a:schemeClr val="bg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1" fontAlgn="base" hangingPunct="1">
        <a:spcBef>
          <a:spcPct val="35000"/>
        </a:spcBef>
        <a:spcAft>
          <a:spcPct val="0"/>
        </a:spcAft>
        <a:buClr>
          <a:srgbClr val="9F1604"/>
        </a:buClr>
        <a:buChar char="•"/>
        <a:defRPr sz="2000">
          <a:solidFill>
            <a:schemeClr val="bg1"/>
          </a:solidFill>
          <a:latin typeface="+mn-lt"/>
          <a:ea typeface="ＭＳ Ｐゴシック" charset="0"/>
        </a:defRPr>
      </a:lvl2pPr>
      <a:lvl3pPr marL="1143000" indent="-228600" algn="l" rtl="0" eaLnBrk="1" fontAlgn="base" hangingPunct="1">
        <a:spcBef>
          <a:spcPct val="55000"/>
        </a:spcBef>
        <a:spcAft>
          <a:spcPct val="0"/>
        </a:spcAft>
        <a:buClr>
          <a:srgbClr val="9F1604"/>
        </a:buClr>
        <a:buFont typeface="Wingdings" charset="0"/>
        <a:buChar char="§"/>
        <a:defRPr>
          <a:solidFill>
            <a:schemeClr val="bg1"/>
          </a:solidFill>
          <a:latin typeface="+mn-lt"/>
          <a:ea typeface="ＭＳ Ｐゴシック" charset="0"/>
        </a:defRPr>
      </a:lvl3pPr>
      <a:lvl4pPr marL="1600200" indent="-228600" algn="l" rtl="0" eaLnBrk="1" fontAlgn="base" hangingPunct="1">
        <a:spcBef>
          <a:spcPct val="55000"/>
        </a:spcBef>
        <a:spcAft>
          <a:spcPct val="0"/>
        </a:spcAft>
        <a:buChar char="–"/>
        <a:defRPr sz="1600">
          <a:solidFill>
            <a:schemeClr val="bg1"/>
          </a:solidFill>
          <a:latin typeface="+mn-lt"/>
          <a:ea typeface="ＭＳ Ｐゴシック" charset="0"/>
        </a:defRPr>
      </a:lvl4pPr>
      <a:lvl5pPr marL="20574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chemeClr val="bg1"/>
          </a:solidFill>
          <a:latin typeface="+mn-lt"/>
          <a:ea typeface="ＭＳ Ｐゴシック" charset="0"/>
        </a:defRPr>
      </a:lvl5pPr>
      <a:lvl6pPr marL="25146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6pPr>
      <a:lvl7pPr marL="29718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7pPr>
      <a:lvl8pPr marL="34290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8pPr>
      <a:lvl9pPr marL="3886200" indent="-228600" algn="l" rtl="0" eaLnBrk="1" fontAlgn="base" hangingPunct="1">
        <a:spcBef>
          <a:spcPct val="55000"/>
        </a:spcBef>
        <a:spcAft>
          <a:spcPct val="0"/>
        </a:spcAft>
        <a:buChar char="»"/>
        <a:defRPr sz="1400">
          <a:solidFill>
            <a:srgbClr val="292929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5/26/2017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77182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06" r:id="rId1"/>
    <p:sldLayoutId id="2147485507" r:id="rId2"/>
    <p:sldLayoutId id="2147485508" r:id="rId3"/>
    <p:sldLayoutId id="2147485509" r:id="rId4"/>
    <p:sldLayoutId id="2147485510" r:id="rId5"/>
    <p:sldLayoutId id="2147485511" r:id="rId6"/>
    <p:sldLayoutId id="2147485512" r:id="rId7"/>
    <p:sldLayoutId id="2147485513" r:id="rId8"/>
    <p:sldLayoutId id="2147485514" r:id="rId9"/>
    <p:sldLayoutId id="2147485515" r:id="rId10"/>
    <p:sldLayoutId id="2147485516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134" tIns="45567" rIns="91134" bIns="4556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134" tIns="45567" rIns="91134" bIns="4556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34" tIns="45567" rIns="91134" bIns="45567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1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34" tIns="45567" rIns="91134" bIns="45567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134" tIns="45567" rIns="91134" bIns="45567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AD65122A-27D5-41D5-BA71-28C6A162B7F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95493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518" r:id="rId1"/>
    <p:sldLayoutId id="2147485519" r:id="rId2"/>
    <p:sldLayoutId id="2147485520" r:id="rId3"/>
    <p:sldLayoutId id="2147485521" r:id="rId4"/>
    <p:sldLayoutId id="2147485522" r:id="rId5"/>
    <p:sldLayoutId id="2147485523" r:id="rId6"/>
    <p:sldLayoutId id="2147485524" r:id="rId7"/>
    <p:sldLayoutId id="2147485525" r:id="rId8"/>
    <p:sldLayoutId id="2147485526" r:id="rId9"/>
    <p:sldLayoutId id="2147485527" r:id="rId10"/>
    <p:sldLayoutId id="214748552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568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139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671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2792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1787" indent="-341787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0507" indent="-284836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39251" indent="-22784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594939" indent="-22784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0649" indent="-22784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06350" indent="-22784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62039" indent="-22784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17739" indent="-22784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73414" indent="-22784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5680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1394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7100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2792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8497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4193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9889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5579" algn="l" defTabSz="91139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126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l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fld id="{BFE29462-8BDE-466B-86EF-91D7A177CD59}" type="datetimeFigureOut">
              <a:rPr lang="en-US" kern="1200">
                <a:ea typeface="+mn-ea"/>
                <a:cs typeface="+mn-cs"/>
              </a:rPr>
              <a:pPr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5/26/2017</a:t>
            </a:fld>
            <a:endParaRPr lang="en-US" kern="1200"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ctr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kern="1200"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r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 rtl="0" fontAlgn="base">
              <a:spcBef>
                <a:spcPct val="0"/>
              </a:spcBef>
              <a:spcAft>
                <a:spcPct val="0"/>
              </a:spcAft>
              <a:defRPr/>
            </a:pPr>
            <a:fld id="{A25C2B59-5DD3-460A-93C0-DE43EFB6BFF2}" type="slidenum">
              <a:rPr lang="en-US" kern="1200">
                <a:ea typeface="+mn-ea"/>
                <a:cs typeface="+mn-cs"/>
              </a:rPr>
              <a:pPr rtl="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kern="1200"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9" r:id="rId1"/>
    <p:sldLayoutId id="2147484000" r:id="rId2"/>
    <p:sldLayoutId id="2147484001" r:id="rId3"/>
    <p:sldLayoutId id="2147484002" r:id="rId4"/>
    <p:sldLayoutId id="2147484003" r:id="rId5"/>
    <p:sldLayoutId id="2147484004" r:id="rId6"/>
    <p:sldLayoutId id="2147484005" r:id="rId7"/>
    <p:sldLayoutId id="2147484006" r:id="rId8"/>
    <p:sldLayoutId id="2147484007" r:id="rId9"/>
    <p:sldLayoutId id="2147484008" r:id="rId10"/>
    <p:sldLayoutId id="214748400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14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293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44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58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860" indent="-34286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63" indent="-285717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67" indent="-228573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13" indent="-228573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59" indent="-228573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06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53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99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46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9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4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8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3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79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2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72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AD65122A-27D5-41D5-BA71-28C6A162B7F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99" r:id="rId1"/>
    <p:sldLayoutId id="2147484400" r:id="rId2"/>
    <p:sldLayoutId id="2147484401" r:id="rId3"/>
    <p:sldLayoutId id="2147484402" r:id="rId4"/>
    <p:sldLayoutId id="2147484403" r:id="rId5"/>
    <p:sldLayoutId id="2147484404" r:id="rId6"/>
    <p:sldLayoutId id="2147484405" r:id="rId7"/>
    <p:sldLayoutId id="2147484406" r:id="rId8"/>
    <p:sldLayoutId id="2147484407" r:id="rId9"/>
    <p:sldLayoutId id="2147484408" r:id="rId10"/>
    <p:sldLayoutId id="214748440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CA610CC6-CADC-D84E-AE20-04D22169C960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5/26/2017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fld id="{095B3F4E-1327-A449-90DB-6E239E9F908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45720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454950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7" r:id="rId1"/>
    <p:sldLayoutId id="2147485278" r:id="rId2"/>
    <p:sldLayoutId id="2147485279" r:id="rId3"/>
    <p:sldLayoutId id="2147485280" r:id="rId4"/>
    <p:sldLayoutId id="2147485281" r:id="rId5"/>
    <p:sldLayoutId id="2147485282" r:id="rId6"/>
    <p:sldLayoutId id="2147485283" r:id="rId7"/>
    <p:sldLayoutId id="2147485284" r:id="rId8"/>
    <p:sldLayoutId id="2147485285" r:id="rId9"/>
    <p:sldLayoutId id="2147485286" r:id="rId10"/>
    <p:sldLayoutId id="2147485287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126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l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BFE29462-8BDE-466B-86EF-91D7A177CD59}" type="datetimeFigureOut">
              <a:rPr lang="en-US"/>
              <a:pPr>
                <a:defRPr/>
              </a:pPr>
              <a:t>5/26/2017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ctr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29" tIns="45714" rIns="91429" bIns="45714" rtlCol="0" anchor="ctr"/>
          <a:lstStyle>
            <a:lvl1pPr algn="r"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A25C2B59-5DD3-460A-93C0-DE43EFB6BF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52653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73" r:id="rId1"/>
    <p:sldLayoutId id="2147485374" r:id="rId2"/>
    <p:sldLayoutId id="2147485375" r:id="rId3"/>
    <p:sldLayoutId id="2147485376" r:id="rId4"/>
    <p:sldLayoutId id="2147485377" r:id="rId5"/>
    <p:sldLayoutId id="2147485378" r:id="rId6"/>
    <p:sldLayoutId id="2147485379" r:id="rId7"/>
    <p:sldLayoutId id="2147485380" r:id="rId8"/>
    <p:sldLayoutId id="2147485381" r:id="rId9"/>
    <p:sldLayoutId id="2147485382" r:id="rId10"/>
    <p:sldLayoutId id="214748538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14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293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44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58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860" indent="-342860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63" indent="-285717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67" indent="-228573" algn="l" rtl="0" fontAlgn="base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13" indent="-228573" algn="l" rtl="0" fontAlgn="base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59" indent="-228573" algn="l" rtl="0" fontAlgn="base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06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53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99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46" indent="-228573" algn="l" defTabSz="91429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9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40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8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33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79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26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72" algn="l" defTabSz="91429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089" tIns="45547" rIns="91089" bIns="45547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33"/>
            <a:ext cx="8229600" cy="4525963"/>
          </a:xfrm>
          <a:prstGeom prst="rect">
            <a:avLst/>
          </a:prstGeom>
        </p:spPr>
        <p:txBody>
          <a:bodyPr vert="horz" lIns="91089" tIns="45547" rIns="91089" bIns="45547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089" tIns="45547" rIns="91089" bIns="45547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DAE81E8A-1946-4719-9839-3AAB529B04DF}" type="datetimeFigureOut">
              <a:rPr lang="en-CA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2017/05/26</a:t>
            </a:fld>
            <a:endParaRPr lang="en-CA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089" tIns="45547" rIns="91089" bIns="45547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CA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089" tIns="45547" rIns="91089" bIns="45547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CE394086-EF29-4E79-8E40-88AE542C38C9}" type="slidenum">
              <a:rPr lang="en-CA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CA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3632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22" r:id="rId1"/>
    <p:sldLayoutId id="2147485423" r:id="rId2"/>
    <p:sldLayoutId id="2147485424" r:id="rId3"/>
    <p:sldLayoutId id="2147485425" r:id="rId4"/>
    <p:sldLayoutId id="2147485426" r:id="rId5"/>
    <p:sldLayoutId id="2147485427" r:id="rId6"/>
    <p:sldLayoutId id="2147485428" r:id="rId7"/>
    <p:sldLayoutId id="2147485429" r:id="rId8"/>
    <p:sldLayoutId id="2147485430" r:id="rId9"/>
    <p:sldLayoutId id="2147485431" r:id="rId10"/>
    <p:sldLayoutId id="2147485432" r:id="rId11"/>
  </p:sldLayoutIdLst>
  <p:txStyles>
    <p:titleStyle>
      <a:lvl1pPr algn="ctr" defTabSz="91088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1579" indent="-341579" algn="l" defTabSz="91088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0083" indent="-284646" algn="l" defTabSz="91088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38599" indent="-227731" algn="l" defTabSz="91088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4038" indent="-227731" algn="l" defTabSz="91088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49474" indent="-227731" algn="l" defTabSz="91088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04918" indent="-227731" algn="l" defTabSz="91088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0356" indent="-227731" algn="l" defTabSz="91088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15793" indent="-227731" algn="l" defTabSz="91088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71231" indent="-227731" algn="l" defTabSz="91088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544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088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6318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1757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7196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263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8075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3512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089" tIns="45547" rIns="91089" bIns="4554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236C621A-1578-4A05-9674-166BA9ED73EB}" type="slidenum">
              <a:rPr lang="en-US">
                <a:ea typeface="ＭＳ Ｐゴシック" charset="0"/>
              </a:rPr>
              <a:pPr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59429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434" r:id="rId1"/>
    <p:sldLayoutId id="2147485435" r:id="rId2"/>
    <p:sldLayoutId id="2147485436" r:id="rId3"/>
    <p:sldLayoutId id="2147485437" r:id="rId4"/>
    <p:sldLayoutId id="2147485438" r:id="rId5"/>
    <p:sldLayoutId id="2147485439" r:id="rId6"/>
    <p:sldLayoutId id="2147485440" r:id="rId7"/>
    <p:sldLayoutId id="2147485441" r:id="rId8"/>
    <p:sldLayoutId id="2147485442" r:id="rId9"/>
    <p:sldLayoutId id="2147485443" r:id="rId10"/>
    <p:sldLayoutId id="21474854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544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088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66318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175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0040" indent="-34004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38589" indent="-283102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37151" indent="-22617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592644" indent="-22617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48137" indent="-22617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04918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60356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15793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71231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544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088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6318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1757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7196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263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8075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3512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089" tIns="45547" rIns="91089" bIns="4554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endParaRPr lang="en-US">
              <a:ea typeface="ＭＳ Ｐゴシック" charset="0"/>
            </a:endParaRPr>
          </a:p>
        </p:txBody>
      </p:sp>
      <p:sp>
        <p:nvSpPr>
          <p:cNvPr id="174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089" tIns="45547" rIns="91089" bIns="45547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236C621A-1578-4A05-9674-166BA9ED73EB}" type="slidenum">
              <a:rPr lang="en-US">
                <a:ea typeface="ＭＳ Ｐゴシック" charset="0"/>
              </a:rPr>
              <a:pPr>
                <a:defRPr/>
              </a:pPr>
              <a:t>‹#›</a:t>
            </a:fld>
            <a:endParaRPr lang="en-US"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366534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446" r:id="rId1"/>
    <p:sldLayoutId id="2147485447" r:id="rId2"/>
    <p:sldLayoutId id="2147485448" r:id="rId3"/>
    <p:sldLayoutId id="2147485449" r:id="rId4"/>
    <p:sldLayoutId id="2147485450" r:id="rId5"/>
    <p:sldLayoutId id="2147485451" r:id="rId6"/>
    <p:sldLayoutId id="2147485452" r:id="rId7"/>
    <p:sldLayoutId id="2147485453" r:id="rId8"/>
    <p:sldLayoutId id="2147485454" r:id="rId9"/>
    <p:sldLayoutId id="2147485455" r:id="rId10"/>
    <p:sldLayoutId id="21474854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544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088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66318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175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0040" indent="-34004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38589" indent="-283102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37151" indent="-22617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592644" indent="-22617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48137" indent="-22617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04918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60356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15793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71231" indent="-227731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544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0880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6318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1757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77196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2634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88075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3512" algn="l" defTabSz="9108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fr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fr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447CDA88-71A7-4FFD-A1FB-5A53601320F1}" type="datetimeFigureOut">
              <a:rPr lang="fr-CA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2017-05-26</a:t>
            </a:fld>
            <a:endParaRPr lang="fr-CA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5DA39929-3205-484C-9F31-B839AEEE5696}" type="slidenum">
              <a:rPr lang="fr-CA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fr-CA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66081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58" r:id="rId1"/>
    <p:sldLayoutId id="2147485459" r:id="rId2"/>
    <p:sldLayoutId id="2147485460" r:id="rId3"/>
    <p:sldLayoutId id="2147485461" r:id="rId4"/>
    <p:sldLayoutId id="2147485462" r:id="rId5"/>
    <p:sldLayoutId id="2147485463" r:id="rId6"/>
    <p:sldLayoutId id="2147485464" r:id="rId7"/>
    <p:sldLayoutId id="2147485465" r:id="rId8"/>
    <p:sldLayoutId id="2147485466" r:id="rId9"/>
    <p:sldLayoutId id="2147485467" r:id="rId10"/>
    <p:sldLayoutId id="214748546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0.wmf"/><Relationship Id="rId2" Type="http://schemas.openxmlformats.org/officeDocument/2006/relationships/slideLayout" Target="../slideLayouts/slideLayout23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.png"/><Relationship Id="rId11" Type="http://schemas.openxmlformats.org/officeDocument/2006/relationships/image" Target="../media/image9.wmf"/><Relationship Id="rId5" Type="http://schemas.openxmlformats.org/officeDocument/2006/relationships/oleObject" Target="../embeddings/oleObject2.bin"/><Relationship Id="rId10" Type="http://schemas.openxmlformats.org/officeDocument/2006/relationships/image" Target="../media/image8.jpeg"/><Relationship Id="rId4" Type="http://schemas.openxmlformats.org/officeDocument/2006/relationships/image" Target="../media/image4.png"/><Relationship Id="rId9" Type="http://schemas.openxmlformats.org/officeDocument/2006/relationships/image" Target="../media/image7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9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1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3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4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2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44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44.xml"/><Relationship Id="rId4" Type="http://schemas.openxmlformats.org/officeDocument/2006/relationships/image" Target="../media/image5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wmf"/><Relationship Id="rId2" Type="http://schemas.openxmlformats.org/officeDocument/2006/relationships/image" Target="../media/image54.wmf"/><Relationship Id="rId1" Type="http://schemas.openxmlformats.org/officeDocument/2006/relationships/slideLayout" Target="../slideLayouts/slideLayout144.xml"/><Relationship Id="rId5" Type="http://schemas.openxmlformats.org/officeDocument/2006/relationships/image" Target="../media/image57.wmf"/><Relationship Id="rId4" Type="http://schemas.openxmlformats.org/officeDocument/2006/relationships/image" Target="../media/image56.wm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3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6.xml"/><Relationship Id="rId4" Type="http://schemas.openxmlformats.org/officeDocument/2006/relationships/image" Target="../media/image6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46.xml"/><Relationship Id="rId4" Type="http://schemas.openxmlformats.org/officeDocument/2006/relationships/image" Target="../media/image6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7" Type="http://schemas.openxmlformats.org/officeDocument/2006/relationships/image" Target="../media/image18.png"/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8.png"/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20.wmf"/><Relationship Id="rId5" Type="http://schemas.openxmlformats.org/officeDocument/2006/relationships/image" Target="../media/image19.wmf"/><Relationship Id="rId4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6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6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8"/>
          <p:cNvSpPr>
            <a:spLocks noGrp="1" noChangeArrowheads="1"/>
          </p:cNvSpPr>
          <p:nvPr>
            <p:ph type="ctrTitle"/>
          </p:nvPr>
        </p:nvSpPr>
        <p:spPr>
          <a:xfrm>
            <a:off x="-152400" y="1928813"/>
            <a:ext cx="9182100" cy="1423987"/>
          </a:xfrm>
        </p:spPr>
        <p:txBody>
          <a:bodyPr/>
          <a:lstStyle/>
          <a:p>
            <a:pPr algn="r">
              <a:spcBef>
                <a:spcPct val="40000"/>
              </a:spcBef>
            </a:pPr>
            <a:r>
              <a:rPr lang="fr-CA" sz="2600" b="1" dirty="0" smtClean="0">
                <a:latin typeface="Comic Sans MS" panose="030F0702030302020204" pitchFamily="66" charset="0"/>
                <a:cs typeface="Times New Roman" pitchFamily="18" charset="0"/>
              </a:rPr>
              <a:t>Douleur, soulagement et hédonisme</a:t>
            </a:r>
            <a:br>
              <a:rPr lang="fr-CA" sz="2600" b="1" dirty="0" smtClean="0">
                <a:latin typeface="Comic Sans MS" panose="030F0702030302020204" pitchFamily="66" charset="0"/>
                <a:cs typeface="Times New Roman" pitchFamily="18" charset="0"/>
              </a:rPr>
            </a:br>
            <a:r>
              <a:rPr lang="fr-CA" sz="2200" b="1" i="1" dirty="0" smtClean="0">
                <a:solidFill>
                  <a:srgbClr val="00FFFF"/>
                </a:solidFill>
                <a:latin typeface="Comic Sans MS" panose="030F0702030302020204" pitchFamily="66" charset="0"/>
                <a:cs typeface="Times New Roman" pitchFamily="18" charset="0"/>
              </a:rPr>
              <a:t>douleur chronique et perturbation des systèmes de récompense</a:t>
            </a:r>
            <a:r>
              <a:rPr lang="fr-CA" sz="2200" b="1" i="1" dirty="0" smtClean="0">
                <a:solidFill>
                  <a:srgbClr val="00FFFF"/>
                </a:solidFill>
                <a:latin typeface="Comic Sans MS" pitchFamily="66" charset="0"/>
                <a:ea typeface="Calibri"/>
                <a:cs typeface="Times New Roman"/>
              </a:rPr>
              <a:t/>
            </a:r>
            <a:br>
              <a:rPr lang="fr-CA" sz="2200" b="1" i="1" dirty="0" smtClean="0">
                <a:solidFill>
                  <a:srgbClr val="00FFFF"/>
                </a:solidFill>
                <a:latin typeface="Comic Sans MS" pitchFamily="66" charset="0"/>
                <a:ea typeface="Calibri"/>
                <a:cs typeface="Times New Roman"/>
              </a:rPr>
            </a:br>
            <a:r>
              <a:rPr lang="fr-CA" sz="2000" dirty="0" smtClean="0">
                <a:solidFill>
                  <a:schemeClr val="tx1"/>
                </a:solidFill>
              </a:rPr>
              <a:t>Université Laval, Québec, Canada</a:t>
            </a:r>
            <a:br>
              <a:rPr lang="fr-CA" sz="2000" dirty="0" smtClean="0">
                <a:solidFill>
                  <a:schemeClr val="tx1"/>
                </a:solidFill>
              </a:rPr>
            </a:br>
            <a:r>
              <a:rPr lang="fr-CA" sz="2000" dirty="0" smtClean="0">
                <a:solidFill>
                  <a:schemeClr val="tx1"/>
                </a:solidFill>
              </a:rPr>
              <a:t>Yves De Koninck</a:t>
            </a:r>
          </a:p>
        </p:txBody>
      </p:sp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0" y="0"/>
          <a:ext cx="5562600" cy="1387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29450" name="CorelPhotoPaint.Image.11" r:id="rId3" imgW="7123810" imgH="1777778" progId="CorelPhotoPaint.Image.11">
                  <p:embed/>
                </p:oleObj>
              </mc:Choice>
              <mc:Fallback>
                <p:oleObj name="CorelPhotoPaint.Image.11" r:id="rId3" imgW="7123810" imgH="1777778" progId="CorelPhotoPaint.Image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5562600" cy="1387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Rectangle 2"/>
          <p:cNvSpPr>
            <a:spLocks noChangeArrowheads="1"/>
          </p:cNvSpPr>
          <p:nvPr/>
        </p:nvSpPr>
        <p:spPr bwMode="auto">
          <a:xfrm>
            <a:off x="-76200" y="3481387"/>
            <a:ext cx="3810000" cy="1723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lvl="1" eaLnBrk="0" hangingPunct="0"/>
            <a:r>
              <a:rPr lang="en-CA" sz="1600" b="1" dirty="0">
                <a:solidFill>
                  <a:srgbClr val="FFFFFF"/>
                </a:solidFill>
              </a:rPr>
              <a:t>Anna Taylor</a:t>
            </a:r>
          </a:p>
          <a:p>
            <a:pPr lvl="1" eaLnBrk="0" hangingPunct="0"/>
            <a:r>
              <a:rPr lang="en-CA" sz="1600" b="1" dirty="0" smtClean="0">
                <a:solidFill>
                  <a:srgbClr val="FFFFFF"/>
                </a:solidFill>
              </a:rPr>
              <a:t>Annie Castonguay</a:t>
            </a:r>
          </a:p>
          <a:p>
            <a:pPr lvl="1" eaLnBrk="0" hangingPunct="0"/>
            <a:r>
              <a:rPr lang="en-CA" sz="1600" b="1" dirty="0" smtClean="0">
                <a:solidFill>
                  <a:srgbClr val="FFFFFF"/>
                </a:solidFill>
              </a:rPr>
              <a:t>Francesco Ferrini</a:t>
            </a:r>
          </a:p>
          <a:p>
            <a:pPr lvl="1" eaLnBrk="0" hangingPunct="0"/>
            <a:r>
              <a:rPr lang="en-CA" sz="1600" b="1" dirty="0" smtClean="0">
                <a:solidFill>
                  <a:srgbClr val="FFFFFF"/>
                </a:solidFill>
              </a:rPr>
              <a:t>Antoine Godin</a:t>
            </a:r>
          </a:p>
          <a:p>
            <a:pPr lvl="1" eaLnBrk="0" hangingPunct="0"/>
            <a:r>
              <a:rPr lang="en-CA" sz="1600" b="1" dirty="0">
                <a:solidFill>
                  <a:srgbClr val="FFFFFF"/>
                </a:solidFill>
              </a:rPr>
              <a:t>Sophie Laffray</a:t>
            </a:r>
            <a:endParaRPr lang="en-CA" sz="1600" b="1" dirty="0" smtClean="0">
              <a:solidFill>
                <a:srgbClr val="FFFFFF"/>
              </a:solidFill>
            </a:endParaRPr>
          </a:p>
          <a:p>
            <a:pPr lvl="1" eaLnBrk="0" hangingPunct="0"/>
            <a:r>
              <a:rPr lang="en-CA" sz="1600" b="1" dirty="0" smtClean="0">
                <a:solidFill>
                  <a:srgbClr val="FFFFFF"/>
                </a:solidFill>
              </a:rPr>
              <a:t>Louis-Etienne Lorenzo</a:t>
            </a:r>
          </a:p>
          <a:p>
            <a:pPr lvl="1" eaLnBrk="0" hangingPunct="0"/>
            <a:endParaRPr lang="en-CA" sz="1600" b="1" dirty="0" smtClean="0">
              <a:solidFill>
                <a:srgbClr val="FFFFFF"/>
              </a:solidFill>
            </a:endParaRPr>
          </a:p>
        </p:txBody>
      </p:sp>
      <p:sp>
        <p:nvSpPr>
          <p:cNvPr id="18" name="Rectangle 3"/>
          <p:cNvSpPr>
            <a:spLocks noChangeArrowheads="1"/>
          </p:cNvSpPr>
          <p:nvPr/>
        </p:nvSpPr>
        <p:spPr bwMode="auto">
          <a:xfrm>
            <a:off x="2971800" y="3481387"/>
            <a:ext cx="2286000" cy="2462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0" lvl="1" eaLnBrk="0" hangingPunct="0"/>
            <a:r>
              <a:rPr lang="en-CA" sz="1600" b="1" dirty="0" smtClean="0">
                <a:solidFill>
                  <a:srgbClr val="FFFFFF"/>
                </a:solidFill>
              </a:rPr>
              <a:t>Cathy Cahill</a:t>
            </a:r>
          </a:p>
          <a:p>
            <a:pPr marL="0" lvl="1" eaLnBrk="0" hangingPunct="0"/>
            <a:r>
              <a:rPr lang="en-CA" sz="1600" b="1" dirty="0"/>
              <a:t>Christopher J. </a:t>
            </a:r>
            <a:r>
              <a:rPr lang="en-CA" sz="1600" b="1" dirty="0" smtClean="0"/>
              <a:t>Evans</a:t>
            </a:r>
          </a:p>
          <a:p>
            <a:pPr marL="0" lvl="1" eaLnBrk="0" hangingPunct="0"/>
            <a:r>
              <a:rPr lang="en-CA" sz="1600" b="1" dirty="0" smtClean="0">
                <a:solidFill>
                  <a:srgbClr val="FFFFFF"/>
                </a:solidFill>
              </a:rPr>
              <a:t>Pat Levitt</a:t>
            </a:r>
          </a:p>
          <a:p>
            <a:pPr lvl="1" eaLnBrk="0" hangingPunct="0"/>
            <a:endParaRPr lang="en-CA" sz="1600" b="1" dirty="0" smtClean="0">
              <a:solidFill>
                <a:srgbClr val="FFFFFF"/>
              </a:solidFill>
            </a:endParaRPr>
          </a:p>
          <a:p>
            <a:pPr marL="0" lvl="1" eaLnBrk="0" hangingPunct="0"/>
            <a:r>
              <a:rPr lang="en-CA" sz="1600" b="1" dirty="0" smtClean="0">
                <a:solidFill>
                  <a:srgbClr val="FFFFFF"/>
                </a:solidFill>
              </a:rPr>
              <a:t>Martin </a:t>
            </a:r>
            <a:r>
              <a:rPr lang="en-CA" sz="1600" b="1" dirty="0">
                <a:solidFill>
                  <a:srgbClr val="FFFFFF"/>
                </a:solidFill>
              </a:rPr>
              <a:t>Beaulieu</a:t>
            </a:r>
          </a:p>
          <a:p>
            <a:pPr marL="0" lvl="1" eaLnBrk="0" hangingPunct="0"/>
            <a:r>
              <a:rPr lang="en-CA" sz="1600" b="1" dirty="0" smtClean="0">
                <a:solidFill>
                  <a:srgbClr val="FFFFFF"/>
                </a:solidFill>
              </a:rPr>
              <a:t>Simon Beggs</a:t>
            </a:r>
          </a:p>
          <a:p>
            <a:pPr marL="0" lvl="1" eaLnBrk="0" hangingPunct="0"/>
            <a:r>
              <a:rPr lang="en-CA" sz="1600" b="1" dirty="0">
                <a:solidFill>
                  <a:srgbClr val="FFFFFF"/>
                </a:solidFill>
              </a:rPr>
              <a:t>Nicolas Doyon</a:t>
            </a:r>
          </a:p>
          <a:p>
            <a:pPr marL="0" lvl="1" eaLnBrk="0" hangingPunct="0"/>
            <a:r>
              <a:rPr lang="en-CA" sz="1600" b="1" dirty="0" smtClean="0">
                <a:solidFill>
                  <a:srgbClr val="FFFFFF"/>
                </a:solidFill>
              </a:rPr>
              <a:t>Michael </a:t>
            </a:r>
            <a:r>
              <a:rPr lang="en-CA" sz="1600" b="1" dirty="0">
                <a:solidFill>
                  <a:srgbClr val="FFFFFF"/>
                </a:solidFill>
              </a:rPr>
              <a:t>W. </a:t>
            </a:r>
            <a:r>
              <a:rPr lang="en-CA" sz="1600" b="1" dirty="0" smtClean="0">
                <a:solidFill>
                  <a:srgbClr val="FFFFFF"/>
                </a:solidFill>
              </a:rPr>
              <a:t>Salter</a:t>
            </a:r>
          </a:p>
          <a:p>
            <a:pPr marL="0" lvl="1" eaLnBrk="0" hangingPunct="0"/>
            <a:r>
              <a:rPr lang="en-CA" sz="1600" b="1" dirty="0">
                <a:solidFill>
                  <a:srgbClr val="FFFFFF"/>
                </a:solidFill>
              </a:rPr>
              <a:t>Tuan Trang</a:t>
            </a:r>
          </a:p>
          <a:p>
            <a:pPr lvl="2" eaLnBrk="0" hangingPunct="0"/>
            <a:endParaRPr lang="en-CA" sz="1600" b="1" dirty="0" smtClean="0">
              <a:solidFill>
                <a:srgbClr val="FFFFFF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934200" y="6324600"/>
            <a:ext cx="2286000" cy="338542"/>
          </a:xfrm>
          <a:prstGeom prst="rect">
            <a:avLst/>
          </a:prstGeom>
          <a:noFill/>
        </p:spPr>
        <p:txBody>
          <a:bodyPr wrap="square" lIns="91429" tIns="45714" rIns="91429" bIns="45714">
            <a:spAutoFit/>
          </a:bodyPr>
          <a:lstStyle/>
          <a:p>
            <a:pPr>
              <a:defRPr/>
            </a:pPr>
            <a:r>
              <a:rPr lang="en-US" sz="1600" cap="small" dirty="0" err="1" smtClean="0">
                <a:solidFill>
                  <a:srgbClr val="FFFFFF"/>
                </a:solidFill>
              </a:rPr>
              <a:t>Krembil</a:t>
            </a:r>
            <a:r>
              <a:rPr lang="en-US" sz="1600" cap="small" dirty="0" smtClean="0">
                <a:solidFill>
                  <a:srgbClr val="FFFFFF"/>
                </a:solidFill>
              </a:rPr>
              <a:t> </a:t>
            </a:r>
            <a:r>
              <a:rPr lang="en-US" sz="1600" cap="small" dirty="0">
                <a:solidFill>
                  <a:srgbClr val="FFFFFF"/>
                </a:solidFill>
              </a:rPr>
              <a:t>Foundation</a:t>
            </a:r>
          </a:p>
        </p:txBody>
      </p:sp>
      <p:graphicFrame>
        <p:nvGraphicFramePr>
          <p:cNvPr id="12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07367516"/>
              </p:ext>
            </p:extLst>
          </p:nvPr>
        </p:nvGraphicFramePr>
        <p:xfrm>
          <a:off x="5942105" y="5410200"/>
          <a:ext cx="914400" cy="742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29451" name="CorelPhotoPaint.Image.11" r:id="rId5" imgW="904762" imgH="733333" progId="CorelPhotoPaint.Image.11">
                  <p:embed/>
                </p:oleObj>
              </mc:Choice>
              <mc:Fallback>
                <p:oleObj name="CorelPhotoPaint.Image.11" r:id="rId5" imgW="904762" imgH="733333" progId="CorelPhotoPaint.Image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2105" y="5410200"/>
                        <a:ext cx="914400" cy="7429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57248296"/>
              </p:ext>
            </p:extLst>
          </p:nvPr>
        </p:nvGraphicFramePr>
        <p:xfrm>
          <a:off x="6227332" y="4607459"/>
          <a:ext cx="1219200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29452" name="CorelPhotoPaint.Image.11" r:id="rId7" imgW="8571429" imgH="3533333" progId="CorelPhotoPaint.Image.11">
                  <p:embed/>
                </p:oleObj>
              </mc:Choice>
              <mc:Fallback>
                <p:oleObj name="CorelPhotoPaint.Image.11" r:id="rId7" imgW="8571429" imgH="3533333" progId="CorelPhotoPaint.Image.1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7332" y="4607459"/>
                        <a:ext cx="1219200" cy="5064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13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68217" y="5608637"/>
            <a:ext cx="1821301" cy="47758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1179" y="4607459"/>
            <a:ext cx="816040" cy="817027"/>
          </a:xfrm>
          <a:prstGeom prst="rect">
            <a:avLst/>
          </a:prstGeom>
        </p:spPr>
      </p:pic>
      <p:pic>
        <p:nvPicPr>
          <p:cNvPr id="19" name="Picture 7" descr="UL-logo-Inv"/>
          <p:cNvPicPr>
            <a:picLocks noChangeAspect="1" noChangeArrowheads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79905" y="1219200"/>
            <a:ext cx="1106499" cy="454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43600" y="48692"/>
            <a:ext cx="2810147" cy="773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3014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8" descr="MCP-1-Microglia-KCC2-Neuropathic Pain 1a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33457"/>
            <a:ext cx="4048125" cy="581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5" name="TextBox 10"/>
          <p:cNvSpPr txBox="1">
            <a:spLocks noChangeArrowheads="1"/>
          </p:cNvSpPr>
          <p:nvPr/>
        </p:nvSpPr>
        <p:spPr bwMode="auto">
          <a:xfrm>
            <a:off x="304800" y="76216"/>
            <a:ext cx="2209800" cy="52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89" tIns="45547" rIns="91089" bIns="4554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800" b="1">
                <a:solidFill>
                  <a:srgbClr val="FFFFFF"/>
                </a:solidFill>
                <a:latin typeface="Arial" charset="0"/>
                <a:ea typeface="ＭＳ Ｐゴシック" charset="0"/>
              </a:rPr>
              <a:t>D’un filtre…</a:t>
            </a:r>
          </a:p>
        </p:txBody>
      </p:sp>
      <p:pic>
        <p:nvPicPr>
          <p:cNvPr id="10" name="Picture 9" descr="MCP-1-Microglia-KCC2-Neuropathic Pain 1b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4" y="768351"/>
            <a:ext cx="4913313" cy="578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4953000" y="161957"/>
            <a:ext cx="3733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89" tIns="45547" rIns="91089" bIns="4554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2800" b="1">
                <a:solidFill>
                  <a:srgbClr val="FFFFFF"/>
                </a:solidFill>
                <a:latin typeface="Arial" charset="0"/>
                <a:ea typeface="ＭＳ Ｐゴシック" charset="0"/>
              </a:rPr>
              <a:t>…à un amplificateur</a:t>
            </a:r>
          </a:p>
        </p:txBody>
      </p:sp>
    </p:spTree>
    <p:extLst>
      <p:ext uri="{BB962C8B-B14F-4D97-AF65-F5344CB8AC3E}">
        <p14:creationId xmlns:p14="http://schemas.microsoft.com/office/powerpoint/2010/main" val="3432209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200" y="1752600"/>
            <a:ext cx="8915400" cy="4114800"/>
          </a:xfr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4723" y="44624"/>
            <a:ext cx="8866877" cy="1143000"/>
          </a:xfrm>
        </p:spPr>
        <p:txBody>
          <a:bodyPr>
            <a:noAutofit/>
          </a:bodyPr>
          <a:lstStyle/>
          <a:p>
            <a:pPr algn="l"/>
            <a:r>
              <a:rPr lang="fr-FR" sz="2800" b="1" smtClean="0">
                <a:solidFill>
                  <a:srgbClr val="FFFF00"/>
                </a:solidFill>
                <a:latin typeface="Comic Sans MS" pitchFamily="66" charset="0"/>
              </a:rPr>
              <a:t>Inflammation dans la moelle épinière après une lésion de nerf</a:t>
            </a:r>
            <a:endParaRPr lang="fr-CA" sz="2800" b="1" dirty="0">
              <a:solidFill>
                <a:srgbClr val="FFFF00"/>
              </a:solidFill>
              <a:latin typeface="Comic Sans MS" pitchFamily="66" charset="0"/>
            </a:endParaRPr>
          </a:p>
        </p:txBody>
      </p:sp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1752600"/>
            <a:ext cx="4876800" cy="4101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0750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8" descr="MCP-1-Microglia-KCC2-Neuropathic Pain 1a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95400"/>
            <a:ext cx="3895725" cy="441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63" name="Picture 9" descr="MCP-1-Microglia-KCC2-Neuropathic Pain 1b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1989" y="1219232"/>
            <a:ext cx="4595812" cy="483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4" name="TextBox 10"/>
          <p:cNvSpPr txBox="1">
            <a:spLocks noChangeArrowheads="1"/>
          </p:cNvSpPr>
          <p:nvPr/>
        </p:nvSpPr>
        <p:spPr bwMode="auto">
          <a:xfrm>
            <a:off x="914400" y="685800"/>
            <a:ext cx="2057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89" tIns="45547" rIns="91089" bIns="4554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800" b="1">
                <a:solidFill>
                  <a:srgbClr val="FFFFFF"/>
                </a:solidFill>
                <a:latin typeface="Arial" charset="0"/>
                <a:ea typeface="ＭＳ Ｐゴシック" charset="0"/>
              </a:rPr>
              <a:t>Douleur normale</a:t>
            </a:r>
          </a:p>
        </p:txBody>
      </p:sp>
      <p:sp>
        <p:nvSpPr>
          <p:cNvPr id="143365" name="TextBox 11"/>
          <p:cNvSpPr txBox="1">
            <a:spLocks noChangeArrowheads="1"/>
          </p:cNvSpPr>
          <p:nvPr/>
        </p:nvSpPr>
        <p:spPr bwMode="auto">
          <a:xfrm>
            <a:off x="5486400" y="685800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89" tIns="45547" rIns="91089" bIns="45547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800" b="1">
                <a:solidFill>
                  <a:srgbClr val="FFFFFF"/>
                </a:solidFill>
                <a:latin typeface="Arial" charset="0"/>
                <a:ea typeface="ＭＳ Ｐゴシック" charset="0"/>
              </a:rPr>
              <a:t>Douleur pathologique</a:t>
            </a:r>
          </a:p>
        </p:txBody>
      </p:sp>
    </p:spTree>
    <p:extLst>
      <p:ext uri="{BB962C8B-B14F-4D97-AF65-F5344CB8AC3E}">
        <p14:creationId xmlns:p14="http://schemas.microsoft.com/office/powerpoint/2010/main" val="2731464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Title 1"/>
          <p:cNvSpPr txBox="1">
            <a:spLocks/>
          </p:cNvSpPr>
          <p:nvPr/>
        </p:nvSpPr>
        <p:spPr>
          <a:xfrm>
            <a:off x="143165" y="98612"/>
            <a:ext cx="8543635" cy="58718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fr-CA" sz="3200" dirty="0" smtClean="0">
                <a:solidFill>
                  <a:srgbClr val="FFFF00"/>
                </a:solidFill>
                <a:latin typeface="Comic Sans MS" pitchFamily="66" charset="0"/>
                <a:ea typeface="ＭＳ Ｐゴシック" charset="0"/>
              </a:rPr>
              <a:t>“Adaptation” à la morphine…</a:t>
            </a:r>
          </a:p>
        </p:txBody>
      </p:sp>
      <p:cxnSp>
        <p:nvCxnSpPr>
          <p:cNvPr id="190" name="Straight Connector 189"/>
          <p:cNvCxnSpPr/>
          <p:nvPr/>
        </p:nvCxnSpPr>
        <p:spPr>
          <a:xfrm>
            <a:off x="2833766" y="4150425"/>
            <a:ext cx="3810000" cy="0"/>
          </a:xfrm>
          <a:prstGeom prst="line">
            <a:avLst/>
          </a:prstGeom>
          <a:ln w="34925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 rot="16200000">
            <a:off x="853160" y="3241044"/>
            <a:ext cx="22605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sz="2400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Seuil de douleur</a:t>
            </a:r>
            <a:endParaRPr lang="fr-CA" sz="2400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901276" name="Freeform 156"/>
          <p:cNvSpPr>
            <a:spLocks noEditPoints="1"/>
          </p:cNvSpPr>
          <p:nvPr/>
        </p:nvSpPr>
        <p:spPr bwMode="auto">
          <a:xfrm>
            <a:off x="2650066" y="4104233"/>
            <a:ext cx="85725" cy="349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22"/>
              </a:cxn>
              <a:cxn ang="0">
                <a:pos x="7" y="22"/>
              </a:cxn>
              <a:cxn ang="0">
                <a:pos x="3" y="22"/>
              </a:cxn>
              <a:cxn ang="0">
                <a:pos x="3" y="18"/>
              </a:cxn>
              <a:cxn ang="0">
                <a:pos x="3" y="18"/>
              </a:cxn>
              <a:cxn ang="0">
                <a:pos x="0" y="18"/>
              </a:cxn>
              <a:cxn ang="0">
                <a:pos x="0" y="14"/>
              </a:cxn>
              <a:cxn ang="0">
                <a:pos x="0" y="14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3" y="4"/>
              </a:cxn>
              <a:cxn ang="0">
                <a:pos x="3" y="4"/>
              </a:cxn>
              <a:cxn ang="0">
                <a:pos x="3" y="4"/>
              </a:cxn>
              <a:cxn ang="0">
                <a:pos x="7" y="0"/>
              </a:cxn>
              <a:cxn ang="0">
                <a:pos x="7" y="0"/>
              </a:cxn>
              <a:cxn ang="0">
                <a:pos x="43" y="22"/>
              </a:cxn>
              <a:cxn ang="0">
                <a:pos x="7" y="22"/>
              </a:cxn>
              <a:cxn ang="0">
                <a:pos x="7" y="0"/>
              </a:cxn>
              <a:cxn ang="0">
                <a:pos x="43" y="0"/>
              </a:cxn>
              <a:cxn ang="0">
                <a:pos x="43" y="22"/>
              </a:cxn>
              <a:cxn ang="0">
                <a:pos x="43" y="22"/>
              </a:cxn>
              <a:cxn ang="0">
                <a:pos x="43" y="0"/>
              </a:cxn>
              <a:cxn ang="0">
                <a:pos x="43" y="0"/>
              </a:cxn>
              <a:cxn ang="0">
                <a:pos x="47" y="4"/>
              </a:cxn>
              <a:cxn ang="0">
                <a:pos x="47" y="4"/>
              </a:cxn>
              <a:cxn ang="0">
                <a:pos x="51" y="4"/>
              </a:cxn>
              <a:cxn ang="0">
                <a:pos x="51" y="7"/>
              </a:cxn>
              <a:cxn ang="0">
                <a:pos x="51" y="7"/>
              </a:cxn>
              <a:cxn ang="0">
                <a:pos x="54" y="11"/>
              </a:cxn>
              <a:cxn ang="0">
                <a:pos x="54" y="11"/>
              </a:cxn>
              <a:cxn ang="0">
                <a:pos x="54" y="14"/>
              </a:cxn>
              <a:cxn ang="0">
                <a:pos x="51" y="14"/>
              </a:cxn>
              <a:cxn ang="0">
                <a:pos x="51" y="18"/>
              </a:cxn>
              <a:cxn ang="0">
                <a:pos x="51" y="18"/>
              </a:cxn>
              <a:cxn ang="0">
                <a:pos x="47" y="18"/>
              </a:cxn>
              <a:cxn ang="0">
                <a:pos x="47" y="22"/>
              </a:cxn>
              <a:cxn ang="0">
                <a:pos x="43" y="22"/>
              </a:cxn>
              <a:cxn ang="0">
                <a:pos x="43" y="22"/>
              </a:cxn>
            </a:cxnLst>
            <a:rect l="0" t="0" r="r" b="b"/>
            <a:pathLst>
              <a:path w="54" h="22">
                <a:moveTo>
                  <a:pt x="7" y="0"/>
                </a:moveTo>
                <a:lnTo>
                  <a:pt x="7" y="22"/>
                </a:lnTo>
                <a:lnTo>
                  <a:pt x="7" y="22"/>
                </a:lnTo>
                <a:lnTo>
                  <a:pt x="3" y="22"/>
                </a:lnTo>
                <a:lnTo>
                  <a:pt x="3" y="18"/>
                </a:lnTo>
                <a:lnTo>
                  <a:pt x="3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22"/>
                </a:moveTo>
                <a:lnTo>
                  <a:pt x="7" y="22"/>
                </a:lnTo>
                <a:lnTo>
                  <a:pt x="7" y="0"/>
                </a:lnTo>
                <a:lnTo>
                  <a:pt x="43" y="0"/>
                </a:lnTo>
                <a:lnTo>
                  <a:pt x="43" y="22"/>
                </a:lnTo>
                <a:close/>
                <a:moveTo>
                  <a:pt x="43" y="22"/>
                </a:moveTo>
                <a:lnTo>
                  <a:pt x="43" y="0"/>
                </a:lnTo>
                <a:lnTo>
                  <a:pt x="43" y="0"/>
                </a:lnTo>
                <a:lnTo>
                  <a:pt x="47" y="4"/>
                </a:lnTo>
                <a:lnTo>
                  <a:pt x="47" y="4"/>
                </a:lnTo>
                <a:lnTo>
                  <a:pt x="51" y="4"/>
                </a:lnTo>
                <a:lnTo>
                  <a:pt x="51" y="7"/>
                </a:lnTo>
                <a:lnTo>
                  <a:pt x="51" y="7"/>
                </a:lnTo>
                <a:lnTo>
                  <a:pt x="54" y="11"/>
                </a:lnTo>
                <a:lnTo>
                  <a:pt x="54" y="11"/>
                </a:lnTo>
                <a:lnTo>
                  <a:pt x="54" y="14"/>
                </a:lnTo>
                <a:lnTo>
                  <a:pt x="51" y="14"/>
                </a:lnTo>
                <a:lnTo>
                  <a:pt x="51" y="18"/>
                </a:lnTo>
                <a:lnTo>
                  <a:pt x="51" y="18"/>
                </a:lnTo>
                <a:lnTo>
                  <a:pt x="47" y="18"/>
                </a:lnTo>
                <a:lnTo>
                  <a:pt x="47" y="22"/>
                </a:lnTo>
                <a:lnTo>
                  <a:pt x="43" y="22"/>
                </a:lnTo>
                <a:lnTo>
                  <a:pt x="43" y="22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sp>
        <p:nvSpPr>
          <p:cNvPr id="901277" name="Freeform 157"/>
          <p:cNvSpPr>
            <a:spLocks noEditPoints="1"/>
          </p:cNvSpPr>
          <p:nvPr/>
        </p:nvSpPr>
        <p:spPr bwMode="auto">
          <a:xfrm>
            <a:off x="2650066" y="3454945"/>
            <a:ext cx="85725" cy="349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22"/>
              </a:cxn>
              <a:cxn ang="0">
                <a:pos x="7" y="22"/>
              </a:cxn>
              <a:cxn ang="0">
                <a:pos x="3" y="22"/>
              </a:cxn>
              <a:cxn ang="0">
                <a:pos x="3" y="18"/>
              </a:cxn>
              <a:cxn ang="0">
                <a:pos x="3" y="18"/>
              </a:cxn>
              <a:cxn ang="0">
                <a:pos x="0" y="18"/>
              </a:cxn>
              <a:cxn ang="0">
                <a:pos x="0" y="15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3" y="4"/>
              </a:cxn>
              <a:cxn ang="0">
                <a:pos x="3" y="4"/>
              </a:cxn>
              <a:cxn ang="0">
                <a:pos x="3" y="4"/>
              </a:cxn>
              <a:cxn ang="0">
                <a:pos x="7" y="0"/>
              </a:cxn>
              <a:cxn ang="0">
                <a:pos x="7" y="0"/>
              </a:cxn>
              <a:cxn ang="0">
                <a:pos x="43" y="22"/>
              </a:cxn>
              <a:cxn ang="0">
                <a:pos x="7" y="22"/>
              </a:cxn>
              <a:cxn ang="0">
                <a:pos x="7" y="0"/>
              </a:cxn>
              <a:cxn ang="0">
                <a:pos x="43" y="0"/>
              </a:cxn>
              <a:cxn ang="0">
                <a:pos x="43" y="22"/>
              </a:cxn>
              <a:cxn ang="0">
                <a:pos x="43" y="22"/>
              </a:cxn>
              <a:cxn ang="0">
                <a:pos x="43" y="0"/>
              </a:cxn>
              <a:cxn ang="0">
                <a:pos x="43" y="0"/>
              </a:cxn>
              <a:cxn ang="0">
                <a:pos x="47" y="4"/>
              </a:cxn>
              <a:cxn ang="0">
                <a:pos x="47" y="4"/>
              </a:cxn>
              <a:cxn ang="0">
                <a:pos x="51" y="4"/>
              </a:cxn>
              <a:cxn ang="0">
                <a:pos x="51" y="7"/>
              </a:cxn>
              <a:cxn ang="0">
                <a:pos x="51" y="7"/>
              </a:cxn>
              <a:cxn ang="0">
                <a:pos x="54" y="11"/>
              </a:cxn>
              <a:cxn ang="0">
                <a:pos x="54" y="11"/>
              </a:cxn>
              <a:cxn ang="0">
                <a:pos x="54" y="15"/>
              </a:cxn>
              <a:cxn ang="0">
                <a:pos x="51" y="15"/>
              </a:cxn>
              <a:cxn ang="0">
                <a:pos x="51" y="18"/>
              </a:cxn>
              <a:cxn ang="0">
                <a:pos x="51" y="18"/>
              </a:cxn>
              <a:cxn ang="0">
                <a:pos x="47" y="18"/>
              </a:cxn>
              <a:cxn ang="0">
                <a:pos x="47" y="22"/>
              </a:cxn>
              <a:cxn ang="0">
                <a:pos x="43" y="22"/>
              </a:cxn>
              <a:cxn ang="0">
                <a:pos x="43" y="22"/>
              </a:cxn>
            </a:cxnLst>
            <a:rect l="0" t="0" r="r" b="b"/>
            <a:pathLst>
              <a:path w="54" h="22">
                <a:moveTo>
                  <a:pt x="7" y="0"/>
                </a:moveTo>
                <a:lnTo>
                  <a:pt x="7" y="22"/>
                </a:lnTo>
                <a:lnTo>
                  <a:pt x="7" y="22"/>
                </a:lnTo>
                <a:lnTo>
                  <a:pt x="3" y="22"/>
                </a:lnTo>
                <a:lnTo>
                  <a:pt x="3" y="18"/>
                </a:lnTo>
                <a:lnTo>
                  <a:pt x="3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22"/>
                </a:moveTo>
                <a:lnTo>
                  <a:pt x="7" y="22"/>
                </a:lnTo>
                <a:lnTo>
                  <a:pt x="7" y="0"/>
                </a:lnTo>
                <a:lnTo>
                  <a:pt x="43" y="0"/>
                </a:lnTo>
                <a:lnTo>
                  <a:pt x="43" y="22"/>
                </a:lnTo>
                <a:close/>
                <a:moveTo>
                  <a:pt x="43" y="22"/>
                </a:moveTo>
                <a:lnTo>
                  <a:pt x="43" y="0"/>
                </a:lnTo>
                <a:lnTo>
                  <a:pt x="43" y="0"/>
                </a:lnTo>
                <a:lnTo>
                  <a:pt x="47" y="4"/>
                </a:lnTo>
                <a:lnTo>
                  <a:pt x="47" y="4"/>
                </a:lnTo>
                <a:lnTo>
                  <a:pt x="51" y="4"/>
                </a:lnTo>
                <a:lnTo>
                  <a:pt x="51" y="7"/>
                </a:lnTo>
                <a:lnTo>
                  <a:pt x="51" y="7"/>
                </a:lnTo>
                <a:lnTo>
                  <a:pt x="54" y="11"/>
                </a:lnTo>
                <a:lnTo>
                  <a:pt x="54" y="11"/>
                </a:lnTo>
                <a:lnTo>
                  <a:pt x="54" y="15"/>
                </a:lnTo>
                <a:lnTo>
                  <a:pt x="51" y="15"/>
                </a:lnTo>
                <a:lnTo>
                  <a:pt x="51" y="18"/>
                </a:lnTo>
                <a:lnTo>
                  <a:pt x="51" y="18"/>
                </a:lnTo>
                <a:lnTo>
                  <a:pt x="47" y="18"/>
                </a:lnTo>
                <a:lnTo>
                  <a:pt x="47" y="22"/>
                </a:lnTo>
                <a:lnTo>
                  <a:pt x="43" y="22"/>
                </a:lnTo>
                <a:lnTo>
                  <a:pt x="43" y="22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sp>
        <p:nvSpPr>
          <p:cNvPr id="901278" name="Freeform 158"/>
          <p:cNvSpPr>
            <a:spLocks noEditPoints="1"/>
          </p:cNvSpPr>
          <p:nvPr/>
        </p:nvSpPr>
        <p:spPr bwMode="auto">
          <a:xfrm>
            <a:off x="2650066" y="2805658"/>
            <a:ext cx="85725" cy="349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22"/>
              </a:cxn>
              <a:cxn ang="0">
                <a:pos x="7" y="22"/>
              </a:cxn>
              <a:cxn ang="0">
                <a:pos x="3" y="18"/>
              </a:cxn>
              <a:cxn ang="0">
                <a:pos x="3" y="18"/>
              </a:cxn>
              <a:cxn ang="0">
                <a:pos x="3" y="18"/>
              </a:cxn>
              <a:cxn ang="0">
                <a:pos x="0" y="15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3" y="4"/>
              </a:cxn>
              <a:cxn ang="0">
                <a:pos x="3" y="4"/>
              </a:cxn>
              <a:cxn ang="0">
                <a:pos x="3" y="0"/>
              </a:cxn>
              <a:cxn ang="0">
                <a:pos x="7" y="0"/>
              </a:cxn>
              <a:cxn ang="0">
                <a:pos x="7" y="0"/>
              </a:cxn>
              <a:cxn ang="0">
                <a:pos x="43" y="22"/>
              </a:cxn>
              <a:cxn ang="0">
                <a:pos x="7" y="22"/>
              </a:cxn>
              <a:cxn ang="0">
                <a:pos x="7" y="0"/>
              </a:cxn>
              <a:cxn ang="0">
                <a:pos x="43" y="0"/>
              </a:cxn>
              <a:cxn ang="0">
                <a:pos x="43" y="22"/>
              </a:cxn>
              <a:cxn ang="0">
                <a:pos x="43" y="22"/>
              </a:cxn>
              <a:cxn ang="0">
                <a:pos x="43" y="0"/>
              </a:cxn>
              <a:cxn ang="0">
                <a:pos x="43" y="0"/>
              </a:cxn>
              <a:cxn ang="0">
                <a:pos x="47" y="0"/>
              </a:cxn>
              <a:cxn ang="0">
                <a:pos x="47" y="4"/>
              </a:cxn>
              <a:cxn ang="0">
                <a:pos x="51" y="4"/>
              </a:cxn>
              <a:cxn ang="0">
                <a:pos x="51" y="4"/>
              </a:cxn>
              <a:cxn ang="0">
                <a:pos x="51" y="7"/>
              </a:cxn>
              <a:cxn ang="0">
                <a:pos x="54" y="7"/>
              </a:cxn>
              <a:cxn ang="0">
                <a:pos x="54" y="11"/>
              </a:cxn>
              <a:cxn ang="0">
                <a:pos x="54" y="11"/>
              </a:cxn>
              <a:cxn ang="0">
                <a:pos x="51" y="15"/>
              </a:cxn>
              <a:cxn ang="0">
                <a:pos x="51" y="15"/>
              </a:cxn>
              <a:cxn ang="0">
                <a:pos x="51" y="18"/>
              </a:cxn>
              <a:cxn ang="0">
                <a:pos x="47" y="18"/>
              </a:cxn>
              <a:cxn ang="0">
                <a:pos x="47" y="18"/>
              </a:cxn>
              <a:cxn ang="0">
                <a:pos x="43" y="22"/>
              </a:cxn>
              <a:cxn ang="0">
                <a:pos x="43" y="22"/>
              </a:cxn>
            </a:cxnLst>
            <a:rect l="0" t="0" r="r" b="b"/>
            <a:pathLst>
              <a:path w="54" h="22">
                <a:moveTo>
                  <a:pt x="7" y="0"/>
                </a:moveTo>
                <a:lnTo>
                  <a:pt x="7" y="22"/>
                </a:lnTo>
                <a:lnTo>
                  <a:pt x="7" y="22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22"/>
                </a:moveTo>
                <a:lnTo>
                  <a:pt x="7" y="22"/>
                </a:lnTo>
                <a:lnTo>
                  <a:pt x="7" y="0"/>
                </a:lnTo>
                <a:lnTo>
                  <a:pt x="43" y="0"/>
                </a:lnTo>
                <a:lnTo>
                  <a:pt x="43" y="22"/>
                </a:lnTo>
                <a:close/>
                <a:moveTo>
                  <a:pt x="43" y="22"/>
                </a:moveTo>
                <a:lnTo>
                  <a:pt x="43" y="0"/>
                </a:lnTo>
                <a:lnTo>
                  <a:pt x="43" y="0"/>
                </a:lnTo>
                <a:lnTo>
                  <a:pt x="47" y="0"/>
                </a:lnTo>
                <a:lnTo>
                  <a:pt x="47" y="4"/>
                </a:lnTo>
                <a:lnTo>
                  <a:pt x="51" y="4"/>
                </a:lnTo>
                <a:lnTo>
                  <a:pt x="51" y="4"/>
                </a:lnTo>
                <a:lnTo>
                  <a:pt x="51" y="7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47" y="18"/>
                </a:lnTo>
                <a:lnTo>
                  <a:pt x="47" y="18"/>
                </a:lnTo>
                <a:lnTo>
                  <a:pt x="43" y="22"/>
                </a:lnTo>
                <a:lnTo>
                  <a:pt x="43" y="22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sp>
        <p:nvSpPr>
          <p:cNvPr id="901279" name="Freeform 159"/>
          <p:cNvSpPr>
            <a:spLocks noEditPoints="1"/>
          </p:cNvSpPr>
          <p:nvPr/>
        </p:nvSpPr>
        <p:spPr bwMode="auto">
          <a:xfrm>
            <a:off x="2650066" y="2156370"/>
            <a:ext cx="85725" cy="349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22"/>
              </a:cxn>
              <a:cxn ang="0">
                <a:pos x="7" y="22"/>
              </a:cxn>
              <a:cxn ang="0">
                <a:pos x="3" y="18"/>
              </a:cxn>
              <a:cxn ang="0">
                <a:pos x="3" y="18"/>
              </a:cxn>
              <a:cxn ang="0">
                <a:pos x="3" y="18"/>
              </a:cxn>
              <a:cxn ang="0">
                <a:pos x="0" y="15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3" y="4"/>
              </a:cxn>
              <a:cxn ang="0">
                <a:pos x="3" y="4"/>
              </a:cxn>
              <a:cxn ang="0">
                <a:pos x="3" y="0"/>
              </a:cxn>
              <a:cxn ang="0">
                <a:pos x="7" y="0"/>
              </a:cxn>
              <a:cxn ang="0">
                <a:pos x="7" y="0"/>
              </a:cxn>
              <a:cxn ang="0">
                <a:pos x="43" y="22"/>
              </a:cxn>
              <a:cxn ang="0">
                <a:pos x="7" y="22"/>
              </a:cxn>
              <a:cxn ang="0">
                <a:pos x="7" y="0"/>
              </a:cxn>
              <a:cxn ang="0">
                <a:pos x="43" y="0"/>
              </a:cxn>
              <a:cxn ang="0">
                <a:pos x="43" y="22"/>
              </a:cxn>
              <a:cxn ang="0">
                <a:pos x="43" y="22"/>
              </a:cxn>
              <a:cxn ang="0">
                <a:pos x="43" y="0"/>
              </a:cxn>
              <a:cxn ang="0">
                <a:pos x="43" y="0"/>
              </a:cxn>
              <a:cxn ang="0">
                <a:pos x="47" y="0"/>
              </a:cxn>
              <a:cxn ang="0">
                <a:pos x="47" y="4"/>
              </a:cxn>
              <a:cxn ang="0">
                <a:pos x="51" y="4"/>
              </a:cxn>
              <a:cxn ang="0">
                <a:pos x="51" y="4"/>
              </a:cxn>
              <a:cxn ang="0">
                <a:pos x="51" y="7"/>
              </a:cxn>
              <a:cxn ang="0">
                <a:pos x="54" y="7"/>
              </a:cxn>
              <a:cxn ang="0">
                <a:pos x="54" y="11"/>
              </a:cxn>
              <a:cxn ang="0">
                <a:pos x="54" y="11"/>
              </a:cxn>
              <a:cxn ang="0">
                <a:pos x="51" y="15"/>
              </a:cxn>
              <a:cxn ang="0">
                <a:pos x="51" y="15"/>
              </a:cxn>
              <a:cxn ang="0">
                <a:pos x="51" y="18"/>
              </a:cxn>
              <a:cxn ang="0">
                <a:pos x="47" y="18"/>
              </a:cxn>
              <a:cxn ang="0">
                <a:pos x="47" y="18"/>
              </a:cxn>
              <a:cxn ang="0">
                <a:pos x="43" y="22"/>
              </a:cxn>
              <a:cxn ang="0">
                <a:pos x="43" y="22"/>
              </a:cxn>
            </a:cxnLst>
            <a:rect l="0" t="0" r="r" b="b"/>
            <a:pathLst>
              <a:path w="54" h="22">
                <a:moveTo>
                  <a:pt x="7" y="0"/>
                </a:moveTo>
                <a:lnTo>
                  <a:pt x="7" y="22"/>
                </a:lnTo>
                <a:lnTo>
                  <a:pt x="7" y="22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22"/>
                </a:moveTo>
                <a:lnTo>
                  <a:pt x="7" y="22"/>
                </a:lnTo>
                <a:lnTo>
                  <a:pt x="7" y="0"/>
                </a:lnTo>
                <a:lnTo>
                  <a:pt x="43" y="0"/>
                </a:lnTo>
                <a:lnTo>
                  <a:pt x="43" y="22"/>
                </a:lnTo>
                <a:close/>
                <a:moveTo>
                  <a:pt x="43" y="22"/>
                </a:moveTo>
                <a:lnTo>
                  <a:pt x="43" y="0"/>
                </a:lnTo>
                <a:lnTo>
                  <a:pt x="43" y="0"/>
                </a:lnTo>
                <a:lnTo>
                  <a:pt x="47" y="0"/>
                </a:lnTo>
                <a:lnTo>
                  <a:pt x="47" y="4"/>
                </a:lnTo>
                <a:lnTo>
                  <a:pt x="51" y="4"/>
                </a:lnTo>
                <a:lnTo>
                  <a:pt x="51" y="4"/>
                </a:lnTo>
                <a:lnTo>
                  <a:pt x="51" y="7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47" y="18"/>
                </a:lnTo>
                <a:lnTo>
                  <a:pt x="47" y="18"/>
                </a:lnTo>
                <a:lnTo>
                  <a:pt x="43" y="22"/>
                </a:lnTo>
                <a:lnTo>
                  <a:pt x="43" y="22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sp>
        <p:nvSpPr>
          <p:cNvPr id="901280" name="Freeform 160"/>
          <p:cNvSpPr>
            <a:spLocks noEditPoints="1"/>
          </p:cNvSpPr>
          <p:nvPr/>
        </p:nvSpPr>
        <p:spPr bwMode="auto">
          <a:xfrm>
            <a:off x="2650066" y="1507083"/>
            <a:ext cx="85725" cy="2857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18"/>
              </a:cxn>
              <a:cxn ang="0">
                <a:pos x="7" y="18"/>
              </a:cxn>
              <a:cxn ang="0">
                <a:pos x="3" y="18"/>
              </a:cxn>
              <a:cxn ang="0">
                <a:pos x="3" y="18"/>
              </a:cxn>
              <a:cxn ang="0">
                <a:pos x="3" y="18"/>
              </a:cxn>
              <a:cxn ang="0">
                <a:pos x="0" y="15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3" y="4"/>
              </a:cxn>
              <a:cxn ang="0">
                <a:pos x="3" y="0"/>
              </a:cxn>
              <a:cxn ang="0">
                <a:pos x="3" y="0"/>
              </a:cxn>
              <a:cxn ang="0">
                <a:pos x="7" y="0"/>
              </a:cxn>
              <a:cxn ang="0">
                <a:pos x="7" y="0"/>
              </a:cxn>
              <a:cxn ang="0">
                <a:pos x="43" y="18"/>
              </a:cxn>
              <a:cxn ang="0">
                <a:pos x="7" y="18"/>
              </a:cxn>
              <a:cxn ang="0">
                <a:pos x="7" y="0"/>
              </a:cxn>
              <a:cxn ang="0">
                <a:pos x="43" y="0"/>
              </a:cxn>
              <a:cxn ang="0">
                <a:pos x="43" y="18"/>
              </a:cxn>
              <a:cxn ang="0">
                <a:pos x="43" y="18"/>
              </a:cxn>
              <a:cxn ang="0">
                <a:pos x="43" y="0"/>
              </a:cxn>
              <a:cxn ang="0">
                <a:pos x="43" y="0"/>
              </a:cxn>
              <a:cxn ang="0">
                <a:pos x="47" y="0"/>
              </a:cxn>
              <a:cxn ang="0">
                <a:pos x="47" y="0"/>
              </a:cxn>
              <a:cxn ang="0">
                <a:pos x="51" y="4"/>
              </a:cxn>
              <a:cxn ang="0">
                <a:pos x="51" y="4"/>
              </a:cxn>
              <a:cxn ang="0">
                <a:pos x="51" y="7"/>
              </a:cxn>
              <a:cxn ang="0">
                <a:pos x="54" y="7"/>
              </a:cxn>
              <a:cxn ang="0">
                <a:pos x="54" y="11"/>
              </a:cxn>
              <a:cxn ang="0">
                <a:pos x="54" y="11"/>
              </a:cxn>
              <a:cxn ang="0">
                <a:pos x="51" y="15"/>
              </a:cxn>
              <a:cxn ang="0">
                <a:pos x="51" y="15"/>
              </a:cxn>
              <a:cxn ang="0">
                <a:pos x="51" y="18"/>
              </a:cxn>
              <a:cxn ang="0">
                <a:pos x="47" y="18"/>
              </a:cxn>
              <a:cxn ang="0">
                <a:pos x="47" y="18"/>
              </a:cxn>
              <a:cxn ang="0">
                <a:pos x="43" y="18"/>
              </a:cxn>
              <a:cxn ang="0">
                <a:pos x="43" y="18"/>
              </a:cxn>
            </a:cxnLst>
            <a:rect l="0" t="0" r="r" b="b"/>
            <a:pathLst>
              <a:path w="54" h="18">
                <a:moveTo>
                  <a:pt x="7" y="0"/>
                </a:moveTo>
                <a:lnTo>
                  <a:pt x="7" y="18"/>
                </a:lnTo>
                <a:lnTo>
                  <a:pt x="7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18"/>
                </a:moveTo>
                <a:lnTo>
                  <a:pt x="7" y="18"/>
                </a:lnTo>
                <a:lnTo>
                  <a:pt x="7" y="0"/>
                </a:lnTo>
                <a:lnTo>
                  <a:pt x="43" y="0"/>
                </a:lnTo>
                <a:lnTo>
                  <a:pt x="43" y="18"/>
                </a:lnTo>
                <a:close/>
                <a:moveTo>
                  <a:pt x="43" y="18"/>
                </a:moveTo>
                <a:lnTo>
                  <a:pt x="43" y="0"/>
                </a:lnTo>
                <a:lnTo>
                  <a:pt x="43" y="0"/>
                </a:lnTo>
                <a:lnTo>
                  <a:pt x="47" y="0"/>
                </a:lnTo>
                <a:lnTo>
                  <a:pt x="47" y="0"/>
                </a:lnTo>
                <a:lnTo>
                  <a:pt x="51" y="4"/>
                </a:lnTo>
                <a:lnTo>
                  <a:pt x="51" y="4"/>
                </a:lnTo>
                <a:lnTo>
                  <a:pt x="51" y="7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47" y="18"/>
                </a:lnTo>
                <a:lnTo>
                  <a:pt x="47" y="18"/>
                </a:lnTo>
                <a:lnTo>
                  <a:pt x="43" y="18"/>
                </a:lnTo>
                <a:lnTo>
                  <a:pt x="43" y="18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6667516" y="3738750"/>
            <a:ext cx="142832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sz="2200" b="1" dirty="0" smtClean="0">
                <a:solidFill>
                  <a:srgbClr val="FFFF00"/>
                </a:solidFill>
                <a:latin typeface="Calibri"/>
                <a:ea typeface="ＭＳ Ｐゴシック" charset="0"/>
              </a:rPr>
              <a:t>Tolérance</a:t>
            </a:r>
            <a:endParaRPr lang="fr-CA" sz="2200" b="1" dirty="0">
              <a:solidFill>
                <a:srgbClr val="FFFF00"/>
              </a:solidFill>
              <a:latin typeface="Calibri"/>
              <a:ea typeface="ＭＳ Ｐゴシック" charset="0"/>
            </a:endParaRPr>
          </a:p>
        </p:txBody>
      </p:sp>
      <p:grpSp>
        <p:nvGrpSpPr>
          <p:cNvPr id="2" name="Group 192"/>
          <p:cNvGrpSpPr/>
          <p:nvPr/>
        </p:nvGrpSpPr>
        <p:grpSpPr>
          <a:xfrm>
            <a:off x="2686138" y="5486400"/>
            <a:ext cx="4017402" cy="799910"/>
            <a:chOff x="2800422" y="5396040"/>
            <a:chExt cx="4017402" cy="799910"/>
          </a:xfrm>
        </p:grpSpPr>
        <p:sp>
          <p:nvSpPr>
            <p:cNvPr id="9" name="TextBox 8"/>
            <p:cNvSpPr txBox="1"/>
            <p:nvPr/>
          </p:nvSpPr>
          <p:spPr>
            <a:xfrm>
              <a:off x="4227024" y="5795840"/>
              <a:ext cx="162307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sz="2000" b="1" dirty="0" smtClean="0">
                  <a:solidFill>
                    <a:prstClr val="white">
                      <a:lumMod val="85000"/>
                    </a:prstClr>
                  </a:solidFill>
                  <a:latin typeface="Calibri"/>
                  <a:ea typeface="ＭＳ Ｐゴシック" charset="0"/>
                </a:rPr>
                <a:t>Temps (jours)</a:t>
              </a:r>
              <a:endParaRPr lang="fr-CA" sz="2000" b="1" dirty="0">
                <a:solidFill>
                  <a:prstClr val="white">
                    <a:lumMod val="85000"/>
                  </a:prstClr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68" name="Freeform 148"/>
            <p:cNvSpPr>
              <a:spLocks noEditPoints="1"/>
            </p:cNvSpPr>
            <p:nvPr/>
          </p:nvSpPr>
          <p:spPr bwMode="auto">
            <a:xfrm>
              <a:off x="3449579" y="5433033"/>
              <a:ext cx="30163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5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8" y="55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51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0" y="44"/>
                </a:cxn>
                <a:cxn ang="0">
                  <a:pos x="19" y="11"/>
                </a:cxn>
                <a:cxn ang="0">
                  <a:pos x="19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8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3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19" y="11"/>
                </a:cxn>
              </a:cxnLst>
              <a:rect l="0" t="0" r="r" b="b"/>
              <a:pathLst>
                <a:path w="19" h="55">
                  <a:moveTo>
                    <a:pt x="0" y="44"/>
                  </a:moveTo>
                  <a:lnTo>
                    <a:pt x="19" y="44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4"/>
                  </a:lnTo>
                  <a:close/>
                  <a:moveTo>
                    <a:pt x="19" y="11"/>
                  </a:moveTo>
                  <a:lnTo>
                    <a:pt x="19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9" y="11"/>
                  </a:lnTo>
                  <a:close/>
                  <a:moveTo>
                    <a:pt x="19" y="11"/>
                  </a:moveTo>
                  <a:lnTo>
                    <a:pt x="0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69" name="Freeform 149"/>
            <p:cNvSpPr>
              <a:spLocks noEditPoints="1"/>
            </p:cNvSpPr>
            <p:nvPr/>
          </p:nvSpPr>
          <p:spPr bwMode="auto">
            <a:xfrm>
              <a:off x="3982979" y="5433033"/>
              <a:ext cx="34925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22" y="44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5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8" y="55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51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0" y="44"/>
                </a:cxn>
                <a:cxn ang="0">
                  <a:pos x="22" y="11"/>
                </a:cxn>
                <a:cxn ang="0">
                  <a:pos x="22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8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3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22" y="11"/>
                </a:cxn>
              </a:cxnLst>
              <a:rect l="0" t="0" r="r" b="b"/>
              <a:pathLst>
                <a:path w="22" h="55">
                  <a:moveTo>
                    <a:pt x="0" y="44"/>
                  </a:moveTo>
                  <a:lnTo>
                    <a:pt x="22" y="44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4"/>
                  </a:lnTo>
                  <a:close/>
                  <a:moveTo>
                    <a:pt x="22" y="11"/>
                  </a:moveTo>
                  <a:lnTo>
                    <a:pt x="22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22" y="11"/>
                  </a:lnTo>
                  <a:close/>
                  <a:moveTo>
                    <a:pt x="22" y="11"/>
                  </a:moveTo>
                  <a:lnTo>
                    <a:pt x="0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70" name="Freeform 150"/>
            <p:cNvSpPr>
              <a:spLocks noEditPoints="1"/>
            </p:cNvSpPr>
            <p:nvPr/>
          </p:nvSpPr>
          <p:spPr bwMode="auto">
            <a:xfrm>
              <a:off x="4522729" y="5433033"/>
              <a:ext cx="28575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8" y="44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51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11" y="55"/>
                </a:cxn>
                <a:cxn ang="0">
                  <a:pos x="7" y="55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0" y="5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18" y="11"/>
                </a:cxn>
                <a:cxn ang="0">
                  <a:pos x="18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8" y="11"/>
                </a:cxn>
              </a:cxnLst>
              <a:rect l="0" t="0" r="r" b="b"/>
              <a:pathLst>
                <a:path w="18" h="55">
                  <a:moveTo>
                    <a:pt x="0" y="44"/>
                  </a:moveTo>
                  <a:lnTo>
                    <a:pt x="18" y="44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8" y="11"/>
                  </a:moveTo>
                  <a:lnTo>
                    <a:pt x="18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8" y="11"/>
                  </a:lnTo>
                  <a:close/>
                  <a:moveTo>
                    <a:pt x="18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71" name="Freeform 151"/>
            <p:cNvSpPr>
              <a:spLocks noEditPoints="1"/>
            </p:cNvSpPr>
            <p:nvPr/>
          </p:nvSpPr>
          <p:spPr bwMode="auto">
            <a:xfrm>
              <a:off x="5056129" y="5433033"/>
              <a:ext cx="28575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8" y="44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51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11" y="55"/>
                </a:cxn>
                <a:cxn ang="0">
                  <a:pos x="7" y="55"/>
                </a:cxn>
                <a:cxn ang="0">
                  <a:pos x="7" y="55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0" y="5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18" y="11"/>
                </a:cxn>
                <a:cxn ang="0">
                  <a:pos x="18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8" y="11"/>
                </a:cxn>
              </a:cxnLst>
              <a:rect l="0" t="0" r="r" b="b"/>
              <a:pathLst>
                <a:path w="18" h="55">
                  <a:moveTo>
                    <a:pt x="0" y="44"/>
                  </a:moveTo>
                  <a:lnTo>
                    <a:pt x="18" y="44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8" y="11"/>
                  </a:moveTo>
                  <a:lnTo>
                    <a:pt x="18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8" y="11"/>
                  </a:lnTo>
                  <a:close/>
                  <a:moveTo>
                    <a:pt x="18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72" name="Freeform 152"/>
            <p:cNvSpPr>
              <a:spLocks noEditPoints="1"/>
            </p:cNvSpPr>
            <p:nvPr/>
          </p:nvSpPr>
          <p:spPr bwMode="auto">
            <a:xfrm>
              <a:off x="5589529" y="5433033"/>
              <a:ext cx="28575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8" y="44"/>
                </a:cxn>
                <a:cxn ang="0">
                  <a:pos x="18" y="47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51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11" y="55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0" y="5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18" y="11"/>
                </a:cxn>
                <a:cxn ang="0">
                  <a:pos x="18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8" y="7"/>
                </a:cxn>
                <a:cxn ang="0">
                  <a:pos x="18" y="11"/>
                </a:cxn>
              </a:cxnLst>
              <a:rect l="0" t="0" r="r" b="b"/>
              <a:pathLst>
                <a:path w="18" h="55">
                  <a:moveTo>
                    <a:pt x="0" y="44"/>
                  </a:moveTo>
                  <a:lnTo>
                    <a:pt x="18" y="44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8" y="11"/>
                  </a:moveTo>
                  <a:lnTo>
                    <a:pt x="18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8" y="11"/>
                  </a:lnTo>
                  <a:close/>
                  <a:moveTo>
                    <a:pt x="18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73" name="Freeform 153"/>
            <p:cNvSpPr>
              <a:spLocks noEditPoints="1"/>
            </p:cNvSpPr>
            <p:nvPr/>
          </p:nvSpPr>
          <p:spPr bwMode="auto">
            <a:xfrm>
              <a:off x="6122929" y="5433033"/>
              <a:ext cx="28575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8" y="44"/>
                </a:cxn>
                <a:cxn ang="0">
                  <a:pos x="18" y="47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51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11" y="55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0" y="5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18" y="11"/>
                </a:cxn>
                <a:cxn ang="0">
                  <a:pos x="18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8" y="7"/>
                </a:cxn>
                <a:cxn ang="0">
                  <a:pos x="18" y="11"/>
                </a:cxn>
              </a:cxnLst>
              <a:rect l="0" t="0" r="r" b="b"/>
              <a:pathLst>
                <a:path w="18" h="55">
                  <a:moveTo>
                    <a:pt x="0" y="44"/>
                  </a:moveTo>
                  <a:lnTo>
                    <a:pt x="18" y="44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8" y="11"/>
                  </a:moveTo>
                  <a:lnTo>
                    <a:pt x="18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8" y="11"/>
                  </a:lnTo>
                  <a:close/>
                  <a:moveTo>
                    <a:pt x="18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74" name="Freeform 154"/>
            <p:cNvSpPr>
              <a:spLocks noEditPoints="1"/>
            </p:cNvSpPr>
            <p:nvPr/>
          </p:nvSpPr>
          <p:spPr bwMode="auto">
            <a:xfrm>
              <a:off x="6656329" y="5433033"/>
              <a:ext cx="30163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15" y="47"/>
                </a:cxn>
                <a:cxn ang="0">
                  <a:pos x="15" y="47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1" y="51"/>
                </a:cxn>
                <a:cxn ang="0">
                  <a:pos x="11" y="55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0" y="5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4"/>
                </a:cxn>
                <a:cxn ang="0">
                  <a:pos x="19" y="11"/>
                </a:cxn>
                <a:cxn ang="0">
                  <a:pos x="19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9" y="7"/>
                </a:cxn>
                <a:cxn ang="0">
                  <a:pos x="19" y="11"/>
                </a:cxn>
              </a:cxnLst>
              <a:rect l="0" t="0" r="r" b="b"/>
              <a:pathLst>
                <a:path w="19" h="55">
                  <a:moveTo>
                    <a:pt x="0" y="44"/>
                  </a:moveTo>
                  <a:lnTo>
                    <a:pt x="19" y="44"/>
                  </a:lnTo>
                  <a:lnTo>
                    <a:pt x="19" y="47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51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9" y="11"/>
                  </a:moveTo>
                  <a:lnTo>
                    <a:pt x="19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9" y="11"/>
                  </a:lnTo>
                  <a:close/>
                  <a:moveTo>
                    <a:pt x="19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75" name="Freeform 155"/>
            <p:cNvSpPr>
              <a:spLocks noEditPoints="1"/>
            </p:cNvSpPr>
            <p:nvPr/>
          </p:nvSpPr>
          <p:spPr bwMode="auto">
            <a:xfrm>
              <a:off x="2934738" y="5396040"/>
              <a:ext cx="3751755" cy="65568"/>
            </a:xfrm>
            <a:custGeom>
              <a:avLst/>
              <a:gdLst/>
              <a:ahLst/>
              <a:cxnLst>
                <a:cxn ang="0">
                  <a:pos x="11" y="15"/>
                </a:cxn>
                <a:cxn ang="0">
                  <a:pos x="11" y="33"/>
                </a:cxn>
                <a:cxn ang="0">
                  <a:pos x="8" y="33"/>
                </a:cxn>
                <a:cxn ang="0">
                  <a:pos x="8" y="33"/>
                </a:cxn>
                <a:cxn ang="0">
                  <a:pos x="8" y="33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4" y="26"/>
                </a:cxn>
                <a:cxn ang="0">
                  <a:pos x="0" y="26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1" y="15"/>
                </a:cxn>
                <a:cxn ang="0">
                  <a:pos x="2196" y="18"/>
                </a:cxn>
                <a:cxn ang="0">
                  <a:pos x="11" y="33"/>
                </a:cxn>
                <a:cxn ang="0">
                  <a:pos x="11" y="15"/>
                </a:cxn>
                <a:cxn ang="0">
                  <a:pos x="2196" y="0"/>
                </a:cxn>
                <a:cxn ang="0">
                  <a:pos x="2196" y="18"/>
                </a:cxn>
                <a:cxn ang="0">
                  <a:pos x="2196" y="18"/>
                </a:cxn>
                <a:cxn ang="0">
                  <a:pos x="2196" y="0"/>
                </a:cxn>
                <a:cxn ang="0">
                  <a:pos x="2199" y="0"/>
                </a:cxn>
                <a:cxn ang="0">
                  <a:pos x="2199" y="0"/>
                </a:cxn>
                <a:cxn ang="0">
                  <a:pos x="2199" y="0"/>
                </a:cxn>
                <a:cxn ang="0">
                  <a:pos x="2203" y="0"/>
                </a:cxn>
                <a:cxn ang="0">
                  <a:pos x="2203" y="4"/>
                </a:cxn>
                <a:cxn ang="0">
                  <a:pos x="2203" y="4"/>
                </a:cxn>
                <a:cxn ang="0">
                  <a:pos x="2207" y="8"/>
                </a:cxn>
                <a:cxn ang="0">
                  <a:pos x="2207" y="8"/>
                </a:cxn>
                <a:cxn ang="0">
                  <a:pos x="2207" y="11"/>
                </a:cxn>
                <a:cxn ang="0">
                  <a:pos x="2203" y="11"/>
                </a:cxn>
                <a:cxn ang="0">
                  <a:pos x="2203" y="15"/>
                </a:cxn>
                <a:cxn ang="0">
                  <a:pos x="2203" y="15"/>
                </a:cxn>
                <a:cxn ang="0">
                  <a:pos x="2203" y="15"/>
                </a:cxn>
                <a:cxn ang="0">
                  <a:pos x="2199" y="15"/>
                </a:cxn>
                <a:cxn ang="0">
                  <a:pos x="2199" y="18"/>
                </a:cxn>
                <a:cxn ang="0">
                  <a:pos x="2196" y="18"/>
                </a:cxn>
              </a:cxnLst>
              <a:rect l="0" t="0" r="r" b="b"/>
              <a:pathLst>
                <a:path w="2207" h="33">
                  <a:moveTo>
                    <a:pt x="11" y="15"/>
                  </a:moveTo>
                  <a:lnTo>
                    <a:pt x="11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5"/>
                  </a:lnTo>
                  <a:close/>
                  <a:moveTo>
                    <a:pt x="2196" y="18"/>
                  </a:moveTo>
                  <a:lnTo>
                    <a:pt x="11" y="33"/>
                  </a:lnTo>
                  <a:lnTo>
                    <a:pt x="11" y="15"/>
                  </a:lnTo>
                  <a:lnTo>
                    <a:pt x="2196" y="0"/>
                  </a:lnTo>
                  <a:lnTo>
                    <a:pt x="2196" y="18"/>
                  </a:lnTo>
                  <a:close/>
                  <a:moveTo>
                    <a:pt x="2196" y="18"/>
                  </a:moveTo>
                  <a:lnTo>
                    <a:pt x="2196" y="0"/>
                  </a:lnTo>
                  <a:lnTo>
                    <a:pt x="2199" y="0"/>
                  </a:lnTo>
                  <a:lnTo>
                    <a:pt x="2199" y="0"/>
                  </a:lnTo>
                  <a:lnTo>
                    <a:pt x="2199" y="0"/>
                  </a:lnTo>
                  <a:lnTo>
                    <a:pt x="2203" y="0"/>
                  </a:lnTo>
                  <a:lnTo>
                    <a:pt x="2203" y="4"/>
                  </a:lnTo>
                  <a:lnTo>
                    <a:pt x="2203" y="4"/>
                  </a:lnTo>
                  <a:lnTo>
                    <a:pt x="2207" y="8"/>
                  </a:lnTo>
                  <a:lnTo>
                    <a:pt x="2207" y="8"/>
                  </a:lnTo>
                  <a:lnTo>
                    <a:pt x="2207" y="11"/>
                  </a:lnTo>
                  <a:lnTo>
                    <a:pt x="2203" y="11"/>
                  </a:lnTo>
                  <a:lnTo>
                    <a:pt x="2203" y="15"/>
                  </a:lnTo>
                  <a:lnTo>
                    <a:pt x="2203" y="15"/>
                  </a:lnTo>
                  <a:lnTo>
                    <a:pt x="2203" y="15"/>
                  </a:lnTo>
                  <a:lnTo>
                    <a:pt x="2199" y="15"/>
                  </a:lnTo>
                  <a:lnTo>
                    <a:pt x="2199" y="18"/>
                  </a:lnTo>
                  <a:lnTo>
                    <a:pt x="2196" y="18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74" name="Freeform 254"/>
            <p:cNvSpPr>
              <a:spLocks noEditPoints="1"/>
            </p:cNvSpPr>
            <p:nvPr/>
          </p:nvSpPr>
          <p:spPr bwMode="auto">
            <a:xfrm>
              <a:off x="6656329" y="5398252"/>
              <a:ext cx="23813" cy="412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5" y="19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5" y="26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8" y="26"/>
                </a:cxn>
                <a:cxn ang="0">
                  <a:pos x="8" y="26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9"/>
                </a:cxn>
                <a:cxn ang="0">
                  <a:pos x="15" y="8"/>
                </a:cxn>
                <a:cxn ang="0">
                  <a:pos x="15" y="19"/>
                </a:cxn>
                <a:cxn ang="0">
                  <a:pos x="0" y="19"/>
                </a:cxn>
                <a:cxn ang="0">
                  <a:pos x="0" y="8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15" y="8"/>
                </a:cxn>
              </a:cxnLst>
              <a:rect l="0" t="0" r="r" b="b"/>
              <a:pathLst>
                <a:path w="15" h="26">
                  <a:moveTo>
                    <a:pt x="0" y="19"/>
                  </a:moveTo>
                  <a:lnTo>
                    <a:pt x="15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close/>
                  <a:moveTo>
                    <a:pt x="15" y="8"/>
                  </a:moveTo>
                  <a:lnTo>
                    <a:pt x="15" y="19"/>
                  </a:lnTo>
                  <a:lnTo>
                    <a:pt x="0" y="19"/>
                  </a:lnTo>
                  <a:lnTo>
                    <a:pt x="0" y="8"/>
                  </a:lnTo>
                  <a:lnTo>
                    <a:pt x="15" y="8"/>
                  </a:lnTo>
                  <a:close/>
                  <a:moveTo>
                    <a:pt x="15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6" name="Freeform 148"/>
            <p:cNvSpPr>
              <a:spLocks noEditPoints="1"/>
            </p:cNvSpPr>
            <p:nvPr/>
          </p:nvSpPr>
          <p:spPr bwMode="auto">
            <a:xfrm>
              <a:off x="2934738" y="5433033"/>
              <a:ext cx="30163" cy="8731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9" y="44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47"/>
                </a:cxn>
                <a:cxn ang="0">
                  <a:pos x="19" y="5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8" y="55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51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0" y="44"/>
                </a:cxn>
                <a:cxn ang="0">
                  <a:pos x="19" y="11"/>
                </a:cxn>
                <a:cxn ang="0">
                  <a:pos x="19" y="44"/>
                </a:cxn>
                <a:cxn ang="0">
                  <a:pos x="0" y="44"/>
                </a:cxn>
                <a:cxn ang="0">
                  <a:pos x="0" y="11"/>
                </a:cxn>
                <a:cxn ang="0">
                  <a:pos x="19" y="11"/>
                </a:cxn>
                <a:cxn ang="0">
                  <a:pos x="19" y="11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8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3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19" y="11"/>
                </a:cxn>
              </a:cxnLst>
              <a:rect l="0" t="0" r="r" b="b"/>
              <a:pathLst>
                <a:path w="19" h="55">
                  <a:moveTo>
                    <a:pt x="0" y="44"/>
                  </a:moveTo>
                  <a:lnTo>
                    <a:pt x="19" y="44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5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4"/>
                  </a:lnTo>
                  <a:close/>
                  <a:moveTo>
                    <a:pt x="19" y="11"/>
                  </a:moveTo>
                  <a:lnTo>
                    <a:pt x="19" y="44"/>
                  </a:lnTo>
                  <a:lnTo>
                    <a:pt x="0" y="44"/>
                  </a:lnTo>
                  <a:lnTo>
                    <a:pt x="0" y="11"/>
                  </a:lnTo>
                  <a:lnTo>
                    <a:pt x="19" y="11"/>
                  </a:lnTo>
                  <a:close/>
                  <a:moveTo>
                    <a:pt x="19" y="11"/>
                  </a:moveTo>
                  <a:lnTo>
                    <a:pt x="0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C2C1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303863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1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840377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2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4382538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3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915938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4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5449338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5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5982738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6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516138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7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2800422" y="548411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b="1" dirty="0" smtClean="0">
                  <a:solidFill>
                    <a:prstClr val="white"/>
                  </a:solidFill>
                  <a:latin typeface="Calibri"/>
                  <a:ea typeface="ＭＳ Ｐゴシック" charset="0"/>
                </a:rPr>
                <a:t>0</a:t>
              </a:r>
              <a:endParaRPr lang="fr-CA" b="1" dirty="0">
                <a:solidFill>
                  <a:prstClr val="white"/>
                </a:solidFill>
                <a:latin typeface="Calibri"/>
                <a:ea typeface="ＭＳ Ｐゴシック" charset="0"/>
              </a:endParaRPr>
            </a:p>
          </p:txBody>
        </p:sp>
      </p:grpSp>
      <p:sp>
        <p:nvSpPr>
          <p:cNvPr id="201" name="Freeform 158"/>
          <p:cNvSpPr>
            <a:spLocks noEditPoints="1"/>
          </p:cNvSpPr>
          <p:nvPr/>
        </p:nvSpPr>
        <p:spPr bwMode="auto">
          <a:xfrm>
            <a:off x="2650066" y="5413375"/>
            <a:ext cx="85725" cy="349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22"/>
              </a:cxn>
              <a:cxn ang="0">
                <a:pos x="7" y="22"/>
              </a:cxn>
              <a:cxn ang="0">
                <a:pos x="3" y="18"/>
              </a:cxn>
              <a:cxn ang="0">
                <a:pos x="3" y="18"/>
              </a:cxn>
              <a:cxn ang="0">
                <a:pos x="3" y="18"/>
              </a:cxn>
              <a:cxn ang="0">
                <a:pos x="0" y="15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3" y="4"/>
              </a:cxn>
              <a:cxn ang="0">
                <a:pos x="3" y="4"/>
              </a:cxn>
              <a:cxn ang="0">
                <a:pos x="3" y="0"/>
              </a:cxn>
              <a:cxn ang="0">
                <a:pos x="7" y="0"/>
              </a:cxn>
              <a:cxn ang="0">
                <a:pos x="7" y="0"/>
              </a:cxn>
              <a:cxn ang="0">
                <a:pos x="43" y="22"/>
              </a:cxn>
              <a:cxn ang="0">
                <a:pos x="7" y="22"/>
              </a:cxn>
              <a:cxn ang="0">
                <a:pos x="7" y="0"/>
              </a:cxn>
              <a:cxn ang="0">
                <a:pos x="43" y="0"/>
              </a:cxn>
              <a:cxn ang="0">
                <a:pos x="43" y="22"/>
              </a:cxn>
              <a:cxn ang="0">
                <a:pos x="43" y="22"/>
              </a:cxn>
              <a:cxn ang="0">
                <a:pos x="43" y="0"/>
              </a:cxn>
              <a:cxn ang="0">
                <a:pos x="43" y="0"/>
              </a:cxn>
              <a:cxn ang="0">
                <a:pos x="47" y="0"/>
              </a:cxn>
              <a:cxn ang="0">
                <a:pos x="47" y="4"/>
              </a:cxn>
              <a:cxn ang="0">
                <a:pos x="51" y="4"/>
              </a:cxn>
              <a:cxn ang="0">
                <a:pos x="51" y="4"/>
              </a:cxn>
              <a:cxn ang="0">
                <a:pos x="51" y="7"/>
              </a:cxn>
              <a:cxn ang="0">
                <a:pos x="54" y="7"/>
              </a:cxn>
              <a:cxn ang="0">
                <a:pos x="54" y="11"/>
              </a:cxn>
              <a:cxn ang="0">
                <a:pos x="54" y="11"/>
              </a:cxn>
              <a:cxn ang="0">
                <a:pos x="51" y="15"/>
              </a:cxn>
              <a:cxn ang="0">
                <a:pos x="51" y="15"/>
              </a:cxn>
              <a:cxn ang="0">
                <a:pos x="51" y="18"/>
              </a:cxn>
              <a:cxn ang="0">
                <a:pos x="47" y="18"/>
              </a:cxn>
              <a:cxn ang="0">
                <a:pos x="47" y="18"/>
              </a:cxn>
              <a:cxn ang="0">
                <a:pos x="43" y="22"/>
              </a:cxn>
              <a:cxn ang="0">
                <a:pos x="43" y="22"/>
              </a:cxn>
            </a:cxnLst>
            <a:rect l="0" t="0" r="r" b="b"/>
            <a:pathLst>
              <a:path w="54" h="22">
                <a:moveTo>
                  <a:pt x="7" y="0"/>
                </a:moveTo>
                <a:lnTo>
                  <a:pt x="7" y="22"/>
                </a:lnTo>
                <a:lnTo>
                  <a:pt x="7" y="22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22"/>
                </a:moveTo>
                <a:lnTo>
                  <a:pt x="7" y="22"/>
                </a:lnTo>
                <a:lnTo>
                  <a:pt x="7" y="0"/>
                </a:lnTo>
                <a:lnTo>
                  <a:pt x="43" y="0"/>
                </a:lnTo>
                <a:lnTo>
                  <a:pt x="43" y="22"/>
                </a:lnTo>
                <a:close/>
                <a:moveTo>
                  <a:pt x="43" y="22"/>
                </a:moveTo>
                <a:lnTo>
                  <a:pt x="43" y="0"/>
                </a:lnTo>
                <a:lnTo>
                  <a:pt x="43" y="0"/>
                </a:lnTo>
                <a:lnTo>
                  <a:pt x="47" y="0"/>
                </a:lnTo>
                <a:lnTo>
                  <a:pt x="47" y="4"/>
                </a:lnTo>
                <a:lnTo>
                  <a:pt x="51" y="4"/>
                </a:lnTo>
                <a:lnTo>
                  <a:pt x="51" y="4"/>
                </a:lnTo>
                <a:lnTo>
                  <a:pt x="51" y="7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47" y="18"/>
                </a:lnTo>
                <a:lnTo>
                  <a:pt x="47" y="18"/>
                </a:lnTo>
                <a:lnTo>
                  <a:pt x="43" y="22"/>
                </a:lnTo>
                <a:lnTo>
                  <a:pt x="43" y="22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sp>
        <p:nvSpPr>
          <p:cNvPr id="202" name="Freeform 159"/>
          <p:cNvSpPr>
            <a:spLocks noEditPoints="1"/>
          </p:cNvSpPr>
          <p:nvPr/>
        </p:nvSpPr>
        <p:spPr bwMode="auto">
          <a:xfrm>
            <a:off x="2650066" y="4764087"/>
            <a:ext cx="85725" cy="349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7" y="22"/>
              </a:cxn>
              <a:cxn ang="0">
                <a:pos x="7" y="22"/>
              </a:cxn>
              <a:cxn ang="0">
                <a:pos x="3" y="18"/>
              </a:cxn>
              <a:cxn ang="0">
                <a:pos x="3" y="18"/>
              </a:cxn>
              <a:cxn ang="0">
                <a:pos x="3" y="18"/>
              </a:cxn>
              <a:cxn ang="0">
                <a:pos x="0" y="15"/>
              </a:cxn>
              <a:cxn ang="0">
                <a:pos x="0" y="15"/>
              </a:cxn>
              <a:cxn ang="0">
                <a:pos x="0" y="11"/>
              </a:cxn>
              <a:cxn ang="0">
                <a:pos x="0" y="11"/>
              </a:cxn>
              <a:cxn ang="0">
                <a:pos x="0" y="7"/>
              </a:cxn>
              <a:cxn ang="0">
                <a:pos x="0" y="7"/>
              </a:cxn>
              <a:cxn ang="0">
                <a:pos x="0" y="4"/>
              </a:cxn>
              <a:cxn ang="0">
                <a:pos x="3" y="4"/>
              </a:cxn>
              <a:cxn ang="0">
                <a:pos x="3" y="4"/>
              </a:cxn>
              <a:cxn ang="0">
                <a:pos x="3" y="0"/>
              </a:cxn>
              <a:cxn ang="0">
                <a:pos x="7" y="0"/>
              </a:cxn>
              <a:cxn ang="0">
                <a:pos x="7" y="0"/>
              </a:cxn>
              <a:cxn ang="0">
                <a:pos x="43" y="22"/>
              </a:cxn>
              <a:cxn ang="0">
                <a:pos x="7" y="22"/>
              </a:cxn>
              <a:cxn ang="0">
                <a:pos x="7" y="0"/>
              </a:cxn>
              <a:cxn ang="0">
                <a:pos x="43" y="0"/>
              </a:cxn>
              <a:cxn ang="0">
                <a:pos x="43" y="22"/>
              </a:cxn>
              <a:cxn ang="0">
                <a:pos x="43" y="22"/>
              </a:cxn>
              <a:cxn ang="0">
                <a:pos x="43" y="0"/>
              </a:cxn>
              <a:cxn ang="0">
                <a:pos x="43" y="0"/>
              </a:cxn>
              <a:cxn ang="0">
                <a:pos x="47" y="0"/>
              </a:cxn>
              <a:cxn ang="0">
                <a:pos x="47" y="4"/>
              </a:cxn>
              <a:cxn ang="0">
                <a:pos x="51" y="4"/>
              </a:cxn>
              <a:cxn ang="0">
                <a:pos x="51" y="4"/>
              </a:cxn>
              <a:cxn ang="0">
                <a:pos x="51" y="7"/>
              </a:cxn>
              <a:cxn ang="0">
                <a:pos x="54" y="7"/>
              </a:cxn>
              <a:cxn ang="0">
                <a:pos x="54" y="11"/>
              </a:cxn>
              <a:cxn ang="0">
                <a:pos x="54" y="11"/>
              </a:cxn>
              <a:cxn ang="0">
                <a:pos x="51" y="15"/>
              </a:cxn>
              <a:cxn ang="0">
                <a:pos x="51" y="15"/>
              </a:cxn>
              <a:cxn ang="0">
                <a:pos x="51" y="18"/>
              </a:cxn>
              <a:cxn ang="0">
                <a:pos x="47" y="18"/>
              </a:cxn>
              <a:cxn ang="0">
                <a:pos x="47" y="18"/>
              </a:cxn>
              <a:cxn ang="0">
                <a:pos x="43" y="22"/>
              </a:cxn>
              <a:cxn ang="0">
                <a:pos x="43" y="22"/>
              </a:cxn>
            </a:cxnLst>
            <a:rect l="0" t="0" r="r" b="b"/>
            <a:pathLst>
              <a:path w="54" h="22">
                <a:moveTo>
                  <a:pt x="7" y="0"/>
                </a:moveTo>
                <a:lnTo>
                  <a:pt x="7" y="22"/>
                </a:lnTo>
                <a:lnTo>
                  <a:pt x="7" y="22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3" y="0"/>
                </a:lnTo>
                <a:lnTo>
                  <a:pt x="7" y="0"/>
                </a:lnTo>
                <a:lnTo>
                  <a:pt x="7" y="0"/>
                </a:lnTo>
                <a:close/>
                <a:moveTo>
                  <a:pt x="43" y="22"/>
                </a:moveTo>
                <a:lnTo>
                  <a:pt x="7" y="22"/>
                </a:lnTo>
                <a:lnTo>
                  <a:pt x="7" y="0"/>
                </a:lnTo>
                <a:lnTo>
                  <a:pt x="43" y="0"/>
                </a:lnTo>
                <a:lnTo>
                  <a:pt x="43" y="22"/>
                </a:lnTo>
                <a:close/>
                <a:moveTo>
                  <a:pt x="43" y="22"/>
                </a:moveTo>
                <a:lnTo>
                  <a:pt x="43" y="0"/>
                </a:lnTo>
                <a:lnTo>
                  <a:pt x="43" y="0"/>
                </a:lnTo>
                <a:lnTo>
                  <a:pt x="47" y="0"/>
                </a:lnTo>
                <a:lnTo>
                  <a:pt x="47" y="4"/>
                </a:lnTo>
                <a:lnTo>
                  <a:pt x="51" y="4"/>
                </a:lnTo>
                <a:lnTo>
                  <a:pt x="51" y="4"/>
                </a:lnTo>
                <a:lnTo>
                  <a:pt x="51" y="7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47" y="18"/>
                </a:lnTo>
                <a:lnTo>
                  <a:pt x="47" y="18"/>
                </a:lnTo>
                <a:lnTo>
                  <a:pt x="43" y="22"/>
                </a:lnTo>
                <a:lnTo>
                  <a:pt x="43" y="22"/>
                </a:lnTo>
                <a:close/>
              </a:path>
            </a:pathLst>
          </a:custGeom>
          <a:solidFill>
            <a:srgbClr val="C2C1C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fr-CA" dirty="0">
              <a:solidFill>
                <a:prstClr val="black"/>
              </a:solidFill>
              <a:latin typeface="Calibri"/>
              <a:ea typeface="ＭＳ Ｐゴシック" charset="0"/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 rot="5400000">
            <a:off x="716490" y="3526383"/>
            <a:ext cx="4038600" cy="0"/>
          </a:xfrm>
          <a:prstGeom prst="line">
            <a:avLst/>
          </a:prstGeom>
          <a:ln w="317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TextBox 222"/>
          <p:cNvSpPr txBox="1"/>
          <p:nvPr/>
        </p:nvSpPr>
        <p:spPr>
          <a:xfrm>
            <a:off x="2212291" y="3926775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1.0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2212291" y="3276600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2.0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2212291" y="2643250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3.0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2212291" y="1993075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4.0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2212291" y="1335975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5.0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2212291" y="4572000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0.8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2212291" y="5240975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b="1" dirty="0" smtClean="0">
                <a:solidFill>
                  <a:prstClr val="white">
                    <a:lumMod val="75000"/>
                  </a:prstClr>
                </a:solidFill>
                <a:latin typeface="Calibri"/>
                <a:ea typeface="ＭＳ Ｐゴシック" charset="0"/>
              </a:rPr>
              <a:t>0.6</a:t>
            </a:r>
            <a:endParaRPr lang="fr-CA" b="1" dirty="0">
              <a:solidFill>
                <a:prstClr val="white">
                  <a:lumMod val="75000"/>
                </a:prstClr>
              </a:solidFill>
              <a:latin typeface="Calibri"/>
              <a:ea typeface="ＭＳ Ｐゴシック" charset="0"/>
            </a:endParaRPr>
          </a:p>
        </p:txBody>
      </p:sp>
      <p:grpSp>
        <p:nvGrpSpPr>
          <p:cNvPr id="3" name="Group 232"/>
          <p:cNvGrpSpPr/>
          <p:nvPr/>
        </p:nvGrpSpPr>
        <p:grpSpPr>
          <a:xfrm>
            <a:off x="3771916" y="1676400"/>
            <a:ext cx="1972884" cy="410791"/>
            <a:chOff x="4013262" y="1784866"/>
            <a:chExt cx="1972884" cy="410791"/>
          </a:xfrm>
        </p:grpSpPr>
        <p:sp>
          <p:nvSpPr>
            <p:cNvPr id="230" name="TextBox 229"/>
            <p:cNvSpPr txBox="1"/>
            <p:nvPr/>
          </p:nvSpPr>
          <p:spPr>
            <a:xfrm>
              <a:off x="4062350" y="1826325"/>
              <a:ext cx="19237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fr-CA" dirty="0" smtClean="0">
                  <a:solidFill>
                    <a:srgbClr val="FFFF00"/>
                  </a:solidFill>
                  <a:latin typeface="Calibri"/>
                  <a:ea typeface="ＭＳ Ｐゴシック" charset="0"/>
                </a:rPr>
                <a:t>Niveau d’analgésie</a:t>
              </a:r>
              <a:endParaRPr lang="fr-CA" dirty="0">
                <a:solidFill>
                  <a:srgbClr val="FFFF00"/>
                </a:solidFill>
                <a:latin typeface="Calibri"/>
                <a:ea typeface="ＭＳ Ｐゴシック" charset="0"/>
              </a:endParaRPr>
            </a:p>
          </p:txBody>
        </p:sp>
        <p:cxnSp>
          <p:nvCxnSpPr>
            <p:cNvPr id="232" name="Straight Arrow Connector 231"/>
            <p:cNvCxnSpPr/>
            <p:nvPr/>
          </p:nvCxnSpPr>
          <p:spPr>
            <a:xfrm rot="5400000" flipH="1" flipV="1">
              <a:off x="3823556" y="1974572"/>
              <a:ext cx="381000" cy="1588"/>
            </a:xfrm>
            <a:prstGeom prst="straightConnector1">
              <a:avLst/>
            </a:prstGeom>
            <a:ln w="50800">
              <a:solidFill>
                <a:srgbClr val="FFFF00"/>
              </a:solidFill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2802868" y="1822045"/>
            <a:ext cx="3815377" cy="2457173"/>
            <a:chOff x="2802868" y="1822045"/>
            <a:chExt cx="3815377" cy="2457173"/>
          </a:xfrm>
        </p:grpSpPr>
        <p:sp>
          <p:nvSpPr>
            <p:cNvPr id="901381" name="Freeform 261"/>
            <p:cNvSpPr>
              <a:spLocks/>
            </p:cNvSpPr>
            <p:nvPr/>
          </p:nvSpPr>
          <p:spPr bwMode="auto">
            <a:xfrm>
              <a:off x="6502358" y="4139795"/>
              <a:ext cx="103188" cy="111125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48"/>
                </a:cxn>
                <a:cxn ang="0">
                  <a:pos x="58" y="59"/>
                </a:cxn>
                <a:cxn ang="0">
                  <a:pos x="47" y="66"/>
                </a:cxn>
                <a:cxn ang="0">
                  <a:pos x="33" y="70"/>
                </a:cxn>
                <a:cxn ang="0">
                  <a:pos x="18" y="66"/>
                </a:cxn>
                <a:cxn ang="0">
                  <a:pos x="7" y="59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33" y="0"/>
                </a:cxn>
                <a:cxn ang="0">
                  <a:pos x="47" y="4"/>
                </a:cxn>
                <a:cxn ang="0">
                  <a:pos x="58" y="11"/>
                </a:cxn>
                <a:cxn ang="0">
                  <a:pos x="65" y="22"/>
                </a:cxn>
                <a:cxn ang="0">
                  <a:pos x="65" y="37"/>
                </a:cxn>
              </a:cxnLst>
              <a:rect l="0" t="0" r="r" b="b"/>
              <a:pathLst>
                <a:path w="65" h="70">
                  <a:moveTo>
                    <a:pt x="65" y="37"/>
                  </a:moveTo>
                  <a:lnTo>
                    <a:pt x="65" y="48"/>
                  </a:lnTo>
                  <a:lnTo>
                    <a:pt x="58" y="59"/>
                  </a:lnTo>
                  <a:lnTo>
                    <a:pt x="47" y="66"/>
                  </a:lnTo>
                  <a:lnTo>
                    <a:pt x="33" y="70"/>
                  </a:lnTo>
                  <a:lnTo>
                    <a:pt x="18" y="66"/>
                  </a:lnTo>
                  <a:lnTo>
                    <a:pt x="7" y="59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3" y="0"/>
                  </a:lnTo>
                  <a:lnTo>
                    <a:pt x="47" y="4"/>
                  </a:lnTo>
                  <a:lnTo>
                    <a:pt x="58" y="11"/>
                  </a:lnTo>
                  <a:lnTo>
                    <a:pt x="65" y="22"/>
                  </a:lnTo>
                  <a:lnTo>
                    <a:pt x="65" y="3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82" name="Freeform 262"/>
            <p:cNvSpPr>
              <a:spLocks noEditPoints="1"/>
            </p:cNvSpPr>
            <p:nvPr/>
          </p:nvSpPr>
          <p:spPr bwMode="auto">
            <a:xfrm>
              <a:off x="6484895" y="4128683"/>
              <a:ext cx="133350" cy="133350"/>
            </a:xfrm>
            <a:custGeom>
              <a:avLst/>
              <a:gdLst/>
              <a:ahLst/>
              <a:cxnLst>
                <a:cxn ang="0">
                  <a:pos x="51" y="69"/>
                </a:cxn>
                <a:cxn ang="0">
                  <a:pos x="58" y="66"/>
                </a:cxn>
                <a:cxn ang="0">
                  <a:pos x="65" y="58"/>
                </a:cxn>
                <a:cxn ang="0">
                  <a:pos x="69" y="47"/>
                </a:cxn>
                <a:cxn ang="0">
                  <a:pos x="84" y="47"/>
                </a:cxn>
                <a:cxn ang="0">
                  <a:pos x="80" y="62"/>
                </a:cxn>
                <a:cxn ang="0">
                  <a:pos x="69" y="77"/>
                </a:cxn>
                <a:cxn ang="0">
                  <a:pos x="55" y="84"/>
                </a:cxn>
                <a:cxn ang="0">
                  <a:pos x="44" y="69"/>
                </a:cxn>
                <a:cxn ang="0">
                  <a:pos x="40" y="84"/>
                </a:cxn>
                <a:cxn ang="0">
                  <a:pos x="36" y="77"/>
                </a:cxn>
                <a:cxn ang="0">
                  <a:pos x="36" y="73"/>
                </a:cxn>
                <a:cxn ang="0">
                  <a:pos x="44" y="69"/>
                </a:cxn>
                <a:cxn ang="0">
                  <a:pos x="18" y="47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69"/>
                </a:cxn>
                <a:cxn ang="0">
                  <a:pos x="44" y="84"/>
                </a:cxn>
                <a:cxn ang="0">
                  <a:pos x="29" y="80"/>
                </a:cxn>
                <a:cxn ang="0">
                  <a:pos x="14" y="73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3" y="40"/>
                </a:cxn>
                <a:cxn ang="0">
                  <a:pos x="7" y="36"/>
                </a:cxn>
                <a:cxn ang="0">
                  <a:pos x="11" y="36"/>
                </a:cxn>
                <a:cxn ang="0">
                  <a:pos x="18" y="40"/>
                </a:cxn>
                <a:cxn ang="0">
                  <a:pos x="44" y="18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3"/>
                </a:cxn>
                <a:cxn ang="0">
                  <a:pos x="18" y="44"/>
                </a:cxn>
                <a:cxn ang="0">
                  <a:pos x="3" y="29"/>
                </a:cxn>
                <a:cxn ang="0">
                  <a:pos x="11" y="15"/>
                </a:cxn>
                <a:cxn ang="0">
                  <a:pos x="25" y="7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84" y="44"/>
                </a:cxn>
                <a:cxn ang="0">
                  <a:pos x="69" y="36"/>
                </a:cxn>
                <a:cxn ang="0">
                  <a:pos x="65" y="26"/>
                </a:cxn>
                <a:cxn ang="0">
                  <a:pos x="55" y="18"/>
                </a:cxn>
                <a:cxn ang="0">
                  <a:pos x="47" y="18"/>
                </a:cxn>
                <a:cxn ang="0">
                  <a:pos x="51" y="0"/>
                </a:cxn>
                <a:cxn ang="0">
                  <a:pos x="65" y="7"/>
                </a:cxn>
                <a:cxn ang="0">
                  <a:pos x="80" y="18"/>
                </a:cxn>
                <a:cxn ang="0">
                  <a:pos x="84" y="36"/>
                </a:cxn>
                <a:cxn ang="0">
                  <a:pos x="84" y="44"/>
                </a:cxn>
                <a:cxn ang="0">
                  <a:pos x="84" y="47"/>
                </a:cxn>
                <a:cxn ang="0">
                  <a:pos x="76" y="51"/>
                </a:cxn>
                <a:cxn ang="0">
                  <a:pos x="73" y="47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4" y="84"/>
                  </a:moveTo>
                  <a:lnTo>
                    <a:pt x="44" y="69"/>
                  </a:lnTo>
                  <a:lnTo>
                    <a:pt x="47" y="69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8" y="66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5"/>
                  </a:lnTo>
                  <a:lnTo>
                    <a:pt x="69" y="55"/>
                  </a:lnTo>
                  <a:lnTo>
                    <a:pt x="69" y="51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4" y="58"/>
                  </a:lnTo>
                  <a:lnTo>
                    <a:pt x="80" y="62"/>
                  </a:lnTo>
                  <a:lnTo>
                    <a:pt x="80" y="66"/>
                  </a:lnTo>
                  <a:lnTo>
                    <a:pt x="76" y="69"/>
                  </a:lnTo>
                  <a:lnTo>
                    <a:pt x="73" y="73"/>
                  </a:lnTo>
                  <a:lnTo>
                    <a:pt x="69" y="77"/>
                  </a:lnTo>
                  <a:lnTo>
                    <a:pt x="65" y="77"/>
                  </a:lnTo>
                  <a:lnTo>
                    <a:pt x="65" y="80"/>
                  </a:lnTo>
                  <a:lnTo>
                    <a:pt x="62" y="80"/>
                  </a:lnTo>
                  <a:lnTo>
                    <a:pt x="55" y="84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4" y="84"/>
                  </a:lnTo>
                  <a:close/>
                  <a:moveTo>
                    <a:pt x="44" y="69"/>
                  </a:moveTo>
                  <a:lnTo>
                    <a:pt x="44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40" y="7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4" y="69"/>
                  </a:lnTo>
                  <a:close/>
                  <a:moveTo>
                    <a:pt x="0" y="44"/>
                  </a:moveTo>
                  <a:lnTo>
                    <a:pt x="18" y="44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18" y="55"/>
                  </a:lnTo>
                  <a:lnTo>
                    <a:pt x="22" y="55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4"/>
                  </a:lnTo>
                  <a:lnTo>
                    <a:pt x="29" y="80"/>
                  </a:lnTo>
                  <a:lnTo>
                    <a:pt x="25" y="80"/>
                  </a:lnTo>
                  <a:lnTo>
                    <a:pt x="22" y="77"/>
                  </a:lnTo>
                  <a:lnTo>
                    <a:pt x="18" y="77"/>
                  </a:lnTo>
                  <a:lnTo>
                    <a:pt x="14" y="73"/>
                  </a:lnTo>
                  <a:lnTo>
                    <a:pt x="11" y="69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1"/>
                  </a:lnTo>
                  <a:lnTo>
                    <a:pt x="3" y="47"/>
                  </a:lnTo>
                  <a:lnTo>
                    <a:pt x="0" y="44"/>
                  </a:lnTo>
                  <a:close/>
                  <a:moveTo>
                    <a:pt x="18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4"/>
                  </a:lnTo>
                  <a:close/>
                  <a:moveTo>
                    <a:pt x="44" y="0"/>
                  </a:moveTo>
                  <a:lnTo>
                    <a:pt x="44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0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3" y="40"/>
                  </a:lnTo>
                  <a:lnTo>
                    <a:pt x="3" y="36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5"/>
                  </a:lnTo>
                  <a:lnTo>
                    <a:pt x="18" y="11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8"/>
                  </a:lnTo>
                  <a:lnTo>
                    <a:pt x="44" y="18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0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3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8" y="22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7" y="18"/>
                  </a:lnTo>
                  <a:lnTo>
                    <a:pt x="44" y="18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62" y="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9" y="11"/>
                  </a:lnTo>
                  <a:lnTo>
                    <a:pt x="73" y="15"/>
                  </a:lnTo>
                  <a:lnTo>
                    <a:pt x="76" y="15"/>
                  </a:lnTo>
                  <a:lnTo>
                    <a:pt x="80" y="18"/>
                  </a:lnTo>
                  <a:lnTo>
                    <a:pt x="80" y="22"/>
                  </a:lnTo>
                  <a:lnTo>
                    <a:pt x="84" y="26"/>
                  </a:lnTo>
                  <a:lnTo>
                    <a:pt x="84" y="29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2" name="Freeform 182"/>
            <p:cNvSpPr>
              <a:spLocks noEditPoints="1"/>
            </p:cNvSpPr>
            <p:nvPr/>
          </p:nvSpPr>
          <p:spPr bwMode="auto">
            <a:xfrm>
              <a:off x="3382920" y="2110970"/>
              <a:ext cx="474663" cy="719138"/>
            </a:xfrm>
            <a:custGeom>
              <a:avLst/>
              <a:gdLst/>
              <a:ahLst/>
              <a:cxnLst>
                <a:cxn ang="0">
                  <a:pos x="285" y="449"/>
                </a:cxn>
                <a:cxn ang="0">
                  <a:pos x="296" y="442"/>
                </a:cxn>
                <a:cxn ang="0">
                  <a:pos x="299" y="442"/>
                </a:cxn>
                <a:cxn ang="0">
                  <a:pos x="299" y="446"/>
                </a:cxn>
                <a:cxn ang="0">
                  <a:pos x="296" y="449"/>
                </a:cxn>
                <a:cxn ang="0">
                  <a:pos x="296" y="453"/>
                </a:cxn>
                <a:cxn ang="0">
                  <a:pos x="292" y="453"/>
                </a:cxn>
                <a:cxn ang="0">
                  <a:pos x="288" y="453"/>
                </a:cxn>
                <a:cxn ang="0">
                  <a:pos x="285" y="453"/>
                </a:cxn>
                <a:cxn ang="0">
                  <a:pos x="285" y="449"/>
                </a:cxn>
                <a:cxn ang="0">
                  <a:pos x="14" y="4"/>
                </a:cxn>
                <a:cxn ang="0">
                  <a:pos x="296" y="442"/>
                </a:cxn>
                <a:cxn ang="0">
                  <a:pos x="285" y="449"/>
                </a:cxn>
                <a:cxn ang="0">
                  <a:pos x="3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3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4"/>
                </a:cxn>
              </a:cxnLst>
              <a:rect l="0" t="0" r="r" b="b"/>
              <a:pathLst>
                <a:path w="299" h="453">
                  <a:moveTo>
                    <a:pt x="285" y="449"/>
                  </a:moveTo>
                  <a:lnTo>
                    <a:pt x="296" y="442"/>
                  </a:lnTo>
                  <a:lnTo>
                    <a:pt x="299" y="442"/>
                  </a:lnTo>
                  <a:lnTo>
                    <a:pt x="299" y="446"/>
                  </a:lnTo>
                  <a:lnTo>
                    <a:pt x="296" y="449"/>
                  </a:lnTo>
                  <a:lnTo>
                    <a:pt x="296" y="453"/>
                  </a:lnTo>
                  <a:lnTo>
                    <a:pt x="292" y="453"/>
                  </a:lnTo>
                  <a:lnTo>
                    <a:pt x="288" y="453"/>
                  </a:lnTo>
                  <a:lnTo>
                    <a:pt x="285" y="453"/>
                  </a:lnTo>
                  <a:lnTo>
                    <a:pt x="285" y="449"/>
                  </a:lnTo>
                  <a:close/>
                  <a:moveTo>
                    <a:pt x="14" y="4"/>
                  </a:moveTo>
                  <a:lnTo>
                    <a:pt x="296" y="442"/>
                  </a:lnTo>
                  <a:lnTo>
                    <a:pt x="285" y="449"/>
                  </a:lnTo>
                  <a:lnTo>
                    <a:pt x="3" y="11"/>
                  </a:lnTo>
                  <a:lnTo>
                    <a:pt x="14" y="4"/>
                  </a:lnTo>
                  <a:close/>
                  <a:moveTo>
                    <a:pt x="14" y="4"/>
                  </a:moveTo>
                  <a:lnTo>
                    <a:pt x="3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3" name="Freeform 183"/>
            <p:cNvSpPr>
              <a:spLocks noEditPoints="1"/>
            </p:cNvSpPr>
            <p:nvPr/>
          </p:nvSpPr>
          <p:spPr bwMode="auto">
            <a:xfrm>
              <a:off x="3921083" y="2939645"/>
              <a:ext cx="465138" cy="684213"/>
            </a:xfrm>
            <a:custGeom>
              <a:avLst/>
              <a:gdLst/>
              <a:ahLst/>
              <a:cxnLst>
                <a:cxn ang="0">
                  <a:pos x="278" y="428"/>
                </a:cxn>
                <a:cxn ang="0">
                  <a:pos x="293" y="420"/>
                </a:cxn>
                <a:cxn ang="0">
                  <a:pos x="293" y="420"/>
                </a:cxn>
                <a:cxn ang="0">
                  <a:pos x="293" y="424"/>
                </a:cxn>
                <a:cxn ang="0">
                  <a:pos x="293" y="428"/>
                </a:cxn>
                <a:cxn ang="0">
                  <a:pos x="293" y="428"/>
                </a:cxn>
                <a:cxn ang="0">
                  <a:pos x="293" y="428"/>
                </a:cxn>
                <a:cxn ang="0">
                  <a:pos x="289" y="431"/>
                </a:cxn>
                <a:cxn ang="0">
                  <a:pos x="289" y="431"/>
                </a:cxn>
                <a:cxn ang="0">
                  <a:pos x="285" y="431"/>
                </a:cxn>
                <a:cxn ang="0">
                  <a:pos x="282" y="431"/>
                </a:cxn>
                <a:cxn ang="0">
                  <a:pos x="282" y="431"/>
                </a:cxn>
                <a:cxn ang="0">
                  <a:pos x="282" y="428"/>
                </a:cxn>
                <a:cxn ang="0">
                  <a:pos x="278" y="428"/>
                </a:cxn>
                <a:cxn ang="0">
                  <a:pos x="15" y="4"/>
                </a:cxn>
                <a:cxn ang="0">
                  <a:pos x="293" y="420"/>
                </a:cxn>
                <a:cxn ang="0">
                  <a:pos x="278" y="428"/>
                </a:cxn>
                <a:cxn ang="0">
                  <a:pos x="0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5" y="4"/>
                </a:cxn>
              </a:cxnLst>
              <a:rect l="0" t="0" r="r" b="b"/>
              <a:pathLst>
                <a:path w="293" h="431">
                  <a:moveTo>
                    <a:pt x="278" y="428"/>
                  </a:moveTo>
                  <a:lnTo>
                    <a:pt x="293" y="420"/>
                  </a:lnTo>
                  <a:lnTo>
                    <a:pt x="293" y="420"/>
                  </a:lnTo>
                  <a:lnTo>
                    <a:pt x="293" y="424"/>
                  </a:lnTo>
                  <a:lnTo>
                    <a:pt x="293" y="428"/>
                  </a:lnTo>
                  <a:lnTo>
                    <a:pt x="293" y="428"/>
                  </a:lnTo>
                  <a:lnTo>
                    <a:pt x="293" y="428"/>
                  </a:lnTo>
                  <a:lnTo>
                    <a:pt x="289" y="431"/>
                  </a:lnTo>
                  <a:lnTo>
                    <a:pt x="289" y="431"/>
                  </a:lnTo>
                  <a:lnTo>
                    <a:pt x="285" y="431"/>
                  </a:lnTo>
                  <a:lnTo>
                    <a:pt x="282" y="431"/>
                  </a:lnTo>
                  <a:lnTo>
                    <a:pt x="282" y="431"/>
                  </a:lnTo>
                  <a:lnTo>
                    <a:pt x="282" y="428"/>
                  </a:lnTo>
                  <a:lnTo>
                    <a:pt x="278" y="428"/>
                  </a:lnTo>
                  <a:close/>
                  <a:moveTo>
                    <a:pt x="15" y="4"/>
                  </a:moveTo>
                  <a:lnTo>
                    <a:pt x="293" y="420"/>
                  </a:lnTo>
                  <a:lnTo>
                    <a:pt x="278" y="428"/>
                  </a:lnTo>
                  <a:lnTo>
                    <a:pt x="0" y="15"/>
                  </a:lnTo>
                  <a:lnTo>
                    <a:pt x="15" y="4"/>
                  </a:lnTo>
                  <a:close/>
                  <a:moveTo>
                    <a:pt x="15" y="4"/>
                  </a:moveTo>
                  <a:lnTo>
                    <a:pt x="0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9" name="Freeform 189"/>
            <p:cNvSpPr>
              <a:spLocks/>
            </p:cNvSpPr>
            <p:nvPr/>
          </p:nvSpPr>
          <p:spPr bwMode="auto">
            <a:xfrm>
              <a:off x="3835358" y="2830108"/>
              <a:ext cx="103188" cy="10953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2" y="48"/>
                </a:cxn>
                <a:cxn ang="0">
                  <a:pos x="54" y="58"/>
                </a:cxn>
                <a:cxn ang="0">
                  <a:pos x="47" y="66"/>
                </a:cxn>
                <a:cxn ang="0">
                  <a:pos x="32" y="69"/>
                </a:cxn>
                <a:cxn ang="0">
                  <a:pos x="18" y="66"/>
                </a:cxn>
                <a:cxn ang="0">
                  <a:pos x="7" y="58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47" y="4"/>
                </a:cxn>
                <a:cxn ang="0">
                  <a:pos x="54" y="11"/>
                </a:cxn>
                <a:cxn ang="0">
                  <a:pos x="62" y="22"/>
                </a:cxn>
                <a:cxn ang="0">
                  <a:pos x="65" y="37"/>
                </a:cxn>
              </a:cxnLst>
              <a:rect l="0" t="0" r="r" b="b"/>
              <a:pathLst>
                <a:path w="65" h="69">
                  <a:moveTo>
                    <a:pt x="65" y="37"/>
                  </a:moveTo>
                  <a:lnTo>
                    <a:pt x="62" y="48"/>
                  </a:lnTo>
                  <a:lnTo>
                    <a:pt x="54" y="58"/>
                  </a:lnTo>
                  <a:lnTo>
                    <a:pt x="47" y="66"/>
                  </a:lnTo>
                  <a:lnTo>
                    <a:pt x="32" y="69"/>
                  </a:lnTo>
                  <a:lnTo>
                    <a:pt x="18" y="66"/>
                  </a:lnTo>
                  <a:lnTo>
                    <a:pt x="7" y="58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47" y="4"/>
                  </a:lnTo>
                  <a:lnTo>
                    <a:pt x="54" y="11"/>
                  </a:lnTo>
                  <a:lnTo>
                    <a:pt x="62" y="22"/>
                  </a:lnTo>
                  <a:lnTo>
                    <a:pt x="65" y="3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0" name="Freeform 190"/>
            <p:cNvSpPr>
              <a:spLocks noEditPoints="1"/>
            </p:cNvSpPr>
            <p:nvPr/>
          </p:nvSpPr>
          <p:spPr bwMode="auto">
            <a:xfrm>
              <a:off x="3817895" y="2818995"/>
              <a:ext cx="133350" cy="133350"/>
            </a:xfrm>
            <a:custGeom>
              <a:avLst/>
              <a:gdLst/>
              <a:ahLst/>
              <a:cxnLst>
                <a:cxn ang="0">
                  <a:pos x="47" y="69"/>
                </a:cxn>
                <a:cxn ang="0">
                  <a:pos x="58" y="62"/>
                </a:cxn>
                <a:cxn ang="0">
                  <a:pos x="65" y="58"/>
                </a:cxn>
                <a:cxn ang="0">
                  <a:pos x="69" y="47"/>
                </a:cxn>
                <a:cxn ang="0">
                  <a:pos x="84" y="47"/>
                </a:cxn>
                <a:cxn ang="0">
                  <a:pos x="80" y="62"/>
                </a:cxn>
                <a:cxn ang="0">
                  <a:pos x="69" y="73"/>
                </a:cxn>
                <a:cxn ang="0">
                  <a:pos x="54" y="84"/>
                </a:cxn>
                <a:cxn ang="0">
                  <a:pos x="43" y="69"/>
                </a:cxn>
                <a:cxn ang="0">
                  <a:pos x="40" y="84"/>
                </a:cxn>
                <a:cxn ang="0">
                  <a:pos x="36" y="76"/>
                </a:cxn>
                <a:cxn ang="0">
                  <a:pos x="36" y="73"/>
                </a:cxn>
                <a:cxn ang="0">
                  <a:pos x="43" y="69"/>
                </a:cxn>
                <a:cxn ang="0">
                  <a:pos x="18" y="44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65"/>
                </a:cxn>
                <a:cxn ang="0">
                  <a:pos x="43" y="84"/>
                </a:cxn>
                <a:cxn ang="0">
                  <a:pos x="25" y="80"/>
                </a:cxn>
                <a:cxn ang="0">
                  <a:pos x="14" y="73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7" y="36"/>
                </a:cxn>
                <a:cxn ang="0">
                  <a:pos x="11" y="36"/>
                </a:cxn>
                <a:cxn ang="0">
                  <a:pos x="18" y="40"/>
                </a:cxn>
                <a:cxn ang="0">
                  <a:pos x="43" y="14"/>
                </a:cxn>
                <a:cxn ang="0">
                  <a:pos x="32" y="18"/>
                </a:cxn>
                <a:cxn ang="0">
                  <a:pos x="25" y="25"/>
                </a:cxn>
                <a:cxn ang="0">
                  <a:pos x="18" y="33"/>
                </a:cxn>
                <a:cxn ang="0">
                  <a:pos x="18" y="44"/>
                </a:cxn>
                <a:cxn ang="0">
                  <a:pos x="3" y="29"/>
                </a:cxn>
                <a:cxn ang="0">
                  <a:pos x="11" y="14"/>
                </a:cxn>
                <a:cxn ang="0">
                  <a:pos x="22" y="3"/>
                </a:cxn>
                <a:cxn ang="0">
                  <a:pos x="40" y="0"/>
                </a:cxn>
                <a:cxn ang="0">
                  <a:pos x="43" y="0"/>
                </a:cxn>
                <a:cxn ang="0">
                  <a:pos x="51" y="3"/>
                </a:cxn>
                <a:cxn ang="0">
                  <a:pos x="51" y="11"/>
                </a:cxn>
                <a:cxn ang="0">
                  <a:pos x="47" y="14"/>
                </a:cxn>
                <a:cxn ang="0">
                  <a:pos x="84" y="44"/>
                </a:cxn>
                <a:cxn ang="0">
                  <a:pos x="69" y="36"/>
                </a:cxn>
                <a:cxn ang="0">
                  <a:pos x="62" y="25"/>
                </a:cxn>
                <a:cxn ang="0">
                  <a:pos x="54" y="18"/>
                </a:cxn>
                <a:cxn ang="0">
                  <a:pos x="47" y="14"/>
                </a:cxn>
                <a:cxn ang="0">
                  <a:pos x="51" y="0"/>
                </a:cxn>
                <a:cxn ang="0">
                  <a:pos x="65" y="7"/>
                </a:cxn>
                <a:cxn ang="0">
                  <a:pos x="76" y="18"/>
                </a:cxn>
                <a:cxn ang="0">
                  <a:pos x="84" y="33"/>
                </a:cxn>
                <a:cxn ang="0">
                  <a:pos x="84" y="44"/>
                </a:cxn>
                <a:cxn ang="0">
                  <a:pos x="84" y="47"/>
                </a:cxn>
                <a:cxn ang="0">
                  <a:pos x="76" y="51"/>
                </a:cxn>
                <a:cxn ang="0">
                  <a:pos x="73" y="47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3" y="84"/>
                  </a:moveTo>
                  <a:lnTo>
                    <a:pt x="43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51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65" y="58"/>
                  </a:lnTo>
                  <a:lnTo>
                    <a:pt x="65" y="55"/>
                  </a:lnTo>
                  <a:lnTo>
                    <a:pt x="65" y="51"/>
                  </a:lnTo>
                  <a:lnTo>
                    <a:pt x="69" y="51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0" y="58"/>
                  </a:lnTo>
                  <a:lnTo>
                    <a:pt x="80" y="62"/>
                  </a:lnTo>
                  <a:lnTo>
                    <a:pt x="76" y="65"/>
                  </a:lnTo>
                  <a:lnTo>
                    <a:pt x="76" y="69"/>
                  </a:lnTo>
                  <a:lnTo>
                    <a:pt x="73" y="73"/>
                  </a:lnTo>
                  <a:lnTo>
                    <a:pt x="69" y="73"/>
                  </a:lnTo>
                  <a:lnTo>
                    <a:pt x="65" y="76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4" y="84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3" y="84"/>
                  </a:lnTo>
                  <a:close/>
                  <a:moveTo>
                    <a:pt x="43" y="69"/>
                  </a:moveTo>
                  <a:lnTo>
                    <a:pt x="43" y="84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3" y="69"/>
                  </a:lnTo>
                  <a:lnTo>
                    <a:pt x="43" y="69"/>
                  </a:lnTo>
                  <a:close/>
                  <a:moveTo>
                    <a:pt x="0" y="44"/>
                  </a:moveTo>
                  <a:lnTo>
                    <a:pt x="18" y="44"/>
                  </a:lnTo>
                  <a:lnTo>
                    <a:pt x="18" y="44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2" y="55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29" y="65"/>
                  </a:lnTo>
                  <a:lnTo>
                    <a:pt x="32" y="65"/>
                  </a:lnTo>
                  <a:lnTo>
                    <a:pt x="36" y="65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3" y="69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25" y="80"/>
                  </a:lnTo>
                  <a:lnTo>
                    <a:pt x="22" y="80"/>
                  </a:lnTo>
                  <a:lnTo>
                    <a:pt x="18" y="76"/>
                  </a:lnTo>
                  <a:lnTo>
                    <a:pt x="18" y="73"/>
                  </a:lnTo>
                  <a:lnTo>
                    <a:pt x="14" y="73"/>
                  </a:lnTo>
                  <a:lnTo>
                    <a:pt x="11" y="69"/>
                  </a:lnTo>
                  <a:lnTo>
                    <a:pt x="7" y="65"/>
                  </a:lnTo>
                  <a:lnTo>
                    <a:pt x="7" y="62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1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8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4"/>
                  </a:lnTo>
                  <a:close/>
                  <a:moveTo>
                    <a:pt x="43" y="0"/>
                  </a:moveTo>
                  <a:lnTo>
                    <a:pt x="43" y="14"/>
                  </a:lnTo>
                  <a:lnTo>
                    <a:pt x="40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5"/>
                  </a:lnTo>
                  <a:lnTo>
                    <a:pt x="22" y="25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8" y="33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8" y="40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3" y="29"/>
                  </a:lnTo>
                  <a:lnTo>
                    <a:pt x="3" y="25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32" y="3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close/>
                  <a:moveTo>
                    <a:pt x="43" y="14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3" y="14"/>
                  </a:lnTo>
                  <a:lnTo>
                    <a:pt x="43" y="14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0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5" y="33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47" y="18"/>
                  </a:lnTo>
                  <a:lnTo>
                    <a:pt x="47" y="14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3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5" y="7"/>
                  </a:lnTo>
                  <a:lnTo>
                    <a:pt x="69" y="11"/>
                  </a:lnTo>
                  <a:lnTo>
                    <a:pt x="73" y="11"/>
                  </a:lnTo>
                  <a:lnTo>
                    <a:pt x="76" y="14"/>
                  </a:lnTo>
                  <a:lnTo>
                    <a:pt x="76" y="18"/>
                  </a:lnTo>
                  <a:lnTo>
                    <a:pt x="80" y="22"/>
                  </a:lnTo>
                  <a:lnTo>
                    <a:pt x="80" y="25"/>
                  </a:lnTo>
                  <a:lnTo>
                    <a:pt x="84" y="29"/>
                  </a:lnTo>
                  <a:lnTo>
                    <a:pt x="84" y="33"/>
                  </a:lnTo>
                  <a:lnTo>
                    <a:pt x="84" y="40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73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1" name="Freeform 191"/>
            <p:cNvSpPr>
              <a:spLocks/>
            </p:cNvSpPr>
            <p:nvPr/>
          </p:nvSpPr>
          <p:spPr bwMode="auto">
            <a:xfrm>
              <a:off x="4368758" y="3623858"/>
              <a:ext cx="103188" cy="111125"/>
            </a:xfrm>
            <a:custGeom>
              <a:avLst/>
              <a:gdLst/>
              <a:ahLst/>
              <a:cxnLst>
                <a:cxn ang="0">
                  <a:pos x="65" y="33"/>
                </a:cxn>
                <a:cxn ang="0">
                  <a:pos x="62" y="48"/>
                </a:cxn>
                <a:cxn ang="0">
                  <a:pos x="54" y="59"/>
                </a:cxn>
                <a:cxn ang="0">
                  <a:pos x="47" y="66"/>
                </a:cxn>
                <a:cxn ang="0">
                  <a:pos x="32" y="70"/>
                </a:cxn>
                <a:cxn ang="0">
                  <a:pos x="18" y="66"/>
                </a:cxn>
                <a:cxn ang="0">
                  <a:pos x="7" y="59"/>
                </a:cxn>
                <a:cxn ang="0">
                  <a:pos x="0" y="48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47" y="4"/>
                </a:cxn>
                <a:cxn ang="0">
                  <a:pos x="54" y="11"/>
                </a:cxn>
                <a:cxn ang="0">
                  <a:pos x="62" y="22"/>
                </a:cxn>
                <a:cxn ang="0">
                  <a:pos x="65" y="33"/>
                </a:cxn>
              </a:cxnLst>
              <a:rect l="0" t="0" r="r" b="b"/>
              <a:pathLst>
                <a:path w="65" h="70">
                  <a:moveTo>
                    <a:pt x="65" y="33"/>
                  </a:moveTo>
                  <a:lnTo>
                    <a:pt x="62" y="48"/>
                  </a:lnTo>
                  <a:lnTo>
                    <a:pt x="54" y="59"/>
                  </a:lnTo>
                  <a:lnTo>
                    <a:pt x="47" y="66"/>
                  </a:lnTo>
                  <a:lnTo>
                    <a:pt x="32" y="70"/>
                  </a:lnTo>
                  <a:lnTo>
                    <a:pt x="18" y="66"/>
                  </a:lnTo>
                  <a:lnTo>
                    <a:pt x="7" y="59"/>
                  </a:lnTo>
                  <a:lnTo>
                    <a:pt x="0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47" y="4"/>
                  </a:lnTo>
                  <a:lnTo>
                    <a:pt x="54" y="11"/>
                  </a:lnTo>
                  <a:lnTo>
                    <a:pt x="62" y="22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2" name="Freeform 192"/>
            <p:cNvSpPr>
              <a:spLocks noEditPoints="1"/>
            </p:cNvSpPr>
            <p:nvPr/>
          </p:nvSpPr>
          <p:spPr bwMode="auto">
            <a:xfrm>
              <a:off x="4351295" y="3612745"/>
              <a:ext cx="133350" cy="133350"/>
            </a:xfrm>
            <a:custGeom>
              <a:avLst/>
              <a:gdLst/>
              <a:ahLst/>
              <a:cxnLst>
                <a:cxn ang="0">
                  <a:pos x="47" y="66"/>
                </a:cxn>
                <a:cxn ang="0">
                  <a:pos x="58" y="62"/>
                </a:cxn>
                <a:cxn ang="0">
                  <a:pos x="65" y="55"/>
                </a:cxn>
                <a:cxn ang="0">
                  <a:pos x="69" y="47"/>
                </a:cxn>
                <a:cxn ang="0">
                  <a:pos x="84" y="47"/>
                </a:cxn>
                <a:cxn ang="0">
                  <a:pos x="80" y="62"/>
                </a:cxn>
                <a:cxn ang="0">
                  <a:pos x="69" y="73"/>
                </a:cxn>
                <a:cxn ang="0">
                  <a:pos x="54" y="80"/>
                </a:cxn>
                <a:cxn ang="0">
                  <a:pos x="43" y="66"/>
                </a:cxn>
                <a:cxn ang="0">
                  <a:pos x="40" y="80"/>
                </a:cxn>
                <a:cxn ang="0">
                  <a:pos x="36" y="77"/>
                </a:cxn>
                <a:cxn ang="0">
                  <a:pos x="36" y="69"/>
                </a:cxn>
                <a:cxn ang="0">
                  <a:pos x="43" y="66"/>
                </a:cxn>
                <a:cxn ang="0">
                  <a:pos x="18" y="44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66"/>
                </a:cxn>
                <a:cxn ang="0">
                  <a:pos x="43" y="84"/>
                </a:cxn>
                <a:cxn ang="0">
                  <a:pos x="25" y="80"/>
                </a:cxn>
                <a:cxn ang="0">
                  <a:pos x="14" y="69"/>
                </a:cxn>
                <a:cxn ang="0">
                  <a:pos x="3" y="58"/>
                </a:cxn>
                <a:cxn ang="0">
                  <a:pos x="0" y="40"/>
                </a:cxn>
                <a:cxn ang="0">
                  <a:pos x="3" y="40"/>
                </a:cxn>
                <a:cxn ang="0">
                  <a:pos x="7" y="33"/>
                </a:cxn>
                <a:cxn ang="0">
                  <a:pos x="11" y="33"/>
                </a:cxn>
                <a:cxn ang="0">
                  <a:pos x="18" y="40"/>
                </a:cxn>
                <a:cxn ang="0">
                  <a:pos x="43" y="15"/>
                </a:cxn>
                <a:cxn ang="0">
                  <a:pos x="33" y="18"/>
                </a:cxn>
                <a:cxn ang="0">
                  <a:pos x="25" y="22"/>
                </a:cxn>
                <a:cxn ang="0">
                  <a:pos x="18" y="33"/>
                </a:cxn>
                <a:cxn ang="0">
                  <a:pos x="18" y="40"/>
                </a:cxn>
                <a:cxn ang="0">
                  <a:pos x="3" y="29"/>
                </a:cxn>
                <a:cxn ang="0">
                  <a:pos x="11" y="15"/>
                </a:cxn>
                <a:cxn ang="0">
                  <a:pos x="22" y="4"/>
                </a:cxn>
                <a:cxn ang="0">
                  <a:pos x="40" y="0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47" y="15"/>
                </a:cxn>
                <a:cxn ang="0">
                  <a:pos x="84" y="40"/>
                </a:cxn>
                <a:cxn ang="0">
                  <a:pos x="69" y="33"/>
                </a:cxn>
                <a:cxn ang="0">
                  <a:pos x="62" y="26"/>
                </a:cxn>
                <a:cxn ang="0">
                  <a:pos x="54" y="18"/>
                </a:cxn>
                <a:cxn ang="0">
                  <a:pos x="47" y="15"/>
                </a:cxn>
                <a:cxn ang="0">
                  <a:pos x="51" y="0"/>
                </a:cxn>
                <a:cxn ang="0">
                  <a:pos x="65" y="7"/>
                </a:cxn>
                <a:cxn ang="0">
                  <a:pos x="76" y="18"/>
                </a:cxn>
                <a:cxn ang="0">
                  <a:pos x="84" y="33"/>
                </a:cxn>
                <a:cxn ang="0">
                  <a:pos x="84" y="40"/>
                </a:cxn>
                <a:cxn ang="0">
                  <a:pos x="84" y="47"/>
                </a:cxn>
                <a:cxn ang="0">
                  <a:pos x="76" y="51"/>
                </a:cxn>
                <a:cxn ang="0">
                  <a:pos x="73" y="47"/>
                </a:cxn>
                <a:cxn ang="0">
                  <a:pos x="69" y="40"/>
                </a:cxn>
              </a:cxnLst>
              <a:rect l="0" t="0" r="r" b="b"/>
              <a:pathLst>
                <a:path w="84" h="84">
                  <a:moveTo>
                    <a:pt x="43" y="84"/>
                  </a:moveTo>
                  <a:lnTo>
                    <a:pt x="43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1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9" y="40"/>
                  </a:lnTo>
                  <a:lnTo>
                    <a:pt x="84" y="40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0" y="58"/>
                  </a:lnTo>
                  <a:lnTo>
                    <a:pt x="80" y="62"/>
                  </a:lnTo>
                  <a:lnTo>
                    <a:pt x="76" y="66"/>
                  </a:lnTo>
                  <a:lnTo>
                    <a:pt x="76" y="69"/>
                  </a:lnTo>
                  <a:lnTo>
                    <a:pt x="73" y="69"/>
                  </a:lnTo>
                  <a:lnTo>
                    <a:pt x="69" y="73"/>
                  </a:lnTo>
                  <a:lnTo>
                    <a:pt x="65" y="77"/>
                  </a:lnTo>
                  <a:lnTo>
                    <a:pt x="62" y="77"/>
                  </a:lnTo>
                  <a:lnTo>
                    <a:pt x="58" y="80"/>
                  </a:lnTo>
                  <a:lnTo>
                    <a:pt x="54" y="80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3" y="84"/>
                  </a:lnTo>
                  <a:close/>
                  <a:moveTo>
                    <a:pt x="43" y="66"/>
                  </a:moveTo>
                  <a:lnTo>
                    <a:pt x="43" y="84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3" y="66"/>
                  </a:lnTo>
                  <a:lnTo>
                    <a:pt x="43" y="66"/>
                  </a:lnTo>
                  <a:close/>
                  <a:moveTo>
                    <a:pt x="0" y="40"/>
                  </a:moveTo>
                  <a:lnTo>
                    <a:pt x="18" y="40"/>
                  </a:lnTo>
                  <a:lnTo>
                    <a:pt x="18" y="44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29" y="66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3" y="66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0"/>
                  </a:lnTo>
                  <a:lnTo>
                    <a:pt x="25" y="80"/>
                  </a:lnTo>
                  <a:lnTo>
                    <a:pt x="22" y="77"/>
                  </a:lnTo>
                  <a:lnTo>
                    <a:pt x="18" y="77"/>
                  </a:lnTo>
                  <a:lnTo>
                    <a:pt x="18" y="73"/>
                  </a:lnTo>
                  <a:lnTo>
                    <a:pt x="14" y="69"/>
                  </a:lnTo>
                  <a:lnTo>
                    <a:pt x="11" y="69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1"/>
                  </a:lnTo>
                  <a:lnTo>
                    <a:pt x="0" y="47"/>
                  </a:lnTo>
                  <a:lnTo>
                    <a:pt x="0" y="40"/>
                  </a:lnTo>
                  <a:close/>
                  <a:moveTo>
                    <a:pt x="18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close/>
                  <a:moveTo>
                    <a:pt x="43" y="0"/>
                  </a:moveTo>
                  <a:lnTo>
                    <a:pt x="43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6" y="15"/>
                  </a:lnTo>
                  <a:lnTo>
                    <a:pt x="33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9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3" y="33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1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2" y="4"/>
                  </a:lnTo>
                  <a:lnTo>
                    <a:pt x="25" y="4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close/>
                  <a:moveTo>
                    <a:pt x="43" y="15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43" y="15"/>
                  </a:lnTo>
                  <a:close/>
                  <a:moveTo>
                    <a:pt x="84" y="40"/>
                  </a:moveTo>
                  <a:lnTo>
                    <a:pt x="69" y="40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69" y="33"/>
                  </a:lnTo>
                  <a:lnTo>
                    <a:pt x="65" y="33"/>
                  </a:lnTo>
                  <a:lnTo>
                    <a:pt x="65" y="29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5" y="7"/>
                  </a:lnTo>
                  <a:lnTo>
                    <a:pt x="69" y="7"/>
                  </a:lnTo>
                  <a:lnTo>
                    <a:pt x="73" y="11"/>
                  </a:lnTo>
                  <a:lnTo>
                    <a:pt x="76" y="15"/>
                  </a:lnTo>
                  <a:lnTo>
                    <a:pt x="76" y="18"/>
                  </a:lnTo>
                  <a:lnTo>
                    <a:pt x="80" y="22"/>
                  </a:lnTo>
                  <a:lnTo>
                    <a:pt x="80" y="26"/>
                  </a:lnTo>
                  <a:lnTo>
                    <a:pt x="84" y="29"/>
                  </a:lnTo>
                  <a:lnTo>
                    <a:pt x="84" y="33"/>
                  </a:lnTo>
                  <a:lnTo>
                    <a:pt x="84" y="37"/>
                  </a:lnTo>
                  <a:lnTo>
                    <a:pt x="84" y="40"/>
                  </a:lnTo>
                  <a:close/>
                  <a:moveTo>
                    <a:pt x="69" y="40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9" y="4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2" name="Freeform 232"/>
            <p:cNvSpPr>
              <a:spLocks noEditPoints="1"/>
            </p:cNvSpPr>
            <p:nvPr/>
          </p:nvSpPr>
          <p:spPr bwMode="auto">
            <a:xfrm>
              <a:off x="3875045" y="2609445"/>
              <a:ext cx="23813" cy="231775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0" y="139"/>
                </a:cxn>
                <a:cxn ang="0">
                  <a:pos x="0" y="8"/>
                </a:cxn>
                <a:cxn ang="0">
                  <a:pos x="15" y="8"/>
                </a:cxn>
                <a:cxn ang="0">
                  <a:pos x="15" y="13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15" y="139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15" y="146"/>
                </a:cxn>
                <a:cxn ang="0">
                  <a:pos x="11" y="146"/>
                </a:cxn>
                <a:cxn ang="0">
                  <a:pos x="11" y="146"/>
                </a:cxn>
                <a:cxn ang="0">
                  <a:pos x="7" y="146"/>
                </a:cxn>
                <a:cxn ang="0">
                  <a:pos x="7" y="146"/>
                </a:cxn>
                <a:cxn ang="0">
                  <a:pos x="7" y="146"/>
                </a:cxn>
                <a:cxn ang="0">
                  <a:pos x="4" y="146"/>
                </a:cxn>
                <a:cxn ang="0">
                  <a:pos x="4" y="146"/>
                </a:cxn>
                <a:cxn ang="0">
                  <a:pos x="0" y="146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39"/>
                </a:cxn>
              </a:cxnLst>
              <a:rect l="0" t="0" r="r" b="b"/>
              <a:pathLst>
                <a:path w="15" h="146">
                  <a:moveTo>
                    <a:pt x="15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close/>
                  <a:moveTo>
                    <a:pt x="0" y="139"/>
                  </a:moveTo>
                  <a:lnTo>
                    <a:pt x="0" y="8"/>
                  </a:lnTo>
                  <a:lnTo>
                    <a:pt x="15" y="8"/>
                  </a:lnTo>
                  <a:lnTo>
                    <a:pt x="15" y="139"/>
                  </a:lnTo>
                  <a:lnTo>
                    <a:pt x="0" y="139"/>
                  </a:lnTo>
                  <a:close/>
                  <a:moveTo>
                    <a:pt x="0" y="139"/>
                  </a:moveTo>
                  <a:lnTo>
                    <a:pt x="15" y="139"/>
                  </a:lnTo>
                  <a:lnTo>
                    <a:pt x="15" y="143"/>
                  </a:lnTo>
                  <a:lnTo>
                    <a:pt x="15" y="143"/>
                  </a:lnTo>
                  <a:lnTo>
                    <a:pt x="15" y="143"/>
                  </a:lnTo>
                  <a:lnTo>
                    <a:pt x="15" y="146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0" y="146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3" name="Freeform 233"/>
            <p:cNvSpPr>
              <a:spLocks noEditPoints="1"/>
            </p:cNvSpPr>
            <p:nvPr/>
          </p:nvSpPr>
          <p:spPr bwMode="auto">
            <a:xfrm>
              <a:off x="3846470" y="2609445"/>
              <a:ext cx="80963" cy="301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9"/>
                </a:cxn>
                <a:cxn ang="0">
                  <a:pos x="7" y="19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9"/>
                </a:cxn>
                <a:cxn ang="0">
                  <a:pos x="7" y="19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4" y="19"/>
                </a:cxn>
                <a:cxn ang="0">
                  <a:pos x="44" y="19"/>
                </a:cxn>
              </a:cxnLst>
              <a:rect l="0" t="0" r="r" b="b"/>
              <a:pathLst>
                <a:path w="51" h="19">
                  <a:moveTo>
                    <a:pt x="7" y="0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9"/>
                  </a:moveTo>
                  <a:lnTo>
                    <a:pt x="7" y="19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9"/>
                  </a:lnTo>
                  <a:close/>
                  <a:moveTo>
                    <a:pt x="44" y="19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9"/>
                  </a:lnTo>
                  <a:lnTo>
                    <a:pt x="44" y="19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4" name="Freeform 234"/>
            <p:cNvSpPr>
              <a:spLocks noEditPoints="1"/>
            </p:cNvSpPr>
            <p:nvPr/>
          </p:nvSpPr>
          <p:spPr bwMode="auto">
            <a:xfrm>
              <a:off x="3875045" y="2928533"/>
              <a:ext cx="23813" cy="231775"/>
            </a:xfrm>
            <a:custGeom>
              <a:avLst/>
              <a:gdLst/>
              <a:ahLst/>
              <a:cxnLst>
                <a:cxn ang="0">
                  <a:pos x="0" y="139"/>
                </a:cxn>
                <a:cxn ang="0">
                  <a:pos x="15" y="139"/>
                </a:cxn>
                <a:cxn ang="0">
                  <a:pos x="15" y="139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15" y="146"/>
                </a:cxn>
                <a:cxn ang="0">
                  <a:pos x="11" y="146"/>
                </a:cxn>
                <a:cxn ang="0">
                  <a:pos x="11" y="146"/>
                </a:cxn>
                <a:cxn ang="0">
                  <a:pos x="7" y="146"/>
                </a:cxn>
                <a:cxn ang="0">
                  <a:pos x="7" y="146"/>
                </a:cxn>
                <a:cxn ang="0">
                  <a:pos x="7" y="146"/>
                </a:cxn>
                <a:cxn ang="0">
                  <a:pos x="4" y="146"/>
                </a:cxn>
                <a:cxn ang="0">
                  <a:pos x="4" y="146"/>
                </a:cxn>
                <a:cxn ang="0">
                  <a:pos x="0" y="146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15" y="7"/>
                </a:cxn>
                <a:cxn ang="0">
                  <a:pos x="15" y="139"/>
                </a:cxn>
                <a:cxn ang="0">
                  <a:pos x="0" y="139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46">
                  <a:moveTo>
                    <a:pt x="0" y="139"/>
                  </a:moveTo>
                  <a:lnTo>
                    <a:pt x="15" y="139"/>
                  </a:lnTo>
                  <a:lnTo>
                    <a:pt x="15" y="139"/>
                  </a:lnTo>
                  <a:lnTo>
                    <a:pt x="15" y="143"/>
                  </a:lnTo>
                  <a:lnTo>
                    <a:pt x="15" y="143"/>
                  </a:lnTo>
                  <a:lnTo>
                    <a:pt x="15" y="146"/>
                  </a:lnTo>
                  <a:lnTo>
                    <a:pt x="11" y="146"/>
                  </a:lnTo>
                  <a:lnTo>
                    <a:pt x="11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7" y="146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0" y="146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139"/>
                  </a:lnTo>
                  <a:close/>
                  <a:moveTo>
                    <a:pt x="15" y="7"/>
                  </a:moveTo>
                  <a:lnTo>
                    <a:pt x="15" y="139"/>
                  </a:lnTo>
                  <a:lnTo>
                    <a:pt x="0" y="139"/>
                  </a:lnTo>
                  <a:lnTo>
                    <a:pt x="0" y="7"/>
                  </a:lnTo>
                  <a:lnTo>
                    <a:pt x="15" y="7"/>
                  </a:lnTo>
                  <a:close/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5" name="Freeform 235"/>
            <p:cNvSpPr>
              <a:spLocks noEditPoints="1"/>
            </p:cNvSpPr>
            <p:nvPr/>
          </p:nvSpPr>
          <p:spPr bwMode="auto">
            <a:xfrm>
              <a:off x="3846470" y="3138083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4" y="14"/>
                </a:cxn>
                <a:cxn ang="0">
                  <a:pos x="44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4"/>
                  </a:lnTo>
                  <a:close/>
                  <a:moveTo>
                    <a:pt x="44" y="14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6" name="Freeform 236"/>
            <p:cNvSpPr>
              <a:spLocks noEditPoints="1"/>
            </p:cNvSpPr>
            <p:nvPr/>
          </p:nvSpPr>
          <p:spPr bwMode="auto">
            <a:xfrm>
              <a:off x="4408445" y="3554008"/>
              <a:ext cx="23813" cy="82550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0" y="44"/>
                </a:cxn>
                <a:cxn ang="0">
                  <a:pos x="0" y="8"/>
                </a:cxn>
                <a:cxn ang="0">
                  <a:pos x="15" y="8"/>
                </a:cxn>
                <a:cxn ang="0">
                  <a:pos x="15" y="44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5" y="48"/>
                </a:cxn>
                <a:cxn ang="0">
                  <a:pos x="15" y="48"/>
                </a:cxn>
                <a:cxn ang="0">
                  <a:pos x="15" y="52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7" y="52"/>
                </a:cxn>
                <a:cxn ang="0">
                  <a:pos x="7" y="52"/>
                </a:cxn>
                <a:cxn ang="0">
                  <a:pos x="7" y="5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0" y="52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15" h="52">
                  <a:moveTo>
                    <a:pt x="15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close/>
                  <a:moveTo>
                    <a:pt x="0" y="44"/>
                  </a:moveTo>
                  <a:lnTo>
                    <a:pt x="0" y="8"/>
                  </a:lnTo>
                  <a:lnTo>
                    <a:pt x="15" y="8"/>
                  </a:lnTo>
                  <a:lnTo>
                    <a:pt x="15" y="44"/>
                  </a:lnTo>
                  <a:lnTo>
                    <a:pt x="0" y="44"/>
                  </a:lnTo>
                  <a:close/>
                  <a:moveTo>
                    <a:pt x="0" y="44"/>
                  </a:move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7" name="Freeform 237"/>
            <p:cNvSpPr>
              <a:spLocks noEditPoints="1"/>
            </p:cNvSpPr>
            <p:nvPr/>
          </p:nvSpPr>
          <p:spPr bwMode="auto">
            <a:xfrm>
              <a:off x="4379870" y="3554008"/>
              <a:ext cx="80963" cy="238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5"/>
                </a:cxn>
                <a:cxn ang="0">
                  <a:pos x="7" y="15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4" y="15"/>
                </a:cxn>
                <a:cxn ang="0">
                  <a:pos x="44" y="15"/>
                </a:cxn>
              </a:cxnLst>
              <a:rect l="0" t="0" r="r" b="b"/>
              <a:pathLst>
                <a:path w="51" h="15">
                  <a:moveTo>
                    <a:pt x="7" y="0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5"/>
                  </a:moveTo>
                  <a:lnTo>
                    <a:pt x="7" y="15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5"/>
                  </a:lnTo>
                  <a:close/>
                  <a:moveTo>
                    <a:pt x="44" y="15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8" name="Freeform 238"/>
            <p:cNvSpPr>
              <a:spLocks noEditPoints="1"/>
            </p:cNvSpPr>
            <p:nvPr/>
          </p:nvSpPr>
          <p:spPr bwMode="auto">
            <a:xfrm>
              <a:off x="4408445" y="3722283"/>
              <a:ext cx="23813" cy="80963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15" y="48"/>
                </a:cxn>
                <a:cxn ang="0">
                  <a:pos x="15" y="48"/>
                </a:cxn>
                <a:cxn ang="0">
                  <a:pos x="15" y="48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51"/>
                </a:cxn>
                <a:cxn ang="0">
                  <a:pos x="7" y="51"/>
                </a:cxn>
                <a:cxn ang="0">
                  <a:pos x="7" y="51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5" y="8"/>
                </a:cxn>
                <a:cxn ang="0">
                  <a:pos x="15" y="44"/>
                </a:cxn>
                <a:cxn ang="0">
                  <a:pos x="0" y="44"/>
                </a:cxn>
                <a:cxn ang="0">
                  <a:pos x="0" y="8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</a:cxnLst>
              <a:rect l="0" t="0" r="r" b="b"/>
              <a:pathLst>
                <a:path w="15" h="51">
                  <a:moveTo>
                    <a:pt x="0" y="44"/>
                  </a:move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close/>
                  <a:moveTo>
                    <a:pt x="15" y="8"/>
                  </a:moveTo>
                  <a:lnTo>
                    <a:pt x="15" y="44"/>
                  </a:lnTo>
                  <a:lnTo>
                    <a:pt x="0" y="44"/>
                  </a:lnTo>
                  <a:lnTo>
                    <a:pt x="0" y="8"/>
                  </a:lnTo>
                  <a:lnTo>
                    <a:pt x="15" y="8"/>
                  </a:lnTo>
                  <a:close/>
                  <a:moveTo>
                    <a:pt x="15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9" name="Freeform 239"/>
            <p:cNvSpPr>
              <a:spLocks noEditPoints="1"/>
            </p:cNvSpPr>
            <p:nvPr/>
          </p:nvSpPr>
          <p:spPr bwMode="auto">
            <a:xfrm>
              <a:off x="4379870" y="3781020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1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4" y="14"/>
                </a:cxn>
                <a:cxn ang="0">
                  <a:pos x="44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4"/>
                  </a:lnTo>
                  <a:close/>
                  <a:moveTo>
                    <a:pt x="44" y="14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46" name="Freeform 226"/>
            <p:cNvSpPr>
              <a:spLocks noEditPoints="1"/>
            </p:cNvSpPr>
            <p:nvPr/>
          </p:nvSpPr>
          <p:spPr bwMode="auto">
            <a:xfrm>
              <a:off x="6542045" y="4183765"/>
              <a:ext cx="23813" cy="3492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4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5" y="7"/>
                </a:cxn>
                <a:cxn ang="0">
                  <a:pos x="15" y="15"/>
                </a:cxn>
                <a:cxn ang="0">
                  <a:pos x="0" y="15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22">
                  <a:moveTo>
                    <a:pt x="0" y="15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15" y="7"/>
                  </a:moveTo>
                  <a:lnTo>
                    <a:pt x="15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15" y="7"/>
                  </a:lnTo>
                  <a:close/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47" name="Freeform 227"/>
            <p:cNvSpPr>
              <a:spLocks noEditPoints="1"/>
            </p:cNvSpPr>
            <p:nvPr/>
          </p:nvSpPr>
          <p:spPr bwMode="auto">
            <a:xfrm>
              <a:off x="6513470" y="4255405"/>
              <a:ext cx="80963" cy="238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5"/>
                </a:cxn>
                <a:cxn ang="0">
                  <a:pos x="7" y="15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1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4" y="15"/>
                </a:cxn>
                <a:cxn ang="0">
                  <a:pos x="44" y="15"/>
                </a:cxn>
              </a:cxnLst>
              <a:rect l="0" t="0" r="r" b="b"/>
              <a:pathLst>
                <a:path w="51" h="15">
                  <a:moveTo>
                    <a:pt x="7" y="0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5"/>
                  </a:moveTo>
                  <a:lnTo>
                    <a:pt x="7" y="15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5"/>
                  </a:lnTo>
                  <a:close/>
                  <a:moveTo>
                    <a:pt x="44" y="15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299" name="Rectangle 179"/>
            <p:cNvSpPr>
              <a:spLocks noChangeArrowheads="1"/>
            </p:cNvSpPr>
            <p:nvPr/>
          </p:nvSpPr>
          <p:spPr bwMode="auto">
            <a:xfrm>
              <a:off x="6507120" y="4139795"/>
              <a:ext cx="93663" cy="984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4" name="Freeform 184"/>
            <p:cNvSpPr>
              <a:spLocks noEditPoints="1"/>
            </p:cNvSpPr>
            <p:nvPr/>
          </p:nvSpPr>
          <p:spPr bwMode="auto">
            <a:xfrm>
              <a:off x="4484645" y="3693708"/>
              <a:ext cx="404813" cy="150813"/>
            </a:xfrm>
            <a:custGeom>
              <a:avLst/>
              <a:gdLst/>
              <a:ahLst/>
              <a:cxnLst>
                <a:cxn ang="0">
                  <a:pos x="244" y="95"/>
                </a:cxn>
                <a:cxn ang="0">
                  <a:pos x="248" y="80"/>
                </a:cxn>
                <a:cxn ang="0">
                  <a:pos x="252" y="80"/>
                </a:cxn>
                <a:cxn ang="0">
                  <a:pos x="255" y="84"/>
                </a:cxn>
                <a:cxn ang="0">
                  <a:pos x="255" y="88"/>
                </a:cxn>
                <a:cxn ang="0">
                  <a:pos x="255" y="91"/>
                </a:cxn>
                <a:cxn ang="0">
                  <a:pos x="252" y="95"/>
                </a:cxn>
                <a:cxn ang="0">
                  <a:pos x="252" y="95"/>
                </a:cxn>
                <a:cxn ang="0">
                  <a:pos x="248" y="95"/>
                </a:cxn>
                <a:cxn ang="0">
                  <a:pos x="244" y="95"/>
                </a:cxn>
                <a:cxn ang="0">
                  <a:pos x="11" y="0"/>
                </a:cxn>
                <a:cxn ang="0">
                  <a:pos x="248" y="80"/>
                </a:cxn>
                <a:cxn ang="0">
                  <a:pos x="244" y="95"/>
                </a:cxn>
                <a:cxn ang="0">
                  <a:pos x="7" y="15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7" y="1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255" h="95">
                  <a:moveTo>
                    <a:pt x="244" y="95"/>
                  </a:moveTo>
                  <a:lnTo>
                    <a:pt x="248" y="80"/>
                  </a:lnTo>
                  <a:lnTo>
                    <a:pt x="252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5" y="91"/>
                  </a:lnTo>
                  <a:lnTo>
                    <a:pt x="252" y="95"/>
                  </a:lnTo>
                  <a:lnTo>
                    <a:pt x="252" y="95"/>
                  </a:lnTo>
                  <a:lnTo>
                    <a:pt x="248" y="95"/>
                  </a:lnTo>
                  <a:lnTo>
                    <a:pt x="244" y="95"/>
                  </a:lnTo>
                  <a:close/>
                  <a:moveTo>
                    <a:pt x="11" y="0"/>
                  </a:moveTo>
                  <a:lnTo>
                    <a:pt x="248" y="80"/>
                  </a:lnTo>
                  <a:lnTo>
                    <a:pt x="244" y="95"/>
                  </a:lnTo>
                  <a:lnTo>
                    <a:pt x="7" y="15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7" y="15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5" name="Freeform 185"/>
            <p:cNvSpPr>
              <a:spLocks noEditPoints="1"/>
            </p:cNvSpPr>
            <p:nvPr/>
          </p:nvSpPr>
          <p:spPr bwMode="auto">
            <a:xfrm>
              <a:off x="5022808" y="3873095"/>
              <a:ext cx="400050" cy="139700"/>
            </a:xfrm>
            <a:custGeom>
              <a:avLst/>
              <a:gdLst/>
              <a:ahLst/>
              <a:cxnLst>
                <a:cxn ang="0">
                  <a:pos x="241" y="88"/>
                </a:cxn>
                <a:cxn ang="0">
                  <a:pos x="245" y="70"/>
                </a:cxn>
                <a:cxn ang="0">
                  <a:pos x="249" y="73"/>
                </a:cxn>
                <a:cxn ang="0">
                  <a:pos x="249" y="73"/>
                </a:cxn>
                <a:cxn ang="0">
                  <a:pos x="252" y="77"/>
                </a:cxn>
                <a:cxn ang="0">
                  <a:pos x="249" y="81"/>
                </a:cxn>
                <a:cxn ang="0">
                  <a:pos x="249" y="84"/>
                </a:cxn>
                <a:cxn ang="0">
                  <a:pos x="245" y="84"/>
                </a:cxn>
                <a:cxn ang="0">
                  <a:pos x="245" y="88"/>
                </a:cxn>
                <a:cxn ang="0">
                  <a:pos x="241" y="88"/>
                </a:cxn>
                <a:cxn ang="0">
                  <a:pos x="8" y="0"/>
                </a:cxn>
                <a:cxn ang="0">
                  <a:pos x="245" y="70"/>
                </a:cxn>
                <a:cxn ang="0">
                  <a:pos x="241" y="88"/>
                </a:cxn>
                <a:cxn ang="0">
                  <a:pos x="4" y="15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</a:cxnLst>
              <a:rect l="0" t="0" r="r" b="b"/>
              <a:pathLst>
                <a:path w="252" h="88">
                  <a:moveTo>
                    <a:pt x="241" y="88"/>
                  </a:moveTo>
                  <a:lnTo>
                    <a:pt x="245" y="70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52" y="77"/>
                  </a:lnTo>
                  <a:lnTo>
                    <a:pt x="249" y="81"/>
                  </a:lnTo>
                  <a:lnTo>
                    <a:pt x="249" y="84"/>
                  </a:lnTo>
                  <a:lnTo>
                    <a:pt x="245" y="84"/>
                  </a:lnTo>
                  <a:lnTo>
                    <a:pt x="245" y="88"/>
                  </a:lnTo>
                  <a:lnTo>
                    <a:pt x="241" y="88"/>
                  </a:lnTo>
                  <a:close/>
                  <a:moveTo>
                    <a:pt x="8" y="0"/>
                  </a:moveTo>
                  <a:lnTo>
                    <a:pt x="245" y="70"/>
                  </a:lnTo>
                  <a:lnTo>
                    <a:pt x="241" y="88"/>
                  </a:lnTo>
                  <a:lnTo>
                    <a:pt x="4" y="15"/>
                  </a:lnTo>
                  <a:lnTo>
                    <a:pt x="8" y="0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6" name="Freeform 186"/>
            <p:cNvSpPr>
              <a:spLocks noEditPoints="1"/>
            </p:cNvSpPr>
            <p:nvPr/>
          </p:nvSpPr>
          <p:spPr bwMode="auto">
            <a:xfrm>
              <a:off x="5556208" y="4006445"/>
              <a:ext cx="395288" cy="30163"/>
            </a:xfrm>
            <a:custGeom>
              <a:avLst/>
              <a:gdLst/>
              <a:ahLst/>
              <a:cxnLst>
                <a:cxn ang="0">
                  <a:pos x="241" y="19"/>
                </a:cxn>
                <a:cxn ang="0">
                  <a:pos x="241" y="4"/>
                </a:cxn>
                <a:cxn ang="0">
                  <a:pos x="245" y="4"/>
                </a:cxn>
                <a:cxn ang="0">
                  <a:pos x="245" y="4"/>
                </a:cxn>
                <a:cxn ang="0">
                  <a:pos x="249" y="8"/>
                </a:cxn>
                <a:cxn ang="0">
                  <a:pos x="249" y="11"/>
                </a:cxn>
                <a:cxn ang="0">
                  <a:pos x="249" y="15"/>
                </a:cxn>
                <a:cxn ang="0">
                  <a:pos x="245" y="15"/>
                </a:cxn>
                <a:cxn ang="0">
                  <a:pos x="245" y="19"/>
                </a:cxn>
                <a:cxn ang="0">
                  <a:pos x="241" y="19"/>
                </a:cxn>
                <a:cxn ang="0">
                  <a:pos x="8" y="0"/>
                </a:cxn>
                <a:cxn ang="0">
                  <a:pos x="241" y="4"/>
                </a:cxn>
                <a:cxn ang="0">
                  <a:pos x="241" y="19"/>
                </a:cxn>
                <a:cxn ang="0">
                  <a:pos x="8" y="19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</a:cxnLst>
              <a:rect l="0" t="0" r="r" b="b"/>
              <a:pathLst>
                <a:path w="249" h="19">
                  <a:moveTo>
                    <a:pt x="241" y="19"/>
                  </a:moveTo>
                  <a:lnTo>
                    <a:pt x="241" y="4"/>
                  </a:lnTo>
                  <a:lnTo>
                    <a:pt x="245" y="4"/>
                  </a:lnTo>
                  <a:lnTo>
                    <a:pt x="245" y="4"/>
                  </a:lnTo>
                  <a:lnTo>
                    <a:pt x="249" y="8"/>
                  </a:lnTo>
                  <a:lnTo>
                    <a:pt x="249" y="11"/>
                  </a:lnTo>
                  <a:lnTo>
                    <a:pt x="249" y="15"/>
                  </a:lnTo>
                  <a:lnTo>
                    <a:pt x="245" y="15"/>
                  </a:lnTo>
                  <a:lnTo>
                    <a:pt x="245" y="19"/>
                  </a:lnTo>
                  <a:lnTo>
                    <a:pt x="241" y="19"/>
                  </a:lnTo>
                  <a:close/>
                  <a:moveTo>
                    <a:pt x="8" y="0"/>
                  </a:moveTo>
                  <a:lnTo>
                    <a:pt x="241" y="4"/>
                  </a:lnTo>
                  <a:lnTo>
                    <a:pt x="241" y="19"/>
                  </a:lnTo>
                  <a:lnTo>
                    <a:pt x="8" y="19"/>
                  </a:lnTo>
                  <a:lnTo>
                    <a:pt x="8" y="0"/>
                  </a:lnTo>
                  <a:close/>
                  <a:moveTo>
                    <a:pt x="8" y="0"/>
                  </a:moveTo>
                  <a:lnTo>
                    <a:pt x="8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3" name="Freeform 193"/>
            <p:cNvSpPr>
              <a:spLocks/>
            </p:cNvSpPr>
            <p:nvPr/>
          </p:nvSpPr>
          <p:spPr bwMode="auto">
            <a:xfrm>
              <a:off x="4902158" y="3803245"/>
              <a:ext cx="103188" cy="111125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48"/>
                </a:cxn>
                <a:cxn ang="0">
                  <a:pos x="58" y="59"/>
                </a:cxn>
                <a:cxn ang="0">
                  <a:pos x="47" y="66"/>
                </a:cxn>
                <a:cxn ang="0">
                  <a:pos x="32" y="70"/>
                </a:cxn>
                <a:cxn ang="0">
                  <a:pos x="18" y="66"/>
                </a:cxn>
                <a:cxn ang="0">
                  <a:pos x="7" y="59"/>
                </a:cxn>
                <a:cxn ang="0">
                  <a:pos x="0" y="48"/>
                </a:cxn>
                <a:cxn ang="0">
                  <a:pos x="0" y="37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4"/>
                </a:cxn>
                <a:cxn ang="0">
                  <a:pos x="32" y="0"/>
                </a:cxn>
                <a:cxn ang="0">
                  <a:pos x="47" y="4"/>
                </a:cxn>
                <a:cxn ang="0">
                  <a:pos x="58" y="11"/>
                </a:cxn>
                <a:cxn ang="0">
                  <a:pos x="65" y="22"/>
                </a:cxn>
                <a:cxn ang="0">
                  <a:pos x="65" y="37"/>
                </a:cxn>
              </a:cxnLst>
              <a:rect l="0" t="0" r="r" b="b"/>
              <a:pathLst>
                <a:path w="65" h="70">
                  <a:moveTo>
                    <a:pt x="65" y="37"/>
                  </a:moveTo>
                  <a:lnTo>
                    <a:pt x="65" y="48"/>
                  </a:lnTo>
                  <a:lnTo>
                    <a:pt x="58" y="59"/>
                  </a:lnTo>
                  <a:lnTo>
                    <a:pt x="47" y="66"/>
                  </a:lnTo>
                  <a:lnTo>
                    <a:pt x="32" y="70"/>
                  </a:lnTo>
                  <a:lnTo>
                    <a:pt x="18" y="66"/>
                  </a:lnTo>
                  <a:lnTo>
                    <a:pt x="7" y="59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4"/>
                  </a:lnTo>
                  <a:lnTo>
                    <a:pt x="32" y="0"/>
                  </a:lnTo>
                  <a:lnTo>
                    <a:pt x="47" y="4"/>
                  </a:lnTo>
                  <a:lnTo>
                    <a:pt x="58" y="11"/>
                  </a:lnTo>
                  <a:lnTo>
                    <a:pt x="65" y="22"/>
                  </a:lnTo>
                  <a:lnTo>
                    <a:pt x="65" y="3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4" name="Freeform 194"/>
            <p:cNvSpPr>
              <a:spLocks noEditPoints="1"/>
            </p:cNvSpPr>
            <p:nvPr/>
          </p:nvSpPr>
          <p:spPr bwMode="auto">
            <a:xfrm>
              <a:off x="4884695" y="3792133"/>
              <a:ext cx="133350" cy="133350"/>
            </a:xfrm>
            <a:custGeom>
              <a:avLst/>
              <a:gdLst/>
              <a:ahLst/>
              <a:cxnLst>
                <a:cxn ang="0">
                  <a:pos x="47" y="66"/>
                </a:cxn>
                <a:cxn ang="0">
                  <a:pos x="58" y="62"/>
                </a:cxn>
                <a:cxn ang="0">
                  <a:pos x="65" y="55"/>
                </a:cxn>
                <a:cxn ang="0">
                  <a:pos x="69" y="48"/>
                </a:cxn>
                <a:cxn ang="0">
                  <a:pos x="84" y="48"/>
                </a:cxn>
                <a:cxn ang="0">
                  <a:pos x="80" y="62"/>
                </a:cxn>
                <a:cxn ang="0">
                  <a:pos x="69" y="73"/>
                </a:cxn>
                <a:cxn ang="0">
                  <a:pos x="54" y="81"/>
                </a:cxn>
                <a:cxn ang="0">
                  <a:pos x="43" y="70"/>
                </a:cxn>
                <a:cxn ang="0">
                  <a:pos x="40" y="84"/>
                </a:cxn>
                <a:cxn ang="0">
                  <a:pos x="36" y="77"/>
                </a:cxn>
                <a:cxn ang="0">
                  <a:pos x="36" y="70"/>
                </a:cxn>
                <a:cxn ang="0">
                  <a:pos x="43" y="70"/>
                </a:cxn>
                <a:cxn ang="0">
                  <a:pos x="18" y="44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66"/>
                </a:cxn>
                <a:cxn ang="0">
                  <a:pos x="43" y="84"/>
                </a:cxn>
                <a:cxn ang="0">
                  <a:pos x="25" y="81"/>
                </a:cxn>
                <a:cxn ang="0">
                  <a:pos x="14" y="73"/>
                </a:cxn>
                <a:cxn ang="0">
                  <a:pos x="3" y="59"/>
                </a:cxn>
                <a:cxn ang="0">
                  <a:pos x="0" y="44"/>
                </a:cxn>
                <a:cxn ang="0">
                  <a:pos x="3" y="40"/>
                </a:cxn>
                <a:cxn ang="0">
                  <a:pos x="7" y="37"/>
                </a:cxn>
                <a:cxn ang="0">
                  <a:pos x="11" y="37"/>
                </a:cxn>
                <a:cxn ang="0">
                  <a:pos x="18" y="40"/>
                </a:cxn>
                <a:cxn ang="0">
                  <a:pos x="43" y="15"/>
                </a:cxn>
                <a:cxn ang="0">
                  <a:pos x="33" y="18"/>
                </a:cxn>
                <a:cxn ang="0">
                  <a:pos x="25" y="22"/>
                </a:cxn>
                <a:cxn ang="0">
                  <a:pos x="18" y="33"/>
                </a:cxn>
                <a:cxn ang="0">
                  <a:pos x="18" y="44"/>
                </a:cxn>
                <a:cxn ang="0">
                  <a:pos x="3" y="29"/>
                </a:cxn>
                <a:cxn ang="0">
                  <a:pos x="11" y="15"/>
                </a:cxn>
                <a:cxn ang="0">
                  <a:pos x="22" y="4"/>
                </a:cxn>
                <a:cxn ang="0">
                  <a:pos x="40" y="0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84" y="44"/>
                </a:cxn>
                <a:cxn ang="0">
                  <a:pos x="69" y="33"/>
                </a:cxn>
                <a:cxn ang="0">
                  <a:pos x="62" y="26"/>
                </a:cxn>
                <a:cxn ang="0">
                  <a:pos x="54" y="18"/>
                </a:cxn>
                <a:cxn ang="0">
                  <a:pos x="47" y="15"/>
                </a:cxn>
                <a:cxn ang="0">
                  <a:pos x="51" y="0"/>
                </a:cxn>
                <a:cxn ang="0">
                  <a:pos x="65" y="7"/>
                </a:cxn>
                <a:cxn ang="0">
                  <a:pos x="76" y="18"/>
                </a:cxn>
                <a:cxn ang="0">
                  <a:pos x="84" y="33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76" y="51"/>
                </a:cxn>
                <a:cxn ang="0">
                  <a:pos x="73" y="48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3" y="84"/>
                  </a:moveTo>
                  <a:lnTo>
                    <a:pt x="43" y="70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0" y="62"/>
                  </a:lnTo>
                  <a:lnTo>
                    <a:pt x="76" y="66"/>
                  </a:lnTo>
                  <a:lnTo>
                    <a:pt x="76" y="70"/>
                  </a:lnTo>
                  <a:lnTo>
                    <a:pt x="73" y="73"/>
                  </a:lnTo>
                  <a:lnTo>
                    <a:pt x="69" y="73"/>
                  </a:lnTo>
                  <a:lnTo>
                    <a:pt x="65" y="77"/>
                  </a:lnTo>
                  <a:lnTo>
                    <a:pt x="62" y="77"/>
                  </a:lnTo>
                  <a:lnTo>
                    <a:pt x="58" y="81"/>
                  </a:lnTo>
                  <a:lnTo>
                    <a:pt x="54" y="81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3" y="84"/>
                  </a:lnTo>
                  <a:close/>
                  <a:moveTo>
                    <a:pt x="43" y="70"/>
                  </a:moveTo>
                  <a:lnTo>
                    <a:pt x="43" y="84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3" y="70"/>
                  </a:lnTo>
                  <a:lnTo>
                    <a:pt x="43" y="70"/>
                  </a:lnTo>
                  <a:close/>
                  <a:moveTo>
                    <a:pt x="0" y="44"/>
                  </a:moveTo>
                  <a:lnTo>
                    <a:pt x="18" y="44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9"/>
                  </a:lnTo>
                  <a:lnTo>
                    <a:pt x="25" y="59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3" y="70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1"/>
                  </a:lnTo>
                  <a:lnTo>
                    <a:pt x="25" y="81"/>
                  </a:lnTo>
                  <a:lnTo>
                    <a:pt x="22" y="81"/>
                  </a:lnTo>
                  <a:lnTo>
                    <a:pt x="22" y="77"/>
                  </a:lnTo>
                  <a:lnTo>
                    <a:pt x="18" y="73"/>
                  </a:lnTo>
                  <a:lnTo>
                    <a:pt x="14" y="73"/>
                  </a:lnTo>
                  <a:lnTo>
                    <a:pt x="11" y="70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1"/>
                  </a:lnTo>
                  <a:lnTo>
                    <a:pt x="0" y="48"/>
                  </a:lnTo>
                  <a:lnTo>
                    <a:pt x="0" y="44"/>
                  </a:lnTo>
                  <a:close/>
                  <a:moveTo>
                    <a:pt x="18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4"/>
                  </a:lnTo>
                  <a:close/>
                  <a:moveTo>
                    <a:pt x="43" y="0"/>
                  </a:moveTo>
                  <a:lnTo>
                    <a:pt x="43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29" y="18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9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3" y="33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22" y="4"/>
                  </a:lnTo>
                  <a:lnTo>
                    <a:pt x="25" y="4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close/>
                  <a:moveTo>
                    <a:pt x="43" y="15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43" y="15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69" y="33"/>
                  </a:lnTo>
                  <a:lnTo>
                    <a:pt x="65" y="33"/>
                  </a:lnTo>
                  <a:lnTo>
                    <a:pt x="65" y="29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8" y="22"/>
                  </a:lnTo>
                  <a:lnTo>
                    <a:pt x="58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5" y="7"/>
                  </a:lnTo>
                  <a:lnTo>
                    <a:pt x="69" y="11"/>
                  </a:lnTo>
                  <a:lnTo>
                    <a:pt x="73" y="11"/>
                  </a:lnTo>
                  <a:lnTo>
                    <a:pt x="76" y="15"/>
                  </a:lnTo>
                  <a:lnTo>
                    <a:pt x="76" y="18"/>
                  </a:lnTo>
                  <a:lnTo>
                    <a:pt x="80" y="22"/>
                  </a:lnTo>
                  <a:lnTo>
                    <a:pt x="84" y="26"/>
                  </a:lnTo>
                  <a:lnTo>
                    <a:pt x="84" y="29"/>
                  </a:lnTo>
                  <a:lnTo>
                    <a:pt x="84" y="33"/>
                  </a:lnTo>
                  <a:lnTo>
                    <a:pt x="84" y="37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3" y="51"/>
                  </a:lnTo>
                  <a:lnTo>
                    <a:pt x="73" y="48"/>
                  </a:lnTo>
                  <a:lnTo>
                    <a:pt x="73" y="48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5" name="Freeform 195"/>
            <p:cNvSpPr>
              <a:spLocks/>
            </p:cNvSpPr>
            <p:nvPr/>
          </p:nvSpPr>
          <p:spPr bwMode="auto">
            <a:xfrm>
              <a:off x="5435558" y="3966758"/>
              <a:ext cx="103188" cy="109538"/>
            </a:xfrm>
            <a:custGeom>
              <a:avLst/>
              <a:gdLst/>
              <a:ahLst/>
              <a:cxnLst>
                <a:cxn ang="0">
                  <a:pos x="65" y="36"/>
                </a:cxn>
                <a:cxn ang="0">
                  <a:pos x="65" y="47"/>
                </a:cxn>
                <a:cxn ang="0">
                  <a:pos x="58" y="58"/>
                </a:cxn>
                <a:cxn ang="0">
                  <a:pos x="47" y="65"/>
                </a:cxn>
                <a:cxn ang="0">
                  <a:pos x="33" y="69"/>
                </a:cxn>
                <a:cxn ang="0">
                  <a:pos x="18" y="65"/>
                </a:cxn>
                <a:cxn ang="0">
                  <a:pos x="7" y="58"/>
                </a:cxn>
                <a:cxn ang="0">
                  <a:pos x="0" y="47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3"/>
                </a:cxn>
                <a:cxn ang="0">
                  <a:pos x="33" y="0"/>
                </a:cxn>
                <a:cxn ang="0">
                  <a:pos x="47" y="3"/>
                </a:cxn>
                <a:cxn ang="0">
                  <a:pos x="58" y="11"/>
                </a:cxn>
                <a:cxn ang="0">
                  <a:pos x="65" y="22"/>
                </a:cxn>
                <a:cxn ang="0">
                  <a:pos x="65" y="36"/>
                </a:cxn>
              </a:cxnLst>
              <a:rect l="0" t="0" r="r" b="b"/>
              <a:pathLst>
                <a:path w="65" h="69">
                  <a:moveTo>
                    <a:pt x="65" y="36"/>
                  </a:moveTo>
                  <a:lnTo>
                    <a:pt x="65" y="47"/>
                  </a:lnTo>
                  <a:lnTo>
                    <a:pt x="58" y="58"/>
                  </a:lnTo>
                  <a:lnTo>
                    <a:pt x="47" y="65"/>
                  </a:lnTo>
                  <a:lnTo>
                    <a:pt x="33" y="69"/>
                  </a:lnTo>
                  <a:lnTo>
                    <a:pt x="18" y="65"/>
                  </a:lnTo>
                  <a:lnTo>
                    <a:pt x="7" y="58"/>
                  </a:lnTo>
                  <a:lnTo>
                    <a:pt x="0" y="47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3"/>
                  </a:lnTo>
                  <a:lnTo>
                    <a:pt x="33" y="0"/>
                  </a:lnTo>
                  <a:lnTo>
                    <a:pt x="47" y="3"/>
                  </a:lnTo>
                  <a:lnTo>
                    <a:pt x="58" y="11"/>
                  </a:lnTo>
                  <a:lnTo>
                    <a:pt x="65" y="22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6" name="Freeform 196"/>
            <p:cNvSpPr>
              <a:spLocks noEditPoints="1"/>
            </p:cNvSpPr>
            <p:nvPr/>
          </p:nvSpPr>
          <p:spPr bwMode="auto">
            <a:xfrm>
              <a:off x="5418095" y="3954058"/>
              <a:ext cx="133350" cy="133350"/>
            </a:xfrm>
            <a:custGeom>
              <a:avLst/>
              <a:gdLst/>
              <a:ahLst/>
              <a:cxnLst>
                <a:cxn ang="0">
                  <a:pos x="47" y="66"/>
                </a:cxn>
                <a:cxn ang="0">
                  <a:pos x="58" y="62"/>
                </a:cxn>
                <a:cxn ang="0">
                  <a:pos x="65" y="55"/>
                </a:cxn>
                <a:cxn ang="0">
                  <a:pos x="69" y="48"/>
                </a:cxn>
                <a:cxn ang="0">
                  <a:pos x="84" y="48"/>
                </a:cxn>
                <a:cxn ang="0">
                  <a:pos x="80" y="62"/>
                </a:cxn>
                <a:cxn ang="0">
                  <a:pos x="69" y="73"/>
                </a:cxn>
                <a:cxn ang="0">
                  <a:pos x="54" y="81"/>
                </a:cxn>
                <a:cxn ang="0">
                  <a:pos x="44" y="70"/>
                </a:cxn>
                <a:cxn ang="0">
                  <a:pos x="40" y="84"/>
                </a:cxn>
                <a:cxn ang="0">
                  <a:pos x="36" y="77"/>
                </a:cxn>
                <a:cxn ang="0">
                  <a:pos x="36" y="73"/>
                </a:cxn>
                <a:cxn ang="0">
                  <a:pos x="44" y="70"/>
                </a:cxn>
                <a:cxn ang="0">
                  <a:pos x="18" y="44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66"/>
                </a:cxn>
                <a:cxn ang="0">
                  <a:pos x="44" y="84"/>
                </a:cxn>
                <a:cxn ang="0">
                  <a:pos x="29" y="81"/>
                </a:cxn>
                <a:cxn ang="0">
                  <a:pos x="14" y="73"/>
                </a:cxn>
                <a:cxn ang="0">
                  <a:pos x="3" y="59"/>
                </a:cxn>
                <a:cxn ang="0">
                  <a:pos x="0" y="44"/>
                </a:cxn>
                <a:cxn ang="0">
                  <a:pos x="3" y="41"/>
                </a:cxn>
                <a:cxn ang="0">
                  <a:pos x="7" y="37"/>
                </a:cxn>
                <a:cxn ang="0">
                  <a:pos x="11" y="37"/>
                </a:cxn>
                <a:cxn ang="0">
                  <a:pos x="18" y="41"/>
                </a:cxn>
                <a:cxn ang="0">
                  <a:pos x="44" y="15"/>
                </a:cxn>
                <a:cxn ang="0">
                  <a:pos x="33" y="19"/>
                </a:cxn>
                <a:cxn ang="0">
                  <a:pos x="25" y="22"/>
                </a:cxn>
                <a:cxn ang="0">
                  <a:pos x="18" y="33"/>
                </a:cxn>
                <a:cxn ang="0">
                  <a:pos x="18" y="44"/>
                </a:cxn>
                <a:cxn ang="0">
                  <a:pos x="3" y="30"/>
                </a:cxn>
                <a:cxn ang="0">
                  <a:pos x="11" y="15"/>
                </a:cxn>
                <a:cxn ang="0">
                  <a:pos x="22" y="4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84" y="44"/>
                </a:cxn>
                <a:cxn ang="0">
                  <a:pos x="69" y="33"/>
                </a:cxn>
                <a:cxn ang="0">
                  <a:pos x="62" y="26"/>
                </a:cxn>
                <a:cxn ang="0">
                  <a:pos x="54" y="19"/>
                </a:cxn>
                <a:cxn ang="0">
                  <a:pos x="47" y="15"/>
                </a:cxn>
                <a:cxn ang="0">
                  <a:pos x="51" y="0"/>
                </a:cxn>
                <a:cxn ang="0">
                  <a:pos x="65" y="8"/>
                </a:cxn>
                <a:cxn ang="0">
                  <a:pos x="76" y="19"/>
                </a:cxn>
                <a:cxn ang="0">
                  <a:pos x="84" y="33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76" y="52"/>
                </a:cxn>
                <a:cxn ang="0">
                  <a:pos x="73" y="48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4" y="84"/>
                  </a:moveTo>
                  <a:lnTo>
                    <a:pt x="44" y="70"/>
                  </a:lnTo>
                  <a:lnTo>
                    <a:pt x="47" y="70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59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0" y="62"/>
                  </a:lnTo>
                  <a:lnTo>
                    <a:pt x="76" y="66"/>
                  </a:lnTo>
                  <a:lnTo>
                    <a:pt x="76" y="70"/>
                  </a:lnTo>
                  <a:lnTo>
                    <a:pt x="73" y="73"/>
                  </a:lnTo>
                  <a:lnTo>
                    <a:pt x="69" y="73"/>
                  </a:lnTo>
                  <a:lnTo>
                    <a:pt x="65" y="77"/>
                  </a:lnTo>
                  <a:lnTo>
                    <a:pt x="62" y="81"/>
                  </a:lnTo>
                  <a:lnTo>
                    <a:pt x="58" y="81"/>
                  </a:lnTo>
                  <a:lnTo>
                    <a:pt x="54" y="81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4" y="84"/>
                  </a:lnTo>
                  <a:close/>
                  <a:moveTo>
                    <a:pt x="44" y="70"/>
                  </a:moveTo>
                  <a:lnTo>
                    <a:pt x="44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70"/>
                  </a:lnTo>
                  <a:close/>
                  <a:moveTo>
                    <a:pt x="0" y="44"/>
                  </a:moveTo>
                  <a:lnTo>
                    <a:pt x="18" y="44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9"/>
                  </a:lnTo>
                  <a:lnTo>
                    <a:pt x="25" y="59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1"/>
                  </a:lnTo>
                  <a:lnTo>
                    <a:pt x="29" y="81"/>
                  </a:lnTo>
                  <a:lnTo>
                    <a:pt x="25" y="81"/>
                  </a:lnTo>
                  <a:lnTo>
                    <a:pt x="22" y="77"/>
                  </a:lnTo>
                  <a:lnTo>
                    <a:pt x="18" y="73"/>
                  </a:lnTo>
                  <a:lnTo>
                    <a:pt x="14" y="73"/>
                  </a:lnTo>
                  <a:lnTo>
                    <a:pt x="11" y="70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0" y="48"/>
                  </a:lnTo>
                  <a:lnTo>
                    <a:pt x="0" y="44"/>
                  </a:lnTo>
                  <a:close/>
                  <a:moveTo>
                    <a:pt x="18" y="44"/>
                  </a:move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4"/>
                  </a:lnTo>
                  <a:close/>
                  <a:moveTo>
                    <a:pt x="44" y="0"/>
                  </a:moveTo>
                  <a:lnTo>
                    <a:pt x="44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41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11" y="15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9" y="4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close/>
                  <a:moveTo>
                    <a:pt x="44" y="15"/>
                  </a:move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5" y="30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5" y="8"/>
                  </a:lnTo>
                  <a:lnTo>
                    <a:pt x="69" y="11"/>
                  </a:lnTo>
                  <a:lnTo>
                    <a:pt x="73" y="11"/>
                  </a:lnTo>
                  <a:lnTo>
                    <a:pt x="76" y="15"/>
                  </a:lnTo>
                  <a:lnTo>
                    <a:pt x="76" y="19"/>
                  </a:lnTo>
                  <a:lnTo>
                    <a:pt x="80" y="22"/>
                  </a:lnTo>
                  <a:lnTo>
                    <a:pt x="84" y="26"/>
                  </a:lnTo>
                  <a:lnTo>
                    <a:pt x="84" y="30"/>
                  </a:lnTo>
                  <a:lnTo>
                    <a:pt x="84" y="33"/>
                  </a:lnTo>
                  <a:lnTo>
                    <a:pt x="84" y="37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3" y="52"/>
                  </a:lnTo>
                  <a:lnTo>
                    <a:pt x="73" y="48"/>
                  </a:lnTo>
                  <a:lnTo>
                    <a:pt x="73" y="48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7" name="Freeform 197"/>
            <p:cNvSpPr>
              <a:spLocks/>
            </p:cNvSpPr>
            <p:nvPr/>
          </p:nvSpPr>
          <p:spPr bwMode="auto">
            <a:xfrm>
              <a:off x="5968958" y="3966758"/>
              <a:ext cx="103188" cy="109538"/>
            </a:xfrm>
            <a:custGeom>
              <a:avLst/>
              <a:gdLst/>
              <a:ahLst/>
              <a:cxnLst>
                <a:cxn ang="0">
                  <a:pos x="65" y="36"/>
                </a:cxn>
                <a:cxn ang="0">
                  <a:pos x="65" y="47"/>
                </a:cxn>
                <a:cxn ang="0">
                  <a:pos x="58" y="58"/>
                </a:cxn>
                <a:cxn ang="0">
                  <a:pos x="47" y="65"/>
                </a:cxn>
                <a:cxn ang="0">
                  <a:pos x="33" y="69"/>
                </a:cxn>
                <a:cxn ang="0">
                  <a:pos x="18" y="65"/>
                </a:cxn>
                <a:cxn ang="0">
                  <a:pos x="7" y="58"/>
                </a:cxn>
                <a:cxn ang="0">
                  <a:pos x="0" y="47"/>
                </a:cxn>
                <a:cxn ang="0">
                  <a:pos x="0" y="36"/>
                </a:cxn>
                <a:cxn ang="0">
                  <a:pos x="0" y="22"/>
                </a:cxn>
                <a:cxn ang="0">
                  <a:pos x="7" y="11"/>
                </a:cxn>
                <a:cxn ang="0">
                  <a:pos x="18" y="3"/>
                </a:cxn>
                <a:cxn ang="0">
                  <a:pos x="33" y="0"/>
                </a:cxn>
                <a:cxn ang="0">
                  <a:pos x="47" y="3"/>
                </a:cxn>
                <a:cxn ang="0">
                  <a:pos x="58" y="11"/>
                </a:cxn>
                <a:cxn ang="0">
                  <a:pos x="65" y="22"/>
                </a:cxn>
                <a:cxn ang="0">
                  <a:pos x="65" y="36"/>
                </a:cxn>
              </a:cxnLst>
              <a:rect l="0" t="0" r="r" b="b"/>
              <a:pathLst>
                <a:path w="65" h="69">
                  <a:moveTo>
                    <a:pt x="65" y="36"/>
                  </a:moveTo>
                  <a:lnTo>
                    <a:pt x="65" y="47"/>
                  </a:lnTo>
                  <a:lnTo>
                    <a:pt x="58" y="58"/>
                  </a:lnTo>
                  <a:lnTo>
                    <a:pt x="47" y="65"/>
                  </a:lnTo>
                  <a:lnTo>
                    <a:pt x="33" y="69"/>
                  </a:lnTo>
                  <a:lnTo>
                    <a:pt x="18" y="65"/>
                  </a:lnTo>
                  <a:lnTo>
                    <a:pt x="7" y="58"/>
                  </a:lnTo>
                  <a:lnTo>
                    <a:pt x="0" y="47"/>
                  </a:lnTo>
                  <a:lnTo>
                    <a:pt x="0" y="36"/>
                  </a:lnTo>
                  <a:lnTo>
                    <a:pt x="0" y="22"/>
                  </a:lnTo>
                  <a:lnTo>
                    <a:pt x="7" y="11"/>
                  </a:lnTo>
                  <a:lnTo>
                    <a:pt x="18" y="3"/>
                  </a:lnTo>
                  <a:lnTo>
                    <a:pt x="33" y="0"/>
                  </a:lnTo>
                  <a:lnTo>
                    <a:pt x="47" y="3"/>
                  </a:lnTo>
                  <a:lnTo>
                    <a:pt x="58" y="11"/>
                  </a:lnTo>
                  <a:lnTo>
                    <a:pt x="65" y="22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8" name="Freeform 198"/>
            <p:cNvSpPr>
              <a:spLocks noEditPoints="1"/>
            </p:cNvSpPr>
            <p:nvPr/>
          </p:nvSpPr>
          <p:spPr bwMode="auto">
            <a:xfrm>
              <a:off x="5951495" y="3954058"/>
              <a:ext cx="133350" cy="133350"/>
            </a:xfrm>
            <a:custGeom>
              <a:avLst/>
              <a:gdLst/>
              <a:ahLst/>
              <a:cxnLst>
                <a:cxn ang="0">
                  <a:pos x="47" y="70"/>
                </a:cxn>
                <a:cxn ang="0">
                  <a:pos x="58" y="66"/>
                </a:cxn>
                <a:cxn ang="0">
                  <a:pos x="65" y="59"/>
                </a:cxn>
                <a:cxn ang="0">
                  <a:pos x="69" y="48"/>
                </a:cxn>
                <a:cxn ang="0">
                  <a:pos x="84" y="48"/>
                </a:cxn>
                <a:cxn ang="0">
                  <a:pos x="80" y="62"/>
                </a:cxn>
                <a:cxn ang="0">
                  <a:pos x="69" y="77"/>
                </a:cxn>
                <a:cxn ang="0">
                  <a:pos x="54" y="84"/>
                </a:cxn>
                <a:cxn ang="0">
                  <a:pos x="44" y="70"/>
                </a:cxn>
                <a:cxn ang="0">
                  <a:pos x="40" y="84"/>
                </a:cxn>
                <a:cxn ang="0">
                  <a:pos x="36" y="77"/>
                </a:cxn>
                <a:cxn ang="0">
                  <a:pos x="36" y="73"/>
                </a:cxn>
                <a:cxn ang="0">
                  <a:pos x="44" y="70"/>
                </a:cxn>
                <a:cxn ang="0">
                  <a:pos x="18" y="48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70"/>
                </a:cxn>
                <a:cxn ang="0">
                  <a:pos x="44" y="84"/>
                </a:cxn>
                <a:cxn ang="0">
                  <a:pos x="29" y="81"/>
                </a:cxn>
                <a:cxn ang="0">
                  <a:pos x="14" y="73"/>
                </a:cxn>
                <a:cxn ang="0">
                  <a:pos x="3" y="59"/>
                </a:cxn>
                <a:cxn ang="0">
                  <a:pos x="0" y="44"/>
                </a:cxn>
                <a:cxn ang="0">
                  <a:pos x="3" y="41"/>
                </a:cxn>
                <a:cxn ang="0">
                  <a:pos x="7" y="37"/>
                </a:cxn>
                <a:cxn ang="0">
                  <a:pos x="11" y="37"/>
                </a:cxn>
                <a:cxn ang="0">
                  <a:pos x="18" y="41"/>
                </a:cxn>
                <a:cxn ang="0">
                  <a:pos x="44" y="19"/>
                </a:cxn>
                <a:cxn ang="0">
                  <a:pos x="33" y="19"/>
                </a:cxn>
                <a:cxn ang="0">
                  <a:pos x="25" y="26"/>
                </a:cxn>
                <a:cxn ang="0">
                  <a:pos x="18" y="33"/>
                </a:cxn>
                <a:cxn ang="0">
                  <a:pos x="18" y="44"/>
                </a:cxn>
                <a:cxn ang="0">
                  <a:pos x="3" y="30"/>
                </a:cxn>
                <a:cxn ang="0">
                  <a:pos x="11" y="15"/>
                </a:cxn>
                <a:cxn ang="0">
                  <a:pos x="25" y="8"/>
                </a:cxn>
                <a:cxn ang="0">
                  <a:pos x="40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84" y="44"/>
                </a:cxn>
                <a:cxn ang="0">
                  <a:pos x="69" y="37"/>
                </a:cxn>
                <a:cxn ang="0">
                  <a:pos x="62" y="26"/>
                </a:cxn>
                <a:cxn ang="0">
                  <a:pos x="54" y="19"/>
                </a:cxn>
                <a:cxn ang="0">
                  <a:pos x="47" y="19"/>
                </a:cxn>
                <a:cxn ang="0">
                  <a:pos x="51" y="0"/>
                </a:cxn>
                <a:cxn ang="0">
                  <a:pos x="65" y="8"/>
                </a:cxn>
                <a:cxn ang="0">
                  <a:pos x="80" y="19"/>
                </a:cxn>
                <a:cxn ang="0">
                  <a:pos x="84" y="37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76" y="52"/>
                </a:cxn>
                <a:cxn ang="0">
                  <a:pos x="73" y="48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4" y="84"/>
                  </a:moveTo>
                  <a:lnTo>
                    <a:pt x="44" y="70"/>
                  </a:lnTo>
                  <a:lnTo>
                    <a:pt x="47" y="70"/>
                  </a:lnTo>
                  <a:lnTo>
                    <a:pt x="47" y="70"/>
                  </a:lnTo>
                  <a:lnTo>
                    <a:pt x="51" y="70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8" y="66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59"/>
                  </a:lnTo>
                  <a:lnTo>
                    <a:pt x="65" y="59"/>
                  </a:lnTo>
                  <a:lnTo>
                    <a:pt x="65" y="55"/>
                  </a:lnTo>
                  <a:lnTo>
                    <a:pt x="69" y="55"/>
                  </a:lnTo>
                  <a:lnTo>
                    <a:pt x="69" y="52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80" y="62"/>
                  </a:lnTo>
                  <a:lnTo>
                    <a:pt x="80" y="66"/>
                  </a:lnTo>
                  <a:lnTo>
                    <a:pt x="76" y="70"/>
                  </a:lnTo>
                  <a:lnTo>
                    <a:pt x="73" y="73"/>
                  </a:lnTo>
                  <a:lnTo>
                    <a:pt x="69" y="77"/>
                  </a:lnTo>
                  <a:lnTo>
                    <a:pt x="65" y="77"/>
                  </a:lnTo>
                  <a:lnTo>
                    <a:pt x="62" y="81"/>
                  </a:lnTo>
                  <a:lnTo>
                    <a:pt x="58" y="81"/>
                  </a:lnTo>
                  <a:lnTo>
                    <a:pt x="54" y="84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4" y="84"/>
                  </a:lnTo>
                  <a:close/>
                  <a:moveTo>
                    <a:pt x="44" y="70"/>
                  </a:moveTo>
                  <a:lnTo>
                    <a:pt x="44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70"/>
                  </a:lnTo>
                  <a:close/>
                  <a:moveTo>
                    <a:pt x="0" y="44"/>
                  </a:move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8" y="55"/>
                  </a:lnTo>
                  <a:lnTo>
                    <a:pt x="22" y="55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4"/>
                  </a:lnTo>
                  <a:lnTo>
                    <a:pt x="29" y="81"/>
                  </a:lnTo>
                  <a:lnTo>
                    <a:pt x="25" y="81"/>
                  </a:lnTo>
                  <a:lnTo>
                    <a:pt x="22" y="77"/>
                  </a:lnTo>
                  <a:lnTo>
                    <a:pt x="18" y="77"/>
                  </a:lnTo>
                  <a:lnTo>
                    <a:pt x="14" y="73"/>
                  </a:lnTo>
                  <a:lnTo>
                    <a:pt x="11" y="70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3" y="59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0" y="48"/>
                  </a:lnTo>
                  <a:lnTo>
                    <a:pt x="0" y="44"/>
                  </a:lnTo>
                  <a:close/>
                  <a:moveTo>
                    <a:pt x="18" y="44"/>
                  </a:moveTo>
                  <a:lnTo>
                    <a:pt x="0" y="44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41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44"/>
                  </a:lnTo>
                  <a:close/>
                  <a:moveTo>
                    <a:pt x="44" y="0"/>
                  </a:moveTo>
                  <a:lnTo>
                    <a:pt x="44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41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3" y="30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11" y="15"/>
                  </a:lnTo>
                  <a:lnTo>
                    <a:pt x="14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5" y="8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close/>
                  <a:moveTo>
                    <a:pt x="44" y="19"/>
                  </a:move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9"/>
                  </a:lnTo>
                  <a:lnTo>
                    <a:pt x="44" y="19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1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9" y="33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2"/>
                  </a:lnTo>
                  <a:lnTo>
                    <a:pt x="58" y="22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4" y="19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4" y="4"/>
                  </a:lnTo>
                  <a:lnTo>
                    <a:pt x="62" y="4"/>
                  </a:lnTo>
                  <a:lnTo>
                    <a:pt x="62" y="8"/>
                  </a:lnTo>
                  <a:lnTo>
                    <a:pt x="65" y="8"/>
                  </a:lnTo>
                  <a:lnTo>
                    <a:pt x="69" y="11"/>
                  </a:lnTo>
                  <a:lnTo>
                    <a:pt x="73" y="15"/>
                  </a:lnTo>
                  <a:lnTo>
                    <a:pt x="76" y="15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4" y="26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1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73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19" name="Freeform 199"/>
            <p:cNvSpPr>
              <a:spLocks noEditPoints="1"/>
            </p:cNvSpPr>
            <p:nvPr/>
          </p:nvSpPr>
          <p:spPr bwMode="auto">
            <a:xfrm>
              <a:off x="6084845" y="4036608"/>
              <a:ext cx="404813" cy="149225"/>
            </a:xfrm>
            <a:custGeom>
              <a:avLst/>
              <a:gdLst/>
              <a:ahLst/>
              <a:cxnLst>
                <a:cxn ang="0">
                  <a:pos x="244" y="94"/>
                </a:cxn>
                <a:cxn ang="0">
                  <a:pos x="248" y="76"/>
                </a:cxn>
                <a:cxn ang="0">
                  <a:pos x="252" y="80"/>
                </a:cxn>
                <a:cxn ang="0">
                  <a:pos x="255" y="80"/>
                </a:cxn>
                <a:cxn ang="0">
                  <a:pos x="255" y="84"/>
                </a:cxn>
                <a:cxn ang="0">
                  <a:pos x="255" y="87"/>
                </a:cxn>
                <a:cxn ang="0">
                  <a:pos x="252" y="91"/>
                </a:cxn>
                <a:cxn ang="0">
                  <a:pos x="252" y="91"/>
                </a:cxn>
                <a:cxn ang="0">
                  <a:pos x="248" y="94"/>
                </a:cxn>
                <a:cxn ang="0">
                  <a:pos x="244" y="94"/>
                </a:cxn>
                <a:cxn ang="0">
                  <a:pos x="11" y="0"/>
                </a:cxn>
                <a:cxn ang="0">
                  <a:pos x="248" y="76"/>
                </a:cxn>
                <a:cxn ang="0">
                  <a:pos x="244" y="94"/>
                </a:cxn>
                <a:cxn ang="0">
                  <a:pos x="7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7" y="14"/>
                </a:cxn>
                <a:cxn ang="0">
                  <a:pos x="3" y="14"/>
                </a:cxn>
                <a:cxn ang="0">
                  <a:pos x="3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255" h="94">
                  <a:moveTo>
                    <a:pt x="244" y="94"/>
                  </a:moveTo>
                  <a:lnTo>
                    <a:pt x="248" y="76"/>
                  </a:lnTo>
                  <a:lnTo>
                    <a:pt x="252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7"/>
                  </a:lnTo>
                  <a:lnTo>
                    <a:pt x="252" y="91"/>
                  </a:lnTo>
                  <a:lnTo>
                    <a:pt x="252" y="91"/>
                  </a:lnTo>
                  <a:lnTo>
                    <a:pt x="248" y="94"/>
                  </a:lnTo>
                  <a:lnTo>
                    <a:pt x="244" y="94"/>
                  </a:lnTo>
                  <a:close/>
                  <a:moveTo>
                    <a:pt x="11" y="0"/>
                  </a:moveTo>
                  <a:lnTo>
                    <a:pt x="248" y="76"/>
                  </a:lnTo>
                  <a:lnTo>
                    <a:pt x="244" y="94"/>
                  </a:lnTo>
                  <a:lnTo>
                    <a:pt x="7" y="14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7" y="14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36" name="Freeform 216"/>
            <p:cNvSpPr>
              <a:spLocks noEditPoints="1"/>
            </p:cNvSpPr>
            <p:nvPr/>
          </p:nvSpPr>
          <p:spPr bwMode="auto">
            <a:xfrm>
              <a:off x="5475245" y="4087408"/>
              <a:ext cx="23813" cy="34925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15" y="8"/>
                </a:cxn>
                <a:cxn ang="0">
                  <a:pos x="15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5" y="19"/>
                </a:cxn>
                <a:cxn ang="0">
                  <a:pos x="15" y="19"/>
                </a:cxn>
                <a:cxn ang="0">
                  <a:pos x="15" y="19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4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</a:cxnLst>
              <a:rect l="0" t="0" r="r" b="b"/>
              <a:pathLst>
                <a:path w="15" h="22">
                  <a:moveTo>
                    <a:pt x="15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close/>
                  <a:moveTo>
                    <a:pt x="0" y="15"/>
                  </a:moveTo>
                  <a:lnTo>
                    <a:pt x="0" y="8"/>
                  </a:lnTo>
                  <a:lnTo>
                    <a:pt x="15" y="8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15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37" name="Freeform 217"/>
            <p:cNvSpPr>
              <a:spLocks noEditPoints="1"/>
            </p:cNvSpPr>
            <p:nvPr/>
          </p:nvSpPr>
          <p:spPr bwMode="auto">
            <a:xfrm>
              <a:off x="5446670" y="4087408"/>
              <a:ext cx="80963" cy="238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5"/>
                </a:cxn>
                <a:cxn ang="0">
                  <a:pos x="7" y="15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1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4" y="15"/>
                </a:cxn>
                <a:cxn ang="0">
                  <a:pos x="44" y="15"/>
                </a:cxn>
              </a:cxnLst>
              <a:rect l="0" t="0" r="r" b="b"/>
              <a:pathLst>
                <a:path w="51" h="15">
                  <a:moveTo>
                    <a:pt x="7" y="0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5"/>
                  </a:moveTo>
                  <a:lnTo>
                    <a:pt x="7" y="15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5"/>
                  </a:lnTo>
                  <a:close/>
                  <a:moveTo>
                    <a:pt x="44" y="15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44" name="Freeform 224"/>
            <p:cNvSpPr>
              <a:spLocks noEditPoints="1"/>
            </p:cNvSpPr>
            <p:nvPr/>
          </p:nvSpPr>
          <p:spPr bwMode="auto">
            <a:xfrm>
              <a:off x="6542045" y="4122333"/>
              <a:ext cx="23813" cy="34925"/>
            </a:xfrm>
            <a:custGeom>
              <a:avLst/>
              <a:gdLst/>
              <a:ahLst/>
              <a:cxnLst>
                <a:cxn ang="0">
                  <a:pos x="15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15" y="8"/>
                </a:cxn>
                <a:cxn ang="0">
                  <a:pos x="15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5" y="11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5" y="19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11" y="22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1"/>
                </a:cxn>
              </a:cxnLst>
              <a:rect l="0" t="0" r="r" b="b"/>
              <a:pathLst>
                <a:path w="15" h="22">
                  <a:moveTo>
                    <a:pt x="15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close/>
                  <a:moveTo>
                    <a:pt x="0" y="11"/>
                  </a:moveTo>
                  <a:lnTo>
                    <a:pt x="0" y="8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0" y="11"/>
                  </a:lnTo>
                  <a:close/>
                  <a:moveTo>
                    <a:pt x="0" y="11"/>
                  </a:moveTo>
                  <a:lnTo>
                    <a:pt x="15" y="1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45" name="Freeform 225"/>
            <p:cNvSpPr>
              <a:spLocks noEditPoints="1"/>
            </p:cNvSpPr>
            <p:nvPr/>
          </p:nvSpPr>
          <p:spPr bwMode="auto">
            <a:xfrm>
              <a:off x="6513470" y="4122333"/>
              <a:ext cx="80963" cy="238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5"/>
                </a:cxn>
                <a:cxn ang="0">
                  <a:pos x="7" y="15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1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4" y="15"/>
                </a:cxn>
                <a:cxn ang="0">
                  <a:pos x="44" y="15"/>
                </a:cxn>
              </a:cxnLst>
              <a:rect l="0" t="0" r="r" b="b"/>
              <a:pathLst>
                <a:path w="51" h="15">
                  <a:moveTo>
                    <a:pt x="7" y="0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5"/>
                  </a:moveTo>
                  <a:lnTo>
                    <a:pt x="7" y="15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5"/>
                  </a:lnTo>
                  <a:close/>
                  <a:moveTo>
                    <a:pt x="44" y="15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0" name="Freeform 240"/>
            <p:cNvSpPr>
              <a:spLocks noEditPoints="1"/>
            </p:cNvSpPr>
            <p:nvPr/>
          </p:nvSpPr>
          <p:spPr bwMode="auto">
            <a:xfrm>
              <a:off x="4941845" y="3774670"/>
              <a:ext cx="23813" cy="41275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11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15" y="11"/>
                </a:cxn>
                <a:cxn ang="0">
                  <a:pos x="15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5" y="18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5" y="26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</a:cxnLst>
              <a:rect l="0" t="0" r="r" b="b"/>
              <a:pathLst>
                <a:path w="15" h="26">
                  <a:moveTo>
                    <a:pt x="15" y="11"/>
                  </a:move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11"/>
                  </a:lnTo>
                  <a:close/>
                  <a:moveTo>
                    <a:pt x="0" y="18"/>
                  </a:moveTo>
                  <a:lnTo>
                    <a:pt x="0" y="11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0" y="18"/>
                  </a:lnTo>
                  <a:close/>
                  <a:moveTo>
                    <a:pt x="0" y="18"/>
                  </a:moveTo>
                  <a:lnTo>
                    <a:pt x="15" y="18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1" name="Freeform 241"/>
            <p:cNvSpPr>
              <a:spLocks noEditPoints="1"/>
            </p:cNvSpPr>
            <p:nvPr/>
          </p:nvSpPr>
          <p:spPr bwMode="auto">
            <a:xfrm>
              <a:off x="4913270" y="3774670"/>
              <a:ext cx="80963" cy="28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18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8"/>
                </a:cxn>
                <a:cxn ang="0">
                  <a:pos x="7" y="18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7" y="18"/>
                </a:cxn>
                <a:cxn ang="0">
                  <a:pos x="44" y="18"/>
                </a:cxn>
                <a:cxn ang="0">
                  <a:pos x="44" y="18"/>
                </a:cxn>
              </a:cxnLst>
              <a:rect l="0" t="0" r="r" b="b"/>
              <a:pathLst>
                <a:path w="51" h="18">
                  <a:moveTo>
                    <a:pt x="7" y="0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8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8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2" name="Freeform 242"/>
            <p:cNvSpPr>
              <a:spLocks noEditPoints="1"/>
            </p:cNvSpPr>
            <p:nvPr/>
          </p:nvSpPr>
          <p:spPr bwMode="auto">
            <a:xfrm>
              <a:off x="4941845" y="3903258"/>
              <a:ext cx="23813" cy="333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14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15" y="21"/>
                </a:cxn>
                <a:cxn ang="0">
                  <a:pos x="11" y="21"/>
                </a:cxn>
                <a:cxn ang="0">
                  <a:pos x="11" y="21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0" y="21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15" y="7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21">
                  <a:moveTo>
                    <a:pt x="0" y="14"/>
                  </a:moveTo>
                  <a:lnTo>
                    <a:pt x="15" y="14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4"/>
                  </a:lnTo>
                  <a:close/>
                  <a:moveTo>
                    <a:pt x="15" y="7"/>
                  </a:moveTo>
                  <a:lnTo>
                    <a:pt x="15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15" y="7"/>
                  </a:lnTo>
                  <a:close/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3" name="Freeform 243"/>
            <p:cNvSpPr>
              <a:spLocks noEditPoints="1"/>
            </p:cNvSpPr>
            <p:nvPr/>
          </p:nvSpPr>
          <p:spPr bwMode="auto">
            <a:xfrm>
              <a:off x="4913270" y="3914370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4" y="14"/>
                </a:cxn>
                <a:cxn ang="0">
                  <a:pos x="44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4"/>
                  </a:lnTo>
                  <a:close/>
                  <a:moveTo>
                    <a:pt x="44" y="14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4" name="Freeform 244"/>
            <p:cNvSpPr>
              <a:spLocks noEditPoints="1"/>
            </p:cNvSpPr>
            <p:nvPr/>
          </p:nvSpPr>
          <p:spPr bwMode="auto">
            <a:xfrm>
              <a:off x="5475245" y="3931833"/>
              <a:ext cx="23813" cy="46038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11"/>
                </a:cxn>
                <a:cxn ang="0">
                  <a:pos x="0" y="22"/>
                </a:cxn>
                <a:cxn ang="0">
                  <a:pos x="0" y="11"/>
                </a:cxn>
                <a:cxn ang="0">
                  <a:pos x="15" y="11"/>
                </a:cxn>
                <a:cxn ang="0">
                  <a:pos x="15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5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15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2"/>
                </a:cxn>
              </a:cxnLst>
              <a:rect l="0" t="0" r="r" b="b"/>
              <a:pathLst>
                <a:path w="15" h="29">
                  <a:moveTo>
                    <a:pt x="15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close/>
                  <a:moveTo>
                    <a:pt x="0" y="22"/>
                  </a:moveTo>
                  <a:lnTo>
                    <a:pt x="0" y="11"/>
                  </a:lnTo>
                  <a:lnTo>
                    <a:pt x="15" y="11"/>
                  </a:lnTo>
                  <a:lnTo>
                    <a:pt x="15" y="22"/>
                  </a:lnTo>
                  <a:lnTo>
                    <a:pt x="0" y="22"/>
                  </a:lnTo>
                  <a:close/>
                  <a:moveTo>
                    <a:pt x="0" y="22"/>
                  </a:moveTo>
                  <a:lnTo>
                    <a:pt x="15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5" name="Freeform 245"/>
            <p:cNvSpPr>
              <a:spLocks noEditPoints="1"/>
            </p:cNvSpPr>
            <p:nvPr/>
          </p:nvSpPr>
          <p:spPr bwMode="auto">
            <a:xfrm>
              <a:off x="5446670" y="3931833"/>
              <a:ext cx="80963" cy="28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18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8"/>
                </a:cxn>
                <a:cxn ang="0">
                  <a:pos x="7" y="18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8"/>
                </a:cxn>
                <a:cxn ang="0">
                  <a:pos x="44" y="18"/>
                </a:cxn>
                <a:cxn ang="0">
                  <a:pos x="44" y="18"/>
                </a:cxn>
              </a:cxnLst>
              <a:rect l="0" t="0" r="r" b="b"/>
              <a:pathLst>
                <a:path w="51" h="18">
                  <a:moveTo>
                    <a:pt x="7" y="0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8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8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6" name="Freeform 246"/>
            <p:cNvSpPr>
              <a:spLocks noEditPoints="1"/>
            </p:cNvSpPr>
            <p:nvPr/>
          </p:nvSpPr>
          <p:spPr bwMode="auto">
            <a:xfrm>
              <a:off x="5475245" y="4065183"/>
              <a:ext cx="23813" cy="4603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5" y="18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11" y="29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15" y="7"/>
                </a:cxn>
                <a:cxn ang="0">
                  <a:pos x="15" y="18"/>
                </a:cxn>
                <a:cxn ang="0">
                  <a:pos x="0" y="18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29">
                  <a:moveTo>
                    <a:pt x="0" y="18"/>
                  </a:moveTo>
                  <a:lnTo>
                    <a:pt x="15" y="18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close/>
                  <a:moveTo>
                    <a:pt x="15" y="7"/>
                  </a:moveTo>
                  <a:lnTo>
                    <a:pt x="15" y="18"/>
                  </a:lnTo>
                  <a:lnTo>
                    <a:pt x="0" y="18"/>
                  </a:lnTo>
                  <a:lnTo>
                    <a:pt x="0" y="7"/>
                  </a:lnTo>
                  <a:lnTo>
                    <a:pt x="15" y="7"/>
                  </a:lnTo>
                  <a:close/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7" name="Freeform 247"/>
            <p:cNvSpPr>
              <a:spLocks noEditPoints="1"/>
            </p:cNvSpPr>
            <p:nvPr/>
          </p:nvSpPr>
          <p:spPr bwMode="auto">
            <a:xfrm>
              <a:off x="5446670" y="4082645"/>
              <a:ext cx="80963" cy="28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8"/>
                </a:cxn>
                <a:cxn ang="0">
                  <a:pos x="7" y="18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4" y="18"/>
                </a:cxn>
                <a:cxn ang="0">
                  <a:pos x="44" y="18"/>
                </a:cxn>
              </a:cxnLst>
              <a:rect l="0" t="0" r="r" b="b"/>
              <a:pathLst>
                <a:path w="51" h="18">
                  <a:moveTo>
                    <a:pt x="7" y="0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8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8" name="Freeform 248"/>
            <p:cNvSpPr>
              <a:spLocks noEditPoints="1"/>
            </p:cNvSpPr>
            <p:nvPr/>
          </p:nvSpPr>
          <p:spPr bwMode="auto">
            <a:xfrm>
              <a:off x="6008645" y="3931833"/>
              <a:ext cx="23813" cy="52388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5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11" y="33"/>
                </a:cxn>
                <a:cxn ang="0">
                  <a:pos x="8" y="33"/>
                </a:cxn>
                <a:cxn ang="0">
                  <a:pos x="8" y="33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2"/>
                </a:cxn>
              </a:cxnLst>
              <a:rect l="0" t="0" r="r" b="b"/>
              <a:pathLst>
                <a:path w="15" h="33"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close/>
                  <a:moveTo>
                    <a:pt x="0" y="22"/>
                  </a:moveTo>
                  <a:lnTo>
                    <a:pt x="0" y="7"/>
                  </a:lnTo>
                  <a:lnTo>
                    <a:pt x="15" y="7"/>
                  </a:lnTo>
                  <a:lnTo>
                    <a:pt x="15" y="22"/>
                  </a:lnTo>
                  <a:lnTo>
                    <a:pt x="0" y="22"/>
                  </a:lnTo>
                  <a:close/>
                  <a:moveTo>
                    <a:pt x="0" y="22"/>
                  </a:moveTo>
                  <a:lnTo>
                    <a:pt x="15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69" name="Freeform 249"/>
            <p:cNvSpPr>
              <a:spLocks noEditPoints="1"/>
            </p:cNvSpPr>
            <p:nvPr/>
          </p:nvSpPr>
          <p:spPr bwMode="auto">
            <a:xfrm>
              <a:off x="5980070" y="3931833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4" y="14"/>
                </a:cxn>
                <a:cxn ang="0">
                  <a:pos x="44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4"/>
                  </a:lnTo>
                  <a:close/>
                  <a:moveTo>
                    <a:pt x="44" y="14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70" name="Freeform 250"/>
            <p:cNvSpPr>
              <a:spLocks noEditPoints="1"/>
            </p:cNvSpPr>
            <p:nvPr/>
          </p:nvSpPr>
          <p:spPr bwMode="auto">
            <a:xfrm>
              <a:off x="6008645" y="4065183"/>
              <a:ext cx="23813" cy="5238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5" y="22"/>
                </a:cxn>
                <a:cxn ang="0">
                  <a:pos x="15" y="25"/>
                </a:cxn>
                <a:cxn ang="0">
                  <a:pos x="15" y="25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29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8" y="33"/>
                </a:cxn>
                <a:cxn ang="0">
                  <a:pos x="8" y="33"/>
                </a:cxn>
                <a:cxn ang="0">
                  <a:pos x="4" y="33"/>
                </a:cxn>
                <a:cxn ang="0">
                  <a:pos x="4" y="29"/>
                </a:cxn>
                <a:cxn ang="0">
                  <a:pos x="4" y="29"/>
                </a:cxn>
                <a:cxn ang="0">
                  <a:pos x="0" y="29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2"/>
                </a:cxn>
                <a:cxn ang="0">
                  <a:pos x="15" y="7"/>
                </a:cxn>
                <a:cxn ang="0">
                  <a:pos x="15" y="22"/>
                </a:cxn>
                <a:cxn ang="0">
                  <a:pos x="0" y="22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33">
                  <a:moveTo>
                    <a:pt x="0" y="22"/>
                  </a:moveTo>
                  <a:lnTo>
                    <a:pt x="15" y="22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4" y="33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2"/>
                  </a:lnTo>
                  <a:close/>
                  <a:moveTo>
                    <a:pt x="15" y="7"/>
                  </a:moveTo>
                  <a:lnTo>
                    <a:pt x="15" y="22"/>
                  </a:lnTo>
                  <a:lnTo>
                    <a:pt x="0" y="22"/>
                  </a:lnTo>
                  <a:lnTo>
                    <a:pt x="0" y="7"/>
                  </a:lnTo>
                  <a:lnTo>
                    <a:pt x="15" y="7"/>
                  </a:lnTo>
                  <a:close/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71" name="Freeform 251"/>
            <p:cNvSpPr>
              <a:spLocks noEditPoints="1"/>
            </p:cNvSpPr>
            <p:nvPr/>
          </p:nvSpPr>
          <p:spPr bwMode="auto">
            <a:xfrm>
              <a:off x="5980070" y="4087408"/>
              <a:ext cx="80963" cy="301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9"/>
                </a:cxn>
                <a:cxn ang="0">
                  <a:pos x="7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9"/>
                </a:cxn>
                <a:cxn ang="0">
                  <a:pos x="7" y="19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0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7" y="19"/>
                </a:cxn>
                <a:cxn ang="0">
                  <a:pos x="44" y="19"/>
                </a:cxn>
                <a:cxn ang="0">
                  <a:pos x="44" y="19"/>
                </a:cxn>
              </a:cxnLst>
              <a:rect l="0" t="0" r="r" b="b"/>
              <a:pathLst>
                <a:path w="51" h="19">
                  <a:moveTo>
                    <a:pt x="7" y="0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9"/>
                  </a:moveTo>
                  <a:lnTo>
                    <a:pt x="7" y="19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9"/>
                  </a:lnTo>
                  <a:close/>
                  <a:moveTo>
                    <a:pt x="44" y="19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9"/>
                  </a:lnTo>
                  <a:lnTo>
                    <a:pt x="44" y="19"/>
                  </a:lnTo>
                  <a:lnTo>
                    <a:pt x="44" y="19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72" name="Freeform 252"/>
            <p:cNvSpPr>
              <a:spLocks noEditPoints="1"/>
            </p:cNvSpPr>
            <p:nvPr/>
          </p:nvSpPr>
          <p:spPr bwMode="auto">
            <a:xfrm>
              <a:off x="6542045" y="4111220"/>
              <a:ext cx="23813" cy="46038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11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15" y="11"/>
                </a:cxn>
                <a:cxn ang="0">
                  <a:pos x="15" y="18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5" y="18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11" y="29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26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8"/>
                </a:cxn>
              </a:cxnLst>
              <a:rect l="0" t="0" r="r" b="b"/>
              <a:pathLst>
                <a:path w="15" h="29">
                  <a:moveTo>
                    <a:pt x="15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close/>
                  <a:moveTo>
                    <a:pt x="0" y="18"/>
                  </a:moveTo>
                  <a:lnTo>
                    <a:pt x="0" y="11"/>
                  </a:lnTo>
                  <a:lnTo>
                    <a:pt x="15" y="11"/>
                  </a:lnTo>
                  <a:lnTo>
                    <a:pt x="15" y="18"/>
                  </a:lnTo>
                  <a:lnTo>
                    <a:pt x="0" y="18"/>
                  </a:lnTo>
                  <a:close/>
                  <a:moveTo>
                    <a:pt x="0" y="18"/>
                  </a:moveTo>
                  <a:lnTo>
                    <a:pt x="15" y="18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73" name="Freeform 253"/>
            <p:cNvSpPr>
              <a:spLocks noEditPoints="1"/>
            </p:cNvSpPr>
            <p:nvPr/>
          </p:nvSpPr>
          <p:spPr bwMode="auto">
            <a:xfrm>
              <a:off x="6513470" y="4111220"/>
              <a:ext cx="80963" cy="28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0"/>
                </a:cxn>
                <a:cxn ang="0">
                  <a:pos x="44" y="18"/>
                </a:cxn>
                <a:cxn ang="0">
                  <a:pos x="7" y="18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5"/>
                </a:cxn>
                <a:cxn ang="0">
                  <a:pos x="51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7" y="18"/>
                </a:cxn>
                <a:cxn ang="0">
                  <a:pos x="44" y="18"/>
                </a:cxn>
                <a:cxn ang="0">
                  <a:pos x="44" y="18"/>
                </a:cxn>
              </a:cxnLst>
              <a:rect l="0" t="0" r="r" b="b"/>
              <a:pathLst>
                <a:path w="51" h="18">
                  <a:moveTo>
                    <a:pt x="7" y="0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0"/>
                  </a:lnTo>
                  <a:close/>
                  <a:moveTo>
                    <a:pt x="44" y="18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8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7" name="Freeform 187"/>
            <p:cNvSpPr>
              <a:spLocks/>
            </p:cNvSpPr>
            <p:nvPr/>
          </p:nvSpPr>
          <p:spPr bwMode="auto">
            <a:xfrm>
              <a:off x="3295608" y="2001433"/>
              <a:ext cx="109538" cy="104775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66" y="47"/>
                </a:cxn>
                <a:cxn ang="0">
                  <a:pos x="58" y="58"/>
                </a:cxn>
                <a:cxn ang="0">
                  <a:pos x="51" y="62"/>
                </a:cxn>
                <a:cxn ang="0">
                  <a:pos x="36" y="66"/>
                </a:cxn>
                <a:cxn ang="0">
                  <a:pos x="22" y="62"/>
                </a:cxn>
                <a:cxn ang="0">
                  <a:pos x="11" y="58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4" y="18"/>
                </a:cxn>
                <a:cxn ang="0">
                  <a:pos x="11" y="7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1" y="0"/>
                </a:cxn>
                <a:cxn ang="0">
                  <a:pos x="58" y="7"/>
                </a:cxn>
                <a:cxn ang="0">
                  <a:pos x="66" y="18"/>
                </a:cxn>
                <a:cxn ang="0">
                  <a:pos x="69" y="33"/>
                </a:cxn>
              </a:cxnLst>
              <a:rect l="0" t="0" r="r" b="b"/>
              <a:pathLst>
                <a:path w="69" h="66">
                  <a:moveTo>
                    <a:pt x="69" y="33"/>
                  </a:moveTo>
                  <a:lnTo>
                    <a:pt x="66" y="47"/>
                  </a:lnTo>
                  <a:lnTo>
                    <a:pt x="58" y="58"/>
                  </a:lnTo>
                  <a:lnTo>
                    <a:pt x="51" y="62"/>
                  </a:lnTo>
                  <a:lnTo>
                    <a:pt x="36" y="66"/>
                  </a:lnTo>
                  <a:lnTo>
                    <a:pt x="22" y="62"/>
                  </a:lnTo>
                  <a:lnTo>
                    <a:pt x="11" y="58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8" y="7"/>
                  </a:lnTo>
                  <a:lnTo>
                    <a:pt x="66" y="18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08" name="Freeform 188"/>
            <p:cNvSpPr>
              <a:spLocks noEditPoints="1"/>
            </p:cNvSpPr>
            <p:nvPr/>
          </p:nvSpPr>
          <p:spPr bwMode="auto">
            <a:xfrm>
              <a:off x="3284495" y="1983970"/>
              <a:ext cx="133350" cy="133350"/>
            </a:xfrm>
            <a:custGeom>
              <a:avLst/>
              <a:gdLst/>
              <a:ahLst/>
              <a:cxnLst>
                <a:cxn ang="0">
                  <a:pos x="47" y="69"/>
                </a:cxn>
                <a:cxn ang="0">
                  <a:pos x="58" y="66"/>
                </a:cxn>
                <a:cxn ang="0">
                  <a:pos x="65" y="58"/>
                </a:cxn>
                <a:cxn ang="0">
                  <a:pos x="69" y="47"/>
                </a:cxn>
                <a:cxn ang="0">
                  <a:pos x="84" y="47"/>
                </a:cxn>
                <a:cxn ang="0">
                  <a:pos x="80" y="62"/>
                </a:cxn>
                <a:cxn ang="0">
                  <a:pos x="69" y="77"/>
                </a:cxn>
                <a:cxn ang="0">
                  <a:pos x="54" y="84"/>
                </a:cxn>
                <a:cxn ang="0">
                  <a:pos x="43" y="69"/>
                </a:cxn>
                <a:cxn ang="0">
                  <a:pos x="40" y="84"/>
                </a:cxn>
                <a:cxn ang="0">
                  <a:pos x="36" y="80"/>
                </a:cxn>
                <a:cxn ang="0">
                  <a:pos x="36" y="73"/>
                </a:cxn>
                <a:cxn ang="0">
                  <a:pos x="43" y="69"/>
                </a:cxn>
                <a:cxn ang="0">
                  <a:pos x="18" y="47"/>
                </a:cxn>
                <a:cxn ang="0">
                  <a:pos x="22" y="55"/>
                </a:cxn>
                <a:cxn ang="0">
                  <a:pos x="25" y="62"/>
                </a:cxn>
                <a:cxn ang="0">
                  <a:pos x="36" y="69"/>
                </a:cxn>
                <a:cxn ang="0">
                  <a:pos x="43" y="84"/>
                </a:cxn>
                <a:cxn ang="0">
                  <a:pos x="25" y="84"/>
                </a:cxn>
                <a:cxn ang="0">
                  <a:pos x="14" y="73"/>
                </a:cxn>
                <a:cxn ang="0">
                  <a:pos x="3" y="58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7" y="37"/>
                </a:cxn>
                <a:cxn ang="0">
                  <a:pos x="11" y="37"/>
                </a:cxn>
                <a:cxn ang="0">
                  <a:pos x="18" y="40"/>
                </a:cxn>
                <a:cxn ang="0">
                  <a:pos x="43" y="18"/>
                </a:cxn>
                <a:cxn ang="0">
                  <a:pos x="32" y="18"/>
                </a:cxn>
                <a:cxn ang="0">
                  <a:pos x="25" y="26"/>
                </a:cxn>
                <a:cxn ang="0">
                  <a:pos x="18" y="33"/>
                </a:cxn>
                <a:cxn ang="0">
                  <a:pos x="18" y="44"/>
                </a:cxn>
                <a:cxn ang="0">
                  <a:pos x="3" y="33"/>
                </a:cxn>
                <a:cxn ang="0">
                  <a:pos x="11" y="18"/>
                </a:cxn>
                <a:cxn ang="0">
                  <a:pos x="22" y="7"/>
                </a:cxn>
                <a:cxn ang="0">
                  <a:pos x="40" y="0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84" y="44"/>
                </a:cxn>
                <a:cxn ang="0">
                  <a:pos x="69" y="37"/>
                </a:cxn>
                <a:cxn ang="0">
                  <a:pos x="62" y="26"/>
                </a:cxn>
                <a:cxn ang="0">
                  <a:pos x="54" y="22"/>
                </a:cxn>
                <a:cxn ang="0">
                  <a:pos x="47" y="18"/>
                </a:cxn>
                <a:cxn ang="0">
                  <a:pos x="51" y="4"/>
                </a:cxn>
                <a:cxn ang="0">
                  <a:pos x="65" y="7"/>
                </a:cxn>
                <a:cxn ang="0">
                  <a:pos x="76" y="22"/>
                </a:cxn>
                <a:cxn ang="0">
                  <a:pos x="84" y="37"/>
                </a:cxn>
                <a:cxn ang="0">
                  <a:pos x="84" y="44"/>
                </a:cxn>
                <a:cxn ang="0">
                  <a:pos x="84" y="51"/>
                </a:cxn>
                <a:cxn ang="0">
                  <a:pos x="76" y="51"/>
                </a:cxn>
                <a:cxn ang="0">
                  <a:pos x="73" y="51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3" y="84"/>
                  </a:moveTo>
                  <a:lnTo>
                    <a:pt x="43" y="69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51" y="69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8" y="66"/>
                  </a:lnTo>
                  <a:lnTo>
                    <a:pt x="58" y="62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65" y="58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9" y="51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0" y="58"/>
                  </a:lnTo>
                  <a:lnTo>
                    <a:pt x="80" y="62"/>
                  </a:lnTo>
                  <a:lnTo>
                    <a:pt x="76" y="66"/>
                  </a:lnTo>
                  <a:lnTo>
                    <a:pt x="76" y="69"/>
                  </a:lnTo>
                  <a:lnTo>
                    <a:pt x="73" y="73"/>
                  </a:lnTo>
                  <a:lnTo>
                    <a:pt x="69" y="77"/>
                  </a:lnTo>
                  <a:lnTo>
                    <a:pt x="65" y="77"/>
                  </a:lnTo>
                  <a:lnTo>
                    <a:pt x="62" y="80"/>
                  </a:lnTo>
                  <a:lnTo>
                    <a:pt x="58" y="80"/>
                  </a:lnTo>
                  <a:lnTo>
                    <a:pt x="54" y="84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3" y="84"/>
                  </a:lnTo>
                  <a:close/>
                  <a:moveTo>
                    <a:pt x="43" y="69"/>
                  </a:moveTo>
                  <a:lnTo>
                    <a:pt x="43" y="84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3" y="69"/>
                  </a:lnTo>
                  <a:lnTo>
                    <a:pt x="43" y="69"/>
                  </a:lnTo>
                  <a:close/>
                  <a:moveTo>
                    <a:pt x="0" y="44"/>
                  </a:moveTo>
                  <a:lnTo>
                    <a:pt x="18" y="44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18" y="55"/>
                  </a:lnTo>
                  <a:lnTo>
                    <a:pt x="22" y="55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3" y="69"/>
                  </a:lnTo>
                  <a:lnTo>
                    <a:pt x="43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29" y="84"/>
                  </a:lnTo>
                  <a:lnTo>
                    <a:pt x="25" y="84"/>
                  </a:lnTo>
                  <a:lnTo>
                    <a:pt x="22" y="80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4" y="73"/>
                  </a:lnTo>
                  <a:lnTo>
                    <a:pt x="11" y="69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1"/>
                  </a:lnTo>
                  <a:lnTo>
                    <a:pt x="0" y="47"/>
                  </a:lnTo>
                  <a:lnTo>
                    <a:pt x="0" y="44"/>
                  </a:lnTo>
                  <a:close/>
                  <a:moveTo>
                    <a:pt x="18" y="44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8" y="40"/>
                  </a:lnTo>
                  <a:lnTo>
                    <a:pt x="18" y="44"/>
                  </a:lnTo>
                  <a:lnTo>
                    <a:pt x="18" y="44"/>
                  </a:lnTo>
                  <a:close/>
                  <a:moveTo>
                    <a:pt x="43" y="0"/>
                  </a:moveTo>
                  <a:lnTo>
                    <a:pt x="43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2" y="18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3" y="37"/>
                  </a:lnTo>
                  <a:lnTo>
                    <a:pt x="3" y="33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1" y="18"/>
                  </a:lnTo>
                  <a:lnTo>
                    <a:pt x="14" y="15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6" y="4"/>
                  </a:lnTo>
                  <a:lnTo>
                    <a:pt x="40" y="0"/>
                  </a:lnTo>
                  <a:lnTo>
                    <a:pt x="43" y="0"/>
                  </a:lnTo>
                  <a:close/>
                  <a:moveTo>
                    <a:pt x="43" y="18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8"/>
                  </a:lnTo>
                  <a:lnTo>
                    <a:pt x="43" y="18"/>
                  </a:lnTo>
                  <a:lnTo>
                    <a:pt x="43" y="18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9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1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3" y="18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2" y="7"/>
                  </a:lnTo>
                  <a:lnTo>
                    <a:pt x="65" y="7"/>
                  </a:lnTo>
                  <a:lnTo>
                    <a:pt x="69" y="11"/>
                  </a:lnTo>
                  <a:lnTo>
                    <a:pt x="73" y="15"/>
                  </a:lnTo>
                  <a:lnTo>
                    <a:pt x="76" y="18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80" y="29"/>
                  </a:lnTo>
                  <a:lnTo>
                    <a:pt x="84" y="33"/>
                  </a:lnTo>
                  <a:lnTo>
                    <a:pt x="84" y="37"/>
                  </a:lnTo>
                  <a:lnTo>
                    <a:pt x="84" y="40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4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48" name="Freeform 228"/>
            <p:cNvSpPr>
              <a:spLocks noEditPoints="1"/>
            </p:cNvSpPr>
            <p:nvPr/>
          </p:nvSpPr>
          <p:spPr bwMode="auto">
            <a:xfrm>
              <a:off x="3341645" y="1822045"/>
              <a:ext cx="23813" cy="190500"/>
            </a:xfrm>
            <a:custGeom>
              <a:avLst/>
              <a:gdLst/>
              <a:ahLst/>
              <a:cxnLst>
                <a:cxn ang="0">
                  <a:pos x="15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11"/>
                </a:cxn>
                <a:cxn ang="0">
                  <a:pos x="0" y="113"/>
                </a:cxn>
                <a:cxn ang="0">
                  <a:pos x="0" y="11"/>
                </a:cxn>
                <a:cxn ang="0">
                  <a:pos x="15" y="11"/>
                </a:cxn>
                <a:cxn ang="0">
                  <a:pos x="15" y="11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15" y="113"/>
                </a:cxn>
                <a:cxn ang="0">
                  <a:pos x="15" y="113"/>
                </a:cxn>
                <a:cxn ang="0">
                  <a:pos x="15" y="113"/>
                </a:cxn>
                <a:cxn ang="0">
                  <a:pos x="15" y="117"/>
                </a:cxn>
                <a:cxn ang="0">
                  <a:pos x="15" y="117"/>
                </a:cxn>
                <a:cxn ang="0">
                  <a:pos x="11" y="117"/>
                </a:cxn>
                <a:cxn ang="0">
                  <a:pos x="11" y="120"/>
                </a:cxn>
                <a:cxn ang="0">
                  <a:pos x="7" y="120"/>
                </a:cxn>
                <a:cxn ang="0">
                  <a:pos x="7" y="120"/>
                </a:cxn>
                <a:cxn ang="0">
                  <a:pos x="7" y="120"/>
                </a:cxn>
                <a:cxn ang="0">
                  <a:pos x="4" y="120"/>
                </a:cxn>
                <a:cxn ang="0">
                  <a:pos x="4" y="117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3"/>
                </a:cxn>
              </a:cxnLst>
              <a:rect l="0" t="0" r="r" b="b"/>
              <a:pathLst>
                <a:path w="15" h="120">
                  <a:moveTo>
                    <a:pt x="15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1"/>
                  </a:lnTo>
                  <a:close/>
                  <a:moveTo>
                    <a:pt x="0" y="113"/>
                  </a:moveTo>
                  <a:lnTo>
                    <a:pt x="0" y="11"/>
                  </a:lnTo>
                  <a:lnTo>
                    <a:pt x="15" y="11"/>
                  </a:lnTo>
                  <a:lnTo>
                    <a:pt x="15" y="113"/>
                  </a:lnTo>
                  <a:lnTo>
                    <a:pt x="0" y="113"/>
                  </a:lnTo>
                  <a:close/>
                  <a:moveTo>
                    <a:pt x="0" y="113"/>
                  </a:moveTo>
                  <a:lnTo>
                    <a:pt x="15" y="113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7"/>
                  </a:lnTo>
                  <a:lnTo>
                    <a:pt x="15" y="117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4" y="120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49" name="Freeform 229"/>
            <p:cNvSpPr>
              <a:spLocks noEditPoints="1"/>
            </p:cNvSpPr>
            <p:nvPr/>
          </p:nvSpPr>
          <p:spPr bwMode="auto">
            <a:xfrm>
              <a:off x="3313070" y="1822045"/>
              <a:ext cx="80963" cy="28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18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8"/>
                </a:cxn>
                <a:cxn ang="0">
                  <a:pos x="7" y="18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8"/>
                </a:cxn>
                <a:cxn ang="0">
                  <a:pos x="44" y="18"/>
                </a:cxn>
                <a:cxn ang="0">
                  <a:pos x="44" y="18"/>
                </a:cxn>
              </a:cxnLst>
              <a:rect l="0" t="0" r="r" b="b"/>
              <a:pathLst>
                <a:path w="51" h="18">
                  <a:moveTo>
                    <a:pt x="7" y="0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8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8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0" name="Freeform 230"/>
            <p:cNvSpPr>
              <a:spLocks noEditPoints="1"/>
            </p:cNvSpPr>
            <p:nvPr/>
          </p:nvSpPr>
          <p:spPr bwMode="auto">
            <a:xfrm>
              <a:off x="3341645" y="2093508"/>
              <a:ext cx="23813" cy="192088"/>
            </a:xfrm>
            <a:custGeom>
              <a:avLst/>
              <a:gdLst/>
              <a:ahLst/>
              <a:cxnLst>
                <a:cxn ang="0">
                  <a:pos x="0" y="114"/>
                </a:cxn>
                <a:cxn ang="0">
                  <a:pos x="15" y="114"/>
                </a:cxn>
                <a:cxn ang="0">
                  <a:pos x="15" y="114"/>
                </a:cxn>
                <a:cxn ang="0">
                  <a:pos x="15" y="114"/>
                </a:cxn>
                <a:cxn ang="0">
                  <a:pos x="15" y="117"/>
                </a:cxn>
                <a:cxn ang="0">
                  <a:pos x="15" y="117"/>
                </a:cxn>
                <a:cxn ang="0">
                  <a:pos x="11" y="117"/>
                </a:cxn>
                <a:cxn ang="0">
                  <a:pos x="11" y="121"/>
                </a:cxn>
                <a:cxn ang="0">
                  <a:pos x="7" y="121"/>
                </a:cxn>
                <a:cxn ang="0">
                  <a:pos x="7" y="121"/>
                </a:cxn>
                <a:cxn ang="0">
                  <a:pos x="7" y="121"/>
                </a:cxn>
                <a:cxn ang="0">
                  <a:pos x="4" y="121"/>
                </a:cxn>
                <a:cxn ang="0">
                  <a:pos x="4" y="117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5" y="11"/>
                </a:cxn>
                <a:cxn ang="0">
                  <a:pos x="15" y="114"/>
                </a:cxn>
                <a:cxn ang="0">
                  <a:pos x="0" y="114"/>
                </a:cxn>
                <a:cxn ang="0">
                  <a:pos x="0" y="11"/>
                </a:cxn>
                <a:cxn ang="0">
                  <a:pos x="15" y="11"/>
                </a:cxn>
                <a:cxn ang="0">
                  <a:pos x="15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4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11"/>
                </a:cxn>
              </a:cxnLst>
              <a:rect l="0" t="0" r="r" b="b"/>
              <a:pathLst>
                <a:path w="15" h="121">
                  <a:moveTo>
                    <a:pt x="0" y="114"/>
                  </a:moveTo>
                  <a:lnTo>
                    <a:pt x="15" y="114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7"/>
                  </a:lnTo>
                  <a:lnTo>
                    <a:pt x="15" y="117"/>
                  </a:lnTo>
                  <a:lnTo>
                    <a:pt x="11" y="117"/>
                  </a:lnTo>
                  <a:lnTo>
                    <a:pt x="11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close/>
                  <a:moveTo>
                    <a:pt x="15" y="11"/>
                  </a:moveTo>
                  <a:lnTo>
                    <a:pt x="15" y="114"/>
                  </a:lnTo>
                  <a:lnTo>
                    <a:pt x="0" y="114"/>
                  </a:lnTo>
                  <a:lnTo>
                    <a:pt x="0" y="11"/>
                  </a:lnTo>
                  <a:lnTo>
                    <a:pt x="15" y="11"/>
                  </a:lnTo>
                  <a:close/>
                  <a:moveTo>
                    <a:pt x="15" y="11"/>
                  </a:move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901351" name="Freeform 231"/>
            <p:cNvSpPr>
              <a:spLocks noEditPoints="1"/>
            </p:cNvSpPr>
            <p:nvPr/>
          </p:nvSpPr>
          <p:spPr bwMode="auto">
            <a:xfrm>
              <a:off x="3313070" y="2257020"/>
              <a:ext cx="80963" cy="2857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4" y="18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4" y="18"/>
                </a:cxn>
                <a:cxn ang="0">
                  <a:pos x="7" y="18"/>
                </a:cxn>
                <a:cxn ang="0">
                  <a:pos x="7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8"/>
                </a:cxn>
                <a:cxn ang="0">
                  <a:pos x="44" y="18"/>
                </a:cxn>
                <a:cxn ang="0">
                  <a:pos x="44" y="18"/>
                </a:cxn>
              </a:cxnLst>
              <a:rect l="0" t="0" r="r" b="b"/>
              <a:pathLst>
                <a:path w="51" h="18">
                  <a:moveTo>
                    <a:pt x="7" y="0"/>
                  </a:moveTo>
                  <a:lnTo>
                    <a:pt x="7" y="18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4" y="18"/>
                  </a:moveTo>
                  <a:lnTo>
                    <a:pt x="7" y="18"/>
                  </a:lnTo>
                  <a:lnTo>
                    <a:pt x="7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8"/>
                  </a:lnTo>
                  <a:lnTo>
                    <a:pt x="44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cxnSp>
          <p:nvCxnSpPr>
            <p:cNvPr id="196" name="Straight Connector 195"/>
            <p:cNvCxnSpPr/>
            <p:nvPr/>
          </p:nvCxnSpPr>
          <p:spPr>
            <a:xfrm rot="5400000" flipH="1" flipV="1">
              <a:off x="2076555" y="2878100"/>
              <a:ext cx="2013940" cy="444991"/>
            </a:xfrm>
            <a:prstGeom prst="line">
              <a:avLst/>
            </a:prstGeom>
            <a:ln w="3175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Freeform 187"/>
            <p:cNvSpPr>
              <a:spLocks/>
            </p:cNvSpPr>
            <p:nvPr/>
          </p:nvSpPr>
          <p:spPr bwMode="auto">
            <a:xfrm>
              <a:off x="2802868" y="4056063"/>
              <a:ext cx="109538" cy="104775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66" y="47"/>
                </a:cxn>
                <a:cxn ang="0">
                  <a:pos x="58" y="58"/>
                </a:cxn>
                <a:cxn ang="0">
                  <a:pos x="51" y="62"/>
                </a:cxn>
                <a:cxn ang="0">
                  <a:pos x="36" y="66"/>
                </a:cxn>
                <a:cxn ang="0">
                  <a:pos x="22" y="62"/>
                </a:cxn>
                <a:cxn ang="0">
                  <a:pos x="11" y="58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4" y="18"/>
                </a:cxn>
                <a:cxn ang="0">
                  <a:pos x="11" y="7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1" y="0"/>
                </a:cxn>
                <a:cxn ang="0">
                  <a:pos x="58" y="7"/>
                </a:cxn>
                <a:cxn ang="0">
                  <a:pos x="66" y="18"/>
                </a:cxn>
                <a:cxn ang="0">
                  <a:pos x="69" y="33"/>
                </a:cxn>
              </a:cxnLst>
              <a:rect l="0" t="0" r="r" b="b"/>
              <a:pathLst>
                <a:path w="69" h="66">
                  <a:moveTo>
                    <a:pt x="69" y="33"/>
                  </a:moveTo>
                  <a:lnTo>
                    <a:pt x="66" y="47"/>
                  </a:lnTo>
                  <a:lnTo>
                    <a:pt x="58" y="58"/>
                  </a:lnTo>
                  <a:lnTo>
                    <a:pt x="51" y="62"/>
                  </a:lnTo>
                  <a:lnTo>
                    <a:pt x="36" y="66"/>
                  </a:lnTo>
                  <a:lnTo>
                    <a:pt x="22" y="62"/>
                  </a:lnTo>
                  <a:lnTo>
                    <a:pt x="11" y="58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8" y="7"/>
                  </a:lnTo>
                  <a:lnTo>
                    <a:pt x="66" y="18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srgbClr val="00FF99"/>
                </a:solidFill>
                <a:latin typeface="Calibri"/>
                <a:ea typeface="ＭＳ Ｐゴシック" charset="0"/>
              </a:endParaRPr>
            </a:p>
          </p:txBody>
        </p:sp>
      </p:grpSp>
      <p:sp>
        <p:nvSpPr>
          <p:cNvPr id="297" name="TextBox 296"/>
          <p:cNvSpPr txBox="1"/>
          <p:nvPr/>
        </p:nvSpPr>
        <p:spPr>
          <a:xfrm>
            <a:off x="6679391" y="4900860"/>
            <a:ext cx="18288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fr-CA" sz="2200" b="1" dirty="0" smtClean="0">
                <a:solidFill>
                  <a:srgbClr val="00FFFF"/>
                </a:solidFill>
                <a:latin typeface="Calibri"/>
                <a:ea typeface="ＭＳ Ｐゴシック" charset="0"/>
              </a:rPr>
              <a:t>Hyperalgésie</a:t>
            </a:r>
            <a:endParaRPr lang="fr-CA" sz="2200" b="1" dirty="0">
              <a:solidFill>
                <a:srgbClr val="00FFFF"/>
              </a:solidFill>
              <a:latin typeface="Calibri"/>
              <a:ea typeface="ＭＳ Ｐゴシック" charset="0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2795650" y="3962400"/>
            <a:ext cx="3818165" cy="1274763"/>
            <a:chOff x="2795650" y="3962400"/>
            <a:chExt cx="3818165" cy="1274763"/>
          </a:xfrm>
        </p:grpSpPr>
        <p:grpSp>
          <p:nvGrpSpPr>
            <p:cNvPr id="163" name="Group 161"/>
            <p:cNvGrpSpPr/>
            <p:nvPr/>
          </p:nvGrpSpPr>
          <p:grpSpPr>
            <a:xfrm>
              <a:off x="2795650" y="4038600"/>
              <a:ext cx="133350" cy="133350"/>
              <a:chOff x="3200400" y="3733800"/>
              <a:chExt cx="133350" cy="133350"/>
            </a:xfrm>
            <a:solidFill>
              <a:srgbClr val="00FFFF"/>
            </a:solidFill>
          </p:grpSpPr>
          <p:sp>
            <p:nvSpPr>
              <p:cNvPr id="241" name="Freeform 189"/>
              <p:cNvSpPr>
                <a:spLocks/>
              </p:cNvSpPr>
              <p:nvPr/>
            </p:nvSpPr>
            <p:spPr bwMode="auto">
              <a:xfrm>
                <a:off x="3217863" y="3744913"/>
                <a:ext cx="103188" cy="109538"/>
              </a:xfrm>
              <a:custGeom>
                <a:avLst/>
                <a:gdLst/>
                <a:ahLst/>
                <a:cxnLst>
                  <a:cxn ang="0">
                    <a:pos x="65" y="37"/>
                  </a:cxn>
                  <a:cxn ang="0">
                    <a:pos x="62" y="48"/>
                  </a:cxn>
                  <a:cxn ang="0">
                    <a:pos x="54" y="58"/>
                  </a:cxn>
                  <a:cxn ang="0">
                    <a:pos x="47" y="66"/>
                  </a:cxn>
                  <a:cxn ang="0">
                    <a:pos x="32" y="69"/>
                  </a:cxn>
                  <a:cxn ang="0">
                    <a:pos x="18" y="66"/>
                  </a:cxn>
                  <a:cxn ang="0">
                    <a:pos x="7" y="58"/>
                  </a:cxn>
                  <a:cxn ang="0">
                    <a:pos x="0" y="48"/>
                  </a:cxn>
                  <a:cxn ang="0">
                    <a:pos x="0" y="37"/>
                  </a:cxn>
                  <a:cxn ang="0">
                    <a:pos x="0" y="22"/>
                  </a:cxn>
                  <a:cxn ang="0">
                    <a:pos x="7" y="11"/>
                  </a:cxn>
                  <a:cxn ang="0">
                    <a:pos x="18" y="4"/>
                  </a:cxn>
                  <a:cxn ang="0">
                    <a:pos x="32" y="0"/>
                  </a:cxn>
                  <a:cxn ang="0">
                    <a:pos x="47" y="4"/>
                  </a:cxn>
                  <a:cxn ang="0">
                    <a:pos x="54" y="11"/>
                  </a:cxn>
                  <a:cxn ang="0">
                    <a:pos x="62" y="22"/>
                  </a:cxn>
                  <a:cxn ang="0">
                    <a:pos x="65" y="37"/>
                  </a:cxn>
                </a:cxnLst>
                <a:rect l="0" t="0" r="r" b="b"/>
                <a:pathLst>
                  <a:path w="65" h="69">
                    <a:moveTo>
                      <a:pt x="65" y="37"/>
                    </a:moveTo>
                    <a:lnTo>
                      <a:pt x="62" y="48"/>
                    </a:lnTo>
                    <a:lnTo>
                      <a:pt x="54" y="58"/>
                    </a:lnTo>
                    <a:lnTo>
                      <a:pt x="47" y="66"/>
                    </a:lnTo>
                    <a:lnTo>
                      <a:pt x="32" y="69"/>
                    </a:lnTo>
                    <a:lnTo>
                      <a:pt x="18" y="66"/>
                    </a:lnTo>
                    <a:lnTo>
                      <a:pt x="7" y="58"/>
                    </a:lnTo>
                    <a:lnTo>
                      <a:pt x="0" y="48"/>
                    </a:lnTo>
                    <a:lnTo>
                      <a:pt x="0" y="37"/>
                    </a:lnTo>
                    <a:lnTo>
                      <a:pt x="0" y="22"/>
                    </a:lnTo>
                    <a:lnTo>
                      <a:pt x="7" y="11"/>
                    </a:lnTo>
                    <a:lnTo>
                      <a:pt x="18" y="4"/>
                    </a:lnTo>
                    <a:lnTo>
                      <a:pt x="32" y="0"/>
                    </a:lnTo>
                    <a:lnTo>
                      <a:pt x="47" y="4"/>
                    </a:lnTo>
                    <a:lnTo>
                      <a:pt x="54" y="11"/>
                    </a:lnTo>
                    <a:lnTo>
                      <a:pt x="62" y="22"/>
                    </a:lnTo>
                    <a:lnTo>
                      <a:pt x="65" y="37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42" name="Freeform 190"/>
              <p:cNvSpPr>
                <a:spLocks noEditPoints="1"/>
              </p:cNvSpPr>
              <p:nvPr/>
            </p:nvSpPr>
            <p:spPr bwMode="auto">
              <a:xfrm>
                <a:off x="3200400" y="3733800"/>
                <a:ext cx="133350" cy="133350"/>
              </a:xfrm>
              <a:custGeom>
                <a:avLst/>
                <a:gdLst/>
                <a:ahLst/>
                <a:cxnLst>
                  <a:cxn ang="0">
                    <a:pos x="47" y="69"/>
                  </a:cxn>
                  <a:cxn ang="0">
                    <a:pos x="58" y="62"/>
                  </a:cxn>
                  <a:cxn ang="0">
                    <a:pos x="65" y="58"/>
                  </a:cxn>
                  <a:cxn ang="0">
                    <a:pos x="69" y="47"/>
                  </a:cxn>
                  <a:cxn ang="0">
                    <a:pos x="84" y="47"/>
                  </a:cxn>
                  <a:cxn ang="0">
                    <a:pos x="80" y="62"/>
                  </a:cxn>
                  <a:cxn ang="0">
                    <a:pos x="69" y="73"/>
                  </a:cxn>
                  <a:cxn ang="0">
                    <a:pos x="54" y="84"/>
                  </a:cxn>
                  <a:cxn ang="0">
                    <a:pos x="43" y="69"/>
                  </a:cxn>
                  <a:cxn ang="0">
                    <a:pos x="40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43" y="69"/>
                  </a:cxn>
                  <a:cxn ang="0">
                    <a:pos x="18" y="44"/>
                  </a:cxn>
                  <a:cxn ang="0">
                    <a:pos x="22" y="55"/>
                  </a:cxn>
                  <a:cxn ang="0">
                    <a:pos x="25" y="62"/>
                  </a:cxn>
                  <a:cxn ang="0">
                    <a:pos x="36" y="65"/>
                  </a:cxn>
                  <a:cxn ang="0">
                    <a:pos x="43" y="84"/>
                  </a:cxn>
                  <a:cxn ang="0">
                    <a:pos x="25" y="80"/>
                  </a:cxn>
                  <a:cxn ang="0">
                    <a:pos x="14" y="73"/>
                  </a:cxn>
                  <a:cxn ang="0">
                    <a:pos x="3" y="58"/>
                  </a:cxn>
                  <a:cxn ang="0">
                    <a:pos x="0" y="44"/>
                  </a:cxn>
                  <a:cxn ang="0">
                    <a:pos x="0" y="40"/>
                  </a:cxn>
                  <a:cxn ang="0">
                    <a:pos x="7" y="36"/>
                  </a:cxn>
                  <a:cxn ang="0">
                    <a:pos x="11" y="36"/>
                  </a:cxn>
                  <a:cxn ang="0">
                    <a:pos x="18" y="40"/>
                  </a:cxn>
                  <a:cxn ang="0">
                    <a:pos x="43" y="14"/>
                  </a:cxn>
                  <a:cxn ang="0">
                    <a:pos x="32" y="18"/>
                  </a:cxn>
                  <a:cxn ang="0">
                    <a:pos x="25" y="25"/>
                  </a:cxn>
                  <a:cxn ang="0">
                    <a:pos x="18" y="33"/>
                  </a:cxn>
                  <a:cxn ang="0">
                    <a:pos x="18" y="44"/>
                  </a:cxn>
                  <a:cxn ang="0">
                    <a:pos x="3" y="29"/>
                  </a:cxn>
                  <a:cxn ang="0">
                    <a:pos x="11" y="14"/>
                  </a:cxn>
                  <a:cxn ang="0">
                    <a:pos x="22" y="3"/>
                  </a:cxn>
                  <a:cxn ang="0">
                    <a:pos x="40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1" y="11"/>
                  </a:cxn>
                  <a:cxn ang="0">
                    <a:pos x="47" y="14"/>
                  </a:cxn>
                  <a:cxn ang="0">
                    <a:pos x="84" y="44"/>
                  </a:cxn>
                  <a:cxn ang="0">
                    <a:pos x="69" y="36"/>
                  </a:cxn>
                  <a:cxn ang="0">
                    <a:pos x="62" y="25"/>
                  </a:cxn>
                  <a:cxn ang="0">
                    <a:pos x="54" y="18"/>
                  </a:cxn>
                  <a:cxn ang="0">
                    <a:pos x="47" y="14"/>
                  </a:cxn>
                  <a:cxn ang="0">
                    <a:pos x="51" y="0"/>
                  </a:cxn>
                  <a:cxn ang="0">
                    <a:pos x="65" y="7"/>
                  </a:cxn>
                  <a:cxn ang="0">
                    <a:pos x="76" y="18"/>
                  </a:cxn>
                  <a:cxn ang="0">
                    <a:pos x="84" y="33"/>
                  </a:cxn>
                  <a:cxn ang="0">
                    <a:pos x="84" y="44"/>
                  </a:cxn>
                  <a:cxn ang="0">
                    <a:pos x="84" y="47"/>
                  </a:cxn>
                  <a:cxn ang="0">
                    <a:pos x="76" y="51"/>
                  </a:cxn>
                  <a:cxn ang="0">
                    <a:pos x="73" y="47"/>
                  </a:cxn>
                  <a:cxn ang="0">
                    <a:pos x="69" y="44"/>
                  </a:cxn>
                </a:cxnLst>
                <a:rect l="0" t="0" r="r" b="b"/>
                <a:pathLst>
                  <a:path w="84" h="84">
                    <a:moveTo>
                      <a:pt x="43" y="84"/>
                    </a:moveTo>
                    <a:lnTo>
                      <a:pt x="43" y="69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51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65" y="58"/>
                    </a:lnTo>
                    <a:lnTo>
                      <a:pt x="65" y="55"/>
                    </a:lnTo>
                    <a:lnTo>
                      <a:pt x="65" y="51"/>
                    </a:lnTo>
                    <a:lnTo>
                      <a:pt x="69" y="51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9" y="44"/>
                    </a:lnTo>
                    <a:lnTo>
                      <a:pt x="84" y="44"/>
                    </a:lnTo>
                    <a:lnTo>
                      <a:pt x="84" y="47"/>
                    </a:lnTo>
                    <a:lnTo>
                      <a:pt x="84" y="51"/>
                    </a:lnTo>
                    <a:lnTo>
                      <a:pt x="84" y="55"/>
                    </a:lnTo>
                    <a:lnTo>
                      <a:pt x="80" y="58"/>
                    </a:lnTo>
                    <a:lnTo>
                      <a:pt x="80" y="62"/>
                    </a:lnTo>
                    <a:lnTo>
                      <a:pt x="76" y="65"/>
                    </a:lnTo>
                    <a:lnTo>
                      <a:pt x="76" y="69"/>
                    </a:lnTo>
                    <a:lnTo>
                      <a:pt x="73" y="73"/>
                    </a:lnTo>
                    <a:lnTo>
                      <a:pt x="69" y="73"/>
                    </a:lnTo>
                    <a:lnTo>
                      <a:pt x="65" y="76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4" y="84"/>
                    </a:lnTo>
                    <a:lnTo>
                      <a:pt x="51" y="84"/>
                    </a:lnTo>
                    <a:lnTo>
                      <a:pt x="47" y="84"/>
                    </a:lnTo>
                    <a:lnTo>
                      <a:pt x="43" y="84"/>
                    </a:lnTo>
                    <a:close/>
                    <a:moveTo>
                      <a:pt x="43" y="69"/>
                    </a:moveTo>
                    <a:lnTo>
                      <a:pt x="43" y="84"/>
                    </a:lnTo>
                    <a:lnTo>
                      <a:pt x="43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36" y="76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43" y="69"/>
                    </a:lnTo>
                    <a:lnTo>
                      <a:pt x="43" y="69"/>
                    </a:lnTo>
                    <a:close/>
                    <a:moveTo>
                      <a:pt x="0" y="44"/>
                    </a:moveTo>
                    <a:lnTo>
                      <a:pt x="18" y="44"/>
                    </a:lnTo>
                    <a:lnTo>
                      <a:pt x="18" y="44"/>
                    </a:lnTo>
                    <a:lnTo>
                      <a:pt x="18" y="47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2" y="55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9" y="62"/>
                    </a:lnTo>
                    <a:lnTo>
                      <a:pt x="29" y="65"/>
                    </a:lnTo>
                    <a:lnTo>
                      <a:pt x="32" y="65"/>
                    </a:lnTo>
                    <a:lnTo>
                      <a:pt x="36" y="65"/>
                    </a:lnTo>
                    <a:lnTo>
                      <a:pt x="36" y="69"/>
                    </a:lnTo>
                    <a:lnTo>
                      <a:pt x="40" y="69"/>
                    </a:lnTo>
                    <a:lnTo>
                      <a:pt x="43" y="69"/>
                    </a:lnTo>
                    <a:lnTo>
                      <a:pt x="43" y="84"/>
                    </a:lnTo>
                    <a:lnTo>
                      <a:pt x="40" y="84"/>
                    </a:lnTo>
                    <a:lnTo>
                      <a:pt x="36" y="84"/>
                    </a:lnTo>
                    <a:lnTo>
                      <a:pt x="32" y="84"/>
                    </a:lnTo>
                    <a:lnTo>
                      <a:pt x="25" y="80"/>
                    </a:lnTo>
                    <a:lnTo>
                      <a:pt x="22" y="80"/>
                    </a:lnTo>
                    <a:lnTo>
                      <a:pt x="18" y="76"/>
                    </a:lnTo>
                    <a:lnTo>
                      <a:pt x="18" y="73"/>
                    </a:lnTo>
                    <a:lnTo>
                      <a:pt x="14" y="73"/>
                    </a:lnTo>
                    <a:lnTo>
                      <a:pt x="11" y="69"/>
                    </a:lnTo>
                    <a:lnTo>
                      <a:pt x="7" y="65"/>
                    </a:lnTo>
                    <a:lnTo>
                      <a:pt x="7" y="62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3" y="51"/>
                    </a:lnTo>
                    <a:lnTo>
                      <a:pt x="0" y="47"/>
                    </a:lnTo>
                    <a:lnTo>
                      <a:pt x="0" y="44"/>
                    </a:lnTo>
                    <a:close/>
                    <a:moveTo>
                      <a:pt x="18" y="44"/>
                    </a:moveTo>
                    <a:lnTo>
                      <a:pt x="0" y="44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4"/>
                    </a:lnTo>
                    <a:close/>
                    <a:moveTo>
                      <a:pt x="43" y="0"/>
                    </a:moveTo>
                    <a:lnTo>
                      <a:pt x="43" y="14"/>
                    </a:lnTo>
                    <a:lnTo>
                      <a:pt x="40" y="14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8" y="33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40"/>
                    </a:lnTo>
                    <a:lnTo>
                      <a:pt x="18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3" y="29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3" y="0"/>
                    </a:lnTo>
                    <a:close/>
                    <a:moveTo>
                      <a:pt x="43" y="14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3" y="14"/>
                    </a:lnTo>
                    <a:lnTo>
                      <a:pt x="43" y="14"/>
                    </a:lnTo>
                    <a:close/>
                    <a:moveTo>
                      <a:pt x="84" y="44"/>
                    </a:moveTo>
                    <a:lnTo>
                      <a:pt x="69" y="44"/>
                    </a:lnTo>
                    <a:lnTo>
                      <a:pt x="69" y="40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5" y="33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1" y="18"/>
                    </a:lnTo>
                    <a:lnTo>
                      <a:pt x="47" y="18"/>
                    </a:lnTo>
                    <a:lnTo>
                      <a:pt x="47" y="14"/>
                    </a:lnTo>
                    <a:lnTo>
                      <a:pt x="43" y="14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3"/>
                    </a:lnTo>
                    <a:lnTo>
                      <a:pt x="65" y="7"/>
                    </a:lnTo>
                    <a:lnTo>
                      <a:pt x="69" y="11"/>
                    </a:lnTo>
                    <a:lnTo>
                      <a:pt x="73" y="11"/>
                    </a:lnTo>
                    <a:lnTo>
                      <a:pt x="76" y="14"/>
                    </a:lnTo>
                    <a:lnTo>
                      <a:pt x="76" y="18"/>
                    </a:lnTo>
                    <a:lnTo>
                      <a:pt x="80" y="22"/>
                    </a:lnTo>
                    <a:lnTo>
                      <a:pt x="80" y="25"/>
                    </a:lnTo>
                    <a:lnTo>
                      <a:pt x="84" y="29"/>
                    </a:lnTo>
                    <a:lnTo>
                      <a:pt x="84" y="33"/>
                    </a:lnTo>
                    <a:lnTo>
                      <a:pt x="84" y="40"/>
                    </a:lnTo>
                    <a:lnTo>
                      <a:pt x="84" y="44"/>
                    </a:lnTo>
                    <a:close/>
                    <a:moveTo>
                      <a:pt x="69" y="44"/>
                    </a:moveTo>
                    <a:lnTo>
                      <a:pt x="84" y="44"/>
                    </a:lnTo>
                    <a:lnTo>
                      <a:pt x="84" y="44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0" y="51"/>
                    </a:lnTo>
                    <a:lnTo>
                      <a:pt x="80" y="51"/>
                    </a:lnTo>
                    <a:lnTo>
                      <a:pt x="80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9" y="44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</p:grpSp>
        <p:sp>
          <p:nvSpPr>
            <p:cNvPr id="164" name="Freeform 62"/>
            <p:cNvSpPr>
              <a:spLocks noEditPoints="1"/>
            </p:cNvSpPr>
            <p:nvPr/>
          </p:nvSpPr>
          <p:spPr bwMode="auto">
            <a:xfrm>
              <a:off x="2905415" y="4096513"/>
              <a:ext cx="395288" cy="41275"/>
            </a:xfrm>
            <a:custGeom>
              <a:avLst/>
              <a:gdLst/>
              <a:ahLst/>
              <a:cxnLst>
                <a:cxn ang="0">
                  <a:pos x="241" y="26"/>
                </a:cxn>
                <a:cxn ang="0">
                  <a:pos x="241" y="7"/>
                </a:cxn>
                <a:cxn ang="0">
                  <a:pos x="245" y="7"/>
                </a:cxn>
                <a:cxn ang="0">
                  <a:pos x="245" y="11"/>
                </a:cxn>
                <a:cxn ang="0">
                  <a:pos x="249" y="15"/>
                </a:cxn>
                <a:cxn ang="0">
                  <a:pos x="249" y="15"/>
                </a:cxn>
                <a:cxn ang="0">
                  <a:pos x="249" y="18"/>
                </a:cxn>
                <a:cxn ang="0">
                  <a:pos x="245" y="22"/>
                </a:cxn>
                <a:cxn ang="0">
                  <a:pos x="245" y="22"/>
                </a:cxn>
                <a:cxn ang="0">
                  <a:pos x="241" y="26"/>
                </a:cxn>
                <a:cxn ang="0">
                  <a:pos x="8" y="0"/>
                </a:cxn>
                <a:cxn ang="0">
                  <a:pos x="241" y="7"/>
                </a:cxn>
                <a:cxn ang="0">
                  <a:pos x="241" y="26"/>
                </a:cxn>
                <a:cxn ang="0">
                  <a:pos x="8" y="15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</a:cxnLst>
              <a:rect l="0" t="0" r="r" b="b"/>
              <a:pathLst>
                <a:path w="249" h="26">
                  <a:moveTo>
                    <a:pt x="241" y="26"/>
                  </a:moveTo>
                  <a:lnTo>
                    <a:pt x="241" y="7"/>
                  </a:lnTo>
                  <a:lnTo>
                    <a:pt x="245" y="7"/>
                  </a:lnTo>
                  <a:lnTo>
                    <a:pt x="245" y="11"/>
                  </a:lnTo>
                  <a:lnTo>
                    <a:pt x="249" y="15"/>
                  </a:lnTo>
                  <a:lnTo>
                    <a:pt x="249" y="15"/>
                  </a:lnTo>
                  <a:lnTo>
                    <a:pt x="249" y="18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1" y="26"/>
                  </a:lnTo>
                  <a:close/>
                  <a:moveTo>
                    <a:pt x="8" y="0"/>
                  </a:moveTo>
                  <a:lnTo>
                    <a:pt x="241" y="7"/>
                  </a:lnTo>
                  <a:lnTo>
                    <a:pt x="241" y="26"/>
                  </a:lnTo>
                  <a:lnTo>
                    <a:pt x="8" y="15"/>
                  </a:lnTo>
                  <a:lnTo>
                    <a:pt x="8" y="0"/>
                  </a:lnTo>
                  <a:close/>
                  <a:moveTo>
                    <a:pt x="8" y="0"/>
                  </a:moveTo>
                  <a:lnTo>
                    <a:pt x="8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grpSp>
          <p:nvGrpSpPr>
            <p:cNvPr id="165" name="Group 194"/>
            <p:cNvGrpSpPr/>
            <p:nvPr/>
          </p:nvGrpSpPr>
          <p:grpSpPr>
            <a:xfrm>
              <a:off x="3286415" y="3962400"/>
              <a:ext cx="1200150" cy="457200"/>
              <a:chOff x="3388824" y="3978915"/>
              <a:chExt cx="1200150" cy="457200"/>
            </a:xfrm>
            <a:solidFill>
              <a:srgbClr val="00FFFF"/>
            </a:solidFill>
          </p:grpSpPr>
          <p:sp>
            <p:nvSpPr>
              <p:cNvPr id="213" name="Freeform 67"/>
              <p:cNvSpPr>
                <a:spLocks/>
              </p:cNvSpPr>
              <p:nvPr/>
            </p:nvSpPr>
            <p:spPr bwMode="auto">
              <a:xfrm>
                <a:off x="3404699" y="4077340"/>
                <a:ext cx="104775" cy="109537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47"/>
                  </a:cxn>
                  <a:cxn ang="0">
                    <a:pos x="59" y="58"/>
                  </a:cxn>
                  <a:cxn ang="0">
                    <a:pos x="48" y="66"/>
                  </a:cxn>
                  <a:cxn ang="0">
                    <a:pos x="33" y="69"/>
                  </a:cxn>
                  <a:cxn ang="0">
                    <a:pos x="19" y="66"/>
                  </a:cxn>
                  <a:cxn ang="0">
                    <a:pos x="8" y="58"/>
                  </a:cxn>
                  <a:cxn ang="0">
                    <a:pos x="0" y="47"/>
                  </a:cxn>
                  <a:cxn ang="0">
                    <a:pos x="0" y="36"/>
                  </a:cxn>
                  <a:cxn ang="0">
                    <a:pos x="0" y="22"/>
                  </a:cxn>
                  <a:cxn ang="0">
                    <a:pos x="8" y="11"/>
                  </a:cxn>
                  <a:cxn ang="0">
                    <a:pos x="19" y="4"/>
                  </a:cxn>
                  <a:cxn ang="0">
                    <a:pos x="33" y="0"/>
                  </a:cxn>
                  <a:cxn ang="0">
                    <a:pos x="48" y="4"/>
                  </a:cxn>
                  <a:cxn ang="0">
                    <a:pos x="59" y="11"/>
                  </a:cxn>
                  <a:cxn ang="0">
                    <a:pos x="66" y="22"/>
                  </a:cxn>
                  <a:cxn ang="0">
                    <a:pos x="66" y="36"/>
                  </a:cxn>
                </a:cxnLst>
                <a:rect l="0" t="0" r="r" b="b"/>
                <a:pathLst>
                  <a:path w="66" h="69">
                    <a:moveTo>
                      <a:pt x="66" y="36"/>
                    </a:moveTo>
                    <a:lnTo>
                      <a:pt x="66" y="47"/>
                    </a:lnTo>
                    <a:lnTo>
                      <a:pt x="59" y="58"/>
                    </a:lnTo>
                    <a:lnTo>
                      <a:pt x="48" y="66"/>
                    </a:lnTo>
                    <a:lnTo>
                      <a:pt x="33" y="69"/>
                    </a:lnTo>
                    <a:lnTo>
                      <a:pt x="19" y="66"/>
                    </a:lnTo>
                    <a:lnTo>
                      <a:pt x="8" y="58"/>
                    </a:lnTo>
                    <a:lnTo>
                      <a:pt x="0" y="47"/>
                    </a:lnTo>
                    <a:lnTo>
                      <a:pt x="0" y="36"/>
                    </a:lnTo>
                    <a:lnTo>
                      <a:pt x="0" y="22"/>
                    </a:lnTo>
                    <a:lnTo>
                      <a:pt x="8" y="11"/>
                    </a:lnTo>
                    <a:lnTo>
                      <a:pt x="19" y="4"/>
                    </a:lnTo>
                    <a:lnTo>
                      <a:pt x="33" y="0"/>
                    </a:lnTo>
                    <a:lnTo>
                      <a:pt x="48" y="4"/>
                    </a:lnTo>
                    <a:lnTo>
                      <a:pt x="59" y="11"/>
                    </a:lnTo>
                    <a:lnTo>
                      <a:pt x="66" y="22"/>
                    </a:lnTo>
                    <a:lnTo>
                      <a:pt x="66" y="36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14" name="Freeform 68"/>
              <p:cNvSpPr>
                <a:spLocks noEditPoints="1"/>
              </p:cNvSpPr>
              <p:nvPr/>
            </p:nvSpPr>
            <p:spPr bwMode="auto">
              <a:xfrm>
                <a:off x="3388824" y="4066228"/>
                <a:ext cx="133350" cy="133350"/>
              </a:xfrm>
              <a:custGeom>
                <a:avLst/>
                <a:gdLst/>
                <a:ahLst/>
                <a:cxnLst>
                  <a:cxn ang="0">
                    <a:pos x="47" y="65"/>
                  </a:cxn>
                  <a:cxn ang="0">
                    <a:pos x="58" y="62"/>
                  </a:cxn>
                  <a:cxn ang="0">
                    <a:pos x="65" y="54"/>
                  </a:cxn>
                  <a:cxn ang="0">
                    <a:pos x="69" y="47"/>
                  </a:cxn>
                  <a:cxn ang="0">
                    <a:pos x="84" y="47"/>
                  </a:cxn>
                  <a:cxn ang="0">
                    <a:pos x="80" y="62"/>
                  </a:cxn>
                  <a:cxn ang="0">
                    <a:pos x="69" y="73"/>
                  </a:cxn>
                  <a:cxn ang="0">
                    <a:pos x="54" y="80"/>
                  </a:cxn>
                  <a:cxn ang="0">
                    <a:pos x="43" y="69"/>
                  </a:cxn>
                  <a:cxn ang="0">
                    <a:pos x="40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43" y="69"/>
                  </a:cxn>
                  <a:cxn ang="0">
                    <a:pos x="18" y="43"/>
                  </a:cxn>
                  <a:cxn ang="0">
                    <a:pos x="21" y="54"/>
                  </a:cxn>
                  <a:cxn ang="0">
                    <a:pos x="25" y="62"/>
                  </a:cxn>
                  <a:cxn ang="0">
                    <a:pos x="36" y="65"/>
                  </a:cxn>
                  <a:cxn ang="0">
                    <a:pos x="43" y="84"/>
                  </a:cxn>
                  <a:cxn ang="0">
                    <a:pos x="29" y="80"/>
                  </a:cxn>
                  <a:cxn ang="0">
                    <a:pos x="14" y="73"/>
                  </a:cxn>
                  <a:cxn ang="0">
                    <a:pos x="3" y="58"/>
                  </a:cxn>
                  <a:cxn ang="0">
                    <a:pos x="0" y="43"/>
                  </a:cxn>
                  <a:cxn ang="0">
                    <a:pos x="3" y="40"/>
                  </a:cxn>
                  <a:cxn ang="0">
                    <a:pos x="7" y="36"/>
                  </a:cxn>
                  <a:cxn ang="0">
                    <a:pos x="10" y="36"/>
                  </a:cxn>
                  <a:cxn ang="0">
                    <a:pos x="18" y="40"/>
                  </a:cxn>
                  <a:cxn ang="0">
                    <a:pos x="43" y="14"/>
                  </a:cxn>
                  <a:cxn ang="0">
                    <a:pos x="32" y="18"/>
                  </a:cxn>
                  <a:cxn ang="0">
                    <a:pos x="25" y="22"/>
                  </a:cxn>
                  <a:cxn ang="0">
                    <a:pos x="18" y="33"/>
                  </a:cxn>
                  <a:cxn ang="0">
                    <a:pos x="18" y="43"/>
                  </a:cxn>
                  <a:cxn ang="0">
                    <a:pos x="3" y="29"/>
                  </a:cxn>
                  <a:cxn ang="0">
                    <a:pos x="10" y="14"/>
                  </a:cxn>
                  <a:cxn ang="0">
                    <a:pos x="25" y="3"/>
                  </a:cxn>
                  <a:cxn ang="0">
                    <a:pos x="40" y="0"/>
                  </a:cxn>
                  <a:cxn ang="0">
                    <a:pos x="47" y="0"/>
                  </a:cxn>
                  <a:cxn ang="0">
                    <a:pos x="51" y="3"/>
                  </a:cxn>
                  <a:cxn ang="0">
                    <a:pos x="51" y="11"/>
                  </a:cxn>
                  <a:cxn ang="0">
                    <a:pos x="47" y="14"/>
                  </a:cxn>
                  <a:cxn ang="0">
                    <a:pos x="84" y="43"/>
                  </a:cxn>
                  <a:cxn ang="0">
                    <a:pos x="69" y="33"/>
                  </a:cxn>
                  <a:cxn ang="0">
                    <a:pos x="62" y="25"/>
                  </a:cxn>
                  <a:cxn ang="0">
                    <a:pos x="54" y="18"/>
                  </a:cxn>
                  <a:cxn ang="0">
                    <a:pos x="47" y="14"/>
                  </a:cxn>
                  <a:cxn ang="0">
                    <a:pos x="51" y="0"/>
                  </a:cxn>
                  <a:cxn ang="0">
                    <a:pos x="65" y="7"/>
                  </a:cxn>
                  <a:cxn ang="0">
                    <a:pos x="80" y="18"/>
                  </a:cxn>
                  <a:cxn ang="0">
                    <a:pos x="84" y="33"/>
                  </a:cxn>
                  <a:cxn ang="0">
                    <a:pos x="84" y="43"/>
                  </a:cxn>
                  <a:cxn ang="0">
                    <a:pos x="84" y="47"/>
                  </a:cxn>
                  <a:cxn ang="0">
                    <a:pos x="76" y="51"/>
                  </a:cxn>
                  <a:cxn ang="0">
                    <a:pos x="73" y="47"/>
                  </a:cxn>
                  <a:cxn ang="0">
                    <a:pos x="69" y="43"/>
                  </a:cxn>
                </a:cxnLst>
                <a:rect l="0" t="0" r="r" b="b"/>
                <a:pathLst>
                  <a:path w="84" h="84">
                    <a:moveTo>
                      <a:pt x="43" y="84"/>
                    </a:moveTo>
                    <a:lnTo>
                      <a:pt x="43" y="69"/>
                    </a:lnTo>
                    <a:lnTo>
                      <a:pt x="47" y="69"/>
                    </a:lnTo>
                    <a:lnTo>
                      <a:pt x="47" y="65"/>
                    </a:lnTo>
                    <a:lnTo>
                      <a:pt x="51" y="65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8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65" y="54"/>
                    </a:lnTo>
                    <a:lnTo>
                      <a:pt x="65" y="54"/>
                    </a:lnTo>
                    <a:lnTo>
                      <a:pt x="69" y="51"/>
                    </a:lnTo>
                    <a:lnTo>
                      <a:pt x="69" y="51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84" y="43"/>
                    </a:lnTo>
                    <a:lnTo>
                      <a:pt x="84" y="47"/>
                    </a:lnTo>
                    <a:lnTo>
                      <a:pt x="84" y="51"/>
                    </a:lnTo>
                    <a:lnTo>
                      <a:pt x="84" y="54"/>
                    </a:lnTo>
                    <a:lnTo>
                      <a:pt x="84" y="58"/>
                    </a:lnTo>
                    <a:lnTo>
                      <a:pt x="80" y="62"/>
                    </a:lnTo>
                    <a:lnTo>
                      <a:pt x="76" y="65"/>
                    </a:lnTo>
                    <a:lnTo>
                      <a:pt x="76" y="69"/>
                    </a:lnTo>
                    <a:lnTo>
                      <a:pt x="73" y="73"/>
                    </a:lnTo>
                    <a:lnTo>
                      <a:pt x="69" y="73"/>
                    </a:lnTo>
                    <a:lnTo>
                      <a:pt x="65" y="76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4" y="80"/>
                    </a:lnTo>
                    <a:lnTo>
                      <a:pt x="51" y="84"/>
                    </a:lnTo>
                    <a:lnTo>
                      <a:pt x="47" y="84"/>
                    </a:lnTo>
                    <a:lnTo>
                      <a:pt x="43" y="84"/>
                    </a:lnTo>
                    <a:close/>
                    <a:moveTo>
                      <a:pt x="43" y="69"/>
                    </a:moveTo>
                    <a:lnTo>
                      <a:pt x="43" y="84"/>
                    </a:lnTo>
                    <a:lnTo>
                      <a:pt x="43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0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36" y="76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43" y="69"/>
                    </a:lnTo>
                    <a:lnTo>
                      <a:pt x="43" y="69"/>
                    </a:lnTo>
                    <a:close/>
                    <a:moveTo>
                      <a:pt x="0" y="43"/>
                    </a:moveTo>
                    <a:lnTo>
                      <a:pt x="18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21" y="58"/>
                    </a:lnTo>
                    <a:lnTo>
                      <a:pt x="25" y="58"/>
                    </a:lnTo>
                    <a:lnTo>
                      <a:pt x="25" y="62"/>
                    </a:lnTo>
                    <a:lnTo>
                      <a:pt x="29" y="62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36" y="65"/>
                    </a:lnTo>
                    <a:lnTo>
                      <a:pt x="40" y="65"/>
                    </a:lnTo>
                    <a:lnTo>
                      <a:pt x="40" y="69"/>
                    </a:lnTo>
                    <a:lnTo>
                      <a:pt x="43" y="69"/>
                    </a:lnTo>
                    <a:lnTo>
                      <a:pt x="43" y="84"/>
                    </a:lnTo>
                    <a:lnTo>
                      <a:pt x="40" y="84"/>
                    </a:lnTo>
                    <a:lnTo>
                      <a:pt x="36" y="84"/>
                    </a:lnTo>
                    <a:lnTo>
                      <a:pt x="32" y="80"/>
                    </a:lnTo>
                    <a:lnTo>
                      <a:pt x="29" y="80"/>
                    </a:lnTo>
                    <a:lnTo>
                      <a:pt x="25" y="80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4" y="73"/>
                    </a:lnTo>
                    <a:lnTo>
                      <a:pt x="10" y="69"/>
                    </a:lnTo>
                    <a:lnTo>
                      <a:pt x="7" y="65"/>
                    </a:lnTo>
                    <a:lnTo>
                      <a:pt x="7" y="62"/>
                    </a:lnTo>
                    <a:lnTo>
                      <a:pt x="3" y="58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3" y="47"/>
                    </a:lnTo>
                    <a:lnTo>
                      <a:pt x="0" y="43"/>
                    </a:lnTo>
                    <a:close/>
                    <a:moveTo>
                      <a:pt x="18" y="43"/>
                    </a:moveTo>
                    <a:lnTo>
                      <a:pt x="0" y="43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7" y="36"/>
                    </a:lnTo>
                    <a:lnTo>
                      <a:pt x="7" y="33"/>
                    </a:lnTo>
                    <a:lnTo>
                      <a:pt x="10" y="33"/>
                    </a:lnTo>
                    <a:lnTo>
                      <a:pt x="10" y="33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3"/>
                    </a:lnTo>
                    <a:close/>
                    <a:moveTo>
                      <a:pt x="43" y="0"/>
                    </a:moveTo>
                    <a:lnTo>
                      <a:pt x="43" y="14"/>
                    </a:lnTo>
                    <a:lnTo>
                      <a:pt x="40" y="14"/>
                    </a:lnTo>
                    <a:lnTo>
                      <a:pt x="40" y="18"/>
                    </a:lnTo>
                    <a:lnTo>
                      <a:pt x="36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21" y="29"/>
                    </a:lnTo>
                    <a:lnTo>
                      <a:pt x="21" y="29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6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0" y="43"/>
                    </a:lnTo>
                    <a:lnTo>
                      <a:pt x="3" y="36"/>
                    </a:lnTo>
                    <a:lnTo>
                      <a:pt x="3" y="33"/>
                    </a:lnTo>
                    <a:lnTo>
                      <a:pt x="3" y="29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0" y="14"/>
                    </a:lnTo>
                    <a:lnTo>
                      <a:pt x="14" y="11"/>
                    </a:lnTo>
                    <a:lnTo>
                      <a:pt x="18" y="11"/>
                    </a:lnTo>
                    <a:lnTo>
                      <a:pt x="21" y="7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3" y="0"/>
                    </a:lnTo>
                    <a:close/>
                    <a:moveTo>
                      <a:pt x="43" y="14"/>
                    </a:moveTo>
                    <a:lnTo>
                      <a:pt x="43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3" y="14"/>
                    </a:lnTo>
                    <a:close/>
                    <a:moveTo>
                      <a:pt x="84" y="43"/>
                    </a:moveTo>
                    <a:lnTo>
                      <a:pt x="69" y="43"/>
                    </a:lnTo>
                    <a:lnTo>
                      <a:pt x="69" y="40"/>
                    </a:lnTo>
                    <a:lnTo>
                      <a:pt x="69" y="36"/>
                    </a:lnTo>
                    <a:lnTo>
                      <a:pt x="69" y="33"/>
                    </a:lnTo>
                    <a:lnTo>
                      <a:pt x="69" y="33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2" y="25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58" y="22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1" y="18"/>
                    </a:lnTo>
                    <a:lnTo>
                      <a:pt x="47" y="18"/>
                    </a:lnTo>
                    <a:lnTo>
                      <a:pt x="47" y="14"/>
                    </a:lnTo>
                    <a:lnTo>
                      <a:pt x="43" y="14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3"/>
                    </a:lnTo>
                    <a:lnTo>
                      <a:pt x="65" y="7"/>
                    </a:lnTo>
                    <a:lnTo>
                      <a:pt x="69" y="11"/>
                    </a:lnTo>
                    <a:lnTo>
                      <a:pt x="73" y="11"/>
                    </a:lnTo>
                    <a:lnTo>
                      <a:pt x="76" y="14"/>
                    </a:lnTo>
                    <a:lnTo>
                      <a:pt x="80" y="18"/>
                    </a:lnTo>
                    <a:lnTo>
                      <a:pt x="80" y="22"/>
                    </a:lnTo>
                    <a:lnTo>
                      <a:pt x="84" y="25"/>
                    </a:lnTo>
                    <a:lnTo>
                      <a:pt x="84" y="29"/>
                    </a:lnTo>
                    <a:lnTo>
                      <a:pt x="84" y="33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  <a:moveTo>
                      <a:pt x="69" y="43"/>
                    </a:moveTo>
                    <a:lnTo>
                      <a:pt x="84" y="43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0" y="47"/>
                    </a:lnTo>
                    <a:lnTo>
                      <a:pt x="80" y="51"/>
                    </a:lnTo>
                    <a:lnTo>
                      <a:pt x="80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3" y="51"/>
                    </a:lnTo>
                    <a:lnTo>
                      <a:pt x="73" y="47"/>
                    </a:lnTo>
                    <a:lnTo>
                      <a:pt x="73" y="47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9" y="43"/>
                    </a:lnTo>
                    <a:lnTo>
                      <a:pt x="69" y="43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15" name="Freeform 110"/>
              <p:cNvSpPr>
                <a:spLocks noEditPoints="1"/>
              </p:cNvSpPr>
              <p:nvPr/>
            </p:nvSpPr>
            <p:spPr bwMode="auto">
              <a:xfrm>
                <a:off x="3445974" y="3978915"/>
                <a:ext cx="23813" cy="109537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0" y="62"/>
                  </a:cxn>
                  <a:cxn ang="0">
                    <a:pos x="0" y="7"/>
                  </a:cxn>
                  <a:cxn ang="0">
                    <a:pos x="15" y="7"/>
                  </a:cxn>
                  <a:cxn ang="0">
                    <a:pos x="15" y="62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15" y="62"/>
                  </a:cxn>
                  <a:cxn ang="0">
                    <a:pos x="15" y="66"/>
                  </a:cxn>
                  <a:cxn ang="0">
                    <a:pos x="15" y="66"/>
                  </a:cxn>
                  <a:cxn ang="0">
                    <a:pos x="15" y="66"/>
                  </a:cxn>
                  <a:cxn ang="0">
                    <a:pos x="15" y="69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7" y="69"/>
                  </a:cxn>
                  <a:cxn ang="0">
                    <a:pos x="7" y="69"/>
                  </a:cxn>
                  <a:cxn ang="0">
                    <a:pos x="4" y="69"/>
                  </a:cxn>
                  <a:cxn ang="0">
                    <a:pos x="4" y="69"/>
                  </a:cxn>
                  <a:cxn ang="0">
                    <a:pos x="4" y="69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2"/>
                  </a:cxn>
                </a:cxnLst>
                <a:rect l="0" t="0" r="r" b="b"/>
                <a:pathLst>
                  <a:path w="15" h="69">
                    <a:moveTo>
                      <a:pt x="15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  <a:moveTo>
                      <a:pt x="0" y="62"/>
                    </a:moveTo>
                    <a:lnTo>
                      <a:pt x="0" y="7"/>
                    </a:lnTo>
                    <a:lnTo>
                      <a:pt x="15" y="7"/>
                    </a:lnTo>
                    <a:lnTo>
                      <a:pt x="15" y="62"/>
                    </a:lnTo>
                    <a:lnTo>
                      <a:pt x="0" y="62"/>
                    </a:lnTo>
                    <a:close/>
                    <a:moveTo>
                      <a:pt x="0" y="62"/>
                    </a:moveTo>
                    <a:lnTo>
                      <a:pt x="15" y="62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5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16" name="Freeform 111"/>
              <p:cNvSpPr>
                <a:spLocks noEditPoints="1"/>
              </p:cNvSpPr>
              <p:nvPr/>
            </p:nvSpPr>
            <p:spPr bwMode="auto">
              <a:xfrm>
                <a:off x="3417399" y="3978915"/>
                <a:ext cx="80963" cy="222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3" y="14"/>
                  </a:cxn>
                  <a:cxn ang="0">
                    <a:pos x="3" y="14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4" y="14"/>
                  </a:cxn>
                  <a:cxn ang="0">
                    <a:pos x="7" y="14"/>
                  </a:cxn>
                  <a:cxn ang="0">
                    <a:pos x="7" y="0"/>
                  </a:cxn>
                  <a:cxn ang="0">
                    <a:pos x="44" y="0"/>
                  </a:cxn>
                  <a:cxn ang="0">
                    <a:pos x="44" y="14"/>
                  </a:cxn>
                  <a:cxn ang="0">
                    <a:pos x="44" y="14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7" y="4"/>
                  </a:cxn>
                  <a:cxn ang="0">
                    <a:pos x="51" y="4"/>
                  </a:cxn>
                  <a:cxn ang="0">
                    <a:pos x="51" y="4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11"/>
                  </a:cxn>
                  <a:cxn ang="0">
                    <a:pos x="51" y="11"/>
                  </a:cxn>
                  <a:cxn ang="0">
                    <a:pos x="51" y="11"/>
                  </a:cxn>
                  <a:cxn ang="0">
                    <a:pos x="47" y="14"/>
                  </a:cxn>
                  <a:cxn ang="0">
                    <a:pos x="47" y="14"/>
                  </a:cxn>
                  <a:cxn ang="0">
                    <a:pos x="47" y="14"/>
                  </a:cxn>
                  <a:cxn ang="0">
                    <a:pos x="44" y="14"/>
                  </a:cxn>
                  <a:cxn ang="0">
                    <a:pos x="44" y="14"/>
                  </a:cxn>
                </a:cxnLst>
                <a:rect l="0" t="0" r="r" b="b"/>
                <a:pathLst>
                  <a:path w="51" h="14">
                    <a:moveTo>
                      <a:pt x="7" y="0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44" y="14"/>
                    </a:moveTo>
                    <a:lnTo>
                      <a:pt x="7" y="14"/>
                    </a:lnTo>
                    <a:lnTo>
                      <a:pt x="7" y="0"/>
                    </a:lnTo>
                    <a:lnTo>
                      <a:pt x="44" y="0"/>
                    </a:lnTo>
                    <a:lnTo>
                      <a:pt x="44" y="14"/>
                    </a:lnTo>
                    <a:close/>
                    <a:moveTo>
                      <a:pt x="44" y="14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4" y="14"/>
                    </a:lnTo>
                    <a:lnTo>
                      <a:pt x="44" y="14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3445974" y="4175765"/>
                <a:ext cx="23813" cy="109537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15" y="62"/>
                  </a:cxn>
                  <a:cxn ang="0">
                    <a:pos x="15" y="62"/>
                  </a:cxn>
                  <a:cxn ang="0">
                    <a:pos x="15" y="66"/>
                  </a:cxn>
                  <a:cxn ang="0">
                    <a:pos x="15" y="66"/>
                  </a:cxn>
                  <a:cxn ang="0">
                    <a:pos x="15" y="69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7" y="69"/>
                  </a:cxn>
                  <a:cxn ang="0">
                    <a:pos x="7" y="69"/>
                  </a:cxn>
                  <a:cxn ang="0">
                    <a:pos x="4" y="69"/>
                  </a:cxn>
                  <a:cxn ang="0">
                    <a:pos x="4" y="69"/>
                  </a:cxn>
                  <a:cxn ang="0">
                    <a:pos x="4" y="69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15" y="7"/>
                  </a:cxn>
                  <a:cxn ang="0">
                    <a:pos x="15" y="62"/>
                  </a:cxn>
                  <a:cxn ang="0">
                    <a:pos x="0" y="62"/>
                  </a:cxn>
                  <a:cxn ang="0">
                    <a:pos x="0" y="7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5" y="0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7"/>
                  </a:cxn>
                  <a:cxn ang="0">
                    <a:pos x="15" y="7"/>
                  </a:cxn>
                </a:cxnLst>
                <a:rect l="0" t="0" r="r" b="b"/>
                <a:pathLst>
                  <a:path w="15" h="69">
                    <a:moveTo>
                      <a:pt x="0" y="62"/>
                    </a:moveTo>
                    <a:lnTo>
                      <a:pt x="15" y="62"/>
                    </a:lnTo>
                    <a:lnTo>
                      <a:pt x="15" y="62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5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  <a:moveTo>
                      <a:pt x="15" y="7"/>
                    </a:moveTo>
                    <a:lnTo>
                      <a:pt x="15" y="62"/>
                    </a:lnTo>
                    <a:lnTo>
                      <a:pt x="0" y="62"/>
                    </a:lnTo>
                    <a:lnTo>
                      <a:pt x="0" y="7"/>
                    </a:lnTo>
                    <a:lnTo>
                      <a:pt x="15" y="7"/>
                    </a:lnTo>
                    <a:close/>
                    <a:moveTo>
                      <a:pt x="15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3417399" y="4263078"/>
                <a:ext cx="80963" cy="222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3" y="14"/>
                  </a:cxn>
                  <a:cxn ang="0">
                    <a:pos x="3" y="14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4" y="14"/>
                  </a:cxn>
                  <a:cxn ang="0">
                    <a:pos x="7" y="14"/>
                  </a:cxn>
                  <a:cxn ang="0">
                    <a:pos x="7" y="0"/>
                  </a:cxn>
                  <a:cxn ang="0">
                    <a:pos x="44" y="0"/>
                  </a:cxn>
                  <a:cxn ang="0">
                    <a:pos x="44" y="14"/>
                  </a:cxn>
                  <a:cxn ang="0">
                    <a:pos x="44" y="14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51" y="4"/>
                  </a:cxn>
                  <a:cxn ang="0">
                    <a:pos x="51" y="4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11"/>
                  </a:cxn>
                  <a:cxn ang="0">
                    <a:pos x="51" y="11"/>
                  </a:cxn>
                  <a:cxn ang="0">
                    <a:pos x="47" y="14"/>
                  </a:cxn>
                  <a:cxn ang="0">
                    <a:pos x="47" y="14"/>
                  </a:cxn>
                  <a:cxn ang="0">
                    <a:pos x="47" y="14"/>
                  </a:cxn>
                  <a:cxn ang="0">
                    <a:pos x="44" y="14"/>
                  </a:cxn>
                  <a:cxn ang="0">
                    <a:pos x="44" y="14"/>
                  </a:cxn>
                </a:cxnLst>
                <a:rect l="0" t="0" r="r" b="b"/>
                <a:pathLst>
                  <a:path w="51" h="14">
                    <a:moveTo>
                      <a:pt x="7" y="0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44" y="14"/>
                    </a:moveTo>
                    <a:lnTo>
                      <a:pt x="7" y="14"/>
                    </a:lnTo>
                    <a:lnTo>
                      <a:pt x="7" y="0"/>
                    </a:lnTo>
                    <a:lnTo>
                      <a:pt x="44" y="0"/>
                    </a:lnTo>
                    <a:lnTo>
                      <a:pt x="44" y="14"/>
                    </a:lnTo>
                    <a:close/>
                    <a:moveTo>
                      <a:pt x="44" y="14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4" y="14"/>
                    </a:lnTo>
                    <a:lnTo>
                      <a:pt x="44" y="14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19" name="Freeform 62"/>
              <p:cNvSpPr>
                <a:spLocks noEditPoints="1"/>
              </p:cNvSpPr>
              <p:nvPr/>
            </p:nvSpPr>
            <p:spPr bwMode="auto">
              <a:xfrm>
                <a:off x="3526936" y="4123378"/>
                <a:ext cx="395288" cy="41275"/>
              </a:xfrm>
              <a:custGeom>
                <a:avLst/>
                <a:gdLst/>
                <a:ahLst/>
                <a:cxnLst>
                  <a:cxn ang="0">
                    <a:pos x="241" y="26"/>
                  </a:cxn>
                  <a:cxn ang="0">
                    <a:pos x="241" y="7"/>
                  </a:cxn>
                  <a:cxn ang="0">
                    <a:pos x="245" y="7"/>
                  </a:cxn>
                  <a:cxn ang="0">
                    <a:pos x="245" y="11"/>
                  </a:cxn>
                  <a:cxn ang="0">
                    <a:pos x="249" y="15"/>
                  </a:cxn>
                  <a:cxn ang="0">
                    <a:pos x="249" y="15"/>
                  </a:cxn>
                  <a:cxn ang="0">
                    <a:pos x="249" y="18"/>
                  </a:cxn>
                  <a:cxn ang="0">
                    <a:pos x="245" y="22"/>
                  </a:cxn>
                  <a:cxn ang="0">
                    <a:pos x="245" y="22"/>
                  </a:cxn>
                  <a:cxn ang="0">
                    <a:pos x="241" y="26"/>
                  </a:cxn>
                  <a:cxn ang="0">
                    <a:pos x="8" y="0"/>
                  </a:cxn>
                  <a:cxn ang="0">
                    <a:pos x="241" y="7"/>
                  </a:cxn>
                  <a:cxn ang="0">
                    <a:pos x="241" y="26"/>
                  </a:cxn>
                  <a:cxn ang="0">
                    <a:pos x="8" y="15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8" y="0"/>
                  </a:cxn>
                </a:cxnLst>
                <a:rect l="0" t="0" r="r" b="b"/>
                <a:pathLst>
                  <a:path w="249" h="26">
                    <a:moveTo>
                      <a:pt x="241" y="26"/>
                    </a:moveTo>
                    <a:lnTo>
                      <a:pt x="241" y="7"/>
                    </a:lnTo>
                    <a:lnTo>
                      <a:pt x="245" y="7"/>
                    </a:lnTo>
                    <a:lnTo>
                      <a:pt x="245" y="11"/>
                    </a:lnTo>
                    <a:lnTo>
                      <a:pt x="249" y="15"/>
                    </a:lnTo>
                    <a:lnTo>
                      <a:pt x="249" y="15"/>
                    </a:lnTo>
                    <a:lnTo>
                      <a:pt x="249" y="18"/>
                    </a:lnTo>
                    <a:lnTo>
                      <a:pt x="245" y="22"/>
                    </a:lnTo>
                    <a:lnTo>
                      <a:pt x="245" y="22"/>
                    </a:lnTo>
                    <a:lnTo>
                      <a:pt x="241" y="26"/>
                    </a:lnTo>
                    <a:close/>
                    <a:moveTo>
                      <a:pt x="8" y="0"/>
                    </a:moveTo>
                    <a:lnTo>
                      <a:pt x="241" y="7"/>
                    </a:lnTo>
                    <a:lnTo>
                      <a:pt x="241" y="26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  <a:moveTo>
                      <a:pt x="8" y="0"/>
                    </a:moveTo>
                    <a:lnTo>
                      <a:pt x="8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21" name="Freeform 63"/>
              <p:cNvSpPr>
                <a:spLocks noEditPoints="1"/>
              </p:cNvSpPr>
              <p:nvPr/>
            </p:nvSpPr>
            <p:spPr bwMode="auto">
              <a:xfrm>
                <a:off x="4055574" y="4169415"/>
                <a:ext cx="404813" cy="185737"/>
              </a:xfrm>
              <a:custGeom>
                <a:avLst/>
                <a:gdLst/>
                <a:ahLst/>
                <a:cxnLst>
                  <a:cxn ang="0">
                    <a:pos x="244" y="114"/>
                  </a:cxn>
                  <a:cxn ang="0">
                    <a:pos x="248" y="99"/>
                  </a:cxn>
                  <a:cxn ang="0">
                    <a:pos x="252" y="103"/>
                  </a:cxn>
                  <a:cxn ang="0">
                    <a:pos x="255" y="106"/>
                  </a:cxn>
                  <a:cxn ang="0">
                    <a:pos x="255" y="106"/>
                  </a:cxn>
                  <a:cxn ang="0">
                    <a:pos x="255" y="110"/>
                  </a:cxn>
                  <a:cxn ang="0">
                    <a:pos x="252" y="114"/>
                  </a:cxn>
                  <a:cxn ang="0">
                    <a:pos x="248" y="114"/>
                  </a:cxn>
                  <a:cxn ang="0">
                    <a:pos x="248" y="117"/>
                  </a:cxn>
                  <a:cxn ang="0">
                    <a:pos x="244" y="114"/>
                  </a:cxn>
                  <a:cxn ang="0">
                    <a:pos x="11" y="0"/>
                  </a:cxn>
                  <a:cxn ang="0">
                    <a:pos x="248" y="99"/>
                  </a:cxn>
                  <a:cxn ang="0">
                    <a:pos x="244" y="114"/>
                  </a:cxn>
                  <a:cxn ang="0">
                    <a:pos x="3" y="15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3" y="15"/>
                  </a:cxn>
                  <a:cxn ang="0">
                    <a:pos x="0" y="15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1" y="0"/>
                  </a:cxn>
                </a:cxnLst>
                <a:rect l="0" t="0" r="r" b="b"/>
                <a:pathLst>
                  <a:path w="255" h="117">
                    <a:moveTo>
                      <a:pt x="244" y="114"/>
                    </a:moveTo>
                    <a:lnTo>
                      <a:pt x="248" y="99"/>
                    </a:lnTo>
                    <a:lnTo>
                      <a:pt x="252" y="103"/>
                    </a:lnTo>
                    <a:lnTo>
                      <a:pt x="255" y="106"/>
                    </a:lnTo>
                    <a:lnTo>
                      <a:pt x="255" y="106"/>
                    </a:lnTo>
                    <a:lnTo>
                      <a:pt x="255" y="110"/>
                    </a:lnTo>
                    <a:lnTo>
                      <a:pt x="252" y="114"/>
                    </a:lnTo>
                    <a:lnTo>
                      <a:pt x="248" y="114"/>
                    </a:lnTo>
                    <a:lnTo>
                      <a:pt x="248" y="117"/>
                    </a:lnTo>
                    <a:lnTo>
                      <a:pt x="244" y="114"/>
                    </a:lnTo>
                    <a:close/>
                    <a:moveTo>
                      <a:pt x="11" y="0"/>
                    </a:moveTo>
                    <a:lnTo>
                      <a:pt x="248" y="99"/>
                    </a:lnTo>
                    <a:lnTo>
                      <a:pt x="244" y="114"/>
                    </a:lnTo>
                    <a:lnTo>
                      <a:pt x="3" y="15"/>
                    </a:lnTo>
                    <a:lnTo>
                      <a:pt x="11" y="0"/>
                    </a:lnTo>
                    <a:close/>
                    <a:moveTo>
                      <a:pt x="11" y="0"/>
                    </a:moveTo>
                    <a:lnTo>
                      <a:pt x="3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22" name="Freeform 69"/>
              <p:cNvSpPr>
                <a:spLocks/>
              </p:cNvSpPr>
              <p:nvPr/>
            </p:nvSpPr>
            <p:spPr bwMode="auto">
              <a:xfrm>
                <a:off x="3933336" y="4101153"/>
                <a:ext cx="109538" cy="103187"/>
              </a:xfrm>
              <a:custGeom>
                <a:avLst/>
                <a:gdLst/>
                <a:ahLst/>
                <a:cxnLst>
                  <a:cxn ang="0">
                    <a:pos x="69" y="32"/>
                  </a:cxn>
                  <a:cxn ang="0">
                    <a:pos x="66" y="43"/>
                  </a:cxn>
                  <a:cxn ang="0">
                    <a:pos x="58" y="54"/>
                  </a:cxn>
                  <a:cxn ang="0">
                    <a:pos x="47" y="62"/>
                  </a:cxn>
                  <a:cxn ang="0">
                    <a:pos x="36" y="65"/>
                  </a:cxn>
                  <a:cxn ang="0">
                    <a:pos x="22" y="62"/>
                  </a:cxn>
                  <a:cxn ang="0">
                    <a:pos x="11" y="54"/>
                  </a:cxn>
                  <a:cxn ang="0">
                    <a:pos x="4" y="43"/>
                  </a:cxn>
                  <a:cxn ang="0">
                    <a:pos x="0" y="32"/>
                  </a:cxn>
                  <a:cxn ang="0">
                    <a:pos x="4" y="18"/>
                  </a:cxn>
                  <a:cxn ang="0">
                    <a:pos x="11" y="7"/>
                  </a:cxn>
                  <a:cxn ang="0">
                    <a:pos x="22" y="0"/>
                  </a:cxn>
                  <a:cxn ang="0">
                    <a:pos x="36" y="0"/>
                  </a:cxn>
                  <a:cxn ang="0">
                    <a:pos x="47" y="0"/>
                  </a:cxn>
                  <a:cxn ang="0">
                    <a:pos x="58" y="7"/>
                  </a:cxn>
                  <a:cxn ang="0">
                    <a:pos x="66" y="18"/>
                  </a:cxn>
                  <a:cxn ang="0">
                    <a:pos x="69" y="32"/>
                  </a:cxn>
                </a:cxnLst>
                <a:rect l="0" t="0" r="r" b="b"/>
                <a:pathLst>
                  <a:path w="69" h="65">
                    <a:moveTo>
                      <a:pt x="69" y="32"/>
                    </a:moveTo>
                    <a:lnTo>
                      <a:pt x="66" y="43"/>
                    </a:lnTo>
                    <a:lnTo>
                      <a:pt x="58" y="54"/>
                    </a:lnTo>
                    <a:lnTo>
                      <a:pt x="47" y="62"/>
                    </a:lnTo>
                    <a:lnTo>
                      <a:pt x="36" y="65"/>
                    </a:lnTo>
                    <a:lnTo>
                      <a:pt x="22" y="62"/>
                    </a:lnTo>
                    <a:lnTo>
                      <a:pt x="11" y="54"/>
                    </a:lnTo>
                    <a:lnTo>
                      <a:pt x="4" y="43"/>
                    </a:lnTo>
                    <a:lnTo>
                      <a:pt x="0" y="32"/>
                    </a:lnTo>
                    <a:lnTo>
                      <a:pt x="4" y="18"/>
                    </a:lnTo>
                    <a:lnTo>
                      <a:pt x="11" y="7"/>
                    </a:lnTo>
                    <a:lnTo>
                      <a:pt x="22" y="0"/>
                    </a:lnTo>
                    <a:lnTo>
                      <a:pt x="36" y="0"/>
                    </a:lnTo>
                    <a:lnTo>
                      <a:pt x="47" y="0"/>
                    </a:lnTo>
                    <a:lnTo>
                      <a:pt x="58" y="7"/>
                    </a:lnTo>
                    <a:lnTo>
                      <a:pt x="66" y="18"/>
                    </a:lnTo>
                    <a:lnTo>
                      <a:pt x="69" y="32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1" name="Freeform 70"/>
              <p:cNvSpPr>
                <a:spLocks noEditPoints="1"/>
              </p:cNvSpPr>
              <p:nvPr/>
            </p:nvSpPr>
            <p:spPr bwMode="auto">
              <a:xfrm>
                <a:off x="3922224" y="4083690"/>
                <a:ext cx="133350" cy="133350"/>
              </a:xfrm>
              <a:custGeom>
                <a:avLst/>
                <a:gdLst/>
                <a:ahLst/>
                <a:cxnLst>
                  <a:cxn ang="0">
                    <a:pos x="47" y="69"/>
                  </a:cxn>
                  <a:cxn ang="0">
                    <a:pos x="58" y="65"/>
                  </a:cxn>
                  <a:cxn ang="0">
                    <a:pos x="65" y="58"/>
                  </a:cxn>
                  <a:cxn ang="0">
                    <a:pos x="69" y="47"/>
                  </a:cxn>
                  <a:cxn ang="0">
                    <a:pos x="84" y="47"/>
                  </a:cxn>
                  <a:cxn ang="0">
                    <a:pos x="80" y="62"/>
                  </a:cxn>
                  <a:cxn ang="0">
                    <a:pos x="69" y="76"/>
                  </a:cxn>
                  <a:cxn ang="0">
                    <a:pos x="54" y="84"/>
                  </a:cxn>
                  <a:cxn ang="0">
                    <a:pos x="43" y="69"/>
                  </a:cxn>
                  <a:cxn ang="0">
                    <a:pos x="40" y="84"/>
                  </a:cxn>
                  <a:cxn ang="0">
                    <a:pos x="36" y="80"/>
                  </a:cxn>
                  <a:cxn ang="0">
                    <a:pos x="36" y="73"/>
                  </a:cxn>
                  <a:cxn ang="0">
                    <a:pos x="40" y="69"/>
                  </a:cxn>
                  <a:cxn ang="0">
                    <a:pos x="18" y="47"/>
                  </a:cxn>
                  <a:cxn ang="0">
                    <a:pos x="18" y="54"/>
                  </a:cxn>
                  <a:cxn ang="0">
                    <a:pos x="25" y="62"/>
                  </a:cxn>
                  <a:cxn ang="0">
                    <a:pos x="36" y="69"/>
                  </a:cxn>
                  <a:cxn ang="0">
                    <a:pos x="43" y="84"/>
                  </a:cxn>
                  <a:cxn ang="0">
                    <a:pos x="25" y="80"/>
                  </a:cxn>
                  <a:cxn ang="0">
                    <a:pos x="14" y="73"/>
                  </a:cxn>
                  <a:cxn ang="0">
                    <a:pos x="3" y="58"/>
                  </a:cxn>
                  <a:cxn ang="0">
                    <a:pos x="0" y="43"/>
                  </a:cxn>
                  <a:cxn ang="0">
                    <a:pos x="0" y="40"/>
                  </a:cxn>
                  <a:cxn ang="0">
                    <a:pos x="7" y="36"/>
                  </a:cxn>
                  <a:cxn ang="0">
                    <a:pos x="11" y="36"/>
                  </a:cxn>
                  <a:cxn ang="0">
                    <a:pos x="14" y="40"/>
                  </a:cxn>
                  <a:cxn ang="0">
                    <a:pos x="43" y="18"/>
                  </a:cxn>
                  <a:cxn ang="0">
                    <a:pos x="32" y="18"/>
                  </a:cxn>
                  <a:cxn ang="0">
                    <a:pos x="25" y="25"/>
                  </a:cxn>
                  <a:cxn ang="0">
                    <a:pos x="18" y="32"/>
                  </a:cxn>
                  <a:cxn ang="0">
                    <a:pos x="18" y="43"/>
                  </a:cxn>
                  <a:cxn ang="0">
                    <a:pos x="3" y="29"/>
                  </a:cxn>
                  <a:cxn ang="0">
                    <a:pos x="11" y="18"/>
                  </a:cxn>
                  <a:cxn ang="0">
                    <a:pos x="22" y="7"/>
                  </a:cxn>
                  <a:cxn ang="0">
                    <a:pos x="40" y="0"/>
                  </a:cxn>
                  <a:cxn ang="0">
                    <a:pos x="43" y="0"/>
                  </a:cxn>
                  <a:cxn ang="0">
                    <a:pos x="51" y="3"/>
                  </a:cxn>
                  <a:cxn ang="0">
                    <a:pos x="51" y="11"/>
                  </a:cxn>
                  <a:cxn ang="0">
                    <a:pos x="47" y="14"/>
                  </a:cxn>
                  <a:cxn ang="0">
                    <a:pos x="84" y="43"/>
                  </a:cxn>
                  <a:cxn ang="0">
                    <a:pos x="69" y="36"/>
                  </a:cxn>
                  <a:cxn ang="0">
                    <a:pos x="62" y="25"/>
                  </a:cxn>
                  <a:cxn ang="0">
                    <a:pos x="54" y="22"/>
                  </a:cxn>
                  <a:cxn ang="0">
                    <a:pos x="47" y="18"/>
                  </a:cxn>
                  <a:cxn ang="0">
                    <a:pos x="51" y="3"/>
                  </a:cxn>
                  <a:cxn ang="0">
                    <a:pos x="65" y="7"/>
                  </a:cxn>
                  <a:cxn ang="0">
                    <a:pos x="76" y="18"/>
                  </a:cxn>
                  <a:cxn ang="0">
                    <a:pos x="84" y="36"/>
                  </a:cxn>
                  <a:cxn ang="0">
                    <a:pos x="84" y="43"/>
                  </a:cxn>
                  <a:cxn ang="0">
                    <a:pos x="84" y="47"/>
                  </a:cxn>
                  <a:cxn ang="0">
                    <a:pos x="76" y="51"/>
                  </a:cxn>
                  <a:cxn ang="0">
                    <a:pos x="73" y="47"/>
                  </a:cxn>
                  <a:cxn ang="0">
                    <a:pos x="69" y="43"/>
                  </a:cxn>
                </a:cxnLst>
                <a:rect l="0" t="0" r="r" b="b"/>
                <a:pathLst>
                  <a:path w="84" h="84">
                    <a:moveTo>
                      <a:pt x="43" y="84"/>
                    </a:moveTo>
                    <a:lnTo>
                      <a:pt x="43" y="69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51" y="69"/>
                    </a:lnTo>
                    <a:lnTo>
                      <a:pt x="54" y="65"/>
                    </a:lnTo>
                    <a:lnTo>
                      <a:pt x="54" y="65"/>
                    </a:lnTo>
                    <a:lnTo>
                      <a:pt x="58" y="65"/>
                    </a:lnTo>
                    <a:lnTo>
                      <a:pt x="58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65" y="58"/>
                    </a:lnTo>
                    <a:lnTo>
                      <a:pt x="65" y="54"/>
                    </a:lnTo>
                    <a:lnTo>
                      <a:pt x="65" y="54"/>
                    </a:lnTo>
                    <a:lnTo>
                      <a:pt x="69" y="51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84" y="43"/>
                    </a:lnTo>
                    <a:lnTo>
                      <a:pt x="84" y="47"/>
                    </a:lnTo>
                    <a:lnTo>
                      <a:pt x="84" y="51"/>
                    </a:lnTo>
                    <a:lnTo>
                      <a:pt x="84" y="54"/>
                    </a:lnTo>
                    <a:lnTo>
                      <a:pt x="80" y="58"/>
                    </a:lnTo>
                    <a:lnTo>
                      <a:pt x="80" y="62"/>
                    </a:lnTo>
                    <a:lnTo>
                      <a:pt x="76" y="65"/>
                    </a:lnTo>
                    <a:lnTo>
                      <a:pt x="76" y="69"/>
                    </a:lnTo>
                    <a:lnTo>
                      <a:pt x="73" y="73"/>
                    </a:lnTo>
                    <a:lnTo>
                      <a:pt x="69" y="76"/>
                    </a:lnTo>
                    <a:lnTo>
                      <a:pt x="65" y="76"/>
                    </a:lnTo>
                    <a:lnTo>
                      <a:pt x="62" y="80"/>
                    </a:lnTo>
                    <a:lnTo>
                      <a:pt x="58" y="80"/>
                    </a:lnTo>
                    <a:lnTo>
                      <a:pt x="54" y="84"/>
                    </a:lnTo>
                    <a:lnTo>
                      <a:pt x="51" y="84"/>
                    </a:lnTo>
                    <a:lnTo>
                      <a:pt x="47" y="84"/>
                    </a:lnTo>
                    <a:lnTo>
                      <a:pt x="43" y="84"/>
                    </a:lnTo>
                    <a:close/>
                    <a:moveTo>
                      <a:pt x="43" y="69"/>
                    </a:moveTo>
                    <a:lnTo>
                      <a:pt x="43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6" y="84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36" y="80"/>
                    </a:lnTo>
                    <a:lnTo>
                      <a:pt x="36" y="76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40" y="69"/>
                    </a:lnTo>
                    <a:lnTo>
                      <a:pt x="43" y="69"/>
                    </a:lnTo>
                    <a:close/>
                    <a:moveTo>
                      <a:pt x="0" y="43"/>
                    </a:moveTo>
                    <a:lnTo>
                      <a:pt x="18" y="43"/>
                    </a:lnTo>
                    <a:lnTo>
                      <a:pt x="18" y="47"/>
                    </a:lnTo>
                    <a:lnTo>
                      <a:pt x="18" y="47"/>
                    </a:lnTo>
                    <a:lnTo>
                      <a:pt x="18" y="51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5" y="62"/>
                    </a:lnTo>
                    <a:lnTo>
                      <a:pt x="25" y="62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32" y="65"/>
                    </a:lnTo>
                    <a:lnTo>
                      <a:pt x="36" y="69"/>
                    </a:lnTo>
                    <a:lnTo>
                      <a:pt x="36" y="69"/>
                    </a:lnTo>
                    <a:lnTo>
                      <a:pt x="40" y="69"/>
                    </a:lnTo>
                    <a:lnTo>
                      <a:pt x="43" y="69"/>
                    </a:lnTo>
                    <a:lnTo>
                      <a:pt x="43" y="84"/>
                    </a:lnTo>
                    <a:lnTo>
                      <a:pt x="40" y="84"/>
                    </a:lnTo>
                    <a:lnTo>
                      <a:pt x="36" y="84"/>
                    </a:lnTo>
                    <a:lnTo>
                      <a:pt x="29" y="84"/>
                    </a:lnTo>
                    <a:lnTo>
                      <a:pt x="25" y="80"/>
                    </a:lnTo>
                    <a:lnTo>
                      <a:pt x="22" y="80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4" y="73"/>
                    </a:lnTo>
                    <a:lnTo>
                      <a:pt x="11" y="69"/>
                    </a:lnTo>
                    <a:lnTo>
                      <a:pt x="7" y="65"/>
                    </a:lnTo>
                    <a:lnTo>
                      <a:pt x="7" y="62"/>
                    </a:lnTo>
                    <a:lnTo>
                      <a:pt x="3" y="58"/>
                    </a:lnTo>
                    <a:lnTo>
                      <a:pt x="3" y="54"/>
                    </a:lnTo>
                    <a:lnTo>
                      <a:pt x="3" y="51"/>
                    </a:lnTo>
                    <a:lnTo>
                      <a:pt x="0" y="47"/>
                    </a:lnTo>
                    <a:lnTo>
                      <a:pt x="0" y="43"/>
                    </a:lnTo>
                    <a:close/>
                    <a:moveTo>
                      <a:pt x="18" y="43"/>
                    </a:moveTo>
                    <a:lnTo>
                      <a:pt x="0" y="43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3" y="36"/>
                    </a:lnTo>
                    <a:lnTo>
                      <a:pt x="3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8" y="40"/>
                    </a:lnTo>
                    <a:lnTo>
                      <a:pt x="18" y="43"/>
                    </a:lnTo>
                    <a:close/>
                    <a:moveTo>
                      <a:pt x="43" y="0"/>
                    </a:moveTo>
                    <a:lnTo>
                      <a:pt x="43" y="18"/>
                    </a:lnTo>
                    <a:lnTo>
                      <a:pt x="40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2" y="18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22" y="29"/>
                    </a:lnTo>
                    <a:lnTo>
                      <a:pt x="18" y="29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0" y="43"/>
                    </a:lnTo>
                    <a:lnTo>
                      <a:pt x="0" y="40"/>
                    </a:lnTo>
                    <a:lnTo>
                      <a:pt x="3" y="36"/>
                    </a:lnTo>
                    <a:lnTo>
                      <a:pt x="3" y="29"/>
                    </a:lnTo>
                    <a:lnTo>
                      <a:pt x="3" y="25"/>
                    </a:lnTo>
                    <a:lnTo>
                      <a:pt x="7" y="22"/>
                    </a:lnTo>
                    <a:lnTo>
                      <a:pt x="7" y="18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0" y="0"/>
                    </a:lnTo>
                    <a:lnTo>
                      <a:pt x="43" y="0"/>
                    </a:lnTo>
                    <a:close/>
                    <a:moveTo>
                      <a:pt x="43" y="18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7" y="18"/>
                    </a:lnTo>
                    <a:lnTo>
                      <a:pt x="43" y="18"/>
                    </a:lnTo>
                    <a:lnTo>
                      <a:pt x="43" y="18"/>
                    </a:lnTo>
                    <a:close/>
                    <a:moveTo>
                      <a:pt x="84" y="43"/>
                    </a:moveTo>
                    <a:lnTo>
                      <a:pt x="69" y="43"/>
                    </a:lnTo>
                    <a:lnTo>
                      <a:pt x="69" y="40"/>
                    </a:lnTo>
                    <a:lnTo>
                      <a:pt x="69" y="36"/>
                    </a:lnTo>
                    <a:lnTo>
                      <a:pt x="69" y="36"/>
                    </a:lnTo>
                    <a:lnTo>
                      <a:pt x="65" y="32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62" y="25"/>
                    </a:lnTo>
                    <a:lnTo>
                      <a:pt x="62" y="25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1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3" y="18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8" y="3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9" y="11"/>
                    </a:lnTo>
                    <a:lnTo>
                      <a:pt x="73" y="14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80" y="22"/>
                    </a:lnTo>
                    <a:lnTo>
                      <a:pt x="80" y="25"/>
                    </a:lnTo>
                    <a:lnTo>
                      <a:pt x="84" y="29"/>
                    </a:lnTo>
                    <a:lnTo>
                      <a:pt x="84" y="36"/>
                    </a:lnTo>
                    <a:lnTo>
                      <a:pt x="84" y="40"/>
                    </a:lnTo>
                    <a:lnTo>
                      <a:pt x="84" y="43"/>
                    </a:lnTo>
                    <a:close/>
                    <a:moveTo>
                      <a:pt x="69" y="43"/>
                    </a:moveTo>
                    <a:lnTo>
                      <a:pt x="84" y="43"/>
                    </a:lnTo>
                    <a:lnTo>
                      <a:pt x="84" y="43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4" y="47"/>
                    </a:lnTo>
                    <a:lnTo>
                      <a:pt x="80" y="51"/>
                    </a:lnTo>
                    <a:lnTo>
                      <a:pt x="80" y="51"/>
                    </a:lnTo>
                    <a:lnTo>
                      <a:pt x="80" y="51"/>
                    </a:lnTo>
                    <a:lnTo>
                      <a:pt x="76" y="51"/>
                    </a:lnTo>
                    <a:lnTo>
                      <a:pt x="76" y="51"/>
                    </a:lnTo>
                    <a:lnTo>
                      <a:pt x="73" y="51"/>
                    </a:lnTo>
                    <a:lnTo>
                      <a:pt x="73" y="51"/>
                    </a:lnTo>
                    <a:lnTo>
                      <a:pt x="73" y="47"/>
                    </a:lnTo>
                    <a:lnTo>
                      <a:pt x="69" y="47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9" y="43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3" name="Freeform 71"/>
              <p:cNvSpPr>
                <a:spLocks/>
              </p:cNvSpPr>
              <p:nvPr/>
            </p:nvSpPr>
            <p:spPr bwMode="auto">
              <a:xfrm>
                <a:off x="4466736" y="4315465"/>
                <a:ext cx="109538" cy="109537"/>
              </a:xfrm>
              <a:custGeom>
                <a:avLst/>
                <a:gdLst/>
                <a:ahLst/>
                <a:cxnLst>
                  <a:cxn ang="0">
                    <a:pos x="69" y="36"/>
                  </a:cxn>
                  <a:cxn ang="0">
                    <a:pos x="66" y="47"/>
                  </a:cxn>
                  <a:cxn ang="0">
                    <a:pos x="58" y="58"/>
                  </a:cxn>
                  <a:cxn ang="0">
                    <a:pos x="47" y="65"/>
                  </a:cxn>
                  <a:cxn ang="0">
                    <a:pos x="37" y="69"/>
                  </a:cxn>
                  <a:cxn ang="0">
                    <a:pos x="22" y="65"/>
                  </a:cxn>
                  <a:cxn ang="0">
                    <a:pos x="11" y="58"/>
                  </a:cxn>
                  <a:cxn ang="0">
                    <a:pos x="4" y="47"/>
                  </a:cxn>
                  <a:cxn ang="0">
                    <a:pos x="0" y="36"/>
                  </a:cxn>
                  <a:cxn ang="0">
                    <a:pos x="4" y="22"/>
                  </a:cxn>
                  <a:cxn ang="0">
                    <a:pos x="11" y="11"/>
                  </a:cxn>
                  <a:cxn ang="0">
                    <a:pos x="22" y="3"/>
                  </a:cxn>
                  <a:cxn ang="0">
                    <a:pos x="37" y="0"/>
                  </a:cxn>
                  <a:cxn ang="0">
                    <a:pos x="47" y="3"/>
                  </a:cxn>
                  <a:cxn ang="0">
                    <a:pos x="58" y="11"/>
                  </a:cxn>
                  <a:cxn ang="0">
                    <a:pos x="66" y="22"/>
                  </a:cxn>
                  <a:cxn ang="0">
                    <a:pos x="69" y="36"/>
                  </a:cxn>
                </a:cxnLst>
                <a:rect l="0" t="0" r="r" b="b"/>
                <a:pathLst>
                  <a:path w="69" h="69">
                    <a:moveTo>
                      <a:pt x="69" y="36"/>
                    </a:moveTo>
                    <a:lnTo>
                      <a:pt x="66" y="47"/>
                    </a:lnTo>
                    <a:lnTo>
                      <a:pt x="58" y="58"/>
                    </a:lnTo>
                    <a:lnTo>
                      <a:pt x="47" y="65"/>
                    </a:lnTo>
                    <a:lnTo>
                      <a:pt x="37" y="69"/>
                    </a:lnTo>
                    <a:lnTo>
                      <a:pt x="22" y="65"/>
                    </a:lnTo>
                    <a:lnTo>
                      <a:pt x="11" y="58"/>
                    </a:lnTo>
                    <a:lnTo>
                      <a:pt x="4" y="47"/>
                    </a:lnTo>
                    <a:lnTo>
                      <a:pt x="0" y="36"/>
                    </a:lnTo>
                    <a:lnTo>
                      <a:pt x="4" y="22"/>
                    </a:lnTo>
                    <a:lnTo>
                      <a:pt x="11" y="11"/>
                    </a:lnTo>
                    <a:lnTo>
                      <a:pt x="22" y="3"/>
                    </a:lnTo>
                    <a:lnTo>
                      <a:pt x="37" y="0"/>
                    </a:lnTo>
                    <a:lnTo>
                      <a:pt x="47" y="3"/>
                    </a:lnTo>
                    <a:lnTo>
                      <a:pt x="58" y="11"/>
                    </a:lnTo>
                    <a:lnTo>
                      <a:pt x="66" y="22"/>
                    </a:lnTo>
                    <a:lnTo>
                      <a:pt x="69" y="36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4" name="Freeform 72"/>
              <p:cNvSpPr>
                <a:spLocks noEditPoints="1"/>
              </p:cNvSpPr>
              <p:nvPr/>
            </p:nvSpPr>
            <p:spPr bwMode="auto">
              <a:xfrm>
                <a:off x="4455624" y="4302765"/>
                <a:ext cx="133350" cy="133350"/>
              </a:xfrm>
              <a:custGeom>
                <a:avLst/>
                <a:gdLst/>
                <a:ahLst/>
                <a:cxnLst>
                  <a:cxn ang="0">
                    <a:pos x="47" y="66"/>
                  </a:cxn>
                  <a:cxn ang="0">
                    <a:pos x="58" y="63"/>
                  </a:cxn>
                  <a:cxn ang="0">
                    <a:pos x="65" y="55"/>
                  </a:cxn>
                  <a:cxn ang="0">
                    <a:pos x="69" y="48"/>
                  </a:cxn>
                  <a:cxn ang="0">
                    <a:pos x="84" y="48"/>
                  </a:cxn>
                  <a:cxn ang="0">
                    <a:pos x="80" y="63"/>
                  </a:cxn>
                  <a:cxn ang="0">
                    <a:pos x="69" y="73"/>
                  </a:cxn>
                  <a:cxn ang="0">
                    <a:pos x="54" y="81"/>
                  </a:cxn>
                  <a:cxn ang="0">
                    <a:pos x="44" y="70"/>
                  </a:cxn>
                  <a:cxn ang="0">
                    <a:pos x="40" y="84"/>
                  </a:cxn>
                  <a:cxn ang="0">
                    <a:pos x="36" y="77"/>
                  </a:cxn>
                  <a:cxn ang="0">
                    <a:pos x="36" y="73"/>
                  </a:cxn>
                  <a:cxn ang="0">
                    <a:pos x="40" y="70"/>
                  </a:cxn>
                  <a:cxn ang="0">
                    <a:pos x="14" y="44"/>
                  </a:cxn>
                  <a:cxn ang="0">
                    <a:pos x="18" y="55"/>
                  </a:cxn>
                  <a:cxn ang="0">
                    <a:pos x="25" y="63"/>
                  </a:cxn>
                  <a:cxn ang="0">
                    <a:pos x="36" y="66"/>
                  </a:cxn>
                  <a:cxn ang="0">
                    <a:pos x="44" y="84"/>
                  </a:cxn>
                  <a:cxn ang="0">
                    <a:pos x="25" y="81"/>
                  </a:cxn>
                  <a:cxn ang="0">
                    <a:pos x="11" y="73"/>
                  </a:cxn>
                  <a:cxn ang="0">
                    <a:pos x="3" y="59"/>
                  </a:cxn>
                  <a:cxn ang="0">
                    <a:pos x="0" y="44"/>
                  </a:cxn>
                  <a:cxn ang="0">
                    <a:pos x="0" y="41"/>
                  </a:cxn>
                  <a:cxn ang="0">
                    <a:pos x="3" y="37"/>
                  </a:cxn>
                  <a:cxn ang="0">
                    <a:pos x="11" y="37"/>
                  </a:cxn>
                  <a:cxn ang="0">
                    <a:pos x="14" y="41"/>
                  </a:cxn>
                  <a:cxn ang="0">
                    <a:pos x="44" y="15"/>
                  </a:cxn>
                  <a:cxn ang="0">
                    <a:pos x="33" y="19"/>
                  </a:cxn>
                  <a:cxn ang="0">
                    <a:pos x="25" y="22"/>
                  </a:cxn>
                  <a:cxn ang="0">
                    <a:pos x="18" y="33"/>
                  </a:cxn>
                  <a:cxn ang="0">
                    <a:pos x="14" y="44"/>
                  </a:cxn>
                  <a:cxn ang="0">
                    <a:pos x="3" y="30"/>
                  </a:cxn>
                  <a:cxn ang="0">
                    <a:pos x="11" y="15"/>
                  </a:cxn>
                  <a:cxn ang="0">
                    <a:pos x="22" y="4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51" y="4"/>
                  </a:cxn>
                  <a:cxn ang="0">
                    <a:pos x="51" y="11"/>
                  </a:cxn>
                  <a:cxn ang="0">
                    <a:pos x="47" y="15"/>
                  </a:cxn>
                  <a:cxn ang="0">
                    <a:pos x="84" y="44"/>
                  </a:cxn>
                  <a:cxn ang="0">
                    <a:pos x="65" y="33"/>
                  </a:cxn>
                  <a:cxn ang="0">
                    <a:pos x="62" y="26"/>
                  </a:cxn>
                  <a:cxn ang="0">
                    <a:pos x="54" y="19"/>
                  </a:cxn>
                  <a:cxn ang="0">
                    <a:pos x="44" y="15"/>
                  </a:cxn>
                  <a:cxn ang="0">
                    <a:pos x="51" y="0"/>
                  </a:cxn>
                  <a:cxn ang="0">
                    <a:pos x="65" y="8"/>
                  </a:cxn>
                  <a:cxn ang="0">
                    <a:pos x="76" y="19"/>
                  </a:cxn>
                  <a:cxn ang="0">
                    <a:pos x="84" y="33"/>
                  </a:cxn>
                  <a:cxn ang="0">
                    <a:pos x="84" y="44"/>
                  </a:cxn>
                  <a:cxn ang="0">
                    <a:pos x="80" y="48"/>
                  </a:cxn>
                  <a:cxn ang="0">
                    <a:pos x="76" y="52"/>
                  </a:cxn>
                  <a:cxn ang="0">
                    <a:pos x="69" y="48"/>
                  </a:cxn>
                  <a:cxn ang="0">
                    <a:pos x="69" y="44"/>
                  </a:cxn>
                </a:cxnLst>
                <a:rect l="0" t="0" r="r" b="b"/>
                <a:pathLst>
                  <a:path w="84" h="84">
                    <a:moveTo>
                      <a:pt x="44" y="84"/>
                    </a:moveTo>
                    <a:lnTo>
                      <a:pt x="44" y="70"/>
                    </a:lnTo>
                    <a:lnTo>
                      <a:pt x="44" y="70"/>
                    </a:lnTo>
                    <a:lnTo>
                      <a:pt x="47" y="66"/>
                    </a:lnTo>
                    <a:lnTo>
                      <a:pt x="51" y="66"/>
                    </a:lnTo>
                    <a:lnTo>
                      <a:pt x="51" y="66"/>
                    </a:lnTo>
                    <a:lnTo>
                      <a:pt x="54" y="66"/>
                    </a:lnTo>
                    <a:lnTo>
                      <a:pt x="58" y="63"/>
                    </a:lnTo>
                    <a:lnTo>
                      <a:pt x="58" y="63"/>
                    </a:lnTo>
                    <a:lnTo>
                      <a:pt x="62" y="63"/>
                    </a:lnTo>
                    <a:lnTo>
                      <a:pt x="62" y="59"/>
                    </a:lnTo>
                    <a:lnTo>
                      <a:pt x="65" y="55"/>
                    </a:lnTo>
                    <a:lnTo>
                      <a:pt x="65" y="55"/>
                    </a:lnTo>
                    <a:lnTo>
                      <a:pt x="65" y="52"/>
                    </a:lnTo>
                    <a:lnTo>
                      <a:pt x="65" y="52"/>
                    </a:lnTo>
                    <a:lnTo>
                      <a:pt x="69" y="48"/>
                    </a:lnTo>
                    <a:lnTo>
                      <a:pt x="69" y="44"/>
                    </a:lnTo>
                    <a:lnTo>
                      <a:pt x="69" y="44"/>
                    </a:lnTo>
                    <a:lnTo>
                      <a:pt x="84" y="44"/>
                    </a:lnTo>
                    <a:lnTo>
                      <a:pt x="84" y="48"/>
                    </a:lnTo>
                    <a:lnTo>
                      <a:pt x="84" y="52"/>
                    </a:lnTo>
                    <a:lnTo>
                      <a:pt x="84" y="55"/>
                    </a:lnTo>
                    <a:lnTo>
                      <a:pt x="80" y="59"/>
                    </a:lnTo>
                    <a:lnTo>
                      <a:pt x="80" y="63"/>
                    </a:lnTo>
                    <a:lnTo>
                      <a:pt x="76" y="66"/>
                    </a:lnTo>
                    <a:lnTo>
                      <a:pt x="73" y="70"/>
                    </a:lnTo>
                    <a:lnTo>
                      <a:pt x="73" y="73"/>
                    </a:lnTo>
                    <a:lnTo>
                      <a:pt x="69" y="73"/>
                    </a:lnTo>
                    <a:lnTo>
                      <a:pt x="65" y="77"/>
                    </a:lnTo>
                    <a:lnTo>
                      <a:pt x="62" y="81"/>
                    </a:lnTo>
                    <a:lnTo>
                      <a:pt x="58" y="81"/>
                    </a:lnTo>
                    <a:lnTo>
                      <a:pt x="54" y="81"/>
                    </a:lnTo>
                    <a:lnTo>
                      <a:pt x="51" y="84"/>
                    </a:lnTo>
                    <a:lnTo>
                      <a:pt x="47" y="84"/>
                    </a:lnTo>
                    <a:lnTo>
                      <a:pt x="44" y="84"/>
                    </a:lnTo>
                    <a:close/>
                    <a:moveTo>
                      <a:pt x="44" y="70"/>
                    </a:moveTo>
                    <a:lnTo>
                      <a:pt x="44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36" y="81"/>
                    </a:lnTo>
                    <a:lnTo>
                      <a:pt x="36" y="81"/>
                    </a:lnTo>
                    <a:lnTo>
                      <a:pt x="36" y="81"/>
                    </a:lnTo>
                    <a:lnTo>
                      <a:pt x="36" y="77"/>
                    </a:lnTo>
                    <a:lnTo>
                      <a:pt x="36" y="77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36" y="70"/>
                    </a:lnTo>
                    <a:lnTo>
                      <a:pt x="40" y="70"/>
                    </a:lnTo>
                    <a:lnTo>
                      <a:pt x="40" y="70"/>
                    </a:lnTo>
                    <a:lnTo>
                      <a:pt x="40" y="70"/>
                    </a:lnTo>
                    <a:lnTo>
                      <a:pt x="44" y="70"/>
                    </a:lnTo>
                    <a:close/>
                    <a:moveTo>
                      <a:pt x="0" y="44"/>
                    </a:moveTo>
                    <a:lnTo>
                      <a:pt x="14" y="44"/>
                    </a:lnTo>
                    <a:lnTo>
                      <a:pt x="14" y="44"/>
                    </a:lnTo>
                    <a:lnTo>
                      <a:pt x="18" y="48"/>
                    </a:lnTo>
                    <a:lnTo>
                      <a:pt x="18" y="52"/>
                    </a:lnTo>
                    <a:lnTo>
                      <a:pt x="18" y="52"/>
                    </a:lnTo>
                    <a:lnTo>
                      <a:pt x="18" y="55"/>
                    </a:lnTo>
                    <a:lnTo>
                      <a:pt x="22" y="55"/>
                    </a:lnTo>
                    <a:lnTo>
                      <a:pt x="22" y="59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9" y="63"/>
                    </a:lnTo>
                    <a:lnTo>
                      <a:pt x="29" y="66"/>
                    </a:lnTo>
                    <a:lnTo>
                      <a:pt x="33" y="66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40" y="70"/>
                    </a:lnTo>
                    <a:lnTo>
                      <a:pt x="44" y="70"/>
                    </a:lnTo>
                    <a:lnTo>
                      <a:pt x="44" y="84"/>
                    </a:lnTo>
                    <a:lnTo>
                      <a:pt x="40" y="84"/>
                    </a:lnTo>
                    <a:lnTo>
                      <a:pt x="33" y="84"/>
                    </a:lnTo>
                    <a:lnTo>
                      <a:pt x="29" y="81"/>
                    </a:lnTo>
                    <a:lnTo>
                      <a:pt x="25" y="81"/>
                    </a:lnTo>
                    <a:lnTo>
                      <a:pt x="22" y="81"/>
                    </a:lnTo>
                    <a:lnTo>
                      <a:pt x="18" y="77"/>
                    </a:lnTo>
                    <a:lnTo>
                      <a:pt x="14" y="73"/>
                    </a:lnTo>
                    <a:lnTo>
                      <a:pt x="11" y="73"/>
                    </a:lnTo>
                    <a:lnTo>
                      <a:pt x="11" y="70"/>
                    </a:lnTo>
                    <a:lnTo>
                      <a:pt x="7" y="66"/>
                    </a:lnTo>
                    <a:lnTo>
                      <a:pt x="3" y="63"/>
                    </a:lnTo>
                    <a:lnTo>
                      <a:pt x="3" y="59"/>
                    </a:lnTo>
                    <a:lnTo>
                      <a:pt x="3" y="55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0" y="44"/>
                    </a:lnTo>
                    <a:close/>
                    <a:moveTo>
                      <a:pt x="14" y="44"/>
                    </a:moveTo>
                    <a:lnTo>
                      <a:pt x="0" y="44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7" y="33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37"/>
                    </a:lnTo>
                    <a:lnTo>
                      <a:pt x="14" y="37"/>
                    </a:lnTo>
                    <a:lnTo>
                      <a:pt x="14" y="41"/>
                    </a:lnTo>
                    <a:lnTo>
                      <a:pt x="14" y="41"/>
                    </a:lnTo>
                    <a:lnTo>
                      <a:pt x="14" y="44"/>
                    </a:lnTo>
                    <a:close/>
                    <a:moveTo>
                      <a:pt x="44" y="0"/>
                    </a:moveTo>
                    <a:lnTo>
                      <a:pt x="44" y="15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36" y="19"/>
                    </a:lnTo>
                    <a:lnTo>
                      <a:pt x="33" y="19"/>
                    </a:lnTo>
                    <a:lnTo>
                      <a:pt x="29" y="19"/>
                    </a:lnTo>
                    <a:lnTo>
                      <a:pt x="29" y="22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2" y="26"/>
                    </a:lnTo>
                    <a:lnTo>
                      <a:pt x="22" y="30"/>
                    </a:lnTo>
                    <a:lnTo>
                      <a:pt x="18" y="30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8" y="37"/>
                    </a:lnTo>
                    <a:lnTo>
                      <a:pt x="14" y="41"/>
                    </a:lnTo>
                    <a:lnTo>
                      <a:pt x="14" y="44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3" y="30"/>
                    </a:lnTo>
                    <a:lnTo>
                      <a:pt x="3" y="26"/>
                    </a:lnTo>
                    <a:lnTo>
                      <a:pt x="3" y="22"/>
                    </a:lnTo>
                    <a:lnTo>
                      <a:pt x="7" y="19"/>
                    </a:lnTo>
                    <a:lnTo>
                      <a:pt x="11" y="15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9" y="4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4" y="0"/>
                    </a:lnTo>
                    <a:close/>
                    <a:moveTo>
                      <a:pt x="44" y="15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4" y="15"/>
                    </a:lnTo>
                    <a:close/>
                    <a:moveTo>
                      <a:pt x="84" y="44"/>
                    </a:moveTo>
                    <a:lnTo>
                      <a:pt x="69" y="44"/>
                    </a:lnTo>
                    <a:lnTo>
                      <a:pt x="69" y="41"/>
                    </a:lnTo>
                    <a:lnTo>
                      <a:pt x="69" y="37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2" y="26"/>
                    </a:lnTo>
                    <a:lnTo>
                      <a:pt x="62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4" y="19"/>
                    </a:lnTo>
                    <a:lnTo>
                      <a:pt x="51" y="19"/>
                    </a:lnTo>
                    <a:lnTo>
                      <a:pt x="51" y="19"/>
                    </a:lnTo>
                    <a:lnTo>
                      <a:pt x="47" y="19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4"/>
                    </a:lnTo>
                    <a:lnTo>
                      <a:pt x="65" y="8"/>
                    </a:lnTo>
                    <a:lnTo>
                      <a:pt x="69" y="11"/>
                    </a:lnTo>
                    <a:lnTo>
                      <a:pt x="73" y="11"/>
                    </a:lnTo>
                    <a:lnTo>
                      <a:pt x="73" y="15"/>
                    </a:lnTo>
                    <a:lnTo>
                      <a:pt x="76" y="19"/>
                    </a:lnTo>
                    <a:lnTo>
                      <a:pt x="80" y="22"/>
                    </a:lnTo>
                    <a:lnTo>
                      <a:pt x="80" y="26"/>
                    </a:lnTo>
                    <a:lnTo>
                      <a:pt x="84" y="30"/>
                    </a:lnTo>
                    <a:lnTo>
                      <a:pt x="84" y="33"/>
                    </a:lnTo>
                    <a:lnTo>
                      <a:pt x="84" y="37"/>
                    </a:lnTo>
                    <a:lnTo>
                      <a:pt x="84" y="44"/>
                    </a:lnTo>
                    <a:close/>
                    <a:moveTo>
                      <a:pt x="69" y="44"/>
                    </a:moveTo>
                    <a:lnTo>
                      <a:pt x="84" y="44"/>
                    </a:lnTo>
                    <a:lnTo>
                      <a:pt x="84" y="44"/>
                    </a:lnTo>
                    <a:lnTo>
                      <a:pt x="84" y="44"/>
                    </a:lnTo>
                    <a:lnTo>
                      <a:pt x="84" y="48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0" y="52"/>
                    </a:lnTo>
                    <a:lnTo>
                      <a:pt x="76" y="52"/>
                    </a:lnTo>
                    <a:lnTo>
                      <a:pt x="76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3" y="48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9" y="44"/>
                    </a:lnTo>
                    <a:lnTo>
                      <a:pt x="69" y="44"/>
                    </a:lnTo>
                    <a:lnTo>
                      <a:pt x="69" y="44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5" name="Freeform 114"/>
              <p:cNvSpPr>
                <a:spLocks noEditPoints="1"/>
              </p:cNvSpPr>
              <p:nvPr/>
            </p:nvSpPr>
            <p:spPr bwMode="auto">
              <a:xfrm>
                <a:off x="3979374" y="4001140"/>
                <a:ext cx="23813" cy="11112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5" y="8"/>
                  </a:cxn>
                  <a:cxn ang="0">
                    <a:pos x="0" y="63"/>
                  </a:cxn>
                  <a:cxn ang="0">
                    <a:pos x="0" y="8"/>
                  </a:cxn>
                  <a:cxn ang="0">
                    <a:pos x="15" y="8"/>
                  </a:cxn>
                  <a:cxn ang="0">
                    <a:pos x="15" y="6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5" y="63"/>
                  </a:cxn>
                  <a:cxn ang="0">
                    <a:pos x="15" y="63"/>
                  </a:cxn>
                  <a:cxn ang="0">
                    <a:pos x="15" y="63"/>
                  </a:cxn>
                  <a:cxn ang="0">
                    <a:pos x="15" y="66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1" y="70"/>
                  </a:cxn>
                  <a:cxn ang="0">
                    <a:pos x="7" y="70"/>
                  </a:cxn>
                  <a:cxn ang="0">
                    <a:pos x="7" y="70"/>
                  </a:cxn>
                  <a:cxn ang="0">
                    <a:pos x="4" y="70"/>
                  </a:cxn>
                  <a:cxn ang="0">
                    <a:pos x="4" y="70"/>
                  </a:cxn>
                  <a:cxn ang="0">
                    <a:pos x="4" y="6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3"/>
                  </a:cxn>
                </a:cxnLst>
                <a:rect l="0" t="0" r="r" b="b"/>
                <a:pathLst>
                  <a:path w="15" h="70">
                    <a:moveTo>
                      <a:pt x="15" y="8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5" y="8"/>
                    </a:lnTo>
                    <a:close/>
                    <a:moveTo>
                      <a:pt x="0" y="63"/>
                    </a:moveTo>
                    <a:lnTo>
                      <a:pt x="0" y="8"/>
                    </a:lnTo>
                    <a:lnTo>
                      <a:pt x="15" y="8"/>
                    </a:lnTo>
                    <a:lnTo>
                      <a:pt x="15" y="63"/>
                    </a:lnTo>
                    <a:lnTo>
                      <a:pt x="0" y="63"/>
                    </a:lnTo>
                    <a:close/>
                    <a:moveTo>
                      <a:pt x="0" y="63"/>
                    </a:moveTo>
                    <a:lnTo>
                      <a:pt x="15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66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1" y="70"/>
                    </a:lnTo>
                    <a:lnTo>
                      <a:pt x="7" y="70"/>
                    </a:lnTo>
                    <a:lnTo>
                      <a:pt x="7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6" name="Freeform 115"/>
              <p:cNvSpPr>
                <a:spLocks noEditPoints="1"/>
              </p:cNvSpPr>
              <p:nvPr/>
            </p:nvSpPr>
            <p:spPr bwMode="auto">
              <a:xfrm>
                <a:off x="3950799" y="4001140"/>
                <a:ext cx="80963" cy="238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4" y="15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4" y="15"/>
                  </a:cxn>
                  <a:cxn ang="0">
                    <a:pos x="7" y="15"/>
                  </a:cxn>
                  <a:cxn ang="0">
                    <a:pos x="7" y="0"/>
                  </a:cxn>
                  <a:cxn ang="0">
                    <a:pos x="44" y="0"/>
                  </a:cxn>
                  <a:cxn ang="0">
                    <a:pos x="44" y="15"/>
                  </a:cxn>
                  <a:cxn ang="0">
                    <a:pos x="44" y="15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7" y="4"/>
                  </a:cxn>
                  <a:cxn ang="0">
                    <a:pos x="51" y="4"/>
                  </a:cxn>
                  <a:cxn ang="0">
                    <a:pos x="51" y="4"/>
                  </a:cxn>
                  <a:cxn ang="0">
                    <a:pos x="51" y="8"/>
                  </a:cxn>
                  <a:cxn ang="0">
                    <a:pos x="51" y="8"/>
                  </a:cxn>
                  <a:cxn ang="0">
                    <a:pos x="51" y="11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7" y="15"/>
                  </a:cxn>
                  <a:cxn ang="0">
                    <a:pos x="44" y="15"/>
                  </a:cxn>
                  <a:cxn ang="0">
                    <a:pos x="44" y="15"/>
                  </a:cxn>
                  <a:cxn ang="0">
                    <a:pos x="44" y="15"/>
                  </a:cxn>
                </a:cxnLst>
                <a:rect l="0" t="0" r="r" b="b"/>
                <a:pathLst>
                  <a:path w="51" h="15">
                    <a:moveTo>
                      <a:pt x="7" y="0"/>
                    </a:moveTo>
                    <a:lnTo>
                      <a:pt x="7" y="15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44" y="15"/>
                    </a:moveTo>
                    <a:lnTo>
                      <a:pt x="7" y="15"/>
                    </a:lnTo>
                    <a:lnTo>
                      <a:pt x="7" y="0"/>
                    </a:lnTo>
                    <a:lnTo>
                      <a:pt x="44" y="0"/>
                    </a:lnTo>
                    <a:lnTo>
                      <a:pt x="44" y="15"/>
                    </a:lnTo>
                    <a:close/>
                    <a:moveTo>
                      <a:pt x="44" y="15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1" y="4"/>
                    </a:lnTo>
                    <a:lnTo>
                      <a:pt x="51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4" y="15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7" name="Freeform 116"/>
              <p:cNvSpPr>
                <a:spLocks noEditPoints="1"/>
              </p:cNvSpPr>
              <p:nvPr/>
            </p:nvSpPr>
            <p:spPr bwMode="auto">
              <a:xfrm>
                <a:off x="3979374" y="4193228"/>
                <a:ext cx="23813" cy="109537"/>
              </a:xfrm>
              <a:custGeom>
                <a:avLst/>
                <a:gdLst/>
                <a:ahLst/>
                <a:cxnLst>
                  <a:cxn ang="0">
                    <a:pos x="0" y="62"/>
                  </a:cxn>
                  <a:cxn ang="0">
                    <a:pos x="15" y="62"/>
                  </a:cxn>
                  <a:cxn ang="0">
                    <a:pos x="15" y="62"/>
                  </a:cxn>
                  <a:cxn ang="0">
                    <a:pos x="15" y="66"/>
                  </a:cxn>
                  <a:cxn ang="0">
                    <a:pos x="15" y="66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7" y="69"/>
                  </a:cxn>
                  <a:cxn ang="0">
                    <a:pos x="7" y="69"/>
                  </a:cxn>
                  <a:cxn ang="0">
                    <a:pos x="4" y="69"/>
                  </a:cxn>
                  <a:cxn ang="0">
                    <a:pos x="4" y="69"/>
                  </a:cxn>
                  <a:cxn ang="0">
                    <a:pos x="4" y="69"/>
                  </a:cxn>
                  <a:cxn ang="0">
                    <a:pos x="0" y="69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15" y="7"/>
                  </a:cxn>
                  <a:cxn ang="0">
                    <a:pos x="15" y="62"/>
                  </a:cxn>
                  <a:cxn ang="0">
                    <a:pos x="0" y="62"/>
                  </a:cxn>
                  <a:cxn ang="0">
                    <a:pos x="0" y="7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5" y="4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7"/>
                  </a:cxn>
                </a:cxnLst>
                <a:rect l="0" t="0" r="r" b="b"/>
                <a:pathLst>
                  <a:path w="15" h="69">
                    <a:moveTo>
                      <a:pt x="0" y="62"/>
                    </a:moveTo>
                    <a:lnTo>
                      <a:pt x="15" y="62"/>
                    </a:lnTo>
                    <a:lnTo>
                      <a:pt x="15" y="62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7" y="69"/>
                    </a:lnTo>
                    <a:lnTo>
                      <a:pt x="7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  <a:moveTo>
                      <a:pt x="15" y="7"/>
                    </a:moveTo>
                    <a:lnTo>
                      <a:pt x="15" y="62"/>
                    </a:lnTo>
                    <a:lnTo>
                      <a:pt x="0" y="62"/>
                    </a:lnTo>
                    <a:lnTo>
                      <a:pt x="0" y="7"/>
                    </a:lnTo>
                    <a:lnTo>
                      <a:pt x="15" y="7"/>
                    </a:lnTo>
                    <a:close/>
                    <a:moveTo>
                      <a:pt x="15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8" name="Freeform 117"/>
              <p:cNvSpPr>
                <a:spLocks noEditPoints="1"/>
              </p:cNvSpPr>
              <p:nvPr/>
            </p:nvSpPr>
            <p:spPr bwMode="auto">
              <a:xfrm>
                <a:off x="3950799" y="4280540"/>
                <a:ext cx="80963" cy="222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4" y="14"/>
                  </a:cxn>
                  <a:cxn ang="0">
                    <a:pos x="4" y="14"/>
                  </a:cxn>
                  <a:cxn ang="0">
                    <a:pos x="4" y="14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4" y="14"/>
                  </a:cxn>
                  <a:cxn ang="0">
                    <a:pos x="7" y="14"/>
                  </a:cxn>
                  <a:cxn ang="0">
                    <a:pos x="7" y="0"/>
                  </a:cxn>
                  <a:cxn ang="0">
                    <a:pos x="44" y="0"/>
                  </a:cxn>
                  <a:cxn ang="0">
                    <a:pos x="44" y="14"/>
                  </a:cxn>
                  <a:cxn ang="0">
                    <a:pos x="44" y="14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4" y="0"/>
                  </a:cxn>
                  <a:cxn ang="0">
                    <a:pos x="47" y="0"/>
                  </a:cxn>
                  <a:cxn ang="0">
                    <a:pos x="47" y="3"/>
                  </a:cxn>
                  <a:cxn ang="0">
                    <a:pos x="47" y="3"/>
                  </a:cxn>
                  <a:cxn ang="0">
                    <a:pos x="51" y="3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7"/>
                  </a:cxn>
                  <a:cxn ang="0">
                    <a:pos x="51" y="11"/>
                  </a:cxn>
                  <a:cxn ang="0">
                    <a:pos x="47" y="11"/>
                  </a:cxn>
                  <a:cxn ang="0">
                    <a:pos x="47" y="14"/>
                  </a:cxn>
                  <a:cxn ang="0">
                    <a:pos x="47" y="14"/>
                  </a:cxn>
                  <a:cxn ang="0">
                    <a:pos x="44" y="14"/>
                  </a:cxn>
                  <a:cxn ang="0">
                    <a:pos x="44" y="14"/>
                  </a:cxn>
                  <a:cxn ang="0">
                    <a:pos x="44" y="14"/>
                  </a:cxn>
                </a:cxnLst>
                <a:rect l="0" t="0" r="r" b="b"/>
                <a:pathLst>
                  <a:path w="51" h="14">
                    <a:moveTo>
                      <a:pt x="7" y="0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44" y="14"/>
                    </a:moveTo>
                    <a:lnTo>
                      <a:pt x="7" y="14"/>
                    </a:lnTo>
                    <a:lnTo>
                      <a:pt x="7" y="0"/>
                    </a:lnTo>
                    <a:lnTo>
                      <a:pt x="44" y="0"/>
                    </a:lnTo>
                    <a:lnTo>
                      <a:pt x="44" y="14"/>
                    </a:lnTo>
                    <a:close/>
                    <a:moveTo>
                      <a:pt x="44" y="14"/>
                    </a:move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51" y="3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7"/>
                    </a:lnTo>
                    <a:lnTo>
                      <a:pt x="51" y="11"/>
                    </a:lnTo>
                    <a:lnTo>
                      <a:pt x="47" y="11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4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39" name="Freeform 118"/>
              <p:cNvSpPr>
                <a:spLocks noEditPoints="1"/>
              </p:cNvSpPr>
              <p:nvPr/>
            </p:nvSpPr>
            <p:spPr bwMode="auto">
              <a:xfrm>
                <a:off x="4512774" y="4105915"/>
                <a:ext cx="23813" cy="220662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5" y="4"/>
                  </a:cxn>
                  <a:cxn ang="0">
                    <a:pos x="15" y="8"/>
                  </a:cxn>
                  <a:cxn ang="0">
                    <a:pos x="15" y="8"/>
                  </a:cxn>
                  <a:cxn ang="0">
                    <a:pos x="15" y="11"/>
                  </a:cxn>
                  <a:cxn ang="0">
                    <a:pos x="0" y="132"/>
                  </a:cxn>
                  <a:cxn ang="0">
                    <a:pos x="0" y="11"/>
                  </a:cxn>
                  <a:cxn ang="0">
                    <a:pos x="15" y="11"/>
                  </a:cxn>
                  <a:cxn ang="0">
                    <a:pos x="15" y="132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5" y="132"/>
                  </a:cxn>
                  <a:cxn ang="0">
                    <a:pos x="15" y="135"/>
                  </a:cxn>
                  <a:cxn ang="0">
                    <a:pos x="15" y="135"/>
                  </a:cxn>
                  <a:cxn ang="0">
                    <a:pos x="15" y="135"/>
                  </a:cxn>
                  <a:cxn ang="0">
                    <a:pos x="11" y="139"/>
                  </a:cxn>
                  <a:cxn ang="0">
                    <a:pos x="11" y="139"/>
                  </a:cxn>
                  <a:cxn ang="0">
                    <a:pos x="11" y="139"/>
                  </a:cxn>
                  <a:cxn ang="0">
                    <a:pos x="8" y="139"/>
                  </a:cxn>
                  <a:cxn ang="0">
                    <a:pos x="8" y="139"/>
                  </a:cxn>
                  <a:cxn ang="0">
                    <a:pos x="4" y="139"/>
                  </a:cxn>
                  <a:cxn ang="0">
                    <a:pos x="4" y="139"/>
                  </a:cxn>
                  <a:cxn ang="0">
                    <a:pos x="4" y="139"/>
                  </a:cxn>
                  <a:cxn ang="0">
                    <a:pos x="0" y="139"/>
                  </a:cxn>
                  <a:cxn ang="0">
                    <a:pos x="0" y="135"/>
                  </a:cxn>
                  <a:cxn ang="0">
                    <a:pos x="0" y="135"/>
                  </a:cxn>
                  <a:cxn ang="0">
                    <a:pos x="0" y="135"/>
                  </a:cxn>
                  <a:cxn ang="0">
                    <a:pos x="0" y="132"/>
                  </a:cxn>
                </a:cxnLst>
                <a:rect l="0" t="0" r="r" b="b"/>
                <a:pathLst>
                  <a:path w="15" h="139">
                    <a:moveTo>
                      <a:pt x="15" y="11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11"/>
                    </a:lnTo>
                    <a:close/>
                    <a:moveTo>
                      <a:pt x="0" y="132"/>
                    </a:moveTo>
                    <a:lnTo>
                      <a:pt x="0" y="11"/>
                    </a:lnTo>
                    <a:lnTo>
                      <a:pt x="15" y="11"/>
                    </a:lnTo>
                    <a:lnTo>
                      <a:pt x="15" y="132"/>
                    </a:lnTo>
                    <a:lnTo>
                      <a:pt x="0" y="132"/>
                    </a:lnTo>
                    <a:close/>
                    <a:moveTo>
                      <a:pt x="0" y="132"/>
                    </a:moveTo>
                    <a:lnTo>
                      <a:pt x="15" y="132"/>
                    </a:lnTo>
                    <a:lnTo>
                      <a:pt x="15" y="135"/>
                    </a:lnTo>
                    <a:lnTo>
                      <a:pt x="15" y="135"/>
                    </a:lnTo>
                    <a:lnTo>
                      <a:pt x="15" y="135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11" y="139"/>
                    </a:lnTo>
                    <a:lnTo>
                      <a:pt x="8" y="139"/>
                    </a:lnTo>
                    <a:lnTo>
                      <a:pt x="8" y="139"/>
                    </a:lnTo>
                    <a:lnTo>
                      <a:pt x="4" y="139"/>
                    </a:lnTo>
                    <a:lnTo>
                      <a:pt x="4" y="139"/>
                    </a:lnTo>
                    <a:lnTo>
                      <a:pt x="4" y="139"/>
                    </a:lnTo>
                    <a:lnTo>
                      <a:pt x="0" y="139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  <p:sp>
            <p:nvSpPr>
              <p:cNvPr id="240" name="Freeform 119"/>
              <p:cNvSpPr>
                <a:spLocks noEditPoints="1"/>
              </p:cNvSpPr>
              <p:nvPr/>
            </p:nvSpPr>
            <p:spPr bwMode="auto">
              <a:xfrm>
                <a:off x="4484199" y="4105915"/>
                <a:ext cx="80963" cy="285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4" y="18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7" y="4"/>
                  </a:cxn>
                  <a:cxn ang="0">
                    <a:pos x="7" y="0"/>
                  </a:cxn>
                  <a:cxn ang="0">
                    <a:pos x="40" y="18"/>
                  </a:cxn>
                  <a:cxn ang="0">
                    <a:pos x="7" y="18"/>
                  </a:cxn>
                  <a:cxn ang="0">
                    <a:pos x="7" y="0"/>
                  </a:cxn>
                  <a:cxn ang="0">
                    <a:pos x="40" y="0"/>
                  </a:cxn>
                  <a:cxn ang="0">
                    <a:pos x="40" y="18"/>
                  </a:cxn>
                  <a:cxn ang="0">
                    <a:pos x="40" y="18"/>
                  </a:cxn>
                  <a:cxn ang="0">
                    <a:pos x="40" y="0"/>
                  </a:cxn>
                  <a:cxn ang="0">
                    <a:pos x="44" y="4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8"/>
                  </a:cxn>
                  <a:cxn ang="0">
                    <a:pos x="51" y="8"/>
                  </a:cxn>
                  <a:cxn ang="0">
                    <a:pos x="51" y="11"/>
                  </a:cxn>
                  <a:cxn ang="0">
                    <a:pos x="51" y="11"/>
                  </a:cxn>
                  <a:cxn ang="0">
                    <a:pos x="47" y="15"/>
                  </a:cxn>
                  <a:cxn ang="0">
                    <a:pos x="47" y="15"/>
                  </a:cxn>
                  <a:cxn ang="0">
                    <a:pos x="47" y="15"/>
                  </a:cxn>
                  <a:cxn ang="0">
                    <a:pos x="47" y="15"/>
                  </a:cxn>
                  <a:cxn ang="0">
                    <a:pos x="44" y="18"/>
                  </a:cxn>
                  <a:cxn ang="0">
                    <a:pos x="44" y="18"/>
                  </a:cxn>
                  <a:cxn ang="0">
                    <a:pos x="40" y="18"/>
                  </a:cxn>
                </a:cxnLst>
                <a:rect l="0" t="0" r="r" b="b"/>
                <a:pathLst>
                  <a:path w="51" h="18">
                    <a:moveTo>
                      <a:pt x="7" y="0"/>
                    </a:moveTo>
                    <a:lnTo>
                      <a:pt x="7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0"/>
                    </a:lnTo>
                    <a:close/>
                    <a:moveTo>
                      <a:pt x="40" y="18"/>
                    </a:moveTo>
                    <a:lnTo>
                      <a:pt x="7" y="18"/>
                    </a:lnTo>
                    <a:lnTo>
                      <a:pt x="7" y="0"/>
                    </a:lnTo>
                    <a:lnTo>
                      <a:pt x="40" y="0"/>
                    </a:lnTo>
                    <a:lnTo>
                      <a:pt x="40" y="18"/>
                    </a:lnTo>
                    <a:close/>
                    <a:moveTo>
                      <a:pt x="40" y="18"/>
                    </a:moveTo>
                    <a:lnTo>
                      <a:pt x="4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7" y="15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0" y="18"/>
                    </a:lnTo>
                    <a:close/>
                  </a:path>
                </a:pathLst>
              </a:custGeom>
              <a:grpFill/>
              <a:ln w="9525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fr-CA" dirty="0">
                  <a:solidFill>
                    <a:prstClr val="black"/>
                  </a:solidFill>
                  <a:latin typeface="Calibri"/>
                  <a:ea typeface="ＭＳ Ｐゴシック" charset="0"/>
                </a:endParaRPr>
              </a:p>
            </p:txBody>
          </p:sp>
        </p:grpSp>
        <p:sp>
          <p:nvSpPr>
            <p:cNvPr id="166" name="Freeform 64"/>
            <p:cNvSpPr>
              <a:spLocks noEditPoints="1"/>
            </p:cNvSpPr>
            <p:nvPr/>
          </p:nvSpPr>
          <p:spPr bwMode="auto">
            <a:xfrm>
              <a:off x="4480215" y="4386263"/>
              <a:ext cx="417513" cy="277812"/>
            </a:xfrm>
            <a:custGeom>
              <a:avLst/>
              <a:gdLst/>
              <a:ahLst/>
              <a:cxnLst>
                <a:cxn ang="0">
                  <a:pos x="248" y="171"/>
                </a:cxn>
                <a:cxn ang="0">
                  <a:pos x="259" y="160"/>
                </a:cxn>
                <a:cxn ang="0">
                  <a:pos x="259" y="160"/>
                </a:cxn>
                <a:cxn ang="0">
                  <a:pos x="263" y="164"/>
                </a:cxn>
                <a:cxn ang="0">
                  <a:pos x="263" y="168"/>
                </a:cxn>
                <a:cxn ang="0">
                  <a:pos x="259" y="171"/>
                </a:cxn>
                <a:cxn ang="0">
                  <a:pos x="259" y="171"/>
                </a:cxn>
                <a:cxn ang="0">
                  <a:pos x="256" y="175"/>
                </a:cxn>
                <a:cxn ang="0">
                  <a:pos x="252" y="175"/>
                </a:cxn>
                <a:cxn ang="0">
                  <a:pos x="248" y="171"/>
                </a:cxn>
                <a:cxn ang="0">
                  <a:pos x="11" y="0"/>
                </a:cxn>
                <a:cxn ang="0">
                  <a:pos x="259" y="160"/>
                </a:cxn>
                <a:cxn ang="0">
                  <a:pos x="248" y="171"/>
                </a:cxn>
                <a:cxn ang="0">
                  <a:pos x="4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4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263" h="175">
                  <a:moveTo>
                    <a:pt x="248" y="171"/>
                  </a:moveTo>
                  <a:lnTo>
                    <a:pt x="259" y="160"/>
                  </a:lnTo>
                  <a:lnTo>
                    <a:pt x="259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56" y="175"/>
                  </a:lnTo>
                  <a:lnTo>
                    <a:pt x="252" y="175"/>
                  </a:lnTo>
                  <a:lnTo>
                    <a:pt x="248" y="171"/>
                  </a:lnTo>
                  <a:close/>
                  <a:moveTo>
                    <a:pt x="11" y="0"/>
                  </a:moveTo>
                  <a:lnTo>
                    <a:pt x="259" y="160"/>
                  </a:lnTo>
                  <a:lnTo>
                    <a:pt x="248" y="171"/>
                  </a:lnTo>
                  <a:lnTo>
                    <a:pt x="4" y="14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4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5019965" y="4692650"/>
              <a:ext cx="400050" cy="87312"/>
            </a:xfrm>
            <a:custGeom>
              <a:avLst/>
              <a:gdLst/>
              <a:ahLst/>
              <a:cxnLst>
                <a:cxn ang="0">
                  <a:pos x="241" y="55"/>
                </a:cxn>
                <a:cxn ang="0">
                  <a:pos x="245" y="40"/>
                </a:cxn>
                <a:cxn ang="0">
                  <a:pos x="248" y="40"/>
                </a:cxn>
                <a:cxn ang="0">
                  <a:pos x="248" y="44"/>
                </a:cxn>
                <a:cxn ang="0">
                  <a:pos x="252" y="48"/>
                </a:cxn>
                <a:cxn ang="0">
                  <a:pos x="252" y="48"/>
                </a:cxn>
                <a:cxn ang="0">
                  <a:pos x="248" y="51"/>
                </a:cxn>
                <a:cxn ang="0">
                  <a:pos x="248" y="55"/>
                </a:cxn>
                <a:cxn ang="0">
                  <a:pos x="245" y="55"/>
                </a:cxn>
                <a:cxn ang="0">
                  <a:pos x="241" y="55"/>
                </a:cxn>
                <a:cxn ang="0">
                  <a:pos x="11" y="0"/>
                </a:cxn>
                <a:cxn ang="0">
                  <a:pos x="245" y="40"/>
                </a:cxn>
                <a:cxn ang="0">
                  <a:pos x="241" y="55"/>
                </a:cxn>
                <a:cxn ang="0">
                  <a:pos x="7" y="15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15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252" h="55">
                  <a:moveTo>
                    <a:pt x="241" y="55"/>
                  </a:moveTo>
                  <a:lnTo>
                    <a:pt x="245" y="40"/>
                  </a:lnTo>
                  <a:lnTo>
                    <a:pt x="248" y="40"/>
                  </a:lnTo>
                  <a:lnTo>
                    <a:pt x="248" y="44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48" y="51"/>
                  </a:lnTo>
                  <a:lnTo>
                    <a:pt x="248" y="55"/>
                  </a:lnTo>
                  <a:lnTo>
                    <a:pt x="245" y="55"/>
                  </a:lnTo>
                  <a:lnTo>
                    <a:pt x="241" y="55"/>
                  </a:lnTo>
                  <a:close/>
                  <a:moveTo>
                    <a:pt x="11" y="0"/>
                  </a:moveTo>
                  <a:lnTo>
                    <a:pt x="245" y="40"/>
                  </a:lnTo>
                  <a:lnTo>
                    <a:pt x="241" y="55"/>
                  </a:lnTo>
                  <a:lnTo>
                    <a:pt x="7" y="15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7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5553365" y="4786313"/>
              <a:ext cx="393700" cy="85725"/>
            </a:xfrm>
            <a:custGeom>
              <a:avLst/>
              <a:gdLst/>
              <a:ahLst/>
              <a:cxnLst>
                <a:cxn ang="0">
                  <a:pos x="241" y="54"/>
                </a:cxn>
                <a:cxn ang="0">
                  <a:pos x="245" y="40"/>
                </a:cxn>
                <a:cxn ang="0">
                  <a:pos x="245" y="40"/>
                </a:cxn>
                <a:cxn ang="0">
                  <a:pos x="245" y="40"/>
                </a:cxn>
                <a:cxn ang="0">
                  <a:pos x="248" y="40"/>
                </a:cxn>
                <a:cxn ang="0">
                  <a:pos x="248" y="43"/>
                </a:cxn>
                <a:cxn ang="0">
                  <a:pos x="248" y="43"/>
                </a:cxn>
                <a:cxn ang="0">
                  <a:pos x="248" y="47"/>
                </a:cxn>
                <a:cxn ang="0">
                  <a:pos x="248" y="51"/>
                </a:cxn>
                <a:cxn ang="0">
                  <a:pos x="248" y="51"/>
                </a:cxn>
                <a:cxn ang="0">
                  <a:pos x="248" y="51"/>
                </a:cxn>
                <a:cxn ang="0">
                  <a:pos x="248" y="54"/>
                </a:cxn>
                <a:cxn ang="0">
                  <a:pos x="245" y="54"/>
                </a:cxn>
                <a:cxn ang="0">
                  <a:pos x="241" y="54"/>
                </a:cxn>
                <a:cxn ang="0">
                  <a:pos x="11" y="0"/>
                </a:cxn>
                <a:cxn ang="0">
                  <a:pos x="245" y="40"/>
                </a:cxn>
                <a:cxn ang="0">
                  <a:pos x="241" y="54"/>
                </a:cxn>
                <a:cxn ang="0">
                  <a:pos x="7" y="1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7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248" h="54">
                  <a:moveTo>
                    <a:pt x="241" y="54"/>
                  </a:moveTo>
                  <a:lnTo>
                    <a:pt x="245" y="40"/>
                  </a:lnTo>
                  <a:lnTo>
                    <a:pt x="245" y="40"/>
                  </a:lnTo>
                  <a:lnTo>
                    <a:pt x="245" y="40"/>
                  </a:lnTo>
                  <a:lnTo>
                    <a:pt x="248" y="40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48" y="47"/>
                  </a:lnTo>
                  <a:lnTo>
                    <a:pt x="248" y="51"/>
                  </a:lnTo>
                  <a:lnTo>
                    <a:pt x="248" y="51"/>
                  </a:lnTo>
                  <a:lnTo>
                    <a:pt x="248" y="51"/>
                  </a:lnTo>
                  <a:lnTo>
                    <a:pt x="248" y="54"/>
                  </a:lnTo>
                  <a:lnTo>
                    <a:pt x="245" y="54"/>
                  </a:lnTo>
                  <a:lnTo>
                    <a:pt x="241" y="54"/>
                  </a:lnTo>
                  <a:close/>
                  <a:moveTo>
                    <a:pt x="11" y="0"/>
                  </a:moveTo>
                  <a:lnTo>
                    <a:pt x="245" y="40"/>
                  </a:lnTo>
                  <a:lnTo>
                    <a:pt x="241" y="54"/>
                  </a:lnTo>
                  <a:lnTo>
                    <a:pt x="7" y="14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69" name="Freeform 73"/>
            <p:cNvSpPr>
              <a:spLocks/>
            </p:cNvSpPr>
            <p:nvPr/>
          </p:nvSpPr>
          <p:spPr bwMode="auto">
            <a:xfrm>
              <a:off x="4897727" y="4640263"/>
              <a:ext cx="111125" cy="104775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66" y="48"/>
                </a:cxn>
                <a:cxn ang="0">
                  <a:pos x="59" y="59"/>
                </a:cxn>
                <a:cxn ang="0">
                  <a:pos x="48" y="66"/>
                </a:cxn>
                <a:cxn ang="0">
                  <a:pos x="37" y="66"/>
                </a:cxn>
                <a:cxn ang="0">
                  <a:pos x="22" y="66"/>
                </a:cxn>
                <a:cxn ang="0">
                  <a:pos x="11" y="59"/>
                </a:cxn>
                <a:cxn ang="0">
                  <a:pos x="4" y="48"/>
                </a:cxn>
                <a:cxn ang="0">
                  <a:pos x="0" y="33"/>
                </a:cxn>
                <a:cxn ang="0">
                  <a:pos x="4" y="18"/>
                </a:cxn>
                <a:cxn ang="0">
                  <a:pos x="11" y="8"/>
                </a:cxn>
                <a:cxn ang="0">
                  <a:pos x="22" y="0"/>
                </a:cxn>
                <a:cxn ang="0">
                  <a:pos x="37" y="0"/>
                </a:cxn>
                <a:cxn ang="0">
                  <a:pos x="48" y="0"/>
                </a:cxn>
                <a:cxn ang="0">
                  <a:pos x="59" y="8"/>
                </a:cxn>
                <a:cxn ang="0">
                  <a:pos x="66" y="18"/>
                </a:cxn>
                <a:cxn ang="0">
                  <a:pos x="70" y="33"/>
                </a:cxn>
              </a:cxnLst>
              <a:rect l="0" t="0" r="r" b="b"/>
              <a:pathLst>
                <a:path w="70" h="66">
                  <a:moveTo>
                    <a:pt x="70" y="33"/>
                  </a:moveTo>
                  <a:lnTo>
                    <a:pt x="66" y="48"/>
                  </a:lnTo>
                  <a:lnTo>
                    <a:pt x="59" y="59"/>
                  </a:lnTo>
                  <a:lnTo>
                    <a:pt x="48" y="66"/>
                  </a:lnTo>
                  <a:lnTo>
                    <a:pt x="37" y="66"/>
                  </a:lnTo>
                  <a:lnTo>
                    <a:pt x="22" y="66"/>
                  </a:lnTo>
                  <a:lnTo>
                    <a:pt x="11" y="59"/>
                  </a:lnTo>
                  <a:lnTo>
                    <a:pt x="4" y="48"/>
                  </a:lnTo>
                  <a:lnTo>
                    <a:pt x="0" y="33"/>
                  </a:lnTo>
                  <a:lnTo>
                    <a:pt x="4" y="18"/>
                  </a:lnTo>
                  <a:lnTo>
                    <a:pt x="11" y="8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59" y="8"/>
                  </a:lnTo>
                  <a:lnTo>
                    <a:pt x="66" y="18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0" name="Freeform 74"/>
            <p:cNvSpPr>
              <a:spLocks noEditPoints="1"/>
            </p:cNvSpPr>
            <p:nvPr/>
          </p:nvSpPr>
          <p:spPr bwMode="auto">
            <a:xfrm>
              <a:off x="4886615" y="4622800"/>
              <a:ext cx="133350" cy="133350"/>
            </a:xfrm>
            <a:custGeom>
              <a:avLst/>
              <a:gdLst/>
              <a:ahLst/>
              <a:cxnLst>
                <a:cxn ang="0">
                  <a:pos x="47" y="70"/>
                </a:cxn>
                <a:cxn ang="0">
                  <a:pos x="55" y="66"/>
                </a:cxn>
                <a:cxn ang="0">
                  <a:pos x="62" y="59"/>
                </a:cxn>
                <a:cxn ang="0">
                  <a:pos x="66" y="48"/>
                </a:cxn>
                <a:cxn ang="0">
                  <a:pos x="84" y="48"/>
                </a:cxn>
                <a:cxn ang="0">
                  <a:pos x="80" y="62"/>
                </a:cxn>
                <a:cxn ang="0">
                  <a:pos x="69" y="77"/>
                </a:cxn>
                <a:cxn ang="0">
                  <a:pos x="55" y="84"/>
                </a:cxn>
                <a:cxn ang="0">
                  <a:pos x="44" y="70"/>
                </a:cxn>
                <a:cxn ang="0">
                  <a:pos x="36" y="84"/>
                </a:cxn>
                <a:cxn ang="0">
                  <a:pos x="33" y="81"/>
                </a:cxn>
                <a:cxn ang="0">
                  <a:pos x="36" y="73"/>
                </a:cxn>
                <a:cxn ang="0">
                  <a:pos x="40" y="70"/>
                </a:cxn>
                <a:cxn ang="0">
                  <a:pos x="14" y="48"/>
                </a:cxn>
                <a:cxn ang="0">
                  <a:pos x="18" y="55"/>
                </a:cxn>
                <a:cxn ang="0">
                  <a:pos x="25" y="62"/>
                </a:cxn>
                <a:cxn ang="0">
                  <a:pos x="33" y="70"/>
                </a:cxn>
                <a:cxn ang="0">
                  <a:pos x="44" y="84"/>
                </a:cxn>
                <a:cxn ang="0">
                  <a:pos x="25" y="84"/>
                </a:cxn>
                <a:cxn ang="0">
                  <a:pos x="11" y="73"/>
                </a:cxn>
                <a:cxn ang="0">
                  <a:pos x="3" y="59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3" y="37"/>
                </a:cxn>
                <a:cxn ang="0">
                  <a:pos x="11" y="37"/>
                </a:cxn>
                <a:cxn ang="0">
                  <a:pos x="14" y="40"/>
                </a:cxn>
                <a:cxn ang="0">
                  <a:pos x="44" y="19"/>
                </a:cxn>
                <a:cxn ang="0">
                  <a:pos x="33" y="19"/>
                </a:cxn>
                <a:cxn ang="0">
                  <a:pos x="22" y="26"/>
                </a:cxn>
                <a:cxn ang="0">
                  <a:pos x="18" y="33"/>
                </a:cxn>
                <a:cxn ang="0">
                  <a:pos x="14" y="44"/>
                </a:cxn>
                <a:cxn ang="0">
                  <a:pos x="0" y="33"/>
                </a:cxn>
                <a:cxn ang="0">
                  <a:pos x="11" y="19"/>
                </a:cxn>
                <a:cxn ang="0">
                  <a:pos x="22" y="8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7" y="4"/>
                </a:cxn>
                <a:cxn ang="0">
                  <a:pos x="51" y="11"/>
                </a:cxn>
                <a:cxn ang="0">
                  <a:pos x="47" y="15"/>
                </a:cxn>
                <a:cxn ang="0">
                  <a:pos x="84" y="44"/>
                </a:cxn>
                <a:cxn ang="0">
                  <a:pos x="66" y="37"/>
                </a:cxn>
                <a:cxn ang="0">
                  <a:pos x="62" y="26"/>
                </a:cxn>
                <a:cxn ang="0">
                  <a:pos x="55" y="22"/>
                </a:cxn>
                <a:cxn ang="0">
                  <a:pos x="44" y="19"/>
                </a:cxn>
                <a:cxn ang="0">
                  <a:pos x="51" y="4"/>
                </a:cxn>
                <a:cxn ang="0">
                  <a:pos x="66" y="8"/>
                </a:cxn>
                <a:cxn ang="0">
                  <a:pos x="77" y="22"/>
                </a:cxn>
                <a:cxn ang="0">
                  <a:pos x="84" y="37"/>
                </a:cxn>
                <a:cxn ang="0">
                  <a:pos x="84" y="44"/>
                </a:cxn>
                <a:cxn ang="0">
                  <a:pos x="80" y="51"/>
                </a:cxn>
                <a:cxn ang="0">
                  <a:pos x="77" y="51"/>
                </a:cxn>
                <a:cxn ang="0">
                  <a:pos x="69" y="51"/>
                </a:cxn>
                <a:cxn ang="0">
                  <a:pos x="69" y="44"/>
                </a:cxn>
              </a:cxnLst>
              <a:rect l="0" t="0" r="r" b="b"/>
              <a:pathLst>
                <a:path w="84" h="84">
                  <a:moveTo>
                    <a:pt x="44" y="84"/>
                  </a:moveTo>
                  <a:lnTo>
                    <a:pt x="44" y="70"/>
                  </a:lnTo>
                  <a:lnTo>
                    <a:pt x="44" y="70"/>
                  </a:lnTo>
                  <a:lnTo>
                    <a:pt x="47" y="70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6" y="51"/>
                  </a:lnTo>
                  <a:lnTo>
                    <a:pt x="66" y="48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51"/>
                  </a:lnTo>
                  <a:lnTo>
                    <a:pt x="80" y="55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77" y="66"/>
                  </a:lnTo>
                  <a:lnTo>
                    <a:pt x="73" y="70"/>
                  </a:lnTo>
                  <a:lnTo>
                    <a:pt x="73" y="73"/>
                  </a:lnTo>
                  <a:lnTo>
                    <a:pt x="69" y="77"/>
                  </a:lnTo>
                  <a:lnTo>
                    <a:pt x="66" y="77"/>
                  </a:lnTo>
                  <a:lnTo>
                    <a:pt x="62" y="81"/>
                  </a:lnTo>
                  <a:lnTo>
                    <a:pt x="58" y="84"/>
                  </a:lnTo>
                  <a:lnTo>
                    <a:pt x="55" y="84"/>
                  </a:lnTo>
                  <a:lnTo>
                    <a:pt x="51" y="84"/>
                  </a:lnTo>
                  <a:lnTo>
                    <a:pt x="47" y="84"/>
                  </a:lnTo>
                  <a:lnTo>
                    <a:pt x="44" y="84"/>
                  </a:lnTo>
                  <a:close/>
                  <a:moveTo>
                    <a:pt x="44" y="70"/>
                  </a:moveTo>
                  <a:lnTo>
                    <a:pt x="44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3" y="81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4" y="70"/>
                  </a:lnTo>
                  <a:close/>
                  <a:moveTo>
                    <a:pt x="0" y="44"/>
                  </a:moveTo>
                  <a:lnTo>
                    <a:pt x="14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5" y="66"/>
                  </a:lnTo>
                  <a:lnTo>
                    <a:pt x="29" y="66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44" y="70"/>
                  </a:lnTo>
                  <a:lnTo>
                    <a:pt x="44" y="84"/>
                  </a:lnTo>
                  <a:lnTo>
                    <a:pt x="36" y="84"/>
                  </a:lnTo>
                  <a:lnTo>
                    <a:pt x="33" y="84"/>
                  </a:lnTo>
                  <a:lnTo>
                    <a:pt x="29" y="84"/>
                  </a:lnTo>
                  <a:lnTo>
                    <a:pt x="25" y="84"/>
                  </a:lnTo>
                  <a:lnTo>
                    <a:pt x="22" y="81"/>
                  </a:lnTo>
                  <a:lnTo>
                    <a:pt x="18" y="77"/>
                  </a:lnTo>
                  <a:lnTo>
                    <a:pt x="14" y="77"/>
                  </a:lnTo>
                  <a:lnTo>
                    <a:pt x="11" y="73"/>
                  </a:lnTo>
                  <a:lnTo>
                    <a:pt x="11" y="70"/>
                  </a:lnTo>
                  <a:lnTo>
                    <a:pt x="7" y="66"/>
                  </a:lnTo>
                  <a:lnTo>
                    <a:pt x="3" y="62"/>
                  </a:lnTo>
                  <a:lnTo>
                    <a:pt x="3" y="59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0" y="44"/>
                  </a:lnTo>
                  <a:close/>
                  <a:moveTo>
                    <a:pt x="14" y="44"/>
                  </a:move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close/>
                  <a:moveTo>
                    <a:pt x="44" y="0"/>
                  </a:moveTo>
                  <a:lnTo>
                    <a:pt x="44" y="19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8" y="37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7" y="22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4" y="11"/>
                  </a:lnTo>
                  <a:lnTo>
                    <a:pt x="18" y="8"/>
                  </a:lnTo>
                  <a:lnTo>
                    <a:pt x="22" y="8"/>
                  </a:lnTo>
                  <a:lnTo>
                    <a:pt x="25" y="4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4"/>
                  </a:lnTo>
                  <a:lnTo>
                    <a:pt x="44" y="0"/>
                  </a:lnTo>
                  <a:close/>
                  <a:moveTo>
                    <a:pt x="44" y="19"/>
                  </a:move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close/>
                  <a:moveTo>
                    <a:pt x="84" y="44"/>
                  </a:moveTo>
                  <a:lnTo>
                    <a:pt x="69" y="44"/>
                  </a:lnTo>
                  <a:lnTo>
                    <a:pt x="69" y="40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47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8" y="4"/>
                  </a:lnTo>
                  <a:lnTo>
                    <a:pt x="62" y="8"/>
                  </a:lnTo>
                  <a:lnTo>
                    <a:pt x="66" y="8"/>
                  </a:lnTo>
                  <a:lnTo>
                    <a:pt x="69" y="11"/>
                  </a:lnTo>
                  <a:lnTo>
                    <a:pt x="73" y="15"/>
                  </a:lnTo>
                  <a:lnTo>
                    <a:pt x="73" y="19"/>
                  </a:lnTo>
                  <a:lnTo>
                    <a:pt x="77" y="22"/>
                  </a:lnTo>
                  <a:lnTo>
                    <a:pt x="80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4" y="37"/>
                  </a:lnTo>
                  <a:lnTo>
                    <a:pt x="84" y="40"/>
                  </a:lnTo>
                  <a:lnTo>
                    <a:pt x="84" y="44"/>
                  </a:lnTo>
                  <a:close/>
                  <a:moveTo>
                    <a:pt x="69" y="44"/>
                  </a:move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69" y="51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4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1" name="Freeform 75"/>
            <p:cNvSpPr>
              <a:spLocks/>
            </p:cNvSpPr>
            <p:nvPr/>
          </p:nvSpPr>
          <p:spPr bwMode="auto">
            <a:xfrm>
              <a:off x="5431127" y="4727575"/>
              <a:ext cx="111125" cy="104775"/>
            </a:xfrm>
            <a:custGeom>
              <a:avLst/>
              <a:gdLst/>
              <a:ahLst/>
              <a:cxnLst>
                <a:cxn ang="0">
                  <a:pos x="70" y="33"/>
                </a:cxn>
                <a:cxn ang="0">
                  <a:pos x="66" y="47"/>
                </a:cxn>
                <a:cxn ang="0">
                  <a:pos x="59" y="58"/>
                </a:cxn>
                <a:cxn ang="0">
                  <a:pos x="48" y="66"/>
                </a:cxn>
                <a:cxn ang="0">
                  <a:pos x="33" y="66"/>
                </a:cxn>
                <a:cxn ang="0">
                  <a:pos x="22" y="66"/>
                </a:cxn>
                <a:cxn ang="0">
                  <a:pos x="11" y="58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4" y="22"/>
                </a:cxn>
                <a:cxn ang="0">
                  <a:pos x="11" y="11"/>
                </a:cxn>
                <a:cxn ang="0">
                  <a:pos x="22" y="4"/>
                </a:cxn>
                <a:cxn ang="0">
                  <a:pos x="33" y="0"/>
                </a:cxn>
                <a:cxn ang="0">
                  <a:pos x="48" y="4"/>
                </a:cxn>
                <a:cxn ang="0">
                  <a:pos x="59" y="11"/>
                </a:cxn>
                <a:cxn ang="0">
                  <a:pos x="66" y="22"/>
                </a:cxn>
                <a:cxn ang="0">
                  <a:pos x="70" y="33"/>
                </a:cxn>
              </a:cxnLst>
              <a:rect l="0" t="0" r="r" b="b"/>
              <a:pathLst>
                <a:path w="70" h="66">
                  <a:moveTo>
                    <a:pt x="70" y="33"/>
                  </a:moveTo>
                  <a:lnTo>
                    <a:pt x="66" y="47"/>
                  </a:lnTo>
                  <a:lnTo>
                    <a:pt x="59" y="58"/>
                  </a:lnTo>
                  <a:lnTo>
                    <a:pt x="48" y="66"/>
                  </a:lnTo>
                  <a:lnTo>
                    <a:pt x="33" y="66"/>
                  </a:lnTo>
                  <a:lnTo>
                    <a:pt x="22" y="66"/>
                  </a:lnTo>
                  <a:lnTo>
                    <a:pt x="11" y="58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4" y="22"/>
                  </a:lnTo>
                  <a:lnTo>
                    <a:pt x="11" y="11"/>
                  </a:lnTo>
                  <a:lnTo>
                    <a:pt x="22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59" y="11"/>
                  </a:lnTo>
                  <a:lnTo>
                    <a:pt x="66" y="22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2" name="Freeform 76"/>
            <p:cNvSpPr>
              <a:spLocks noEditPoints="1"/>
            </p:cNvSpPr>
            <p:nvPr/>
          </p:nvSpPr>
          <p:spPr bwMode="auto">
            <a:xfrm>
              <a:off x="5420015" y="4716463"/>
              <a:ext cx="133350" cy="133350"/>
            </a:xfrm>
            <a:custGeom>
              <a:avLst/>
              <a:gdLst/>
              <a:ahLst/>
              <a:cxnLst>
                <a:cxn ang="0">
                  <a:pos x="47" y="65"/>
                </a:cxn>
                <a:cxn ang="0">
                  <a:pos x="55" y="62"/>
                </a:cxn>
                <a:cxn ang="0">
                  <a:pos x="62" y="54"/>
                </a:cxn>
                <a:cxn ang="0">
                  <a:pos x="66" y="47"/>
                </a:cxn>
                <a:cxn ang="0">
                  <a:pos x="84" y="44"/>
                </a:cxn>
                <a:cxn ang="0">
                  <a:pos x="77" y="62"/>
                </a:cxn>
                <a:cxn ang="0">
                  <a:pos x="69" y="73"/>
                </a:cxn>
                <a:cxn ang="0">
                  <a:pos x="55" y="80"/>
                </a:cxn>
                <a:cxn ang="0">
                  <a:pos x="40" y="65"/>
                </a:cxn>
                <a:cxn ang="0">
                  <a:pos x="36" y="80"/>
                </a:cxn>
                <a:cxn ang="0">
                  <a:pos x="33" y="76"/>
                </a:cxn>
                <a:cxn ang="0">
                  <a:pos x="36" y="69"/>
                </a:cxn>
                <a:cxn ang="0">
                  <a:pos x="40" y="65"/>
                </a:cxn>
                <a:cxn ang="0">
                  <a:pos x="14" y="44"/>
                </a:cxn>
                <a:cxn ang="0">
                  <a:pos x="18" y="54"/>
                </a:cxn>
                <a:cxn ang="0">
                  <a:pos x="25" y="62"/>
                </a:cxn>
                <a:cxn ang="0">
                  <a:pos x="33" y="65"/>
                </a:cxn>
                <a:cxn ang="0">
                  <a:pos x="40" y="84"/>
                </a:cxn>
                <a:cxn ang="0">
                  <a:pos x="25" y="80"/>
                </a:cxn>
                <a:cxn ang="0">
                  <a:pos x="11" y="69"/>
                </a:cxn>
                <a:cxn ang="0">
                  <a:pos x="4" y="58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4" y="33"/>
                </a:cxn>
                <a:cxn ang="0">
                  <a:pos x="11" y="33"/>
                </a:cxn>
                <a:cxn ang="0">
                  <a:pos x="14" y="36"/>
                </a:cxn>
                <a:cxn ang="0">
                  <a:pos x="40" y="14"/>
                </a:cxn>
                <a:cxn ang="0">
                  <a:pos x="29" y="18"/>
                </a:cxn>
                <a:cxn ang="0">
                  <a:pos x="22" y="22"/>
                </a:cxn>
                <a:cxn ang="0">
                  <a:pos x="18" y="29"/>
                </a:cxn>
                <a:cxn ang="0">
                  <a:pos x="14" y="40"/>
                </a:cxn>
                <a:cxn ang="0">
                  <a:pos x="0" y="29"/>
                </a:cxn>
                <a:cxn ang="0">
                  <a:pos x="7" y="14"/>
                </a:cxn>
                <a:cxn ang="0">
                  <a:pos x="22" y="3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47" y="3"/>
                </a:cxn>
                <a:cxn ang="0">
                  <a:pos x="51" y="7"/>
                </a:cxn>
                <a:cxn ang="0">
                  <a:pos x="47" y="14"/>
                </a:cxn>
                <a:cxn ang="0">
                  <a:pos x="84" y="40"/>
                </a:cxn>
                <a:cxn ang="0">
                  <a:pos x="66" y="33"/>
                </a:cxn>
                <a:cxn ang="0">
                  <a:pos x="62" y="25"/>
                </a:cxn>
                <a:cxn ang="0">
                  <a:pos x="55" y="18"/>
                </a:cxn>
                <a:cxn ang="0">
                  <a:pos x="44" y="14"/>
                </a:cxn>
                <a:cxn ang="0">
                  <a:pos x="51" y="0"/>
                </a:cxn>
                <a:cxn ang="0">
                  <a:pos x="66" y="7"/>
                </a:cxn>
                <a:cxn ang="0">
                  <a:pos x="77" y="18"/>
                </a:cxn>
                <a:cxn ang="0">
                  <a:pos x="84" y="33"/>
                </a:cxn>
                <a:cxn ang="0">
                  <a:pos x="84" y="40"/>
                </a:cxn>
                <a:cxn ang="0">
                  <a:pos x="80" y="47"/>
                </a:cxn>
                <a:cxn ang="0">
                  <a:pos x="77" y="51"/>
                </a:cxn>
                <a:cxn ang="0">
                  <a:pos x="69" y="47"/>
                </a:cxn>
                <a:cxn ang="0">
                  <a:pos x="66" y="40"/>
                </a:cxn>
              </a:cxnLst>
              <a:rect l="0" t="0" r="r" b="b"/>
              <a:pathLst>
                <a:path w="84" h="84">
                  <a:moveTo>
                    <a:pt x="40" y="84"/>
                  </a:moveTo>
                  <a:lnTo>
                    <a:pt x="40" y="65"/>
                  </a:lnTo>
                  <a:lnTo>
                    <a:pt x="44" y="6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51" y="65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8" y="62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2" y="54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4"/>
                  </a:lnTo>
                  <a:lnTo>
                    <a:pt x="66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0" y="51"/>
                  </a:lnTo>
                  <a:lnTo>
                    <a:pt x="80" y="54"/>
                  </a:lnTo>
                  <a:lnTo>
                    <a:pt x="80" y="58"/>
                  </a:lnTo>
                  <a:lnTo>
                    <a:pt x="77" y="62"/>
                  </a:lnTo>
                  <a:lnTo>
                    <a:pt x="77" y="65"/>
                  </a:lnTo>
                  <a:lnTo>
                    <a:pt x="73" y="69"/>
                  </a:lnTo>
                  <a:lnTo>
                    <a:pt x="69" y="69"/>
                  </a:lnTo>
                  <a:lnTo>
                    <a:pt x="69" y="73"/>
                  </a:lnTo>
                  <a:lnTo>
                    <a:pt x="66" y="76"/>
                  </a:lnTo>
                  <a:lnTo>
                    <a:pt x="62" y="76"/>
                  </a:lnTo>
                  <a:lnTo>
                    <a:pt x="58" y="80"/>
                  </a:lnTo>
                  <a:lnTo>
                    <a:pt x="55" y="80"/>
                  </a:lnTo>
                  <a:lnTo>
                    <a:pt x="51" y="80"/>
                  </a:lnTo>
                  <a:lnTo>
                    <a:pt x="47" y="84"/>
                  </a:lnTo>
                  <a:lnTo>
                    <a:pt x="40" y="84"/>
                  </a:lnTo>
                  <a:close/>
                  <a:moveTo>
                    <a:pt x="40" y="65"/>
                  </a:moveTo>
                  <a:lnTo>
                    <a:pt x="40" y="84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65"/>
                  </a:lnTo>
                  <a:close/>
                  <a:moveTo>
                    <a:pt x="0" y="40"/>
                  </a:moveTo>
                  <a:lnTo>
                    <a:pt x="14" y="40"/>
                  </a:lnTo>
                  <a:lnTo>
                    <a:pt x="14" y="4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8" y="5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29" y="65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0"/>
                  </a:lnTo>
                  <a:lnTo>
                    <a:pt x="29" y="80"/>
                  </a:lnTo>
                  <a:lnTo>
                    <a:pt x="25" y="80"/>
                  </a:lnTo>
                  <a:lnTo>
                    <a:pt x="22" y="76"/>
                  </a:lnTo>
                  <a:lnTo>
                    <a:pt x="18" y="76"/>
                  </a:lnTo>
                  <a:lnTo>
                    <a:pt x="14" y="73"/>
                  </a:lnTo>
                  <a:lnTo>
                    <a:pt x="11" y="69"/>
                  </a:lnTo>
                  <a:lnTo>
                    <a:pt x="7" y="69"/>
                  </a:lnTo>
                  <a:lnTo>
                    <a:pt x="7" y="65"/>
                  </a:lnTo>
                  <a:lnTo>
                    <a:pt x="4" y="62"/>
                  </a:lnTo>
                  <a:lnTo>
                    <a:pt x="4" y="58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4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0"/>
                  </a:lnTo>
                  <a:lnTo>
                    <a:pt x="14" y="40"/>
                  </a:lnTo>
                  <a:close/>
                  <a:moveTo>
                    <a:pt x="40" y="0"/>
                  </a:moveTo>
                  <a:lnTo>
                    <a:pt x="40" y="14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5" y="18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25"/>
                  </a:lnTo>
                  <a:lnTo>
                    <a:pt x="18" y="25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4" y="25"/>
                  </a:lnTo>
                  <a:lnTo>
                    <a:pt x="4" y="22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8" y="7"/>
                  </a:lnTo>
                  <a:lnTo>
                    <a:pt x="22" y="3"/>
                  </a:lnTo>
                  <a:lnTo>
                    <a:pt x="25" y="3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close/>
                  <a:moveTo>
                    <a:pt x="40" y="14"/>
                  </a:move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0" y="14"/>
                  </a:lnTo>
                  <a:close/>
                  <a:moveTo>
                    <a:pt x="84" y="40"/>
                  </a:moveTo>
                  <a:lnTo>
                    <a:pt x="66" y="40"/>
                  </a:lnTo>
                  <a:lnTo>
                    <a:pt x="66" y="40"/>
                  </a:lnTo>
                  <a:lnTo>
                    <a:pt x="66" y="36"/>
                  </a:lnTo>
                  <a:lnTo>
                    <a:pt x="66" y="33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4" y="14"/>
                  </a:lnTo>
                  <a:lnTo>
                    <a:pt x="40" y="14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8" y="3"/>
                  </a:lnTo>
                  <a:lnTo>
                    <a:pt x="62" y="3"/>
                  </a:lnTo>
                  <a:lnTo>
                    <a:pt x="66" y="7"/>
                  </a:lnTo>
                  <a:lnTo>
                    <a:pt x="69" y="7"/>
                  </a:lnTo>
                  <a:lnTo>
                    <a:pt x="69" y="11"/>
                  </a:lnTo>
                  <a:lnTo>
                    <a:pt x="73" y="14"/>
                  </a:lnTo>
                  <a:lnTo>
                    <a:pt x="77" y="18"/>
                  </a:lnTo>
                  <a:lnTo>
                    <a:pt x="77" y="22"/>
                  </a:lnTo>
                  <a:lnTo>
                    <a:pt x="80" y="25"/>
                  </a:lnTo>
                  <a:lnTo>
                    <a:pt x="80" y="29"/>
                  </a:lnTo>
                  <a:lnTo>
                    <a:pt x="84" y="33"/>
                  </a:lnTo>
                  <a:lnTo>
                    <a:pt x="84" y="36"/>
                  </a:lnTo>
                  <a:lnTo>
                    <a:pt x="84" y="40"/>
                  </a:lnTo>
                  <a:close/>
                  <a:moveTo>
                    <a:pt x="66" y="40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3" y="47"/>
                  </a:lnTo>
                  <a:lnTo>
                    <a:pt x="73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9" y="44"/>
                  </a:lnTo>
                  <a:lnTo>
                    <a:pt x="66" y="44"/>
                  </a:lnTo>
                  <a:lnTo>
                    <a:pt x="66" y="4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3" name="Freeform 77"/>
            <p:cNvSpPr>
              <a:spLocks/>
            </p:cNvSpPr>
            <p:nvPr/>
          </p:nvSpPr>
          <p:spPr bwMode="auto">
            <a:xfrm>
              <a:off x="5964527" y="4819650"/>
              <a:ext cx="104775" cy="111125"/>
            </a:xfrm>
            <a:custGeom>
              <a:avLst/>
              <a:gdLst/>
              <a:ahLst/>
              <a:cxnLst>
                <a:cxn ang="0">
                  <a:pos x="66" y="33"/>
                </a:cxn>
                <a:cxn ang="0">
                  <a:pos x="66" y="48"/>
                </a:cxn>
                <a:cxn ang="0">
                  <a:pos x="59" y="59"/>
                </a:cxn>
                <a:cxn ang="0">
                  <a:pos x="48" y="66"/>
                </a:cxn>
                <a:cxn ang="0">
                  <a:pos x="33" y="70"/>
                </a:cxn>
                <a:cxn ang="0">
                  <a:pos x="19" y="66"/>
                </a:cxn>
                <a:cxn ang="0">
                  <a:pos x="8" y="59"/>
                </a:cxn>
                <a:cxn ang="0">
                  <a:pos x="0" y="48"/>
                </a:cxn>
                <a:cxn ang="0">
                  <a:pos x="0" y="33"/>
                </a:cxn>
                <a:cxn ang="0">
                  <a:pos x="0" y="22"/>
                </a:cxn>
                <a:cxn ang="0">
                  <a:pos x="8" y="11"/>
                </a:cxn>
                <a:cxn ang="0">
                  <a:pos x="19" y="4"/>
                </a:cxn>
                <a:cxn ang="0">
                  <a:pos x="33" y="0"/>
                </a:cxn>
                <a:cxn ang="0">
                  <a:pos x="48" y="4"/>
                </a:cxn>
                <a:cxn ang="0">
                  <a:pos x="59" y="11"/>
                </a:cxn>
                <a:cxn ang="0">
                  <a:pos x="66" y="22"/>
                </a:cxn>
                <a:cxn ang="0">
                  <a:pos x="66" y="33"/>
                </a:cxn>
              </a:cxnLst>
              <a:rect l="0" t="0" r="r" b="b"/>
              <a:pathLst>
                <a:path w="66" h="70">
                  <a:moveTo>
                    <a:pt x="66" y="33"/>
                  </a:moveTo>
                  <a:lnTo>
                    <a:pt x="66" y="48"/>
                  </a:lnTo>
                  <a:lnTo>
                    <a:pt x="59" y="59"/>
                  </a:lnTo>
                  <a:lnTo>
                    <a:pt x="48" y="66"/>
                  </a:lnTo>
                  <a:lnTo>
                    <a:pt x="33" y="70"/>
                  </a:lnTo>
                  <a:lnTo>
                    <a:pt x="19" y="66"/>
                  </a:lnTo>
                  <a:lnTo>
                    <a:pt x="8" y="59"/>
                  </a:lnTo>
                  <a:lnTo>
                    <a:pt x="0" y="48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8" y="11"/>
                  </a:lnTo>
                  <a:lnTo>
                    <a:pt x="19" y="4"/>
                  </a:lnTo>
                  <a:lnTo>
                    <a:pt x="33" y="0"/>
                  </a:lnTo>
                  <a:lnTo>
                    <a:pt x="48" y="4"/>
                  </a:lnTo>
                  <a:lnTo>
                    <a:pt x="59" y="11"/>
                  </a:lnTo>
                  <a:lnTo>
                    <a:pt x="66" y="22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4" name="Freeform 78"/>
            <p:cNvSpPr>
              <a:spLocks noEditPoints="1"/>
            </p:cNvSpPr>
            <p:nvPr/>
          </p:nvSpPr>
          <p:spPr bwMode="auto">
            <a:xfrm>
              <a:off x="5953415" y="4808538"/>
              <a:ext cx="133350" cy="133350"/>
            </a:xfrm>
            <a:custGeom>
              <a:avLst/>
              <a:gdLst/>
              <a:ahLst/>
              <a:cxnLst>
                <a:cxn ang="0">
                  <a:pos x="47" y="66"/>
                </a:cxn>
                <a:cxn ang="0">
                  <a:pos x="55" y="62"/>
                </a:cxn>
                <a:cxn ang="0">
                  <a:pos x="62" y="55"/>
                </a:cxn>
                <a:cxn ang="0">
                  <a:pos x="66" y="48"/>
                </a:cxn>
                <a:cxn ang="0">
                  <a:pos x="80" y="48"/>
                </a:cxn>
                <a:cxn ang="0">
                  <a:pos x="77" y="62"/>
                </a:cxn>
                <a:cxn ang="0">
                  <a:pos x="66" y="73"/>
                </a:cxn>
                <a:cxn ang="0">
                  <a:pos x="55" y="80"/>
                </a:cxn>
                <a:cxn ang="0">
                  <a:pos x="40" y="66"/>
                </a:cxn>
                <a:cxn ang="0">
                  <a:pos x="36" y="80"/>
                </a:cxn>
                <a:cxn ang="0">
                  <a:pos x="33" y="77"/>
                </a:cxn>
                <a:cxn ang="0">
                  <a:pos x="33" y="70"/>
                </a:cxn>
                <a:cxn ang="0">
                  <a:pos x="40" y="66"/>
                </a:cxn>
                <a:cxn ang="0">
                  <a:pos x="15" y="44"/>
                </a:cxn>
                <a:cxn ang="0">
                  <a:pos x="18" y="55"/>
                </a:cxn>
                <a:cxn ang="0">
                  <a:pos x="26" y="62"/>
                </a:cxn>
                <a:cxn ang="0">
                  <a:pos x="33" y="66"/>
                </a:cxn>
                <a:cxn ang="0">
                  <a:pos x="40" y="84"/>
                </a:cxn>
                <a:cxn ang="0">
                  <a:pos x="26" y="80"/>
                </a:cxn>
                <a:cxn ang="0">
                  <a:pos x="11" y="70"/>
                </a:cxn>
                <a:cxn ang="0">
                  <a:pos x="0" y="59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33"/>
                </a:cxn>
                <a:cxn ang="0">
                  <a:pos x="11" y="33"/>
                </a:cxn>
                <a:cxn ang="0">
                  <a:pos x="15" y="40"/>
                </a:cxn>
                <a:cxn ang="0">
                  <a:pos x="40" y="15"/>
                </a:cxn>
                <a:cxn ang="0">
                  <a:pos x="29" y="18"/>
                </a:cxn>
                <a:cxn ang="0">
                  <a:pos x="22" y="22"/>
                </a:cxn>
                <a:cxn ang="0">
                  <a:pos x="15" y="33"/>
                </a:cxn>
                <a:cxn ang="0">
                  <a:pos x="15" y="40"/>
                </a:cxn>
                <a:cxn ang="0">
                  <a:pos x="0" y="29"/>
                </a:cxn>
                <a:cxn ang="0">
                  <a:pos x="7" y="15"/>
                </a:cxn>
                <a:cxn ang="0">
                  <a:pos x="22" y="4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47" y="4"/>
                </a:cxn>
                <a:cxn ang="0">
                  <a:pos x="47" y="7"/>
                </a:cxn>
                <a:cxn ang="0">
                  <a:pos x="44" y="15"/>
                </a:cxn>
                <a:cxn ang="0">
                  <a:pos x="84" y="40"/>
                </a:cxn>
                <a:cxn ang="0">
                  <a:pos x="66" y="33"/>
                </a:cxn>
                <a:cxn ang="0">
                  <a:pos x="62" y="26"/>
                </a:cxn>
                <a:cxn ang="0">
                  <a:pos x="51" y="18"/>
                </a:cxn>
                <a:cxn ang="0">
                  <a:pos x="44" y="15"/>
                </a:cxn>
                <a:cxn ang="0">
                  <a:pos x="47" y="0"/>
                </a:cxn>
                <a:cxn ang="0">
                  <a:pos x="66" y="7"/>
                </a:cxn>
                <a:cxn ang="0">
                  <a:pos x="77" y="18"/>
                </a:cxn>
                <a:cxn ang="0">
                  <a:pos x="80" y="33"/>
                </a:cxn>
                <a:cxn ang="0">
                  <a:pos x="84" y="40"/>
                </a:cxn>
                <a:cxn ang="0">
                  <a:pos x="80" y="48"/>
                </a:cxn>
                <a:cxn ang="0">
                  <a:pos x="73" y="51"/>
                </a:cxn>
                <a:cxn ang="0">
                  <a:pos x="69" y="48"/>
                </a:cxn>
                <a:cxn ang="0">
                  <a:pos x="66" y="40"/>
                </a:cxn>
              </a:cxnLst>
              <a:rect l="0" t="0" r="r" b="b"/>
              <a:pathLst>
                <a:path w="84" h="84">
                  <a:moveTo>
                    <a:pt x="40" y="84"/>
                  </a:moveTo>
                  <a:lnTo>
                    <a:pt x="40" y="66"/>
                  </a:lnTo>
                  <a:lnTo>
                    <a:pt x="44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8" y="62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6" y="51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4"/>
                  </a:lnTo>
                  <a:lnTo>
                    <a:pt x="66" y="40"/>
                  </a:lnTo>
                  <a:lnTo>
                    <a:pt x="84" y="40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55"/>
                  </a:lnTo>
                  <a:lnTo>
                    <a:pt x="80" y="59"/>
                  </a:lnTo>
                  <a:lnTo>
                    <a:pt x="77" y="62"/>
                  </a:lnTo>
                  <a:lnTo>
                    <a:pt x="77" y="66"/>
                  </a:lnTo>
                  <a:lnTo>
                    <a:pt x="73" y="70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66" y="77"/>
                  </a:lnTo>
                  <a:lnTo>
                    <a:pt x="62" y="77"/>
                  </a:lnTo>
                  <a:lnTo>
                    <a:pt x="58" y="80"/>
                  </a:lnTo>
                  <a:lnTo>
                    <a:pt x="55" y="80"/>
                  </a:lnTo>
                  <a:lnTo>
                    <a:pt x="47" y="84"/>
                  </a:lnTo>
                  <a:lnTo>
                    <a:pt x="44" y="84"/>
                  </a:lnTo>
                  <a:lnTo>
                    <a:pt x="40" y="84"/>
                  </a:lnTo>
                  <a:close/>
                  <a:moveTo>
                    <a:pt x="40" y="66"/>
                  </a:moveTo>
                  <a:lnTo>
                    <a:pt x="40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3" y="80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3" y="77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40" y="66"/>
                  </a:lnTo>
                  <a:lnTo>
                    <a:pt x="40" y="66"/>
                  </a:lnTo>
                  <a:close/>
                  <a:moveTo>
                    <a:pt x="0" y="40"/>
                  </a:moveTo>
                  <a:lnTo>
                    <a:pt x="15" y="40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51"/>
                  </a:lnTo>
                  <a:lnTo>
                    <a:pt x="18" y="55"/>
                  </a:lnTo>
                  <a:lnTo>
                    <a:pt x="18" y="55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3" y="84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2" y="77"/>
                  </a:lnTo>
                  <a:lnTo>
                    <a:pt x="18" y="77"/>
                  </a:lnTo>
                  <a:lnTo>
                    <a:pt x="15" y="73"/>
                  </a:lnTo>
                  <a:lnTo>
                    <a:pt x="11" y="70"/>
                  </a:lnTo>
                  <a:lnTo>
                    <a:pt x="7" y="70"/>
                  </a:lnTo>
                  <a:lnTo>
                    <a:pt x="7" y="66"/>
                  </a:lnTo>
                  <a:lnTo>
                    <a:pt x="4" y="62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0" y="40"/>
                  </a:lnTo>
                  <a:close/>
                  <a:moveTo>
                    <a:pt x="15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close/>
                  <a:moveTo>
                    <a:pt x="40" y="0"/>
                  </a:moveTo>
                  <a:lnTo>
                    <a:pt x="40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3" y="15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8" y="29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22" y="4"/>
                  </a:lnTo>
                  <a:lnTo>
                    <a:pt x="26" y="4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close/>
                  <a:moveTo>
                    <a:pt x="40" y="15"/>
                  </a:move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0" y="15"/>
                  </a:lnTo>
                  <a:close/>
                  <a:moveTo>
                    <a:pt x="84" y="40"/>
                  </a:moveTo>
                  <a:lnTo>
                    <a:pt x="66" y="40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0" y="15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9" y="11"/>
                  </a:lnTo>
                  <a:lnTo>
                    <a:pt x="73" y="15"/>
                  </a:lnTo>
                  <a:lnTo>
                    <a:pt x="77" y="18"/>
                  </a:lnTo>
                  <a:lnTo>
                    <a:pt x="77" y="22"/>
                  </a:lnTo>
                  <a:lnTo>
                    <a:pt x="80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37"/>
                  </a:lnTo>
                  <a:lnTo>
                    <a:pt x="84" y="40"/>
                  </a:lnTo>
                  <a:close/>
                  <a:moveTo>
                    <a:pt x="66" y="40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7" y="48"/>
                  </a:lnTo>
                  <a:lnTo>
                    <a:pt x="77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73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5" name="Freeform 79"/>
            <p:cNvSpPr>
              <a:spLocks/>
            </p:cNvSpPr>
            <p:nvPr/>
          </p:nvSpPr>
          <p:spPr bwMode="auto">
            <a:xfrm>
              <a:off x="6497927" y="5018088"/>
              <a:ext cx="104775" cy="103187"/>
            </a:xfrm>
            <a:custGeom>
              <a:avLst/>
              <a:gdLst/>
              <a:ahLst/>
              <a:cxnLst>
                <a:cxn ang="0">
                  <a:pos x="66" y="32"/>
                </a:cxn>
                <a:cxn ang="0">
                  <a:pos x="62" y="43"/>
                </a:cxn>
                <a:cxn ang="0">
                  <a:pos x="55" y="54"/>
                </a:cxn>
                <a:cxn ang="0">
                  <a:pos x="48" y="62"/>
                </a:cxn>
                <a:cxn ang="0">
                  <a:pos x="33" y="65"/>
                </a:cxn>
                <a:cxn ang="0">
                  <a:pos x="19" y="62"/>
                </a:cxn>
                <a:cxn ang="0">
                  <a:pos x="8" y="54"/>
                </a:cxn>
                <a:cxn ang="0">
                  <a:pos x="0" y="43"/>
                </a:cxn>
                <a:cxn ang="0">
                  <a:pos x="0" y="32"/>
                </a:cxn>
                <a:cxn ang="0">
                  <a:pos x="0" y="18"/>
                </a:cxn>
                <a:cxn ang="0">
                  <a:pos x="8" y="7"/>
                </a:cxn>
                <a:cxn ang="0">
                  <a:pos x="19" y="0"/>
                </a:cxn>
                <a:cxn ang="0">
                  <a:pos x="33" y="0"/>
                </a:cxn>
                <a:cxn ang="0">
                  <a:pos x="48" y="0"/>
                </a:cxn>
                <a:cxn ang="0">
                  <a:pos x="55" y="7"/>
                </a:cxn>
                <a:cxn ang="0">
                  <a:pos x="62" y="18"/>
                </a:cxn>
                <a:cxn ang="0">
                  <a:pos x="66" y="32"/>
                </a:cxn>
              </a:cxnLst>
              <a:rect l="0" t="0" r="r" b="b"/>
              <a:pathLst>
                <a:path w="66" h="65">
                  <a:moveTo>
                    <a:pt x="66" y="32"/>
                  </a:moveTo>
                  <a:lnTo>
                    <a:pt x="62" y="43"/>
                  </a:lnTo>
                  <a:lnTo>
                    <a:pt x="55" y="54"/>
                  </a:lnTo>
                  <a:lnTo>
                    <a:pt x="48" y="62"/>
                  </a:lnTo>
                  <a:lnTo>
                    <a:pt x="33" y="65"/>
                  </a:lnTo>
                  <a:lnTo>
                    <a:pt x="19" y="62"/>
                  </a:lnTo>
                  <a:lnTo>
                    <a:pt x="8" y="54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0" y="18"/>
                  </a:lnTo>
                  <a:lnTo>
                    <a:pt x="8" y="7"/>
                  </a:lnTo>
                  <a:lnTo>
                    <a:pt x="19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55" y="7"/>
                  </a:lnTo>
                  <a:lnTo>
                    <a:pt x="62" y="18"/>
                  </a:lnTo>
                  <a:lnTo>
                    <a:pt x="66" y="32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77" name="Freeform 80"/>
            <p:cNvSpPr>
              <a:spLocks noEditPoints="1"/>
            </p:cNvSpPr>
            <p:nvPr/>
          </p:nvSpPr>
          <p:spPr bwMode="auto">
            <a:xfrm>
              <a:off x="6480465" y="5000625"/>
              <a:ext cx="133350" cy="133350"/>
            </a:xfrm>
            <a:custGeom>
              <a:avLst/>
              <a:gdLst/>
              <a:ahLst/>
              <a:cxnLst>
                <a:cxn ang="0">
                  <a:pos x="48" y="69"/>
                </a:cxn>
                <a:cxn ang="0">
                  <a:pos x="59" y="65"/>
                </a:cxn>
                <a:cxn ang="0">
                  <a:pos x="66" y="58"/>
                </a:cxn>
                <a:cxn ang="0">
                  <a:pos x="70" y="47"/>
                </a:cxn>
                <a:cxn ang="0">
                  <a:pos x="84" y="47"/>
                </a:cxn>
                <a:cxn ang="0">
                  <a:pos x="81" y="62"/>
                </a:cxn>
                <a:cxn ang="0">
                  <a:pos x="70" y="76"/>
                </a:cxn>
                <a:cxn ang="0">
                  <a:pos x="55" y="84"/>
                </a:cxn>
                <a:cxn ang="0">
                  <a:pos x="44" y="69"/>
                </a:cxn>
                <a:cxn ang="0">
                  <a:pos x="41" y="84"/>
                </a:cxn>
                <a:cxn ang="0">
                  <a:pos x="37" y="80"/>
                </a:cxn>
                <a:cxn ang="0">
                  <a:pos x="37" y="73"/>
                </a:cxn>
                <a:cxn ang="0">
                  <a:pos x="44" y="69"/>
                </a:cxn>
                <a:cxn ang="0">
                  <a:pos x="19" y="47"/>
                </a:cxn>
                <a:cxn ang="0">
                  <a:pos x="22" y="54"/>
                </a:cxn>
                <a:cxn ang="0">
                  <a:pos x="26" y="62"/>
                </a:cxn>
                <a:cxn ang="0">
                  <a:pos x="37" y="69"/>
                </a:cxn>
                <a:cxn ang="0">
                  <a:pos x="44" y="84"/>
                </a:cxn>
                <a:cxn ang="0">
                  <a:pos x="26" y="80"/>
                </a:cxn>
                <a:cxn ang="0">
                  <a:pos x="15" y="73"/>
                </a:cxn>
                <a:cxn ang="0">
                  <a:pos x="4" y="58"/>
                </a:cxn>
                <a:cxn ang="0">
                  <a:pos x="0" y="43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1" y="36"/>
                </a:cxn>
                <a:cxn ang="0">
                  <a:pos x="19" y="40"/>
                </a:cxn>
                <a:cxn ang="0">
                  <a:pos x="44" y="18"/>
                </a:cxn>
                <a:cxn ang="0">
                  <a:pos x="33" y="18"/>
                </a:cxn>
                <a:cxn ang="0">
                  <a:pos x="26" y="25"/>
                </a:cxn>
                <a:cxn ang="0">
                  <a:pos x="19" y="33"/>
                </a:cxn>
                <a:cxn ang="0">
                  <a:pos x="19" y="43"/>
                </a:cxn>
                <a:cxn ang="0">
                  <a:pos x="4" y="29"/>
                </a:cxn>
                <a:cxn ang="0">
                  <a:pos x="11" y="18"/>
                </a:cxn>
                <a:cxn ang="0">
                  <a:pos x="22" y="7"/>
                </a:cxn>
                <a:cxn ang="0">
                  <a:pos x="41" y="0"/>
                </a:cxn>
                <a:cxn ang="0">
                  <a:pos x="44" y="0"/>
                </a:cxn>
                <a:cxn ang="0">
                  <a:pos x="52" y="3"/>
                </a:cxn>
                <a:cxn ang="0">
                  <a:pos x="52" y="11"/>
                </a:cxn>
                <a:cxn ang="0">
                  <a:pos x="48" y="14"/>
                </a:cxn>
                <a:cxn ang="0">
                  <a:pos x="84" y="43"/>
                </a:cxn>
                <a:cxn ang="0">
                  <a:pos x="70" y="36"/>
                </a:cxn>
                <a:cxn ang="0">
                  <a:pos x="62" y="25"/>
                </a:cxn>
                <a:cxn ang="0">
                  <a:pos x="55" y="22"/>
                </a:cxn>
                <a:cxn ang="0">
                  <a:pos x="48" y="18"/>
                </a:cxn>
                <a:cxn ang="0">
                  <a:pos x="52" y="3"/>
                </a:cxn>
                <a:cxn ang="0">
                  <a:pos x="66" y="7"/>
                </a:cxn>
                <a:cxn ang="0">
                  <a:pos x="77" y="18"/>
                </a:cxn>
                <a:cxn ang="0">
                  <a:pos x="84" y="36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77" y="51"/>
                </a:cxn>
                <a:cxn ang="0">
                  <a:pos x="73" y="47"/>
                </a:cxn>
                <a:cxn ang="0">
                  <a:pos x="70" y="43"/>
                </a:cxn>
              </a:cxnLst>
              <a:rect l="0" t="0" r="r" b="b"/>
              <a:pathLst>
                <a:path w="84" h="84">
                  <a:moveTo>
                    <a:pt x="44" y="84"/>
                  </a:moveTo>
                  <a:lnTo>
                    <a:pt x="44" y="69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52" y="69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9" y="65"/>
                  </a:lnTo>
                  <a:lnTo>
                    <a:pt x="59" y="62"/>
                  </a:lnTo>
                  <a:lnTo>
                    <a:pt x="62" y="62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70" y="51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4" y="54"/>
                  </a:lnTo>
                  <a:lnTo>
                    <a:pt x="81" y="58"/>
                  </a:lnTo>
                  <a:lnTo>
                    <a:pt x="81" y="62"/>
                  </a:lnTo>
                  <a:lnTo>
                    <a:pt x="77" y="65"/>
                  </a:lnTo>
                  <a:lnTo>
                    <a:pt x="77" y="69"/>
                  </a:lnTo>
                  <a:lnTo>
                    <a:pt x="73" y="73"/>
                  </a:lnTo>
                  <a:lnTo>
                    <a:pt x="70" y="76"/>
                  </a:lnTo>
                  <a:lnTo>
                    <a:pt x="66" y="76"/>
                  </a:lnTo>
                  <a:lnTo>
                    <a:pt x="62" y="80"/>
                  </a:lnTo>
                  <a:lnTo>
                    <a:pt x="59" y="80"/>
                  </a:lnTo>
                  <a:lnTo>
                    <a:pt x="55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4" y="84"/>
                  </a:lnTo>
                  <a:close/>
                  <a:moveTo>
                    <a:pt x="44" y="69"/>
                  </a:moveTo>
                  <a:lnTo>
                    <a:pt x="44" y="84"/>
                  </a:lnTo>
                  <a:lnTo>
                    <a:pt x="44" y="84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37" y="84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4" y="69"/>
                  </a:lnTo>
                  <a:close/>
                  <a:moveTo>
                    <a:pt x="0" y="43"/>
                  </a:moveTo>
                  <a:lnTo>
                    <a:pt x="19" y="43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22" y="54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33" y="65"/>
                  </a:lnTo>
                  <a:lnTo>
                    <a:pt x="37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4" y="69"/>
                  </a:lnTo>
                  <a:lnTo>
                    <a:pt x="44" y="84"/>
                  </a:lnTo>
                  <a:lnTo>
                    <a:pt x="41" y="84"/>
                  </a:lnTo>
                  <a:lnTo>
                    <a:pt x="37" y="84"/>
                  </a:lnTo>
                  <a:lnTo>
                    <a:pt x="33" y="84"/>
                  </a:lnTo>
                  <a:lnTo>
                    <a:pt x="26" y="80"/>
                  </a:lnTo>
                  <a:lnTo>
                    <a:pt x="22" y="80"/>
                  </a:lnTo>
                  <a:lnTo>
                    <a:pt x="22" y="76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1" y="69"/>
                  </a:lnTo>
                  <a:lnTo>
                    <a:pt x="8" y="65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4" y="54"/>
                  </a:lnTo>
                  <a:lnTo>
                    <a:pt x="4" y="51"/>
                  </a:lnTo>
                  <a:lnTo>
                    <a:pt x="0" y="47"/>
                  </a:lnTo>
                  <a:lnTo>
                    <a:pt x="0" y="43"/>
                  </a:lnTo>
                  <a:close/>
                  <a:moveTo>
                    <a:pt x="19" y="43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close/>
                  <a:moveTo>
                    <a:pt x="44" y="0"/>
                  </a:moveTo>
                  <a:lnTo>
                    <a:pt x="44" y="18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7" y="18"/>
                  </a:lnTo>
                  <a:lnTo>
                    <a:pt x="33" y="18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6" y="22"/>
                  </a:lnTo>
                  <a:lnTo>
                    <a:pt x="26" y="25"/>
                  </a:lnTo>
                  <a:lnTo>
                    <a:pt x="22" y="25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4" y="25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5" y="14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6" y="3"/>
                  </a:lnTo>
                  <a:lnTo>
                    <a:pt x="33" y="3"/>
                  </a:lnTo>
                  <a:lnTo>
                    <a:pt x="37" y="3"/>
                  </a:lnTo>
                  <a:lnTo>
                    <a:pt x="41" y="0"/>
                  </a:lnTo>
                  <a:lnTo>
                    <a:pt x="44" y="0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4" y="18"/>
                  </a:lnTo>
                  <a:lnTo>
                    <a:pt x="44" y="18"/>
                  </a:lnTo>
                  <a:close/>
                  <a:moveTo>
                    <a:pt x="84" y="43"/>
                  </a:moveTo>
                  <a:lnTo>
                    <a:pt x="70" y="43"/>
                  </a:lnTo>
                  <a:lnTo>
                    <a:pt x="70" y="40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6" y="33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5" y="22"/>
                  </a:lnTo>
                  <a:lnTo>
                    <a:pt x="55" y="18"/>
                  </a:lnTo>
                  <a:lnTo>
                    <a:pt x="52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4" y="18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9" y="3"/>
                  </a:lnTo>
                  <a:lnTo>
                    <a:pt x="62" y="7"/>
                  </a:lnTo>
                  <a:lnTo>
                    <a:pt x="66" y="7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81" y="22"/>
                  </a:lnTo>
                  <a:lnTo>
                    <a:pt x="81" y="25"/>
                  </a:lnTo>
                  <a:lnTo>
                    <a:pt x="84" y="29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3"/>
                  </a:lnTo>
                  <a:close/>
                  <a:moveTo>
                    <a:pt x="70" y="43"/>
                  </a:move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7" y="51"/>
                  </a:lnTo>
                  <a:lnTo>
                    <a:pt x="77" y="51"/>
                  </a:lnTo>
                  <a:lnTo>
                    <a:pt x="73" y="51"/>
                  </a:lnTo>
                  <a:lnTo>
                    <a:pt x="73" y="51"/>
                  </a:lnTo>
                  <a:lnTo>
                    <a:pt x="73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3"/>
                  </a:lnTo>
                  <a:lnTo>
                    <a:pt x="70" y="4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89" name="Freeform 81"/>
            <p:cNvSpPr>
              <a:spLocks noEditPoints="1"/>
            </p:cNvSpPr>
            <p:nvPr/>
          </p:nvSpPr>
          <p:spPr bwMode="auto">
            <a:xfrm>
              <a:off x="6080415" y="4889500"/>
              <a:ext cx="406400" cy="163512"/>
            </a:xfrm>
            <a:custGeom>
              <a:avLst/>
              <a:gdLst/>
              <a:ahLst/>
              <a:cxnLst>
                <a:cxn ang="0">
                  <a:pos x="245" y="103"/>
                </a:cxn>
                <a:cxn ang="0">
                  <a:pos x="249" y="88"/>
                </a:cxn>
                <a:cxn ang="0">
                  <a:pos x="252" y="88"/>
                </a:cxn>
                <a:cxn ang="0">
                  <a:pos x="256" y="92"/>
                </a:cxn>
                <a:cxn ang="0">
                  <a:pos x="256" y="95"/>
                </a:cxn>
                <a:cxn ang="0">
                  <a:pos x="256" y="99"/>
                </a:cxn>
                <a:cxn ang="0">
                  <a:pos x="252" y="99"/>
                </a:cxn>
                <a:cxn ang="0">
                  <a:pos x="252" y="103"/>
                </a:cxn>
                <a:cxn ang="0">
                  <a:pos x="249" y="103"/>
                </a:cxn>
                <a:cxn ang="0">
                  <a:pos x="245" y="103"/>
                </a:cxn>
                <a:cxn ang="0">
                  <a:pos x="11" y="0"/>
                </a:cxn>
                <a:cxn ang="0">
                  <a:pos x="249" y="88"/>
                </a:cxn>
                <a:cxn ang="0">
                  <a:pos x="245" y="103"/>
                </a:cxn>
                <a:cxn ang="0">
                  <a:pos x="8" y="15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</a:cxnLst>
              <a:rect l="0" t="0" r="r" b="b"/>
              <a:pathLst>
                <a:path w="256" h="103">
                  <a:moveTo>
                    <a:pt x="245" y="103"/>
                  </a:moveTo>
                  <a:lnTo>
                    <a:pt x="249" y="88"/>
                  </a:lnTo>
                  <a:lnTo>
                    <a:pt x="252" y="88"/>
                  </a:lnTo>
                  <a:lnTo>
                    <a:pt x="256" y="92"/>
                  </a:lnTo>
                  <a:lnTo>
                    <a:pt x="256" y="95"/>
                  </a:lnTo>
                  <a:lnTo>
                    <a:pt x="256" y="99"/>
                  </a:lnTo>
                  <a:lnTo>
                    <a:pt x="252" y="99"/>
                  </a:lnTo>
                  <a:lnTo>
                    <a:pt x="252" y="103"/>
                  </a:lnTo>
                  <a:lnTo>
                    <a:pt x="249" y="103"/>
                  </a:lnTo>
                  <a:lnTo>
                    <a:pt x="245" y="103"/>
                  </a:lnTo>
                  <a:close/>
                  <a:moveTo>
                    <a:pt x="11" y="0"/>
                  </a:moveTo>
                  <a:lnTo>
                    <a:pt x="249" y="88"/>
                  </a:lnTo>
                  <a:lnTo>
                    <a:pt x="245" y="103"/>
                  </a:lnTo>
                  <a:lnTo>
                    <a:pt x="8" y="15"/>
                  </a:lnTo>
                  <a:lnTo>
                    <a:pt x="11" y="0"/>
                  </a:lnTo>
                  <a:close/>
                  <a:moveTo>
                    <a:pt x="11" y="0"/>
                  </a:moveTo>
                  <a:lnTo>
                    <a:pt x="8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1" name="Freeform 122"/>
            <p:cNvSpPr>
              <a:spLocks noEditPoints="1"/>
            </p:cNvSpPr>
            <p:nvPr/>
          </p:nvSpPr>
          <p:spPr bwMode="auto">
            <a:xfrm>
              <a:off x="4939002" y="4460875"/>
              <a:ext cx="28575" cy="192087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4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7"/>
                </a:cxn>
                <a:cxn ang="0">
                  <a:pos x="0" y="113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18" y="11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18" y="113"/>
                </a:cxn>
                <a:cxn ang="0">
                  <a:pos x="18" y="113"/>
                </a:cxn>
                <a:cxn ang="0">
                  <a:pos x="18" y="117"/>
                </a:cxn>
                <a:cxn ang="0">
                  <a:pos x="14" y="117"/>
                </a:cxn>
                <a:cxn ang="0">
                  <a:pos x="14" y="117"/>
                </a:cxn>
                <a:cxn ang="0">
                  <a:pos x="14" y="117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7" y="121"/>
                </a:cxn>
                <a:cxn ang="0">
                  <a:pos x="7" y="121"/>
                </a:cxn>
                <a:cxn ang="0">
                  <a:pos x="3" y="117"/>
                </a:cxn>
                <a:cxn ang="0">
                  <a:pos x="3" y="117"/>
                </a:cxn>
                <a:cxn ang="0">
                  <a:pos x="3" y="117"/>
                </a:cxn>
                <a:cxn ang="0">
                  <a:pos x="3" y="117"/>
                </a:cxn>
                <a:cxn ang="0">
                  <a:pos x="0" y="113"/>
                </a:cxn>
                <a:cxn ang="0">
                  <a:pos x="0" y="113"/>
                </a:cxn>
              </a:cxnLst>
              <a:rect l="0" t="0" r="r" b="b"/>
              <a:pathLst>
                <a:path w="18" h="121">
                  <a:moveTo>
                    <a:pt x="18" y="7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7"/>
                  </a:lnTo>
                  <a:close/>
                  <a:moveTo>
                    <a:pt x="0" y="113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18" y="113"/>
                  </a:lnTo>
                  <a:lnTo>
                    <a:pt x="0" y="113"/>
                  </a:lnTo>
                  <a:close/>
                  <a:moveTo>
                    <a:pt x="0" y="113"/>
                  </a:moveTo>
                  <a:lnTo>
                    <a:pt x="18" y="113"/>
                  </a:lnTo>
                  <a:lnTo>
                    <a:pt x="18" y="113"/>
                  </a:lnTo>
                  <a:lnTo>
                    <a:pt x="18" y="117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4" y="117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0" y="11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2" name="Freeform 123"/>
            <p:cNvSpPr>
              <a:spLocks noEditPoints="1"/>
            </p:cNvSpPr>
            <p:nvPr/>
          </p:nvSpPr>
          <p:spPr bwMode="auto">
            <a:xfrm>
              <a:off x="4915190" y="4460875"/>
              <a:ext cx="76200" cy="238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40" y="15"/>
                </a:cxn>
                <a:cxn ang="0">
                  <a:pos x="7" y="15"/>
                </a:cxn>
                <a:cxn ang="0">
                  <a:pos x="7" y="0"/>
                </a:cxn>
                <a:cxn ang="0">
                  <a:pos x="40" y="0"/>
                </a:cxn>
                <a:cxn ang="0">
                  <a:pos x="40" y="15"/>
                </a:cxn>
                <a:cxn ang="0">
                  <a:pos x="40" y="15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5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40" y="15"/>
                </a:cxn>
              </a:cxnLst>
              <a:rect l="0" t="0" r="r" b="b"/>
              <a:pathLst>
                <a:path w="48" h="15">
                  <a:moveTo>
                    <a:pt x="7" y="0"/>
                  </a:move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close/>
                  <a:moveTo>
                    <a:pt x="40" y="15"/>
                  </a:moveTo>
                  <a:lnTo>
                    <a:pt x="7" y="15"/>
                  </a:lnTo>
                  <a:lnTo>
                    <a:pt x="7" y="0"/>
                  </a:lnTo>
                  <a:lnTo>
                    <a:pt x="40" y="0"/>
                  </a:lnTo>
                  <a:lnTo>
                    <a:pt x="40" y="15"/>
                  </a:lnTo>
                  <a:close/>
                  <a:moveTo>
                    <a:pt x="40" y="15"/>
                  </a:move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3" name="Freeform 124"/>
            <p:cNvSpPr>
              <a:spLocks noEditPoints="1"/>
            </p:cNvSpPr>
            <p:nvPr/>
          </p:nvSpPr>
          <p:spPr bwMode="auto">
            <a:xfrm>
              <a:off x="4939002" y="4733925"/>
              <a:ext cx="28575" cy="190500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8" y="113"/>
                </a:cxn>
                <a:cxn ang="0">
                  <a:pos x="18" y="117"/>
                </a:cxn>
                <a:cxn ang="0">
                  <a:pos x="18" y="117"/>
                </a:cxn>
                <a:cxn ang="0">
                  <a:pos x="14" y="117"/>
                </a:cxn>
                <a:cxn ang="0">
                  <a:pos x="14" y="120"/>
                </a:cxn>
                <a:cxn ang="0">
                  <a:pos x="14" y="120"/>
                </a:cxn>
                <a:cxn ang="0">
                  <a:pos x="11" y="120"/>
                </a:cxn>
                <a:cxn ang="0">
                  <a:pos x="11" y="120"/>
                </a:cxn>
                <a:cxn ang="0">
                  <a:pos x="11" y="120"/>
                </a:cxn>
                <a:cxn ang="0">
                  <a:pos x="7" y="120"/>
                </a:cxn>
                <a:cxn ang="0">
                  <a:pos x="7" y="120"/>
                </a:cxn>
                <a:cxn ang="0">
                  <a:pos x="3" y="120"/>
                </a:cxn>
                <a:cxn ang="0">
                  <a:pos x="3" y="120"/>
                </a:cxn>
                <a:cxn ang="0">
                  <a:pos x="3" y="117"/>
                </a:cxn>
                <a:cxn ang="0">
                  <a:pos x="3" y="117"/>
                </a:cxn>
                <a:cxn ang="0">
                  <a:pos x="0" y="117"/>
                </a:cxn>
                <a:cxn ang="0">
                  <a:pos x="0" y="113"/>
                </a:cxn>
                <a:cxn ang="0">
                  <a:pos x="18" y="11"/>
                </a:cxn>
                <a:cxn ang="0">
                  <a:pos x="18" y="113"/>
                </a:cxn>
                <a:cxn ang="0">
                  <a:pos x="0" y="113"/>
                </a:cxn>
                <a:cxn ang="0">
                  <a:pos x="0" y="11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3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18" y="11"/>
                </a:cxn>
              </a:cxnLst>
              <a:rect l="0" t="0" r="r" b="b"/>
              <a:pathLst>
                <a:path w="18" h="120">
                  <a:moveTo>
                    <a:pt x="0" y="113"/>
                  </a:moveTo>
                  <a:lnTo>
                    <a:pt x="18" y="113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4" y="117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0" y="117"/>
                  </a:lnTo>
                  <a:lnTo>
                    <a:pt x="0" y="113"/>
                  </a:lnTo>
                  <a:close/>
                  <a:moveTo>
                    <a:pt x="18" y="11"/>
                  </a:moveTo>
                  <a:lnTo>
                    <a:pt x="18" y="113"/>
                  </a:lnTo>
                  <a:lnTo>
                    <a:pt x="0" y="113"/>
                  </a:lnTo>
                  <a:lnTo>
                    <a:pt x="0" y="11"/>
                  </a:lnTo>
                  <a:lnTo>
                    <a:pt x="18" y="11"/>
                  </a:lnTo>
                  <a:close/>
                  <a:moveTo>
                    <a:pt x="18" y="11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4" name="Freeform 125"/>
            <p:cNvSpPr>
              <a:spLocks noEditPoints="1"/>
            </p:cNvSpPr>
            <p:nvPr/>
          </p:nvSpPr>
          <p:spPr bwMode="auto">
            <a:xfrm>
              <a:off x="4915190" y="4902200"/>
              <a:ext cx="76200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0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40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0" y="0"/>
                </a:cxn>
                <a:cxn ang="0">
                  <a:pos x="40" y="14"/>
                </a:cxn>
                <a:cxn ang="0">
                  <a:pos x="40" y="14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48" y="3"/>
                </a:cxn>
                <a:cxn ang="0">
                  <a:pos x="48" y="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40" y="14"/>
                </a:cxn>
              </a:cxnLst>
              <a:rect l="0" t="0" r="r" b="b"/>
              <a:pathLst>
                <a:path w="48" h="14">
                  <a:moveTo>
                    <a:pt x="7" y="0"/>
                  </a:move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close/>
                  <a:moveTo>
                    <a:pt x="40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0" y="0"/>
                  </a:lnTo>
                  <a:lnTo>
                    <a:pt x="40" y="14"/>
                  </a:lnTo>
                  <a:close/>
                  <a:moveTo>
                    <a:pt x="40" y="14"/>
                  </a:move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0" y="14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5" name="Freeform 126"/>
            <p:cNvSpPr>
              <a:spLocks noEditPoints="1"/>
            </p:cNvSpPr>
            <p:nvPr/>
          </p:nvSpPr>
          <p:spPr bwMode="auto">
            <a:xfrm>
              <a:off x="5472402" y="4583113"/>
              <a:ext cx="28575" cy="155575"/>
            </a:xfrm>
            <a:custGeom>
              <a:avLst/>
              <a:gdLst/>
              <a:ahLst/>
              <a:cxnLst>
                <a:cxn ang="0">
                  <a:pos x="18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4" y="7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0" y="91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18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8" y="91"/>
                </a:cxn>
                <a:cxn ang="0">
                  <a:pos x="18" y="91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14" y="98"/>
                </a:cxn>
                <a:cxn ang="0">
                  <a:pos x="11" y="98"/>
                </a:cxn>
                <a:cxn ang="0">
                  <a:pos x="11" y="98"/>
                </a:cxn>
                <a:cxn ang="0">
                  <a:pos x="7" y="98"/>
                </a:cxn>
                <a:cxn ang="0">
                  <a:pos x="7" y="98"/>
                </a:cxn>
                <a:cxn ang="0">
                  <a:pos x="7" y="98"/>
                </a:cxn>
                <a:cxn ang="0">
                  <a:pos x="3" y="98"/>
                </a:cxn>
                <a:cxn ang="0">
                  <a:pos x="3" y="95"/>
                </a:cxn>
                <a:cxn ang="0">
                  <a:pos x="3" y="95"/>
                </a:cxn>
                <a:cxn ang="0">
                  <a:pos x="0" y="95"/>
                </a:cxn>
                <a:cxn ang="0">
                  <a:pos x="0" y="91"/>
                </a:cxn>
                <a:cxn ang="0">
                  <a:pos x="0" y="91"/>
                </a:cxn>
              </a:cxnLst>
              <a:rect l="0" t="0" r="r" b="b"/>
              <a:pathLst>
                <a:path w="18" h="98">
                  <a:moveTo>
                    <a:pt x="18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7"/>
                  </a:lnTo>
                  <a:lnTo>
                    <a:pt x="18" y="7"/>
                  </a:lnTo>
                  <a:lnTo>
                    <a:pt x="18" y="7"/>
                  </a:lnTo>
                  <a:close/>
                  <a:moveTo>
                    <a:pt x="0" y="91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18" y="91"/>
                  </a:lnTo>
                  <a:lnTo>
                    <a:pt x="0" y="91"/>
                  </a:lnTo>
                  <a:close/>
                  <a:moveTo>
                    <a:pt x="0" y="91"/>
                  </a:moveTo>
                  <a:lnTo>
                    <a:pt x="18" y="91"/>
                  </a:lnTo>
                  <a:lnTo>
                    <a:pt x="18" y="91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7" y="98"/>
                  </a:lnTo>
                  <a:lnTo>
                    <a:pt x="7" y="98"/>
                  </a:lnTo>
                  <a:lnTo>
                    <a:pt x="7" y="98"/>
                  </a:lnTo>
                  <a:lnTo>
                    <a:pt x="3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7" name="Freeform 127"/>
            <p:cNvSpPr>
              <a:spLocks noEditPoints="1"/>
            </p:cNvSpPr>
            <p:nvPr/>
          </p:nvSpPr>
          <p:spPr bwMode="auto">
            <a:xfrm>
              <a:off x="5442240" y="4583113"/>
              <a:ext cx="82550" cy="285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18"/>
                </a:cxn>
                <a:cxn ang="0">
                  <a:pos x="8" y="18"/>
                </a:cxn>
                <a:cxn ang="0">
                  <a:pos x="8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44" y="18"/>
                </a:cxn>
                <a:cxn ang="0">
                  <a:pos x="11" y="18"/>
                </a:cxn>
                <a:cxn ang="0">
                  <a:pos x="11" y="0"/>
                </a:cxn>
                <a:cxn ang="0">
                  <a:pos x="44" y="0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8" y="3"/>
                </a:cxn>
                <a:cxn ang="0">
                  <a:pos x="52" y="3"/>
                </a:cxn>
                <a:cxn ang="0">
                  <a:pos x="52" y="3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2" y="14"/>
                </a:cxn>
                <a:cxn ang="0">
                  <a:pos x="52" y="14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8" y="18"/>
                </a:cxn>
                <a:cxn ang="0">
                  <a:pos x="44" y="18"/>
                </a:cxn>
              </a:cxnLst>
              <a:rect l="0" t="0" r="r" b="b"/>
              <a:pathLst>
                <a:path w="52" h="18">
                  <a:moveTo>
                    <a:pt x="11" y="0"/>
                  </a:moveTo>
                  <a:lnTo>
                    <a:pt x="11" y="18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44" y="18"/>
                  </a:moveTo>
                  <a:lnTo>
                    <a:pt x="11" y="18"/>
                  </a:lnTo>
                  <a:lnTo>
                    <a:pt x="11" y="0"/>
                  </a:lnTo>
                  <a:lnTo>
                    <a:pt x="44" y="0"/>
                  </a:lnTo>
                  <a:lnTo>
                    <a:pt x="44" y="18"/>
                  </a:lnTo>
                  <a:close/>
                  <a:moveTo>
                    <a:pt x="44" y="18"/>
                  </a:move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44" y="18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8" name="Freeform 128"/>
            <p:cNvSpPr>
              <a:spLocks noEditPoints="1"/>
            </p:cNvSpPr>
            <p:nvPr/>
          </p:nvSpPr>
          <p:spPr bwMode="auto">
            <a:xfrm>
              <a:off x="5472402" y="4826000"/>
              <a:ext cx="28575" cy="150812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18" y="88"/>
                </a:cxn>
                <a:cxn ang="0">
                  <a:pos x="18" y="91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7" y="95"/>
                </a:cxn>
                <a:cxn ang="0">
                  <a:pos x="7" y="95"/>
                </a:cxn>
                <a:cxn ang="0">
                  <a:pos x="7" y="95"/>
                </a:cxn>
                <a:cxn ang="0">
                  <a:pos x="3" y="95"/>
                </a:cxn>
                <a:cxn ang="0">
                  <a:pos x="3" y="95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88"/>
                </a:cxn>
                <a:cxn ang="0">
                  <a:pos x="18" y="7"/>
                </a:cxn>
                <a:cxn ang="0">
                  <a:pos x="18" y="88"/>
                </a:cxn>
                <a:cxn ang="0">
                  <a:pos x="0" y="88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8" y="4"/>
                </a:cxn>
                <a:cxn ang="0">
                  <a:pos x="18" y="7"/>
                </a:cxn>
              </a:cxnLst>
              <a:rect l="0" t="0" r="r" b="b"/>
              <a:pathLst>
                <a:path w="18" h="95">
                  <a:moveTo>
                    <a:pt x="0" y="88"/>
                  </a:moveTo>
                  <a:lnTo>
                    <a:pt x="18" y="88"/>
                  </a:lnTo>
                  <a:lnTo>
                    <a:pt x="18" y="91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8"/>
                  </a:lnTo>
                  <a:close/>
                  <a:moveTo>
                    <a:pt x="18" y="7"/>
                  </a:moveTo>
                  <a:lnTo>
                    <a:pt x="18" y="88"/>
                  </a:lnTo>
                  <a:lnTo>
                    <a:pt x="0" y="88"/>
                  </a:lnTo>
                  <a:lnTo>
                    <a:pt x="0" y="7"/>
                  </a:lnTo>
                  <a:lnTo>
                    <a:pt x="18" y="7"/>
                  </a:lnTo>
                  <a:close/>
                  <a:moveTo>
                    <a:pt x="18" y="7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199" name="Freeform 129"/>
            <p:cNvSpPr>
              <a:spLocks noEditPoints="1"/>
            </p:cNvSpPr>
            <p:nvPr/>
          </p:nvSpPr>
          <p:spPr bwMode="auto">
            <a:xfrm>
              <a:off x="5442240" y="4953000"/>
              <a:ext cx="82550" cy="2381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44" y="15"/>
                </a:cxn>
                <a:cxn ang="0">
                  <a:pos x="11" y="15"/>
                </a:cxn>
                <a:cxn ang="0">
                  <a:pos x="11" y="0"/>
                </a:cxn>
                <a:cxn ang="0">
                  <a:pos x="44" y="0"/>
                </a:cxn>
                <a:cxn ang="0">
                  <a:pos x="44" y="15"/>
                </a:cxn>
                <a:cxn ang="0">
                  <a:pos x="44" y="15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2" y="15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48" y="15"/>
                </a:cxn>
                <a:cxn ang="0">
                  <a:pos x="44" y="15"/>
                </a:cxn>
              </a:cxnLst>
              <a:rect l="0" t="0" r="r" b="b"/>
              <a:pathLst>
                <a:path w="52" h="15">
                  <a:moveTo>
                    <a:pt x="11" y="0"/>
                  </a:moveTo>
                  <a:lnTo>
                    <a:pt x="11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44" y="15"/>
                  </a:moveTo>
                  <a:lnTo>
                    <a:pt x="11" y="15"/>
                  </a:lnTo>
                  <a:lnTo>
                    <a:pt x="11" y="0"/>
                  </a:lnTo>
                  <a:lnTo>
                    <a:pt x="44" y="0"/>
                  </a:lnTo>
                  <a:lnTo>
                    <a:pt x="44" y="15"/>
                  </a:lnTo>
                  <a:close/>
                  <a:moveTo>
                    <a:pt x="44" y="15"/>
                  </a:move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0" name="Freeform 130"/>
            <p:cNvSpPr>
              <a:spLocks noEditPoints="1"/>
            </p:cNvSpPr>
            <p:nvPr/>
          </p:nvSpPr>
          <p:spPr bwMode="auto">
            <a:xfrm>
              <a:off x="6005802" y="4675188"/>
              <a:ext cx="22225" cy="157162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7"/>
                </a:cxn>
                <a:cxn ang="0">
                  <a:pos x="0" y="91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95"/>
                </a:cxn>
                <a:cxn ang="0">
                  <a:pos x="14" y="95"/>
                </a:cxn>
                <a:cxn ang="0">
                  <a:pos x="14" y="99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3" y="99"/>
                </a:cxn>
                <a:cxn ang="0">
                  <a:pos x="3" y="99"/>
                </a:cxn>
                <a:cxn ang="0">
                  <a:pos x="3" y="99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1"/>
                </a:cxn>
                <a:cxn ang="0">
                  <a:pos x="0" y="91"/>
                </a:cxn>
              </a:cxnLst>
              <a:rect l="0" t="0" r="r" b="b"/>
              <a:pathLst>
                <a:path w="14" h="99">
                  <a:moveTo>
                    <a:pt x="14" y="7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close/>
                  <a:moveTo>
                    <a:pt x="0" y="91"/>
                  </a:moveTo>
                  <a:lnTo>
                    <a:pt x="0" y="7"/>
                  </a:lnTo>
                  <a:lnTo>
                    <a:pt x="14" y="7"/>
                  </a:lnTo>
                  <a:lnTo>
                    <a:pt x="14" y="91"/>
                  </a:lnTo>
                  <a:lnTo>
                    <a:pt x="0" y="91"/>
                  </a:lnTo>
                  <a:close/>
                  <a:moveTo>
                    <a:pt x="0" y="91"/>
                  </a:moveTo>
                  <a:lnTo>
                    <a:pt x="14" y="91"/>
                  </a:lnTo>
                  <a:lnTo>
                    <a:pt x="14" y="91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3" name="Freeform 131"/>
            <p:cNvSpPr>
              <a:spLocks noEditPoints="1"/>
            </p:cNvSpPr>
            <p:nvPr/>
          </p:nvSpPr>
          <p:spPr bwMode="auto">
            <a:xfrm>
              <a:off x="5977227" y="4675188"/>
              <a:ext cx="80963" cy="238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3" y="15"/>
                </a:cxn>
                <a:cxn ang="0">
                  <a:pos x="7" y="15"/>
                </a:cxn>
                <a:cxn ang="0">
                  <a:pos x="7" y="0"/>
                </a:cxn>
                <a:cxn ang="0">
                  <a:pos x="43" y="0"/>
                </a:cxn>
                <a:cxn ang="0">
                  <a:pos x="43" y="15"/>
                </a:cxn>
                <a:cxn ang="0">
                  <a:pos x="43" y="15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51" y="0"/>
                </a:cxn>
                <a:cxn ang="0">
                  <a:pos x="51" y="4"/>
                </a:cxn>
                <a:cxn ang="0">
                  <a:pos x="51" y="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1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3" y="15"/>
                </a:cxn>
                <a:cxn ang="0">
                  <a:pos x="43" y="15"/>
                </a:cxn>
              </a:cxnLst>
              <a:rect l="0" t="0" r="r" b="b"/>
              <a:pathLst>
                <a:path w="51" h="15">
                  <a:moveTo>
                    <a:pt x="7" y="0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3" y="15"/>
                  </a:moveTo>
                  <a:lnTo>
                    <a:pt x="7" y="15"/>
                  </a:lnTo>
                  <a:lnTo>
                    <a:pt x="7" y="0"/>
                  </a:lnTo>
                  <a:lnTo>
                    <a:pt x="43" y="0"/>
                  </a:lnTo>
                  <a:lnTo>
                    <a:pt x="43" y="15"/>
                  </a:lnTo>
                  <a:close/>
                  <a:moveTo>
                    <a:pt x="43" y="15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43" y="15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4" name="Freeform 132"/>
            <p:cNvSpPr>
              <a:spLocks noEditPoints="1"/>
            </p:cNvSpPr>
            <p:nvPr/>
          </p:nvSpPr>
          <p:spPr bwMode="auto">
            <a:xfrm>
              <a:off x="6005802" y="4919663"/>
              <a:ext cx="22225" cy="155575"/>
            </a:xfrm>
            <a:custGeom>
              <a:avLst/>
              <a:gdLst/>
              <a:ahLst/>
              <a:cxnLst>
                <a:cxn ang="0">
                  <a:pos x="0" y="91"/>
                </a:cxn>
                <a:cxn ang="0">
                  <a:pos x="14" y="91"/>
                </a:cxn>
                <a:cxn ang="0">
                  <a:pos x="14" y="94"/>
                </a:cxn>
                <a:cxn ang="0">
                  <a:pos x="14" y="94"/>
                </a:cxn>
                <a:cxn ang="0">
                  <a:pos x="14" y="94"/>
                </a:cxn>
                <a:cxn ang="0">
                  <a:pos x="14" y="98"/>
                </a:cxn>
                <a:cxn ang="0">
                  <a:pos x="11" y="98"/>
                </a:cxn>
                <a:cxn ang="0">
                  <a:pos x="11" y="98"/>
                </a:cxn>
                <a:cxn ang="0">
                  <a:pos x="11" y="98"/>
                </a:cxn>
                <a:cxn ang="0">
                  <a:pos x="7" y="98"/>
                </a:cxn>
                <a:cxn ang="0">
                  <a:pos x="7" y="98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1"/>
                </a:cxn>
                <a:cxn ang="0">
                  <a:pos x="14" y="7"/>
                </a:cxn>
                <a:cxn ang="0">
                  <a:pos x="14" y="91"/>
                </a:cxn>
                <a:cxn ang="0">
                  <a:pos x="0" y="91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4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4" y="7"/>
                </a:cxn>
              </a:cxnLst>
              <a:rect l="0" t="0" r="r" b="b"/>
              <a:pathLst>
                <a:path w="14" h="98">
                  <a:moveTo>
                    <a:pt x="0" y="91"/>
                  </a:moveTo>
                  <a:lnTo>
                    <a:pt x="14" y="91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11" y="98"/>
                  </a:lnTo>
                  <a:lnTo>
                    <a:pt x="7" y="98"/>
                  </a:lnTo>
                  <a:lnTo>
                    <a:pt x="7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1"/>
                  </a:lnTo>
                  <a:close/>
                  <a:moveTo>
                    <a:pt x="14" y="7"/>
                  </a:moveTo>
                  <a:lnTo>
                    <a:pt x="14" y="91"/>
                  </a:lnTo>
                  <a:lnTo>
                    <a:pt x="0" y="91"/>
                  </a:lnTo>
                  <a:lnTo>
                    <a:pt x="0" y="7"/>
                  </a:lnTo>
                  <a:lnTo>
                    <a:pt x="14" y="7"/>
                  </a:lnTo>
                  <a:close/>
                  <a:moveTo>
                    <a:pt x="14" y="7"/>
                  </a:move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5" name="Freeform 133"/>
            <p:cNvSpPr>
              <a:spLocks noEditPoints="1"/>
            </p:cNvSpPr>
            <p:nvPr/>
          </p:nvSpPr>
          <p:spPr bwMode="auto">
            <a:xfrm>
              <a:off x="5977227" y="5053013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0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3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3" y="0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3" y="14"/>
                </a:cxn>
                <a:cxn ang="0">
                  <a:pos x="43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3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3" y="0"/>
                  </a:lnTo>
                  <a:lnTo>
                    <a:pt x="43" y="14"/>
                  </a:lnTo>
                  <a:close/>
                  <a:moveTo>
                    <a:pt x="43" y="14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3" y="14"/>
                  </a:lnTo>
                  <a:lnTo>
                    <a:pt x="43" y="14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6" name="Freeform 134"/>
            <p:cNvSpPr>
              <a:spLocks noEditPoints="1"/>
            </p:cNvSpPr>
            <p:nvPr/>
          </p:nvSpPr>
          <p:spPr bwMode="auto">
            <a:xfrm>
              <a:off x="6539202" y="4902200"/>
              <a:ext cx="23813" cy="12700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3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11" y="76"/>
                </a:cxn>
                <a:cxn ang="0">
                  <a:pos x="11" y="80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7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3"/>
                </a:cxn>
              </a:cxnLst>
              <a:rect l="0" t="0" r="r" b="b"/>
              <a:pathLst>
                <a:path w="15" h="80"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close/>
                  <a:moveTo>
                    <a:pt x="0" y="73"/>
                  </a:moveTo>
                  <a:lnTo>
                    <a:pt x="0" y="7"/>
                  </a:lnTo>
                  <a:lnTo>
                    <a:pt x="15" y="7"/>
                  </a:lnTo>
                  <a:lnTo>
                    <a:pt x="15" y="73"/>
                  </a:lnTo>
                  <a:lnTo>
                    <a:pt x="0" y="73"/>
                  </a:lnTo>
                  <a:close/>
                  <a:moveTo>
                    <a:pt x="0" y="73"/>
                  </a:move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1" y="76"/>
                  </a:lnTo>
                  <a:lnTo>
                    <a:pt x="11" y="80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7" name="Freeform 135"/>
            <p:cNvSpPr>
              <a:spLocks noEditPoints="1"/>
            </p:cNvSpPr>
            <p:nvPr/>
          </p:nvSpPr>
          <p:spPr bwMode="auto">
            <a:xfrm>
              <a:off x="6510627" y="4902200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3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3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3" y="0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7" y="3"/>
                </a:cxn>
                <a:cxn ang="0">
                  <a:pos x="51" y="3"/>
                </a:cxn>
                <a:cxn ang="0">
                  <a:pos x="51" y="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7" y="14"/>
                </a:cxn>
                <a:cxn ang="0">
                  <a:pos x="43" y="14"/>
                </a:cxn>
                <a:cxn ang="0">
                  <a:pos x="43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3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3" y="0"/>
                  </a:lnTo>
                  <a:lnTo>
                    <a:pt x="43" y="14"/>
                  </a:lnTo>
                  <a:close/>
                  <a:moveTo>
                    <a:pt x="43" y="14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3" y="14"/>
                  </a:lnTo>
                  <a:lnTo>
                    <a:pt x="43" y="14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8" name="Freeform 136"/>
            <p:cNvSpPr>
              <a:spLocks noEditPoints="1"/>
            </p:cNvSpPr>
            <p:nvPr/>
          </p:nvSpPr>
          <p:spPr bwMode="auto">
            <a:xfrm>
              <a:off x="6539202" y="5116513"/>
              <a:ext cx="23813" cy="120650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15" y="69"/>
                </a:cxn>
                <a:cxn ang="0">
                  <a:pos x="15" y="73"/>
                </a:cxn>
                <a:cxn ang="0">
                  <a:pos x="11" y="73"/>
                </a:cxn>
                <a:cxn ang="0">
                  <a:pos x="11" y="76"/>
                </a:cxn>
                <a:cxn ang="0">
                  <a:pos x="7" y="76"/>
                </a:cxn>
                <a:cxn ang="0">
                  <a:pos x="4" y="76"/>
                </a:cxn>
                <a:cxn ang="0">
                  <a:pos x="4" y="73"/>
                </a:cxn>
                <a:cxn ang="0">
                  <a:pos x="0" y="73"/>
                </a:cxn>
                <a:cxn ang="0">
                  <a:pos x="0" y="69"/>
                </a:cxn>
                <a:cxn ang="0">
                  <a:pos x="15" y="3"/>
                </a:cxn>
                <a:cxn ang="0">
                  <a:pos x="15" y="69"/>
                </a:cxn>
                <a:cxn ang="0">
                  <a:pos x="0" y="69"/>
                </a:cxn>
                <a:cxn ang="0">
                  <a:pos x="0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15" h="76">
                  <a:moveTo>
                    <a:pt x="0" y="69"/>
                  </a:moveTo>
                  <a:lnTo>
                    <a:pt x="15" y="69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11" y="76"/>
                  </a:lnTo>
                  <a:lnTo>
                    <a:pt x="7" y="76"/>
                  </a:lnTo>
                  <a:lnTo>
                    <a:pt x="4" y="76"/>
                  </a:lnTo>
                  <a:lnTo>
                    <a:pt x="4" y="73"/>
                  </a:lnTo>
                  <a:lnTo>
                    <a:pt x="0" y="73"/>
                  </a:lnTo>
                  <a:lnTo>
                    <a:pt x="0" y="69"/>
                  </a:lnTo>
                  <a:close/>
                  <a:moveTo>
                    <a:pt x="15" y="3"/>
                  </a:moveTo>
                  <a:lnTo>
                    <a:pt x="15" y="69"/>
                  </a:lnTo>
                  <a:lnTo>
                    <a:pt x="0" y="69"/>
                  </a:lnTo>
                  <a:lnTo>
                    <a:pt x="0" y="3"/>
                  </a:lnTo>
                  <a:lnTo>
                    <a:pt x="15" y="3"/>
                  </a:lnTo>
                  <a:close/>
                  <a:moveTo>
                    <a:pt x="15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09" name="Freeform 137"/>
            <p:cNvSpPr>
              <a:spLocks noEditPoints="1"/>
            </p:cNvSpPr>
            <p:nvPr/>
          </p:nvSpPr>
          <p:spPr bwMode="auto">
            <a:xfrm>
              <a:off x="6510627" y="5214938"/>
              <a:ext cx="80963" cy="222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7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3" y="14"/>
                </a:cxn>
                <a:cxn ang="0">
                  <a:pos x="7" y="14"/>
                </a:cxn>
                <a:cxn ang="0">
                  <a:pos x="7" y="0"/>
                </a:cxn>
                <a:cxn ang="0">
                  <a:pos x="43" y="0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7" y="3"/>
                </a:cxn>
                <a:cxn ang="0">
                  <a:pos x="47" y="3"/>
                </a:cxn>
                <a:cxn ang="0">
                  <a:pos x="51" y="7"/>
                </a:cxn>
                <a:cxn ang="0">
                  <a:pos x="47" y="11"/>
                </a:cxn>
                <a:cxn ang="0">
                  <a:pos x="47" y="11"/>
                </a:cxn>
                <a:cxn ang="0">
                  <a:pos x="43" y="14"/>
                </a:cxn>
                <a:cxn ang="0">
                  <a:pos x="43" y="14"/>
                </a:cxn>
              </a:cxnLst>
              <a:rect l="0" t="0" r="r" b="b"/>
              <a:pathLst>
                <a:path w="51" h="14">
                  <a:moveTo>
                    <a:pt x="7" y="0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3" y="14"/>
                  </a:moveTo>
                  <a:lnTo>
                    <a:pt x="7" y="14"/>
                  </a:lnTo>
                  <a:lnTo>
                    <a:pt x="7" y="0"/>
                  </a:lnTo>
                  <a:lnTo>
                    <a:pt x="43" y="0"/>
                  </a:lnTo>
                  <a:lnTo>
                    <a:pt x="43" y="14"/>
                  </a:lnTo>
                  <a:close/>
                  <a:moveTo>
                    <a:pt x="43" y="14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1" y="7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3" y="14"/>
                  </a:lnTo>
                  <a:lnTo>
                    <a:pt x="43" y="14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10" name="Freeform 120"/>
            <p:cNvSpPr>
              <a:spLocks noEditPoints="1"/>
            </p:cNvSpPr>
            <p:nvPr/>
          </p:nvSpPr>
          <p:spPr bwMode="auto">
            <a:xfrm>
              <a:off x="4410365" y="4397375"/>
              <a:ext cx="23813" cy="220662"/>
            </a:xfrm>
            <a:custGeom>
              <a:avLst/>
              <a:gdLst/>
              <a:ahLst/>
              <a:cxnLst>
                <a:cxn ang="0">
                  <a:pos x="0" y="131"/>
                </a:cxn>
                <a:cxn ang="0">
                  <a:pos x="15" y="131"/>
                </a:cxn>
                <a:cxn ang="0">
                  <a:pos x="15" y="131"/>
                </a:cxn>
                <a:cxn ang="0">
                  <a:pos x="15" y="131"/>
                </a:cxn>
                <a:cxn ang="0">
                  <a:pos x="15" y="135"/>
                </a:cxn>
                <a:cxn ang="0">
                  <a:pos x="11" y="135"/>
                </a:cxn>
                <a:cxn ang="0">
                  <a:pos x="11" y="135"/>
                </a:cxn>
                <a:cxn ang="0">
                  <a:pos x="11" y="139"/>
                </a:cxn>
                <a:cxn ang="0">
                  <a:pos x="8" y="139"/>
                </a:cxn>
                <a:cxn ang="0">
                  <a:pos x="8" y="139"/>
                </a:cxn>
                <a:cxn ang="0">
                  <a:pos x="4" y="139"/>
                </a:cxn>
                <a:cxn ang="0">
                  <a:pos x="4" y="139"/>
                </a:cxn>
                <a:cxn ang="0">
                  <a:pos x="4" y="135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15" y="7"/>
                </a:cxn>
                <a:cxn ang="0">
                  <a:pos x="15" y="131"/>
                </a:cxn>
                <a:cxn ang="0">
                  <a:pos x="0" y="131"/>
                </a:cxn>
                <a:cxn ang="0">
                  <a:pos x="0" y="7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3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39">
                  <a:moveTo>
                    <a:pt x="0" y="131"/>
                  </a:moveTo>
                  <a:lnTo>
                    <a:pt x="15" y="13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5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9"/>
                  </a:lnTo>
                  <a:lnTo>
                    <a:pt x="8" y="139"/>
                  </a:lnTo>
                  <a:lnTo>
                    <a:pt x="8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15" y="7"/>
                  </a:moveTo>
                  <a:lnTo>
                    <a:pt x="15" y="131"/>
                  </a:lnTo>
                  <a:lnTo>
                    <a:pt x="0" y="131"/>
                  </a:lnTo>
                  <a:lnTo>
                    <a:pt x="0" y="7"/>
                  </a:lnTo>
                  <a:lnTo>
                    <a:pt x="15" y="7"/>
                  </a:lnTo>
                  <a:close/>
                  <a:moveTo>
                    <a:pt x="15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11" name="Freeform 121"/>
            <p:cNvSpPr>
              <a:spLocks noEditPoints="1"/>
            </p:cNvSpPr>
            <p:nvPr/>
          </p:nvSpPr>
          <p:spPr bwMode="auto">
            <a:xfrm>
              <a:off x="4381790" y="4587875"/>
              <a:ext cx="80963" cy="3016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9"/>
                </a:cxn>
                <a:cxn ang="0">
                  <a:pos x="7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40" y="19"/>
                </a:cxn>
                <a:cxn ang="0">
                  <a:pos x="7" y="19"/>
                </a:cxn>
                <a:cxn ang="0">
                  <a:pos x="7" y="0"/>
                </a:cxn>
                <a:cxn ang="0">
                  <a:pos x="40" y="0"/>
                </a:cxn>
                <a:cxn ang="0">
                  <a:pos x="40" y="19"/>
                </a:cxn>
                <a:cxn ang="0">
                  <a:pos x="40" y="19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47" y="11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7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0" y="19"/>
                </a:cxn>
              </a:cxnLst>
              <a:rect l="0" t="0" r="r" b="b"/>
              <a:pathLst>
                <a:path w="51" h="19">
                  <a:moveTo>
                    <a:pt x="7" y="0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40" y="19"/>
                  </a:moveTo>
                  <a:lnTo>
                    <a:pt x="7" y="19"/>
                  </a:lnTo>
                  <a:lnTo>
                    <a:pt x="7" y="0"/>
                  </a:lnTo>
                  <a:lnTo>
                    <a:pt x="40" y="0"/>
                  </a:lnTo>
                  <a:lnTo>
                    <a:pt x="40" y="19"/>
                  </a:lnTo>
                  <a:close/>
                  <a:moveTo>
                    <a:pt x="40" y="19"/>
                  </a:move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00FFFF"/>
            </a:solidFill>
            <a:ln w="9525">
              <a:solidFill>
                <a:srgbClr val="00FFF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prstClr val="black"/>
                </a:solidFill>
                <a:latin typeface="Calibri"/>
                <a:ea typeface="ＭＳ Ｐゴシック" charset="0"/>
              </a:endParaRPr>
            </a:p>
          </p:txBody>
        </p:sp>
        <p:sp>
          <p:nvSpPr>
            <p:cNvPr id="212" name="Freeform 187"/>
            <p:cNvSpPr>
              <a:spLocks/>
            </p:cNvSpPr>
            <p:nvPr/>
          </p:nvSpPr>
          <p:spPr bwMode="auto">
            <a:xfrm>
              <a:off x="2806700" y="4057650"/>
              <a:ext cx="109538" cy="104775"/>
            </a:xfrm>
            <a:custGeom>
              <a:avLst/>
              <a:gdLst/>
              <a:ahLst/>
              <a:cxnLst>
                <a:cxn ang="0">
                  <a:pos x="69" y="33"/>
                </a:cxn>
                <a:cxn ang="0">
                  <a:pos x="66" y="47"/>
                </a:cxn>
                <a:cxn ang="0">
                  <a:pos x="58" y="58"/>
                </a:cxn>
                <a:cxn ang="0">
                  <a:pos x="51" y="62"/>
                </a:cxn>
                <a:cxn ang="0">
                  <a:pos x="36" y="66"/>
                </a:cxn>
                <a:cxn ang="0">
                  <a:pos x="22" y="62"/>
                </a:cxn>
                <a:cxn ang="0">
                  <a:pos x="11" y="58"/>
                </a:cxn>
                <a:cxn ang="0">
                  <a:pos x="4" y="47"/>
                </a:cxn>
                <a:cxn ang="0">
                  <a:pos x="0" y="33"/>
                </a:cxn>
                <a:cxn ang="0">
                  <a:pos x="4" y="18"/>
                </a:cxn>
                <a:cxn ang="0">
                  <a:pos x="11" y="7"/>
                </a:cxn>
                <a:cxn ang="0">
                  <a:pos x="22" y="0"/>
                </a:cxn>
                <a:cxn ang="0">
                  <a:pos x="36" y="0"/>
                </a:cxn>
                <a:cxn ang="0">
                  <a:pos x="51" y="0"/>
                </a:cxn>
                <a:cxn ang="0">
                  <a:pos x="58" y="7"/>
                </a:cxn>
                <a:cxn ang="0">
                  <a:pos x="66" y="18"/>
                </a:cxn>
                <a:cxn ang="0">
                  <a:pos x="69" y="33"/>
                </a:cxn>
              </a:cxnLst>
              <a:rect l="0" t="0" r="r" b="b"/>
              <a:pathLst>
                <a:path w="69" h="66">
                  <a:moveTo>
                    <a:pt x="69" y="33"/>
                  </a:moveTo>
                  <a:lnTo>
                    <a:pt x="66" y="47"/>
                  </a:lnTo>
                  <a:lnTo>
                    <a:pt x="58" y="58"/>
                  </a:lnTo>
                  <a:lnTo>
                    <a:pt x="51" y="62"/>
                  </a:lnTo>
                  <a:lnTo>
                    <a:pt x="36" y="66"/>
                  </a:lnTo>
                  <a:lnTo>
                    <a:pt x="22" y="62"/>
                  </a:lnTo>
                  <a:lnTo>
                    <a:pt x="11" y="58"/>
                  </a:lnTo>
                  <a:lnTo>
                    <a:pt x="4" y="47"/>
                  </a:lnTo>
                  <a:lnTo>
                    <a:pt x="0" y="33"/>
                  </a:lnTo>
                  <a:lnTo>
                    <a:pt x="4" y="18"/>
                  </a:lnTo>
                  <a:lnTo>
                    <a:pt x="11" y="7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51" y="0"/>
                  </a:lnTo>
                  <a:lnTo>
                    <a:pt x="58" y="7"/>
                  </a:lnTo>
                  <a:lnTo>
                    <a:pt x="66" y="18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rgbClr val="FFFF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endParaRPr lang="fr-CA" dirty="0">
                <a:solidFill>
                  <a:srgbClr val="00FF99"/>
                </a:solidFill>
                <a:latin typeface="Calibri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5360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itle 1"/>
          <p:cNvSpPr>
            <a:spLocks noGrp="1"/>
          </p:cNvSpPr>
          <p:nvPr>
            <p:ph type="title"/>
          </p:nvPr>
        </p:nvSpPr>
        <p:spPr>
          <a:xfrm>
            <a:off x="76200" y="228600"/>
            <a:ext cx="8776244" cy="762000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fr-FR" sz="2800" dirty="0"/>
              <a:t>La morphine déclenche la cascade inflammatoire</a:t>
            </a:r>
            <a:br>
              <a:rPr lang="fr-FR" sz="2800" dirty="0"/>
            </a:br>
            <a:r>
              <a:rPr lang="fr-FR" sz="2800" dirty="0"/>
              <a:t> de la neuropathie douloureuse</a:t>
            </a:r>
          </a:p>
        </p:txBody>
      </p:sp>
      <p:sp>
        <p:nvSpPr>
          <p:cNvPr id="146435" name="AutoShape 3"/>
          <p:cNvSpPr>
            <a:spLocks noChangeAspect="1" noChangeArrowheads="1" noTextEdit="1"/>
          </p:cNvSpPr>
          <p:nvPr/>
        </p:nvSpPr>
        <p:spPr bwMode="auto">
          <a:xfrm>
            <a:off x="254000" y="3204369"/>
            <a:ext cx="8636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36" name="Freeform 6"/>
          <p:cNvSpPr>
            <a:spLocks/>
          </p:cNvSpPr>
          <p:nvPr/>
        </p:nvSpPr>
        <p:spPr bwMode="auto">
          <a:xfrm>
            <a:off x="3792538" y="4785523"/>
            <a:ext cx="1308100" cy="366713"/>
          </a:xfrm>
          <a:custGeom>
            <a:avLst/>
            <a:gdLst>
              <a:gd name="T0" fmla="*/ 2018646146 w 824"/>
              <a:gd name="T1" fmla="*/ 68045112 h 231"/>
              <a:gd name="T2" fmla="*/ 1922880237 w 824"/>
              <a:gd name="T3" fmla="*/ 168851498 h 231"/>
              <a:gd name="T4" fmla="*/ 1854835244 w 824"/>
              <a:gd name="T5" fmla="*/ 226814411 h 231"/>
              <a:gd name="T6" fmla="*/ 1791832150 w 824"/>
              <a:gd name="T7" fmla="*/ 259577272 h 231"/>
              <a:gd name="T8" fmla="*/ 1754029024 w 824"/>
              <a:gd name="T9" fmla="*/ 259577272 h 231"/>
              <a:gd name="T10" fmla="*/ 1696066241 w 824"/>
              <a:gd name="T11" fmla="*/ 234375682 h 231"/>
              <a:gd name="T12" fmla="*/ 1610380557 w 824"/>
              <a:gd name="T13" fmla="*/ 211693457 h 231"/>
              <a:gd name="T14" fmla="*/ 1532254943 w 824"/>
              <a:gd name="T15" fmla="*/ 211693457 h 231"/>
              <a:gd name="T16" fmla="*/ 1413808428 w 824"/>
              <a:gd name="T17" fmla="*/ 254536954 h 231"/>
              <a:gd name="T18" fmla="*/ 1260078149 w 824"/>
              <a:gd name="T19" fmla="*/ 327620772 h 231"/>
              <a:gd name="T20" fmla="*/ 1144150995 w 824"/>
              <a:gd name="T21" fmla="*/ 375504587 h 231"/>
              <a:gd name="T22" fmla="*/ 1066025381 w 824"/>
              <a:gd name="T23" fmla="*/ 380544905 h 231"/>
              <a:gd name="T24" fmla="*/ 1008062598 w 824"/>
              <a:gd name="T25" fmla="*/ 365423951 h 231"/>
              <a:gd name="T26" fmla="*/ 975301370 w 824"/>
              <a:gd name="T27" fmla="*/ 345262679 h 231"/>
              <a:gd name="T28" fmla="*/ 932457933 w 824"/>
              <a:gd name="T29" fmla="*/ 302419182 h 231"/>
              <a:gd name="T30" fmla="*/ 874495150 w 824"/>
              <a:gd name="T31" fmla="*/ 259577272 h 231"/>
              <a:gd name="T32" fmla="*/ 811490271 w 824"/>
              <a:gd name="T33" fmla="*/ 244456318 h 231"/>
              <a:gd name="T34" fmla="*/ 740925916 w 824"/>
              <a:gd name="T35" fmla="*/ 249496636 h 231"/>
              <a:gd name="T36" fmla="*/ 677922823 w 824"/>
              <a:gd name="T37" fmla="*/ 269657908 h 231"/>
              <a:gd name="T38" fmla="*/ 196572179 w 824"/>
              <a:gd name="T39" fmla="*/ 544354547 h 231"/>
              <a:gd name="T40" fmla="*/ 100806245 w 824"/>
              <a:gd name="T41" fmla="*/ 572077090 h 231"/>
              <a:gd name="T42" fmla="*/ 0 w 824"/>
              <a:gd name="T43" fmla="*/ 582157726 h 231"/>
              <a:gd name="T44" fmla="*/ 68043430 w 824"/>
              <a:gd name="T45" fmla="*/ 567036772 h 231"/>
              <a:gd name="T46" fmla="*/ 191531868 w 824"/>
              <a:gd name="T47" fmla="*/ 529233593 h 231"/>
              <a:gd name="T48" fmla="*/ 619958452 w 824"/>
              <a:gd name="T49" fmla="*/ 226814411 h 231"/>
              <a:gd name="T50" fmla="*/ 745966227 w 824"/>
              <a:gd name="T51" fmla="*/ 173891816 h 231"/>
              <a:gd name="T52" fmla="*/ 811490271 w 824"/>
              <a:gd name="T53" fmla="*/ 158770862 h 231"/>
              <a:gd name="T54" fmla="*/ 884575772 w 824"/>
              <a:gd name="T55" fmla="*/ 163811180 h 231"/>
              <a:gd name="T56" fmla="*/ 985381992 w 824"/>
              <a:gd name="T57" fmla="*/ 206653089 h 231"/>
              <a:gd name="T58" fmla="*/ 1081146314 w 824"/>
              <a:gd name="T59" fmla="*/ 254536954 h 231"/>
              <a:gd name="T60" fmla="*/ 1166831601 w 824"/>
              <a:gd name="T61" fmla="*/ 264617590 h 231"/>
              <a:gd name="T62" fmla="*/ 1249997527 w 824"/>
              <a:gd name="T63" fmla="*/ 244456318 h 231"/>
              <a:gd name="T64" fmla="*/ 1413808428 w 824"/>
              <a:gd name="T65" fmla="*/ 186491817 h 231"/>
              <a:gd name="T66" fmla="*/ 1514614648 w 824"/>
              <a:gd name="T67" fmla="*/ 163811180 h 231"/>
              <a:gd name="T68" fmla="*/ 1615420868 w 824"/>
              <a:gd name="T69" fmla="*/ 163811180 h 231"/>
              <a:gd name="T70" fmla="*/ 1711187174 w 824"/>
              <a:gd name="T71" fmla="*/ 211693457 h 231"/>
              <a:gd name="T72" fmla="*/ 1759069335 w 824"/>
              <a:gd name="T73" fmla="*/ 226814411 h 231"/>
              <a:gd name="T74" fmla="*/ 1806953083 w 824"/>
              <a:gd name="T75" fmla="*/ 226814411 h 231"/>
              <a:gd name="T76" fmla="*/ 1887598059 w 824"/>
              <a:gd name="T77" fmla="*/ 181451499 h 231"/>
              <a:gd name="T78" fmla="*/ 1950601153 w 824"/>
              <a:gd name="T79" fmla="*/ 126008001 h 231"/>
              <a:gd name="T80" fmla="*/ 2076608928 w 824"/>
              <a:gd name="T81" fmla="*/ 0 h 23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24"/>
              <a:gd name="T124" fmla="*/ 0 h 231"/>
              <a:gd name="T125" fmla="*/ 824 w 824"/>
              <a:gd name="T126" fmla="*/ 231 h 23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24" h="231">
                <a:moveTo>
                  <a:pt x="824" y="0"/>
                </a:moveTo>
                <a:lnTo>
                  <a:pt x="801" y="27"/>
                </a:lnTo>
                <a:lnTo>
                  <a:pt x="776" y="55"/>
                </a:lnTo>
                <a:lnTo>
                  <a:pt x="763" y="67"/>
                </a:lnTo>
                <a:lnTo>
                  <a:pt x="751" y="80"/>
                </a:lnTo>
                <a:lnTo>
                  <a:pt x="736" y="90"/>
                </a:lnTo>
                <a:lnTo>
                  <a:pt x="721" y="99"/>
                </a:lnTo>
                <a:lnTo>
                  <a:pt x="711" y="103"/>
                </a:lnTo>
                <a:lnTo>
                  <a:pt x="702" y="103"/>
                </a:lnTo>
                <a:lnTo>
                  <a:pt x="696" y="103"/>
                </a:lnTo>
                <a:lnTo>
                  <a:pt x="688" y="99"/>
                </a:lnTo>
                <a:lnTo>
                  <a:pt x="673" y="93"/>
                </a:lnTo>
                <a:lnTo>
                  <a:pt x="656" y="86"/>
                </a:lnTo>
                <a:lnTo>
                  <a:pt x="639" y="84"/>
                </a:lnTo>
                <a:lnTo>
                  <a:pt x="622" y="82"/>
                </a:lnTo>
                <a:lnTo>
                  <a:pt x="608" y="84"/>
                </a:lnTo>
                <a:lnTo>
                  <a:pt x="591" y="88"/>
                </a:lnTo>
                <a:lnTo>
                  <a:pt x="561" y="101"/>
                </a:lnTo>
                <a:lnTo>
                  <a:pt x="532" y="116"/>
                </a:lnTo>
                <a:lnTo>
                  <a:pt x="500" y="130"/>
                </a:lnTo>
                <a:lnTo>
                  <a:pt x="471" y="145"/>
                </a:lnTo>
                <a:lnTo>
                  <a:pt x="454" y="149"/>
                </a:lnTo>
                <a:lnTo>
                  <a:pt x="439" y="151"/>
                </a:lnTo>
                <a:lnTo>
                  <a:pt x="423" y="151"/>
                </a:lnTo>
                <a:lnTo>
                  <a:pt x="406" y="147"/>
                </a:lnTo>
                <a:lnTo>
                  <a:pt x="400" y="145"/>
                </a:lnTo>
                <a:lnTo>
                  <a:pt x="393" y="141"/>
                </a:lnTo>
                <a:lnTo>
                  <a:pt x="387" y="137"/>
                </a:lnTo>
                <a:lnTo>
                  <a:pt x="381" y="130"/>
                </a:lnTo>
                <a:lnTo>
                  <a:pt x="370" y="120"/>
                </a:lnTo>
                <a:lnTo>
                  <a:pt x="360" y="109"/>
                </a:lnTo>
                <a:lnTo>
                  <a:pt x="347" y="103"/>
                </a:lnTo>
                <a:lnTo>
                  <a:pt x="334" y="99"/>
                </a:lnTo>
                <a:lnTo>
                  <a:pt x="322" y="97"/>
                </a:lnTo>
                <a:lnTo>
                  <a:pt x="309" y="97"/>
                </a:lnTo>
                <a:lnTo>
                  <a:pt x="294" y="99"/>
                </a:lnTo>
                <a:lnTo>
                  <a:pt x="282" y="101"/>
                </a:lnTo>
                <a:lnTo>
                  <a:pt x="269" y="107"/>
                </a:lnTo>
                <a:lnTo>
                  <a:pt x="257" y="111"/>
                </a:lnTo>
                <a:lnTo>
                  <a:pt x="78" y="216"/>
                </a:lnTo>
                <a:lnTo>
                  <a:pt x="59" y="223"/>
                </a:lnTo>
                <a:lnTo>
                  <a:pt x="40" y="227"/>
                </a:lnTo>
                <a:lnTo>
                  <a:pt x="19" y="229"/>
                </a:lnTo>
                <a:lnTo>
                  <a:pt x="0" y="231"/>
                </a:lnTo>
                <a:lnTo>
                  <a:pt x="0" y="229"/>
                </a:lnTo>
                <a:lnTo>
                  <a:pt x="27" y="225"/>
                </a:lnTo>
                <a:lnTo>
                  <a:pt x="53" y="219"/>
                </a:lnTo>
                <a:lnTo>
                  <a:pt x="76" y="210"/>
                </a:lnTo>
                <a:lnTo>
                  <a:pt x="101" y="195"/>
                </a:lnTo>
                <a:lnTo>
                  <a:pt x="246" y="90"/>
                </a:lnTo>
                <a:lnTo>
                  <a:pt x="269" y="78"/>
                </a:lnTo>
                <a:lnTo>
                  <a:pt x="296" y="69"/>
                </a:lnTo>
                <a:lnTo>
                  <a:pt x="309" y="65"/>
                </a:lnTo>
                <a:lnTo>
                  <a:pt x="322" y="63"/>
                </a:lnTo>
                <a:lnTo>
                  <a:pt x="336" y="63"/>
                </a:lnTo>
                <a:lnTo>
                  <a:pt x="351" y="65"/>
                </a:lnTo>
                <a:lnTo>
                  <a:pt x="372" y="72"/>
                </a:lnTo>
                <a:lnTo>
                  <a:pt x="391" y="82"/>
                </a:lnTo>
                <a:lnTo>
                  <a:pt x="410" y="90"/>
                </a:lnTo>
                <a:lnTo>
                  <a:pt x="429" y="101"/>
                </a:lnTo>
                <a:lnTo>
                  <a:pt x="446" y="105"/>
                </a:lnTo>
                <a:lnTo>
                  <a:pt x="463" y="105"/>
                </a:lnTo>
                <a:lnTo>
                  <a:pt x="479" y="103"/>
                </a:lnTo>
                <a:lnTo>
                  <a:pt x="496" y="97"/>
                </a:lnTo>
                <a:lnTo>
                  <a:pt x="530" y="84"/>
                </a:lnTo>
                <a:lnTo>
                  <a:pt x="561" y="74"/>
                </a:lnTo>
                <a:lnTo>
                  <a:pt x="580" y="69"/>
                </a:lnTo>
                <a:lnTo>
                  <a:pt x="601" y="65"/>
                </a:lnTo>
                <a:lnTo>
                  <a:pt x="620" y="63"/>
                </a:lnTo>
                <a:lnTo>
                  <a:pt x="641" y="65"/>
                </a:lnTo>
                <a:lnTo>
                  <a:pt x="660" y="74"/>
                </a:lnTo>
                <a:lnTo>
                  <a:pt x="679" y="84"/>
                </a:lnTo>
                <a:lnTo>
                  <a:pt x="688" y="88"/>
                </a:lnTo>
                <a:lnTo>
                  <a:pt x="698" y="90"/>
                </a:lnTo>
                <a:lnTo>
                  <a:pt x="707" y="93"/>
                </a:lnTo>
                <a:lnTo>
                  <a:pt x="717" y="90"/>
                </a:lnTo>
                <a:lnTo>
                  <a:pt x="734" y="82"/>
                </a:lnTo>
                <a:lnTo>
                  <a:pt x="749" y="72"/>
                </a:lnTo>
                <a:lnTo>
                  <a:pt x="761" y="61"/>
                </a:lnTo>
                <a:lnTo>
                  <a:pt x="774" y="50"/>
                </a:lnTo>
                <a:lnTo>
                  <a:pt x="799" y="25"/>
                </a:lnTo>
                <a:lnTo>
                  <a:pt x="82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37" name="Freeform 7"/>
          <p:cNvSpPr>
            <a:spLocks/>
          </p:cNvSpPr>
          <p:nvPr/>
        </p:nvSpPr>
        <p:spPr bwMode="auto">
          <a:xfrm>
            <a:off x="3792538" y="4785523"/>
            <a:ext cx="1308100" cy="366713"/>
          </a:xfrm>
          <a:custGeom>
            <a:avLst/>
            <a:gdLst>
              <a:gd name="T0" fmla="*/ 2018646146 w 824"/>
              <a:gd name="T1" fmla="*/ 68045112 h 231"/>
              <a:gd name="T2" fmla="*/ 1922880237 w 824"/>
              <a:gd name="T3" fmla="*/ 168851498 h 231"/>
              <a:gd name="T4" fmla="*/ 1854835244 w 824"/>
              <a:gd name="T5" fmla="*/ 226814411 h 231"/>
              <a:gd name="T6" fmla="*/ 1791832150 w 824"/>
              <a:gd name="T7" fmla="*/ 259577272 h 231"/>
              <a:gd name="T8" fmla="*/ 1754029024 w 824"/>
              <a:gd name="T9" fmla="*/ 259577272 h 231"/>
              <a:gd name="T10" fmla="*/ 1696066241 w 824"/>
              <a:gd name="T11" fmla="*/ 234375682 h 231"/>
              <a:gd name="T12" fmla="*/ 1610380557 w 824"/>
              <a:gd name="T13" fmla="*/ 211693457 h 231"/>
              <a:gd name="T14" fmla="*/ 1532254943 w 824"/>
              <a:gd name="T15" fmla="*/ 211693457 h 231"/>
              <a:gd name="T16" fmla="*/ 1413808428 w 824"/>
              <a:gd name="T17" fmla="*/ 254536954 h 231"/>
              <a:gd name="T18" fmla="*/ 1260078149 w 824"/>
              <a:gd name="T19" fmla="*/ 327620772 h 231"/>
              <a:gd name="T20" fmla="*/ 1144150995 w 824"/>
              <a:gd name="T21" fmla="*/ 375504587 h 231"/>
              <a:gd name="T22" fmla="*/ 1066025381 w 824"/>
              <a:gd name="T23" fmla="*/ 380544905 h 231"/>
              <a:gd name="T24" fmla="*/ 1008062598 w 824"/>
              <a:gd name="T25" fmla="*/ 365423951 h 231"/>
              <a:gd name="T26" fmla="*/ 975301370 w 824"/>
              <a:gd name="T27" fmla="*/ 345262679 h 231"/>
              <a:gd name="T28" fmla="*/ 932457933 w 824"/>
              <a:gd name="T29" fmla="*/ 302419182 h 231"/>
              <a:gd name="T30" fmla="*/ 874495150 w 824"/>
              <a:gd name="T31" fmla="*/ 259577272 h 231"/>
              <a:gd name="T32" fmla="*/ 811490271 w 824"/>
              <a:gd name="T33" fmla="*/ 244456318 h 231"/>
              <a:gd name="T34" fmla="*/ 740925916 w 824"/>
              <a:gd name="T35" fmla="*/ 249496636 h 231"/>
              <a:gd name="T36" fmla="*/ 677922823 w 824"/>
              <a:gd name="T37" fmla="*/ 269657908 h 231"/>
              <a:gd name="T38" fmla="*/ 196572179 w 824"/>
              <a:gd name="T39" fmla="*/ 544354547 h 231"/>
              <a:gd name="T40" fmla="*/ 100806245 w 824"/>
              <a:gd name="T41" fmla="*/ 572077090 h 231"/>
              <a:gd name="T42" fmla="*/ 0 w 824"/>
              <a:gd name="T43" fmla="*/ 582157726 h 231"/>
              <a:gd name="T44" fmla="*/ 68043430 w 824"/>
              <a:gd name="T45" fmla="*/ 567036772 h 231"/>
              <a:gd name="T46" fmla="*/ 191531868 w 824"/>
              <a:gd name="T47" fmla="*/ 529233593 h 231"/>
              <a:gd name="T48" fmla="*/ 619958452 w 824"/>
              <a:gd name="T49" fmla="*/ 226814411 h 231"/>
              <a:gd name="T50" fmla="*/ 745966227 w 824"/>
              <a:gd name="T51" fmla="*/ 173891816 h 231"/>
              <a:gd name="T52" fmla="*/ 811490271 w 824"/>
              <a:gd name="T53" fmla="*/ 158770862 h 231"/>
              <a:gd name="T54" fmla="*/ 884575772 w 824"/>
              <a:gd name="T55" fmla="*/ 163811180 h 231"/>
              <a:gd name="T56" fmla="*/ 985381992 w 824"/>
              <a:gd name="T57" fmla="*/ 206653089 h 231"/>
              <a:gd name="T58" fmla="*/ 1081146314 w 824"/>
              <a:gd name="T59" fmla="*/ 254536954 h 231"/>
              <a:gd name="T60" fmla="*/ 1166831601 w 824"/>
              <a:gd name="T61" fmla="*/ 264617590 h 231"/>
              <a:gd name="T62" fmla="*/ 1249997527 w 824"/>
              <a:gd name="T63" fmla="*/ 244456318 h 231"/>
              <a:gd name="T64" fmla="*/ 1413808428 w 824"/>
              <a:gd name="T65" fmla="*/ 186491817 h 231"/>
              <a:gd name="T66" fmla="*/ 1514614648 w 824"/>
              <a:gd name="T67" fmla="*/ 163811180 h 231"/>
              <a:gd name="T68" fmla="*/ 1615420868 w 824"/>
              <a:gd name="T69" fmla="*/ 163811180 h 231"/>
              <a:gd name="T70" fmla="*/ 1711187174 w 824"/>
              <a:gd name="T71" fmla="*/ 211693457 h 231"/>
              <a:gd name="T72" fmla="*/ 1759069335 w 824"/>
              <a:gd name="T73" fmla="*/ 226814411 h 231"/>
              <a:gd name="T74" fmla="*/ 1806953083 w 824"/>
              <a:gd name="T75" fmla="*/ 226814411 h 231"/>
              <a:gd name="T76" fmla="*/ 1887598059 w 824"/>
              <a:gd name="T77" fmla="*/ 181451499 h 231"/>
              <a:gd name="T78" fmla="*/ 1950601153 w 824"/>
              <a:gd name="T79" fmla="*/ 126008001 h 231"/>
              <a:gd name="T80" fmla="*/ 2076608928 w 824"/>
              <a:gd name="T81" fmla="*/ 0 h 23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24"/>
              <a:gd name="T124" fmla="*/ 0 h 231"/>
              <a:gd name="T125" fmla="*/ 824 w 824"/>
              <a:gd name="T126" fmla="*/ 231 h 23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24" h="231">
                <a:moveTo>
                  <a:pt x="824" y="0"/>
                </a:moveTo>
                <a:lnTo>
                  <a:pt x="801" y="27"/>
                </a:lnTo>
                <a:lnTo>
                  <a:pt x="776" y="55"/>
                </a:lnTo>
                <a:lnTo>
                  <a:pt x="763" y="67"/>
                </a:lnTo>
                <a:lnTo>
                  <a:pt x="751" y="80"/>
                </a:lnTo>
                <a:lnTo>
                  <a:pt x="736" y="90"/>
                </a:lnTo>
                <a:lnTo>
                  <a:pt x="721" y="99"/>
                </a:lnTo>
                <a:lnTo>
                  <a:pt x="711" y="103"/>
                </a:lnTo>
                <a:lnTo>
                  <a:pt x="702" y="103"/>
                </a:lnTo>
                <a:lnTo>
                  <a:pt x="696" y="103"/>
                </a:lnTo>
                <a:lnTo>
                  <a:pt x="688" y="99"/>
                </a:lnTo>
                <a:lnTo>
                  <a:pt x="673" y="93"/>
                </a:lnTo>
                <a:lnTo>
                  <a:pt x="656" y="86"/>
                </a:lnTo>
                <a:lnTo>
                  <a:pt x="639" y="84"/>
                </a:lnTo>
                <a:lnTo>
                  <a:pt x="622" y="82"/>
                </a:lnTo>
                <a:lnTo>
                  <a:pt x="608" y="84"/>
                </a:lnTo>
                <a:lnTo>
                  <a:pt x="591" y="88"/>
                </a:lnTo>
                <a:lnTo>
                  <a:pt x="561" y="101"/>
                </a:lnTo>
                <a:lnTo>
                  <a:pt x="532" y="116"/>
                </a:lnTo>
                <a:lnTo>
                  <a:pt x="500" y="130"/>
                </a:lnTo>
                <a:lnTo>
                  <a:pt x="471" y="145"/>
                </a:lnTo>
                <a:lnTo>
                  <a:pt x="454" y="149"/>
                </a:lnTo>
                <a:lnTo>
                  <a:pt x="439" y="151"/>
                </a:lnTo>
                <a:lnTo>
                  <a:pt x="423" y="151"/>
                </a:lnTo>
                <a:lnTo>
                  <a:pt x="406" y="147"/>
                </a:lnTo>
                <a:lnTo>
                  <a:pt x="400" y="145"/>
                </a:lnTo>
                <a:lnTo>
                  <a:pt x="393" y="141"/>
                </a:lnTo>
                <a:lnTo>
                  <a:pt x="387" y="137"/>
                </a:lnTo>
                <a:lnTo>
                  <a:pt x="381" y="130"/>
                </a:lnTo>
                <a:lnTo>
                  <a:pt x="370" y="120"/>
                </a:lnTo>
                <a:lnTo>
                  <a:pt x="360" y="109"/>
                </a:lnTo>
                <a:lnTo>
                  <a:pt x="347" y="103"/>
                </a:lnTo>
                <a:lnTo>
                  <a:pt x="334" y="99"/>
                </a:lnTo>
                <a:lnTo>
                  <a:pt x="322" y="97"/>
                </a:lnTo>
                <a:lnTo>
                  <a:pt x="309" y="97"/>
                </a:lnTo>
                <a:lnTo>
                  <a:pt x="294" y="99"/>
                </a:lnTo>
                <a:lnTo>
                  <a:pt x="282" y="101"/>
                </a:lnTo>
                <a:lnTo>
                  <a:pt x="269" y="107"/>
                </a:lnTo>
                <a:lnTo>
                  <a:pt x="257" y="111"/>
                </a:lnTo>
                <a:lnTo>
                  <a:pt x="78" y="216"/>
                </a:lnTo>
                <a:lnTo>
                  <a:pt x="59" y="223"/>
                </a:lnTo>
                <a:lnTo>
                  <a:pt x="40" y="227"/>
                </a:lnTo>
                <a:lnTo>
                  <a:pt x="19" y="229"/>
                </a:lnTo>
                <a:lnTo>
                  <a:pt x="0" y="231"/>
                </a:lnTo>
                <a:lnTo>
                  <a:pt x="0" y="229"/>
                </a:lnTo>
                <a:lnTo>
                  <a:pt x="27" y="225"/>
                </a:lnTo>
                <a:lnTo>
                  <a:pt x="53" y="219"/>
                </a:lnTo>
                <a:lnTo>
                  <a:pt x="76" y="210"/>
                </a:lnTo>
                <a:lnTo>
                  <a:pt x="101" y="195"/>
                </a:lnTo>
                <a:lnTo>
                  <a:pt x="246" y="90"/>
                </a:lnTo>
                <a:lnTo>
                  <a:pt x="269" y="78"/>
                </a:lnTo>
                <a:lnTo>
                  <a:pt x="296" y="69"/>
                </a:lnTo>
                <a:lnTo>
                  <a:pt x="309" y="65"/>
                </a:lnTo>
                <a:lnTo>
                  <a:pt x="322" y="63"/>
                </a:lnTo>
                <a:lnTo>
                  <a:pt x="336" y="63"/>
                </a:lnTo>
                <a:lnTo>
                  <a:pt x="351" y="65"/>
                </a:lnTo>
                <a:lnTo>
                  <a:pt x="372" y="72"/>
                </a:lnTo>
                <a:lnTo>
                  <a:pt x="391" y="82"/>
                </a:lnTo>
                <a:lnTo>
                  <a:pt x="410" y="90"/>
                </a:lnTo>
                <a:lnTo>
                  <a:pt x="429" y="101"/>
                </a:lnTo>
                <a:lnTo>
                  <a:pt x="446" y="105"/>
                </a:lnTo>
                <a:lnTo>
                  <a:pt x="463" y="105"/>
                </a:lnTo>
                <a:lnTo>
                  <a:pt x="479" y="103"/>
                </a:lnTo>
                <a:lnTo>
                  <a:pt x="496" y="97"/>
                </a:lnTo>
                <a:lnTo>
                  <a:pt x="530" y="84"/>
                </a:lnTo>
                <a:lnTo>
                  <a:pt x="561" y="74"/>
                </a:lnTo>
                <a:lnTo>
                  <a:pt x="580" y="69"/>
                </a:lnTo>
                <a:lnTo>
                  <a:pt x="601" y="65"/>
                </a:lnTo>
                <a:lnTo>
                  <a:pt x="620" y="63"/>
                </a:lnTo>
                <a:lnTo>
                  <a:pt x="641" y="65"/>
                </a:lnTo>
                <a:lnTo>
                  <a:pt x="660" y="74"/>
                </a:lnTo>
                <a:lnTo>
                  <a:pt x="679" y="84"/>
                </a:lnTo>
                <a:lnTo>
                  <a:pt x="688" y="88"/>
                </a:lnTo>
                <a:lnTo>
                  <a:pt x="698" y="90"/>
                </a:lnTo>
                <a:lnTo>
                  <a:pt x="707" y="93"/>
                </a:lnTo>
                <a:lnTo>
                  <a:pt x="717" y="90"/>
                </a:lnTo>
                <a:lnTo>
                  <a:pt x="734" y="82"/>
                </a:lnTo>
                <a:lnTo>
                  <a:pt x="749" y="72"/>
                </a:lnTo>
                <a:lnTo>
                  <a:pt x="761" y="61"/>
                </a:lnTo>
                <a:lnTo>
                  <a:pt x="774" y="50"/>
                </a:lnTo>
                <a:lnTo>
                  <a:pt x="799" y="25"/>
                </a:lnTo>
                <a:lnTo>
                  <a:pt x="824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38" name="Freeform 8"/>
          <p:cNvSpPr>
            <a:spLocks/>
          </p:cNvSpPr>
          <p:nvPr/>
        </p:nvSpPr>
        <p:spPr bwMode="auto">
          <a:xfrm>
            <a:off x="3592545" y="3767932"/>
            <a:ext cx="1184275" cy="2205037"/>
          </a:xfrm>
          <a:custGeom>
            <a:avLst/>
            <a:gdLst>
              <a:gd name="T0" fmla="*/ 1774190213 w 746"/>
              <a:gd name="T1" fmla="*/ 75604669 h 1389"/>
              <a:gd name="T2" fmla="*/ 1711187121 w 746"/>
              <a:gd name="T3" fmla="*/ 191531814 h 1389"/>
              <a:gd name="T4" fmla="*/ 1691025878 w 746"/>
              <a:gd name="T5" fmla="*/ 274696178 h 1389"/>
              <a:gd name="T6" fmla="*/ 1706146810 w 746"/>
              <a:gd name="T7" fmla="*/ 408265176 h 1389"/>
              <a:gd name="T8" fmla="*/ 1759069281 w 746"/>
              <a:gd name="T9" fmla="*/ 567034233 h 1389"/>
              <a:gd name="T10" fmla="*/ 1827114271 w 746"/>
              <a:gd name="T11" fmla="*/ 725804779 h 1389"/>
              <a:gd name="T12" fmla="*/ 1864915808 w 746"/>
              <a:gd name="T13" fmla="*/ 841732098 h 1389"/>
              <a:gd name="T14" fmla="*/ 1880036741 w 746"/>
              <a:gd name="T15" fmla="*/ 927417361 h 1389"/>
              <a:gd name="T16" fmla="*/ 1869956119 w 746"/>
              <a:gd name="T17" fmla="*/ 1058465410 h 1389"/>
              <a:gd name="T18" fmla="*/ 1791832095 w 746"/>
              <a:gd name="T19" fmla="*/ 1244956864 h 1389"/>
              <a:gd name="T20" fmla="*/ 1791832095 w 746"/>
              <a:gd name="T21" fmla="*/ 1244956864 h 1389"/>
              <a:gd name="T22" fmla="*/ 1806953027 w 746"/>
              <a:gd name="T23" fmla="*/ 1277718083 h 1389"/>
              <a:gd name="T24" fmla="*/ 1817033649 w 746"/>
              <a:gd name="T25" fmla="*/ 1360883985 h 1389"/>
              <a:gd name="T26" fmla="*/ 1796872406 w 746"/>
              <a:gd name="T27" fmla="*/ 1489411086 h 1389"/>
              <a:gd name="T28" fmla="*/ 1731348365 w 746"/>
              <a:gd name="T29" fmla="*/ 1678423886 h 1389"/>
              <a:gd name="T30" fmla="*/ 1668343685 w 746"/>
              <a:gd name="T31" fmla="*/ 1869955650 h 1389"/>
              <a:gd name="T32" fmla="*/ 1620461129 w 746"/>
              <a:gd name="T33" fmla="*/ 2013603679 h 1389"/>
              <a:gd name="T34" fmla="*/ 1572577382 w 746"/>
              <a:gd name="T35" fmla="*/ 2091729272 h 1389"/>
              <a:gd name="T36" fmla="*/ 1479332425 w 746"/>
              <a:gd name="T37" fmla="*/ 2147483647 h 1389"/>
              <a:gd name="T38" fmla="*/ 1345763394 w 746"/>
              <a:gd name="T39" fmla="*/ 2147483647 h 1389"/>
              <a:gd name="T40" fmla="*/ 1139110649 w 746"/>
              <a:gd name="T41" fmla="*/ 2147483647 h 1389"/>
              <a:gd name="T42" fmla="*/ 851812931 w 746"/>
              <a:gd name="T43" fmla="*/ 2147483647 h 1389"/>
              <a:gd name="T44" fmla="*/ 645159987 w 746"/>
              <a:gd name="T45" fmla="*/ 2147483647 h 1389"/>
              <a:gd name="T46" fmla="*/ 519152216 w 746"/>
              <a:gd name="T47" fmla="*/ 2147483647 h 1389"/>
              <a:gd name="T48" fmla="*/ 428426621 w 746"/>
              <a:gd name="T49" fmla="*/ 2147483647 h 1389"/>
              <a:gd name="T50" fmla="*/ 390624984 w 746"/>
              <a:gd name="T51" fmla="*/ 2147483647 h 1389"/>
              <a:gd name="T52" fmla="*/ 370463740 w 746"/>
              <a:gd name="T53" fmla="*/ 2147483647 h 1389"/>
              <a:gd name="T54" fmla="*/ 332660615 w 746"/>
              <a:gd name="T55" fmla="*/ 2147483647 h 1389"/>
              <a:gd name="T56" fmla="*/ 254535003 w 746"/>
              <a:gd name="T57" fmla="*/ 2147483647 h 1389"/>
              <a:gd name="T58" fmla="*/ 120967510 w 746"/>
              <a:gd name="T59" fmla="*/ 2147483647 h 1389"/>
              <a:gd name="T60" fmla="*/ 25201560 w 746"/>
              <a:gd name="T61" fmla="*/ 2147483647 h 1389"/>
              <a:gd name="T62" fmla="*/ 0 w 746"/>
              <a:gd name="T63" fmla="*/ 2147483647 h 1389"/>
              <a:gd name="T64" fmla="*/ 15120939 w 746"/>
              <a:gd name="T65" fmla="*/ 2147483647 h 1389"/>
              <a:gd name="T66" fmla="*/ 42843448 w 746"/>
              <a:gd name="T67" fmla="*/ 2147483647 h 1389"/>
              <a:gd name="T68" fmla="*/ 143648115 w 746"/>
              <a:gd name="T69" fmla="*/ 2147483647 h 1389"/>
              <a:gd name="T70" fmla="*/ 231854398 w 746"/>
              <a:gd name="T71" fmla="*/ 2147483647 h 1389"/>
              <a:gd name="T72" fmla="*/ 259575314 w 746"/>
              <a:gd name="T73" fmla="*/ 2147483647 h 1389"/>
              <a:gd name="T74" fmla="*/ 269655936 w 746"/>
              <a:gd name="T75" fmla="*/ 2147483647 h 1389"/>
              <a:gd name="T76" fmla="*/ 297378439 w 746"/>
              <a:gd name="T77" fmla="*/ 2147483647 h 1389"/>
              <a:gd name="T78" fmla="*/ 337700926 w 746"/>
              <a:gd name="T79" fmla="*/ 2147483647 h 1389"/>
              <a:gd name="T80" fmla="*/ 390624984 w 746"/>
              <a:gd name="T81" fmla="*/ 2147483647 h 1389"/>
              <a:gd name="T82" fmla="*/ 451108813 w 746"/>
              <a:gd name="T83" fmla="*/ 2147483647 h 1389"/>
              <a:gd name="T84" fmla="*/ 587195619 w 746"/>
              <a:gd name="T85" fmla="*/ 2147483647 h 1389"/>
              <a:gd name="T86" fmla="*/ 730845272 w 746"/>
              <a:gd name="T87" fmla="*/ 2147483647 h 1389"/>
              <a:gd name="T88" fmla="*/ 1287799025 w 746"/>
              <a:gd name="T89" fmla="*/ 1774189768 h 1389"/>
              <a:gd name="T90" fmla="*/ 1388606830 w 746"/>
              <a:gd name="T91" fmla="*/ 1678423886 h 1389"/>
              <a:gd name="T92" fmla="*/ 1484372736 w 746"/>
              <a:gd name="T93" fmla="*/ 1567536678 h 1389"/>
              <a:gd name="T94" fmla="*/ 1567537071 w 746"/>
              <a:gd name="T95" fmla="*/ 1441528938 h 1389"/>
              <a:gd name="T96" fmla="*/ 1605340197 w 746"/>
              <a:gd name="T97" fmla="*/ 1318040560 h 1389"/>
              <a:gd name="T98" fmla="*/ 1610380507 w 746"/>
              <a:gd name="T99" fmla="*/ 1217234368 h 1389"/>
              <a:gd name="T100" fmla="*/ 1638101423 w 746"/>
              <a:gd name="T101" fmla="*/ 1159271601 h 1389"/>
              <a:gd name="T102" fmla="*/ 1691025878 w 746"/>
              <a:gd name="T103" fmla="*/ 1081146009 h 1389"/>
              <a:gd name="T104" fmla="*/ 1743948348 w 746"/>
              <a:gd name="T105" fmla="*/ 970259198 h 1389"/>
              <a:gd name="T106" fmla="*/ 1748988659 w 746"/>
              <a:gd name="T107" fmla="*/ 869453007 h 1389"/>
              <a:gd name="T108" fmla="*/ 1716227432 w 746"/>
              <a:gd name="T109" fmla="*/ 720764469 h 1389"/>
              <a:gd name="T110" fmla="*/ 1663302978 w 746"/>
              <a:gd name="T111" fmla="*/ 509071467 h 1389"/>
              <a:gd name="T112" fmla="*/ 1648182045 w 746"/>
              <a:gd name="T113" fmla="*/ 335179893 h 1389"/>
              <a:gd name="T114" fmla="*/ 1673383996 w 746"/>
              <a:gd name="T115" fmla="*/ 216733411 h 1389"/>
              <a:gd name="T116" fmla="*/ 1726308054 w 746"/>
              <a:gd name="T117" fmla="*/ 115927170 h 1389"/>
              <a:gd name="T118" fmla="*/ 1791832095 w 746"/>
              <a:gd name="T119" fmla="*/ 37801541 h 1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6"/>
              <a:gd name="T181" fmla="*/ 0 h 1389"/>
              <a:gd name="T182" fmla="*/ 746 w 746"/>
              <a:gd name="T183" fmla="*/ 1389 h 1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6" h="1389">
                <a:moveTo>
                  <a:pt x="725" y="0"/>
                </a:moveTo>
                <a:lnTo>
                  <a:pt x="704" y="30"/>
                </a:lnTo>
                <a:lnTo>
                  <a:pt x="687" y="59"/>
                </a:lnTo>
                <a:lnTo>
                  <a:pt x="679" y="76"/>
                </a:lnTo>
                <a:lnTo>
                  <a:pt x="675" y="93"/>
                </a:lnTo>
                <a:lnTo>
                  <a:pt x="671" y="109"/>
                </a:lnTo>
                <a:lnTo>
                  <a:pt x="671" y="128"/>
                </a:lnTo>
                <a:lnTo>
                  <a:pt x="677" y="162"/>
                </a:lnTo>
                <a:lnTo>
                  <a:pt x="687" y="193"/>
                </a:lnTo>
                <a:lnTo>
                  <a:pt x="698" y="225"/>
                </a:lnTo>
                <a:lnTo>
                  <a:pt x="713" y="257"/>
                </a:lnTo>
                <a:lnTo>
                  <a:pt x="725" y="288"/>
                </a:lnTo>
                <a:lnTo>
                  <a:pt x="736" y="320"/>
                </a:lnTo>
                <a:lnTo>
                  <a:pt x="740" y="334"/>
                </a:lnTo>
                <a:lnTo>
                  <a:pt x="742" y="351"/>
                </a:lnTo>
                <a:lnTo>
                  <a:pt x="746" y="368"/>
                </a:lnTo>
                <a:lnTo>
                  <a:pt x="746" y="385"/>
                </a:lnTo>
                <a:lnTo>
                  <a:pt x="742" y="420"/>
                </a:lnTo>
                <a:lnTo>
                  <a:pt x="730" y="456"/>
                </a:lnTo>
                <a:lnTo>
                  <a:pt x="711" y="494"/>
                </a:lnTo>
                <a:lnTo>
                  <a:pt x="713" y="494"/>
                </a:lnTo>
                <a:lnTo>
                  <a:pt x="717" y="507"/>
                </a:lnTo>
                <a:lnTo>
                  <a:pt x="719" y="523"/>
                </a:lnTo>
                <a:lnTo>
                  <a:pt x="721" y="540"/>
                </a:lnTo>
                <a:lnTo>
                  <a:pt x="721" y="551"/>
                </a:lnTo>
                <a:lnTo>
                  <a:pt x="713" y="591"/>
                </a:lnTo>
                <a:lnTo>
                  <a:pt x="700" y="628"/>
                </a:lnTo>
                <a:lnTo>
                  <a:pt x="687" y="666"/>
                </a:lnTo>
                <a:lnTo>
                  <a:pt x="673" y="704"/>
                </a:lnTo>
                <a:lnTo>
                  <a:pt x="662" y="742"/>
                </a:lnTo>
                <a:lnTo>
                  <a:pt x="650" y="780"/>
                </a:lnTo>
                <a:lnTo>
                  <a:pt x="643" y="799"/>
                </a:lnTo>
                <a:lnTo>
                  <a:pt x="635" y="815"/>
                </a:lnTo>
                <a:lnTo>
                  <a:pt x="624" y="830"/>
                </a:lnTo>
                <a:lnTo>
                  <a:pt x="612" y="843"/>
                </a:lnTo>
                <a:lnTo>
                  <a:pt x="587" y="860"/>
                </a:lnTo>
                <a:lnTo>
                  <a:pt x="561" y="872"/>
                </a:lnTo>
                <a:lnTo>
                  <a:pt x="534" y="883"/>
                </a:lnTo>
                <a:lnTo>
                  <a:pt x="507" y="893"/>
                </a:lnTo>
                <a:lnTo>
                  <a:pt x="452" y="910"/>
                </a:lnTo>
                <a:lnTo>
                  <a:pt x="395" y="923"/>
                </a:lnTo>
                <a:lnTo>
                  <a:pt x="338" y="937"/>
                </a:lnTo>
                <a:lnTo>
                  <a:pt x="284" y="956"/>
                </a:lnTo>
                <a:lnTo>
                  <a:pt x="256" y="967"/>
                </a:lnTo>
                <a:lnTo>
                  <a:pt x="231" y="979"/>
                </a:lnTo>
                <a:lnTo>
                  <a:pt x="206" y="994"/>
                </a:lnTo>
                <a:lnTo>
                  <a:pt x="183" y="1013"/>
                </a:lnTo>
                <a:lnTo>
                  <a:pt x="170" y="1026"/>
                </a:lnTo>
                <a:lnTo>
                  <a:pt x="162" y="1040"/>
                </a:lnTo>
                <a:lnTo>
                  <a:pt x="155" y="1057"/>
                </a:lnTo>
                <a:lnTo>
                  <a:pt x="151" y="1074"/>
                </a:lnTo>
                <a:lnTo>
                  <a:pt x="147" y="1099"/>
                </a:lnTo>
                <a:lnTo>
                  <a:pt x="141" y="1122"/>
                </a:lnTo>
                <a:lnTo>
                  <a:pt x="132" y="1145"/>
                </a:lnTo>
                <a:lnTo>
                  <a:pt x="124" y="1169"/>
                </a:lnTo>
                <a:lnTo>
                  <a:pt x="101" y="1211"/>
                </a:lnTo>
                <a:lnTo>
                  <a:pt x="76" y="1250"/>
                </a:lnTo>
                <a:lnTo>
                  <a:pt x="48" y="1288"/>
                </a:lnTo>
                <a:lnTo>
                  <a:pt x="25" y="1330"/>
                </a:lnTo>
                <a:lnTo>
                  <a:pt x="10" y="1360"/>
                </a:lnTo>
                <a:lnTo>
                  <a:pt x="0" y="1389"/>
                </a:lnTo>
                <a:lnTo>
                  <a:pt x="2" y="1372"/>
                </a:lnTo>
                <a:lnTo>
                  <a:pt x="6" y="1358"/>
                </a:lnTo>
                <a:lnTo>
                  <a:pt x="10" y="1341"/>
                </a:lnTo>
                <a:lnTo>
                  <a:pt x="17" y="1326"/>
                </a:lnTo>
                <a:lnTo>
                  <a:pt x="36" y="1284"/>
                </a:lnTo>
                <a:lnTo>
                  <a:pt x="57" y="1242"/>
                </a:lnTo>
                <a:lnTo>
                  <a:pt x="78" y="1200"/>
                </a:lnTo>
                <a:lnTo>
                  <a:pt x="92" y="1156"/>
                </a:lnTo>
                <a:lnTo>
                  <a:pt x="101" y="1126"/>
                </a:lnTo>
                <a:lnTo>
                  <a:pt x="103" y="1097"/>
                </a:lnTo>
                <a:lnTo>
                  <a:pt x="105" y="1068"/>
                </a:lnTo>
                <a:lnTo>
                  <a:pt x="107" y="1038"/>
                </a:lnTo>
                <a:lnTo>
                  <a:pt x="111" y="1021"/>
                </a:lnTo>
                <a:lnTo>
                  <a:pt x="118" y="1007"/>
                </a:lnTo>
                <a:lnTo>
                  <a:pt x="126" y="992"/>
                </a:lnTo>
                <a:lnTo>
                  <a:pt x="134" y="977"/>
                </a:lnTo>
                <a:lnTo>
                  <a:pt x="145" y="965"/>
                </a:lnTo>
                <a:lnTo>
                  <a:pt x="155" y="952"/>
                </a:lnTo>
                <a:lnTo>
                  <a:pt x="166" y="942"/>
                </a:lnTo>
                <a:lnTo>
                  <a:pt x="179" y="929"/>
                </a:lnTo>
                <a:lnTo>
                  <a:pt x="206" y="908"/>
                </a:lnTo>
                <a:lnTo>
                  <a:pt x="233" y="889"/>
                </a:lnTo>
                <a:lnTo>
                  <a:pt x="263" y="872"/>
                </a:lnTo>
                <a:lnTo>
                  <a:pt x="290" y="855"/>
                </a:lnTo>
                <a:lnTo>
                  <a:pt x="488" y="721"/>
                </a:lnTo>
                <a:lnTo>
                  <a:pt x="511" y="704"/>
                </a:lnTo>
                <a:lnTo>
                  <a:pt x="532" y="685"/>
                </a:lnTo>
                <a:lnTo>
                  <a:pt x="551" y="666"/>
                </a:lnTo>
                <a:lnTo>
                  <a:pt x="570" y="645"/>
                </a:lnTo>
                <a:lnTo>
                  <a:pt x="589" y="622"/>
                </a:lnTo>
                <a:lnTo>
                  <a:pt x="605" y="597"/>
                </a:lnTo>
                <a:lnTo>
                  <a:pt x="622" y="572"/>
                </a:lnTo>
                <a:lnTo>
                  <a:pt x="635" y="546"/>
                </a:lnTo>
                <a:lnTo>
                  <a:pt x="637" y="523"/>
                </a:lnTo>
                <a:lnTo>
                  <a:pt x="637" y="498"/>
                </a:lnTo>
                <a:lnTo>
                  <a:pt x="639" y="483"/>
                </a:lnTo>
                <a:lnTo>
                  <a:pt x="643" y="471"/>
                </a:lnTo>
                <a:lnTo>
                  <a:pt x="650" y="460"/>
                </a:lnTo>
                <a:lnTo>
                  <a:pt x="656" y="450"/>
                </a:lnTo>
                <a:lnTo>
                  <a:pt x="671" y="429"/>
                </a:lnTo>
                <a:lnTo>
                  <a:pt x="685" y="404"/>
                </a:lnTo>
                <a:lnTo>
                  <a:pt x="692" y="385"/>
                </a:lnTo>
                <a:lnTo>
                  <a:pt x="694" y="366"/>
                </a:lnTo>
                <a:lnTo>
                  <a:pt x="694" y="345"/>
                </a:lnTo>
                <a:lnTo>
                  <a:pt x="690" y="326"/>
                </a:lnTo>
                <a:lnTo>
                  <a:pt x="681" y="286"/>
                </a:lnTo>
                <a:lnTo>
                  <a:pt x="671" y="248"/>
                </a:lnTo>
                <a:lnTo>
                  <a:pt x="660" y="202"/>
                </a:lnTo>
                <a:lnTo>
                  <a:pt x="654" y="156"/>
                </a:lnTo>
                <a:lnTo>
                  <a:pt x="654" y="133"/>
                </a:lnTo>
                <a:lnTo>
                  <a:pt x="658" y="109"/>
                </a:lnTo>
                <a:lnTo>
                  <a:pt x="664" y="86"/>
                </a:lnTo>
                <a:lnTo>
                  <a:pt x="675" y="63"/>
                </a:lnTo>
                <a:lnTo>
                  <a:pt x="685" y="46"/>
                </a:lnTo>
                <a:lnTo>
                  <a:pt x="698" y="30"/>
                </a:lnTo>
                <a:lnTo>
                  <a:pt x="711" y="15"/>
                </a:lnTo>
                <a:lnTo>
                  <a:pt x="72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39" name="Freeform 9"/>
          <p:cNvSpPr>
            <a:spLocks/>
          </p:cNvSpPr>
          <p:nvPr/>
        </p:nvSpPr>
        <p:spPr bwMode="auto">
          <a:xfrm>
            <a:off x="3592545" y="3767932"/>
            <a:ext cx="1184275" cy="2205037"/>
          </a:xfrm>
          <a:custGeom>
            <a:avLst/>
            <a:gdLst>
              <a:gd name="T0" fmla="*/ 1774190213 w 746"/>
              <a:gd name="T1" fmla="*/ 75604669 h 1389"/>
              <a:gd name="T2" fmla="*/ 1711187121 w 746"/>
              <a:gd name="T3" fmla="*/ 191531814 h 1389"/>
              <a:gd name="T4" fmla="*/ 1691025878 w 746"/>
              <a:gd name="T5" fmla="*/ 274696178 h 1389"/>
              <a:gd name="T6" fmla="*/ 1706146810 w 746"/>
              <a:gd name="T7" fmla="*/ 408265176 h 1389"/>
              <a:gd name="T8" fmla="*/ 1759069281 w 746"/>
              <a:gd name="T9" fmla="*/ 567034233 h 1389"/>
              <a:gd name="T10" fmla="*/ 1827114271 w 746"/>
              <a:gd name="T11" fmla="*/ 725804779 h 1389"/>
              <a:gd name="T12" fmla="*/ 1864915808 w 746"/>
              <a:gd name="T13" fmla="*/ 841732098 h 1389"/>
              <a:gd name="T14" fmla="*/ 1880036741 w 746"/>
              <a:gd name="T15" fmla="*/ 927417361 h 1389"/>
              <a:gd name="T16" fmla="*/ 1869956119 w 746"/>
              <a:gd name="T17" fmla="*/ 1058465410 h 1389"/>
              <a:gd name="T18" fmla="*/ 1791832095 w 746"/>
              <a:gd name="T19" fmla="*/ 1244956864 h 1389"/>
              <a:gd name="T20" fmla="*/ 1791832095 w 746"/>
              <a:gd name="T21" fmla="*/ 1244956864 h 1389"/>
              <a:gd name="T22" fmla="*/ 1806953027 w 746"/>
              <a:gd name="T23" fmla="*/ 1277718083 h 1389"/>
              <a:gd name="T24" fmla="*/ 1817033649 w 746"/>
              <a:gd name="T25" fmla="*/ 1360883985 h 1389"/>
              <a:gd name="T26" fmla="*/ 1796872406 w 746"/>
              <a:gd name="T27" fmla="*/ 1489411086 h 1389"/>
              <a:gd name="T28" fmla="*/ 1731348365 w 746"/>
              <a:gd name="T29" fmla="*/ 1678423886 h 1389"/>
              <a:gd name="T30" fmla="*/ 1668343685 w 746"/>
              <a:gd name="T31" fmla="*/ 1869955650 h 1389"/>
              <a:gd name="T32" fmla="*/ 1620461129 w 746"/>
              <a:gd name="T33" fmla="*/ 2013603679 h 1389"/>
              <a:gd name="T34" fmla="*/ 1572577382 w 746"/>
              <a:gd name="T35" fmla="*/ 2091729272 h 1389"/>
              <a:gd name="T36" fmla="*/ 1479332425 w 746"/>
              <a:gd name="T37" fmla="*/ 2147483647 h 1389"/>
              <a:gd name="T38" fmla="*/ 1345763394 w 746"/>
              <a:gd name="T39" fmla="*/ 2147483647 h 1389"/>
              <a:gd name="T40" fmla="*/ 1139110649 w 746"/>
              <a:gd name="T41" fmla="*/ 2147483647 h 1389"/>
              <a:gd name="T42" fmla="*/ 851812931 w 746"/>
              <a:gd name="T43" fmla="*/ 2147483647 h 1389"/>
              <a:gd name="T44" fmla="*/ 645159987 w 746"/>
              <a:gd name="T45" fmla="*/ 2147483647 h 1389"/>
              <a:gd name="T46" fmla="*/ 519152216 w 746"/>
              <a:gd name="T47" fmla="*/ 2147483647 h 1389"/>
              <a:gd name="T48" fmla="*/ 428426621 w 746"/>
              <a:gd name="T49" fmla="*/ 2147483647 h 1389"/>
              <a:gd name="T50" fmla="*/ 390624984 w 746"/>
              <a:gd name="T51" fmla="*/ 2147483647 h 1389"/>
              <a:gd name="T52" fmla="*/ 370463740 w 746"/>
              <a:gd name="T53" fmla="*/ 2147483647 h 1389"/>
              <a:gd name="T54" fmla="*/ 332660615 w 746"/>
              <a:gd name="T55" fmla="*/ 2147483647 h 1389"/>
              <a:gd name="T56" fmla="*/ 254535003 w 746"/>
              <a:gd name="T57" fmla="*/ 2147483647 h 1389"/>
              <a:gd name="T58" fmla="*/ 120967510 w 746"/>
              <a:gd name="T59" fmla="*/ 2147483647 h 1389"/>
              <a:gd name="T60" fmla="*/ 25201560 w 746"/>
              <a:gd name="T61" fmla="*/ 2147483647 h 1389"/>
              <a:gd name="T62" fmla="*/ 0 w 746"/>
              <a:gd name="T63" fmla="*/ 2147483647 h 1389"/>
              <a:gd name="T64" fmla="*/ 15120939 w 746"/>
              <a:gd name="T65" fmla="*/ 2147483647 h 1389"/>
              <a:gd name="T66" fmla="*/ 42843448 w 746"/>
              <a:gd name="T67" fmla="*/ 2147483647 h 1389"/>
              <a:gd name="T68" fmla="*/ 143648115 w 746"/>
              <a:gd name="T69" fmla="*/ 2147483647 h 1389"/>
              <a:gd name="T70" fmla="*/ 231854398 w 746"/>
              <a:gd name="T71" fmla="*/ 2147483647 h 1389"/>
              <a:gd name="T72" fmla="*/ 259575314 w 746"/>
              <a:gd name="T73" fmla="*/ 2147483647 h 1389"/>
              <a:gd name="T74" fmla="*/ 269655936 w 746"/>
              <a:gd name="T75" fmla="*/ 2147483647 h 1389"/>
              <a:gd name="T76" fmla="*/ 297378439 w 746"/>
              <a:gd name="T77" fmla="*/ 2147483647 h 1389"/>
              <a:gd name="T78" fmla="*/ 337700926 w 746"/>
              <a:gd name="T79" fmla="*/ 2147483647 h 1389"/>
              <a:gd name="T80" fmla="*/ 390624984 w 746"/>
              <a:gd name="T81" fmla="*/ 2147483647 h 1389"/>
              <a:gd name="T82" fmla="*/ 451108813 w 746"/>
              <a:gd name="T83" fmla="*/ 2147483647 h 1389"/>
              <a:gd name="T84" fmla="*/ 587195619 w 746"/>
              <a:gd name="T85" fmla="*/ 2147483647 h 1389"/>
              <a:gd name="T86" fmla="*/ 730845272 w 746"/>
              <a:gd name="T87" fmla="*/ 2147483647 h 1389"/>
              <a:gd name="T88" fmla="*/ 1287799025 w 746"/>
              <a:gd name="T89" fmla="*/ 1774189768 h 1389"/>
              <a:gd name="T90" fmla="*/ 1388606830 w 746"/>
              <a:gd name="T91" fmla="*/ 1678423886 h 1389"/>
              <a:gd name="T92" fmla="*/ 1484372736 w 746"/>
              <a:gd name="T93" fmla="*/ 1567536678 h 1389"/>
              <a:gd name="T94" fmla="*/ 1567537071 w 746"/>
              <a:gd name="T95" fmla="*/ 1441528938 h 1389"/>
              <a:gd name="T96" fmla="*/ 1605340197 w 746"/>
              <a:gd name="T97" fmla="*/ 1318040560 h 1389"/>
              <a:gd name="T98" fmla="*/ 1610380507 w 746"/>
              <a:gd name="T99" fmla="*/ 1217234368 h 1389"/>
              <a:gd name="T100" fmla="*/ 1638101423 w 746"/>
              <a:gd name="T101" fmla="*/ 1159271601 h 1389"/>
              <a:gd name="T102" fmla="*/ 1691025878 w 746"/>
              <a:gd name="T103" fmla="*/ 1081146009 h 1389"/>
              <a:gd name="T104" fmla="*/ 1743948348 w 746"/>
              <a:gd name="T105" fmla="*/ 970259198 h 1389"/>
              <a:gd name="T106" fmla="*/ 1748988659 w 746"/>
              <a:gd name="T107" fmla="*/ 869453007 h 1389"/>
              <a:gd name="T108" fmla="*/ 1716227432 w 746"/>
              <a:gd name="T109" fmla="*/ 720764469 h 1389"/>
              <a:gd name="T110" fmla="*/ 1663302978 w 746"/>
              <a:gd name="T111" fmla="*/ 509071467 h 1389"/>
              <a:gd name="T112" fmla="*/ 1648182045 w 746"/>
              <a:gd name="T113" fmla="*/ 335179893 h 1389"/>
              <a:gd name="T114" fmla="*/ 1673383996 w 746"/>
              <a:gd name="T115" fmla="*/ 216733411 h 1389"/>
              <a:gd name="T116" fmla="*/ 1726308054 w 746"/>
              <a:gd name="T117" fmla="*/ 115927170 h 1389"/>
              <a:gd name="T118" fmla="*/ 1791832095 w 746"/>
              <a:gd name="T119" fmla="*/ 37801541 h 138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6"/>
              <a:gd name="T181" fmla="*/ 0 h 1389"/>
              <a:gd name="T182" fmla="*/ 746 w 746"/>
              <a:gd name="T183" fmla="*/ 1389 h 138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6" h="1389">
                <a:moveTo>
                  <a:pt x="725" y="0"/>
                </a:moveTo>
                <a:lnTo>
                  <a:pt x="704" y="30"/>
                </a:lnTo>
                <a:lnTo>
                  <a:pt x="687" y="59"/>
                </a:lnTo>
                <a:lnTo>
                  <a:pt x="679" y="76"/>
                </a:lnTo>
                <a:lnTo>
                  <a:pt x="675" y="93"/>
                </a:lnTo>
                <a:lnTo>
                  <a:pt x="671" y="109"/>
                </a:lnTo>
                <a:lnTo>
                  <a:pt x="671" y="128"/>
                </a:lnTo>
                <a:lnTo>
                  <a:pt x="677" y="162"/>
                </a:lnTo>
                <a:lnTo>
                  <a:pt x="687" y="193"/>
                </a:lnTo>
                <a:lnTo>
                  <a:pt x="698" y="225"/>
                </a:lnTo>
                <a:lnTo>
                  <a:pt x="713" y="257"/>
                </a:lnTo>
                <a:lnTo>
                  <a:pt x="725" y="288"/>
                </a:lnTo>
                <a:lnTo>
                  <a:pt x="736" y="320"/>
                </a:lnTo>
                <a:lnTo>
                  <a:pt x="740" y="334"/>
                </a:lnTo>
                <a:lnTo>
                  <a:pt x="742" y="351"/>
                </a:lnTo>
                <a:lnTo>
                  <a:pt x="746" y="368"/>
                </a:lnTo>
                <a:lnTo>
                  <a:pt x="746" y="385"/>
                </a:lnTo>
                <a:lnTo>
                  <a:pt x="742" y="420"/>
                </a:lnTo>
                <a:lnTo>
                  <a:pt x="730" y="456"/>
                </a:lnTo>
                <a:lnTo>
                  <a:pt x="711" y="494"/>
                </a:lnTo>
                <a:lnTo>
                  <a:pt x="713" y="494"/>
                </a:lnTo>
                <a:lnTo>
                  <a:pt x="717" y="507"/>
                </a:lnTo>
                <a:lnTo>
                  <a:pt x="719" y="523"/>
                </a:lnTo>
                <a:lnTo>
                  <a:pt x="721" y="540"/>
                </a:lnTo>
                <a:lnTo>
                  <a:pt x="721" y="551"/>
                </a:lnTo>
                <a:lnTo>
                  <a:pt x="713" y="591"/>
                </a:lnTo>
                <a:lnTo>
                  <a:pt x="700" y="628"/>
                </a:lnTo>
                <a:lnTo>
                  <a:pt x="687" y="666"/>
                </a:lnTo>
                <a:lnTo>
                  <a:pt x="673" y="704"/>
                </a:lnTo>
                <a:lnTo>
                  <a:pt x="662" y="742"/>
                </a:lnTo>
                <a:lnTo>
                  <a:pt x="650" y="780"/>
                </a:lnTo>
                <a:lnTo>
                  <a:pt x="643" y="799"/>
                </a:lnTo>
                <a:lnTo>
                  <a:pt x="635" y="815"/>
                </a:lnTo>
                <a:lnTo>
                  <a:pt x="624" y="830"/>
                </a:lnTo>
                <a:lnTo>
                  <a:pt x="612" y="843"/>
                </a:lnTo>
                <a:lnTo>
                  <a:pt x="587" y="860"/>
                </a:lnTo>
                <a:lnTo>
                  <a:pt x="561" y="872"/>
                </a:lnTo>
                <a:lnTo>
                  <a:pt x="534" y="883"/>
                </a:lnTo>
                <a:lnTo>
                  <a:pt x="507" y="893"/>
                </a:lnTo>
                <a:lnTo>
                  <a:pt x="452" y="910"/>
                </a:lnTo>
                <a:lnTo>
                  <a:pt x="395" y="923"/>
                </a:lnTo>
                <a:lnTo>
                  <a:pt x="338" y="937"/>
                </a:lnTo>
                <a:lnTo>
                  <a:pt x="284" y="956"/>
                </a:lnTo>
                <a:lnTo>
                  <a:pt x="256" y="967"/>
                </a:lnTo>
                <a:lnTo>
                  <a:pt x="231" y="979"/>
                </a:lnTo>
                <a:lnTo>
                  <a:pt x="206" y="994"/>
                </a:lnTo>
                <a:lnTo>
                  <a:pt x="183" y="1013"/>
                </a:lnTo>
                <a:lnTo>
                  <a:pt x="170" y="1026"/>
                </a:lnTo>
                <a:lnTo>
                  <a:pt x="162" y="1040"/>
                </a:lnTo>
                <a:lnTo>
                  <a:pt x="155" y="1057"/>
                </a:lnTo>
                <a:lnTo>
                  <a:pt x="151" y="1074"/>
                </a:lnTo>
                <a:lnTo>
                  <a:pt x="147" y="1099"/>
                </a:lnTo>
                <a:lnTo>
                  <a:pt x="141" y="1122"/>
                </a:lnTo>
                <a:lnTo>
                  <a:pt x="132" y="1145"/>
                </a:lnTo>
                <a:lnTo>
                  <a:pt x="124" y="1169"/>
                </a:lnTo>
                <a:lnTo>
                  <a:pt x="101" y="1211"/>
                </a:lnTo>
                <a:lnTo>
                  <a:pt x="76" y="1250"/>
                </a:lnTo>
                <a:lnTo>
                  <a:pt x="48" y="1288"/>
                </a:lnTo>
                <a:lnTo>
                  <a:pt x="25" y="1330"/>
                </a:lnTo>
                <a:lnTo>
                  <a:pt x="10" y="1360"/>
                </a:lnTo>
                <a:lnTo>
                  <a:pt x="0" y="1389"/>
                </a:lnTo>
                <a:lnTo>
                  <a:pt x="2" y="1372"/>
                </a:lnTo>
                <a:lnTo>
                  <a:pt x="6" y="1358"/>
                </a:lnTo>
                <a:lnTo>
                  <a:pt x="10" y="1341"/>
                </a:lnTo>
                <a:lnTo>
                  <a:pt x="17" y="1326"/>
                </a:lnTo>
                <a:lnTo>
                  <a:pt x="36" y="1284"/>
                </a:lnTo>
                <a:lnTo>
                  <a:pt x="57" y="1242"/>
                </a:lnTo>
                <a:lnTo>
                  <a:pt x="78" y="1200"/>
                </a:lnTo>
                <a:lnTo>
                  <a:pt x="92" y="1156"/>
                </a:lnTo>
                <a:lnTo>
                  <a:pt x="101" y="1126"/>
                </a:lnTo>
                <a:lnTo>
                  <a:pt x="103" y="1097"/>
                </a:lnTo>
                <a:lnTo>
                  <a:pt x="105" y="1068"/>
                </a:lnTo>
                <a:lnTo>
                  <a:pt x="107" y="1038"/>
                </a:lnTo>
                <a:lnTo>
                  <a:pt x="111" y="1021"/>
                </a:lnTo>
                <a:lnTo>
                  <a:pt x="118" y="1007"/>
                </a:lnTo>
                <a:lnTo>
                  <a:pt x="126" y="992"/>
                </a:lnTo>
                <a:lnTo>
                  <a:pt x="134" y="977"/>
                </a:lnTo>
                <a:lnTo>
                  <a:pt x="145" y="965"/>
                </a:lnTo>
                <a:lnTo>
                  <a:pt x="155" y="952"/>
                </a:lnTo>
                <a:lnTo>
                  <a:pt x="166" y="942"/>
                </a:lnTo>
                <a:lnTo>
                  <a:pt x="179" y="929"/>
                </a:lnTo>
                <a:lnTo>
                  <a:pt x="206" y="908"/>
                </a:lnTo>
                <a:lnTo>
                  <a:pt x="233" y="889"/>
                </a:lnTo>
                <a:lnTo>
                  <a:pt x="263" y="872"/>
                </a:lnTo>
                <a:lnTo>
                  <a:pt x="290" y="855"/>
                </a:lnTo>
                <a:lnTo>
                  <a:pt x="488" y="721"/>
                </a:lnTo>
                <a:lnTo>
                  <a:pt x="511" y="704"/>
                </a:lnTo>
                <a:lnTo>
                  <a:pt x="532" y="685"/>
                </a:lnTo>
                <a:lnTo>
                  <a:pt x="551" y="666"/>
                </a:lnTo>
                <a:lnTo>
                  <a:pt x="570" y="645"/>
                </a:lnTo>
                <a:lnTo>
                  <a:pt x="589" y="622"/>
                </a:lnTo>
                <a:lnTo>
                  <a:pt x="605" y="597"/>
                </a:lnTo>
                <a:lnTo>
                  <a:pt x="622" y="572"/>
                </a:lnTo>
                <a:lnTo>
                  <a:pt x="635" y="546"/>
                </a:lnTo>
                <a:lnTo>
                  <a:pt x="637" y="523"/>
                </a:lnTo>
                <a:lnTo>
                  <a:pt x="637" y="498"/>
                </a:lnTo>
                <a:lnTo>
                  <a:pt x="639" y="483"/>
                </a:lnTo>
                <a:lnTo>
                  <a:pt x="643" y="471"/>
                </a:lnTo>
                <a:lnTo>
                  <a:pt x="650" y="460"/>
                </a:lnTo>
                <a:lnTo>
                  <a:pt x="656" y="450"/>
                </a:lnTo>
                <a:lnTo>
                  <a:pt x="671" y="429"/>
                </a:lnTo>
                <a:lnTo>
                  <a:pt x="685" y="404"/>
                </a:lnTo>
                <a:lnTo>
                  <a:pt x="692" y="385"/>
                </a:lnTo>
                <a:lnTo>
                  <a:pt x="694" y="366"/>
                </a:lnTo>
                <a:lnTo>
                  <a:pt x="694" y="345"/>
                </a:lnTo>
                <a:lnTo>
                  <a:pt x="690" y="326"/>
                </a:lnTo>
                <a:lnTo>
                  <a:pt x="681" y="286"/>
                </a:lnTo>
                <a:lnTo>
                  <a:pt x="671" y="248"/>
                </a:lnTo>
                <a:lnTo>
                  <a:pt x="660" y="202"/>
                </a:lnTo>
                <a:lnTo>
                  <a:pt x="654" y="156"/>
                </a:lnTo>
                <a:lnTo>
                  <a:pt x="654" y="133"/>
                </a:lnTo>
                <a:lnTo>
                  <a:pt x="658" y="109"/>
                </a:lnTo>
                <a:lnTo>
                  <a:pt x="664" y="86"/>
                </a:lnTo>
                <a:lnTo>
                  <a:pt x="675" y="63"/>
                </a:lnTo>
                <a:lnTo>
                  <a:pt x="685" y="46"/>
                </a:lnTo>
                <a:lnTo>
                  <a:pt x="698" y="30"/>
                </a:lnTo>
                <a:lnTo>
                  <a:pt x="711" y="15"/>
                </a:lnTo>
                <a:lnTo>
                  <a:pt x="725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0" name="Freeform 10"/>
          <p:cNvSpPr>
            <a:spLocks/>
          </p:cNvSpPr>
          <p:nvPr/>
        </p:nvSpPr>
        <p:spPr bwMode="auto">
          <a:xfrm>
            <a:off x="4373595" y="4795048"/>
            <a:ext cx="693737" cy="881063"/>
          </a:xfrm>
          <a:custGeom>
            <a:avLst/>
            <a:gdLst>
              <a:gd name="T0" fmla="*/ 0 w 437"/>
              <a:gd name="T1" fmla="*/ 0 h 555"/>
              <a:gd name="T2" fmla="*/ 15120929 w 437"/>
              <a:gd name="T3" fmla="*/ 52924107 h 555"/>
              <a:gd name="T4" fmla="*/ 30241857 w 437"/>
              <a:gd name="T5" fmla="*/ 105846626 h 555"/>
              <a:gd name="T6" fmla="*/ 42841832 w 437"/>
              <a:gd name="T7" fmla="*/ 133569142 h 555"/>
              <a:gd name="T8" fmla="*/ 52922459 w 437"/>
              <a:gd name="T9" fmla="*/ 153730394 h 555"/>
              <a:gd name="T10" fmla="*/ 68043382 w 437"/>
              <a:gd name="T11" fmla="*/ 181451323 h 555"/>
              <a:gd name="T12" fmla="*/ 90725559 w 437"/>
              <a:gd name="T13" fmla="*/ 201612575 h 555"/>
              <a:gd name="T14" fmla="*/ 138607711 w 437"/>
              <a:gd name="T15" fmla="*/ 244456080 h 555"/>
              <a:gd name="T16" fmla="*/ 191531733 w 437"/>
              <a:gd name="T17" fmla="*/ 282257635 h 555"/>
              <a:gd name="T18" fmla="*/ 249494525 w 437"/>
              <a:gd name="T19" fmla="*/ 307459201 h 555"/>
              <a:gd name="T20" fmla="*/ 307458854 w 437"/>
              <a:gd name="T21" fmla="*/ 335181717 h 555"/>
              <a:gd name="T22" fmla="*/ 433466640 w 437"/>
              <a:gd name="T23" fmla="*/ 365423596 h 555"/>
              <a:gd name="T24" fmla="*/ 561993686 w 437"/>
              <a:gd name="T25" fmla="*/ 398184838 h 555"/>
              <a:gd name="T26" fmla="*/ 609877401 w 437"/>
              <a:gd name="T27" fmla="*/ 408265464 h 555"/>
              <a:gd name="T28" fmla="*/ 657759528 w 437"/>
              <a:gd name="T29" fmla="*/ 423386502 h 555"/>
              <a:gd name="T30" fmla="*/ 698081988 w 437"/>
              <a:gd name="T31" fmla="*/ 441028392 h 555"/>
              <a:gd name="T32" fmla="*/ 735885087 w 437"/>
              <a:gd name="T33" fmla="*/ 456149332 h 555"/>
              <a:gd name="T34" fmla="*/ 778726907 w 437"/>
              <a:gd name="T35" fmla="*/ 483870260 h 555"/>
              <a:gd name="T36" fmla="*/ 811489699 w 437"/>
              <a:gd name="T37" fmla="*/ 509071826 h 555"/>
              <a:gd name="T38" fmla="*/ 841731743 w 437"/>
              <a:gd name="T39" fmla="*/ 541834655 h 555"/>
              <a:gd name="T40" fmla="*/ 874492947 w 437"/>
              <a:gd name="T41" fmla="*/ 577116847 h 555"/>
              <a:gd name="T42" fmla="*/ 899694485 w 437"/>
              <a:gd name="T43" fmla="*/ 624999028 h 555"/>
              <a:gd name="T44" fmla="*/ 927416969 w 437"/>
              <a:gd name="T45" fmla="*/ 672882797 h 555"/>
              <a:gd name="T46" fmla="*/ 952618507 w 437"/>
              <a:gd name="T47" fmla="*/ 720764978 h 555"/>
              <a:gd name="T48" fmla="*/ 970258789 w 437"/>
              <a:gd name="T49" fmla="*/ 768648747 h 555"/>
              <a:gd name="T50" fmla="*/ 1005540941 w 437"/>
              <a:gd name="T51" fmla="*/ 869455208 h 555"/>
              <a:gd name="T52" fmla="*/ 1028223119 w 437"/>
              <a:gd name="T53" fmla="*/ 975301784 h 555"/>
              <a:gd name="T54" fmla="*/ 1048384348 w 437"/>
              <a:gd name="T55" fmla="*/ 1081148360 h 555"/>
              <a:gd name="T56" fmla="*/ 1066024631 w 437"/>
              <a:gd name="T57" fmla="*/ 1186994936 h 555"/>
              <a:gd name="T58" fmla="*/ 1086185861 w 437"/>
              <a:gd name="T59" fmla="*/ 1292841512 h 555"/>
              <a:gd name="T60" fmla="*/ 1101306783 w 437"/>
              <a:gd name="T61" fmla="*/ 1398688088 h 555"/>
              <a:gd name="T62" fmla="*/ 1096266476 w 437"/>
              <a:gd name="T63" fmla="*/ 1398688088 h 555"/>
              <a:gd name="T64" fmla="*/ 1033263426 w 437"/>
              <a:gd name="T65" fmla="*/ 1260078683 h 555"/>
              <a:gd name="T66" fmla="*/ 965218482 w 437"/>
              <a:gd name="T67" fmla="*/ 1123990228 h 555"/>
              <a:gd name="T68" fmla="*/ 927416969 w 437"/>
              <a:gd name="T69" fmla="*/ 1055946794 h 555"/>
              <a:gd name="T70" fmla="*/ 884573562 w 437"/>
              <a:gd name="T71" fmla="*/ 990422723 h 555"/>
              <a:gd name="T72" fmla="*/ 841731743 w 437"/>
              <a:gd name="T73" fmla="*/ 927418015 h 555"/>
              <a:gd name="T74" fmla="*/ 788807522 w 437"/>
              <a:gd name="T75" fmla="*/ 874495521 h 555"/>
              <a:gd name="T76" fmla="*/ 763605985 w 437"/>
              <a:gd name="T77" fmla="*/ 854334268 h 555"/>
              <a:gd name="T78" fmla="*/ 735885087 w 437"/>
              <a:gd name="T79" fmla="*/ 836692379 h 555"/>
              <a:gd name="T80" fmla="*/ 698081988 w 437"/>
              <a:gd name="T81" fmla="*/ 831651867 h 555"/>
              <a:gd name="T82" fmla="*/ 662799836 w 437"/>
              <a:gd name="T83" fmla="*/ 831651867 h 555"/>
              <a:gd name="T84" fmla="*/ 630038631 w 437"/>
              <a:gd name="T85" fmla="*/ 826611554 h 555"/>
              <a:gd name="T86" fmla="*/ 592235531 w 437"/>
              <a:gd name="T87" fmla="*/ 821571241 h 555"/>
              <a:gd name="T88" fmla="*/ 556953379 w 437"/>
              <a:gd name="T89" fmla="*/ 816530928 h 555"/>
              <a:gd name="T90" fmla="*/ 524192174 w 437"/>
              <a:gd name="T91" fmla="*/ 801409988 h 555"/>
              <a:gd name="T92" fmla="*/ 491429382 w 437"/>
              <a:gd name="T93" fmla="*/ 773689060 h 555"/>
              <a:gd name="T94" fmla="*/ 461187537 w 437"/>
              <a:gd name="T95" fmla="*/ 743447181 h 555"/>
              <a:gd name="T96" fmla="*/ 433466640 w 437"/>
              <a:gd name="T97" fmla="*/ 710684352 h 555"/>
              <a:gd name="T98" fmla="*/ 408265003 w 437"/>
              <a:gd name="T99" fmla="*/ 677923110 h 555"/>
              <a:gd name="T100" fmla="*/ 360381289 w 437"/>
              <a:gd name="T101" fmla="*/ 604837776 h 555"/>
              <a:gd name="T102" fmla="*/ 302418547 w 437"/>
              <a:gd name="T103" fmla="*/ 541834655 h 555"/>
              <a:gd name="T104" fmla="*/ 211693013 w 437"/>
              <a:gd name="T105" fmla="*/ 456149332 h 555"/>
              <a:gd name="T106" fmla="*/ 126007736 w 437"/>
              <a:gd name="T107" fmla="*/ 370463909 h 555"/>
              <a:gd name="T108" fmla="*/ 85685252 w 437"/>
              <a:gd name="T109" fmla="*/ 330141404 h 555"/>
              <a:gd name="T110" fmla="*/ 52922459 w 437"/>
              <a:gd name="T111" fmla="*/ 277217322 h 555"/>
              <a:gd name="T112" fmla="*/ 25201543 w 437"/>
              <a:gd name="T113" fmla="*/ 224294828 h 555"/>
              <a:gd name="T114" fmla="*/ 5040309 w 437"/>
              <a:gd name="T115" fmla="*/ 166330383 h 555"/>
              <a:gd name="T116" fmla="*/ 0 w 437"/>
              <a:gd name="T117" fmla="*/ 123488515 h 555"/>
              <a:gd name="T118" fmla="*/ 0 w 437"/>
              <a:gd name="T119" fmla="*/ 85685348 h 555"/>
              <a:gd name="T120" fmla="*/ 0 w 437"/>
              <a:gd name="T121" fmla="*/ 42843468 h 555"/>
              <a:gd name="T122" fmla="*/ 0 w 437"/>
              <a:gd name="T123" fmla="*/ 0 h 5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37"/>
              <a:gd name="T187" fmla="*/ 0 h 555"/>
              <a:gd name="T188" fmla="*/ 437 w 437"/>
              <a:gd name="T189" fmla="*/ 555 h 55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37" h="555">
                <a:moveTo>
                  <a:pt x="0" y="0"/>
                </a:moveTo>
                <a:lnTo>
                  <a:pt x="6" y="21"/>
                </a:lnTo>
                <a:lnTo>
                  <a:pt x="12" y="42"/>
                </a:lnTo>
                <a:lnTo>
                  <a:pt x="17" y="53"/>
                </a:lnTo>
                <a:lnTo>
                  <a:pt x="21" y="61"/>
                </a:lnTo>
                <a:lnTo>
                  <a:pt x="27" y="72"/>
                </a:lnTo>
                <a:lnTo>
                  <a:pt x="36" y="80"/>
                </a:lnTo>
                <a:lnTo>
                  <a:pt x="55" y="97"/>
                </a:lnTo>
                <a:lnTo>
                  <a:pt x="76" y="112"/>
                </a:lnTo>
                <a:lnTo>
                  <a:pt x="99" y="122"/>
                </a:lnTo>
                <a:lnTo>
                  <a:pt x="122" y="133"/>
                </a:lnTo>
                <a:lnTo>
                  <a:pt x="172" y="145"/>
                </a:lnTo>
                <a:lnTo>
                  <a:pt x="223" y="158"/>
                </a:lnTo>
                <a:lnTo>
                  <a:pt x="242" y="162"/>
                </a:lnTo>
                <a:lnTo>
                  <a:pt x="261" y="168"/>
                </a:lnTo>
                <a:lnTo>
                  <a:pt x="277" y="175"/>
                </a:lnTo>
                <a:lnTo>
                  <a:pt x="292" y="181"/>
                </a:lnTo>
                <a:lnTo>
                  <a:pt x="309" y="192"/>
                </a:lnTo>
                <a:lnTo>
                  <a:pt x="322" y="202"/>
                </a:lnTo>
                <a:lnTo>
                  <a:pt x="334" y="215"/>
                </a:lnTo>
                <a:lnTo>
                  <a:pt x="347" y="229"/>
                </a:lnTo>
                <a:lnTo>
                  <a:pt x="357" y="248"/>
                </a:lnTo>
                <a:lnTo>
                  <a:pt x="368" y="267"/>
                </a:lnTo>
                <a:lnTo>
                  <a:pt x="378" y="286"/>
                </a:lnTo>
                <a:lnTo>
                  <a:pt x="385" y="305"/>
                </a:lnTo>
                <a:lnTo>
                  <a:pt x="399" y="345"/>
                </a:lnTo>
                <a:lnTo>
                  <a:pt x="408" y="387"/>
                </a:lnTo>
                <a:lnTo>
                  <a:pt x="416" y="429"/>
                </a:lnTo>
                <a:lnTo>
                  <a:pt x="423" y="471"/>
                </a:lnTo>
                <a:lnTo>
                  <a:pt x="431" y="513"/>
                </a:lnTo>
                <a:lnTo>
                  <a:pt x="437" y="555"/>
                </a:lnTo>
                <a:lnTo>
                  <a:pt x="435" y="555"/>
                </a:lnTo>
                <a:lnTo>
                  <a:pt x="410" y="500"/>
                </a:lnTo>
                <a:lnTo>
                  <a:pt x="383" y="446"/>
                </a:lnTo>
                <a:lnTo>
                  <a:pt x="368" y="419"/>
                </a:lnTo>
                <a:lnTo>
                  <a:pt x="351" y="393"/>
                </a:lnTo>
                <a:lnTo>
                  <a:pt x="334" y="368"/>
                </a:lnTo>
                <a:lnTo>
                  <a:pt x="313" y="347"/>
                </a:lnTo>
                <a:lnTo>
                  <a:pt x="303" y="339"/>
                </a:lnTo>
                <a:lnTo>
                  <a:pt x="292" y="332"/>
                </a:lnTo>
                <a:lnTo>
                  <a:pt x="277" y="330"/>
                </a:lnTo>
                <a:lnTo>
                  <a:pt x="263" y="330"/>
                </a:lnTo>
                <a:lnTo>
                  <a:pt x="250" y="328"/>
                </a:lnTo>
                <a:lnTo>
                  <a:pt x="235" y="326"/>
                </a:lnTo>
                <a:lnTo>
                  <a:pt x="221" y="324"/>
                </a:lnTo>
                <a:lnTo>
                  <a:pt x="208" y="318"/>
                </a:lnTo>
                <a:lnTo>
                  <a:pt x="195" y="307"/>
                </a:lnTo>
                <a:lnTo>
                  <a:pt x="183" y="295"/>
                </a:lnTo>
                <a:lnTo>
                  <a:pt x="172" y="282"/>
                </a:lnTo>
                <a:lnTo>
                  <a:pt x="162" y="269"/>
                </a:lnTo>
                <a:lnTo>
                  <a:pt x="143" y="240"/>
                </a:lnTo>
                <a:lnTo>
                  <a:pt x="120" y="215"/>
                </a:lnTo>
                <a:lnTo>
                  <a:pt x="84" y="181"/>
                </a:lnTo>
                <a:lnTo>
                  <a:pt x="50" y="147"/>
                </a:lnTo>
                <a:lnTo>
                  <a:pt x="34" y="131"/>
                </a:lnTo>
                <a:lnTo>
                  <a:pt x="21" y="110"/>
                </a:lnTo>
                <a:lnTo>
                  <a:pt x="10" y="89"/>
                </a:lnTo>
                <a:lnTo>
                  <a:pt x="2" y="66"/>
                </a:lnTo>
                <a:lnTo>
                  <a:pt x="0" y="49"/>
                </a:lnTo>
                <a:lnTo>
                  <a:pt x="0" y="34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1" name="Freeform 11"/>
          <p:cNvSpPr>
            <a:spLocks/>
          </p:cNvSpPr>
          <p:nvPr/>
        </p:nvSpPr>
        <p:spPr bwMode="auto">
          <a:xfrm>
            <a:off x="4373595" y="4795048"/>
            <a:ext cx="693737" cy="881063"/>
          </a:xfrm>
          <a:custGeom>
            <a:avLst/>
            <a:gdLst>
              <a:gd name="T0" fmla="*/ 0 w 437"/>
              <a:gd name="T1" fmla="*/ 0 h 555"/>
              <a:gd name="T2" fmla="*/ 15120929 w 437"/>
              <a:gd name="T3" fmla="*/ 52924107 h 555"/>
              <a:gd name="T4" fmla="*/ 30241857 w 437"/>
              <a:gd name="T5" fmla="*/ 105846626 h 555"/>
              <a:gd name="T6" fmla="*/ 42841832 w 437"/>
              <a:gd name="T7" fmla="*/ 133569142 h 555"/>
              <a:gd name="T8" fmla="*/ 52922459 w 437"/>
              <a:gd name="T9" fmla="*/ 153730394 h 555"/>
              <a:gd name="T10" fmla="*/ 68043382 w 437"/>
              <a:gd name="T11" fmla="*/ 181451323 h 555"/>
              <a:gd name="T12" fmla="*/ 90725559 w 437"/>
              <a:gd name="T13" fmla="*/ 201612575 h 555"/>
              <a:gd name="T14" fmla="*/ 138607711 w 437"/>
              <a:gd name="T15" fmla="*/ 244456080 h 555"/>
              <a:gd name="T16" fmla="*/ 191531733 w 437"/>
              <a:gd name="T17" fmla="*/ 282257635 h 555"/>
              <a:gd name="T18" fmla="*/ 249494525 w 437"/>
              <a:gd name="T19" fmla="*/ 307459201 h 555"/>
              <a:gd name="T20" fmla="*/ 307458854 w 437"/>
              <a:gd name="T21" fmla="*/ 335181717 h 555"/>
              <a:gd name="T22" fmla="*/ 433466640 w 437"/>
              <a:gd name="T23" fmla="*/ 365423596 h 555"/>
              <a:gd name="T24" fmla="*/ 561993686 w 437"/>
              <a:gd name="T25" fmla="*/ 398184838 h 555"/>
              <a:gd name="T26" fmla="*/ 609877401 w 437"/>
              <a:gd name="T27" fmla="*/ 408265464 h 555"/>
              <a:gd name="T28" fmla="*/ 657759528 w 437"/>
              <a:gd name="T29" fmla="*/ 423386502 h 555"/>
              <a:gd name="T30" fmla="*/ 698081988 w 437"/>
              <a:gd name="T31" fmla="*/ 441028392 h 555"/>
              <a:gd name="T32" fmla="*/ 735885087 w 437"/>
              <a:gd name="T33" fmla="*/ 456149332 h 555"/>
              <a:gd name="T34" fmla="*/ 778726907 w 437"/>
              <a:gd name="T35" fmla="*/ 483870260 h 555"/>
              <a:gd name="T36" fmla="*/ 811489699 w 437"/>
              <a:gd name="T37" fmla="*/ 509071826 h 555"/>
              <a:gd name="T38" fmla="*/ 841731743 w 437"/>
              <a:gd name="T39" fmla="*/ 541834655 h 555"/>
              <a:gd name="T40" fmla="*/ 874492947 w 437"/>
              <a:gd name="T41" fmla="*/ 577116847 h 555"/>
              <a:gd name="T42" fmla="*/ 899694485 w 437"/>
              <a:gd name="T43" fmla="*/ 624999028 h 555"/>
              <a:gd name="T44" fmla="*/ 927416969 w 437"/>
              <a:gd name="T45" fmla="*/ 672882797 h 555"/>
              <a:gd name="T46" fmla="*/ 952618507 w 437"/>
              <a:gd name="T47" fmla="*/ 720764978 h 555"/>
              <a:gd name="T48" fmla="*/ 970258789 w 437"/>
              <a:gd name="T49" fmla="*/ 768648747 h 555"/>
              <a:gd name="T50" fmla="*/ 1005540941 w 437"/>
              <a:gd name="T51" fmla="*/ 869455208 h 555"/>
              <a:gd name="T52" fmla="*/ 1028223119 w 437"/>
              <a:gd name="T53" fmla="*/ 975301784 h 555"/>
              <a:gd name="T54" fmla="*/ 1048384348 w 437"/>
              <a:gd name="T55" fmla="*/ 1081148360 h 555"/>
              <a:gd name="T56" fmla="*/ 1066024631 w 437"/>
              <a:gd name="T57" fmla="*/ 1186994936 h 555"/>
              <a:gd name="T58" fmla="*/ 1086185861 w 437"/>
              <a:gd name="T59" fmla="*/ 1292841512 h 555"/>
              <a:gd name="T60" fmla="*/ 1101306783 w 437"/>
              <a:gd name="T61" fmla="*/ 1398688088 h 555"/>
              <a:gd name="T62" fmla="*/ 1096266476 w 437"/>
              <a:gd name="T63" fmla="*/ 1398688088 h 555"/>
              <a:gd name="T64" fmla="*/ 1033263426 w 437"/>
              <a:gd name="T65" fmla="*/ 1260078683 h 555"/>
              <a:gd name="T66" fmla="*/ 965218482 w 437"/>
              <a:gd name="T67" fmla="*/ 1123990228 h 555"/>
              <a:gd name="T68" fmla="*/ 927416969 w 437"/>
              <a:gd name="T69" fmla="*/ 1055946794 h 555"/>
              <a:gd name="T70" fmla="*/ 884573562 w 437"/>
              <a:gd name="T71" fmla="*/ 990422723 h 555"/>
              <a:gd name="T72" fmla="*/ 841731743 w 437"/>
              <a:gd name="T73" fmla="*/ 927418015 h 555"/>
              <a:gd name="T74" fmla="*/ 788807522 w 437"/>
              <a:gd name="T75" fmla="*/ 874495521 h 555"/>
              <a:gd name="T76" fmla="*/ 763605985 w 437"/>
              <a:gd name="T77" fmla="*/ 854334268 h 555"/>
              <a:gd name="T78" fmla="*/ 735885087 w 437"/>
              <a:gd name="T79" fmla="*/ 836692379 h 555"/>
              <a:gd name="T80" fmla="*/ 698081988 w 437"/>
              <a:gd name="T81" fmla="*/ 831651867 h 555"/>
              <a:gd name="T82" fmla="*/ 662799836 w 437"/>
              <a:gd name="T83" fmla="*/ 831651867 h 555"/>
              <a:gd name="T84" fmla="*/ 630038631 w 437"/>
              <a:gd name="T85" fmla="*/ 826611554 h 555"/>
              <a:gd name="T86" fmla="*/ 592235531 w 437"/>
              <a:gd name="T87" fmla="*/ 821571241 h 555"/>
              <a:gd name="T88" fmla="*/ 556953379 w 437"/>
              <a:gd name="T89" fmla="*/ 816530928 h 555"/>
              <a:gd name="T90" fmla="*/ 524192174 w 437"/>
              <a:gd name="T91" fmla="*/ 801409988 h 555"/>
              <a:gd name="T92" fmla="*/ 491429382 w 437"/>
              <a:gd name="T93" fmla="*/ 773689060 h 555"/>
              <a:gd name="T94" fmla="*/ 461187537 w 437"/>
              <a:gd name="T95" fmla="*/ 743447181 h 555"/>
              <a:gd name="T96" fmla="*/ 433466640 w 437"/>
              <a:gd name="T97" fmla="*/ 710684352 h 555"/>
              <a:gd name="T98" fmla="*/ 408265003 w 437"/>
              <a:gd name="T99" fmla="*/ 677923110 h 555"/>
              <a:gd name="T100" fmla="*/ 360381289 w 437"/>
              <a:gd name="T101" fmla="*/ 604837776 h 555"/>
              <a:gd name="T102" fmla="*/ 302418547 w 437"/>
              <a:gd name="T103" fmla="*/ 541834655 h 555"/>
              <a:gd name="T104" fmla="*/ 211693013 w 437"/>
              <a:gd name="T105" fmla="*/ 456149332 h 555"/>
              <a:gd name="T106" fmla="*/ 126007736 w 437"/>
              <a:gd name="T107" fmla="*/ 370463909 h 555"/>
              <a:gd name="T108" fmla="*/ 85685252 w 437"/>
              <a:gd name="T109" fmla="*/ 330141404 h 555"/>
              <a:gd name="T110" fmla="*/ 52922459 w 437"/>
              <a:gd name="T111" fmla="*/ 277217322 h 555"/>
              <a:gd name="T112" fmla="*/ 25201543 w 437"/>
              <a:gd name="T113" fmla="*/ 224294828 h 555"/>
              <a:gd name="T114" fmla="*/ 5040309 w 437"/>
              <a:gd name="T115" fmla="*/ 166330383 h 555"/>
              <a:gd name="T116" fmla="*/ 0 w 437"/>
              <a:gd name="T117" fmla="*/ 123488515 h 555"/>
              <a:gd name="T118" fmla="*/ 0 w 437"/>
              <a:gd name="T119" fmla="*/ 85685348 h 555"/>
              <a:gd name="T120" fmla="*/ 0 w 437"/>
              <a:gd name="T121" fmla="*/ 42843468 h 555"/>
              <a:gd name="T122" fmla="*/ 0 w 437"/>
              <a:gd name="T123" fmla="*/ 0 h 5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37"/>
              <a:gd name="T187" fmla="*/ 0 h 555"/>
              <a:gd name="T188" fmla="*/ 437 w 437"/>
              <a:gd name="T189" fmla="*/ 555 h 55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37" h="555">
                <a:moveTo>
                  <a:pt x="0" y="0"/>
                </a:moveTo>
                <a:lnTo>
                  <a:pt x="6" y="21"/>
                </a:lnTo>
                <a:lnTo>
                  <a:pt x="12" y="42"/>
                </a:lnTo>
                <a:lnTo>
                  <a:pt x="17" y="53"/>
                </a:lnTo>
                <a:lnTo>
                  <a:pt x="21" y="61"/>
                </a:lnTo>
                <a:lnTo>
                  <a:pt x="27" y="72"/>
                </a:lnTo>
                <a:lnTo>
                  <a:pt x="36" y="80"/>
                </a:lnTo>
                <a:lnTo>
                  <a:pt x="55" y="97"/>
                </a:lnTo>
                <a:lnTo>
                  <a:pt x="76" y="112"/>
                </a:lnTo>
                <a:lnTo>
                  <a:pt x="99" y="122"/>
                </a:lnTo>
                <a:lnTo>
                  <a:pt x="122" y="133"/>
                </a:lnTo>
                <a:lnTo>
                  <a:pt x="172" y="145"/>
                </a:lnTo>
                <a:lnTo>
                  <a:pt x="223" y="158"/>
                </a:lnTo>
                <a:lnTo>
                  <a:pt x="242" y="162"/>
                </a:lnTo>
                <a:lnTo>
                  <a:pt x="261" y="168"/>
                </a:lnTo>
                <a:lnTo>
                  <a:pt x="277" y="175"/>
                </a:lnTo>
                <a:lnTo>
                  <a:pt x="292" y="181"/>
                </a:lnTo>
                <a:lnTo>
                  <a:pt x="309" y="192"/>
                </a:lnTo>
                <a:lnTo>
                  <a:pt x="322" y="202"/>
                </a:lnTo>
                <a:lnTo>
                  <a:pt x="334" y="215"/>
                </a:lnTo>
                <a:lnTo>
                  <a:pt x="347" y="229"/>
                </a:lnTo>
                <a:lnTo>
                  <a:pt x="357" y="248"/>
                </a:lnTo>
                <a:lnTo>
                  <a:pt x="368" y="267"/>
                </a:lnTo>
                <a:lnTo>
                  <a:pt x="378" y="286"/>
                </a:lnTo>
                <a:lnTo>
                  <a:pt x="385" y="305"/>
                </a:lnTo>
                <a:lnTo>
                  <a:pt x="399" y="345"/>
                </a:lnTo>
                <a:lnTo>
                  <a:pt x="408" y="387"/>
                </a:lnTo>
                <a:lnTo>
                  <a:pt x="416" y="429"/>
                </a:lnTo>
                <a:lnTo>
                  <a:pt x="423" y="471"/>
                </a:lnTo>
                <a:lnTo>
                  <a:pt x="431" y="513"/>
                </a:lnTo>
                <a:lnTo>
                  <a:pt x="437" y="555"/>
                </a:lnTo>
                <a:lnTo>
                  <a:pt x="435" y="555"/>
                </a:lnTo>
                <a:lnTo>
                  <a:pt x="410" y="500"/>
                </a:lnTo>
                <a:lnTo>
                  <a:pt x="383" y="446"/>
                </a:lnTo>
                <a:lnTo>
                  <a:pt x="368" y="419"/>
                </a:lnTo>
                <a:lnTo>
                  <a:pt x="351" y="393"/>
                </a:lnTo>
                <a:lnTo>
                  <a:pt x="334" y="368"/>
                </a:lnTo>
                <a:lnTo>
                  <a:pt x="313" y="347"/>
                </a:lnTo>
                <a:lnTo>
                  <a:pt x="303" y="339"/>
                </a:lnTo>
                <a:lnTo>
                  <a:pt x="292" y="332"/>
                </a:lnTo>
                <a:lnTo>
                  <a:pt x="277" y="330"/>
                </a:lnTo>
                <a:lnTo>
                  <a:pt x="263" y="330"/>
                </a:lnTo>
                <a:lnTo>
                  <a:pt x="250" y="328"/>
                </a:lnTo>
                <a:lnTo>
                  <a:pt x="235" y="326"/>
                </a:lnTo>
                <a:lnTo>
                  <a:pt x="221" y="324"/>
                </a:lnTo>
                <a:lnTo>
                  <a:pt x="208" y="318"/>
                </a:lnTo>
                <a:lnTo>
                  <a:pt x="195" y="307"/>
                </a:lnTo>
                <a:lnTo>
                  <a:pt x="183" y="295"/>
                </a:lnTo>
                <a:lnTo>
                  <a:pt x="172" y="282"/>
                </a:lnTo>
                <a:lnTo>
                  <a:pt x="162" y="269"/>
                </a:lnTo>
                <a:lnTo>
                  <a:pt x="143" y="240"/>
                </a:lnTo>
                <a:lnTo>
                  <a:pt x="120" y="215"/>
                </a:lnTo>
                <a:lnTo>
                  <a:pt x="84" y="181"/>
                </a:lnTo>
                <a:lnTo>
                  <a:pt x="50" y="147"/>
                </a:lnTo>
                <a:lnTo>
                  <a:pt x="34" y="131"/>
                </a:lnTo>
                <a:lnTo>
                  <a:pt x="21" y="110"/>
                </a:lnTo>
                <a:lnTo>
                  <a:pt x="10" y="89"/>
                </a:lnTo>
                <a:lnTo>
                  <a:pt x="2" y="66"/>
                </a:lnTo>
                <a:lnTo>
                  <a:pt x="0" y="49"/>
                </a:lnTo>
                <a:lnTo>
                  <a:pt x="0" y="34"/>
                </a:lnTo>
                <a:lnTo>
                  <a:pt x="0" y="17"/>
                </a:lnTo>
                <a:lnTo>
                  <a:pt x="0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2" name="Freeform 12"/>
          <p:cNvSpPr>
            <a:spLocks/>
          </p:cNvSpPr>
          <p:nvPr/>
        </p:nvSpPr>
        <p:spPr bwMode="auto">
          <a:xfrm>
            <a:off x="3649663" y="4285458"/>
            <a:ext cx="730250" cy="520700"/>
          </a:xfrm>
          <a:custGeom>
            <a:avLst/>
            <a:gdLst>
              <a:gd name="T0" fmla="*/ 962699829 w 460"/>
              <a:gd name="T1" fmla="*/ 703124324 h 328"/>
              <a:gd name="T2" fmla="*/ 952619207 w 460"/>
              <a:gd name="T3" fmla="*/ 655240580 h 328"/>
              <a:gd name="T4" fmla="*/ 909777355 w 460"/>
              <a:gd name="T5" fmla="*/ 597276214 h 328"/>
              <a:gd name="T6" fmla="*/ 766127495 w 460"/>
              <a:gd name="T7" fmla="*/ 476308759 h 328"/>
              <a:gd name="T8" fmla="*/ 619958471 w 460"/>
              <a:gd name="T9" fmla="*/ 355342792 h 328"/>
              <a:gd name="T10" fmla="*/ 567035998 w 460"/>
              <a:gd name="T11" fmla="*/ 274696234 h 328"/>
              <a:gd name="T12" fmla="*/ 534273182 w 460"/>
              <a:gd name="T13" fmla="*/ 216733456 h 328"/>
              <a:gd name="T14" fmla="*/ 519152248 w 460"/>
              <a:gd name="T15" fmla="*/ 158769041 h 328"/>
              <a:gd name="T16" fmla="*/ 514111937 w 460"/>
              <a:gd name="T17" fmla="*/ 110886883 h 328"/>
              <a:gd name="T18" fmla="*/ 496471642 w 460"/>
              <a:gd name="T19" fmla="*/ 83165944 h 328"/>
              <a:gd name="T20" fmla="*/ 471270086 w 460"/>
              <a:gd name="T21" fmla="*/ 68043424 h 328"/>
              <a:gd name="T22" fmla="*/ 423386336 w 460"/>
              <a:gd name="T23" fmla="*/ 57962803 h 328"/>
              <a:gd name="T24" fmla="*/ 360383141 w 460"/>
              <a:gd name="T25" fmla="*/ 63003114 h 328"/>
              <a:gd name="T26" fmla="*/ 236894724 w 460"/>
              <a:gd name="T27" fmla="*/ 78124046 h 328"/>
              <a:gd name="T28" fmla="*/ 115927206 w 460"/>
              <a:gd name="T29" fmla="*/ 95765927 h 328"/>
              <a:gd name="T30" fmla="*/ 35282191 w 460"/>
              <a:gd name="T31" fmla="*/ 95765927 h 328"/>
              <a:gd name="T32" fmla="*/ 0 w 460"/>
              <a:gd name="T33" fmla="*/ 90725616 h 328"/>
              <a:gd name="T34" fmla="*/ 110886895 w 460"/>
              <a:gd name="T35" fmla="*/ 78124046 h 328"/>
              <a:gd name="T36" fmla="*/ 216733479 w 460"/>
              <a:gd name="T37" fmla="*/ 52922493 h 328"/>
              <a:gd name="T38" fmla="*/ 418346025 w 460"/>
              <a:gd name="T39" fmla="*/ 0 h 328"/>
              <a:gd name="T40" fmla="*/ 476310397 w 460"/>
              <a:gd name="T41" fmla="*/ 0 h 328"/>
              <a:gd name="T42" fmla="*/ 524192559 w 460"/>
              <a:gd name="T43" fmla="*/ 10080624 h 328"/>
              <a:gd name="T44" fmla="*/ 559474737 w 460"/>
              <a:gd name="T45" fmla="*/ 42843446 h 328"/>
              <a:gd name="T46" fmla="*/ 587195655 w 460"/>
              <a:gd name="T47" fmla="*/ 83165944 h 328"/>
              <a:gd name="T48" fmla="*/ 624998783 w 460"/>
              <a:gd name="T49" fmla="*/ 183972181 h 328"/>
              <a:gd name="T50" fmla="*/ 650200338 w 460"/>
              <a:gd name="T51" fmla="*/ 226814077 h 328"/>
              <a:gd name="T52" fmla="*/ 693043777 w 460"/>
              <a:gd name="T53" fmla="*/ 269655924 h 328"/>
              <a:gd name="T54" fmla="*/ 899696733 w 460"/>
              <a:gd name="T55" fmla="*/ 395665277 h 328"/>
              <a:gd name="T56" fmla="*/ 1005543268 w 460"/>
              <a:gd name="T57" fmla="*/ 461187827 h 328"/>
              <a:gd name="T58" fmla="*/ 1091228557 w 460"/>
              <a:gd name="T59" fmla="*/ 544353746 h 328"/>
              <a:gd name="T60" fmla="*/ 1139110720 w 460"/>
              <a:gd name="T61" fmla="*/ 630039026 h 328"/>
              <a:gd name="T62" fmla="*/ 1159271964 w 460"/>
              <a:gd name="T63" fmla="*/ 730845239 h 328"/>
              <a:gd name="T64" fmla="*/ 1154231653 w 460"/>
              <a:gd name="T65" fmla="*/ 768648362 h 328"/>
              <a:gd name="T66" fmla="*/ 1134070408 w 460"/>
              <a:gd name="T67" fmla="*/ 798890226 h 328"/>
              <a:gd name="T68" fmla="*/ 1101309180 w 460"/>
              <a:gd name="T69" fmla="*/ 821570830 h 328"/>
              <a:gd name="T70" fmla="*/ 1063506052 w 460"/>
              <a:gd name="T71" fmla="*/ 826611141 h 328"/>
              <a:gd name="T72" fmla="*/ 1028223874 w 460"/>
              <a:gd name="T73" fmla="*/ 821570830 h 328"/>
              <a:gd name="T74" fmla="*/ 995462645 w 460"/>
              <a:gd name="T75" fmla="*/ 798890226 h 328"/>
              <a:gd name="T76" fmla="*/ 972780451 w 460"/>
              <a:gd name="T77" fmla="*/ 768648362 h 328"/>
              <a:gd name="T78" fmla="*/ 962699829 w 460"/>
              <a:gd name="T79" fmla="*/ 730845239 h 3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60"/>
              <a:gd name="T121" fmla="*/ 0 h 328"/>
              <a:gd name="T122" fmla="*/ 460 w 460"/>
              <a:gd name="T123" fmla="*/ 328 h 3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60" h="328">
                <a:moveTo>
                  <a:pt x="382" y="290"/>
                </a:moveTo>
                <a:lnTo>
                  <a:pt x="382" y="279"/>
                </a:lnTo>
                <a:lnTo>
                  <a:pt x="380" y="269"/>
                </a:lnTo>
                <a:lnTo>
                  <a:pt x="378" y="260"/>
                </a:lnTo>
                <a:lnTo>
                  <a:pt x="374" y="252"/>
                </a:lnTo>
                <a:lnTo>
                  <a:pt x="361" y="237"/>
                </a:lnTo>
                <a:lnTo>
                  <a:pt x="344" y="220"/>
                </a:lnTo>
                <a:lnTo>
                  <a:pt x="304" y="189"/>
                </a:lnTo>
                <a:lnTo>
                  <a:pt x="265" y="157"/>
                </a:lnTo>
                <a:lnTo>
                  <a:pt x="246" y="141"/>
                </a:lnTo>
                <a:lnTo>
                  <a:pt x="231" y="120"/>
                </a:lnTo>
                <a:lnTo>
                  <a:pt x="225" y="109"/>
                </a:lnTo>
                <a:lnTo>
                  <a:pt x="218" y="99"/>
                </a:lnTo>
                <a:lnTo>
                  <a:pt x="212" y="86"/>
                </a:lnTo>
                <a:lnTo>
                  <a:pt x="208" y="73"/>
                </a:lnTo>
                <a:lnTo>
                  <a:pt x="206" y="63"/>
                </a:lnTo>
                <a:lnTo>
                  <a:pt x="206" y="50"/>
                </a:lnTo>
                <a:lnTo>
                  <a:pt x="204" y="44"/>
                </a:lnTo>
                <a:lnTo>
                  <a:pt x="201" y="38"/>
                </a:lnTo>
                <a:lnTo>
                  <a:pt x="197" y="33"/>
                </a:lnTo>
                <a:lnTo>
                  <a:pt x="193" y="29"/>
                </a:lnTo>
                <a:lnTo>
                  <a:pt x="187" y="27"/>
                </a:lnTo>
                <a:lnTo>
                  <a:pt x="178" y="25"/>
                </a:lnTo>
                <a:lnTo>
                  <a:pt x="168" y="23"/>
                </a:lnTo>
                <a:lnTo>
                  <a:pt x="159" y="23"/>
                </a:lnTo>
                <a:lnTo>
                  <a:pt x="143" y="25"/>
                </a:lnTo>
                <a:lnTo>
                  <a:pt x="126" y="27"/>
                </a:lnTo>
                <a:lnTo>
                  <a:pt x="94" y="31"/>
                </a:lnTo>
                <a:lnTo>
                  <a:pt x="63" y="36"/>
                </a:lnTo>
                <a:lnTo>
                  <a:pt x="46" y="38"/>
                </a:lnTo>
                <a:lnTo>
                  <a:pt x="31" y="40"/>
                </a:lnTo>
                <a:lnTo>
                  <a:pt x="14" y="38"/>
                </a:lnTo>
                <a:lnTo>
                  <a:pt x="0" y="36"/>
                </a:lnTo>
                <a:lnTo>
                  <a:pt x="21" y="36"/>
                </a:lnTo>
                <a:lnTo>
                  <a:pt x="44" y="31"/>
                </a:lnTo>
                <a:lnTo>
                  <a:pt x="65" y="27"/>
                </a:lnTo>
                <a:lnTo>
                  <a:pt x="86" y="21"/>
                </a:lnTo>
                <a:lnTo>
                  <a:pt x="124" y="8"/>
                </a:lnTo>
                <a:lnTo>
                  <a:pt x="166" y="0"/>
                </a:lnTo>
                <a:lnTo>
                  <a:pt x="178" y="0"/>
                </a:lnTo>
                <a:lnTo>
                  <a:pt x="189" y="0"/>
                </a:lnTo>
                <a:lnTo>
                  <a:pt x="197" y="2"/>
                </a:lnTo>
                <a:lnTo>
                  <a:pt x="208" y="4"/>
                </a:lnTo>
                <a:lnTo>
                  <a:pt x="214" y="10"/>
                </a:lnTo>
                <a:lnTo>
                  <a:pt x="222" y="17"/>
                </a:lnTo>
                <a:lnTo>
                  <a:pt x="229" y="23"/>
                </a:lnTo>
                <a:lnTo>
                  <a:pt x="233" y="33"/>
                </a:lnTo>
                <a:lnTo>
                  <a:pt x="241" y="54"/>
                </a:lnTo>
                <a:lnTo>
                  <a:pt x="248" y="73"/>
                </a:lnTo>
                <a:lnTo>
                  <a:pt x="254" y="82"/>
                </a:lnTo>
                <a:lnTo>
                  <a:pt x="258" y="90"/>
                </a:lnTo>
                <a:lnTo>
                  <a:pt x="267" y="99"/>
                </a:lnTo>
                <a:lnTo>
                  <a:pt x="275" y="107"/>
                </a:lnTo>
                <a:lnTo>
                  <a:pt x="315" y="132"/>
                </a:lnTo>
                <a:lnTo>
                  <a:pt x="357" y="157"/>
                </a:lnTo>
                <a:lnTo>
                  <a:pt x="378" y="168"/>
                </a:lnTo>
                <a:lnTo>
                  <a:pt x="399" y="183"/>
                </a:lnTo>
                <a:lnTo>
                  <a:pt x="416" y="197"/>
                </a:lnTo>
                <a:lnTo>
                  <a:pt x="433" y="216"/>
                </a:lnTo>
                <a:lnTo>
                  <a:pt x="445" y="233"/>
                </a:lnTo>
                <a:lnTo>
                  <a:pt x="452" y="250"/>
                </a:lnTo>
                <a:lnTo>
                  <a:pt x="456" y="269"/>
                </a:lnTo>
                <a:lnTo>
                  <a:pt x="460" y="290"/>
                </a:lnTo>
                <a:lnTo>
                  <a:pt x="460" y="298"/>
                </a:lnTo>
                <a:lnTo>
                  <a:pt x="458" y="305"/>
                </a:lnTo>
                <a:lnTo>
                  <a:pt x="454" y="311"/>
                </a:lnTo>
                <a:lnTo>
                  <a:pt x="450" y="317"/>
                </a:lnTo>
                <a:lnTo>
                  <a:pt x="443" y="321"/>
                </a:lnTo>
                <a:lnTo>
                  <a:pt x="437" y="326"/>
                </a:lnTo>
                <a:lnTo>
                  <a:pt x="429" y="328"/>
                </a:lnTo>
                <a:lnTo>
                  <a:pt x="422" y="328"/>
                </a:lnTo>
                <a:lnTo>
                  <a:pt x="414" y="328"/>
                </a:lnTo>
                <a:lnTo>
                  <a:pt x="408" y="326"/>
                </a:lnTo>
                <a:lnTo>
                  <a:pt x="399" y="321"/>
                </a:lnTo>
                <a:lnTo>
                  <a:pt x="395" y="317"/>
                </a:lnTo>
                <a:lnTo>
                  <a:pt x="389" y="311"/>
                </a:lnTo>
                <a:lnTo>
                  <a:pt x="386" y="305"/>
                </a:lnTo>
                <a:lnTo>
                  <a:pt x="384" y="298"/>
                </a:lnTo>
                <a:lnTo>
                  <a:pt x="382" y="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3" name="Freeform 13"/>
          <p:cNvSpPr>
            <a:spLocks/>
          </p:cNvSpPr>
          <p:nvPr/>
        </p:nvSpPr>
        <p:spPr bwMode="auto">
          <a:xfrm>
            <a:off x="3649663" y="4285458"/>
            <a:ext cx="730250" cy="520700"/>
          </a:xfrm>
          <a:custGeom>
            <a:avLst/>
            <a:gdLst>
              <a:gd name="T0" fmla="*/ 962699829 w 460"/>
              <a:gd name="T1" fmla="*/ 703124324 h 328"/>
              <a:gd name="T2" fmla="*/ 952619207 w 460"/>
              <a:gd name="T3" fmla="*/ 655240580 h 328"/>
              <a:gd name="T4" fmla="*/ 909777355 w 460"/>
              <a:gd name="T5" fmla="*/ 597276214 h 328"/>
              <a:gd name="T6" fmla="*/ 766127495 w 460"/>
              <a:gd name="T7" fmla="*/ 476308759 h 328"/>
              <a:gd name="T8" fmla="*/ 619958471 w 460"/>
              <a:gd name="T9" fmla="*/ 355342792 h 328"/>
              <a:gd name="T10" fmla="*/ 567035998 w 460"/>
              <a:gd name="T11" fmla="*/ 274696234 h 328"/>
              <a:gd name="T12" fmla="*/ 534273182 w 460"/>
              <a:gd name="T13" fmla="*/ 216733456 h 328"/>
              <a:gd name="T14" fmla="*/ 519152248 w 460"/>
              <a:gd name="T15" fmla="*/ 158769041 h 328"/>
              <a:gd name="T16" fmla="*/ 514111937 w 460"/>
              <a:gd name="T17" fmla="*/ 110886883 h 328"/>
              <a:gd name="T18" fmla="*/ 496471642 w 460"/>
              <a:gd name="T19" fmla="*/ 83165944 h 328"/>
              <a:gd name="T20" fmla="*/ 471270086 w 460"/>
              <a:gd name="T21" fmla="*/ 68043424 h 328"/>
              <a:gd name="T22" fmla="*/ 423386336 w 460"/>
              <a:gd name="T23" fmla="*/ 57962803 h 328"/>
              <a:gd name="T24" fmla="*/ 360383141 w 460"/>
              <a:gd name="T25" fmla="*/ 63003114 h 328"/>
              <a:gd name="T26" fmla="*/ 236894724 w 460"/>
              <a:gd name="T27" fmla="*/ 78124046 h 328"/>
              <a:gd name="T28" fmla="*/ 115927206 w 460"/>
              <a:gd name="T29" fmla="*/ 95765927 h 328"/>
              <a:gd name="T30" fmla="*/ 35282191 w 460"/>
              <a:gd name="T31" fmla="*/ 95765927 h 328"/>
              <a:gd name="T32" fmla="*/ 0 w 460"/>
              <a:gd name="T33" fmla="*/ 90725616 h 328"/>
              <a:gd name="T34" fmla="*/ 110886895 w 460"/>
              <a:gd name="T35" fmla="*/ 78124046 h 328"/>
              <a:gd name="T36" fmla="*/ 216733479 w 460"/>
              <a:gd name="T37" fmla="*/ 52922493 h 328"/>
              <a:gd name="T38" fmla="*/ 418346025 w 460"/>
              <a:gd name="T39" fmla="*/ 0 h 328"/>
              <a:gd name="T40" fmla="*/ 476310397 w 460"/>
              <a:gd name="T41" fmla="*/ 0 h 328"/>
              <a:gd name="T42" fmla="*/ 524192559 w 460"/>
              <a:gd name="T43" fmla="*/ 10080624 h 328"/>
              <a:gd name="T44" fmla="*/ 559474737 w 460"/>
              <a:gd name="T45" fmla="*/ 42843446 h 328"/>
              <a:gd name="T46" fmla="*/ 587195655 w 460"/>
              <a:gd name="T47" fmla="*/ 83165944 h 328"/>
              <a:gd name="T48" fmla="*/ 624998783 w 460"/>
              <a:gd name="T49" fmla="*/ 183972181 h 328"/>
              <a:gd name="T50" fmla="*/ 650200338 w 460"/>
              <a:gd name="T51" fmla="*/ 226814077 h 328"/>
              <a:gd name="T52" fmla="*/ 693043777 w 460"/>
              <a:gd name="T53" fmla="*/ 269655924 h 328"/>
              <a:gd name="T54" fmla="*/ 899696733 w 460"/>
              <a:gd name="T55" fmla="*/ 395665277 h 328"/>
              <a:gd name="T56" fmla="*/ 1005543268 w 460"/>
              <a:gd name="T57" fmla="*/ 461187827 h 328"/>
              <a:gd name="T58" fmla="*/ 1091228557 w 460"/>
              <a:gd name="T59" fmla="*/ 544353746 h 328"/>
              <a:gd name="T60" fmla="*/ 1139110720 w 460"/>
              <a:gd name="T61" fmla="*/ 630039026 h 328"/>
              <a:gd name="T62" fmla="*/ 1159271964 w 460"/>
              <a:gd name="T63" fmla="*/ 730845239 h 328"/>
              <a:gd name="T64" fmla="*/ 1154231653 w 460"/>
              <a:gd name="T65" fmla="*/ 768648362 h 328"/>
              <a:gd name="T66" fmla="*/ 1134070408 w 460"/>
              <a:gd name="T67" fmla="*/ 798890226 h 328"/>
              <a:gd name="T68" fmla="*/ 1101309180 w 460"/>
              <a:gd name="T69" fmla="*/ 821570830 h 328"/>
              <a:gd name="T70" fmla="*/ 1063506052 w 460"/>
              <a:gd name="T71" fmla="*/ 826611141 h 328"/>
              <a:gd name="T72" fmla="*/ 1028223874 w 460"/>
              <a:gd name="T73" fmla="*/ 821570830 h 328"/>
              <a:gd name="T74" fmla="*/ 995462645 w 460"/>
              <a:gd name="T75" fmla="*/ 798890226 h 328"/>
              <a:gd name="T76" fmla="*/ 972780451 w 460"/>
              <a:gd name="T77" fmla="*/ 768648362 h 328"/>
              <a:gd name="T78" fmla="*/ 962699829 w 460"/>
              <a:gd name="T79" fmla="*/ 730845239 h 3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60"/>
              <a:gd name="T121" fmla="*/ 0 h 328"/>
              <a:gd name="T122" fmla="*/ 460 w 460"/>
              <a:gd name="T123" fmla="*/ 328 h 3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60" h="328">
                <a:moveTo>
                  <a:pt x="382" y="290"/>
                </a:moveTo>
                <a:lnTo>
                  <a:pt x="382" y="279"/>
                </a:lnTo>
                <a:lnTo>
                  <a:pt x="380" y="269"/>
                </a:lnTo>
                <a:lnTo>
                  <a:pt x="378" y="260"/>
                </a:lnTo>
                <a:lnTo>
                  <a:pt x="374" y="252"/>
                </a:lnTo>
                <a:lnTo>
                  <a:pt x="361" y="237"/>
                </a:lnTo>
                <a:lnTo>
                  <a:pt x="344" y="220"/>
                </a:lnTo>
                <a:lnTo>
                  <a:pt x="304" y="189"/>
                </a:lnTo>
                <a:lnTo>
                  <a:pt x="265" y="157"/>
                </a:lnTo>
                <a:lnTo>
                  <a:pt x="246" y="141"/>
                </a:lnTo>
                <a:lnTo>
                  <a:pt x="231" y="120"/>
                </a:lnTo>
                <a:lnTo>
                  <a:pt x="225" y="109"/>
                </a:lnTo>
                <a:lnTo>
                  <a:pt x="218" y="99"/>
                </a:lnTo>
                <a:lnTo>
                  <a:pt x="212" y="86"/>
                </a:lnTo>
                <a:lnTo>
                  <a:pt x="208" y="73"/>
                </a:lnTo>
                <a:lnTo>
                  <a:pt x="206" y="63"/>
                </a:lnTo>
                <a:lnTo>
                  <a:pt x="206" y="50"/>
                </a:lnTo>
                <a:lnTo>
                  <a:pt x="204" y="44"/>
                </a:lnTo>
                <a:lnTo>
                  <a:pt x="201" y="38"/>
                </a:lnTo>
                <a:lnTo>
                  <a:pt x="197" y="33"/>
                </a:lnTo>
                <a:lnTo>
                  <a:pt x="193" y="29"/>
                </a:lnTo>
                <a:lnTo>
                  <a:pt x="187" y="27"/>
                </a:lnTo>
                <a:lnTo>
                  <a:pt x="178" y="25"/>
                </a:lnTo>
                <a:lnTo>
                  <a:pt x="168" y="23"/>
                </a:lnTo>
                <a:lnTo>
                  <a:pt x="159" y="23"/>
                </a:lnTo>
                <a:lnTo>
                  <a:pt x="143" y="25"/>
                </a:lnTo>
                <a:lnTo>
                  <a:pt x="126" y="27"/>
                </a:lnTo>
                <a:lnTo>
                  <a:pt x="94" y="31"/>
                </a:lnTo>
                <a:lnTo>
                  <a:pt x="63" y="36"/>
                </a:lnTo>
                <a:lnTo>
                  <a:pt x="46" y="38"/>
                </a:lnTo>
                <a:lnTo>
                  <a:pt x="31" y="40"/>
                </a:lnTo>
                <a:lnTo>
                  <a:pt x="14" y="38"/>
                </a:lnTo>
                <a:lnTo>
                  <a:pt x="0" y="36"/>
                </a:lnTo>
                <a:lnTo>
                  <a:pt x="21" y="36"/>
                </a:lnTo>
                <a:lnTo>
                  <a:pt x="44" y="31"/>
                </a:lnTo>
                <a:lnTo>
                  <a:pt x="65" y="27"/>
                </a:lnTo>
                <a:lnTo>
                  <a:pt x="86" y="21"/>
                </a:lnTo>
                <a:lnTo>
                  <a:pt x="124" y="8"/>
                </a:lnTo>
                <a:lnTo>
                  <a:pt x="166" y="0"/>
                </a:lnTo>
                <a:lnTo>
                  <a:pt x="178" y="0"/>
                </a:lnTo>
                <a:lnTo>
                  <a:pt x="189" y="0"/>
                </a:lnTo>
                <a:lnTo>
                  <a:pt x="197" y="2"/>
                </a:lnTo>
                <a:lnTo>
                  <a:pt x="208" y="4"/>
                </a:lnTo>
                <a:lnTo>
                  <a:pt x="214" y="10"/>
                </a:lnTo>
                <a:lnTo>
                  <a:pt x="222" y="17"/>
                </a:lnTo>
                <a:lnTo>
                  <a:pt x="229" y="23"/>
                </a:lnTo>
                <a:lnTo>
                  <a:pt x="233" y="33"/>
                </a:lnTo>
                <a:lnTo>
                  <a:pt x="241" y="54"/>
                </a:lnTo>
                <a:lnTo>
                  <a:pt x="248" y="73"/>
                </a:lnTo>
                <a:lnTo>
                  <a:pt x="254" y="82"/>
                </a:lnTo>
                <a:lnTo>
                  <a:pt x="258" y="90"/>
                </a:lnTo>
                <a:lnTo>
                  <a:pt x="267" y="99"/>
                </a:lnTo>
                <a:lnTo>
                  <a:pt x="275" y="107"/>
                </a:lnTo>
                <a:lnTo>
                  <a:pt x="315" y="132"/>
                </a:lnTo>
                <a:lnTo>
                  <a:pt x="357" y="157"/>
                </a:lnTo>
                <a:lnTo>
                  <a:pt x="378" y="168"/>
                </a:lnTo>
                <a:lnTo>
                  <a:pt x="399" y="183"/>
                </a:lnTo>
                <a:lnTo>
                  <a:pt x="416" y="197"/>
                </a:lnTo>
                <a:lnTo>
                  <a:pt x="433" y="216"/>
                </a:lnTo>
                <a:lnTo>
                  <a:pt x="445" y="233"/>
                </a:lnTo>
                <a:lnTo>
                  <a:pt x="452" y="250"/>
                </a:lnTo>
                <a:lnTo>
                  <a:pt x="456" y="269"/>
                </a:lnTo>
                <a:lnTo>
                  <a:pt x="460" y="290"/>
                </a:lnTo>
                <a:lnTo>
                  <a:pt x="460" y="298"/>
                </a:lnTo>
                <a:lnTo>
                  <a:pt x="458" y="305"/>
                </a:lnTo>
                <a:lnTo>
                  <a:pt x="454" y="311"/>
                </a:lnTo>
                <a:lnTo>
                  <a:pt x="450" y="317"/>
                </a:lnTo>
                <a:lnTo>
                  <a:pt x="443" y="321"/>
                </a:lnTo>
                <a:lnTo>
                  <a:pt x="437" y="326"/>
                </a:lnTo>
                <a:lnTo>
                  <a:pt x="429" y="328"/>
                </a:lnTo>
                <a:lnTo>
                  <a:pt x="422" y="328"/>
                </a:lnTo>
                <a:lnTo>
                  <a:pt x="414" y="328"/>
                </a:lnTo>
                <a:lnTo>
                  <a:pt x="408" y="326"/>
                </a:lnTo>
                <a:lnTo>
                  <a:pt x="399" y="321"/>
                </a:lnTo>
                <a:lnTo>
                  <a:pt x="395" y="317"/>
                </a:lnTo>
                <a:lnTo>
                  <a:pt x="389" y="311"/>
                </a:lnTo>
                <a:lnTo>
                  <a:pt x="386" y="305"/>
                </a:lnTo>
                <a:lnTo>
                  <a:pt x="384" y="298"/>
                </a:lnTo>
                <a:lnTo>
                  <a:pt x="382" y="29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4" name="Freeform 14"/>
          <p:cNvSpPr>
            <a:spLocks noEditPoints="1"/>
          </p:cNvSpPr>
          <p:nvPr/>
        </p:nvSpPr>
        <p:spPr bwMode="auto">
          <a:xfrm>
            <a:off x="4446590" y="4007676"/>
            <a:ext cx="374650" cy="677863"/>
          </a:xfrm>
          <a:custGeom>
            <a:avLst/>
            <a:gdLst>
              <a:gd name="T0" fmla="*/ 100806249 w 236"/>
              <a:gd name="T1" fmla="*/ 47883797 h 427"/>
              <a:gd name="T2" fmla="*/ 163810957 w 236"/>
              <a:gd name="T3" fmla="*/ 65524117 h 427"/>
              <a:gd name="T4" fmla="*/ 191531875 w 236"/>
              <a:gd name="T5" fmla="*/ 80645061 h 427"/>
              <a:gd name="T6" fmla="*/ 211693169 w 236"/>
              <a:gd name="T7" fmla="*/ 100806320 h 427"/>
              <a:gd name="T8" fmla="*/ 307459082 w 236"/>
              <a:gd name="T9" fmla="*/ 546875145 h 427"/>
              <a:gd name="T10" fmla="*/ 388104061 w 236"/>
              <a:gd name="T11" fmla="*/ 584676713 h 427"/>
              <a:gd name="T12" fmla="*/ 476310400 w 236"/>
              <a:gd name="T13" fmla="*/ 393144652 h 427"/>
              <a:gd name="T14" fmla="*/ 551915068 w 236"/>
              <a:gd name="T15" fmla="*/ 272177097 h 427"/>
              <a:gd name="T16" fmla="*/ 577116624 w 236"/>
              <a:gd name="T17" fmla="*/ 229335215 h 427"/>
              <a:gd name="T18" fmla="*/ 589716608 w 236"/>
              <a:gd name="T19" fmla="*/ 196572326 h 427"/>
              <a:gd name="T20" fmla="*/ 589716608 w 236"/>
              <a:gd name="T21" fmla="*/ 176411067 h 427"/>
              <a:gd name="T22" fmla="*/ 589716608 w 236"/>
              <a:gd name="T23" fmla="*/ 224294901 h 427"/>
              <a:gd name="T24" fmla="*/ 572076313 w 236"/>
              <a:gd name="T25" fmla="*/ 272177097 h 427"/>
              <a:gd name="T26" fmla="*/ 529232874 w 236"/>
              <a:gd name="T27" fmla="*/ 360383400 h 427"/>
              <a:gd name="T28" fmla="*/ 493950696 w 236"/>
              <a:gd name="T29" fmla="*/ 466230109 h 427"/>
              <a:gd name="T30" fmla="*/ 393144373 w 236"/>
              <a:gd name="T31" fmla="*/ 975302100 h 427"/>
              <a:gd name="T32" fmla="*/ 360383144 w 236"/>
              <a:gd name="T33" fmla="*/ 1050906822 h 427"/>
              <a:gd name="T34" fmla="*/ 317539705 w 236"/>
              <a:gd name="T35" fmla="*/ 1076108395 h 427"/>
              <a:gd name="T36" fmla="*/ 269657542 w 236"/>
              <a:gd name="T37" fmla="*/ 1076108395 h 427"/>
              <a:gd name="T38" fmla="*/ 229335052 w 236"/>
              <a:gd name="T39" fmla="*/ 1060987451 h 427"/>
              <a:gd name="T40" fmla="*/ 206652809 w 236"/>
              <a:gd name="T41" fmla="*/ 985382730 h 427"/>
              <a:gd name="T42" fmla="*/ 191531875 w 236"/>
              <a:gd name="T43" fmla="*/ 864415175 h 427"/>
              <a:gd name="T44" fmla="*/ 181451253 w 236"/>
              <a:gd name="T45" fmla="*/ 677923330 h 427"/>
              <a:gd name="T46" fmla="*/ 191531875 w 236"/>
              <a:gd name="T47" fmla="*/ 446068850 h 427"/>
              <a:gd name="T48" fmla="*/ 201612497 w 236"/>
              <a:gd name="T49" fmla="*/ 287298042 h 427"/>
              <a:gd name="T50" fmla="*/ 196572186 w 236"/>
              <a:gd name="T51" fmla="*/ 181451382 h 427"/>
              <a:gd name="T52" fmla="*/ 181451253 w 236"/>
              <a:gd name="T53" fmla="*/ 113407926 h 427"/>
              <a:gd name="T54" fmla="*/ 158769059 w 236"/>
              <a:gd name="T55" fmla="*/ 95766006 h 427"/>
              <a:gd name="T56" fmla="*/ 123488468 w 236"/>
              <a:gd name="T57" fmla="*/ 75604746 h 427"/>
              <a:gd name="T58" fmla="*/ 0 w 236"/>
              <a:gd name="T59" fmla="*/ 0 h 427"/>
              <a:gd name="T60" fmla="*/ 239415675 w 236"/>
              <a:gd name="T61" fmla="*/ 902216742 h 427"/>
              <a:gd name="T62" fmla="*/ 229335052 w 236"/>
              <a:gd name="T63" fmla="*/ 907257057 h 427"/>
              <a:gd name="T64" fmla="*/ 216733481 w 236"/>
              <a:gd name="T65" fmla="*/ 922378001 h 427"/>
              <a:gd name="T66" fmla="*/ 234375364 w 236"/>
              <a:gd name="T67" fmla="*/ 907257057 h 42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6"/>
              <a:gd name="T103" fmla="*/ 0 h 427"/>
              <a:gd name="T104" fmla="*/ 236 w 236"/>
              <a:gd name="T105" fmla="*/ 427 h 42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6" h="427">
                <a:moveTo>
                  <a:pt x="0" y="0"/>
                </a:moveTo>
                <a:lnTo>
                  <a:pt x="40" y="19"/>
                </a:lnTo>
                <a:lnTo>
                  <a:pt x="53" y="21"/>
                </a:lnTo>
                <a:lnTo>
                  <a:pt x="65" y="26"/>
                </a:lnTo>
                <a:lnTo>
                  <a:pt x="72" y="28"/>
                </a:lnTo>
                <a:lnTo>
                  <a:pt x="76" y="32"/>
                </a:lnTo>
                <a:lnTo>
                  <a:pt x="80" y="34"/>
                </a:lnTo>
                <a:lnTo>
                  <a:pt x="84" y="40"/>
                </a:lnTo>
                <a:lnTo>
                  <a:pt x="103" y="103"/>
                </a:lnTo>
                <a:lnTo>
                  <a:pt x="122" y="217"/>
                </a:lnTo>
                <a:lnTo>
                  <a:pt x="137" y="269"/>
                </a:lnTo>
                <a:lnTo>
                  <a:pt x="154" y="232"/>
                </a:lnTo>
                <a:lnTo>
                  <a:pt x="170" y="192"/>
                </a:lnTo>
                <a:lnTo>
                  <a:pt x="189" y="156"/>
                </a:lnTo>
                <a:lnTo>
                  <a:pt x="213" y="118"/>
                </a:lnTo>
                <a:lnTo>
                  <a:pt x="219" y="108"/>
                </a:lnTo>
                <a:lnTo>
                  <a:pt x="227" y="97"/>
                </a:lnTo>
                <a:lnTo>
                  <a:pt x="229" y="91"/>
                </a:lnTo>
                <a:lnTo>
                  <a:pt x="231" y="84"/>
                </a:lnTo>
                <a:lnTo>
                  <a:pt x="234" y="78"/>
                </a:lnTo>
                <a:lnTo>
                  <a:pt x="234" y="70"/>
                </a:lnTo>
                <a:lnTo>
                  <a:pt x="236" y="80"/>
                </a:lnTo>
                <a:lnTo>
                  <a:pt x="234" y="89"/>
                </a:lnTo>
                <a:lnTo>
                  <a:pt x="231" y="97"/>
                </a:lnTo>
                <a:lnTo>
                  <a:pt x="227" y="108"/>
                </a:lnTo>
                <a:lnTo>
                  <a:pt x="219" y="127"/>
                </a:lnTo>
                <a:lnTo>
                  <a:pt x="210" y="143"/>
                </a:lnTo>
                <a:lnTo>
                  <a:pt x="202" y="160"/>
                </a:lnTo>
                <a:lnTo>
                  <a:pt x="196" y="185"/>
                </a:lnTo>
                <a:lnTo>
                  <a:pt x="160" y="368"/>
                </a:lnTo>
                <a:lnTo>
                  <a:pt x="156" y="387"/>
                </a:lnTo>
                <a:lnTo>
                  <a:pt x="149" y="408"/>
                </a:lnTo>
                <a:lnTo>
                  <a:pt x="143" y="417"/>
                </a:lnTo>
                <a:lnTo>
                  <a:pt x="137" y="423"/>
                </a:lnTo>
                <a:lnTo>
                  <a:pt x="126" y="427"/>
                </a:lnTo>
                <a:lnTo>
                  <a:pt x="116" y="427"/>
                </a:lnTo>
                <a:lnTo>
                  <a:pt x="107" y="427"/>
                </a:lnTo>
                <a:lnTo>
                  <a:pt x="99" y="425"/>
                </a:lnTo>
                <a:lnTo>
                  <a:pt x="91" y="421"/>
                </a:lnTo>
                <a:lnTo>
                  <a:pt x="86" y="417"/>
                </a:lnTo>
                <a:lnTo>
                  <a:pt x="82" y="391"/>
                </a:lnTo>
                <a:lnTo>
                  <a:pt x="78" y="368"/>
                </a:lnTo>
                <a:lnTo>
                  <a:pt x="76" y="343"/>
                </a:lnTo>
                <a:lnTo>
                  <a:pt x="74" y="318"/>
                </a:lnTo>
                <a:lnTo>
                  <a:pt x="72" y="269"/>
                </a:lnTo>
                <a:lnTo>
                  <a:pt x="74" y="219"/>
                </a:lnTo>
                <a:lnTo>
                  <a:pt x="76" y="177"/>
                </a:lnTo>
                <a:lnTo>
                  <a:pt x="78" y="135"/>
                </a:lnTo>
                <a:lnTo>
                  <a:pt x="80" y="114"/>
                </a:lnTo>
                <a:lnTo>
                  <a:pt x="80" y="91"/>
                </a:lnTo>
                <a:lnTo>
                  <a:pt x="78" y="72"/>
                </a:lnTo>
                <a:lnTo>
                  <a:pt x="74" y="51"/>
                </a:lnTo>
                <a:lnTo>
                  <a:pt x="72" y="45"/>
                </a:lnTo>
                <a:lnTo>
                  <a:pt x="70" y="40"/>
                </a:lnTo>
                <a:lnTo>
                  <a:pt x="63" y="38"/>
                </a:lnTo>
                <a:lnTo>
                  <a:pt x="59" y="34"/>
                </a:lnTo>
                <a:lnTo>
                  <a:pt x="49" y="30"/>
                </a:lnTo>
                <a:lnTo>
                  <a:pt x="38" y="26"/>
                </a:lnTo>
                <a:lnTo>
                  <a:pt x="0" y="0"/>
                </a:lnTo>
                <a:close/>
                <a:moveTo>
                  <a:pt x="95" y="358"/>
                </a:moveTo>
                <a:lnTo>
                  <a:pt x="95" y="358"/>
                </a:lnTo>
                <a:lnTo>
                  <a:pt x="91" y="360"/>
                </a:lnTo>
                <a:lnTo>
                  <a:pt x="88" y="364"/>
                </a:lnTo>
                <a:lnTo>
                  <a:pt x="86" y="366"/>
                </a:lnTo>
                <a:lnTo>
                  <a:pt x="88" y="366"/>
                </a:lnTo>
                <a:lnTo>
                  <a:pt x="93" y="360"/>
                </a:lnTo>
                <a:lnTo>
                  <a:pt x="95" y="35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5" name="Freeform 15"/>
          <p:cNvSpPr>
            <a:spLocks/>
          </p:cNvSpPr>
          <p:nvPr/>
        </p:nvSpPr>
        <p:spPr bwMode="auto">
          <a:xfrm>
            <a:off x="4446590" y="4007676"/>
            <a:ext cx="374650" cy="677863"/>
          </a:xfrm>
          <a:custGeom>
            <a:avLst/>
            <a:gdLst>
              <a:gd name="T0" fmla="*/ 0 w 236"/>
              <a:gd name="T1" fmla="*/ 0 h 427"/>
              <a:gd name="T2" fmla="*/ 100806249 w 236"/>
              <a:gd name="T3" fmla="*/ 47883797 h 427"/>
              <a:gd name="T4" fmla="*/ 133569090 w 236"/>
              <a:gd name="T5" fmla="*/ 52924124 h 427"/>
              <a:gd name="T6" fmla="*/ 163810957 w 236"/>
              <a:gd name="T7" fmla="*/ 65524117 h 427"/>
              <a:gd name="T8" fmla="*/ 181451253 w 236"/>
              <a:gd name="T9" fmla="*/ 70564432 h 427"/>
              <a:gd name="T10" fmla="*/ 191531875 w 236"/>
              <a:gd name="T11" fmla="*/ 80645061 h 427"/>
              <a:gd name="T12" fmla="*/ 201612497 w 236"/>
              <a:gd name="T13" fmla="*/ 85685376 h 427"/>
              <a:gd name="T14" fmla="*/ 211693169 w 236"/>
              <a:gd name="T15" fmla="*/ 100806320 h 427"/>
              <a:gd name="T16" fmla="*/ 259576920 w 236"/>
              <a:gd name="T17" fmla="*/ 259577104 h 427"/>
              <a:gd name="T18" fmla="*/ 307459082 w 236"/>
              <a:gd name="T19" fmla="*/ 546875145 h 427"/>
              <a:gd name="T20" fmla="*/ 345262210 w 236"/>
              <a:gd name="T21" fmla="*/ 677923330 h 427"/>
              <a:gd name="T22" fmla="*/ 388104061 w 236"/>
              <a:gd name="T23" fmla="*/ 584676713 h 427"/>
              <a:gd name="T24" fmla="*/ 428426650 w 236"/>
              <a:gd name="T25" fmla="*/ 483870417 h 427"/>
              <a:gd name="T26" fmla="*/ 476310400 w 236"/>
              <a:gd name="T27" fmla="*/ 393144652 h 427"/>
              <a:gd name="T28" fmla="*/ 536794135 w 236"/>
              <a:gd name="T29" fmla="*/ 297378671 h 427"/>
              <a:gd name="T30" fmla="*/ 551915068 w 236"/>
              <a:gd name="T31" fmla="*/ 272177097 h 427"/>
              <a:gd name="T32" fmla="*/ 572076313 w 236"/>
              <a:gd name="T33" fmla="*/ 244456160 h 427"/>
              <a:gd name="T34" fmla="*/ 577116624 w 236"/>
              <a:gd name="T35" fmla="*/ 229335215 h 427"/>
              <a:gd name="T36" fmla="*/ 582156935 w 236"/>
              <a:gd name="T37" fmla="*/ 211693320 h 427"/>
              <a:gd name="T38" fmla="*/ 589716608 w 236"/>
              <a:gd name="T39" fmla="*/ 196572326 h 427"/>
              <a:gd name="T40" fmla="*/ 589716608 w 236"/>
              <a:gd name="T41" fmla="*/ 176411067 h 427"/>
              <a:gd name="T42" fmla="*/ 589716608 w 236"/>
              <a:gd name="T43" fmla="*/ 176411067 h 427"/>
              <a:gd name="T44" fmla="*/ 594756920 w 236"/>
              <a:gd name="T45" fmla="*/ 201612641 h 427"/>
              <a:gd name="T46" fmla="*/ 589716608 w 236"/>
              <a:gd name="T47" fmla="*/ 224294901 h 427"/>
              <a:gd name="T48" fmla="*/ 582156935 w 236"/>
              <a:gd name="T49" fmla="*/ 244456160 h 427"/>
              <a:gd name="T50" fmla="*/ 572076313 w 236"/>
              <a:gd name="T51" fmla="*/ 272177097 h 427"/>
              <a:gd name="T52" fmla="*/ 551915068 w 236"/>
              <a:gd name="T53" fmla="*/ 320060881 h 427"/>
              <a:gd name="T54" fmla="*/ 529232874 w 236"/>
              <a:gd name="T55" fmla="*/ 360383400 h 427"/>
              <a:gd name="T56" fmla="*/ 509071629 w 236"/>
              <a:gd name="T57" fmla="*/ 403225281 h 427"/>
              <a:gd name="T58" fmla="*/ 493950696 w 236"/>
              <a:gd name="T59" fmla="*/ 466230109 h 427"/>
              <a:gd name="T60" fmla="*/ 403224995 w 236"/>
              <a:gd name="T61" fmla="*/ 927418316 h 427"/>
              <a:gd name="T62" fmla="*/ 393144373 w 236"/>
              <a:gd name="T63" fmla="*/ 975302100 h 427"/>
              <a:gd name="T64" fmla="*/ 375504077 w 236"/>
              <a:gd name="T65" fmla="*/ 1028224611 h 427"/>
              <a:gd name="T66" fmla="*/ 360383144 w 236"/>
              <a:gd name="T67" fmla="*/ 1050906822 h 427"/>
              <a:gd name="T68" fmla="*/ 345262210 w 236"/>
              <a:gd name="T69" fmla="*/ 1066027766 h 427"/>
              <a:gd name="T70" fmla="*/ 317539705 w 236"/>
              <a:gd name="T71" fmla="*/ 1076108395 h 427"/>
              <a:gd name="T72" fmla="*/ 292338149 w 236"/>
              <a:gd name="T73" fmla="*/ 1076108395 h 427"/>
              <a:gd name="T74" fmla="*/ 269657542 w 236"/>
              <a:gd name="T75" fmla="*/ 1076108395 h 427"/>
              <a:gd name="T76" fmla="*/ 249496297 w 236"/>
              <a:gd name="T77" fmla="*/ 1071068081 h 427"/>
              <a:gd name="T78" fmla="*/ 229335052 w 236"/>
              <a:gd name="T79" fmla="*/ 1060987451 h 427"/>
              <a:gd name="T80" fmla="*/ 216733481 w 236"/>
              <a:gd name="T81" fmla="*/ 1050906822 h 427"/>
              <a:gd name="T82" fmla="*/ 206652809 w 236"/>
              <a:gd name="T83" fmla="*/ 985382730 h 427"/>
              <a:gd name="T84" fmla="*/ 196572186 w 236"/>
              <a:gd name="T85" fmla="*/ 927418316 h 427"/>
              <a:gd name="T86" fmla="*/ 191531875 w 236"/>
              <a:gd name="T87" fmla="*/ 864415175 h 427"/>
              <a:gd name="T88" fmla="*/ 186491564 w 236"/>
              <a:gd name="T89" fmla="*/ 801410248 h 427"/>
              <a:gd name="T90" fmla="*/ 181451253 w 236"/>
              <a:gd name="T91" fmla="*/ 677923330 h 427"/>
              <a:gd name="T92" fmla="*/ 186491564 w 236"/>
              <a:gd name="T93" fmla="*/ 551915460 h 427"/>
              <a:gd name="T94" fmla="*/ 191531875 w 236"/>
              <a:gd name="T95" fmla="*/ 446068850 h 427"/>
              <a:gd name="T96" fmla="*/ 196572186 w 236"/>
              <a:gd name="T97" fmla="*/ 340222140 h 427"/>
              <a:gd name="T98" fmla="*/ 201612497 w 236"/>
              <a:gd name="T99" fmla="*/ 287298042 h 427"/>
              <a:gd name="T100" fmla="*/ 201612497 w 236"/>
              <a:gd name="T101" fmla="*/ 229335215 h 427"/>
              <a:gd name="T102" fmla="*/ 196572186 w 236"/>
              <a:gd name="T103" fmla="*/ 181451382 h 427"/>
              <a:gd name="T104" fmla="*/ 186491564 w 236"/>
              <a:gd name="T105" fmla="*/ 128528870 h 427"/>
              <a:gd name="T106" fmla="*/ 181451253 w 236"/>
              <a:gd name="T107" fmla="*/ 113407926 h 427"/>
              <a:gd name="T108" fmla="*/ 176410941 w 236"/>
              <a:gd name="T109" fmla="*/ 100806320 h 427"/>
              <a:gd name="T110" fmla="*/ 158769059 w 236"/>
              <a:gd name="T111" fmla="*/ 95766006 h 427"/>
              <a:gd name="T112" fmla="*/ 148690024 w 236"/>
              <a:gd name="T113" fmla="*/ 85685376 h 427"/>
              <a:gd name="T114" fmla="*/ 123488468 w 236"/>
              <a:gd name="T115" fmla="*/ 75604746 h 427"/>
              <a:gd name="T116" fmla="*/ 95765938 w 236"/>
              <a:gd name="T117" fmla="*/ 65524117 h 427"/>
              <a:gd name="T118" fmla="*/ 0 w 236"/>
              <a:gd name="T119" fmla="*/ 0 h 4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6"/>
              <a:gd name="T181" fmla="*/ 0 h 427"/>
              <a:gd name="T182" fmla="*/ 236 w 236"/>
              <a:gd name="T183" fmla="*/ 427 h 42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6" h="427">
                <a:moveTo>
                  <a:pt x="0" y="0"/>
                </a:moveTo>
                <a:lnTo>
                  <a:pt x="40" y="19"/>
                </a:lnTo>
                <a:lnTo>
                  <a:pt x="53" y="21"/>
                </a:lnTo>
                <a:lnTo>
                  <a:pt x="65" y="26"/>
                </a:lnTo>
                <a:lnTo>
                  <a:pt x="72" y="28"/>
                </a:lnTo>
                <a:lnTo>
                  <a:pt x="76" y="32"/>
                </a:lnTo>
                <a:lnTo>
                  <a:pt x="80" y="34"/>
                </a:lnTo>
                <a:lnTo>
                  <a:pt x="84" y="40"/>
                </a:lnTo>
                <a:lnTo>
                  <a:pt x="103" y="103"/>
                </a:lnTo>
                <a:lnTo>
                  <a:pt x="122" y="217"/>
                </a:lnTo>
                <a:lnTo>
                  <a:pt x="137" y="269"/>
                </a:lnTo>
                <a:lnTo>
                  <a:pt x="154" y="232"/>
                </a:lnTo>
                <a:lnTo>
                  <a:pt x="170" y="192"/>
                </a:lnTo>
                <a:lnTo>
                  <a:pt x="189" y="156"/>
                </a:lnTo>
                <a:lnTo>
                  <a:pt x="213" y="118"/>
                </a:lnTo>
                <a:lnTo>
                  <a:pt x="219" y="108"/>
                </a:lnTo>
                <a:lnTo>
                  <a:pt x="227" y="97"/>
                </a:lnTo>
                <a:lnTo>
                  <a:pt x="229" y="91"/>
                </a:lnTo>
                <a:lnTo>
                  <a:pt x="231" y="84"/>
                </a:lnTo>
                <a:lnTo>
                  <a:pt x="234" y="78"/>
                </a:lnTo>
                <a:lnTo>
                  <a:pt x="234" y="70"/>
                </a:lnTo>
                <a:lnTo>
                  <a:pt x="236" y="80"/>
                </a:lnTo>
                <a:lnTo>
                  <a:pt x="234" y="89"/>
                </a:lnTo>
                <a:lnTo>
                  <a:pt x="231" y="97"/>
                </a:lnTo>
                <a:lnTo>
                  <a:pt x="227" y="108"/>
                </a:lnTo>
                <a:lnTo>
                  <a:pt x="219" y="127"/>
                </a:lnTo>
                <a:lnTo>
                  <a:pt x="210" y="143"/>
                </a:lnTo>
                <a:lnTo>
                  <a:pt x="202" y="160"/>
                </a:lnTo>
                <a:lnTo>
                  <a:pt x="196" y="185"/>
                </a:lnTo>
                <a:lnTo>
                  <a:pt x="160" y="368"/>
                </a:lnTo>
                <a:lnTo>
                  <a:pt x="156" y="387"/>
                </a:lnTo>
                <a:lnTo>
                  <a:pt x="149" y="408"/>
                </a:lnTo>
                <a:lnTo>
                  <a:pt x="143" y="417"/>
                </a:lnTo>
                <a:lnTo>
                  <a:pt x="137" y="423"/>
                </a:lnTo>
                <a:lnTo>
                  <a:pt x="126" y="427"/>
                </a:lnTo>
                <a:lnTo>
                  <a:pt x="116" y="427"/>
                </a:lnTo>
                <a:lnTo>
                  <a:pt x="107" y="427"/>
                </a:lnTo>
                <a:lnTo>
                  <a:pt x="99" y="425"/>
                </a:lnTo>
                <a:lnTo>
                  <a:pt x="91" y="421"/>
                </a:lnTo>
                <a:lnTo>
                  <a:pt x="86" y="417"/>
                </a:lnTo>
                <a:lnTo>
                  <a:pt x="82" y="391"/>
                </a:lnTo>
                <a:lnTo>
                  <a:pt x="78" y="368"/>
                </a:lnTo>
                <a:lnTo>
                  <a:pt x="76" y="343"/>
                </a:lnTo>
                <a:lnTo>
                  <a:pt x="74" y="318"/>
                </a:lnTo>
                <a:lnTo>
                  <a:pt x="72" y="269"/>
                </a:lnTo>
                <a:lnTo>
                  <a:pt x="74" y="219"/>
                </a:lnTo>
                <a:lnTo>
                  <a:pt x="76" y="177"/>
                </a:lnTo>
                <a:lnTo>
                  <a:pt x="78" y="135"/>
                </a:lnTo>
                <a:lnTo>
                  <a:pt x="80" y="114"/>
                </a:lnTo>
                <a:lnTo>
                  <a:pt x="80" y="91"/>
                </a:lnTo>
                <a:lnTo>
                  <a:pt x="78" y="72"/>
                </a:lnTo>
                <a:lnTo>
                  <a:pt x="74" y="51"/>
                </a:lnTo>
                <a:lnTo>
                  <a:pt x="72" y="45"/>
                </a:lnTo>
                <a:lnTo>
                  <a:pt x="70" y="40"/>
                </a:lnTo>
                <a:lnTo>
                  <a:pt x="63" y="38"/>
                </a:lnTo>
                <a:lnTo>
                  <a:pt x="59" y="34"/>
                </a:lnTo>
                <a:lnTo>
                  <a:pt x="49" y="30"/>
                </a:lnTo>
                <a:lnTo>
                  <a:pt x="38" y="26"/>
                </a:lnTo>
                <a:lnTo>
                  <a:pt x="0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6" name="Freeform 16"/>
          <p:cNvSpPr>
            <a:spLocks/>
          </p:cNvSpPr>
          <p:nvPr/>
        </p:nvSpPr>
        <p:spPr bwMode="auto">
          <a:xfrm>
            <a:off x="4583117" y="4575969"/>
            <a:ext cx="14287" cy="12700"/>
          </a:xfrm>
          <a:custGeom>
            <a:avLst/>
            <a:gdLst>
              <a:gd name="T0" fmla="*/ 22679815 w 9"/>
              <a:gd name="T1" fmla="*/ 0 h 8"/>
              <a:gd name="T2" fmla="*/ 22679815 w 9"/>
              <a:gd name="T3" fmla="*/ 0 h 8"/>
              <a:gd name="T4" fmla="*/ 22679815 w 9"/>
              <a:gd name="T5" fmla="*/ 0 h 8"/>
              <a:gd name="T6" fmla="*/ 12599544 w 9"/>
              <a:gd name="T7" fmla="*/ 5040312 h 8"/>
              <a:gd name="T8" fmla="*/ 5040136 w 9"/>
              <a:gd name="T9" fmla="*/ 15120936 h 8"/>
              <a:gd name="T10" fmla="*/ 0 w 9"/>
              <a:gd name="T11" fmla="*/ 20161247 h 8"/>
              <a:gd name="T12" fmla="*/ 5040136 w 9"/>
              <a:gd name="T13" fmla="*/ 20161247 h 8"/>
              <a:gd name="T14" fmla="*/ 17639681 w 9"/>
              <a:gd name="T15" fmla="*/ 5040312 h 8"/>
              <a:gd name="T16" fmla="*/ 22679815 w 9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"/>
              <a:gd name="T28" fmla="*/ 0 h 8"/>
              <a:gd name="T29" fmla="*/ 9 w 9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" h="8">
                <a:moveTo>
                  <a:pt x="9" y="0"/>
                </a:moveTo>
                <a:lnTo>
                  <a:pt x="9" y="0"/>
                </a:lnTo>
                <a:lnTo>
                  <a:pt x="5" y="2"/>
                </a:lnTo>
                <a:lnTo>
                  <a:pt x="2" y="6"/>
                </a:lnTo>
                <a:lnTo>
                  <a:pt x="0" y="8"/>
                </a:lnTo>
                <a:lnTo>
                  <a:pt x="2" y="8"/>
                </a:lnTo>
                <a:lnTo>
                  <a:pt x="7" y="2"/>
                </a:lnTo>
                <a:lnTo>
                  <a:pt x="9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7" name="Freeform 17"/>
          <p:cNvSpPr>
            <a:spLocks noEditPoints="1"/>
          </p:cNvSpPr>
          <p:nvPr/>
        </p:nvSpPr>
        <p:spPr bwMode="auto">
          <a:xfrm>
            <a:off x="3632232" y="4007676"/>
            <a:ext cx="714375" cy="887413"/>
          </a:xfrm>
          <a:custGeom>
            <a:avLst/>
            <a:gdLst>
              <a:gd name="T0" fmla="*/ 335181583 w 450"/>
              <a:gd name="T1" fmla="*/ 47883781 h 559"/>
              <a:gd name="T2" fmla="*/ 322580012 w 450"/>
              <a:gd name="T3" fmla="*/ 133569142 h 559"/>
              <a:gd name="T4" fmla="*/ 327620323 w 450"/>
              <a:gd name="T5" fmla="*/ 219254514 h 559"/>
              <a:gd name="T6" fmla="*/ 335181583 w 450"/>
              <a:gd name="T7" fmla="*/ 272177009 h 559"/>
              <a:gd name="T8" fmla="*/ 375504072 w 450"/>
              <a:gd name="T9" fmla="*/ 330141404 h 559"/>
              <a:gd name="T10" fmla="*/ 1013102935 w 450"/>
              <a:gd name="T11" fmla="*/ 1071067733 h 559"/>
              <a:gd name="T12" fmla="*/ 1113909157 w 450"/>
              <a:gd name="T13" fmla="*/ 1219756176 h 559"/>
              <a:gd name="T14" fmla="*/ 1129030091 w 450"/>
              <a:gd name="T15" fmla="*/ 1267639945 h 559"/>
              <a:gd name="T16" fmla="*/ 1134070402 w 450"/>
              <a:gd name="T17" fmla="*/ 1307962450 h 559"/>
              <a:gd name="T18" fmla="*/ 1118949468 w 450"/>
              <a:gd name="T19" fmla="*/ 1350804318 h 559"/>
              <a:gd name="T20" fmla="*/ 1091228551 w 450"/>
              <a:gd name="T21" fmla="*/ 1388607460 h 559"/>
              <a:gd name="T22" fmla="*/ 1048385112 w 450"/>
              <a:gd name="T23" fmla="*/ 1408768713 h 559"/>
              <a:gd name="T24" fmla="*/ 1000502950 w 450"/>
              <a:gd name="T25" fmla="*/ 1403728400 h 559"/>
              <a:gd name="T26" fmla="*/ 965220773 w 450"/>
              <a:gd name="T27" fmla="*/ 1388607460 h 559"/>
              <a:gd name="T28" fmla="*/ 927417645 w 450"/>
              <a:gd name="T29" fmla="*/ 1355844631 h 559"/>
              <a:gd name="T30" fmla="*/ 705643757 w 450"/>
              <a:gd name="T31" fmla="*/ 1055946793 h 559"/>
              <a:gd name="T32" fmla="*/ 582155341 w 450"/>
              <a:gd name="T33" fmla="*/ 912297075 h 559"/>
              <a:gd name="T34" fmla="*/ 509071623 w 450"/>
              <a:gd name="T35" fmla="*/ 854334268 h 559"/>
              <a:gd name="T36" fmla="*/ 428426645 w 450"/>
              <a:gd name="T37" fmla="*/ 801409987 h 559"/>
              <a:gd name="T38" fmla="*/ 327620323 w 450"/>
              <a:gd name="T39" fmla="*/ 763608433 h 559"/>
              <a:gd name="T40" fmla="*/ 216733478 w 450"/>
              <a:gd name="T41" fmla="*/ 753527806 h 559"/>
              <a:gd name="T42" fmla="*/ 0 w 450"/>
              <a:gd name="T43" fmla="*/ 738406867 h 559"/>
              <a:gd name="T44" fmla="*/ 153728745 w 450"/>
              <a:gd name="T45" fmla="*/ 730845604 h 559"/>
              <a:gd name="T46" fmla="*/ 375504072 w 450"/>
              <a:gd name="T47" fmla="*/ 743447180 h 559"/>
              <a:gd name="T48" fmla="*/ 481350705 w 450"/>
              <a:gd name="T49" fmla="*/ 768648746 h 559"/>
              <a:gd name="T50" fmla="*/ 551915061 w 450"/>
              <a:gd name="T51" fmla="*/ 801409987 h 559"/>
              <a:gd name="T52" fmla="*/ 619958468 w 450"/>
              <a:gd name="T53" fmla="*/ 849293954 h 559"/>
              <a:gd name="T54" fmla="*/ 624998779 w 450"/>
              <a:gd name="T55" fmla="*/ 816530927 h 559"/>
              <a:gd name="T56" fmla="*/ 370463761 w 450"/>
              <a:gd name="T57" fmla="*/ 393144524 h 559"/>
              <a:gd name="T58" fmla="*/ 317539701 w 450"/>
              <a:gd name="T59" fmla="*/ 282257635 h 559"/>
              <a:gd name="T60" fmla="*/ 302418767 w 450"/>
              <a:gd name="T61" fmla="*/ 196572262 h 559"/>
              <a:gd name="T62" fmla="*/ 302418767 w 450"/>
              <a:gd name="T63" fmla="*/ 138609455 h 559"/>
              <a:gd name="T64" fmla="*/ 327620323 w 450"/>
              <a:gd name="T65" fmla="*/ 52924107 h 559"/>
              <a:gd name="T66" fmla="*/ 1048385112 w 450"/>
              <a:gd name="T67" fmla="*/ 1214715863 h 559"/>
              <a:gd name="T68" fmla="*/ 1066026995 w 450"/>
              <a:gd name="T69" fmla="*/ 1224796490 h 559"/>
              <a:gd name="T70" fmla="*/ 1048385112 w 450"/>
              <a:gd name="T71" fmla="*/ 1214715863 h 55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50"/>
              <a:gd name="T109" fmla="*/ 0 h 559"/>
              <a:gd name="T110" fmla="*/ 450 w 450"/>
              <a:gd name="T111" fmla="*/ 559 h 55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50" h="559">
                <a:moveTo>
                  <a:pt x="137" y="0"/>
                </a:moveTo>
                <a:lnTo>
                  <a:pt x="133" y="19"/>
                </a:lnTo>
                <a:lnTo>
                  <a:pt x="130" y="36"/>
                </a:lnTo>
                <a:lnTo>
                  <a:pt x="128" y="53"/>
                </a:lnTo>
                <a:lnTo>
                  <a:pt x="128" y="72"/>
                </a:lnTo>
                <a:lnTo>
                  <a:pt x="130" y="87"/>
                </a:lnTo>
                <a:lnTo>
                  <a:pt x="130" y="99"/>
                </a:lnTo>
                <a:lnTo>
                  <a:pt x="133" y="108"/>
                </a:lnTo>
                <a:lnTo>
                  <a:pt x="135" y="114"/>
                </a:lnTo>
                <a:lnTo>
                  <a:pt x="149" y="131"/>
                </a:lnTo>
                <a:lnTo>
                  <a:pt x="179" y="164"/>
                </a:lnTo>
                <a:lnTo>
                  <a:pt x="402" y="425"/>
                </a:lnTo>
                <a:lnTo>
                  <a:pt x="421" y="450"/>
                </a:lnTo>
                <a:lnTo>
                  <a:pt x="442" y="484"/>
                </a:lnTo>
                <a:lnTo>
                  <a:pt x="444" y="494"/>
                </a:lnTo>
                <a:lnTo>
                  <a:pt x="448" y="503"/>
                </a:lnTo>
                <a:lnTo>
                  <a:pt x="448" y="511"/>
                </a:lnTo>
                <a:lnTo>
                  <a:pt x="450" y="519"/>
                </a:lnTo>
                <a:lnTo>
                  <a:pt x="448" y="528"/>
                </a:lnTo>
                <a:lnTo>
                  <a:pt x="444" y="536"/>
                </a:lnTo>
                <a:lnTo>
                  <a:pt x="440" y="545"/>
                </a:lnTo>
                <a:lnTo>
                  <a:pt x="433" y="551"/>
                </a:lnTo>
                <a:lnTo>
                  <a:pt x="425" y="555"/>
                </a:lnTo>
                <a:lnTo>
                  <a:pt x="416" y="559"/>
                </a:lnTo>
                <a:lnTo>
                  <a:pt x="406" y="559"/>
                </a:lnTo>
                <a:lnTo>
                  <a:pt x="397" y="557"/>
                </a:lnTo>
                <a:lnTo>
                  <a:pt x="391" y="555"/>
                </a:lnTo>
                <a:lnTo>
                  <a:pt x="383" y="551"/>
                </a:lnTo>
                <a:lnTo>
                  <a:pt x="374" y="545"/>
                </a:lnTo>
                <a:lnTo>
                  <a:pt x="368" y="538"/>
                </a:lnTo>
                <a:lnTo>
                  <a:pt x="324" y="480"/>
                </a:lnTo>
                <a:lnTo>
                  <a:pt x="280" y="419"/>
                </a:lnTo>
                <a:lnTo>
                  <a:pt x="257" y="389"/>
                </a:lnTo>
                <a:lnTo>
                  <a:pt x="231" y="362"/>
                </a:lnTo>
                <a:lnTo>
                  <a:pt x="217" y="349"/>
                </a:lnTo>
                <a:lnTo>
                  <a:pt x="202" y="339"/>
                </a:lnTo>
                <a:lnTo>
                  <a:pt x="187" y="328"/>
                </a:lnTo>
                <a:lnTo>
                  <a:pt x="170" y="318"/>
                </a:lnTo>
                <a:lnTo>
                  <a:pt x="151" y="309"/>
                </a:lnTo>
                <a:lnTo>
                  <a:pt x="130" y="303"/>
                </a:lnTo>
                <a:lnTo>
                  <a:pt x="109" y="301"/>
                </a:lnTo>
                <a:lnTo>
                  <a:pt x="86" y="299"/>
                </a:lnTo>
                <a:lnTo>
                  <a:pt x="42" y="295"/>
                </a:lnTo>
                <a:lnTo>
                  <a:pt x="0" y="293"/>
                </a:lnTo>
                <a:lnTo>
                  <a:pt x="61" y="290"/>
                </a:lnTo>
                <a:lnTo>
                  <a:pt x="120" y="290"/>
                </a:lnTo>
                <a:lnTo>
                  <a:pt x="149" y="295"/>
                </a:lnTo>
                <a:lnTo>
                  <a:pt x="177" y="301"/>
                </a:lnTo>
                <a:lnTo>
                  <a:pt x="191" y="305"/>
                </a:lnTo>
                <a:lnTo>
                  <a:pt x="204" y="311"/>
                </a:lnTo>
                <a:lnTo>
                  <a:pt x="219" y="318"/>
                </a:lnTo>
                <a:lnTo>
                  <a:pt x="231" y="326"/>
                </a:lnTo>
                <a:lnTo>
                  <a:pt x="246" y="337"/>
                </a:lnTo>
                <a:lnTo>
                  <a:pt x="261" y="347"/>
                </a:lnTo>
                <a:lnTo>
                  <a:pt x="248" y="324"/>
                </a:lnTo>
                <a:lnTo>
                  <a:pt x="160" y="177"/>
                </a:lnTo>
                <a:lnTo>
                  <a:pt x="147" y="156"/>
                </a:lnTo>
                <a:lnTo>
                  <a:pt x="137" y="135"/>
                </a:lnTo>
                <a:lnTo>
                  <a:pt x="126" y="112"/>
                </a:lnTo>
                <a:lnTo>
                  <a:pt x="120" y="89"/>
                </a:lnTo>
                <a:lnTo>
                  <a:pt x="120" y="78"/>
                </a:lnTo>
                <a:lnTo>
                  <a:pt x="120" y="68"/>
                </a:lnTo>
                <a:lnTo>
                  <a:pt x="120" y="55"/>
                </a:lnTo>
                <a:lnTo>
                  <a:pt x="124" y="45"/>
                </a:lnTo>
                <a:lnTo>
                  <a:pt x="130" y="21"/>
                </a:lnTo>
                <a:lnTo>
                  <a:pt x="137" y="0"/>
                </a:lnTo>
                <a:close/>
                <a:moveTo>
                  <a:pt x="416" y="482"/>
                </a:moveTo>
                <a:lnTo>
                  <a:pt x="419" y="486"/>
                </a:lnTo>
                <a:lnTo>
                  <a:pt x="423" y="486"/>
                </a:lnTo>
                <a:lnTo>
                  <a:pt x="421" y="484"/>
                </a:lnTo>
                <a:lnTo>
                  <a:pt x="416" y="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8" name="Freeform 18"/>
          <p:cNvSpPr>
            <a:spLocks/>
          </p:cNvSpPr>
          <p:nvPr/>
        </p:nvSpPr>
        <p:spPr bwMode="auto">
          <a:xfrm>
            <a:off x="3632232" y="4007676"/>
            <a:ext cx="714375" cy="887413"/>
          </a:xfrm>
          <a:custGeom>
            <a:avLst/>
            <a:gdLst>
              <a:gd name="T0" fmla="*/ 335181583 w 450"/>
              <a:gd name="T1" fmla="*/ 47883781 h 559"/>
              <a:gd name="T2" fmla="*/ 322580012 w 450"/>
              <a:gd name="T3" fmla="*/ 133569142 h 559"/>
              <a:gd name="T4" fmla="*/ 327620323 w 450"/>
              <a:gd name="T5" fmla="*/ 219254514 h 559"/>
              <a:gd name="T6" fmla="*/ 335181583 w 450"/>
              <a:gd name="T7" fmla="*/ 272177009 h 559"/>
              <a:gd name="T8" fmla="*/ 375504072 w 450"/>
              <a:gd name="T9" fmla="*/ 330141404 h 559"/>
              <a:gd name="T10" fmla="*/ 1013102935 w 450"/>
              <a:gd name="T11" fmla="*/ 1071067733 h 559"/>
              <a:gd name="T12" fmla="*/ 1113909157 w 450"/>
              <a:gd name="T13" fmla="*/ 1219756176 h 559"/>
              <a:gd name="T14" fmla="*/ 1129030091 w 450"/>
              <a:gd name="T15" fmla="*/ 1267639945 h 559"/>
              <a:gd name="T16" fmla="*/ 1134070402 w 450"/>
              <a:gd name="T17" fmla="*/ 1307962450 h 559"/>
              <a:gd name="T18" fmla="*/ 1118949468 w 450"/>
              <a:gd name="T19" fmla="*/ 1350804318 h 559"/>
              <a:gd name="T20" fmla="*/ 1091228551 w 450"/>
              <a:gd name="T21" fmla="*/ 1388607460 h 559"/>
              <a:gd name="T22" fmla="*/ 1048385112 w 450"/>
              <a:gd name="T23" fmla="*/ 1408768713 h 559"/>
              <a:gd name="T24" fmla="*/ 1000502950 w 450"/>
              <a:gd name="T25" fmla="*/ 1403728400 h 559"/>
              <a:gd name="T26" fmla="*/ 965220773 w 450"/>
              <a:gd name="T27" fmla="*/ 1388607460 h 559"/>
              <a:gd name="T28" fmla="*/ 927417645 w 450"/>
              <a:gd name="T29" fmla="*/ 1355844631 h 559"/>
              <a:gd name="T30" fmla="*/ 705643757 w 450"/>
              <a:gd name="T31" fmla="*/ 1055946793 h 559"/>
              <a:gd name="T32" fmla="*/ 582155341 w 450"/>
              <a:gd name="T33" fmla="*/ 912297075 h 559"/>
              <a:gd name="T34" fmla="*/ 509071623 w 450"/>
              <a:gd name="T35" fmla="*/ 854334268 h 559"/>
              <a:gd name="T36" fmla="*/ 428426645 w 450"/>
              <a:gd name="T37" fmla="*/ 801409987 h 559"/>
              <a:gd name="T38" fmla="*/ 327620323 w 450"/>
              <a:gd name="T39" fmla="*/ 763608433 h 559"/>
              <a:gd name="T40" fmla="*/ 216733478 w 450"/>
              <a:gd name="T41" fmla="*/ 753527806 h 559"/>
              <a:gd name="T42" fmla="*/ 0 w 450"/>
              <a:gd name="T43" fmla="*/ 738406867 h 559"/>
              <a:gd name="T44" fmla="*/ 153728745 w 450"/>
              <a:gd name="T45" fmla="*/ 730845604 h 559"/>
              <a:gd name="T46" fmla="*/ 375504072 w 450"/>
              <a:gd name="T47" fmla="*/ 743447180 h 559"/>
              <a:gd name="T48" fmla="*/ 481350705 w 450"/>
              <a:gd name="T49" fmla="*/ 768648746 h 559"/>
              <a:gd name="T50" fmla="*/ 551915061 w 450"/>
              <a:gd name="T51" fmla="*/ 801409987 h 559"/>
              <a:gd name="T52" fmla="*/ 619958468 w 450"/>
              <a:gd name="T53" fmla="*/ 849293954 h 559"/>
              <a:gd name="T54" fmla="*/ 624998779 w 450"/>
              <a:gd name="T55" fmla="*/ 816530927 h 559"/>
              <a:gd name="T56" fmla="*/ 370463761 w 450"/>
              <a:gd name="T57" fmla="*/ 393144524 h 559"/>
              <a:gd name="T58" fmla="*/ 317539701 w 450"/>
              <a:gd name="T59" fmla="*/ 282257635 h 559"/>
              <a:gd name="T60" fmla="*/ 302418767 w 450"/>
              <a:gd name="T61" fmla="*/ 196572262 h 559"/>
              <a:gd name="T62" fmla="*/ 302418767 w 450"/>
              <a:gd name="T63" fmla="*/ 138609455 h 559"/>
              <a:gd name="T64" fmla="*/ 327620323 w 450"/>
              <a:gd name="T65" fmla="*/ 52924107 h 55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50"/>
              <a:gd name="T100" fmla="*/ 0 h 559"/>
              <a:gd name="T101" fmla="*/ 450 w 450"/>
              <a:gd name="T102" fmla="*/ 559 h 55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50" h="559">
                <a:moveTo>
                  <a:pt x="137" y="0"/>
                </a:moveTo>
                <a:lnTo>
                  <a:pt x="133" y="19"/>
                </a:lnTo>
                <a:lnTo>
                  <a:pt x="130" y="36"/>
                </a:lnTo>
                <a:lnTo>
                  <a:pt x="128" y="53"/>
                </a:lnTo>
                <a:lnTo>
                  <a:pt x="128" y="72"/>
                </a:lnTo>
                <a:lnTo>
                  <a:pt x="130" y="87"/>
                </a:lnTo>
                <a:lnTo>
                  <a:pt x="130" y="99"/>
                </a:lnTo>
                <a:lnTo>
                  <a:pt x="133" y="108"/>
                </a:lnTo>
                <a:lnTo>
                  <a:pt x="135" y="114"/>
                </a:lnTo>
                <a:lnTo>
                  <a:pt x="149" y="131"/>
                </a:lnTo>
                <a:lnTo>
                  <a:pt x="179" y="164"/>
                </a:lnTo>
                <a:lnTo>
                  <a:pt x="402" y="425"/>
                </a:lnTo>
                <a:lnTo>
                  <a:pt x="421" y="450"/>
                </a:lnTo>
                <a:lnTo>
                  <a:pt x="442" y="484"/>
                </a:lnTo>
                <a:lnTo>
                  <a:pt x="444" y="494"/>
                </a:lnTo>
                <a:lnTo>
                  <a:pt x="448" y="503"/>
                </a:lnTo>
                <a:lnTo>
                  <a:pt x="448" y="511"/>
                </a:lnTo>
                <a:lnTo>
                  <a:pt x="450" y="519"/>
                </a:lnTo>
                <a:lnTo>
                  <a:pt x="448" y="528"/>
                </a:lnTo>
                <a:lnTo>
                  <a:pt x="444" y="536"/>
                </a:lnTo>
                <a:lnTo>
                  <a:pt x="440" y="545"/>
                </a:lnTo>
                <a:lnTo>
                  <a:pt x="433" y="551"/>
                </a:lnTo>
                <a:lnTo>
                  <a:pt x="425" y="555"/>
                </a:lnTo>
                <a:lnTo>
                  <a:pt x="416" y="559"/>
                </a:lnTo>
                <a:lnTo>
                  <a:pt x="406" y="559"/>
                </a:lnTo>
                <a:lnTo>
                  <a:pt x="397" y="557"/>
                </a:lnTo>
                <a:lnTo>
                  <a:pt x="391" y="555"/>
                </a:lnTo>
                <a:lnTo>
                  <a:pt x="383" y="551"/>
                </a:lnTo>
                <a:lnTo>
                  <a:pt x="374" y="545"/>
                </a:lnTo>
                <a:lnTo>
                  <a:pt x="368" y="538"/>
                </a:lnTo>
                <a:lnTo>
                  <a:pt x="324" y="480"/>
                </a:lnTo>
                <a:lnTo>
                  <a:pt x="280" y="419"/>
                </a:lnTo>
                <a:lnTo>
                  <a:pt x="257" y="389"/>
                </a:lnTo>
                <a:lnTo>
                  <a:pt x="231" y="362"/>
                </a:lnTo>
                <a:lnTo>
                  <a:pt x="217" y="349"/>
                </a:lnTo>
                <a:lnTo>
                  <a:pt x="202" y="339"/>
                </a:lnTo>
                <a:lnTo>
                  <a:pt x="187" y="328"/>
                </a:lnTo>
                <a:lnTo>
                  <a:pt x="170" y="318"/>
                </a:lnTo>
                <a:lnTo>
                  <a:pt x="151" y="309"/>
                </a:lnTo>
                <a:lnTo>
                  <a:pt x="130" y="303"/>
                </a:lnTo>
                <a:lnTo>
                  <a:pt x="109" y="301"/>
                </a:lnTo>
                <a:lnTo>
                  <a:pt x="86" y="299"/>
                </a:lnTo>
                <a:lnTo>
                  <a:pt x="42" y="295"/>
                </a:lnTo>
                <a:lnTo>
                  <a:pt x="0" y="293"/>
                </a:lnTo>
                <a:lnTo>
                  <a:pt x="61" y="290"/>
                </a:lnTo>
                <a:lnTo>
                  <a:pt x="120" y="290"/>
                </a:lnTo>
                <a:lnTo>
                  <a:pt x="149" y="295"/>
                </a:lnTo>
                <a:lnTo>
                  <a:pt x="177" y="301"/>
                </a:lnTo>
                <a:lnTo>
                  <a:pt x="191" y="305"/>
                </a:lnTo>
                <a:lnTo>
                  <a:pt x="204" y="311"/>
                </a:lnTo>
                <a:lnTo>
                  <a:pt x="219" y="318"/>
                </a:lnTo>
                <a:lnTo>
                  <a:pt x="231" y="326"/>
                </a:lnTo>
                <a:lnTo>
                  <a:pt x="246" y="337"/>
                </a:lnTo>
                <a:lnTo>
                  <a:pt x="261" y="347"/>
                </a:lnTo>
                <a:lnTo>
                  <a:pt x="248" y="324"/>
                </a:lnTo>
                <a:lnTo>
                  <a:pt x="160" y="177"/>
                </a:lnTo>
                <a:lnTo>
                  <a:pt x="147" y="156"/>
                </a:lnTo>
                <a:lnTo>
                  <a:pt x="137" y="135"/>
                </a:lnTo>
                <a:lnTo>
                  <a:pt x="126" y="112"/>
                </a:lnTo>
                <a:lnTo>
                  <a:pt x="120" y="89"/>
                </a:lnTo>
                <a:lnTo>
                  <a:pt x="120" y="78"/>
                </a:lnTo>
                <a:lnTo>
                  <a:pt x="120" y="68"/>
                </a:lnTo>
                <a:lnTo>
                  <a:pt x="120" y="55"/>
                </a:lnTo>
                <a:lnTo>
                  <a:pt x="124" y="45"/>
                </a:lnTo>
                <a:lnTo>
                  <a:pt x="130" y="21"/>
                </a:lnTo>
                <a:lnTo>
                  <a:pt x="137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49" name="Freeform 19"/>
          <p:cNvSpPr>
            <a:spLocks/>
          </p:cNvSpPr>
          <p:nvPr/>
        </p:nvSpPr>
        <p:spPr bwMode="auto">
          <a:xfrm>
            <a:off x="4292604" y="4772823"/>
            <a:ext cx="11113" cy="6350"/>
          </a:xfrm>
          <a:custGeom>
            <a:avLst/>
            <a:gdLst>
              <a:gd name="T0" fmla="*/ 0 w 7"/>
              <a:gd name="T1" fmla="*/ 0 h 4"/>
              <a:gd name="T2" fmla="*/ 7561604 w 7"/>
              <a:gd name="T3" fmla="*/ 10080623 h 4"/>
              <a:gd name="T4" fmla="*/ 17642683 w 7"/>
              <a:gd name="T5" fmla="*/ 10080623 h 4"/>
              <a:gd name="T6" fmla="*/ 12602142 w 7"/>
              <a:gd name="T7" fmla="*/ 5040312 h 4"/>
              <a:gd name="T8" fmla="*/ 0 w 7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4"/>
              <a:gd name="T17" fmla="*/ 7 w 7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4">
                <a:moveTo>
                  <a:pt x="0" y="0"/>
                </a:moveTo>
                <a:lnTo>
                  <a:pt x="3" y="4"/>
                </a:lnTo>
                <a:lnTo>
                  <a:pt x="7" y="4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0" name="Freeform 20"/>
          <p:cNvSpPr>
            <a:spLocks noEditPoints="1"/>
          </p:cNvSpPr>
          <p:nvPr/>
        </p:nvSpPr>
        <p:spPr bwMode="auto">
          <a:xfrm>
            <a:off x="3589338" y="5506276"/>
            <a:ext cx="233362" cy="466725"/>
          </a:xfrm>
          <a:custGeom>
            <a:avLst/>
            <a:gdLst>
              <a:gd name="T0" fmla="*/ 0 w 147"/>
              <a:gd name="T1" fmla="*/ 443547514 h 294"/>
              <a:gd name="T2" fmla="*/ 63002976 w 147"/>
              <a:gd name="T3" fmla="*/ 355342777 h 294"/>
              <a:gd name="T4" fmla="*/ 126007540 w 147"/>
              <a:gd name="T5" fmla="*/ 259575291 h 294"/>
              <a:gd name="T6" fmla="*/ 189010491 w 147"/>
              <a:gd name="T7" fmla="*/ 168851242 h 294"/>
              <a:gd name="T8" fmla="*/ 241934480 w 147"/>
              <a:gd name="T9" fmla="*/ 68043422 h 294"/>
              <a:gd name="T10" fmla="*/ 241934480 w 147"/>
              <a:gd name="T11" fmla="*/ 68043422 h 294"/>
              <a:gd name="T12" fmla="*/ 241934480 w 147"/>
              <a:gd name="T13" fmla="*/ 63003111 h 294"/>
              <a:gd name="T14" fmla="*/ 241934480 w 147"/>
              <a:gd name="T15" fmla="*/ 63003111 h 294"/>
              <a:gd name="T16" fmla="*/ 241934480 w 147"/>
              <a:gd name="T17" fmla="*/ 63003111 h 294"/>
              <a:gd name="T18" fmla="*/ 264615035 w 147"/>
              <a:gd name="T19" fmla="*/ 32761236 h 294"/>
              <a:gd name="T20" fmla="*/ 279735934 w 147"/>
              <a:gd name="T21" fmla="*/ 10080624 h 294"/>
              <a:gd name="T22" fmla="*/ 289816533 w 147"/>
              <a:gd name="T23" fmla="*/ 5040312 h 294"/>
              <a:gd name="T24" fmla="*/ 307458375 w 147"/>
              <a:gd name="T25" fmla="*/ 0 h 294"/>
              <a:gd name="T26" fmla="*/ 322579274 w 147"/>
              <a:gd name="T27" fmla="*/ 5040312 h 294"/>
              <a:gd name="T28" fmla="*/ 342740473 w 147"/>
              <a:gd name="T29" fmla="*/ 10080624 h 294"/>
              <a:gd name="T30" fmla="*/ 360380727 w 147"/>
              <a:gd name="T31" fmla="*/ 15120937 h 294"/>
              <a:gd name="T32" fmla="*/ 365421027 w 147"/>
              <a:gd name="T33" fmla="*/ 32761236 h 294"/>
              <a:gd name="T34" fmla="*/ 370461327 w 147"/>
              <a:gd name="T35" fmla="*/ 47882168 h 294"/>
              <a:gd name="T36" fmla="*/ 370461327 w 147"/>
              <a:gd name="T37" fmla="*/ 57962801 h 294"/>
              <a:gd name="T38" fmla="*/ 360380727 w 147"/>
              <a:gd name="T39" fmla="*/ 131048120 h 294"/>
              <a:gd name="T40" fmla="*/ 342740473 w 147"/>
              <a:gd name="T41" fmla="*/ 201612466 h 294"/>
              <a:gd name="T42" fmla="*/ 322579274 w 147"/>
              <a:gd name="T43" fmla="*/ 264615602 h 294"/>
              <a:gd name="T44" fmla="*/ 294856833 w 147"/>
              <a:gd name="T45" fmla="*/ 332660586 h 294"/>
              <a:gd name="T46" fmla="*/ 269655334 w 147"/>
              <a:gd name="T47" fmla="*/ 398184621 h 294"/>
              <a:gd name="T48" fmla="*/ 249494136 w 147"/>
              <a:gd name="T49" fmla="*/ 466228117 h 294"/>
              <a:gd name="T50" fmla="*/ 241934480 w 147"/>
              <a:gd name="T51" fmla="*/ 504031239 h 294"/>
              <a:gd name="T52" fmla="*/ 236894181 w 147"/>
              <a:gd name="T53" fmla="*/ 534273102 h 294"/>
              <a:gd name="T54" fmla="*/ 236894181 w 147"/>
              <a:gd name="T55" fmla="*/ 572074636 h 294"/>
              <a:gd name="T56" fmla="*/ 236894181 w 147"/>
              <a:gd name="T57" fmla="*/ 609877758 h 294"/>
              <a:gd name="T58" fmla="*/ 241934480 w 147"/>
              <a:gd name="T59" fmla="*/ 624998689 h 294"/>
              <a:gd name="T60" fmla="*/ 254534436 w 147"/>
              <a:gd name="T61" fmla="*/ 635079310 h 294"/>
              <a:gd name="T62" fmla="*/ 264615035 w 147"/>
              <a:gd name="T63" fmla="*/ 640119620 h 294"/>
              <a:gd name="T64" fmla="*/ 274695634 w 147"/>
              <a:gd name="T65" fmla="*/ 650200241 h 294"/>
              <a:gd name="T66" fmla="*/ 289816533 w 147"/>
              <a:gd name="T67" fmla="*/ 667842121 h 294"/>
              <a:gd name="T68" fmla="*/ 294856833 w 147"/>
              <a:gd name="T69" fmla="*/ 693043673 h 294"/>
              <a:gd name="T70" fmla="*/ 302418076 w 147"/>
              <a:gd name="T71" fmla="*/ 720764587 h 294"/>
              <a:gd name="T72" fmla="*/ 302418076 w 147"/>
              <a:gd name="T73" fmla="*/ 740925828 h 294"/>
              <a:gd name="T74" fmla="*/ 302418076 w 147"/>
              <a:gd name="T75" fmla="*/ 740925828 h 294"/>
              <a:gd name="T76" fmla="*/ 289816533 w 147"/>
              <a:gd name="T77" fmla="*/ 703124294 h 294"/>
              <a:gd name="T78" fmla="*/ 279735934 w 147"/>
              <a:gd name="T79" fmla="*/ 677922742 h 294"/>
              <a:gd name="T80" fmla="*/ 269655334 w 147"/>
              <a:gd name="T81" fmla="*/ 667842121 h 294"/>
              <a:gd name="T82" fmla="*/ 264615035 w 147"/>
              <a:gd name="T83" fmla="*/ 662801811 h 294"/>
              <a:gd name="T84" fmla="*/ 264615035 w 147"/>
              <a:gd name="T85" fmla="*/ 662801811 h 294"/>
              <a:gd name="T86" fmla="*/ 259574735 w 147"/>
              <a:gd name="T87" fmla="*/ 662801811 h 294"/>
              <a:gd name="T88" fmla="*/ 254534436 w 147"/>
              <a:gd name="T89" fmla="*/ 662801811 h 294"/>
              <a:gd name="T90" fmla="*/ 231853881 w 147"/>
              <a:gd name="T91" fmla="*/ 645159931 h 294"/>
              <a:gd name="T92" fmla="*/ 216732982 w 147"/>
              <a:gd name="T93" fmla="*/ 630038999 h 294"/>
              <a:gd name="T94" fmla="*/ 206652334 w 147"/>
              <a:gd name="T95" fmla="*/ 604837447 h 294"/>
              <a:gd name="T96" fmla="*/ 201612034 w 147"/>
              <a:gd name="T97" fmla="*/ 582155257 h 294"/>
              <a:gd name="T98" fmla="*/ 196571734 w 147"/>
              <a:gd name="T99" fmla="*/ 504031239 h 294"/>
              <a:gd name="T100" fmla="*/ 189010491 w 147"/>
              <a:gd name="T101" fmla="*/ 423386273 h 294"/>
              <a:gd name="T102" fmla="*/ 189010491 w 147"/>
              <a:gd name="T103" fmla="*/ 337700897 h 294"/>
              <a:gd name="T104" fmla="*/ 196571734 w 147"/>
              <a:gd name="T105" fmla="*/ 259575291 h 294"/>
              <a:gd name="T106" fmla="*/ 168849293 w 147"/>
              <a:gd name="T107" fmla="*/ 284776843 h 294"/>
              <a:gd name="T108" fmla="*/ 0 w 147"/>
              <a:gd name="T109" fmla="*/ 443547514 h 294"/>
              <a:gd name="T110" fmla="*/ 337700173 w 147"/>
              <a:gd name="T111" fmla="*/ 100806233 h 294"/>
              <a:gd name="T112" fmla="*/ 337700173 w 147"/>
              <a:gd name="T113" fmla="*/ 100806233 h 294"/>
              <a:gd name="T114" fmla="*/ 342740473 w 147"/>
              <a:gd name="T115" fmla="*/ 95765923 h 294"/>
              <a:gd name="T116" fmla="*/ 342740473 w 147"/>
              <a:gd name="T117" fmla="*/ 95765923 h 294"/>
              <a:gd name="T118" fmla="*/ 337700173 w 147"/>
              <a:gd name="T119" fmla="*/ 100806233 h 2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7"/>
              <a:gd name="T181" fmla="*/ 0 h 294"/>
              <a:gd name="T182" fmla="*/ 147 w 147"/>
              <a:gd name="T183" fmla="*/ 294 h 29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7" h="294">
                <a:moveTo>
                  <a:pt x="0" y="176"/>
                </a:moveTo>
                <a:lnTo>
                  <a:pt x="25" y="141"/>
                </a:lnTo>
                <a:lnTo>
                  <a:pt x="50" y="103"/>
                </a:lnTo>
                <a:lnTo>
                  <a:pt x="75" y="67"/>
                </a:lnTo>
                <a:lnTo>
                  <a:pt x="96" y="27"/>
                </a:lnTo>
                <a:lnTo>
                  <a:pt x="96" y="25"/>
                </a:lnTo>
                <a:lnTo>
                  <a:pt x="105" y="13"/>
                </a:lnTo>
                <a:lnTo>
                  <a:pt x="111" y="4"/>
                </a:lnTo>
                <a:lnTo>
                  <a:pt x="115" y="2"/>
                </a:lnTo>
                <a:lnTo>
                  <a:pt x="122" y="0"/>
                </a:lnTo>
                <a:lnTo>
                  <a:pt x="128" y="2"/>
                </a:lnTo>
                <a:lnTo>
                  <a:pt x="136" y="4"/>
                </a:lnTo>
                <a:lnTo>
                  <a:pt x="143" y="6"/>
                </a:lnTo>
                <a:lnTo>
                  <a:pt x="145" y="13"/>
                </a:lnTo>
                <a:lnTo>
                  <a:pt x="147" y="19"/>
                </a:lnTo>
                <a:lnTo>
                  <a:pt x="147" y="23"/>
                </a:lnTo>
                <a:lnTo>
                  <a:pt x="143" y="52"/>
                </a:lnTo>
                <a:lnTo>
                  <a:pt x="136" y="80"/>
                </a:lnTo>
                <a:lnTo>
                  <a:pt x="128" y="105"/>
                </a:lnTo>
                <a:lnTo>
                  <a:pt x="117" y="132"/>
                </a:lnTo>
                <a:lnTo>
                  <a:pt x="107" y="158"/>
                </a:lnTo>
                <a:lnTo>
                  <a:pt x="99" y="185"/>
                </a:lnTo>
                <a:lnTo>
                  <a:pt x="96" y="200"/>
                </a:lnTo>
                <a:lnTo>
                  <a:pt x="94" y="212"/>
                </a:lnTo>
                <a:lnTo>
                  <a:pt x="94" y="227"/>
                </a:lnTo>
                <a:lnTo>
                  <a:pt x="94" y="242"/>
                </a:lnTo>
                <a:lnTo>
                  <a:pt x="96" y="248"/>
                </a:lnTo>
                <a:lnTo>
                  <a:pt x="101" y="252"/>
                </a:lnTo>
                <a:lnTo>
                  <a:pt x="105" y="254"/>
                </a:lnTo>
                <a:lnTo>
                  <a:pt x="109" y="258"/>
                </a:lnTo>
                <a:lnTo>
                  <a:pt x="115" y="265"/>
                </a:lnTo>
                <a:lnTo>
                  <a:pt x="117" y="275"/>
                </a:lnTo>
                <a:lnTo>
                  <a:pt x="120" y="286"/>
                </a:lnTo>
                <a:lnTo>
                  <a:pt x="120" y="294"/>
                </a:lnTo>
                <a:lnTo>
                  <a:pt x="115" y="279"/>
                </a:lnTo>
                <a:lnTo>
                  <a:pt x="111" y="269"/>
                </a:lnTo>
                <a:lnTo>
                  <a:pt x="107" y="265"/>
                </a:lnTo>
                <a:lnTo>
                  <a:pt x="105" y="263"/>
                </a:lnTo>
                <a:lnTo>
                  <a:pt x="103" y="263"/>
                </a:lnTo>
                <a:lnTo>
                  <a:pt x="101" y="263"/>
                </a:lnTo>
                <a:lnTo>
                  <a:pt x="92" y="256"/>
                </a:lnTo>
                <a:lnTo>
                  <a:pt x="86" y="250"/>
                </a:lnTo>
                <a:lnTo>
                  <a:pt x="82" y="240"/>
                </a:lnTo>
                <a:lnTo>
                  <a:pt x="80" y="231"/>
                </a:lnTo>
                <a:lnTo>
                  <a:pt x="78" y="200"/>
                </a:lnTo>
                <a:lnTo>
                  <a:pt x="75" y="168"/>
                </a:lnTo>
                <a:lnTo>
                  <a:pt x="75" y="134"/>
                </a:lnTo>
                <a:lnTo>
                  <a:pt x="78" y="103"/>
                </a:lnTo>
                <a:lnTo>
                  <a:pt x="67" y="113"/>
                </a:lnTo>
                <a:lnTo>
                  <a:pt x="0" y="176"/>
                </a:lnTo>
                <a:close/>
                <a:moveTo>
                  <a:pt x="134" y="40"/>
                </a:moveTo>
                <a:lnTo>
                  <a:pt x="134" y="40"/>
                </a:lnTo>
                <a:lnTo>
                  <a:pt x="136" y="38"/>
                </a:lnTo>
                <a:lnTo>
                  <a:pt x="134" y="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1" name="Freeform 21"/>
          <p:cNvSpPr>
            <a:spLocks/>
          </p:cNvSpPr>
          <p:nvPr/>
        </p:nvSpPr>
        <p:spPr bwMode="auto">
          <a:xfrm>
            <a:off x="3589338" y="5506276"/>
            <a:ext cx="233362" cy="466725"/>
          </a:xfrm>
          <a:custGeom>
            <a:avLst/>
            <a:gdLst>
              <a:gd name="T0" fmla="*/ 0 w 147"/>
              <a:gd name="T1" fmla="*/ 443547514 h 294"/>
              <a:gd name="T2" fmla="*/ 63002976 w 147"/>
              <a:gd name="T3" fmla="*/ 355342777 h 294"/>
              <a:gd name="T4" fmla="*/ 126007540 w 147"/>
              <a:gd name="T5" fmla="*/ 259575291 h 294"/>
              <a:gd name="T6" fmla="*/ 189010491 w 147"/>
              <a:gd name="T7" fmla="*/ 168851242 h 294"/>
              <a:gd name="T8" fmla="*/ 241934480 w 147"/>
              <a:gd name="T9" fmla="*/ 68043422 h 294"/>
              <a:gd name="T10" fmla="*/ 241934480 w 147"/>
              <a:gd name="T11" fmla="*/ 68043422 h 294"/>
              <a:gd name="T12" fmla="*/ 241934480 w 147"/>
              <a:gd name="T13" fmla="*/ 63003111 h 294"/>
              <a:gd name="T14" fmla="*/ 241934480 w 147"/>
              <a:gd name="T15" fmla="*/ 63003111 h 294"/>
              <a:gd name="T16" fmla="*/ 241934480 w 147"/>
              <a:gd name="T17" fmla="*/ 63003111 h 294"/>
              <a:gd name="T18" fmla="*/ 264615035 w 147"/>
              <a:gd name="T19" fmla="*/ 32761236 h 294"/>
              <a:gd name="T20" fmla="*/ 279735934 w 147"/>
              <a:gd name="T21" fmla="*/ 10080624 h 294"/>
              <a:gd name="T22" fmla="*/ 289816533 w 147"/>
              <a:gd name="T23" fmla="*/ 5040312 h 294"/>
              <a:gd name="T24" fmla="*/ 307458375 w 147"/>
              <a:gd name="T25" fmla="*/ 0 h 294"/>
              <a:gd name="T26" fmla="*/ 322579274 w 147"/>
              <a:gd name="T27" fmla="*/ 5040312 h 294"/>
              <a:gd name="T28" fmla="*/ 342740473 w 147"/>
              <a:gd name="T29" fmla="*/ 10080624 h 294"/>
              <a:gd name="T30" fmla="*/ 360380727 w 147"/>
              <a:gd name="T31" fmla="*/ 15120937 h 294"/>
              <a:gd name="T32" fmla="*/ 365421027 w 147"/>
              <a:gd name="T33" fmla="*/ 32761236 h 294"/>
              <a:gd name="T34" fmla="*/ 370461327 w 147"/>
              <a:gd name="T35" fmla="*/ 47882168 h 294"/>
              <a:gd name="T36" fmla="*/ 370461327 w 147"/>
              <a:gd name="T37" fmla="*/ 57962801 h 294"/>
              <a:gd name="T38" fmla="*/ 360380727 w 147"/>
              <a:gd name="T39" fmla="*/ 131048120 h 294"/>
              <a:gd name="T40" fmla="*/ 342740473 w 147"/>
              <a:gd name="T41" fmla="*/ 201612466 h 294"/>
              <a:gd name="T42" fmla="*/ 322579274 w 147"/>
              <a:gd name="T43" fmla="*/ 264615602 h 294"/>
              <a:gd name="T44" fmla="*/ 294856833 w 147"/>
              <a:gd name="T45" fmla="*/ 332660586 h 294"/>
              <a:gd name="T46" fmla="*/ 269655334 w 147"/>
              <a:gd name="T47" fmla="*/ 398184621 h 294"/>
              <a:gd name="T48" fmla="*/ 249494136 w 147"/>
              <a:gd name="T49" fmla="*/ 466228117 h 294"/>
              <a:gd name="T50" fmla="*/ 241934480 w 147"/>
              <a:gd name="T51" fmla="*/ 504031239 h 294"/>
              <a:gd name="T52" fmla="*/ 236894181 w 147"/>
              <a:gd name="T53" fmla="*/ 534273102 h 294"/>
              <a:gd name="T54" fmla="*/ 236894181 w 147"/>
              <a:gd name="T55" fmla="*/ 572074636 h 294"/>
              <a:gd name="T56" fmla="*/ 236894181 w 147"/>
              <a:gd name="T57" fmla="*/ 609877758 h 294"/>
              <a:gd name="T58" fmla="*/ 241934480 w 147"/>
              <a:gd name="T59" fmla="*/ 624998689 h 294"/>
              <a:gd name="T60" fmla="*/ 254534436 w 147"/>
              <a:gd name="T61" fmla="*/ 635079310 h 294"/>
              <a:gd name="T62" fmla="*/ 264615035 w 147"/>
              <a:gd name="T63" fmla="*/ 640119620 h 294"/>
              <a:gd name="T64" fmla="*/ 274695634 w 147"/>
              <a:gd name="T65" fmla="*/ 650200241 h 294"/>
              <a:gd name="T66" fmla="*/ 289816533 w 147"/>
              <a:gd name="T67" fmla="*/ 667842121 h 294"/>
              <a:gd name="T68" fmla="*/ 294856833 w 147"/>
              <a:gd name="T69" fmla="*/ 693043673 h 294"/>
              <a:gd name="T70" fmla="*/ 302418076 w 147"/>
              <a:gd name="T71" fmla="*/ 720764587 h 294"/>
              <a:gd name="T72" fmla="*/ 302418076 w 147"/>
              <a:gd name="T73" fmla="*/ 740925828 h 294"/>
              <a:gd name="T74" fmla="*/ 302418076 w 147"/>
              <a:gd name="T75" fmla="*/ 740925828 h 294"/>
              <a:gd name="T76" fmla="*/ 289816533 w 147"/>
              <a:gd name="T77" fmla="*/ 703124294 h 294"/>
              <a:gd name="T78" fmla="*/ 279735934 w 147"/>
              <a:gd name="T79" fmla="*/ 677922742 h 294"/>
              <a:gd name="T80" fmla="*/ 269655334 w 147"/>
              <a:gd name="T81" fmla="*/ 667842121 h 294"/>
              <a:gd name="T82" fmla="*/ 264615035 w 147"/>
              <a:gd name="T83" fmla="*/ 662801811 h 294"/>
              <a:gd name="T84" fmla="*/ 264615035 w 147"/>
              <a:gd name="T85" fmla="*/ 662801811 h 294"/>
              <a:gd name="T86" fmla="*/ 259574735 w 147"/>
              <a:gd name="T87" fmla="*/ 662801811 h 294"/>
              <a:gd name="T88" fmla="*/ 254534436 w 147"/>
              <a:gd name="T89" fmla="*/ 662801811 h 294"/>
              <a:gd name="T90" fmla="*/ 231853881 w 147"/>
              <a:gd name="T91" fmla="*/ 645159931 h 294"/>
              <a:gd name="T92" fmla="*/ 216732982 w 147"/>
              <a:gd name="T93" fmla="*/ 630038999 h 294"/>
              <a:gd name="T94" fmla="*/ 206652334 w 147"/>
              <a:gd name="T95" fmla="*/ 604837447 h 294"/>
              <a:gd name="T96" fmla="*/ 201612034 w 147"/>
              <a:gd name="T97" fmla="*/ 582155257 h 294"/>
              <a:gd name="T98" fmla="*/ 196571734 w 147"/>
              <a:gd name="T99" fmla="*/ 504031239 h 294"/>
              <a:gd name="T100" fmla="*/ 189010491 w 147"/>
              <a:gd name="T101" fmla="*/ 423386273 h 294"/>
              <a:gd name="T102" fmla="*/ 189010491 w 147"/>
              <a:gd name="T103" fmla="*/ 337700897 h 294"/>
              <a:gd name="T104" fmla="*/ 196571734 w 147"/>
              <a:gd name="T105" fmla="*/ 259575291 h 294"/>
              <a:gd name="T106" fmla="*/ 168849293 w 147"/>
              <a:gd name="T107" fmla="*/ 284776843 h 294"/>
              <a:gd name="T108" fmla="*/ 0 w 147"/>
              <a:gd name="T109" fmla="*/ 443547514 h 29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47"/>
              <a:gd name="T166" fmla="*/ 0 h 294"/>
              <a:gd name="T167" fmla="*/ 147 w 147"/>
              <a:gd name="T168" fmla="*/ 294 h 29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47" h="294">
                <a:moveTo>
                  <a:pt x="0" y="176"/>
                </a:moveTo>
                <a:lnTo>
                  <a:pt x="25" y="141"/>
                </a:lnTo>
                <a:lnTo>
                  <a:pt x="50" y="103"/>
                </a:lnTo>
                <a:lnTo>
                  <a:pt x="75" y="67"/>
                </a:lnTo>
                <a:lnTo>
                  <a:pt x="96" y="27"/>
                </a:lnTo>
                <a:lnTo>
                  <a:pt x="96" y="25"/>
                </a:lnTo>
                <a:lnTo>
                  <a:pt x="105" y="13"/>
                </a:lnTo>
                <a:lnTo>
                  <a:pt x="111" y="4"/>
                </a:lnTo>
                <a:lnTo>
                  <a:pt x="115" y="2"/>
                </a:lnTo>
                <a:lnTo>
                  <a:pt x="122" y="0"/>
                </a:lnTo>
                <a:lnTo>
                  <a:pt x="128" y="2"/>
                </a:lnTo>
                <a:lnTo>
                  <a:pt x="136" y="4"/>
                </a:lnTo>
                <a:lnTo>
                  <a:pt x="143" y="6"/>
                </a:lnTo>
                <a:lnTo>
                  <a:pt x="145" y="13"/>
                </a:lnTo>
                <a:lnTo>
                  <a:pt x="147" y="19"/>
                </a:lnTo>
                <a:lnTo>
                  <a:pt x="147" y="23"/>
                </a:lnTo>
                <a:lnTo>
                  <a:pt x="143" y="52"/>
                </a:lnTo>
                <a:lnTo>
                  <a:pt x="136" y="80"/>
                </a:lnTo>
                <a:lnTo>
                  <a:pt x="128" y="105"/>
                </a:lnTo>
                <a:lnTo>
                  <a:pt x="117" y="132"/>
                </a:lnTo>
                <a:lnTo>
                  <a:pt x="107" y="158"/>
                </a:lnTo>
                <a:lnTo>
                  <a:pt x="99" y="185"/>
                </a:lnTo>
                <a:lnTo>
                  <a:pt x="96" y="200"/>
                </a:lnTo>
                <a:lnTo>
                  <a:pt x="94" y="212"/>
                </a:lnTo>
                <a:lnTo>
                  <a:pt x="94" y="227"/>
                </a:lnTo>
                <a:lnTo>
                  <a:pt x="94" y="242"/>
                </a:lnTo>
                <a:lnTo>
                  <a:pt x="96" y="248"/>
                </a:lnTo>
                <a:lnTo>
                  <a:pt x="101" y="252"/>
                </a:lnTo>
                <a:lnTo>
                  <a:pt x="105" y="254"/>
                </a:lnTo>
                <a:lnTo>
                  <a:pt x="109" y="258"/>
                </a:lnTo>
                <a:lnTo>
                  <a:pt x="115" y="265"/>
                </a:lnTo>
                <a:lnTo>
                  <a:pt x="117" y="275"/>
                </a:lnTo>
                <a:lnTo>
                  <a:pt x="120" y="286"/>
                </a:lnTo>
                <a:lnTo>
                  <a:pt x="120" y="294"/>
                </a:lnTo>
                <a:lnTo>
                  <a:pt x="115" y="279"/>
                </a:lnTo>
                <a:lnTo>
                  <a:pt x="111" y="269"/>
                </a:lnTo>
                <a:lnTo>
                  <a:pt x="107" y="265"/>
                </a:lnTo>
                <a:lnTo>
                  <a:pt x="105" y="263"/>
                </a:lnTo>
                <a:lnTo>
                  <a:pt x="103" y="263"/>
                </a:lnTo>
                <a:lnTo>
                  <a:pt x="101" y="263"/>
                </a:lnTo>
                <a:lnTo>
                  <a:pt x="92" y="256"/>
                </a:lnTo>
                <a:lnTo>
                  <a:pt x="86" y="250"/>
                </a:lnTo>
                <a:lnTo>
                  <a:pt x="82" y="240"/>
                </a:lnTo>
                <a:lnTo>
                  <a:pt x="80" y="231"/>
                </a:lnTo>
                <a:lnTo>
                  <a:pt x="78" y="200"/>
                </a:lnTo>
                <a:lnTo>
                  <a:pt x="75" y="168"/>
                </a:lnTo>
                <a:lnTo>
                  <a:pt x="75" y="134"/>
                </a:lnTo>
                <a:lnTo>
                  <a:pt x="78" y="103"/>
                </a:lnTo>
                <a:lnTo>
                  <a:pt x="67" y="113"/>
                </a:lnTo>
                <a:lnTo>
                  <a:pt x="0" y="176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2" name="Freeform 22"/>
          <p:cNvSpPr>
            <a:spLocks/>
          </p:cNvSpPr>
          <p:nvPr/>
        </p:nvSpPr>
        <p:spPr bwMode="auto">
          <a:xfrm>
            <a:off x="3802095" y="5566572"/>
            <a:ext cx="3175" cy="3175"/>
          </a:xfrm>
          <a:custGeom>
            <a:avLst/>
            <a:gdLst>
              <a:gd name="T0" fmla="*/ 0 w 2"/>
              <a:gd name="T1" fmla="*/ 5040312 h 2"/>
              <a:gd name="T2" fmla="*/ 0 w 2"/>
              <a:gd name="T3" fmla="*/ 5040312 h 2"/>
              <a:gd name="T4" fmla="*/ 5040312 w 2"/>
              <a:gd name="T5" fmla="*/ 0 h 2"/>
              <a:gd name="T6" fmla="*/ 5040312 w 2"/>
              <a:gd name="T7" fmla="*/ 0 h 2"/>
              <a:gd name="T8" fmla="*/ 0 w 2"/>
              <a:gd name="T9" fmla="*/ 504031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3" name="Freeform 23"/>
          <p:cNvSpPr>
            <a:spLocks noEditPoints="1"/>
          </p:cNvSpPr>
          <p:nvPr/>
        </p:nvSpPr>
        <p:spPr bwMode="auto">
          <a:xfrm>
            <a:off x="4921254" y="5258598"/>
            <a:ext cx="239713" cy="330200"/>
          </a:xfrm>
          <a:custGeom>
            <a:avLst/>
            <a:gdLst>
              <a:gd name="T0" fmla="*/ 20161290 w 151"/>
              <a:gd name="T1" fmla="*/ 524192545 h 208"/>
              <a:gd name="T2" fmla="*/ 25201611 w 151"/>
              <a:gd name="T3" fmla="*/ 446068518 h 208"/>
              <a:gd name="T4" fmla="*/ 25201611 w 151"/>
              <a:gd name="T5" fmla="*/ 365423442 h 208"/>
              <a:gd name="T6" fmla="*/ 25201611 w 151"/>
              <a:gd name="T7" fmla="*/ 446068518 h 208"/>
              <a:gd name="T8" fmla="*/ 20161290 w 151"/>
              <a:gd name="T9" fmla="*/ 524192545 h 208"/>
              <a:gd name="T10" fmla="*/ 25201611 w 151"/>
              <a:gd name="T11" fmla="*/ 365423442 h 208"/>
              <a:gd name="T12" fmla="*/ 35282259 w 151"/>
              <a:gd name="T13" fmla="*/ 287297827 h 208"/>
              <a:gd name="T14" fmla="*/ 42843534 w 151"/>
              <a:gd name="T15" fmla="*/ 214214111 h 208"/>
              <a:gd name="T16" fmla="*/ 20161290 w 151"/>
              <a:gd name="T17" fmla="*/ 206652801 h 208"/>
              <a:gd name="T18" fmla="*/ 0 w 151"/>
              <a:gd name="T19" fmla="*/ 206652801 h 208"/>
              <a:gd name="T20" fmla="*/ 10080645 w 151"/>
              <a:gd name="T21" fmla="*/ 249496289 h 208"/>
              <a:gd name="T22" fmla="*/ 20161290 w 151"/>
              <a:gd name="T23" fmla="*/ 287297827 h 208"/>
              <a:gd name="T24" fmla="*/ 25201611 w 151"/>
              <a:gd name="T25" fmla="*/ 330141265 h 208"/>
              <a:gd name="T26" fmla="*/ 25201611 w 151"/>
              <a:gd name="T27" fmla="*/ 365423442 h 208"/>
              <a:gd name="T28" fmla="*/ 42843534 w 151"/>
              <a:gd name="T29" fmla="*/ 214214111 h 208"/>
              <a:gd name="T30" fmla="*/ 52924189 w 151"/>
              <a:gd name="T31" fmla="*/ 158769053 h 208"/>
              <a:gd name="T32" fmla="*/ 63004831 w 151"/>
              <a:gd name="T33" fmla="*/ 105846581 h 208"/>
              <a:gd name="T34" fmla="*/ 68045152 w 151"/>
              <a:gd name="T35" fmla="*/ 52924084 h 208"/>
              <a:gd name="T36" fmla="*/ 78125794 w 151"/>
              <a:gd name="T37" fmla="*/ 0 h 208"/>
              <a:gd name="T38" fmla="*/ 120967753 w 151"/>
              <a:gd name="T39" fmla="*/ 22682200 h 208"/>
              <a:gd name="T40" fmla="*/ 158770954 w 151"/>
              <a:gd name="T41" fmla="*/ 37801551 h 208"/>
              <a:gd name="T42" fmla="*/ 196572568 w 151"/>
              <a:gd name="T43" fmla="*/ 52924084 h 208"/>
              <a:gd name="T44" fmla="*/ 236895185 w 151"/>
              <a:gd name="T45" fmla="*/ 65524068 h 208"/>
              <a:gd name="T46" fmla="*/ 269658065 w 151"/>
              <a:gd name="T47" fmla="*/ 70564379 h 208"/>
              <a:gd name="T48" fmla="*/ 307459679 w 151"/>
              <a:gd name="T49" fmla="*/ 75604690 h 208"/>
              <a:gd name="T50" fmla="*/ 322580642 w 151"/>
              <a:gd name="T51" fmla="*/ 80645001 h 208"/>
              <a:gd name="T52" fmla="*/ 332661284 w 151"/>
              <a:gd name="T53" fmla="*/ 90725623 h 208"/>
              <a:gd name="T54" fmla="*/ 350303201 w 151"/>
              <a:gd name="T55" fmla="*/ 100806245 h 208"/>
              <a:gd name="T56" fmla="*/ 355343522 w 151"/>
              <a:gd name="T57" fmla="*/ 118448152 h 208"/>
              <a:gd name="T58" fmla="*/ 370464485 w 151"/>
              <a:gd name="T59" fmla="*/ 158769053 h 208"/>
              <a:gd name="T60" fmla="*/ 375504806 w 151"/>
              <a:gd name="T61" fmla="*/ 206652801 h 208"/>
              <a:gd name="T62" fmla="*/ 380545127 w 151"/>
              <a:gd name="T63" fmla="*/ 254536600 h 208"/>
              <a:gd name="T64" fmla="*/ 380545127 w 151"/>
              <a:gd name="T65" fmla="*/ 302418760 h 208"/>
              <a:gd name="T66" fmla="*/ 380545127 w 151"/>
              <a:gd name="T67" fmla="*/ 302418760 h 208"/>
              <a:gd name="T68" fmla="*/ 365424164 w 151"/>
              <a:gd name="T69" fmla="*/ 259576911 h 208"/>
              <a:gd name="T70" fmla="*/ 350303201 w 151"/>
              <a:gd name="T71" fmla="*/ 206652801 h 208"/>
              <a:gd name="T72" fmla="*/ 332661284 w 151"/>
              <a:gd name="T73" fmla="*/ 186491557 h 208"/>
              <a:gd name="T74" fmla="*/ 317540321 w 151"/>
              <a:gd name="T75" fmla="*/ 166330313 h 208"/>
              <a:gd name="T76" fmla="*/ 312500000 w 151"/>
              <a:gd name="T77" fmla="*/ 158769053 h 208"/>
              <a:gd name="T78" fmla="*/ 302419358 w 151"/>
              <a:gd name="T79" fmla="*/ 153728742 h 208"/>
              <a:gd name="T80" fmla="*/ 289819349 w 151"/>
              <a:gd name="T81" fmla="*/ 153728742 h 208"/>
              <a:gd name="T82" fmla="*/ 279738707 w 151"/>
              <a:gd name="T83" fmla="*/ 158769053 h 208"/>
              <a:gd name="T84" fmla="*/ 216733901 w 151"/>
              <a:gd name="T85" fmla="*/ 186491557 h 208"/>
              <a:gd name="T86" fmla="*/ 158770954 w 151"/>
              <a:gd name="T87" fmla="*/ 206652801 h 208"/>
              <a:gd name="T88" fmla="*/ 100806444 w 151"/>
              <a:gd name="T89" fmla="*/ 214214111 h 208"/>
              <a:gd name="T90" fmla="*/ 42843534 w 151"/>
              <a:gd name="T91" fmla="*/ 214214111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51"/>
              <a:gd name="T139" fmla="*/ 0 h 208"/>
              <a:gd name="T140" fmla="*/ 151 w 151"/>
              <a:gd name="T141" fmla="*/ 208 h 20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51" h="208">
                <a:moveTo>
                  <a:pt x="8" y="208"/>
                </a:moveTo>
                <a:lnTo>
                  <a:pt x="10" y="177"/>
                </a:lnTo>
                <a:lnTo>
                  <a:pt x="10" y="145"/>
                </a:lnTo>
                <a:lnTo>
                  <a:pt x="10" y="177"/>
                </a:lnTo>
                <a:lnTo>
                  <a:pt x="8" y="208"/>
                </a:lnTo>
                <a:close/>
                <a:moveTo>
                  <a:pt x="10" y="145"/>
                </a:moveTo>
                <a:lnTo>
                  <a:pt x="14" y="114"/>
                </a:lnTo>
                <a:lnTo>
                  <a:pt x="17" y="85"/>
                </a:lnTo>
                <a:lnTo>
                  <a:pt x="8" y="82"/>
                </a:lnTo>
                <a:lnTo>
                  <a:pt x="0" y="82"/>
                </a:lnTo>
                <a:lnTo>
                  <a:pt x="4" y="99"/>
                </a:lnTo>
                <a:lnTo>
                  <a:pt x="8" y="114"/>
                </a:lnTo>
                <a:lnTo>
                  <a:pt x="10" y="131"/>
                </a:lnTo>
                <a:lnTo>
                  <a:pt x="10" y="145"/>
                </a:lnTo>
                <a:close/>
                <a:moveTo>
                  <a:pt x="17" y="85"/>
                </a:moveTo>
                <a:lnTo>
                  <a:pt x="21" y="63"/>
                </a:lnTo>
                <a:lnTo>
                  <a:pt x="25" y="42"/>
                </a:lnTo>
                <a:lnTo>
                  <a:pt x="27" y="21"/>
                </a:lnTo>
                <a:lnTo>
                  <a:pt x="31" y="0"/>
                </a:lnTo>
                <a:lnTo>
                  <a:pt x="48" y="9"/>
                </a:lnTo>
                <a:lnTo>
                  <a:pt x="63" y="15"/>
                </a:lnTo>
                <a:lnTo>
                  <a:pt x="78" y="21"/>
                </a:lnTo>
                <a:lnTo>
                  <a:pt x="94" y="26"/>
                </a:lnTo>
                <a:lnTo>
                  <a:pt x="107" y="28"/>
                </a:lnTo>
                <a:lnTo>
                  <a:pt x="122" y="30"/>
                </a:lnTo>
                <a:lnTo>
                  <a:pt x="128" y="32"/>
                </a:lnTo>
                <a:lnTo>
                  <a:pt x="132" y="36"/>
                </a:lnTo>
                <a:lnTo>
                  <a:pt x="139" y="40"/>
                </a:lnTo>
                <a:lnTo>
                  <a:pt x="141" y="47"/>
                </a:lnTo>
                <a:lnTo>
                  <a:pt x="147" y="63"/>
                </a:lnTo>
                <a:lnTo>
                  <a:pt x="149" y="82"/>
                </a:lnTo>
                <a:lnTo>
                  <a:pt x="151" y="101"/>
                </a:lnTo>
                <a:lnTo>
                  <a:pt x="151" y="120"/>
                </a:lnTo>
                <a:lnTo>
                  <a:pt x="145" y="103"/>
                </a:lnTo>
                <a:lnTo>
                  <a:pt x="139" y="82"/>
                </a:lnTo>
                <a:lnTo>
                  <a:pt x="132" y="74"/>
                </a:lnTo>
                <a:lnTo>
                  <a:pt x="126" y="66"/>
                </a:lnTo>
                <a:lnTo>
                  <a:pt x="124" y="63"/>
                </a:lnTo>
                <a:lnTo>
                  <a:pt x="120" y="61"/>
                </a:lnTo>
                <a:lnTo>
                  <a:pt x="115" y="61"/>
                </a:lnTo>
                <a:lnTo>
                  <a:pt x="111" y="63"/>
                </a:lnTo>
                <a:lnTo>
                  <a:pt x="86" y="74"/>
                </a:lnTo>
                <a:lnTo>
                  <a:pt x="63" y="82"/>
                </a:lnTo>
                <a:lnTo>
                  <a:pt x="40" y="85"/>
                </a:lnTo>
                <a:lnTo>
                  <a:pt x="17" y="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4" name="Freeform 24"/>
          <p:cNvSpPr>
            <a:spLocks/>
          </p:cNvSpPr>
          <p:nvPr/>
        </p:nvSpPr>
        <p:spPr bwMode="auto">
          <a:xfrm>
            <a:off x="4933952" y="5488782"/>
            <a:ext cx="3175" cy="100012"/>
          </a:xfrm>
          <a:custGeom>
            <a:avLst/>
            <a:gdLst>
              <a:gd name="T0" fmla="*/ 0 w 2"/>
              <a:gd name="T1" fmla="*/ 158768267 h 63"/>
              <a:gd name="T2" fmla="*/ 5040312 w 2"/>
              <a:gd name="T3" fmla="*/ 80644602 h 63"/>
              <a:gd name="T4" fmla="*/ 5040312 w 2"/>
              <a:gd name="T5" fmla="*/ 0 h 63"/>
              <a:gd name="T6" fmla="*/ 5040312 w 2"/>
              <a:gd name="T7" fmla="*/ 80644602 h 63"/>
              <a:gd name="T8" fmla="*/ 0 w 2"/>
              <a:gd name="T9" fmla="*/ 158768267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63"/>
              <a:gd name="T17" fmla="*/ 2 w 2"/>
              <a:gd name="T18" fmla="*/ 63 h 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63">
                <a:moveTo>
                  <a:pt x="0" y="63"/>
                </a:moveTo>
                <a:lnTo>
                  <a:pt x="2" y="32"/>
                </a:lnTo>
                <a:lnTo>
                  <a:pt x="2" y="0"/>
                </a:lnTo>
                <a:lnTo>
                  <a:pt x="2" y="32"/>
                </a:lnTo>
                <a:lnTo>
                  <a:pt x="0" y="63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5" name="Freeform 25"/>
          <p:cNvSpPr>
            <a:spLocks/>
          </p:cNvSpPr>
          <p:nvPr/>
        </p:nvSpPr>
        <p:spPr bwMode="auto">
          <a:xfrm>
            <a:off x="4921251" y="5388770"/>
            <a:ext cx="26988" cy="100013"/>
          </a:xfrm>
          <a:custGeom>
            <a:avLst/>
            <a:gdLst>
              <a:gd name="T0" fmla="*/ 25202024 w 17"/>
              <a:gd name="T1" fmla="*/ 158771442 h 63"/>
              <a:gd name="T2" fmla="*/ 35282838 w 17"/>
              <a:gd name="T3" fmla="*/ 80645408 h 63"/>
              <a:gd name="T4" fmla="*/ 42844237 w 17"/>
              <a:gd name="T5" fmla="*/ 7561302 h 63"/>
              <a:gd name="T6" fmla="*/ 20161621 w 17"/>
              <a:gd name="T7" fmla="*/ 0 h 63"/>
              <a:gd name="T8" fmla="*/ 0 w 17"/>
              <a:gd name="T9" fmla="*/ 0 h 63"/>
              <a:gd name="T10" fmla="*/ 10080810 w 17"/>
              <a:gd name="T11" fmla="*/ 42843666 h 63"/>
              <a:gd name="T12" fmla="*/ 20161621 w 17"/>
              <a:gd name="T13" fmla="*/ 80645408 h 63"/>
              <a:gd name="T14" fmla="*/ 25202024 w 17"/>
              <a:gd name="T15" fmla="*/ 123489087 h 63"/>
              <a:gd name="T16" fmla="*/ 25202024 w 17"/>
              <a:gd name="T17" fmla="*/ 158771442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7"/>
              <a:gd name="T28" fmla="*/ 0 h 63"/>
              <a:gd name="T29" fmla="*/ 17 w 17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7" h="63">
                <a:moveTo>
                  <a:pt x="10" y="63"/>
                </a:moveTo>
                <a:lnTo>
                  <a:pt x="14" y="32"/>
                </a:lnTo>
                <a:lnTo>
                  <a:pt x="17" y="3"/>
                </a:lnTo>
                <a:lnTo>
                  <a:pt x="8" y="0"/>
                </a:lnTo>
                <a:lnTo>
                  <a:pt x="0" y="0"/>
                </a:lnTo>
                <a:lnTo>
                  <a:pt x="4" y="17"/>
                </a:lnTo>
                <a:lnTo>
                  <a:pt x="8" y="32"/>
                </a:lnTo>
                <a:lnTo>
                  <a:pt x="10" y="49"/>
                </a:lnTo>
                <a:lnTo>
                  <a:pt x="10" y="63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6" name="Freeform 26"/>
          <p:cNvSpPr>
            <a:spLocks/>
          </p:cNvSpPr>
          <p:nvPr/>
        </p:nvSpPr>
        <p:spPr bwMode="auto">
          <a:xfrm>
            <a:off x="4948238" y="5258594"/>
            <a:ext cx="212725" cy="190500"/>
          </a:xfrm>
          <a:custGeom>
            <a:avLst/>
            <a:gdLst>
              <a:gd name="T0" fmla="*/ 0 w 134"/>
              <a:gd name="T1" fmla="*/ 214214120 h 120"/>
              <a:gd name="T2" fmla="*/ 10080624 w 134"/>
              <a:gd name="T3" fmla="*/ 158769059 h 120"/>
              <a:gd name="T4" fmla="*/ 20161247 w 134"/>
              <a:gd name="T5" fmla="*/ 105846585 h 120"/>
              <a:gd name="T6" fmla="*/ 25201557 w 134"/>
              <a:gd name="T7" fmla="*/ 52924086 h 120"/>
              <a:gd name="T8" fmla="*/ 35282184 w 134"/>
              <a:gd name="T9" fmla="*/ 0 h 120"/>
              <a:gd name="T10" fmla="*/ 78124039 w 134"/>
              <a:gd name="T11" fmla="*/ 22682200 h 120"/>
              <a:gd name="T12" fmla="*/ 115927184 w 134"/>
              <a:gd name="T13" fmla="*/ 37803140 h 120"/>
              <a:gd name="T14" fmla="*/ 153728717 w 134"/>
              <a:gd name="T15" fmla="*/ 52924086 h 120"/>
              <a:gd name="T16" fmla="*/ 194051199 w 134"/>
              <a:gd name="T17" fmla="*/ 65524071 h 120"/>
              <a:gd name="T18" fmla="*/ 226814058 w 134"/>
              <a:gd name="T19" fmla="*/ 70564382 h 120"/>
              <a:gd name="T20" fmla="*/ 264615591 w 134"/>
              <a:gd name="T21" fmla="*/ 75604693 h 120"/>
              <a:gd name="T22" fmla="*/ 279736522 w 134"/>
              <a:gd name="T23" fmla="*/ 80645004 h 120"/>
              <a:gd name="T24" fmla="*/ 289817142 w 134"/>
              <a:gd name="T25" fmla="*/ 90725627 h 120"/>
              <a:gd name="T26" fmla="*/ 307459022 w 134"/>
              <a:gd name="T27" fmla="*/ 100806249 h 120"/>
              <a:gd name="T28" fmla="*/ 312499332 w 134"/>
              <a:gd name="T29" fmla="*/ 118448157 h 120"/>
              <a:gd name="T30" fmla="*/ 327620262 w 134"/>
              <a:gd name="T31" fmla="*/ 158769059 h 120"/>
              <a:gd name="T32" fmla="*/ 332660573 w 134"/>
              <a:gd name="T33" fmla="*/ 206652810 h 120"/>
              <a:gd name="T34" fmla="*/ 337700883 w 134"/>
              <a:gd name="T35" fmla="*/ 254536609 h 120"/>
              <a:gd name="T36" fmla="*/ 337700883 w 134"/>
              <a:gd name="T37" fmla="*/ 302418772 h 120"/>
              <a:gd name="T38" fmla="*/ 337700883 w 134"/>
              <a:gd name="T39" fmla="*/ 302418772 h 120"/>
              <a:gd name="T40" fmla="*/ 322579952 w 134"/>
              <a:gd name="T41" fmla="*/ 259576921 h 120"/>
              <a:gd name="T42" fmla="*/ 307459022 w 134"/>
              <a:gd name="T43" fmla="*/ 206652810 h 120"/>
              <a:gd name="T44" fmla="*/ 289817142 w 134"/>
              <a:gd name="T45" fmla="*/ 186491565 h 120"/>
              <a:gd name="T46" fmla="*/ 274696212 w 134"/>
              <a:gd name="T47" fmla="*/ 166330320 h 120"/>
              <a:gd name="T48" fmla="*/ 269655901 w 134"/>
              <a:gd name="T49" fmla="*/ 158769059 h 120"/>
              <a:gd name="T50" fmla="*/ 259575281 w 134"/>
              <a:gd name="T51" fmla="*/ 153728748 h 120"/>
              <a:gd name="T52" fmla="*/ 246975299 w 134"/>
              <a:gd name="T53" fmla="*/ 153728748 h 120"/>
              <a:gd name="T54" fmla="*/ 236894679 w 134"/>
              <a:gd name="T55" fmla="*/ 158769059 h 120"/>
              <a:gd name="T56" fmla="*/ 173889958 w 134"/>
              <a:gd name="T57" fmla="*/ 186491565 h 120"/>
              <a:gd name="T58" fmla="*/ 115927184 w 134"/>
              <a:gd name="T59" fmla="*/ 206652810 h 120"/>
              <a:gd name="T60" fmla="*/ 57962798 w 134"/>
              <a:gd name="T61" fmla="*/ 214214120 h 120"/>
              <a:gd name="T62" fmla="*/ 0 w 134"/>
              <a:gd name="T63" fmla="*/ 214214120 h 1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34"/>
              <a:gd name="T97" fmla="*/ 0 h 120"/>
              <a:gd name="T98" fmla="*/ 134 w 134"/>
              <a:gd name="T99" fmla="*/ 120 h 12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34" h="120">
                <a:moveTo>
                  <a:pt x="0" y="85"/>
                </a:moveTo>
                <a:lnTo>
                  <a:pt x="4" y="63"/>
                </a:lnTo>
                <a:lnTo>
                  <a:pt x="8" y="42"/>
                </a:lnTo>
                <a:lnTo>
                  <a:pt x="10" y="21"/>
                </a:lnTo>
                <a:lnTo>
                  <a:pt x="14" y="0"/>
                </a:lnTo>
                <a:lnTo>
                  <a:pt x="31" y="9"/>
                </a:lnTo>
                <a:lnTo>
                  <a:pt x="46" y="15"/>
                </a:lnTo>
                <a:lnTo>
                  <a:pt x="61" y="21"/>
                </a:lnTo>
                <a:lnTo>
                  <a:pt x="77" y="26"/>
                </a:lnTo>
                <a:lnTo>
                  <a:pt x="90" y="28"/>
                </a:lnTo>
                <a:lnTo>
                  <a:pt x="105" y="30"/>
                </a:lnTo>
                <a:lnTo>
                  <a:pt x="111" y="32"/>
                </a:lnTo>
                <a:lnTo>
                  <a:pt x="115" y="36"/>
                </a:lnTo>
                <a:lnTo>
                  <a:pt x="122" y="40"/>
                </a:lnTo>
                <a:lnTo>
                  <a:pt x="124" y="47"/>
                </a:lnTo>
                <a:lnTo>
                  <a:pt x="130" y="63"/>
                </a:lnTo>
                <a:lnTo>
                  <a:pt x="132" y="82"/>
                </a:lnTo>
                <a:lnTo>
                  <a:pt x="134" y="101"/>
                </a:lnTo>
                <a:lnTo>
                  <a:pt x="134" y="120"/>
                </a:lnTo>
                <a:lnTo>
                  <a:pt x="128" y="103"/>
                </a:lnTo>
                <a:lnTo>
                  <a:pt x="122" y="82"/>
                </a:lnTo>
                <a:lnTo>
                  <a:pt x="115" y="74"/>
                </a:lnTo>
                <a:lnTo>
                  <a:pt x="109" y="66"/>
                </a:lnTo>
                <a:lnTo>
                  <a:pt x="107" y="63"/>
                </a:lnTo>
                <a:lnTo>
                  <a:pt x="103" y="61"/>
                </a:lnTo>
                <a:lnTo>
                  <a:pt x="98" y="61"/>
                </a:lnTo>
                <a:lnTo>
                  <a:pt x="94" y="63"/>
                </a:lnTo>
                <a:lnTo>
                  <a:pt x="69" y="74"/>
                </a:lnTo>
                <a:lnTo>
                  <a:pt x="46" y="82"/>
                </a:lnTo>
                <a:lnTo>
                  <a:pt x="23" y="85"/>
                </a:lnTo>
                <a:lnTo>
                  <a:pt x="0" y="85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7" name="Rectangle 27"/>
          <p:cNvSpPr>
            <a:spLocks noChangeArrowheads="1"/>
          </p:cNvSpPr>
          <p:nvPr/>
        </p:nvSpPr>
        <p:spPr bwMode="auto">
          <a:xfrm>
            <a:off x="3347864" y="3147641"/>
            <a:ext cx="206306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20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Microglie activée</a:t>
            </a:r>
            <a:endParaRPr lang="fr-CA" sz="2800" b="1" dirty="0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458" name="Freeform 28"/>
          <p:cNvSpPr>
            <a:spLocks/>
          </p:cNvSpPr>
          <p:nvPr/>
        </p:nvSpPr>
        <p:spPr bwMode="auto">
          <a:xfrm>
            <a:off x="4103689" y="4582320"/>
            <a:ext cx="709612" cy="736600"/>
          </a:xfrm>
          <a:custGeom>
            <a:avLst/>
            <a:gdLst>
              <a:gd name="T0" fmla="*/ 635078953 w 447"/>
              <a:gd name="T1" fmla="*/ 47883762 h 464"/>
              <a:gd name="T2" fmla="*/ 698082003 w 447"/>
              <a:gd name="T3" fmla="*/ 42843451 h 464"/>
              <a:gd name="T4" fmla="*/ 730844796 w 447"/>
              <a:gd name="T5" fmla="*/ 30241879 h 464"/>
              <a:gd name="T6" fmla="*/ 751006027 w 447"/>
              <a:gd name="T7" fmla="*/ 5040313 h 464"/>
              <a:gd name="T8" fmla="*/ 773686617 w 447"/>
              <a:gd name="T9" fmla="*/ 0 h 464"/>
              <a:gd name="T10" fmla="*/ 803928462 w 447"/>
              <a:gd name="T11" fmla="*/ 5040313 h 464"/>
              <a:gd name="T12" fmla="*/ 874492967 w 447"/>
              <a:gd name="T13" fmla="*/ 52924086 h 464"/>
              <a:gd name="T14" fmla="*/ 932457298 w 447"/>
              <a:gd name="T15" fmla="*/ 95765937 h 464"/>
              <a:gd name="T16" fmla="*/ 967739451 w 447"/>
              <a:gd name="T17" fmla="*/ 131048140 h 464"/>
              <a:gd name="T18" fmla="*/ 1005540964 w 447"/>
              <a:gd name="T19" fmla="*/ 196572185 h 464"/>
              <a:gd name="T20" fmla="*/ 1068545602 w 447"/>
              <a:gd name="T21" fmla="*/ 365423453 h 464"/>
              <a:gd name="T22" fmla="*/ 1101306808 w 447"/>
              <a:gd name="T23" fmla="*/ 534273183 h 464"/>
              <a:gd name="T24" fmla="*/ 1091226192 w 447"/>
              <a:gd name="T25" fmla="*/ 682963156 h 464"/>
              <a:gd name="T26" fmla="*/ 1121468038 w 447"/>
              <a:gd name="T27" fmla="*/ 866933919 h 464"/>
              <a:gd name="T28" fmla="*/ 1121468038 w 447"/>
              <a:gd name="T29" fmla="*/ 942538586 h 464"/>
              <a:gd name="T30" fmla="*/ 1116427730 w 447"/>
              <a:gd name="T31" fmla="*/ 980341714 h 464"/>
              <a:gd name="T32" fmla="*/ 1086185885 w 447"/>
              <a:gd name="T33" fmla="*/ 1015623892 h 464"/>
              <a:gd name="T34" fmla="*/ 1015621579 w 447"/>
              <a:gd name="T35" fmla="*/ 1043344810 h 464"/>
              <a:gd name="T36" fmla="*/ 899694505 w 447"/>
              <a:gd name="T37" fmla="*/ 1058465743 h 464"/>
              <a:gd name="T38" fmla="*/ 756046334 w 447"/>
              <a:gd name="T39" fmla="*/ 1096268871 h 464"/>
              <a:gd name="T40" fmla="*/ 612396775 w 447"/>
              <a:gd name="T41" fmla="*/ 1144151033 h 464"/>
              <a:gd name="T42" fmla="*/ 524192186 w 447"/>
              <a:gd name="T43" fmla="*/ 1164312278 h 464"/>
              <a:gd name="T44" fmla="*/ 448587572 w 447"/>
              <a:gd name="T45" fmla="*/ 1164312278 h 464"/>
              <a:gd name="T46" fmla="*/ 385582835 w 447"/>
              <a:gd name="T47" fmla="*/ 1149191345 h 464"/>
              <a:gd name="T48" fmla="*/ 317539476 w 447"/>
              <a:gd name="T49" fmla="*/ 1101309182 h 464"/>
              <a:gd name="T50" fmla="*/ 252015478 w 447"/>
              <a:gd name="T51" fmla="*/ 1020664203 h 464"/>
              <a:gd name="T52" fmla="*/ 199091405 w 447"/>
              <a:gd name="T53" fmla="*/ 980341714 h 464"/>
              <a:gd name="T54" fmla="*/ 158768944 w 447"/>
              <a:gd name="T55" fmla="*/ 975301403 h 464"/>
              <a:gd name="T56" fmla="*/ 83164306 w 447"/>
              <a:gd name="T57" fmla="*/ 980341714 h 464"/>
              <a:gd name="T58" fmla="*/ 25201544 w 447"/>
              <a:gd name="T59" fmla="*/ 975301403 h 464"/>
              <a:gd name="T60" fmla="*/ 5040309 w 447"/>
              <a:gd name="T61" fmla="*/ 947578898 h 464"/>
              <a:gd name="T62" fmla="*/ 0 w 447"/>
              <a:gd name="T63" fmla="*/ 909777358 h 464"/>
              <a:gd name="T64" fmla="*/ 30241858 w 447"/>
              <a:gd name="T65" fmla="*/ 836692052 h 464"/>
              <a:gd name="T66" fmla="*/ 73083691 w 447"/>
              <a:gd name="T67" fmla="*/ 720764696 h 464"/>
              <a:gd name="T68" fmla="*/ 83164306 w 447"/>
              <a:gd name="T69" fmla="*/ 624998784 h 464"/>
              <a:gd name="T70" fmla="*/ 93244921 w 447"/>
              <a:gd name="T71" fmla="*/ 539313494 h 464"/>
              <a:gd name="T72" fmla="*/ 131048046 w 447"/>
              <a:gd name="T73" fmla="*/ 438507271 h 464"/>
              <a:gd name="T74" fmla="*/ 173889867 w 447"/>
              <a:gd name="T75" fmla="*/ 342741259 h 464"/>
              <a:gd name="T76" fmla="*/ 163809252 w 447"/>
              <a:gd name="T77" fmla="*/ 244455985 h 464"/>
              <a:gd name="T78" fmla="*/ 146168969 w 447"/>
              <a:gd name="T79" fmla="*/ 143649712 h 464"/>
              <a:gd name="T80" fmla="*/ 146168969 w 447"/>
              <a:gd name="T81" fmla="*/ 83165953 h 464"/>
              <a:gd name="T82" fmla="*/ 158768944 w 447"/>
              <a:gd name="T83" fmla="*/ 73085331 h 464"/>
              <a:gd name="T84" fmla="*/ 194051097 w 447"/>
              <a:gd name="T85" fmla="*/ 83165953 h 464"/>
              <a:gd name="T86" fmla="*/ 246975170 w 447"/>
              <a:gd name="T87" fmla="*/ 95765937 h 464"/>
              <a:gd name="T88" fmla="*/ 332660399 w 447"/>
              <a:gd name="T89" fmla="*/ 95765937 h 464"/>
              <a:gd name="T90" fmla="*/ 496469701 w 447"/>
              <a:gd name="T91" fmla="*/ 57964397 h 4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47"/>
              <a:gd name="T139" fmla="*/ 0 h 464"/>
              <a:gd name="T140" fmla="*/ 447 w 447"/>
              <a:gd name="T141" fmla="*/ 464 h 4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47" h="464">
                <a:moveTo>
                  <a:pt x="237" y="19"/>
                </a:moveTo>
                <a:lnTo>
                  <a:pt x="252" y="19"/>
                </a:lnTo>
                <a:lnTo>
                  <a:pt x="269" y="19"/>
                </a:lnTo>
                <a:lnTo>
                  <a:pt x="277" y="17"/>
                </a:lnTo>
                <a:lnTo>
                  <a:pt x="283" y="15"/>
                </a:lnTo>
                <a:lnTo>
                  <a:pt x="290" y="12"/>
                </a:lnTo>
                <a:lnTo>
                  <a:pt x="296" y="6"/>
                </a:lnTo>
                <a:lnTo>
                  <a:pt x="298" y="2"/>
                </a:lnTo>
                <a:lnTo>
                  <a:pt x="302" y="0"/>
                </a:lnTo>
                <a:lnTo>
                  <a:pt x="307" y="0"/>
                </a:lnTo>
                <a:lnTo>
                  <a:pt x="311" y="0"/>
                </a:lnTo>
                <a:lnTo>
                  <a:pt x="319" y="2"/>
                </a:lnTo>
                <a:lnTo>
                  <a:pt x="328" y="8"/>
                </a:lnTo>
                <a:lnTo>
                  <a:pt x="347" y="21"/>
                </a:lnTo>
                <a:lnTo>
                  <a:pt x="363" y="33"/>
                </a:lnTo>
                <a:lnTo>
                  <a:pt x="370" y="38"/>
                </a:lnTo>
                <a:lnTo>
                  <a:pt x="378" y="44"/>
                </a:lnTo>
                <a:lnTo>
                  <a:pt x="384" y="52"/>
                </a:lnTo>
                <a:lnTo>
                  <a:pt x="391" y="59"/>
                </a:lnTo>
                <a:lnTo>
                  <a:pt x="399" y="78"/>
                </a:lnTo>
                <a:lnTo>
                  <a:pt x="410" y="99"/>
                </a:lnTo>
                <a:lnTo>
                  <a:pt x="424" y="145"/>
                </a:lnTo>
                <a:lnTo>
                  <a:pt x="445" y="200"/>
                </a:lnTo>
                <a:lnTo>
                  <a:pt x="437" y="212"/>
                </a:lnTo>
                <a:lnTo>
                  <a:pt x="429" y="223"/>
                </a:lnTo>
                <a:lnTo>
                  <a:pt x="433" y="271"/>
                </a:lnTo>
                <a:lnTo>
                  <a:pt x="441" y="321"/>
                </a:lnTo>
                <a:lnTo>
                  <a:pt x="445" y="344"/>
                </a:lnTo>
                <a:lnTo>
                  <a:pt x="447" y="366"/>
                </a:lnTo>
                <a:lnTo>
                  <a:pt x="445" y="374"/>
                </a:lnTo>
                <a:lnTo>
                  <a:pt x="445" y="382"/>
                </a:lnTo>
                <a:lnTo>
                  <a:pt x="443" y="389"/>
                </a:lnTo>
                <a:lnTo>
                  <a:pt x="439" y="395"/>
                </a:lnTo>
                <a:lnTo>
                  <a:pt x="431" y="403"/>
                </a:lnTo>
                <a:lnTo>
                  <a:pt x="418" y="410"/>
                </a:lnTo>
                <a:lnTo>
                  <a:pt x="403" y="414"/>
                </a:lnTo>
                <a:lnTo>
                  <a:pt x="389" y="416"/>
                </a:lnTo>
                <a:lnTo>
                  <a:pt x="357" y="420"/>
                </a:lnTo>
                <a:lnTo>
                  <a:pt x="328" y="426"/>
                </a:lnTo>
                <a:lnTo>
                  <a:pt x="300" y="435"/>
                </a:lnTo>
                <a:lnTo>
                  <a:pt x="262" y="447"/>
                </a:lnTo>
                <a:lnTo>
                  <a:pt x="243" y="454"/>
                </a:lnTo>
                <a:lnTo>
                  <a:pt x="225" y="458"/>
                </a:lnTo>
                <a:lnTo>
                  <a:pt x="208" y="462"/>
                </a:lnTo>
                <a:lnTo>
                  <a:pt x="193" y="464"/>
                </a:lnTo>
                <a:lnTo>
                  <a:pt x="178" y="462"/>
                </a:lnTo>
                <a:lnTo>
                  <a:pt x="164" y="460"/>
                </a:lnTo>
                <a:lnTo>
                  <a:pt x="153" y="456"/>
                </a:lnTo>
                <a:lnTo>
                  <a:pt x="143" y="450"/>
                </a:lnTo>
                <a:lnTo>
                  <a:pt x="126" y="437"/>
                </a:lnTo>
                <a:lnTo>
                  <a:pt x="113" y="420"/>
                </a:lnTo>
                <a:lnTo>
                  <a:pt x="100" y="405"/>
                </a:lnTo>
                <a:lnTo>
                  <a:pt x="88" y="393"/>
                </a:lnTo>
                <a:lnTo>
                  <a:pt x="79" y="389"/>
                </a:lnTo>
                <a:lnTo>
                  <a:pt x="71" y="387"/>
                </a:lnTo>
                <a:lnTo>
                  <a:pt x="63" y="387"/>
                </a:lnTo>
                <a:lnTo>
                  <a:pt x="50" y="387"/>
                </a:lnTo>
                <a:lnTo>
                  <a:pt x="33" y="389"/>
                </a:lnTo>
                <a:lnTo>
                  <a:pt x="21" y="389"/>
                </a:lnTo>
                <a:lnTo>
                  <a:pt x="10" y="387"/>
                </a:lnTo>
                <a:lnTo>
                  <a:pt x="4" y="382"/>
                </a:lnTo>
                <a:lnTo>
                  <a:pt x="2" y="376"/>
                </a:lnTo>
                <a:lnTo>
                  <a:pt x="0" y="370"/>
                </a:lnTo>
                <a:lnTo>
                  <a:pt x="0" y="361"/>
                </a:lnTo>
                <a:lnTo>
                  <a:pt x="4" y="351"/>
                </a:lnTo>
                <a:lnTo>
                  <a:pt x="12" y="332"/>
                </a:lnTo>
                <a:lnTo>
                  <a:pt x="21" y="309"/>
                </a:lnTo>
                <a:lnTo>
                  <a:pt x="29" y="286"/>
                </a:lnTo>
                <a:lnTo>
                  <a:pt x="33" y="267"/>
                </a:lnTo>
                <a:lnTo>
                  <a:pt x="33" y="248"/>
                </a:lnTo>
                <a:lnTo>
                  <a:pt x="35" y="229"/>
                </a:lnTo>
                <a:lnTo>
                  <a:pt x="37" y="214"/>
                </a:lnTo>
                <a:lnTo>
                  <a:pt x="42" y="202"/>
                </a:lnTo>
                <a:lnTo>
                  <a:pt x="52" y="174"/>
                </a:lnTo>
                <a:lnTo>
                  <a:pt x="67" y="147"/>
                </a:lnTo>
                <a:lnTo>
                  <a:pt x="69" y="136"/>
                </a:lnTo>
                <a:lnTo>
                  <a:pt x="69" y="118"/>
                </a:lnTo>
                <a:lnTo>
                  <a:pt x="65" y="97"/>
                </a:lnTo>
                <a:lnTo>
                  <a:pt x="61" y="76"/>
                </a:lnTo>
                <a:lnTo>
                  <a:pt x="58" y="57"/>
                </a:lnTo>
                <a:lnTo>
                  <a:pt x="56" y="40"/>
                </a:lnTo>
                <a:lnTo>
                  <a:pt x="58" y="33"/>
                </a:lnTo>
                <a:lnTo>
                  <a:pt x="58" y="31"/>
                </a:lnTo>
                <a:lnTo>
                  <a:pt x="63" y="29"/>
                </a:lnTo>
                <a:lnTo>
                  <a:pt x="67" y="29"/>
                </a:lnTo>
                <a:lnTo>
                  <a:pt x="77" y="33"/>
                </a:lnTo>
                <a:lnTo>
                  <a:pt x="88" y="36"/>
                </a:lnTo>
                <a:lnTo>
                  <a:pt x="98" y="38"/>
                </a:lnTo>
                <a:lnTo>
                  <a:pt x="109" y="38"/>
                </a:lnTo>
                <a:lnTo>
                  <a:pt x="132" y="38"/>
                </a:lnTo>
                <a:lnTo>
                  <a:pt x="155" y="33"/>
                </a:lnTo>
                <a:lnTo>
                  <a:pt x="197" y="23"/>
                </a:lnTo>
                <a:lnTo>
                  <a:pt x="237" y="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59" name="Freeform 29"/>
          <p:cNvSpPr>
            <a:spLocks/>
          </p:cNvSpPr>
          <p:nvPr/>
        </p:nvSpPr>
        <p:spPr bwMode="auto">
          <a:xfrm>
            <a:off x="4140200" y="4818889"/>
            <a:ext cx="644525" cy="333375"/>
          </a:xfrm>
          <a:custGeom>
            <a:avLst/>
            <a:gdLst>
              <a:gd name="T0" fmla="*/ 0 w 406"/>
              <a:gd name="T1" fmla="*/ 393144360 h 210"/>
              <a:gd name="T2" fmla="*/ 42843450 w 406"/>
              <a:gd name="T3" fmla="*/ 423386325 h 210"/>
              <a:gd name="T4" fmla="*/ 83165950 w 406"/>
              <a:gd name="T5" fmla="*/ 451108830 h 210"/>
              <a:gd name="T6" fmla="*/ 131048135 w 406"/>
              <a:gd name="T7" fmla="*/ 471270074 h 210"/>
              <a:gd name="T8" fmla="*/ 178931883 w 406"/>
              <a:gd name="T9" fmla="*/ 491431318 h 210"/>
              <a:gd name="T10" fmla="*/ 231854405 w 406"/>
              <a:gd name="T11" fmla="*/ 509071613 h 210"/>
              <a:gd name="T12" fmla="*/ 284776876 w 406"/>
              <a:gd name="T13" fmla="*/ 519152235 h 210"/>
              <a:gd name="T14" fmla="*/ 337700935 w 406"/>
              <a:gd name="T15" fmla="*/ 524192546 h 210"/>
              <a:gd name="T16" fmla="*/ 390624994 w 406"/>
              <a:gd name="T17" fmla="*/ 529232857 h 210"/>
              <a:gd name="T18" fmla="*/ 448587876 w 406"/>
              <a:gd name="T19" fmla="*/ 524192546 h 210"/>
              <a:gd name="T20" fmla="*/ 509071608 w 406"/>
              <a:gd name="T21" fmla="*/ 519152235 h 210"/>
              <a:gd name="T22" fmla="*/ 561994079 w 406"/>
              <a:gd name="T23" fmla="*/ 504031302 h 210"/>
              <a:gd name="T24" fmla="*/ 614918139 w 406"/>
              <a:gd name="T25" fmla="*/ 486391007 h 210"/>
              <a:gd name="T26" fmla="*/ 662801887 w 406"/>
              <a:gd name="T27" fmla="*/ 466229763 h 210"/>
              <a:gd name="T28" fmla="*/ 708164686 w 406"/>
              <a:gd name="T29" fmla="*/ 438507258 h 210"/>
              <a:gd name="T30" fmla="*/ 756046846 w 406"/>
              <a:gd name="T31" fmla="*/ 413305604 h 210"/>
              <a:gd name="T32" fmla="*/ 798890283 w 406"/>
              <a:gd name="T33" fmla="*/ 380544376 h 210"/>
              <a:gd name="T34" fmla="*/ 841732331 w 406"/>
              <a:gd name="T35" fmla="*/ 345262199 h 210"/>
              <a:gd name="T36" fmla="*/ 879535457 w 406"/>
              <a:gd name="T37" fmla="*/ 307459072 h 210"/>
              <a:gd name="T38" fmla="*/ 909777323 w 406"/>
              <a:gd name="T39" fmla="*/ 264617222 h 210"/>
              <a:gd name="T40" fmla="*/ 942538551 w 406"/>
              <a:gd name="T41" fmla="*/ 216733474 h 210"/>
              <a:gd name="T42" fmla="*/ 970261055 w 406"/>
              <a:gd name="T43" fmla="*/ 168851263 h 210"/>
              <a:gd name="T44" fmla="*/ 990422299 w 406"/>
              <a:gd name="T45" fmla="*/ 120967514 h 210"/>
              <a:gd name="T46" fmla="*/ 1005543232 w 406"/>
              <a:gd name="T47" fmla="*/ 68043430 h 210"/>
              <a:gd name="T48" fmla="*/ 1023183527 w 406"/>
              <a:gd name="T49" fmla="*/ 15120939 h 210"/>
              <a:gd name="T50" fmla="*/ 1015623854 w 406"/>
              <a:gd name="T51" fmla="*/ 0 h 210"/>
              <a:gd name="T52" fmla="*/ 1005543232 w 406"/>
              <a:gd name="T53" fmla="*/ 57964395 h 210"/>
              <a:gd name="T54" fmla="*/ 990422299 w 406"/>
              <a:gd name="T55" fmla="*/ 110886892 h 210"/>
              <a:gd name="T56" fmla="*/ 962699795 w 406"/>
              <a:gd name="T57" fmla="*/ 158769053 h 210"/>
              <a:gd name="T58" fmla="*/ 942538551 w 406"/>
              <a:gd name="T59" fmla="*/ 206652802 h 210"/>
              <a:gd name="T60" fmla="*/ 909777323 w 406"/>
              <a:gd name="T61" fmla="*/ 254536600 h 210"/>
              <a:gd name="T62" fmla="*/ 879535457 w 406"/>
              <a:gd name="T63" fmla="*/ 297378450 h 210"/>
              <a:gd name="T64" fmla="*/ 841732331 w 406"/>
              <a:gd name="T65" fmla="*/ 332660628 h 210"/>
              <a:gd name="T66" fmla="*/ 798890283 w 406"/>
              <a:gd name="T67" fmla="*/ 370463754 h 210"/>
              <a:gd name="T68" fmla="*/ 756046846 w 406"/>
              <a:gd name="T69" fmla="*/ 408265293 h 210"/>
              <a:gd name="T70" fmla="*/ 715724358 w 406"/>
              <a:gd name="T71" fmla="*/ 433466947 h 210"/>
              <a:gd name="T72" fmla="*/ 662801887 w 406"/>
              <a:gd name="T73" fmla="*/ 461189452 h 210"/>
              <a:gd name="T74" fmla="*/ 614918139 w 406"/>
              <a:gd name="T75" fmla="*/ 481350696 h 210"/>
              <a:gd name="T76" fmla="*/ 561994079 w 406"/>
              <a:gd name="T77" fmla="*/ 498990991 h 210"/>
              <a:gd name="T78" fmla="*/ 509071608 w 406"/>
              <a:gd name="T79" fmla="*/ 514111924 h 210"/>
              <a:gd name="T80" fmla="*/ 448587876 w 406"/>
              <a:gd name="T81" fmla="*/ 519152235 h 210"/>
              <a:gd name="T82" fmla="*/ 390624994 w 406"/>
              <a:gd name="T83" fmla="*/ 519152235 h 210"/>
              <a:gd name="T84" fmla="*/ 337700935 w 406"/>
              <a:gd name="T85" fmla="*/ 519152235 h 210"/>
              <a:gd name="T86" fmla="*/ 284776876 w 406"/>
              <a:gd name="T87" fmla="*/ 514111924 h 210"/>
              <a:gd name="T88" fmla="*/ 231854405 w 406"/>
              <a:gd name="T89" fmla="*/ 504031302 h 210"/>
              <a:gd name="T90" fmla="*/ 178931883 w 406"/>
              <a:gd name="T91" fmla="*/ 486391007 h 210"/>
              <a:gd name="T92" fmla="*/ 131048135 w 406"/>
              <a:gd name="T93" fmla="*/ 466229763 h 210"/>
              <a:gd name="T94" fmla="*/ 88206261 w 406"/>
              <a:gd name="T95" fmla="*/ 446068519 h 210"/>
              <a:gd name="T96" fmla="*/ 42843450 w 406"/>
              <a:gd name="T97" fmla="*/ 418346014 h 210"/>
              <a:gd name="T98" fmla="*/ 0 w 406"/>
              <a:gd name="T99" fmla="*/ 385584687 h 210"/>
              <a:gd name="T100" fmla="*/ 0 w 406"/>
              <a:gd name="T101" fmla="*/ 393144360 h 21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6"/>
              <a:gd name="T154" fmla="*/ 0 h 210"/>
              <a:gd name="T155" fmla="*/ 406 w 406"/>
              <a:gd name="T156" fmla="*/ 210 h 21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6" h="210">
                <a:moveTo>
                  <a:pt x="0" y="156"/>
                </a:moveTo>
                <a:lnTo>
                  <a:pt x="17" y="168"/>
                </a:lnTo>
                <a:lnTo>
                  <a:pt x="33" y="179"/>
                </a:lnTo>
                <a:lnTo>
                  <a:pt x="52" y="187"/>
                </a:lnTo>
                <a:lnTo>
                  <a:pt x="71" y="195"/>
                </a:lnTo>
                <a:lnTo>
                  <a:pt x="92" y="202"/>
                </a:lnTo>
                <a:lnTo>
                  <a:pt x="113" y="206"/>
                </a:lnTo>
                <a:lnTo>
                  <a:pt x="134" y="208"/>
                </a:lnTo>
                <a:lnTo>
                  <a:pt x="155" y="210"/>
                </a:lnTo>
                <a:lnTo>
                  <a:pt x="178" y="208"/>
                </a:lnTo>
                <a:lnTo>
                  <a:pt x="202" y="206"/>
                </a:lnTo>
                <a:lnTo>
                  <a:pt x="223" y="200"/>
                </a:lnTo>
                <a:lnTo>
                  <a:pt x="244" y="193"/>
                </a:lnTo>
                <a:lnTo>
                  <a:pt x="263" y="185"/>
                </a:lnTo>
                <a:lnTo>
                  <a:pt x="281" y="174"/>
                </a:lnTo>
                <a:lnTo>
                  <a:pt x="300" y="164"/>
                </a:lnTo>
                <a:lnTo>
                  <a:pt x="317" y="151"/>
                </a:lnTo>
                <a:lnTo>
                  <a:pt x="334" y="137"/>
                </a:lnTo>
                <a:lnTo>
                  <a:pt x="349" y="122"/>
                </a:lnTo>
                <a:lnTo>
                  <a:pt x="361" y="105"/>
                </a:lnTo>
                <a:lnTo>
                  <a:pt x="374" y="86"/>
                </a:lnTo>
                <a:lnTo>
                  <a:pt x="385" y="67"/>
                </a:lnTo>
                <a:lnTo>
                  <a:pt x="393" y="48"/>
                </a:lnTo>
                <a:lnTo>
                  <a:pt x="399" y="27"/>
                </a:lnTo>
                <a:lnTo>
                  <a:pt x="406" y="6"/>
                </a:lnTo>
                <a:lnTo>
                  <a:pt x="403" y="0"/>
                </a:lnTo>
                <a:lnTo>
                  <a:pt x="399" y="23"/>
                </a:lnTo>
                <a:lnTo>
                  <a:pt x="393" y="44"/>
                </a:lnTo>
                <a:lnTo>
                  <a:pt x="382" y="63"/>
                </a:lnTo>
                <a:lnTo>
                  <a:pt x="374" y="82"/>
                </a:lnTo>
                <a:lnTo>
                  <a:pt x="361" y="101"/>
                </a:lnTo>
                <a:lnTo>
                  <a:pt x="349" y="118"/>
                </a:lnTo>
                <a:lnTo>
                  <a:pt x="334" y="132"/>
                </a:lnTo>
                <a:lnTo>
                  <a:pt x="317" y="147"/>
                </a:lnTo>
                <a:lnTo>
                  <a:pt x="300" y="162"/>
                </a:lnTo>
                <a:lnTo>
                  <a:pt x="284" y="172"/>
                </a:lnTo>
                <a:lnTo>
                  <a:pt x="263" y="183"/>
                </a:lnTo>
                <a:lnTo>
                  <a:pt x="244" y="191"/>
                </a:lnTo>
                <a:lnTo>
                  <a:pt x="223" y="198"/>
                </a:lnTo>
                <a:lnTo>
                  <a:pt x="202" y="204"/>
                </a:lnTo>
                <a:lnTo>
                  <a:pt x="178" y="206"/>
                </a:lnTo>
                <a:lnTo>
                  <a:pt x="155" y="206"/>
                </a:lnTo>
                <a:lnTo>
                  <a:pt x="134" y="206"/>
                </a:lnTo>
                <a:lnTo>
                  <a:pt x="113" y="204"/>
                </a:lnTo>
                <a:lnTo>
                  <a:pt x="92" y="200"/>
                </a:lnTo>
                <a:lnTo>
                  <a:pt x="71" y="193"/>
                </a:lnTo>
                <a:lnTo>
                  <a:pt x="52" y="185"/>
                </a:lnTo>
                <a:lnTo>
                  <a:pt x="35" y="177"/>
                </a:lnTo>
                <a:lnTo>
                  <a:pt x="17" y="166"/>
                </a:lnTo>
                <a:lnTo>
                  <a:pt x="0" y="153"/>
                </a:lnTo>
                <a:lnTo>
                  <a:pt x="0" y="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0" name="Freeform 30"/>
          <p:cNvSpPr>
            <a:spLocks/>
          </p:cNvSpPr>
          <p:nvPr/>
        </p:nvSpPr>
        <p:spPr bwMode="auto">
          <a:xfrm>
            <a:off x="4140200" y="4815714"/>
            <a:ext cx="644525" cy="333375"/>
          </a:xfrm>
          <a:custGeom>
            <a:avLst/>
            <a:gdLst>
              <a:gd name="T0" fmla="*/ 0 w 406"/>
              <a:gd name="T1" fmla="*/ 398184671 h 210"/>
              <a:gd name="T2" fmla="*/ 42843450 w 406"/>
              <a:gd name="T3" fmla="*/ 423386325 h 210"/>
              <a:gd name="T4" fmla="*/ 83165950 w 406"/>
              <a:gd name="T5" fmla="*/ 451108830 h 210"/>
              <a:gd name="T6" fmla="*/ 131048135 w 406"/>
              <a:gd name="T7" fmla="*/ 476310385 h 210"/>
              <a:gd name="T8" fmla="*/ 178931883 w 406"/>
              <a:gd name="T9" fmla="*/ 491431318 h 210"/>
              <a:gd name="T10" fmla="*/ 231854405 w 406"/>
              <a:gd name="T11" fmla="*/ 509071613 h 210"/>
              <a:gd name="T12" fmla="*/ 284776876 w 406"/>
              <a:gd name="T13" fmla="*/ 519152235 h 210"/>
              <a:gd name="T14" fmla="*/ 337700935 w 406"/>
              <a:gd name="T15" fmla="*/ 529232857 h 210"/>
              <a:gd name="T16" fmla="*/ 390624994 w 406"/>
              <a:gd name="T17" fmla="*/ 529232857 h 210"/>
              <a:gd name="T18" fmla="*/ 448587876 w 406"/>
              <a:gd name="T19" fmla="*/ 529232857 h 210"/>
              <a:gd name="T20" fmla="*/ 509071608 w 406"/>
              <a:gd name="T21" fmla="*/ 519152235 h 210"/>
              <a:gd name="T22" fmla="*/ 561994079 w 406"/>
              <a:gd name="T23" fmla="*/ 509071613 h 210"/>
              <a:gd name="T24" fmla="*/ 614918139 w 406"/>
              <a:gd name="T25" fmla="*/ 491431318 h 210"/>
              <a:gd name="T26" fmla="*/ 662801887 w 406"/>
              <a:gd name="T27" fmla="*/ 471270074 h 210"/>
              <a:gd name="T28" fmla="*/ 708164686 w 406"/>
              <a:gd name="T29" fmla="*/ 443547570 h 210"/>
              <a:gd name="T30" fmla="*/ 756046846 w 406"/>
              <a:gd name="T31" fmla="*/ 413305604 h 210"/>
              <a:gd name="T32" fmla="*/ 798890283 w 406"/>
              <a:gd name="T33" fmla="*/ 380544376 h 210"/>
              <a:gd name="T34" fmla="*/ 841732331 w 406"/>
              <a:gd name="T35" fmla="*/ 345262199 h 210"/>
              <a:gd name="T36" fmla="*/ 879535457 w 406"/>
              <a:gd name="T37" fmla="*/ 307459072 h 210"/>
              <a:gd name="T38" fmla="*/ 909777323 w 406"/>
              <a:gd name="T39" fmla="*/ 264617222 h 210"/>
              <a:gd name="T40" fmla="*/ 942538551 w 406"/>
              <a:gd name="T41" fmla="*/ 216733474 h 210"/>
              <a:gd name="T42" fmla="*/ 970261055 w 406"/>
              <a:gd name="T43" fmla="*/ 168851263 h 210"/>
              <a:gd name="T44" fmla="*/ 990422299 w 406"/>
              <a:gd name="T45" fmla="*/ 120967514 h 210"/>
              <a:gd name="T46" fmla="*/ 1005543232 w 406"/>
              <a:gd name="T47" fmla="*/ 68043430 h 210"/>
              <a:gd name="T48" fmla="*/ 1023183527 w 406"/>
              <a:gd name="T49" fmla="*/ 10080625 h 210"/>
              <a:gd name="T50" fmla="*/ 1015623854 w 406"/>
              <a:gd name="T51" fmla="*/ 0 h 210"/>
              <a:gd name="T52" fmla="*/ 1005543232 w 406"/>
              <a:gd name="T53" fmla="*/ 57964395 h 210"/>
              <a:gd name="T54" fmla="*/ 985381988 w 406"/>
              <a:gd name="T55" fmla="*/ 110886892 h 210"/>
              <a:gd name="T56" fmla="*/ 962699795 w 406"/>
              <a:gd name="T57" fmla="*/ 158769053 h 210"/>
              <a:gd name="T58" fmla="*/ 942538551 w 406"/>
              <a:gd name="T59" fmla="*/ 206652802 h 210"/>
              <a:gd name="T60" fmla="*/ 909777323 w 406"/>
              <a:gd name="T61" fmla="*/ 254536600 h 210"/>
              <a:gd name="T62" fmla="*/ 879535457 w 406"/>
              <a:gd name="T63" fmla="*/ 297378450 h 210"/>
              <a:gd name="T64" fmla="*/ 841732331 w 406"/>
              <a:gd name="T65" fmla="*/ 337700939 h 210"/>
              <a:gd name="T66" fmla="*/ 798890283 w 406"/>
              <a:gd name="T67" fmla="*/ 375504065 h 210"/>
              <a:gd name="T68" fmla="*/ 756046846 w 406"/>
              <a:gd name="T69" fmla="*/ 408265293 h 210"/>
              <a:gd name="T70" fmla="*/ 715724358 w 406"/>
              <a:gd name="T71" fmla="*/ 433466947 h 210"/>
              <a:gd name="T72" fmla="*/ 662801887 w 406"/>
              <a:gd name="T73" fmla="*/ 461189452 h 210"/>
              <a:gd name="T74" fmla="*/ 614918139 w 406"/>
              <a:gd name="T75" fmla="*/ 481350696 h 210"/>
              <a:gd name="T76" fmla="*/ 561994079 w 406"/>
              <a:gd name="T77" fmla="*/ 504031302 h 210"/>
              <a:gd name="T78" fmla="*/ 509071608 w 406"/>
              <a:gd name="T79" fmla="*/ 514111924 h 210"/>
              <a:gd name="T80" fmla="*/ 448587876 w 406"/>
              <a:gd name="T81" fmla="*/ 519152235 h 210"/>
              <a:gd name="T82" fmla="*/ 390624994 w 406"/>
              <a:gd name="T83" fmla="*/ 524192546 h 210"/>
              <a:gd name="T84" fmla="*/ 337700935 w 406"/>
              <a:gd name="T85" fmla="*/ 519152235 h 210"/>
              <a:gd name="T86" fmla="*/ 284776876 w 406"/>
              <a:gd name="T87" fmla="*/ 514111924 h 210"/>
              <a:gd name="T88" fmla="*/ 231854405 w 406"/>
              <a:gd name="T89" fmla="*/ 504031302 h 210"/>
              <a:gd name="T90" fmla="*/ 183972194 w 406"/>
              <a:gd name="T91" fmla="*/ 486391007 h 210"/>
              <a:gd name="T92" fmla="*/ 131048135 w 406"/>
              <a:gd name="T93" fmla="*/ 471270074 h 210"/>
              <a:gd name="T94" fmla="*/ 88206261 w 406"/>
              <a:gd name="T95" fmla="*/ 443547570 h 210"/>
              <a:gd name="T96" fmla="*/ 42843450 w 406"/>
              <a:gd name="T97" fmla="*/ 418346014 h 210"/>
              <a:gd name="T98" fmla="*/ 5040313 w 406"/>
              <a:gd name="T99" fmla="*/ 390624998 h 210"/>
              <a:gd name="T100" fmla="*/ 0 w 406"/>
              <a:gd name="T101" fmla="*/ 398184671 h 21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6"/>
              <a:gd name="T154" fmla="*/ 0 h 210"/>
              <a:gd name="T155" fmla="*/ 406 w 406"/>
              <a:gd name="T156" fmla="*/ 210 h 21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6" h="210">
                <a:moveTo>
                  <a:pt x="0" y="158"/>
                </a:moveTo>
                <a:lnTo>
                  <a:pt x="17" y="168"/>
                </a:lnTo>
                <a:lnTo>
                  <a:pt x="33" y="179"/>
                </a:lnTo>
                <a:lnTo>
                  <a:pt x="52" y="189"/>
                </a:lnTo>
                <a:lnTo>
                  <a:pt x="71" y="195"/>
                </a:lnTo>
                <a:lnTo>
                  <a:pt x="92" y="202"/>
                </a:lnTo>
                <a:lnTo>
                  <a:pt x="113" y="206"/>
                </a:lnTo>
                <a:lnTo>
                  <a:pt x="134" y="210"/>
                </a:lnTo>
                <a:lnTo>
                  <a:pt x="155" y="210"/>
                </a:lnTo>
                <a:lnTo>
                  <a:pt x="178" y="210"/>
                </a:lnTo>
                <a:lnTo>
                  <a:pt x="202" y="206"/>
                </a:lnTo>
                <a:lnTo>
                  <a:pt x="223" y="202"/>
                </a:lnTo>
                <a:lnTo>
                  <a:pt x="244" y="195"/>
                </a:lnTo>
                <a:lnTo>
                  <a:pt x="263" y="187"/>
                </a:lnTo>
                <a:lnTo>
                  <a:pt x="281" y="176"/>
                </a:lnTo>
                <a:lnTo>
                  <a:pt x="300" y="164"/>
                </a:lnTo>
                <a:lnTo>
                  <a:pt x="317" y="151"/>
                </a:lnTo>
                <a:lnTo>
                  <a:pt x="334" y="137"/>
                </a:lnTo>
                <a:lnTo>
                  <a:pt x="349" y="122"/>
                </a:lnTo>
                <a:lnTo>
                  <a:pt x="361" y="105"/>
                </a:lnTo>
                <a:lnTo>
                  <a:pt x="374" y="86"/>
                </a:lnTo>
                <a:lnTo>
                  <a:pt x="385" y="67"/>
                </a:lnTo>
                <a:lnTo>
                  <a:pt x="393" y="48"/>
                </a:lnTo>
                <a:lnTo>
                  <a:pt x="399" y="27"/>
                </a:lnTo>
                <a:lnTo>
                  <a:pt x="406" y="4"/>
                </a:lnTo>
                <a:lnTo>
                  <a:pt x="403" y="0"/>
                </a:lnTo>
                <a:lnTo>
                  <a:pt x="399" y="23"/>
                </a:lnTo>
                <a:lnTo>
                  <a:pt x="391" y="44"/>
                </a:lnTo>
                <a:lnTo>
                  <a:pt x="382" y="63"/>
                </a:lnTo>
                <a:lnTo>
                  <a:pt x="374" y="82"/>
                </a:lnTo>
                <a:lnTo>
                  <a:pt x="361" y="101"/>
                </a:lnTo>
                <a:lnTo>
                  <a:pt x="349" y="118"/>
                </a:lnTo>
                <a:lnTo>
                  <a:pt x="334" y="134"/>
                </a:lnTo>
                <a:lnTo>
                  <a:pt x="317" y="149"/>
                </a:lnTo>
                <a:lnTo>
                  <a:pt x="300" y="162"/>
                </a:lnTo>
                <a:lnTo>
                  <a:pt x="284" y="172"/>
                </a:lnTo>
                <a:lnTo>
                  <a:pt x="263" y="183"/>
                </a:lnTo>
                <a:lnTo>
                  <a:pt x="244" y="191"/>
                </a:lnTo>
                <a:lnTo>
                  <a:pt x="223" y="200"/>
                </a:lnTo>
                <a:lnTo>
                  <a:pt x="202" y="204"/>
                </a:lnTo>
                <a:lnTo>
                  <a:pt x="178" y="206"/>
                </a:lnTo>
                <a:lnTo>
                  <a:pt x="155" y="208"/>
                </a:lnTo>
                <a:lnTo>
                  <a:pt x="134" y="206"/>
                </a:lnTo>
                <a:lnTo>
                  <a:pt x="113" y="204"/>
                </a:lnTo>
                <a:lnTo>
                  <a:pt x="92" y="200"/>
                </a:lnTo>
                <a:lnTo>
                  <a:pt x="73" y="193"/>
                </a:lnTo>
                <a:lnTo>
                  <a:pt x="52" y="187"/>
                </a:lnTo>
                <a:lnTo>
                  <a:pt x="35" y="176"/>
                </a:lnTo>
                <a:lnTo>
                  <a:pt x="17" y="166"/>
                </a:lnTo>
                <a:lnTo>
                  <a:pt x="2" y="155"/>
                </a:lnTo>
                <a:lnTo>
                  <a:pt x="0" y="158"/>
                </a:lnTo>
                <a:close/>
              </a:path>
            </a:pathLst>
          </a:custGeom>
          <a:solidFill>
            <a:srgbClr val="FF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1" name="Freeform 31"/>
          <p:cNvSpPr>
            <a:spLocks/>
          </p:cNvSpPr>
          <p:nvPr/>
        </p:nvSpPr>
        <p:spPr bwMode="auto">
          <a:xfrm>
            <a:off x="4140232" y="4812539"/>
            <a:ext cx="639763" cy="333375"/>
          </a:xfrm>
          <a:custGeom>
            <a:avLst/>
            <a:gdLst>
              <a:gd name="T0" fmla="*/ 0 w 403"/>
              <a:gd name="T1" fmla="*/ 395665309 h 210"/>
              <a:gd name="T2" fmla="*/ 42843483 w 403"/>
              <a:gd name="T3" fmla="*/ 428426636 h 210"/>
              <a:gd name="T4" fmla="*/ 88206330 w 403"/>
              <a:gd name="T5" fmla="*/ 456149141 h 210"/>
              <a:gd name="T6" fmla="*/ 131048237 w 403"/>
              <a:gd name="T7" fmla="*/ 476310385 h 210"/>
              <a:gd name="T8" fmla="*/ 178932023 w 403"/>
              <a:gd name="T9" fmla="*/ 496471629 h 210"/>
              <a:gd name="T10" fmla="*/ 231854585 w 403"/>
              <a:gd name="T11" fmla="*/ 514111924 h 210"/>
              <a:gd name="T12" fmla="*/ 284778686 w 403"/>
              <a:gd name="T13" fmla="*/ 524192546 h 210"/>
              <a:gd name="T14" fmla="*/ 337701198 w 403"/>
              <a:gd name="T15" fmla="*/ 529232857 h 210"/>
              <a:gd name="T16" fmla="*/ 390625299 w 403"/>
              <a:gd name="T17" fmla="*/ 529232857 h 210"/>
              <a:gd name="T18" fmla="*/ 448588226 w 403"/>
              <a:gd name="T19" fmla="*/ 529232857 h 210"/>
              <a:gd name="T20" fmla="*/ 509072005 w 403"/>
              <a:gd name="T21" fmla="*/ 524192546 h 210"/>
              <a:gd name="T22" fmla="*/ 561996105 w 403"/>
              <a:gd name="T23" fmla="*/ 509071613 h 210"/>
              <a:gd name="T24" fmla="*/ 614918618 w 403"/>
              <a:gd name="T25" fmla="*/ 491431318 h 210"/>
              <a:gd name="T26" fmla="*/ 662802403 w 403"/>
              <a:gd name="T27" fmla="*/ 471270074 h 210"/>
              <a:gd name="T28" fmla="*/ 715724916 w 403"/>
              <a:gd name="T29" fmla="*/ 443547570 h 210"/>
              <a:gd name="T30" fmla="*/ 756047435 w 403"/>
              <a:gd name="T31" fmla="*/ 418346014 h 210"/>
              <a:gd name="T32" fmla="*/ 798890906 w 403"/>
              <a:gd name="T33" fmla="*/ 380544376 h 210"/>
              <a:gd name="T34" fmla="*/ 841732987 w 403"/>
              <a:gd name="T35" fmla="*/ 342741250 h 210"/>
              <a:gd name="T36" fmla="*/ 879536143 w 403"/>
              <a:gd name="T37" fmla="*/ 307459072 h 210"/>
              <a:gd name="T38" fmla="*/ 909778032 w 403"/>
              <a:gd name="T39" fmla="*/ 264617222 h 210"/>
              <a:gd name="T40" fmla="*/ 942539286 w 403"/>
              <a:gd name="T41" fmla="*/ 216733474 h 210"/>
              <a:gd name="T42" fmla="*/ 962700545 w 403"/>
              <a:gd name="T43" fmla="*/ 168851263 h 210"/>
              <a:gd name="T44" fmla="*/ 990423071 w 403"/>
              <a:gd name="T45" fmla="*/ 120967514 h 210"/>
              <a:gd name="T46" fmla="*/ 1005544016 w 403"/>
              <a:gd name="T47" fmla="*/ 68043430 h 210"/>
              <a:gd name="T48" fmla="*/ 1015624645 w 403"/>
              <a:gd name="T49" fmla="*/ 10080625 h 210"/>
              <a:gd name="T50" fmla="*/ 1010584331 w 403"/>
              <a:gd name="T51" fmla="*/ 0 h 210"/>
              <a:gd name="T52" fmla="*/ 1000503701 w 403"/>
              <a:gd name="T53" fmla="*/ 57964395 h 210"/>
              <a:gd name="T54" fmla="*/ 985382756 w 403"/>
              <a:gd name="T55" fmla="*/ 110886892 h 210"/>
              <a:gd name="T56" fmla="*/ 962700545 w 403"/>
              <a:gd name="T57" fmla="*/ 158769053 h 210"/>
              <a:gd name="T58" fmla="*/ 937498971 w 403"/>
              <a:gd name="T59" fmla="*/ 206652802 h 210"/>
              <a:gd name="T60" fmla="*/ 909778032 w 403"/>
              <a:gd name="T61" fmla="*/ 254536600 h 210"/>
              <a:gd name="T62" fmla="*/ 879536143 w 403"/>
              <a:gd name="T63" fmla="*/ 297378450 h 210"/>
              <a:gd name="T64" fmla="*/ 841732987 w 403"/>
              <a:gd name="T65" fmla="*/ 337700939 h 210"/>
              <a:gd name="T66" fmla="*/ 798890906 w 403"/>
              <a:gd name="T67" fmla="*/ 375504065 h 210"/>
              <a:gd name="T68" fmla="*/ 756047435 w 403"/>
              <a:gd name="T69" fmla="*/ 408265293 h 210"/>
              <a:gd name="T70" fmla="*/ 715724916 w 403"/>
              <a:gd name="T71" fmla="*/ 438507258 h 210"/>
              <a:gd name="T72" fmla="*/ 662802403 w 403"/>
              <a:gd name="T73" fmla="*/ 466229763 h 210"/>
              <a:gd name="T74" fmla="*/ 614918618 w 403"/>
              <a:gd name="T75" fmla="*/ 486391007 h 210"/>
              <a:gd name="T76" fmla="*/ 561996105 w 403"/>
              <a:gd name="T77" fmla="*/ 501511940 h 210"/>
              <a:gd name="T78" fmla="*/ 509072005 w 403"/>
              <a:gd name="T79" fmla="*/ 514111924 h 210"/>
              <a:gd name="T80" fmla="*/ 448588226 w 403"/>
              <a:gd name="T81" fmla="*/ 524192546 h 210"/>
              <a:gd name="T82" fmla="*/ 390625299 w 403"/>
              <a:gd name="T83" fmla="*/ 524192546 h 210"/>
              <a:gd name="T84" fmla="*/ 337701198 w 403"/>
              <a:gd name="T85" fmla="*/ 524192546 h 210"/>
              <a:gd name="T86" fmla="*/ 284778686 w 403"/>
              <a:gd name="T87" fmla="*/ 519152235 h 210"/>
              <a:gd name="T88" fmla="*/ 231854585 w 403"/>
              <a:gd name="T89" fmla="*/ 509071613 h 210"/>
              <a:gd name="T90" fmla="*/ 183972338 w 403"/>
              <a:gd name="T91" fmla="*/ 491431318 h 210"/>
              <a:gd name="T92" fmla="*/ 136088552 w 403"/>
              <a:gd name="T93" fmla="*/ 471270074 h 210"/>
              <a:gd name="T94" fmla="*/ 88206330 w 403"/>
              <a:gd name="T95" fmla="*/ 448587881 h 210"/>
              <a:gd name="T96" fmla="*/ 47883798 w 403"/>
              <a:gd name="T97" fmla="*/ 423386325 h 210"/>
              <a:gd name="T98" fmla="*/ 5040316 w 403"/>
              <a:gd name="T99" fmla="*/ 390624998 h 210"/>
              <a:gd name="T100" fmla="*/ 0 w 403"/>
              <a:gd name="T101" fmla="*/ 395665309 h 21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3"/>
              <a:gd name="T154" fmla="*/ 0 h 210"/>
              <a:gd name="T155" fmla="*/ 403 w 403"/>
              <a:gd name="T156" fmla="*/ 210 h 21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3" h="210">
                <a:moveTo>
                  <a:pt x="0" y="157"/>
                </a:moveTo>
                <a:lnTo>
                  <a:pt x="17" y="170"/>
                </a:lnTo>
                <a:lnTo>
                  <a:pt x="35" y="181"/>
                </a:lnTo>
                <a:lnTo>
                  <a:pt x="52" y="189"/>
                </a:lnTo>
                <a:lnTo>
                  <a:pt x="71" y="197"/>
                </a:lnTo>
                <a:lnTo>
                  <a:pt x="92" y="204"/>
                </a:lnTo>
                <a:lnTo>
                  <a:pt x="113" y="208"/>
                </a:lnTo>
                <a:lnTo>
                  <a:pt x="134" y="210"/>
                </a:lnTo>
                <a:lnTo>
                  <a:pt x="155" y="210"/>
                </a:lnTo>
                <a:lnTo>
                  <a:pt x="178" y="210"/>
                </a:lnTo>
                <a:lnTo>
                  <a:pt x="202" y="208"/>
                </a:lnTo>
                <a:lnTo>
                  <a:pt x="223" y="202"/>
                </a:lnTo>
                <a:lnTo>
                  <a:pt x="244" y="195"/>
                </a:lnTo>
                <a:lnTo>
                  <a:pt x="263" y="187"/>
                </a:lnTo>
                <a:lnTo>
                  <a:pt x="284" y="176"/>
                </a:lnTo>
                <a:lnTo>
                  <a:pt x="300" y="166"/>
                </a:lnTo>
                <a:lnTo>
                  <a:pt x="317" y="151"/>
                </a:lnTo>
                <a:lnTo>
                  <a:pt x="334" y="136"/>
                </a:lnTo>
                <a:lnTo>
                  <a:pt x="349" y="122"/>
                </a:lnTo>
                <a:lnTo>
                  <a:pt x="361" y="105"/>
                </a:lnTo>
                <a:lnTo>
                  <a:pt x="374" y="86"/>
                </a:lnTo>
                <a:lnTo>
                  <a:pt x="382" y="67"/>
                </a:lnTo>
                <a:lnTo>
                  <a:pt x="393" y="48"/>
                </a:lnTo>
                <a:lnTo>
                  <a:pt x="399" y="27"/>
                </a:lnTo>
                <a:lnTo>
                  <a:pt x="403" y="4"/>
                </a:lnTo>
                <a:lnTo>
                  <a:pt x="401" y="0"/>
                </a:lnTo>
                <a:lnTo>
                  <a:pt x="397" y="23"/>
                </a:lnTo>
                <a:lnTo>
                  <a:pt x="391" y="44"/>
                </a:lnTo>
                <a:lnTo>
                  <a:pt x="382" y="63"/>
                </a:lnTo>
                <a:lnTo>
                  <a:pt x="372" y="82"/>
                </a:lnTo>
                <a:lnTo>
                  <a:pt x="361" y="101"/>
                </a:lnTo>
                <a:lnTo>
                  <a:pt x="349" y="118"/>
                </a:lnTo>
                <a:lnTo>
                  <a:pt x="334" y="134"/>
                </a:lnTo>
                <a:lnTo>
                  <a:pt x="317" y="149"/>
                </a:lnTo>
                <a:lnTo>
                  <a:pt x="300" y="162"/>
                </a:lnTo>
                <a:lnTo>
                  <a:pt x="284" y="174"/>
                </a:lnTo>
                <a:lnTo>
                  <a:pt x="263" y="185"/>
                </a:lnTo>
                <a:lnTo>
                  <a:pt x="244" y="193"/>
                </a:lnTo>
                <a:lnTo>
                  <a:pt x="223" y="199"/>
                </a:lnTo>
                <a:lnTo>
                  <a:pt x="202" y="204"/>
                </a:lnTo>
                <a:lnTo>
                  <a:pt x="178" y="208"/>
                </a:lnTo>
                <a:lnTo>
                  <a:pt x="155" y="208"/>
                </a:lnTo>
                <a:lnTo>
                  <a:pt x="134" y="208"/>
                </a:lnTo>
                <a:lnTo>
                  <a:pt x="113" y="206"/>
                </a:lnTo>
                <a:lnTo>
                  <a:pt x="92" y="202"/>
                </a:lnTo>
                <a:lnTo>
                  <a:pt x="73" y="195"/>
                </a:lnTo>
                <a:lnTo>
                  <a:pt x="54" y="187"/>
                </a:lnTo>
                <a:lnTo>
                  <a:pt x="35" y="178"/>
                </a:lnTo>
                <a:lnTo>
                  <a:pt x="19" y="168"/>
                </a:lnTo>
                <a:lnTo>
                  <a:pt x="2" y="155"/>
                </a:lnTo>
                <a:lnTo>
                  <a:pt x="0" y="157"/>
                </a:lnTo>
                <a:close/>
              </a:path>
            </a:pathLst>
          </a:custGeom>
          <a:solidFill>
            <a:srgbClr val="FF01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2" name="Freeform 32"/>
          <p:cNvSpPr>
            <a:spLocks/>
          </p:cNvSpPr>
          <p:nvPr/>
        </p:nvSpPr>
        <p:spPr bwMode="auto">
          <a:xfrm>
            <a:off x="4143375" y="4809332"/>
            <a:ext cx="636588" cy="336550"/>
          </a:xfrm>
          <a:custGeom>
            <a:avLst/>
            <a:gdLst>
              <a:gd name="T0" fmla="*/ 0 w 401"/>
              <a:gd name="T1" fmla="*/ 400705621 h 212"/>
              <a:gd name="T2" fmla="*/ 37803168 w 401"/>
              <a:gd name="T3" fmla="*/ 428426638 h 212"/>
              <a:gd name="T4" fmla="*/ 83166015 w 401"/>
              <a:gd name="T5" fmla="*/ 453628193 h 212"/>
              <a:gd name="T6" fmla="*/ 126007923 w 401"/>
              <a:gd name="T7" fmla="*/ 481350697 h 212"/>
              <a:gd name="T8" fmla="*/ 178932023 w 401"/>
              <a:gd name="T9" fmla="*/ 496471631 h 212"/>
              <a:gd name="T10" fmla="*/ 226814271 w 401"/>
              <a:gd name="T11" fmla="*/ 514111925 h 212"/>
              <a:gd name="T12" fmla="*/ 279738371 w 401"/>
              <a:gd name="T13" fmla="*/ 524192548 h 212"/>
              <a:gd name="T14" fmla="*/ 332660884 w 401"/>
              <a:gd name="T15" fmla="*/ 529232859 h 212"/>
              <a:gd name="T16" fmla="*/ 385584985 w 401"/>
              <a:gd name="T17" fmla="*/ 534273170 h 212"/>
              <a:gd name="T18" fmla="*/ 443547912 w 401"/>
              <a:gd name="T19" fmla="*/ 529232859 h 212"/>
              <a:gd name="T20" fmla="*/ 504031691 w 401"/>
              <a:gd name="T21" fmla="*/ 524192548 h 212"/>
              <a:gd name="T22" fmla="*/ 556955791 w 401"/>
              <a:gd name="T23" fmla="*/ 514111925 h 212"/>
              <a:gd name="T24" fmla="*/ 609878304 w 401"/>
              <a:gd name="T25" fmla="*/ 491431319 h 212"/>
              <a:gd name="T26" fmla="*/ 657762090 w 401"/>
              <a:gd name="T27" fmla="*/ 471270075 h 212"/>
              <a:gd name="T28" fmla="*/ 710684603 w 401"/>
              <a:gd name="T29" fmla="*/ 443547571 h 212"/>
              <a:gd name="T30" fmla="*/ 751007122 w 401"/>
              <a:gd name="T31" fmla="*/ 418346015 h 212"/>
              <a:gd name="T32" fmla="*/ 793850593 w 401"/>
              <a:gd name="T33" fmla="*/ 385584688 h 212"/>
              <a:gd name="T34" fmla="*/ 836692674 w 401"/>
              <a:gd name="T35" fmla="*/ 347781562 h 212"/>
              <a:gd name="T36" fmla="*/ 874495830 w 401"/>
              <a:gd name="T37" fmla="*/ 307459073 h 212"/>
              <a:gd name="T38" fmla="*/ 904737720 w 401"/>
              <a:gd name="T39" fmla="*/ 264617223 h 212"/>
              <a:gd name="T40" fmla="*/ 937498973 w 401"/>
              <a:gd name="T41" fmla="*/ 216733474 h 212"/>
              <a:gd name="T42" fmla="*/ 957660233 w 401"/>
              <a:gd name="T43" fmla="*/ 168851263 h 212"/>
              <a:gd name="T44" fmla="*/ 980342443 w 401"/>
              <a:gd name="T45" fmla="*/ 120967515 h 212"/>
              <a:gd name="T46" fmla="*/ 1000503703 w 401"/>
              <a:gd name="T47" fmla="*/ 68043430 h 212"/>
              <a:gd name="T48" fmla="*/ 1010584333 w 401"/>
              <a:gd name="T49" fmla="*/ 10080625 h 212"/>
              <a:gd name="T50" fmla="*/ 1005544018 w 401"/>
              <a:gd name="T51" fmla="*/ 0 h 212"/>
              <a:gd name="T52" fmla="*/ 995463388 w 401"/>
              <a:gd name="T53" fmla="*/ 52924085 h 212"/>
              <a:gd name="T54" fmla="*/ 980342443 w 401"/>
              <a:gd name="T55" fmla="*/ 110886893 h 212"/>
              <a:gd name="T56" fmla="*/ 957660233 w 401"/>
              <a:gd name="T57" fmla="*/ 158769054 h 212"/>
              <a:gd name="T58" fmla="*/ 932458658 w 401"/>
              <a:gd name="T59" fmla="*/ 206652803 h 212"/>
              <a:gd name="T60" fmla="*/ 904737720 w 401"/>
              <a:gd name="T61" fmla="*/ 254536601 h 212"/>
              <a:gd name="T62" fmla="*/ 874495830 w 401"/>
              <a:gd name="T63" fmla="*/ 294857502 h 212"/>
              <a:gd name="T64" fmla="*/ 836692674 w 401"/>
              <a:gd name="T65" fmla="*/ 337700939 h 212"/>
              <a:gd name="T66" fmla="*/ 793850593 w 401"/>
              <a:gd name="T67" fmla="*/ 375504066 h 212"/>
              <a:gd name="T68" fmla="*/ 751007122 w 401"/>
              <a:gd name="T69" fmla="*/ 408265294 h 212"/>
              <a:gd name="T70" fmla="*/ 710684603 w 401"/>
              <a:gd name="T71" fmla="*/ 438507260 h 212"/>
              <a:gd name="T72" fmla="*/ 662802405 w 401"/>
              <a:gd name="T73" fmla="*/ 466229764 h 212"/>
              <a:gd name="T74" fmla="*/ 609878304 w 401"/>
              <a:gd name="T75" fmla="*/ 486391008 h 212"/>
              <a:gd name="T76" fmla="*/ 556955791 w 401"/>
              <a:gd name="T77" fmla="*/ 501511942 h 212"/>
              <a:gd name="T78" fmla="*/ 504031691 w 401"/>
              <a:gd name="T79" fmla="*/ 519152236 h 212"/>
              <a:gd name="T80" fmla="*/ 443547912 w 401"/>
              <a:gd name="T81" fmla="*/ 524192548 h 212"/>
              <a:gd name="T82" fmla="*/ 385584985 w 401"/>
              <a:gd name="T83" fmla="*/ 529232859 h 212"/>
              <a:gd name="T84" fmla="*/ 332660884 w 401"/>
              <a:gd name="T85" fmla="*/ 524192548 h 212"/>
              <a:gd name="T86" fmla="*/ 279738371 w 401"/>
              <a:gd name="T87" fmla="*/ 519152236 h 212"/>
              <a:gd name="T88" fmla="*/ 226814271 w 401"/>
              <a:gd name="T89" fmla="*/ 506552253 h 212"/>
              <a:gd name="T90" fmla="*/ 178932023 w 401"/>
              <a:gd name="T91" fmla="*/ 491431319 h 212"/>
              <a:gd name="T92" fmla="*/ 131048238 w 401"/>
              <a:gd name="T93" fmla="*/ 476310386 h 212"/>
              <a:gd name="T94" fmla="*/ 83166015 w 401"/>
              <a:gd name="T95" fmla="*/ 448587882 h 212"/>
              <a:gd name="T96" fmla="*/ 42843483 w 401"/>
              <a:gd name="T97" fmla="*/ 423386327 h 212"/>
              <a:gd name="T98" fmla="*/ 0 w 401"/>
              <a:gd name="T99" fmla="*/ 395665310 h 212"/>
              <a:gd name="T100" fmla="*/ 0 w 401"/>
              <a:gd name="T101" fmla="*/ 400705621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1"/>
              <a:gd name="T154" fmla="*/ 0 h 212"/>
              <a:gd name="T155" fmla="*/ 401 w 401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1" h="212">
                <a:moveTo>
                  <a:pt x="0" y="159"/>
                </a:moveTo>
                <a:lnTo>
                  <a:pt x="15" y="170"/>
                </a:lnTo>
                <a:lnTo>
                  <a:pt x="33" y="180"/>
                </a:lnTo>
                <a:lnTo>
                  <a:pt x="50" y="191"/>
                </a:lnTo>
                <a:lnTo>
                  <a:pt x="71" y="197"/>
                </a:lnTo>
                <a:lnTo>
                  <a:pt x="90" y="204"/>
                </a:lnTo>
                <a:lnTo>
                  <a:pt x="111" y="208"/>
                </a:lnTo>
                <a:lnTo>
                  <a:pt x="132" y="210"/>
                </a:lnTo>
                <a:lnTo>
                  <a:pt x="153" y="212"/>
                </a:lnTo>
                <a:lnTo>
                  <a:pt x="176" y="210"/>
                </a:lnTo>
                <a:lnTo>
                  <a:pt x="200" y="208"/>
                </a:lnTo>
                <a:lnTo>
                  <a:pt x="221" y="204"/>
                </a:lnTo>
                <a:lnTo>
                  <a:pt x="242" y="195"/>
                </a:lnTo>
                <a:lnTo>
                  <a:pt x="261" y="187"/>
                </a:lnTo>
                <a:lnTo>
                  <a:pt x="282" y="176"/>
                </a:lnTo>
                <a:lnTo>
                  <a:pt x="298" y="166"/>
                </a:lnTo>
                <a:lnTo>
                  <a:pt x="315" y="153"/>
                </a:lnTo>
                <a:lnTo>
                  <a:pt x="332" y="138"/>
                </a:lnTo>
                <a:lnTo>
                  <a:pt x="347" y="122"/>
                </a:lnTo>
                <a:lnTo>
                  <a:pt x="359" y="105"/>
                </a:lnTo>
                <a:lnTo>
                  <a:pt x="372" y="86"/>
                </a:lnTo>
                <a:lnTo>
                  <a:pt x="380" y="67"/>
                </a:lnTo>
                <a:lnTo>
                  <a:pt x="389" y="48"/>
                </a:lnTo>
                <a:lnTo>
                  <a:pt x="397" y="27"/>
                </a:lnTo>
                <a:lnTo>
                  <a:pt x="401" y="4"/>
                </a:lnTo>
                <a:lnTo>
                  <a:pt x="399" y="0"/>
                </a:lnTo>
                <a:lnTo>
                  <a:pt x="395" y="21"/>
                </a:lnTo>
                <a:lnTo>
                  <a:pt x="389" y="44"/>
                </a:lnTo>
                <a:lnTo>
                  <a:pt x="380" y="63"/>
                </a:lnTo>
                <a:lnTo>
                  <a:pt x="370" y="82"/>
                </a:lnTo>
                <a:lnTo>
                  <a:pt x="359" y="101"/>
                </a:lnTo>
                <a:lnTo>
                  <a:pt x="347" y="117"/>
                </a:lnTo>
                <a:lnTo>
                  <a:pt x="332" y="134"/>
                </a:lnTo>
                <a:lnTo>
                  <a:pt x="315" y="149"/>
                </a:lnTo>
                <a:lnTo>
                  <a:pt x="298" y="162"/>
                </a:lnTo>
                <a:lnTo>
                  <a:pt x="282" y="174"/>
                </a:lnTo>
                <a:lnTo>
                  <a:pt x="263" y="185"/>
                </a:lnTo>
                <a:lnTo>
                  <a:pt x="242" y="193"/>
                </a:lnTo>
                <a:lnTo>
                  <a:pt x="221" y="199"/>
                </a:lnTo>
                <a:lnTo>
                  <a:pt x="200" y="206"/>
                </a:lnTo>
                <a:lnTo>
                  <a:pt x="176" y="208"/>
                </a:lnTo>
                <a:lnTo>
                  <a:pt x="153" y="210"/>
                </a:lnTo>
                <a:lnTo>
                  <a:pt x="132" y="208"/>
                </a:lnTo>
                <a:lnTo>
                  <a:pt x="111" y="206"/>
                </a:lnTo>
                <a:lnTo>
                  <a:pt x="90" y="201"/>
                </a:lnTo>
                <a:lnTo>
                  <a:pt x="71" y="195"/>
                </a:lnTo>
                <a:lnTo>
                  <a:pt x="52" y="189"/>
                </a:lnTo>
                <a:lnTo>
                  <a:pt x="33" y="178"/>
                </a:lnTo>
                <a:lnTo>
                  <a:pt x="17" y="168"/>
                </a:lnTo>
                <a:lnTo>
                  <a:pt x="0" y="157"/>
                </a:lnTo>
                <a:lnTo>
                  <a:pt x="0" y="159"/>
                </a:lnTo>
                <a:close/>
              </a:path>
            </a:pathLst>
          </a:custGeom>
          <a:solidFill>
            <a:srgbClr val="FF020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3" name="Freeform 33"/>
          <p:cNvSpPr>
            <a:spLocks/>
          </p:cNvSpPr>
          <p:nvPr/>
        </p:nvSpPr>
        <p:spPr bwMode="auto">
          <a:xfrm>
            <a:off x="4143375" y="4806158"/>
            <a:ext cx="633413" cy="336550"/>
          </a:xfrm>
          <a:custGeom>
            <a:avLst/>
            <a:gdLst>
              <a:gd name="T0" fmla="*/ 0 w 399"/>
              <a:gd name="T1" fmla="*/ 400705621 h 212"/>
              <a:gd name="T2" fmla="*/ 42843483 w 399"/>
              <a:gd name="T3" fmla="*/ 433466949 h 212"/>
              <a:gd name="T4" fmla="*/ 83166015 w 399"/>
              <a:gd name="T5" fmla="*/ 458668504 h 212"/>
              <a:gd name="T6" fmla="*/ 131048238 w 399"/>
              <a:gd name="T7" fmla="*/ 481350697 h 212"/>
              <a:gd name="T8" fmla="*/ 178932024 w 399"/>
              <a:gd name="T9" fmla="*/ 501511942 h 212"/>
              <a:gd name="T10" fmla="*/ 226814271 w 399"/>
              <a:gd name="T11" fmla="*/ 519152236 h 212"/>
              <a:gd name="T12" fmla="*/ 279738372 w 399"/>
              <a:gd name="T13" fmla="*/ 529232859 h 212"/>
              <a:gd name="T14" fmla="*/ 332660885 w 399"/>
              <a:gd name="T15" fmla="*/ 534273170 h 212"/>
              <a:gd name="T16" fmla="*/ 385584986 w 399"/>
              <a:gd name="T17" fmla="*/ 534273170 h 212"/>
              <a:gd name="T18" fmla="*/ 443547913 w 399"/>
              <a:gd name="T19" fmla="*/ 534273170 h 212"/>
              <a:gd name="T20" fmla="*/ 504031692 w 399"/>
              <a:gd name="T21" fmla="*/ 524192548 h 212"/>
              <a:gd name="T22" fmla="*/ 556955793 w 399"/>
              <a:gd name="T23" fmla="*/ 511592564 h 212"/>
              <a:gd name="T24" fmla="*/ 609878306 w 399"/>
              <a:gd name="T25" fmla="*/ 496471631 h 212"/>
              <a:gd name="T26" fmla="*/ 657762091 w 399"/>
              <a:gd name="T27" fmla="*/ 476310386 h 212"/>
              <a:gd name="T28" fmla="*/ 710684605 w 399"/>
              <a:gd name="T29" fmla="*/ 448587882 h 212"/>
              <a:gd name="T30" fmla="*/ 751007124 w 399"/>
              <a:gd name="T31" fmla="*/ 418346015 h 212"/>
              <a:gd name="T32" fmla="*/ 793850595 w 399"/>
              <a:gd name="T33" fmla="*/ 385584688 h 212"/>
              <a:gd name="T34" fmla="*/ 836692676 w 399"/>
              <a:gd name="T35" fmla="*/ 347781562 h 212"/>
              <a:gd name="T36" fmla="*/ 874495832 w 399"/>
              <a:gd name="T37" fmla="*/ 307459073 h 212"/>
              <a:gd name="T38" fmla="*/ 904737722 w 399"/>
              <a:gd name="T39" fmla="*/ 264617223 h 212"/>
              <a:gd name="T40" fmla="*/ 932458660 w 399"/>
              <a:gd name="T41" fmla="*/ 216733474 h 212"/>
              <a:gd name="T42" fmla="*/ 957660235 w 399"/>
              <a:gd name="T43" fmla="*/ 168851263 h 212"/>
              <a:gd name="T44" fmla="*/ 980342446 w 399"/>
              <a:gd name="T45" fmla="*/ 120967515 h 212"/>
              <a:gd name="T46" fmla="*/ 995463391 w 399"/>
              <a:gd name="T47" fmla="*/ 68043430 h 212"/>
              <a:gd name="T48" fmla="*/ 1005544020 w 399"/>
              <a:gd name="T49" fmla="*/ 10080625 h 212"/>
              <a:gd name="T50" fmla="*/ 1005544020 w 399"/>
              <a:gd name="T51" fmla="*/ 0 h 212"/>
              <a:gd name="T52" fmla="*/ 995463391 w 399"/>
              <a:gd name="T53" fmla="*/ 52924085 h 212"/>
              <a:gd name="T54" fmla="*/ 980342446 w 399"/>
              <a:gd name="T55" fmla="*/ 105846582 h 212"/>
              <a:gd name="T56" fmla="*/ 957660235 w 399"/>
              <a:gd name="T57" fmla="*/ 158769054 h 212"/>
              <a:gd name="T58" fmla="*/ 932458660 w 399"/>
              <a:gd name="T59" fmla="*/ 206652803 h 212"/>
              <a:gd name="T60" fmla="*/ 904737722 w 399"/>
              <a:gd name="T61" fmla="*/ 254536601 h 212"/>
              <a:gd name="T62" fmla="*/ 874495832 w 399"/>
              <a:gd name="T63" fmla="*/ 299897813 h 212"/>
              <a:gd name="T64" fmla="*/ 836692676 w 399"/>
              <a:gd name="T65" fmla="*/ 337700939 h 212"/>
              <a:gd name="T66" fmla="*/ 793850595 w 399"/>
              <a:gd name="T67" fmla="*/ 375504066 h 212"/>
              <a:gd name="T68" fmla="*/ 751007124 w 399"/>
              <a:gd name="T69" fmla="*/ 413305605 h 212"/>
              <a:gd name="T70" fmla="*/ 710684605 w 399"/>
              <a:gd name="T71" fmla="*/ 438507260 h 212"/>
              <a:gd name="T72" fmla="*/ 662802406 w 399"/>
              <a:gd name="T73" fmla="*/ 466229764 h 212"/>
              <a:gd name="T74" fmla="*/ 609878306 w 399"/>
              <a:gd name="T75" fmla="*/ 491431319 h 212"/>
              <a:gd name="T76" fmla="*/ 556955793 w 399"/>
              <a:gd name="T77" fmla="*/ 506552253 h 212"/>
              <a:gd name="T78" fmla="*/ 504031692 w 399"/>
              <a:gd name="T79" fmla="*/ 519152236 h 212"/>
              <a:gd name="T80" fmla="*/ 443547913 w 399"/>
              <a:gd name="T81" fmla="*/ 529232859 h 212"/>
              <a:gd name="T82" fmla="*/ 385584986 w 399"/>
              <a:gd name="T83" fmla="*/ 529232859 h 212"/>
              <a:gd name="T84" fmla="*/ 332660885 w 399"/>
              <a:gd name="T85" fmla="*/ 529232859 h 212"/>
              <a:gd name="T86" fmla="*/ 279738372 w 399"/>
              <a:gd name="T87" fmla="*/ 524192548 h 212"/>
              <a:gd name="T88" fmla="*/ 226814271 w 399"/>
              <a:gd name="T89" fmla="*/ 506552253 h 212"/>
              <a:gd name="T90" fmla="*/ 178932024 w 399"/>
              <a:gd name="T91" fmla="*/ 496471631 h 212"/>
              <a:gd name="T92" fmla="*/ 131048238 w 399"/>
              <a:gd name="T93" fmla="*/ 476310386 h 212"/>
              <a:gd name="T94" fmla="*/ 83166015 w 399"/>
              <a:gd name="T95" fmla="*/ 453628193 h 212"/>
              <a:gd name="T96" fmla="*/ 42843483 w 399"/>
              <a:gd name="T97" fmla="*/ 428426638 h 212"/>
              <a:gd name="T98" fmla="*/ 0 w 399"/>
              <a:gd name="T99" fmla="*/ 395665310 h 212"/>
              <a:gd name="T100" fmla="*/ 0 w 399"/>
              <a:gd name="T101" fmla="*/ 400705621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9"/>
              <a:gd name="T154" fmla="*/ 0 h 212"/>
              <a:gd name="T155" fmla="*/ 399 w 399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9" h="212">
                <a:moveTo>
                  <a:pt x="0" y="159"/>
                </a:moveTo>
                <a:lnTo>
                  <a:pt x="17" y="172"/>
                </a:lnTo>
                <a:lnTo>
                  <a:pt x="33" y="182"/>
                </a:lnTo>
                <a:lnTo>
                  <a:pt x="52" y="191"/>
                </a:lnTo>
                <a:lnTo>
                  <a:pt x="71" y="199"/>
                </a:lnTo>
                <a:lnTo>
                  <a:pt x="90" y="206"/>
                </a:lnTo>
                <a:lnTo>
                  <a:pt x="111" y="210"/>
                </a:lnTo>
                <a:lnTo>
                  <a:pt x="132" y="212"/>
                </a:lnTo>
                <a:lnTo>
                  <a:pt x="153" y="212"/>
                </a:lnTo>
                <a:lnTo>
                  <a:pt x="176" y="212"/>
                </a:lnTo>
                <a:lnTo>
                  <a:pt x="200" y="208"/>
                </a:lnTo>
                <a:lnTo>
                  <a:pt x="221" y="203"/>
                </a:lnTo>
                <a:lnTo>
                  <a:pt x="242" y="197"/>
                </a:lnTo>
                <a:lnTo>
                  <a:pt x="261" y="189"/>
                </a:lnTo>
                <a:lnTo>
                  <a:pt x="282" y="178"/>
                </a:lnTo>
                <a:lnTo>
                  <a:pt x="298" y="166"/>
                </a:lnTo>
                <a:lnTo>
                  <a:pt x="315" y="153"/>
                </a:lnTo>
                <a:lnTo>
                  <a:pt x="332" y="138"/>
                </a:lnTo>
                <a:lnTo>
                  <a:pt x="347" y="122"/>
                </a:lnTo>
                <a:lnTo>
                  <a:pt x="359" y="105"/>
                </a:lnTo>
                <a:lnTo>
                  <a:pt x="370" y="86"/>
                </a:lnTo>
                <a:lnTo>
                  <a:pt x="380" y="67"/>
                </a:lnTo>
                <a:lnTo>
                  <a:pt x="389" y="48"/>
                </a:lnTo>
                <a:lnTo>
                  <a:pt x="395" y="27"/>
                </a:lnTo>
                <a:lnTo>
                  <a:pt x="399" y="4"/>
                </a:lnTo>
                <a:lnTo>
                  <a:pt x="399" y="0"/>
                </a:lnTo>
                <a:lnTo>
                  <a:pt x="395" y="21"/>
                </a:lnTo>
                <a:lnTo>
                  <a:pt x="389" y="42"/>
                </a:lnTo>
                <a:lnTo>
                  <a:pt x="380" y="63"/>
                </a:lnTo>
                <a:lnTo>
                  <a:pt x="370" y="82"/>
                </a:lnTo>
                <a:lnTo>
                  <a:pt x="359" y="101"/>
                </a:lnTo>
                <a:lnTo>
                  <a:pt x="347" y="119"/>
                </a:lnTo>
                <a:lnTo>
                  <a:pt x="332" y="134"/>
                </a:lnTo>
                <a:lnTo>
                  <a:pt x="315" y="149"/>
                </a:lnTo>
                <a:lnTo>
                  <a:pt x="298" y="164"/>
                </a:lnTo>
                <a:lnTo>
                  <a:pt x="282" y="174"/>
                </a:lnTo>
                <a:lnTo>
                  <a:pt x="263" y="185"/>
                </a:lnTo>
                <a:lnTo>
                  <a:pt x="242" y="195"/>
                </a:lnTo>
                <a:lnTo>
                  <a:pt x="221" y="201"/>
                </a:lnTo>
                <a:lnTo>
                  <a:pt x="200" y="206"/>
                </a:lnTo>
                <a:lnTo>
                  <a:pt x="176" y="210"/>
                </a:lnTo>
                <a:lnTo>
                  <a:pt x="153" y="210"/>
                </a:lnTo>
                <a:lnTo>
                  <a:pt x="132" y="210"/>
                </a:lnTo>
                <a:lnTo>
                  <a:pt x="111" y="208"/>
                </a:lnTo>
                <a:lnTo>
                  <a:pt x="90" y="201"/>
                </a:lnTo>
                <a:lnTo>
                  <a:pt x="71" y="197"/>
                </a:lnTo>
                <a:lnTo>
                  <a:pt x="52" y="189"/>
                </a:lnTo>
                <a:lnTo>
                  <a:pt x="33" y="180"/>
                </a:lnTo>
                <a:lnTo>
                  <a:pt x="17" y="170"/>
                </a:lnTo>
                <a:lnTo>
                  <a:pt x="0" y="157"/>
                </a:lnTo>
                <a:lnTo>
                  <a:pt x="0" y="159"/>
                </a:lnTo>
                <a:close/>
              </a:path>
            </a:pathLst>
          </a:custGeom>
          <a:solidFill>
            <a:srgbClr val="FF030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4" name="Freeform 34"/>
          <p:cNvSpPr>
            <a:spLocks/>
          </p:cNvSpPr>
          <p:nvPr/>
        </p:nvSpPr>
        <p:spPr bwMode="auto">
          <a:xfrm>
            <a:off x="4143375" y="4802984"/>
            <a:ext cx="633413" cy="339725"/>
          </a:xfrm>
          <a:custGeom>
            <a:avLst/>
            <a:gdLst>
              <a:gd name="T0" fmla="*/ 0 w 399"/>
              <a:gd name="T1" fmla="*/ 405745933 h 214"/>
              <a:gd name="T2" fmla="*/ 42843483 w 399"/>
              <a:gd name="T3" fmla="*/ 433466950 h 214"/>
              <a:gd name="T4" fmla="*/ 83166015 w 399"/>
              <a:gd name="T5" fmla="*/ 458668505 h 214"/>
              <a:gd name="T6" fmla="*/ 131048238 w 399"/>
              <a:gd name="T7" fmla="*/ 486391010 h 214"/>
              <a:gd name="T8" fmla="*/ 178932024 w 399"/>
              <a:gd name="T9" fmla="*/ 501511943 h 214"/>
              <a:gd name="T10" fmla="*/ 226814271 w 399"/>
              <a:gd name="T11" fmla="*/ 516632876 h 214"/>
              <a:gd name="T12" fmla="*/ 279738372 w 399"/>
              <a:gd name="T13" fmla="*/ 529232860 h 214"/>
              <a:gd name="T14" fmla="*/ 332660885 w 399"/>
              <a:gd name="T15" fmla="*/ 534273171 h 214"/>
              <a:gd name="T16" fmla="*/ 385584986 w 399"/>
              <a:gd name="T17" fmla="*/ 539313482 h 214"/>
              <a:gd name="T18" fmla="*/ 443547913 w 399"/>
              <a:gd name="T19" fmla="*/ 534273171 h 214"/>
              <a:gd name="T20" fmla="*/ 504031692 w 399"/>
              <a:gd name="T21" fmla="*/ 529232860 h 214"/>
              <a:gd name="T22" fmla="*/ 556955793 w 399"/>
              <a:gd name="T23" fmla="*/ 511592565 h 214"/>
              <a:gd name="T24" fmla="*/ 609878306 w 399"/>
              <a:gd name="T25" fmla="*/ 496471632 h 214"/>
              <a:gd name="T26" fmla="*/ 662802406 w 399"/>
              <a:gd name="T27" fmla="*/ 476310388 h 214"/>
              <a:gd name="T28" fmla="*/ 710684605 w 399"/>
              <a:gd name="T29" fmla="*/ 448587883 h 214"/>
              <a:gd name="T30" fmla="*/ 751007124 w 399"/>
              <a:gd name="T31" fmla="*/ 418346017 h 214"/>
              <a:gd name="T32" fmla="*/ 793850595 w 399"/>
              <a:gd name="T33" fmla="*/ 385584689 h 214"/>
              <a:gd name="T34" fmla="*/ 836692676 w 399"/>
              <a:gd name="T35" fmla="*/ 347781563 h 214"/>
              <a:gd name="T36" fmla="*/ 874495832 w 399"/>
              <a:gd name="T37" fmla="*/ 304938125 h 214"/>
              <a:gd name="T38" fmla="*/ 904737722 w 399"/>
              <a:gd name="T39" fmla="*/ 264617224 h 214"/>
              <a:gd name="T40" fmla="*/ 932458660 w 399"/>
              <a:gd name="T41" fmla="*/ 216733475 h 214"/>
              <a:gd name="T42" fmla="*/ 957660235 w 399"/>
              <a:gd name="T43" fmla="*/ 168851264 h 214"/>
              <a:gd name="T44" fmla="*/ 980342446 w 399"/>
              <a:gd name="T45" fmla="*/ 120967515 h 214"/>
              <a:gd name="T46" fmla="*/ 995463391 w 399"/>
              <a:gd name="T47" fmla="*/ 63004707 h 214"/>
              <a:gd name="T48" fmla="*/ 1005544020 w 399"/>
              <a:gd name="T49" fmla="*/ 10080625 h 214"/>
              <a:gd name="T50" fmla="*/ 1000503706 w 399"/>
              <a:gd name="T51" fmla="*/ 0 h 214"/>
              <a:gd name="T52" fmla="*/ 990423076 w 399"/>
              <a:gd name="T53" fmla="*/ 52924085 h 214"/>
              <a:gd name="T54" fmla="*/ 975302131 w 399"/>
              <a:gd name="T55" fmla="*/ 105846582 h 214"/>
              <a:gd name="T56" fmla="*/ 957660235 w 399"/>
              <a:gd name="T57" fmla="*/ 158769054 h 214"/>
              <a:gd name="T58" fmla="*/ 932458660 w 399"/>
              <a:gd name="T59" fmla="*/ 206652803 h 214"/>
              <a:gd name="T60" fmla="*/ 904737722 w 399"/>
              <a:gd name="T61" fmla="*/ 252015652 h 214"/>
              <a:gd name="T62" fmla="*/ 874495832 w 399"/>
              <a:gd name="T63" fmla="*/ 299897814 h 214"/>
              <a:gd name="T64" fmla="*/ 836692676 w 399"/>
              <a:gd name="T65" fmla="*/ 337700940 h 214"/>
              <a:gd name="T66" fmla="*/ 793850595 w 399"/>
              <a:gd name="T67" fmla="*/ 380544378 h 214"/>
              <a:gd name="T68" fmla="*/ 751007124 w 399"/>
              <a:gd name="T69" fmla="*/ 410786245 h 214"/>
              <a:gd name="T70" fmla="*/ 710684605 w 399"/>
              <a:gd name="T71" fmla="*/ 443547572 h 214"/>
              <a:gd name="T72" fmla="*/ 662802406 w 399"/>
              <a:gd name="T73" fmla="*/ 471270077 h 214"/>
              <a:gd name="T74" fmla="*/ 609878306 w 399"/>
              <a:gd name="T75" fmla="*/ 491431321 h 214"/>
              <a:gd name="T76" fmla="*/ 556955793 w 399"/>
              <a:gd name="T77" fmla="*/ 506552254 h 214"/>
              <a:gd name="T78" fmla="*/ 504031692 w 399"/>
              <a:gd name="T79" fmla="*/ 524192549 h 214"/>
              <a:gd name="T80" fmla="*/ 443547913 w 399"/>
              <a:gd name="T81" fmla="*/ 529232860 h 214"/>
              <a:gd name="T82" fmla="*/ 385584986 w 399"/>
              <a:gd name="T83" fmla="*/ 534273171 h 214"/>
              <a:gd name="T84" fmla="*/ 332660885 w 399"/>
              <a:gd name="T85" fmla="*/ 529232860 h 214"/>
              <a:gd name="T86" fmla="*/ 279738372 w 399"/>
              <a:gd name="T87" fmla="*/ 524192549 h 214"/>
              <a:gd name="T88" fmla="*/ 226814271 w 399"/>
              <a:gd name="T89" fmla="*/ 511592565 h 214"/>
              <a:gd name="T90" fmla="*/ 178932024 w 399"/>
              <a:gd name="T91" fmla="*/ 496471632 h 214"/>
              <a:gd name="T92" fmla="*/ 131048238 w 399"/>
              <a:gd name="T93" fmla="*/ 476310388 h 214"/>
              <a:gd name="T94" fmla="*/ 83166015 w 399"/>
              <a:gd name="T95" fmla="*/ 453628194 h 214"/>
              <a:gd name="T96" fmla="*/ 42843483 w 399"/>
              <a:gd name="T97" fmla="*/ 428426639 h 214"/>
              <a:gd name="T98" fmla="*/ 0 w 399"/>
              <a:gd name="T99" fmla="*/ 400705622 h 214"/>
              <a:gd name="T100" fmla="*/ 0 w 399"/>
              <a:gd name="T101" fmla="*/ 405745933 h 2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9"/>
              <a:gd name="T154" fmla="*/ 0 h 214"/>
              <a:gd name="T155" fmla="*/ 399 w 399"/>
              <a:gd name="T156" fmla="*/ 214 h 21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9" h="214">
                <a:moveTo>
                  <a:pt x="0" y="161"/>
                </a:moveTo>
                <a:lnTo>
                  <a:pt x="17" y="172"/>
                </a:lnTo>
                <a:lnTo>
                  <a:pt x="33" y="182"/>
                </a:lnTo>
                <a:lnTo>
                  <a:pt x="52" y="193"/>
                </a:lnTo>
                <a:lnTo>
                  <a:pt x="71" y="199"/>
                </a:lnTo>
                <a:lnTo>
                  <a:pt x="90" y="205"/>
                </a:lnTo>
                <a:lnTo>
                  <a:pt x="111" y="210"/>
                </a:lnTo>
                <a:lnTo>
                  <a:pt x="132" y="212"/>
                </a:lnTo>
                <a:lnTo>
                  <a:pt x="153" y="214"/>
                </a:lnTo>
                <a:lnTo>
                  <a:pt x="176" y="212"/>
                </a:lnTo>
                <a:lnTo>
                  <a:pt x="200" y="210"/>
                </a:lnTo>
                <a:lnTo>
                  <a:pt x="221" y="203"/>
                </a:lnTo>
                <a:lnTo>
                  <a:pt x="242" y="197"/>
                </a:lnTo>
                <a:lnTo>
                  <a:pt x="263" y="189"/>
                </a:lnTo>
                <a:lnTo>
                  <a:pt x="282" y="178"/>
                </a:lnTo>
                <a:lnTo>
                  <a:pt x="298" y="166"/>
                </a:lnTo>
                <a:lnTo>
                  <a:pt x="315" y="153"/>
                </a:lnTo>
                <a:lnTo>
                  <a:pt x="332" y="138"/>
                </a:lnTo>
                <a:lnTo>
                  <a:pt x="347" y="121"/>
                </a:lnTo>
                <a:lnTo>
                  <a:pt x="359" y="105"/>
                </a:lnTo>
                <a:lnTo>
                  <a:pt x="370" y="86"/>
                </a:lnTo>
                <a:lnTo>
                  <a:pt x="380" y="67"/>
                </a:lnTo>
                <a:lnTo>
                  <a:pt x="389" y="48"/>
                </a:lnTo>
                <a:lnTo>
                  <a:pt x="395" y="25"/>
                </a:lnTo>
                <a:lnTo>
                  <a:pt x="399" y="4"/>
                </a:lnTo>
                <a:lnTo>
                  <a:pt x="397" y="0"/>
                </a:lnTo>
                <a:lnTo>
                  <a:pt x="393" y="21"/>
                </a:lnTo>
                <a:lnTo>
                  <a:pt x="387" y="42"/>
                </a:lnTo>
                <a:lnTo>
                  <a:pt x="380" y="63"/>
                </a:lnTo>
                <a:lnTo>
                  <a:pt x="370" y="82"/>
                </a:lnTo>
                <a:lnTo>
                  <a:pt x="359" y="100"/>
                </a:lnTo>
                <a:lnTo>
                  <a:pt x="347" y="119"/>
                </a:lnTo>
                <a:lnTo>
                  <a:pt x="332" y="134"/>
                </a:lnTo>
                <a:lnTo>
                  <a:pt x="315" y="151"/>
                </a:lnTo>
                <a:lnTo>
                  <a:pt x="298" y="163"/>
                </a:lnTo>
                <a:lnTo>
                  <a:pt x="282" y="176"/>
                </a:lnTo>
                <a:lnTo>
                  <a:pt x="263" y="187"/>
                </a:lnTo>
                <a:lnTo>
                  <a:pt x="242" y="195"/>
                </a:lnTo>
                <a:lnTo>
                  <a:pt x="221" y="201"/>
                </a:lnTo>
                <a:lnTo>
                  <a:pt x="200" y="208"/>
                </a:lnTo>
                <a:lnTo>
                  <a:pt x="176" y="210"/>
                </a:lnTo>
                <a:lnTo>
                  <a:pt x="153" y="212"/>
                </a:lnTo>
                <a:lnTo>
                  <a:pt x="132" y="210"/>
                </a:lnTo>
                <a:lnTo>
                  <a:pt x="111" y="208"/>
                </a:lnTo>
                <a:lnTo>
                  <a:pt x="90" y="203"/>
                </a:lnTo>
                <a:lnTo>
                  <a:pt x="71" y="197"/>
                </a:lnTo>
                <a:lnTo>
                  <a:pt x="52" y="189"/>
                </a:lnTo>
                <a:lnTo>
                  <a:pt x="33" y="180"/>
                </a:lnTo>
                <a:lnTo>
                  <a:pt x="17" y="170"/>
                </a:lnTo>
                <a:lnTo>
                  <a:pt x="0" y="159"/>
                </a:lnTo>
                <a:lnTo>
                  <a:pt x="0" y="161"/>
                </a:lnTo>
                <a:close/>
              </a:path>
            </a:pathLst>
          </a:custGeom>
          <a:solidFill>
            <a:srgbClr val="FF030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5" name="Freeform 35"/>
          <p:cNvSpPr>
            <a:spLocks/>
          </p:cNvSpPr>
          <p:nvPr/>
        </p:nvSpPr>
        <p:spPr bwMode="auto">
          <a:xfrm>
            <a:off x="4143375" y="4795044"/>
            <a:ext cx="633413" cy="344488"/>
          </a:xfrm>
          <a:custGeom>
            <a:avLst/>
            <a:gdLst>
              <a:gd name="T0" fmla="*/ 0 w 399"/>
              <a:gd name="T1" fmla="*/ 413306208 h 217"/>
              <a:gd name="T2" fmla="*/ 42843483 w 399"/>
              <a:gd name="T3" fmla="*/ 446069170 h 217"/>
              <a:gd name="T4" fmla="*/ 83166015 w 399"/>
              <a:gd name="T5" fmla="*/ 471270762 h 217"/>
              <a:gd name="T6" fmla="*/ 131048238 w 399"/>
              <a:gd name="T7" fmla="*/ 493951401 h 217"/>
              <a:gd name="T8" fmla="*/ 178932024 w 399"/>
              <a:gd name="T9" fmla="*/ 514112675 h 217"/>
              <a:gd name="T10" fmla="*/ 226814271 w 399"/>
              <a:gd name="T11" fmla="*/ 524193312 h 217"/>
              <a:gd name="T12" fmla="*/ 279738372 w 399"/>
              <a:gd name="T13" fmla="*/ 541835220 h 217"/>
              <a:gd name="T14" fmla="*/ 332660885 w 399"/>
              <a:gd name="T15" fmla="*/ 546875538 h 217"/>
              <a:gd name="T16" fmla="*/ 385584986 w 399"/>
              <a:gd name="T17" fmla="*/ 546875538 h 217"/>
              <a:gd name="T18" fmla="*/ 443547913 w 399"/>
              <a:gd name="T19" fmla="*/ 546875538 h 217"/>
              <a:gd name="T20" fmla="*/ 504031692 w 399"/>
              <a:gd name="T21" fmla="*/ 536794902 h 217"/>
              <a:gd name="T22" fmla="*/ 556955793 w 399"/>
              <a:gd name="T23" fmla="*/ 524193312 h 217"/>
              <a:gd name="T24" fmla="*/ 609878306 w 399"/>
              <a:gd name="T25" fmla="*/ 509072357 h 217"/>
              <a:gd name="T26" fmla="*/ 662802406 w 399"/>
              <a:gd name="T27" fmla="*/ 483870765 h 217"/>
              <a:gd name="T28" fmla="*/ 710684605 w 399"/>
              <a:gd name="T29" fmla="*/ 456149807 h 217"/>
              <a:gd name="T30" fmla="*/ 751007124 w 399"/>
              <a:gd name="T31" fmla="*/ 430948215 h 217"/>
              <a:gd name="T32" fmla="*/ 793850595 w 399"/>
              <a:gd name="T33" fmla="*/ 393144934 h 217"/>
              <a:gd name="T34" fmla="*/ 836692676 w 399"/>
              <a:gd name="T35" fmla="*/ 355343340 h 217"/>
              <a:gd name="T36" fmla="*/ 874495832 w 399"/>
              <a:gd name="T37" fmla="*/ 317540158 h 217"/>
              <a:gd name="T38" fmla="*/ 904737722 w 399"/>
              <a:gd name="T39" fmla="*/ 272177293 h 217"/>
              <a:gd name="T40" fmla="*/ 932458660 w 399"/>
              <a:gd name="T41" fmla="*/ 224295062 h 217"/>
              <a:gd name="T42" fmla="*/ 957660235 w 399"/>
              <a:gd name="T43" fmla="*/ 176411194 h 217"/>
              <a:gd name="T44" fmla="*/ 980342446 w 399"/>
              <a:gd name="T45" fmla="*/ 123488644 h 217"/>
              <a:gd name="T46" fmla="*/ 995463391 w 399"/>
              <a:gd name="T47" fmla="*/ 70564482 h 217"/>
              <a:gd name="T48" fmla="*/ 1005544020 w 399"/>
              <a:gd name="T49" fmla="*/ 17641914 h 217"/>
              <a:gd name="T50" fmla="*/ 1000503706 w 399"/>
              <a:gd name="T51" fmla="*/ 0 h 217"/>
              <a:gd name="T52" fmla="*/ 990423076 w 399"/>
              <a:gd name="T53" fmla="*/ 57964480 h 217"/>
              <a:gd name="T54" fmla="*/ 975302131 w 399"/>
              <a:gd name="T55" fmla="*/ 110887054 h 217"/>
              <a:gd name="T56" fmla="*/ 957660235 w 399"/>
              <a:gd name="T57" fmla="*/ 166330557 h 217"/>
              <a:gd name="T58" fmla="*/ 932458660 w 399"/>
              <a:gd name="T59" fmla="*/ 219254743 h 217"/>
              <a:gd name="T60" fmla="*/ 904737722 w 399"/>
              <a:gd name="T61" fmla="*/ 259577290 h 217"/>
              <a:gd name="T62" fmla="*/ 874495832 w 399"/>
              <a:gd name="T63" fmla="*/ 307459521 h 217"/>
              <a:gd name="T64" fmla="*/ 836692676 w 399"/>
              <a:gd name="T65" fmla="*/ 350303022 h 217"/>
              <a:gd name="T66" fmla="*/ 793850595 w 399"/>
              <a:gd name="T67" fmla="*/ 388104616 h 217"/>
              <a:gd name="T68" fmla="*/ 751007124 w 399"/>
              <a:gd name="T69" fmla="*/ 418346625 h 217"/>
              <a:gd name="T70" fmla="*/ 710684605 w 399"/>
              <a:gd name="T71" fmla="*/ 451109489 h 217"/>
              <a:gd name="T72" fmla="*/ 662802406 w 399"/>
              <a:gd name="T73" fmla="*/ 476311081 h 217"/>
              <a:gd name="T74" fmla="*/ 609878306 w 399"/>
              <a:gd name="T75" fmla="*/ 498991720 h 217"/>
              <a:gd name="T76" fmla="*/ 556955793 w 399"/>
              <a:gd name="T77" fmla="*/ 519152993 h 217"/>
              <a:gd name="T78" fmla="*/ 504031692 w 399"/>
              <a:gd name="T79" fmla="*/ 529233630 h 217"/>
              <a:gd name="T80" fmla="*/ 443547913 w 399"/>
              <a:gd name="T81" fmla="*/ 541835220 h 217"/>
              <a:gd name="T82" fmla="*/ 385584986 w 399"/>
              <a:gd name="T83" fmla="*/ 541835220 h 217"/>
              <a:gd name="T84" fmla="*/ 332660885 w 399"/>
              <a:gd name="T85" fmla="*/ 541835220 h 217"/>
              <a:gd name="T86" fmla="*/ 279738372 w 399"/>
              <a:gd name="T87" fmla="*/ 529233630 h 217"/>
              <a:gd name="T88" fmla="*/ 226814271 w 399"/>
              <a:gd name="T89" fmla="*/ 519152993 h 217"/>
              <a:gd name="T90" fmla="*/ 178932024 w 399"/>
              <a:gd name="T91" fmla="*/ 504032038 h 217"/>
              <a:gd name="T92" fmla="*/ 131048238 w 399"/>
              <a:gd name="T93" fmla="*/ 488911083 h 217"/>
              <a:gd name="T94" fmla="*/ 83166015 w 399"/>
              <a:gd name="T95" fmla="*/ 466230444 h 217"/>
              <a:gd name="T96" fmla="*/ 42843483 w 399"/>
              <a:gd name="T97" fmla="*/ 441028852 h 217"/>
              <a:gd name="T98" fmla="*/ 5040316 w 399"/>
              <a:gd name="T99" fmla="*/ 408265889 h 217"/>
              <a:gd name="T100" fmla="*/ 0 w 399"/>
              <a:gd name="T101" fmla="*/ 413306208 h 21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9"/>
              <a:gd name="T154" fmla="*/ 0 h 217"/>
              <a:gd name="T155" fmla="*/ 399 w 399"/>
              <a:gd name="T156" fmla="*/ 217 h 21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9" h="217">
                <a:moveTo>
                  <a:pt x="0" y="164"/>
                </a:moveTo>
                <a:lnTo>
                  <a:pt x="17" y="177"/>
                </a:lnTo>
                <a:lnTo>
                  <a:pt x="33" y="187"/>
                </a:lnTo>
                <a:lnTo>
                  <a:pt x="52" y="196"/>
                </a:lnTo>
                <a:lnTo>
                  <a:pt x="71" y="204"/>
                </a:lnTo>
                <a:lnTo>
                  <a:pt x="90" y="208"/>
                </a:lnTo>
                <a:lnTo>
                  <a:pt x="111" y="215"/>
                </a:lnTo>
                <a:lnTo>
                  <a:pt x="132" y="217"/>
                </a:lnTo>
                <a:lnTo>
                  <a:pt x="153" y="217"/>
                </a:lnTo>
                <a:lnTo>
                  <a:pt x="176" y="217"/>
                </a:lnTo>
                <a:lnTo>
                  <a:pt x="200" y="213"/>
                </a:lnTo>
                <a:lnTo>
                  <a:pt x="221" y="208"/>
                </a:lnTo>
                <a:lnTo>
                  <a:pt x="242" y="202"/>
                </a:lnTo>
                <a:lnTo>
                  <a:pt x="263" y="192"/>
                </a:lnTo>
                <a:lnTo>
                  <a:pt x="282" y="181"/>
                </a:lnTo>
                <a:lnTo>
                  <a:pt x="298" y="171"/>
                </a:lnTo>
                <a:lnTo>
                  <a:pt x="315" y="156"/>
                </a:lnTo>
                <a:lnTo>
                  <a:pt x="332" y="141"/>
                </a:lnTo>
                <a:lnTo>
                  <a:pt x="347" y="126"/>
                </a:lnTo>
                <a:lnTo>
                  <a:pt x="359" y="108"/>
                </a:lnTo>
                <a:lnTo>
                  <a:pt x="370" y="89"/>
                </a:lnTo>
                <a:lnTo>
                  <a:pt x="380" y="70"/>
                </a:lnTo>
                <a:lnTo>
                  <a:pt x="389" y="49"/>
                </a:lnTo>
                <a:lnTo>
                  <a:pt x="395" y="28"/>
                </a:lnTo>
                <a:lnTo>
                  <a:pt x="399" y="7"/>
                </a:lnTo>
                <a:lnTo>
                  <a:pt x="397" y="0"/>
                </a:lnTo>
                <a:lnTo>
                  <a:pt x="393" y="23"/>
                </a:lnTo>
                <a:lnTo>
                  <a:pt x="387" y="44"/>
                </a:lnTo>
                <a:lnTo>
                  <a:pt x="380" y="66"/>
                </a:lnTo>
                <a:lnTo>
                  <a:pt x="370" y="87"/>
                </a:lnTo>
                <a:lnTo>
                  <a:pt x="359" y="103"/>
                </a:lnTo>
                <a:lnTo>
                  <a:pt x="347" y="122"/>
                </a:lnTo>
                <a:lnTo>
                  <a:pt x="332" y="139"/>
                </a:lnTo>
                <a:lnTo>
                  <a:pt x="315" y="154"/>
                </a:lnTo>
                <a:lnTo>
                  <a:pt x="298" y="166"/>
                </a:lnTo>
                <a:lnTo>
                  <a:pt x="282" y="179"/>
                </a:lnTo>
                <a:lnTo>
                  <a:pt x="263" y="189"/>
                </a:lnTo>
                <a:lnTo>
                  <a:pt x="242" y="198"/>
                </a:lnTo>
                <a:lnTo>
                  <a:pt x="221" y="206"/>
                </a:lnTo>
                <a:lnTo>
                  <a:pt x="200" y="210"/>
                </a:lnTo>
                <a:lnTo>
                  <a:pt x="176" y="215"/>
                </a:lnTo>
                <a:lnTo>
                  <a:pt x="153" y="215"/>
                </a:lnTo>
                <a:lnTo>
                  <a:pt x="132" y="215"/>
                </a:lnTo>
                <a:lnTo>
                  <a:pt x="111" y="210"/>
                </a:lnTo>
                <a:lnTo>
                  <a:pt x="90" y="206"/>
                </a:lnTo>
                <a:lnTo>
                  <a:pt x="71" y="200"/>
                </a:lnTo>
                <a:lnTo>
                  <a:pt x="52" y="194"/>
                </a:lnTo>
                <a:lnTo>
                  <a:pt x="33" y="185"/>
                </a:lnTo>
                <a:lnTo>
                  <a:pt x="17" y="175"/>
                </a:lnTo>
                <a:lnTo>
                  <a:pt x="2" y="162"/>
                </a:lnTo>
                <a:lnTo>
                  <a:pt x="0" y="164"/>
                </a:lnTo>
                <a:close/>
              </a:path>
            </a:pathLst>
          </a:custGeom>
          <a:solidFill>
            <a:srgbClr val="FF04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6" name="Freeform 36"/>
          <p:cNvSpPr>
            <a:spLocks/>
          </p:cNvSpPr>
          <p:nvPr/>
        </p:nvSpPr>
        <p:spPr bwMode="auto">
          <a:xfrm>
            <a:off x="4143375" y="4791869"/>
            <a:ext cx="630238" cy="347663"/>
          </a:xfrm>
          <a:custGeom>
            <a:avLst/>
            <a:gdLst>
              <a:gd name="T0" fmla="*/ 0 w 397"/>
              <a:gd name="T1" fmla="*/ 418346621 h 219"/>
              <a:gd name="T2" fmla="*/ 42843483 w 397"/>
              <a:gd name="T3" fmla="*/ 446069166 h 219"/>
              <a:gd name="T4" fmla="*/ 83166015 w 397"/>
              <a:gd name="T5" fmla="*/ 471270757 h 219"/>
              <a:gd name="T6" fmla="*/ 131048238 w 397"/>
              <a:gd name="T7" fmla="*/ 493951396 h 219"/>
              <a:gd name="T8" fmla="*/ 178932024 w 397"/>
              <a:gd name="T9" fmla="*/ 514112670 h 219"/>
              <a:gd name="T10" fmla="*/ 226814272 w 397"/>
              <a:gd name="T11" fmla="*/ 529233625 h 219"/>
              <a:gd name="T12" fmla="*/ 279738373 w 397"/>
              <a:gd name="T13" fmla="*/ 541835214 h 219"/>
              <a:gd name="T14" fmla="*/ 332660886 w 397"/>
              <a:gd name="T15" fmla="*/ 546875533 h 219"/>
              <a:gd name="T16" fmla="*/ 385584987 w 397"/>
              <a:gd name="T17" fmla="*/ 551915851 h 219"/>
              <a:gd name="T18" fmla="*/ 443547914 w 397"/>
              <a:gd name="T19" fmla="*/ 546875533 h 219"/>
              <a:gd name="T20" fmla="*/ 504031693 w 397"/>
              <a:gd name="T21" fmla="*/ 541835214 h 219"/>
              <a:gd name="T22" fmla="*/ 556955794 w 397"/>
              <a:gd name="T23" fmla="*/ 524193306 h 219"/>
              <a:gd name="T24" fmla="*/ 609878307 w 397"/>
              <a:gd name="T25" fmla="*/ 509072351 h 219"/>
              <a:gd name="T26" fmla="*/ 662802408 w 397"/>
              <a:gd name="T27" fmla="*/ 488911078 h 219"/>
              <a:gd name="T28" fmla="*/ 710684606 w 397"/>
              <a:gd name="T29" fmla="*/ 461190121 h 219"/>
              <a:gd name="T30" fmla="*/ 751007126 w 397"/>
              <a:gd name="T31" fmla="*/ 428427258 h 219"/>
              <a:gd name="T32" fmla="*/ 793850597 w 397"/>
              <a:gd name="T33" fmla="*/ 398185248 h 219"/>
              <a:gd name="T34" fmla="*/ 836692678 w 397"/>
              <a:gd name="T35" fmla="*/ 355343336 h 219"/>
              <a:gd name="T36" fmla="*/ 874495834 w 397"/>
              <a:gd name="T37" fmla="*/ 317540155 h 219"/>
              <a:gd name="T38" fmla="*/ 904737724 w 397"/>
              <a:gd name="T39" fmla="*/ 269657924 h 219"/>
              <a:gd name="T40" fmla="*/ 932458662 w 397"/>
              <a:gd name="T41" fmla="*/ 224295059 h 219"/>
              <a:gd name="T42" fmla="*/ 957660237 w 397"/>
              <a:gd name="T43" fmla="*/ 176411192 h 219"/>
              <a:gd name="T44" fmla="*/ 975302133 w 397"/>
              <a:gd name="T45" fmla="*/ 123488643 h 219"/>
              <a:gd name="T46" fmla="*/ 990423078 w 397"/>
              <a:gd name="T47" fmla="*/ 70564482 h 219"/>
              <a:gd name="T48" fmla="*/ 1000503708 w 397"/>
              <a:gd name="T49" fmla="*/ 17641914 h 219"/>
              <a:gd name="T50" fmla="*/ 995463393 w 397"/>
              <a:gd name="T51" fmla="*/ 0 h 219"/>
              <a:gd name="T52" fmla="*/ 990423078 w 397"/>
              <a:gd name="T53" fmla="*/ 57964480 h 219"/>
              <a:gd name="T54" fmla="*/ 975302133 w 397"/>
              <a:gd name="T55" fmla="*/ 110887053 h 219"/>
              <a:gd name="T56" fmla="*/ 952619922 w 397"/>
              <a:gd name="T57" fmla="*/ 163811190 h 219"/>
              <a:gd name="T58" fmla="*/ 932458662 w 397"/>
              <a:gd name="T59" fmla="*/ 211693470 h 219"/>
              <a:gd name="T60" fmla="*/ 904737724 w 397"/>
              <a:gd name="T61" fmla="*/ 259577288 h 219"/>
              <a:gd name="T62" fmla="*/ 874495834 w 397"/>
              <a:gd name="T63" fmla="*/ 307459518 h 219"/>
              <a:gd name="T64" fmla="*/ 836692678 w 397"/>
              <a:gd name="T65" fmla="*/ 350303018 h 219"/>
              <a:gd name="T66" fmla="*/ 798890912 w 397"/>
              <a:gd name="T67" fmla="*/ 388104612 h 219"/>
              <a:gd name="T68" fmla="*/ 751007126 w 397"/>
              <a:gd name="T69" fmla="*/ 423386939 h 219"/>
              <a:gd name="T70" fmla="*/ 710684606 w 397"/>
              <a:gd name="T71" fmla="*/ 451109484 h 219"/>
              <a:gd name="T72" fmla="*/ 662802408 w 397"/>
              <a:gd name="T73" fmla="*/ 476311076 h 219"/>
              <a:gd name="T74" fmla="*/ 609878307 w 397"/>
              <a:gd name="T75" fmla="*/ 504032033 h 219"/>
              <a:gd name="T76" fmla="*/ 556955794 w 397"/>
              <a:gd name="T77" fmla="*/ 519152988 h 219"/>
              <a:gd name="T78" fmla="*/ 504031693 w 397"/>
              <a:gd name="T79" fmla="*/ 534273943 h 219"/>
              <a:gd name="T80" fmla="*/ 443547914 w 397"/>
              <a:gd name="T81" fmla="*/ 541835214 h 219"/>
              <a:gd name="T82" fmla="*/ 385584987 w 397"/>
              <a:gd name="T83" fmla="*/ 546875533 h 219"/>
              <a:gd name="T84" fmla="*/ 332660886 w 397"/>
              <a:gd name="T85" fmla="*/ 541835214 h 219"/>
              <a:gd name="T86" fmla="*/ 279738373 w 397"/>
              <a:gd name="T87" fmla="*/ 534273943 h 219"/>
              <a:gd name="T88" fmla="*/ 226814272 w 397"/>
              <a:gd name="T89" fmla="*/ 524193306 h 219"/>
              <a:gd name="T90" fmla="*/ 178932024 w 397"/>
              <a:gd name="T91" fmla="*/ 509072351 h 219"/>
              <a:gd name="T92" fmla="*/ 131048238 w 397"/>
              <a:gd name="T93" fmla="*/ 488911078 h 219"/>
              <a:gd name="T94" fmla="*/ 90725694 w 397"/>
              <a:gd name="T95" fmla="*/ 466230439 h 219"/>
              <a:gd name="T96" fmla="*/ 47883798 w 397"/>
              <a:gd name="T97" fmla="*/ 441028847 h 219"/>
              <a:gd name="T98" fmla="*/ 5040316 w 397"/>
              <a:gd name="T99" fmla="*/ 408265885 h 219"/>
              <a:gd name="T100" fmla="*/ 0 w 397"/>
              <a:gd name="T101" fmla="*/ 418346621 h 21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7"/>
              <a:gd name="T154" fmla="*/ 0 h 219"/>
              <a:gd name="T155" fmla="*/ 397 w 397"/>
              <a:gd name="T156" fmla="*/ 219 h 21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7" h="219">
                <a:moveTo>
                  <a:pt x="0" y="166"/>
                </a:moveTo>
                <a:lnTo>
                  <a:pt x="17" y="177"/>
                </a:lnTo>
                <a:lnTo>
                  <a:pt x="33" y="187"/>
                </a:lnTo>
                <a:lnTo>
                  <a:pt x="52" y="196"/>
                </a:lnTo>
                <a:lnTo>
                  <a:pt x="71" y="204"/>
                </a:lnTo>
                <a:lnTo>
                  <a:pt x="90" y="210"/>
                </a:lnTo>
                <a:lnTo>
                  <a:pt x="111" y="215"/>
                </a:lnTo>
                <a:lnTo>
                  <a:pt x="132" y="217"/>
                </a:lnTo>
                <a:lnTo>
                  <a:pt x="153" y="219"/>
                </a:lnTo>
                <a:lnTo>
                  <a:pt x="176" y="217"/>
                </a:lnTo>
                <a:lnTo>
                  <a:pt x="200" y="215"/>
                </a:lnTo>
                <a:lnTo>
                  <a:pt x="221" y="208"/>
                </a:lnTo>
                <a:lnTo>
                  <a:pt x="242" y="202"/>
                </a:lnTo>
                <a:lnTo>
                  <a:pt x="263" y="194"/>
                </a:lnTo>
                <a:lnTo>
                  <a:pt x="282" y="183"/>
                </a:lnTo>
                <a:lnTo>
                  <a:pt x="298" y="170"/>
                </a:lnTo>
                <a:lnTo>
                  <a:pt x="315" y="158"/>
                </a:lnTo>
                <a:lnTo>
                  <a:pt x="332" y="141"/>
                </a:lnTo>
                <a:lnTo>
                  <a:pt x="347" y="126"/>
                </a:lnTo>
                <a:lnTo>
                  <a:pt x="359" y="107"/>
                </a:lnTo>
                <a:lnTo>
                  <a:pt x="370" y="89"/>
                </a:lnTo>
                <a:lnTo>
                  <a:pt x="380" y="70"/>
                </a:lnTo>
                <a:lnTo>
                  <a:pt x="387" y="49"/>
                </a:lnTo>
                <a:lnTo>
                  <a:pt x="393" y="28"/>
                </a:lnTo>
                <a:lnTo>
                  <a:pt x="397" y="7"/>
                </a:lnTo>
                <a:lnTo>
                  <a:pt x="395" y="0"/>
                </a:lnTo>
                <a:lnTo>
                  <a:pt x="393" y="23"/>
                </a:lnTo>
                <a:lnTo>
                  <a:pt x="387" y="44"/>
                </a:lnTo>
                <a:lnTo>
                  <a:pt x="378" y="65"/>
                </a:lnTo>
                <a:lnTo>
                  <a:pt x="370" y="84"/>
                </a:lnTo>
                <a:lnTo>
                  <a:pt x="359" y="103"/>
                </a:lnTo>
                <a:lnTo>
                  <a:pt x="347" y="122"/>
                </a:lnTo>
                <a:lnTo>
                  <a:pt x="332" y="139"/>
                </a:lnTo>
                <a:lnTo>
                  <a:pt x="317" y="154"/>
                </a:lnTo>
                <a:lnTo>
                  <a:pt x="298" y="168"/>
                </a:lnTo>
                <a:lnTo>
                  <a:pt x="282" y="179"/>
                </a:lnTo>
                <a:lnTo>
                  <a:pt x="263" y="189"/>
                </a:lnTo>
                <a:lnTo>
                  <a:pt x="242" y="200"/>
                </a:lnTo>
                <a:lnTo>
                  <a:pt x="221" y="206"/>
                </a:lnTo>
                <a:lnTo>
                  <a:pt x="200" y="212"/>
                </a:lnTo>
                <a:lnTo>
                  <a:pt x="176" y="215"/>
                </a:lnTo>
                <a:lnTo>
                  <a:pt x="153" y="217"/>
                </a:lnTo>
                <a:lnTo>
                  <a:pt x="132" y="215"/>
                </a:lnTo>
                <a:lnTo>
                  <a:pt x="111" y="212"/>
                </a:lnTo>
                <a:lnTo>
                  <a:pt x="90" y="208"/>
                </a:lnTo>
                <a:lnTo>
                  <a:pt x="71" y="202"/>
                </a:lnTo>
                <a:lnTo>
                  <a:pt x="52" y="194"/>
                </a:lnTo>
                <a:lnTo>
                  <a:pt x="36" y="185"/>
                </a:lnTo>
                <a:lnTo>
                  <a:pt x="19" y="175"/>
                </a:lnTo>
                <a:lnTo>
                  <a:pt x="2" y="162"/>
                </a:lnTo>
                <a:lnTo>
                  <a:pt x="0" y="166"/>
                </a:lnTo>
                <a:close/>
              </a:path>
            </a:pathLst>
          </a:custGeom>
          <a:solidFill>
            <a:srgbClr val="FF05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7" name="Freeform 37"/>
          <p:cNvSpPr>
            <a:spLocks/>
          </p:cNvSpPr>
          <p:nvPr/>
        </p:nvSpPr>
        <p:spPr bwMode="auto">
          <a:xfrm>
            <a:off x="4146582" y="4788695"/>
            <a:ext cx="627063" cy="347663"/>
          </a:xfrm>
          <a:custGeom>
            <a:avLst/>
            <a:gdLst>
              <a:gd name="T0" fmla="*/ 0 w 395"/>
              <a:gd name="T1" fmla="*/ 418346621 h 219"/>
              <a:gd name="T2" fmla="*/ 37803168 w 395"/>
              <a:gd name="T3" fmla="*/ 451109484 h 219"/>
              <a:gd name="T4" fmla="*/ 78125700 w 395"/>
              <a:gd name="T5" fmla="*/ 476311076 h 219"/>
              <a:gd name="T6" fmla="*/ 126007924 w 395"/>
              <a:gd name="T7" fmla="*/ 498991715 h 219"/>
              <a:gd name="T8" fmla="*/ 173891710 w 395"/>
              <a:gd name="T9" fmla="*/ 514112670 h 219"/>
              <a:gd name="T10" fmla="*/ 221773958 w 395"/>
              <a:gd name="T11" fmla="*/ 529233625 h 219"/>
              <a:gd name="T12" fmla="*/ 274698058 w 395"/>
              <a:gd name="T13" fmla="*/ 539314261 h 219"/>
              <a:gd name="T14" fmla="*/ 327620572 w 395"/>
              <a:gd name="T15" fmla="*/ 551915851 h 219"/>
              <a:gd name="T16" fmla="*/ 380544673 w 395"/>
              <a:gd name="T17" fmla="*/ 551915851 h 219"/>
              <a:gd name="T18" fmla="*/ 438507600 w 395"/>
              <a:gd name="T19" fmla="*/ 551915851 h 219"/>
              <a:gd name="T20" fmla="*/ 498991380 w 395"/>
              <a:gd name="T21" fmla="*/ 539314261 h 219"/>
              <a:gd name="T22" fmla="*/ 551915480 w 395"/>
              <a:gd name="T23" fmla="*/ 529233625 h 219"/>
              <a:gd name="T24" fmla="*/ 604837994 w 395"/>
              <a:gd name="T25" fmla="*/ 509072351 h 219"/>
              <a:gd name="T26" fmla="*/ 657762095 w 395"/>
              <a:gd name="T27" fmla="*/ 486391712 h 219"/>
              <a:gd name="T28" fmla="*/ 705644293 w 395"/>
              <a:gd name="T29" fmla="*/ 461190121 h 219"/>
              <a:gd name="T30" fmla="*/ 745966813 w 395"/>
              <a:gd name="T31" fmla="*/ 428427258 h 219"/>
              <a:gd name="T32" fmla="*/ 788810284 w 395"/>
              <a:gd name="T33" fmla="*/ 398185248 h 219"/>
              <a:gd name="T34" fmla="*/ 831652167 w 395"/>
              <a:gd name="T35" fmla="*/ 360383655 h 219"/>
              <a:gd name="T36" fmla="*/ 869455521 w 395"/>
              <a:gd name="T37" fmla="*/ 317540155 h 219"/>
              <a:gd name="T38" fmla="*/ 899697411 w 395"/>
              <a:gd name="T39" fmla="*/ 269657924 h 219"/>
              <a:gd name="T40" fmla="*/ 927418350 w 395"/>
              <a:gd name="T41" fmla="*/ 229335378 h 219"/>
              <a:gd name="T42" fmla="*/ 952619925 w 395"/>
              <a:gd name="T43" fmla="*/ 176411192 h 219"/>
              <a:gd name="T44" fmla="*/ 970261821 w 395"/>
              <a:gd name="T45" fmla="*/ 120967690 h 219"/>
              <a:gd name="T46" fmla="*/ 985382766 w 395"/>
              <a:gd name="T47" fmla="*/ 68045116 h 219"/>
              <a:gd name="T48" fmla="*/ 995463395 w 395"/>
              <a:gd name="T49" fmla="*/ 10080640 h 219"/>
              <a:gd name="T50" fmla="*/ 990423081 w 395"/>
              <a:gd name="T51" fmla="*/ 0 h 219"/>
              <a:gd name="T52" fmla="*/ 980342451 w 395"/>
              <a:gd name="T53" fmla="*/ 57964480 h 219"/>
              <a:gd name="T54" fmla="*/ 970261821 w 395"/>
              <a:gd name="T55" fmla="*/ 110887053 h 219"/>
              <a:gd name="T56" fmla="*/ 947579610 w 395"/>
              <a:gd name="T57" fmla="*/ 163811190 h 219"/>
              <a:gd name="T58" fmla="*/ 927418350 w 395"/>
              <a:gd name="T59" fmla="*/ 211693470 h 219"/>
              <a:gd name="T60" fmla="*/ 899697411 w 395"/>
              <a:gd name="T61" fmla="*/ 259577288 h 219"/>
              <a:gd name="T62" fmla="*/ 869455521 w 395"/>
              <a:gd name="T63" fmla="*/ 307459518 h 219"/>
              <a:gd name="T64" fmla="*/ 831652167 w 395"/>
              <a:gd name="T65" fmla="*/ 350303018 h 219"/>
              <a:gd name="T66" fmla="*/ 793850599 w 395"/>
              <a:gd name="T67" fmla="*/ 388104612 h 219"/>
              <a:gd name="T68" fmla="*/ 751007128 w 395"/>
              <a:gd name="T69" fmla="*/ 423386939 h 219"/>
              <a:gd name="T70" fmla="*/ 705644293 w 395"/>
              <a:gd name="T71" fmla="*/ 456149802 h 219"/>
              <a:gd name="T72" fmla="*/ 657762095 w 395"/>
              <a:gd name="T73" fmla="*/ 481351394 h 219"/>
              <a:gd name="T74" fmla="*/ 604837994 w 395"/>
              <a:gd name="T75" fmla="*/ 504032033 h 219"/>
              <a:gd name="T76" fmla="*/ 551915480 w 395"/>
              <a:gd name="T77" fmla="*/ 519152988 h 219"/>
              <a:gd name="T78" fmla="*/ 498991380 w 395"/>
              <a:gd name="T79" fmla="*/ 534273943 h 219"/>
              <a:gd name="T80" fmla="*/ 438507600 w 395"/>
              <a:gd name="T81" fmla="*/ 539314261 h 219"/>
              <a:gd name="T82" fmla="*/ 380544673 w 395"/>
              <a:gd name="T83" fmla="*/ 546875533 h 219"/>
              <a:gd name="T84" fmla="*/ 327620572 w 395"/>
              <a:gd name="T85" fmla="*/ 546875533 h 219"/>
              <a:gd name="T86" fmla="*/ 274698058 w 395"/>
              <a:gd name="T87" fmla="*/ 534273943 h 219"/>
              <a:gd name="T88" fmla="*/ 221773958 w 395"/>
              <a:gd name="T89" fmla="*/ 524193306 h 219"/>
              <a:gd name="T90" fmla="*/ 173891710 w 395"/>
              <a:gd name="T91" fmla="*/ 509072351 h 219"/>
              <a:gd name="T92" fmla="*/ 126007924 w 395"/>
              <a:gd name="T93" fmla="*/ 493951396 h 219"/>
              <a:gd name="T94" fmla="*/ 85685379 w 395"/>
              <a:gd name="T95" fmla="*/ 466230439 h 219"/>
              <a:gd name="T96" fmla="*/ 42843483 w 395"/>
              <a:gd name="T97" fmla="*/ 441028847 h 219"/>
              <a:gd name="T98" fmla="*/ 0 w 395"/>
              <a:gd name="T99" fmla="*/ 413306203 h 219"/>
              <a:gd name="T100" fmla="*/ 0 w 395"/>
              <a:gd name="T101" fmla="*/ 418346621 h 21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5"/>
              <a:gd name="T154" fmla="*/ 0 h 219"/>
              <a:gd name="T155" fmla="*/ 395 w 395"/>
              <a:gd name="T156" fmla="*/ 219 h 21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5" h="219">
                <a:moveTo>
                  <a:pt x="0" y="166"/>
                </a:moveTo>
                <a:lnTo>
                  <a:pt x="15" y="179"/>
                </a:lnTo>
                <a:lnTo>
                  <a:pt x="31" y="189"/>
                </a:lnTo>
                <a:lnTo>
                  <a:pt x="50" y="198"/>
                </a:lnTo>
                <a:lnTo>
                  <a:pt x="69" y="204"/>
                </a:lnTo>
                <a:lnTo>
                  <a:pt x="88" y="210"/>
                </a:lnTo>
                <a:lnTo>
                  <a:pt x="109" y="214"/>
                </a:lnTo>
                <a:lnTo>
                  <a:pt x="130" y="219"/>
                </a:lnTo>
                <a:lnTo>
                  <a:pt x="151" y="219"/>
                </a:lnTo>
                <a:lnTo>
                  <a:pt x="174" y="219"/>
                </a:lnTo>
                <a:lnTo>
                  <a:pt x="198" y="214"/>
                </a:lnTo>
                <a:lnTo>
                  <a:pt x="219" y="210"/>
                </a:lnTo>
                <a:lnTo>
                  <a:pt x="240" y="202"/>
                </a:lnTo>
                <a:lnTo>
                  <a:pt x="261" y="193"/>
                </a:lnTo>
                <a:lnTo>
                  <a:pt x="280" y="183"/>
                </a:lnTo>
                <a:lnTo>
                  <a:pt x="296" y="170"/>
                </a:lnTo>
                <a:lnTo>
                  <a:pt x="313" y="158"/>
                </a:lnTo>
                <a:lnTo>
                  <a:pt x="330" y="143"/>
                </a:lnTo>
                <a:lnTo>
                  <a:pt x="345" y="126"/>
                </a:lnTo>
                <a:lnTo>
                  <a:pt x="357" y="107"/>
                </a:lnTo>
                <a:lnTo>
                  <a:pt x="368" y="91"/>
                </a:lnTo>
                <a:lnTo>
                  <a:pt x="378" y="70"/>
                </a:lnTo>
                <a:lnTo>
                  <a:pt x="385" y="48"/>
                </a:lnTo>
                <a:lnTo>
                  <a:pt x="391" y="27"/>
                </a:lnTo>
                <a:lnTo>
                  <a:pt x="395" y="4"/>
                </a:lnTo>
                <a:lnTo>
                  <a:pt x="393" y="0"/>
                </a:lnTo>
                <a:lnTo>
                  <a:pt x="389" y="23"/>
                </a:lnTo>
                <a:lnTo>
                  <a:pt x="385" y="44"/>
                </a:lnTo>
                <a:lnTo>
                  <a:pt x="376" y="65"/>
                </a:lnTo>
                <a:lnTo>
                  <a:pt x="368" y="84"/>
                </a:lnTo>
                <a:lnTo>
                  <a:pt x="357" y="103"/>
                </a:lnTo>
                <a:lnTo>
                  <a:pt x="345" y="122"/>
                </a:lnTo>
                <a:lnTo>
                  <a:pt x="330" y="139"/>
                </a:lnTo>
                <a:lnTo>
                  <a:pt x="315" y="154"/>
                </a:lnTo>
                <a:lnTo>
                  <a:pt x="298" y="168"/>
                </a:lnTo>
                <a:lnTo>
                  <a:pt x="280" y="181"/>
                </a:lnTo>
                <a:lnTo>
                  <a:pt x="261" y="191"/>
                </a:lnTo>
                <a:lnTo>
                  <a:pt x="240" y="200"/>
                </a:lnTo>
                <a:lnTo>
                  <a:pt x="219" y="206"/>
                </a:lnTo>
                <a:lnTo>
                  <a:pt x="198" y="212"/>
                </a:lnTo>
                <a:lnTo>
                  <a:pt x="174" y="214"/>
                </a:lnTo>
                <a:lnTo>
                  <a:pt x="151" y="217"/>
                </a:lnTo>
                <a:lnTo>
                  <a:pt x="130" y="217"/>
                </a:lnTo>
                <a:lnTo>
                  <a:pt x="109" y="212"/>
                </a:lnTo>
                <a:lnTo>
                  <a:pt x="88" y="208"/>
                </a:lnTo>
                <a:lnTo>
                  <a:pt x="69" y="202"/>
                </a:lnTo>
                <a:lnTo>
                  <a:pt x="50" y="196"/>
                </a:lnTo>
                <a:lnTo>
                  <a:pt x="34" y="185"/>
                </a:lnTo>
                <a:lnTo>
                  <a:pt x="17" y="175"/>
                </a:lnTo>
                <a:lnTo>
                  <a:pt x="0" y="164"/>
                </a:lnTo>
                <a:lnTo>
                  <a:pt x="0" y="166"/>
                </a:lnTo>
                <a:close/>
              </a:path>
            </a:pathLst>
          </a:custGeom>
          <a:solidFill>
            <a:srgbClr val="FF05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8" name="Freeform 38"/>
          <p:cNvSpPr>
            <a:spLocks/>
          </p:cNvSpPr>
          <p:nvPr/>
        </p:nvSpPr>
        <p:spPr bwMode="auto">
          <a:xfrm>
            <a:off x="4146551" y="4785519"/>
            <a:ext cx="623888" cy="350838"/>
          </a:xfrm>
          <a:custGeom>
            <a:avLst/>
            <a:gdLst>
              <a:gd name="T0" fmla="*/ 0 w 393"/>
              <a:gd name="T1" fmla="*/ 418346617 h 221"/>
              <a:gd name="T2" fmla="*/ 42843483 w 393"/>
              <a:gd name="T3" fmla="*/ 451109479 h 221"/>
              <a:gd name="T4" fmla="*/ 85685379 w 393"/>
              <a:gd name="T5" fmla="*/ 476311071 h 221"/>
              <a:gd name="T6" fmla="*/ 126007924 w 393"/>
              <a:gd name="T7" fmla="*/ 498991709 h 221"/>
              <a:gd name="T8" fmla="*/ 173891710 w 393"/>
              <a:gd name="T9" fmla="*/ 519152982 h 221"/>
              <a:gd name="T10" fmla="*/ 221773958 w 393"/>
              <a:gd name="T11" fmla="*/ 534273937 h 221"/>
              <a:gd name="T12" fmla="*/ 274698059 w 393"/>
              <a:gd name="T13" fmla="*/ 544354574 h 221"/>
              <a:gd name="T14" fmla="*/ 327620573 w 393"/>
              <a:gd name="T15" fmla="*/ 551915845 h 221"/>
              <a:gd name="T16" fmla="*/ 380544673 w 393"/>
              <a:gd name="T17" fmla="*/ 556956163 h 221"/>
              <a:gd name="T18" fmla="*/ 438507601 w 393"/>
              <a:gd name="T19" fmla="*/ 551915845 h 221"/>
              <a:gd name="T20" fmla="*/ 498991381 w 393"/>
              <a:gd name="T21" fmla="*/ 544354574 h 221"/>
              <a:gd name="T22" fmla="*/ 551915482 w 393"/>
              <a:gd name="T23" fmla="*/ 529233619 h 221"/>
              <a:gd name="T24" fmla="*/ 604837995 w 393"/>
              <a:gd name="T25" fmla="*/ 514112664 h 221"/>
              <a:gd name="T26" fmla="*/ 657762096 w 393"/>
              <a:gd name="T27" fmla="*/ 486391707 h 221"/>
              <a:gd name="T28" fmla="*/ 705644295 w 393"/>
              <a:gd name="T29" fmla="*/ 461190116 h 221"/>
              <a:gd name="T30" fmla="*/ 745966815 w 393"/>
              <a:gd name="T31" fmla="*/ 433467571 h 221"/>
              <a:gd name="T32" fmla="*/ 793850601 w 393"/>
              <a:gd name="T33" fmla="*/ 398185244 h 221"/>
              <a:gd name="T34" fmla="*/ 831652169 w 393"/>
              <a:gd name="T35" fmla="*/ 360383651 h 221"/>
              <a:gd name="T36" fmla="*/ 869455524 w 393"/>
              <a:gd name="T37" fmla="*/ 317540152 h 221"/>
              <a:gd name="T38" fmla="*/ 899697413 w 393"/>
              <a:gd name="T39" fmla="*/ 269657922 h 221"/>
              <a:gd name="T40" fmla="*/ 927418352 w 393"/>
              <a:gd name="T41" fmla="*/ 221774104 h 221"/>
              <a:gd name="T42" fmla="*/ 947579612 w 393"/>
              <a:gd name="T43" fmla="*/ 173891824 h 221"/>
              <a:gd name="T44" fmla="*/ 970261823 w 393"/>
              <a:gd name="T45" fmla="*/ 120967689 h 221"/>
              <a:gd name="T46" fmla="*/ 985382768 w 393"/>
              <a:gd name="T47" fmla="*/ 68045115 h 221"/>
              <a:gd name="T48" fmla="*/ 990423083 w 393"/>
              <a:gd name="T49" fmla="*/ 10080640 h 221"/>
              <a:gd name="T50" fmla="*/ 990423083 w 393"/>
              <a:gd name="T51" fmla="*/ 0 h 221"/>
              <a:gd name="T52" fmla="*/ 980342453 w 393"/>
              <a:gd name="T53" fmla="*/ 52924161 h 221"/>
              <a:gd name="T54" fmla="*/ 970261823 w 393"/>
              <a:gd name="T55" fmla="*/ 110887052 h 221"/>
              <a:gd name="T56" fmla="*/ 947579612 w 393"/>
              <a:gd name="T57" fmla="*/ 163811188 h 221"/>
              <a:gd name="T58" fmla="*/ 927418352 w 393"/>
              <a:gd name="T59" fmla="*/ 211693467 h 221"/>
              <a:gd name="T60" fmla="*/ 899697413 w 393"/>
              <a:gd name="T61" fmla="*/ 264617603 h 221"/>
              <a:gd name="T62" fmla="*/ 869455524 w 393"/>
              <a:gd name="T63" fmla="*/ 307459515 h 221"/>
              <a:gd name="T64" fmla="*/ 831652169 w 393"/>
              <a:gd name="T65" fmla="*/ 350303014 h 221"/>
              <a:gd name="T66" fmla="*/ 793850601 w 393"/>
              <a:gd name="T67" fmla="*/ 385585242 h 221"/>
              <a:gd name="T68" fmla="*/ 751007130 w 393"/>
              <a:gd name="T69" fmla="*/ 423386935 h 221"/>
              <a:gd name="T70" fmla="*/ 705644295 w 393"/>
              <a:gd name="T71" fmla="*/ 456149798 h 221"/>
              <a:gd name="T72" fmla="*/ 657762096 w 393"/>
              <a:gd name="T73" fmla="*/ 481351389 h 221"/>
              <a:gd name="T74" fmla="*/ 604837995 w 393"/>
              <a:gd name="T75" fmla="*/ 504032028 h 221"/>
              <a:gd name="T76" fmla="*/ 551915482 w 393"/>
              <a:gd name="T77" fmla="*/ 524193301 h 221"/>
              <a:gd name="T78" fmla="*/ 498991381 w 393"/>
              <a:gd name="T79" fmla="*/ 534273937 h 221"/>
              <a:gd name="T80" fmla="*/ 438507601 w 393"/>
              <a:gd name="T81" fmla="*/ 544354574 h 221"/>
              <a:gd name="T82" fmla="*/ 380544673 w 393"/>
              <a:gd name="T83" fmla="*/ 544354574 h 221"/>
              <a:gd name="T84" fmla="*/ 327620573 w 393"/>
              <a:gd name="T85" fmla="*/ 544354574 h 221"/>
              <a:gd name="T86" fmla="*/ 274698059 w 393"/>
              <a:gd name="T87" fmla="*/ 539314256 h 221"/>
              <a:gd name="T88" fmla="*/ 226814273 w 393"/>
              <a:gd name="T89" fmla="*/ 529233619 h 221"/>
              <a:gd name="T90" fmla="*/ 173891710 w 393"/>
              <a:gd name="T91" fmla="*/ 514112664 h 221"/>
              <a:gd name="T92" fmla="*/ 126007924 w 393"/>
              <a:gd name="T93" fmla="*/ 491432026 h 221"/>
              <a:gd name="T94" fmla="*/ 85685379 w 393"/>
              <a:gd name="T95" fmla="*/ 471270752 h 221"/>
              <a:gd name="T96" fmla="*/ 42843483 w 393"/>
              <a:gd name="T97" fmla="*/ 446069161 h 221"/>
              <a:gd name="T98" fmla="*/ 0 w 393"/>
              <a:gd name="T99" fmla="*/ 413306199 h 221"/>
              <a:gd name="T100" fmla="*/ 0 w 393"/>
              <a:gd name="T101" fmla="*/ 418346617 h 221"/>
              <a:gd name="T102" fmla="*/ 0 w 393"/>
              <a:gd name="T103" fmla="*/ 418346617 h 22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93"/>
              <a:gd name="T157" fmla="*/ 0 h 221"/>
              <a:gd name="T158" fmla="*/ 393 w 393"/>
              <a:gd name="T159" fmla="*/ 221 h 22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93" h="221">
                <a:moveTo>
                  <a:pt x="0" y="166"/>
                </a:moveTo>
                <a:lnTo>
                  <a:pt x="17" y="179"/>
                </a:lnTo>
                <a:lnTo>
                  <a:pt x="34" y="189"/>
                </a:lnTo>
                <a:lnTo>
                  <a:pt x="50" y="198"/>
                </a:lnTo>
                <a:lnTo>
                  <a:pt x="69" y="206"/>
                </a:lnTo>
                <a:lnTo>
                  <a:pt x="88" y="212"/>
                </a:lnTo>
                <a:lnTo>
                  <a:pt x="109" y="216"/>
                </a:lnTo>
                <a:lnTo>
                  <a:pt x="130" y="219"/>
                </a:lnTo>
                <a:lnTo>
                  <a:pt x="151" y="221"/>
                </a:lnTo>
                <a:lnTo>
                  <a:pt x="174" y="219"/>
                </a:lnTo>
                <a:lnTo>
                  <a:pt x="198" y="216"/>
                </a:lnTo>
                <a:lnTo>
                  <a:pt x="219" y="210"/>
                </a:lnTo>
                <a:lnTo>
                  <a:pt x="240" y="204"/>
                </a:lnTo>
                <a:lnTo>
                  <a:pt x="261" y="193"/>
                </a:lnTo>
                <a:lnTo>
                  <a:pt x="280" y="183"/>
                </a:lnTo>
                <a:lnTo>
                  <a:pt x="296" y="172"/>
                </a:lnTo>
                <a:lnTo>
                  <a:pt x="315" y="158"/>
                </a:lnTo>
                <a:lnTo>
                  <a:pt x="330" y="143"/>
                </a:lnTo>
                <a:lnTo>
                  <a:pt x="345" y="126"/>
                </a:lnTo>
                <a:lnTo>
                  <a:pt x="357" y="107"/>
                </a:lnTo>
                <a:lnTo>
                  <a:pt x="368" y="88"/>
                </a:lnTo>
                <a:lnTo>
                  <a:pt x="376" y="69"/>
                </a:lnTo>
                <a:lnTo>
                  <a:pt x="385" y="48"/>
                </a:lnTo>
                <a:lnTo>
                  <a:pt x="391" y="27"/>
                </a:lnTo>
                <a:lnTo>
                  <a:pt x="393" y="4"/>
                </a:lnTo>
                <a:lnTo>
                  <a:pt x="393" y="0"/>
                </a:lnTo>
                <a:lnTo>
                  <a:pt x="389" y="21"/>
                </a:lnTo>
                <a:lnTo>
                  <a:pt x="385" y="44"/>
                </a:lnTo>
                <a:lnTo>
                  <a:pt x="376" y="65"/>
                </a:lnTo>
                <a:lnTo>
                  <a:pt x="368" y="84"/>
                </a:lnTo>
                <a:lnTo>
                  <a:pt x="357" y="105"/>
                </a:lnTo>
                <a:lnTo>
                  <a:pt x="345" y="122"/>
                </a:lnTo>
                <a:lnTo>
                  <a:pt x="330" y="139"/>
                </a:lnTo>
                <a:lnTo>
                  <a:pt x="315" y="153"/>
                </a:lnTo>
                <a:lnTo>
                  <a:pt x="298" y="168"/>
                </a:lnTo>
                <a:lnTo>
                  <a:pt x="280" y="181"/>
                </a:lnTo>
                <a:lnTo>
                  <a:pt x="261" y="191"/>
                </a:lnTo>
                <a:lnTo>
                  <a:pt x="240" y="200"/>
                </a:lnTo>
                <a:lnTo>
                  <a:pt x="219" y="208"/>
                </a:lnTo>
                <a:lnTo>
                  <a:pt x="198" y="212"/>
                </a:lnTo>
                <a:lnTo>
                  <a:pt x="174" y="216"/>
                </a:lnTo>
                <a:lnTo>
                  <a:pt x="151" y="216"/>
                </a:lnTo>
                <a:lnTo>
                  <a:pt x="130" y="216"/>
                </a:lnTo>
                <a:lnTo>
                  <a:pt x="109" y="214"/>
                </a:lnTo>
                <a:lnTo>
                  <a:pt x="90" y="210"/>
                </a:lnTo>
                <a:lnTo>
                  <a:pt x="69" y="204"/>
                </a:lnTo>
                <a:lnTo>
                  <a:pt x="50" y="195"/>
                </a:lnTo>
                <a:lnTo>
                  <a:pt x="34" y="187"/>
                </a:lnTo>
                <a:lnTo>
                  <a:pt x="17" y="177"/>
                </a:lnTo>
                <a:lnTo>
                  <a:pt x="0" y="164"/>
                </a:lnTo>
                <a:lnTo>
                  <a:pt x="0" y="166"/>
                </a:lnTo>
                <a:close/>
              </a:path>
            </a:pathLst>
          </a:custGeom>
          <a:solidFill>
            <a:srgbClr val="FF06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69" name="Freeform 39"/>
          <p:cNvSpPr>
            <a:spLocks/>
          </p:cNvSpPr>
          <p:nvPr/>
        </p:nvSpPr>
        <p:spPr bwMode="auto">
          <a:xfrm>
            <a:off x="4146551" y="4779201"/>
            <a:ext cx="623888" cy="354013"/>
          </a:xfrm>
          <a:custGeom>
            <a:avLst/>
            <a:gdLst>
              <a:gd name="T0" fmla="*/ 0 w 393"/>
              <a:gd name="T1" fmla="*/ 428427249 h 223"/>
              <a:gd name="T2" fmla="*/ 42843483 w 393"/>
              <a:gd name="T3" fmla="*/ 456149793 h 223"/>
              <a:gd name="T4" fmla="*/ 85685379 w 393"/>
              <a:gd name="T5" fmla="*/ 481351384 h 223"/>
              <a:gd name="T6" fmla="*/ 126007924 w 393"/>
              <a:gd name="T7" fmla="*/ 509072341 h 223"/>
              <a:gd name="T8" fmla="*/ 173891710 w 393"/>
              <a:gd name="T9" fmla="*/ 524193295 h 223"/>
              <a:gd name="T10" fmla="*/ 221773958 w 393"/>
              <a:gd name="T11" fmla="*/ 539314250 h 223"/>
              <a:gd name="T12" fmla="*/ 274698059 w 393"/>
              <a:gd name="T13" fmla="*/ 549394887 h 223"/>
              <a:gd name="T14" fmla="*/ 327620573 w 393"/>
              <a:gd name="T15" fmla="*/ 561996476 h 223"/>
              <a:gd name="T16" fmla="*/ 380544673 w 393"/>
              <a:gd name="T17" fmla="*/ 561996476 h 223"/>
              <a:gd name="T18" fmla="*/ 438507601 w 393"/>
              <a:gd name="T19" fmla="*/ 554435205 h 223"/>
              <a:gd name="T20" fmla="*/ 498991381 w 393"/>
              <a:gd name="T21" fmla="*/ 549394887 h 223"/>
              <a:gd name="T22" fmla="*/ 551915482 w 393"/>
              <a:gd name="T23" fmla="*/ 534273932 h 223"/>
              <a:gd name="T24" fmla="*/ 604837995 w 393"/>
              <a:gd name="T25" fmla="*/ 519152977 h 223"/>
              <a:gd name="T26" fmla="*/ 657762096 w 393"/>
              <a:gd name="T27" fmla="*/ 496472339 h 223"/>
              <a:gd name="T28" fmla="*/ 705644295 w 393"/>
              <a:gd name="T29" fmla="*/ 471270748 h 223"/>
              <a:gd name="T30" fmla="*/ 751007130 w 393"/>
              <a:gd name="T31" fmla="*/ 438507885 h 223"/>
              <a:gd name="T32" fmla="*/ 793850601 w 393"/>
              <a:gd name="T33" fmla="*/ 403225558 h 223"/>
              <a:gd name="T34" fmla="*/ 831652169 w 393"/>
              <a:gd name="T35" fmla="*/ 365423965 h 223"/>
              <a:gd name="T36" fmla="*/ 869455524 w 393"/>
              <a:gd name="T37" fmla="*/ 322580467 h 223"/>
              <a:gd name="T38" fmla="*/ 899697413 w 393"/>
              <a:gd name="T39" fmla="*/ 274698237 h 223"/>
              <a:gd name="T40" fmla="*/ 927418352 w 393"/>
              <a:gd name="T41" fmla="*/ 226814420 h 223"/>
              <a:gd name="T42" fmla="*/ 947579612 w 393"/>
              <a:gd name="T43" fmla="*/ 178932141 h 223"/>
              <a:gd name="T44" fmla="*/ 970261823 w 393"/>
              <a:gd name="T45" fmla="*/ 126008006 h 223"/>
              <a:gd name="T46" fmla="*/ 980342453 w 393"/>
              <a:gd name="T47" fmla="*/ 73085433 h 223"/>
              <a:gd name="T48" fmla="*/ 990423083 w 393"/>
              <a:gd name="T49" fmla="*/ 15120961 h 223"/>
              <a:gd name="T50" fmla="*/ 985382768 w 393"/>
              <a:gd name="T51" fmla="*/ 0 h 223"/>
              <a:gd name="T52" fmla="*/ 980342453 w 393"/>
              <a:gd name="T53" fmla="*/ 57964478 h 223"/>
              <a:gd name="T54" fmla="*/ 965221508 w 393"/>
              <a:gd name="T55" fmla="*/ 115927369 h 223"/>
              <a:gd name="T56" fmla="*/ 947579612 w 393"/>
              <a:gd name="T57" fmla="*/ 168851504 h 223"/>
              <a:gd name="T58" fmla="*/ 927418352 w 393"/>
              <a:gd name="T59" fmla="*/ 216733784 h 223"/>
              <a:gd name="T60" fmla="*/ 899697413 w 393"/>
              <a:gd name="T61" fmla="*/ 269657919 h 223"/>
              <a:gd name="T62" fmla="*/ 869455524 w 393"/>
              <a:gd name="T63" fmla="*/ 312499830 h 223"/>
              <a:gd name="T64" fmla="*/ 831652169 w 393"/>
              <a:gd name="T65" fmla="*/ 355343329 h 223"/>
              <a:gd name="T66" fmla="*/ 793850601 w 393"/>
              <a:gd name="T67" fmla="*/ 395665875 h 223"/>
              <a:gd name="T68" fmla="*/ 751007130 w 393"/>
              <a:gd name="T69" fmla="*/ 428427249 h 223"/>
              <a:gd name="T70" fmla="*/ 705644295 w 393"/>
              <a:gd name="T71" fmla="*/ 461190111 h 223"/>
              <a:gd name="T72" fmla="*/ 657762096 w 393"/>
              <a:gd name="T73" fmla="*/ 486391702 h 223"/>
              <a:gd name="T74" fmla="*/ 604837995 w 393"/>
              <a:gd name="T75" fmla="*/ 514112659 h 223"/>
              <a:gd name="T76" fmla="*/ 551915482 w 393"/>
              <a:gd name="T77" fmla="*/ 529233614 h 223"/>
              <a:gd name="T78" fmla="*/ 498991381 w 393"/>
              <a:gd name="T79" fmla="*/ 544354568 h 223"/>
              <a:gd name="T80" fmla="*/ 438507601 w 393"/>
              <a:gd name="T81" fmla="*/ 549394887 h 223"/>
              <a:gd name="T82" fmla="*/ 380544673 w 393"/>
              <a:gd name="T83" fmla="*/ 554435205 h 223"/>
              <a:gd name="T84" fmla="*/ 327620573 w 393"/>
              <a:gd name="T85" fmla="*/ 549394887 h 223"/>
              <a:gd name="T86" fmla="*/ 274698059 w 393"/>
              <a:gd name="T87" fmla="*/ 544354568 h 223"/>
              <a:gd name="T88" fmla="*/ 226814273 w 393"/>
              <a:gd name="T89" fmla="*/ 534273932 h 223"/>
              <a:gd name="T90" fmla="*/ 173891710 w 393"/>
              <a:gd name="T91" fmla="*/ 519152977 h 223"/>
              <a:gd name="T92" fmla="*/ 131048239 w 393"/>
              <a:gd name="T93" fmla="*/ 501512657 h 223"/>
              <a:gd name="T94" fmla="*/ 85685379 w 393"/>
              <a:gd name="T95" fmla="*/ 476311066 h 223"/>
              <a:gd name="T96" fmla="*/ 42843483 w 393"/>
              <a:gd name="T97" fmla="*/ 448588522 h 223"/>
              <a:gd name="T98" fmla="*/ 0 w 393"/>
              <a:gd name="T99" fmla="*/ 423386931 h 223"/>
              <a:gd name="T100" fmla="*/ 0 w 393"/>
              <a:gd name="T101" fmla="*/ 428427249 h 2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3"/>
              <a:gd name="T154" fmla="*/ 0 h 223"/>
              <a:gd name="T155" fmla="*/ 393 w 393"/>
              <a:gd name="T156" fmla="*/ 223 h 22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3" h="223">
                <a:moveTo>
                  <a:pt x="0" y="170"/>
                </a:moveTo>
                <a:lnTo>
                  <a:pt x="17" y="181"/>
                </a:lnTo>
                <a:lnTo>
                  <a:pt x="34" y="191"/>
                </a:lnTo>
                <a:lnTo>
                  <a:pt x="50" y="202"/>
                </a:lnTo>
                <a:lnTo>
                  <a:pt x="69" y="208"/>
                </a:lnTo>
                <a:lnTo>
                  <a:pt x="88" y="214"/>
                </a:lnTo>
                <a:lnTo>
                  <a:pt x="109" y="218"/>
                </a:lnTo>
                <a:lnTo>
                  <a:pt x="130" y="223"/>
                </a:lnTo>
                <a:lnTo>
                  <a:pt x="151" y="223"/>
                </a:lnTo>
                <a:lnTo>
                  <a:pt x="174" y="220"/>
                </a:lnTo>
                <a:lnTo>
                  <a:pt x="198" y="218"/>
                </a:lnTo>
                <a:lnTo>
                  <a:pt x="219" y="212"/>
                </a:lnTo>
                <a:lnTo>
                  <a:pt x="240" y="206"/>
                </a:lnTo>
                <a:lnTo>
                  <a:pt x="261" y="197"/>
                </a:lnTo>
                <a:lnTo>
                  <a:pt x="280" y="187"/>
                </a:lnTo>
                <a:lnTo>
                  <a:pt x="298" y="174"/>
                </a:lnTo>
                <a:lnTo>
                  <a:pt x="315" y="160"/>
                </a:lnTo>
                <a:lnTo>
                  <a:pt x="330" y="145"/>
                </a:lnTo>
                <a:lnTo>
                  <a:pt x="345" y="128"/>
                </a:lnTo>
                <a:lnTo>
                  <a:pt x="357" y="109"/>
                </a:lnTo>
                <a:lnTo>
                  <a:pt x="368" y="90"/>
                </a:lnTo>
                <a:lnTo>
                  <a:pt x="376" y="71"/>
                </a:lnTo>
                <a:lnTo>
                  <a:pt x="385" y="50"/>
                </a:lnTo>
                <a:lnTo>
                  <a:pt x="389" y="29"/>
                </a:lnTo>
                <a:lnTo>
                  <a:pt x="393" y="6"/>
                </a:lnTo>
                <a:lnTo>
                  <a:pt x="391" y="0"/>
                </a:lnTo>
                <a:lnTo>
                  <a:pt x="389" y="23"/>
                </a:lnTo>
                <a:lnTo>
                  <a:pt x="383" y="46"/>
                </a:lnTo>
                <a:lnTo>
                  <a:pt x="376" y="67"/>
                </a:lnTo>
                <a:lnTo>
                  <a:pt x="368" y="86"/>
                </a:lnTo>
                <a:lnTo>
                  <a:pt x="357" y="107"/>
                </a:lnTo>
                <a:lnTo>
                  <a:pt x="345" y="124"/>
                </a:lnTo>
                <a:lnTo>
                  <a:pt x="330" y="141"/>
                </a:lnTo>
                <a:lnTo>
                  <a:pt x="315" y="157"/>
                </a:lnTo>
                <a:lnTo>
                  <a:pt x="298" y="170"/>
                </a:lnTo>
                <a:lnTo>
                  <a:pt x="280" y="183"/>
                </a:lnTo>
                <a:lnTo>
                  <a:pt x="261" y="193"/>
                </a:lnTo>
                <a:lnTo>
                  <a:pt x="240" y="204"/>
                </a:lnTo>
                <a:lnTo>
                  <a:pt x="219" y="210"/>
                </a:lnTo>
                <a:lnTo>
                  <a:pt x="198" y="216"/>
                </a:lnTo>
                <a:lnTo>
                  <a:pt x="174" y="218"/>
                </a:lnTo>
                <a:lnTo>
                  <a:pt x="151" y="220"/>
                </a:lnTo>
                <a:lnTo>
                  <a:pt x="130" y="218"/>
                </a:lnTo>
                <a:lnTo>
                  <a:pt x="109" y="216"/>
                </a:lnTo>
                <a:lnTo>
                  <a:pt x="90" y="212"/>
                </a:lnTo>
                <a:lnTo>
                  <a:pt x="69" y="206"/>
                </a:lnTo>
                <a:lnTo>
                  <a:pt x="52" y="199"/>
                </a:lnTo>
                <a:lnTo>
                  <a:pt x="34" y="189"/>
                </a:lnTo>
                <a:lnTo>
                  <a:pt x="17" y="178"/>
                </a:lnTo>
                <a:lnTo>
                  <a:pt x="0" y="168"/>
                </a:lnTo>
                <a:lnTo>
                  <a:pt x="0" y="170"/>
                </a:lnTo>
                <a:close/>
              </a:path>
            </a:pathLst>
          </a:custGeom>
          <a:solidFill>
            <a:srgbClr val="FF07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0" name="Freeform 40"/>
          <p:cNvSpPr>
            <a:spLocks/>
          </p:cNvSpPr>
          <p:nvPr/>
        </p:nvSpPr>
        <p:spPr bwMode="auto">
          <a:xfrm>
            <a:off x="4146551" y="4776026"/>
            <a:ext cx="623888" cy="352425"/>
          </a:xfrm>
          <a:custGeom>
            <a:avLst/>
            <a:gdLst>
              <a:gd name="T0" fmla="*/ 0 w 393"/>
              <a:gd name="T1" fmla="*/ 428426643 h 222"/>
              <a:gd name="T2" fmla="*/ 42843483 w 393"/>
              <a:gd name="T3" fmla="*/ 461189459 h 222"/>
              <a:gd name="T4" fmla="*/ 85685379 w 393"/>
              <a:gd name="T5" fmla="*/ 486391015 h 222"/>
              <a:gd name="T6" fmla="*/ 126007924 w 393"/>
              <a:gd name="T7" fmla="*/ 506552259 h 222"/>
              <a:gd name="T8" fmla="*/ 173891710 w 393"/>
              <a:gd name="T9" fmla="*/ 529232865 h 222"/>
              <a:gd name="T10" fmla="*/ 226814273 w 393"/>
              <a:gd name="T11" fmla="*/ 544353799 h 222"/>
              <a:gd name="T12" fmla="*/ 274698059 w 393"/>
              <a:gd name="T13" fmla="*/ 554434421 h 222"/>
              <a:gd name="T14" fmla="*/ 327620573 w 393"/>
              <a:gd name="T15" fmla="*/ 559474732 h 222"/>
              <a:gd name="T16" fmla="*/ 380544673 w 393"/>
              <a:gd name="T17" fmla="*/ 559474732 h 222"/>
              <a:gd name="T18" fmla="*/ 438507601 w 393"/>
              <a:gd name="T19" fmla="*/ 559474732 h 222"/>
              <a:gd name="T20" fmla="*/ 498991381 w 393"/>
              <a:gd name="T21" fmla="*/ 549394110 h 222"/>
              <a:gd name="T22" fmla="*/ 551915482 w 393"/>
              <a:gd name="T23" fmla="*/ 539313488 h 222"/>
              <a:gd name="T24" fmla="*/ 604837995 w 393"/>
              <a:gd name="T25" fmla="*/ 519152243 h 222"/>
              <a:gd name="T26" fmla="*/ 657762096 w 393"/>
              <a:gd name="T27" fmla="*/ 496471637 h 222"/>
              <a:gd name="T28" fmla="*/ 705644295 w 393"/>
              <a:gd name="T29" fmla="*/ 471270081 h 222"/>
              <a:gd name="T30" fmla="*/ 751007130 w 393"/>
              <a:gd name="T31" fmla="*/ 438507265 h 222"/>
              <a:gd name="T32" fmla="*/ 793850601 w 393"/>
              <a:gd name="T33" fmla="*/ 400705627 h 222"/>
              <a:gd name="T34" fmla="*/ 831652169 w 393"/>
              <a:gd name="T35" fmla="*/ 365423449 h 222"/>
              <a:gd name="T36" fmla="*/ 869455524 w 393"/>
              <a:gd name="T37" fmla="*/ 322580011 h 222"/>
              <a:gd name="T38" fmla="*/ 899697413 w 393"/>
              <a:gd name="T39" fmla="*/ 279738160 h 222"/>
              <a:gd name="T40" fmla="*/ 927418352 w 393"/>
              <a:gd name="T41" fmla="*/ 226814099 h 222"/>
              <a:gd name="T42" fmla="*/ 947579612 w 393"/>
              <a:gd name="T43" fmla="*/ 178931888 h 222"/>
              <a:gd name="T44" fmla="*/ 970261823 w 393"/>
              <a:gd name="T45" fmla="*/ 126007827 h 222"/>
              <a:gd name="T46" fmla="*/ 980342453 w 393"/>
              <a:gd name="T47" fmla="*/ 68045019 h 222"/>
              <a:gd name="T48" fmla="*/ 990423083 w 393"/>
              <a:gd name="T49" fmla="*/ 15120940 h 222"/>
              <a:gd name="T50" fmla="*/ 985382768 w 393"/>
              <a:gd name="T51" fmla="*/ 0 h 222"/>
              <a:gd name="T52" fmla="*/ 975302138 w 393"/>
              <a:gd name="T53" fmla="*/ 57964396 h 222"/>
              <a:gd name="T54" fmla="*/ 965221508 w 393"/>
              <a:gd name="T55" fmla="*/ 110886894 h 222"/>
              <a:gd name="T56" fmla="*/ 947579612 w 393"/>
              <a:gd name="T57" fmla="*/ 168851266 h 222"/>
              <a:gd name="T58" fmla="*/ 927418352 w 393"/>
              <a:gd name="T59" fmla="*/ 216733477 h 222"/>
              <a:gd name="T60" fmla="*/ 899697413 w 393"/>
              <a:gd name="T61" fmla="*/ 264617226 h 222"/>
              <a:gd name="T62" fmla="*/ 869455524 w 393"/>
              <a:gd name="T63" fmla="*/ 312499388 h 222"/>
              <a:gd name="T64" fmla="*/ 831652169 w 393"/>
              <a:gd name="T65" fmla="*/ 355342827 h 222"/>
              <a:gd name="T66" fmla="*/ 793850601 w 393"/>
              <a:gd name="T67" fmla="*/ 395665315 h 222"/>
              <a:gd name="T68" fmla="*/ 751007130 w 393"/>
              <a:gd name="T69" fmla="*/ 433466954 h 222"/>
              <a:gd name="T70" fmla="*/ 705644295 w 393"/>
              <a:gd name="T71" fmla="*/ 466229770 h 222"/>
              <a:gd name="T72" fmla="*/ 657762096 w 393"/>
              <a:gd name="T73" fmla="*/ 491431326 h 222"/>
              <a:gd name="T74" fmla="*/ 609878310 w 393"/>
              <a:gd name="T75" fmla="*/ 514111932 h 222"/>
              <a:gd name="T76" fmla="*/ 551915482 w 393"/>
              <a:gd name="T77" fmla="*/ 534273177 h 222"/>
              <a:gd name="T78" fmla="*/ 498991381 w 393"/>
              <a:gd name="T79" fmla="*/ 544353799 h 222"/>
              <a:gd name="T80" fmla="*/ 438507601 w 393"/>
              <a:gd name="T81" fmla="*/ 554434421 h 222"/>
              <a:gd name="T82" fmla="*/ 380544673 w 393"/>
              <a:gd name="T83" fmla="*/ 554434421 h 222"/>
              <a:gd name="T84" fmla="*/ 327620573 w 393"/>
              <a:gd name="T85" fmla="*/ 554434421 h 222"/>
              <a:gd name="T86" fmla="*/ 274698059 w 393"/>
              <a:gd name="T87" fmla="*/ 549394110 h 222"/>
              <a:gd name="T88" fmla="*/ 226814273 w 393"/>
              <a:gd name="T89" fmla="*/ 539313488 h 222"/>
              <a:gd name="T90" fmla="*/ 178932025 w 393"/>
              <a:gd name="T91" fmla="*/ 524192554 h 222"/>
              <a:gd name="T92" fmla="*/ 131048239 w 393"/>
              <a:gd name="T93" fmla="*/ 501511948 h 222"/>
              <a:gd name="T94" fmla="*/ 85685379 w 393"/>
              <a:gd name="T95" fmla="*/ 481350704 h 222"/>
              <a:gd name="T96" fmla="*/ 42843483 w 393"/>
              <a:gd name="T97" fmla="*/ 453628199 h 222"/>
              <a:gd name="T98" fmla="*/ 5040317 w 393"/>
              <a:gd name="T99" fmla="*/ 423386332 h 222"/>
              <a:gd name="T100" fmla="*/ 0 w 393"/>
              <a:gd name="T101" fmla="*/ 428426643 h 222"/>
              <a:gd name="T102" fmla="*/ 0 w 393"/>
              <a:gd name="T103" fmla="*/ 428426643 h 22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93"/>
              <a:gd name="T157" fmla="*/ 0 h 222"/>
              <a:gd name="T158" fmla="*/ 393 w 393"/>
              <a:gd name="T159" fmla="*/ 222 h 222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93" h="222">
                <a:moveTo>
                  <a:pt x="0" y="170"/>
                </a:moveTo>
                <a:lnTo>
                  <a:pt x="17" y="183"/>
                </a:lnTo>
                <a:lnTo>
                  <a:pt x="34" y="193"/>
                </a:lnTo>
                <a:lnTo>
                  <a:pt x="50" y="201"/>
                </a:lnTo>
                <a:lnTo>
                  <a:pt x="69" y="210"/>
                </a:lnTo>
                <a:lnTo>
                  <a:pt x="90" y="216"/>
                </a:lnTo>
                <a:lnTo>
                  <a:pt x="109" y="220"/>
                </a:lnTo>
                <a:lnTo>
                  <a:pt x="130" y="222"/>
                </a:lnTo>
                <a:lnTo>
                  <a:pt x="151" y="222"/>
                </a:lnTo>
                <a:lnTo>
                  <a:pt x="174" y="222"/>
                </a:lnTo>
                <a:lnTo>
                  <a:pt x="198" y="218"/>
                </a:lnTo>
                <a:lnTo>
                  <a:pt x="219" y="214"/>
                </a:lnTo>
                <a:lnTo>
                  <a:pt x="240" y="206"/>
                </a:lnTo>
                <a:lnTo>
                  <a:pt x="261" y="197"/>
                </a:lnTo>
                <a:lnTo>
                  <a:pt x="280" y="187"/>
                </a:lnTo>
                <a:lnTo>
                  <a:pt x="298" y="174"/>
                </a:lnTo>
                <a:lnTo>
                  <a:pt x="315" y="159"/>
                </a:lnTo>
                <a:lnTo>
                  <a:pt x="330" y="145"/>
                </a:lnTo>
                <a:lnTo>
                  <a:pt x="345" y="128"/>
                </a:lnTo>
                <a:lnTo>
                  <a:pt x="357" y="111"/>
                </a:lnTo>
                <a:lnTo>
                  <a:pt x="368" y="90"/>
                </a:lnTo>
                <a:lnTo>
                  <a:pt x="376" y="71"/>
                </a:lnTo>
                <a:lnTo>
                  <a:pt x="385" y="50"/>
                </a:lnTo>
                <a:lnTo>
                  <a:pt x="389" y="27"/>
                </a:lnTo>
                <a:lnTo>
                  <a:pt x="393" y="6"/>
                </a:lnTo>
                <a:lnTo>
                  <a:pt x="391" y="0"/>
                </a:lnTo>
                <a:lnTo>
                  <a:pt x="387" y="23"/>
                </a:lnTo>
                <a:lnTo>
                  <a:pt x="383" y="44"/>
                </a:lnTo>
                <a:lnTo>
                  <a:pt x="376" y="67"/>
                </a:lnTo>
                <a:lnTo>
                  <a:pt x="368" y="86"/>
                </a:lnTo>
                <a:lnTo>
                  <a:pt x="357" y="105"/>
                </a:lnTo>
                <a:lnTo>
                  <a:pt x="345" y="124"/>
                </a:lnTo>
                <a:lnTo>
                  <a:pt x="330" y="141"/>
                </a:lnTo>
                <a:lnTo>
                  <a:pt x="315" y="157"/>
                </a:lnTo>
                <a:lnTo>
                  <a:pt x="298" y="172"/>
                </a:lnTo>
                <a:lnTo>
                  <a:pt x="280" y="185"/>
                </a:lnTo>
                <a:lnTo>
                  <a:pt x="261" y="195"/>
                </a:lnTo>
                <a:lnTo>
                  <a:pt x="242" y="204"/>
                </a:lnTo>
                <a:lnTo>
                  <a:pt x="219" y="212"/>
                </a:lnTo>
                <a:lnTo>
                  <a:pt x="198" y="216"/>
                </a:lnTo>
                <a:lnTo>
                  <a:pt x="174" y="220"/>
                </a:lnTo>
                <a:lnTo>
                  <a:pt x="151" y="220"/>
                </a:lnTo>
                <a:lnTo>
                  <a:pt x="130" y="220"/>
                </a:lnTo>
                <a:lnTo>
                  <a:pt x="109" y="218"/>
                </a:lnTo>
                <a:lnTo>
                  <a:pt x="90" y="214"/>
                </a:lnTo>
                <a:lnTo>
                  <a:pt x="71" y="208"/>
                </a:lnTo>
                <a:lnTo>
                  <a:pt x="52" y="199"/>
                </a:lnTo>
                <a:lnTo>
                  <a:pt x="34" y="191"/>
                </a:lnTo>
                <a:lnTo>
                  <a:pt x="17" y="180"/>
                </a:lnTo>
                <a:lnTo>
                  <a:pt x="2" y="168"/>
                </a:lnTo>
                <a:lnTo>
                  <a:pt x="0" y="170"/>
                </a:lnTo>
                <a:close/>
              </a:path>
            </a:pathLst>
          </a:custGeom>
          <a:solidFill>
            <a:srgbClr val="FF07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1" name="Freeform 41"/>
          <p:cNvSpPr>
            <a:spLocks/>
          </p:cNvSpPr>
          <p:nvPr/>
        </p:nvSpPr>
        <p:spPr bwMode="auto">
          <a:xfrm>
            <a:off x="4146554" y="4772820"/>
            <a:ext cx="620713" cy="355600"/>
          </a:xfrm>
          <a:custGeom>
            <a:avLst/>
            <a:gdLst>
              <a:gd name="T0" fmla="*/ 0 w 391"/>
              <a:gd name="T1" fmla="*/ 433466955 h 224"/>
              <a:gd name="T2" fmla="*/ 42843484 w 391"/>
              <a:gd name="T3" fmla="*/ 458668511 h 224"/>
              <a:gd name="T4" fmla="*/ 85685380 w 391"/>
              <a:gd name="T5" fmla="*/ 486391016 h 224"/>
              <a:gd name="T6" fmla="*/ 131048239 w 391"/>
              <a:gd name="T7" fmla="*/ 511592572 h 224"/>
              <a:gd name="T8" fmla="*/ 173891710 w 391"/>
              <a:gd name="T9" fmla="*/ 529232867 h 224"/>
              <a:gd name="T10" fmla="*/ 226814274 w 391"/>
              <a:gd name="T11" fmla="*/ 544353800 h 224"/>
              <a:gd name="T12" fmla="*/ 274698060 w 391"/>
              <a:gd name="T13" fmla="*/ 554434422 h 224"/>
              <a:gd name="T14" fmla="*/ 327620573 w 391"/>
              <a:gd name="T15" fmla="*/ 559474733 h 224"/>
              <a:gd name="T16" fmla="*/ 380544674 w 391"/>
              <a:gd name="T17" fmla="*/ 564515045 h 224"/>
              <a:gd name="T18" fmla="*/ 438507602 w 391"/>
              <a:gd name="T19" fmla="*/ 559474733 h 224"/>
              <a:gd name="T20" fmla="*/ 498991382 w 391"/>
              <a:gd name="T21" fmla="*/ 554434422 h 224"/>
              <a:gd name="T22" fmla="*/ 551915483 w 391"/>
              <a:gd name="T23" fmla="*/ 539313489 h 224"/>
              <a:gd name="T24" fmla="*/ 604837997 w 391"/>
              <a:gd name="T25" fmla="*/ 524192556 h 224"/>
              <a:gd name="T26" fmla="*/ 657762098 w 391"/>
              <a:gd name="T27" fmla="*/ 496471638 h 224"/>
              <a:gd name="T28" fmla="*/ 705644297 w 391"/>
              <a:gd name="T29" fmla="*/ 471270083 h 224"/>
              <a:gd name="T30" fmla="*/ 751007131 w 391"/>
              <a:gd name="T31" fmla="*/ 438507266 h 224"/>
              <a:gd name="T32" fmla="*/ 793850603 w 391"/>
              <a:gd name="T33" fmla="*/ 405745939 h 224"/>
              <a:gd name="T34" fmla="*/ 831652171 w 391"/>
              <a:gd name="T35" fmla="*/ 365423450 h 224"/>
              <a:gd name="T36" fmla="*/ 869455526 w 391"/>
              <a:gd name="T37" fmla="*/ 322580011 h 224"/>
              <a:gd name="T38" fmla="*/ 899697416 w 391"/>
              <a:gd name="T39" fmla="*/ 279738160 h 224"/>
              <a:gd name="T40" fmla="*/ 927418354 w 391"/>
              <a:gd name="T41" fmla="*/ 226814100 h 224"/>
              <a:gd name="T42" fmla="*/ 947579614 w 391"/>
              <a:gd name="T43" fmla="*/ 178931888 h 224"/>
              <a:gd name="T44" fmla="*/ 965221511 w 391"/>
              <a:gd name="T45" fmla="*/ 126007828 h 224"/>
              <a:gd name="T46" fmla="*/ 980342456 w 391"/>
              <a:gd name="T47" fmla="*/ 68045019 h 224"/>
              <a:gd name="T48" fmla="*/ 985382770 w 391"/>
              <a:gd name="T49" fmla="*/ 10080625 h 224"/>
              <a:gd name="T50" fmla="*/ 980342456 w 391"/>
              <a:gd name="T51" fmla="*/ 0 h 224"/>
              <a:gd name="T52" fmla="*/ 975302141 w 391"/>
              <a:gd name="T53" fmla="*/ 57964397 h 224"/>
              <a:gd name="T54" fmla="*/ 965221511 w 391"/>
              <a:gd name="T55" fmla="*/ 110886894 h 224"/>
              <a:gd name="T56" fmla="*/ 947579614 w 391"/>
              <a:gd name="T57" fmla="*/ 163810955 h 224"/>
              <a:gd name="T58" fmla="*/ 922378039 w 391"/>
              <a:gd name="T59" fmla="*/ 216733478 h 224"/>
              <a:gd name="T60" fmla="*/ 894657101 w 391"/>
              <a:gd name="T61" fmla="*/ 264617227 h 224"/>
              <a:gd name="T62" fmla="*/ 869455526 w 391"/>
              <a:gd name="T63" fmla="*/ 312499389 h 224"/>
              <a:gd name="T64" fmla="*/ 831652171 w 391"/>
              <a:gd name="T65" fmla="*/ 352821878 h 224"/>
              <a:gd name="T66" fmla="*/ 793850603 w 391"/>
              <a:gd name="T67" fmla="*/ 395665316 h 224"/>
              <a:gd name="T68" fmla="*/ 751007131 w 391"/>
              <a:gd name="T69" fmla="*/ 433466955 h 224"/>
              <a:gd name="T70" fmla="*/ 705644297 w 391"/>
              <a:gd name="T71" fmla="*/ 466229771 h 224"/>
              <a:gd name="T72" fmla="*/ 657762098 w 391"/>
              <a:gd name="T73" fmla="*/ 491431327 h 224"/>
              <a:gd name="T74" fmla="*/ 609878312 w 391"/>
              <a:gd name="T75" fmla="*/ 519152244 h 224"/>
              <a:gd name="T76" fmla="*/ 556955798 w 391"/>
              <a:gd name="T77" fmla="*/ 534273178 h 224"/>
              <a:gd name="T78" fmla="*/ 498991382 w 391"/>
              <a:gd name="T79" fmla="*/ 549394111 h 224"/>
              <a:gd name="T80" fmla="*/ 438507602 w 391"/>
              <a:gd name="T81" fmla="*/ 554434422 h 224"/>
              <a:gd name="T82" fmla="*/ 380544674 w 391"/>
              <a:gd name="T83" fmla="*/ 559474733 h 224"/>
              <a:gd name="T84" fmla="*/ 327620573 w 391"/>
              <a:gd name="T85" fmla="*/ 554434422 h 224"/>
              <a:gd name="T86" fmla="*/ 274698060 w 391"/>
              <a:gd name="T87" fmla="*/ 549394111 h 224"/>
              <a:gd name="T88" fmla="*/ 226814274 w 391"/>
              <a:gd name="T89" fmla="*/ 539313489 h 224"/>
              <a:gd name="T90" fmla="*/ 178932025 w 391"/>
              <a:gd name="T91" fmla="*/ 524192556 h 224"/>
              <a:gd name="T92" fmla="*/ 131048239 w 391"/>
              <a:gd name="T93" fmla="*/ 501511949 h 224"/>
              <a:gd name="T94" fmla="*/ 85685380 w 391"/>
              <a:gd name="T95" fmla="*/ 481350705 h 224"/>
              <a:gd name="T96" fmla="*/ 42843484 w 391"/>
              <a:gd name="T97" fmla="*/ 453628200 h 224"/>
              <a:gd name="T98" fmla="*/ 5040317 w 391"/>
              <a:gd name="T99" fmla="*/ 428426644 h 224"/>
              <a:gd name="T100" fmla="*/ 0 w 391"/>
              <a:gd name="T101" fmla="*/ 433466955 h 2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91"/>
              <a:gd name="T154" fmla="*/ 0 h 224"/>
              <a:gd name="T155" fmla="*/ 391 w 391"/>
              <a:gd name="T156" fmla="*/ 224 h 22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91" h="224">
                <a:moveTo>
                  <a:pt x="0" y="172"/>
                </a:moveTo>
                <a:lnTo>
                  <a:pt x="17" y="182"/>
                </a:lnTo>
                <a:lnTo>
                  <a:pt x="34" y="193"/>
                </a:lnTo>
                <a:lnTo>
                  <a:pt x="52" y="203"/>
                </a:lnTo>
                <a:lnTo>
                  <a:pt x="69" y="210"/>
                </a:lnTo>
                <a:lnTo>
                  <a:pt x="90" y="216"/>
                </a:lnTo>
                <a:lnTo>
                  <a:pt x="109" y="220"/>
                </a:lnTo>
                <a:lnTo>
                  <a:pt x="130" y="222"/>
                </a:lnTo>
                <a:lnTo>
                  <a:pt x="151" y="224"/>
                </a:lnTo>
                <a:lnTo>
                  <a:pt x="174" y="222"/>
                </a:lnTo>
                <a:lnTo>
                  <a:pt x="198" y="220"/>
                </a:lnTo>
                <a:lnTo>
                  <a:pt x="219" y="214"/>
                </a:lnTo>
                <a:lnTo>
                  <a:pt x="240" y="208"/>
                </a:lnTo>
                <a:lnTo>
                  <a:pt x="261" y="197"/>
                </a:lnTo>
                <a:lnTo>
                  <a:pt x="280" y="187"/>
                </a:lnTo>
                <a:lnTo>
                  <a:pt x="298" y="174"/>
                </a:lnTo>
                <a:lnTo>
                  <a:pt x="315" y="161"/>
                </a:lnTo>
                <a:lnTo>
                  <a:pt x="330" y="145"/>
                </a:lnTo>
                <a:lnTo>
                  <a:pt x="345" y="128"/>
                </a:lnTo>
                <a:lnTo>
                  <a:pt x="357" y="111"/>
                </a:lnTo>
                <a:lnTo>
                  <a:pt x="368" y="90"/>
                </a:lnTo>
                <a:lnTo>
                  <a:pt x="376" y="71"/>
                </a:lnTo>
                <a:lnTo>
                  <a:pt x="383" y="50"/>
                </a:lnTo>
                <a:lnTo>
                  <a:pt x="389" y="27"/>
                </a:lnTo>
                <a:lnTo>
                  <a:pt x="391" y="4"/>
                </a:lnTo>
                <a:lnTo>
                  <a:pt x="389" y="0"/>
                </a:lnTo>
                <a:lnTo>
                  <a:pt x="387" y="23"/>
                </a:lnTo>
                <a:lnTo>
                  <a:pt x="383" y="44"/>
                </a:lnTo>
                <a:lnTo>
                  <a:pt x="376" y="65"/>
                </a:lnTo>
                <a:lnTo>
                  <a:pt x="366" y="86"/>
                </a:lnTo>
                <a:lnTo>
                  <a:pt x="355" y="105"/>
                </a:lnTo>
                <a:lnTo>
                  <a:pt x="345" y="124"/>
                </a:lnTo>
                <a:lnTo>
                  <a:pt x="330" y="140"/>
                </a:lnTo>
                <a:lnTo>
                  <a:pt x="315" y="157"/>
                </a:lnTo>
                <a:lnTo>
                  <a:pt x="298" y="172"/>
                </a:lnTo>
                <a:lnTo>
                  <a:pt x="280" y="185"/>
                </a:lnTo>
                <a:lnTo>
                  <a:pt x="261" y="195"/>
                </a:lnTo>
                <a:lnTo>
                  <a:pt x="242" y="206"/>
                </a:lnTo>
                <a:lnTo>
                  <a:pt x="221" y="212"/>
                </a:lnTo>
                <a:lnTo>
                  <a:pt x="198" y="218"/>
                </a:lnTo>
                <a:lnTo>
                  <a:pt x="174" y="220"/>
                </a:lnTo>
                <a:lnTo>
                  <a:pt x="151" y="222"/>
                </a:lnTo>
                <a:lnTo>
                  <a:pt x="130" y="220"/>
                </a:lnTo>
                <a:lnTo>
                  <a:pt x="109" y="218"/>
                </a:lnTo>
                <a:lnTo>
                  <a:pt x="90" y="214"/>
                </a:lnTo>
                <a:lnTo>
                  <a:pt x="71" y="208"/>
                </a:lnTo>
                <a:lnTo>
                  <a:pt x="52" y="199"/>
                </a:lnTo>
                <a:lnTo>
                  <a:pt x="34" y="191"/>
                </a:lnTo>
                <a:lnTo>
                  <a:pt x="17" y="180"/>
                </a:lnTo>
                <a:lnTo>
                  <a:pt x="2" y="170"/>
                </a:lnTo>
                <a:lnTo>
                  <a:pt x="0" y="172"/>
                </a:lnTo>
                <a:close/>
              </a:path>
            </a:pathLst>
          </a:custGeom>
          <a:solidFill>
            <a:srgbClr val="FF08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2" name="Freeform 42"/>
          <p:cNvSpPr>
            <a:spLocks/>
          </p:cNvSpPr>
          <p:nvPr/>
        </p:nvSpPr>
        <p:spPr bwMode="auto">
          <a:xfrm>
            <a:off x="4149725" y="4764882"/>
            <a:ext cx="617538" cy="360362"/>
          </a:xfrm>
          <a:custGeom>
            <a:avLst/>
            <a:gdLst>
              <a:gd name="T0" fmla="*/ 0 w 389"/>
              <a:gd name="T1" fmla="*/ 441026018 h 227"/>
              <a:gd name="T2" fmla="*/ 37803169 w 389"/>
              <a:gd name="T3" fmla="*/ 471267843 h 227"/>
              <a:gd name="T4" fmla="*/ 80645065 w 389"/>
              <a:gd name="T5" fmla="*/ 498990309 h 227"/>
              <a:gd name="T6" fmla="*/ 126007925 w 389"/>
              <a:gd name="T7" fmla="*/ 519151526 h 227"/>
              <a:gd name="T8" fmla="*/ 173891711 w 389"/>
              <a:gd name="T9" fmla="*/ 541832101 h 227"/>
              <a:gd name="T10" fmla="*/ 221773959 w 389"/>
              <a:gd name="T11" fmla="*/ 556953013 h 227"/>
              <a:gd name="T12" fmla="*/ 269657745 w 389"/>
              <a:gd name="T13" fmla="*/ 567033622 h 227"/>
              <a:gd name="T14" fmla="*/ 322580259 w 389"/>
              <a:gd name="T15" fmla="*/ 572073926 h 227"/>
              <a:gd name="T16" fmla="*/ 375504360 w 389"/>
              <a:gd name="T17" fmla="*/ 572073926 h 227"/>
              <a:gd name="T18" fmla="*/ 433467288 w 389"/>
              <a:gd name="T19" fmla="*/ 572073926 h 227"/>
              <a:gd name="T20" fmla="*/ 493951068 w 389"/>
              <a:gd name="T21" fmla="*/ 561993318 h 227"/>
              <a:gd name="T22" fmla="*/ 546875170 w 389"/>
              <a:gd name="T23" fmla="*/ 551912709 h 227"/>
              <a:gd name="T24" fmla="*/ 604837998 w 389"/>
              <a:gd name="T25" fmla="*/ 531751493 h 227"/>
              <a:gd name="T26" fmla="*/ 652721785 w 389"/>
              <a:gd name="T27" fmla="*/ 509070918 h 227"/>
              <a:gd name="T28" fmla="*/ 700603983 w 389"/>
              <a:gd name="T29" fmla="*/ 483869397 h 227"/>
              <a:gd name="T30" fmla="*/ 745966818 w 389"/>
              <a:gd name="T31" fmla="*/ 451106626 h 227"/>
              <a:gd name="T32" fmla="*/ 788810290 w 389"/>
              <a:gd name="T33" fmla="*/ 413305040 h 227"/>
              <a:gd name="T34" fmla="*/ 826611858 w 389"/>
              <a:gd name="T35" fmla="*/ 372982606 h 227"/>
              <a:gd name="T36" fmla="*/ 864415213 w 389"/>
              <a:gd name="T37" fmla="*/ 330139227 h 227"/>
              <a:gd name="T38" fmla="*/ 894657103 w 389"/>
              <a:gd name="T39" fmla="*/ 282257132 h 227"/>
              <a:gd name="T40" fmla="*/ 922378042 w 389"/>
              <a:gd name="T41" fmla="*/ 234373449 h 227"/>
              <a:gd name="T42" fmla="*/ 942539302 w 389"/>
              <a:gd name="T43" fmla="*/ 186491303 h 227"/>
              <a:gd name="T44" fmla="*/ 960181198 w 389"/>
              <a:gd name="T45" fmla="*/ 128527012 h 227"/>
              <a:gd name="T46" fmla="*/ 970261828 w 389"/>
              <a:gd name="T47" fmla="*/ 75604587 h 227"/>
              <a:gd name="T48" fmla="*/ 980342458 w 389"/>
              <a:gd name="T49" fmla="*/ 17640277 h 227"/>
              <a:gd name="T50" fmla="*/ 975302143 w 389"/>
              <a:gd name="T51" fmla="*/ 12599970 h 227"/>
              <a:gd name="T52" fmla="*/ 975302143 w 389"/>
              <a:gd name="T53" fmla="*/ 0 h 227"/>
              <a:gd name="T54" fmla="*/ 970261828 w 389"/>
              <a:gd name="T55" fmla="*/ 60483675 h 227"/>
              <a:gd name="T56" fmla="*/ 960181198 w 389"/>
              <a:gd name="T57" fmla="*/ 118446403 h 227"/>
              <a:gd name="T58" fmla="*/ 937498987 w 389"/>
              <a:gd name="T59" fmla="*/ 171370391 h 227"/>
              <a:gd name="T60" fmla="*/ 917337727 w 389"/>
              <a:gd name="T61" fmla="*/ 224292840 h 227"/>
              <a:gd name="T62" fmla="*/ 889616788 w 389"/>
              <a:gd name="T63" fmla="*/ 272176523 h 227"/>
              <a:gd name="T64" fmla="*/ 864415213 w 389"/>
              <a:gd name="T65" fmla="*/ 320058619 h 227"/>
              <a:gd name="T66" fmla="*/ 826611858 w 389"/>
              <a:gd name="T67" fmla="*/ 360381052 h 227"/>
              <a:gd name="T68" fmla="*/ 788810290 w 389"/>
              <a:gd name="T69" fmla="*/ 403224431 h 227"/>
              <a:gd name="T70" fmla="*/ 745966818 w 389"/>
              <a:gd name="T71" fmla="*/ 441026018 h 227"/>
              <a:gd name="T72" fmla="*/ 700603983 w 389"/>
              <a:gd name="T73" fmla="*/ 471267843 h 227"/>
              <a:gd name="T74" fmla="*/ 652721785 w 389"/>
              <a:gd name="T75" fmla="*/ 498990309 h 227"/>
              <a:gd name="T76" fmla="*/ 604837998 w 389"/>
              <a:gd name="T77" fmla="*/ 524191830 h 227"/>
              <a:gd name="T78" fmla="*/ 551915485 w 389"/>
              <a:gd name="T79" fmla="*/ 541832101 h 227"/>
              <a:gd name="T80" fmla="*/ 493951068 w 389"/>
              <a:gd name="T81" fmla="*/ 556953013 h 227"/>
              <a:gd name="T82" fmla="*/ 433467288 w 389"/>
              <a:gd name="T83" fmla="*/ 567033622 h 227"/>
              <a:gd name="T84" fmla="*/ 375504360 w 389"/>
              <a:gd name="T85" fmla="*/ 567033622 h 227"/>
              <a:gd name="T86" fmla="*/ 322580259 w 389"/>
              <a:gd name="T87" fmla="*/ 567033622 h 227"/>
              <a:gd name="T88" fmla="*/ 269657745 w 389"/>
              <a:gd name="T89" fmla="*/ 556953013 h 227"/>
              <a:gd name="T90" fmla="*/ 221773959 w 389"/>
              <a:gd name="T91" fmla="*/ 546872405 h 227"/>
              <a:gd name="T92" fmla="*/ 173891711 w 389"/>
              <a:gd name="T93" fmla="*/ 536791797 h 227"/>
              <a:gd name="T94" fmla="*/ 126007925 w 389"/>
              <a:gd name="T95" fmla="*/ 514111222 h 227"/>
              <a:gd name="T96" fmla="*/ 80645065 w 389"/>
              <a:gd name="T97" fmla="*/ 493950005 h 227"/>
              <a:gd name="T98" fmla="*/ 42843484 w 389"/>
              <a:gd name="T99" fmla="*/ 466227539 h 227"/>
              <a:gd name="T100" fmla="*/ 0 w 389"/>
              <a:gd name="T101" fmla="*/ 435985714 h 227"/>
              <a:gd name="T102" fmla="*/ 0 w 389"/>
              <a:gd name="T103" fmla="*/ 441026018 h 227"/>
              <a:gd name="T104" fmla="*/ 0 w 389"/>
              <a:gd name="T105" fmla="*/ 441026018 h 22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89"/>
              <a:gd name="T160" fmla="*/ 0 h 227"/>
              <a:gd name="T161" fmla="*/ 389 w 389"/>
              <a:gd name="T162" fmla="*/ 227 h 22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89" h="227">
                <a:moveTo>
                  <a:pt x="0" y="175"/>
                </a:moveTo>
                <a:lnTo>
                  <a:pt x="15" y="187"/>
                </a:lnTo>
                <a:lnTo>
                  <a:pt x="32" y="198"/>
                </a:lnTo>
                <a:lnTo>
                  <a:pt x="50" y="206"/>
                </a:lnTo>
                <a:lnTo>
                  <a:pt x="69" y="215"/>
                </a:lnTo>
                <a:lnTo>
                  <a:pt x="88" y="221"/>
                </a:lnTo>
                <a:lnTo>
                  <a:pt x="107" y="225"/>
                </a:lnTo>
                <a:lnTo>
                  <a:pt x="128" y="227"/>
                </a:lnTo>
                <a:lnTo>
                  <a:pt x="149" y="227"/>
                </a:lnTo>
                <a:lnTo>
                  <a:pt x="172" y="227"/>
                </a:lnTo>
                <a:lnTo>
                  <a:pt x="196" y="223"/>
                </a:lnTo>
                <a:lnTo>
                  <a:pt x="217" y="219"/>
                </a:lnTo>
                <a:lnTo>
                  <a:pt x="240" y="211"/>
                </a:lnTo>
                <a:lnTo>
                  <a:pt x="259" y="202"/>
                </a:lnTo>
                <a:lnTo>
                  <a:pt x="278" y="192"/>
                </a:lnTo>
                <a:lnTo>
                  <a:pt x="296" y="179"/>
                </a:lnTo>
                <a:lnTo>
                  <a:pt x="313" y="164"/>
                </a:lnTo>
                <a:lnTo>
                  <a:pt x="328" y="148"/>
                </a:lnTo>
                <a:lnTo>
                  <a:pt x="343" y="131"/>
                </a:lnTo>
                <a:lnTo>
                  <a:pt x="355" y="112"/>
                </a:lnTo>
                <a:lnTo>
                  <a:pt x="366" y="93"/>
                </a:lnTo>
                <a:lnTo>
                  <a:pt x="374" y="74"/>
                </a:lnTo>
                <a:lnTo>
                  <a:pt x="381" y="51"/>
                </a:lnTo>
                <a:lnTo>
                  <a:pt x="385" y="30"/>
                </a:lnTo>
                <a:lnTo>
                  <a:pt x="389" y="7"/>
                </a:lnTo>
                <a:lnTo>
                  <a:pt x="387" y="5"/>
                </a:lnTo>
                <a:lnTo>
                  <a:pt x="387" y="0"/>
                </a:lnTo>
                <a:lnTo>
                  <a:pt x="385" y="24"/>
                </a:lnTo>
                <a:lnTo>
                  <a:pt x="381" y="47"/>
                </a:lnTo>
                <a:lnTo>
                  <a:pt x="372" y="68"/>
                </a:lnTo>
                <a:lnTo>
                  <a:pt x="364" y="89"/>
                </a:lnTo>
                <a:lnTo>
                  <a:pt x="353" y="108"/>
                </a:lnTo>
                <a:lnTo>
                  <a:pt x="343" y="127"/>
                </a:lnTo>
                <a:lnTo>
                  <a:pt x="328" y="143"/>
                </a:lnTo>
                <a:lnTo>
                  <a:pt x="313" y="160"/>
                </a:lnTo>
                <a:lnTo>
                  <a:pt x="296" y="175"/>
                </a:lnTo>
                <a:lnTo>
                  <a:pt x="278" y="187"/>
                </a:lnTo>
                <a:lnTo>
                  <a:pt x="259" y="198"/>
                </a:lnTo>
                <a:lnTo>
                  <a:pt x="240" y="208"/>
                </a:lnTo>
                <a:lnTo>
                  <a:pt x="219" y="215"/>
                </a:lnTo>
                <a:lnTo>
                  <a:pt x="196" y="221"/>
                </a:lnTo>
                <a:lnTo>
                  <a:pt x="172" y="225"/>
                </a:lnTo>
                <a:lnTo>
                  <a:pt x="149" y="225"/>
                </a:lnTo>
                <a:lnTo>
                  <a:pt x="128" y="225"/>
                </a:lnTo>
                <a:lnTo>
                  <a:pt x="107" y="221"/>
                </a:lnTo>
                <a:lnTo>
                  <a:pt x="88" y="217"/>
                </a:lnTo>
                <a:lnTo>
                  <a:pt x="69" y="213"/>
                </a:lnTo>
                <a:lnTo>
                  <a:pt x="50" y="204"/>
                </a:lnTo>
                <a:lnTo>
                  <a:pt x="32" y="196"/>
                </a:lnTo>
                <a:lnTo>
                  <a:pt x="17" y="185"/>
                </a:lnTo>
                <a:lnTo>
                  <a:pt x="0" y="173"/>
                </a:lnTo>
                <a:lnTo>
                  <a:pt x="0" y="175"/>
                </a:lnTo>
                <a:close/>
              </a:path>
            </a:pathLst>
          </a:custGeom>
          <a:solidFill>
            <a:srgbClr val="FF09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3" name="Freeform 43"/>
          <p:cNvSpPr>
            <a:spLocks/>
          </p:cNvSpPr>
          <p:nvPr/>
        </p:nvSpPr>
        <p:spPr bwMode="auto">
          <a:xfrm>
            <a:off x="4149757" y="4761739"/>
            <a:ext cx="614363" cy="363537"/>
          </a:xfrm>
          <a:custGeom>
            <a:avLst/>
            <a:gdLst>
              <a:gd name="T0" fmla="*/ 0 w 387"/>
              <a:gd name="T1" fmla="*/ 446066329 h 229"/>
              <a:gd name="T2" fmla="*/ 37803169 w 387"/>
              <a:gd name="T3" fmla="*/ 471267850 h 229"/>
              <a:gd name="T4" fmla="*/ 80645065 w 387"/>
              <a:gd name="T5" fmla="*/ 498990317 h 229"/>
              <a:gd name="T6" fmla="*/ 126007925 w 387"/>
              <a:gd name="T7" fmla="*/ 519151534 h 229"/>
              <a:gd name="T8" fmla="*/ 173891711 w 387"/>
              <a:gd name="T9" fmla="*/ 541832109 h 229"/>
              <a:gd name="T10" fmla="*/ 221773960 w 387"/>
              <a:gd name="T11" fmla="*/ 556953021 h 229"/>
              <a:gd name="T12" fmla="*/ 269657746 w 387"/>
              <a:gd name="T13" fmla="*/ 567033630 h 229"/>
              <a:gd name="T14" fmla="*/ 322580260 w 387"/>
              <a:gd name="T15" fmla="*/ 572073934 h 229"/>
              <a:gd name="T16" fmla="*/ 375504361 w 387"/>
              <a:gd name="T17" fmla="*/ 577114238 h 229"/>
              <a:gd name="T18" fmla="*/ 433467289 w 387"/>
              <a:gd name="T19" fmla="*/ 572073934 h 229"/>
              <a:gd name="T20" fmla="*/ 493951070 w 387"/>
              <a:gd name="T21" fmla="*/ 567033630 h 229"/>
              <a:gd name="T22" fmla="*/ 551915486 w 387"/>
              <a:gd name="T23" fmla="*/ 551912717 h 229"/>
              <a:gd name="T24" fmla="*/ 604838000 w 387"/>
              <a:gd name="T25" fmla="*/ 536791805 h 229"/>
              <a:gd name="T26" fmla="*/ 652721786 w 387"/>
              <a:gd name="T27" fmla="*/ 509070925 h 229"/>
              <a:gd name="T28" fmla="*/ 700603985 w 387"/>
              <a:gd name="T29" fmla="*/ 483869404 h 229"/>
              <a:gd name="T30" fmla="*/ 745966820 w 387"/>
              <a:gd name="T31" fmla="*/ 451106633 h 229"/>
              <a:gd name="T32" fmla="*/ 788810292 w 387"/>
              <a:gd name="T33" fmla="*/ 413305046 h 229"/>
              <a:gd name="T34" fmla="*/ 826611860 w 387"/>
              <a:gd name="T35" fmla="*/ 370461666 h 229"/>
              <a:gd name="T36" fmla="*/ 864415215 w 387"/>
              <a:gd name="T37" fmla="*/ 330139232 h 229"/>
              <a:gd name="T38" fmla="*/ 889616790 w 387"/>
              <a:gd name="T39" fmla="*/ 282257136 h 229"/>
              <a:gd name="T40" fmla="*/ 917337729 w 387"/>
              <a:gd name="T41" fmla="*/ 234373452 h 229"/>
              <a:gd name="T42" fmla="*/ 942539304 w 387"/>
              <a:gd name="T43" fmla="*/ 181451002 h 229"/>
              <a:gd name="T44" fmla="*/ 960181200 w 387"/>
              <a:gd name="T45" fmla="*/ 128527014 h 229"/>
              <a:gd name="T46" fmla="*/ 970261830 w 387"/>
              <a:gd name="T47" fmla="*/ 75604588 h 229"/>
              <a:gd name="T48" fmla="*/ 975302145 w 387"/>
              <a:gd name="T49" fmla="*/ 17640277 h 229"/>
              <a:gd name="T50" fmla="*/ 975302145 w 387"/>
              <a:gd name="T51" fmla="*/ 5040306 h 229"/>
              <a:gd name="T52" fmla="*/ 970261830 w 387"/>
              <a:gd name="T53" fmla="*/ 0 h 229"/>
              <a:gd name="T54" fmla="*/ 965221515 w 387"/>
              <a:gd name="T55" fmla="*/ 57962730 h 229"/>
              <a:gd name="T56" fmla="*/ 955140885 w 387"/>
              <a:gd name="T57" fmla="*/ 118446405 h 229"/>
              <a:gd name="T58" fmla="*/ 937498989 w 387"/>
              <a:gd name="T59" fmla="*/ 171370393 h 229"/>
              <a:gd name="T60" fmla="*/ 917337729 w 387"/>
              <a:gd name="T61" fmla="*/ 224292843 h 229"/>
              <a:gd name="T62" fmla="*/ 889616790 w 387"/>
              <a:gd name="T63" fmla="*/ 272176527 h 229"/>
              <a:gd name="T64" fmla="*/ 864415215 w 387"/>
              <a:gd name="T65" fmla="*/ 317539265 h 229"/>
              <a:gd name="T66" fmla="*/ 826611860 w 387"/>
              <a:gd name="T67" fmla="*/ 365421362 h 229"/>
              <a:gd name="T68" fmla="*/ 788810292 w 387"/>
              <a:gd name="T69" fmla="*/ 403224437 h 229"/>
              <a:gd name="T70" fmla="*/ 745966820 w 387"/>
              <a:gd name="T71" fmla="*/ 441026024 h 229"/>
              <a:gd name="T72" fmla="*/ 705644300 w 387"/>
              <a:gd name="T73" fmla="*/ 471267850 h 229"/>
              <a:gd name="T74" fmla="*/ 652721786 w 387"/>
              <a:gd name="T75" fmla="*/ 504030621 h 229"/>
              <a:gd name="T76" fmla="*/ 604838000 w 387"/>
              <a:gd name="T77" fmla="*/ 524191838 h 229"/>
              <a:gd name="T78" fmla="*/ 551915486 w 387"/>
              <a:gd name="T79" fmla="*/ 546872413 h 229"/>
              <a:gd name="T80" fmla="*/ 493951070 w 387"/>
              <a:gd name="T81" fmla="*/ 556953021 h 229"/>
              <a:gd name="T82" fmla="*/ 433467289 w 387"/>
              <a:gd name="T83" fmla="*/ 567033630 h 229"/>
              <a:gd name="T84" fmla="*/ 375504361 w 387"/>
              <a:gd name="T85" fmla="*/ 572073934 h 229"/>
              <a:gd name="T86" fmla="*/ 322580260 w 387"/>
              <a:gd name="T87" fmla="*/ 567033630 h 229"/>
              <a:gd name="T88" fmla="*/ 269657746 w 387"/>
              <a:gd name="T89" fmla="*/ 561993326 h 229"/>
              <a:gd name="T90" fmla="*/ 221773960 w 387"/>
              <a:gd name="T91" fmla="*/ 551912717 h 229"/>
              <a:gd name="T92" fmla="*/ 173891711 w 387"/>
              <a:gd name="T93" fmla="*/ 536791805 h 229"/>
              <a:gd name="T94" fmla="*/ 126007925 w 387"/>
              <a:gd name="T95" fmla="*/ 514111229 h 229"/>
              <a:gd name="T96" fmla="*/ 85685380 w 387"/>
              <a:gd name="T97" fmla="*/ 493950012 h 229"/>
              <a:gd name="T98" fmla="*/ 42843484 w 387"/>
              <a:gd name="T99" fmla="*/ 466227545 h 229"/>
              <a:gd name="T100" fmla="*/ 0 w 387"/>
              <a:gd name="T101" fmla="*/ 435985720 h 229"/>
              <a:gd name="T102" fmla="*/ 0 w 387"/>
              <a:gd name="T103" fmla="*/ 441026024 h 229"/>
              <a:gd name="T104" fmla="*/ 0 w 387"/>
              <a:gd name="T105" fmla="*/ 446066329 h 2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87"/>
              <a:gd name="T160" fmla="*/ 0 h 229"/>
              <a:gd name="T161" fmla="*/ 387 w 387"/>
              <a:gd name="T162" fmla="*/ 229 h 2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87" h="229">
                <a:moveTo>
                  <a:pt x="0" y="177"/>
                </a:moveTo>
                <a:lnTo>
                  <a:pt x="15" y="187"/>
                </a:lnTo>
                <a:lnTo>
                  <a:pt x="32" y="198"/>
                </a:lnTo>
                <a:lnTo>
                  <a:pt x="50" y="206"/>
                </a:lnTo>
                <a:lnTo>
                  <a:pt x="69" y="215"/>
                </a:lnTo>
                <a:lnTo>
                  <a:pt x="88" y="221"/>
                </a:lnTo>
                <a:lnTo>
                  <a:pt x="107" y="225"/>
                </a:lnTo>
                <a:lnTo>
                  <a:pt x="128" y="227"/>
                </a:lnTo>
                <a:lnTo>
                  <a:pt x="149" y="229"/>
                </a:lnTo>
                <a:lnTo>
                  <a:pt x="172" y="227"/>
                </a:lnTo>
                <a:lnTo>
                  <a:pt x="196" y="225"/>
                </a:lnTo>
                <a:lnTo>
                  <a:pt x="219" y="219"/>
                </a:lnTo>
                <a:lnTo>
                  <a:pt x="240" y="213"/>
                </a:lnTo>
                <a:lnTo>
                  <a:pt x="259" y="202"/>
                </a:lnTo>
                <a:lnTo>
                  <a:pt x="278" y="192"/>
                </a:lnTo>
                <a:lnTo>
                  <a:pt x="296" y="179"/>
                </a:lnTo>
                <a:lnTo>
                  <a:pt x="313" y="164"/>
                </a:lnTo>
                <a:lnTo>
                  <a:pt x="328" y="147"/>
                </a:lnTo>
                <a:lnTo>
                  <a:pt x="343" y="131"/>
                </a:lnTo>
                <a:lnTo>
                  <a:pt x="353" y="112"/>
                </a:lnTo>
                <a:lnTo>
                  <a:pt x="364" y="93"/>
                </a:lnTo>
                <a:lnTo>
                  <a:pt x="374" y="72"/>
                </a:lnTo>
                <a:lnTo>
                  <a:pt x="381" y="51"/>
                </a:lnTo>
                <a:lnTo>
                  <a:pt x="385" y="30"/>
                </a:lnTo>
                <a:lnTo>
                  <a:pt x="387" y="7"/>
                </a:lnTo>
                <a:lnTo>
                  <a:pt x="387" y="2"/>
                </a:lnTo>
                <a:lnTo>
                  <a:pt x="385" y="0"/>
                </a:lnTo>
                <a:lnTo>
                  <a:pt x="383" y="23"/>
                </a:lnTo>
                <a:lnTo>
                  <a:pt x="379" y="47"/>
                </a:lnTo>
                <a:lnTo>
                  <a:pt x="372" y="68"/>
                </a:lnTo>
                <a:lnTo>
                  <a:pt x="364" y="89"/>
                </a:lnTo>
                <a:lnTo>
                  <a:pt x="353" y="108"/>
                </a:lnTo>
                <a:lnTo>
                  <a:pt x="343" y="126"/>
                </a:lnTo>
                <a:lnTo>
                  <a:pt x="328" y="145"/>
                </a:lnTo>
                <a:lnTo>
                  <a:pt x="313" y="160"/>
                </a:lnTo>
                <a:lnTo>
                  <a:pt x="296" y="175"/>
                </a:lnTo>
                <a:lnTo>
                  <a:pt x="280" y="187"/>
                </a:lnTo>
                <a:lnTo>
                  <a:pt x="259" y="200"/>
                </a:lnTo>
                <a:lnTo>
                  <a:pt x="240" y="208"/>
                </a:lnTo>
                <a:lnTo>
                  <a:pt x="219" y="217"/>
                </a:lnTo>
                <a:lnTo>
                  <a:pt x="196" y="221"/>
                </a:lnTo>
                <a:lnTo>
                  <a:pt x="172" y="225"/>
                </a:lnTo>
                <a:lnTo>
                  <a:pt x="149" y="227"/>
                </a:lnTo>
                <a:lnTo>
                  <a:pt x="128" y="225"/>
                </a:lnTo>
                <a:lnTo>
                  <a:pt x="107" y="223"/>
                </a:lnTo>
                <a:lnTo>
                  <a:pt x="88" y="219"/>
                </a:lnTo>
                <a:lnTo>
                  <a:pt x="69" y="213"/>
                </a:lnTo>
                <a:lnTo>
                  <a:pt x="50" y="204"/>
                </a:lnTo>
                <a:lnTo>
                  <a:pt x="34" y="196"/>
                </a:lnTo>
                <a:lnTo>
                  <a:pt x="17" y="185"/>
                </a:lnTo>
                <a:lnTo>
                  <a:pt x="0" y="173"/>
                </a:lnTo>
                <a:lnTo>
                  <a:pt x="0" y="175"/>
                </a:lnTo>
                <a:lnTo>
                  <a:pt x="0" y="177"/>
                </a:lnTo>
                <a:close/>
              </a:path>
            </a:pathLst>
          </a:custGeom>
          <a:solidFill>
            <a:srgbClr val="FF09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4" name="Freeform 44"/>
          <p:cNvSpPr>
            <a:spLocks/>
          </p:cNvSpPr>
          <p:nvPr/>
        </p:nvSpPr>
        <p:spPr bwMode="auto">
          <a:xfrm>
            <a:off x="4149757" y="4755357"/>
            <a:ext cx="614363" cy="366712"/>
          </a:xfrm>
          <a:custGeom>
            <a:avLst/>
            <a:gdLst>
              <a:gd name="T0" fmla="*/ 0 w 387"/>
              <a:gd name="T1" fmla="*/ 451106639 h 231"/>
              <a:gd name="T2" fmla="*/ 42843484 w 387"/>
              <a:gd name="T3" fmla="*/ 481348465 h 231"/>
              <a:gd name="T4" fmla="*/ 80645065 w 387"/>
              <a:gd name="T5" fmla="*/ 509070932 h 231"/>
              <a:gd name="T6" fmla="*/ 126007925 w 387"/>
              <a:gd name="T7" fmla="*/ 529232150 h 231"/>
              <a:gd name="T8" fmla="*/ 173891711 w 387"/>
              <a:gd name="T9" fmla="*/ 551912725 h 231"/>
              <a:gd name="T10" fmla="*/ 221773960 w 387"/>
              <a:gd name="T11" fmla="*/ 561993334 h 231"/>
              <a:gd name="T12" fmla="*/ 269657746 w 387"/>
              <a:gd name="T13" fmla="*/ 572073942 h 231"/>
              <a:gd name="T14" fmla="*/ 322580260 w 387"/>
              <a:gd name="T15" fmla="*/ 582154551 h 231"/>
              <a:gd name="T16" fmla="*/ 375504361 w 387"/>
              <a:gd name="T17" fmla="*/ 582154551 h 231"/>
              <a:gd name="T18" fmla="*/ 433467289 w 387"/>
              <a:gd name="T19" fmla="*/ 582154551 h 231"/>
              <a:gd name="T20" fmla="*/ 493951070 w 387"/>
              <a:gd name="T21" fmla="*/ 572073942 h 231"/>
              <a:gd name="T22" fmla="*/ 551915486 w 387"/>
              <a:gd name="T23" fmla="*/ 556953029 h 231"/>
              <a:gd name="T24" fmla="*/ 604838000 w 387"/>
              <a:gd name="T25" fmla="*/ 539312758 h 231"/>
              <a:gd name="T26" fmla="*/ 652721786 w 387"/>
              <a:gd name="T27" fmla="*/ 514111237 h 231"/>
              <a:gd name="T28" fmla="*/ 700603985 w 387"/>
              <a:gd name="T29" fmla="*/ 486388769 h 231"/>
              <a:gd name="T30" fmla="*/ 745966820 w 387"/>
              <a:gd name="T31" fmla="*/ 456146943 h 231"/>
              <a:gd name="T32" fmla="*/ 788810292 w 387"/>
              <a:gd name="T33" fmla="*/ 418345455 h 231"/>
              <a:gd name="T34" fmla="*/ 826611860 w 387"/>
              <a:gd name="T35" fmla="*/ 375501976 h 231"/>
              <a:gd name="T36" fmla="*/ 864415215 w 387"/>
              <a:gd name="T37" fmla="*/ 335179541 h 231"/>
              <a:gd name="T38" fmla="*/ 889616790 w 387"/>
              <a:gd name="T39" fmla="*/ 287297444 h 231"/>
              <a:gd name="T40" fmla="*/ 917337729 w 387"/>
              <a:gd name="T41" fmla="*/ 239413760 h 231"/>
              <a:gd name="T42" fmla="*/ 937498989 w 387"/>
              <a:gd name="T43" fmla="*/ 186491309 h 231"/>
              <a:gd name="T44" fmla="*/ 960181200 w 387"/>
              <a:gd name="T45" fmla="*/ 133567320 h 231"/>
              <a:gd name="T46" fmla="*/ 970261830 w 387"/>
              <a:gd name="T47" fmla="*/ 75604589 h 231"/>
              <a:gd name="T48" fmla="*/ 975302145 w 387"/>
              <a:gd name="T49" fmla="*/ 15120919 h 231"/>
              <a:gd name="T50" fmla="*/ 970261830 w 387"/>
              <a:gd name="T51" fmla="*/ 10080612 h 231"/>
              <a:gd name="T52" fmla="*/ 970261830 w 387"/>
              <a:gd name="T53" fmla="*/ 0 h 231"/>
              <a:gd name="T54" fmla="*/ 965221515 w 387"/>
              <a:gd name="T55" fmla="*/ 57962730 h 231"/>
              <a:gd name="T56" fmla="*/ 955140885 w 387"/>
              <a:gd name="T57" fmla="*/ 115927048 h 231"/>
              <a:gd name="T58" fmla="*/ 937498989 w 387"/>
              <a:gd name="T59" fmla="*/ 173889754 h 231"/>
              <a:gd name="T60" fmla="*/ 917337729 w 387"/>
              <a:gd name="T61" fmla="*/ 229333151 h 231"/>
              <a:gd name="T62" fmla="*/ 889616790 w 387"/>
              <a:gd name="T63" fmla="*/ 274695890 h 231"/>
              <a:gd name="T64" fmla="*/ 864415215 w 387"/>
              <a:gd name="T65" fmla="*/ 322579574 h 231"/>
              <a:gd name="T66" fmla="*/ 826611860 w 387"/>
              <a:gd name="T67" fmla="*/ 370461671 h 231"/>
              <a:gd name="T68" fmla="*/ 788810292 w 387"/>
              <a:gd name="T69" fmla="*/ 408264747 h 231"/>
              <a:gd name="T70" fmla="*/ 745966820 w 387"/>
              <a:gd name="T71" fmla="*/ 446066335 h 231"/>
              <a:gd name="T72" fmla="*/ 705644300 w 387"/>
              <a:gd name="T73" fmla="*/ 481348465 h 231"/>
              <a:gd name="T74" fmla="*/ 657762101 w 387"/>
              <a:gd name="T75" fmla="*/ 509070932 h 231"/>
              <a:gd name="T76" fmla="*/ 604838000 w 387"/>
              <a:gd name="T77" fmla="*/ 534272454 h 231"/>
              <a:gd name="T78" fmla="*/ 551915486 w 387"/>
              <a:gd name="T79" fmla="*/ 551912725 h 231"/>
              <a:gd name="T80" fmla="*/ 493951070 w 387"/>
              <a:gd name="T81" fmla="*/ 567033638 h 231"/>
              <a:gd name="T82" fmla="*/ 433467289 w 387"/>
              <a:gd name="T83" fmla="*/ 577114247 h 231"/>
              <a:gd name="T84" fmla="*/ 375504361 w 387"/>
              <a:gd name="T85" fmla="*/ 577114247 h 231"/>
              <a:gd name="T86" fmla="*/ 322580260 w 387"/>
              <a:gd name="T87" fmla="*/ 577114247 h 231"/>
              <a:gd name="T88" fmla="*/ 269657746 w 387"/>
              <a:gd name="T89" fmla="*/ 567033638 h 231"/>
              <a:gd name="T90" fmla="*/ 221773960 w 387"/>
              <a:gd name="T91" fmla="*/ 556953029 h 231"/>
              <a:gd name="T92" fmla="*/ 173891711 w 387"/>
              <a:gd name="T93" fmla="*/ 539312758 h 231"/>
              <a:gd name="T94" fmla="*/ 126007925 w 387"/>
              <a:gd name="T95" fmla="*/ 524191845 h 231"/>
              <a:gd name="T96" fmla="*/ 85685380 w 387"/>
              <a:gd name="T97" fmla="*/ 498990324 h 231"/>
              <a:gd name="T98" fmla="*/ 42843484 w 387"/>
              <a:gd name="T99" fmla="*/ 476308161 h 231"/>
              <a:gd name="T100" fmla="*/ 0 w 387"/>
              <a:gd name="T101" fmla="*/ 446066335 h 231"/>
              <a:gd name="T102" fmla="*/ 0 w 387"/>
              <a:gd name="T103" fmla="*/ 446066335 h 231"/>
              <a:gd name="T104" fmla="*/ 0 w 387"/>
              <a:gd name="T105" fmla="*/ 451106639 h 23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87"/>
              <a:gd name="T160" fmla="*/ 0 h 231"/>
              <a:gd name="T161" fmla="*/ 387 w 387"/>
              <a:gd name="T162" fmla="*/ 231 h 23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87" h="231">
                <a:moveTo>
                  <a:pt x="0" y="179"/>
                </a:moveTo>
                <a:lnTo>
                  <a:pt x="17" y="191"/>
                </a:lnTo>
                <a:lnTo>
                  <a:pt x="32" y="202"/>
                </a:lnTo>
                <a:lnTo>
                  <a:pt x="50" y="210"/>
                </a:lnTo>
                <a:lnTo>
                  <a:pt x="69" y="219"/>
                </a:lnTo>
                <a:lnTo>
                  <a:pt x="88" y="223"/>
                </a:lnTo>
                <a:lnTo>
                  <a:pt x="107" y="227"/>
                </a:lnTo>
                <a:lnTo>
                  <a:pt x="128" y="231"/>
                </a:lnTo>
                <a:lnTo>
                  <a:pt x="149" y="231"/>
                </a:lnTo>
                <a:lnTo>
                  <a:pt x="172" y="231"/>
                </a:lnTo>
                <a:lnTo>
                  <a:pt x="196" y="227"/>
                </a:lnTo>
                <a:lnTo>
                  <a:pt x="219" y="221"/>
                </a:lnTo>
                <a:lnTo>
                  <a:pt x="240" y="214"/>
                </a:lnTo>
                <a:lnTo>
                  <a:pt x="259" y="204"/>
                </a:lnTo>
                <a:lnTo>
                  <a:pt x="278" y="193"/>
                </a:lnTo>
                <a:lnTo>
                  <a:pt x="296" y="181"/>
                </a:lnTo>
                <a:lnTo>
                  <a:pt x="313" y="166"/>
                </a:lnTo>
                <a:lnTo>
                  <a:pt x="328" y="149"/>
                </a:lnTo>
                <a:lnTo>
                  <a:pt x="343" y="133"/>
                </a:lnTo>
                <a:lnTo>
                  <a:pt x="353" y="114"/>
                </a:lnTo>
                <a:lnTo>
                  <a:pt x="364" y="95"/>
                </a:lnTo>
                <a:lnTo>
                  <a:pt x="372" y="74"/>
                </a:lnTo>
                <a:lnTo>
                  <a:pt x="381" y="53"/>
                </a:lnTo>
                <a:lnTo>
                  <a:pt x="385" y="30"/>
                </a:lnTo>
                <a:lnTo>
                  <a:pt x="387" y="6"/>
                </a:lnTo>
                <a:lnTo>
                  <a:pt x="385" y="4"/>
                </a:lnTo>
                <a:lnTo>
                  <a:pt x="385" y="0"/>
                </a:lnTo>
                <a:lnTo>
                  <a:pt x="383" y="23"/>
                </a:lnTo>
                <a:lnTo>
                  <a:pt x="379" y="46"/>
                </a:lnTo>
                <a:lnTo>
                  <a:pt x="372" y="69"/>
                </a:lnTo>
                <a:lnTo>
                  <a:pt x="364" y="91"/>
                </a:lnTo>
                <a:lnTo>
                  <a:pt x="353" y="109"/>
                </a:lnTo>
                <a:lnTo>
                  <a:pt x="343" y="128"/>
                </a:lnTo>
                <a:lnTo>
                  <a:pt x="328" y="147"/>
                </a:lnTo>
                <a:lnTo>
                  <a:pt x="313" y="162"/>
                </a:lnTo>
                <a:lnTo>
                  <a:pt x="296" y="177"/>
                </a:lnTo>
                <a:lnTo>
                  <a:pt x="280" y="191"/>
                </a:lnTo>
                <a:lnTo>
                  <a:pt x="261" y="202"/>
                </a:lnTo>
                <a:lnTo>
                  <a:pt x="240" y="212"/>
                </a:lnTo>
                <a:lnTo>
                  <a:pt x="219" y="219"/>
                </a:lnTo>
                <a:lnTo>
                  <a:pt x="196" y="225"/>
                </a:lnTo>
                <a:lnTo>
                  <a:pt x="172" y="229"/>
                </a:lnTo>
                <a:lnTo>
                  <a:pt x="149" y="229"/>
                </a:lnTo>
                <a:lnTo>
                  <a:pt x="128" y="229"/>
                </a:lnTo>
                <a:lnTo>
                  <a:pt x="107" y="225"/>
                </a:lnTo>
                <a:lnTo>
                  <a:pt x="88" y="221"/>
                </a:lnTo>
                <a:lnTo>
                  <a:pt x="69" y="214"/>
                </a:lnTo>
                <a:lnTo>
                  <a:pt x="50" y="208"/>
                </a:lnTo>
                <a:lnTo>
                  <a:pt x="34" y="198"/>
                </a:lnTo>
                <a:lnTo>
                  <a:pt x="17" y="189"/>
                </a:lnTo>
                <a:lnTo>
                  <a:pt x="0" y="177"/>
                </a:lnTo>
                <a:lnTo>
                  <a:pt x="0" y="179"/>
                </a:lnTo>
                <a:close/>
              </a:path>
            </a:pathLst>
          </a:custGeom>
          <a:solidFill>
            <a:srgbClr val="FF0A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5" name="Freeform 45"/>
          <p:cNvSpPr>
            <a:spLocks/>
          </p:cNvSpPr>
          <p:nvPr/>
        </p:nvSpPr>
        <p:spPr bwMode="auto">
          <a:xfrm>
            <a:off x="4149725" y="4752214"/>
            <a:ext cx="611188" cy="369887"/>
          </a:xfrm>
          <a:custGeom>
            <a:avLst/>
            <a:gdLst>
              <a:gd name="T0" fmla="*/ 0 w 385"/>
              <a:gd name="T1" fmla="*/ 451106645 h 233"/>
              <a:gd name="T2" fmla="*/ 42843484 w 385"/>
              <a:gd name="T3" fmla="*/ 481348472 h 233"/>
              <a:gd name="T4" fmla="*/ 85685380 w 385"/>
              <a:gd name="T5" fmla="*/ 509070939 h 233"/>
              <a:gd name="T6" fmla="*/ 126007925 w 385"/>
              <a:gd name="T7" fmla="*/ 529232157 h 233"/>
              <a:gd name="T8" fmla="*/ 173891712 w 385"/>
              <a:gd name="T9" fmla="*/ 551912733 h 233"/>
              <a:gd name="T10" fmla="*/ 221773960 w 385"/>
              <a:gd name="T11" fmla="*/ 567033646 h 233"/>
              <a:gd name="T12" fmla="*/ 269657747 w 385"/>
              <a:gd name="T13" fmla="*/ 577114255 h 233"/>
              <a:gd name="T14" fmla="*/ 322580261 w 385"/>
              <a:gd name="T15" fmla="*/ 582154559 h 233"/>
              <a:gd name="T16" fmla="*/ 375504362 w 385"/>
              <a:gd name="T17" fmla="*/ 587194863 h 233"/>
              <a:gd name="T18" fmla="*/ 433467291 w 385"/>
              <a:gd name="T19" fmla="*/ 582154559 h 233"/>
              <a:gd name="T20" fmla="*/ 493951071 w 385"/>
              <a:gd name="T21" fmla="*/ 572073950 h 233"/>
              <a:gd name="T22" fmla="*/ 551915487 w 385"/>
              <a:gd name="T23" fmla="*/ 561993342 h 233"/>
              <a:gd name="T24" fmla="*/ 604838001 w 385"/>
              <a:gd name="T25" fmla="*/ 539312766 h 233"/>
              <a:gd name="T26" fmla="*/ 652721788 w 385"/>
              <a:gd name="T27" fmla="*/ 519151548 h 233"/>
              <a:gd name="T28" fmla="*/ 705644302 w 385"/>
              <a:gd name="T29" fmla="*/ 486388776 h 233"/>
              <a:gd name="T30" fmla="*/ 745966822 w 385"/>
              <a:gd name="T31" fmla="*/ 456146950 h 233"/>
              <a:gd name="T32" fmla="*/ 788810294 w 385"/>
              <a:gd name="T33" fmla="*/ 418345461 h 233"/>
              <a:gd name="T34" fmla="*/ 826611863 w 385"/>
              <a:gd name="T35" fmla="*/ 380542285 h 233"/>
              <a:gd name="T36" fmla="*/ 864415217 w 385"/>
              <a:gd name="T37" fmla="*/ 332660187 h 233"/>
              <a:gd name="T38" fmla="*/ 889616793 w 385"/>
              <a:gd name="T39" fmla="*/ 287297448 h 233"/>
              <a:gd name="T40" fmla="*/ 917337731 w 385"/>
              <a:gd name="T41" fmla="*/ 239413763 h 233"/>
              <a:gd name="T42" fmla="*/ 937498992 w 385"/>
              <a:gd name="T43" fmla="*/ 186491311 h 233"/>
              <a:gd name="T44" fmla="*/ 955140888 w 385"/>
              <a:gd name="T45" fmla="*/ 133567322 h 233"/>
              <a:gd name="T46" fmla="*/ 965221518 w 385"/>
              <a:gd name="T47" fmla="*/ 73083644 h 233"/>
              <a:gd name="T48" fmla="*/ 970261833 w 385"/>
              <a:gd name="T49" fmla="*/ 15120919 h 233"/>
              <a:gd name="T50" fmla="*/ 970261833 w 385"/>
              <a:gd name="T51" fmla="*/ 5040306 h 233"/>
              <a:gd name="T52" fmla="*/ 965221518 w 385"/>
              <a:gd name="T53" fmla="*/ 0 h 233"/>
              <a:gd name="T54" fmla="*/ 965221518 w 385"/>
              <a:gd name="T55" fmla="*/ 57962731 h 233"/>
              <a:gd name="T56" fmla="*/ 955140888 w 385"/>
              <a:gd name="T57" fmla="*/ 115927050 h 233"/>
              <a:gd name="T58" fmla="*/ 937498992 w 385"/>
              <a:gd name="T59" fmla="*/ 168849452 h 233"/>
              <a:gd name="T60" fmla="*/ 917337731 w 385"/>
              <a:gd name="T61" fmla="*/ 226813796 h 233"/>
              <a:gd name="T62" fmla="*/ 889616793 w 385"/>
              <a:gd name="T63" fmla="*/ 274695893 h 233"/>
              <a:gd name="T64" fmla="*/ 864415217 w 385"/>
              <a:gd name="T65" fmla="*/ 322579579 h 233"/>
              <a:gd name="T66" fmla="*/ 826611863 w 385"/>
              <a:gd name="T67" fmla="*/ 370461676 h 233"/>
              <a:gd name="T68" fmla="*/ 788810294 w 385"/>
              <a:gd name="T69" fmla="*/ 408264753 h 233"/>
              <a:gd name="T70" fmla="*/ 745966822 w 385"/>
              <a:gd name="T71" fmla="*/ 451106645 h 233"/>
              <a:gd name="T72" fmla="*/ 705644302 w 385"/>
              <a:gd name="T73" fmla="*/ 481348472 h 233"/>
              <a:gd name="T74" fmla="*/ 657762103 w 385"/>
              <a:gd name="T75" fmla="*/ 509070939 h 233"/>
              <a:gd name="T76" fmla="*/ 604838001 w 385"/>
              <a:gd name="T77" fmla="*/ 534272461 h 233"/>
              <a:gd name="T78" fmla="*/ 551915487 w 385"/>
              <a:gd name="T79" fmla="*/ 556953037 h 233"/>
              <a:gd name="T80" fmla="*/ 493951071 w 385"/>
              <a:gd name="T81" fmla="*/ 567033646 h 233"/>
              <a:gd name="T82" fmla="*/ 433467291 w 385"/>
              <a:gd name="T83" fmla="*/ 577114255 h 233"/>
              <a:gd name="T84" fmla="*/ 375504362 w 385"/>
              <a:gd name="T85" fmla="*/ 582154559 h 233"/>
              <a:gd name="T86" fmla="*/ 322580261 w 385"/>
              <a:gd name="T87" fmla="*/ 577114255 h 233"/>
              <a:gd name="T88" fmla="*/ 269657747 w 385"/>
              <a:gd name="T89" fmla="*/ 572073950 h 233"/>
              <a:gd name="T90" fmla="*/ 221773960 w 385"/>
              <a:gd name="T91" fmla="*/ 561993342 h 233"/>
              <a:gd name="T92" fmla="*/ 173891712 w 385"/>
              <a:gd name="T93" fmla="*/ 544353070 h 233"/>
              <a:gd name="T94" fmla="*/ 126007925 w 385"/>
              <a:gd name="T95" fmla="*/ 524191853 h 233"/>
              <a:gd name="T96" fmla="*/ 85685380 w 385"/>
              <a:gd name="T97" fmla="*/ 504030635 h 233"/>
              <a:gd name="T98" fmla="*/ 42843484 w 385"/>
              <a:gd name="T99" fmla="*/ 476308167 h 233"/>
              <a:gd name="T100" fmla="*/ 5040317 w 385"/>
              <a:gd name="T101" fmla="*/ 446066341 h 233"/>
              <a:gd name="T102" fmla="*/ 0 w 385"/>
              <a:gd name="T103" fmla="*/ 451106645 h 233"/>
              <a:gd name="T104" fmla="*/ 0 w 385"/>
              <a:gd name="T105" fmla="*/ 451106645 h 23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85"/>
              <a:gd name="T160" fmla="*/ 0 h 233"/>
              <a:gd name="T161" fmla="*/ 385 w 385"/>
              <a:gd name="T162" fmla="*/ 233 h 23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85" h="233">
                <a:moveTo>
                  <a:pt x="0" y="179"/>
                </a:moveTo>
                <a:lnTo>
                  <a:pt x="17" y="191"/>
                </a:lnTo>
                <a:lnTo>
                  <a:pt x="34" y="202"/>
                </a:lnTo>
                <a:lnTo>
                  <a:pt x="50" y="210"/>
                </a:lnTo>
                <a:lnTo>
                  <a:pt x="69" y="219"/>
                </a:lnTo>
                <a:lnTo>
                  <a:pt x="88" y="225"/>
                </a:lnTo>
                <a:lnTo>
                  <a:pt x="107" y="229"/>
                </a:lnTo>
                <a:lnTo>
                  <a:pt x="128" y="231"/>
                </a:lnTo>
                <a:lnTo>
                  <a:pt x="149" y="233"/>
                </a:lnTo>
                <a:lnTo>
                  <a:pt x="172" y="231"/>
                </a:lnTo>
                <a:lnTo>
                  <a:pt x="196" y="227"/>
                </a:lnTo>
                <a:lnTo>
                  <a:pt x="219" y="223"/>
                </a:lnTo>
                <a:lnTo>
                  <a:pt x="240" y="214"/>
                </a:lnTo>
                <a:lnTo>
                  <a:pt x="259" y="206"/>
                </a:lnTo>
                <a:lnTo>
                  <a:pt x="280" y="193"/>
                </a:lnTo>
                <a:lnTo>
                  <a:pt x="296" y="181"/>
                </a:lnTo>
                <a:lnTo>
                  <a:pt x="313" y="166"/>
                </a:lnTo>
                <a:lnTo>
                  <a:pt x="328" y="151"/>
                </a:lnTo>
                <a:lnTo>
                  <a:pt x="343" y="132"/>
                </a:lnTo>
                <a:lnTo>
                  <a:pt x="353" y="114"/>
                </a:lnTo>
                <a:lnTo>
                  <a:pt x="364" y="95"/>
                </a:lnTo>
                <a:lnTo>
                  <a:pt x="372" y="74"/>
                </a:lnTo>
                <a:lnTo>
                  <a:pt x="379" y="53"/>
                </a:lnTo>
                <a:lnTo>
                  <a:pt x="383" y="29"/>
                </a:lnTo>
                <a:lnTo>
                  <a:pt x="385" y="6"/>
                </a:lnTo>
                <a:lnTo>
                  <a:pt x="385" y="2"/>
                </a:lnTo>
                <a:lnTo>
                  <a:pt x="383" y="0"/>
                </a:lnTo>
                <a:lnTo>
                  <a:pt x="383" y="23"/>
                </a:lnTo>
                <a:lnTo>
                  <a:pt x="379" y="46"/>
                </a:lnTo>
                <a:lnTo>
                  <a:pt x="372" y="67"/>
                </a:lnTo>
                <a:lnTo>
                  <a:pt x="364" y="90"/>
                </a:lnTo>
                <a:lnTo>
                  <a:pt x="353" y="109"/>
                </a:lnTo>
                <a:lnTo>
                  <a:pt x="343" y="128"/>
                </a:lnTo>
                <a:lnTo>
                  <a:pt x="328" y="147"/>
                </a:lnTo>
                <a:lnTo>
                  <a:pt x="313" y="162"/>
                </a:lnTo>
                <a:lnTo>
                  <a:pt x="296" y="179"/>
                </a:lnTo>
                <a:lnTo>
                  <a:pt x="280" y="191"/>
                </a:lnTo>
                <a:lnTo>
                  <a:pt x="261" y="202"/>
                </a:lnTo>
                <a:lnTo>
                  <a:pt x="240" y="212"/>
                </a:lnTo>
                <a:lnTo>
                  <a:pt x="219" y="221"/>
                </a:lnTo>
                <a:lnTo>
                  <a:pt x="196" y="225"/>
                </a:lnTo>
                <a:lnTo>
                  <a:pt x="172" y="229"/>
                </a:lnTo>
                <a:lnTo>
                  <a:pt x="149" y="231"/>
                </a:lnTo>
                <a:lnTo>
                  <a:pt x="128" y="229"/>
                </a:lnTo>
                <a:lnTo>
                  <a:pt x="107" y="227"/>
                </a:lnTo>
                <a:lnTo>
                  <a:pt x="88" y="223"/>
                </a:lnTo>
                <a:lnTo>
                  <a:pt x="69" y="216"/>
                </a:lnTo>
                <a:lnTo>
                  <a:pt x="50" y="208"/>
                </a:lnTo>
                <a:lnTo>
                  <a:pt x="34" y="200"/>
                </a:lnTo>
                <a:lnTo>
                  <a:pt x="17" y="189"/>
                </a:lnTo>
                <a:lnTo>
                  <a:pt x="2" y="177"/>
                </a:lnTo>
                <a:lnTo>
                  <a:pt x="0" y="179"/>
                </a:lnTo>
                <a:close/>
              </a:path>
            </a:pathLst>
          </a:custGeom>
          <a:solidFill>
            <a:srgbClr val="FF0B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6" name="Freeform 46"/>
          <p:cNvSpPr>
            <a:spLocks/>
          </p:cNvSpPr>
          <p:nvPr/>
        </p:nvSpPr>
        <p:spPr bwMode="auto">
          <a:xfrm>
            <a:off x="4149725" y="4745832"/>
            <a:ext cx="611188" cy="373062"/>
          </a:xfrm>
          <a:custGeom>
            <a:avLst/>
            <a:gdLst>
              <a:gd name="T0" fmla="*/ 0 w 385"/>
              <a:gd name="T1" fmla="*/ 461187261 h 235"/>
              <a:gd name="T2" fmla="*/ 42843484 w 385"/>
              <a:gd name="T3" fmla="*/ 491429087 h 235"/>
              <a:gd name="T4" fmla="*/ 85685380 w 385"/>
              <a:gd name="T5" fmla="*/ 514111251 h 235"/>
              <a:gd name="T6" fmla="*/ 126007925 w 385"/>
              <a:gd name="T7" fmla="*/ 539312773 h 235"/>
              <a:gd name="T8" fmla="*/ 173891712 w 385"/>
              <a:gd name="T9" fmla="*/ 554433686 h 235"/>
              <a:gd name="T10" fmla="*/ 221773960 w 385"/>
              <a:gd name="T11" fmla="*/ 572073958 h 235"/>
              <a:gd name="T12" fmla="*/ 269657747 w 385"/>
              <a:gd name="T13" fmla="*/ 582154567 h 235"/>
              <a:gd name="T14" fmla="*/ 322580261 w 385"/>
              <a:gd name="T15" fmla="*/ 592235176 h 235"/>
              <a:gd name="T16" fmla="*/ 375504362 w 385"/>
              <a:gd name="T17" fmla="*/ 592235176 h 235"/>
              <a:gd name="T18" fmla="*/ 433467291 w 385"/>
              <a:gd name="T19" fmla="*/ 592235176 h 235"/>
              <a:gd name="T20" fmla="*/ 493951071 w 385"/>
              <a:gd name="T21" fmla="*/ 582154567 h 235"/>
              <a:gd name="T22" fmla="*/ 551915487 w 385"/>
              <a:gd name="T23" fmla="*/ 567033654 h 235"/>
              <a:gd name="T24" fmla="*/ 604838001 w 385"/>
              <a:gd name="T25" fmla="*/ 549393382 h 235"/>
              <a:gd name="T26" fmla="*/ 657762103 w 385"/>
              <a:gd name="T27" fmla="*/ 524191860 h 235"/>
              <a:gd name="T28" fmla="*/ 705644302 w 385"/>
              <a:gd name="T29" fmla="*/ 496469392 h 235"/>
              <a:gd name="T30" fmla="*/ 745966822 w 385"/>
              <a:gd name="T31" fmla="*/ 461187261 h 235"/>
              <a:gd name="T32" fmla="*/ 788810294 w 385"/>
              <a:gd name="T33" fmla="*/ 423385771 h 235"/>
              <a:gd name="T34" fmla="*/ 826611863 w 385"/>
              <a:gd name="T35" fmla="*/ 385582595 h 235"/>
              <a:gd name="T36" fmla="*/ 864415217 w 385"/>
              <a:gd name="T37" fmla="*/ 337700496 h 235"/>
              <a:gd name="T38" fmla="*/ 889616793 w 385"/>
              <a:gd name="T39" fmla="*/ 289816811 h 235"/>
              <a:gd name="T40" fmla="*/ 917337731 w 385"/>
              <a:gd name="T41" fmla="*/ 244454071 h 235"/>
              <a:gd name="T42" fmla="*/ 937498992 w 385"/>
              <a:gd name="T43" fmla="*/ 189010672 h 235"/>
              <a:gd name="T44" fmla="*/ 955140888 w 385"/>
              <a:gd name="T45" fmla="*/ 131047965 h 235"/>
              <a:gd name="T46" fmla="*/ 965221518 w 385"/>
              <a:gd name="T47" fmla="*/ 73083645 h 235"/>
              <a:gd name="T48" fmla="*/ 970261833 w 385"/>
              <a:gd name="T49" fmla="*/ 15120920 h 235"/>
              <a:gd name="T50" fmla="*/ 965221518 w 385"/>
              <a:gd name="T51" fmla="*/ 10080612 h 235"/>
              <a:gd name="T52" fmla="*/ 965221518 w 385"/>
              <a:gd name="T53" fmla="*/ 0 h 235"/>
              <a:gd name="T54" fmla="*/ 965221518 w 385"/>
              <a:gd name="T55" fmla="*/ 0 h 235"/>
              <a:gd name="T56" fmla="*/ 960181203 w 385"/>
              <a:gd name="T57" fmla="*/ 63003037 h 235"/>
              <a:gd name="T58" fmla="*/ 947579622 w 385"/>
              <a:gd name="T59" fmla="*/ 120967356 h 235"/>
              <a:gd name="T60" fmla="*/ 937498992 w 385"/>
              <a:gd name="T61" fmla="*/ 173889759 h 235"/>
              <a:gd name="T62" fmla="*/ 917337731 w 385"/>
              <a:gd name="T63" fmla="*/ 226813799 h 235"/>
              <a:gd name="T64" fmla="*/ 889616793 w 385"/>
              <a:gd name="T65" fmla="*/ 279736202 h 235"/>
              <a:gd name="T66" fmla="*/ 864415217 w 385"/>
              <a:gd name="T67" fmla="*/ 327619888 h 235"/>
              <a:gd name="T68" fmla="*/ 826611863 w 385"/>
              <a:gd name="T69" fmla="*/ 375501986 h 235"/>
              <a:gd name="T70" fmla="*/ 788810294 w 385"/>
              <a:gd name="T71" fmla="*/ 418345467 h 235"/>
              <a:gd name="T72" fmla="*/ 745966822 w 385"/>
              <a:gd name="T73" fmla="*/ 456146956 h 235"/>
              <a:gd name="T74" fmla="*/ 705644302 w 385"/>
              <a:gd name="T75" fmla="*/ 486388783 h 235"/>
              <a:gd name="T76" fmla="*/ 657762103 w 385"/>
              <a:gd name="T77" fmla="*/ 519151555 h 235"/>
              <a:gd name="T78" fmla="*/ 604838001 w 385"/>
              <a:gd name="T79" fmla="*/ 539312773 h 235"/>
              <a:gd name="T80" fmla="*/ 551915487 w 385"/>
              <a:gd name="T81" fmla="*/ 561993349 h 235"/>
              <a:gd name="T82" fmla="*/ 493951071 w 385"/>
              <a:gd name="T83" fmla="*/ 577114263 h 235"/>
              <a:gd name="T84" fmla="*/ 433467291 w 385"/>
              <a:gd name="T85" fmla="*/ 582154567 h 235"/>
              <a:gd name="T86" fmla="*/ 375504362 w 385"/>
              <a:gd name="T87" fmla="*/ 587194871 h 235"/>
              <a:gd name="T88" fmla="*/ 322580261 w 385"/>
              <a:gd name="T89" fmla="*/ 587194871 h 235"/>
              <a:gd name="T90" fmla="*/ 269657747 w 385"/>
              <a:gd name="T91" fmla="*/ 577114263 h 235"/>
              <a:gd name="T92" fmla="*/ 221773960 w 385"/>
              <a:gd name="T93" fmla="*/ 567033654 h 235"/>
              <a:gd name="T94" fmla="*/ 173891712 w 385"/>
              <a:gd name="T95" fmla="*/ 549393382 h 235"/>
              <a:gd name="T96" fmla="*/ 126007925 w 385"/>
              <a:gd name="T97" fmla="*/ 534272469 h 235"/>
              <a:gd name="T98" fmla="*/ 85685380 w 385"/>
              <a:gd name="T99" fmla="*/ 509070946 h 235"/>
              <a:gd name="T100" fmla="*/ 42843484 w 385"/>
              <a:gd name="T101" fmla="*/ 481348478 h 235"/>
              <a:gd name="T102" fmla="*/ 5040317 w 385"/>
              <a:gd name="T103" fmla="*/ 456146956 h 235"/>
              <a:gd name="T104" fmla="*/ 5040317 w 385"/>
              <a:gd name="T105" fmla="*/ 456146956 h 235"/>
              <a:gd name="T106" fmla="*/ 0 w 385"/>
              <a:gd name="T107" fmla="*/ 461187261 h 2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5"/>
              <a:gd name="T163" fmla="*/ 0 h 235"/>
              <a:gd name="T164" fmla="*/ 385 w 385"/>
              <a:gd name="T165" fmla="*/ 235 h 2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5" h="235">
                <a:moveTo>
                  <a:pt x="0" y="183"/>
                </a:moveTo>
                <a:lnTo>
                  <a:pt x="17" y="195"/>
                </a:lnTo>
                <a:lnTo>
                  <a:pt x="34" y="204"/>
                </a:lnTo>
                <a:lnTo>
                  <a:pt x="50" y="214"/>
                </a:lnTo>
                <a:lnTo>
                  <a:pt x="69" y="220"/>
                </a:lnTo>
                <a:lnTo>
                  <a:pt x="88" y="227"/>
                </a:lnTo>
                <a:lnTo>
                  <a:pt x="107" y="231"/>
                </a:lnTo>
                <a:lnTo>
                  <a:pt x="128" y="235"/>
                </a:lnTo>
                <a:lnTo>
                  <a:pt x="149" y="235"/>
                </a:lnTo>
                <a:lnTo>
                  <a:pt x="172" y="235"/>
                </a:lnTo>
                <a:lnTo>
                  <a:pt x="196" y="231"/>
                </a:lnTo>
                <a:lnTo>
                  <a:pt x="219" y="225"/>
                </a:lnTo>
                <a:lnTo>
                  <a:pt x="240" y="218"/>
                </a:lnTo>
                <a:lnTo>
                  <a:pt x="261" y="208"/>
                </a:lnTo>
                <a:lnTo>
                  <a:pt x="280" y="197"/>
                </a:lnTo>
                <a:lnTo>
                  <a:pt x="296" y="183"/>
                </a:lnTo>
                <a:lnTo>
                  <a:pt x="313" y="168"/>
                </a:lnTo>
                <a:lnTo>
                  <a:pt x="328" y="153"/>
                </a:lnTo>
                <a:lnTo>
                  <a:pt x="343" y="134"/>
                </a:lnTo>
                <a:lnTo>
                  <a:pt x="353" y="115"/>
                </a:lnTo>
                <a:lnTo>
                  <a:pt x="364" y="97"/>
                </a:lnTo>
                <a:lnTo>
                  <a:pt x="372" y="75"/>
                </a:lnTo>
                <a:lnTo>
                  <a:pt x="379" y="52"/>
                </a:lnTo>
                <a:lnTo>
                  <a:pt x="383" y="29"/>
                </a:lnTo>
                <a:lnTo>
                  <a:pt x="385" y="6"/>
                </a:lnTo>
                <a:lnTo>
                  <a:pt x="383" y="4"/>
                </a:lnTo>
                <a:lnTo>
                  <a:pt x="383" y="0"/>
                </a:lnTo>
                <a:lnTo>
                  <a:pt x="381" y="25"/>
                </a:lnTo>
                <a:lnTo>
                  <a:pt x="376" y="48"/>
                </a:lnTo>
                <a:lnTo>
                  <a:pt x="372" y="69"/>
                </a:lnTo>
                <a:lnTo>
                  <a:pt x="364" y="90"/>
                </a:lnTo>
                <a:lnTo>
                  <a:pt x="353" y="111"/>
                </a:lnTo>
                <a:lnTo>
                  <a:pt x="343" y="130"/>
                </a:lnTo>
                <a:lnTo>
                  <a:pt x="328" y="149"/>
                </a:lnTo>
                <a:lnTo>
                  <a:pt x="313" y="166"/>
                </a:lnTo>
                <a:lnTo>
                  <a:pt x="296" y="181"/>
                </a:lnTo>
                <a:lnTo>
                  <a:pt x="280" y="193"/>
                </a:lnTo>
                <a:lnTo>
                  <a:pt x="261" y="206"/>
                </a:lnTo>
                <a:lnTo>
                  <a:pt x="240" y="214"/>
                </a:lnTo>
                <a:lnTo>
                  <a:pt x="219" y="223"/>
                </a:lnTo>
                <a:lnTo>
                  <a:pt x="196" y="229"/>
                </a:lnTo>
                <a:lnTo>
                  <a:pt x="172" y="231"/>
                </a:lnTo>
                <a:lnTo>
                  <a:pt x="149" y="233"/>
                </a:lnTo>
                <a:lnTo>
                  <a:pt x="128" y="233"/>
                </a:lnTo>
                <a:lnTo>
                  <a:pt x="107" y="229"/>
                </a:lnTo>
                <a:lnTo>
                  <a:pt x="88" y="225"/>
                </a:lnTo>
                <a:lnTo>
                  <a:pt x="69" y="218"/>
                </a:lnTo>
                <a:lnTo>
                  <a:pt x="50" y="212"/>
                </a:lnTo>
                <a:lnTo>
                  <a:pt x="34" y="202"/>
                </a:lnTo>
                <a:lnTo>
                  <a:pt x="17" y="191"/>
                </a:lnTo>
                <a:lnTo>
                  <a:pt x="2" y="181"/>
                </a:lnTo>
                <a:lnTo>
                  <a:pt x="0" y="183"/>
                </a:lnTo>
                <a:close/>
              </a:path>
            </a:pathLst>
          </a:custGeom>
          <a:solidFill>
            <a:srgbClr val="FF0B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7" name="Freeform 47"/>
          <p:cNvSpPr>
            <a:spLocks/>
          </p:cNvSpPr>
          <p:nvPr/>
        </p:nvSpPr>
        <p:spPr bwMode="auto">
          <a:xfrm>
            <a:off x="4152900" y="4742661"/>
            <a:ext cx="604838" cy="376237"/>
          </a:xfrm>
          <a:custGeom>
            <a:avLst/>
            <a:gdLst>
              <a:gd name="T0" fmla="*/ 0 w 381"/>
              <a:gd name="T1" fmla="*/ 461187267 h 237"/>
              <a:gd name="T2" fmla="*/ 37803169 w 381"/>
              <a:gd name="T3" fmla="*/ 491429094 h 237"/>
              <a:gd name="T4" fmla="*/ 80645066 w 381"/>
              <a:gd name="T5" fmla="*/ 519151562 h 237"/>
              <a:gd name="T6" fmla="*/ 120967611 w 381"/>
              <a:gd name="T7" fmla="*/ 539312780 h 237"/>
              <a:gd name="T8" fmla="*/ 168851398 w 381"/>
              <a:gd name="T9" fmla="*/ 559473998 h 237"/>
              <a:gd name="T10" fmla="*/ 216733646 w 381"/>
              <a:gd name="T11" fmla="*/ 577114270 h 237"/>
              <a:gd name="T12" fmla="*/ 264617433 w 381"/>
              <a:gd name="T13" fmla="*/ 587194879 h 237"/>
              <a:gd name="T14" fmla="*/ 317539947 w 381"/>
              <a:gd name="T15" fmla="*/ 592235184 h 237"/>
              <a:gd name="T16" fmla="*/ 370464049 w 381"/>
              <a:gd name="T17" fmla="*/ 597275488 h 237"/>
              <a:gd name="T18" fmla="*/ 428426978 w 381"/>
              <a:gd name="T19" fmla="*/ 592235184 h 237"/>
              <a:gd name="T20" fmla="*/ 488910758 w 381"/>
              <a:gd name="T21" fmla="*/ 582154575 h 237"/>
              <a:gd name="T22" fmla="*/ 546875175 w 381"/>
              <a:gd name="T23" fmla="*/ 572073966 h 237"/>
              <a:gd name="T24" fmla="*/ 599797690 w 381"/>
              <a:gd name="T25" fmla="*/ 549393389 h 237"/>
              <a:gd name="T26" fmla="*/ 652721791 w 381"/>
              <a:gd name="T27" fmla="*/ 524191867 h 237"/>
              <a:gd name="T28" fmla="*/ 700603991 w 381"/>
              <a:gd name="T29" fmla="*/ 496469398 h 237"/>
              <a:gd name="T30" fmla="*/ 740926511 w 381"/>
              <a:gd name="T31" fmla="*/ 466227571 h 237"/>
              <a:gd name="T32" fmla="*/ 783769983 w 381"/>
              <a:gd name="T33" fmla="*/ 423385777 h 237"/>
              <a:gd name="T34" fmla="*/ 821571552 w 381"/>
              <a:gd name="T35" fmla="*/ 385582600 h 237"/>
              <a:gd name="T36" fmla="*/ 859374907 w 381"/>
              <a:gd name="T37" fmla="*/ 337700501 h 237"/>
              <a:gd name="T38" fmla="*/ 884576482 w 381"/>
              <a:gd name="T39" fmla="*/ 289816814 h 237"/>
              <a:gd name="T40" fmla="*/ 912297421 w 381"/>
              <a:gd name="T41" fmla="*/ 241934715 h 237"/>
              <a:gd name="T42" fmla="*/ 932458681 w 381"/>
              <a:gd name="T43" fmla="*/ 183970370 h 237"/>
              <a:gd name="T44" fmla="*/ 950100578 w 381"/>
              <a:gd name="T45" fmla="*/ 131047967 h 237"/>
              <a:gd name="T46" fmla="*/ 960181208 w 381"/>
              <a:gd name="T47" fmla="*/ 73083646 h 237"/>
              <a:gd name="T48" fmla="*/ 960181208 w 381"/>
              <a:gd name="T49" fmla="*/ 15120920 h 237"/>
              <a:gd name="T50" fmla="*/ 960181208 w 381"/>
              <a:gd name="T51" fmla="*/ 5040306 h 237"/>
              <a:gd name="T52" fmla="*/ 955140893 w 381"/>
              <a:gd name="T53" fmla="*/ 0 h 237"/>
              <a:gd name="T54" fmla="*/ 955140893 w 381"/>
              <a:gd name="T55" fmla="*/ 5040306 h 237"/>
              <a:gd name="T56" fmla="*/ 955140893 w 381"/>
              <a:gd name="T57" fmla="*/ 5040306 h 237"/>
              <a:gd name="T58" fmla="*/ 955140893 w 381"/>
              <a:gd name="T59" fmla="*/ 68043342 h 237"/>
              <a:gd name="T60" fmla="*/ 942539312 w 381"/>
              <a:gd name="T61" fmla="*/ 120967358 h 237"/>
              <a:gd name="T62" fmla="*/ 927418366 w 381"/>
              <a:gd name="T63" fmla="*/ 178930066 h 237"/>
              <a:gd name="T64" fmla="*/ 907257106 w 381"/>
              <a:gd name="T65" fmla="*/ 231854106 h 237"/>
              <a:gd name="T66" fmla="*/ 884576482 w 381"/>
              <a:gd name="T67" fmla="*/ 284776510 h 237"/>
              <a:gd name="T68" fmla="*/ 854334592 w 381"/>
              <a:gd name="T69" fmla="*/ 332660196 h 237"/>
              <a:gd name="T70" fmla="*/ 821571552 w 381"/>
              <a:gd name="T71" fmla="*/ 375501991 h 237"/>
              <a:gd name="T72" fmla="*/ 783769983 w 381"/>
              <a:gd name="T73" fmla="*/ 418345472 h 237"/>
              <a:gd name="T74" fmla="*/ 740926511 w 381"/>
              <a:gd name="T75" fmla="*/ 453627604 h 237"/>
              <a:gd name="T76" fmla="*/ 700603991 w 381"/>
              <a:gd name="T77" fmla="*/ 491429094 h 237"/>
              <a:gd name="T78" fmla="*/ 652721791 w 381"/>
              <a:gd name="T79" fmla="*/ 519151562 h 237"/>
              <a:gd name="T80" fmla="*/ 599797690 w 381"/>
              <a:gd name="T81" fmla="*/ 544353085 h 237"/>
              <a:gd name="T82" fmla="*/ 546875175 w 381"/>
              <a:gd name="T83" fmla="*/ 559473998 h 237"/>
              <a:gd name="T84" fmla="*/ 488910758 w 381"/>
              <a:gd name="T85" fmla="*/ 577114270 h 237"/>
              <a:gd name="T86" fmla="*/ 428426978 w 381"/>
              <a:gd name="T87" fmla="*/ 587194879 h 237"/>
              <a:gd name="T88" fmla="*/ 370464049 w 381"/>
              <a:gd name="T89" fmla="*/ 587194879 h 237"/>
              <a:gd name="T90" fmla="*/ 317539947 w 381"/>
              <a:gd name="T91" fmla="*/ 587194879 h 237"/>
              <a:gd name="T92" fmla="*/ 264617433 w 381"/>
              <a:gd name="T93" fmla="*/ 582154575 h 237"/>
              <a:gd name="T94" fmla="*/ 216733646 w 381"/>
              <a:gd name="T95" fmla="*/ 572073966 h 237"/>
              <a:gd name="T96" fmla="*/ 168851398 w 381"/>
              <a:gd name="T97" fmla="*/ 554433694 h 237"/>
              <a:gd name="T98" fmla="*/ 120967611 w 381"/>
              <a:gd name="T99" fmla="*/ 534272476 h 237"/>
              <a:gd name="T100" fmla="*/ 80645066 w 381"/>
              <a:gd name="T101" fmla="*/ 514111258 h 237"/>
              <a:gd name="T102" fmla="*/ 37803169 w 381"/>
              <a:gd name="T103" fmla="*/ 486388789 h 237"/>
              <a:gd name="T104" fmla="*/ 0 w 381"/>
              <a:gd name="T105" fmla="*/ 453627604 h 237"/>
              <a:gd name="T106" fmla="*/ 0 w 381"/>
              <a:gd name="T107" fmla="*/ 461187267 h 237"/>
              <a:gd name="T108" fmla="*/ 0 w 381"/>
              <a:gd name="T109" fmla="*/ 461187267 h 23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81"/>
              <a:gd name="T166" fmla="*/ 0 h 237"/>
              <a:gd name="T167" fmla="*/ 381 w 381"/>
              <a:gd name="T168" fmla="*/ 237 h 23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81" h="237">
                <a:moveTo>
                  <a:pt x="0" y="183"/>
                </a:moveTo>
                <a:lnTo>
                  <a:pt x="15" y="195"/>
                </a:lnTo>
                <a:lnTo>
                  <a:pt x="32" y="206"/>
                </a:lnTo>
                <a:lnTo>
                  <a:pt x="48" y="214"/>
                </a:lnTo>
                <a:lnTo>
                  <a:pt x="67" y="222"/>
                </a:lnTo>
                <a:lnTo>
                  <a:pt x="86" y="229"/>
                </a:lnTo>
                <a:lnTo>
                  <a:pt x="105" y="233"/>
                </a:lnTo>
                <a:lnTo>
                  <a:pt x="126" y="235"/>
                </a:lnTo>
                <a:lnTo>
                  <a:pt x="147" y="237"/>
                </a:lnTo>
                <a:lnTo>
                  <a:pt x="170" y="235"/>
                </a:lnTo>
                <a:lnTo>
                  <a:pt x="194" y="231"/>
                </a:lnTo>
                <a:lnTo>
                  <a:pt x="217" y="227"/>
                </a:lnTo>
                <a:lnTo>
                  <a:pt x="238" y="218"/>
                </a:lnTo>
                <a:lnTo>
                  <a:pt x="259" y="208"/>
                </a:lnTo>
                <a:lnTo>
                  <a:pt x="278" y="197"/>
                </a:lnTo>
                <a:lnTo>
                  <a:pt x="294" y="185"/>
                </a:lnTo>
                <a:lnTo>
                  <a:pt x="311" y="168"/>
                </a:lnTo>
                <a:lnTo>
                  <a:pt x="326" y="153"/>
                </a:lnTo>
                <a:lnTo>
                  <a:pt x="341" y="134"/>
                </a:lnTo>
                <a:lnTo>
                  <a:pt x="351" y="115"/>
                </a:lnTo>
                <a:lnTo>
                  <a:pt x="362" y="96"/>
                </a:lnTo>
                <a:lnTo>
                  <a:pt x="370" y="73"/>
                </a:lnTo>
                <a:lnTo>
                  <a:pt x="377" y="52"/>
                </a:lnTo>
                <a:lnTo>
                  <a:pt x="381" y="29"/>
                </a:lnTo>
                <a:lnTo>
                  <a:pt x="381" y="6"/>
                </a:lnTo>
                <a:lnTo>
                  <a:pt x="381" y="2"/>
                </a:lnTo>
                <a:lnTo>
                  <a:pt x="379" y="0"/>
                </a:lnTo>
                <a:lnTo>
                  <a:pt x="379" y="2"/>
                </a:lnTo>
                <a:lnTo>
                  <a:pt x="379" y="27"/>
                </a:lnTo>
                <a:lnTo>
                  <a:pt x="374" y="48"/>
                </a:lnTo>
                <a:lnTo>
                  <a:pt x="368" y="71"/>
                </a:lnTo>
                <a:lnTo>
                  <a:pt x="360" y="92"/>
                </a:lnTo>
                <a:lnTo>
                  <a:pt x="351" y="113"/>
                </a:lnTo>
                <a:lnTo>
                  <a:pt x="339" y="132"/>
                </a:lnTo>
                <a:lnTo>
                  <a:pt x="326" y="149"/>
                </a:lnTo>
                <a:lnTo>
                  <a:pt x="311" y="166"/>
                </a:lnTo>
                <a:lnTo>
                  <a:pt x="294" y="180"/>
                </a:lnTo>
                <a:lnTo>
                  <a:pt x="278" y="195"/>
                </a:lnTo>
                <a:lnTo>
                  <a:pt x="259" y="206"/>
                </a:lnTo>
                <a:lnTo>
                  <a:pt x="238" y="216"/>
                </a:lnTo>
                <a:lnTo>
                  <a:pt x="217" y="222"/>
                </a:lnTo>
                <a:lnTo>
                  <a:pt x="194" y="229"/>
                </a:lnTo>
                <a:lnTo>
                  <a:pt x="170" y="233"/>
                </a:lnTo>
                <a:lnTo>
                  <a:pt x="147" y="233"/>
                </a:lnTo>
                <a:lnTo>
                  <a:pt x="126" y="233"/>
                </a:lnTo>
                <a:lnTo>
                  <a:pt x="105" y="231"/>
                </a:lnTo>
                <a:lnTo>
                  <a:pt x="86" y="227"/>
                </a:lnTo>
                <a:lnTo>
                  <a:pt x="67" y="220"/>
                </a:lnTo>
                <a:lnTo>
                  <a:pt x="48" y="212"/>
                </a:lnTo>
                <a:lnTo>
                  <a:pt x="32" y="204"/>
                </a:lnTo>
                <a:lnTo>
                  <a:pt x="15" y="193"/>
                </a:lnTo>
                <a:lnTo>
                  <a:pt x="0" y="180"/>
                </a:lnTo>
                <a:lnTo>
                  <a:pt x="0" y="183"/>
                </a:lnTo>
                <a:close/>
              </a:path>
            </a:pathLst>
          </a:custGeom>
          <a:solidFill>
            <a:srgbClr val="FF0C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8" name="Freeform 48"/>
          <p:cNvSpPr>
            <a:spLocks/>
          </p:cNvSpPr>
          <p:nvPr/>
        </p:nvSpPr>
        <p:spPr bwMode="auto">
          <a:xfrm>
            <a:off x="4152900" y="4736307"/>
            <a:ext cx="604838" cy="379412"/>
          </a:xfrm>
          <a:custGeom>
            <a:avLst/>
            <a:gdLst>
              <a:gd name="T0" fmla="*/ 960181208 w 381"/>
              <a:gd name="T1" fmla="*/ 15120920 h 239"/>
              <a:gd name="T2" fmla="*/ 960181208 w 381"/>
              <a:gd name="T3" fmla="*/ 15120920 h 239"/>
              <a:gd name="T4" fmla="*/ 955140893 w 381"/>
              <a:gd name="T5" fmla="*/ 10080612 h 239"/>
              <a:gd name="T6" fmla="*/ 955140893 w 381"/>
              <a:gd name="T7" fmla="*/ 0 h 239"/>
              <a:gd name="T8" fmla="*/ 955140893 w 381"/>
              <a:gd name="T9" fmla="*/ 10080612 h 239"/>
              <a:gd name="T10" fmla="*/ 955140893 w 381"/>
              <a:gd name="T11" fmla="*/ 15120920 h 239"/>
              <a:gd name="T12" fmla="*/ 950100578 w 381"/>
              <a:gd name="T13" fmla="*/ 78123952 h 239"/>
              <a:gd name="T14" fmla="*/ 937498997 w 381"/>
              <a:gd name="T15" fmla="*/ 131047968 h 239"/>
              <a:gd name="T16" fmla="*/ 927418366 w 381"/>
              <a:gd name="T17" fmla="*/ 189010677 h 239"/>
              <a:gd name="T18" fmla="*/ 907257106 w 381"/>
              <a:gd name="T19" fmla="*/ 241934719 h 239"/>
              <a:gd name="T20" fmla="*/ 879536167 w 381"/>
              <a:gd name="T21" fmla="*/ 294857123 h 239"/>
              <a:gd name="T22" fmla="*/ 854334592 w 381"/>
              <a:gd name="T23" fmla="*/ 342740810 h 239"/>
              <a:gd name="T24" fmla="*/ 821571552 w 381"/>
              <a:gd name="T25" fmla="*/ 385582605 h 239"/>
              <a:gd name="T26" fmla="*/ 778729668 w 381"/>
              <a:gd name="T27" fmla="*/ 428426087 h 239"/>
              <a:gd name="T28" fmla="*/ 740926511 w 381"/>
              <a:gd name="T29" fmla="*/ 463708219 h 239"/>
              <a:gd name="T30" fmla="*/ 695563676 w 381"/>
              <a:gd name="T31" fmla="*/ 496469405 h 239"/>
              <a:gd name="T32" fmla="*/ 647681476 w 381"/>
              <a:gd name="T33" fmla="*/ 529232178 h 239"/>
              <a:gd name="T34" fmla="*/ 599797690 w 381"/>
              <a:gd name="T35" fmla="*/ 549393397 h 239"/>
              <a:gd name="T36" fmla="*/ 546875175 w 381"/>
              <a:gd name="T37" fmla="*/ 569554615 h 239"/>
              <a:gd name="T38" fmla="*/ 488910758 w 381"/>
              <a:gd name="T39" fmla="*/ 587194887 h 239"/>
              <a:gd name="T40" fmla="*/ 428426978 w 381"/>
              <a:gd name="T41" fmla="*/ 592235192 h 239"/>
              <a:gd name="T42" fmla="*/ 370464049 w 381"/>
              <a:gd name="T43" fmla="*/ 597275496 h 239"/>
              <a:gd name="T44" fmla="*/ 317539947 w 381"/>
              <a:gd name="T45" fmla="*/ 592235192 h 239"/>
              <a:gd name="T46" fmla="*/ 269657748 w 381"/>
              <a:gd name="T47" fmla="*/ 587194887 h 239"/>
              <a:gd name="T48" fmla="*/ 216733646 w 381"/>
              <a:gd name="T49" fmla="*/ 577114278 h 239"/>
              <a:gd name="T50" fmla="*/ 168851398 w 381"/>
              <a:gd name="T51" fmla="*/ 559474006 h 239"/>
              <a:gd name="T52" fmla="*/ 120967611 w 381"/>
              <a:gd name="T53" fmla="*/ 539312787 h 239"/>
              <a:gd name="T54" fmla="*/ 80645066 w 381"/>
              <a:gd name="T55" fmla="*/ 516630623 h 239"/>
              <a:gd name="T56" fmla="*/ 37803169 w 381"/>
              <a:gd name="T57" fmla="*/ 491429100 h 239"/>
              <a:gd name="T58" fmla="*/ 0 w 381"/>
              <a:gd name="T59" fmla="*/ 463708219 h 239"/>
              <a:gd name="T60" fmla="*/ 0 w 381"/>
              <a:gd name="T61" fmla="*/ 463708219 h 239"/>
              <a:gd name="T62" fmla="*/ 0 w 381"/>
              <a:gd name="T63" fmla="*/ 471267882 h 239"/>
              <a:gd name="T64" fmla="*/ 37803169 w 381"/>
              <a:gd name="T65" fmla="*/ 496469405 h 239"/>
              <a:gd name="T66" fmla="*/ 80645066 w 381"/>
              <a:gd name="T67" fmla="*/ 524191874 h 239"/>
              <a:gd name="T68" fmla="*/ 120967611 w 381"/>
              <a:gd name="T69" fmla="*/ 549393397 h 239"/>
              <a:gd name="T70" fmla="*/ 168851398 w 381"/>
              <a:gd name="T71" fmla="*/ 564514310 h 239"/>
              <a:gd name="T72" fmla="*/ 216733646 w 381"/>
              <a:gd name="T73" fmla="*/ 582154583 h 239"/>
              <a:gd name="T74" fmla="*/ 264617433 w 381"/>
              <a:gd name="T75" fmla="*/ 592235192 h 239"/>
              <a:gd name="T76" fmla="*/ 317539947 w 381"/>
              <a:gd name="T77" fmla="*/ 602315801 h 239"/>
              <a:gd name="T78" fmla="*/ 370464049 w 381"/>
              <a:gd name="T79" fmla="*/ 602315801 h 239"/>
              <a:gd name="T80" fmla="*/ 428426978 w 381"/>
              <a:gd name="T81" fmla="*/ 597275496 h 239"/>
              <a:gd name="T82" fmla="*/ 488910758 w 381"/>
              <a:gd name="T83" fmla="*/ 592235192 h 239"/>
              <a:gd name="T84" fmla="*/ 546875175 w 381"/>
              <a:gd name="T85" fmla="*/ 577114278 h 239"/>
              <a:gd name="T86" fmla="*/ 599797690 w 381"/>
              <a:gd name="T87" fmla="*/ 554433701 h 239"/>
              <a:gd name="T88" fmla="*/ 652721791 w 381"/>
              <a:gd name="T89" fmla="*/ 534272483 h 239"/>
              <a:gd name="T90" fmla="*/ 700603991 w 381"/>
              <a:gd name="T91" fmla="*/ 501509709 h 239"/>
              <a:gd name="T92" fmla="*/ 740926511 w 381"/>
              <a:gd name="T93" fmla="*/ 471267882 h 239"/>
              <a:gd name="T94" fmla="*/ 783769983 w 381"/>
              <a:gd name="T95" fmla="*/ 433466392 h 239"/>
              <a:gd name="T96" fmla="*/ 821571552 w 381"/>
              <a:gd name="T97" fmla="*/ 390622910 h 239"/>
              <a:gd name="T98" fmla="*/ 859374907 w 381"/>
              <a:gd name="T99" fmla="*/ 342740810 h 239"/>
              <a:gd name="T100" fmla="*/ 884576482 w 381"/>
              <a:gd name="T101" fmla="*/ 294857123 h 239"/>
              <a:gd name="T102" fmla="*/ 912297421 w 381"/>
              <a:gd name="T103" fmla="*/ 241934719 h 239"/>
              <a:gd name="T104" fmla="*/ 932458681 w 381"/>
              <a:gd name="T105" fmla="*/ 189010677 h 239"/>
              <a:gd name="T106" fmla="*/ 942539312 w 381"/>
              <a:gd name="T107" fmla="*/ 136088273 h 239"/>
              <a:gd name="T108" fmla="*/ 955140893 w 381"/>
              <a:gd name="T109" fmla="*/ 78123952 h 239"/>
              <a:gd name="T110" fmla="*/ 960181208 w 381"/>
              <a:gd name="T111" fmla="*/ 15120920 h 23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81"/>
              <a:gd name="T169" fmla="*/ 0 h 239"/>
              <a:gd name="T170" fmla="*/ 381 w 381"/>
              <a:gd name="T171" fmla="*/ 239 h 23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81" h="239">
                <a:moveTo>
                  <a:pt x="381" y="6"/>
                </a:moveTo>
                <a:lnTo>
                  <a:pt x="381" y="6"/>
                </a:lnTo>
                <a:lnTo>
                  <a:pt x="379" y="4"/>
                </a:lnTo>
                <a:lnTo>
                  <a:pt x="379" y="0"/>
                </a:lnTo>
                <a:lnTo>
                  <a:pt x="379" y="4"/>
                </a:lnTo>
                <a:lnTo>
                  <a:pt x="379" y="6"/>
                </a:lnTo>
                <a:lnTo>
                  <a:pt x="377" y="31"/>
                </a:lnTo>
                <a:lnTo>
                  <a:pt x="372" y="52"/>
                </a:lnTo>
                <a:lnTo>
                  <a:pt x="368" y="75"/>
                </a:lnTo>
                <a:lnTo>
                  <a:pt x="360" y="96"/>
                </a:lnTo>
                <a:lnTo>
                  <a:pt x="349" y="117"/>
                </a:lnTo>
                <a:lnTo>
                  <a:pt x="339" y="136"/>
                </a:lnTo>
                <a:lnTo>
                  <a:pt x="326" y="153"/>
                </a:lnTo>
                <a:lnTo>
                  <a:pt x="309" y="170"/>
                </a:lnTo>
                <a:lnTo>
                  <a:pt x="294" y="184"/>
                </a:lnTo>
                <a:lnTo>
                  <a:pt x="276" y="197"/>
                </a:lnTo>
                <a:lnTo>
                  <a:pt x="257" y="210"/>
                </a:lnTo>
                <a:lnTo>
                  <a:pt x="238" y="218"/>
                </a:lnTo>
                <a:lnTo>
                  <a:pt x="217" y="226"/>
                </a:lnTo>
                <a:lnTo>
                  <a:pt x="194" y="233"/>
                </a:lnTo>
                <a:lnTo>
                  <a:pt x="170" y="235"/>
                </a:lnTo>
                <a:lnTo>
                  <a:pt x="147" y="237"/>
                </a:lnTo>
                <a:lnTo>
                  <a:pt x="126" y="235"/>
                </a:lnTo>
                <a:lnTo>
                  <a:pt x="107" y="233"/>
                </a:lnTo>
                <a:lnTo>
                  <a:pt x="86" y="229"/>
                </a:lnTo>
                <a:lnTo>
                  <a:pt x="67" y="222"/>
                </a:lnTo>
                <a:lnTo>
                  <a:pt x="48" y="214"/>
                </a:lnTo>
                <a:lnTo>
                  <a:pt x="32" y="205"/>
                </a:lnTo>
                <a:lnTo>
                  <a:pt x="15" y="195"/>
                </a:lnTo>
                <a:lnTo>
                  <a:pt x="0" y="184"/>
                </a:lnTo>
                <a:lnTo>
                  <a:pt x="0" y="187"/>
                </a:lnTo>
                <a:lnTo>
                  <a:pt x="15" y="197"/>
                </a:lnTo>
                <a:lnTo>
                  <a:pt x="32" y="208"/>
                </a:lnTo>
                <a:lnTo>
                  <a:pt x="48" y="218"/>
                </a:lnTo>
                <a:lnTo>
                  <a:pt x="67" y="224"/>
                </a:lnTo>
                <a:lnTo>
                  <a:pt x="86" y="231"/>
                </a:lnTo>
                <a:lnTo>
                  <a:pt x="105" y="235"/>
                </a:lnTo>
                <a:lnTo>
                  <a:pt x="126" y="239"/>
                </a:lnTo>
                <a:lnTo>
                  <a:pt x="147" y="239"/>
                </a:lnTo>
                <a:lnTo>
                  <a:pt x="170" y="237"/>
                </a:lnTo>
                <a:lnTo>
                  <a:pt x="194" y="235"/>
                </a:lnTo>
                <a:lnTo>
                  <a:pt x="217" y="229"/>
                </a:lnTo>
                <a:lnTo>
                  <a:pt x="238" y="220"/>
                </a:lnTo>
                <a:lnTo>
                  <a:pt x="259" y="212"/>
                </a:lnTo>
                <a:lnTo>
                  <a:pt x="278" y="199"/>
                </a:lnTo>
                <a:lnTo>
                  <a:pt x="294" y="187"/>
                </a:lnTo>
                <a:lnTo>
                  <a:pt x="311" y="172"/>
                </a:lnTo>
                <a:lnTo>
                  <a:pt x="326" y="155"/>
                </a:lnTo>
                <a:lnTo>
                  <a:pt x="341" y="136"/>
                </a:lnTo>
                <a:lnTo>
                  <a:pt x="351" y="117"/>
                </a:lnTo>
                <a:lnTo>
                  <a:pt x="362" y="96"/>
                </a:lnTo>
                <a:lnTo>
                  <a:pt x="370" y="75"/>
                </a:lnTo>
                <a:lnTo>
                  <a:pt x="374" y="54"/>
                </a:lnTo>
                <a:lnTo>
                  <a:pt x="379" y="31"/>
                </a:lnTo>
                <a:lnTo>
                  <a:pt x="381" y="6"/>
                </a:lnTo>
                <a:close/>
              </a:path>
            </a:pathLst>
          </a:custGeom>
          <a:solidFill>
            <a:srgbClr val="FF0C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79" name="Freeform 49"/>
          <p:cNvSpPr>
            <a:spLocks/>
          </p:cNvSpPr>
          <p:nvPr/>
        </p:nvSpPr>
        <p:spPr bwMode="auto">
          <a:xfrm>
            <a:off x="4152932" y="4731544"/>
            <a:ext cx="601663" cy="381000"/>
          </a:xfrm>
          <a:custGeom>
            <a:avLst/>
            <a:gdLst>
              <a:gd name="T0" fmla="*/ 955140895 w 379"/>
              <a:gd name="T1" fmla="*/ 22682200 h 240"/>
              <a:gd name="T2" fmla="*/ 955140895 w 379"/>
              <a:gd name="T3" fmla="*/ 22682200 h 240"/>
              <a:gd name="T4" fmla="*/ 955140895 w 379"/>
              <a:gd name="T5" fmla="*/ 17641889 h 240"/>
              <a:gd name="T6" fmla="*/ 955140895 w 379"/>
              <a:gd name="T7" fmla="*/ 7561264 h 240"/>
              <a:gd name="T8" fmla="*/ 950100580 w 379"/>
              <a:gd name="T9" fmla="*/ 0 h 240"/>
              <a:gd name="T10" fmla="*/ 950100580 w 379"/>
              <a:gd name="T11" fmla="*/ 12601575 h 240"/>
              <a:gd name="T12" fmla="*/ 950100580 w 379"/>
              <a:gd name="T13" fmla="*/ 22682200 h 240"/>
              <a:gd name="T14" fmla="*/ 942539314 w 379"/>
              <a:gd name="T15" fmla="*/ 80645004 h 240"/>
              <a:gd name="T16" fmla="*/ 937498999 w 379"/>
              <a:gd name="T17" fmla="*/ 138609402 h 240"/>
              <a:gd name="T18" fmla="*/ 922378054 w 379"/>
              <a:gd name="T19" fmla="*/ 196572187 h 240"/>
              <a:gd name="T20" fmla="*/ 902216794 w 379"/>
              <a:gd name="T21" fmla="*/ 249496298 h 240"/>
              <a:gd name="T22" fmla="*/ 879536170 w 379"/>
              <a:gd name="T23" fmla="*/ 297378461 h 240"/>
              <a:gd name="T24" fmla="*/ 849294279 w 379"/>
              <a:gd name="T25" fmla="*/ 345262211 h 240"/>
              <a:gd name="T26" fmla="*/ 816531239 w 379"/>
              <a:gd name="T27" fmla="*/ 393144374 h 240"/>
              <a:gd name="T28" fmla="*/ 778729670 w 379"/>
              <a:gd name="T29" fmla="*/ 430947601 h 240"/>
              <a:gd name="T30" fmla="*/ 735886198 w 379"/>
              <a:gd name="T31" fmla="*/ 466229780 h 240"/>
              <a:gd name="T32" fmla="*/ 695563677 w 379"/>
              <a:gd name="T33" fmla="*/ 504031320 h 240"/>
              <a:gd name="T34" fmla="*/ 647681478 w 379"/>
              <a:gd name="T35" fmla="*/ 531753826 h 240"/>
              <a:gd name="T36" fmla="*/ 594757376 w 379"/>
              <a:gd name="T37" fmla="*/ 556955382 h 240"/>
              <a:gd name="T38" fmla="*/ 541834862 w 379"/>
              <a:gd name="T39" fmla="*/ 572076315 h 240"/>
              <a:gd name="T40" fmla="*/ 488910760 w 379"/>
              <a:gd name="T41" fmla="*/ 589716611 h 240"/>
              <a:gd name="T42" fmla="*/ 428426979 w 379"/>
              <a:gd name="T43" fmla="*/ 599797233 h 240"/>
              <a:gd name="T44" fmla="*/ 370464050 w 379"/>
              <a:gd name="T45" fmla="*/ 599797233 h 240"/>
              <a:gd name="T46" fmla="*/ 317539948 w 379"/>
              <a:gd name="T47" fmla="*/ 599797233 h 240"/>
              <a:gd name="T48" fmla="*/ 269657749 w 379"/>
              <a:gd name="T49" fmla="*/ 594756922 h 240"/>
              <a:gd name="T50" fmla="*/ 216733647 w 379"/>
              <a:gd name="T51" fmla="*/ 577116627 h 240"/>
              <a:gd name="T52" fmla="*/ 168851398 w 379"/>
              <a:gd name="T53" fmla="*/ 567036004 h 240"/>
              <a:gd name="T54" fmla="*/ 128528878 w 379"/>
              <a:gd name="T55" fmla="*/ 546874759 h 240"/>
              <a:gd name="T56" fmla="*/ 80645066 w 379"/>
              <a:gd name="T57" fmla="*/ 524192565 h 240"/>
              <a:gd name="T58" fmla="*/ 37803169 w 379"/>
              <a:gd name="T59" fmla="*/ 498991009 h 240"/>
              <a:gd name="T60" fmla="*/ 0 w 379"/>
              <a:gd name="T61" fmla="*/ 466229780 h 240"/>
              <a:gd name="T62" fmla="*/ 0 w 379"/>
              <a:gd name="T63" fmla="*/ 471270091 h 240"/>
              <a:gd name="T64" fmla="*/ 0 w 379"/>
              <a:gd name="T65" fmla="*/ 471270091 h 240"/>
              <a:gd name="T66" fmla="*/ 37803169 w 379"/>
              <a:gd name="T67" fmla="*/ 504031320 h 240"/>
              <a:gd name="T68" fmla="*/ 80645066 w 379"/>
              <a:gd name="T69" fmla="*/ 531753826 h 240"/>
              <a:gd name="T70" fmla="*/ 120967611 w 379"/>
              <a:gd name="T71" fmla="*/ 551915071 h 240"/>
              <a:gd name="T72" fmla="*/ 168851398 w 379"/>
              <a:gd name="T73" fmla="*/ 572076315 h 240"/>
              <a:gd name="T74" fmla="*/ 216733647 w 379"/>
              <a:gd name="T75" fmla="*/ 589716611 h 240"/>
              <a:gd name="T76" fmla="*/ 264617434 w 379"/>
              <a:gd name="T77" fmla="*/ 599797233 h 240"/>
              <a:gd name="T78" fmla="*/ 317539948 w 379"/>
              <a:gd name="T79" fmla="*/ 604837545 h 240"/>
              <a:gd name="T80" fmla="*/ 370464050 w 379"/>
              <a:gd name="T81" fmla="*/ 604837545 h 240"/>
              <a:gd name="T82" fmla="*/ 428426979 w 379"/>
              <a:gd name="T83" fmla="*/ 604837545 h 240"/>
              <a:gd name="T84" fmla="*/ 488910760 w 379"/>
              <a:gd name="T85" fmla="*/ 594756922 h 240"/>
              <a:gd name="T86" fmla="*/ 546875177 w 379"/>
              <a:gd name="T87" fmla="*/ 577116627 h 240"/>
              <a:gd name="T88" fmla="*/ 599797691 w 379"/>
              <a:gd name="T89" fmla="*/ 561995693 h 240"/>
              <a:gd name="T90" fmla="*/ 652721793 w 379"/>
              <a:gd name="T91" fmla="*/ 536794137 h 240"/>
              <a:gd name="T92" fmla="*/ 700603993 w 379"/>
              <a:gd name="T93" fmla="*/ 509071631 h 240"/>
              <a:gd name="T94" fmla="*/ 740926513 w 379"/>
              <a:gd name="T95" fmla="*/ 471270091 h 240"/>
              <a:gd name="T96" fmla="*/ 783769985 w 379"/>
              <a:gd name="T97" fmla="*/ 435987913 h 240"/>
              <a:gd name="T98" fmla="*/ 821571554 w 379"/>
              <a:gd name="T99" fmla="*/ 393144374 h 240"/>
              <a:gd name="T100" fmla="*/ 854334594 w 379"/>
              <a:gd name="T101" fmla="*/ 350302523 h 240"/>
              <a:gd name="T102" fmla="*/ 884576485 w 379"/>
              <a:gd name="T103" fmla="*/ 302418772 h 240"/>
              <a:gd name="T104" fmla="*/ 907257109 w 379"/>
              <a:gd name="T105" fmla="*/ 249496298 h 240"/>
              <a:gd name="T106" fmla="*/ 927418369 w 379"/>
              <a:gd name="T107" fmla="*/ 196572187 h 240"/>
              <a:gd name="T108" fmla="*/ 942539314 w 379"/>
              <a:gd name="T109" fmla="*/ 138609402 h 240"/>
              <a:gd name="T110" fmla="*/ 955140895 w 379"/>
              <a:gd name="T111" fmla="*/ 85685316 h 240"/>
              <a:gd name="T112" fmla="*/ 955140895 w 379"/>
              <a:gd name="T113" fmla="*/ 22682200 h 2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9"/>
              <a:gd name="T172" fmla="*/ 0 h 240"/>
              <a:gd name="T173" fmla="*/ 379 w 379"/>
              <a:gd name="T174" fmla="*/ 240 h 2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9" h="240">
                <a:moveTo>
                  <a:pt x="379" y="9"/>
                </a:moveTo>
                <a:lnTo>
                  <a:pt x="379" y="9"/>
                </a:lnTo>
                <a:lnTo>
                  <a:pt x="379" y="7"/>
                </a:lnTo>
                <a:lnTo>
                  <a:pt x="379" y="3"/>
                </a:lnTo>
                <a:lnTo>
                  <a:pt x="377" y="0"/>
                </a:lnTo>
                <a:lnTo>
                  <a:pt x="377" y="5"/>
                </a:lnTo>
                <a:lnTo>
                  <a:pt x="377" y="9"/>
                </a:lnTo>
                <a:lnTo>
                  <a:pt x="374" y="32"/>
                </a:lnTo>
                <a:lnTo>
                  <a:pt x="372" y="55"/>
                </a:lnTo>
                <a:lnTo>
                  <a:pt x="366" y="78"/>
                </a:lnTo>
                <a:lnTo>
                  <a:pt x="358" y="99"/>
                </a:lnTo>
                <a:lnTo>
                  <a:pt x="349" y="118"/>
                </a:lnTo>
                <a:lnTo>
                  <a:pt x="337" y="137"/>
                </a:lnTo>
                <a:lnTo>
                  <a:pt x="324" y="156"/>
                </a:lnTo>
                <a:lnTo>
                  <a:pt x="309" y="171"/>
                </a:lnTo>
                <a:lnTo>
                  <a:pt x="292" y="185"/>
                </a:lnTo>
                <a:lnTo>
                  <a:pt x="276" y="200"/>
                </a:lnTo>
                <a:lnTo>
                  <a:pt x="257" y="211"/>
                </a:lnTo>
                <a:lnTo>
                  <a:pt x="236" y="221"/>
                </a:lnTo>
                <a:lnTo>
                  <a:pt x="215" y="227"/>
                </a:lnTo>
                <a:lnTo>
                  <a:pt x="194" y="234"/>
                </a:lnTo>
                <a:lnTo>
                  <a:pt x="170" y="238"/>
                </a:lnTo>
                <a:lnTo>
                  <a:pt x="147" y="238"/>
                </a:lnTo>
                <a:lnTo>
                  <a:pt x="126" y="238"/>
                </a:lnTo>
                <a:lnTo>
                  <a:pt x="107" y="236"/>
                </a:lnTo>
                <a:lnTo>
                  <a:pt x="86" y="229"/>
                </a:lnTo>
                <a:lnTo>
                  <a:pt x="67" y="225"/>
                </a:lnTo>
                <a:lnTo>
                  <a:pt x="51" y="217"/>
                </a:lnTo>
                <a:lnTo>
                  <a:pt x="32" y="208"/>
                </a:lnTo>
                <a:lnTo>
                  <a:pt x="15" y="198"/>
                </a:lnTo>
                <a:lnTo>
                  <a:pt x="0" y="185"/>
                </a:lnTo>
                <a:lnTo>
                  <a:pt x="0" y="187"/>
                </a:lnTo>
                <a:lnTo>
                  <a:pt x="15" y="200"/>
                </a:lnTo>
                <a:lnTo>
                  <a:pt x="32" y="211"/>
                </a:lnTo>
                <a:lnTo>
                  <a:pt x="48" y="219"/>
                </a:lnTo>
                <a:lnTo>
                  <a:pt x="67" y="227"/>
                </a:lnTo>
                <a:lnTo>
                  <a:pt x="86" y="234"/>
                </a:lnTo>
                <a:lnTo>
                  <a:pt x="105" y="238"/>
                </a:lnTo>
                <a:lnTo>
                  <a:pt x="126" y="240"/>
                </a:lnTo>
                <a:lnTo>
                  <a:pt x="147" y="240"/>
                </a:lnTo>
                <a:lnTo>
                  <a:pt x="170" y="240"/>
                </a:lnTo>
                <a:lnTo>
                  <a:pt x="194" y="236"/>
                </a:lnTo>
                <a:lnTo>
                  <a:pt x="217" y="229"/>
                </a:lnTo>
                <a:lnTo>
                  <a:pt x="238" y="223"/>
                </a:lnTo>
                <a:lnTo>
                  <a:pt x="259" y="213"/>
                </a:lnTo>
                <a:lnTo>
                  <a:pt x="278" y="202"/>
                </a:lnTo>
                <a:lnTo>
                  <a:pt x="294" y="187"/>
                </a:lnTo>
                <a:lnTo>
                  <a:pt x="311" y="173"/>
                </a:lnTo>
                <a:lnTo>
                  <a:pt x="326" y="156"/>
                </a:lnTo>
                <a:lnTo>
                  <a:pt x="339" y="139"/>
                </a:lnTo>
                <a:lnTo>
                  <a:pt x="351" y="120"/>
                </a:lnTo>
                <a:lnTo>
                  <a:pt x="360" y="99"/>
                </a:lnTo>
                <a:lnTo>
                  <a:pt x="368" y="78"/>
                </a:lnTo>
                <a:lnTo>
                  <a:pt x="374" y="55"/>
                </a:lnTo>
                <a:lnTo>
                  <a:pt x="379" y="34"/>
                </a:lnTo>
                <a:lnTo>
                  <a:pt x="379" y="9"/>
                </a:lnTo>
                <a:close/>
              </a:path>
            </a:pathLst>
          </a:custGeom>
          <a:solidFill>
            <a:srgbClr val="FF0D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0" name="Freeform 50"/>
          <p:cNvSpPr>
            <a:spLocks/>
          </p:cNvSpPr>
          <p:nvPr/>
        </p:nvSpPr>
        <p:spPr bwMode="auto">
          <a:xfrm>
            <a:off x="4152932" y="4725198"/>
            <a:ext cx="601663" cy="387350"/>
          </a:xfrm>
          <a:custGeom>
            <a:avLst/>
            <a:gdLst>
              <a:gd name="T0" fmla="*/ 955140895 w 379"/>
              <a:gd name="T1" fmla="*/ 32762829 h 244"/>
              <a:gd name="T2" fmla="*/ 955140895 w 379"/>
              <a:gd name="T3" fmla="*/ 27722518 h 244"/>
              <a:gd name="T4" fmla="*/ 955140895 w 379"/>
              <a:gd name="T5" fmla="*/ 17641889 h 244"/>
              <a:gd name="T6" fmla="*/ 950100580 w 379"/>
              <a:gd name="T7" fmla="*/ 10080626 h 244"/>
              <a:gd name="T8" fmla="*/ 942539314 w 379"/>
              <a:gd name="T9" fmla="*/ 0 h 244"/>
              <a:gd name="T10" fmla="*/ 942539314 w 379"/>
              <a:gd name="T11" fmla="*/ 17641889 h 244"/>
              <a:gd name="T12" fmla="*/ 942539314 w 379"/>
              <a:gd name="T13" fmla="*/ 32762829 h 244"/>
              <a:gd name="T14" fmla="*/ 942539314 w 379"/>
              <a:gd name="T15" fmla="*/ 90725627 h 244"/>
              <a:gd name="T16" fmla="*/ 932458684 w 379"/>
              <a:gd name="T17" fmla="*/ 148690025 h 244"/>
              <a:gd name="T18" fmla="*/ 922378054 w 379"/>
              <a:gd name="T19" fmla="*/ 206652810 h 244"/>
              <a:gd name="T20" fmla="*/ 902216794 w 379"/>
              <a:gd name="T21" fmla="*/ 259576922 h 244"/>
              <a:gd name="T22" fmla="*/ 874495854 w 379"/>
              <a:gd name="T23" fmla="*/ 307459085 h 244"/>
              <a:gd name="T24" fmla="*/ 849294279 w 379"/>
              <a:gd name="T25" fmla="*/ 355342835 h 244"/>
              <a:gd name="T26" fmla="*/ 816531239 w 379"/>
              <a:gd name="T27" fmla="*/ 398184687 h 244"/>
              <a:gd name="T28" fmla="*/ 778729670 w 379"/>
              <a:gd name="T29" fmla="*/ 441028226 h 244"/>
              <a:gd name="T30" fmla="*/ 735886198 w 379"/>
              <a:gd name="T31" fmla="*/ 476310404 h 244"/>
              <a:gd name="T32" fmla="*/ 695563677 w 379"/>
              <a:gd name="T33" fmla="*/ 509071634 h 244"/>
              <a:gd name="T34" fmla="*/ 647681478 w 379"/>
              <a:gd name="T35" fmla="*/ 541834450 h 244"/>
              <a:gd name="T36" fmla="*/ 594757376 w 379"/>
              <a:gd name="T37" fmla="*/ 561995695 h 244"/>
              <a:gd name="T38" fmla="*/ 541834862 w 379"/>
              <a:gd name="T39" fmla="*/ 582156940 h 244"/>
              <a:gd name="T40" fmla="*/ 488910760 w 379"/>
              <a:gd name="T41" fmla="*/ 599797236 h 244"/>
              <a:gd name="T42" fmla="*/ 428426979 w 379"/>
              <a:gd name="T43" fmla="*/ 604837547 h 244"/>
              <a:gd name="T44" fmla="*/ 370464050 w 379"/>
              <a:gd name="T45" fmla="*/ 609877858 h 244"/>
              <a:gd name="T46" fmla="*/ 317539948 w 379"/>
              <a:gd name="T47" fmla="*/ 604837547 h 244"/>
              <a:gd name="T48" fmla="*/ 269657749 w 379"/>
              <a:gd name="T49" fmla="*/ 599797236 h 244"/>
              <a:gd name="T50" fmla="*/ 216733647 w 379"/>
              <a:gd name="T51" fmla="*/ 587197252 h 244"/>
              <a:gd name="T52" fmla="*/ 168851398 w 379"/>
              <a:gd name="T53" fmla="*/ 572076318 h 244"/>
              <a:gd name="T54" fmla="*/ 128528878 w 379"/>
              <a:gd name="T55" fmla="*/ 551915073 h 244"/>
              <a:gd name="T56" fmla="*/ 80645066 w 379"/>
              <a:gd name="T57" fmla="*/ 529232879 h 244"/>
              <a:gd name="T58" fmla="*/ 42843484 w 379"/>
              <a:gd name="T59" fmla="*/ 504031322 h 244"/>
              <a:gd name="T60" fmla="*/ 0 w 379"/>
              <a:gd name="T61" fmla="*/ 471270093 h 244"/>
              <a:gd name="T62" fmla="*/ 0 w 379"/>
              <a:gd name="T63" fmla="*/ 476310404 h 244"/>
              <a:gd name="T64" fmla="*/ 0 w 379"/>
              <a:gd name="T65" fmla="*/ 481350716 h 244"/>
              <a:gd name="T66" fmla="*/ 37803169 w 379"/>
              <a:gd name="T67" fmla="*/ 509071634 h 244"/>
              <a:gd name="T68" fmla="*/ 80645066 w 379"/>
              <a:gd name="T69" fmla="*/ 534273190 h 244"/>
              <a:gd name="T70" fmla="*/ 120967611 w 379"/>
              <a:gd name="T71" fmla="*/ 556955384 h 244"/>
              <a:gd name="T72" fmla="*/ 168851398 w 379"/>
              <a:gd name="T73" fmla="*/ 577116629 h 244"/>
              <a:gd name="T74" fmla="*/ 216733647 w 379"/>
              <a:gd name="T75" fmla="*/ 594756925 h 244"/>
              <a:gd name="T76" fmla="*/ 269657749 w 379"/>
              <a:gd name="T77" fmla="*/ 604837547 h 244"/>
              <a:gd name="T78" fmla="*/ 317539948 w 379"/>
              <a:gd name="T79" fmla="*/ 609877858 h 244"/>
              <a:gd name="T80" fmla="*/ 370464050 w 379"/>
              <a:gd name="T81" fmla="*/ 614918170 h 244"/>
              <a:gd name="T82" fmla="*/ 428426979 w 379"/>
              <a:gd name="T83" fmla="*/ 609877858 h 244"/>
              <a:gd name="T84" fmla="*/ 488910760 w 379"/>
              <a:gd name="T85" fmla="*/ 604837547 h 244"/>
              <a:gd name="T86" fmla="*/ 546875177 w 379"/>
              <a:gd name="T87" fmla="*/ 587197252 h 244"/>
              <a:gd name="T88" fmla="*/ 599797691 w 379"/>
              <a:gd name="T89" fmla="*/ 567036007 h 244"/>
              <a:gd name="T90" fmla="*/ 647681478 w 379"/>
              <a:gd name="T91" fmla="*/ 546874762 h 244"/>
              <a:gd name="T92" fmla="*/ 695563677 w 379"/>
              <a:gd name="T93" fmla="*/ 514111945 h 244"/>
              <a:gd name="T94" fmla="*/ 740926513 w 379"/>
              <a:gd name="T95" fmla="*/ 481350716 h 244"/>
              <a:gd name="T96" fmla="*/ 778729670 w 379"/>
              <a:gd name="T97" fmla="*/ 446068537 h 244"/>
              <a:gd name="T98" fmla="*/ 821571554 w 379"/>
              <a:gd name="T99" fmla="*/ 403224998 h 244"/>
              <a:gd name="T100" fmla="*/ 854334594 w 379"/>
              <a:gd name="T101" fmla="*/ 360383147 h 244"/>
              <a:gd name="T102" fmla="*/ 879536170 w 379"/>
              <a:gd name="T103" fmla="*/ 312499396 h 244"/>
              <a:gd name="T104" fmla="*/ 907257109 w 379"/>
              <a:gd name="T105" fmla="*/ 259576922 h 244"/>
              <a:gd name="T106" fmla="*/ 927418369 w 379"/>
              <a:gd name="T107" fmla="*/ 206652810 h 244"/>
              <a:gd name="T108" fmla="*/ 937498999 w 379"/>
              <a:gd name="T109" fmla="*/ 148690025 h 244"/>
              <a:gd name="T110" fmla="*/ 950100580 w 379"/>
              <a:gd name="T111" fmla="*/ 95765938 h 244"/>
              <a:gd name="T112" fmla="*/ 955140895 w 379"/>
              <a:gd name="T113" fmla="*/ 32762829 h 2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9"/>
              <a:gd name="T172" fmla="*/ 0 h 244"/>
              <a:gd name="T173" fmla="*/ 379 w 379"/>
              <a:gd name="T174" fmla="*/ 244 h 2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9" h="244">
                <a:moveTo>
                  <a:pt x="379" y="13"/>
                </a:moveTo>
                <a:lnTo>
                  <a:pt x="379" y="11"/>
                </a:lnTo>
                <a:lnTo>
                  <a:pt x="379" y="7"/>
                </a:lnTo>
                <a:lnTo>
                  <a:pt x="377" y="4"/>
                </a:lnTo>
                <a:lnTo>
                  <a:pt x="374" y="0"/>
                </a:lnTo>
                <a:lnTo>
                  <a:pt x="374" y="7"/>
                </a:lnTo>
                <a:lnTo>
                  <a:pt x="374" y="13"/>
                </a:lnTo>
                <a:lnTo>
                  <a:pt x="374" y="36"/>
                </a:lnTo>
                <a:lnTo>
                  <a:pt x="370" y="59"/>
                </a:lnTo>
                <a:lnTo>
                  <a:pt x="366" y="82"/>
                </a:lnTo>
                <a:lnTo>
                  <a:pt x="358" y="103"/>
                </a:lnTo>
                <a:lnTo>
                  <a:pt x="347" y="122"/>
                </a:lnTo>
                <a:lnTo>
                  <a:pt x="337" y="141"/>
                </a:lnTo>
                <a:lnTo>
                  <a:pt x="324" y="158"/>
                </a:lnTo>
                <a:lnTo>
                  <a:pt x="309" y="175"/>
                </a:lnTo>
                <a:lnTo>
                  <a:pt x="292" y="189"/>
                </a:lnTo>
                <a:lnTo>
                  <a:pt x="276" y="202"/>
                </a:lnTo>
                <a:lnTo>
                  <a:pt x="257" y="215"/>
                </a:lnTo>
                <a:lnTo>
                  <a:pt x="236" y="223"/>
                </a:lnTo>
                <a:lnTo>
                  <a:pt x="215" y="231"/>
                </a:lnTo>
                <a:lnTo>
                  <a:pt x="194" y="238"/>
                </a:lnTo>
                <a:lnTo>
                  <a:pt x="170" y="240"/>
                </a:lnTo>
                <a:lnTo>
                  <a:pt x="147" y="242"/>
                </a:lnTo>
                <a:lnTo>
                  <a:pt x="126" y="240"/>
                </a:lnTo>
                <a:lnTo>
                  <a:pt x="107" y="238"/>
                </a:lnTo>
                <a:lnTo>
                  <a:pt x="86" y="233"/>
                </a:lnTo>
                <a:lnTo>
                  <a:pt x="67" y="227"/>
                </a:lnTo>
                <a:lnTo>
                  <a:pt x="51" y="219"/>
                </a:lnTo>
                <a:lnTo>
                  <a:pt x="32" y="210"/>
                </a:lnTo>
                <a:lnTo>
                  <a:pt x="17" y="200"/>
                </a:lnTo>
                <a:lnTo>
                  <a:pt x="0" y="187"/>
                </a:lnTo>
                <a:lnTo>
                  <a:pt x="0" y="189"/>
                </a:lnTo>
                <a:lnTo>
                  <a:pt x="0" y="191"/>
                </a:lnTo>
                <a:lnTo>
                  <a:pt x="15" y="202"/>
                </a:lnTo>
                <a:lnTo>
                  <a:pt x="32" y="212"/>
                </a:lnTo>
                <a:lnTo>
                  <a:pt x="48" y="221"/>
                </a:lnTo>
                <a:lnTo>
                  <a:pt x="67" y="229"/>
                </a:lnTo>
                <a:lnTo>
                  <a:pt x="86" y="236"/>
                </a:lnTo>
                <a:lnTo>
                  <a:pt x="107" y="240"/>
                </a:lnTo>
                <a:lnTo>
                  <a:pt x="126" y="242"/>
                </a:lnTo>
                <a:lnTo>
                  <a:pt x="147" y="244"/>
                </a:lnTo>
                <a:lnTo>
                  <a:pt x="170" y="242"/>
                </a:lnTo>
                <a:lnTo>
                  <a:pt x="194" y="240"/>
                </a:lnTo>
                <a:lnTo>
                  <a:pt x="217" y="233"/>
                </a:lnTo>
                <a:lnTo>
                  <a:pt x="238" y="225"/>
                </a:lnTo>
                <a:lnTo>
                  <a:pt x="257" y="217"/>
                </a:lnTo>
                <a:lnTo>
                  <a:pt x="276" y="204"/>
                </a:lnTo>
                <a:lnTo>
                  <a:pt x="294" y="191"/>
                </a:lnTo>
                <a:lnTo>
                  <a:pt x="309" y="177"/>
                </a:lnTo>
                <a:lnTo>
                  <a:pt x="326" y="160"/>
                </a:lnTo>
                <a:lnTo>
                  <a:pt x="339" y="143"/>
                </a:lnTo>
                <a:lnTo>
                  <a:pt x="349" y="124"/>
                </a:lnTo>
                <a:lnTo>
                  <a:pt x="360" y="103"/>
                </a:lnTo>
                <a:lnTo>
                  <a:pt x="368" y="82"/>
                </a:lnTo>
                <a:lnTo>
                  <a:pt x="372" y="59"/>
                </a:lnTo>
                <a:lnTo>
                  <a:pt x="377" y="38"/>
                </a:lnTo>
                <a:lnTo>
                  <a:pt x="379" y="13"/>
                </a:lnTo>
                <a:close/>
              </a:path>
            </a:pathLst>
          </a:custGeom>
          <a:solidFill>
            <a:srgbClr val="FF0E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1" name="Freeform 51"/>
          <p:cNvSpPr>
            <a:spLocks/>
          </p:cNvSpPr>
          <p:nvPr/>
        </p:nvSpPr>
        <p:spPr bwMode="auto">
          <a:xfrm>
            <a:off x="4152901" y="4722019"/>
            <a:ext cx="598488" cy="387350"/>
          </a:xfrm>
          <a:custGeom>
            <a:avLst/>
            <a:gdLst>
              <a:gd name="T0" fmla="*/ 950100583 w 377"/>
              <a:gd name="T1" fmla="*/ 37803140 h 244"/>
              <a:gd name="T2" fmla="*/ 950100583 w 377"/>
              <a:gd name="T3" fmla="*/ 27722518 h 244"/>
              <a:gd name="T4" fmla="*/ 950100583 w 377"/>
              <a:gd name="T5" fmla="*/ 15120940 h 244"/>
              <a:gd name="T6" fmla="*/ 942539317 w 377"/>
              <a:gd name="T7" fmla="*/ 5040313 h 244"/>
              <a:gd name="T8" fmla="*/ 942539317 w 377"/>
              <a:gd name="T9" fmla="*/ 0 h 244"/>
              <a:gd name="T10" fmla="*/ 942539317 w 377"/>
              <a:gd name="T11" fmla="*/ 15120940 h 244"/>
              <a:gd name="T12" fmla="*/ 942539317 w 377"/>
              <a:gd name="T13" fmla="*/ 37803140 h 244"/>
              <a:gd name="T14" fmla="*/ 937499002 w 377"/>
              <a:gd name="T15" fmla="*/ 95765938 h 244"/>
              <a:gd name="T16" fmla="*/ 932458686 w 377"/>
              <a:gd name="T17" fmla="*/ 153730336 h 244"/>
              <a:gd name="T18" fmla="*/ 917337741 w 377"/>
              <a:gd name="T19" fmla="*/ 206652810 h 244"/>
              <a:gd name="T20" fmla="*/ 894657117 w 377"/>
              <a:gd name="T21" fmla="*/ 259576922 h 244"/>
              <a:gd name="T22" fmla="*/ 874495857 w 377"/>
              <a:gd name="T23" fmla="*/ 312499396 h 244"/>
              <a:gd name="T24" fmla="*/ 841733015 w 377"/>
              <a:gd name="T25" fmla="*/ 360383147 h 244"/>
              <a:gd name="T26" fmla="*/ 811490926 w 377"/>
              <a:gd name="T27" fmla="*/ 403224998 h 244"/>
              <a:gd name="T28" fmla="*/ 773689357 w 377"/>
              <a:gd name="T29" fmla="*/ 446068537 h 244"/>
              <a:gd name="T30" fmla="*/ 735886200 w 377"/>
              <a:gd name="T31" fmla="*/ 481350716 h 244"/>
              <a:gd name="T32" fmla="*/ 688004000 w 377"/>
              <a:gd name="T33" fmla="*/ 514111945 h 244"/>
              <a:gd name="T34" fmla="*/ 642641165 w 377"/>
              <a:gd name="T35" fmla="*/ 539313501 h 244"/>
              <a:gd name="T36" fmla="*/ 594757378 w 377"/>
              <a:gd name="T37" fmla="*/ 567036007 h 244"/>
              <a:gd name="T38" fmla="*/ 541834863 w 377"/>
              <a:gd name="T39" fmla="*/ 582156940 h 244"/>
              <a:gd name="T40" fmla="*/ 488910761 w 377"/>
              <a:gd name="T41" fmla="*/ 599797236 h 244"/>
              <a:gd name="T42" fmla="*/ 428426980 w 377"/>
              <a:gd name="T43" fmla="*/ 609877858 h 244"/>
              <a:gd name="T44" fmla="*/ 370464051 w 377"/>
              <a:gd name="T45" fmla="*/ 609877858 h 244"/>
              <a:gd name="T46" fmla="*/ 317539949 w 377"/>
              <a:gd name="T47" fmla="*/ 609877858 h 244"/>
              <a:gd name="T48" fmla="*/ 269657750 w 377"/>
              <a:gd name="T49" fmla="*/ 599797236 h 244"/>
              <a:gd name="T50" fmla="*/ 216733648 w 377"/>
              <a:gd name="T51" fmla="*/ 587197252 h 244"/>
              <a:gd name="T52" fmla="*/ 168851399 w 377"/>
              <a:gd name="T53" fmla="*/ 572076318 h 244"/>
              <a:gd name="T54" fmla="*/ 128528878 w 377"/>
              <a:gd name="T55" fmla="*/ 556955384 h 244"/>
              <a:gd name="T56" fmla="*/ 80645066 w 377"/>
              <a:gd name="T57" fmla="*/ 529232879 h 244"/>
              <a:gd name="T58" fmla="*/ 42843484 w 377"/>
              <a:gd name="T59" fmla="*/ 504031322 h 244"/>
              <a:gd name="T60" fmla="*/ 0 w 377"/>
              <a:gd name="T61" fmla="*/ 476310404 h 244"/>
              <a:gd name="T62" fmla="*/ 0 w 377"/>
              <a:gd name="T63" fmla="*/ 476310404 h 244"/>
              <a:gd name="T64" fmla="*/ 0 w 377"/>
              <a:gd name="T65" fmla="*/ 481350716 h 244"/>
              <a:gd name="T66" fmla="*/ 37803169 w 377"/>
              <a:gd name="T67" fmla="*/ 514111945 h 244"/>
              <a:gd name="T68" fmla="*/ 80645066 w 377"/>
              <a:gd name="T69" fmla="*/ 539313501 h 244"/>
              <a:gd name="T70" fmla="*/ 128528878 w 377"/>
              <a:gd name="T71" fmla="*/ 561995695 h 244"/>
              <a:gd name="T72" fmla="*/ 168851399 w 377"/>
              <a:gd name="T73" fmla="*/ 582156940 h 244"/>
              <a:gd name="T74" fmla="*/ 216733648 w 377"/>
              <a:gd name="T75" fmla="*/ 592237563 h 244"/>
              <a:gd name="T76" fmla="*/ 269657750 w 377"/>
              <a:gd name="T77" fmla="*/ 609877858 h 244"/>
              <a:gd name="T78" fmla="*/ 317539949 w 377"/>
              <a:gd name="T79" fmla="*/ 614918170 h 244"/>
              <a:gd name="T80" fmla="*/ 370464051 w 377"/>
              <a:gd name="T81" fmla="*/ 614918170 h 244"/>
              <a:gd name="T82" fmla="*/ 428426980 w 377"/>
              <a:gd name="T83" fmla="*/ 614918170 h 244"/>
              <a:gd name="T84" fmla="*/ 488910761 w 377"/>
              <a:gd name="T85" fmla="*/ 604837547 h 244"/>
              <a:gd name="T86" fmla="*/ 541834863 w 377"/>
              <a:gd name="T87" fmla="*/ 587197252 h 244"/>
              <a:gd name="T88" fmla="*/ 594757378 w 377"/>
              <a:gd name="T89" fmla="*/ 572076318 h 244"/>
              <a:gd name="T90" fmla="*/ 647681480 w 377"/>
              <a:gd name="T91" fmla="*/ 546874762 h 244"/>
              <a:gd name="T92" fmla="*/ 695563679 w 377"/>
              <a:gd name="T93" fmla="*/ 519152256 h 244"/>
              <a:gd name="T94" fmla="*/ 735886200 w 377"/>
              <a:gd name="T95" fmla="*/ 481350716 h 244"/>
              <a:gd name="T96" fmla="*/ 778729672 w 377"/>
              <a:gd name="T97" fmla="*/ 446068537 h 244"/>
              <a:gd name="T98" fmla="*/ 816531241 w 377"/>
              <a:gd name="T99" fmla="*/ 408265310 h 244"/>
              <a:gd name="T100" fmla="*/ 849294281 w 377"/>
              <a:gd name="T101" fmla="*/ 360383147 h 244"/>
              <a:gd name="T102" fmla="*/ 879536172 w 377"/>
              <a:gd name="T103" fmla="*/ 312499396 h 244"/>
              <a:gd name="T104" fmla="*/ 902216796 w 377"/>
              <a:gd name="T105" fmla="*/ 264617233 h 244"/>
              <a:gd name="T106" fmla="*/ 922378056 w 377"/>
              <a:gd name="T107" fmla="*/ 211693171 h 244"/>
              <a:gd name="T108" fmla="*/ 937499002 w 377"/>
              <a:gd name="T109" fmla="*/ 153730336 h 244"/>
              <a:gd name="T110" fmla="*/ 942539317 w 377"/>
              <a:gd name="T111" fmla="*/ 95765938 h 244"/>
              <a:gd name="T112" fmla="*/ 950100583 w 377"/>
              <a:gd name="T113" fmla="*/ 37803140 h 2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7"/>
              <a:gd name="T172" fmla="*/ 0 h 244"/>
              <a:gd name="T173" fmla="*/ 377 w 377"/>
              <a:gd name="T174" fmla="*/ 244 h 24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7" h="244">
                <a:moveTo>
                  <a:pt x="377" y="15"/>
                </a:moveTo>
                <a:lnTo>
                  <a:pt x="377" y="11"/>
                </a:lnTo>
                <a:lnTo>
                  <a:pt x="377" y="6"/>
                </a:lnTo>
                <a:lnTo>
                  <a:pt x="374" y="2"/>
                </a:lnTo>
                <a:lnTo>
                  <a:pt x="374" y="0"/>
                </a:lnTo>
                <a:lnTo>
                  <a:pt x="374" y="6"/>
                </a:lnTo>
                <a:lnTo>
                  <a:pt x="374" y="15"/>
                </a:lnTo>
                <a:lnTo>
                  <a:pt x="372" y="38"/>
                </a:lnTo>
                <a:lnTo>
                  <a:pt x="370" y="61"/>
                </a:lnTo>
                <a:lnTo>
                  <a:pt x="364" y="82"/>
                </a:lnTo>
                <a:lnTo>
                  <a:pt x="355" y="103"/>
                </a:lnTo>
                <a:lnTo>
                  <a:pt x="347" y="124"/>
                </a:lnTo>
                <a:lnTo>
                  <a:pt x="334" y="143"/>
                </a:lnTo>
                <a:lnTo>
                  <a:pt x="322" y="160"/>
                </a:lnTo>
                <a:lnTo>
                  <a:pt x="307" y="177"/>
                </a:lnTo>
                <a:lnTo>
                  <a:pt x="292" y="191"/>
                </a:lnTo>
                <a:lnTo>
                  <a:pt x="273" y="204"/>
                </a:lnTo>
                <a:lnTo>
                  <a:pt x="255" y="214"/>
                </a:lnTo>
                <a:lnTo>
                  <a:pt x="236" y="225"/>
                </a:lnTo>
                <a:lnTo>
                  <a:pt x="215" y="231"/>
                </a:lnTo>
                <a:lnTo>
                  <a:pt x="194" y="238"/>
                </a:lnTo>
                <a:lnTo>
                  <a:pt x="170" y="242"/>
                </a:lnTo>
                <a:lnTo>
                  <a:pt x="147" y="242"/>
                </a:lnTo>
                <a:lnTo>
                  <a:pt x="126" y="242"/>
                </a:lnTo>
                <a:lnTo>
                  <a:pt x="107" y="238"/>
                </a:lnTo>
                <a:lnTo>
                  <a:pt x="86" y="233"/>
                </a:lnTo>
                <a:lnTo>
                  <a:pt x="67" y="227"/>
                </a:lnTo>
                <a:lnTo>
                  <a:pt x="51" y="221"/>
                </a:lnTo>
                <a:lnTo>
                  <a:pt x="32" y="210"/>
                </a:lnTo>
                <a:lnTo>
                  <a:pt x="17" y="200"/>
                </a:lnTo>
                <a:lnTo>
                  <a:pt x="0" y="189"/>
                </a:lnTo>
                <a:lnTo>
                  <a:pt x="0" y="191"/>
                </a:lnTo>
                <a:lnTo>
                  <a:pt x="15" y="204"/>
                </a:lnTo>
                <a:lnTo>
                  <a:pt x="32" y="214"/>
                </a:lnTo>
                <a:lnTo>
                  <a:pt x="51" y="223"/>
                </a:lnTo>
                <a:lnTo>
                  <a:pt x="67" y="231"/>
                </a:lnTo>
                <a:lnTo>
                  <a:pt x="86" y="235"/>
                </a:lnTo>
                <a:lnTo>
                  <a:pt x="107" y="242"/>
                </a:lnTo>
                <a:lnTo>
                  <a:pt x="126" y="244"/>
                </a:lnTo>
                <a:lnTo>
                  <a:pt x="147" y="244"/>
                </a:lnTo>
                <a:lnTo>
                  <a:pt x="170" y="244"/>
                </a:lnTo>
                <a:lnTo>
                  <a:pt x="194" y="240"/>
                </a:lnTo>
                <a:lnTo>
                  <a:pt x="215" y="233"/>
                </a:lnTo>
                <a:lnTo>
                  <a:pt x="236" y="227"/>
                </a:lnTo>
                <a:lnTo>
                  <a:pt x="257" y="217"/>
                </a:lnTo>
                <a:lnTo>
                  <a:pt x="276" y="206"/>
                </a:lnTo>
                <a:lnTo>
                  <a:pt x="292" y="191"/>
                </a:lnTo>
                <a:lnTo>
                  <a:pt x="309" y="177"/>
                </a:lnTo>
                <a:lnTo>
                  <a:pt x="324" y="162"/>
                </a:lnTo>
                <a:lnTo>
                  <a:pt x="337" y="143"/>
                </a:lnTo>
                <a:lnTo>
                  <a:pt x="349" y="124"/>
                </a:lnTo>
                <a:lnTo>
                  <a:pt x="358" y="105"/>
                </a:lnTo>
                <a:lnTo>
                  <a:pt x="366" y="84"/>
                </a:lnTo>
                <a:lnTo>
                  <a:pt x="372" y="61"/>
                </a:lnTo>
                <a:lnTo>
                  <a:pt x="374" y="38"/>
                </a:lnTo>
                <a:lnTo>
                  <a:pt x="377" y="15"/>
                </a:lnTo>
                <a:close/>
              </a:path>
            </a:pathLst>
          </a:custGeom>
          <a:solidFill>
            <a:srgbClr val="FF0E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2" name="Freeform 52"/>
          <p:cNvSpPr>
            <a:spLocks/>
          </p:cNvSpPr>
          <p:nvPr/>
        </p:nvSpPr>
        <p:spPr bwMode="auto">
          <a:xfrm>
            <a:off x="4152900" y="4715670"/>
            <a:ext cx="593725" cy="393700"/>
          </a:xfrm>
          <a:custGeom>
            <a:avLst/>
            <a:gdLst>
              <a:gd name="T0" fmla="*/ 942538527 w 374"/>
              <a:gd name="T1" fmla="*/ 47883763 h 248"/>
              <a:gd name="T2" fmla="*/ 942538527 w 374"/>
              <a:gd name="T3" fmla="*/ 32762829 h 248"/>
              <a:gd name="T4" fmla="*/ 942538527 w 374"/>
              <a:gd name="T5" fmla="*/ 15120940 h 248"/>
              <a:gd name="T6" fmla="*/ 942538527 w 374"/>
              <a:gd name="T7" fmla="*/ 10080626 h 248"/>
              <a:gd name="T8" fmla="*/ 937498216 w 374"/>
              <a:gd name="T9" fmla="*/ 0 h 248"/>
              <a:gd name="T10" fmla="*/ 937498216 w 374"/>
              <a:gd name="T11" fmla="*/ 25201562 h 248"/>
              <a:gd name="T12" fmla="*/ 937498216 w 374"/>
              <a:gd name="T13" fmla="*/ 47883763 h 248"/>
              <a:gd name="T14" fmla="*/ 937498216 w 374"/>
              <a:gd name="T15" fmla="*/ 105846586 h 248"/>
              <a:gd name="T16" fmla="*/ 927417594 w 374"/>
              <a:gd name="T17" fmla="*/ 163810959 h 248"/>
              <a:gd name="T18" fmla="*/ 917336972 w 374"/>
              <a:gd name="T19" fmla="*/ 216733483 h 248"/>
              <a:gd name="T20" fmla="*/ 894656367 w 374"/>
              <a:gd name="T21" fmla="*/ 269657545 h 248"/>
              <a:gd name="T22" fmla="*/ 869454813 w 374"/>
              <a:gd name="T23" fmla="*/ 317539709 h 248"/>
              <a:gd name="T24" fmla="*/ 841732310 w 374"/>
              <a:gd name="T25" fmla="*/ 365423459 h 248"/>
              <a:gd name="T26" fmla="*/ 811490246 w 374"/>
              <a:gd name="T27" fmla="*/ 413305623 h 248"/>
              <a:gd name="T28" fmla="*/ 773688708 w 374"/>
              <a:gd name="T29" fmla="*/ 451108850 h 248"/>
              <a:gd name="T30" fmla="*/ 730845272 w 374"/>
              <a:gd name="T31" fmla="*/ 486391029 h 248"/>
              <a:gd name="T32" fmla="*/ 688003424 w 374"/>
              <a:gd name="T33" fmla="*/ 519152258 h 248"/>
              <a:gd name="T34" fmla="*/ 642639039 w 374"/>
              <a:gd name="T35" fmla="*/ 549394126 h 248"/>
              <a:gd name="T36" fmla="*/ 594756879 w 374"/>
              <a:gd name="T37" fmla="*/ 572076320 h 248"/>
              <a:gd name="T38" fmla="*/ 541832822 w 374"/>
              <a:gd name="T39" fmla="*/ 592237565 h 248"/>
              <a:gd name="T40" fmla="*/ 488910351 w 374"/>
              <a:gd name="T41" fmla="*/ 602318188 h 248"/>
              <a:gd name="T42" fmla="*/ 428426621 w 374"/>
              <a:gd name="T43" fmla="*/ 614918172 h 248"/>
              <a:gd name="T44" fmla="*/ 370463741 w 374"/>
              <a:gd name="T45" fmla="*/ 619958483 h 248"/>
              <a:gd name="T46" fmla="*/ 317539683 w 374"/>
              <a:gd name="T47" fmla="*/ 614918172 h 248"/>
              <a:gd name="T48" fmla="*/ 269655936 w 374"/>
              <a:gd name="T49" fmla="*/ 609877861 h 248"/>
              <a:gd name="T50" fmla="*/ 216733466 w 374"/>
              <a:gd name="T51" fmla="*/ 597277876 h 248"/>
              <a:gd name="T52" fmla="*/ 168851257 w 374"/>
              <a:gd name="T53" fmla="*/ 582156943 h 248"/>
              <a:gd name="T54" fmla="*/ 128527183 w 374"/>
              <a:gd name="T55" fmla="*/ 561995698 h 248"/>
              <a:gd name="T56" fmla="*/ 85685309 w 374"/>
              <a:gd name="T57" fmla="*/ 539313503 h 248"/>
              <a:gd name="T58" fmla="*/ 42843448 w 374"/>
              <a:gd name="T59" fmla="*/ 514111947 h 248"/>
              <a:gd name="T60" fmla="*/ 0 w 374"/>
              <a:gd name="T61" fmla="*/ 481350717 h 248"/>
              <a:gd name="T62" fmla="*/ 0 w 374"/>
              <a:gd name="T63" fmla="*/ 486391029 h 248"/>
              <a:gd name="T64" fmla="*/ 0 w 374"/>
              <a:gd name="T65" fmla="*/ 486391029 h 248"/>
              <a:gd name="T66" fmla="*/ 42843448 w 374"/>
              <a:gd name="T67" fmla="*/ 519152258 h 248"/>
              <a:gd name="T68" fmla="*/ 80644998 w 374"/>
              <a:gd name="T69" fmla="*/ 544353814 h 248"/>
              <a:gd name="T70" fmla="*/ 128527183 w 374"/>
              <a:gd name="T71" fmla="*/ 567036009 h 248"/>
              <a:gd name="T72" fmla="*/ 168851257 w 374"/>
              <a:gd name="T73" fmla="*/ 587197254 h 248"/>
              <a:gd name="T74" fmla="*/ 216733466 w 374"/>
              <a:gd name="T75" fmla="*/ 602318188 h 248"/>
              <a:gd name="T76" fmla="*/ 269655936 w 374"/>
              <a:gd name="T77" fmla="*/ 614918172 h 248"/>
              <a:gd name="T78" fmla="*/ 317539683 w 374"/>
              <a:gd name="T79" fmla="*/ 619958483 h 248"/>
              <a:gd name="T80" fmla="*/ 370463741 w 374"/>
              <a:gd name="T81" fmla="*/ 624998795 h 248"/>
              <a:gd name="T82" fmla="*/ 428426621 w 374"/>
              <a:gd name="T83" fmla="*/ 619958483 h 248"/>
              <a:gd name="T84" fmla="*/ 488910351 w 374"/>
              <a:gd name="T85" fmla="*/ 614918172 h 248"/>
              <a:gd name="T86" fmla="*/ 541832822 w 374"/>
              <a:gd name="T87" fmla="*/ 597277876 h 248"/>
              <a:gd name="T88" fmla="*/ 594756879 w 374"/>
              <a:gd name="T89" fmla="*/ 577116631 h 248"/>
              <a:gd name="T90" fmla="*/ 647680937 w 374"/>
              <a:gd name="T91" fmla="*/ 556955386 h 248"/>
              <a:gd name="T92" fmla="*/ 695563096 w 374"/>
              <a:gd name="T93" fmla="*/ 524192569 h 248"/>
              <a:gd name="T94" fmla="*/ 735885583 w 374"/>
              <a:gd name="T95" fmla="*/ 491431340 h 248"/>
              <a:gd name="T96" fmla="*/ 778729019 w 374"/>
              <a:gd name="T97" fmla="*/ 456149161 h 248"/>
              <a:gd name="T98" fmla="*/ 816530557 w 374"/>
              <a:gd name="T99" fmla="*/ 413305623 h 248"/>
              <a:gd name="T100" fmla="*/ 849293570 w 374"/>
              <a:gd name="T101" fmla="*/ 370463771 h 248"/>
              <a:gd name="T102" fmla="*/ 874495124 w 374"/>
              <a:gd name="T103" fmla="*/ 322580020 h 248"/>
              <a:gd name="T104" fmla="*/ 902216040 w 374"/>
              <a:gd name="T105" fmla="*/ 274697857 h 248"/>
              <a:gd name="T106" fmla="*/ 922377283 w 374"/>
              <a:gd name="T107" fmla="*/ 221773795 h 248"/>
              <a:gd name="T108" fmla="*/ 932457905 w 374"/>
              <a:gd name="T109" fmla="*/ 163810959 h 248"/>
              <a:gd name="T110" fmla="*/ 942538527 w 374"/>
              <a:gd name="T111" fmla="*/ 105846586 h 248"/>
              <a:gd name="T112" fmla="*/ 942538527 w 374"/>
              <a:gd name="T113" fmla="*/ 47883763 h 24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4"/>
              <a:gd name="T172" fmla="*/ 0 h 248"/>
              <a:gd name="T173" fmla="*/ 374 w 374"/>
              <a:gd name="T174" fmla="*/ 248 h 24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4" h="248">
                <a:moveTo>
                  <a:pt x="374" y="19"/>
                </a:moveTo>
                <a:lnTo>
                  <a:pt x="374" y="13"/>
                </a:lnTo>
                <a:lnTo>
                  <a:pt x="374" y="6"/>
                </a:lnTo>
                <a:lnTo>
                  <a:pt x="374" y="4"/>
                </a:lnTo>
                <a:lnTo>
                  <a:pt x="372" y="0"/>
                </a:lnTo>
                <a:lnTo>
                  <a:pt x="372" y="10"/>
                </a:lnTo>
                <a:lnTo>
                  <a:pt x="372" y="19"/>
                </a:lnTo>
                <a:lnTo>
                  <a:pt x="372" y="42"/>
                </a:lnTo>
                <a:lnTo>
                  <a:pt x="368" y="65"/>
                </a:lnTo>
                <a:lnTo>
                  <a:pt x="364" y="86"/>
                </a:lnTo>
                <a:lnTo>
                  <a:pt x="355" y="107"/>
                </a:lnTo>
                <a:lnTo>
                  <a:pt x="345" y="126"/>
                </a:lnTo>
                <a:lnTo>
                  <a:pt x="334" y="145"/>
                </a:lnTo>
                <a:lnTo>
                  <a:pt x="322" y="164"/>
                </a:lnTo>
                <a:lnTo>
                  <a:pt x="307" y="179"/>
                </a:lnTo>
                <a:lnTo>
                  <a:pt x="290" y="193"/>
                </a:lnTo>
                <a:lnTo>
                  <a:pt x="273" y="206"/>
                </a:lnTo>
                <a:lnTo>
                  <a:pt x="255" y="218"/>
                </a:lnTo>
                <a:lnTo>
                  <a:pt x="236" y="227"/>
                </a:lnTo>
                <a:lnTo>
                  <a:pt x="215" y="235"/>
                </a:lnTo>
                <a:lnTo>
                  <a:pt x="194" y="239"/>
                </a:lnTo>
                <a:lnTo>
                  <a:pt x="170" y="244"/>
                </a:lnTo>
                <a:lnTo>
                  <a:pt x="147" y="246"/>
                </a:lnTo>
                <a:lnTo>
                  <a:pt x="126" y="244"/>
                </a:lnTo>
                <a:lnTo>
                  <a:pt x="107" y="242"/>
                </a:lnTo>
                <a:lnTo>
                  <a:pt x="86" y="237"/>
                </a:lnTo>
                <a:lnTo>
                  <a:pt x="67" y="231"/>
                </a:lnTo>
                <a:lnTo>
                  <a:pt x="51" y="223"/>
                </a:lnTo>
                <a:lnTo>
                  <a:pt x="34" y="214"/>
                </a:lnTo>
                <a:lnTo>
                  <a:pt x="17" y="204"/>
                </a:lnTo>
                <a:lnTo>
                  <a:pt x="0" y="191"/>
                </a:lnTo>
                <a:lnTo>
                  <a:pt x="0" y="193"/>
                </a:lnTo>
                <a:lnTo>
                  <a:pt x="17" y="206"/>
                </a:lnTo>
                <a:lnTo>
                  <a:pt x="32" y="216"/>
                </a:lnTo>
                <a:lnTo>
                  <a:pt x="51" y="225"/>
                </a:lnTo>
                <a:lnTo>
                  <a:pt x="67" y="233"/>
                </a:lnTo>
                <a:lnTo>
                  <a:pt x="86" y="239"/>
                </a:lnTo>
                <a:lnTo>
                  <a:pt x="107" y="244"/>
                </a:lnTo>
                <a:lnTo>
                  <a:pt x="126" y="246"/>
                </a:lnTo>
                <a:lnTo>
                  <a:pt x="147" y="248"/>
                </a:lnTo>
                <a:lnTo>
                  <a:pt x="170" y="246"/>
                </a:lnTo>
                <a:lnTo>
                  <a:pt x="194" y="244"/>
                </a:lnTo>
                <a:lnTo>
                  <a:pt x="215" y="237"/>
                </a:lnTo>
                <a:lnTo>
                  <a:pt x="236" y="229"/>
                </a:lnTo>
                <a:lnTo>
                  <a:pt x="257" y="221"/>
                </a:lnTo>
                <a:lnTo>
                  <a:pt x="276" y="208"/>
                </a:lnTo>
                <a:lnTo>
                  <a:pt x="292" y="195"/>
                </a:lnTo>
                <a:lnTo>
                  <a:pt x="309" y="181"/>
                </a:lnTo>
                <a:lnTo>
                  <a:pt x="324" y="164"/>
                </a:lnTo>
                <a:lnTo>
                  <a:pt x="337" y="147"/>
                </a:lnTo>
                <a:lnTo>
                  <a:pt x="347" y="128"/>
                </a:lnTo>
                <a:lnTo>
                  <a:pt x="358" y="109"/>
                </a:lnTo>
                <a:lnTo>
                  <a:pt x="366" y="88"/>
                </a:lnTo>
                <a:lnTo>
                  <a:pt x="370" y="65"/>
                </a:lnTo>
                <a:lnTo>
                  <a:pt x="374" y="42"/>
                </a:lnTo>
                <a:lnTo>
                  <a:pt x="374" y="19"/>
                </a:lnTo>
                <a:close/>
              </a:path>
            </a:pathLst>
          </a:custGeom>
          <a:solidFill>
            <a:srgbClr val="FF0F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3" name="Freeform 53"/>
          <p:cNvSpPr>
            <a:spLocks/>
          </p:cNvSpPr>
          <p:nvPr/>
        </p:nvSpPr>
        <p:spPr bwMode="auto">
          <a:xfrm>
            <a:off x="4152900" y="4709319"/>
            <a:ext cx="593725" cy="396875"/>
          </a:xfrm>
          <a:custGeom>
            <a:avLst/>
            <a:gdLst>
              <a:gd name="T0" fmla="*/ 942538527 w 374"/>
              <a:gd name="T1" fmla="*/ 57964398 h 250"/>
              <a:gd name="T2" fmla="*/ 942538527 w 374"/>
              <a:gd name="T3" fmla="*/ 35282191 h 250"/>
              <a:gd name="T4" fmla="*/ 942538527 w 374"/>
              <a:gd name="T5" fmla="*/ 20161251 h 250"/>
              <a:gd name="T6" fmla="*/ 937498216 w 374"/>
              <a:gd name="T7" fmla="*/ 10080626 h 250"/>
              <a:gd name="T8" fmla="*/ 932457905 w 374"/>
              <a:gd name="T9" fmla="*/ 0 h 250"/>
              <a:gd name="T10" fmla="*/ 937498216 w 374"/>
              <a:gd name="T11" fmla="*/ 30241880 h 250"/>
              <a:gd name="T12" fmla="*/ 937498216 w 374"/>
              <a:gd name="T13" fmla="*/ 57964398 h 250"/>
              <a:gd name="T14" fmla="*/ 932457905 w 374"/>
              <a:gd name="T15" fmla="*/ 115927209 h 250"/>
              <a:gd name="T16" fmla="*/ 927417594 w 374"/>
              <a:gd name="T17" fmla="*/ 173891582 h 250"/>
              <a:gd name="T18" fmla="*/ 912296662 w 374"/>
              <a:gd name="T19" fmla="*/ 226814106 h 250"/>
              <a:gd name="T20" fmla="*/ 889616057 w 374"/>
              <a:gd name="T21" fmla="*/ 279738168 h 250"/>
              <a:gd name="T22" fmla="*/ 869454813 w 374"/>
              <a:gd name="T23" fmla="*/ 327620332 h 250"/>
              <a:gd name="T24" fmla="*/ 841732310 w 374"/>
              <a:gd name="T25" fmla="*/ 375504083 h 250"/>
              <a:gd name="T26" fmla="*/ 806449935 w 374"/>
              <a:gd name="T27" fmla="*/ 418346034 h 250"/>
              <a:gd name="T28" fmla="*/ 773688708 w 374"/>
              <a:gd name="T29" fmla="*/ 461189473 h 250"/>
              <a:gd name="T30" fmla="*/ 730845272 w 374"/>
              <a:gd name="T31" fmla="*/ 496471652 h 250"/>
              <a:gd name="T32" fmla="*/ 688003424 w 374"/>
              <a:gd name="T33" fmla="*/ 529232882 h 250"/>
              <a:gd name="T34" fmla="*/ 642639039 w 374"/>
              <a:gd name="T35" fmla="*/ 554434438 h 250"/>
              <a:gd name="T36" fmla="*/ 594756879 w 374"/>
              <a:gd name="T37" fmla="*/ 582156944 h 250"/>
              <a:gd name="T38" fmla="*/ 541832822 w 374"/>
              <a:gd name="T39" fmla="*/ 597277878 h 250"/>
              <a:gd name="T40" fmla="*/ 488910351 w 374"/>
              <a:gd name="T41" fmla="*/ 612398811 h 250"/>
              <a:gd name="T42" fmla="*/ 428426621 w 374"/>
              <a:gd name="T43" fmla="*/ 624998796 h 250"/>
              <a:gd name="T44" fmla="*/ 370463741 w 374"/>
              <a:gd name="T45" fmla="*/ 624998796 h 250"/>
              <a:gd name="T46" fmla="*/ 317539683 w 374"/>
              <a:gd name="T47" fmla="*/ 624998796 h 250"/>
              <a:gd name="T48" fmla="*/ 269655936 w 374"/>
              <a:gd name="T49" fmla="*/ 612398811 h 250"/>
              <a:gd name="T50" fmla="*/ 216733466 w 374"/>
              <a:gd name="T51" fmla="*/ 602318189 h 250"/>
              <a:gd name="T52" fmla="*/ 168851257 w 374"/>
              <a:gd name="T53" fmla="*/ 587197255 h 250"/>
              <a:gd name="T54" fmla="*/ 128527183 w 374"/>
              <a:gd name="T55" fmla="*/ 572076321 h 250"/>
              <a:gd name="T56" fmla="*/ 85685309 w 374"/>
              <a:gd name="T57" fmla="*/ 544353816 h 250"/>
              <a:gd name="T58" fmla="*/ 42843448 w 374"/>
              <a:gd name="T59" fmla="*/ 519152259 h 250"/>
              <a:gd name="T60" fmla="*/ 5040312 w 374"/>
              <a:gd name="T61" fmla="*/ 486391030 h 250"/>
              <a:gd name="T62" fmla="*/ 0 w 374"/>
              <a:gd name="T63" fmla="*/ 491431341 h 250"/>
              <a:gd name="T64" fmla="*/ 0 w 374"/>
              <a:gd name="T65" fmla="*/ 496471652 h 250"/>
              <a:gd name="T66" fmla="*/ 42843448 w 374"/>
              <a:gd name="T67" fmla="*/ 524192570 h 250"/>
              <a:gd name="T68" fmla="*/ 80644998 w 374"/>
              <a:gd name="T69" fmla="*/ 549394127 h 250"/>
              <a:gd name="T70" fmla="*/ 128527183 w 374"/>
              <a:gd name="T71" fmla="*/ 577116633 h 250"/>
              <a:gd name="T72" fmla="*/ 168851257 w 374"/>
              <a:gd name="T73" fmla="*/ 592237566 h 250"/>
              <a:gd name="T74" fmla="*/ 216733466 w 374"/>
              <a:gd name="T75" fmla="*/ 607358500 h 250"/>
              <a:gd name="T76" fmla="*/ 269655936 w 374"/>
              <a:gd name="T77" fmla="*/ 619958485 h 250"/>
              <a:gd name="T78" fmla="*/ 317539683 w 374"/>
              <a:gd name="T79" fmla="*/ 630039107 h 250"/>
              <a:gd name="T80" fmla="*/ 370463741 w 374"/>
              <a:gd name="T81" fmla="*/ 630039107 h 250"/>
              <a:gd name="T82" fmla="*/ 428426621 w 374"/>
              <a:gd name="T83" fmla="*/ 630039107 h 250"/>
              <a:gd name="T84" fmla="*/ 488910351 w 374"/>
              <a:gd name="T85" fmla="*/ 619958485 h 250"/>
              <a:gd name="T86" fmla="*/ 541832822 w 374"/>
              <a:gd name="T87" fmla="*/ 602318189 h 250"/>
              <a:gd name="T88" fmla="*/ 594756879 w 374"/>
              <a:gd name="T89" fmla="*/ 587197255 h 250"/>
              <a:gd name="T90" fmla="*/ 642639039 w 374"/>
              <a:gd name="T91" fmla="*/ 559474749 h 250"/>
              <a:gd name="T92" fmla="*/ 688003424 w 374"/>
              <a:gd name="T93" fmla="*/ 534273193 h 250"/>
              <a:gd name="T94" fmla="*/ 735885583 w 374"/>
              <a:gd name="T95" fmla="*/ 501511963 h 250"/>
              <a:gd name="T96" fmla="*/ 773688708 w 374"/>
              <a:gd name="T97" fmla="*/ 466229785 h 250"/>
              <a:gd name="T98" fmla="*/ 811490246 w 374"/>
              <a:gd name="T99" fmla="*/ 423386345 h 250"/>
              <a:gd name="T100" fmla="*/ 841732310 w 374"/>
              <a:gd name="T101" fmla="*/ 380544394 h 250"/>
              <a:gd name="T102" fmla="*/ 874495124 w 374"/>
              <a:gd name="T103" fmla="*/ 332660643 h 250"/>
              <a:gd name="T104" fmla="*/ 894656367 w 374"/>
              <a:gd name="T105" fmla="*/ 279738168 h 250"/>
              <a:gd name="T106" fmla="*/ 917336972 w 374"/>
              <a:gd name="T107" fmla="*/ 226814106 h 250"/>
              <a:gd name="T108" fmla="*/ 932457905 w 374"/>
              <a:gd name="T109" fmla="*/ 173891582 h 250"/>
              <a:gd name="T110" fmla="*/ 937498216 w 374"/>
              <a:gd name="T111" fmla="*/ 115927209 h 250"/>
              <a:gd name="T112" fmla="*/ 942538527 w 374"/>
              <a:gd name="T113" fmla="*/ 57964398 h 2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4"/>
              <a:gd name="T172" fmla="*/ 0 h 250"/>
              <a:gd name="T173" fmla="*/ 374 w 374"/>
              <a:gd name="T174" fmla="*/ 250 h 2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4" h="250">
                <a:moveTo>
                  <a:pt x="374" y="23"/>
                </a:moveTo>
                <a:lnTo>
                  <a:pt x="374" y="14"/>
                </a:lnTo>
                <a:lnTo>
                  <a:pt x="374" y="8"/>
                </a:lnTo>
                <a:lnTo>
                  <a:pt x="372" y="4"/>
                </a:lnTo>
                <a:lnTo>
                  <a:pt x="370" y="0"/>
                </a:lnTo>
                <a:lnTo>
                  <a:pt x="372" y="12"/>
                </a:lnTo>
                <a:lnTo>
                  <a:pt x="372" y="23"/>
                </a:lnTo>
                <a:lnTo>
                  <a:pt x="370" y="46"/>
                </a:lnTo>
                <a:lnTo>
                  <a:pt x="368" y="69"/>
                </a:lnTo>
                <a:lnTo>
                  <a:pt x="362" y="90"/>
                </a:lnTo>
                <a:lnTo>
                  <a:pt x="353" y="111"/>
                </a:lnTo>
                <a:lnTo>
                  <a:pt x="345" y="130"/>
                </a:lnTo>
                <a:lnTo>
                  <a:pt x="334" y="149"/>
                </a:lnTo>
                <a:lnTo>
                  <a:pt x="320" y="166"/>
                </a:lnTo>
                <a:lnTo>
                  <a:pt x="307" y="183"/>
                </a:lnTo>
                <a:lnTo>
                  <a:pt x="290" y="197"/>
                </a:lnTo>
                <a:lnTo>
                  <a:pt x="273" y="210"/>
                </a:lnTo>
                <a:lnTo>
                  <a:pt x="255" y="220"/>
                </a:lnTo>
                <a:lnTo>
                  <a:pt x="236" y="231"/>
                </a:lnTo>
                <a:lnTo>
                  <a:pt x="215" y="237"/>
                </a:lnTo>
                <a:lnTo>
                  <a:pt x="194" y="243"/>
                </a:lnTo>
                <a:lnTo>
                  <a:pt x="170" y="248"/>
                </a:lnTo>
                <a:lnTo>
                  <a:pt x="147" y="248"/>
                </a:lnTo>
                <a:lnTo>
                  <a:pt x="126" y="248"/>
                </a:lnTo>
                <a:lnTo>
                  <a:pt x="107" y="243"/>
                </a:lnTo>
                <a:lnTo>
                  <a:pt x="86" y="239"/>
                </a:lnTo>
                <a:lnTo>
                  <a:pt x="67" y="233"/>
                </a:lnTo>
                <a:lnTo>
                  <a:pt x="51" y="227"/>
                </a:lnTo>
                <a:lnTo>
                  <a:pt x="34" y="216"/>
                </a:lnTo>
                <a:lnTo>
                  <a:pt x="17" y="206"/>
                </a:lnTo>
                <a:lnTo>
                  <a:pt x="2" y="193"/>
                </a:lnTo>
                <a:lnTo>
                  <a:pt x="0" y="195"/>
                </a:lnTo>
                <a:lnTo>
                  <a:pt x="0" y="197"/>
                </a:lnTo>
                <a:lnTo>
                  <a:pt x="17" y="208"/>
                </a:lnTo>
                <a:lnTo>
                  <a:pt x="32" y="218"/>
                </a:lnTo>
                <a:lnTo>
                  <a:pt x="51" y="229"/>
                </a:lnTo>
                <a:lnTo>
                  <a:pt x="67" y="235"/>
                </a:lnTo>
                <a:lnTo>
                  <a:pt x="86" y="241"/>
                </a:lnTo>
                <a:lnTo>
                  <a:pt x="107" y="246"/>
                </a:lnTo>
                <a:lnTo>
                  <a:pt x="126" y="250"/>
                </a:lnTo>
                <a:lnTo>
                  <a:pt x="147" y="250"/>
                </a:lnTo>
                <a:lnTo>
                  <a:pt x="170" y="250"/>
                </a:lnTo>
                <a:lnTo>
                  <a:pt x="194" y="246"/>
                </a:lnTo>
                <a:lnTo>
                  <a:pt x="215" y="239"/>
                </a:lnTo>
                <a:lnTo>
                  <a:pt x="236" y="233"/>
                </a:lnTo>
                <a:lnTo>
                  <a:pt x="255" y="222"/>
                </a:lnTo>
                <a:lnTo>
                  <a:pt x="273" y="212"/>
                </a:lnTo>
                <a:lnTo>
                  <a:pt x="292" y="199"/>
                </a:lnTo>
                <a:lnTo>
                  <a:pt x="307" y="185"/>
                </a:lnTo>
                <a:lnTo>
                  <a:pt x="322" y="168"/>
                </a:lnTo>
                <a:lnTo>
                  <a:pt x="334" y="151"/>
                </a:lnTo>
                <a:lnTo>
                  <a:pt x="347" y="132"/>
                </a:lnTo>
                <a:lnTo>
                  <a:pt x="355" y="111"/>
                </a:lnTo>
                <a:lnTo>
                  <a:pt x="364" y="90"/>
                </a:lnTo>
                <a:lnTo>
                  <a:pt x="370" y="69"/>
                </a:lnTo>
                <a:lnTo>
                  <a:pt x="372" y="46"/>
                </a:lnTo>
                <a:lnTo>
                  <a:pt x="374" y="23"/>
                </a:lnTo>
                <a:close/>
              </a:path>
            </a:pathLst>
          </a:custGeom>
          <a:solidFill>
            <a:srgbClr val="FF10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4" name="Freeform 54"/>
          <p:cNvSpPr>
            <a:spLocks/>
          </p:cNvSpPr>
          <p:nvPr/>
        </p:nvSpPr>
        <p:spPr bwMode="auto">
          <a:xfrm>
            <a:off x="4152900" y="4706144"/>
            <a:ext cx="590550" cy="400050"/>
          </a:xfrm>
          <a:custGeom>
            <a:avLst/>
            <a:gdLst>
              <a:gd name="T0" fmla="*/ 937498214 w 372"/>
              <a:gd name="T1" fmla="*/ 63004710 h 252"/>
              <a:gd name="T2" fmla="*/ 937498214 w 372"/>
              <a:gd name="T3" fmla="*/ 40322503 h 252"/>
              <a:gd name="T4" fmla="*/ 937498214 w 372"/>
              <a:gd name="T5" fmla="*/ 15120940 h 252"/>
              <a:gd name="T6" fmla="*/ 932457903 w 372"/>
              <a:gd name="T7" fmla="*/ 5040313 h 252"/>
              <a:gd name="T8" fmla="*/ 932457903 w 372"/>
              <a:gd name="T9" fmla="*/ 0 h 252"/>
              <a:gd name="T10" fmla="*/ 932457903 w 372"/>
              <a:gd name="T11" fmla="*/ 30241880 h 252"/>
              <a:gd name="T12" fmla="*/ 932457903 w 372"/>
              <a:gd name="T13" fmla="*/ 63004710 h 252"/>
              <a:gd name="T14" fmla="*/ 932457903 w 372"/>
              <a:gd name="T15" fmla="*/ 120967520 h 252"/>
              <a:gd name="T16" fmla="*/ 922377282 w 372"/>
              <a:gd name="T17" fmla="*/ 178931894 h 252"/>
              <a:gd name="T18" fmla="*/ 907256349 w 372"/>
              <a:gd name="T19" fmla="*/ 231854418 h 252"/>
              <a:gd name="T20" fmla="*/ 889616055 w 372"/>
              <a:gd name="T21" fmla="*/ 284778480 h 252"/>
              <a:gd name="T22" fmla="*/ 864414501 w 372"/>
              <a:gd name="T23" fmla="*/ 332660644 h 252"/>
              <a:gd name="T24" fmla="*/ 836691997 w 372"/>
              <a:gd name="T25" fmla="*/ 380544395 h 252"/>
              <a:gd name="T26" fmla="*/ 806449934 w 372"/>
              <a:gd name="T27" fmla="*/ 423386346 h 252"/>
              <a:gd name="T28" fmla="*/ 768648396 w 372"/>
              <a:gd name="T29" fmla="*/ 458668525 h 252"/>
              <a:gd name="T30" fmla="*/ 730845271 w 372"/>
              <a:gd name="T31" fmla="*/ 496471653 h 252"/>
              <a:gd name="T32" fmla="*/ 682963112 w 372"/>
              <a:gd name="T33" fmla="*/ 529232883 h 252"/>
              <a:gd name="T34" fmla="*/ 642639038 w 372"/>
              <a:gd name="T35" fmla="*/ 559474750 h 252"/>
              <a:gd name="T36" fmla="*/ 589716567 w 372"/>
              <a:gd name="T37" fmla="*/ 582156945 h 252"/>
              <a:gd name="T38" fmla="*/ 541832821 w 372"/>
              <a:gd name="T39" fmla="*/ 602318190 h 252"/>
              <a:gd name="T40" fmla="*/ 481349090 w 372"/>
              <a:gd name="T41" fmla="*/ 612398813 h 252"/>
              <a:gd name="T42" fmla="*/ 428426620 w 372"/>
              <a:gd name="T43" fmla="*/ 624998797 h 252"/>
              <a:gd name="T44" fmla="*/ 370463740 w 372"/>
              <a:gd name="T45" fmla="*/ 630039108 h 252"/>
              <a:gd name="T46" fmla="*/ 317539683 w 372"/>
              <a:gd name="T47" fmla="*/ 624998797 h 252"/>
              <a:gd name="T48" fmla="*/ 269655936 w 372"/>
              <a:gd name="T49" fmla="*/ 617439124 h 252"/>
              <a:gd name="T50" fmla="*/ 216733466 w 372"/>
              <a:gd name="T51" fmla="*/ 607358501 h 252"/>
              <a:gd name="T52" fmla="*/ 168851257 w 372"/>
              <a:gd name="T53" fmla="*/ 592237567 h 252"/>
              <a:gd name="T54" fmla="*/ 128527182 w 372"/>
              <a:gd name="T55" fmla="*/ 572076322 h 252"/>
              <a:gd name="T56" fmla="*/ 85685309 w 372"/>
              <a:gd name="T57" fmla="*/ 549394128 h 252"/>
              <a:gd name="T58" fmla="*/ 42843448 w 372"/>
              <a:gd name="T59" fmla="*/ 519152260 h 252"/>
              <a:gd name="T60" fmla="*/ 5040312 w 372"/>
              <a:gd name="T61" fmla="*/ 491431342 h 252"/>
              <a:gd name="T62" fmla="*/ 5040312 w 372"/>
              <a:gd name="T63" fmla="*/ 491431342 h 252"/>
              <a:gd name="T64" fmla="*/ 0 w 372"/>
              <a:gd name="T65" fmla="*/ 496471653 h 252"/>
              <a:gd name="T66" fmla="*/ 42843448 w 372"/>
              <a:gd name="T67" fmla="*/ 529232883 h 252"/>
              <a:gd name="T68" fmla="*/ 85685309 w 372"/>
              <a:gd name="T69" fmla="*/ 554434439 h 252"/>
              <a:gd name="T70" fmla="*/ 128527182 w 372"/>
              <a:gd name="T71" fmla="*/ 577116634 h 252"/>
              <a:gd name="T72" fmla="*/ 168851257 w 372"/>
              <a:gd name="T73" fmla="*/ 597277879 h 252"/>
              <a:gd name="T74" fmla="*/ 216733466 w 372"/>
              <a:gd name="T75" fmla="*/ 612398813 h 252"/>
              <a:gd name="T76" fmla="*/ 269655936 w 372"/>
              <a:gd name="T77" fmla="*/ 624998797 h 252"/>
              <a:gd name="T78" fmla="*/ 317539683 w 372"/>
              <a:gd name="T79" fmla="*/ 630039108 h 252"/>
              <a:gd name="T80" fmla="*/ 370463740 w 372"/>
              <a:gd name="T81" fmla="*/ 635079420 h 252"/>
              <a:gd name="T82" fmla="*/ 428426620 w 372"/>
              <a:gd name="T83" fmla="*/ 630039108 h 252"/>
              <a:gd name="T84" fmla="*/ 488910351 w 372"/>
              <a:gd name="T85" fmla="*/ 617439124 h 252"/>
              <a:gd name="T86" fmla="*/ 541832821 w 372"/>
              <a:gd name="T87" fmla="*/ 607358501 h 252"/>
              <a:gd name="T88" fmla="*/ 594756878 w 372"/>
              <a:gd name="T89" fmla="*/ 587197256 h 252"/>
              <a:gd name="T90" fmla="*/ 642639038 w 372"/>
              <a:gd name="T91" fmla="*/ 564515062 h 252"/>
              <a:gd name="T92" fmla="*/ 688003423 w 372"/>
              <a:gd name="T93" fmla="*/ 534273194 h 252"/>
              <a:gd name="T94" fmla="*/ 730845271 w 372"/>
              <a:gd name="T95" fmla="*/ 501511964 h 252"/>
              <a:gd name="T96" fmla="*/ 773688707 w 372"/>
              <a:gd name="T97" fmla="*/ 466229786 h 252"/>
              <a:gd name="T98" fmla="*/ 811490245 w 372"/>
              <a:gd name="T99" fmla="*/ 428426657 h 252"/>
              <a:gd name="T100" fmla="*/ 841732308 w 372"/>
              <a:gd name="T101" fmla="*/ 380544395 h 252"/>
              <a:gd name="T102" fmla="*/ 869454812 w 372"/>
              <a:gd name="T103" fmla="*/ 332660644 h 252"/>
              <a:gd name="T104" fmla="*/ 894656366 w 372"/>
              <a:gd name="T105" fmla="*/ 284778480 h 252"/>
              <a:gd name="T106" fmla="*/ 917336971 w 372"/>
              <a:gd name="T107" fmla="*/ 231854418 h 252"/>
              <a:gd name="T108" fmla="*/ 927417593 w 372"/>
              <a:gd name="T109" fmla="*/ 178931894 h 252"/>
              <a:gd name="T110" fmla="*/ 937498214 w 372"/>
              <a:gd name="T111" fmla="*/ 120967520 h 252"/>
              <a:gd name="T112" fmla="*/ 937498214 w 372"/>
              <a:gd name="T113" fmla="*/ 63004710 h 25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2"/>
              <a:gd name="T172" fmla="*/ 0 h 252"/>
              <a:gd name="T173" fmla="*/ 372 w 372"/>
              <a:gd name="T174" fmla="*/ 252 h 25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2" h="252">
                <a:moveTo>
                  <a:pt x="372" y="25"/>
                </a:moveTo>
                <a:lnTo>
                  <a:pt x="372" y="16"/>
                </a:lnTo>
                <a:lnTo>
                  <a:pt x="372" y="6"/>
                </a:lnTo>
                <a:lnTo>
                  <a:pt x="370" y="2"/>
                </a:lnTo>
                <a:lnTo>
                  <a:pt x="370" y="0"/>
                </a:lnTo>
                <a:lnTo>
                  <a:pt x="370" y="12"/>
                </a:lnTo>
                <a:lnTo>
                  <a:pt x="370" y="25"/>
                </a:lnTo>
                <a:lnTo>
                  <a:pt x="370" y="48"/>
                </a:lnTo>
                <a:lnTo>
                  <a:pt x="366" y="71"/>
                </a:lnTo>
                <a:lnTo>
                  <a:pt x="360" y="92"/>
                </a:lnTo>
                <a:lnTo>
                  <a:pt x="353" y="113"/>
                </a:lnTo>
                <a:lnTo>
                  <a:pt x="343" y="132"/>
                </a:lnTo>
                <a:lnTo>
                  <a:pt x="332" y="151"/>
                </a:lnTo>
                <a:lnTo>
                  <a:pt x="320" y="168"/>
                </a:lnTo>
                <a:lnTo>
                  <a:pt x="305" y="182"/>
                </a:lnTo>
                <a:lnTo>
                  <a:pt x="290" y="197"/>
                </a:lnTo>
                <a:lnTo>
                  <a:pt x="271" y="210"/>
                </a:lnTo>
                <a:lnTo>
                  <a:pt x="255" y="222"/>
                </a:lnTo>
                <a:lnTo>
                  <a:pt x="234" y="231"/>
                </a:lnTo>
                <a:lnTo>
                  <a:pt x="215" y="239"/>
                </a:lnTo>
                <a:lnTo>
                  <a:pt x="191" y="243"/>
                </a:lnTo>
                <a:lnTo>
                  <a:pt x="170" y="248"/>
                </a:lnTo>
                <a:lnTo>
                  <a:pt x="147" y="250"/>
                </a:lnTo>
                <a:lnTo>
                  <a:pt x="126" y="248"/>
                </a:lnTo>
                <a:lnTo>
                  <a:pt x="107" y="245"/>
                </a:lnTo>
                <a:lnTo>
                  <a:pt x="86" y="241"/>
                </a:lnTo>
                <a:lnTo>
                  <a:pt x="67" y="235"/>
                </a:lnTo>
                <a:lnTo>
                  <a:pt x="51" y="227"/>
                </a:lnTo>
                <a:lnTo>
                  <a:pt x="34" y="218"/>
                </a:lnTo>
                <a:lnTo>
                  <a:pt x="17" y="206"/>
                </a:lnTo>
                <a:lnTo>
                  <a:pt x="2" y="195"/>
                </a:lnTo>
                <a:lnTo>
                  <a:pt x="0" y="197"/>
                </a:lnTo>
                <a:lnTo>
                  <a:pt x="17" y="210"/>
                </a:lnTo>
                <a:lnTo>
                  <a:pt x="34" y="220"/>
                </a:lnTo>
                <a:lnTo>
                  <a:pt x="51" y="229"/>
                </a:lnTo>
                <a:lnTo>
                  <a:pt x="67" y="237"/>
                </a:lnTo>
                <a:lnTo>
                  <a:pt x="86" y="243"/>
                </a:lnTo>
                <a:lnTo>
                  <a:pt x="107" y="248"/>
                </a:lnTo>
                <a:lnTo>
                  <a:pt x="126" y="250"/>
                </a:lnTo>
                <a:lnTo>
                  <a:pt x="147" y="252"/>
                </a:lnTo>
                <a:lnTo>
                  <a:pt x="170" y="250"/>
                </a:lnTo>
                <a:lnTo>
                  <a:pt x="194" y="245"/>
                </a:lnTo>
                <a:lnTo>
                  <a:pt x="215" y="241"/>
                </a:lnTo>
                <a:lnTo>
                  <a:pt x="236" y="233"/>
                </a:lnTo>
                <a:lnTo>
                  <a:pt x="255" y="224"/>
                </a:lnTo>
                <a:lnTo>
                  <a:pt x="273" y="212"/>
                </a:lnTo>
                <a:lnTo>
                  <a:pt x="290" y="199"/>
                </a:lnTo>
                <a:lnTo>
                  <a:pt x="307" y="185"/>
                </a:lnTo>
                <a:lnTo>
                  <a:pt x="322" y="170"/>
                </a:lnTo>
                <a:lnTo>
                  <a:pt x="334" y="151"/>
                </a:lnTo>
                <a:lnTo>
                  <a:pt x="345" y="132"/>
                </a:lnTo>
                <a:lnTo>
                  <a:pt x="355" y="113"/>
                </a:lnTo>
                <a:lnTo>
                  <a:pt x="364" y="92"/>
                </a:lnTo>
                <a:lnTo>
                  <a:pt x="368" y="71"/>
                </a:lnTo>
                <a:lnTo>
                  <a:pt x="372" y="48"/>
                </a:lnTo>
                <a:lnTo>
                  <a:pt x="372" y="25"/>
                </a:lnTo>
                <a:close/>
              </a:path>
            </a:pathLst>
          </a:custGeom>
          <a:solidFill>
            <a:srgbClr val="FF10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5" name="Freeform 55"/>
          <p:cNvSpPr>
            <a:spLocks/>
          </p:cNvSpPr>
          <p:nvPr/>
        </p:nvSpPr>
        <p:spPr bwMode="auto">
          <a:xfrm>
            <a:off x="4156107" y="4698207"/>
            <a:ext cx="587375" cy="404812"/>
          </a:xfrm>
          <a:custGeom>
            <a:avLst/>
            <a:gdLst>
              <a:gd name="T0" fmla="*/ 932457902 w 370"/>
              <a:gd name="T1" fmla="*/ 75604601 h 255"/>
              <a:gd name="T2" fmla="*/ 932457902 w 370"/>
              <a:gd name="T3" fmla="*/ 47882117 h 255"/>
              <a:gd name="T4" fmla="*/ 927417591 w 370"/>
              <a:gd name="T5" fmla="*/ 17640280 h 255"/>
              <a:gd name="T6" fmla="*/ 927417591 w 370"/>
              <a:gd name="T7" fmla="*/ 12599972 h 255"/>
              <a:gd name="T8" fmla="*/ 922377280 w 370"/>
              <a:gd name="T9" fmla="*/ 0 h 255"/>
              <a:gd name="T10" fmla="*/ 922377280 w 370"/>
              <a:gd name="T11" fmla="*/ 37801507 h 255"/>
              <a:gd name="T12" fmla="*/ 927417591 w 370"/>
              <a:gd name="T13" fmla="*/ 75604601 h 255"/>
              <a:gd name="T14" fmla="*/ 922377280 w 370"/>
              <a:gd name="T15" fmla="*/ 133567340 h 255"/>
              <a:gd name="T16" fmla="*/ 917336969 w 370"/>
              <a:gd name="T17" fmla="*/ 191531642 h 255"/>
              <a:gd name="T18" fmla="*/ 902216037 w 370"/>
              <a:gd name="T19" fmla="*/ 244454101 h 255"/>
              <a:gd name="T20" fmla="*/ 879535432 w 370"/>
              <a:gd name="T21" fmla="*/ 292337793 h 255"/>
              <a:gd name="T22" fmla="*/ 859374188 w 370"/>
              <a:gd name="T23" fmla="*/ 345260203 h 255"/>
              <a:gd name="T24" fmla="*/ 831651487 w 370"/>
              <a:gd name="T25" fmla="*/ 388103589 h 255"/>
              <a:gd name="T26" fmla="*/ 801409622 w 370"/>
              <a:gd name="T27" fmla="*/ 435985793 h 255"/>
              <a:gd name="T28" fmla="*/ 763608084 w 370"/>
              <a:gd name="T29" fmla="*/ 471267929 h 255"/>
              <a:gd name="T30" fmla="*/ 720764648 w 370"/>
              <a:gd name="T31" fmla="*/ 509071010 h 255"/>
              <a:gd name="T32" fmla="*/ 677922800 w 370"/>
              <a:gd name="T33" fmla="*/ 541832200 h 255"/>
              <a:gd name="T34" fmla="*/ 630039053 w 370"/>
              <a:gd name="T35" fmla="*/ 567033725 h 255"/>
              <a:gd name="T36" fmla="*/ 584676256 w 370"/>
              <a:gd name="T37" fmla="*/ 594756196 h 255"/>
              <a:gd name="T38" fmla="*/ 529232836 w 370"/>
              <a:gd name="T39" fmla="*/ 609877112 h 255"/>
              <a:gd name="T40" fmla="*/ 476308779 w 370"/>
              <a:gd name="T41" fmla="*/ 624998027 h 255"/>
              <a:gd name="T42" fmla="*/ 423386309 w 370"/>
              <a:gd name="T43" fmla="*/ 630038332 h 255"/>
              <a:gd name="T44" fmla="*/ 365423429 w 370"/>
              <a:gd name="T45" fmla="*/ 637597996 h 255"/>
              <a:gd name="T46" fmla="*/ 312499371 w 370"/>
              <a:gd name="T47" fmla="*/ 630038332 h 255"/>
              <a:gd name="T48" fmla="*/ 264615624 w 370"/>
              <a:gd name="T49" fmla="*/ 624998027 h 255"/>
              <a:gd name="T50" fmla="*/ 211693154 w 370"/>
              <a:gd name="T51" fmla="*/ 614917417 h 255"/>
              <a:gd name="T52" fmla="*/ 163810946 w 370"/>
              <a:gd name="T53" fmla="*/ 599796502 h 255"/>
              <a:gd name="T54" fmla="*/ 123486871 w 370"/>
              <a:gd name="T55" fmla="*/ 577114335 h 255"/>
              <a:gd name="T56" fmla="*/ 80644998 w 370"/>
              <a:gd name="T57" fmla="*/ 556953115 h 255"/>
              <a:gd name="T58" fmla="*/ 37801550 w 370"/>
              <a:gd name="T59" fmla="*/ 531751589 h 255"/>
              <a:gd name="T60" fmla="*/ 0 w 370"/>
              <a:gd name="T61" fmla="*/ 498990400 h 255"/>
              <a:gd name="T62" fmla="*/ 0 w 370"/>
              <a:gd name="T63" fmla="*/ 504030705 h 255"/>
              <a:gd name="T64" fmla="*/ 0 w 370"/>
              <a:gd name="T65" fmla="*/ 504030705 h 255"/>
              <a:gd name="T66" fmla="*/ 37801550 w 370"/>
              <a:gd name="T67" fmla="*/ 536791894 h 255"/>
              <a:gd name="T68" fmla="*/ 80644998 w 370"/>
              <a:gd name="T69" fmla="*/ 561993420 h 255"/>
              <a:gd name="T70" fmla="*/ 123486871 w 370"/>
              <a:gd name="T71" fmla="*/ 589715891 h 255"/>
              <a:gd name="T72" fmla="*/ 163810946 w 370"/>
              <a:gd name="T73" fmla="*/ 604836807 h 255"/>
              <a:gd name="T74" fmla="*/ 211693154 w 370"/>
              <a:gd name="T75" fmla="*/ 619957722 h 255"/>
              <a:gd name="T76" fmla="*/ 264615624 w 370"/>
              <a:gd name="T77" fmla="*/ 630038332 h 255"/>
              <a:gd name="T78" fmla="*/ 312499371 w 370"/>
              <a:gd name="T79" fmla="*/ 642638301 h 255"/>
              <a:gd name="T80" fmla="*/ 365423429 w 370"/>
              <a:gd name="T81" fmla="*/ 642638301 h 255"/>
              <a:gd name="T82" fmla="*/ 423386309 w 370"/>
              <a:gd name="T83" fmla="*/ 642638301 h 255"/>
              <a:gd name="T84" fmla="*/ 483870039 w 370"/>
              <a:gd name="T85" fmla="*/ 630038332 h 255"/>
              <a:gd name="T86" fmla="*/ 536792509 w 370"/>
              <a:gd name="T87" fmla="*/ 614917417 h 255"/>
              <a:gd name="T88" fmla="*/ 589716566 w 370"/>
              <a:gd name="T89" fmla="*/ 599796502 h 255"/>
              <a:gd name="T90" fmla="*/ 637598726 w 370"/>
              <a:gd name="T91" fmla="*/ 572074030 h 255"/>
              <a:gd name="T92" fmla="*/ 682963111 w 370"/>
              <a:gd name="T93" fmla="*/ 546872505 h 255"/>
              <a:gd name="T94" fmla="*/ 725804959 w 370"/>
              <a:gd name="T95" fmla="*/ 514111315 h 255"/>
              <a:gd name="T96" fmla="*/ 768648395 w 370"/>
              <a:gd name="T97" fmla="*/ 478829180 h 255"/>
              <a:gd name="T98" fmla="*/ 801409622 w 370"/>
              <a:gd name="T99" fmla="*/ 435985793 h 255"/>
              <a:gd name="T100" fmla="*/ 836691996 w 370"/>
              <a:gd name="T101" fmla="*/ 393143895 h 255"/>
              <a:gd name="T102" fmla="*/ 864414499 w 370"/>
              <a:gd name="T103" fmla="*/ 345260203 h 255"/>
              <a:gd name="T104" fmla="*/ 884575743 w 370"/>
              <a:gd name="T105" fmla="*/ 297378098 h 255"/>
              <a:gd name="T106" fmla="*/ 907256348 w 370"/>
              <a:gd name="T107" fmla="*/ 244454101 h 255"/>
              <a:gd name="T108" fmla="*/ 922377280 w 370"/>
              <a:gd name="T109" fmla="*/ 191531642 h 255"/>
              <a:gd name="T110" fmla="*/ 927417591 w 370"/>
              <a:gd name="T111" fmla="*/ 133567340 h 255"/>
              <a:gd name="T112" fmla="*/ 932457902 w 370"/>
              <a:gd name="T113" fmla="*/ 75604601 h 25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70"/>
              <a:gd name="T172" fmla="*/ 0 h 255"/>
              <a:gd name="T173" fmla="*/ 370 w 370"/>
              <a:gd name="T174" fmla="*/ 255 h 25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70" h="255">
                <a:moveTo>
                  <a:pt x="370" y="30"/>
                </a:moveTo>
                <a:lnTo>
                  <a:pt x="370" y="19"/>
                </a:lnTo>
                <a:lnTo>
                  <a:pt x="368" y="7"/>
                </a:lnTo>
                <a:lnTo>
                  <a:pt x="368" y="5"/>
                </a:lnTo>
                <a:lnTo>
                  <a:pt x="366" y="0"/>
                </a:lnTo>
                <a:lnTo>
                  <a:pt x="366" y="15"/>
                </a:lnTo>
                <a:lnTo>
                  <a:pt x="368" y="30"/>
                </a:lnTo>
                <a:lnTo>
                  <a:pt x="366" y="53"/>
                </a:lnTo>
                <a:lnTo>
                  <a:pt x="364" y="76"/>
                </a:lnTo>
                <a:lnTo>
                  <a:pt x="358" y="97"/>
                </a:lnTo>
                <a:lnTo>
                  <a:pt x="349" y="116"/>
                </a:lnTo>
                <a:lnTo>
                  <a:pt x="341" y="137"/>
                </a:lnTo>
                <a:lnTo>
                  <a:pt x="330" y="154"/>
                </a:lnTo>
                <a:lnTo>
                  <a:pt x="318" y="173"/>
                </a:lnTo>
                <a:lnTo>
                  <a:pt x="303" y="187"/>
                </a:lnTo>
                <a:lnTo>
                  <a:pt x="286" y="202"/>
                </a:lnTo>
                <a:lnTo>
                  <a:pt x="269" y="215"/>
                </a:lnTo>
                <a:lnTo>
                  <a:pt x="250" y="225"/>
                </a:lnTo>
                <a:lnTo>
                  <a:pt x="232" y="236"/>
                </a:lnTo>
                <a:lnTo>
                  <a:pt x="210" y="242"/>
                </a:lnTo>
                <a:lnTo>
                  <a:pt x="189" y="248"/>
                </a:lnTo>
                <a:lnTo>
                  <a:pt x="168" y="250"/>
                </a:lnTo>
                <a:lnTo>
                  <a:pt x="145" y="253"/>
                </a:lnTo>
                <a:lnTo>
                  <a:pt x="124" y="250"/>
                </a:lnTo>
                <a:lnTo>
                  <a:pt x="105" y="248"/>
                </a:lnTo>
                <a:lnTo>
                  <a:pt x="84" y="244"/>
                </a:lnTo>
                <a:lnTo>
                  <a:pt x="65" y="238"/>
                </a:lnTo>
                <a:lnTo>
                  <a:pt x="49" y="229"/>
                </a:lnTo>
                <a:lnTo>
                  <a:pt x="32" y="221"/>
                </a:lnTo>
                <a:lnTo>
                  <a:pt x="15" y="211"/>
                </a:lnTo>
                <a:lnTo>
                  <a:pt x="0" y="198"/>
                </a:lnTo>
                <a:lnTo>
                  <a:pt x="0" y="200"/>
                </a:lnTo>
                <a:lnTo>
                  <a:pt x="15" y="213"/>
                </a:lnTo>
                <a:lnTo>
                  <a:pt x="32" y="223"/>
                </a:lnTo>
                <a:lnTo>
                  <a:pt x="49" y="234"/>
                </a:lnTo>
                <a:lnTo>
                  <a:pt x="65" y="240"/>
                </a:lnTo>
                <a:lnTo>
                  <a:pt x="84" y="246"/>
                </a:lnTo>
                <a:lnTo>
                  <a:pt x="105" y="250"/>
                </a:lnTo>
                <a:lnTo>
                  <a:pt x="124" y="255"/>
                </a:lnTo>
                <a:lnTo>
                  <a:pt x="145" y="255"/>
                </a:lnTo>
                <a:lnTo>
                  <a:pt x="168" y="255"/>
                </a:lnTo>
                <a:lnTo>
                  <a:pt x="192" y="250"/>
                </a:lnTo>
                <a:lnTo>
                  <a:pt x="213" y="244"/>
                </a:lnTo>
                <a:lnTo>
                  <a:pt x="234" y="238"/>
                </a:lnTo>
                <a:lnTo>
                  <a:pt x="253" y="227"/>
                </a:lnTo>
                <a:lnTo>
                  <a:pt x="271" y="217"/>
                </a:lnTo>
                <a:lnTo>
                  <a:pt x="288" y="204"/>
                </a:lnTo>
                <a:lnTo>
                  <a:pt x="305" y="190"/>
                </a:lnTo>
                <a:lnTo>
                  <a:pt x="318" y="173"/>
                </a:lnTo>
                <a:lnTo>
                  <a:pt x="332" y="156"/>
                </a:lnTo>
                <a:lnTo>
                  <a:pt x="343" y="137"/>
                </a:lnTo>
                <a:lnTo>
                  <a:pt x="351" y="118"/>
                </a:lnTo>
                <a:lnTo>
                  <a:pt x="360" y="97"/>
                </a:lnTo>
                <a:lnTo>
                  <a:pt x="366" y="76"/>
                </a:lnTo>
                <a:lnTo>
                  <a:pt x="368" y="53"/>
                </a:lnTo>
                <a:lnTo>
                  <a:pt x="370" y="30"/>
                </a:lnTo>
                <a:close/>
              </a:path>
            </a:pathLst>
          </a:custGeom>
          <a:solidFill>
            <a:srgbClr val="FF11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6" name="Freeform 56"/>
          <p:cNvSpPr>
            <a:spLocks/>
          </p:cNvSpPr>
          <p:nvPr/>
        </p:nvSpPr>
        <p:spPr bwMode="auto">
          <a:xfrm>
            <a:off x="4156075" y="4695060"/>
            <a:ext cx="584200" cy="407987"/>
          </a:xfrm>
          <a:custGeom>
            <a:avLst/>
            <a:gdLst>
              <a:gd name="T0" fmla="*/ 927417589 w 368"/>
              <a:gd name="T1" fmla="*/ 80644888 h 257"/>
              <a:gd name="T2" fmla="*/ 927417589 w 368"/>
              <a:gd name="T3" fmla="*/ 47882106 h 257"/>
              <a:gd name="T4" fmla="*/ 927417589 w 368"/>
              <a:gd name="T5" fmla="*/ 17640276 h 257"/>
              <a:gd name="T6" fmla="*/ 922377278 w 368"/>
              <a:gd name="T7" fmla="*/ 5040305 h 257"/>
              <a:gd name="T8" fmla="*/ 917336968 w 368"/>
              <a:gd name="T9" fmla="*/ 0 h 257"/>
              <a:gd name="T10" fmla="*/ 922377278 w 368"/>
              <a:gd name="T11" fmla="*/ 42841802 h 257"/>
              <a:gd name="T12" fmla="*/ 922377278 w 368"/>
              <a:gd name="T13" fmla="*/ 80644888 h 257"/>
              <a:gd name="T14" fmla="*/ 922377278 w 368"/>
              <a:gd name="T15" fmla="*/ 138607614 h 257"/>
              <a:gd name="T16" fmla="*/ 912296657 w 368"/>
              <a:gd name="T17" fmla="*/ 191531599 h 257"/>
              <a:gd name="T18" fmla="*/ 897175724 w 368"/>
              <a:gd name="T19" fmla="*/ 249494350 h 257"/>
              <a:gd name="T20" fmla="*/ 879535430 w 368"/>
              <a:gd name="T21" fmla="*/ 297378031 h 257"/>
              <a:gd name="T22" fmla="*/ 854333876 w 368"/>
              <a:gd name="T23" fmla="*/ 345260125 h 257"/>
              <a:gd name="T24" fmla="*/ 826611174 w 368"/>
              <a:gd name="T25" fmla="*/ 393143806 h 257"/>
              <a:gd name="T26" fmla="*/ 796369309 w 368"/>
              <a:gd name="T27" fmla="*/ 435985695 h 257"/>
              <a:gd name="T28" fmla="*/ 758567772 w 368"/>
              <a:gd name="T29" fmla="*/ 476308126 h 257"/>
              <a:gd name="T30" fmla="*/ 720764647 w 368"/>
              <a:gd name="T31" fmla="*/ 509070895 h 257"/>
              <a:gd name="T32" fmla="*/ 677922799 w 368"/>
              <a:gd name="T33" fmla="*/ 541832077 h 257"/>
              <a:gd name="T34" fmla="*/ 630039052 w 368"/>
              <a:gd name="T35" fmla="*/ 572073901 h 257"/>
              <a:gd name="T36" fmla="*/ 584676254 w 368"/>
              <a:gd name="T37" fmla="*/ 594754475 h 257"/>
              <a:gd name="T38" fmla="*/ 529232835 w 368"/>
              <a:gd name="T39" fmla="*/ 614915690 h 257"/>
              <a:gd name="T40" fmla="*/ 476308778 w 368"/>
              <a:gd name="T41" fmla="*/ 624996298 h 257"/>
              <a:gd name="T42" fmla="*/ 423386308 w 368"/>
              <a:gd name="T43" fmla="*/ 635076906 h 257"/>
              <a:gd name="T44" fmla="*/ 365423428 w 368"/>
              <a:gd name="T45" fmla="*/ 635076906 h 257"/>
              <a:gd name="T46" fmla="*/ 312499371 w 368"/>
              <a:gd name="T47" fmla="*/ 635076906 h 257"/>
              <a:gd name="T48" fmla="*/ 264615624 w 368"/>
              <a:gd name="T49" fmla="*/ 630036602 h 257"/>
              <a:gd name="T50" fmla="*/ 211693154 w 368"/>
              <a:gd name="T51" fmla="*/ 614915690 h 257"/>
              <a:gd name="T52" fmla="*/ 163810945 w 368"/>
              <a:gd name="T53" fmla="*/ 599794778 h 257"/>
              <a:gd name="T54" fmla="*/ 123486871 w 368"/>
              <a:gd name="T55" fmla="*/ 582154508 h 257"/>
              <a:gd name="T56" fmla="*/ 80644998 w 368"/>
              <a:gd name="T57" fmla="*/ 556952989 h 257"/>
              <a:gd name="T58" fmla="*/ 37801550 w 368"/>
              <a:gd name="T59" fmla="*/ 529232111 h 257"/>
              <a:gd name="T60" fmla="*/ 0 w 368"/>
              <a:gd name="T61" fmla="*/ 498990287 h 257"/>
              <a:gd name="T62" fmla="*/ 0 w 368"/>
              <a:gd name="T63" fmla="*/ 504030591 h 257"/>
              <a:gd name="T64" fmla="*/ 0 w 368"/>
              <a:gd name="T65" fmla="*/ 509070895 h 257"/>
              <a:gd name="T66" fmla="*/ 37801550 w 368"/>
              <a:gd name="T67" fmla="*/ 536791773 h 257"/>
              <a:gd name="T68" fmla="*/ 80644998 w 368"/>
              <a:gd name="T69" fmla="*/ 567033597 h 257"/>
              <a:gd name="T70" fmla="*/ 123486871 w 368"/>
              <a:gd name="T71" fmla="*/ 589714171 h 257"/>
              <a:gd name="T72" fmla="*/ 163810945 w 368"/>
              <a:gd name="T73" fmla="*/ 609875386 h 257"/>
              <a:gd name="T74" fmla="*/ 211693154 w 368"/>
              <a:gd name="T75" fmla="*/ 624996298 h 257"/>
              <a:gd name="T76" fmla="*/ 264615624 w 368"/>
              <a:gd name="T77" fmla="*/ 635076906 h 257"/>
              <a:gd name="T78" fmla="*/ 312499371 w 368"/>
              <a:gd name="T79" fmla="*/ 642638156 h 257"/>
              <a:gd name="T80" fmla="*/ 365423428 w 368"/>
              <a:gd name="T81" fmla="*/ 647678460 h 257"/>
              <a:gd name="T82" fmla="*/ 423386308 w 368"/>
              <a:gd name="T83" fmla="*/ 642638156 h 257"/>
              <a:gd name="T84" fmla="*/ 476308778 w 368"/>
              <a:gd name="T85" fmla="*/ 630036602 h 257"/>
              <a:gd name="T86" fmla="*/ 536792508 w 368"/>
              <a:gd name="T87" fmla="*/ 619955994 h 257"/>
              <a:gd name="T88" fmla="*/ 584676254 w 368"/>
              <a:gd name="T89" fmla="*/ 599794778 h 257"/>
              <a:gd name="T90" fmla="*/ 637598724 w 368"/>
              <a:gd name="T91" fmla="*/ 577114205 h 257"/>
              <a:gd name="T92" fmla="*/ 677922799 w 368"/>
              <a:gd name="T93" fmla="*/ 546872381 h 257"/>
              <a:gd name="T94" fmla="*/ 725804958 w 368"/>
              <a:gd name="T95" fmla="*/ 514111199 h 257"/>
              <a:gd name="T96" fmla="*/ 763608083 w 368"/>
              <a:gd name="T97" fmla="*/ 476308126 h 257"/>
              <a:gd name="T98" fmla="*/ 801409620 w 368"/>
              <a:gd name="T99" fmla="*/ 441025998 h 257"/>
              <a:gd name="T100" fmla="*/ 831651485 w 368"/>
              <a:gd name="T101" fmla="*/ 398184110 h 257"/>
              <a:gd name="T102" fmla="*/ 859374187 w 368"/>
              <a:gd name="T103" fmla="*/ 350300429 h 257"/>
              <a:gd name="T104" fmla="*/ 884575741 w 368"/>
              <a:gd name="T105" fmla="*/ 302418335 h 257"/>
              <a:gd name="T106" fmla="*/ 902216035 w 368"/>
              <a:gd name="T107" fmla="*/ 249494350 h 257"/>
              <a:gd name="T108" fmla="*/ 917336968 w 368"/>
              <a:gd name="T109" fmla="*/ 196571903 h 257"/>
              <a:gd name="T110" fmla="*/ 927417589 w 368"/>
              <a:gd name="T111" fmla="*/ 138607614 h 257"/>
              <a:gd name="T112" fmla="*/ 927417589 w 368"/>
              <a:gd name="T113" fmla="*/ 80644888 h 2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68"/>
              <a:gd name="T172" fmla="*/ 0 h 257"/>
              <a:gd name="T173" fmla="*/ 368 w 368"/>
              <a:gd name="T174" fmla="*/ 257 h 25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68" h="257">
                <a:moveTo>
                  <a:pt x="368" y="32"/>
                </a:moveTo>
                <a:lnTo>
                  <a:pt x="368" y="19"/>
                </a:lnTo>
                <a:lnTo>
                  <a:pt x="368" y="7"/>
                </a:lnTo>
                <a:lnTo>
                  <a:pt x="366" y="2"/>
                </a:lnTo>
                <a:lnTo>
                  <a:pt x="364" y="0"/>
                </a:lnTo>
                <a:lnTo>
                  <a:pt x="366" y="17"/>
                </a:lnTo>
                <a:lnTo>
                  <a:pt x="366" y="32"/>
                </a:lnTo>
                <a:lnTo>
                  <a:pt x="366" y="55"/>
                </a:lnTo>
                <a:lnTo>
                  <a:pt x="362" y="76"/>
                </a:lnTo>
                <a:lnTo>
                  <a:pt x="356" y="99"/>
                </a:lnTo>
                <a:lnTo>
                  <a:pt x="349" y="118"/>
                </a:lnTo>
                <a:lnTo>
                  <a:pt x="339" y="137"/>
                </a:lnTo>
                <a:lnTo>
                  <a:pt x="328" y="156"/>
                </a:lnTo>
                <a:lnTo>
                  <a:pt x="316" y="173"/>
                </a:lnTo>
                <a:lnTo>
                  <a:pt x="301" y="189"/>
                </a:lnTo>
                <a:lnTo>
                  <a:pt x="286" y="202"/>
                </a:lnTo>
                <a:lnTo>
                  <a:pt x="269" y="215"/>
                </a:lnTo>
                <a:lnTo>
                  <a:pt x="250" y="227"/>
                </a:lnTo>
                <a:lnTo>
                  <a:pt x="232" y="236"/>
                </a:lnTo>
                <a:lnTo>
                  <a:pt x="210" y="244"/>
                </a:lnTo>
                <a:lnTo>
                  <a:pt x="189" y="248"/>
                </a:lnTo>
                <a:lnTo>
                  <a:pt x="168" y="252"/>
                </a:lnTo>
                <a:lnTo>
                  <a:pt x="145" y="252"/>
                </a:lnTo>
                <a:lnTo>
                  <a:pt x="124" y="252"/>
                </a:lnTo>
                <a:lnTo>
                  <a:pt x="105" y="250"/>
                </a:lnTo>
                <a:lnTo>
                  <a:pt x="84" y="244"/>
                </a:lnTo>
                <a:lnTo>
                  <a:pt x="65" y="238"/>
                </a:lnTo>
                <a:lnTo>
                  <a:pt x="49" y="231"/>
                </a:lnTo>
                <a:lnTo>
                  <a:pt x="32" y="221"/>
                </a:lnTo>
                <a:lnTo>
                  <a:pt x="15" y="210"/>
                </a:lnTo>
                <a:lnTo>
                  <a:pt x="0" y="198"/>
                </a:lnTo>
                <a:lnTo>
                  <a:pt x="0" y="200"/>
                </a:lnTo>
                <a:lnTo>
                  <a:pt x="0" y="202"/>
                </a:lnTo>
                <a:lnTo>
                  <a:pt x="15" y="213"/>
                </a:lnTo>
                <a:lnTo>
                  <a:pt x="32" y="225"/>
                </a:lnTo>
                <a:lnTo>
                  <a:pt x="49" y="234"/>
                </a:lnTo>
                <a:lnTo>
                  <a:pt x="65" y="242"/>
                </a:lnTo>
                <a:lnTo>
                  <a:pt x="84" y="248"/>
                </a:lnTo>
                <a:lnTo>
                  <a:pt x="105" y="252"/>
                </a:lnTo>
                <a:lnTo>
                  <a:pt x="124" y="255"/>
                </a:lnTo>
                <a:lnTo>
                  <a:pt x="145" y="257"/>
                </a:lnTo>
                <a:lnTo>
                  <a:pt x="168" y="255"/>
                </a:lnTo>
                <a:lnTo>
                  <a:pt x="189" y="250"/>
                </a:lnTo>
                <a:lnTo>
                  <a:pt x="213" y="246"/>
                </a:lnTo>
                <a:lnTo>
                  <a:pt x="232" y="238"/>
                </a:lnTo>
                <a:lnTo>
                  <a:pt x="253" y="229"/>
                </a:lnTo>
                <a:lnTo>
                  <a:pt x="269" y="217"/>
                </a:lnTo>
                <a:lnTo>
                  <a:pt x="288" y="204"/>
                </a:lnTo>
                <a:lnTo>
                  <a:pt x="303" y="189"/>
                </a:lnTo>
                <a:lnTo>
                  <a:pt x="318" y="175"/>
                </a:lnTo>
                <a:lnTo>
                  <a:pt x="330" y="158"/>
                </a:lnTo>
                <a:lnTo>
                  <a:pt x="341" y="139"/>
                </a:lnTo>
                <a:lnTo>
                  <a:pt x="351" y="120"/>
                </a:lnTo>
                <a:lnTo>
                  <a:pt x="358" y="99"/>
                </a:lnTo>
                <a:lnTo>
                  <a:pt x="364" y="78"/>
                </a:lnTo>
                <a:lnTo>
                  <a:pt x="368" y="55"/>
                </a:lnTo>
                <a:lnTo>
                  <a:pt x="368" y="32"/>
                </a:lnTo>
                <a:close/>
              </a:path>
            </a:pathLst>
          </a:custGeom>
          <a:solidFill>
            <a:srgbClr val="FF12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7" name="Freeform 57"/>
          <p:cNvSpPr>
            <a:spLocks/>
          </p:cNvSpPr>
          <p:nvPr/>
        </p:nvSpPr>
        <p:spPr bwMode="auto">
          <a:xfrm>
            <a:off x="4156075" y="4691889"/>
            <a:ext cx="584200" cy="407987"/>
          </a:xfrm>
          <a:custGeom>
            <a:avLst/>
            <a:gdLst>
              <a:gd name="T0" fmla="*/ 927417589 w 368"/>
              <a:gd name="T1" fmla="*/ 85685192 h 257"/>
              <a:gd name="T2" fmla="*/ 922377278 w 368"/>
              <a:gd name="T3" fmla="*/ 47882106 h 257"/>
              <a:gd name="T4" fmla="*/ 922377278 w 368"/>
              <a:gd name="T5" fmla="*/ 10080611 h 257"/>
              <a:gd name="T6" fmla="*/ 917336968 w 368"/>
              <a:gd name="T7" fmla="*/ 5040305 h 257"/>
              <a:gd name="T8" fmla="*/ 912296657 w 368"/>
              <a:gd name="T9" fmla="*/ 0 h 257"/>
              <a:gd name="T10" fmla="*/ 917336968 w 368"/>
              <a:gd name="T11" fmla="*/ 42841802 h 257"/>
              <a:gd name="T12" fmla="*/ 922377278 w 368"/>
              <a:gd name="T13" fmla="*/ 85685192 h 257"/>
              <a:gd name="T14" fmla="*/ 917336968 w 368"/>
              <a:gd name="T15" fmla="*/ 143647918 h 257"/>
              <a:gd name="T16" fmla="*/ 907256346 w 368"/>
              <a:gd name="T17" fmla="*/ 196571903 h 257"/>
              <a:gd name="T18" fmla="*/ 897175724 w 368"/>
              <a:gd name="T19" fmla="*/ 249494350 h 257"/>
              <a:gd name="T20" fmla="*/ 874495119 w 368"/>
              <a:gd name="T21" fmla="*/ 302418335 h 257"/>
              <a:gd name="T22" fmla="*/ 854333876 w 368"/>
              <a:gd name="T23" fmla="*/ 350300429 h 257"/>
              <a:gd name="T24" fmla="*/ 826611174 w 368"/>
              <a:gd name="T25" fmla="*/ 398184110 h 257"/>
              <a:gd name="T26" fmla="*/ 796369309 w 368"/>
              <a:gd name="T27" fmla="*/ 441025998 h 257"/>
              <a:gd name="T28" fmla="*/ 758567772 w 368"/>
              <a:gd name="T29" fmla="*/ 476308126 h 257"/>
              <a:gd name="T30" fmla="*/ 720764647 w 368"/>
              <a:gd name="T31" fmla="*/ 514111199 h 257"/>
              <a:gd name="T32" fmla="*/ 672882488 w 368"/>
              <a:gd name="T33" fmla="*/ 546872381 h 257"/>
              <a:gd name="T34" fmla="*/ 630039052 w 368"/>
              <a:gd name="T35" fmla="*/ 572073901 h 257"/>
              <a:gd name="T36" fmla="*/ 584676254 w 368"/>
              <a:gd name="T37" fmla="*/ 599794778 h 257"/>
              <a:gd name="T38" fmla="*/ 529232835 w 368"/>
              <a:gd name="T39" fmla="*/ 614915690 h 257"/>
              <a:gd name="T40" fmla="*/ 476308778 w 368"/>
              <a:gd name="T41" fmla="*/ 630036602 h 257"/>
              <a:gd name="T42" fmla="*/ 423386308 w 368"/>
              <a:gd name="T43" fmla="*/ 635076906 h 257"/>
              <a:gd name="T44" fmla="*/ 365423428 w 368"/>
              <a:gd name="T45" fmla="*/ 640117210 h 257"/>
              <a:gd name="T46" fmla="*/ 312499371 w 368"/>
              <a:gd name="T47" fmla="*/ 635076906 h 257"/>
              <a:gd name="T48" fmla="*/ 264615624 w 368"/>
              <a:gd name="T49" fmla="*/ 630036602 h 257"/>
              <a:gd name="T50" fmla="*/ 211693154 w 368"/>
              <a:gd name="T51" fmla="*/ 619955994 h 257"/>
              <a:gd name="T52" fmla="*/ 163810945 w 368"/>
              <a:gd name="T53" fmla="*/ 604835082 h 257"/>
              <a:gd name="T54" fmla="*/ 123486871 w 368"/>
              <a:gd name="T55" fmla="*/ 582154508 h 257"/>
              <a:gd name="T56" fmla="*/ 80644998 w 368"/>
              <a:gd name="T57" fmla="*/ 561993293 h 257"/>
              <a:gd name="T58" fmla="*/ 37801550 w 368"/>
              <a:gd name="T59" fmla="*/ 529232111 h 257"/>
              <a:gd name="T60" fmla="*/ 0 w 368"/>
              <a:gd name="T61" fmla="*/ 504030591 h 257"/>
              <a:gd name="T62" fmla="*/ 0 w 368"/>
              <a:gd name="T63" fmla="*/ 504030591 h 257"/>
              <a:gd name="T64" fmla="*/ 0 w 368"/>
              <a:gd name="T65" fmla="*/ 509070895 h 257"/>
              <a:gd name="T66" fmla="*/ 37801550 w 368"/>
              <a:gd name="T67" fmla="*/ 541832077 h 257"/>
              <a:gd name="T68" fmla="*/ 80644998 w 368"/>
              <a:gd name="T69" fmla="*/ 567033597 h 257"/>
              <a:gd name="T70" fmla="*/ 123486871 w 368"/>
              <a:gd name="T71" fmla="*/ 587194812 h 257"/>
              <a:gd name="T72" fmla="*/ 163810945 w 368"/>
              <a:gd name="T73" fmla="*/ 609875386 h 257"/>
              <a:gd name="T74" fmla="*/ 211693154 w 368"/>
              <a:gd name="T75" fmla="*/ 624996298 h 257"/>
              <a:gd name="T76" fmla="*/ 264615624 w 368"/>
              <a:gd name="T77" fmla="*/ 635076906 h 257"/>
              <a:gd name="T78" fmla="*/ 312499371 w 368"/>
              <a:gd name="T79" fmla="*/ 640117210 h 257"/>
              <a:gd name="T80" fmla="*/ 365423428 w 368"/>
              <a:gd name="T81" fmla="*/ 647678460 h 257"/>
              <a:gd name="T82" fmla="*/ 423386308 w 368"/>
              <a:gd name="T83" fmla="*/ 640117210 h 257"/>
              <a:gd name="T84" fmla="*/ 476308778 w 368"/>
              <a:gd name="T85" fmla="*/ 635076906 h 257"/>
              <a:gd name="T86" fmla="*/ 529232835 w 368"/>
              <a:gd name="T87" fmla="*/ 619955994 h 257"/>
              <a:gd name="T88" fmla="*/ 584676254 w 368"/>
              <a:gd name="T89" fmla="*/ 604835082 h 257"/>
              <a:gd name="T90" fmla="*/ 630039052 w 368"/>
              <a:gd name="T91" fmla="*/ 577114205 h 257"/>
              <a:gd name="T92" fmla="*/ 677922799 w 368"/>
              <a:gd name="T93" fmla="*/ 551912685 h 257"/>
              <a:gd name="T94" fmla="*/ 720764647 w 368"/>
              <a:gd name="T95" fmla="*/ 519151503 h 257"/>
              <a:gd name="T96" fmla="*/ 763608083 w 368"/>
              <a:gd name="T97" fmla="*/ 481348430 h 257"/>
              <a:gd name="T98" fmla="*/ 801409620 w 368"/>
              <a:gd name="T99" fmla="*/ 446066302 h 257"/>
              <a:gd name="T100" fmla="*/ 831651485 w 368"/>
              <a:gd name="T101" fmla="*/ 398184110 h 257"/>
              <a:gd name="T102" fmla="*/ 859374187 w 368"/>
              <a:gd name="T103" fmla="*/ 355340732 h 257"/>
              <a:gd name="T104" fmla="*/ 879535430 w 368"/>
              <a:gd name="T105" fmla="*/ 302418335 h 257"/>
              <a:gd name="T106" fmla="*/ 902216035 w 368"/>
              <a:gd name="T107" fmla="*/ 254534654 h 257"/>
              <a:gd name="T108" fmla="*/ 917336968 w 368"/>
              <a:gd name="T109" fmla="*/ 201612207 h 257"/>
              <a:gd name="T110" fmla="*/ 922377278 w 368"/>
              <a:gd name="T111" fmla="*/ 143647918 h 257"/>
              <a:gd name="T112" fmla="*/ 927417589 w 368"/>
              <a:gd name="T113" fmla="*/ 85685192 h 2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68"/>
              <a:gd name="T172" fmla="*/ 0 h 257"/>
              <a:gd name="T173" fmla="*/ 368 w 368"/>
              <a:gd name="T174" fmla="*/ 257 h 25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68" h="257">
                <a:moveTo>
                  <a:pt x="368" y="34"/>
                </a:moveTo>
                <a:lnTo>
                  <a:pt x="366" y="19"/>
                </a:lnTo>
                <a:lnTo>
                  <a:pt x="366" y="4"/>
                </a:lnTo>
                <a:lnTo>
                  <a:pt x="364" y="2"/>
                </a:lnTo>
                <a:lnTo>
                  <a:pt x="362" y="0"/>
                </a:lnTo>
                <a:lnTo>
                  <a:pt x="364" y="17"/>
                </a:lnTo>
                <a:lnTo>
                  <a:pt x="366" y="34"/>
                </a:lnTo>
                <a:lnTo>
                  <a:pt x="364" y="57"/>
                </a:lnTo>
                <a:lnTo>
                  <a:pt x="360" y="78"/>
                </a:lnTo>
                <a:lnTo>
                  <a:pt x="356" y="99"/>
                </a:lnTo>
                <a:lnTo>
                  <a:pt x="347" y="120"/>
                </a:lnTo>
                <a:lnTo>
                  <a:pt x="339" y="139"/>
                </a:lnTo>
                <a:lnTo>
                  <a:pt x="328" y="158"/>
                </a:lnTo>
                <a:lnTo>
                  <a:pt x="316" y="175"/>
                </a:lnTo>
                <a:lnTo>
                  <a:pt x="301" y="189"/>
                </a:lnTo>
                <a:lnTo>
                  <a:pt x="286" y="204"/>
                </a:lnTo>
                <a:lnTo>
                  <a:pt x="267" y="217"/>
                </a:lnTo>
                <a:lnTo>
                  <a:pt x="250" y="227"/>
                </a:lnTo>
                <a:lnTo>
                  <a:pt x="232" y="238"/>
                </a:lnTo>
                <a:lnTo>
                  <a:pt x="210" y="244"/>
                </a:lnTo>
                <a:lnTo>
                  <a:pt x="189" y="250"/>
                </a:lnTo>
                <a:lnTo>
                  <a:pt x="168" y="252"/>
                </a:lnTo>
                <a:lnTo>
                  <a:pt x="145" y="254"/>
                </a:lnTo>
                <a:lnTo>
                  <a:pt x="124" y="252"/>
                </a:lnTo>
                <a:lnTo>
                  <a:pt x="105" y="250"/>
                </a:lnTo>
                <a:lnTo>
                  <a:pt x="84" y="246"/>
                </a:lnTo>
                <a:lnTo>
                  <a:pt x="65" y="240"/>
                </a:lnTo>
                <a:lnTo>
                  <a:pt x="49" y="231"/>
                </a:lnTo>
                <a:lnTo>
                  <a:pt x="32" y="223"/>
                </a:lnTo>
                <a:lnTo>
                  <a:pt x="15" y="210"/>
                </a:lnTo>
                <a:lnTo>
                  <a:pt x="0" y="200"/>
                </a:lnTo>
                <a:lnTo>
                  <a:pt x="0" y="202"/>
                </a:lnTo>
                <a:lnTo>
                  <a:pt x="15" y="215"/>
                </a:lnTo>
                <a:lnTo>
                  <a:pt x="32" y="225"/>
                </a:lnTo>
                <a:lnTo>
                  <a:pt x="49" y="233"/>
                </a:lnTo>
                <a:lnTo>
                  <a:pt x="65" y="242"/>
                </a:lnTo>
                <a:lnTo>
                  <a:pt x="84" y="248"/>
                </a:lnTo>
                <a:lnTo>
                  <a:pt x="105" y="252"/>
                </a:lnTo>
                <a:lnTo>
                  <a:pt x="124" y="254"/>
                </a:lnTo>
                <a:lnTo>
                  <a:pt x="145" y="257"/>
                </a:lnTo>
                <a:lnTo>
                  <a:pt x="168" y="254"/>
                </a:lnTo>
                <a:lnTo>
                  <a:pt x="189" y="252"/>
                </a:lnTo>
                <a:lnTo>
                  <a:pt x="210" y="246"/>
                </a:lnTo>
                <a:lnTo>
                  <a:pt x="232" y="240"/>
                </a:lnTo>
                <a:lnTo>
                  <a:pt x="250" y="229"/>
                </a:lnTo>
                <a:lnTo>
                  <a:pt x="269" y="219"/>
                </a:lnTo>
                <a:lnTo>
                  <a:pt x="286" y="206"/>
                </a:lnTo>
                <a:lnTo>
                  <a:pt x="303" y="191"/>
                </a:lnTo>
                <a:lnTo>
                  <a:pt x="318" y="177"/>
                </a:lnTo>
                <a:lnTo>
                  <a:pt x="330" y="158"/>
                </a:lnTo>
                <a:lnTo>
                  <a:pt x="341" y="141"/>
                </a:lnTo>
                <a:lnTo>
                  <a:pt x="349" y="120"/>
                </a:lnTo>
                <a:lnTo>
                  <a:pt x="358" y="101"/>
                </a:lnTo>
                <a:lnTo>
                  <a:pt x="364" y="80"/>
                </a:lnTo>
                <a:lnTo>
                  <a:pt x="366" y="57"/>
                </a:lnTo>
                <a:lnTo>
                  <a:pt x="368" y="34"/>
                </a:lnTo>
                <a:close/>
              </a:path>
            </a:pathLst>
          </a:custGeom>
          <a:solidFill>
            <a:srgbClr val="FF12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8" name="Freeform 58"/>
          <p:cNvSpPr>
            <a:spLocks/>
          </p:cNvSpPr>
          <p:nvPr/>
        </p:nvSpPr>
        <p:spPr bwMode="auto">
          <a:xfrm>
            <a:off x="4156078" y="4685539"/>
            <a:ext cx="581025" cy="409575"/>
          </a:xfrm>
          <a:custGeom>
            <a:avLst/>
            <a:gdLst>
              <a:gd name="T0" fmla="*/ 922377277 w 366"/>
              <a:gd name="T1" fmla="*/ 95765917 h 258"/>
              <a:gd name="T2" fmla="*/ 922377277 w 366"/>
              <a:gd name="T3" fmla="*/ 57962797 h 258"/>
              <a:gd name="T4" fmla="*/ 917336966 w 366"/>
              <a:gd name="T5" fmla="*/ 15120937 h 258"/>
              <a:gd name="T6" fmla="*/ 912296655 w 366"/>
              <a:gd name="T7" fmla="*/ 10080623 h 258"/>
              <a:gd name="T8" fmla="*/ 907256344 w 366"/>
              <a:gd name="T9" fmla="*/ 0 h 258"/>
              <a:gd name="T10" fmla="*/ 917336966 w 366"/>
              <a:gd name="T11" fmla="*/ 47882165 h 258"/>
              <a:gd name="T12" fmla="*/ 917336966 w 366"/>
              <a:gd name="T13" fmla="*/ 95765917 h 258"/>
              <a:gd name="T14" fmla="*/ 912296655 w 366"/>
              <a:gd name="T15" fmla="*/ 153728714 h 258"/>
              <a:gd name="T16" fmla="*/ 907256344 w 366"/>
              <a:gd name="T17" fmla="*/ 206652764 h 258"/>
              <a:gd name="T18" fmla="*/ 889616050 w 366"/>
              <a:gd name="T19" fmla="*/ 259575276 h 258"/>
              <a:gd name="T20" fmla="*/ 874495118 w 366"/>
              <a:gd name="T21" fmla="*/ 312499326 h 258"/>
              <a:gd name="T22" fmla="*/ 849293564 w 366"/>
              <a:gd name="T23" fmla="*/ 360381479 h 258"/>
              <a:gd name="T24" fmla="*/ 821570862 w 366"/>
              <a:gd name="T25" fmla="*/ 403224908 h 258"/>
              <a:gd name="T26" fmla="*/ 791328997 w 366"/>
              <a:gd name="T27" fmla="*/ 446066850 h 258"/>
              <a:gd name="T28" fmla="*/ 758567770 w 366"/>
              <a:gd name="T29" fmla="*/ 486389331 h 258"/>
              <a:gd name="T30" fmla="*/ 715724335 w 366"/>
              <a:gd name="T31" fmla="*/ 524192450 h 258"/>
              <a:gd name="T32" fmla="*/ 672882487 w 366"/>
              <a:gd name="T33" fmla="*/ 556953672 h 258"/>
              <a:gd name="T34" fmla="*/ 630039051 w 366"/>
              <a:gd name="T35" fmla="*/ 582155223 h 258"/>
              <a:gd name="T36" fmla="*/ 577114993 w 366"/>
              <a:gd name="T37" fmla="*/ 604837412 h 258"/>
              <a:gd name="T38" fmla="*/ 529232834 w 366"/>
              <a:gd name="T39" fmla="*/ 624998653 h 258"/>
              <a:gd name="T40" fmla="*/ 476308777 w 366"/>
              <a:gd name="T41" fmla="*/ 635079273 h 258"/>
              <a:gd name="T42" fmla="*/ 423386307 w 366"/>
              <a:gd name="T43" fmla="*/ 645159893 h 258"/>
              <a:gd name="T44" fmla="*/ 365423427 w 366"/>
              <a:gd name="T45" fmla="*/ 645159893 h 258"/>
              <a:gd name="T46" fmla="*/ 312499370 w 366"/>
              <a:gd name="T47" fmla="*/ 645159893 h 258"/>
              <a:gd name="T48" fmla="*/ 264615623 w 366"/>
              <a:gd name="T49" fmla="*/ 635079273 h 258"/>
              <a:gd name="T50" fmla="*/ 211693154 w 366"/>
              <a:gd name="T51" fmla="*/ 624998653 h 258"/>
              <a:gd name="T52" fmla="*/ 163810945 w 366"/>
              <a:gd name="T53" fmla="*/ 609877722 h 258"/>
              <a:gd name="T54" fmla="*/ 123486871 w 366"/>
              <a:gd name="T55" fmla="*/ 587195533 h 258"/>
              <a:gd name="T56" fmla="*/ 80644998 w 366"/>
              <a:gd name="T57" fmla="*/ 567034293 h 258"/>
              <a:gd name="T58" fmla="*/ 37801550 w 366"/>
              <a:gd name="T59" fmla="*/ 539313381 h 258"/>
              <a:gd name="T60" fmla="*/ 0 w 366"/>
              <a:gd name="T61" fmla="*/ 509071520 h 258"/>
              <a:gd name="T62" fmla="*/ 0 w 366"/>
              <a:gd name="T63" fmla="*/ 509071520 h 258"/>
              <a:gd name="T64" fmla="*/ 0 w 366"/>
              <a:gd name="T65" fmla="*/ 514111830 h 258"/>
              <a:gd name="T66" fmla="*/ 0 w 366"/>
              <a:gd name="T67" fmla="*/ 514111830 h 258"/>
              <a:gd name="T68" fmla="*/ 37801550 w 366"/>
              <a:gd name="T69" fmla="*/ 544353691 h 258"/>
              <a:gd name="T70" fmla="*/ 80644998 w 366"/>
              <a:gd name="T71" fmla="*/ 572074603 h 258"/>
              <a:gd name="T72" fmla="*/ 123486871 w 366"/>
              <a:gd name="T73" fmla="*/ 597276153 h 258"/>
              <a:gd name="T74" fmla="*/ 163810945 w 366"/>
              <a:gd name="T75" fmla="*/ 614918032 h 258"/>
              <a:gd name="T76" fmla="*/ 211693154 w 366"/>
              <a:gd name="T77" fmla="*/ 630038963 h 258"/>
              <a:gd name="T78" fmla="*/ 264615623 w 366"/>
              <a:gd name="T79" fmla="*/ 645159893 h 258"/>
              <a:gd name="T80" fmla="*/ 312499370 w 366"/>
              <a:gd name="T81" fmla="*/ 650200203 h 258"/>
              <a:gd name="T82" fmla="*/ 365423427 w 366"/>
              <a:gd name="T83" fmla="*/ 650200203 h 258"/>
              <a:gd name="T84" fmla="*/ 423386307 w 366"/>
              <a:gd name="T85" fmla="*/ 650200203 h 258"/>
              <a:gd name="T86" fmla="*/ 476308777 w 366"/>
              <a:gd name="T87" fmla="*/ 640119583 h 258"/>
              <a:gd name="T88" fmla="*/ 529232834 w 366"/>
              <a:gd name="T89" fmla="*/ 630038963 h 258"/>
              <a:gd name="T90" fmla="*/ 584676253 w 366"/>
              <a:gd name="T91" fmla="*/ 609877722 h 258"/>
              <a:gd name="T92" fmla="*/ 630039051 w 366"/>
              <a:gd name="T93" fmla="*/ 587195533 h 258"/>
              <a:gd name="T94" fmla="*/ 677922797 w 366"/>
              <a:gd name="T95" fmla="*/ 556953672 h 258"/>
              <a:gd name="T96" fmla="*/ 720764646 w 366"/>
              <a:gd name="T97" fmla="*/ 524192450 h 258"/>
              <a:gd name="T98" fmla="*/ 758567770 w 366"/>
              <a:gd name="T99" fmla="*/ 491429641 h 258"/>
              <a:gd name="T100" fmla="*/ 796369308 w 366"/>
              <a:gd name="T101" fmla="*/ 451107160 h 258"/>
              <a:gd name="T102" fmla="*/ 826611173 w 366"/>
              <a:gd name="T103" fmla="*/ 408265219 h 258"/>
              <a:gd name="T104" fmla="*/ 854333874 w 366"/>
              <a:gd name="T105" fmla="*/ 360381479 h 258"/>
              <a:gd name="T106" fmla="*/ 879535429 w 366"/>
              <a:gd name="T107" fmla="*/ 312499326 h 258"/>
              <a:gd name="T108" fmla="*/ 897175723 w 366"/>
              <a:gd name="T109" fmla="*/ 264615587 h 258"/>
              <a:gd name="T110" fmla="*/ 912296655 w 366"/>
              <a:gd name="T111" fmla="*/ 206652764 h 258"/>
              <a:gd name="T112" fmla="*/ 922377277 w 366"/>
              <a:gd name="T113" fmla="*/ 153728714 h 258"/>
              <a:gd name="T114" fmla="*/ 922377277 w 366"/>
              <a:gd name="T115" fmla="*/ 95765917 h 25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6"/>
              <a:gd name="T175" fmla="*/ 0 h 258"/>
              <a:gd name="T176" fmla="*/ 366 w 366"/>
              <a:gd name="T177" fmla="*/ 258 h 25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6" h="258">
                <a:moveTo>
                  <a:pt x="366" y="38"/>
                </a:moveTo>
                <a:lnTo>
                  <a:pt x="366" y="23"/>
                </a:lnTo>
                <a:lnTo>
                  <a:pt x="364" y="6"/>
                </a:lnTo>
                <a:lnTo>
                  <a:pt x="362" y="4"/>
                </a:lnTo>
                <a:lnTo>
                  <a:pt x="360" y="0"/>
                </a:lnTo>
                <a:lnTo>
                  <a:pt x="364" y="19"/>
                </a:lnTo>
                <a:lnTo>
                  <a:pt x="364" y="38"/>
                </a:lnTo>
                <a:lnTo>
                  <a:pt x="362" y="61"/>
                </a:lnTo>
                <a:lnTo>
                  <a:pt x="360" y="82"/>
                </a:lnTo>
                <a:lnTo>
                  <a:pt x="353" y="103"/>
                </a:lnTo>
                <a:lnTo>
                  <a:pt x="347" y="124"/>
                </a:lnTo>
                <a:lnTo>
                  <a:pt x="337" y="143"/>
                </a:lnTo>
                <a:lnTo>
                  <a:pt x="326" y="160"/>
                </a:lnTo>
                <a:lnTo>
                  <a:pt x="314" y="177"/>
                </a:lnTo>
                <a:lnTo>
                  <a:pt x="301" y="193"/>
                </a:lnTo>
                <a:lnTo>
                  <a:pt x="284" y="208"/>
                </a:lnTo>
                <a:lnTo>
                  <a:pt x="267" y="221"/>
                </a:lnTo>
                <a:lnTo>
                  <a:pt x="250" y="231"/>
                </a:lnTo>
                <a:lnTo>
                  <a:pt x="229" y="240"/>
                </a:lnTo>
                <a:lnTo>
                  <a:pt x="210" y="248"/>
                </a:lnTo>
                <a:lnTo>
                  <a:pt x="189" y="252"/>
                </a:lnTo>
                <a:lnTo>
                  <a:pt x="168" y="256"/>
                </a:lnTo>
                <a:lnTo>
                  <a:pt x="145" y="256"/>
                </a:lnTo>
                <a:lnTo>
                  <a:pt x="124" y="256"/>
                </a:lnTo>
                <a:lnTo>
                  <a:pt x="105" y="252"/>
                </a:lnTo>
                <a:lnTo>
                  <a:pt x="84" y="248"/>
                </a:lnTo>
                <a:lnTo>
                  <a:pt x="65" y="242"/>
                </a:lnTo>
                <a:lnTo>
                  <a:pt x="49" y="233"/>
                </a:lnTo>
                <a:lnTo>
                  <a:pt x="32" y="225"/>
                </a:lnTo>
                <a:lnTo>
                  <a:pt x="15" y="214"/>
                </a:lnTo>
                <a:lnTo>
                  <a:pt x="0" y="202"/>
                </a:lnTo>
                <a:lnTo>
                  <a:pt x="0" y="204"/>
                </a:lnTo>
                <a:lnTo>
                  <a:pt x="15" y="216"/>
                </a:lnTo>
                <a:lnTo>
                  <a:pt x="32" y="227"/>
                </a:lnTo>
                <a:lnTo>
                  <a:pt x="49" y="237"/>
                </a:lnTo>
                <a:lnTo>
                  <a:pt x="65" y="244"/>
                </a:lnTo>
                <a:lnTo>
                  <a:pt x="84" y="250"/>
                </a:lnTo>
                <a:lnTo>
                  <a:pt x="105" y="256"/>
                </a:lnTo>
                <a:lnTo>
                  <a:pt x="124" y="258"/>
                </a:lnTo>
                <a:lnTo>
                  <a:pt x="145" y="258"/>
                </a:lnTo>
                <a:lnTo>
                  <a:pt x="168" y="258"/>
                </a:lnTo>
                <a:lnTo>
                  <a:pt x="189" y="254"/>
                </a:lnTo>
                <a:lnTo>
                  <a:pt x="210" y="250"/>
                </a:lnTo>
                <a:lnTo>
                  <a:pt x="232" y="242"/>
                </a:lnTo>
                <a:lnTo>
                  <a:pt x="250" y="233"/>
                </a:lnTo>
                <a:lnTo>
                  <a:pt x="269" y="221"/>
                </a:lnTo>
                <a:lnTo>
                  <a:pt x="286" y="208"/>
                </a:lnTo>
                <a:lnTo>
                  <a:pt x="301" y="195"/>
                </a:lnTo>
                <a:lnTo>
                  <a:pt x="316" y="179"/>
                </a:lnTo>
                <a:lnTo>
                  <a:pt x="328" y="162"/>
                </a:lnTo>
                <a:lnTo>
                  <a:pt x="339" y="143"/>
                </a:lnTo>
                <a:lnTo>
                  <a:pt x="349" y="124"/>
                </a:lnTo>
                <a:lnTo>
                  <a:pt x="356" y="105"/>
                </a:lnTo>
                <a:lnTo>
                  <a:pt x="362" y="82"/>
                </a:lnTo>
                <a:lnTo>
                  <a:pt x="366" y="61"/>
                </a:lnTo>
                <a:lnTo>
                  <a:pt x="366" y="38"/>
                </a:lnTo>
                <a:close/>
              </a:path>
            </a:pathLst>
          </a:custGeom>
          <a:solidFill>
            <a:srgbClr val="FF13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89" name="Freeform 59"/>
          <p:cNvSpPr>
            <a:spLocks/>
          </p:cNvSpPr>
          <p:nvPr/>
        </p:nvSpPr>
        <p:spPr bwMode="auto">
          <a:xfrm>
            <a:off x="4156078" y="4682333"/>
            <a:ext cx="581025" cy="412750"/>
          </a:xfrm>
          <a:custGeom>
            <a:avLst/>
            <a:gdLst>
              <a:gd name="T0" fmla="*/ 922377277 w 366"/>
              <a:gd name="T1" fmla="*/ 100806227 h 260"/>
              <a:gd name="T2" fmla="*/ 917336966 w 366"/>
              <a:gd name="T3" fmla="*/ 57962798 h 260"/>
              <a:gd name="T4" fmla="*/ 912296655 w 366"/>
              <a:gd name="T5" fmla="*/ 15120937 h 260"/>
              <a:gd name="T6" fmla="*/ 907256344 w 366"/>
              <a:gd name="T7" fmla="*/ 5040312 h 260"/>
              <a:gd name="T8" fmla="*/ 907256344 w 366"/>
              <a:gd name="T9" fmla="*/ 0 h 260"/>
              <a:gd name="T10" fmla="*/ 912296655 w 366"/>
              <a:gd name="T11" fmla="*/ 47882165 h 260"/>
              <a:gd name="T12" fmla="*/ 912296655 w 366"/>
              <a:gd name="T13" fmla="*/ 100806227 h 260"/>
              <a:gd name="T14" fmla="*/ 912296655 w 366"/>
              <a:gd name="T15" fmla="*/ 158769025 h 260"/>
              <a:gd name="T16" fmla="*/ 902216033 w 366"/>
              <a:gd name="T17" fmla="*/ 211693125 h 260"/>
              <a:gd name="T18" fmla="*/ 889616050 w 366"/>
              <a:gd name="T19" fmla="*/ 264615587 h 260"/>
              <a:gd name="T20" fmla="*/ 869454807 w 366"/>
              <a:gd name="T21" fmla="*/ 317539638 h 260"/>
              <a:gd name="T22" fmla="*/ 849293564 w 366"/>
              <a:gd name="T23" fmla="*/ 365421790 h 260"/>
              <a:gd name="T24" fmla="*/ 821570862 w 366"/>
              <a:gd name="T25" fmla="*/ 408265220 h 260"/>
              <a:gd name="T26" fmla="*/ 791328997 w 366"/>
              <a:gd name="T27" fmla="*/ 451107162 h 260"/>
              <a:gd name="T28" fmla="*/ 753527460 w 366"/>
              <a:gd name="T29" fmla="*/ 486389333 h 260"/>
              <a:gd name="T30" fmla="*/ 715724335 w 366"/>
              <a:gd name="T31" fmla="*/ 524192452 h 260"/>
              <a:gd name="T32" fmla="*/ 672882487 w 366"/>
              <a:gd name="T33" fmla="*/ 556953674 h 260"/>
              <a:gd name="T34" fmla="*/ 624998740 w 366"/>
              <a:gd name="T35" fmla="*/ 582155225 h 260"/>
              <a:gd name="T36" fmla="*/ 577114993 w 366"/>
              <a:gd name="T37" fmla="*/ 609877725 h 260"/>
              <a:gd name="T38" fmla="*/ 529232834 w 366"/>
              <a:gd name="T39" fmla="*/ 624998655 h 260"/>
              <a:gd name="T40" fmla="*/ 476308777 w 366"/>
              <a:gd name="T41" fmla="*/ 640119585 h 260"/>
              <a:gd name="T42" fmla="*/ 423386307 w 366"/>
              <a:gd name="T43" fmla="*/ 645159896 h 260"/>
              <a:gd name="T44" fmla="*/ 365423427 w 366"/>
              <a:gd name="T45" fmla="*/ 650200206 h 260"/>
              <a:gd name="T46" fmla="*/ 312499370 w 366"/>
              <a:gd name="T47" fmla="*/ 645159896 h 260"/>
              <a:gd name="T48" fmla="*/ 264615623 w 366"/>
              <a:gd name="T49" fmla="*/ 640119585 h 260"/>
              <a:gd name="T50" fmla="*/ 211693154 w 366"/>
              <a:gd name="T51" fmla="*/ 630038965 h 260"/>
              <a:gd name="T52" fmla="*/ 163810945 w 366"/>
              <a:gd name="T53" fmla="*/ 614918035 h 260"/>
              <a:gd name="T54" fmla="*/ 123486871 w 366"/>
              <a:gd name="T55" fmla="*/ 592235845 h 260"/>
              <a:gd name="T56" fmla="*/ 80644998 w 366"/>
              <a:gd name="T57" fmla="*/ 567034295 h 260"/>
              <a:gd name="T58" fmla="*/ 37801550 w 366"/>
              <a:gd name="T59" fmla="*/ 539313383 h 260"/>
              <a:gd name="T60" fmla="*/ 0 w 366"/>
              <a:gd name="T61" fmla="*/ 509071522 h 260"/>
              <a:gd name="T62" fmla="*/ 0 w 366"/>
              <a:gd name="T63" fmla="*/ 514111832 h 260"/>
              <a:gd name="T64" fmla="*/ 0 w 366"/>
              <a:gd name="T65" fmla="*/ 514111832 h 260"/>
              <a:gd name="T66" fmla="*/ 0 w 366"/>
              <a:gd name="T67" fmla="*/ 519152142 h 260"/>
              <a:gd name="T68" fmla="*/ 37801550 w 366"/>
              <a:gd name="T69" fmla="*/ 544353693 h 260"/>
              <a:gd name="T70" fmla="*/ 80644998 w 366"/>
              <a:gd name="T71" fmla="*/ 577114915 h 260"/>
              <a:gd name="T72" fmla="*/ 123486871 w 366"/>
              <a:gd name="T73" fmla="*/ 597276156 h 260"/>
              <a:gd name="T74" fmla="*/ 163810945 w 366"/>
              <a:gd name="T75" fmla="*/ 619958345 h 260"/>
              <a:gd name="T76" fmla="*/ 211693154 w 366"/>
              <a:gd name="T77" fmla="*/ 635079275 h 260"/>
              <a:gd name="T78" fmla="*/ 264615623 w 366"/>
              <a:gd name="T79" fmla="*/ 645159896 h 260"/>
              <a:gd name="T80" fmla="*/ 312499370 w 366"/>
              <a:gd name="T81" fmla="*/ 650200206 h 260"/>
              <a:gd name="T82" fmla="*/ 365423427 w 366"/>
              <a:gd name="T83" fmla="*/ 655240516 h 260"/>
              <a:gd name="T84" fmla="*/ 423386307 w 366"/>
              <a:gd name="T85" fmla="*/ 650200206 h 260"/>
              <a:gd name="T86" fmla="*/ 476308777 w 366"/>
              <a:gd name="T87" fmla="*/ 645159896 h 260"/>
              <a:gd name="T88" fmla="*/ 529232834 w 366"/>
              <a:gd name="T89" fmla="*/ 630038965 h 260"/>
              <a:gd name="T90" fmla="*/ 584676253 w 366"/>
              <a:gd name="T91" fmla="*/ 614918035 h 260"/>
              <a:gd name="T92" fmla="*/ 630039051 w 366"/>
              <a:gd name="T93" fmla="*/ 587195535 h 260"/>
              <a:gd name="T94" fmla="*/ 672882487 w 366"/>
              <a:gd name="T95" fmla="*/ 561993985 h 260"/>
              <a:gd name="T96" fmla="*/ 720764646 w 366"/>
              <a:gd name="T97" fmla="*/ 529232762 h 260"/>
              <a:gd name="T98" fmla="*/ 758567770 w 366"/>
              <a:gd name="T99" fmla="*/ 491429643 h 260"/>
              <a:gd name="T100" fmla="*/ 796369308 w 366"/>
              <a:gd name="T101" fmla="*/ 456147472 h 260"/>
              <a:gd name="T102" fmla="*/ 826611173 w 366"/>
              <a:gd name="T103" fmla="*/ 413305530 h 260"/>
              <a:gd name="T104" fmla="*/ 854333874 w 366"/>
              <a:gd name="T105" fmla="*/ 365421790 h 260"/>
              <a:gd name="T106" fmla="*/ 874495118 w 366"/>
              <a:gd name="T107" fmla="*/ 317539638 h 260"/>
              <a:gd name="T108" fmla="*/ 897175723 w 366"/>
              <a:gd name="T109" fmla="*/ 264615587 h 260"/>
              <a:gd name="T110" fmla="*/ 907256344 w 366"/>
              <a:gd name="T111" fmla="*/ 211693125 h 260"/>
              <a:gd name="T112" fmla="*/ 917336966 w 366"/>
              <a:gd name="T113" fmla="*/ 158769025 h 260"/>
              <a:gd name="T114" fmla="*/ 922377277 w 366"/>
              <a:gd name="T115" fmla="*/ 100806227 h 26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6"/>
              <a:gd name="T175" fmla="*/ 0 h 260"/>
              <a:gd name="T176" fmla="*/ 366 w 366"/>
              <a:gd name="T177" fmla="*/ 260 h 26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6" h="260">
                <a:moveTo>
                  <a:pt x="366" y="40"/>
                </a:moveTo>
                <a:lnTo>
                  <a:pt x="364" y="23"/>
                </a:lnTo>
                <a:lnTo>
                  <a:pt x="362" y="6"/>
                </a:lnTo>
                <a:lnTo>
                  <a:pt x="360" y="2"/>
                </a:lnTo>
                <a:lnTo>
                  <a:pt x="360" y="0"/>
                </a:lnTo>
                <a:lnTo>
                  <a:pt x="362" y="19"/>
                </a:lnTo>
                <a:lnTo>
                  <a:pt x="362" y="40"/>
                </a:lnTo>
                <a:lnTo>
                  <a:pt x="362" y="63"/>
                </a:lnTo>
                <a:lnTo>
                  <a:pt x="358" y="84"/>
                </a:lnTo>
                <a:lnTo>
                  <a:pt x="353" y="105"/>
                </a:lnTo>
                <a:lnTo>
                  <a:pt x="345" y="126"/>
                </a:lnTo>
                <a:lnTo>
                  <a:pt x="337" y="145"/>
                </a:lnTo>
                <a:lnTo>
                  <a:pt x="326" y="162"/>
                </a:lnTo>
                <a:lnTo>
                  <a:pt x="314" y="179"/>
                </a:lnTo>
                <a:lnTo>
                  <a:pt x="299" y="193"/>
                </a:lnTo>
                <a:lnTo>
                  <a:pt x="284" y="208"/>
                </a:lnTo>
                <a:lnTo>
                  <a:pt x="267" y="221"/>
                </a:lnTo>
                <a:lnTo>
                  <a:pt x="248" y="231"/>
                </a:lnTo>
                <a:lnTo>
                  <a:pt x="229" y="242"/>
                </a:lnTo>
                <a:lnTo>
                  <a:pt x="210" y="248"/>
                </a:lnTo>
                <a:lnTo>
                  <a:pt x="189" y="254"/>
                </a:lnTo>
                <a:lnTo>
                  <a:pt x="168" y="256"/>
                </a:lnTo>
                <a:lnTo>
                  <a:pt x="145" y="258"/>
                </a:lnTo>
                <a:lnTo>
                  <a:pt x="124" y="256"/>
                </a:lnTo>
                <a:lnTo>
                  <a:pt x="105" y="254"/>
                </a:lnTo>
                <a:lnTo>
                  <a:pt x="84" y="250"/>
                </a:lnTo>
                <a:lnTo>
                  <a:pt x="65" y="244"/>
                </a:lnTo>
                <a:lnTo>
                  <a:pt x="49" y="235"/>
                </a:lnTo>
                <a:lnTo>
                  <a:pt x="32" y="225"/>
                </a:lnTo>
                <a:lnTo>
                  <a:pt x="15" y="214"/>
                </a:lnTo>
                <a:lnTo>
                  <a:pt x="0" y="202"/>
                </a:lnTo>
                <a:lnTo>
                  <a:pt x="0" y="204"/>
                </a:lnTo>
                <a:lnTo>
                  <a:pt x="0" y="206"/>
                </a:lnTo>
                <a:lnTo>
                  <a:pt x="15" y="216"/>
                </a:lnTo>
                <a:lnTo>
                  <a:pt x="32" y="229"/>
                </a:lnTo>
                <a:lnTo>
                  <a:pt x="49" y="237"/>
                </a:lnTo>
                <a:lnTo>
                  <a:pt x="65" y="246"/>
                </a:lnTo>
                <a:lnTo>
                  <a:pt x="84" y="252"/>
                </a:lnTo>
                <a:lnTo>
                  <a:pt x="105" y="256"/>
                </a:lnTo>
                <a:lnTo>
                  <a:pt x="124" y="258"/>
                </a:lnTo>
                <a:lnTo>
                  <a:pt x="145" y="260"/>
                </a:lnTo>
                <a:lnTo>
                  <a:pt x="168" y="258"/>
                </a:lnTo>
                <a:lnTo>
                  <a:pt x="189" y="256"/>
                </a:lnTo>
                <a:lnTo>
                  <a:pt x="210" y="250"/>
                </a:lnTo>
                <a:lnTo>
                  <a:pt x="232" y="244"/>
                </a:lnTo>
                <a:lnTo>
                  <a:pt x="250" y="233"/>
                </a:lnTo>
                <a:lnTo>
                  <a:pt x="267" y="223"/>
                </a:lnTo>
                <a:lnTo>
                  <a:pt x="286" y="210"/>
                </a:lnTo>
                <a:lnTo>
                  <a:pt x="301" y="195"/>
                </a:lnTo>
                <a:lnTo>
                  <a:pt x="316" y="181"/>
                </a:lnTo>
                <a:lnTo>
                  <a:pt x="328" y="164"/>
                </a:lnTo>
                <a:lnTo>
                  <a:pt x="339" y="145"/>
                </a:lnTo>
                <a:lnTo>
                  <a:pt x="347" y="126"/>
                </a:lnTo>
                <a:lnTo>
                  <a:pt x="356" y="105"/>
                </a:lnTo>
                <a:lnTo>
                  <a:pt x="360" y="84"/>
                </a:lnTo>
                <a:lnTo>
                  <a:pt x="364" y="63"/>
                </a:lnTo>
                <a:lnTo>
                  <a:pt x="366" y="40"/>
                </a:lnTo>
                <a:close/>
              </a:path>
            </a:pathLst>
          </a:custGeom>
          <a:solidFill>
            <a:srgbClr val="FF14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0" name="Freeform 60"/>
          <p:cNvSpPr>
            <a:spLocks/>
          </p:cNvSpPr>
          <p:nvPr/>
        </p:nvSpPr>
        <p:spPr bwMode="auto">
          <a:xfrm>
            <a:off x="4156080" y="4679160"/>
            <a:ext cx="577850" cy="412750"/>
          </a:xfrm>
          <a:custGeom>
            <a:avLst/>
            <a:gdLst>
              <a:gd name="T0" fmla="*/ 917336964 w 364"/>
              <a:gd name="T1" fmla="*/ 105846562 h 260"/>
              <a:gd name="T2" fmla="*/ 917336964 w 364"/>
              <a:gd name="T3" fmla="*/ 57962798 h 260"/>
              <a:gd name="T4" fmla="*/ 907256343 w 364"/>
              <a:gd name="T5" fmla="*/ 10080623 h 260"/>
              <a:gd name="T6" fmla="*/ 907256343 w 364"/>
              <a:gd name="T7" fmla="*/ 5040312 h 260"/>
              <a:gd name="T8" fmla="*/ 902216032 w 364"/>
              <a:gd name="T9" fmla="*/ 0 h 260"/>
              <a:gd name="T10" fmla="*/ 907256343 w 364"/>
              <a:gd name="T11" fmla="*/ 52922487 h 260"/>
              <a:gd name="T12" fmla="*/ 912296653 w 364"/>
              <a:gd name="T13" fmla="*/ 105846562 h 260"/>
              <a:gd name="T14" fmla="*/ 907256343 w 364"/>
              <a:gd name="T15" fmla="*/ 163810923 h 260"/>
              <a:gd name="T16" fmla="*/ 902216032 w 364"/>
              <a:gd name="T17" fmla="*/ 216733435 h 260"/>
              <a:gd name="T18" fmla="*/ 884575738 w 364"/>
              <a:gd name="T19" fmla="*/ 269655898 h 260"/>
              <a:gd name="T20" fmla="*/ 869454805 w 364"/>
              <a:gd name="T21" fmla="*/ 317539638 h 260"/>
              <a:gd name="T22" fmla="*/ 844253251 w 364"/>
              <a:gd name="T23" fmla="*/ 365421790 h 260"/>
              <a:gd name="T24" fmla="*/ 816530550 w 364"/>
              <a:gd name="T25" fmla="*/ 413305530 h 260"/>
              <a:gd name="T26" fmla="*/ 783769323 w 364"/>
              <a:gd name="T27" fmla="*/ 456147472 h 260"/>
              <a:gd name="T28" fmla="*/ 753527458 w 364"/>
              <a:gd name="T29" fmla="*/ 491429643 h 260"/>
              <a:gd name="T30" fmla="*/ 710684023 w 364"/>
              <a:gd name="T31" fmla="*/ 529232762 h 260"/>
              <a:gd name="T32" fmla="*/ 672882485 w 364"/>
              <a:gd name="T33" fmla="*/ 561993985 h 260"/>
              <a:gd name="T34" fmla="*/ 624998739 w 364"/>
              <a:gd name="T35" fmla="*/ 587195535 h 260"/>
              <a:gd name="T36" fmla="*/ 577114992 w 364"/>
              <a:gd name="T37" fmla="*/ 607356776 h 260"/>
              <a:gd name="T38" fmla="*/ 529232833 w 364"/>
              <a:gd name="T39" fmla="*/ 630038965 h 260"/>
              <a:gd name="T40" fmla="*/ 476308776 w 364"/>
              <a:gd name="T41" fmla="*/ 640119585 h 260"/>
              <a:gd name="T42" fmla="*/ 423386306 w 364"/>
              <a:gd name="T43" fmla="*/ 650200206 h 260"/>
              <a:gd name="T44" fmla="*/ 365423427 w 364"/>
              <a:gd name="T45" fmla="*/ 650200206 h 260"/>
              <a:gd name="T46" fmla="*/ 312499369 w 364"/>
              <a:gd name="T47" fmla="*/ 650200206 h 260"/>
              <a:gd name="T48" fmla="*/ 264615623 w 364"/>
              <a:gd name="T49" fmla="*/ 640119585 h 260"/>
              <a:gd name="T50" fmla="*/ 211693153 w 364"/>
              <a:gd name="T51" fmla="*/ 630038965 h 260"/>
              <a:gd name="T52" fmla="*/ 163810945 w 364"/>
              <a:gd name="T53" fmla="*/ 614918035 h 260"/>
              <a:gd name="T54" fmla="*/ 123486871 w 364"/>
              <a:gd name="T55" fmla="*/ 592235845 h 260"/>
              <a:gd name="T56" fmla="*/ 80644998 w 364"/>
              <a:gd name="T57" fmla="*/ 572074605 h 260"/>
              <a:gd name="T58" fmla="*/ 37801550 w 364"/>
              <a:gd name="T59" fmla="*/ 539313383 h 260"/>
              <a:gd name="T60" fmla="*/ 0 w 364"/>
              <a:gd name="T61" fmla="*/ 509071522 h 260"/>
              <a:gd name="T62" fmla="*/ 0 w 364"/>
              <a:gd name="T63" fmla="*/ 519152142 h 260"/>
              <a:gd name="T64" fmla="*/ 37801550 w 364"/>
              <a:gd name="T65" fmla="*/ 549394003 h 260"/>
              <a:gd name="T66" fmla="*/ 80644998 w 364"/>
              <a:gd name="T67" fmla="*/ 577114915 h 260"/>
              <a:gd name="T68" fmla="*/ 123486871 w 364"/>
              <a:gd name="T69" fmla="*/ 597276156 h 260"/>
              <a:gd name="T70" fmla="*/ 163810945 w 364"/>
              <a:gd name="T71" fmla="*/ 619958345 h 260"/>
              <a:gd name="T72" fmla="*/ 211693153 w 364"/>
              <a:gd name="T73" fmla="*/ 635079275 h 260"/>
              <a:gd name="T74" fmla="*/ 264615623 w 364"/>
              <a:gd name="T75" fmla="*/ 645159896 h 260"/>
              <a:gd name="T76" fmla="*/ 312499369 w 364"/>
              <a:gd name="T77" fmla="*/ 655240516 h 260"/>
              <a:gd name="T78" fmla="*/ 365423427 w 364"/>
              <a:gd name="T79" fmla="*/ 655240516 h 260"/>
              <a:gd name="T80" fmla="*/ 423386306 w 364"/>
              <a:gd name="T81" fmla="*/ 655240516 h 260"/>
              <a:gd name="T82" fmla="*/ 476308776 w 364"/>
              <a:gd name="T83" fmla="*/ 645159896 h 260"/>
              <a:gd name="T84" fmla="*/ 529232833 w 364"/>
              <a:gd name="T85" fmla="*/ 635079275 h 260"/>
              <a:gd name="T86" fmla="*/ 577114992 w 364"/>
              <a:gd name="T87" fmla="*/ 614918035 h 260"/>
              <a:gd name="T88" fmla="*/ 630039050 w 364"/>
              <a:gd name="T89" fmla="*/ 592235845 h 260"/>
              <a:gd name="T90" fmla="*/ 672882485 w 364"/>
              <a:gd name="T91" fmla="*/ 567034295 h 260"/>
              <a:gd name="T92" fmla="*/ 715724333 w 364"/>
              <a:gd name="T93" fmla="*/ 534273073 h 260"/>
              <a:gd name="T94" fmla="*/ 758567769 w 364"/>
              <a:gd name="T95" fmla="*/ 496469953 h 260"/>
              <a:gd name="T96" fmla="*/ 791328996 w 364"/>
              <a:gd name="T97" fmla="*/ 456147472 h 260"/>
              <a:gd name="T98" fmla="*/ 821570860 w 364"/>
              <a:gd name="T99" fmla="*/ 413305530 h 260"/>
              <a:gd name="T100" fmla="*/ 849293562 w 364"/>
              <a:gd name="T101" fmla="*/ 370462100 h 260"/>
              <a:gd name="T102" fmla="*/ 874495116 w 364"/>
              <a:gd name="T103" fmla="*/ 322579948 h 260"/>
              <a:gd name="T104" fmla="*/ 889616049 w 364"/>
              <a:gd name="T105" fmla="*/ 269655898 h 260"/>
              <a:gd name="T106" fmla="*/ 907256343 w 364"/>
              <a:gd name="T107" fmla="*/ 216733435 h 260"/>
              <a:gd name="T108" fmla="*/ 912296653 w 364"/>
              <a:gd name="T109" fmla="*/ 163810923 h 260"/>
              <a:gd name="T110" fmla="*/ 917336964 w 364"/>
              <a:gd name="T111" fmla="*/ 105846562 h 26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64"/>
              <a:gd name="T169" fmla="*/ 0 h 260"/>
              <a:gd name="T170" fmla="*/ 364 w 364"/>
              <a:gd name="T171" fmla="*/ 260 h 26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64" h="260">
                <a:moveTo>
                  <a:pt x="364" y="42"/>
                </a:moveTo>
                <a:lnTo>
                  <a:pt x="364" y="23"/>
                </a:lnTo>
                <a:lnTo>
                  <a:pt x="360" y="4"/>
                </a:lnTo>
                <a:lnTo>
                  <a:pt x="360" y="2"/>
                </a:lnTo>
                <a:lnTo>
                  <a:pt x="358" y="0"/>
                </a:lnTo>
                <a:lnTo>
                  <a:pt x="360" y="21"/>
                </a:lnTo>
                <a:lnTo>
                  <a:pt x="362" y="42"/>
                </a:lnTo>
                <a:lnTo>
                  <a:pt x="360" y="65"/>
                </a:lnTo>
                <a:lnTo>
                  <a:pt x="358" y="86"/>
                </a:lnTo>
                <a:lnTo>
                  <a:pt x="351" y="107"/>
                </a:lnTo>
                <a:lnTo>
                  <a:pt x="345" y="126"/>
                </a:lnTo>
                <a:lnTo>
                  <a:pt x="335" y="145"/>
                </a:lnTo>
                <a:lnTo>
                  <a:pt x="324" y="164"/>
                </a:lnTo>
                <a:lnTo>
                  <a:pt x="311" y="181"/>
                </a:lnTo>
                <a:lnTo>
                  <a:pt x="299" y="195"/>
                </a:lnTo>
                <a:lnTo>
                  <a:pt x="282" y="210"/>
                </a:lnTo>
                <a:lnTo>
                  <a:pt x="267" y="223"/>
                </a:lnTo>
                <a:lnTo>
                  <a:pt x="248" y="233"/>
                </a:lnTo>
                <a:lnTo>
                  <a:pt x="229" y="241"/>
                </a:lnTo>
                <a:lnTo>
                  <a:pt x="210" y="250"/>
                </a:lnTo>
                <a:lnTo>
                  <a:pt x="189" y="254"/>
                </a:lnTo>
                <a:lnTo>
                  <a:pt x="168" y="258"/>
                </a:lnTo>
                <a:lnTo>
                  <a:pt x="145" y="258"/>
                </a:lnTo>
                <a:lnTo>
                  <a:pt x="124" y="258"/>
                </a:lnTo>
                <a:lnTo>
                  <a:pt x="105" y="254"/>
                </a:lnTo>
                <a:lnTo>
                  <a:pt x="84" y="250"/>
                </a:lnTo>
                <a:lnTo>
                  <a:pt x="65" y="244"/>
                </a:lnTo>
                <a:lnTo>
                  <a:pt x="49" y="235"/>
                </a:lnTo>
                <a:lnTo>
                  <a:pt x="32" y="227"/>
                </a:lnTo>
                <a:lnTo>
                  <a:pt x="15" y="214"/>
                </a:lnTo>
                <a:lnTo>
                  <a:pt x="0" y="202"/>
                </a:lnTo>
                <a:lnTo>
                  <a:pt x="0" y="206"/>
                </a:lnTo>
                <a:lnTo>
                  <a:pt x="15" y="218"/>
                </a:lnTo>
                <a:lnTo>
                  <a:pt x="32" y="229"/>
                </a:lnTo>
                <a:lnTo>
                  <a:pt x="49" y="237"/>
                </a:lnTo>
                <a:lnTo>
                  <a:pt x="65" y="246"/>
                </a:lnTo>
                <a:lnTo>
                  <a:pt x="84" y="252"/>
                </a:lnTo>
                <a:lnTo>
                  <a:pt x="105" y="256"/>
                </a:lnTo>
                <a:lnTo>
                  <a:pt x="124" y="260"/>
                </a:lnTo>
                <a:lnTo>
                  <a:pt x="145" y="260"/>
                </a:lnTo>
                <a:lnTo>
                  <a:pt x="168" y="260"/>
                </a:lnTo>
                <a:lnTo>
                  <a:pt x="189" y="256"/>
                </a:lnTo>
                <a:lnTo>
                  <a:pt x="210" y="252"/>
                </a:lnTo>
                <a:lnTo>
                  <a:pt x="229" y="244"/>
                </a:lnTo>
                <a:lnTo>
                  <a:pt x="250" y="235"/>
                </a:lnTo>
                <a:lnTo>
                  <a:pt x="267" y="225"/>
                </a:lnTo>
                <a:lnTo>
                  <a:pt x="284" y="212"/>
                </a:lnTo>
                <a:lnTo>
                  <a:pt x="301" y="197"/>
                </a:lnTo>
                <a:lnTo>
                  <a:pt x="314" y="181"/>
                </a:lnTo>
                <a:lnTo>
                  <a:pt x="326" y="164"/>
                </a:lnTo>
                <a:lnTo>
                  <a:pt x="337" y="147"/>
                </a:lnTo>
                <a:lnTo>
                  <a:pt x="347" y="128"/>
                </a:lnTo>
                <a:lnTo>
                  <a:pt x="353" y="107"/>
                </a:lnTo>
                <a:lnTo>
                  <a:pt x="360" y="86"/>
                </a:lnTo>
                <a:lnTo>
                  <a:pt x="362" y="65"/>
                </a:lnTo>
                <a:lnTo>
                  <a:pt x="364" y="42"/>
                </a:lnTo>
                <a:close/>
              </a:path>
            </a:pathLst>
          </a:custGeom>
          <a:solidFill>
            <a:srgbClr val="FF1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1" name="Freeform 61"/>
          <p:cNvSpPr>
            <a:spLocks/>
          </p:cNvSpPr>
          <p:nvPr/>
        </p:nvSpPr>
        <p:spPr bwMode="auto">
          <a:xfrm>
            <a:off x="4156107" y="4675982"/>
            <a:ext cx="574675" cy="415925"/>
          </a:xfrm>
          <a:custGeom>
            <a:avLst/>
            <a:gdLst>
              <a:gd name="T0" fmla="*/ 912296652 w 362"/>
              <a:gd name="T1" fmla="*/ 110886873 h 262"/>
              <a:gd name="T2" fmla="*/ 912296652 w 362"/>
              <a:gd name="T3" fmla="*/ 57962798 h 262"/>
              <a:gd name="T4" fmla="*/ 907256341 w 362"/>
              <a:gd name="T5" fmla="*/ 10080623 h 262"/>
              <a:gd name="T6" fmla="*/ 902216030 w 362"/>
              <a:gd name="T7" fmla="*/ 5040312 h 262"/>
              <a:gd name="T8" fmla="*/ 897175719 w 362"/>
              <a:gd name="T9" fmla="*/ 0 h 262"/>
              <a:gd name="T10" fmla="*/ 907256341 w 362"/>
              <a:gd name="T11" fmla="*/ 52922488 h 262"/>
              <a:gd name="T12" fmla="*/ 907256341 w 362"/>
              <a:gd name="T13" fmla="*/ 110886873 h 262"/>
              <a:gd name="T14" fmla="*/ 907256341 w 362"/>
              <a:gd name="T15" fmla="*/ 168849646 h 262"/>
              <a:gd name="T16" fmla="*/ 897175719 w 362"/>
              <a:gd name="T17" fmla="*/ 221773746 h 262"/>
              <a:gd name="T18" fmla="*/ 884575736 w 362"/>
              <a:gd name="T19" fmla="*/ 274696209 h 262"/>
              <a:gd name="T20" fmla="*/ 864414493 w 362"/>
              <a:gd name="T21" fmla="*/ 322579949 h 262"/>
              <a:gd name="T22" fmla="*/ 844253250 w 362"/>
              <a:gd name="T23" fmla="*/ 370462102 h 262"/>
              <a:gd name="T24" fmla="*/ 816530548 w 362"/>
              <a:gd name="T25" fmla="*/ 413305532 h 262"/>
              <a:gd name="T26" fmla="*/ 783769322 w 362"/>
              <a:gd name="T27" fmla="*/ 453628112 h 262"/>
              <a:gd name="T28" fmla="*/ 748487146 w 362"/>
              <a:gd name="T29" fmla="*/ 496469955 h 262"/>
              <a:gd name="T30" fmla="*/ 710684021 w 362"/>
              <a:gd name="T31" fmla="*/ 529232764 h 262"/>
              <a:gd name="T32" fmla="*/ 667842173 w 362"/>
              <a:gd name="T33" fmla="*/ 559474625 h 262"/>
              <a:gd name="T34" fmla="*/ 624998738 w 362"/>
              <a:gd name="T35" fmla="*/ 587195537 h 262"/>
              <a:gd name="T36" fmla="*/ 577114991 w 362"/>
              <a:gd name="T37" fmla="*/ 612397088 h 262"/>
              <a:gd name="T38" fmla="*/ 524192522 w 362"/>
              <a:gd name="T39" fmla="*/ 630038967 h 262"/>
              <a:gd name="T40" fmla="*/ 476308775 w 362"/>
              <a:gd name="T41" fmla="*/ 645159898 h 262"/>
              <a:gd name="T42" fmla="*/ 418345995 w 362"/>
              <a:gd name="T43" fmla="*/ 650200208 h 262"/>
              <a:gd name="T44" fmla="*/ 365423426 w 362"/>
              <a:gd name="T45" fmla="*/ 655240518 h 262"/>
              <a:gd name="T46" fmla="*/ 312499369 w 362"/>
              <a:gd name="T47" fmla="*/ 650200208 h 262"/>
              <a:gd name="T48" fmla="*/ 264615622 w 362"/>
              <a:gd name="T49" fmla="*/ 645159898 h 262"/>
              <a:gd name="T50" fmla="*/ 211693153 w 362"/>
              <a:gd name="T51" fmla="*/ 630038967 h 262"/>
              <a:gd name="T52" fmla="*/ 163810944 w 362"/>
              <a:gd name="T53" fmla="*/ 612397088 h 262"/>
              <a:gd name="T54" fmla="*/ 123486870 w 362"/>
              <a:gd name="T55" fmla="*/ 597276158 h 262"/>
              <a:gd name="T56" fmla="*/ 80644998 w 362"/>
              <a:gd name="T57" fmla="*/ 572074607 h 262"/>
              <a:gd name="T58" fmla="*/ 37801550 w 362"/>
              <a:gd name="T59" fmla="*/ 544353695 h 262"/>
              <a:gd name="T60" fmla="*/ 0 w 362"/>
              <a:gd name="T61" fmla="*/ 514111834 h 262"/>
              <a:gd name="T62" fmla="*/ 0 w 362"/>
              <a:gd name="T63" fmla="*/ 519152144 h 262"/>
              <a:gd name="T64" fmla="*/ 37801550 w 362"/>
              <a:gd name="T65" fmla="*/ 549394005 h 262"/>
              <a:gd name="T66" fmla="*/ 80644998 w 362"/>
              <a:gd name="T67" fmla="*/ 577114917 h 262"/>
              <a:gd name="T68" fmla="*/ 123486870 w 362"/>
              <a:gd name="T69" fmla="*/ 602316468 h 262"/>
              <a:gd name="T70" fmla="*/ 163810944 w 362"/>
              <a:gd name="T71" fmla="*/ 624998657 h 262"/>
              <a:gd name="T72" fmla="*/ 211693153 w 362"/>
              <a:gd name="T73" fmla="*/ 640119588 h 262"/>
              <a:gd name="T74" fmla="*/ 264615622 w 362"/>
              <a:gd name="T75" fmla="*/ 650200208 h 262"/>
              <a:gd name="T76" fmla="*/ 312499369 w 362"/>
              <a:gd name="T77" fmla="*/ 655240518 h 262"/>
              <a:gd name="T78" fmla="*/ 365423426 w 362"/>
              <a:gd name="T79" fmla="*/ 660280828 h 262"/>
              <a:gd name="T80" fmla="*/ 423386306 w 362"/>
              <a:gd name="T81" fmla="*/ 655240518 h 262"/>
              <a:gd name="T82" fmla="*/ 476308775 w 362"/>
              <a:gd name="T83" fmla="*/ 650200208 h 262"/>
              <a:gd name="T84" fmla="*/ 529232832 w 362"/>
              <a:gd name="T85" fmla="*/ 635079278 h 262"/>
              <a:gd name="T86" fmla="*/ 577114991 w 362"/>
              <a:gd name="T87" fmla="*/ 619958347 h 262"/>
              <a:gd name="T88" fmla="*/ 624998738 w 362"/>
              <a:gd name="T89" fmla="*/ 592235848 h 262"/>
              <a:gd name="T90" fmla="*/ 672882484 w 362"/>
              <a:gd name="T91" fmla="*/ 567034297 h 262"/>
              <a:gd name="T92" fmla="*/ 715724332 w 362"/>
              <a:gd name="T93" fmla="*/ 534273075 h 262"/>
              <a:gd name="T94" fmla="*/ 753527457 w 362"/>
              <a:gd name="T95" fmla="*/ 496469955 h 262"/>
              <a:gd name="T96" fmla="*/ 791328994 w 362"/>
              <a:gd name="T97" fmla="*/ 461187784 h 262"/>
              <a:gd name="T98" fmla="*/ 821570859 w 362"/>
              <a:gd name="T99" fmla="*/ 418345941 h 262"/>
              <a:gd name="T100" fmla="*/ 849293560 w 362"/>
              <a:gd name="T101" fmla="*/ 375502412 h 262"/>
              <a:gd name="T102" fmla="*/ 869454804 w 362"/>
              <a:gd name="T103" fmla="*/ 327620259 h 262"/>
              <a:gd name="T104" fmla="*/ 889616047 w 362"/>
              <a:gd name="T105" fmla="*/ 274696209 h 262"/>
              <a:gd name="T106" fmla="*/ 902216030 w 362"/>
              <a:gd name="T107" fmla="*/ 221773746 h 262"/>
              <a:gd name="T108" fmla="*/ 912296652 w 362"/>
              <a:gd name="T109" fmla="*/ 168849646 h 262"/>
              <a:gd name="T110" fmla="*/ 912296652 w 362"/>
              <a:gd name="T111" fmla="*/ 110886873 h 26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62"/>
              <a:gd name="T169" fmla="*/ 0 h 262"/>
              <a:gd name="T170" fmla="*/ 362 w 362"/>
              <a:gd name="T171" fmla="*/ 262 h 26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62" h="262">
                <a:moveTo>
                  <a:pt x="362" y="44"/>
                </a:moveTo>
                <a:lnTo>
                  <a:pt x="362" y="23"/>
                </a:lnTo>
                <a:lnTo>
                  <a:pt x="360" y="4"/>
                </a:lnTo>
                <a:lnTo>
                  <a:pt x="358" y="2"/>
                </a:lnTo>
                <a:lnTo>
                  <a:pt x="356" y="0"/>
                </a:lnTo>
                <a:lnTo>
                  <a:pt x="360" y="21"/>
                </a:lnTo>
                <a:lnTo>
                  <a:pt x="360" y="44"/>
                </a:lnTo>
                <a:lnTo>
                  <a:pt x="360" y="67"/>
                </a:lnTo>
                <a:lnTo>
                  <a:pt x="356" y="88"/>
                </a:lnTo>
                <a:lnTo>
                  <a:pt x="351" y="109"/>
                </a:lnTo>
                <a:lnTo>
                  <a:pt x="343" y="128"/>
                </a:lnTo>
                <a:lnTo>
                  <a:pt x="335" y="147"/>
                </a:lnTo>
                <a:lnTo>
                  <a:pt x="324" y="164"/>
                </a:lnTo>
                <a:lnTo>
                  <a:pt x="311" y="180"/>
                </a:lnTo>
                <a:lnTo>
                  <a:pt x="297" y="197"/>
                </a:lnTo>
                <a:lnTo>
                  <a:pt x="282" y="210"/>
                </a:lnTo>
                <a:lnTo>
                  <a:pt x="265" y="222"/>
                </a:lnTo>
                <a:lnTo>
                  <a:pt x="248" y="233"/>
                </a:lnTo>
                <a:lnTo>
                  <a:pt x="229" y="243"/>
                </a:lnTo>
                <a:lnTo>
                  <a:pt x="208" y="250"/>
                </a:lnTo>
                <a:lnTo>
                  <a:pt x="189" y="256"/>
                </a:lnTo>
                <a:lnTo>
                  <a:pt x="166" y="258"/>
                </a:lnTo>
                <a:lnTo>
                  <a:pt x="145" y="260"/>
                </a:lnTo>
                <a:lnTo>
                  <a:pt x="124" y="258"/>
                </a:lnTo>
                <a:lnTo>
                  <a:pt x="105" y="256"/>
                </a:lnTo>
                <a:lnTo>
                  <a:pt x="84" y="250"/>
                </a:lnTo>
                <a:lnTo>
                  <a:pt x="65" y="243"/>
                </a:lnTo>
                <a:lnTo>
                  <a:pt x="49" y="237"/>
                </a:lnTo>
                <a:lnTo>
                  <a:pt x="32" y="227"/>
                </a:lnTo>
                <a:lnTo>
                  <a:pt x="15" y="216"/>
                </a:lnTo>
                <a:lnTo>
                  <a:pt x="0" y="204"/>
                </a:lnTo>
                <a:lnTo>
                  <a:pt x="0" y="206"/>
                </a:lnTo>
                <a:lnTo>
                  <a:pt x="15" y="218"/>
                </a:lnTo>
                <a:lnTo>
                  <a:pt x="32" y="229"/>
                </a:lnTo>
                <a:lnTo>
                  <a:pt x="49" y="239"/>
                </a:lnTo>
                <a:lnTo>
                  <a:pt x="65" y="248"/>
                </a:lnTo>
                <a:lnTo>
                  <a:pt x="84" y="254"/>
                </a:lnTo>
                <a:lnTo>
                  <a:pt x="105" y="258"/>
                </a:lnTo>
                <a:lnTo>
                  <a:pt x="124" y="260"/>
                </a:lnTo>
                <a:lnTo>
                  <a:pt x="145" y="262"/>
                </a:lnTo>
                <a:lnTo>
                  <a:pt x="168" y="260"/>
                </a:lnTo>
                <a:lnTo>
                  <a:pt x="189" y="258"/>
                </a:lnTo>
                <a:lnTo>
                  <a:pt x="210" y="252"/>
                </a:lnTo>
                <a:lnTo>
                  <a:pt x="229" y="246"/>
                </a:lnTo>
                <a:lnTo>
                  <a:pt x="248" y="235"/>
                </a:lnTo>
                <a:lnTo>
                  <a:pt x="267" y="225"/>
                </a:lnTo>
                <a:lnTo>
                  <a:pt x="284" y="212"/>
                </a:lnTo>
                <a:lnTo>
                  <a:pt x="299" y="197"/>
                </a:lnTo>
                <a:lnTo>
                  <a:pt x="314" y="183"/>
                </a:lnTo>
                <a:lnTo>
                  <a:pt x="326" y="166"/>
                </a:lnTo>
                <a:lnTo>
                  <a:pt x="337" y="149"/>
                </a:lnTo>
                <a:lnTo>
                  <a:pt x="345" y="130"/>
                </a:lnTo>
                <a:lnTo>
                  <a:pt x="353" y="109"/>
                </a:lnTo>
                <a:lnTo>
                  <a:pt x="358" y="88"/>
                </a:lnTo>
                <a:lnTo>
                  <a:pt x="362" y="67"/>
                </a:lnTo>
                <a:lnTo>
                  <a:pt x="362" y="44"/>
                </a:lnTo>
                <a:close/>
              </a:path>
            </a:pathLst>
          </a:custGeom>
          <a:solidFill>
            <a:srgbClr val="FF15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2" name="Freeform 62"/>
          <p:cNvSpPr>
            <a:spLocks/>
          </p:cNvSpPr>
          <p:nvPr/>
        </p:nvSpPr>
        <p:spPr bwMode="auto">
          <a:xfrm>
            <a:off x="4156107" y="4669632"/>
            <a:ext cx="574675" cy="419100"/>
          </a:xfrm>
          <a:custGeom>
            <a:avLst/>
            <a:gdLst>
              <a:gd name="T0" fmla="*/ 912296652 w 362"/>
              <a:gd name="T1" fmla="*/ 120967494 h 264"/>
              <a:gd name="T2" fmla="*/ 907256341 w 362"/>
              <a:gd name="T3" fmla="*/ 68043418 h 264"/>
              <a:gd name="T4" fmla="*/ 902216030 w 362"/>
              <a:gd name="T5" fmla="*/ 15120937 h 264"/>
              <a:gd name="T6" fmla="*/ 897175719 w 362"/>
              <a:gd name="T7" fmla="*/ 10080623 h 264"/>
              <a:gd name="T8" fmla="*/ 889616047 w 362"/>
              <a:gd name="T9" fmla="*/ 0 h 264"/>
              <a:gd name="T10" fmla="*/ 902216030 w 362"/>
              <a:gd name="T11" fmla="*/ 63003108 h 264"/>
              <a:gd name="T12" fmla="*/ 907256341 w 362"/>
              <a:gd name="T13" fmla="*/ 120967494 h 264"/>
              <a:gd name="T14" fmla="*/ 902216030 w 362"/>
              <a:gd name="T15" fmla="*/ 178930267 h 264"/>
              <a:gd name="T16" fmla="*/ 897175719 w 362"/>
              <a:gd name="T17" fmla="*/ 231854367 h 264"/>
              <a:gd name="T18" fmla="*/ 879535425 w 362"/>
              <a:gd name="T19" fmla="*/ 284776830 h 264"/>
              <a:gd name="T20" fmla="*/ 864414493 w 362"/>
              <a:gd name="T21" fmla="*/ 332660570 h 264"/>
              <a:gd name="T22" fmla="*/ 836691990 w 362"/>
              <a:gd name="T23" fmla="*/ 380542723 h 264"/>
              <a:gd name="T24" fmla="*/ 811490237 w 362"/>
              <a:gd name="T25" fmla="*/ 423386253 h 264"/>
              <a:gd name="T26" fmla="*/ 783769322 w 362"/>
              <a:gd name="T27" fmla="*/ 463708734 h 264"/>
              <a:gd name="T28" fmla="*/ 748487146 w 362"/>
              <a:gd name="T29" fmla="*/ 501510267 h 264"/>
              <a:gd name="T30" fmla="*/ 710684021 w 362"/>
              <a:gd name="T31" fmla="*/ 539313387 h 264"/>
              <a:gd name="T32" fmla="*/ 667842173 w 362"/>
              <a:gd name="T33" fmla="*/ 569555248 h 264"/>
              <a:gd name="T34" fmla="*/ 624998738 w 362"/>
              <a:gd name="T35" fmla="*/ 597276160 h 264"/>
              <a:gd name="T36" fmla="*/ 577114991 w 362"/>
              <a:gd name="T37" fmla="*/ 617437400 h 264"/>
              <a:gd name="T38" fmla="*/ 524192522 w 362"/>
              <a:gd name="T39" fmla="*/ 635079280 h 264"/>
              <a:gd name="T40" fmla="*/ 476308775 w 362"/>
              <a:gd name="T41" fmla="*/ 650200210 h 264"/>
              <a:gd name="T42" fmla="*/ 418345995 w 362"/>
              <a:gd name="T43" fmla="*/ 660280831 h 264"/>
              <a:gd name="T44" fmla="*/ 365423426 w 362"/>
              <a:gd name="T45" fmla="*/ 660280831 h 264"/>
              <a:gd name="T46" fmla="*/ 312499369 w 362"/>
              <a:gd name="T47" fmla="*/ 660280831 h 264"/>
              <a:gd name="T48" fmla="*/ 259575312 w 362"/>
              <a:gd name="T49" fmla="*/ 650200210 h 264"/>
              <a:gd name="T50" fmla="*/ 211693153 w 362"/>
              <a:gd name="T51" fmla="*/ 640119590 h 264"/>
              <a:gd name="T52" fmla="*/ 163810944 w 362"/>
              <a:gd name="T53" fmla="*/ 622477711 h 264"/>
              <a:gd name="T54" fmla="*/ 123486870 w 362"/>
              <a:gd name="T55" fmla="*/ 602316470 h 264"/>
              <a:gd name="T56" fmla="*/ 80644998 w 362"/>
              <a:gd name="T57" fmla="*/ 577114919 h 264"/>
              <a:gd name="T58" fmla="*/ 37801550 w 362"/>
              <a:gd name="T59" fmla="*/ 549394007 h 264"/>
              <a:gd name="T60" fmla="*/ 0 w 362"/>
              <a:gd name="T61" fmla="*/ 516631197 h 264"/>
              <a:gd name="T62" fmla="*/ 0 w 362"/>
              <a:gd name="T63" fmla="*/ 524192456 h 264"/>
              <a:gd name="T64" fmla="*/ 37801550 w 362"/>
              <a:gd name="T65" fmla="*/ 554434317 h 264"/>
              <a:gd name="T66" fmla="*/ 80644998 w 362"/>
              <a:gd name="T67" fmla="*/ 587195539 h 264"/>
              <a:gd name="T68" fmla="*/ 123486870 w 362"/>
              <a:gd name="T69" fmla="*/ 607356780 h 264"/>
              <a:gd name="T70" fmla="*/ 163810944 w 362"/>
              <a:gd name="T71" fmla="*/ 630038970 h 264"/>
              <a:gd name="T72" fmla="*/ 211693153 w 362"/>
              <a:gd name="T73" fmla="*/ 645159900 h 264"/>
              <a:gd name="T74" fmla="*/ 264615622 w 362"/>
              <a:gd name="T75" fmla="*/ 655240520 h 264"/>
              <a:gd name="T76" fmla="*/ 312499369 w 362"/>
              <a:gd name="T77" fmla="*/ 665321141 h 264"/>
              <a:gd name="T78" fmla="*/ 365423426 w 362"/>
              <a:gd name="T79" fmla="*/ 665321141 h 264"/>
              <a:gd name="T80" fmla="*/ 423386306 w 362"/>
              <a:gd name="T81" fmla="*/ 665321141 h 264"/>
              <a:gd name="T82" fmla="*/ 476308775 w 362"/>
              <a:gd name="T83" fmla="*/ 655240520 h 264"/>
              <a:gd name="T84" fmla="*/ 529232832 w 362"/>
              <a:gd name="T85" fmla="*/ 645159900 h 264"/>
              <a:gd name="T86" fmla="*/ 577114991 w 362"/>
              <a:gd name="T87" fmla="*/ 622477711 h 264"/>
              <a:gd name="T88" fmla="*/ 624998738 w 362"/>
              <a:gd name="T89" fmla="*/ 602316470 h 264"/>
              <a:gd name="T90" fmla="*/ 672882484 w 362"/>
              <a:gd name="T91" fmla="*/ 577114919 h 264"/>
              <a:gd name="T92" fmla="*/ 710684021 w 362"/>
              <a:gd name="T93" fmla="*/ 544353697 h 264"/>
              <a:gd name="T94" fmla="*/ 753527457 w 362"/>
              <a:gd name="T95" fmla="*/ 506550577 h 264"/>
              <a:gd name="T96" fmla="*/ 783769322 w 362"/>
              <a:gd name="T97" fmla="*/ 471268406 h 264"/>
              <a:gd name="T98" fmla="*/ 816530548 w 362"/>
              <a:gd name="T99" fmla="*/ 428426563 h 264"/>
              <a:gd name="T100" fmla="*/ 844253250 w 362"/>
              <a:gd name="T101" fmla="*/ 380542723 h 264"/>
              <a:gd name="T102" fmla="*/ 869454804 w 362"/>
              <a:gd name="T103" fmla="*/ 332660570 h 264"/>
              <a:gd name="T104" fmla="*/ 884575736 w 362"/>
              <a:gd name="T105" fmla="*/ 284776830 h 264"/>
              <a:gd name="T106" fmla="*/ 902216030 w 362"/>
              <a:gd name="T107" fmla="*/ 231854367 h 264"/>
              <a:gd name="T108" fmla="*/ 907256341 w 362"/>
              <a:gd name="T109" fmla="*/ 178930267 h 264"/>
              <a:gd name="T110" fmla="*/ 912296652 w 362"/>
              <a:gd name="T111" fmla="*/ 120967494 h 2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62"/>
              <a:gd name="T169" fmla="*/ 0 h 264"/>
              <a:gd name="T170" fmla="*/ 362 w 362"/>
              <a:gd name="T171" fmla="*/ 264 h 2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62" h="264">
                <a:moveTo>
                  <a:pt x="362" y="48"/>
                </a:moveTo>
                <a:lnTo>
                  <a:pt x="360" y="27"/>
                </a:lnTo>
                <a:lnTo>
                  <a:pt x="358" y="6"/>
                </a:lnTo>
                <a:lnTo>
                  <a:pt x="356" y="4"/>
                </a:lnTo>
                <a:lnTo>
                  <a:pt x="353" y="0"/>
                </a:lnTo>
                <a:lnTo>
                  <a:pt x="358" y="25"/>
                </a:lnTo>
                <a:lnTo>
                  <a:pt x="360" y="48"/>
                </a:lnTo>
                <a:lnTo>
                  <a:pt x="358" y="71"/>
                </a:lnTo>
                <a:lnTo>
                  <a:pt x="356" y="92"/>
                </a:lnTo>
                <a:lnTo>
                  <a:pt x="349" y="113"/>
                </a:lnTo>
                <a:lnTo>
                  <a:pt x="343" y="132"/>
                </a:lnTo>
                <a:lnTo>
                  <a:pt x="332" y="151"/>
                </a:lnTo>
                <a:lnTo>
                  <a:pt x="322" y="168"/>
                </a:lnTo>
                <a:lnTo>
                  <a:pt x="311" y="184"/>
                </a:lnTo>
                <a:lnTo>
                  <a:pt x="297" y="199"/>
                </a:lnTo>
                <a:lnTo>
                  <a:pt x="282" y="214"/>
                </a:lnTo>
                <a:lnTo>
                  <a:pt x="265" y="226"/>
                </a:lnTo>
                <a:lnTo>
                  <a:pt x="248" y="237"/>
                </a:lnTo>
                <a:lnTo>
                  <a:pt x="229" y="245"/>
                </a:lnTo>
                <a:lnTo>
                  <a:pt x="208" y="252"/>
                </a:lnTo>
                <a:lnTo>
                  <a:pt x="189" y="258"/>
                </a:lnTo>
                <a:lnTo>
                  <a:pt x="166" y="262"/>
                </a:lnTo>
                <a:lnTo>
                  <a:pt x="145" y="262"/>
                </a:lnTo>
                <a:lnTo>
                  <a:pt x="124" y="262"/>
                </a:lnTo>
                <a:lnTo>
                  <a:pt x="103" y="258"/>
                </a:lnTo>
                <a:lnTo>
                  <a:pt x="84" y="254"/>
                </a:lnTo>
                <a:lnTo>
                  <a:pt x="65" y="247"/>
                </a:lnTo>
                <a:lnTo>
                  <a:pt x="49" y="239"/>
                </a:lnTo>
                <a:lnTo>
                  <a:pt x="32" y="229"/>
                </a:lnTo>
                <a:lnTo>
                  <a:pt x="15" y="218"/>
                </a:lnTo>
                <a:lnTo>
                  <a:pt x="0" y="205"/>
                </a:lnTo>
                <a:lnTo>
                  <a:pt x="0" y="208"/>
                </a:lnTo>
                <a:lnTo>
                  <a:pt x="15" y="220"/>
                </a:lnTo>
                <a:lnTo>
                  <a:pt x="32" y="233"/>
                </a:lnTo>
                <a:lnTo>
                  <a:pt x="49" y="241"/>
                </a:lnTo>
                <a:lnTo>
                  <a:pt x="65" y="250"/>
                </a:lnTo>
                <a:lnTo>
                  <a:pt x="84" y="256"/>
                </a:lnTo>
                <a:lnTo>
                  <a:pt x="105" y="260"/>
                </a:lnTo>
                <a:lnTo>
                  <a:pt x="124" y="264"/>
                </a:lnTo>
                <a:lnTo>
                  <a:pt x="145" y="264"/>
                </a:lnTo>
                <a:lnTo>
                  <a:pt x="168" y="264"/>
                </a:lnTo>
                <a:lnTo>
                  <a:pt x="189" y="260"/>
                </a:lnTo>
                <a:lnTo>
                  <a:pt x="210" y="256"/>
                </a:lnTo>
                <a:lnTo>
                  <a:pt x="229" y="247"/>
                </a:lnTo>
                <a:lnTo>
                  <a:pt x="248" y="239"/>
                </a:lnTo>
                <a:lnTo>
                  <a:pt x="267" y="229"/>
                </a:lnTo>
                <a:lnTo>
                  <a:pt x="282" y="216"/>
                </a:lnTo>
                <a:lnTo>
                  <a:pt x="299" y="201"/>
                </a:lnTo>
                <a:lnTo>
                  <a:pt x="311" y="187"/>
                </a:lnTo>
                <a:lnTo>
                  <a:pt x="324" y="170"/>
                </a:lnTo>
                <a:lnTo>
                  <a:pt x="335" y="151"/>
                </a:lnTo>
                <a:lnTo>
                  <a:pt x="345" y="132"/>
                </a:lnTo>
                <a:lnTo>
                  <a:pt x="351" y="113"/>
                </a:lnTo>
                <a:lnTo>
                  <a:pt x="358" y="92"/>
                </a:lnTo>
                <a:lnTo>
                  <a:pt x="360" y="71"/>
                </a:lnTo>
                <a:lnTo>
                  <a:pt x="362" y="48"/>
                </a:lnTo>
                <a:close/>
              </a:path>
            </a:pathLst>
          </a:custGeom>
          <a:solidFill>
            <a:srgbClr val="FF16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3" name="Freeform 63"/>
          <p:cNvSpPr>
            <a:spLocks/>
          </p:cNvSpPr>
          <p:nvPr/>
        </p:nvSpPr>
        <p:spPr bwMode="auto">
          <a:xfrm>
            <a:off x="4156075" y="4664870"/>
            <a:ext cx="571500" cy="423863"/>
          </a:xfrm>
          <a:custGeom>
            <a:avLst/>
            <a:gdLst>
              <a:gd name="T0" fmla="*/ 907256339 w 360"/>
              <a:gd name="T1" fmla="*/ 128528905 h 267"/>
              <a:gd name="T2" fmla="*/ 907256339 w 360"/>
              <a:gd name="T3" fmla="*/ 70564451 h 267"/>
              <a:gd name="T4" fmla="*/ 897175718 w 360"/>
              <a:gd name="T5" fmla="*/ 17641906 h 267"/>
              <a:gd name="T6" fmla="*/ 889616045 w 360"/>
              <a:gd name="T7" fmla="*/ 7561271 h 267"/>
              <a:gd name="T8" fmla="*/ 884575734 w 360"/>
              <a:gd name="T9" fmla="*/ 0 h 267"/>
              <a:gd name="T10" fmla="*/ 897175718 w 360"/>
              <a:gd name="T11" fmla="*/ 65524135 h 267"/>
              <a:gd name="T12" fmla="*/ 902216028 w 360"/>
              <a:gd name="T13" fmla="*/ 128528905 h 267"/>
              <a:gd name="T14" fmla="*/ 902216028 w 360"/>
              <a:gd name="T15" fmla="*/ 186491747 h 267"/>
              <a:gd name="T16" fmla="*/ 889616045 w 360"/>
              <a:gd name="T17" fmla="*/ 239415910 h 267"/>
              <a:gd name="T18" fmla="*/ 879535424 w 360"/>
              <a:gd name="T19" fmla="*/ 287298119 h 267"/>
              <a:gd name="T20" fmla="*/ 859374180 w 360"/>
              <a:gd name="T21" fmla="*/ 340222233 h 267"/>
              <a:gd name="T22" fmla="*/ 836691988 w 360"/>
              <a:gd name="T23" fmla="*/ 388104442 h 267"/>
              <a:gd name="T24" fmla="*/ 811490236 w 360"/>
              <a:gd name="T25" fmla="*/ 430948022 h 267"/>
              <a:gd name="T26" fmla="*/ 778729009 w 360"/>
              <a:gd name="T27" fmla="*/ 471270551 h 267"/>
              <a:gd name="T28" fmla="*/ 748487145 w 360"/>
              <a:gd name="T29" fmla="*/ 509072129 h 267"/>
              <a:gd name="T30" fmla="*/ 705643709 w 360"/>
              <a:gd name="T31" fmla="*/ 541834977 h 267"/>
              <a:gd name="T32" fmla="*/ 667842172 w 360"/>
              <a:gd name="T33" fmla="*/ 572076874 h 267"/>
              <a:gd name="T34" fmla="*/ 619958426 w 360"/>
              <a:gd name="T35" fmla="*/ 599797819 h 267"/>
              <a:gd name="T36" fmla="*/ 572074679 w 360"/>
              <a:gd name="T37" fmla="*/ 624999400 h 267"/>
              <a:gd name="T38" fmla="*/ 524192521 w 360"/>
              <a:gd name="T39" fmla="*/ 642641300 h 267"/>
              <a:gd name="T40" fmla="*/ 471268464 w 360"/>
              <a:gd name="T41" fmla="*/ 652721932 h 267"/>
              <a:gd name="T42" fmla="*/ 418345994 w 360"/>
              <a:gd name="T43" fmla="*/ 662802565 h 267"/>
              <a:gd name="T44" fmla="*/ 365423425 w 360"/>
              <a:gd name="T45" fmla="*/ 662802565 h 267"/>
              <a:gd name="T46" fmla="*/ 312499368 w 360"/>
              <a:gd name="T47" fmla="*/ 662802565 h 267"/>
              <a:gd name="T48" fmla="*/ 259575311 w 360"/>
              <a:gd name="T49" fmla="*/ 657762249 h 267"/>
              <a:gd name="T50" fmla="*/ 211693152 w 360"/>
              <a:gd name="T51" fmla="*/ 642641300 h 267"/>
              <a:gd name="T52" fmla="*/ 163810944 w 360"/>
              <a:gd name="T53" fmla="*/ 624999400 h 267"/>
              <a:gd name="T54" fmla="*/ 123486870 w 360"/>
              <a:gd name="T55" fmla="*/ 604838135 h 267"/>
              <a:gd name="T56" fmla="*/ 80644997 w 360"/>
              <a:gd name="T57" fmla="*/ 584676871 h 267"/>
              <a:gd name="T58" fmla="*/ 37801550 w 360"/>
              <a:gd name="T59" fmla="*/ 551915610 h 267"/>
              <a:gd name="T60" fmla="*/ 0 w 360"/>
              <a:gd name="T61" fmla="*/ 519152761 h 267"/>
              <a:gd name="T62" fmla="*/ 0 w 360"/>
              <a:gd name="T63" fmla="*/ 531754345 h 267"/>
              <a:gd name="T64" fmla="*/ 37801550 w 360"/>
              <a:gd name="T65" fmla="*/ 561996242 h 267"/>
              <a:gd name="T66" fmla="*/ 80644997 w 360"/>
              <a:gd name="T67" fmla="*/ 589717187 h 267"/>
              <a:gd name="T68" fmla="*/ 123486870 w 360"/>
              <a:gd name="T69" fmla="*/ 614918768 h 267"/>
              <a:gd name="T70" fmla="*/ 163810944 w 360"/>
              <a:gd name="T71" fmla="*/ 630039716 h 267"/>
              <a:gd name="T72" fmla="*/ 211693152 w 360"/>
              <a:gd name="T73" fmla="*/ 647681616 h 267"/>
              <a:gd name="T74" fmla="*/ 264615622 w 360"/>
              <a:gd name="T75" fmla="*/ 662802565 h 267"/>
              <a:gd name="T76" fmla="*/ 312499368 w 360"/>
              <a:gd name="T77" fmla="*/ 667842881 h 267"/>
              <a:gd name="T78" fmla="*/ 365423425 w 360"/>
              <a:gd name="T79" fmla="*/ 672883197 h 267"/>
              <a:gd name="T80" fmla="*/ 418345994 w 360"/>
              <a:gd name="T81" fmla="*/ 667842881 h 267"/>
              <a:gd name="T82" fmla="*/ 476308774 w 360"/>
              <a:gd name="T83" fmla="*/ 662802565 h 267"/>
              <a:gd name="T84" fmla="*/ 524192521 w 360"/>
              <a:gd name="T85" fmla="*/ 647681616 h 267"/>
              <a:gd name="T86" fmla="*/ 577114990 w 360"/>
              <a:gd name="T87" fmla="*/ 630039716 h 267"/>
              <a:gd name="T88" fmla="*/ 624998737 w 360"/>
              <a:gd name="T89" fmla="*/ 604838135 h 267"/>
              <a:gd name="T90" fmla="*/ 667842172 w 360"/>
              <a:gd name="T91" fmla="*/ 577117190 h 267"/>
              <a:gd name="T92" fmla="*/ 710684020 w 360"/>
              <a:gd name="T93" fmla="*/ 546875294 h 267"/>
              <a:gd name="T94" fmla="*/ 748487145 w 360"/>
              <a:gd name="T95" fmla="*/ 514112445 h 267"/>
              <a:gd name="T96" fmla="*/ 783769320 w 360"/>
              <a:gd name="T97" fmla="*/ 471270551 h 267"/>
              <a:gd name="T98" fmla="*/ 816530547 w 360"/>
              <a:gd name="T99" fmla="*/ 430948022 h 267"/>
              <a:gd name="T100" fmla="*/ 844253248 w 360"/>
              <a:gd name="T101" fmla="*/ 388104442 h 267"/>
              <a:gd name="T102" fmla="*/ 864414491 w 360"/>
              <a:gd name="T103" fmla="*/ 340222233 h 267"/>
              <a:gd name="T104" fmla="*/ 884575734 w 360"/>
              <a:gd name="T105" fmla="*/ 292338435 h 267"/>
              <a:gd name="T106" fmla="*/ 897175718 w 360"/>
              <a:gd name="T107" fmla="*/ 239415910 h 267"/>
              <a:gd name="T108" fmla="*/ 907256339 w 360"/>
              <a:gd name="T109" fmla="*/ 186491747 h 267"/>
              <a:gd name="T110" fmla="*/ 907256339 w 360"/>
              <a:gd name="T111" fmla="*/ 128528905 h 2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60"/>
              <a:gd name="T169" fmla="*/ 0 h 267"/>
              <a:gd name="T170" fmla="*/ 360 w 360"/>
              <a:gd name="T171" fmla="*/ 267 h 2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60" h="267">
                <a:moveTo>
                  <a:pt x="360" y="51"/>
                </a:moveTo>
                <a:lnTo>
                  <a:pt x="360" y="28"/>
                </a:lnTo>
                <a:lnTo>
                  <a:pt x="356" y="7"/>
                </a:lnTo>
                <a:lnTo>
                  <a:pt x="353" y="3"/>
                </a:lnTo>
                <a:lnTo>
                  <a:pt x="351" y="0"/>
                </a:lnTo>
                <a:lnTo>
                  <a:pt x="356" y="26"/>
                </a:lnTo>
                <a:lnTo>
                  <a:pt x="358" y="51"/>
                </a:lnTo>
                <a:lnTo>
                  <a:pt x="358" y="74"/>
                </a:lnTo>
                <a:lnTo>
                  <a:pt x="353" y="95"/>
                </a:lnTo>
                <a:lnTo>
                  <a:pt x="349" y="114"/>
                </a:lnTo>
                <a:lnTo>
                  <a:pt x="341" y="135"/>
                </a:lnTo>
                <a:lnTo>
                  <a:pt x="332" y="154"/>
                </a:lnTo>
                <a:lnTo>
                  <a:pt x="322" y="171"/>
                </a:lnTo>
                <a:lnTo>
                  <a:pt x="309" y="187"/>
                </a:lnTo>
                <a:lnTo>
                  <a:pt x="297" y="202"/>
                </a:lnTo>
                <a:lnTo>
                  <a:pt x="280" y="215"/>
                </a:lnTo>
                <a:lnTo>
                  <a:pt x="265" y="227"/>
                </a:lnTo>
                <a:lnTo>
                  <a:pt x="246" y="238"/>
                </a:lnTo>
                <a:lnTo>
                  <a:pt x="227" y="248"/>
                </a:lnTo>
                <a:lnTo>
                  <a:pt x="208" y="255"/>
                </a:lnTo>
                <a:lnTo>
                  <a:pt x="187" y="259"/>
                </a:lnTo>
                <a:lnTo>
                  <a:pt x="166" y="263"/>
                </a:lnTo>
                <a:lnTo>
                  <a:pt x="145" y="263"/>
                </a:lnTo>
                <a:lnTo>
                  <a:pt x="124" y="263"/>
                </a:lnTo>
                <a:lnTo>
                  <a:pt x="103" y="261"/>
                </a:lnTo>
                <a:lnTo>
                  <a:pt x="84" y="255"/>
                </a:lnTo>
                <a:lnTo>
                  <a:pt x="65" y="248"/>
                </a:lnTo>
                <a:lnTo>
                  <a:pt x="49" y="240"/>
                </a:lnTo>
                <a:lnTo>
                  <a:pt x="32" y="232"/>
                </a:lnTo>
                <a:lnTo>
                  <a:pt x="15" y="219"/>
                </a:lnTo>
                <a:lnTo>
                  <a:pt x="0" y="206"/>
                </a:lnTo>
                <a:lnTo>
                  <a:pt x="0" y="211"/>
                </a:lnTo>
                <a:lnTo>
                  <a:pt x="15" y="223"/>
                </a:lnTo>
                <a:lnTo>
                  <a:pt x="32" y="234"/>
                </a:lnTo>
                <a:lnTo>
                  <a:pt x="49" y="244"/>
                </a:lnTo>
                <a:lnTo>
                  <a:pt x="65" y="250"/>
                </a:lnTo>
                <a:lnTo>
                  <a:pt x="84" y="257"/>
                </a:lnTo>
                <a:lnTo>
                  <a:pt x="105" y="263"/>
                </a:lnTo>
                <a:lnTo>
                  <a:pt x="124" y="265"/>
                </a:lnTo>
                <a:lnTo>
                  <a:pt x="145" y="267"/>
                </a:lnTo>
                <a:lnTo>
                  <a:pt x="166" y="265"/>
                </a:lnTo>
                <a:lnTo>
                  <a:pt x="189" y="263"/>
                </a:lnTo>
                <a:lnTo>
                  <a:pt x="208" y="257"/>
                </a:lnTo>
                <a:lnTo>
                  <a:pt x="229" y="250"/>
                </a:lnTo>
                <a:lnTo>
                  <a:pt x="248" y="240"/>
                </a:lnTo>
                <a:lnTo>
                  <a:pt x="265" y="229"/>
                </a:lnTo>
                <a:lnTo>
                  <a:pt x="282" y="217"/>
                </a:lnTo>
                <a:lnTo>
                  <a:pt x="297" y="204"/>
                </a:lnTo>
                <a:lnTo>
                  <a:pt x="311" y="187"/>
                </a:lnTo>
                <a:lnTo>
                  <a:pt x="324" y="171"/>
                </a:lnTo>
                <a:lnTo>
                  <a:pt x="335" y="154"/>
                </a:lnTo>
                <a:lnTo>
                  <a:pt x="343" y="135"/>
                </a:lnTo>
                <a:lnTo>
                  <a:pt x="351" y="116"/>
                </a:lnTo>
                <a:lnTo>
                  <a:pt x="356" y="95"/>
                </a:lnTo>
                <a:lnTo>
                  <a:pt x="360" y="74"/>
                </a:lnTo>
                <a:lnTo>
                  <a:pt x="360" y="51"/>
                </a:lnTo>
                <a:close/>
              </a:path>
            </a:pathLst>
          </a:custGeom>
          <a:solidFill>
            <a:srgbClr val="FF16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4" name="Freeform 64"/>
          <p:cNvSpPr>
            <a:spLocks/>
          </p:cNvSpPr>
          <p:nvPr/>
        </p:nvSpPr>
        <p:spPr bwMode="auto">
          <a:xfrm>
            <a:off x="4156075" y="4661697"/>
            <a:ext cx="571500" cy="423863"/>
          </a:xfrm>
          <a:custGeom>
            <a:avLst/>
            <a:gdLst>
              <a:gd name="T0" fmla="*/ 907256339 w 360"/>
              <a:gd name="T1" fmla="*/ 133569221 h 267"/>
              <a:gd name="T2" fmla="*/ 902216028 w 360"/>
              <a:gd name="T3" fmla="*/ 75604767 h 267"/>
              <a:gd name="T4" fmla="*/ 889616045 w 360"/>
              <a:gd name="T5" fmla="*/ 12601587 h 267"/>
              <a:gd name="T6" fmla="*/ 884575734 w 360"/>
              <a:gd name="T7" fmla="*/ 5040318 h 267"/>
              <a:gd name="T8" fmla="*/ 884575734 w 360"/>
              <a:gd name="T9" fmla="*/ 0 h 267"/>
              <a:gd name="T10" fmla="*/ 897175718 w 360"/>
              <a:gd name="T11" fmla="*/ 70564451 h 267"/>
              <a:gd name="T12" fmla="*/ 902216028 w 360"/>
              <a:gd name="T13" fmla="*/ 133569221 h 267"/>
              <a:gd name="T14" fmla="*/ 897175718 w 360"/>
              <a:gd name="T15" fmla="*/ 191532063 h 267"/>
              <a:gd name="T16" fmla="*/ 889616045 w 360"/>
              <a:gd name="T17" fmla="*/ 244456226 h 267"/>
              <a:gd name="T18" fmla="*/ 874495113 w 360"/>
              <a:gd name="T19" fmla="*/ 292338435 h 267"/>
              <a:gd name="T20" fmla="*/ 859374180 w 360"/>
              <a:gd name="T21" fmla="*/ 340222233 h 267"/>
              <a:gd name="T22" fmla="*/ 831651479 w 360"/>
              <a:gd name="T23" fmla="*/ 388104442 h 267"/>
              <a:gd name="T24" fmla="*/ 806449925 w 360"/>
              <a:gd name="T25" fmla="*/ 435988338 h 267"/>
              <a:gd name="T26" fmla="*/ 778729009 w 360"/>
              <a:gd name="T27" fmla="*/ 471270551 h 267"/>
              <a:gd name="T28" fmla="*/ 743446834 w 360"/>
              <a:gd name="T29" fmla="*/ 509072129 h 267"/>
              <a:gd name="T30" fmla="*/ 705643709 w 360"/>
              <a:gd name="T31" fmla="*/ 546875294 h 267"/>
              <a:gd name="T32" fmla="*/ 662801861 w 360"/>
              <a:gd name="T33" fmla="*/ 577117190 h 267"/>
              <a:gd name="T34" fmla="*/ 619958426 w 360"/>
              <a:gd name="T35" fmla="*/ 604838135 h 267"/>
              <a:gd name="T36" fmla="*/ 572074679 w 360"/>
              <a:gd name="T37" fmla="*/ 624999400 h 267"/>
              <a:gd name="T38" fmla="*/ 524192521 w 360"/>
              <a:gd name="T39" fmla="*/ 642641300 h 267"/>
              <a:gd name="T40" fmla="*/ 471268464 w 360"/>
              <a:gd name="T41" fmla="*/ 657762249 h 267"/>
              <a:gd name="T42" fmla="*/ 418345994 w 360"/>
              <a:gd name="T43" fmla="*/ 662802565 h 267"/>
              <a:gd name="T44" fmla="*/ 365423425 w 360"/>
              <a:gd name="T45" fmla="*/ 667842881 h 267"/>
              <a:gd name="T46" fmla="*/ 312499368 w 360"/>
              <a:gd name="T47" fmla="*/ 662802565 h 267"/>
              <a:gd name="T48" fmla="*/ 259575311 w 360"/>
              <a:gd name="T49" fmla="*/ 657762249 h 267"/>
              <a:gd name="T50" fmla="*/ 211693152 w 360"/>
              <a:gd name="T51" fmla="*/ 647681616 h 267"/>
              <a:gd name="T52" fmla="*/ 163810944 w 360"/>
              <a:gd name="T53" fmla="*/ 630039716 h 267"/>
              <a:gd name="T54" fmla="*/ 123486870 w 360"/>
              <a:gd name="T55" fmla="*/ 609878452 h 267"/>
              <a:gd name="T56" fmla="*/ 80644997 w 360"/>
              <a:gd name="T57" fmla="*/ 582157507 h 267"/>
              <a:gd name="T58" fmla="*/ 37801550 w 360"/>
              <a:gd name="T59" fmla="*/ 551915610 h 267"/>
              <a:gd name="T60" fmla="*/ 0 w 360"/>
              <a:gd name="T61" fmla="*/ 519152761 h 267"/>
              <a:gd name="T62" fmla="*/ 0 w 360"/>
              <a:gd name="T63" fmla="*/ 529233393 h 267"/>
              <a:gd name="T64" fmla="*/ 37801550 w 360"/>
              <a:gd name="T65" fmla="*/ 561996242 h 267"/>
              <a:gd name="T66" fmla="*/ 80644997 w 360"/>
              <a:gd name="T67" fmla="*/ 589717187 h 267"/>
              <a:gd name="T68" fmla="*/ 123486870 w 360"/>
              <a:gd name="T69" fmla="*/ 614918768 h 267"/>
              <a:gd name="T70" fmla="*/ 163810944 w 360"/>
              <a:gd name="T71" fmla="*/ 635080032 h 267"/>
              <a:gd name="T72" fmla="*/ 211693152 w 360"/>
              <a:gd name="T73" fmla="*/ 652721932 h 267"/>
              <a:gd name="T74" fmla="*/ 259575311 w 360"/>
              <a:gd name="T75" fmla="*/ 662802565 h 267"/>
              <a:gd name="T76" fmla="*/ 312499368 w 360"/>
              <a:gd name="T77" fmla="*/ 672883197 h 267"/>
              <a:gd name="T78" fmla="*/ 365423425 w 360"/>
              <a:gd name="T79" fmla="*/ 672883197 h 267"/>
              <a:gd name="T80" fmla="*/ 418345994 w 360"/>
              <a:gd name="T81" fmla="*/ 672883197 h 267"/>
              <a:gd name="T82" fmla="*/ 476308774 w 360"/>
              <a:gd name="T83" fmla="*/ 662802565 h 267"/>
              <a:gd name="T84" fmla="*/ 524192521 w 360"/>
              <a:gd name="T85" fmla="*/ 647681616 h 267"/>
              <a:gd name="T86" fmla="*/ 577114990 w 360"/>
              <a:gd name="T87" fmla="*/ 630039716 h 267"/>
              <a:gd name="T88" fmla="*/ 624998737 w 360"/>
              <a:gd name="T89" fmla="*/ 609878452 h 267"/>
              <a:gd name="T90" fmla="*/ 667842172 w 360"/>
              <a:gd name="T91" fmla="*/ 582157507 h 267"/>
              <a:gd name="T92" fmla="*/ 710684020 w 360"/>
              <a:gd name="T93" fmla="*/ 551915610 h 267"/>
              <a:gd name="T94" fmla="*/ 748487145 w 360"/>
              <a:gd name="T95" fmla="*/ 514112445 h 267"/>
              <a:gd name="T96" fmla="*/ 783769320 w 360"/>
              <a:gd name="T97" fmla="*/ 476310868 h 267"/>
              <a:gd name="T98" fmla="*/ 811490236 w 360"/>
              <a:gd name="T99" fmla="*/ 435988338 h 267"/>
              <a:gd name="T100" fmla="*/ 836691988 w 360"/>
              <a:gd name="T101" fmla="*/ 393144758 h 267"/>
              <a:gd name="T102" fmla="*/ 864414491 w 360"/>
              <a:gd name="T103" fmla="*/ 345262549 h 267"/>
              <a:gd name="T104" fmla="*/ 879535424 w 360"/>
              <a:gd name="T105" fmla="*/ 297378752 h 267"/>
              <a:gd name="T106" fmla="*/ 897175718 w 360"/>
              <a:gd name="T107" fmla="*/ 244456226 h 267"/>
              <a:gd name="T108" fmla="*/ 902216028 w 360"/>
              <a:gd name="T109" fmla="*/ 191532063 h 267"/>
              <a:gd name="T110" fmla="*/ 907256339 w 360"/>
              <a:gd name="T111" fmla="*/ 133569221 h 2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60"/>
              <a:gd name="T169" fmla="*/ 0 h 267"/>
              <a:gd name="T170" fmla="*/ 360 w 360"/>
              <a:gd name="T171" fmla="*/ 267 h 2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60" h="267">
                <a:moveTo>
                  <a:pt x="360" y="53"/>
                </a:moveTo>
                <a:lnTo>
                  <a:pt x="358" y="30"/>
                </a:lnTo>
                <a:lnTo>
                  <a:pt x="353" y="5"/>
                </a:lnTo>
                <a:lnTo>
                  <a:pt x="351" y="2"/>
                </a:lnTo>
                <a:lnTo>
                  <a:pt x="351" y="0"/>
                </a:lnTo>
                <a:lnTo>
                  <a:pt x="356" y="28"/>
                </a:lnTo>
                <a:lnTo>
                  <a:pt x="358" y="53"/>
                </a:lnTo>
                <a:lnTo>
                  <a:pt x="356" y="76"/>
                </a:lnTo>
                <a:lnTo>
                  <a:pt x="353" y="97"/>
                </a:lnTo>
                <a:lnTo>
                  <a:pt x="347" y="116"/>
                </a:lnTo>
                <a:lnTo>
                  <a:pt x="341" y="135"/>
                </a:lnTo>
                <a:lnTo>
                  <a:pt x="330" y="154"/>
                </a:lnTo>
                <a:lnTo>
                  <a:pt x="320" y="173"/>
                </a:lnTo>
                <a:lnTo>
                  <a:pt x="309" y="187"/>
                </a:lnTo>
                <a:lnTo>
                  <a:pt x="295" y="202"/>
                </a:lnTo>
                <a:lnTo>
                  <a:pt x="280" y="217"/>
                </a:lnTo>
                <a:lnTo>
                  <a:pt x="263" y="229"/>
                </a:lnTo>
                <a:lnTo>
                  <a:pt x="246" y="240"/>
                </a:lnTo>
                <a:lnTo>
                  <a:pt x="227" y="248"/>
                </a:lnTo>
                <a:lnTo>
                  <a:pt x="208" y="255"/>
                </a:lnTo>
                <a:lnTo>
                  <a:pt x="187" y="261"/>
                </a:lnTo>
                <a:lnTo>
                  <a:pt x="166" y="263"/>
                </a:lnTo>
                <a:lnTo>
                  <a:pt x="145" y="265"/>
                </a:lnTo>
                <a:lnTo>
                  <a:pt x="124" y="263"/>
                </a:lnTo>
                <a:lnTo>
                  <a:pt x="103" y="261"/>
                </a:lnTo>
                <a:lnTo>
                  <a:pt x="84" y="257"/>
                </a:lnTo>
                <a:lnTo>
                  <a:pt x="65" y="250"/>
                </a:lnTo>
                <a:lnTo>
                  <a:pt x="49" y="242"/>
                </a:lnTo>
                <a:lnTo>
                  <a:pt x="32" y="231"/>
                </a:lnTo>
                <a:lnTo>
                  <a:pt x="15" y="219"/>
                </a:lnTo>
                <a:lnTo>
                  <a:pt x="0" y="206"/>
                </a:lnTo>
                <a:lnTo>
                  <a:pt x="0" y="210"/>
                </a:lnTo>
                <a:lnTo>
                  <a:pt x="15" y="223"/>
                </a:lnTo>
                <a:lnTo>
                  <a:pt x="32" y="234"/>
                </a:lnTo>
                <a:lnTo>
                  <a:pt x="49" y="244"/>
                </a:lnTo>
                <a:lnTo>
                  <a:pt x="65" y="252"/>
                </a:lnTo>
                <a:lnTo>
                  <a:pt x="84" y="259"/>
                </a:lnTo>
                <a:lnTo>
                  <a:pt x="103" y="263"/>
                </a:lnTo>
                <a:lnTo>
                  <a:pt x="124" y="267"/>
                </a:lnTo>
                <a:lnTo>
                  <a:pt x="145" y="267"/>
                </a:lnTo>
                <a:lnTo>
                  <a:pt x="166" y="267"/>
                </a:lnTo>
                <a:lnTo>
                  <a:pt x="189" y="263"/>
                </a:lnTo>
                <a:lnTo>
                  <a:pt x="208" y="257"/>
                </a:lnTo>
                <a:lnTo>
                  <a:pt x="229" y="250"/>
                </a:lnTo>
                <a:lnTo>
                  <a:pt x="248" y="242"/>
                </a:lnTo>
                <a:lnTo>
                  <a:pt x="265" y="231"/>
                </a:lnTo>
                <a:lnTo>
                  <a:pt x="282" y="219"/>
                </a:lnTo>
                <a:lnTo>
                  <a:pt x="297" y="204"/>
                </a:lnTo>
                <a:lnTo>
                  <a:pt x="311" y="189"/>
                </a:lnTo>
                <a:lnTo>
                  <a:pt x="322" y="173"/>
                </a:lnTo>
                <a:lnTo>
                  <a:pt x="332" y="156"/>
                </a:lnTo>
                <a:lnTo>
                  <a:pt x="343" y="137"/>
                </a:lnTo>
                <a:lnTo>
                  <a:pt x="349" y="118"/>
                </a:lnTo>
                <a:lnTo>
                  <a:pt x="356" y="97"/>
                </a:lnTo>
                <a:lnTo>
                  <a:pt x="358" y="76"/>
                </a:lnTo>
                <a:lnTo>
                  <a:pt x="360" y="53"/>
                </a:lnTo>
                <a:close/>
              </a:path>
            </a:pathLst>
          </a:custGeom>
          <a:solidFill>
            <a:srgbClr val="FF17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5" name="Freeform 65"/>
          <p:cNvSpPr>
            <a:spLocks/>
          </p:cNvSpPr>
          <p:nvPr/>
        </p:nvSpPr>
        <p:spPr bwMode="auto">
          <a:xfrm>
            <a:off x="4156078" y="4658519"/>
            <a:ext cx="568325" cy="423863"/>
          </a:xfrm>
          <a:custGeom>
            <a:avLst/>
            <a:gdLst>
              <a:gd name="T0" fmla="*/ 902216027 w 358"/>
              <a:gd name="T1" fmla="*/ 138609537 h 267"/>
              <a:gd name="T2" fmla="*/ 897175716 w 358"/>
              <a:gd name="T3" fmla="*/ 75604767 h 267"/>
              <a:gd name="T4" fmla="*/ 884575733 w 358"/>
              <a:gd name="T5" fmla="*/ 10080635 h 267"/>
              <a:gd name="T6" fmla="*/ 884575733 w 358"/>
              <a:gd name="T7" fmla="*/ 5040318 h 267"/>
              <a:gd name="T8" fmla="*/ 879535422 w 358"/>
              <a:gd name="T9" fmla="*/ 0 h 267"/>
              <a:gd name="T10" fmla="*/ 889616044 w 358"/>
              <a:gd name="T11" fmla="*/ 70564451 h 267"/>
              <a:gd name="T12" fmla="*/ 897175716 w 358"/>
              <a:gd name="T13" fmla="*/ 138609537 h 267"/>
              <a:gd name="T14" fmla="*/ 897175716 w 358"/>
              <a:gd name="T15" fmla="*/ 196572379 h 267"/>
              <a:gd name="T16" fmla="*/ 884575733 w 358"/>
              <a:gd name="T17" fmla="*/ 244456226 h 267"/>
              <a:gd name="T18" fmla="*/ 874495111 w 358"/>
              <a:gd name="T19" fmla="*/ 297378752 h 267"/>
              <a:gd name="T20" fmla="*/ 854333868 w 358"/>
              <a:gd name="T21" fmla="*/ 345262549 h 267"/>
              <a:gd name="T22" fmla="*/ 831651477 w 358"/>
              <a:gd name="T23" fmla="*/ 393144758 h 267"/>
              <a:gd name="T24" fmla="*/ 806449923 w 358"/>
              <a:gd name="T25" fmla="*/ 435988338 h 267"/>
              <a:gd name="T26" fmla="*/ 773688697 w 358"/>
              <a:gd name="T27" fmla="*/ 476310868 h 267"/>
              <a:gd name="T28" fmla="*/ 743446832 w 358"/>
              <a:gd name="T29" fmla="*/ 514112445 h 267"/>
              <a:gd name="T30" fmla="*/ 705643708 w 358"/>
              <a:gd name="T31" fmla="*/ 551915610 h 267"/>
              <a:gd name="T32" fmla="*/ 662801860 w 358"/>
              <a:gd name="T33" fmla="*/ 577117190 h 267"/>
              <a:gd name="T34" fmla="*/ 619958425 w 358"/>
              <a:gd name="T35" fmla="*/ 604838135 h 267"/>
              <a:gd name="T36" fmla="*/ 572074678 w 358"/>
              <a:gd name="T37" fmla="*/ 624999400 h 267"/>
              <a:gd name="T38" fmla="*/ 524192520 w 358"/>
              <a:gd name="T39" fmla="*/ 647681616 h 267"/>
              <a:gd name="T40" fmla="*/ 471268463 w 358"/>
              <a:gd name="T41" fmla="*/ 657762249 h 267"/>
              <a:gd name="T42" fmla="*/ 418345993 w 358"/>
              <a:gd name="T43" fmla="*/ 667842881 h 267"/>
              <a:gd name="T44" fmla="*/ 365423425 w 358"/>
              <a:gd name="T45" fmla="*/ 667842881 h 267"/>
              <a:gd name="T46" fmla="*/ 312499368 w 358"/>
              <a:gd name="T47" fmla="*/ 667842881 h 267"/>
              <a:gd name="T48" fmla="*/ 259575311 w 358"/>
              <a:gd name="T49" fmla="*/ 657762249 h 267"/>
              <a:gd name="T50" fmla="*/ 211693152 w 358"/>
              <a:gd name="T51" fmla="*/ 647681616 h 267"/>
              <a:gd name="T52" fmla="*/ 163810944 w 358"/>
              <a:gd name="T53" fmla="*/ 630039716 h 267"/>
              <a:gd name="T54" fmla="*/ 123486870 w 358"/>
              <a:gd name="T55" fmla="*/ 609878452 h 267"/>
              <a:gd name="T56" fmla="*/ 75604687 w 358"/>
              <a:gd name="T57" fmla="*/ 582157507 h 267"/>
              <a:gd name="T58" fmla="*/ 37801550 w 358"/>
              <a:gd name="T59" fmla="*/ 556955926 h 267"/>
              <a:gd name="T60" fmla="*/ 0 w 358"/>
              <a:gd name="T61" fmla="*/ 524193077 h 267"/>
              <a:gd name="T62" fmla="*/ 0 w 358"/>
              <a:gd name="T63" fmla="*/ 529233393 h 267"/>
              <a:gd name="T64" fmla="*/ 37801550 w 358"/>
              <a:gd name="T65" fmla="*/ 561996242 h 267"/>
              <a:gd name="T66" fmla="*/ 80644997 w 358"/>
              <a:gd name="T67" fmla="*/ 594757503 h 267"/>
              <a:gd name="T68" fmla="*/ 123486870 w 358"/>
              <a:gd name="T69" fmla="*/ 614918768 h 267"/>
              <a:gd name="T70" fmla="*/ 163810944 w 358"/>
              <a:gd name="T71" fmla="*/ 635080032 h 267"/>
              <a:gd name="T72" fmla="*/ 211693152 w 358"/>
              <a:gd name="T73" fmla="*/ 652721932 h 267"/>
              <a:gd name="T74" fmla="*/ 259575311 w 358"/>
              <a:gd name="T75" fmla="*/ 667842881 h 267"/>
              <a:gd name="T76" fmla="*/ 312499368 w 358"/>
              <a:gd name="T77" fmla="*/ 672883197 h 267"/>
              <a:gd name="T78" fmla="*/ 365423425 w 358"/>
              <a:gd name="T79" fmla="*/ 672883197 h 267"/>
              <a:gd name="T80" fmla="*/ 418345993 w 358"/>
              <a:gd name="T81" fmla="*/ 672883197 h 267"/>
              <a:gd name="T82" fmla="*/ 471268463 w 358"/>
              <a:gd name="T83" fmla="*/ 662802565 h 267"/>
              <a:gd name="T84" fmla="*/ 524192520 w 358"/>
              <a:gd name="T85" fmla="*/ 652721932 h 267"/>
              <a:gd name="T86" fmla="*/ 572074678 w 358"/>
              <a:gd name="T87" fmla="*/ 635080032 h 267"/>
              <a:gd name="T88" fmla="*/ 619958425 w 358"/>
              <a:gd name="T89" fmla="*/ 609878452 h 267"/>
              <a:gd name="T90" fmla="*/ 667842171 w 358"/>
              <a:gd name="T91" fmla="*/ 582157507 h 267"/>
              <a:gd name="T92" fmla="*/ 705643708 w 358"/>
              <a:gd name="T93" fmla="*/ 551915610 h 267"/>
              <a:gd name="T94" fmla="*/ 748487143 w 358"/>
              <a:gd name="T95" fmla="*/ 519152761 h 267"/>
              <a:gd name="T96" fmla="*/ 778729008 w 358"/>
              <a:gd name="T97" fmla="*/ 481351184 h 267"/>
              <a:gd name="T98" fmla="*/ 811490234 w 358"/>
              <a:gd name="T99" fmla="*/ 441028655 h 267"/>
              <a:gd name="T100" fmla="*/ 836691987 w 358"/>
              <a:gd name="T101" fmla="*/ 398185074 h 267"/>
              <a:gd name="T102" fmla="*/ 859374179 w 358"/>
              <a:gd name="T103" fmla="*/ 350302865 h 267"/>
              <a:gd name="T104" fmla="*/ 879535422 w 358"/>
              <a:gd name="T105" fmla="*/ 297378752 h 267"/>
              <a:gd name="T106" fmla="*/ 889616044 w 358"/>
              <a:gd name="T107" fmla="*/ 249496542 h 267"/>
              <a:gd name="T108" fmla="*/ 902216027 w 358"/>
              <a:gd name="T109" fmla="*/ 196572379 h 267"/>
              <a:gd name="T110" fmla="*/ 902216027 w 358"/>
              <a:gd name="T111" fmla="*/ 138609537 h 2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58"/>
              <a:gd name="T169" fmla="*/ 0 h 267"/>
              <a:gd name="T170" fmla="*/ 358 w 358"/>
              <a:gd name="T171" fmla="*/ 267 h 2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58" h="267">
                <a:moveTo>
                  <a:pt x="358" y="55"/>
                </a:moveTo>
                <a:lnTo>
                  <a:pt x="356" y="30"/>
                </a:lnTo>
                <a:lnTo>
                  <a:pt x="351" y="4"/>
                </a:lnTo>
                <a:lnTo>
                  <a:pt x="351" y="2"/>
                </a:lnTo>
                <a:lnTo>
                  <a:pt x="349" y="0"/>
                </a:lnTo>
                <a:lnTo>
                  <a:pt x="353" y="28"/>
                </a:lnTo>
                <a:lnTo>
                  <a:pt x="356" y="55"/>
                </a:lnTo>
                <a:lnTo>
                  <a:pt x="356" y="78"/>
                </a:lnTo>
                <a:lnTo>
                  <a:pt x="351" y="97"/>
                </a:lnTo>
                <a:lnTo>
                  <a:pt x="347" y="118"/>
                </a:lnTo>
                <a:lnTo>
                  <a:pt x="339" y="137"/>
                </a:lnTo>
                <a:lnTo>
                  <a:pt x="330" y="156"/>
                </a:lnTo>
                <a:lnTo>
                  <a:pt x="320" y="173"/>
                </a:lnTo>
                <a:lnTo>
                  <a:pt x="307" y="189"/>
                </a:lnTo>
                <a:lnTo>
                  <a:pt x="295" y="204"/>
                </a:lnTo>
                <a:lnTo>
                  <a:pt x="280" y="219"/>
                </a:lnTo>
                <a:lnTo>
                  <a:pt x="263" y="229"/>
                </a:lnTo>
                <a:lnTo>
                  <a:pt x="246" y="240"/>
                </a:lnTo>
                <a:lnTo>
                  <a:pt x="227" y="248"/>
                </a:lnTo>
                <a:lnTo>
                  <a:pt x="208" y="257"/>
                </a:lnTo>
                <a:lnTo>
                  <a:pt x="187" y="261"/>
                </a:lnTo>
                <a:lnTo>
                  <a:pt x="166" y="265"/>
                </a:lnTo>
                <a:lnTo>
                  <a:pt x="145" y="265"/>
                </a:lnTo>
                <a:lnTo>
                  <a:pt x="124" y="265"/>
                </a:lnTo>
                <a:lnTo>
                  <a:pt x="103" y="261"/>
                </a:lnTo>
                <a:lnTo>
                  <a:pt x="84" y="257"/>
                </a:lnTo>
                <a:lnTo>
                  <a:pt x="65" y="250"/>
                </a:lnTo>
                <a:lnTo>
                  <a:pt x="49" y="242"/>
                </a:lnTo>
                <a:lnTo>
                  <a:pt x="30" y="231"/>
                </a:lnTo>
                <a:lnTo>
                  <a:pt x="15" y="221"/>
                </a:lnTo>
                <a:lnTo>
                  <a:pt x="0" y="208"/>
                </a:lnTo>
                <a:lnTo>
                  <a:pt x="0" y="210"/>
                </a:lnTo>
                <a:lnTo>
                  <a:pt x="15" y="223"/>
                </a:lnTo>
                <a:lnTo>
                  <a:pt x="32" y="236"/>
                </a:lnTo>
                <a:lnTo>
                  <a:pt x="49" y="244"/>
                </a:lnTo>
                <a:lnTo>
                  <a:pt x="65" y="252"/>
                </a:lnTo>
                <a:lnTo>
                  <a:pt x="84" y="259"/>
                </a:lnTo>
                <a:lnTo>
                  <a:pt x="103" y="265"/>
                </a:lnTo>
                <a:lnTo>
                  <a:pt x="124" y="267"/>
                </a:lnTo>
                <a:lnTo>
                  <a:pt x="145" y="267"/>
                </a:lnTo>
                <a:lnTo>
                  <a:pt x="166" y="267"/>
                </a:lnTo>
                <a:lnTo>
                  <a:pt x="187" y="263"/>
                </a:lnTo>
                <a:lnTo>
                  <a:pt x="208" y="259"/>
                </a:lnTo>
                <a:lnTo>
                  <a:pt x="227" y="252"/>
                </a:lnTo>
                <a:lnTo>
                  <a:pt x="246" y="242"/>
                </a:lnTo>
                <a:lnTo>
                  <a:pt x="265" y="231"/>
                </a:lnTo>
                <a:lnTo>
                  <a:pt x="280" y="219"/>
                </a:lnTo>
                <a:lnTo>
                  <a:pt x="297" y="206"/>
                </a:lnTo>
                <a:lnTo>
                  <a:pt x="309" y="191"/>
                </a:lnTo>
                <a:lnTo>
                  <a:pt x="322" y="175"/>
                </a:lnTo>
                <a:lnTo>
                  <a:pt x="332" y="158"/>
                </a:lnTo>
                <a:lnTo>
                  <a:pt x="341" y="139"/>
                </a:lnTo>
                <a:lnTo>
                  <a:pt x="349" y="118"/>
                </a:lnTo>
                <a:lnTo>
                  <a:pt x="353" y="99"/>
                </a:lnTo>
                <a:lnTo>
                  <a:pt x="358" y="78"/>
                </a:lnTo>
                <a:lnTo>
                  <a:pt x="358" y="55"/>
                </a:lnTo>
                <a:close/>
              </a:path>
            </a:pathLst>
          </a:custGeom>
          <a:solidFill>
            <a:srgbClr val="FF18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6" name="Freeform 66"/>
          <p:cNvSpPr>
            <a:spLocks/>
          </p:cNvSpPr>
          <p:nvPr/>
        </p:nvSpPr>
        <p:spPr bwMode="auto">
          <a:xfrm>
            <a:off x="4156078" y="4658519"/>
            <a:ext cx="568325" cy="423863"/>
          </a:xfrm>
          <a:custGeom>
            <a:avLst/>
            <a:gdLst>
              <a:gd name="T0" fmla="*/ 902216027 w 358"/>
              <a:gd name="T1" fmla="*/ 138609537 h 267"/>
              <a:gd name="T2" fmla="*/ 897175716 w 358"/>
              <a:gd name="T3" fmla="*/ 75604767 h 267"/>
              <a:gd name="T4" fmla="*/ 884575733 w 358"/>
              <a:gd name="T5" fmla="*/ 5040318 h 267"/>
              <a:gd name="T6" fmla="*/ 879535422 w 358"/>
              <a:gd name="T7" fmla="*/ 0 h 267"/>
              <a:gd name="T8" fmla="*/ 874495111 w 358"/>
              <a:gd name="T9" fmla="*/ 0 h 267"/>
              <a:gd name="T10" fmla="*/ 889616044 w 358"/>
              <a:gd name="T11" fmla="*/ 70564451 h 267"/>
              <a:gd name="T12" fmla="*/ 897175716 w 358"/>
              <a:gd name="T13" fmla="*/ 138609537 h 267"/>
              <a:gd name="T14" fmla="*/ 889616044 w 358"/>
              <a:gd name="T15" fmla="*/ 191532063 h 267"/>
              <a:gd name="T16" fmla="*/ 884575733 w 358"/>
              <a:gd name="T17" fmla="*/ 244456226 h 267"/>
              <a:gd name="T18" fmla="*/ 869454800 w 358"/>
              <a:gd name="T19" fmla="*/ 297378752 h 267"/>
              <a:gd name="T20" fmla="*/ 854333868 w 358"/>
              <a:gd name="T21" fmla="*/ 345262549 h 267"/>
              <a:gd name="T22" fmla="*/ 831651477 w 358"/>
              <a:gd name="T23" fmla="*/ 393144758 h 267"/>
              <a:gd name="T24" fmla="*/ 806449923 w 358"/>
              <a:gd name="T25" fmla="*/ 435988338 h 267"/>
              <a:gd name="T26" fmla="*/ 773688697 w 358"/>
              <a:gd name="T27" fmla="*/ 476310868 h 267"/>
              <a:gd name="T28" fmla="*/ 735885573 w 358"/>
              <a:gd name="T29" fmla="*/ 514112445 h 267"/>
              <a:gd name="T30" fmla="*/ 700603397 w 358"/>
              <a:gd name="T31" fmla="*/ 546875294 h 267"/>
              <a:gd name="T32" fmla="*/ 662801860 w 358"/>
              <a:gd name="T33" fmla="*/ 577117190 h 267"/>
              <a:gd name="T34" fmla="*/ 614918114 w 358"/>
              <a:gd name="T35" fmla="*/ 604838135 h 267"/>
              <a:gd name="T36" fmla="*/ 572074678 w 358"/>
              <a:gd name="T37" fmla="*/ 624999400 h 267"/>
              <a:gd name="T38" fmla="*/ 524192520 w 358"/>
              <a:gd name="T39" fmla="*/ 640120348 h 267"/>
              <a:gd name="T40" fmla="*/ 471268463 w 358"/>
              <a:gd name="T41" fmla="*/ 657762249 h 267"/>
              <a:gd name="T42" fmla="*/ 418345993 w 358"/>
              <a:gd name="T43" fmla="*/ 662802565 h 267"/>
              <a:gd name="T44" fmla="*/ 365423425 w 358"/>
              <a:gd name="T45" fmla="*/ 667842881 h 267"/>
              <a:gd name="T46" fmla="*/ 312499368 w 358"/>
              <a:gd name="T47" fmla="*/ 662802565 h 267"/>
              <a:gd name="T48" fmla="*/ 259575311 w 358"/>
              <a:gd name="T49" fmla="*/ 657762249 h 267"/>
              <a:gd name="T50" fmla="*/ 211693152 w 358"/>
              <a:gd name="T51" fmla="*/ 647681616 h 267"/>
              <a:gd name="T52" fmla="*/ 163810944 w 358"/>
              <a:gd name="T53" fmla="*/ 624999400 h 267"/>
              <a:gd name="T54" fmla="*/ 123486870 w 358"/>
              <a:gd name="T55" fmla="*/ 604838135 h 267"/>
              <a:gd name="T56" fmla="*/ 75604687 w 358"/>
              <a:gd name="T57" fmla="*/ 582157507 h 267"/>
              <a:gd name="T58" fmla="*/ 37801550 w 358"/>
              <a:gd name="T59" fmla="*/ 551915610 h 267"/>
              <a:gd name="T60" fmla="*/ 0 w 358"/>
              <a:gd name="T61" fmla="*/ 519152761 h 267"/>
              <a:gd name="T62" fmla="*/ 0 w 358"/>
              <a:gd name="T63" fmla="*/ 524193077 h 267"/>
              <a:gd name="T64" fmla="*/ 37801550 w 358"/>
              <a:gd name="T65" fmla="*/ 556955926 h 267"/>
              <a:gd name="T66" fmla="*/ 80644997 w 358"/>
              <a:gd name="T67" fmla="*/ 587197823 h 267"/>
              <a:gd name="T68" fmla="*/ 123486870 w 358"/>
              <a:gd name="T69" fmla="*/ 614918768 h 267"/>
              <a:gd name="T70" fmla="*/ 163810944 w 358"/>
              <a:gd name="T71" fmla="*/ 635080032 h 267"/>
              <a:gd name="T72" fmla="*/ 211693152 w 358"/>
              <a:gd name="T73" fmla="*/ 652721932 h 267"/>
              <a:gd name="T74" fmla="*/ 259575311 w 358"/>
              <a:gd name="T75" fmla="*/ 662802565 h 267"/>
              <a:gd name="T76" fmla="*/ 312499368 w 358"/>
              <a:gd name="T77" fmla="*/ 667842881 h 267"/>
              <a:gd name="T78" fmla="*/ 365423425 w 358"/>
              <a:gd name="T79" fmla="*/ 672883197 h 267"/>
              <a:gd name="T80" fmla="*/ 418345993 w 358"/>
              <a:gd name="T81" fmla="*/ 667842881 h 267"/>
              <a:gd name="T82" fmla="*/ 471268463 w 358"/>
              <a:gd name="T83" fmla="*/ 662802565 h 267"/>
              <a:gd name="T84" fmla="*/ 524192520 w 358"/>
              <a:gd name="T85" fmla="*/ 647681616 h 267"/>
              <a:gd name="T86" fmla="*/ 572074678 w 358"/>
              <a:gd name="T87" fmla="*/ 630039716 h 267"/>
              <a:gd name="T88" fmla="*/ 619958425 w 358"/>
              <a:gd name="T89" fmla="*/ 609878452 h 267"/>
              <a:gd name="T90" fmla="*/ 662801860 w 358"/>
              <a:gd name="T91" fmla="*/ 582157507 h 267"/>
              <a:gd name="T92" fmla="*/ 705643708 w 358"/>
              <a:gd name="T93" fmla="*/ 551915610 h 267"/>
              <a:gd name="T94" fmla="*/ 743446832 w 358"/>
              <a:gd name="T95" fmla="*/ 514112445 h 267"/>
              <a:gd name="T96" fmla="*/ 778729008 w 358"/>
              <a:gd name="T97" fmla="*/ 476310868 h 267"/>
              <a:gd name="T98" fmla="*/ 806449923 w 358"/>
              <a:gd name="T99" fmla="*/ 441028655 h 267"/>
              <a:gd name="T100" fmla="*/ 831651477 w 358"/>
              <a:gd name="T101" fmla="*/ 393144758 h 267"/>
              <a:gd name="T102" fmla="*/ 859374179 w 358"/>
              <a:gd name="T103" fmla="*/ 345262549 h 267"/>
              <a:gd name="T104" fmla="*/ 874495111 w 358"/>
              <a:gd name="T105" fmla="*/ 297378752 h 267"/>
              <a:gd name="T106" fmla="*/ 889616044 w 358"/>
              <a:gd name="T107" fmla="*/ 249496542 h 267"/>
              <a:gd name="T108" fmla="*/ 897175716 w 358"/>
              <a:gd name="T109" fmla="*/ 196572379 h 267"/>
              <a:gd name="T110" fmla="*/ 902216027 w 358"/>
              <a:gd name="T111" fmla="*/ 138609537 h 2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58"/>
              <a:gd name="T169" fmla="*/ 0 h 267"/>
              <a:gd name="T170" fmla="*/ 358 w 358"/>
              <a:gd name="T171" fmla="*/ 267 h 2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58" h="267">
                <a:moveTo>
                  <a:pt x="358" y="55"/>
                </a:moveTo>
                <a:lnTo>
                  <a:pt x="356" y="30"/>
                </a:lnTo>
                <a:lnTo>
                  <a:pt x="351" y="2"/>
                </a:lnTo>
                <a:lnTo>
                  <a:pt x="349" y="0"/>
                </a:lnTo>
                <a:lnTo>
                  <a:pt x="347" y="0"/>
                </a:lnTo>
                <a:lnTo>
                  <a:pt x="353" y="28"/>
                </a:lnTo>
                <a:lnTo>
                  <a:pt x="356" y="55"/>
                </a:lnTo>
                <a:lnTo>
                  <a:pt x="353" y="76"/>
                </a:lnTo>
                <a:lnTo>
                  <a:pt x="351" y="97"/>
                </a:lnTo>
                <a:lnTo>
                  <a:pt x="345" y="118"/>
                </a:lnTo>
                <a:lnTo>
                  <a:pt x="339" y="137"/>
                </a:lnTo>
                <a:lnTo>
                  <a:pt x="330" y="156"/>
                </a:lnTo>
                <a:lnTo>
                  <a:pt x="320" y="173"/>
                </a:lnTo>
                <a:lnTo>
                  <a:pt x="307" y="189"/>
                </a:lnTo>
                <a:lnTo>
                  <a:pt x="292" y="204"/>
                </a:lnTo>
                <a:lnTo>
                  <a:pt x="278" y="217"/>
                </a:lnTo>
                <a:lnTo>
                  <a:pt x="263" y="229"/>
                </a:lnTo>
                <a:lnTo>
                  <a:pt x="244" y="240"/>
                </a:lnTo>
                <a:lnTo>
                  <a:pt x="227" y="248"/>
                </a:lnTo>
                <a:lnTo>
                  <a:pt x="208" y="254"/>
                </a:lnTo>
                <a:lnTo>
                  <a:pt x="187" y="261"/>
                </a:lnTo>
                <a:lnTo>
                  <a:pt x="166" y="263"/>
                </a:lnTo>
                <a:lnTo>
                  <a:pt x="145" y="265"/>
                </a:lnTo>
                <a:lnTo>
                  <a:pt x="124" y="263"/>
                </a:lnTo>
                <a:lnTo>
                  <a:pt x="103" y="261"/>
                </a:lnTo>
                <a:lnTo>
                  <a:pt x="84" y="257"/>
                </a:lnTo>
                <a:lnTo>
                  <a:pt x="65" y="248"/>
                </a:lnTo>
                <a:lnTo>
                  <a:pt x="49" y="240"/>
                </a:lnTo>
                <a:lnTo>
                  <a:pt x="30" y="231"/>
                </a:lnTo>
                <a:lnTo>
                  <a:pt x="15" y="219"/>
                </a:lnTo>
                <a:lnTo>
                  <a:pt x="0" y="206"/>
                </a:lnTo>
                <a:lnTo>
                  <a:pt x="0" y="208"/>
                </a:lnTo>
                <a:lnTo>
                  <a:pt x="15" y="221"/>
                </a:lnTo>
                <a:lnTo>
                  <a:pt x="32" y="233"/>
                </a:lnTo>
                <a:lnTo>
                  <a:pt x="49" y="244"/>
                </a:lnTo>
                <a:lnTo>
                  <a:pt x="65" y="252"/>
                </a:lnTo>
                <a:lnTo>
                  <a:pt x="84" y="259"/>
                </a:lnTo>
                <a:lnTo>
                  <a:pt x="103" y="263"/>
                </a:lnTo>
                <a:lnTo>
                  <a:pt x="124" y="265"/>
                </a:lnTo>
                <a:lnTo>
                  <a:pt x="145" y="267"/>
                </a:lnTo>
                <a:lnTo>
                  <a:pt x="166" y="265"/>
                </a:lnTo>
                <a:lnTo>
                  <a:pt x="187" y="263"/>
                </a:lnTo>
                <a:lnTo>
                  <a:pt x="208" y="257"/>
                </a:lnTo>
                <a:lnTo>
                  <a:pt x="227" y="250"/>
                </a:lnTo>
                <a:lnTo>
                  <a:pt x="246" y="242"/>
                </a:lnTo>
                <a:lnTo>
                  <a:pt x="263" y="231"/>
                </a:lnTo>
                <a:lnTo>
                  <a:pt x="280" y="219"/>
                </a:lnTo>
                <a:lnTo>
                  <a:pt x="295" y="204"/>
                </a:lnTo>
                <a:lnTo>
                  <a:pt x="309" y="189"/>
                </a:lnTo>
                <a:lnTo>
                  <a:pt x="320" y="175"/>
                </a:lnTo>
                <a:lnTo>
                  <a:pt x="330" y="156"/>
                </a:lnTo>
                <a:lnTo>
                  <a:pt x="341" y="137"/>
                </a:lnTo>
                <a:lnTo>
                  <a:pt x="347" y="118"/>
                </a:lnTo>
                <a:lnTo>
                  <a:pt x="353" y="99"/>
                </a:lnTo>
                <a:lnTo>
                  <a:pt x="356" y="78"/>
                </a:lnTo>
                <a:lnTo>
                  <a:pt x="358" y="55"/>
                </a:lnTo>
                <a:close/>
              </a:path>
            </a:pathLst>
          </a:custGeom>
          <a:solidFill>
            <a:srgbClr val="FF18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7" name="Freeform 67"/>
          <p:cNvSpPr>
            <a:spLocks/>
          </p:cNvSpPr>
          <p:nvPr/>
        </p:nvSpPr>
        <p:spPr bwMode="auto">
          <a:xfrm>
            <a:off x="4156080" y="4655345"/>
            <a:ext cx="565150" cy="423863"/>
          </a:xfrm>
          <a:custGeom>
            <a:avLst/>
            <a:gdLst>
              <a:gd name="T0" fmla="*/ 897175714 w 356"/>
              <a:gd name="T1" fmla="*/ 143649853 h 267"/>
              <a:gd name="T2" fmla="*/ 889616042 w 356"/>
              <a:gd name="T3" fmla="*/ 75604767 h 267"/>
              <a:gd name="T4" fmla="*/ 879535420 w 356"/>
              <a:gd name="T5" fmla="*/ 5040318 h 267"/>
              <a:gd name="T6" fmla="*/ 874495110 w 356"/>
              <a:gd name="T7" fmla="*/ 5040318 h 267"/>
              <a:gd name="T8" fmla="*/ 869454799 w 356"/>
              <a:gd name="T9" fmla="*/ 0 h 267"/>
              <a:gd name="T10" fmla="*/ 884575731 w 356"/>
              <a:gd name="T11" fmla="*/ 68045086 h 267"/>
              <a:gd name="T12" fmla="*/ 889616042 w 356"/>
              <a:gd name="T13" fmla="*/ 143649853 h 267"/>
              <a:gd name="T14" fmla="*/ 884575731 w 356"/>
              <a:gd name="T15" fmla="*/ 196572379 h 267"/>
              <a:gd name="T16" fmla="*/ 879535420 w 356"/>
              <a:gd name="T17" fmla="*/ 249496542 h 267"/>
              <a:gd name="T18" fmla="*/ 869454799 w 356"/>
              <a:gd name="T19" fmla="*/ 302419068 h 267"/>
              <a:gd name="T20" fmla="*/ 849293556 w 356"/>
              <a:gd name="T21" fmla="*/ 350302865 h 267"/>
              <a:gd name="T22" fmla="*/ 826611165 w 356"/>
              <a:gd name="T23" fmla="*/ 393144758 h 267"/>
              <a:gd name="T24" fmla="*/ 801409611 w 356"/>
              <a:gd name="T25" fmla="*/ 441028655 h 267"/>
              <a:gd name="T26" fmla="*/ 768648385 w 356"/>
              <a:gd name="T27" fmla="*/ 476310868 h 267"/>
              <a:gd name="T28" fmla="*/ 735885571 w 356"/>
              <a:gd name="T29" fmla="*/ 514112445 h 267"/>
              <a:gd name="T30" fmla="*/ 700603396 w 356"/>
              <a:gd name="T31" fmla="*/ 551915610 h 267"/>
              <a:gd name="T32" fmla="*/ 657761548 w 356"/>
              <a:gd name="T33" fmla="*/ 577117190 h 267"/>
              <a:gd name="T34" fmla="*/ 614918113 w 356"/>
              <a:gd name="T35" fmla="*/ 604838135 h 267"/>
              <a:gd name="T36" fmla="*/ 572074677 w 356"/>
              <a:gd name="T37" fmla="*/ 624999400 h 267"/>
              <a:gd name="T38" fmla="*/ 519152208 w 356"/>
              <a:gd name="T39" fmla="*/ 645160665 h 267"/>
              <a:gd name="T40" fmla="*/ 471268462 w 356"/>
              <a:gd name="T41" fmla="*/ 657762249 h 267"/>
              <a:gd name="T42" fmla="*/ 418345992 w 356"/>
              <a:gd name="T43" fmla="*/ 667842881 h 267"/>
              <a:gd name="T44" fmla="*/ 365423424 w 356"/>
              <a:gd name="T45" fmla="*/ 667842881 h 267"/>
              <a:gd name="T46" fmla="*/ 312499367 w 356"/>
              <a:gd name="T47" fmla="*/ 667842881 h 267"/>
              <a:gd name="T48" fmla="*/ 259575310 w 356"/>
              <a:gd name="T49" fmla="*/ 657762249 h 267"/>
              <a:gd name="T50" fmla="*/ 211693152 w 356"/>
              <a:gd name="T51" fmla="*/ 645160665 h 267"/>
              <a:gd name="T52" fmla="*/ 163810943 w 356"/>
              <a:gd name="T53" fmla="*/ 630039716 h 267"/>
              <a:gd name="T54" fmla="*/ 123486870 w 356"/>
              <a:gd name="T55" fmla="*/ 609878452 h 267"/>
              <a:gd name="T56" fmla="*/ 75604686 w 356"/>
              <a:gd name="T57" fmla="*/ 582157507 h 267"/>
              <a:gd name="T58" fmla="*/ 37801549 w 356"/>
              <a:gd name="T59" fmla="*/ 551915610 h 267"/>
              <a:gd name="T60" fmla="*/ 0 w 356"/>
              <a:gd name="T61" fmla="*/ 519152761 h 267"/>
              <a:gd name="T62" fmla="*/ 0 w 356"/>
              <a:gd name="T63" fmla="*/ 529233393 h 267"/>
              <a:gd name="T64" fmla="*/ 37801549 w 356"/>
              <a:gd name="T65" fmla="*/ 561996242 h 267"/>
              <a:gd name="T66" fmla="*/ 75604686 w 356"/>
              <a:gd name="T67" fmla="*/ 587197823 h 267"/>
              <a:gd name="T68" fmla="*/ 123486870 w 356"/>
              <a:gd name="T69" fmla="*/ 614918768 h 267"/>
              <a:gd name="T70" fmla="*/ 163810943 w 356"/>
              <a:gd name="T71" fmla="*/ 635080032 h 267"/>
              <a:gd name="T72" fmla="*/ 211693152 w 356"/>
              <a:gd name="T73" fmla="*/ 652721932 h 267"/>
              <a:gd name="T74" fmla="*/ 259575310 w 356"/>
              <a:gd name="T75" fmla="*/ 662802565 h 267"/>
              <a:gd name="T76" fmla="*/ 312499367 w 356"/>
              <a:gd name="T77" fmla="*/ 672883197 h 267"/>
              <a:gd name="T78" fmla="*/ 365423424 w 356"/>
              <a:gd name="T79" fmla="*/ 672883197 h 267"/>
              <a:gd name="T80" fmla="*/ 418345992 w 356"/>
              <a:gd name="T81" fmla="*/ 672883197 h 267"/>
              <a:gd name="T82" fmla="*/ 471268462 w 356"/>
              <a:gd name="T83" fmla="*/ 662802565 h 267"/>
              <a:gd name="T84" fmla="*/ 524192519 w 356"/>
              <a:gd name="T85" fmla="*/ 652721932 h 267"/>
              <a:gd name="T86" fmla="*/ 572074677 w 356"/>
              <a:gd name="T87" fmla="*/ 630039716 h 267"/>
              <a:gd name="T88" fmla="*/ 619958423 w 356"/>
              <a:gd name="T89" fmla="*/ 609878452 h 267"/>
              <a:gd name="T90" fmla="*/ 662801859 w 356"/>
              <a:gd name="T91" fmla="*/ 582157507 h 267"/>
              <a:gd name="T92" fmla="*/ 705643706 w 356"/>
              <a:gd name="T93" fmla="*/ 556955926 h 267"/>
              <a:gd name="T94" fmla="*/ 743446831 w 356"/>
              <a:gd name="T95" fmla="*/ 519152761 h 267"/>
              <a:gd name="T96" fmla="*/ 773688696 w 356"/>
              <a:gd name="T97" fmla="*/ 481351184 h 267"/>
              <a:gd name="T98" fmla="*/ 806449922 w 356"/>
              <a:gd name="T99" fmla="*/ 441028655 h 267"/>
              <a:gd name="T100" fmla="*/ 831651476 w 356"/>
              <a:gd name="T101" fmla="*/ 398185074 h 267"/>
              <a:gd name="T102" fmla="*/ 854333866 w 356"/>
              <a:gd name="T103" fmla="*/ 350302865 h 267"/>
              <a:gd name="T104" fmla="*/ 874495110 w 356"/>
              <a:gd name="T105" fmla="*/ 302419068 h 267"/>
              <a:gd name="T106" fmla="*/ 884575731 w 356"/>
              <a:gd name="T107" fmla="*/ 249496542 h 267"/>
              <a:gd name="T108" fmla="*/ 897175714 w 356"/>
              <a:gd name="T109" fmla="*/ 201612695 h 267"/>
              <a:gd name="T110" fmla="*/ 897175714 w 356"/>
              <a:gd name="T111" fmla="*/ 143649853 h 26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56"/>
              <a:gd name="T169" fmla="*/ 0 h 267"/>
              <a:gd name="T170" fmla="*/ 356 w 356"/>
              <a:gd name="T171" fmla="*/ 267 h 26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56" h="267">
                <a:moveTo>
                  <a:pt x="356" y="57"/>
                </a:moveTo>
                <a:lnTo>
                  <a:pt x="353" y="30"/>
                </a:lnTo>
                <a:lnTo>
                  <a:pt x="349" y="2"/>
                </a:lnTo>
                <a:lnTo>
                  <a:pt x="347" y="2"/>
                </a:lnTo>
                <a:lnTo>
                  <a:pt x="345" y="0"/>
                </a:lnTo>
                <a:lnTo>
                  <a:pt x="351" y="27"/>
                </a:lnTo>
                <a:lnTo>
                  <a:pt x="353" y="57"/>
                </a:lnTo>
                <a:lnTo>
                  <a:pt x="351" y="78"/>
                </a:lnTo>
                <a:lnTo>
                  <a:pt x="349" y="99"/>
                </a:lnTo>
                <a:lnTo>
                  <a:pt x="345" y="120"/>
                </a:lnTo>
                <a:lnTo>
                  <a:pt x="337" y="139"/>
                </a:lnTo>
                <a:lnTo>
                  <a:pt x="328" y="156"/>
                </a:lnTo>
                <a:lnTo>
                  <a:pt x="318" y="175"/>
                </a:lnTo>
                <a:lnTo>
                  <a:pt x="305" y="189"/>
                </a:lnTo>
                <a:lnTo>
                  <a:pt x="292" y="204"/>
                </a:lnTo>
                <a:lnTo>
                  <a:pt x="278" y="219"/>
                </a:lnTo>
                <a:lnTo>
                  <a:pt x="261" y="229"/>
                </a:lnTo>
                <a:lnTo>
                  <a:pt x="244" y="240"/>
                </a:lnTo>
                <a:lnTo>
                  <a:pt x="227" y="248"/>
                </a:lnTo>
                <a:lnTo>
                  <a:pt x="206" y="256"/>
                </a:lnTo>
                <a:lnTo>
                  <a:pt x="187" y="261"/>
                </a:lnTo>
                <a:lnTo>
                  <a:pt x="166" y="265"/>
                </a:lnTo>
                <a:lnTo>
                  <a:pt x="145" y="265"/>
                </a:lnTo>
                <a:lnTo>
                  <a:pt x="124" y="265"/>
                </a:lnTo>
                <a:lnTo>
                  <a:pt x="103" y="261"/>
                </a:lnTo>
                <a:lnTo>
                  <a:pt x="84" y="256"/>
                </a:lnTo>
                <a:lnTo>
                  <a:pt x="65" y="250"/>
                </a:lnTo>
                <a:lnTo>
                  <a:pt x="49" y="242"/>
                </a:lnTo>
                <a:lnTo>
                  <a:pt x="30" y="231"/>
                </a:lnTo>
                <a:lnTo>
                  <a:pt x="15" y="219"/>
                </a:lnTo>
                <a:lnTo>
                  <a:pt x="0" y="206"/>
                </a:lnTo>
                <a:lnTo>
                  <a:pt x="0" y="210"/>
                </a:lnTo>
                <a:lnTo>
                  <a:pt x="15" y="223"/>
                </a:lnTo>
                <a:lnTo>
                  <a:pt x="30" y="233"/>
                </a:lnTo>
                <a:lnTo>
                  <a:pt x="49" y="244"/>
                </a:lnTo>
                <a:lnTo>
                  <a:pt x="65" y="252"/>
                </a:lnTo>
                <a:lnTo>
                  <a:pt x="84" y="259"/>
                </a:lnTo>
                <a:lnTo>
                  <a:pt x="103" y="263"/>
                </a:lnTo>
                <a:lnTo>
                  <a:pt x="124" y="267"/>
                </a:lnTo>
                <a:lnTo>
                  <a:pt x="145" y="267"/>
                </a:lnTo>
                <a:lnTo>
                  <a:pt x="166" y="267"/>
                </a:lnTo>
                <a:lnTo>
                  <a:pt x="187" y="263"/>
                </a:lnTo>
                <a:lnTo>
                  <a:pt x="208" y="259"/>
                </a:lnTo>
                <a:lnTo>
                  <a:pt x="227" y="250"/>
                </a:lnTo>
                <a:lnTo>
                  <a:pt x="246" y="242"/>
                </a:lnTo>
                <a:lnTo>
                  <a:pt x="263" y="231"/>
                </a:lnTo>
                <a:lnTo>
                  <a:pt x="280" y="221"/>
                </a:lnTo>
                <a:lnTo>
                  <a:pt x="295" y="206"/>
                </a:lnTo>
                <a:lnTo>
                  <a:pt x="307" y="191"/>
                </a:lnTo>
                <a:lnTo>
                  <a:pt x="320" y="175"/>
                </a:lnTo>
                <a:lnTo>
                  <a:pt x="330" y="158"/>
                </a:lnTo>
                <a:lnTo>
                  <a:pt x="339" y="139"/>
                </a:lnTo>
                <a:lnTo>
                  <a:pt x="347" y="120"/>
                </a:lnTo>
                <a:lnTo>
                  <a:pt x="351" y="99"/>
                </a:lnTo>
                <a:lnTo>
                  <a:pt x="356" y="80"/>
                </a:lnTo>
                <a:lnTo>
                  <a:pt x="356" y="57"/>
                </a:lnTo>
                <a:close/>
              </a:path>
            </a:pathLst>
          </a:custGeom>
          <a:solidFill>
            <a:srgbClr val="FF19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8" name="Freeform 68"/>
          <p:cNvSpPr>
            <a:spLocks/>
          </p:cNvSpPr>
          <p:nvPr/>
        </p:nvSpPr>
        <p:spPr bwMode="auto">
          <a:xfrm>
            <a:off x="4156080" y="4652169"/>
            <a:ext cx="565150" cy="427038"/>
          </a:xfrm>
          <a:custGeom>
            <a:avLst/>
            <a:gdLst>
              <a:gd name="T0" fmla="*/ 897175714 w 356"/>
              <a:gd name="T1" fmla="*/ 148690169 h 269"/>
              <a:gd name="T2" fmla="*/ 889616042 w 356"/>
              <a:gd name="T3" fmla="*/ 80645083 h 269"/>
              <a:gd name="T4" fmla="*/ 874495110 w 356"/>
              <a:gd name="T5" fmla="*/ 10080635 h 269"/>
              <a:gd name="T6" fmla="*/ 869454799 w 356"/>
              <a:gd name="T7" fmla="*/ 5040318 h 269"/>
              <a:gd name="T8" fmla="*/ 864414488 w 356"/>
              <a:gd name="T9" fmla="*/ 0 h 269"/>
              <a:gd name="T10" fmla="*/ 874495110 w 356"/>
              <a:gd name="T11" fmla="*/ 37803177 h 269"/>
              <a:gd name="T12" fmla="*/ 879535420 w 356"/>
              <a:gd name="T13" fmla="*/ 73085402 h 269"/>
              <a:gd name="T14" fmla="*/ 884575731 w 356"/>
              <a:gd name="T15" fmla="*/ 110887004 h 269"/>
              <a:gd name="T16" fmla="*/ 884575731 w 356"/>
              <a:gd name="T17" fmla="*/ 148690169 h 269"/>
              <a:gd name="T18" fmla="*/ 884575731 w 356"/>
              <a:gd name="T19" fmla="*/ 201612694 h 269"/>
              <a:gd name="T20" fmla="*/ 874495110 w 356"/>
              <a:gd name="T21" fmla="*/ 254536857 h 269"/>
              <a:gd name="T22" fmla="*/ 864414488 w 356"/>
              <a:gd name="T23" fmla="*/ 307459382 h 269"/>
              <a:gd name="T24" fmla="*/ 849293556 w 356"/>
              <a:gd name="T25" fmla="*/ 355343179 h 269"/>
              <a:gd name="T26" fmla="*/ 826611165 w 356"/>
              <a:gd name="T27" fmla="*/ 398185072 h 269"/>
              <a:gd name="T28" fmla="*/ 801409611 w 356"/>
              <a:gd name="T29" fmla="*/ 438507700 h 269"/>
              <a:gd name="T30" fmla="*/ 768648385 w 356"/>
              <a:gd name="T31" fmla="*/ 481351181 h 269"/>
              <a:gd name="T32" fmla="*/ 735885571 w 356"/>
              <a:gd name="T33" fmla="*/ 519152758 h 269"/>
              <a:gd name="T34" fmla="*/ 700603396 w 356"/>
              <a:gd name="T35" fmla="*/ 551915607 h 269"/>
              <a:gd name="T36" fmla="*/ 657761548 w 356"/>
              <a:gd name="T37" fmla="*/ 582157503 h 269"/>
              <a:gd name="T38" fmla="*/ 614918113 w 356"/>
              <a:gd name="T39" fmla="*/ 609878448 h 269"/>
              <a:gd name="T40" fmla="*/ 567034367 w 356"/>
              <a:gd name="T41" fmla="*/ 630039713 h 269"/>
              <a:gd name="T42" fmla="*/ 519152208 w 356"/>
              <a:gd name="T43" fmla="*/ 645160661 h 269"/>
              <a:gd name="T44" fmla="*/ 471268462 w 356"/>
              <a:gd name="T45" fmla="*/ 662802561 h 269"/>
              <a:gd name="T46" fmla="*/ 418345992 w 356"/>
              <a:gd name="T47" fmla="*/ 667842877 h 269"/>
              <a:gd name="T48" fmla="*/ 365423424 w 356"/>
              <a:gd name="T49" fmla="*/ 672883193 h 269"/>
              <a:gd name="T50" fmla="*/ 312499367 w 356"/>
              <a:gd name="T51" fmla="*/ 667842877 h 269"/>
              <a:gd name="T52" fmla="*/ 259575310 w 356"/>
              <a:gd name="T53" fmla="*/ 662802561 h 269"/>
              <a:gd name="T54" fmla="*/ 211693152 w 356"/>
              <a:gd name="T55" fmla="*/ 645160661 h 269"/>
              <a:gd name="T56" fmla="*/ 163810943 w 356"/>
              <a:gd name="T57" fmla="*/ 630039713 h 269"/>
              <a:gd name="T58" fmla="*/ 123486870 w 356"/>
              <a:gd name="T59" fmla="*/ 609878448 h 269"/>
              <a:gd name="T60" fmla="*/ 75604686 w 356"/>
              <a:gd name="T61" fmla="*/ 582157503 h 269"/>
              <a:gd name="T62" fmla="*/ 37801549 w 356"/>
              <a:gd name="T63" fmla="*/ 556955923 h 269"/>
              <a:gd name="T64" fmla="*/ 0 w 356"/>
              <a:gd name="T65" fmla="*/ 519152758 h 269"/>
              <a:gd name="T66" fmla="*/ 0 w 356"/>
              <a:gd name="T67" fmla="*/ 529233390 h 269"/>
              <a:gd name="T68" fmla="*/ 37801549 w 356"/>
              <a:gd name="T69" fmla="*/ 561996239 h 269"/>
              <a:gd name="T70" fmla="*/ 75604686 w 356"/>
              <a:gd name="T71" fmla="*/ 592238136 h 269"/>
              <a:gd name="T72" fmla="*/ 123486870 w 356"/>
              <a:gd name="T73" fmla="*/ 614918764 h 269"/>
              <a:gd name="T74" fmla="*/ 163810943 w 356"/>
              <a:gd name="T75" fmla="*/ 635080029 h 269"/>
              <a:gd name="T76" fmla="*/ 211693152 w 356"/>
              <a:gd name="T77" fmla="*/ 657762245 h 269"/>
              <a:gd name="T78" fmla="*/ 259575310 w 356"/>
              <a:gd name="T79" fmla="*/ 667842877 h 269"/>
              <a:gd name="T80" fmla="*/ 312499367 w 356"/>
              <a:gd name="T81" fmla="*/ 672883193 h 269"/>
              <a:gd name="T82" fmla="*/ 365423424 w 356"/>
              <a:gd name="T83" fmla="*/ 677923510 h 269"/>
              <a:gd name="T84" fmla="*/ 418345992 w 356"/>
              <a:gd name="T85" fmla="*/ 672883193 h 269"/>
              <a:gd name="T86" fmla="*/ 471268462 w 356"/>
              <a:gd name="T87" fmla="*/ 667842877 h 269"/>
              <a:gd name="T88" fmla="*/ 524192519 w 356"/>
              <a:gd name="T89" fmla="*/ 650200977 h 269"/>
              <a:gd name="T90" fmla="*/ 572074677 w 356"/>
              <a:gd name="T91" fmla="*/ 635080029 h 269"/>
              <a:gd name="T92" fmla="*/ 614918113 w 356"/>
              <a:gd name="T93" fmla="*/ 614918764 h 269"/>
              <a:gd name="T94" fmla="*/ 662801859 w 356"/>
              <a:gd name="T95" fmla="*/ 587197819 h 269"/>
              <a:gd name="T96" fmla="*/ 700603396 w 356"/>
              <a:gd name="T97" fmla="*/ 556955923 h 269"/>
              <a:gd name="T98" fmla="*/ 735885571 w 356"/>
              <a:gd name="T99" fmla="*/ 524193074 h 269"/>
              <a:gd name="T100" fmla="*/ 773688696 w 356"/>
              <a:gd name="T101" fmla="*/ 486391497 h 269"/>
              <a:gd name="T102" fmla="*/ 806449922 w 356"/>
              <a:gd name="T103" fmla="*/ 446068968 h 269"/>
              <a:gd name="T104" fmla="*/ 831651476 w 356"/>
              <a:gd name="T105" fmla="*/ 403225388 h 269"/>
              <a:gd name="T106" fmla="*/ 854333866 w 356"/>
              <a:gd name="T107" fmla="*/ 355343179 h 269"/>
              <a:gd name="T108" fmla="*/ 869454799 w 356"/>
              <a:gd name="T109" fmla="*/ 307459382 h 269"/>
              <a:gd name="T110" fmla="*/ 884575731 w 356"/>
              <a:gd name="T111" fmla="*/ 254536857 h 269"/>
              <a:gd name="T112" fmla="*/ 889616042 w 356"/>
              <a:gd name="T113" fmla="*/ 201612694 h 269"/>
              <a:gd name="T114" fmla="*/ 897175714 w 356"/>
              <a:gd name="T115" fmla="*/ 148690169 h 26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6"/>
              <a:gd name="T175" fmla="*/ 0 h 269"/>
              <a:gd name="T176" fmla="*/ 356 w 356"/>
              <a:gd name="T177" fmla="*/ 269 h 26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6" h="269">
                <a:moveTo>
                  <a:pt x="356" y="59"/>
                </a:moveTo>
                <a:lnTo>
                  <a:pt x="353" y="32"/>
                </a:lnTo>
                <a:lnTo>
                  <a:pt x="347" y="4"/>
                </a:lnTo>
                <a:lnTo>
                  <a:pt x="345" y="2"/>
                </a:lnTo>
                <a:lnTo>
                  <a:pt x="343" y="0"/>
                </a:lnTo>
                <a:lnTo>
                  <a:pt x="347" y="15"/>
                </a:lnTo>
                <a:lnTo>
                  <a:pt x="349" y="29"/>
                </a:lnTo>
                <a:lnTo>
                  <a:pt x="351" y="44"/>
                </a:lnTo>
                <a:lnTo>
                  <a:pt x="351" y="59"/>
                </a:lnTo>
                <a:lnTo>
                  <a:pt x="351" y="80"/>
                </a:lnTo>
                <a:lnTo>
                  <a:pt x="347" y="101"/>
                </a:lnTo>
                <a:lnTo>
                  <a:pt x="343" y="122"/>
                </a:lnTo>
                <a:lnTo>
                  <a:pt x="337" y="141"/>
                </a:lnTo>
                <a:lnTo>
                  <a:pt x="328" y="158"/>
                </a:lnTo>
                <a:lnTo>
                  <a:pt x="318" y="174"/>
                </a:lnTo>
                <a:lnTo>
                  <a:pt x="305" y="191"/>
                </a:lnTo>
                <a:lnTo>
                  <a:pt x="292" y="206"/>
                </a:lnTo>
                <a:lnTo>
                  <a:pt x="278" y="219"/>
                </a:lnTo>
                <a:lnTo>
                  <a:pt x="261" y="231"/>
                </a:lnTo>
                <a:lnTo>
                  <a:pt x="244" y="242"/>
                </a:lnTo>
                <a:lnTo>
                  <a:pt x="225" y="250"/>
                </a:lnTo>
                <a:lnTo>
                  <a:pt x="206" y="256"/>
                </a:lnTo>
                <a:lnTo>
                  <a:pt x="187" y="263"/>
                </a:lnTo>
                <a:lnTo>
                  <a:pt x="166" y="265"/>
                </a:lnTo>
                <a:lnTo>
                  <a:pt x="145" y="267"/>
                </a:lnTo>
                <a:lnTo>
                  <a:pt x="124" y="265"/>
                </a:lnTo>
                <a:lnTo>
                  <a:pt x="103" y="263"/>
                </a:lnTo>
                <a:lnTo>
                  <a:pt x="84" y="256"/>
                </a:lnTo>
                <a:lnTo>
                  <a:pt x="65" y="250"/>
                </a:lnTo>
                <a:lnTo>
                  <a:pt x="49" y="242"/>
                </a:lnTo>
                <a:lnTo>
                  <a:pt x="30" y="231"/>
                </a:lnTo>
                <a:lnTo>
                  <a:pt x="15" y="221"/>
                </a:lnTo>
                <a:lnTo>
                  <a:pt x="0" y="206"/>
                </a:lnTo>
                <a:lnTo>
                  <a:pt x="0" y="210"/>
                </a:lnTo>
                <a:lnTo>
                  <a:pt x="15" y="223"/>
                </a:lnTo>
                <a:lnTo>
                  <a:pt x="30" y="235"/>
                </a:lnTo>
                <a:lnTo>
                  <a:pt x="49" y="244"/>
                </a:lnTo>
                <a:lnTo>
                  <a:pt x="65" y="252"/>
                </a:lnTo>
                <a:lnTo>
                  <a:pt x="84" y="261"/>
                </a:lnTo>
                <a:lnTo>
                  <a:pt x="103" y="265"/>
                </a:lnTo>
                <a:lnTo>
                  <a:pt x="124" y="267"/>
                </a:lnTo>
                <a:lnTo>
                  <a:pt x="145" y="269"/>
                </a:lnTo>
                <a:lnTo>
                  <a:pt x="166" y="267"/>
                </a:lnTo>
                <a:lnTo>
                  <a:pt x="187" y="265"/>
                </a:lnTo>
                <a:lnTo>
                  <a:pt x="208" y="258"/>
                </a:lnTo>
                <a:lnTo>
                  <a:pt x="227" y="252"/>
                </a:lnTo>
                <a:lnTo>
                  <a:pt x="244" y="244"/>
                </a:lnTo>
                <a:lnTo>
                  <a:pt x="263" y="233"/>
                </a:lnTo>
                <a:lnTo>
                  <a:pt x="278" y="221"/>
                </a:lnTo>
                <a:lnTo>
                  <a:pt x="292" y="208"/>
                </a:lnTo>
                <a:lnTo>
                  <a:pt x="307" y="193"/>
                </a:lnTo>
                <a:lnTo>
                  <a:pt x="320" y="177"/>
                </a:lnTo>
                <a:lnTo>
                  <a:pt x="330" y="160"/>
                </a:lnTo>
                <a:lnTo>
                  <a:pt x="339" y="141"/>
                </a:lnTo>
                <a:lnTo>
                  <a:pt x="345" y="122"/>
                </a:lnTo>
                <a:lnTo>
                  <a:pt x="351" y="101"/>
                </a:lnTo>
                <a:lnTo>
                  <a:pt x="353" y="80"/>
                </a:lnTo>
                <a:lnTo>
                  <a:pt x="356" y="59"/>
                </a:lnTo>
                <a:close/>
              </a:path>
            </a:pathLst>
          </a:custGeom>
          <a:solidFill>
            <a:srgbClr val="FF19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499" name="Freeform 69"/>
          <p:cNvSpPr>
            <a:spLocks/>
          </p:cNvSpPr>
          <p:nvPr/>
        </p:nvSpPr>
        <p:spPr bwMode="auto">
          <a:xfrm>
            <a:off x="4156075" y="4648994"/>
            <a:ext cx="560388" cy="427038"/>
          </a:xfrm>
          <a:custGeom>
            <a:avLst/>
            <a:gdLst>
              <a:gd name="T0" fmla="*/ 889616833 w 353"/>
              <a:gd name="T1" fmla="*/ 153730485 h 269"/>
              <a:gd name="T2" fmla="*/ 884576518 w 353"/>
              <a:gd name="T3" fmla="*/ 78125718 h 269"/>
              <a:gd name="T4" fmla="*/ 869455572 w 353"/>
              <a:gd name="T5" fmla="*/ 10080635 h 269"/>
              <a:gd name="T6" fmla="*/ 864415257 w 353"/>
              <a:gd name="T7" fmla="*/ 5040318 h 269"/>
              <a:gd name="T8" fmla="*/ 859374941 w 353"/>
              <a:gd name="T9" fmla="*/ 0 h 269"/>
              <a:gd name="T10" fmla="*/ 869455572 w 353"/>
              <a:gd name="T11" fmla="*/ 37803177 h 269"/>
              <a:gd name="T12" fmla="*/ 879536202 w 353"/>
              <a:gd name="T13" fmla="*/ 73085402 h 269"/>
              <a:gd name="T14" fmla="*/ 884576518 w 353"/>
              <a:gd name="T15" fmla="*/ 115927320 h 269"/>
              <a:gd name="T16" fmla="*/ 884576518 w 353"/>
              <a:gd name="T17" fmla="*/ 153730485 h 269"/>
              <a:gd name="T18" fmla="*/ 879536202 w 353"/>
              <a:gd name="T19" fmla="*/ 206653010 h 269"/>
              <a:gd name="T20" fmla="*/ 874495887 w 353"/>
              <a:gd name="T21" fmla="*/ 259577173 h 269"/>
              <a:gd name="T22" fmla="*/ 859374941 w 353"/>
              <a:gd name="T23" fmla="*/ 307459382 h 269"/>
              <a:gd name="T24" fmla="*/ 844253996 w 353"/>
              <a:gd name="T25" fmla="*/ 355343179 h 269"/>
              <a:gd name="T26" fmla="*/ 821571585 w 353"/>
              <a:gd name="T27" fmla="*/ 403225388 h 269"/>
              <a:gd name="T28" fmla="*/ 796370009 w 353"/>
              <a:gd name="T29" fmla="*/ 443548016 h 269"/>
              <a:gd name="T30" fmla="*/ 768649068 w 353"/>
              <a:gd name="T31" fmla="*/ 486391497 h 269"/>
              <a:gd name="T32" fmla="*/ 730845910 w 353"/>
              <a:gd name="T33" fmla="*/ 519152758 h 269"/>
              <a:gd name="T34" fmla="*/ 695563704 w 353"/>
              <a:gd name="T35" fmla="*/ 556955923 h 269"/>
              <a:gd name="T36" fmla="*/ 657762133 w 353"/>
              <a:gd name="T37" fmla="*/ 582157503 h 269"/>
              <a:gd name="T38" fmla="*/ 614918659 w 353"/>
              <a:gd name="T39" fmla="*/ 609878448 h 269"/>
              <a:gd name="T40" fmla="*/ 567036458 w 353"/>
              <a:gd name="T41" fmla="*/ 630039713 h 269"/>
              <a:gd name="T42" fmla="*/ 519152670 w 353"/>
              <a:gd name="T43" fmla="*/ 650200977 h 269"/>
              <a:gd name="T44" fmla="*/ 471270468 w 353"/>
              <a:gd name="T45" fmla="*/ 662802561 h 269"/>
              <a:gd name="T46" fmla="*/ 418346365 w 353"/>
              <a:gd name="T47" fmla="*/ 672883193 h 269"/>
              <a:gd name="T48" fmla="*/ 365423749 w 353"/>
              <a:gd name="T49" fmla="*/ 672883193 h 269"/>
              <a:gd name="T50" fmla="*/ 312499645 w 353"/>
              <a:gd name="T51" fmla="*/ 672883193 h 269"/>
              <a:gd name="T52" fmla="*/ 259577129 w 353"/>
              <a:gd name="T53" fmla="*/ 662802561 h 269"/>
              <a:gd name="T54" fmla="*/ 211693340 w 353"/>
              <a:gd name="T55" fmla="*/ 650200977 h 269"/>
              <a:gd name="T56" fmla="*/ 163811089 w 353"/>
              <a:gd name="T57" fmla="*/ 630039713 h 269"/>
              <a:gd name="T58" fmla="*/ 123488567 w 353"/>
              <a:gd name="T59" fmla="*/ 609878448 h 269"/>
              <a:gd name="T60" fmla="*/ 75604754 w 353"/>
              <a:gd name="T61" fmla="*/ 587197819 h 269"/>
              <a:gd name="T62" fmla="*/ 37803171 w 353"/>
              <a:gd name="T63" fmla="*/ 556955923 h 269"/>
              <a:gd name="T64" fmla="*/ 0 w 353"/>
              <a:gd name="T65" fmla="*/ 524193074 h 269"/>
              <a:gd name="T66" fmla="*/ 0 w 353"/>
              <a:gd name="T67" fmla="*/ 529233390 h 269"/>
              <a:gd name="T68" fmla="*/ 37803171 w 353"/>
              <a:gd name="T69" fmla="*/ 561996239 h 269"/>
              <a:gd name="T70" fmla="*/ 75604754 w 353"/>
              <a:gd name="T71" fmla="*/ 592238136 h 269"/>
              <a:gd name="T72" fmla="*/ 123488567 w 353"/>
              <a:gd name="T73" fmla="*/ 619959080 h 269"/>
              <a:gd name="T74" fmla="*/ 163811089 w 353"/>
              <a:gd name="T75" fmla="*/ 640120345 h 269"/>
              <a:gd name="T76" fmla="*/ 211693340 w 353"/>
              <a:gd name="T77" fmla="*/ 655241293 h 269"/>
              <a:gd name="T78" fmla="*/ 259577129 w 353"/>
              <a:gd name="T79" fmla="*/ 667842877 h 269"/>
              <a:gd name="T80" fmla="*/ 312499645 w 353"/>
              <a:gd name="T81" fmla="*/ 677923510 h 269"/>
              <a:gd name="T82" fmla="*/ 365423749 w 353"/>
              <a:gd name="T83" fmla="*/ 677923510 h 269"/>
              <a:gd name="T84" fmla="*/ 418346365 w 353"/>
              <a:gd name="T85" fmla="*/ 677923510 h 269"/>
              <a:gd name="T86" fmla="*/ 471270468 w 353"/>
              <a:gd name="T87" fmla="*/ 667842877 h 269"/>
              <a:gd name="T88" fmla="*/ 519152670 w 353"/>
              <a:gd name="T89" fmla="*/ 655241293 h 269"/>
              <a:gd name="T90" fmla="*/ 572076774 w 353"/>
              <a:gd name="T91" fmla="*/ 635080029 h 269"/>
              <a:gd name="T92" fmla="*/ 614918659 w 353"/>
              <a:gd name="T93" fmla="*/ 614918764 h 269"/>
              <a:gd name="T94" fmla="*/ 657762133 w 353"/>
              <a:gd name="T95" fmla="*/ 587197819 h 269"/>
              <a:gd name="T96" fmla="*/ 700604019 w 353"/>
              <a:gd name="T97" fmla="*/ 561996239 h 269"/>
              <a:gd name="T98" fmla="*/ 735886226 w 353"/>
              <a:gd name="T99" fmla="*/ 524193074 h 269"/>
              <a:gd name="T100" fmla="*/ 768649068 w 353"/>
              <a:gd name="T101" fmla="*/ 486391497 h 269"/>
              <a:gd name="T102" fmla="*/ 801410324 w 353"/>
              <a:gd name="T103" fmla="*/ 451109284 h 269"/>
              <a:gd name="T104" fmla="*/ 826611900 w 353"/>
              <a:gd name="T105" fmla="*/ 403225388 h 269"/>
              <a:gd name="T106" fmla="*/ 849294311 w 353"/>
              <a:gd name="T107" fmla="*/ 360383495 h 269"/>
              <a:gd name="T108" fmla="*/ 869455572 w 353"/>
              <a:gd name="T109" fmla="*/ 312499698 h 269"/>
              <a:gd name="T110" fmla="*/ 879536202 w 353"/>
              <a:gd name="T111" fmla="*/ 259577173 h 269"/>
              <a:gd name="T112" fmla="*/ 884576518 w 353"/>
              <a:gd name="T113" fmla="*/ 206653010 h 269"/>
              <a:gd name="T114" fmla="*/ 889616833 w 353"/>
              <a:gd name="T115" fmla="*/ 153730485 h 26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3"/>
              <a:gd name="T175" fmla="*/ 0 h 269"/>
              <a:gd name="T176" fmla="*/ 353 w 353"/>
              <a:gd name="T177" fmla="*/ 269 h 26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3" h="269">
                <a:moveTo>
                  <a:pt x="353" y="61"/>
                </a:moveTo>
                <a:lnTo>
                  <a:pt x="351" y="31"/>
                </a:lnTo>
                <a:lnTo>
                  <a:pt x="345" y="4"/>
                </a:lnTo>
                <a:lnTo>
                  <a:pt x="343" y="2"/>
                </a:lnTo>
                <a:lnTo>
                  <a:pt x="341" y="0"/>
                </a:lnTo>
                <a:lnTo>
                  <a:pt x="345" y="15"/>
                </a:lnTo>
                <a:lnTo>
                  <a:pt x="349" y="29"/>
                </a:lnTo>
                <a:lnTo>
                  <a:pt x="351" y="46"/>
                </a:lnTo>
                <a:lnTo>
                  <a:pt x="351" y="61"/>
                </a:lnTo>
                <a:lnTo>
                  <a:pt x="349" y="82"/>
                </a:lnTo>
                <a:lnTo>
                  <a:pt x="347" y="103"/>
                </a:lnTo>
                <a:lnTo>
                  <a:pt x="341" y="122"/>
                </a:lnTo>
                <a:lnTo>
                  <a:pt x="335" y="141"/>
                </a:lnTo>
                <a:lnTo>
                  <a:pt x="326" y="160"/>
                </a:lnTo>
                <a:lnTo>
                  <a:pt x="316" y="176"/>
                </a:lnTo>
                <a:lnTo>
                  <a:pt x="305" y="193"/>
                </a:lnTo>
                <a:lnTo>
                  <a:pt x="290" y="206"/>
                </a:lnTo>
                <a:lnTo>
                  <a:pt x="276" y="221"/>
                </a:lnTo>
                <a:lnTo>
                  <a:pt x="261" y="231"/>
                </a:lnTo>
                <a:lnTo>
                  <a:pt x="244" y="242"/>
                </a:lnTo>
                <a:lnTo>
                  <a:pt x="225" y="250"/>
                </a:lnTo>
                <a:lnTo>
                  <a:pt x="206" y="258"/>
                </a:lnTo>
                <a:lnTo>
                  <a:pt x="187" y="263"/>
                </a:lnTo>
                <a:lnTo>
                  <a:pt x="166" y="267"/>
                </a:lnTo>
                <a:lnTo>
                  <a:pt x="145" y="267"/>
                </a:lnTo>
                <a:lnTo>
                  <a:pt x="124" y="267"/>
                </a:lnTo>
                <a:lnTo>
                  <a:pt x="103" y="263"/>
                </a:lnTo>
                <a:lnTo>
                  <a:pt x="84" y="258"/>
                </a:lnTo>
                <a:lnTo>
                  <a:pt x="65" y="250"/>
                </a:lnTo>
                <a:lnTo>
                  <a:pt x="49" y="242"/>
                </a:lnTo>
                <a:lnTo>
                  <a:pt x="30" y="233"/>
                </a:lnTo>
                <a:lnTo>
                  <a:pt x="15" y="221"/>
                </a:lnTo>
                <a:lnTo>
                  <a:pt x="0" y="208"/>
                </a:lnTo>
                <a:lnTo>
                  <a:pt x="0" y="210"/>
                </a:lnTo>
                <a:lnTo>
                  <a:pt x="15" y="223"/>
                </a:lnTo>
                <a:lnTo>
                  <a:pt x="30" y="235"/>
                </a:lnTo>
                <a:lnTo>
                  <a:pt x="49" y="246"/>
                </a:lnTo>
                <a:lnTo>
                  <a:pt x="65" y="254"/>
                </a:lnTo>
                <a:lnTo>
                  <a:pt x="84" y="260"/>
                </a:lnTo>
                <a:lnTo>
                  <a:pt x="103" y="265"/>
                </a:lnTo>
                <a:lnTo>
                  <a:pt x="124" y="269"/>
                </a:lnTo>
                <a:lnTo>
                  <a:pt x="145" y="269"/>
                </a:lnTo>
                <a:lnTo>
                  <a:pt x="166" y="269"/>
                </a:lnTo>
                <a:lnTo>
                  <a:pt x="187" y="265"/>
                </a:lnTo>
                <a:lnTo>
                  <a:pt x="206" y="260"/>
                </a:lnTo>
                <a:lnTo>
                  <a:pt x="227" y="252"/>
                </a:lnTo>
                <a:lnTo>
                  <a:pt x="244" y="244"/>
                </a:lnTo>
                <a:lnTo>
                  <a:pt x="261" y="233"/>
                </a:lnTo>
                <a:lnTo>
                  <a:pt x="278" y="223"/>
                </a:lnTo>
                <a:lnTo>
                  <a:pt x="292" y="208"/>
                </a:lnTo>
                <a:lnTo>
                  <a:pt x="305" y="193"/>
                </a:lnTo>
                <a:lnTo>
                  <a:pt x="318" y="179"/>
                </a:lnTo>
                <a:lnTo>
                  <a:pt x="328" y="160"/>
                </a:lnTo>
                <a:lnTo>
                  <a:pt x="337" y="143"/>
                </a:lnTo>
                <a:lnTo>
                  <a:pt x="345" y="124"/>
                </a:lnTo>
                <a:lnTo>
                  <a:pt x="349" y="103"/>
                </a:lnTo>
                <a:lnTo>
                  <a:pt x="351" y="82"/>
                </a:lnTo>
                <a:lnTo>
                  <a:pt x="353" y="61"/>
                </a:lnTo>
                <a:close/>
              </a:path>
            </a:pathLst>
          </a:custGeom>
          <a:solidFill>
            <a:srgbClr val="FF1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0" name="Freeform 70"/>
          <p:cNvSpPr>
            <a:spLocks/>
          </p:cNvSpPr>
          <p:nvPr/>
        </p:nvSpPr>
        <p:spPr bwMode="auto">
          <a:xfrm>
            <a:off x="4156075" y="4645851"/>
            <a:ext cx="557213" cy="430213"/>
          </a:xfrm>
          <a:custGeom>
            <a:avLst/>
            <a:gdLst>
              <a:gd name="T0" fmla="*/ 884576520 w 351"/>
              <a:gd name="T1" fmla="*/ 158770800 h 271"/>
              <a:gd name="T2" fmla="*/ 884576520 w 351"/>
              <a:gd name="T3" fmla="*/ 120967636 h 271"/>
              <a:gd name="T4" fmla="*/ 879536205 w 351"/>
              <a:gd name="T5" fmla="*/ 83166034 h 271"/>
              <a:gd name="T6" fmla="*/ 874495890 w 351"/>
              <a:gd name="T7" fmla="*/ 47883809 h 271"/>
              <a:gd name="T8" fmla="*/ 864415259 w 351"/>
              <a:gd name="T9" fmla="*/ 10080635 h 271"/>
              <a:gd name="T10" fmla="*/ 859374944 w 351"/>
              <a:gd name="T11" fmla="*/ 5040318 h 271"/>
              <a:gd name="T12" fmla="*/ 859374944 w 351"/>
              <a:gd name="T13" fmla="*/ 0 h 271"/>
              <a:gd name="T14" fmla="*/ 869455575 w 351"/>
              <a:gd name="T15" fmla="*/ 42843493 h 271"/>
              <a:gd name="T16" fmla="*/ 874495890 w 351"/>
              <a:gd name="T17" fmla="*/ 78125718 h 271"/>
              <a:gd name="T18" fmla="*/ 879536205 w 351"/>
              <a:gd name="T19" fmla="*/ 120967636 h 271"/>
              <a:gd name="T20" fmla="*/ 879536205 w 351"/>
              <a:gd name="T21" fmla="*/ 158770800 h 271"/>
              <a:gd name="T22" fmla="*/ 879536205 w 351"/>
              <a:gd name="T23" fmla="*/ 211693375 h 271"/>
              <a:gd name="T24" fmla="*/ 869455575 w 351"/>
              <a:gd name="T25" fmla="*/ 264617488 h 271"/>
              <a:gd name="T26" fmla="*/ 859374944 w 351"/>
              <a:gd name="T27" fmla="*/ 312499697 h 271"/>
              <a:gd name="T28" fmla="*/ 844253998 w 351"/>
              <a:gd name="T29" fmla="*/ 360383493 h 271"/>
              <a:gd name="T30" fmla="*/ 821571587 w 351"/>
              <a:gd name="T31" fmla="*/ 408265702 h 271"/>
              <a:gd name="T32" fmla="*/ 796370011 w 351"/>
              <a:gd name="T33" fmla="*/ 448588330 h 271"/>
              <a:gd name="T34" fmla="*/ 763608756 w 351"/>
              <a:gd name="T35" fmla="*/ 486391495 h 271"/>
              <a:gd name="T36" fmla="*/ 730845913 w 351"/>
              <a:gd name="T37" fmla="*/ 524193072 h 271"/>
              <a:gd name="T38" fmla="*/ 695563706 w 351"/>
              <a:gd name="T39" fmla="*/ 554434968 h 271"/>
              <a:gd name="T40" fmla="*/ 652721820 w 351"/>
              <a:gd name="T41" fmla="*/ 587197816 h 271"/>
              <a:gd name="T42" fmla="*/ 609878346 w 351"/>
              <a:gd name="T43" fmla="*/ 614918761 h 271"/>
              <a:gd name="T44" fmla="*/ 567036460 w 351"/>
              <a:gd name="T45" fmla="*/ 635080025 h 271"/>
              <a:gd name="T46" fmla="*/ 519152671 w 351"/>
              <a:gd name="T47" fmla="*/ 650200974 h 271"/>
              <a:gd name="T48" fmla="*/ 471270470 w 351"/>
              <a:gd name="T49" fmla="*/ 667842874 h 271"/>
              <a:gd name="T50" fmla="*/ 418346366 w 351"/>
              <a:gd name="T51" fmla="*/ 672883190 h 271"/>
              <a:gd name="T52" fmla="*/ 365423750 w 351"/>
              <a:gd name="T53" fmla="*/ 677923506 h 271"/>
              <a:gd name="T54" fmla="*/ 312499646 w 351"/>
              <a:gd name="T55" fmla="*/ 672883190 h 271"/>
              <a:gd name="T56" fmla="*/ 259577129 w 351"/>
              <a:gd name="T57" fmla="*/ 667842874 h 271"/>
              <a:gd name="T58" fmla="*/ 211693341 w 351"/>
              <a:gd name="T59" fmla="*/ 650200974 h 271"/>
              <a:gd name="T60" fmla="*/ 163811090 w 351"/>
              <a:gd name="T61" fmla="*/ 635080025 h 271"/>
              <a:gd name="T62" fmla="*/ 123488567 w 351"/>
              <a:gd name="T63" fmla="*/ 614918761 h 271"/>
              <a:gd name="T64" fmla="*/ 75604754 w 351"/>
              <a:gd name="T65" fmla="*/ 587197816 h 271"/>
              <a:gd name="T66" fmla="*/ 37803171 w 351"/>
              <a:gd name="T67" fmla="*/ 554434968 h 271"/>
              <a:gd name="T68" fmla="*/ 0 w 351"/>
              <a:gd name="T69" fmla="*/ 524193072 h 271"/>
              <a:gd name="T70" fmla="*/ 0 w 351"/>
              <a:gd name="T71" fmla="*/ 529233388 h 271"/>
              <a:gd name="T72" fmla="*/ 37803171 w 351"/>
              <a:gd name="T73" fmla="*/ 567036552 h 271"/>
              <a:gd name="T74" fmla="*/ 75604754 w 351"/>
              <a:gd name="T75" fmla="*/ 592238132 h 271"/>
              <a:gd name="T76" fmla="*/ 123488567 w 351"/>
              <a:gd name="T77" fmla="*/ 619959077 h 271"/>
              <a:gd name="T78" fmla="*/ 163811090 w 351"/>
              <a:gd name="T79" fmla="*/ 640120342 h 271"/>
              <a:gd name="T80" fmla="*/ 211693341 w 351"/>
              <a:gd name="T81" fmla="*/ 655241290 h 271"/>
              <a:gd name="T82" fmla="*/ 259577129 w 351"/>
              <a:gd name="T83" fmla="*/ 672883190 h 271"/>
              <a:gd name="T84" fmla="*/ 312499646 w 351"/>
              <a:gd name="T85" fmla="*/ 677923506 h 271"/>
              <a:gd name="T86" fmla="*/ 365423750 w 351"/>
              <a:gd name="T87" fmla="*/ 682963822 h 271"/>
              <a:gd name="T88" fmla="*/ 418346366 w 351"/>
              <a:gd name="T89" fmla="*/ 677923506 h 271"/>
              <a:gd name="T90" fmla="*/ 471270470 w 351"/>
              <a:gd name="T91" fmla="*/ 672883190 h 271"/>
              <a:gd name="T92" fmla="*/ 519152671 w 351"/>
              <a:gd name="T93" fmla="*/ 655241290 h 271"/>
              <a:gd name="T94" fmla="*/ 567036460 w 351"/>
              <a:gd name="T95" fmla="*/ 640120342 h 271"/>
              <a:gd name="T96" fmla="*/ 614918661 w 351"/>
              <a:gd name="T97" fmla="*/ 619959077 h 271"/>
              <a:gd name="T98" fmla="*/ 657762135 w 351"/>
              <a:gd name="T99" fmla="*/ 592238132 h 271"/>
              <a:gd name="T100" fmla="*/ 700604021 w 351"/>
              <a:gd name="T101" fmla="*/ 561996236 h 271"/>
              <a:gd name="T102" fmla="*/ 735886228 w 351"/>
              <a:gd name="T103" fmla="*/ 529233388 h 271"/>
              <a:gd name="T104" fmla="*/ 768649071 w 351"/>
              <a:gd name="T105" fmla="*/ 491431811 h 271"/>
              <a:gd name="T106" fmla="*/ 801410326 w 351"/>
              <a:gd name="T107" fmla="*/ 448588330 h 271"/>
              <a:gd name="T108" fmla="*/ 826611903 w 351"/>
              <a:gd name="T109" fmla="*/ 408265702 h 271"/>
              <a:gd name="T110" fmla="*/ 849294314 w 351"/>
              <a:gd name="T111" fmla="*/ 365423809 h 271"/>
              <a:gd name="T112" fmla="*/ 864415259 w 351"/>
              <a:gd name="T113" fmla="*/ 317540013 h 271"/>
              <a:gd name="T114" fmla="*/ 874495890 w 351"/>
              <a:gd name="T115" fmla="*/ 264617488 h 271"/>
              <a:gd name="T116" fmla="*/ 884576520 w 351"/>
              <a:gd name="T117" fmla="*/ 211693375 h 271"/>
              <a:gd name="T118" fmla="*/ 884576520 w 351"/>
              <a:gd name="T119" fmla="*/ 158770800 h 2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51"/>
              <a:gd name="T181" fmla="*/ 0 h 271"/>
              <a:gd name="T182" fmla="*/ 351 w 351"/>
              <a:gd name="T183" fmla="*/ 271 h 2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51" h="271">
                <a:moveTo>
                  <a:pt x="351" y="63"/>
                </a:moveTo>
                <a:lnTo>
                  <a:pt x="351" y="48"/>
                </a:lnTo>
                <a:lnTo>
                  <a:pt x="349" y="33"/>
                </a:lnTo>
                <a:lnTo>
                  <a:pt x="347" y="19"/>
                </a:lnTo>
                <a:lnTo>
                  <a:pt x="343" y="4"/>
                </a:lnTo>
                <a:lnTo>
                  <a:pt x="341" y="2"/>
                </a:lnTo>
                <a:lnTo>
                  <a:pt x="341" y="0"/>
                </a:lnTo>
                <a:lnTo>
                  <a:pt x="345" y="17"/>
                </a:lnTo>
                <a:lnTo>
                  <a:pt x="347" y="31"/>
                </a:lnTo>
                <a:lnTo>
                  <a:pt x="349" y="48"/>
                </a:lnTo>
                <a:lnTo>
                  <a:pt x="349" y="63"/>
                </a:lnTo>
                <a:lnTo>
                  <a:pt x="349" y="84"/>
                </a:lnTo>
                <a:lnTo>
                  <a:pt x="345" y="105"/>
                </a:lnTo>
                <a:lnTo>
                  <a:pt x="341" y="124"/>
                </a:lnTo>
                <a:lnTo>
                  <a:pt x="335" y="143"/>
                </a:lnTo>
                <a:lnTo>
                  <a:pt x="326" y="162"/>
                </a:lnTo>
                <a:lnTo>
                  <a:pt x="316" y="178"/>
                </a:lnTo>
                <a:lnTo>
                  <a:pt x="303" y="193"/>
                </a:lnTo>
                <a:lnTo>
                  <a:pt x="290" y="208"/>
                </a:lnTo>
                <a:lnTo>
                  <a:pt x="276" y="220"/>
                </a:lnTo>
                <a:lnTo>
                  <a:pt x="259" y="233"/>
                </a:lnTo>
                <a:lnTo>
                  <a:pt x="242" y="244"/>
                </a:lnTo>
                <a:lnTo>
                  <a:pt x="225" y="252"/>
                </a:lnTo>
                <a:lnTo>
                  <a:pt x="206" y="258"/>
                </a:lnTo>
                <a:lnTo>
                  <a:pt x="187" y="265"/>
                </a:lnTo>
                <a:lnTo>
                  <a:pt x="166" y="267"/>
                </a:lnTo>
                <a:lnTo>
                  <a:pt x="145" y="269"/>
                </a:lnTo>
                <a:lnTo>
                  <a:pt x="124" y="267"/>
                </a:lnTo>
                <a:lnTo>
                  <a:pt x="103" y="265"/>
                </a:lnTo>
                <a:lnTo>
                  <a:pt x="84" y="258"/>
                </a:lnTo>
                <a:lnTo>
                  <a:pt x="65" y="252"/>
                </a:lnTo>
                <a:lnTo>
                  <a:pt x="49" y="244"/>
                </a:lnTo>
                <a:lnTo>
                  <a:pt x="30" y="233"/>
                </a:lnTo>
                <a:lnTo>
                  <a:pt x="15" y="220"/>
                </a:lnTo>
                <a:lnTo>
                  <a:pt x="0" y="208"/>
                </a:lnTo>
                <a:lnTo>
                  <a:pt x="0" y="210"/>
                </a:lnTo>
                <a:lnTo>
                  <a:pt x="15" y="225"/>
                </a:lnTo>
                <a:lnTo>
                  <a:pt x="30" y="235"/>
                </a:lnTo>
                <a:lnTo>
                  <a:pt x="49" y="246"/>
                </a:lnTo>
                <a:lnTo>
                  <a:pt x="65" y="254"/>
                </a:lnTo>
                <a:lnTo>
                  <a:pt x="84" y="260"/>
                </a:lnTo>
                <a:lnTo>
                  <a:pt x="103" y="267"/>
                </a:lnTo>
                <a:lnTo>
                  <a:pt x="124" y="269"/>
                </a:lnTo>
                <a:lnTo>
                  <a:pt x="145" y="271"/>
                </a:lnTo>
                <a:lnTo>
                  <a:pt x="166" y="269"/>
                </a:lnTo>
                <a:lnTo>
                  <a:pt x="187" y="267"/>
                </a:lnTo>
                <a:lnTo>
                  <a:pt x="206" y="260"/>
                </a:lnTo>
                <a:lnTo>
                  <a:pt x="225" y="254"/>
                </a:lnTo>
                <a:lnTo>
                  <a:pt x="244" y="246"/>
                </a:lnTo>
                <a:lnTo>
                  <a:pt x="261" y="235"/>
                </a:lnTo>
                <a:lnTo>
                  <a:pt x="278" y="223"/>
                </a:lnTo>
                <a:lnTo>
                  <a:pt x="292" y="210"/>
                </a:lnTo>
                <a:lnTo>
                  <a:pt x="305" y="195"/>
                </a:lnTo>
                <a:lnTo>
                  <a:pt x="318" y="178"/>
                </a:lnTo>
                <a:lnTo>
                  <a:pt x="328" y="162"/>
                </a:lnTo>
                <a:lnTo>
                  <a:pt x="337" y="145"/>
                </a:lnTo>
                <a:lnTo>
                  <a:pt x="343" y="126"/>
                </a:lnTo>
                <a:lnTo>
                  <a:pt x="347" y="105"/>
                </a:lnTo>
                <a:lnTo>
                  <a:pt x="351" y="84"/>
                </a:lnTo>
                <a:lnTo>
                  <a:pt x="351" y="63"/>
                </a:lnTo>
                <a:close/>
              </a:path>
            </a:pathLst>
          </a:custGeom>
          <a:solidFill>
            <a:srgbClr val="FF1B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1" name="Freeform 71"/>
          <p:cNvSpPr>
            <a:spLocks/>
          </p:cNvSpPr>
          <p:nvPr/>
        </p:nvSpPr>
        <p:spPr bwMode="auto">
          <a:xfrm>
            <a:off x="4156075" y="4645819"/>
            <a:ext cx="557213" cy="427038"/>
          </a:xfrm>
          <a:custGeom>
            <a:avLst/>
            <a:gdLst>
              <a:gd name="T0" fmla="*/ 884576520 w 351"/>
              <a:gd name="T1" fmla="*/ 158770801 h 269"/>
              <a:gd name="T2" fmla="*/ 884576520 w 351"/>
              <a:gd name="T3" fmla="*/ 120967636 h 269"/>
              <a:gd name="T4" fmla="*/ 879536205 w 351"/>
              <a:gd name="T5" fmla="*/ 78125718 h 269"/>
              <a:gd name="T6" fmla="*/ 869455575 w 351"/>
              <a:gd name="T7" fmla="*/ 42843493 h 269"/>
              <a:gd name="T8" fmla="*/ 859374944 w 351"/>
              <a:gd name="T9" fmla="*/ 5040318 h 269"/>
              <a:gd name="T10" fmla="*/ 859374944 w 351"/>
              <a:gd name="T11" fmla="*/ 0 h 269"/>
              <a:gd name="T12" fmla="*/ 854334629 w 351"/>
              <a:gd name="T13" fmla="*/ 0 h 269"/>
              <a:gd name="T14" fmla="*/ 864415259 w 351"/>
              <a:gd name="T15" fmla="*/ 37803177 h 269"/>
              <a:gd name="T16" fmla="*/ 869455575 w 351"/>
              <a:gd name="T17" fmla="*/ 78125718 h 269"/>
              <a:gd name="T18" fmla="*/ 874495890 w 351"/>
              <a:gd name="T19" fmla="*/ 115927320 h 269"/>
              <a:gd name="T20" fmla="*/ 879536205 w 351"/>
              <a:gd name="T21" fmla="*/ 158770801 h 269"/>
              <a:gd name="T22" fmla="*/ 874495890 w 351"/>
              <a:gd name="T23" fmla="*/ 211693376 h 269"/>
              <a:gd name="T24" fmla="*/ 869455575 w 351"/>
              <a:gd name="T25" fmla="*/ 264617489 h 269"/>
              <a:gd name="T26" fmla="*/ 854334629 w 351"/>
              <a:gd name="T27" fmla="*/ 312499698 h 269"/>
              <a:gd name="T28" fmla="*/ 836692732 w 351"/>
              <a:gd name="T29" fmla="*/ 360383495 h 269"/>
              <a:gd name="T30" fmla="*/ 816531272 w 351"/>
              <a:gd name="T31" fmla="*/ 403225388 h 269"/>
              <a:gd name="T32" fmla="*/ 791329696 w 351"/>
              <a:gd name="T33" fmla="*/ 443548016 h 269"/>
              <a:gd name="T34" fmla="*/ 763608756 w 351"/>
              <a:gd name="T35" fmla="*/ 486391497 h 269"/>
              <a:gd name="T36" fmla="*/ 725805597 w 351"/>
              <a:gd name="T37" fmla="*/ 524193074 h 269"/>
              <a:gd name="T38" fmla="*/ 695563706 w 351"/>
              <a:gd name="T39" fmla="*/ 554434971 h 269"/>
              <a:gd name="T40" fmla="*/ 652721820 w 351"/>
              <a:gd name="T41" fmla="*/ 582157503 h 269"/>
              <a:gd name="T42" fmla="*/ 609878346 w 351"/>
              <a:gd name="T43" fmla="*/ 607359084 h 269"/>
              <a:gd name="T44" fmla="*/ 567036460 w 351"/>
              <a:gd name="T45" fmla="*/ 630039713 h 269"/>
              <a:gd name="T46" fmla="*/ 519152671 w 351"/>
              <a:gd name="T47" fmla="*/ 650200977 h 269"/>
              <a:gd name="T48" fmla="*/ 471270470 w 351"/>
              <a:gd name="T49" fmla="*/ 660281609 h 269"/>
              <a:gd name="T50" fmla="*/ 418346366 w 351"/>
              <a:gd name="T51" fmla="*/ 672883193 h 269"/>
              <a:gd name="T52" fmla="*/ 365423750 w 351"/>
              <a:gd name="T53" fmla="*/ 672883193 h 269"/>
              <a:gd name="T54" fmla="*/ 312499646 w 351"/>
              <a:gd name="T55" fmla="*/ 667842877 h 269"/>
              <a:gd name="T56" fmla="*/ 259577129 w 351"/>
              <a:gd name="T57" fmla="*/ 660281609 h 269"/>
              <a:gd name="T58" fmla="*/ 211693341 w 351"/>
              <a:gd name="T59" fmla="*/ 650200977 h 269"/>
              <a:gd name="T60" fmla="*/ 163811090 w 351"/>
              <a:gd name="T61" fmla="*/ 630039713 h 269"/>
              <a:gd name="T62" fmla="*/ 115927301 w 351"/>
              <a:gd name="T63" fmla="*/ 607359084 h 269"/>
              <a:gd name="T64" fmla="*/ 75604754 w 351"/>
              <a:gd name="T65" fmla="*/ 582157503 h 269"/>
              <a:gd name="T66" fmla="*/ 37803171 w 351"/>
              <a:gd name="T67" fmla="*/ 549394655 h 269"/>
              <a:gd name="T68" fmla="*/ 0 w 351"/>
              <a:gd name="T69" fmla="*/ 519152758 h 269"/>
              <a:gd name="T70" fmla="*/ 0 w 351"/>
              <a:gd name="T71" fmla="*/ 529233390 h 269"/>
              <a:gd name="T72" fmla="*/ 37803171 w 351"/>
              <a:gd name="T73" fmla="*/ 561996239 h 269"/>
              <a:gd name="T74" fmla="*/ 75604754 w 351"/>
              <a:gd name="T75" fmla="*/ 592238136 h 269"/>
              <a:gd name="T76" fmla="*/ 123488567 w 351"/>
              <a:gd name="T77" fmla="*/ 614918764 h 269"/>
              <a:gd name="T78" fmla="*/ 163811090 w 351"/>
              <a:gd name="T79" fmla="*/ 635080029 h 269"/>
              <a:gd name="T80" fmla="*/ 211693341 w 351"/>
              <a:gd name="T81" fmla="*/ 655241293 h 269"/>
              <a:gd name="T82" fmla="*/ 259577129 w 351"/>
              <a:gd name="T83" fmla="*/ 667842877 h 269"/>
              <a:gd name="T84" fmla="*/ 312499646 w 351"/>
              <a:gd name="T85" fmla="*/ 677923510 h 269"/>
              <a:gd name="T86" fmla="*/ 365423750 w 351"/>
              <a:gd name="T87" fmla="*/ 677923510 h 269"/>
              <a:gd name="T88" fmla="*/ 418346366 w 351"/>
              <a:gd name="T89" fmla="*/ 677923510 h 269"/>
              <a:gd name="T90" fmla="*/ 471270470 w 351"/>
              <a:gd name="T91" fmla="*/ 667842877 h 269"/>
              <a:gd name="T92" fmla="*/ 519152671 w 351"/>
              <a:gd name="T93" fmla="*/ 655241293 h 269"/>
              <a:gd name="T94" fmla="*/ 567036460 w 351"/>
              <a:gd name="T95" fmla="*/ 635080029 h 269"/>
              <a:gd name="T96" fmla="*/ 614918661 w 351"/>
              <a:gd name="T97" fmla="*/ 614918764 h 269"/>
              <a:gd name="T98" fmla="*/ 657762135 w 351"/>
              <a:gd name="T99" fmla="*/ 587197819 h 269"/>
              <a:gd name="T100" fmla="*/ 695563706 w 351"/>
              <a:gd name="T101" fmla="*/ 561996239 h 269"/>
              <a:gd name="T102" fmla="*/ 730845913 w 351"/>
              <a:gd name="T103" fmla="*/ 524193074 h 269"/>
              <a:gd name="T104" fmla="*/ 768649071 w 351"/>
              <a:gd name="T105" fmla="*/ 491431813 h 269"/>
              <a:gd name="T106" fmla="*/ 796370011 w 351"/>
              <a:gd name="T107" fmla="*/ 448588333 h 269"/>
              <a:gd name="T108" fmla="*/ 821571587 w 351"/>
              <a:gd name="T109" fmla="*/ 408265704 h 269"/>
              <a:gd name="T110" fmla="*/ 844253998 w 351"/>
              <a:gd name="T111" fmla="*/ 360383495 h 269"/>
              <a:gd name="T112" fmla="*/ 859374944 w 351"/>
              <a:gd name="T113" fmla="*/ 312499698 h 269"/>
              <a:gd name="T114" fmla="*/ 874495890 w 351"/>
              <a:gd name="T115" fmla="*/ 264617489 h 269"/>
              <a:gd name="T116" fmla="*/ 879536205 w 351"/>
              <a:gd name="T117" fmla="*/ 211693376 h 269"/>
              <a:gd name="T118" fmla="*/ 884576520 w 351"/>
              <a:gd name="T119" fmla="*/ 158770801 h 2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51"/>
              <a:gd name="T181" fmla="*/ 0 h 269"/>
              <a:gd name="T182" fmla="*/ 351 w 351"/>
              <a:gd name="T183" fmla="*/ 269 h 2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51" h="269">
                <a:moveTo>
                  <a:pt x="351" y="63"/>
                </a:moveTo>
                <a:lnTo>
                  <a:pt x="351" y="48"/>
                </a:lnTo>
                <a:lnTo>
                  <a:pt x="349" y="31"/>
                </a:lnTo>
                <a:lnTo>
                  <a:pt x="345" y="17"/>
                </a:lnTo>
                <a:lnTo>
                  <a:pt x="341" y="2"/>
                </a:lnTo>
                <a:lnTo>
                  <a:pt x="341" y="0"/>
                </a:lnTo>
                <a:lnTo>
                  <a:pt x="339" y="0"/>
                </a:lnTo>
                <a:lnTo>
                  <a:pt x="343" y="15"/>
                </a:lnTo>
                <a:lnTo>
                  <a:pt x="345" y="31"/>
                </a:lnTo>
                <a:lnTo>
                  <a:pt x="347" y="46"/>
                </a:lnTo>
                <a:lnTo>
                  <a:pt x="349" y="63"/>
                </a:lnTo>
                <a:lnTo>
                  <a:pt x="347" y="84"/>
                </a:lnTo>
                <a:lnTo>
                  <a:pt x="345" y="105"/>
                </a:lnTo>
                <a:lnTo>
                  <a:pt x="339" y="124"/>
                </a:lnTo>
                <a:lnTo>
                  <a:pt x="332" y="143"/>
                </a:lnTo>
                <a:lnTo>
                  <a:pt x="324" y="160"/>
                </a:lnTo>
                <a:lnTo>
                  <a:pt x="314" y="176"/>
                </a:lnTo>
                <a:lnTo>
                  <a:pt x="303" y="193"/>
                </a:lnTo>
                <a:lnTo>
                  <a:pt x="288" y="208"/>
                </a:lnTo>
                <a:lnTo>
                  <a:pt x="276" y="220"/>
                </a:lnTo>
                <a:lnTo>
                  <a:pt x="259" y="231"/>
                </a:lnTo>
                <a:lnTo>
                  <a:pt x="242" y="241"/>
                </a:lnTo>
                <a:lnTo>
                  <a:pt x="225" y="250"/>
                </a:lnTo>
                <a:lnTo>
                  <a:pt x="206" y="258"/>
                </a:lnTo>
                <a:lnTo>
                  <a:pt x="187" y="262"/>
                </a:lnTo>
                <a:lnTo>
                  <a:pt x="166" y="267"/>
                </a:lnTo>
                <a:lnTo>
                  <a:pt x="145" y="267"/>
                </a:lnTo>
                <a:lnTo>
                  <a:pt x="124" y="265"/>
                </a:lnTo>
                <a:lnTo>
                  <a:pt x="103" y="262"/>
                </a:lnTo>
                <a:lnTo>
                  <a:pt x="84" y="258"/>
                </a:lnTo>
                <a:lnTo>
                  <a:pt x="65" y="250"/>
                </a:lnTo>
                <a:lnTo>
                  <a:pt x="46" y="241"/>
                </a:lnTo>
                <a:lnTo>
                  <a:pt x="30" y="231"/>
                </a:lnTo>
                <a:lnTo>
                  <a:pt x="15" y="218"/>
                </a:lnTo>
                <a:lnTo>
                  <a:pt x="0" y="206"/>
                </a:lnTo>
                <a:lnTo>
                  <a:pt x="0" y="210"/>
                </a:lnTo>
                <a:lnTo>
                  <a:pt x="15" y="223"/>
                </a:lnTo>
                <a:lnTo>
                  <a:pt x="30" y="235"/>
                </a:lnTo>
                <a:lnTo>
                  <a:pt x="49" y="244"/>
                </a:lnTo>
                <a:lnTo>
                  <a:pt x="65" y="252"/>
                </a:lnTo>
                <a:lnTo>
                  <a:pt x="84" y="260"/>
                </a:lnTo>
                <a:lnTo>
                  <a:pt x="103" y="265"/>
                </a:lnTo>
                <a:lnTo>
                  <a:pt x="124" y="269"/>
                </a:lnTo>
                <a:lnTo>
                  <a:pt x="145" y="269"/>
                </a:lnTo>
                <a:lnTo>
                  <a:pt x="166" y="269"/>
                </a:lnTo>
                <a:lnTo>
                  <a:pt x="187" y="265"/>
                </a:lnTo>
                <a:lnTo>
                  <a:pt x="206" y="260"/>
                </a:lnTo>
                <a:lnTo>
                  <a:pt x="225" y="252"/>
                </a:lnTo>
                <a:lnTo>
                  <a:pt x="244" y="244"/>
                </a:lnTo>
                <a:lnTo>
                  <a:pt x="261" y="233"/>
                </a:lnTo>
                <a:lnTo>
                  <a:pt x="276" y="223"/>
                </a:lnTo>
                <a:lnTo>
                  <a:pt x="290" y="208"/>
                </a:lnTo>
                <a:lnTo>
                  <a:pt x="305" y="195"/>
                </a:lnTo>
                <a:lnTo>
                  <a:pt x="316" y="178"/>
                </a:lnTo>
                <a:lnTo>
                  <a:pt x="326" y="162"/>
                </a:lnTo>
                <a:lnTo>
                  <a:pt x="335" y="143"/>
                </a:lnTo>
                <a:lnTo>
                  <a:pt x="341" y="124"/>
                </a:lnTo>
                <a:lnTo>
                  <a:pt x="347" y="105"/>
                </a:lnTo>
                <a:lnTo>
                  <a:pt x="349" y="84"/>
                </a:lnTo>
                <a:lnTo>
                  <a:pt x="351" y="63"/>
                </a:lnTo>
                <a:close/>
              </a:path>
            </a:pathLst>
          </a:custGeom>
          <a:solidFill>
            <a:srgbClr val="FF1B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2" name="Freeform 72"/>
          <p:cNvSpPr>
            <a:spLocks/>
          </p:cNvSpPr>
          <p:nvPr/>
        </p:nvSpPr>
        <p:spPr bwMode="auto">
          <a:xfrm>
            <a:off x="4156075" y="4642676"/>
            <a:ext cx="554038" cy="430213"/>
          </a:xfrm>
          <a:custGeom>
            <a:avLst/>
            <a:gdLst>
              <a:gd name="T0" fmla="*/ 879536208 w 349"/>
              <a:gd name="T1" fmla="*/ 163811116 h 271"/>
              <a:gd name="T2" fmla="*/ 879536208 w 349"/>
              <a:gd name="T3" fmla="*/ 126007952 h 271"/>
              <a:gd name="T4" fmla="*/ 874495893 w 349"/>
              <a:gd name="T5" fmla="*/ 83166034 h 271"/>
              <a:gd name="T6" fmla="*/ 869455577 w 349"/>
              <a:gd name="T7" fmla="*/ 47883809 h 271"/>
              <a:gd name="T8" fmla="*/ 859374947 w 349"/>
              <a:gd name="T9" fmla="*/ 5040318 h 271"/>
              <a:gd name="T10" fmla="*/ 854334632 w 349"/>
              <a:gd name="T11" fmla="*/ 5040318 h 271"/>
              <a:gd name="T12" fmla="*/ 849294316 w 349"/>
              <a:gd name="T13" fmla="*/ 0 h 271"/>
              <a:gd name="T14" fmla="*/ 859374947 w 349"/>
              <a:gd name="T15" fmla="*/ 42843493 h 271"/>
              <a:gd name="T16" fmla="*/ 869455577 w 349"/>
              <a:gd name="T17" fmla="*/ 78125718 h 271"/>
              <a:gd name="T18" fmla="*/ 874495893 w 349"/>
              <a:gd name="T19" fmla="*/ 120967636 h 271"/>
              <a:gd name="T20" fmla="*/ 874495893 w 349"/>
              <a:gd name="T21" fmla="*/ 163811116 h 271"/>
              <a:gd name="T22" fmla="*/ 874495893 w 349"/>
              <a:gd name="T23" fmla="*/ 216733691 h 271"/>
              <a:gd name="T24" fmla="*/ 864415262 w 349"/>
              <a:gd name="T25" fmla="*/ 269657804 h 271"/>
              <a:gd name="T26" fmla="*/ 854334632 w 349"/>
              <a:gd name="T27" fmla="*/ 317540013 h 271"/>
              <a:gd name="T28" fmla="*/ 836692734 w 349"/>
              <a:gd name="T29" fmla="*/ 365423809 h 271"/>
              <a:gd name="T30" fmla="*/ 816531275 w 349"/>
              <a:gd name="T31" fmla="*/ 408265702 h 271"/>
              <a:gd name="T32" fmla="*/ 791329698 w 349"/>
              <a:gd name="T33" fmla="*/ 448588330 h 271"/>
              <a:gd name="T34" fmla="*/ 758568443 w 349"/>
              <a:gd name="T35" fmla="*/ 486391495 h 271"/>
              <a:gd name="T36" fmla="*/ 725805600 w 349"/>
              <a:gd name="T37" fmla="*/ 524193072 h 271"/>
              <a:gd name="T38" fmla="*/ 690523393 w 349"/>
              <a:gd name="T39" fmla="*/ 554434968 h 271"/>
              <a:gd name="T40" fmla="*/ 652721822 w 349"/>
              <a:gd name="T41" fmla="*/ 587197816 h 271"/>
              <a:gd name="T42" fmla="*/ 609878348 w 349"/>
              <a:gd name="T43" fmla="*/ 612399397 h 271"/>
              <a:gd name="T44" fmla="*/ 561996147 w 349"/>
              <a:gd name="T45" fmla="*/ 635080025 h 271"/>
              <a:gd name="T46" fmla="*/ 519152673 w 349"/>
              <a:gd name="T47" fmla="*/ 650200974 h 271"/>
              <a:gd name="T48" fmla="*/ 466230156 w 349"/>
              <a:gd name="T49" fmla="*/ 660281606 h 271"/>
              <a:gd name="T50" fmla="*/ 418346367 w 349"/>
              <a:gd name="T51" fmla="*/ 672883190 h 271"/>
              <a:gd name="T52" fmla="*/ 365423751 w 349"/>
              <a:gd name="T53" fmla="*/ 672883190 h 271"/>
              <a:gd name="T54" fmla="*/ 312499647 w 349"/>
              <a:gd name="T55" fmla="*/ 672883190 h 271"/>
              <a:gd name="T56" fmla="*/ 259577130 w 349"/>
              <a:gd name="T57" fmla="*/ 660281606 h 271"/>
              <a:gd name="T58" fmla="*/ 211693341 w 349"/>
              <a:gd name="T59" fmla="*/ 650200974 h 271"/>
              <a:gd name="T60" fmla="*/ 163811090 w 349"/>
              <a:gd name="T61" fmla="*/ 635080025 h 271"/>
              <a:gd name="T62" fmla="*/ 115927301 w 349"/>
              <a:gd name="T63" fmla="*/ 607359081 h 271"/>
              <a:gd name="T64" fmla="*/ 75604754 w 349"/>
              <a:gd name="T65" fmla="*/ 582157500 h 271"/>
              <a:gd name="T66" fmla="*/ 37803171 w 349"/>
              <a:gd name="T67" fmla="*/ 554434968 h 271"/>
              <a:gd name="T68" fmla="*/ 0 w 349"/>
              <a:gd name="T69" fmla="*/ 519152755 h 271"/>
              <a:gd name="T70" fmla="*/ 0 w 349"/>
              <a:gd name="T71" fmla="*/ 529233388 h 271"/>
              <a:gd name="T72" fmla="*/ 37803171 w 349"/>
              <a:gd name="T73" fmla="*/ 559475284 h 271"/>
              <a:gd name="T74" fmla="*/ 75604754 w 349"/>
              <a:gd name="T75" fmla="*/ 592238132 h 271"/>
              <a:gd name="T76" fmla="*/ 123488568 w 349"/>
              <a:gd name="T77" fmla="*/ 619959077 h 271"/>
              <a:gd name="T78" fmla="*/ 163811090 w 349"/>
              <a:gd name="T79" fmla="*/ 640120342 h 271"/>
              <a:gd name="T80" fmla="*/ 211693341 w 349"/>
              <a:gd name="T81" fmla="*/ 655241290 h 271"/>
              <a:gd name="T82" fmla="*/ 259577130 w 349"/>
              <a:gd name="T83" fmla="*/ 672883190 h 271"/>
              <a:gd name="T84" fmla="*/ 312499647 w 349"/>
              <a:gd name="T85" fmla="*/ 677923506 h 271"/>
              <a:gd name="T86" fmla="*/ 365423751 w 349"/>
              <a:gd name="T87" fmla="*/ 682963822 h 271"/>
              <a:gd name="T88" fmla="*/ 418346367 w 349"/>
              <a:gd name="T89" fmla="*/ 677923506 h 271"/>
              <a:gd name="T90" fmla="*/ 471270471 w 349"/>
              <a:gd name="T91" fmla="*/ 672883190 h 271"/>
              <a:gd name="T92" fmla="*/ 519152673 w 349"/>
              <a:gd name="T93" fmla="*/ 655241290 h 271"/>
              <a:gd name="T94" fmla="*/ 567036462 w 349"/>
              <a:gd name="T95" fmla="*/ 640120342 h 271"/>
              <a:gd name="T96" fmla="*/ 609878348 w 349"/>
              <a:gd name="T97" fmla="*/ 619959077 h 271"/>
              <a:gd name="T98" fmla="*/ 652721822 w 349"/>
              <a:gd name="T99" fmla="*/ 592238132 h 271"/>
              <a:gd name="T100" fmla="*/ 695563708 w 349"/>
              <a:gd name="T101" fmla="*/ 559475284 h 271"/>
              <a:gd name="T102" fmla="*/ 730845915 w 349"/>
              <a:gd name="T103" fmla="*/ 529233388 h 271"/>
              <a:gd name="T104" fmla="*/ 763608758 w 349"/>
              <a:gd name="T105" fmla="*/ 491431811 h 271"/>
              <a:gd name="T106" fmla="*/ 796370014 w 349"/>
              <a:gd name="T107" fmla="*/ 453628646 h 271"/>
              <a:gd name="T108" fmla="*/ 821571590 w 349"/>
              <a:gd name="T109" fmla="*/ 413306018 h 271"/>
              <a:gd name="T110" fmla="*/ 844254001 w 349"/>
              <a:gd name="T111" fmla="*/ 365423809 h 271"/>
              <a:gd name="T112" fmla="*/ 859374947 w 349"/>
              <a:gd name="T113" fmla="*/ 317540013 h 271"/>
              <a:gd name="T114" fmla="*/ 869455577 w 349"/>
              <a:gd name="T115" fmla="*/ 269657804 h 271"/>
              <a:gd name="T116" fmla="*/ 879536208 w 349"/>
              <a:gd name="T117" fmla="*/ 216733691 h 271"/>
              <a:gd name="T118" fmla="*/ 879536208 w 349"/>
              <a:gd name="T119" fmla="*/ 163811116 h 2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49"/>
              <a:gd name="T181" fmla="*/ 0 h 271"/>
              <a:gd name="T182" fmla="*/ 349 w 349"/>
              <a:gd name="T183" fmla="*/ 271 h 2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49" h="271">
                <a:moveTo>
                  <a:pt x="349" y="65"/>
                </a:moveTo>
                <a:lnTo>
                  <a:pt x="349" y="50"/>
                </a:lnTo>
                <a:lnTo>
                  <a:pt x="347" y="33"/>
                </a:lnTo>
                <a:lnTo>
                  <a:pt x="345" y="19"/>
                </a:lnTo>
                <a:lnTo>
                  <a:pt x="341" y="2"/>
                </a:lnTo>
                <a:lnTo>
                  <a:pt x="339" y="2"/>
                </a:lnTo>
                <a:lnTo>
                  <a:pt x="337" y="0"/>
                </a:lnTo>
                <a:lnTo>
                  <a:pt x="341" y="17"/>
                </a:lnTo>
                <a:lnTo>
                  <a:pt x="345" y="31"/>
                </a:lnTo>
                <a:lnTo>
                  <a:pt x="347" y="48"/>
                </a:lnTo>
                <a:lnTo>
                  <a:pt x="347" y="65"/>
                </a:lnTo>
                <a:lnTo>
                  <a:pt x="347" y="86"/>
                </a:lnTo>
                <a:lnTo>
                  <a:pt x="343" y="107"/>
                </a:lnTo>
                <a:lnTo>
                  <a:pt x="339" y="126"/>
                </a:lnTo>
                <a:lnTo>
                  <a:pt x="332" y="145"/>
                </a:lnTo>
                <a:lnTo>
                  <a:pt x="324" y="162"/>
                </a:lnTo>
                <a:lnTo>
                  <a:pt x="314" y="178"/>
                </a:lnTo>
                <a:lnTo>
                  <a:pt x="301" y="193"/>
                </a:lnTo>
                <a:lnTo>
                  <a:pt x="288" y="208"/>
                </a:lnTo>
                <a:lnTo>
                  <a:pt x="274" y="220"/>
                </a:lnTo>
                <a:lnTo>
                  <a:pt x="259" y="233"/>
                </a:lnTo>
                <a:lnTo>
                  <a:pt x="242" y="243"/>
                </a:lnTo>
                <a:lnTo>
                  <a:pt x="223" y="252"/>
                </a:lnTo>
                <a:lnTo>
                  <a:pt x="206" y="258"/>
                </a:lnTo>
                <a:lnTo>
                  <a:pt x="185" y="262"/>
                </a:lnTo>
                <a:lnTo>
                  <a:pt x="166" y="267"/>
                </a:lnTo>
                <a:lnTo>
                  <a:pt x="145" y="267"/>
                </a:lnTo>
                <a:lnTo>
                  <a:pt x="124" y="267"/>
                </a:lnTo>
                <a:lnTo>
                  <a:pt x="103" y="262"/>
                </a:lnTo>
                <a:lnTo>
                  <a:pt x="84" y="258"/>
                </a:lnTo>
                <a:lnTo>
                  <a:pt x="65" y="252"/>
                </a:lnTo>
                <a:lnTo>
                  <a:pt x="46" y="241"/>
                </a:lnTo>
                <a:lnTo>
                  <a:pt x="30" y="231"/>
                </a:lnTo>
                <a:lnTo>
                  <a:pt x="15" y="220"/>
                </a:lnTo>
                <a:lnTo>
                  <a:pt x="0" y="206"/>
                </a:lnTo>
                <a:lnTo>
                  <a:pt x="0" y="210"/>
                </a:lnTo>
                <a:lnTo>
                  <a:pt x="15" y="222"/>
                </a:lnTo>
                <a:lnTo>
                  <a:pt x="30" y="235"/>
                </a:lnTo>
                <a:lnTo>
                  <a:pt x="49" y="246"/>
                </a:lnTo>
                <a:lnTo>
                  <a:pt x="65" y="254"/>
                </a:lnTo>
                <a:lnTo>
                  <a:pt x="84" y="260"/>
                </a:lnTo>
                <a:lnTo>
                  <a:pt x="103" y="267"/>
                </a:lnTo>
                <a:lnTo>
                  <a:pt x="124" y="269"/>
                </a:lnTo>
                <a:lnTo>
                  <a:pt x="145" y="271"/>
                </a:lnTo>
                <a:lnTo>
                  <a:pt x="166" y="269"/>
                </a:lnTo>
                <a:lnTo>
                  <a:pt x="187" y="267"/>
                </a:lnTo>
                <a:lnTo>
                  <a:pt x="206" y="260"/>
                </a:lnTo>
                <a:lnTo>
                  <a:pt x="225" y="254"/>
                </a:lnTo>
                <a:lnTo>
                  <a:pt x="242" y="246"/>
                </a:lnTo>
                <a:lnTo>
                  <a:pt x="259" y="235"/>
                </a:lnTo>
                <a:lnTo>
                  <a:pt x="276" y="222"/>
                </a:lnTo>
                <a:lnTo>
                  <a:pt x="290" y="210"/>
                </a:lnTo>
                <a:lnTo>
                  <a:pt x="303" y="195"/>
                </a:lnTo>
                <a:lnTo>
                  <a:pt x="316" y="180"/>
                </a:lnTo>
                <a:lnTo>
                  <a:pt x="326" y="164"/>
                </a:lnTo>
                <a:lnTo>
                  <a:pt x="335" y="145"/>
                </a:lnTo>
                <a:lnTo>
                  <a:pt x="341" y="126"/>
                </a:lnTo>
                <a:lnTo>
                  <a:pt x="345" y="107"/>
                </a:lnTo>
                <a:lnTo>
                  <a:pt x="349" y="86"/>
                </a:lnTo>
                <a:lnTo>
                  <a:pt x="349" y="65"/>
                </a:lnTo>
                <a:close/>
              </a:path>
            </a:pathLst>
          </a:custGeom>
          <a:solidFill>
            <a:srgbClr val="FF1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3" name="Freeform 73"/>
          <p:cNvSpPr>
            <a:spLocks/>
          </p:cNvSpPr>
          <p:nvPr/>
        </p:nvSpPr>
        <p:spPr bwMode="auto">
          <a:xfrm>
            <a:off x="4156075" y="4642644"/>
            <a:ext cx="554038" cy="427038"/>
          </a:xfrm>
          <a:custGeom>
            <a:avLst/>
            <a:gdLst>
              <a:gd name="T0" fmla="*/ 879536208 w 349"/>
              <a:gd name="T1" fmla="*/ 163811117 h 269"/>
              <a:gd name="T2" fmla="*/ 874495893 w 349"/>
              <a:gd name="T3" fmla="*/ 120967636 h 269"/>
              <a:gd name="T4" fmla="*/ 869455577 w 349"/>
              <a:gd name="T5" fmla="*/ 83166034 h 269"/>
              <a:gd name="T6" fmla="*/ 864415262 w 349"/>
              <a:gd name="T7" fmla="*/ 42843493 h 269"/>
              <a:gd name="T8" fmla="*/ 854334632 w 349"/>
              <a:gd name="T9" fmla="*/ 5040318 h 269"/>
              <a:gd name="T10" fmla="*/ 849294316 w 349"/>
              <a:gd name="T11" fmla="*/ 0 h 269"/>
              <a:gd name="T12" fmla="*/ 844254001 w 349"/>
              <a:gd name="T13" fmla="*/ 0 h 269"/>
              <a:gd name="T14" fmla="*/ 859374947 w 349"/>
              <a:gd name="T15" fmla="*/ 35282225 h 269"/>
              <a:gd name="T16" fmla="*/ 864415262 w 349"/>
              <a:gd name="T17" fmla="*/ 78125718 h 269"/>
              <a:gd name="T18" fmla="*/ 869455577 w 349"/>
              <a:gd name="T19" fmla="*/ 120967636 h 269"/>
              <a:gd name="T20" fmla="*/ 874495893 w 349"/>
              <a:gd name="T21" fmla="*/ 163811117 h 269"/>
              <a:gd name="T22" fmla="*/ 869455577 w 349"/>
              <a:gd name="T23" fmla="*/ 216733692 h 269"/>
              <a:gd name="T24" fmla="*/ 864415262 w 349"/>
              <a:gd name="T25" fmla="*/ 269657805 h 269"/>
              <a:gd name="T26" fmla="*/ 849294316 w 349"/>
              <a:gd name="T27" fmla="*/ 317540014 h 269"/>
              <a:gd name="T28" fmla="*/ 831652221 w 349"/>
              <a:gd name="T29" fmla="*/ 365423811 h 269"/>
              <a:gd name="T30" fmla="*/ 811490959 w 349"/>
              <a:gd name="T31" fmla="*/ 408265704 h 269"/>
              <a:gd name="T32" fmla="*/ 783770019 w 349"/>
              <a:gd name="T33" fmla="*/ 448588333 h 269"/>
              <a:gd name="T34" fmla="*/ 758568443 w 349"/>
              <a:gd name="T35" fmla="*/ 486391497 h 269"/>
              <a:gd name="T36" fmla="*/ 725805600 w 349"/>
              <a:gd name="T37" fmla="*/ 524193074 h 269"/>
              <a:gd name="T38" fmla="*/ 690523393 w 349"/>
              <a:gd name="T39" fmla="*/ 554434971 h 269"/>
              <a:gd name="T40" fmla="*/ 647681506 w 349"/>
              <a:gd name="T41" fmla="*/ 587197819 h 269"/>
              <a:gd name="T42" fmla="*/ 609878348 w 349"/>
              <a:gd name="T43" fmla="*/ 607359084 h 269"/>
              <a:gd name="T44" fmla="*/ 561996147 w 349"/>
              <a:gd name="T45" fmla="*/ 630039713 h 269"/>
              <a:gd name="T46" fmla="*/ 514112358 w 349"/>
              <a:gd name="T47" fmla="*/ 650200977 h 269"/>
              <a:gd name="T48" fmla="*/ 466230156 w 349"/>
              <a:gd name="T49" fmla="*/ 660281609 h 269"/>
              <a:gd name="T50" fmla="*/ 418346367 w 349"/>
              <a:gd name="T51" fmla="*/ 665321926 h 269"/>
              <a:gd name="T52" fmla="*/ 365423751 w 349"/>
              <a:gd name="T53" fmla="*/ 672883193 h 269"/>
              <a:gd name="T54" fmla="*/ 312499647 w 349"/>
              <a:gd name="T55" fmla="*/ 665321926 h 269"/>
              <a:gd name="T56" fmla="*/ 259577130 w 349"/>
              <a:gd name="T57" fmla="*/ 660281609 h 269"/>
              <a:gd name="T58" fmla="*/ 211693341 w 349"/>
              <a:gd name="T59" fmla="*/ 645160661 h 269"/>
              <a:gd name="T60" fmla="*/ 163811090 w 349"/>
              <a:gd name="T61" fmla="*/ 630039713 h 269"/>
              <a:gd name="T62" fmla="*/ 115927301 w 349"/>
              <a:gd name="T63" fmla="*/ 607359084 h 269"/>
              <a:gd name="T64" fmla="*/ 75604754 w 349"/>
              <a:gd name="T65" fmla="*/ 582157503 h 269"/>
              <a:gd name="T66" fmla="*/ 37803171 w 349"/>
              <a:gd name="T67" fmla="*/ 549394655 h 269"/>
              <a:gd name="T68" fmla="*/ 0 w 349"/>
              <a:gd name="T69" fmla="*/ 519152758 h 269"/>
              <a:gd name="T70" fmla="*/ 0 w 349"/>
              <a:gd name="T71" fmla="*/ 519152758 h 269"/>
              <a:gd name="T72" fmla="*/ 0 w 349"/>
              <a:gd name="T73" fmla="*/ 524193074 h 269"/>
              <a:gd name="T74" fmla="*/ 37803171 w 349"/>
              <a:gd name="T75" fmla="*/ 554434971 h 269"/>
              <a:gd name="T76" fmla="*/ 75604754 w 349"/>
              <a:gd name="T77" fmla="*/ 587197819 h 269"/>
              <a:gd name="T78" fmla="*/ 115927301 w 349"/>
              <a:gd name="T79" fmla="*/ 612399400 h 269"/>
              <a:gd name="T80" fmla="*/ 163811090 w 349"/>
              <a:gd name="T81" fmla="*/ 635080029 h 269"/>
              <a:gd name="T82" fmla="*/ 211693341 w 349"/>
              <a:gd name="T83" fmla="*/ 655241293 h 269"/>
              <a:gd name="T84" fmla="*/ 259577130 w 349"/>
              <a:gd name="T85" fmla="*/ 665321926 h 269"/>
              <a:gd name="T86" fmla="*/ 312499647 w 349"/>
              <a:gd name="T87" fmla="*/ 672883193 h 269"/>
              <a:gd name="T88" fmla="*/ 365423751 w 349"/>
              <a:gd name="T89" fmla="*/ 677923510 h 269"/>
              <a:gd name="T90" fmla="*/ 418346367 w 349"/>
              <a:gd name="T91" fmla="*/ 677923510 h 269"/>
              <a:gd name="T92" fmla="*/ 471270471 w 349"/>
              <a:gd name="T93" fmla="*/ 665321926 h 269"/>
              <a:gd name="T94" fmla="*/ 519152673 w 349"/>
              <a:gd name="T95" fmla="*/ 655241293 h 269"/>
              <a:gd name="T96" fmla="*/ 567036462 w 349"/>
              <a:gd name="T97" fmla="*/ 635080029 h 269"/>
              <a:gd name="T98" fmla="*/ 609878348 w 349"/>
              <a:gd name="T99" fmla="*/ 612399400 h 269"/>
              <a:gd name="T100" fmla="*/ 652721822 w 349"/>
              <a:gd name="T101" fmla="*/ 587197819 h 269"/>
              <a:gd name="T102" fmla="*/ 695563708 w 349"/>
              <a:gd name="T103" fmla="*/ 559475287 h 269"/>
              <a:gd name="T104" fmla="*/ 725805600 w 349"/>
              <a:gd name="T105" fmla="*/ 529233390 h 269"/>
              <a:gd name="T106" fmla="*/ 763608758 w 349"/>
              <a:gd name="T107" fmla="*/ 491431813 h 269"/>
              <a:gd name="T108" fmla="*/ 791329698 w 349"/>
              <a:gd name="T109" fmla="*/ 448588333 h 269"/>
              <a:gd name="T110" fmla="*/ 816531275 w 349"/>
              <a:gd name="T111" fmla="*/ 408265704 h 269"/>
              <a:gd name="T112" fmla="*/ 836692734 w 349"/>
              <a:gd name="T113" fmla="*/ 365423811 h 269"/>
              <a:gd name="T114" fmla="*/ 854334632 w 349"/>
              <a:gd name="T115" fmla="*/ 317540014 h 269"/>
              <a:gd name="T116" fmla="*/ 869455577 w 349"/>
              <a:gd name="T117" fmla="*/ 269657805 h 269"/>
              <a:gd name="T118" fmla="*/ 874495893 w 349"/>
              <a:gd name="T119" fmla="*/ 216733692 h 269"/>
              <a:gd name="T120" fmla="*/ 879536208 w 349"/>
              <a:gd name="T121" fmla="*/ 163811117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49"/>
              <a:gd name="T184" fmla="*/ 0 h 269"/>
              <a:gd name="T185" fmla="*/ 349 w 349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49" h="269">
                <a:moveTo>
                  <a:pt x="349" y="65"/>
                </a:moveTo>
                <a:lnTo>
                  <a:pt x="347" y="48"/>
                </a:lnTo>
                <a:lnTo>
                  <a:pt x="345" y="33"/>
                </a:lnTo>
                <a:lnTo>
                  <a:pt x="343" y="17"/>
                </a:lnTo>
                <a:lnTo>
                  <a:pt x="339" y="2"/>
                </a:lnTo>
                <a:lnTo>
                  <a:pt x="337" y="0"/>
                </a:lnTo>
                <a:lnTo>
                  <a:pt x="335" y="0"/>
                </a:lnTo>
                <a:lnTo>
                  <a:pt x="341" y="14"/>
                </a:lnTo>
                <a:lnTo>
                  <a:pt x="343" y="31"/>
                </a:lnTo>
                <a:lnTo>
                  <a:pt x="345" y="48"/>
                </a:lnTo>
                <a:lnTo>
                  <a:pt x="347" y="65"/>
                </a:lnTo>
                <a:lnTo>
                  <a:pt x="345" y="86"/>
                </a:lnTo>
                <a:lnTo>
                  <a:pt x="343" y="107"/>
                </a:lnTo>
                <a:lnTo>
                  <a:pt x="337" y="126"/>
                </a:lnTo>
                <a:lnTo>
                  <a:pt x="330" y="145"/>
                </a:lnTo>
                <a:lnTo>
                  <a:pt x="322" y="162"/>
                </a:lnTo>
                <a:lnTo>
                  <a:pt x="311" y="178"/>
                </a:lnTo>
                <a:lnTo>
                  <a:pt x="301" y="193"/>
                </a:lnTo>
                <a:lnTo>
                  <a:pt x="288" y="208"/>
                </a:lnTo>
                <a:lnTo>
                  <a:pt x="274" y="220"/>
                </a:lnTo>
                <a:lnTo>
                  <a:pt x="257" y="233"/>
                </a:lnTo>
                <a:lnTo>
                  <a:pt x="242" y="241"/>
                </a:lnTo>
                <a:lnTo>
                  <a:pt x="223" y="250"/>
                </a:lnTo>
                <a:lnTo>
                  <a:pt x="204" y="258"/>
                </a:lnTo>
                <a:lnTo>
                  <a:pt x="185" y="262"/>
                </a:lnTo>
                <a:lnTo>
                  <a:pt x="166" y="264"/>
                </a:lnTo>
                <a:lnTo>
                  <a:pt x="145" y="267"/>
                </a:lnTo>
                <a:lnTo>
                  <a:pt x="124" y="264"/>
                </a:lnTo>
                <a:lnTo>
                  <a:pt x="103" y="262"/>
                </a:lnTo>
                <a:lnTo>
                  <a:pt x="84" y="256"/>
                </a:lnTo>
                <a:lnTo>
                  <a:pt x="65" y="250"/>
                </a:lnTo>
                <a:lnTo>
                  <a:pt x="46" y="241"/>
                </a:lnTo>
                <a:lnTo>
                  <a:pt x="30" y="231"/>
                </a:lnTo>
                <a:lnTo>
                  <a:pt x="15" y="218"/>
                </a:lnTo>
                <a:lnTo>
                  <a:pt x="0" y="206"/>
                </a:lnTo>
                <a:lnTo>
                  <a:pt x="0" y="208"/>
                </a:lnTo>
                <a:lnTo>
                  <a:pt x="15" y="220"/>
                </a:lnTo>
                <a:lnTo>
                  <a:pt x="30" y="233"/>
                </a:lnTo>
                <a:lnTo>
                  <a:pt x="46" y="243"/>
                </a:lnTo>
                <a:lnTo>
                  <a:pt x="65" y="252"/>
                </a:lnTo>
                <a:lnTo>
                  <a:pt x="84" y="260"/>
                </a:lnTo>
                <a:lnTo>
                  <a:pt x="103" y="264"/>
                </a:lnTo>
                <a:lnTo>
                  <a:pt x="124" y="267"/>
                </a:lnTo>
                <a:lnTo>
                  <a:pt x="145" y="269"/>
                </a:lnTo>
                <a:lnTo>
                  <a:pt x="166" y="269"/>
                </a:lnTo>
                <a:lnTo>
                  <a:pt x="187" y="264"/>
                </a:lnTo>
                <a:lnTo>
                  <a:pt x="206" y="260"/>
                </a:lnTo>
                <a:lnTo>
                  <a:pt x="225" y="252"/>
                </a:lnTo>
                <a:lnTo>
                  <a:pt x="242" y="243"/>
                </a:lnTo>
                <a:lnTo>
                  <a:pt x="259" y="233"/>
                </a:lnTo>
                <a:lnTo>
                  <a:pt x="276" y="222"/>
                </a:lnTo>
                <a:lnTo>
                  <a:pt x="288" y="210"/>
                </a:lnTo>
                <a:lnTo>
                  <a:pt x="303" y="195"/>
                </a:lnTo>
                <a:lnTo>
                  <a:pt x="314" y="178"/>
                </a:lnTo>
                <a:lnTo>
                  <a:pt x="324" y="162"/>
                </a:lnTo>
                <a:lnTo>
                  <a:pt x="332" y="145"/>
                </a:lnTo>
                <a:lnTo>
                  <a:pt x="339" y="126"/>
                </a:lnTo>
                <a:lnTo>
                  <a:pt x="345" y="107"/>
                </a:lnTo>
                <a:lnTo>
                  <a:pt x="347" y="86"/>
                </a:lnTo>
                <a:lnTo>
                  <a:pt x="349" y="65"/>
                </a:lnTo>
                <a:close/>
              </a:path>
            </a:pathLst>
          </a:custGeom>
          <a:solidFill>
            <a:srgbClr val="FF1D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4" name="Freeform 74"/>
          <p:cNvSpPr>
            <a:spLocks/>
          </p:cNvSpPr>
          <p:nvPr/>
        </p:nvSpPr>
        <p:spPr bwMode="auto">
          <a:xfrm>
            <a:off x="4156107" y="4639469"/>
            <a:ext cx="550863" cy="427038"/>
          </a:xfrm>
          <a:custGeom>
            <a:avLst/>
            <a:gdLst>
              <a:gd name="T0" fmla="*/ 874495895 w 347"/>
              <a:gd name="T1" fmla="*/ 168851433 h 269"/>
              <a:gd name="T2" fmla="*/ 874495895 w 347"/>
              <a:gd name="T3" fmla="*/ 126007952 h 269"/>
              <a:gd name="T4" fmla="*/ 869455580 w 347"/>
              <a:gd name="T5" fmla="*/ 83166034 h 269"/>
              <a:gd name="T6" fmla="*/ 859374950 w 347"/>
              <a:gd name="T7" fmla="*/ 47883809 h 269"/>
              <a:gd name="T8" fmla="*/ 849294319 w 347"/>
              <a:gd name="T9" fmla="*/ 5040318 h 269"/>
              <a:gd name="T10" fmla="*/ 844254004 w 347"/>
              <a:gd name="T11" fmla="*/ 5040318 h 269"/>
              <a:gd name="T12" fmla="*/ 836692737 w 347"/>
              <a:gd name="T13" fmla="*/ 0 h 269"/>
              <a:gd name="T14" fmla="*/ 854334634 w 347"/>
              <a:gd name="T15" fmla="*/ 40322541 h 269"/>
              <a:gd name="T16" fmla="*/ 864415265 w 347"/>
              <a:gd name="T17" fmla="*/ 83166034 h 269"/>
              <a:gd name="T18" fmla="*/ 869455580 w 347"/>
              <a:gd name="T19" fmla="*/ 126007952 h 269"/>
              <a:gd name="T20" fmla="*/ 869455580 w 347"/>
              <a:gd name="T21" fmla="*/ 168851433 h 269"/>
              <a:gd name="T22" fmla="*/ 869455580 w 347"/>
              <a:gd name="T23" fmla="*/ 221774008 h 269"/>
              <a:gd name="T24" fmla="*/ 859374950 w 347"/>
              <a:gd name="T25" fmla="*/ 269657805 h 269"/>
              <a:gd name="T26" fmla="*/ 849294319 w 347"/>
              <a:gd name="T27" fmla="*/ 322580331 h 269"/>
              <a:gd name="T28" fmla="*/ 831652223 w 347"/>
              <a:gd name="T29" fmla="*/ 365423811 h 269"/>
              <a:gd name="T30" fmla="*/ 811490962 w 347"/>
              <a:gd name="T31" fmla="*/ 413306021 h 269"/>
              <a:gd name="T32" fmla="*/ 783770022 w 347"/>
              <a:gd name="T33" fmla="*/ 448588333 h 269"/>
              <a:gd name="T34" fmla="*/ 753528130 w 347"/>
              <a:gd name="T35" fmla="*/ 491431813 h 269"/>
              <a:gd name="T36" fmla="*/ 720765287 w 347"/>
              <a:gd name="T37" fmla="*/ 524193074 h 269"/>
              <a:gd name="T38" fmla="*/ 682963716 w 347"/>
              <a:gd name="T39" fmla="*/ 559475287 h 269"/>
              <a:gd name="T40" fmla="*/ 647681508 w 347"/>
              <a:gd name="T41" fmla="*/ 587197819 h 269"/>
              <a:gd name="T42" fmla="*/ 604838035 w 347"/>
              <a:gd name="T43" fmla="*/ 612399400 h 269"/>
              <a:gd name="T44" fmla="*/ 561996148 w 347"/>
              <a:gd name="T45" fmla="*/ 635080029 h 269"/>
              <a:gd name="T46" fmla="*/ 514112359 w 347"/>
              <a:gd name="T47" fmla="*/ 650200977 h 269"/>
              <a:gd name="T48" fmla="*/ 466230158 w 347"/>
              <a:gd name="T49" fmla="*/ 660281609 h 269"/>
              <a:gd name="T50" fmla="*/ 418346368 w 347"/>
              <a:gd name="T51" fmla="*/ 670362242 h 269"/>
              <a:gd name="T52" fmla="*/ 365423752 w 347"/>
              <a:gd name="T53" fmla="*/ 670362242 h 269"/>
              <a:gd name="T54" fmla="*/ 312499648 w 347"/>
              <a:gd name="T55" fmla="*/ 670362242 h 269"/>
              <a:gd name="T56" fmla="*/ 259577131 w 347"/>
              <a:gd name="T57" fmla="*/ 660281609 h 269"/>
              <a:gd name="T58" fmla="*/ 211693342 w 347"/>
              <a:gd name="T59" fmla="*/ 650200977 h 269"/>
              <a:gd name="T60" fmla="*/ 163811091 w 347"/>
              <a:gd name="T61" fmla="*/ 630039713 h 269"/>
              <a:gd name="T62" fmla="*/ 115927302 w 347"/>
              <a:gd name="T63" fmla="*/ 607359084 h 269"/>
              <a:gd name="T64" fmla="*/ 75604754 w 347"/>
              <a:gd name="T65" fmla="*/ 582157503 h 269"/>
              <a:gd name="T66" fmla="*/ 37803171 w 347"/>
              <a:gd name="T67" fmla="*/ 549394655 h 269"/>
              <a:gd name="T68" fmla="*/ 0 w 347"/>
              <a:gd name="T69" fmla="*/ 519152758 h 269"/>
              <a:gd name="T70" fmla="*/ 0 w 347"/>
              <a:gd name="T71" fmla="*/ 524193074 h 269"/>
              <a:gd name="T72" fmla="*/ 37803171 w 347"/>
              <a:gd name="T73" fmla="*/ 559475287 h 269"/>
              <a:gd name="T74" fmla="*/ 75604754 w 347"/>
              <a:gd name="T75" fmla="*/ 587197819 h 269"/>
              <a:gd name="T76" fmla="*/ 115927302 w 347"/>
              <a:gd name="T77" fmla="*/ 612399400 h 269"/>
              <a:gd name="T78" fmla="*/ 163811091 w 347"/>
              <a:gd name="T79" fmla="*/ 640120345 h 269"/>
              <a:gd name="T80" fmla="*/ 211693342 w 347"/>
              <a:gd name="T81" fmla="*/ 655241293 h 269"/>
              <a:gd name="T82" fmla="*/ 259577131 w 347"/>
              <a:gd name="T83" fmla="*/ 665321926 h 269"/>
              <a:gd name="T84" fmla="*/ 312499648 w 347"/>
              <a:gd name="T85" fmla="*/ 677923510 h 269"/>
              <a:gd name="T86" fmla="*/ 365423752 w 347"/>
              <a:gd name="T87" fmla="*/ 677923510 h 269"/>
              <a:gd name="T88" fmla="*/ 418346368 w 347"/>
              <a:gd name="T89" fmla="*/ 677923510 h 269"/>
              <a:gd name="T90" fmla="*/ 466230158 w 347"/>
              <a:gd name="T91" fmla="*/ 665321926 h 269"/>
              <a:gd name="T92" fmla="*/ 519152675 w 347"/>
              <a:gd name="T93" fmla="*/ 655241293 h 269"/>
              <a:gd name="T94" fmla="*/ 561996148 w 347"/>
              <a:gd name="T95" fmla="*/ 640120345 h 269"/>
              <a:gd name="T96" fmla="*/ 609878350 w 347"/>
              <a:gd name="T97" fmla="*/ 617439716 h 269"/>
              <a:gd name="T98" fmla="*/ 652721824 w 347"/>
              <a:gd name="T99" fmla="*/ 592238136 h 269"/>
              <a:gd name="T100" fmla="*/ 690523395 w 347"/>
              <a:gd name="T101" fmla="*/ 559475287 h 269"/>
              <a:gd name="T102" fmla="*/ 725805602 w 347"/>
              <a:gd name="T103" fmla="*/ 529233390 h 269"/>
              <a:gd name="T104" fmla="*/ 758568445 w 347"/>
              <a:gd name="T105" fmla="*/ 491431813 h 269"/>
              <a:gd name="T106" fmla="*/ 791329701 w 347"/>
              <a:gd name="T107" fmla="*/ 453628649 h 269"/>
              <a:gd name="T108" fmla="*/ 816531277 w 347"/>
              <a:gd name="T109" fmla="*/ 413306021 h 269"/>
              <a:gd name="T110" fmla="*/ 836692737 w 347"/>
              <a:gd name="T111" fmla="*/ 370464127 h 269"/>
              <a:gd name="T112" fmla="*/ 854334634 w 347"/>
              <a:gd name="T113" fmla="*/ 322580331 h 269"/>
              <a:gd name="T114" fmla="*/ 864415265 w 347"/>
              <a:gd name="T115" fmla="*/ 274698121 h 269"/>
              <a:gd name="T116" fmla="*/ 874495895 w 347"/>
              <a:gd name="T117" fmla="*/ 221774008 h 269"/>
              <a:gd name="T118" fmla="*/ 874495895 w 347"/>
              <a:gd name="T119" fmla="*/ 168851433 h 2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47"/>
              <a:gd name="T181" fmla="*/ 0 h 269"/>
              <a:gd name="T182" fmla="*/ 347 w 347"/>
              <a:gd name="T183" fmla="*/ 269 h 2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47" h="269">
                <a:moveTo>
                  <a:pt x="347" y="67"/>
                </a:moveTo>
                <a:lnTo>
                  <a:pt x="347" y="50"/>
                </a:lnTo>
                <a:lnTo>
                  <a:pt x="345" y="33"/>
                </a:lnTo>
                <a:lnTo>
                  <a:pt x="341" y="19"/>
                </a:lnTo>
                <a:lnTo>
                  <a:pt x="337" y="2"/>
                </a:lnTo>
                <a:lnTo>
                  <a:pt x="335" y="2"/>
                </a:lnTo>
                <a:lnTo>
                  <a:pt x="332" y="0"/>
                </a:lnTo>
                <a:lnTo>
                  <a:pt x="339" y="16"/>
                </a:lnTo>
                <a:lnTo>
                  <a:pt x="343" y="33"/>
                </a:lnTo>
                <a:lnTo>
                  <a:pt x="345" y="50"/>
                </a:lnTo>
                <a:lnTo>
                  <a:pt x="345" y="67"/>
                </a:lnTo>
                <a:lnTo>
                  <a:pt x="345" y="88"/>
                </a:lnTo>
                <a:lnTo>
                  <a:pt x="341" y="107"/>
                </a:lnTo>
                <a:lnTo>
                  <a:pt x="337" y="128"/>
                </a:lnTo>
                <a:lnTo>
                  <a:pt x="330" y="145"/>
                </a:lnTo>
                <a:lnTo>
                  <a:pt x="322" y="164"/>
                </a:lnTo>
                <a:lnTo>
                  <a:pt x="311" y="178"/>
                </a:lnTo>
                <a:lnTo>
                  <a:pt x="299" y="195"/>
                </a:lnTo>
                <a:lnTo>
                  <a:pt x="286" y="208"/>
                </a:lnTo>
                <a:lnTo>
                  <a:pt x="271" y="222"/>
                </a:lnTo>
                <a:lnTo>
                  <a:pt x="257" y="233"/>
                </a:lnTo>
                <a:lnTo>
                  <a:pt x="240" y="243"/>
                </a:lnTo>
                <a:lnTo>
                  <a:pt x="223" y="252"/>
                </a:lnTo>
                <a:lnTo>
                  <a:pt x="204" y="258"/>
                </a:lnTo>
                <a:lnTo>
                  <a:pt x="185" y="262"/>
                </a:lnTo>
                <a:lnTo>
                  <a:pt x="166" y="266"/>
                </a:lnTo>
                <a:lnTo>
                  <a:pt x="145" y="266"/>
                </a:lnTo>
                <a:lnTo>
                  <a:pt x="124" y="266"/>
                </a:lnTo>
                <a:lnTo>
                  <a:pt x="103" y="262"/>
                </a:lnTo>
                <a:lnTo>
                  <a:pt x="84" y="258"/>
                </a:lnTo>
                <a:lnTo>
                  <a:pt x="65" y="250"/>
                </a:lnTo>
                <a:lnTo>
                  <a:pt x="46" y="241"/>
                </a:lnTo>
                <a:lnTo>
                  <a:pt x="30" y="231"/>
                </a:lnTo>
                <a:lnTo>
                  <a:pt x="15" y="218"/>
                </a:lnTo>
                <a:lnTo>
                  <a:pt x="0" y="206"/>
                </a:lnTo>
                <a:lnTo>
                  <a:pt x="0" y="208"/>
                </a:lnTo>
                <a:lnTo>
                  <a:pt x="15" y="222"/>
                </a:lnTo>
                <a:lnTo>
                  <a:pt x="30" y="233"/>
                </a:lnTo>
                <a:lnTo>
                  <a:pt x="46" y="243"/>
                </a:lnTo>
                <a:lnTo>
                  <a:pt x="65" y="254"/>
                </a:lnTo>
                <a:lnTo>
                  <a:pt x="84" y="260"/>
                </a:lnTo>
                <a:lnTo>
                  <a:pt x="103" y="264"/>
                </a:lnTo>
                <a:lnTo>
                  <a:pt x="124" y="269"/>
                </a:lnTo>
                <a:lnTo>
                  <a:pt x="145" y="269"/>
                </a:lnTo>
                <a:lnTo>
                  <a:pt x="166" y="269"/>
                </a:lnTo>
                <a:lnTo>
                  <a:pt x="185" y="264"/>
                </a:lnTo>
                <a:lnTo>
                  <a:pt x="206" y="260"/>
                </a:lnTo>
                <a:lnTo>
                  <a:pt x="223" y="254"/>
                </a:lnTo>
                <a:lnTo>
                  <a:pt x="242" y="245"/>
                </a:lnTo>
                <a:lnTo>
                  <a:pt x="259" y="235"/>
                </a:lnTo>
                <a:lnTo>
                  <a:pt x="274" y="222"/>
                </a:lnTo>
                <a:lnTo>
                  <a:pt x="288" y="210"/>
                </a:lnTo>
                <a:lnTo>
                  <a:pt x="301" y="195"/>
                </a:lnTo>
                <a:lnTo>
                  <a:pt x="314" y="180"/>
                </a:lnTo>
                <a:lnTo>
                  <a:pt x="324" y="164"/>
                </a:lnTo>
                <a:lnTo>
                  <a:pt x="332" y="147"/>
                </a:lnTo>
                <a:lnTo>
                  <a:pt x="339" y="128"/>
                </a:lnTo>
                <a:lnTo>
                  <a:pt x="343" y="109"/>
                </a:lnTo>
                <a:lnTo>
                  <a:pt x="347" y="88"/>
                </a:lnTo>
                <a:lnTo>
                  <a:pt x="347" y="67"/>
                </a:lnTo>
                <a:close/>
              </a:path>
            </a:pathLst>
          </a:custGeom>
          <a:solidFill>
            <a:srgbClr val="FF1D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5" name="Freeform 75"/>
          <p:cNvSpPr>
            <a:spLocks/>
          </p:cNvSpPr>
          <p:nvPr/>
        </p:nvSpPr>
        <p:spPr bwMode="auto">
          <a:xfrm>
            <a:off x="4156107" y="4639469"/>
            <a:ext cx="550863" cy="427038"/>
          </a:xfrm>
          <a:custGeom>
            <a:avLst/>
            <a:gdLst>
              <a:gd name="T0" fmla="*/ 874495895 w 347"/>
              <a:gd name="T1" fmla="*/ 168851433 h 269"/>
              <a:gd name="T2" fmla="*/ 869455580 w 347"/>
              <a:gd name="T3" fmla="*/ 126007952 h 269"/>
              <a:gd name="T4" fmla="*/ 864415265 w 347"/>
              <a:gd name="T5" fmla="*/ 83166034 h 269"/>
              <a:gd name="T6" fmla="*/ 859374950 w 347"/>
              <a:gd name="T7" fmla="*/ 40322541 h 269"/>
              <a:gd name="T8" fmla="*/ 844254004 w 347"/>
              <a:gd name="T9" fmla="*/ 5040318 h 269"/>
              <a:gd name="T10" fmla="*/ 836692737 w 347"/>
              <a:gd name="T11" fmla="*/ 0 h 269"/>
              <a:gd name="T12" fmla="*/ 836692737 w 347"/>
              <a:gd name="T13" fmla="*/ 0 h 269"/>
              <a:gd name="T14" fmla="*/ 849294319 w 347"/>
              <a:gd name="T15" fmla="*/ 35282225 h 269"/>
              <a:gd name="T16" fmla="*/ 859374950 w 347"/>
              <a:gd name="T17" fmla="*/ 78125718 h 269"/>
              <a:gd name="T18" fmla="*/ 864415265 w 347"/>
              <a:gd name="T19" fmla="*/ 126007952 h 269"/>
              <a:gd name="T20" fmla="*/ 864415265 w 347"/>
              <a:gd name="T21" fmla="*/ 168851433 h 269"/>
              <a:gd name="T22" fmla="*/ 864415265 w 347"/>
              <a:gd name="T23" fmla="*/ 221774008 h 269"/>
              <a:gd name="T24" fmla="*/ 859374950 w 347"/>
              <a:gd name="T25" fmla="*/ 269657805 h 269"/>
              <a:gd name="T26" fmla="*/ 844254004 w 347"/>
              <a:gd name="T27" fmla="*/ 317540014 h 269"/>
              <a:gd name="T28" fmla="*/ 826611908 w 347"/>
              <a:gd name="T29" fmla="*/ 365423811 h 269"/>
              <a:gd name="T30" fmla="*/ 806450647 w 347"/>
              <a:gd name="T31" fmla="*/ 405746340 h 269"/>
              <a:gd name="T32" fmla="*/ 778729706 w 347"/>
              <a:gd name="T33" fmla="*/ 448588333 h 269"/>
              <a:gd name="T34" fmla="*/ 753528130 w 347"/>
              <a:gd name="T35" fmla="*/ 486391497 h 269"/>
              <a:gd name="T36" fmla="*/ 720765287 w 347"/>
              <a:gd name="T37" fmla="*/ 524193074 h 269"/>
              <a:gd name="T38" fmla="*/ 682963716 w 347"/>
              <a:gd name="T39" fmla="*/ 554434971 h 269"/>
              <a:gd name="T40" fmla="*/ 647681508 w 347"/>
              <a:gd name="T41" fmla="*/ 587197819 h 269"/>
              <a:gd name="T42" fmla="*/ 604838035 w 347"/>
              <a:gd name="T43" fmla="*/ 607359084 h 269"/>
              <a:gd name="T44" fmla="*/ 561996148 w 347"/>
              <a:gd name="T45" fmla="*/ 630039713 h 269"/>
              <a:gd name="T46" fmla="*/ 514112359 w 347"/>
              <a:gd name="T47" fmla="*/ 650200977 h 269"/>
              <a:gd name="T48" fmla="*/ 466230158 w 347"/>
              <a:gd name="T49" fmla="*/ 660281609 h 269"/>
              <a:gd name="T50" fmla="*/ 418346368 w 347"/>
              <a:gd name="T51" fmla="*/ 665321926 h 269"/>
              <a:gd name="T52" fmla="*/ 365423752 w 347"/>
              <a:gd name="T53" fmla="*/ 670362242 h 269"/>
              <a:gd name="T54" fmla="*/ 312499648 w 347"/>
              <a:gd name="T55" fmla="*/ 665321926 h 269"/>
              <a:gd name="T56" fmla="*/ 259577131 w 347"/>
              <a:gd name="T57" fmla="*/ 660281609 h 269"/>
              <a:gd name="T58" fmla="*/ 211693342 w 347"/>
              <a:gd name="T59" fmla="*/ 645160661 h 269"/>
              <a:gd name="T60" fmla="*/ 163811091 w 347"/>
              <a:gd name="T61" fmla="*/ 630039713 h 269"/>
              <a:gd name="T62" fmla="*/ 115927302 w 347"/>
              <a:gd name="T63" fmla="*/ 607359084 h 269"/>
              <a:gd name="T64" fmla="*/ 75604754 w 347"/>
              <a:gd name="T65" fmla="*/ 577117187 h 269"/>
              <a:gd name="T66" fmla="*/ 37803171 w 347"/>
              <a:gd name="T67" fmla="*/ 549394655 h 269"/>
              <a:gd name="T68" fmla="*/ 0 w 347"/>
              <a:gd name="T69" fmla="*/ 511593078 h 269"/>
              <a:gd name="T70" fmla="*/ 0 w 347"/>
              <a:gd name="T71" fmla="*/ 519152758 h 269"/>
              <a:gd name="T72" fmla="*/ 0 w 347"/>
              <a:gd name="T73" fmla="*/ 524193074 h 269"/>
              <a:gd name="T74" fmla="*/ 37803171 w 347"/>
              <a:gd name="T75" fmla="*/ 554434971 h 269"/>
              <a:gd name="T76" fmla="*/ 75604754 w 347"/>
              <a:gd name="T77" fmla="*/ 587197819 h 269"/>
              <a:gd name="T78" fmla="*/ 115927302 w 347"/>
              <a:gd name="T79" fmla="*/ 612399400 h 269"/>
              <a:gd name="T80" fmla="*/ 163811091 w 347"/>
              <a:gd name="T81" fmla="*/ 635080029 h 269"/>
              <a:gd name="T82" fmla="*/ 211693342 w 347"/>
              <a:gd name="T83" fmla="*/ 650200977 h 269"/>
              <a:gd name="T84" fmla="*/ 259577131 w 347"/>
              <a:gd name="T85" fmla="*/ 665321926 h 269"/>
              <a:gd name="T86" fmla="*/ 312499648 w 347"/>
              <a:gd name="T87" fmla="*/ 670362242 h 269"/>
              <a:gd name="T88" fmla="*/ 365423752 w 347"/>
              <a:gd name="T89" fmla="*/ 677923510 h 269"/>
              <a:gd name="T90" fmla="*/ 418346368 w 347"/>
              <a:gd name="T91" fmla="*/ 670362242 h 269"/>
              <a:gd name="T92" fmla="*/ 466230158 w 347"/>
              <a:gd name="T93" fmla="*/ 665321926 h 269"/>
              <a:gd name="T94" fmla="*/ 514112359 w 347"/>
              <a:gd name="T95" fmla="*/ 655241293 h 269"/>
              <a:gd name="T96" fmla="*/ 561996148 w 347"/>
              <a:gd name="T97" fmla="*/ 635080029 h 269"/>
              <a:gd name="T98" fmla="*/ 609878350 w 347"/>
              <a:gd name="T99" fmla="*/ 612399400 h 269"/>
              <a:gd name="T100" fmla="*/ 647681508 w 347"/>
              <a:gd name="T101" fmla="*/ 592238136 h 269"/>
              <a:gd name="T102" fmla="*/ 690523395 w 347"/>
              <a:gd name="T103" fmla="*/ 559475287 h 269"/>
              <a:gd name="T104" fmla="*/ 725805602 w 347"/>
              <a:gd name="T105" fmla="*/ 529233390 h 269"/>
              <a:gd name="T106" fmla="*/ 758568445 w 347"/>
              <a:gd name="T107" fmla="*/ 491431813 h 269"/>
              <a:gd name="T108" fmla="*/ 783770022 w 347"/>
              <a:gd name="T109" fmla="*/ 453628649 h 269"/>
              <a:gd name="T110" fmla="*/ 811490962 w 347"/>
              <a:gd name="T111" fmla="*/ 413306021 h 269"/>
              <a:gd name="T112" fmla="*/ 831652223 w 347"/>
              <a:gd name="T113" fmla="*/ 370464127 h 269"/>
              <a:gd name="T114" fmla="*/ 849294319 w 347"/>
              <a:gd name="T115" fmla="*/ 322580331 h 269"/>
              <a:gd name="T116" fmla="*/ 864415265 w 347"/>
              <a:gd name="T117" fmla="*/ 274698121 h 269"/>
              <a:gd name="T118" fmla="*/ 869455580 w 347"/>
              <a:gd name="T119" fmla="*/ 221774008 h 269"/>
              <a:gd name="T120" fmla="*/ 874495895 w 347"/>
              <a:gd name="T121" fmla="*/ 168851433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47"/>
              <a:gd name="T184" fmla="*/ 0 h 269"/>
              <a:gd name="T185" fmla="*/ 347 w 347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47" h="269">
                <a:moveTo>
                  <a:pt x="347" y="67"/>
                </a:moveTo>
                <a:lnTo>
                  <a:pt x="345" y="50"/>
                </a:lnTo>
                <a:lnTo>
                  <a:pt x="343" y="33"/>
                </a:lnTo>
                <a:lnTo>
                  <a:pt x="341" y="16"/>
                </a:lnTo>
                <a:lnTo>
                  <a:pt x="335" y="2"/>
                </a:lnTo>
                <a:lnTo>
                  <a:pt x="332" y="0"/>
                </a:lnTo>
                <a:lnTo>
                  <a:pt x="337" y="14"/>
                </a:lnTo>
                <a:lnTo>
                  <a:pt x="341" y="31"/>
                </a:lnTo>
                <a:lnTo>
                  <a:pt x="343" y="50"/>
                </a:lnTo>
                <a:lnTo>
                  <a:pt x="343" y="67"/>
                </a:lnTo>
                <a:lnTo>
                  <a:pt x="343" y="88"/>
                </a:lnTo>
                <a:lnTo>
                  <a:pt x="341" y="107"/>
                </a:lnTo>
                <a:lnTo>
                  <a:pt x="335" y="126"/>
                </a:lnTo>
                <a:lnTo>
                  <a:pt x="328" y="145"/>
                </a:lnTo>
                <a:lnTo>
                  <a:pt x="320" y="161"/>
                </a:lnTo>
                <a:lnTo>
                  <a:pt x="309" y="178"/>
                </a:lnTo>
                <a:lnTo>
                  <a:pt x="299" y="193"/>
                </a:lnTo>
                <a:lnTo>
                  <a:pt x="286" y="208"/>
                </a:lnTo>
                <a:lnTo>
                  <a:pt x="271" y="220"/>
                </a:lnTo>
                <a:lnTo>
                  <a:pt x="257" y="233"/>
                </a:lnTo>
                <a:lnTo>
                  <a:pt x="240" y="241"/>
                </a:lnTo>
                <a:lnTo>
                  <a:pt x="223" y="250"/>
                </a:lnTo>
                <a:lnTo>
                  <a:pt x="204" y="258"/>
                </a:lnTo>
                <a:lnTo>
                  <a:pt x="185" y="262"/>
                </a:lnTo>
                <a:lnTo>
                  <a:pt x="166" y="264"/>
                </a:lnTo>
                <a:lnTo>
                  <a:pt x="145" y="266"/>
                </a:lnTo>
                <a:lnTo>
                  <a:pt x="124" y="264"/>
                </a:lnTo>
                <a:lnTo>
                  <a:pt x="103" y="262"/>
                </a:lnTo>
                <a:lnTo>
                  <a:pt x="84" y="256"/>
                </a:lnTo>
                <a:lnTo>
                  <a:pt x="65" y="250"/>
                </a:lnTo>
                <a:lnTo>
                  <a:pt x="46" y="241"/>
                </a:lnTo>
                <a:lnTo>
                  <a:pt x="30" y="229"/>
                </a:lnTo>
                <a:lnTo>
                  <a:pt x="15" y="218"/>
                </a:lnTo>
                <a:lnTo>
                  <a:pt x="0" y="203"/>
                </a:lnTo>
                <a:lnTo>
                  <a:pt x="0" y="206"/>
                </a:lnTo>
                <a:lnTo>
                  <a:pt x="0" y="208"/>
                </a:lnTo>
                <a:lnTo>
                  <a:pt x="15" y="220"/>
                </a:lnTo>
                <a:lnTo>
                  <a:pt x="30" y="233"/>
                </a:lnTo>
                <a:lnTo>
                  <a:pt x="46" y="243"/>
                </a:lnTo>
                <a:lnTo>
                  <a:pt x="65" y="252"/>
                </a:lnTo>
                <a:lnTo>
                  <a:pt x="84" y="258"/>
                </a:lnTo>
                <a:lnTo>
                  <a:pt x="103" y="264"/>
                </a:lnTo>
                <a:lnTo>
                  <a:pt x="124" y="266"/>
                </a:lnTo>
                <a:lnTo>
                  <a:pt x="145" y="269"/>
                </a:lnTo>
                <a:lnTo>
                  <a:pt x="166" y="266"/>
                </a:lnTo>
                <a:lnTo>
                  <a:pt x="185" y="264"/>
                </a:lnTo>
                <a:lnTo>
                  <a:pt x="204" y="260"/>
                </a:lnTo>
                <a:lnTo>
                  <a:pt x="223" y="252"/>
                </a:lnTo>
                <a:lnTo>
                  <a:pt x="242" y="243"/>
                </a:lnTo>
                <a:lnTo>
                  <a:pt x="257" y="235"/>
                </a:lnTo>
                <a:lnTo>
                  <a:pt x="274" y="222"/>
                </a:lnTo>
                <a:lnTo>
                  <a:pt x="288" y="210"/>
                </a:lnTo>
                <a:lnTo>
                  <a:pt x="301" y="195"/>
                </a:lnTo>
                <a:lnTo>
                  <a:pt x="311" y="180"/>
                </a:lnTo>
                <a:lnTo>
                  <a:pt x="322" y="164"/>
                </a:lnTo>
                <a:lnTo>
                  <a:pt x="330" y="147"/>
                </a:lnTo>
                <a:lnTo>
                  <a:pt x="337" y="128"/>
                </a:lnTo>
                <a:lnTo>
                  <a:pt x="343" y="109"/>
                </a:lnTo>
                <a:lnTo>
                  <a:pt x="345" y="88"/>
                </a:lnTo>
                <a:lnTo>
                  <a:pt x="347" y="67"/>
                </a:lnTo>
                <a:close/>
              </a:path>
            </a:pathLst>
          </a:custGeom>
          <a:solidFill>
            <a:srgbClr val="FF1E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6" name="Freeform 76"/>
          <p:cNvSpPr>
            <a:spLocks/>
          </p:cNvSpPr>
          <p:nvPr/>
        </p:nvSpPr>
        <p:spPr bwMode="auto">
          <a:xfrm>
            <a:off x="4156075" y="4634715"/>
            <a:ext cx="547688" cy="427037"/>
          </a:xfrm>
          <a:custGeom>
            <a:avLst/>
            <a:gdLst>
              <a:gd name="T0" fmla="*/ 869455583 w 345"/>
              <a:gd name="T1" fmla="*/ 176410701 h 269"/>
              <a:gd name="T2" fmla="*/ 869455583 w 345"/>
              <a:gd name="T3" fmla="*/ 133567320 h 269"/>
              <a:gd name="T4" fmla="*/ 864415268 w 345"/>
              <a:gd name="T5" fmla="*/ 90725502 h 269"/>
              <a:gd name="T6" fmla="*/ 854334637 w 345"/>
              <a:gd name="T7" fmla="*/ 47882110 h 269"/>
              <a:gd name="T8" fmla="*/ 836692740 w 345"/>
              <a:gd name="T9" fmla="*/ 7559666 h 269"/>
              <a:gd name="T10" fmla="*/ 836692740 w 345"/>
              <a:gd name="T11" fmla="*/ 7559666 h 269"/>
              <a:gd name="T12" fmla="*/ 831652226 w 345"/>
              <a:gd name="T13" fmla="*/ 0 h 269"/>
              <a:gd name="T14" fmla="*/ 844254006 w 345"/>
              <a:gd name="T15" fmla="*/ 42841805 h 269"/>
              <a:gd name="T16" fmla="*/ 854334637 w 345"/>
              <a:gd name="T17" fmla="*/ 85685198 h 269"/>
              <a:gd name="T18" fmla="*/ 864415268 w 345"/>
              <a:gd name="T19" fmla="*/ 133567320 h 269"/>
              <a:gd name="T20" fmla="*/ 864415268 w 345"/>
              <a:gd name="T21" fmla="*/ 176410701 h 269"/>
              <a:gd name="T22" fmla="*/ 859374952 w 345"/>
              <a:gd name="T23" fmla="*/ 229333152 h 269"/>
              <a:gd name="T24" fmla="*/ 854334637 w 345"/>
              <a:gd name="T25" fmla="*/ 277216836 h 269"/>
              <a:gd name="T26" fmla="*/ 844254006 w 345"/>
              <a:gd name="T27" fmla="*/ 325098934 h 269"/>
              <a:gd name="T28" fmla="*/ 826611911 w 345"/>
              <a:gd name="T29" fmla="*/ 372982618 h 269"/>
              <a:gd name="T30" fmla="*/ 806450649 w 345"/>
              <a:gd name="T31" fmla="*/ 413305053 h 269"/>
              <a:gd name="T32" fmla="*/ 778729709 w 345"/>
              <a:gd name="T33" fmla="*/ 456146945 h 269"/>
              <a:gd name="T34" fmla="*/ 748487817 w 345"/>
              <a:gd name="T35" fmla="*/ 493950021 h 269"/>
              <a:gd name="T36" fmla="*/ 715724974 w 345"/>
              <a:gd name="T37" fmla="*/ 531751510 h 269"/>
              <a:gd name="T38" fmla="*/ 682963718 w 345"/>
              <a:gd name="T39" fmla="*/ 561993335 h 269"/>
              <a:gd name="T40" fmla="*/ 647681511 w 345"/>
              <a:gd name="T41" fmla="*/ 589714215 h 269"/>
              <a:gd name="T42" fmla="*/ 604838037 w 345"/>
              <a:gd name="T43" fmla="*/ 614915737 h 269"/>
              <a:gd name="T44" fmla="*/ 561996150 w 345"/>
              <a:gd name="T45" fmla="*/ 637597900 h 269"/>
              <a:gd name="T46" fmla="*/ 514112361 w 345"/>
              <a:gd name="T47" fmla="*/ 652718813 h 269"/>
              <a:gd name="T48" fmla="*/ 466230159 w 345"/>
              <a:gd name="T49" fmla="*/ 662799422 h 269"/>
              <a:gd name="T50" fmla="*/ 418346370 w 345"/>
              <a:gd name="T51" fmla="*/ 672880030 h 269"/>
              <a:gd name="T52" fmla="*/ 365423754 w 345"/>
              <a:gd name="T53" fmla="*/ 672880030 h 269"/>
              <a:gd name="T54" fmla="*/ 312499649 w 345"/>
              <a:gd name="T55" fmla="*/ 672880030 h 269"/>
              <a:gd name="T56" fmla="*/ 259577132 w 345"/>
              <a:gd name="T57" fmla="*/ 662799422 h 269"/>
              <a:gd name="T58" fmla="*/ 211693343 w 345"/>
              <a:gd name="T59" fmla="*/ 652718813 h 269"/>
              <a:gd name="T60" fmla="*/ 163811091 w 345"/>
              <a:gd name="T61" fmla="*/ 632557596 h 269"/>
              <a:gd name="T62" fmla="*/ 115927302 w 345"/>
              <a:gd name="T63" fmla="*/ 609875433 h 269"/>
              <a:gd name="T64" fmla="*/ 80645070 w 345"/>
              <a:gd name="T65" fmla="*/ 584673911 h 269"/>
              <a:gd name="T66" fmla="*/ 37803171 w 345"/>
              <a:gd name="T67" fmla="*/ 551912727 h 269"/>
              <a:gd name="T68" fmla="*/ 0 w 345"/>
              <a:gd name="T69" fmla="*/ 514111238 h 269"/>
              <a:gd name="T70" fmla="*/ 0 w 345"/>
              <a:gd name="T71" fmla="*/ 519151542 h 269"/>
              <a:gd name="T72" fmla="*/ 0 w 345"/>
              <a:gd name="T73" fmla="*/ 526711205 h 269"/>
              <a:gd name="T74" fmla="*/ 37803171 w 345"/>
              <a:gd name="T75" fmla="*/ 556953031 h 269"/>
              <a:gd name="T76" fmla="*/ 75604755 w 345"/>
              <a:gd name="T77" fmla="*/ 589714215 h 269"/>
              <a:gd name="T78" fmla="*/ 115927302 w 345"/>
              <a:gd name="T79" fmla="*/ 614915737 h 269"/>
              <a:gd name="T80" fmla="*/ 163811091 w 345"/>
              <a:gd name="T81" fmla="*/ 637597900 h 269"/>
              <a:gd name="T82" fmla="*/ 211693343 w 345"/>
              <a:gd name="T83" fmla="*/ 657759117 h 269"/>
              <a:gd name="T84" fmla="*/ 259577132 w 345"/>
              <a:gd name="T85" fmla="*/ 667839726 h 269"/>
              <a:gd name="T86" fmla="*/ 312499649 w 345"/>
              <a:gd name="T87" fmla="*/ 677920335 h 269"/>
              <a:gd name="T88" fmla="*/ 365423754 w 345"/>
              <a:gd name="T89" fmla="*/ 677920335 h 269"/>
              <a:gd name="T90" fmla="*/ 418346370 w 345"/>
              <a:gd name="T91" fmla="*/ 677920335 h 269"/>
              <a:gd name="T92" fmla="*/ 466230159 w 345"/>
              <a:gd name="T93" fmla="*/ 667839726 h 269"/>
              <a:gd name="T94" fmla="*/ 514112361 w 345"/>
              <a:gd name="T95" fmla="*/ 657759117 h 269"/>
              <a:gd name="T96" fmla="*/ 561996150 w 345"/>
              <a:gd name="T97" fmla="*/ 642638204 h 269"/>
              <a:gd name="T98" fmla="*/ 604838037 w 345"/>
              <a:gd name="T99" fmla="*/ 619956041 h 269"/>
              <a:gd name="T100" fmla="*/ 647681511 w 345"/>
              <a:gd name="T101" fmla="*/ 594754520 h 269"/>
              <a:gd name="T102" fmla="*/ 682963718 w 345"/>
              <a:gd name="T103" fmla="*/ 567033640 h 269"/>
              <a:gd name="T104" fmla="*/ 720765289 w 345"/>
              <a:gd name="T105" fmla="*/ 531751510 h 269"/>
              <a:gd name="T106" fmla="*/ 753528132 w 345"/>
              <a:gd name="T107" fmla="*/ 498990325 h 269"/>
              <a:gd name="T108" fmla="*/ 783770024 w 345"/>
              <a:gd name="T109" fmla="*/ 456146945 h 269"/>
              <a:gd name="T110" fmla="*/ 811490965 w 345"/>
              <a:gd name="T111" fmla="*/ 420864815 h 269"/>
              <a:gd name="T112" fmla="*/ 831652226 w 345"/>
              <a:gd name="T113" fmla="*/ 372982618 h 269"/>
              <a:gd name="T114" fmla="*/ 849294322 w 345"/>
              <a:gd name="T115" fmla="*/ 330139238 h 269"/>
              <a:gd name="T116" fmla="*/ 859374952 w 345"/>
              <a:gd name="T117" fmla="*/ 277216836 h 269"/>
              <a:gd name="T118" fmla="*/ 869455583 w 345"/>
              <a:gd name="T119" fmla="*/ 229333152 h 269"/>
              <a:gd name="T120" fmla="*/ 869455583 w 345"/>
              <a:gd name="T121" fmla="*/ 176410701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45"/>
              <a:gd name="T184" fmla="*/ 0 h 269"/>
              <a:gd name="T185" fmla="*/ 345 w 345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45" h="269">
                <a:moveTo>
                  <a:pt x="345" y="70"/>
                </a:moveTo>
                <a:lnTo>
                  <a:pt x="345" y="53"/>
                </a:lnTo>
                <a:lnTo>
                  <a:pt x="343" y="36"/>
                </a:lnTo>
                <a:lnTo>
                  <a:pt x="339" y="19"/>
                </a:lnTo>
                <a:lnTo>
                  <a:pt x="332" y="3"/>
                </a:lnTo>
                <a:lnTo>
                  <a:pt x="330" y="0"/>
                </a:lnTo>
                <a:lnTo>
                  <a:pt x="335" y="17"/>
                </a:lnTo>
                <a:lnTo>
                  <a:pt x="339" y="34"/>
                </a:lnTo>
                <a:lnTo>
                  <a:pt x="343" y="53"/>
                </a:lnTo>
                <a:lnTo>
                  <a:pt x="343" y="70"/>
                </a:lnTo>
                <a:lnTo>
                  <a:pt x="341" y="91"/>
                </a:lnTo>
                <a:lnTo>
                  <a:pt x="339" y="110"/>
                </a:lnTo>
                <a:lnTo>
                  <a:pt x="335" y="129"/>
                </a:lnTo>
                <a:lnTo>
                  <a:pt x="328" y="148"/>
                </a:lnTo>
                <a:lnTo>
                  <a:pt x="320" y="164"/>
                </a:lnTo>
                <a:lnTo>
                  <a:pt x="309" y="181"/>
                </a:lnTo>
                <a:lnTo>
                  <a:pt x="297" y="196"/>
                </a:lnTo>
                <a:lnTo>
                  <a:pt x="284" y="211"/>
                </a:lnTo>
                <a:lnTo>
                  <a:pt x="271" y="223"/>
                </a:lnTo>
                <a:lnTo>
                  <a:pt x="257" y="234"/>
                </a:lnTo>
                <a:lnTo>
                  <a:pt x="240" y="244"/>
                </a:lnTo>
                <a:lnTo>
                  <a:pt x="223" y="253"/>
                </a:lnTo>
                <a:lnTo>
                  <a:pt x="204" y="259"/>
                </a:lnTo>
                <a:lnTo>
                  <a:pt x="185" y="263"/>
                </a:lnTo>
                <a:lnTo>
                  <a:pt x="166" y="267"/>
                </a:lnTo>
                <a:lnTo>
                  <a:pt x="145" y="267"/>
                </a:lnTo>
                <a:lnTo>
                  <a:pt x="124" y="267"/>
                </a:lnTo>
                <a:lnTo>
                  <a:pt x="103" y="263"/>
                </a:lnTo>
                <a:lnTo>
                  <a:pt x="84" y="259"/>
                </a:lnTo>
                <a:lnTo>
                  <a:pt x="65" y="251"/>
                </a:lnTo>
                <a:lnTo>
                  <a:pt x="46" y="242"/>
                </a:lnTo>
                <a:lnTo>
                  <a:pt x="32" y="232"/>
                </a:lnTo>
                <a:lnTo>
                  <a:pt x="15" y="219"/>
                </a:lnTo>
                <a:lnTo>
                  <a:pt x="0" y="204"/>
                </a:lnTo>
                <a:lnTo>
                  <a:pt x="0" y="206"/>
                </a:lnTo>
                <a:lnTo>
                  <a:pt x="0" y="209"/>
                </a:lnTo>
                <a:lnTo>
                  <a:pt x="15" y="221"/>
                </a:lnTo>
                <a:lnTo>
                  <a:pt x="30" y="234"/>
                </a:lnTo>
                <a:lnTo>
                  <a:pt x="46" y="244"/>
                </a:lnTo>
                <a:lnTo>
                  <a:pt x="65" y="253"/>
                </a:lnTo>
                <a:lnTo>
                  <a:pt x="84" y="261"/>
                </a:lnTo>
                <a:lnTo>
                  <a:pt x="103" y="265"/>
                </a:lnTo>
                <a:lnTo>
                  <a:pt x="124" y="269"/>
                </a:lnTo>
                <a:lnTo>
                  <a:pt x="145" y="269"/>
                </a:lnTo>
                <a:lnTo>
                  <a:pt x="166" y="269"/>
                </a:lnTo>
                <a:lnTo>
                  <a:pt x="185" y="265"/>
                </a:lnTo>
                <a:lnTo>
                  <a:pt x="204" y="261"/>
                </a:lnTo>
                <a:lnTo>
                  <a:pt x="223" y="255"/>
                </a:lnTo>
                <a:lnTo>
                  <a:pt x="240" y="246"/>
                </a:lnTo>
                <a:lnTo>
                  <a:pt x="257" y="236"/>
                </a:lnTo>
                <a:lnTo>
                  <a:pt x="271" y="225"/>
                </a:lnTo>
                <a:lnTo>
                  <a:pt x="286" y="211"/>
                </a:lnTo>
                <a:lnTo>
                  <a:pt x="299" y="198"/>
                </a:lnTo>
                <a:lnTo>
                  <a:pt x="311" y="181"/>
                </a:lnTo>
                <a:lnTo>
                  <a:pt x="322" y="167"/>
                </a:lnTo>
                <a:lnTo>
                  <a:pt x="330" y="148"/>
                </a:lnTo>
                <a:lnTo>
                  <a:pt x="337" y="131"/>
                </a:lnTo>
                <a:lnTo>
                  <a:pt x="341" y="110"/>
                </a:lnTo>
                <a:lnTo>
                  <a:pt x="345" y="91"/>
                </a:lnTo>
                <a:lnTo>
                  <a:pt x="345" y="70"/>
                </a:lnTo>
                <a:close/>
              </a:path>
            </a:pathLst>
          </a:custGeom>
          <a:solidFill>
            <a:srgbClr val="FF1F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7" name="Freeform 77"/>
          <p:cNvSpPr>
            <a:spLocks/>
          </p:cNvSpPr>
          <p:nvPr/>
        </p:nvSpPr>
        <p:spPr bwMode="auto">
          <a:xfrm>
            <a:off x="4156075" y="4634715"/>
            <a:ext cx="544513" cy="427037"/>
          </a:xfrm>
          <a:custGeom>
            <a:avLst/>
            <a:gdLst>
              <a:gd name="T0" fmla="*/ 864415270 w 343"/>
              <a:gd name="T1" fmla="*/ 176410701 h 269"/>
              <a:gd name="T2" fmla="*/ 864415270 w 343"/>
              <a:gd name="T3" fmla="*/ 133567320 h 269"/>
              <a:gd name="T4" fmla="*/ 859374955 w 343"/>
              <a:gd name="T5" fmla="*/ 85685198 h 269"/>
              <a:gd name="T6" fmla="*/ 849294324 w 343"/>
              <a:gd name="T7" fmla="*/ 42841805 h 269"/>
              <a:gd name="T8" fmla="*/ 836692742 w 343"/>
              <a:gd name="T9" fmla="*/ 7559666 h 269"/>
              <a:gd name="T10" fmla="*/ 831652229 w 343"/>
              <a:gd name="T11" fmla="*/ 0 h 269"/>
              <a:gd name="T12" fmla="*/ 831652229 w 343"/>
              <a:gd name="T13" fmla="*/ 0 h 269"/>
              <a:gd name="T14" fmla="*/ 826611913 w 343"/>
              <a:gd name="T15" fmla="*/ 0 h 269"/>
              <a:gd name="T16" fmla="*/ 844254009 w 343"/>
              <a:gd name="T17" fmla="*/ 42841805 h 269"/>
              <a:gd name="T18" fmla="*/ 854334640 w 343"/>
              <a:gd name="T19" fmla="*/ 85685198 h 269"/>
              <a:gd name="T20" fmla="*/ 859374955 w 343"/>
              <a:gd name="T21" fmla="*/ 133567320 h 269"/>
              <a:gd name="T22" fmla="*/ 859374955 w 343"/>
              <a:gd name="T23" fmla="*/ 176410701 h 269"/>
              <a:gd name="T24" fmla="*/ 859374955 w 343"/>
              <a:gd name="T25" fmla="*/ 229333152 h 269"/>
              <a:gd name="T26" fmla="*/ 849294324 w 343"/>
              <a:gd name="T27" fmla="*/ 277216836 h 269"/>
              <a:gd name="T28" fmla="*/ 836692742 w 343"/>
              <a:gd name="T29" fmla="*/ 325098934 h 269"/>
              <a:gd name="T30" fmla="*/ 821571598 w 343"/>
              <a:gd name="T31" fmla="*/ 372982618 h 269"/>
              <a:gd name="T32" fmla="*/ 801410337 w 343"/>
              <a:gd name="T33" fmla="*/ 413305053 h 269"/>
              <a:gd name="T34" fmla="*/ 773689396 w 343"/>
              <a:gd name="T35" fmla="*/ 451106641 h 269"/>
              <a:gd name="T36" fmla="*/ 748487819 w 343"/>
              <a:gd name="T37" fmla="*/ 493950021 h 269"/>
              <a:gd name="T38" fmla="*/ 715724976 w 343"/>
              <a:gd name="T39" fmla="*/ 526711205 h 269"/>
              <a:gd name="T40" fmla="*/ 677923405 w 343"/>
              <a:gd name="T41" fmla="*/ 556953031 h 269"/>
              <a:gd name="T42" fmla="*/ 642641197 w 343"/>
              <a:gd name="T43" fmla="*/ 589714215 h 269"/>
              <a:gd name="T44" fmla="*/ 604838039 w 343"/>
              <a:gd name="T45" fmla="*/ 609875433 h 269"/>
              <a:gd name="T46" fmla="*/ 556955837 w 343"/>
              <a:gd name="T47" fmla="*/ 632557596 h 269"/>
              <a:gd name="T48" fmla="*/ 514112363 w 343"/>
              <a:gd name="T49" fmla="*/ 647678509 h 269"/>
              <a:gd name="T50" fmla="*/ 466230161 w 343"/>
              <a:gd name="T51" fmla="*/ 662799422 h 269"/>
              <a:gd name="T52" fmla="*/ 418346371 w 343"/>
              <a:gd name="T53" fmla="*/ 667839726 h 269"/>
              <a:gd name="T54" fmla="*/ 365423755 w 343"/>
              <a:gd name="T55" fmla="*/ 672880030 h 269"/>
              <a:gd name="T56" fmla="*/ 312499650 w 343"/>
              <a:gd name="T57" fmla="*/ 667839726 h 269"/>
              <a:gd name="T58" fmla="*/ 259577133 w 343"/>
              <a:gd name="T59" fmla="*/ 662799422 h 269"/>
              <a:gd name="T60" fmla="*/ 211693343 w 343"/>
              <a:gd name="T61" fmla="*/ 647678509 h 269"/>
              <a:gd name="T62" fmla="*/ 163811092 w 343"/>
              <a:gd name="T63" fmla="*/ 632557596 h 269"/>
              <a:gd name="T64" fmla="*/ 115927302 w 343"/>
              <a:gd name="T65" fmla="*/ 604835128 h 269"/>
              <a:gd name="T66" fmla="*/ 80645070 w 343"/>
              <a:gd name="T67" fmla="*/ 579635194 h 269"/>
              <a:gd name="T68" fmla="*/ 37803171 w 343"/>
              <a:gd name="T69" fmla="*/ 546872422 h 269"/>
              <a:gd name="T70" fmla="*/ 0 w 343"/>
              <a:gd name="T71" fmla="*/ 514111238 h 269"/>
              <a:gd name="T72" fmla="*/ 0 w 343"/>
              <a:gd name="T73" fmla="*/ 519151542 h 269"/>
              <a:gd name="T74" fmla="*/ 37803171 w 343"/>
              <a:gd name="T75" fmla="*/ 556953031 h 269"/>
              <a:gd name="T76" fmla="*/ 75604755 w 343"/>
              <a:gd name="T77" fmla="*/ 584673911 h 269"/>
              <a:gd name="T78" fmla="*/ 115927302 w 343"/>
              <a:gd name="T79" fmla="*/ 614915737 h 269"/>
              <a:gd name="T80" fmla="*/ 163811092 w 343"/>
              <a:gd name="T81" fmla="*/ 637597900 h 269"/>
              <a:gd name="T82" fmla="*/ 211693343 w 343"/>
              <a:gd name="T83" fmla="*/ 652718813 h 269"/>
              <a:gd name="T84" fmla="*/ 259577133 w 343"/>
              <a:gd name="T85" fmla="*/ 667839726 h 269"/>
              <a:gd name="T86" fmla="*/ 312499650 w 343"/>
              <a:gd name="T87" fmla="*/ 672880030 h 269"/>
              <a:gd name="T88" fmla="*/ 365423755 w 343"/>
              <a:gd name="T89" fmla="*/ 677920335 h 269"/>
              <a:gd name="T90" fmla="*/ 418346371 w 343"/>
              <a:gd name="T91" fmla="*/ 672880030 h 269"/>
              <a:gd name="T92" fmla="*/ 466230161 w 343"/>
              <a:gd name="T93" fmla="*/ 667839726 h 269"/>
              <a:gd name="T94" fmla="*/ 514112363 w 343"/>
              <a:gd name="T95" fmla="*/ 657759117 h 269"/>
              <a:gd name="T96" fmla="*/ 561996152 w 343"/>
              <a:gd name="T97" fmla="*/ 637597900 h 269"/>
              <a:gd name="T98" fmla="*/ 604838039 w 343"/>
              <a:gd name="T99" fmla="*/ 614915737 h 269"/>
              <a:gd name="T100" fmla="*/ 647681513 w 343"/>
              <a:gd name="T101" fmla="*/ 594754520 h 269"/>
              <a:gd name="T102" fmla="*/ 682963720 w 343"/>
              <a:gd name="T103" fmla="*/ 561993335 h 269"/>
              <a:gd name="T104" fmla="*/ 720765291 w 343"/>
              <a:gd name="T105" fmla="*/ 531751510 h 269"/>
              <a:gd name="T106" fmla="*/ 753528135 w 343"/>
              <a:gd name="T107" fmla="*/ 493950021 h 269"/>
              <a:gd name="T108" fmla="*/ 778729711 w 343"/>
              <a:gd name="T109" fmla="*/ 456146945 h 269"/>
              <a:gd name="T110" fmla="*/ 806450652 w 343"/>
              <a:gd name="T111" fmla="*/ 413305053 h 269"/>
              <a:gd name="T112" fmla="*/ 826611913 w 343"/>
              <a:gd name="T113" fmla="*/ 372982618 h 269"/>
              <a:gd name="T114" fmla="*/ 844254009 w 343"/>
              <a:gd name="T115" fmla="*/ 325098934 h 269"/>
              <a:gd name="T116" fmla="*/ 859374955 w 343"/>
              <a:gd name="T117" fmla="*/ 277216836 h 269"/>
              <a:gd name="T118" fmla="*/ 864415270 w 343"/>
              <a:gd name="T119" fmla="*/ 229333152 h 269"/>
              <a:gd name="T120" fmla="*/ 864415270 w 343"/>
              <a:gd name="T121" fmla="*/ 176410701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43"/>
              <a:gd name="T184" fmla="*/ 0 h 269"/>
              <a:gd name="T185" fmla="*/ 343 w 343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43" h="269">
                <a:moveTo>
                  <a:pt x="343" y="70"/>
                </a:moveTo>
                <a:lnTo>
                  <a:pt x="343" y="53"/>
                </a:lnTo>
                <a:lnTo>
                  <a:pt x="341" y="34"/>
                </a:lnTo>
                <a:lnTo>
                  <a:pt x="337" y="17"/>
                </a:lnTo>
                <a:lnTo>
                  <a:pt x="332" y="3"/>
                </a:lnTo>
                <a:lnTo>
                  <a:pt x="330" y="0"/>
                </a:lnTo>
                <a:lnTo>
                  <a:pt x="328" y="0"/>
                </a:lnTo>
                <a:lnTo>
                  <a:pt x="335" y="17"/>
                </a:lnTo>
                <a:lnTo>
                  <a:pt x="339" y="34"/>
                </a:lnTo>
                <a:lnTo>
                  <a:pt x="341" y="53"/>
                </a:lnTo>
                <a:lnTo>
                  <a:pt x="341" y="70"/>
                </a:lnTo>
                <a:lnTo>
                  <a:pt x="341" y="91"/>
                </a:lnTo>
                <a:lnTo>
                  <a:pt x="337" y="110"/>
                </a:lnTo>
                <a:lnTo>
                  <a:pt x="332" y="129"/>
                </a:lnTo>
                <a:lnTo>
                  <a:pt x="326" y="148"/>
                </a:lnTo>
                <a:lnTo>
                  <a:pt x="318" y="164"/>
                </a:lnTo>
                <a:lnTo>
                  <a:pt x="307" y="179"/>
                </a:lnTo>
                <a:lnTo>
                  <a:pt x="297" y="196"/>
                </a:lnTo>
                <a:lnTo>
                  <a:pt x="284" y="209"/>
                </a:lnTo>
                <a:lnTo>
                  <a:pt x="269" y="221"/>
                </a:lnTo>
                <a:lnTo>
                  <a:pt x="255" y="234"/>
                </a:lnTo>
                <a:lnTo>
                  <a:pt x="240" y="242"/>
                </a:lnTo>
                <a:lnTo>
                  <a:pt x="221" y="251"/>
                </a:lnTo>
                <a:lnTo>
                  <a:pt x="204" y="257"/>
                </a:lnTo>
                <a:lnTo>
                  <a:pt x="185" y="263"/>
                </a:lnTo>
                <a:lnTo>
                  <a:pt x="166" y="265"/>
                </a:lnTo>
                <a:lnTo>
                  <a:pt x="145" y="267"/>
                </a:lnTo>
                <a:lnTo>
                  <a:pt x="124" y="265"/>
                </a:lnTo>
                <a:lnTo>
                  <a:pt x="103" y="263"/>
                </a:lnTo>
                <a:lnTo>
                  <a:pt x="84" y="257"/>
                </a:lnTo>
                <a:lnTo>
                  <a:pt x="65" y="251"/>
                </a:lnTo>
                <a:lnTo>
                  <a:pt x="46" y="240"/>
                </a:lnTo>
                <a:lnTo>
                  <a:pt x="32" y="230"/>
                </a:lnTo>
                <a:lnTo>
                  <a:pt x="15" y="217"/>
                </a:lnTo>
                <a:lnTo>
                  <a:pt x="0" y="204"/>
                </a:lnTo>
                <a:lnTo>
                  <a:pt x="0" y="206"/>
                </a:lnTo>
                <a:lnTo>
                  <a:pt x="15" y="221"/>
                </a:lnTo>
                <a:lnTo>
                  <a:pt x="30" y="232"/>
                </a:lnTo>
                <a:lnTo>
                  <a:pt x="46" y="244"/>
                </a:lnTo>
                <a:lnTo>
                  <a:pt x="65" y="253"/>
                </a:lnTo>
                <a:lnTo>
                  <a:pt x="84" y="259"/>
                </a:lnTo>
                <a:lnTo>
                  <a:pt x="103" y="265"/>
                </a:lnTo>
                <a:lnTo>
                  <a:pt x="124" y="267"/>
                </a:lnTo>
                <a:lnTo>
                  <a:pt x="145" y="269"/>
                </a:lnTo>
                <a:lnTo>
                  <a:pt x="166" y="267"/>
                </a:lnTo>
                <a:lnTo>
                  <a:pt x="185" y="265"/>
                </a:lnTo>
                <a:lnTo>
                  <a:pt x="204" y="261"/>
                </a:lnTo>
                <a:lnTo>
                  <a:pt x="223" y="253"/>
                </a:lnTo>
                <a:lnTo>
                  <a:pt x="240" y="244"/>
                </a:lnTo>
                <a:lnTo>
                  <a:pt x="257" y="236"/>
                </a:lnTo>
                <a:lnTo>
                  <a:pt x="271" y="223"/>
                </a:lnTo>
                <a:lnTo>
                  <a:pt x="286" y="211"/>
                </a:lnTo>
                <a:lnTo>
                  <a:pt x="299" y="196"/>
                </a:lnTo>
                <a:lnTo>
                  <a:pt x="309" y="181"/>
                </a:lnTo>
                <a:lnTo>
                  <a:pt x="320" y="164"/>
                </a:lnTo>
                <a:lnTo>
                  <a:pt x="328" y="148"/>
                </a:lnTo>
                <a:lnTo>
                  <a:pt x="335" y="129"/>
                </a:lnTo>
                <a:lnTo>
                  <a:pt x="341" y="110"/>
                </a:lnTo>
                <a:lnTo>
                  <a:pt x="343" y="91"/>
                </a:lnTo>
                <a:lnTo>
                  <a:pt x="343" y="70"/>
                </a:lnTo>
                <a:close/>
              </a:path>
            </a:pathLst>
          </a:custGeom>
          <a:solidFill>
            <a:srgbClr val="FF1F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8" name="Freeform 78"/>
          <p:cNvSpPr>
            <a:spLocks/>
          </p:cNvSpPr>
          <p:nvPr/>
        </p:nvSpPr>
        <p:spPr bwMode="auto">
          <a:xfrm>
            <a:off x="4156075" y="4631564"/>
            <a:ext cx="544513" cy="427037"/>
          </a:xfrm>
          <a:custGeom>
            <a:avLst/>
            <a:gdLst>
              <a:gd name="T0" fmla="*/ 864415270 w 343"/>
              <a:gd name="T1" fmla="*/ 181451005 h 269"/>
              <a:gd name="T2" fmla="*/ 864415270 w 343"/>
              <a:gd name="T3" fmla="*/ 138607624 h 269"/>
              <a:gd name="T4" fmla="*/ 854334640 w 343"/>
              <a:gd name="T5" fmla="*/ 90725502 h 269"/>
              <a:gd name="T6" fmla="*/ 844254009 w 343"/>
              <a:gd name="T7" fmla="*/ 47882110 h 269"/>
              <a:gd name="T8" fmla="*/ 831652229 w 343"/>
              <a:gd name="T9" fmla="*/ 5040306 h 269"/>
              <a:gd name="T10" fmla="*/ 831652229 w 343"/>
              <a:gd name="T11" fmla="*/ 5040306 h 269"/>
              <a:gd name="T12" fmla="*/ 826611913 w 343"/>
              <a:gd name="T13" fmla="*/ 5040306 h 269"/>
              <a:gd name="T14" fmla="*/ 821571598 w 343"/>
              <a:gd name="T15" fmla="*/ 0 h 269"/>
              <a:gd name="T16" fmla="*/ 836692742 w 343"/>
              <a:gd name="T17" fmla="*/ 42841805 h 269"/>
              <a:gd name="T18" fmla="*/ 849294324 w 343"/>
              <a:gd name="T19" fmla="*/ 90725502 h 269"/>
              <a:gd name="T20" fmla="*/ 854334640 w 343"/>
              <a:gd name="T21" fmla="*/ 133567320 h 269"/>
              <a:gd name="T22" fmla="*/ 859374955 w 343"/>
              <a:gd name="T23" fmla="*/ 181451005 h 269"/>
              <a:gd name="T24" fmla="*/ 854334640 w 343"/>
              <a:gd name="T25" fmla="*/ 234373456 h 269"/>
              <a:gd name="T26" fmla="*/ 849294324 w 343"/>
              <a:gd name="T27" fmla="*/ 282257141 h 269"/>
              <a:gd name="T28" fmla="*/ 836692742 w 343"/>
              <a:gd name="T29" fmla="*/ 330139238 h 269"/>
              <a:gd name="T30" fmla="*/ 821571598 w 343"/>
              <a:gd name="T31" fmla="*/ 370461672 h 269"/>
              <a:gd name="T32" fmla="*/ 801410337 w 343"/>
              <a:gd name="T33" fmla="*/ 418345456 h 269"/>
              <a:gd name="T34" fmla="*/ 773689396 w 343"/>
              <a:gd name="T35" fmla="*/ 456146945 h 269"/>
              <a:gd name="T36" fmla="*/ 748487819 w 343"/>
              <a:gd name="T37" fmla="*/ 493950021 h 269"/>
              <a:gd name="T38" fmla="*/ 715724976 w 343"/>
              <a:gd name="T39" fmla="*/ 531751510 h 269"/>
              <a:gd name="T40" fmla="*/ 677923405 w 343"/>
              <a:gd name="T41" fmla="*/ 561993335 h 269"/>
              <a:gd name="T42" fmla="*/ 642641197 w 343"/>
              <a:gd name="T43" fmla="*/ 589714215 h 269"/>
              <a:gd name="T44" fmla="*/ 599797723 w 343"/>
              <a:gd name="T45" fmla="*/ 614915737 h 269"/>
              <a:gd name="T46" fmla="*/ 556955837 w 343"/>
              <a:gd name="T47" fmla="*/ 637597900 h 269"/>
              <a:gd name="T48" fmla="*/ 514112363 w 343"/>
              <a:gd name="T49" fmla="*/ 652718813 h 269"/>
              <a:gd name="T50" fmla="*/ 466230161 w 343"/>
              <a:gd name="T51" fmla="*/ 662799422 h 269"/>
              <a:gd name="T52" fmla="*/ 418346371 w 343"/>
              <a:gd name="T53" fmla="*/ 672880030 h 269"/>
              <a:gd name="T54" fmla="*/ 365423755 w 343"/>
              <a:gd name="T55" fmla="*/ 672880030 h 269"/>
              <a:gd name="T56" fmla="*/ 312499650 w 343"/>
              <a:gd name="T57" fmla="*/ 672880030 h 269"/>
              <a:gd name="T58" fmla="*/ 259577133 w 343"/>
              <a:gd name="T59" fmla="*/ 662799422 h 269"/>
              <a:gd name="T60" fmla="*/ 211693343 w 343"/>
              <a:gd name="T61" fmla="*/ 647678509 h 269"/>
              <a:gd name="T62" fmla="*/ 163811092 w 343"/>
              <a:gd name="T63" fmla="*/ 630036650 h 269"/>
              <a:gd name="T64" fmla="*/ 115927302 w 343"/>
              <a:gd name="T65" fmla="*/ 609875433 h 269"/>
              <a:gd name="T66" fmla="*/ 80645070 w 343"/>
              <a:gd name="T67" fmla="*/ 577114248 h 269"/>
              <a:gd name="T68" fmla="*/ 37803171 w 343"/>
              <a:gd name="T69" fmla="*/ 546872422 h 269"/>
              <a:gd name="T70" fmla="*/ 5040317 w 343"/>
              <a:gd name="T71" fmla="*/ 514111238 h 269"/>
              <a:gd name="T72" fmla="*/ 0 w 343"/>
              <a:gd name="T73" fmla="*/ 519151542 h 269"/>
              <a:gd name="T74" fmla="*/ 0 w 343"/>
              <a:gd name="T75" fmla="*/ 519151542 h 269"/>
              <a:gd name="T76" fmla="*/ 37803171 w 343"/>
              <a:gd name="T77" fmla="*/ 556953031 h 269"/>
              <a:gd name="T78" fmla="*/ 80645070 w 343"/>
              <a:gd name="T79" fmla="*/ 589714215 h 269"/>
              <a:gd name="T80" fmla="*/ 115927302 w 343"/>
              <a:gd name="T81" fmla="*/ 614915737 h 269"/>
              <a:gd name="T82" fmla="*/ 163811092 w 343"/>
              <a:gd name="T83" fmla="*/ 637597900 h 269"/>
              <a:gd name="T84" fmla="*/ 211693343 w 343"/>
              <a:gd name="T85" fmla="*/ 657759117 h 269"/>
              <a:gd name="T86" fmla="*/ 259577133 w 343"/>
              <a:gd name="T87" fmla="*/ 667839726 h 269"/>
              <a:gd name="T88" fmla="*/ 312499650 w 343"/>
              <a:gd name="T89" fmla="*/ 677920335 h 269"/>
              <a:gd name="T90" fmla="*/ 365423755 w 343"/>
              <a:gd name="T91" fmla="*/ 677920335 h 269"/>
              <a:gd name="T92" fmla="*/ 418346371 w 343"/>
              <a:gd name="T93" fmla="*/ 677920335 h 269"/>
              <a:gd name="T94" fmla="*/ 466230161 w 343"/>
              <a:gd name="T95" fmla="*/ 667839726 h 269"/>
              <a:gd name="T96" fmla="*/ 514112363 w 343"/>
              <a:gd name="T97" fmla="*/ 657759117 h 269"/>
              <a:gd name="T98" fmla="*/ 561996152 w 343"/>
              <a:gd name="T99" fmla="*/ 642638204 h 269"/>
              <a:gd name="T100" fmla="*/ 604838039 w 343"/>
              <a:gd name="T101" fmla="*/ 619956041 h 269"/>
              <a:gd name="T102" fmla="*/ 647681513 w 343"/>
              <a:gd name="T103" fmla="*/ 594754520 h 269"/>
              <a:gd name="T104" fmla="*/ 682963720 w 343"/>
              <a:gd name="T105" fmla="*/ 567033640 h 269"/>
              <a:gd name="T106" fmla="*/ 715724976 w 343"/>
              <a:gd name="T107" fmla="*/ 536791814 h 269"/>
              <a:gd name="T108" fmla="*/ 748487819 w 343"/>
              <a:gd name="T109" fmla="*/ 498990325 h 269"/>
              <a:gd name="T110" fmla="*/ 778729711 w 343"/>
              <a:gd name="T111" fmla="*/ 461187249 h 269"/>
              <a:gd name="T112" fmla="*/ 806450652 w 343"/>
              <a:gd name="T113" fmla="*/ 418345456 h 269"/>
              <a:gd name="T114" fmla="*/ 826611913 w 343"/>
              <a:gd name="T115" fmla="*/ 378022923 h 269"/>
              <a:gd name="T116" fmla="*/ 844254009 w 343"/>
              <a:gd name="T117" fmla="*/ 330139238 h 269"/>
              <a:gd name="T118" fmla="*/ 854334640 w 343"/>
              <a:gd name="T119" fmla="*/ 282257141 h 269"/>
              <a:gd name="T120" fmla="*/ 859374955 w 343"/>
              <a:gd name="T121" fmla="*/ 234373456 h 269"/>
              <a:gd name="T122" fmla="*/ 864415270 w 343"/>
              <a:gd name="T123" fmla="*/ 181451005 h 26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43"/>
              <a:gd name="T187" fmla="*/ 0 h 269"/>
              <a:gd name="T188" fmla="*/ 343 w 343"/>
              <a:gd name="T189" fmla="*/ 269 h 26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43" h="269">
                <a:moveTo>
                  <a:pt x="343" y="72"/>
                </a:moveTo>
                <a:lnTo>
                  <a:pt x="343" y="55"/>
                </a:lnTo>
                <a:lnTo>
                  <a:pt x="339" y="36"/>
                </a:lnTo>
                <a:lnTo>
                  <a:pt x="335" y="19"/>
                </a:lnTo>
                <a:lnTo>
                  <a:pt x="330" y="2"/>
                </a:lnTo>
                <a:lnTo>
                  <a:pt x="328" y="2"/>
                </a:lnTo>
                <a:lnTo>
                  <a:pt x="326" y="0"/>
                </a:lnTo>
                <a:lnTo>
                  <a:pt x="332" y="17"/>
                </a:lnTo>
                <a:lnTo>
                  <a:pt x="337" y="36"/>
                </a:lnTo>
                <a:lnTo>
                  <a:pt x="339" y="53"/>
                </a:lnTo>
                <a:lnTo>
                  <a:pt x="341" y="72"/>
                </a:lnTo>
                <a:lnTo>
                  <a:pt x="339" y="93"/>
                </a:lnTo>
                <a:lnTo>
                  <a:pt x="337" y="112"/>
                </a:lnTo>
                <a:lnTo>
                  <a:pt x="332" y="131"/>
                </a:lnTo>
                <a:lnTo>
                  <a:pt x="326" y="147"/>
                </a:lnTo>
                <a:lnTo>
                  <a:pt x="318" y="166"/>
                </a:lnTo>
                <a:lnTo>
                  <a:pt x="307" y="181"/>
                </a:lnTo>
                <a:lnTo>
                  <a:pt x="297" y="196"/>
                </a:lnTo>
                <a:lnTo>
                  <a:pt x="284" y="211"/>
                </a:lnTo>
                <a:lnTo>
                  <a:pt x="269" y="223"/>
                </a:lnTo>
                <a:lnTo>
                  <a:pt x="255" y="234"/>
                </a:lnTo>
                <a:lnTo>
                  <a:pt x="238" y="244"/>
                </a:lnTo>
                <a:lnTo>
                  <a:pt x="221" y="253"/>
                </a:lnTo>
                <a:lnTo>
                  <a:pt x="204" y="259"/>
                </a:lnTo>
                <a:lnTo>
                  <a:pt x="185" y="263"/>
                </a:lnTo>
                <a:lnTo>
                  <a:pt x="166" y="267"/>
                </a:lnTo>
                <a:lnTo>
                  <a:pt x="145" y="267"/>
                </a:lnTo>
                <a:lnTo>
                  <a:pt x="124" y="267"/>
                </a:lnTo>
                <a:lnTo>
                  <a:pt x="103" y="263"/>
                </a:lnTo>
                <a:lnTo>
                  <a:pt x="84" y="257"/>
                </a:lnTo>
                <a:lnTo>
                  <a:pt x="65" y="250"/>
                </a:lnTo>
                <a:lnTo>
                  <a:pt x="46" y="242"/>
                </a:lnTo>
                <a:lnTo>
                  <a:pt x="32" y="229"/>
                </a:lnTo>
                <a:lnTo>
                  <a:pt x="15" y="217"/>
                </a:lnTo>
                <a:lnTo>
                  <a:pt x="2" y="204"/>
                </a:lnTo>
                <a:lnTo>
                  <a:pt x="0" y="206"/>
                </a:lnTo>
                <a:lnTo>
                  <a:pt x="15" y="221"/>
                </a:lnTo>
                <a:lnTo>
                  <a:pt x="32" y="234"/>
                </a:lnTo>
                <a:lnTo>
                  <a:pt x="46" y="244"/>
                </a:lnTo>
                <a:lnTo>
                  <a:pt x="65" y="253"/>
                </a:lnTo>
                <a:lnTo>
                  <a:pt x="84" y="261"/>
                </a:lnTo>
                <a:lnTo>
                  <a:pt x="103" y="265"/>
                </a:lnTo>
                <a:lnTo>
                  <a:pt x="124" y="269"/>
                </a:lnTo>
                <a:lnTo>
                  <a:pt x="145" y="269"/>
                </a:lnTo>
                <a:lnTo>
                  <a:pt x="166" y="269"/>
                </a:lnTo>
                <a:lnTo>
                  <a:pt x="185" y="265"/>
                </a:lnTo>
                <a:lnTo>
                  <a:pt x="204" y="261"/>
                </a:lnTo>
                <a:lnTo>
                  <a:pt x="223" y="255"/>
                </a:lnTo>
                <a:lnTo>
                  <a:pt x="240" y="246"/>
                </a:lnTo>
                <a:lnTo>
                  <a:pt x="257" y="236"/>
                </a:lnTo>
                <a:lnTo>
                  <a:pt x="271" y="225"/>
                </a:lnTo>
                <a:lnTo>
                  <a:pt x="284" y="213"/>
                </a:lnTo>
                <a:lnTo>
                  <a:pt x="297" y="198"/>
                </a:lnTo>
                <a:lnTo>
                  <a:pt x="309" y="183"/>
                </a:lnTo>
                <a:lnTo>
                  <a:pt x="320" y="166"/>
                </a:lnTo>
                <a:lnTo>
                  <a:pt x="328" y="150"/>
                </a:lnTo>
                <a:lnTo>
                  <a:pt x="335" y="131"/>
                </a:lnTo>
                <a:lnTo>
                  <a:pt x="339" y="112"/>
                </a:lnTo>
                <a:lnTo>
                  <a:pt x="341" y="93"/>
                </a:lnTo>
                <a:lnTo>
                  <a:pt x="343" y="72"/>
                </a:lnTo>
                <a:close/>
              </a:path>
            </a:pathLst>
          </a:custGeom>
          <a:solidFill>
            <a:srgbClr val="FF20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09" name="Freeform 79"/>
          <p:cNvSpPr>
            <a:spLocks/>
          </p:cNvSpPr>
          <p:nvPr/>
        </p:nvSpPr>
        <p:spPr bwMode="auto">
          <a:xfrm>
            <a:off x="4156075" y="4631564"/>
            <a:ext cx="541338" cy="427037"/>
          </a:xfrm>
          <a:custGeom>
            <a:avLst/>
            <a:gdLst>
              <a:gd name="T0" fmla="*/ 859374958 w 341"/>
              <a:gd name="T1" fmla="*/ 181451005 h 269"/>
              <a:gd name="T2" fmla="*/ 859374958 w 341"/>
              <a:gd name="T3" fmla="*/ 138607624 h 269"/>
              <a:gd name="T4" fmla="*/ 854334643 w 341"/>
              <a:gd name="T5" fmla="*/ 90725502 h 269"/>
              <a:gd name="T6" fmla="*/ 844254012 w 341"/>
              <a:gd name="T7" fmla="*/ 47882110 h 269"/>
              <a:gd name="T8" fmla="*/ 826611916 w 341"/>
              <a:gd name="T9" fmla="*/ 5040306 h 269"/>
              <a:gd name="T10" fmla="*/ 821571601 w 341"/>
              <a:gd name="T11" fmla="*/ 0 h 269"/>
              <a:gd name="T12" fmla="*/ 816531285 w 341"/>
              <a:gd name="T13" fmla="*/ 0 h 269"/>
              <a:gd name="T14" fmla="*/ 831652231 w 341"/>
              <a:gd name="T15" fmla="*/ 42841805 h 269"/>
              <a:gd name="T16" fmla="*/ 849294327 w 341"/>
              <a:gd name="T17" fmla="*/ 85685198 h 269"/>
              <a:gd name="T18" fmla="*/ 854334643 w 341"/>
              <a:gd name="T19" fmla="*/ 133567320 h 269"/>
              <a:gd name="T20" fmla="*/ 854334643 w 341"/>
              <a:gd name="T21" fmla="*/ 181451005 h 269"/>
              <a:gd name="T22" fmla="*/ 854334643 w 341"/>
              <a:gd name="T23" fmla="*/ 234373456 h 269"/>
              <a:gd name="T24" fmla="*/ 844254012 w 341"/>
              <a:gd name="T25" fmla="*/ 282257141 h 269"/>
              <a:gd name="T26" fmla="*/ 831652231 w 341"/>
              <a:gd name="T27" fmla="*/ 330139238 h 269"/>
              <a:gd name="T28" fmla="*/ 816531285 w 341"/>
              <a:gd name="T29" fmla="*/ 370461672 h 269"/>
              <a:gd name="T30" fmla="*/ 796370024 w 341"/>
              <a:gd name="T31" fmla="*/ 413305053 h 269"/>
              <a:gd name="T32" fmla="*/ 773689399 w 341"/>
              <a:gd name="T33" fmla="*/ 456146945 h 269"/>
              <a:gd name="T34" fmla="*/ 743447506 w 341"/>
              <a:gd name="T35" fmla="*/ 493950021 h 269"/>
              <a:gd name="T36" fmla="*/ 710684663 w 341"/>
              <a:gd name="T37" fmla="*/ 531751510 h 269"/>
              <a:gd name="T38" fmla="*/ 677923407 w 341"/>
              <a:gd name="T39" fmla="*/ 556953031 h 269"/>
              <a:gd name="T40" fmla="*/ 642641199 w 341"/>
              <a:gd name="T41" fmla="*/ 589714215 h 269"/>
              <a:gd name="T42" fmla="*/ 599797725 w 341"/>
              <a:gd name="T43" fmla="*/ 609875433 h 269"/>
              <a:gd name="T44" fmla="*/ 556955838 w 341"/>
              <a:gd name="T45" fmla="*/ 630036650 h 269"/>
              <a:gd name="T46" fmla="*/ 509072049 w 341"/>
              <a:gd name="T47" fmla="*/ 647678509 h 269"/>
              <a:gd name="T48" fmla="*/ 466230162 w 341"/>
              <a:gd name="T49" fmla="*/ 662799422 h 269"/>
              <a:gd name="T50" fmla="*/ 413305958 w 341"/>
              <a:gd name="T51" fmla="*/ 667839726 h 269"/>
              <a:gd name="T52" fmla="*/ 365423756 w 341"/>
              <a:gd name="T53" fmla="*/ 672880030 h 269"/>
              <a:gd name="T54" fmla="*/ 312499651 w 341"/>
              <a:gd name="T55" fmla="*/ 667839726 h 269"/>
              <a:gd name="T56" fmla="*/ 259577134 w 341"/>
              <a:gd name="T57" fmla="*/ 657759117 h 269"/>
              <a:gd name="T58" fmla="*/ 211693344 w 341"/>
              <a:gd name="T59" fmla="*/ 647678509 h 269"/>
              <a:gd name="T60" fmla="*/ 163811092 w 341"/>
              <a:gd name="T61" fmla="*/ 624996346 h 269"/>
              <a:gd name="T62" fmla="*/ 115927303 w 341"/>
              <a:gd name="T63" fmla="*/ 604835128 h 269"/>
              <a:gd name="T64" fmla="*/ 80645070 w 341"/>
              <a:gd name="T65" fmla="*/ 577114248 h 269"/>
              <a:gd name="T66" fmla="*/ 37803171 w 341"/>
              <a:gd name="T67" fmla="*/ 546872422 h 269"/>
              <a:gd name="T68" fmla="*/ 5040317 w 341"/>
              <a:gd name="T69" fmla="*/ 509070934 h 269"/>
              <a:gd name="T70" fmla="*/ 5040317 w 341"/>
              <a:gd name="T71" fmla="*/ 514111238 h 269"/>
              <a:gd name="T72" fmla="*/ 0 w 341"/>
              <a:gd name="T73" fmla="*/ 519151542 h 269"/>
              <a:gd name="T74" fmla="*/ 37803171 w 341"/>
              <a:gd name="T75" fmla="*/ 551912727 h 269"/>
              <a:gd name="T76" fmla="*/ 80645070 w 341"/>
              <a:gd name="T77" fmla="*/ 584673911 h 269"/>
              <a:gd name="T78" fmla="*/ 115927303 w 341"/>
              <a:gd name="T79" fmla="*/ 609875433 h 269"/>
              <a:gd name="T80" fmla="*/ 163811092 w 341"/>
              <a:gd name="T81" fmla="*/ 637597900 h 269"/>
              <a:gd name="T82" fmla="*/ 211693344 w 341"/>
              <a:gd name="T83" fmla="*/ 652718813 h 269"/>
              <a:gd name="T84" fmla="*/ 259577134 w 341"/>
              <a:gd name="T85" fmla="*/ 667839726 h 269"/>
              <a:gd name="T86" fmla="*/ 312499651 w 341"/>
              <a:gd name="T87" fmla="*/ 672880030 h 269"/>
              <a:gd name="T88" fmla="*/ 365423756 w 341"/>
              <a:gd name="T89" fmla="*/ 677920335 h 269"/>
              <a:gd name="T90" fmla="*/ 418346373 w 341"/>
              <a:gd name="T91" fmla="*/ 672880030 h 269"/>
              <a:gd name="T92" fmla="*/ 466230162 w 341"/>
              <a:gd name="T93" fmla="*/ 667839726 h 269"/>
              <a:gd name="T94" fmla="*/ 514112364 w 341"/>
              <a:gd name="T95" fmla="*/ 652718813 h 269"/>
              <a:gd name="T96" fmla="*/ 556955838 w 341"/>
              <a:gd name="T97" fmla="*/ 637597900 h 269"/>
              <a:gd name="T98" fmla="*/ 604838041 w 341"/>
              <a:gd name="T99" fmla="*/ 614915737 h 269"/>
              <a:gd name="T100" fmla="*/ 642641199 w 341"/>
              <a:gd name="T101" fmla="*/ 594754520 h 269"/>
              <a:gd name="T102" fmla="*/ 677923407 w 341"/>
              <a:gd name="T103" fmla="*/ 561993335 h 269"/>
              <a:gd name="T104" fmla="*/ 715724978 w 341"/>
              <a:gd name="T105" fmla="*/ 531751510 h 269"/>
              <a:gd name="T106" fmla="*/ 748487822 w 341"/>
              <a:gd name="T107" fmla="*/ 498990325 h 269"/>
              <a:gd name="T108" fmla="*/ 773689399 w 341"/>
              <a:gd name="T109" fmla="*/ 456146945 h 269"/>
              <a:gd name="T110" fmla="*/ 801410339 w 341"/>
              <a:gd name="T111" fmla="*/ 418345456 h 269"/>
              <a:gd name="T112" fmla="*/ 821571601 w 341"/>
              <a:gd name="T113" fmla="*/ 378022923 h 269"/>
              <a:gd name="T114" fmla="*/ 836692745 w 341"/>
              <a:gd name="T115" fmla="*/ 330139238 h 269"/>
              <a:gd name="T116" fmla="*/ 849294327 w 341"/>
              <a:gd name="T117" fmla="*/ 282257141 h 269"/>
              <a:gd name="T118" fmla="*/ 859374958 w 341"/>
              <a:gd name="T119" fmla="*/ 234373456 h 269"/>
              <a:gd name="T120" fmla="*/ 859374958 w 341"/>
              <a:gd name="T121" fmla="*/ 181451005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41"/>
              <a:gd name="T184" fmla="*/ 0 h 269"/>
              <a:gd name="T185" fmla="*/ 341 w 341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41" h="269">
                <a:moveTo>
                  <a:pt x="341" y="72"/>
                </a:moveTo>
                <a:lnTo>
                  <a:pt x="341" y="55"/>
                </a:lnTo>
                <a:lnTo>
                  <a:pt x="339" y="36"/>
                </a:lnTo>
                <a:lnTo>
                  <a:pt x="335" y="19"/>
                </a:lnTo>
                <a:lnTo>
                  <a:pt x="328" y="2"/>
                </a:lnTo>
                <a:lnTo>
                  <a:pt x="326" y="0"/>
                </a:lnTo>
                <a:lnTo>
                  <a:pt x="324" y="0"/>
                </a:lnTo>
                <a:lnTo>
                  <a:pt x="330" y="17"/>
                </a:lnTo>
                <a:lnTo>
                  <a:pt x="337" y="34"/>
                </a:lnTo>
                <a:lnTo>
                  <a:pt x="339" y="53"/>
                </a:lnTo>
                <a:lnTo>
                  <a:pt x="339" y="72"/>
                </a:lnTo>
                <a:lnTo>
                  <a:pt x="339" y="93"/>
                </a:lnTo>
                <a:lnTo>
                  <a:pt x="335" y="112"/>
                </a:lnTo>
                <a:lnTo>
                  <a:pt x="330" y="131"/>
                </a:lnTo>
                <a:lnTo>
                  <a:pt x="324" y="147"/>
                </a:lnTo>
                <a:lnTo>
                  <a:pt x="316" y="164"/>
                </a:lnTo>
                <a:lnTo>
                  <a:pt x="307" y="181"/>
                </a:lnTo>
                <a:lnTo>
                  <a:pt x="295" y="196"/>
                </a:lnTo>
                <a:lnTo>
                  <a:pt x="282" y="211"/>
                </a:lnTo>
                <a:lnTo>
                  <a:pt x="269" y="221"/>
                </a:lnTo>
                <a:lnTo>
                  <a:pt x="255" y="234"/>
                </a:lnTo>
                <a:lnTo>
                  <a:pt x="238" y="242"/>
                </a:lnTo>
                <a:lnTo>
                  <a:pt x="221" y="250"/>
                </a:lnTo>
                <a:lnTo>
                  <a:pt x="202" y="257"/>
                </a:lnTo>
                <a:lnTo>
                  <a:pt x="185" y="263"/>
                </a:lnTo>
                <a:lnTo>
                  <a:pt x="164" y="265"/>
                </a:lnTo>
                <a:lnTo>
                  <a:pt x="145" y="267"/>
                </a:lnTo>
                <a:lnTo>
                  <a:pt x="124" y="265"/>
                </a:lnTo>
                <a:lnTo>
                  <a:pt x="103" y="261"/>
                </a:lnTo>
                <a:lnTo>
                  <a:pt x="84" y="257"/>
                </a:lnTo>
                <a:lnTo>
                  <a:pt x="65" y="248"/>
                </a:lnTo>
                <a:lnTo>
                  <a:pt x="46" y="240"/>
                </a:lnTo>
                <a:lnTo>
                  <a:pt x="32" y="229"/>
                </a:lnTo>
                <a:lnTo>
                  <a:pt x="15" y="217"/>
                </a:lnTo>
                <a:lnTo>
                  <a:pt x="2" y="202"/>
                </a:lnTo>
                <a:lnTo>
                  <a:pt x="2" y="204"/>
                </a:lnTo>
                <a:lnTo>
                  <a:pt x="0" y="206"/>
                </a:lnTo>
                <a:lnTo>
                  <a:pt x="15" y="219"/>
                </a:lnTo>
                <a:lnTo>
                  <a:pt x="32" y="232"/>
                </a:lnTo>
                <a:lnTo>
                  <a:pt x="46" y="242"/>
                </a:lnTo>
                <a:lnTo>
                  <a:pt x="65" y="253"/>
                </a:lnTo>
                <a:lnTo>
                  <a:pt x="84" y="259"/>
                </a:lnTo>
                <a:lnTo>
                  <a:pt x="103" y="265"/>
                </a:lnTo>
                <a:lnTo>
                  <a:pt x="124" y="267"/>
                </a:lnTo>
                <a:lnTo>
                  <a:pt x="145" y="269"/>
                </a:lnTo>
                <a:lnTo>
                  <a:pt x="166" y="267"/>
                </a:lnTo>
                <a:lnTo>
                  <a:pt x="185" y="265"/>
                </a:lnTo>
                <a:lnTo>
                  <a:pt x="204" y="259"/>
                </a:lnTo>
                <a:lnTo>
                  <a:pt x="221" y="253"/>
                </a:lnTo>
                <a:lnTo>
                  <a:pt x="240" y="244"/>
                </a:lnTo>
                <a:lnTo>
                  <a:pt x="255" y="236"/>
                </a:lnTo>
                <a:lnTo>
                  <a:pt x="269" y="223"/>
                </a:lnTo>
                <a:lnTo>
                  <a:pt x="284" y="211"/>
                </a:lnTo>
                <a:lnTo>
                  <a:pt x="297" y="198"/>
                </a:lnTo>
                <a:lnTo>
                  <a:pt x="307" y="181"/>
                </a:lnTo>
                <a:lnTo>
                  <a:pt x="318" y="166"/>
                </a:lnTo>
                <a:lnTo>
                  <a:pt x="326" y="150"/>
                </a:lnTo>
                <a:lnTo>
                  <a:pt x="332" y="131"/>
                </a:lnTo>
                <a:lnTo>
                  <a:pt x="337" y="112"/>
                </a:lnTo>
                <a:lnTo>
                  <a:pt x="341" y="93"/>
                </a:lnTo>
                <a:lnTo>
                  <a:pt x="341" y="72"/>
                </a:lnTo>
                <a:close/>
              </a:path>
            </a:pathLst>
          </a:custGeom>
          <a:solidFill>
            <a:srgbClr val="FF2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0" name="Freeform 80"/>
          <p:cNvSpPr>
            <a:spLocks/>
          </p:cNvSpPr>
          <p:nvPr/>
        </p:nvSpPr>
        <p:spPr bwMode="auto">
          <a:xfrm>
            <a:off x="4159282" y="4628389"/>
            <a:ext cx="538163" cy="427037"/>
          </a:xfrm>
          <a:custGeom>
            <a:avLst/>
            <a:gdLst>
              <a:gd name="T0" fmla="*/ 854334645 w 339"/>
              <a:gd name="T1" fmla="*/ 186491309 h 269"/>
              <a:gd name="T2" fmla="*/ 849294330 w 339"/>
              <a:gd name="T3" fmla="*/ 138607624 h 269"/>
              <a:gd name="T4" fmla="*/ 844254015 w 339"/>
              <a:gd name="T5" fmla="*/ 95765807 h 269"/>
              <a:gd name="T6" fmla="*/ 831652234 w 339"/>
              <a:gd name="T7" fmla="*/ 47882110 h 269"/>
              <a:gd name="T8" fmla="*/ 816531288 w 339"/>
              <a:gd name="T9" fmla="*/ 5040306 h 269"/>
              <a:gd name="T10" fmla="*/ 816531288 w 339"/>
              <a:gd name="T11" fmla="*/ 5040306 h 269"/>
              <a:gd name="T12" fmla="*/ 811490973 w 339"/>
              <a:gd name="T13" fmla="*/ 0 h 269"/>
              <a:gd name="T14" fmla="*/ 826611919 w 339"/>
              <a:gd name="T15" fmla="*/ 42841805 h 269"/>
              <a:gd name="T16" fmla="*/ 839213699 w 339"/>
              <a:gd name="T17" fmla="*/ 90725502 h 269"/>
              <a:gd name="T18" fmla="*/ 844254015 w 339"/>
              <a:gd name="T19" fmla="*/ 138607624 h 269"/>
              <a:gd name="T20" fmla="*/ 849294330 w 339"/>
              <a:gd name="T21" fmla="*/ 186491309 h 269"/>
              <a:gd name="T22" fmla="*/ 844254015 w 339"/>
              <a:gd name="T23" fmla="*/ 239413760 h 269"/>
              <a:gd name="T24" fmla="*/ 839213699 w 339"/>
              <a:gd name="T25" fmla="*/ 287297445 h 269"/>
              <a:gd name="T26" fmla="*/ 826611919 w 339"/>
              <a:gd name="T27" fmla="*/ 335179542 h 269"/>
              <a:gd name="T28" fmla="*/ 806450657 w 339"/>
              <a:gd name="T29" fmla="*/ 375501977 h 269"/>
              <a:gd name="T30" fmla="*/ 791329711 w 339"/>
              <a:gd name="T31" fmla="*/ 418345456 h 269"/>
              <a:gd name="T32" fmla="*/ 763608770 w 339"/>
              <a:gd name="T33" fmla="*/ 461187249 h 269"/>
              <a:gd name="T34" fmla="*/ 738407194 w 339"/>
              <a:gd name="T35" fmla="*/ 498990325 h 269"/>
              <a:gd name="T36" fmla="*/ 705644350 w 339"/>
              <a:gd name="T37" fmla="*/ 529232151 h 269"/>
              <a:gd name="T38" fmla="*/ 667842778 w 339"/>
              <a:gd name="T39" fmla="*/ 561993335 h 269"/>
              <a:gd name="T40" fmla="*/ 632560571 w 339"/>
              <a:gd name="T41" fmla="*/ 589714215 h 269"/>
              <a:gd name="T42" fmla="*/ 594757412 w 339"/>
              <a:gd name="T43" fmla="*/ 614915737 h 269"/>
              <a:gd name="T44" fmla="*/ 551915525 w 339"/>
              <a:gd name="T45" fmla="*/ 635076954 h 269"/>
              <a:gd name="T46" fmla="*/ 504031735 w 339"/>
              <a:gd name="T47" fmla="*/ 652718813 h 269"/>
              <a:gd name="T48" fmla="*/ 456149533 w 339"/>
              <a:gd name="T49" fmla="*/ 662799422 h 269"/>
              <a:gd name="T50" fmla="*/ 408265644 w 339"/>
              <a:gd name="T51" fmla="*/ 672880030 h 269"/>
              <a:gd name="T52" fmla="*/ 360383442 w 339"/>
              <a:gd name="T53" fmla="*/ 672880030 h 269"/>
              <a:gd name="T54" fmla="*/ 307459337 w 339"/>
              <a:gd name="T55" fmla="*/ 667839726 h 269"/>
              <a:gd name="T56" fmla="*/ 254536819 w 339"/>
              <a:gd name="T57" fmla="*/ 662799422 h 269"/>
              <a:gd name="T58" fmla="*/ 206652980 w 339"/>
              <a:gd name="T59" fmla="*/ 647678509 h 269"/>
              <a:gd name="T60" fmla="*/ 158770777 w 339"/>
              <a:gd name="T61" fmla="*/ 630036650 h 269"/>
              <a:gd name="T62" fmla="*/ 118448255 w 339"/>
              <a:gd name="T63" fmla="*/ 604835128 h 269"/>
              <a:gd name="T64" fmla="*/ 75604755 w 339"/>
              <a:gd name="T65" fmla="*/ 577114248 h 269"/>
              <a:gd name="T66" fmla="*/ 32762856 w 339"/>
              <a:gd name="T67" fmla="*/ 546872422 h 269"/>
              <a:gd name="T68" fmla="*/ 0 w 339"/>
              <a:gd name="T69" fmla="*/ 509070934 h 269"/>
              <a:gd name="T70" fmla="*/ 0 w 339"/>
              <a:gd name="T71" fmla="*/ 514111238 h 269"/>
              <a:gd name="T72" fmla="*/ 0 w 339"/>
              <a:gd name="T73" fmla="*/ 519151542 h 269"/>
              <a:gd name="T74" fmla="*/ 32762856 w 339"/>
              <a:gd name="T75" fmla="*/ 551912727 h 269"/>
              <a:gd name="T76" fmla="*/ 75604755 w 339"/>
              <a:gd name="T77" fmla="*/ 582154553 h 269"/>
              <a:gd name="T78" fmla="*/ 110886988 w 339"/>
              <a:gd name="T79" fmla="*/ 614915737 h 269"/>
              <a:gd name="T80" fmla="*/ 158770777 w 339"/>
              <a:gd name="T81" fmla="*/ 635076954 h 269"/>
              <a:gd name="T82" fmla="*/ 206652980 w 339"/>
              <a:gd name="T83" fmla="*/ 652718813 h 269"/>
              <a:gd name="T84" fmla="*/ 254536819 w 339"/>
              <a:gd name="T85" fmla="*/ 667839726 h 269"/>
              <a:gd name="T86" fmla="*/ 307459337 w 339"/>
              <a:gd name="T87" fmla="*/ 677920335 h 269"/>
              <a:gd name="T88" fmla="*/ 360383442 w 339"/>
              <a:gd name="T89" fmla="*/ 677920335 h 269"/>
              <a:gd name="T90" fmla="*/ 413305959 w 339"/>
              <a:gd name="T91" fmla="*/ 677920335 h 269"/>
              <a:gd name="T92" fmla="*/ 461189848 w 339"/>
              <a:gd name="T93" fmla="*/ 667839726 h 269"/>
              <a:gd name="T94" fmla="*/ 509072051 w 339"/>
              <a:gd name="T95" fmla="*/ 657759117 h 269"/>
              <a:gd name="T96" fmla="*/ 551915525 w 339"/>
              <a:gd name="T97" fmla="*/ 642638204 h 269"/>
              <a:gd name="T98" fmla="*/ 594757412 w 339"/>
              <a:gd name="T99" fmla="*/ 619956041 h 269"/>
              <a:gd name="T100" fmla="*/ 637600886 w 339"/>
              <a:gd name="T101" fmla="*/ 594754520 h 269"/>
              <a:gd name="T102" fmla="*/ 672883094 w 339"/>
              <a:gd name="T103" fmla="*/ 567033640 h 269"/>
              <a:gd name="T104" fmla="*/ 710684665 w 339"/>
              <a:gd name="T105" fmla="*/ 536791814 h 269"/>
              <a:gd name="T106" fmla="*/ 743447509 w 339"/>
              <a:gd name="T107" fmla="*/ 498990325 h 269"/>
              <a:gd name="T108" fmla="*/ 768649086 w 339"/>
              <a:gd name="T109" fmla="*/ 461187249 h 269"/>
              <a:gd name="T110" fmla="*/ 796370027 w 339"/>
              <a:gd name="T111" fmla="*/ 423385761 h 269"/>
              <a:gd name="T112" fmla="*/ 816531288 w 339"/>
              <a:gd name="T113" fmla="*/ 375501977 h 269"/>
              <a:gd name="T114" fmla="*/ 831652234 w 339"/>
              <a:gd name="T115" fmla="*/ 335179542 h 269"/>
              <a:gd name="T116" fmla="*/ 844254015 w 339"/>
              <a:gd name="T117" fmla="*/ 287297445 h 269"/>
              <a:gd name="T118" fmla="*/ 849294330 w 339"/>
              <a:gd name="T119" fmla="*/ 239413760 h 269"/>
              <a:gd name="T120" fmla="*/ 854334645 w 339"/>
              <a:gd name="T121" fmla="*/ 186491309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9"/>
              <a:gd name="T184" fmla="*/ 0 h 269"/>
              <a:gd name="T185" fmla="*/ 339 w 339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9" h="269">
                <a:moveTo>
                  <a:pt x="339" y="74"/>
                </a:moveTo>
                <a:lnTo>
                  <a:pt x="337" y="55"/>
                </a:lnTo>
                <a:lnTo>
                  <a:pt x="335" y="38"/>
                </a:lnTo>
                <a:lnTo>
                  <a:pt x="330" y="19"/>
                </a:lnTo>
                <a:lnTo>
                  <a:pt x="324" y="2"/>
                </a:lnTo>
                <a:lnTo>
                  <a:pt x="322" y="0"/>
                </a:lnTo>
                <a:lnTo>
                  <a:pt x="328" y="17"/>
                </a:lnTo>
                <a:lnTo>
                  <a:pt x="333" y="36"/>
                </a:lnTo>
                <a:lnTo>
                  <a:pt x="335" y="55"/>
                </a:lnTo>
                <a:lnTo>
                  <a:pt x="337" y="74"/>
                </a:lnTo>
                <a:lnTo>
                  <a:pt x="335" y="95"/>
                </a:lnTo>
                <a:lnTo>
                  <a:pt x="333" y="114"/>
                </a:lnTo>
                <a:lnTo>
                  <a:pt x="328" y="133"/>
                </a:lnTo>
                <a:lnTo>
                  <a:pt x="320" y="149"/>
                </a:lnTo>
                <a:lnTo>
                  <a:pt x="314" y="166"/>
                </a:lnTo>
                <a:lnTo>
                  <a:pt x="303" y="183"/>
                </a:lnTo>
                <a:lnTo>
                  <a:pt x="293" y="198"/>
                </a:lnTo>
                <a:lnTo>
                  <a:pt x="280" y="210"/>
                </a:lnTo>
                <a:lnTo>
                  <a:pt x="265" y="223"/>
                </a:lnTo>
                <a:lnTo>
                  <a:pt x="251" y="234"/>
                </a:lnTo>
                <a:lnTo>
                  <a:pt x="236" y="244"/>
                </a:lnTo>
                <a:lnTo>
                  <a:pt x="219" y="252"/>
                </a:lnTo>
                <a:lnTo>
                  <a:pt x="200" y="259"/>
                </a:lnTo>
                <a:lnTo>
                  <a:pt x="181" y="263"/>
                </a:lnTo>
                <a:lnTo>
                  <a:pt x="162" y="267"/>
                </a:lnTo>
                <a:lnTo>
                  <a:pt x="143" y="267"/>
                </a:lnTo>
                <a:lnTo>
                  <a:pt x="122" y="265"/>
                </a:lnTo>
                <a:lnTo>
                  <a:pt x="101" y="263"/>
                </a:lnTo>
                <a:lnTo>
                  <a:pt x="82" y="257"/>
                </a:lnTo>
                <a:lnTo>
                  <a:pt x="63" y="250"/>
                </a:lnTo>
                <a:lnTo>
                  <a:pt x="47" y="240"/>
                </a:lnTo>
                <a:lnTo>
                  <a:pt x="30" y="229"/>
                </a:lnTo>
                <a:lnTo>
                  <a:pt x="13" y="217"/>
                </a:lnTo>
                <a:lnTo>
                  <a:pt x="0" y="202"/>
                </a:lnTo>
                <a:lnTo>
                  <a:pt x="0" y="204"/>
                </a:lnTo>
                <a:lnTo>
                  <a:pt x="0" y="206"/>
                </a:lnTo>
                <a:lnTo>
                  <a:pt x="13" y="219"/>
                </a:lnTo>
                <a:lnTo>
                  <a:pt x="30" y="231"/>
                </a:lnTo>
                <a:lnTo>
                  <a:pt x="44" y="244"/>
                </a:lnTo>
                <a:lnTo>
                  <a:pt x="63" y="252"/>
                </a:lnTo>
                <a:lnTo>
                  <a:pt x="82" y="259"/>
                </a:lnTo>
                <a:lnTo>
                  <a:pt x="101" y="265"/>
                </a:lnTo>
                <a:lnTo>
                  <a:pt x="122" y="269"/>
                </a:lnTo>
                <a:lnTo>
                  <a:pt x="143" y="269"/>
                </a:lnTo>
                <a:lnTo>
                  <a:pt x="164" y="269"/>
                </a:lnTo>
                <a:lnTo>
                  <a:pt x="183" y="265"/>
                </a:lnTo>
                <a:lnTo>
                  <a:pt x="202" y="261"/>
                </a:lnTo>
                <a:lnTo>
                  <a:pt x="219" y="255"/>
                </a:lnTo>
                <a:lnTo>
                  <a:pt x="236" y="246"/>
                </a:lnTo>
                <a:lnTo>
                  <a:pt x="253" y="236"/>
                </a:lnTo>
                <a:lnTo>
                  <a:pt x="267" y="225"/>
                </a:lnTo>
                <a:lnTo>
                  <a:pt x="282" y="213"/>
                </a:lnTo>
                <a:lnTo>
                  <a:pt x="295" y="198"/>
                </a:lnTo>
                <a:lnTo>
                  <a:pt x="305" y="183"/>
                </a:lnTo>
                <a:lnTo>
                  <a:pt x="316" y="168"/>
                </a:lnTo>
                <a:lnTo>
                  <a:pt x="324" y="149"/>
                </a:lnTo>
                <a:lnTo>
                  <a:pt x="330" y="133"/>
                </a:lnTo>
                <a:lnTo>
                  <a:pt x="335" y="114"/>
                </a:lnTo>
                <a:lnTo>
                  <a:pt x="337" y="95"/>
                </a:lnTo>
                <a:lnTo>
                  <a:pt x="339" y="74"/>
                </a:lnTo>
                <a:close/>
              </a:path>
            </a:pathLst>
          </a:custGeom>
          <a:solidFill>
            <a:srgbClr val="FF21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1" name="Freeform 81"/>
          <p:cNvSpPr>
            <a:spLocks/>
          </p:cNvSpPr>
          <p:nvPr/>
        </p:nvSpPr>
        <p:spPr bwMode="auto">
          <a:xfrm>
            <a:off x="4159251" y="4625182"/>
            <a:ext cx="534988" cy="430212"/>
          </a:xfrm>
          <a:custGeom>
            <a:avLst/>
            <a:gdLst>
              <a:gd name="T0" fmla="*/ 849294333 w 337"/>
              <a:gd name="T1" fmla="*/ 191531616 h 271"/>
              <a:gd name="T2" fmla="*/ 849294333 w 337"/>
              <a:gd name="T3" fmla="*/ 143647930 h 271"/>
              <a:gd name="T4" fmla="*/ 844254018 w 337"/>
              <a:gd name="T5" fmla="*/ 95765808 h 271"/>
              <a:gd name="T6" fmla="*/ 826611922 w 337"/>
              <a:gd name="T7" fmla="*/ 52922427 h 271"/>
              <a:gd name="T8" fmla="*/ 811490975 w 337"/>
              <a:gd name="T9" fmla="*/ 10080612 h 271"/>
              <a:gd name="T10" fmla="*/ 811490975 w 337"/>
              <a:gd name="T11" fmla="*/ 5040306 h 271"/>
              <a:gd name="T12" fmla="*/ 806450660 w 337"/>
              <a:gd name="T13" fmla="*/ 0 h 271"/>
              <a:gd name="T14" fmla="*/ 821571606 w 337"/>
              <a:gd name="T15" fmla="*/ 47882110 h 271"/>
              <a:gd name="T16" fmla="*/ 831652237 w 337"/>
              <a:gd name="T17" fmla="*/ 95765808 h 271"/>
              <a:gd name="T18" fmla="*/ 844254018 w 337"/>
              <a:gd name="T19" fmla="*/ 143647930 h 271"/>
              <a:gd name="T20" fmla="*/ 844254018 w 337"/>
              <a:gd name="T21" fmla="*/ 191531616 h 271"/>
              <a:gd name="T22" fmla="*/ 844254018 w 337"/>
              <a:gd name="T23" fmla="*/ 244454067 h 271"/>
              <a:gd name="T24" fmla="*/ 831652237 w 337"/>
              <a:gd name="T25" fmla="*/ 292337753 h 271"/>
              <a:gd name="T26" fmla="*/ 821571606 w 337"/>
              <a:gd name="T27" fmla="*/ 335179546 h 271"/>
              <a:gd name="T28" fmla="*/ 806450660 w 337"/>
              <a:gd name="T29" fmla="*/ 380542286 h 271"/>
              <a:gd name="T30" fmla="*/ 786289398 w 337"/>
              <a:gd name="T31" fmla="*/ 423385766 h 271"/>
              <a:gd name="T32" fmla="*/ 763608773 w 337"/>
              <a:gd name="T33" fmla="*/ 461187255 h 271"/>
              <a:gd name="T34" fmla="*/ 730845929 w 337"/>
              <a:gd name="T35" fmla="*/ 498990331 h 271"/>
              <a:gd name="T36" fmla="*/ 700604037 w 337"/>
              <a:gd name="T37" fmla="*/ 534272462 h 271"/>
              <a:gd name="T38" fmla="*/ 667842781 w 337"/>
              <a:gd name="T39" fmla="*/ 567033647 h 271"/>
              <a:gd name="T40" fmla="*/ 632560573 w 337"/>
              <a:gd name="T41" fmla="*/ 594754527 h 271"/>
              <a:gd name="T42" fmla="*/ 589717098 w 337"/>
              <a:gd name="T43" fmla="*/ 614915744 h 271"/>
              <a:gd name="T44" fmla="*/ 546875211 w 337"/>
              <a:gd name="T45" fmla="*/ 635076962 h 271"/>
              <a:gd name="T46" fmla="*/ 504031737 w 337"/>
              <a:gd name="T47" fmla="*/ 652718821 h 271"/>
              <a:gd name="T48" fmla="*/ 456149535 w 337"/>
              <a:gd name="T49" fmla="*/ 667839734 h 271"/>
              <a:gd name="T50" fmla="*/ 408265645 w 337"/>
              <a:gd name="T51" fmla="*/ 672880038 h 271"/>
              <a:gd name="T52" fmla="*/ 360383443 w 337"/>
              <a:gd name="T53" fmla="*/ 672880038 h 271"/>
              <a:gd name="T54" fmla="*/ 307459338 w 337"/>
              <a:gd name="T55" fmla="*/ 672880038 h 271"/>
              <a:gd name="T56" fmla="*/ 254536820 w 337"/>
              <a:gd name="T57" fmla="*/ 662799430 h 271"/>
              <a:gd name="T58" fmla="*/ 206652980 w 337"/>
              <a:gd name="T59" fmla="*/ 652718821 h 271"/>
              <a:gd name="T60" fmla="*/ 158770778 w 337"/>
              <a:gd name="T61" fmla="*/ 630036657 h 271"/>
              <a:gd name="T62" fmla="*/ 118448255 w 337"/>
              <a:gd name="T63" fmla="*/ 609875440 h 271"/>
              <a:gd name="T64" fmla="*/ 75604756 w 337"/>
              <a:gd name="T65" fmla="*/ 577114255 h 271"/>
              <a:gd name="T66" fmla="*/ 32762856 w 337"/>
              <a:gd name="T67" fmla="*/ 546872429 h 271"/>
              <a:gd name="T68" fmla="*/ 0 w 337"/>
              <a:gd name="T69" fmla="*/ 514111244 h 271"/>
              <a:gd name="T70" fmla="*/ 0 w 337"/>
              <a:gd name="T71" fmla="*/ 514111244 h 271"/>
              <a:gd name="T72" fmla="*/ 0 w 337"/>
              <a:gd name="T73" fmla="*/ 519151549 h 271"/>
              <a:gd name="T74" fmla="*/ 32762856 w 337"/>
              <a:gd name="T75" fmla="*/ 556953038 h 271"/>
              <a:gd name="T76" fmla="*/ 75604756 w 337"/>
              <a:gd name="T77" fmla="*/ 587194864 h 271"/>
              <a:gd name="T78" fmla="*/ 110886988 w 337"/>
              <a:gd name="T79" fmla="*/ 614915744 h 271"/>
              <a:gd name="T80" fmla="*/ 158770778 w 337"/>
              <a:gd name="T81" fmla="*/ 635076962 h 271"/>
              <a:gd name="T82" fmla="*/ 206652980 w 337"/>
              <a:gd name="T83" fmla="*/ 657759125 h 271"/>
              <a:gd name="T84" fmla="*/ 254536820 w 337"/>
              <a:gd name="T85" fmla="*/ 667839734 h 271"/>
              <a:gd name="T86" fmla="*/ 307459338 w 337"/>
              <a:gd name="T87" fmla="*/ 677920343 h 271"/>
              <a:gd name="T88" fmla="*/ 360383443 w 337"/>
              <a:gd name="T89" fmla="*/ 682960647 h 271"/>
              <a:gd name="T90" fmla="*/ 408265645 w 337"/>
              <a:gd name="T91" fmla="*/ 677920343 h 271"/>
              <a:gd name="T92" fmla="*/ 461189850 w 337"/>
              <a:gd name="T93" fmla="*/ 672880038 h 271"/>
              <a:gd name="T94" fmla="*/ 504031737 w 337"/>
              <a:gd name="T95" fmla="*/ 657759125 h 271"/>
              <a:gd name="T96" fmla="*/ 551915527 w 337"/>
              <a:gd name="T97" fmla="*/ 640117266 h 271"/>
              <a:gd name="T98" fmla="*/ 594757414 w 337"/>
              <a:gd name="T99" fmla="*/ 619956049 h 271"/>
              <a:gd name="T100" fmla="*/ 637600888 w 337"/>
              <a:gd name="T101" fmla="*/ 599794831 h 271"/>
              <a:gd name="T102" fmla="*/ 672883096 w 337"/>
              <a:gd name="T103" fmla="*/ 567033647 h 271"/>
              <a:gd name="T104" fmla="*/ 705644352 w 337"/>
              <a:gd name="T105" fmla="*/ 541832125 h 271"/>
              <a:gd name="T106" fmla="*/ 738407196 w 337"/>
              <a:gd name="T107" fmla="*/ 504030636 h 271"/>
              <a:gd name="T108" fmla="*/ 768649088 w 337"/>
              <a:gd name="T109" fmla="*/ 466227559 h 271"/>
              <a:gd name="T110" fmla="*/ 791329714 w 337"/>
              <a:gd name="T111" fmla="*/ 423385766 h 271"/>
              <a:gd name="T112" fmla="*/ 811490975 w 337"/>
              <a:gd name="T113" fmla="*/ 380542286 h 271"/>
              <a:gd name="T114" fmla="*/ 826611922 w 337"/>
              <a:gd name="T115" fmla="*/ 340219851 h 271"/>
              <a:gd name="T116" fmla="*/ 839213702 w 337"/>
              <a:gd name="T117" fmla="*/ 292337753 h 271"/>
              <a:gd name="T118" fmla="*/ 849294333 w 337"/>
              <a:gd name="T119" fmla="*/ 244454067 h 271"/>
              <a:gd name="T120" fmla="*/ 849294333 w 337"/>
              <a:gd name="T121" fmla="*/ 191531616 h 27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7"/>
              <a:gd name="T184" fmla="*/ 0 h 271"/>
              <a:gd name="T185" fmla="*/ 337 w 337"/>
              <a:gd name="T186" fmla="*/ 271 h 27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7" h="271">
                <a:moveTo>
                  <a:pt x="337" y="76"/>
                </a:moveTo>
                <a:lnTo>
                  <a:pt x="337" y="57"/>
                </a:lnTo>
                <a:lnTo>
                  <a:pt x="335" y="38"/>
                </a:lnTo>
                <a:lnTo>
                  <a:pt x="328" y="21"/>
                </a:lnTo>
                <a:lnTo>
                  <a:pt x="322" y="4"/>
                </a:lnTo>
                <a:lnTo>
                  <a:pt x="322" y="2"/>
                </a:lnTo>
                <a:lnTo>
                  <a:pt x="320" y="0"/>
                </a:lnTo>
                <a:lnTo>
                  <a:pt x="326" y="19"/>
                </a:lnTo>
                <a:lnTo>
                  <a:pt x="330" y="38"/>
                </a:lnTo>
                <a:lnTo>
                  <a:pt x="335" y="57"/>
                </a:lnTo>
                <a:lnTo>
                  <a:pt x="335" y="76"/>
                </a:lnTo>
                <a:lnTo>
                  <a:pt x="335" y="97"/>
                </a:lnTo>
                <a:lnTo>
                  <a:pt x="330" y="116"/>
                </a:lnTo>
                <a:lnTo>
                  <a:pt x="326" y="133"/>
                </a:lnTo>
                <a:lnTo>
                  <a:pt x="320" y="151"/>
                </a:lnTo>
                <a:lnTo>
                  <a:pt x="312" y="168"/>
                </a:lnTo>
                <a:lnTo>
                  <a:pt x="303" y="183"/>
                </a:lnTo>
                <a:lnTo>
                  <a:pt x="290" y="198"/>
                </a:lnTo>
                <a:lnTo>
                  <a:pt x="278" y="212"/>
                </a:lnTo>
                <a:lnTo>
                  <a:pt x="265" y="225"/>
                </a:lnTo>
                <a:lnTo>
                  <a:pt x="251" y="236"/>
                </a:lnTo>
                <a:lnTo>
                  <a:pt x="234" y="244"/>
                </a:lnTo>
                <a:lnTo>
                  <a:pt x="217" y="252"/>
                </a:lnTo>
                <a:lnTo>
                  <a:pt x="200" y="259"/>
                </a:lnTo>
                <a:lnTo>
                  <a:pt x="181" y="265"/>
                </a:lnTo>
                <a:lnTo>
                  <a:pt x="162" y="267"/>
                </a:lnTo>
                <a:lnTo>
                  <a:pt x="143" y="267"/>
                </a:lnTo>
                <a:lnTo>
                  <a:pt x="122" y="267"/>
                </a:lnTo>
                <a:lnTo>
                  <a:pt x="101" y="263"/>
                </a:lnTo>
                <a:lnTo>
                  <a:pt x="82" y="259"/>
                </a:lnTo>
                <a:lnTo>
                  <a:pt x="63" y="250"/>
                </a:lnTo>
                <a:lnTo>
                  <a:pt x="47" y="242"/>
                </a:lnTo>
                <a:lnTo>
                  <a:pt x="30" y="229"/>
                </a:lnTo>
                <a:lnTo>
                  <a:pt x="13" y="217"/>
                </a:lnTo>
                <a:lnTo>
                  <a:pt x="0" y="204"/>
                </a:lnTo>
                <a:lnTo>
                  <a:pt x="0" y="206"/>
                </a:lnTo>
                <a:lnTo>
                  <a:pt x="13" y="221"/>
                </a:lnTo>
                <a:lnTo>
                  <a:pt x="30" y="233"/>
                </a:lnTo>
                <a:lnTo>
                  <a:pt x="44" y="244"/>
                </a:lnTo>
                <a:lnTo>
                  <a:pt x="63" y="252"/>
                </a:lnTo>
                <a:lnTo>
                  <a:pt x="82" y="261"/>
                </a:lnTo>
                <a:lnTo>
                  <a:pt x="101" y="265"/>
                </a:lnTo>
                <a:lnTo>
                  <a:pt x="122" y="269"/>
                </a:lnTo>
                <a:lnTo>
                  <a:pt x="143" y="271"/>
                </a:lnTo>
                <a:lnTo>
                  <a:pt x="162" y="269"/>
                </a:lnTo>
                <a:lnTo>
                  <a:pt x="183" y="267"/>
                </a:lnTo>
                <a:lnTo>
                  <a:pt x="200" y="261"/>
                </a:lnTo>
                <a:lnTo>
                  <a:pt x="219" y="254"/>
                </a:lnTo>
                <a:lnTo>
                  <a:pt x="236" y="246"/>
                </a:lnTo>
                <a:lnTo>
                  <a:pt x="253" y="238"/>
                </a:lnTo>
                <a:lnTo>
                  <a:pt x="267" y="225"/>
                </a:lnTo>
                <a:lnTo>
                  <a:pt x="280" y="215"/>
                </a:lnTo>
                <a:lnTo>
                  <a:pt x="293" y="200"/>
                </a:lnTo>
                <a:lnTo>
                  <a:pt x="305" y="185"/>
                </a:lnTo>
                <a:lnTo>
                  <a:pt x="314" y="168"/>
                </a:lnTo>
                <a:lnTo>
                  <a:pt x="322" y="151"/>
                </a:lnTo>
                <a:lnTo>
                  <a:pt x="328" y="135"/>
                </a:lnTo>
                <a:lnTo>
                  <a:pt x="333" y="116"/>
                </a:lnTo>
                <a:lnTo>
                  <a:pt x="337" y="97"/>
                </a:lnTo>
                <a:lnTo>
                  <a:pt x="337" y="76"/>
                </a:lnTo>
                <a:close/>
              </a:path>
            </a:pathLst>
          </a:custGeom>
          <a:solidFill>
            <a:srgbClr val="FF22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2" name="Freeform 82"/>
          <p:cNvSpPr>
            <a:spLocks/>
          </p:cNvSpPr>
          <p:nvPr/>
        </p:nvSpPr>
        <p:spPr bwMode="auto">
          <a:xfrm>
            <a:off x="4159251" y="4625190"/>
            <a:ext cx="534988" cy="427037"/>
          </a:xfrm>
          <a:custGeom>
            <a:avLst/>
            <a:gdLst>
              <a:gd name="T0" fmla="*/ 849294333 w 337"/>
              <a:gd name="T1" fmla="*/ 191531613 h 269"/>
              <a:gd name="T2" fmla="*/ 844254018 w 337"/>
              <a:gd name="T3" fmla="*/ 143647929 h 269"/>
              <a:gd name="T4" fmla="*/ 839213702 w 337"/>
              <a:gd name="T5" fmla="*/ 95765807 h 269"/>
              <a:gd name="T6" fmla="*/ 826611922 w 337"/>
              <a:gd name="T7" fmla="*/ 47882110 h 269"/>
              <a:gd name="T8" fmla="*/ 811490975 w 337"/>
              <a:gd name="T9" fmla="*/ 5040306 h 269"/>
              <a:gd name="T10" fmla="*/ 806450660 w 337"/>
              <a:gd name="T11" fmla="*/ 0 h 269"/>
              <a:gd name="T12" fmla="*/ 801410345 w 337"/>
              <a:gd name="T13" fmla="*/ 0 h 269"/>
              <a:gd name="T14" fmla="*/ 816531291 w 337"/>
              <a:gd name="T15" fmla="*/ 42841805 h 269"/>
              <a:gd name="T16" fmla="*/ 831652237 w 337"/>
              <a:gd name="T17" fmla="*/ 90725502 h 269"/>
              <a:gd name="T18" fmla="*/ 839213702 w 337"/>
              <a:gd name="T19" fmla="*/ 143647929 h 269"/>
              <a:gd name="T20" fmla="*/ 844254018 w 337"/>
              <a:gd name="T21" fmla="*/ 191531613 h 269"/>
              <a:gd name="T22" fmla="*/ 839213702 w 337"/>
              <a:gd name="T23" fmla="*/ 244454065 h 269"/>
              <a:gd name="T24" fmla="*/ 831652237 w 337"/>
              <a:gd name="T25" fmla="*/ 292337749 h 269"/>
              <a:gd name="T26" fmla="*/ 821571606 w 337"/>
              <a:gd name="T27" fmla="*/ 335179542 h 269"/>
              <a:gd name="T28" fmla="*/ 801410345 w 337"/>
              <a:gd name="T29" fmla="*/ 380542281 h 269"/>
              <a:gd name="T30" fmla="*/ 786289398 w 337"/>
              <a:gd name="T31" fmla="*/ 418345456 h 269"/>
              <a:gd name="T32" fmla="*/ 758568458 w 337"/>
              <a:gd name="T33" fmla="*/ 461187249 h 269"/>
              <a:gd name="T34" fmla="*/ 730845929 w 337"/>
              <a:gd name="T35" fmla="*/ 498990325 h 269"/>
              <a:gd name="T36" fmla="*/ 700604037 w 337"/>
              <a:gd name="T37" fmla="*/ 529232151 h 269"/>
              <a:gd name="T38" fmla="*/ 667842781 w 337"/>
              <a:gd name="T39" fmla="*/ 561993335 h 269"/>
              <a:gd name="T40" fmla="*/ 632560573 w 337"/>
              <a:gd name="T41" fmla="*/ 587194857 h 269"/>
              <a:gd name="T42" fmla="*/ 589717098 w 337"/>
              <a:gd name="T43" fmla="*/ 614915737 h 269"/>
              <a:gd name="T44" fmla="*/ 546875211 w 337"/>
              <a:gd name="T45" fmla="*/ 635076954 h 269"/>
              <a:gd name="T46" fmla="*/ 504031737 w 337"/>
              <a:gd name="T47" fmla="*/ 652718813 h 269"/>
              <a:gd name="T48" fmla="*/ 456149535 w 337"/>
              <a:gd name="T49" fmla="*/ 662799422 h 269"/>
              <a:gd name="T50" fmla="*/ 408265645 w 337"/>
              <a:gd name="T51" fmla="*/ 667839726 h 269"/>
              <a:gd name="T52" fmla="*/ 360383443 w 337"/>
              <a:gd name="T53" fmla="*/ 672880030 h 269"/>
              <a:gd name="T54" fmla="*/ 307459338 w 337"/>
              <a:gd name="T55" fmla="*/ 667839726 h 269"/>
              <a:gd name="T56" fmla="*/ 254536820 w 337"/>
              <a:gd name="T57" fmla="*/ 662799422 h 269"/>
              <a:gd name="T58" fmla="*/ 206652980 w 337"/>
              <a:gd name="T59" fmla="*/ 647678509 h 269"/>
              <a:gd name="T60" fmla="*/ 158770778 w 337"/>
              <a:gd name="T61" fmla="*/ 624996346 h 269"/>
              <a:gd name="T62" fmla="*/ 118448255 w 337"/>
              <a:gd name="T63" fmla="*/ 604835128 h 269"/>
              <a:gd name="T64" fmla="*/ 75604756 w 337"/>
              <a:gd name="T65" fmla="*/ 577114248 h 269"/>
              <a:gd name="T66" fmla="*/ 32762856 w 337"/>
              <a:gd name="T67" fmla="*/ 546872422 h 269"/>
              <a:gd name="T68" fmla="*/ 0 w 337"/>
              <a:gd name="T69" fmla="*/ 509070934 h 269"/>
              <a:gd name="T70" fmla="*/ 0 w 337"/>
              <a:gd name="T71" fmla="*/ 514111238 h 269"/>
              <a:gd name="T72" fmla="*/ 0 w 337"/>
              <a:gd name="T73" fmla="*/ 514111238 h 269"/>
              <a:gd name="T74" fmla="*/ 32762856 w 337"/>
              <a:gd name="T75" fmla="*/ 551912727 h 269"/>
              <a:gd name="T76" fmla="*/ 75604756 w 337"/>
              <a:gd name="T77" fmla="*/ 582154553 h 269"/>
              <a:gd name="T78" fmla="*/ 118448255 w 337"/>
              <a:gd name="T79" fmla="*/ 609875433 h 269"/>
              <a:gd name="T80" fmla="*/ 158770778 w 337"/>
              <a:gd name="T81" fmla="*/ 635076954 h 269"/>
              <a:gd name="T82" fmla="*/ 206652980 w 337"/>
              <a:gd name="T83" fmla="*/ 652718813 h 269"/>
              <a:gd name="T84" fmla="*/ 254536820 w 337"/>
              <a:gd name="T85" fmla="*/ 667839726 h 269"/>
              <a:gd name="T86" fmla="*/ 307459338 w 337"/>
              <a:gd name="T87" fmla="*/ 672880030 h 269"/>
              <a:gd name="T88" fmla="*/ 360383443 w 337"/>
              <a:gd name="T89" fmla="*/ 677920335 h 269"/>
              <a:gd name="T90" fmla="*/ 408265645 w 337"/>
              <a:gd name="T91" fmla="*/ 677920335 h 269"/>
              <a:gd name="T92" fmla="*/ 456149535 w 337"/>
              <a:gd name="T93" fmla="*/ 667839726 h 269"/>
              <a:gd name="T94" fmla="*/ 504031737 w 337"/>
              <a:gd name="T95" fmla="*/ 657759117 h 269"/>
              <a:gd name="T96" fmla="*/ 551915527 w 337"/>
              <a:gd name="T97" fmla="*/ 640117258 h 269"/>
              <a:gd name="T98" fmla="*/ 594757414 w 337"/>
              <a:gd name="T99" fmla="*/ 619956041 h 269"/>
              <a:gd name="T100" fmla="*/ 632560573 w 337"/>
              <a:gd name="T101" fmla="*/ 594754520 h 269"/>
              <a:gd name="T102" fmla="*/ 667842781 w 337"/>
              <a:gd name="T103" fmla="*/ 567033640 h 269"/>
              <a:gd name="T104" fmla="*/ 705644352 w 337"/>
              <a:gd name="T105" fmla="*/ 534272455 h 269"/>
              <a:gd name="T106" fmla="*/ 738407196 w 337"/>
              <a:gd name="T107" fmla="*/ 504030630 h 269"/>
              <a:gd name="T108" fmla="*/ 763608773 w 337"/>
              <a:gd name="T109" fmla="*/ 466227553 h 269"/>
              <a:gd name="T110" fmla="*/ 791329714 w 337"/>
              <a:gd name="T111" fmla="*/ 423385761 h 269"/>
              <a:gd name="T112" fmla="*/ 806450660 w 337"/>
              <a:gd name="T113" fmla="*/ 380542281 h 269"/>
              <a:gd name="T114" fmla="*/ 826611922 w 337"/>
              <a:gd name="T115" fmla="*/ 340219846 h 269"/>
              <a:gd name="T116" fmla="*/ 839213702 w 337"/>
              <a:gd name="T117" fmla="*/ 292337749 h 269"/>
              <a:gd name="T118" fmla="*/ 844254018 w 337"/>
              <a:gd name="T119" fmla="*/ 244454065 h 269"/>
              <a:gd name="T120" fmla="*/ 849294333 w 337"/>
              <a:gd name="T121" fmla="*/ 191531613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7"/>
              <a:gd name="T184" fmla="*/ 0 h 269"/>
              <a:gd name="T185" fmla="*/ 337 w 337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7" h="269">
                <a:moveTo>
                  <a:pt x="337" y="76"/>
                </a:moveTo>
                <a:lnTo>
                  <a:pt x="335" y="57"/>
                </a:lnTo>
                <a:lnTo>
                  <a:pt x="333" y="38"/>
                </a:lnTo>
                <a:lnTo>
                  <a:pt x="328" y="19"/>
                </a:lnTo>
                <a:lnTo>
                  <a:pt x="322" y="2"/>
                </a:lnTo>
                <a:lnTo>
                  <a:pt x="320" y="0"/>
                </a:lnTo>
                <a:lnTo>
                  <a:pt x="318" y="0"/>
                </a:lnTo>
                <a:lnTo>
                  <a:pt x="324" y="17"/>
                </a:lnTo>
                <a:lnTo>
                  <a:pt x="330" y="36"/>
                </a:lnTo>
                <a:lnTo>
                  <a:pt x="333" y="57"/>
                </a:lnTo>
                <a:lnTo>
                  <a:pt x="335" y="76"/>
                </a:lnTo>
                <a:lnTo>
                  <a:pt x="333" y="97"/>
                </a:lnTo>
                <a:lnTo>
                  <a:pt x="330" y="116"/>
                </a:lnTo>
                <a:lnTo>
                  <a:pt x="326" y="133"/>
                </a:lnTo>
                <a:lnTo>
                  <a:pt x="318" y="151"/>
                </a:lnTo>
                <a:lnTo>
                  <a:pt x="312" y="166"/>
                </a:lnTo>
                <a:lnTo>
                  <a:pt x="301" y="183"/>
                </a:lnTo>
                <a:lnTo>
                  <a:pt x="290" y="198"/>
                </a:lnTo>
                <a:lnTo>
                  <a:pt x="278" y="210"/>
                </a:lnTo>
                <a:lnTo>
                  <a:pt x="265" y="223"/>
                </a:lnTo>
                <a:lnTo>
                  <a:pt x="251" y="233"/>
                </a:lnTo>
                <a:lnTo>
                  <a:pt x="234" y="244"/>
                </a:lnTo>
                <a:lnTo>
                  <a:pt x="217" y="252"/>
                </a:lnTo>
                <a:lnTo>
                  <a:pt x="200" y="259"/>
                </a:lnTo>
                <a:lnTo>
                  <a:pt x="181" y="263"/>
                </a:lnTo>
                <a:lnTo>
                  <a:pt x="162" y="265"/>
                </a:lnTo>
                <a:lnTo>
                  <a:pt x="143" y="267"/>
                </a:lnTo>
                <a:lnTo>
                  <a:pt x="122" y="265"/>
                </a:lnTo>
                <a:lnTo>
                  <a:pt x="101" y="263"/>
                </a:lnTo>
                <a:lnTo>
                  <a:pt x="82" y="257"/>
                </a:lnTo>
                <a:lnTo>
                  <a:pt x="63" y="248"/>
                </a:lnTo>
                <a:lnTo>
                  <a:pt x="47" y="240"/>
                </a:lnTo>
                <a:lnTo>
                  <a:pt x="30" y="229"/>
                </a:lnTo>
                <a:lnTo>
                  <a:pt x="13" y="217"/>
                </a:lnTo>
                <a:lnTo>
                  <a:pt x="0" y="202"/>
                </a:lnTo>
                <a:lnTo>
                  <a:pt x="0" y="204"/>
                </a:lnTo>
                <a:lnTo>
                  <a:pt x="13" y="219"/>
                </a:lnTo>
                <a:lnTo>
                  <a:pt x="30" y="231"/>
                </a:lnTo>
                <a:lnTo>
                  <a:pt x="47" y="242"/>
                </a:lnTo>
                <a:lnTo>
                  <a:pt x="63" y="252"/>
                </a:lnTo>
                <a:lnTo>
                  <a:pt x="82" y="259"/>
                </a:lnTo>
                <a:lnTo>
                  <a:pt x="101" y="265"/>
                </a:lnTo>
                <a:lnTo>
                  <a:pt x="122" y="267"/>
                </a:lnTo>
                <a:lnTo>
                  <a:pt x="143" y="269"/>
                </a:lnTo>
                <a:lnTo>
                  <a:pt x="162" y="269"/>
                </a:lnTo>
                <a:lnTo>
                  <a:pt x="181" y="265"/>
                </a:lnTo>
                <a:lnTo>
                  <a:pt x="200" y="261"/>
                </a:lnTo>
                <a:lnTo>
                  <a:pt x="219" y="254"/>
                </a:lnTo>
                <a:lnTo>
                  <a:pt x="236" y="246"/>
                </a:lnTo>
                <a:lnTo>
                  <a:pt x="251" y="236"/>
                </a:lnTo>
                <a:lnTo>
                  <a:pt x="265" y="225"/>
                </a:lnTo>
                <a:lnTo>
                  <a:pt x="280" y="212"/>
                </a:lnTo>
                <a:lnTo>
                  <a:pt x="293" y="200"/>
                </a:lnTo>
                <a:lnTo>
                  <a:pt x="303" y="185"/>
                </a:lnTo>
                <a:lnTo>
                  <a:pt x="314" y="168"/>
                </a:lnTo>
                <a:lnTo>
                  <a:pt x="320" y="151"/>
                </a:lnTo>
                <a:lnTo>
                  <a:pt x="328" y="135"/>
                </a:lnTo>
                <a:lnTo>
                  <a:pt x="333" y="116"/>
                </a:lnTo>
                <a:lnTo>
                  <a:pt x="335" y="97"/>
                </a:lnTo>
                <a:lnTo>
                  <a:pt x="337" y="76"/>
                </a:lnTo>
                <a:close/>
              </a:path>
            </a:pathLst>
          </a:custGeom>
          <a:solidFill>
            <a:srgbClr val="FF23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3" name="Freeform 83"/>
          <p:cNvSpPr>
            <a:spLocks/>
          </p:cNvSpPr>
          <p:nvPr/>
        </p:nvSpPr>
        <p:spPr bwMode="auto">
          <a:xfrm>
            <a:off x="4159254" y="4622039"/>
            <a:ext cx="531813" cy="427037"/>
          </a:xfrm>
          <a:custGeom>
            <a:avLst/>
            <a:gdLst>
              <a:gd name="T0" fmla="*/ 844254020 w 335"/>
              <a:gd name="T1" fmla="*/ 196571918 h 269"/>
              <a:gd name="T2" fmla="*/ 844254020 w 335"/>
              <a:gd name="T3" fmla="*/ 148688233 h 269"/>
              <a:gd name="T4" fmla="*/ 831652240 w 335"/>
              <a:gd name="T5" fmla="*/ 100806111 h 269"/>
              <a:gd name="T6" fmla="*/ 821571609 w 335"/>
              <a:gd name="T7" fmla="*/ 52922426 h 269"/>
              <a:gd name="T8" fmla="*/ 806450663 w 335"/>
              <a:gd name="T9" fmla="*/ 5040306 h 269"/>
              <a:gd name="T10" fmla="*/ 801410347 w 335"/>
              <a:gd name="T11" fmla="*/ 5040306 h 269"/>
              <a:gd name="T12" fmla="*/ 796370032 w 335"/>
              <a:gd name="T13" fmla="*/ 0 h 269"/>
              <a:gd name="T14" fmla="*/ 811490978 w 335"/>
              <a:gd name="T15" fmla="*/ 47882110 h 269"/>
              <a:gd name="T16" fmla="*/ 826611924 w 335"/>
              <a:gd name="T17" fmla="*/ 95765807 h 269"/>
              <a:gd name="T18" fmla="*/ 831652240 w 335"/>
              <a:gd name="T19" fmla="*/ 143647929 h 269"/>
              <a:gd name="T20" fmla="*/ 839213705 w 335"/>
              <a:gd name="T21" fmla="*/ 196571918 h 269"/>
              <a:gd name="T22" fmla="*/ 839213705 w 335"/>
              <a:gd name="T23" fmla="*/ 249494369 h 269"/>
              <a:gd name="T24" fmla="*/ 826611924 w 335"/>
              <a:gd name="T25" fmla="*/ 292337749 h 269"/>
              <a:gd name="T26" fmla="*/ 816531294 w 335"/>
              <a:gd name="T27" fmla="*/ 340219846 h 269"/>
              <a:gd name="T28" fmla="*/ 801410347 w 335"/>
              <a:gd name="T29" fmla="*/ 380542281 h 269"/>
              <a:gd name="T30" fmla="*/ 778729722 w 335"/>
              <a:gd name="T31" fmla="*/ 423385761 h 269"/>
              <a:gd name="T32" fmla="*/ 758568460 w 335"/>
              <a:gd name="T33" fmla="*/ 466227553 h 269"/>
              <a:gd name="T34" fmla="*/ 725805616 w 335"/>
              <a:gd name="T35" fmla="*/ 504030630 h 269"/>
              <a:gd name="T36" fmla="*/ 700604039 w 335"/>
              <a:gd name="T37" fmla="*/ 534272455 h 269"/>
              <a:gd name="T38" fmla="*/ 662802468 w 335"/>
              <a:gd name="T39" fmla="*/ 567033640 h 269"/>
              <a:gd name="T40" fmla="*/ 624999308 w 335"/>
              <a:gd name="T41" fmla="*/ 592235161 h 269"/>
              <a:gd name="T42" fmla="*/ 589717100 w 335"/>
              <a:gd name="T43" fmla="*/ 614915737 h 269"/>
              <a:gd name="T44" fmla="*/ 546875213 w 335"/>
              <a:gd name="T45" fmla="*/ 635076954 h 269"/>
              <a:gd name="T46" fmla="*/ 504031739 w 335"/>
              <a:gd name="T47" fmla="*/ 652718813 h 269"/>
              <a:gd name="T48" fmla="*/ 456149536 w 335"/>
              <a:gd name="T49" fmla="*/ 662799422 h 269"/>
              <a:gd name="T50" fmla="*/ 408265647 w 335"/>
              <a:gd name="T51" fmla="*/ 672880030 h 269"/>
              <a:gd name="T52" fmla="*/ 360383444 w 335"/>
              <a:gd name="T53" fmla="*/ 672880030 h 269"/>
              <a:gd name="T54" fmla="*/ 307459339 w 335"/>
              <a:gd name="T55" fmla="*/ 672880030 h 269"/>
              <a:gd name="T56" fmla="*/ 254536821 w 335"/>
              <a:gd name="T57" fmla="*/ 662799422 h 269"/>
              <a:gd name="T58" fmla="*/ 206652981 w 335"/>
              <a:gd name="T59" fmla="*/ 645159150 h 269"/>
              <a:gd name="T60" fmla="*/ 158770779 w 335"/>
              <a:gd name="T61" fmla="*/ 630036650 h 269"/>
              <a:gd name="T62" fmla="*/ 118448255 w 335"/>
              <a:gd name="T63" fmla="*/ 604835128 h 269"/>
              <a:gd name="T64" fmla="*/ 75604756 w 335"/>
              <a:gd name="T65" fmla="*/ 577114248 h 269"/>
              <a:gd name="T66" fmla="*/ 37803172 w 335"/>
              <a:gd name="T67" fmla="*/ 546872422 h 269"/>
              <a:gd name="T68" fmla="*/ 0 w 335"/>
              <a:gd name="T69" fmla="*/ 509070934 h 269"/>
              <a:gd name="T70" fmla="*/ 0 w 335"/>
              <a:gd name="T71" fmla="*/ 514111238 h 269"/>
              <a:gd name="T72" fmla="*/ 0 w 335"/>
              <a:gd name="T73" fmla="*/ 519151542 h 269"/>
              <a:gd name="T74" fmla="*/ 32762856 w 335"/>
              <a:gd name="T75" fmla="*/ 551912727 h 269"/>
              <a:gd name="T76" fmla="*/ 75604756 w 335"/>
              <a:gd name="T77" fmla="*/ 582154553 h 269"/>
              <a:gd name="T78" fmla="*/ 118448255 w 335"/>
              <a:gd name="T79" fmla="*/ 614915737 h 269"/>
              <a:gd name="T80" fmla="*/ 158770779 w 335"/>
              <a:gd name="T81" fmla="*/ 635076954 h 269"/>
              <a:gd name="T82" fmla="*/ 206652981 w 335"/>
              <a:gd name="T83" fmla="*/ 657759117 h 269"/>
              <a:gd name="T84" fmla="*/ 254536821 w 335"/>
              <a:gd name="T85" fmla="*/ 667839726 h 269"/>
              <a:gd name="T86" fmla="*/ 307459339 w 335"/>
              <a:gd name="T87" fmla="*/ 677920335 h 269"/>
              <a:gd name="T88" fmla="*/ 360383444 w 335"/>
              <a:gd name="T89" fmla="*/ 677920335 h 269"/>
              <a:gd name="T90" fmla="*/ 408265647 w 335"/>
              <a:gd name="T91" fmla="*/ 677920335 h 269"/>
              <a:gd name="T92" fmla="*/ 456149536 w 335"/>
              <a:gd name="T93" fmla="*/ 672880030 h 269"/>
              <a:gd name="T94" fmla="*/ 504031739 w 335"/>
              <a:gd name="T95" fmla="*/ 657759117 h 269"/>
              <a:gd name="T96" fmla="*/ 546875213 w 335"/>
              <a:gd name="T97" fmla="*/ 640117258 h 269"/>
              <a:gd name="T98" fmla="*/ 589717100 w 335"/>
              <a:gd name="T99" fmla="*/ 619956041 h 269"/>
              <a:gd name="T100" fmla="*/ 632560575 w 335"/>
              <a:gd name="T101" fmla="*/ 599794824 h 269"/>
              <a:gd name="T102" fmla="*/ 667842783 w 335"/>
              <a:gd name="T103" fmla="*/ 572073944 h 269"/>
              <a:gd name="T104" fmla="*/ 700604039 w 335"/>
              <a:gd name="T105" fmla="*/ 539312760 h 269"/>
              <a:gd name="T106" fmla="*/ 730845932 w 335"/>
              <a:gd name="T107" fmla="*/ 504030630 h 269"/>
              <a:gd name="T108" fmla="*/ 763608776 w 335"/>
              <a:gd name="T109" fmla="*/ 466227553 h 269"/>
              <a:gd name="T110" fmla="*/ 786289401 w 335"/>
              <a:gd name="T111" fmla="*/ 428426065 h 269"/>
              <a:gd name="T112" fmla="*/ 806450663 w 335"/>
              <a:gd name="T113" fmla="*/ 385582585 h 269"/>
              <a:gd name="T114" fmla="*/ 821571609 w 335"/>
              <a:gd name="T115" fmla="*/ 340219846 h 269"/>
              <a:gd name="T116" fmla="*/ 831652240 w 335"/>
              <a:gd name="T117" fmla="*/ 297378054 h 269"/>
              <a:gd name="T118" fmla="*/ 844254020 w 335"/>
              <a:gd name="T119" fmla="*/ 249494369 h 269"/>
              <a:gd name="T120" fmla="*/ 844254020 w 335"/>
              <a:gd name="T121" fmla="*/ 196571918 h 26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5"/>
              <a:gd name="T184" fmla="*/ 0 h 269"/>
              <a:gd name="T185" fmla="*/ 335 w 335"/>
              <a:gd name="T186" fmla="*/ 269 h 26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5" h="269">
                <a:moveTo>
                  <a:pt x="335" y="78"/>
                </a:moveTo>
                <a:lnTo>
                  <a:pt x="335" y="59"/>
                </a:lnTo>
                <a:lnTo>
                  <a:pt x="330" y="40"/>
                </a:lnTo>
                <a:lnTo>
                  <a:pt x="326" y="21"/>
                </a:lnTo>
                <a:lnTo>
                  <a:pt x="320" y="2"/>
                </a:lnTo>
                <a:lnTo>
                  <a:pt x="318" y="2"/>
                </a:lnTo>
                <a:lnTo>
                  <a:pt x="316" y="0"/>
                </a:lnTo>
                <a:lnTo>
                  <a:pt x="322" y="19"/>
                </a:lnTo>
                <a:lnTo>
                  <a:pt x="328" y="38"/>
                </a:lnTo>
                <a:lnTo>
                  <a:pt x="330" y="57"/>
                </a:lnTo>
                <a:lnTo>
                  <a:pt x="333" y="78"/>
                </a:lnTo>
                <a:lnTo>
                  <a:pt x="333" y="99"/>
                </a:lnTo>
                <a:lnTo>
                  <a:pt x="328" y="116"/>
                </a:lnTo>
                <a:lnTo>
                  <a:pt x="324" y="135"/>
                </a:lnTo>
                <a:lnTo>
                  <a:pt x="318" y="151"/>
                </a:lnTo>
                <a:lnTo>
                  <a:pt x="309" y="168"/>
                </a:lnTo>
                <a:lnTo>
                  <a:pt x="301" y="185"/>
                </a:lnTo>
                <a:lnTo>
                  <a:pt x="288" y="200"/>
                </a:lnTo>
                <a:lnTo>
                  <a:pt x="278" y="212"/>
                </a:lnTo>
                <a:lnTo>
                  <a:pt x="263" y="225"/>
                </a:lnTo>
                <a:lnTo>
                  <a:pt x="248" y="235"/>
                </a:lnTo>
                <a:lnTo>
                  <a:pt x="234" y="244"/>
                </a:lnTo>
                <a:lnTo>
                  <a:pt x="217" y="252"/>
                </a:lnTo>
                <a:lnTo>
                  <a:pt x="200" y="259"/>
                </a:lnTo>
                <a:lnTo>
                  <a:pt x="181" y="263"/>
                </a:lnTo>
                <a:lnTo>
                  <a:pt x="162" y="267"/>
                </a:lnTo>
                <a:lnTo>
                  <a:pt x="143" y="267"/>
                </a:lnTo>
                <a:lnTo>
                  <a:pt x="122" y="267"/>
                </a:lnTo>
                <a:lnTo>
                  <a:pt x="101" y="263"/>
                </a:lnTo>
                <a:lnTo>
                  <a:pt x="82" y="256"/>
                </a:lnTo>
                <a:lnTo>
                  <a:pt x="63" y="250"/>
                </a:lnTo>
                <a:lnTo>
                  <a:pt x="47" y="240"/>
                </a:lnTo>
                <a:lnTo>
                  <a:pt x="30" y="229"/>
                </a:lnTo>
                <a:lnTo>
                  <a:pt x="15" y="217"/>
                </a:lnTo>
                <a:lnTo>
                  <a:pt x="0" y="202"/>
                </a:lnTo>
                <a:lnTo>
                  <a:pt x="0" y="204"/>
                </a:lnTo>
                <a:lnTo>
                  <a:pt x="0" y="206"/>
                </a:lnTo>
                <a:lnTo>
                  <a:pt x="13" y="219"/>
                </a:lnTo>
                <a:lnTo>
                  <a:pt x="30" y="231"/>
                </a:lnTo>
                <a:lnTo>
                  <a:pt x="47" y="244"/>
                </a:lnTo>
                <a:lnTo>
                  <a:pt x="63" y="252"/>
                </a:lnTo>
                <a:lnTo>
                  <a:pt x="82" y="261"/>
                </a:lnTo>
                <a:lnTo>
                  <a:pt x="101" y="265"/>
                </a:lnTo>
                <a:lnTo>
                  <a:pt x="122" y="269"/>
                </a:lnTo>
                <a:lnTo>
                  <a:pt x="143" y="269"/>
                </a:lnTo>
                <a:lnTo>
                  <a:pt x="162" y="269"/>
                </a:lnTo>
                <a:lnTo>
                  <a:pt x="181" y="267"/>
                </a:lnTo>
                <a:lnTo>
                  <a:pt x="200" y="261"/>
                </a:lnTo>
                <a:lnTo>
                  <a:pt x="217" y="254"/>
                </a:lnTo>
                <a:lnTo>
                  <a:pt x="234" y="246"/>
                </a:lnTo>
                <a:lnTo>
                  <a:pt x="251" y="238"/>
                </a:lnTo>
                <a:lnTo>
                  <a:pt x="265" y="227"/>
                </a:lnTo>
                <a:lnTo>
                  <a:pt x="278" y="214"/>
                </a:lnTo>
                <a:lnTo>
                  <a:pt x="290" y="200"/>
                </a:lnTo>
                <a:lnTo>
                  <a:pt x="303" y="185"/>
                </a:lnTo>
                <a:lnTo>
                  <a:pt x="312" y="170"/>
                </a:lnTo>
                <a:lnTo>
                  <a:pt x="320" y="153"/>
                </a:lnTo>
                <a:lnTo>
                  <a:pt x="326" y="135"/>
                </a:lnTo>
                <a:lnTo>
                  <a:pt x="330" y="118"/>
                </a:lnTo>
                <a:lnTo>
                  <a:pt x="335" y="99"/>
                </a:lnTo>
                <a:lnTo>
                  <a:pt x="335" y="78"/>
                </a:lnTo>
                <a:close/>
              </a:path>
            </a:pathLst>
          </a:custGeom>
          <a:solidFill>
            <a:srgbClr val="FF23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4" name="Freeform 84"/>
          <p:cNvSpPr>
            <a:spLocks/>
          </p:cNvSpPr>
          <p:nvPr/>
        </p:nvSpPr>
        <p:spPr bwMode="auto">
          <a:xfrm>
            <a:off x="4159254" y="4618832"/>
            <a:ext cx="531813" cy="430212"/>
          </a:xfrm>
          <a:custGeom>
            <a:avLst/>
            <a:gdLst>
              <a:gd name="T0" fmla="*/ 844254020 w 335"/>
              <a:gd name="T1" fmla="*/ 201612224 h 271"/>
              <a:gd name="T2" fmla="*/ 839213705 w 335"/>
              <a:gd name="T3" fmla="*/ 153728539 h 271"/>
              <a:gd name="T4" fmla="*/ 831652240 w 335"/>
              <a:gd name="T5" fmla="*/ 100806112 h 271"/>
              <a:gd name="T6" fmla="*/ 816531294 w 335"/>
              <a:gd name="T7" fmla="*/ 52922427 h 271"/>
              <a:gd name="T8" fmla="*/ 801410347 w 335"/>
              <a:gd name="T9" fmla="*/ 10080612 h 271"/>
              <a:gd name="T10" fmla="*/ 796370032 w 335"/>
              <a:gd name="T11" fmla="*/ 5040306 h 271"/>
              <a:gd name="T12" fmla="*/ 791329717 w 335"/>
              <a:gd name="T13" fmla="*/ 0 h 271"/>
              <a:gd name="T14" fmla="*/ 811490978 w 335"/>
              <a:gd name="T15" fmla="*/ 47882110 h 271"/>
              <a:gd name="T16" fmla="*/ 821571609 w 335"/>
              <a:gd name="T17" fmla="*/ 95765808 h 271"/>
              <a:gd name="T18" fmla="*/ 831652240 w 335"/>
              <a:gd name="T19" fmla="*/ 148688235 h 271"/>
              <a:gd name="T20" fmla="*/ 831652240 w 335"/>
              <a:gd name="T21" fmla="*/ 201612224 h 271"/>
              <a:gd name="T22" fmla="*/ 831652240 w 335"/>
              <a:gd name="T23" fmla="*/ 249494372 h 271"/>
              <a:gd name="T24" fmla="*/ 826611924 w 335"/>
              <a:gd name="T25" fmla="*/ 297378057 h 271"/>
              <a:gd name="T26" fmla="*/ 811490978 w 335"/>
              <a:gd name="T27" fmla="*/ 345260155 h 271"/>
              <a:gd name="T28" fmla="*/ 796370032 w 335"/>
              <a:gd name="T29" fmla="*/ 385582590 h 271"/>
              <a:gd name="T30" fmla="*/ 778729722 w 335"/>
              <a:gd name="T31" fmla="*/ 428426070 h 271"/>
              <a:gd name="T32" fmla="*/ 753528145 w 335"/>
              <a:gd name="T33" fmla="*/ 466227559 h 271"/>
              <a:gd name="T34" fmla="*/ 725805616 w 335"/>
              <a:gd name="T35" fmla="*/ 504030636 h 271"/>
              <a:gd name="T36" fmla="*/ 695563724 w 335"/>
              <a:gd name="T37" fmla="*/ 539312766 h 271"/>
              <a:gd name="T38" fmla="*/ 662802468 w 335"/>
              <a:gd name="T39" fmla="*/ 567033647 h 271"/>
              <a:gd name="T40" fmla="*/ 624999308 w 335"/>
              <a:gd name="T41" fmla="*/ 592235168 h 271"/>
              <a:gd name="T42" fmla="*/ 589717100 w 335"/>
              <a:gd name="T43" fmla="*/ 619956049 h 271"/>
              <a:gd name="T44" fmla="*/ 546875213 w 335"/>
              <a:gd name="T45" fmla="*/ 640117266 h 271"/>
              <a:gd name="T46" fmla="*/ 504031739 w 335"/>
              <a:gd name="T47" fmla="*/ 657759125 h 271"/>
              <a:gd name="T48" fmla="*/ 456149536 w 335"/>
              <a:gd name="T49" fmla="*/ 667839734 h 271"/>
              <a:gd name="T50" fmla="*/ 408265647 w 335"/>
              <a:gd name="T51" fmla="*/ 672880038 h 271"/>
              <a:gd name="T52" fmla="*/ 360383444 w 335"/>
              <a:gd name="T53" fmla="*/ 677920343 h 271"/>
              <a:gd name="T54" fmla="*/ 307459339 w 335"/>
              <a:gd name="T55" fmla="*/ 672880038 h 271"/>
              <a:gd name="T56" fmla="*/ 254536821 w 335"/>
              <a:gd name="T57" fmla="*/ 667839734 h 271"/>
              <a:gd name="T58" fmla="*/ 206652981 w 335"/>
              <a:gd name="T59" fmla="*/ 650199462 h 271"/>
              <a:gd name="T60" fmla="*/ 158770779 w 335"/>
              <a:gd name="T61" fmla="*/ 630036657 h 271"/>
              <a:gd name="T62" fmla="*/ 118448255 w 335"/>
              <a:gd name="T63" fmla="*/ 609875440 h 271"/>
              <a:gd name="T64" fmla="*/ 75604756 w 335"/>
              <a:gd name="T65" fmla="*/ 577114255 h 271"/>
              <a:gd name="T66" fmla="*/ 37803172 w 335"/>
              <a:gd name="T67" fmla="*/ 544353071 h 271"/>
              <a:gd name="T68" fmla="*/ 0 w 335"/>
              <a:gd name="T69" fmla="*/ 509070940 h 271"/>
              <a:gd name="T70" fmla="*/ 0 w 335"/>
              <a:gd name="T71" fmla="*/ 514111244 h 271"/>
              <a:gd name="T72" fmla="*/ 0 w 335"/>
              <a:gd name="T73" fmla="*/ 519151549 h 271"/>
              <a:gd name="T74" fmla="*/ 32762856 w 335"/>
              <a:gd name="T75" fmla="*/ 556953038 h 271"/>
              <a:gd name="T76" fmla="*/ 75604756 w 335"/>
              <a:gd name="T77" fmla="*/ 587194864 h 271"/>
              <a:gd name="T78" fmla="*/ 118448255 w 335"/>
              <a:gd name="T79" fmla="*/ 614915744 h 271"/>
              <a:gd name="T80" fmla="*/ 158770779 w 335"/>
              <a:gd name="T81" fmla="*/ 635076962 h 271"/>
              <a:gd name="T82" fmla="*/ 206652981 w 335"/>
              <a:gd name="T83" fmla="*/ 657759125 h 271"/>
              <a:gd name="T84" fmla="*/ 254536821 w 335"/>
              <a:gd name="T85" fmla="*/ 672880038 h 271"/>
              <a:gd name="T86" fmla="*/ 307459339 w 335"/>
              <a:gd name="T87" fmla="*/ 677920343 h 271"/>
              <a:gd name="T88" fmla="*/ 360383444 w 335"/>
              <a:gd name="T89" fmla="*/ 682960647 h 271"/>
              <a:gd name="T90" fmla="*/ 408265647 w 335"/>
              <a:gd name="T91" fmla="*/ 677920343 h 271"/>
              <a:gd name="T92" fmla="*/ 456149536 w 335"/>
              <a:gd name="T93" fmla="*/ 672880038 h 271"/>
              <a:gd name="T94" fmla="*/ 504031739 w 335"/>
              <a:gd name="T95" fmla="*/ 662799430 h 271"/>
              <a:gd name="T96" fmla="*/ 546875213 w 335"/>
              <a:gd name="T97" fmla="*/ 645159158 h 271"/>
              <a:gd name="T98" fmla="*/ 589717100 w 335"/>
              <a:gd name="T99" fmla="*/ 624996353 h 271"/>
              <a:gd name="T100" fmla="*/ 632560575 w 335"/>
              <a:gd name="T101" fmla="*/ 597275473 h 271"/>
              <a:gd name="T102" fmla="*/ 667842783 w 335"/>
              <a:gd name="T103" fmla="*/ 572073951 h 271"/>
              <a:gd name="T104" fmla="*/ 700604039 w 335"/>
              <a:gd name="T105" fmla="*/ 539312766 h 271"/>
              <a:gd name="T106" fmla="*/ 730845932 w 335"/>
              <a:gd name="T107" fmla="*/ 509070940 h 271"/>
              <a:gd name="T108" fmla="*/ 758568460 w 335"/>
              <a:gd name="T109" fmla="*/ 471267863 h 271"/>
              <a:gd name="T110" fmla="*/ 786289401 w 335"/>
              <a:gd name="T111" fmla="*/ 428426070 h 271"/>
              <a:gd name="T112" fmla="*/ 801410347 w 335"/>
              <a:gd name="T113" fmla="*/ 390622894 h 271"/>
              <a:gd name="T114" fmla="*/ 821571609 w 335"/>
              <a:gd name="T115" fmla="*/ 345260155 h 271"/>
              <a:gd name="T116" fmla="*/ 831652240 w 335"/>
              <a:gd name="T117" fmla="*/ 302418362 h 271"/>
              <a:gd name="T118" fmla="*/ 839213705 w 335"/>
              <a:gd name="T119" fmla="*/ 254534676 h 271"/>
              <a:gd name="T120" fmla="*/ 844254020 w 335"/>
              <a:gd name="T121" fmla="*/ 201612224 h 27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5"/>
              <a:gd name="T184" fmla="*/ 0 h 271"/>
              <a:gd name="T185" fmla="*/ 335 w 335"/>
              <a:gd name="T186" fmla="*/ 271 h 27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5" h="271">
                <a:moveTo>
                  <a:pt x="335" y="80"/>
                </a:moveTo>
                <a:lnTo>
                  <a:pt x="333" y="61"/>
                </a:lnTo>
                <a:lnTo>
                  <a:pt x="330" y="40"/>
                </a:lnTo>
                <a:lnTo>
                  <a:pt x="324" y="21"/>
                </a:lnTo>
                <a:lnTo>
                  <a:pt x="318" y="4"/>
                </a:lnTo>
                <a:lnTo>
                  <a:pt x="316" y="2"/>
                </a:lnTo>
                <a:lnTo>
                  <a:pt x="314" y="0"/>
                </a:lnTo>
                <a:lnTo>
                  <a:pt x="322" y="19"/>
                </a:lnTo>
                <a:lnTo>
                  <a:pt x="326" y="38"/>
                </a:lnTo>
                <a:lnTo>
                  <a:pt x="330" y="59"/>
                </a:lnTo>
                <a:lnTo>
                  <a:pt x="330" y="80"/>
                </a:lnTo>
                <a:lnTo>
                  <a:pt x="330" y="99"/>
                </a:lnTo>
                <a:lnTo>
                  <a:pt x="328" y="118"/>
                </a:lnTo>
                <a:lnTo>
                  <a:pt x="322" y="137"/>
                </a:lnTo>
                <a:lnTo>
                  <a:pt x="316" y="153"/>
                </a:lnTo>
                <a:lnTo>
                  <a:pt x="309" y="170"/>
                </a:lnTo>
                <a:lnTo>
                  <a:pt x="299" y="185"/>
                </a:lnTo>
                <a:lnTo>
                  <a:pt x="288" y="200"/>
                </a:lnTo>
                <a:lnTo>
                  <a:pt x="276" y="214"/>
                </a:lnTo>
                <a:lnTo>
                  <a:pt x="263" y="225"/>
                </a:lnTo>
                <a:lnTo>
                  <a:pt x="248" y="235"/>
                </a:lnTo>
                <a:lnTo>
                  <a:pt x="234" y="246"/>
                </a:lnTo>
                <a:lnTo>
                  <a:pt x="217" y="254"/>
                </a:lnTo>
                <a:lnTo>
                  <a:pt x="200" y="261"/>
                </a:lnTo>
                <a:lnTo>
                  <a:pt x="181" y="265"/>
                </a:lnTo>
                <a:lnTo>
                  <a:pt x="162" y="267"/>
                </a:lnTo>
                <a:lnTo>
                  <a:pt x="143" y="269"/>
                </a:lnTo>
                <a:lnTo>
                  <a:pt x="122" y="267"/>
                </a:lnTo>
                <a:lnTo>
                  <a:pt x="101" y="265"/>
                </a:lnTo>
                <a:lnTo>
                  <a:pt x="82" y="258"/>
                </a:lnTo>
                <a:lnTo>
                  <a:pt x="63" y="250"/>
                </a:lnTo>
                <a:lnTo>
                  <a:pt x="47" y="242"/>
                </a:lnTo>
                <a:lnTo>
                  <a:pt x="30" y="229"/>
                </a:lnTo>
                <a:lnTo>
                  <a:pt x="15" y="216"/>
                </a:lnTo>
                <a:lnTo>
                  <a:pt x="0" y="202"/>
                </a:lnTo>
                <a:lnTo>
                  <a:pt x="0" y="204"/>
                </a:lnTo>
                <a:lnTo>
                  <a:pt x="0" y="206"/>
                </a:lnTo>
                <a:lnTo>
                  <a:pt x="13" y="221"/>
                </a:lnTo>
                <a:lnTo>
                  <a:pt x="30" y="233"/>
                </a:lnTo>
                <a:lnTo>
                  <a:pt x="47" y="244"/>
                </a:lnTo>
                <a:lnTo>
                  <a:pt x="63" y="252"/>
                </a:lnTo>
                <a:lnTo>
                  <a:pt x="82" y="261"/>
                </a:lnTo>
                <a:lnTo>
                  <a:pt x="101" y="267"/>
                </a:lnTo>
                <a:lnTo>
                  <a:pt x="122" y="269"/>
                </a:lnTo>
                <a:lnTo>
                  <a:pt x="143" y="271"/>
                </a:lnTo>
                <a:lnTo>
                  <a:pt x="162" y="269"/>
                </a:lnTo>
                <a:lnTo>
                  <a:pt x="181" y="267"/>
                </a:lnTo>
                <a:lnTo>
                  <a:pt x="200" y="263"/>
                </a:lnTo>
                <a:lnTo>
                  <a:pt x="217" y="256"/>
                </a:lnTo>
                <a:lnTo>
                  <a:pt x="234" y="248"/>
                </a:lnTo>
                <a:lnTo>
                  <a:pt x="251" y="237"/>
                </a:lnTo>
                <a:lnTo>
                  <a:pt x="265" y="227"/>
                </a:lnTo>
                <a:lnTo>
                  <a:pt x="278" y="214"/>
                </a:lnTo>
                <a:lnTo>
                  <a:pt x="290" y="202"/>
                </a:lnTo>
                <a:lnTo>
                  <a:pt x="301" y="187"/>
                </a:lnTo>
                <a:lnTo>
                  <a:pt x="312" y="170"/>
                </a:lnTo>
                <a:lnTo>
                  <a:pt x="318" y="155"/>
                </a:lnTo>
                <a:lnTo>
                  <a:pt x="326" y="137"/>
                </a:lnTo>
                <a:lnTo>
                  <a:pt x="330" y="120"/>
                </a:lnTo>
                <a:lnTo>
                  <a:pt x="333" y="101"/>
                </a:lnTo>
                <a:lnTo>
                  <a:pt x="335" y="80"/>
                </a:lnTo>
                <a:close/>
              </a:path>
            </a:pathLst>
          </a:custGeom>
          <a:solidFill>
            <a:srgbClr val="FF24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5" name="Freeform 85"/>
          <p:cNvSpPr>
            <a:spLocks/>
          </p:cNvSpPr>
          <p:nvPr/>
        </p:nvSpPr>
        <p:spPr bwMode="auto">
          <a:xfrm>
            <a:off x="4159250" y="4615657"/>
            <a:ext cx="528638" cy="430212"/>
          </a:xfrm>
          <a:custGeom>
            <a:avLst/>
            <a:gdLst>
              <a:gd name="T0" fmla="*/ 839213708 w 333"/>
              <a:gd name="T1" fmla="*/ 206652529 h 271"/>
              <a:gd name="T2" fmla="*/ 831652243 w 333"/>
              <a:gd name="T3" fmla="*/ 153728539 h 271"/>
              <a:gd name="T4" fmla="*/ 826611927 w 333"/>
              <a:gd name="T5" fmla="*/ 105846441 h 271"/>
              <a:gd name="T6" fmla="*/ 811490981 w 333"/>
              <a:gd name="T7" fmla="*/ 57962731 h 271"/>
              <a:gd name="T8" fmla="*/ 796370035 w 333"/>
              <a:gd name="T9" fmla="*/ 10080612 h 271"/>
              <a:gd name="T10" fmla="*/ 791329719 w 333"/>
              <a:gd name="T11" fmla="*/ 5040306 h 271"/>
              <a:gd name="T12" fmla="*/ 786289404 w 333"/>
              <a:gd name="T13" fmla="*/ 0 h 271"/>
              <a:gd name="T14" fmla="*/ 806450666 w 333"/>
              <a:gd name="T15" fmla="*/ 47882110 h 271"/>
              <a:gd name="T16" fmla="*/ 821571612 w 333"/>
              <a:gd name="T17" fmla="*/ 100806112 h 271"/>
              <a:gd name="T18" fmla="*/ 826611927 w 333"/>
              <a:gd name="T19" fmla="*/ 153728539 h 271"/>
              <a:gd name="T20" fmla="*/ 831652243 w 333"/>
              <a:gd name="T21" fmla="*/ 206652529 h 271"/>
              <a:gd name="T22" fmla="*/ 826611927 w 333"/>
              <a:gd name="T23" fmla="*/ 254534676 h 271"/>
              <a:gd name="T24" fmla="*/ 821571612 w 333"/>
              <a:gd name="T25" fmla="*/ 302418362 h 271"/>
              <a:gd name="T26" fmla="*/ 811490981 w 333"/>
              <a:gd name="T27" fmla="*/ 350300459 h 271"/>
              <a:gd name="T28" fmla="*/ 796370035 w 333"/>
              <a:gd name="T29" fmla="*/ 390622894 h 271"/>
              <a:gd name="T30" fmla="*/ 773689409 w 333"/>
              <a:gd name="T31" fmla="*/ 433466374 h 271"/>
              <a:gd name="T32" fmla="*/ 753528147 w 333"/>
              <a:gd name="T33" fmla="*/ 471267863 h 271"/>
              <a:gd name="T34" fmla="*/ 725805619 w 333"/>
              <a:gd name="T35" fmla="*/ 509070940 h 271"/>
              <a:gd name="T36" fmla="*/ 695563726 w 333"/>
              <a:gd name="T37" fmla="*/ 539312766 h 271"/>
              <a:gd name="T38" fmla="*/ 662802470 w 333"/>
              <a:gd name="T39" fmla="*/ 572073951 h 271"/>
              <a:gd name="T40" fmla="*/ 624999310 w 333"/>
              <a:gd name="T41" fmla="*/ 597275473 h 271"/>
              <a:gd name="T42" fmla="*/ 584676787 w 333"/>
              <a:gd name="T43" fmla="*/ 619956049 h 271"/>
              <a:gd name="T44" fmla="*/ 546875215 w 333"/>
              <a:gd name="T45" fmla="*/ 640117266 h 271"/>
              <a:gd name="T46" fmla="*/ 498991425 w 333"/>
              <a:gd name="T47" fmla="*/ 655239767 h 271"/>
              <a:gd name="T48" fmla="*/ 456149538 w 333"/>
              <a:gd name="T49" fmla="*/ 667839734 h 271"/>
              <a:gd name="T50" fmla="*/ 408265648 w 333"/>
              <a:gd name="T51" fmla="*/ 677920343 h 271"/>
              <a:gd name="T52" fmla="*/ 360383445 w 333"/>
              <a:gd name="T53" fmla="*/ 677920343 h 271"/>
              <a:gd name="T54" fmla="*/ 307459340 w 333"/>
              <a:gd name="T55" fmla="*/ 677920343 h 271"/>
              <a:gd name="T56" fmla="*/ 254536822 w 333"/>
              <a:gd name="T57" fmla="*/ 667839734 h 271"/>
              <a:gd name="T58" fmla="*/ 206652982 w 333"/>
              <a:gd name="T59" fmla="*/ 650199462 h 271"/>
              <a:gd name="T60" fmla="*/ 158770779 w 333"/>
              <a:gd name="T61" fmla="*/ 635076962 h 271"/>
              <a:gd name="T62" fmla="*/ 118448256 w 333"/>
              <a:gd name="T63" fmla="*/ 609875440 h 271"/>
              <a:gd name="T64" fmla="*/ 75604756 w 333"/>
              <a:gd name="T65" fmla="*/ 582154560 h 271"/>
              <a:gd name="T66" fmla="*/ 37803172 w 333"/>
              <a:gd name="T67" fmla="*/ 549393375 h 271"/>
              <a:gd name="T68" fmla="*/ 0 w 333"/>
              <a:gd name="T69" fmla="*/ 514111244 h 271"/>
              <a:gd name="T70" fmla="*/ 0 w 333"/>
              <a:gd name="T71" fmla="*/ 514111244 h 271"/>
              <a:gd name="T72" fmla="*/ 0 w 333"/>
              <a:gd name="T73" fmla="*/ 519151549 h 271"/>
              <a:gd name="T74" fmla="*/ 37803172 w 333"/>
              <a:gd name="T75" fmla="*/ 556953038 h 271"/>
              <a:gd name="T76" fmla="*/ 75604756 w 333"/>
              <a:gd name="T77" fmla="*/ 587194864 h 271"/>
              <a:gd name="T78" fmla="*/ 118448256 w 333"/>
              <a:gd name="T79" fmla="*/ 614915744 h 271"/>
              <a:gd name="T80" fmla="*/ 158770779 w 333"/>
              <a:gd name="T81" fmla="*/ 640117266 h 271"/>
              <a:gd name="T82" fmla="*/ 206652982 w 333"/>
              <a:gd name="T83" fmla="*/ 655239767 h 271"/>
              <a:gd name="T84" fmla="*/ 254536822 w 333"/>
              <a:gd name="T85" fmla="*/ 672880038 h 271"/>
              <a:gd name="T86" fmla="*/ 307459340 w 333"/>
              <a:gd name="T87" fmla="*/ 682960647 h 271"/>
              <a:gd name="T88" fmla="*/ 360383445 w 333"/>
              <a:gd name="T89" fmla="*/ 682960647 h 271"/>
              <a:gd name="T90" fmla="*/ 408265648 w 333"/>
              <a:gd name="T91" fmla="*/ 682960647 h 271"/>
              <a:gd name="T92" fmla="*/ 456149538 w 333"/>
              <a:gd name="T93" fmla="*/ 672880038 h 271"/>
              <a:gd name="T94" fmla="*/ 504031740 w 333"/>
              <a:gd name="T95" fmla="*/ 662799430 h 271"/>
              <a:gd name="T96" fmla="*/ 546875215 w 333"/>
              <a:gd name="T97" fmla="*/ 645159158 h 271"/>
              <a:gd name="T98" fmla="*/ 589717103 w 333"/>
              <a:gd name="T99" fmla="*/ 624996353 h 271"/>
              <a:gd name="T100" fmla="*/ 624999310 w 333"/>
              <a:gd name="T101" fmla="*/ 602315777 h 271"/>
              <a:gd name="T102" fmla="*/ 662802470 w 333"/>
              <a:gd name="T103" fmla="*/ 577114255 h 271"/>
              <a:gd name="T104" fmla="*/ 700604042 w 333"/>
              <a:gd name="T105" fmla="*/ 544353071 h 271"/>
              <a:gd name="T106" fmla="*/ 725805619 w 333"/>
              <a:gd name="T107" fmla="*/ 514111244 h 271"/>
              <a:gd name="T108" fmla="*/ 758568463 w 333"/>
              <a:gd name="T109" fmla="*/ 476308168 h 271"/>
              <a:gd name="T110" fmla="*/ 778729725 w 333"/>
              <a:gd name="T111" fmla="*/ 433466374 h 271"/>
              <a:gd name="T112" fmla="*/ 801410350 w 333"/>
              <a:gd name="T113" fmla="*/ 390622894 h 271"/>
              <a:gd name="T114" fmla="*/ 816531296 w 333"/>
              <a:gd name="T115" fmla="*/ 350300459 h 271"/>
              <a:gd name="T116" fmla="*/ 826611927 w 333"/>
              <a:gd name="T117" fmla="*/ 302418362 h 271"/>
              <a:gd name="T118" fmla="*/ 839213708 w 333"/>
              <a:gd name="T119" fmla="*/ 259574981 h 271"/>
              <a:gd name="T120" fmla="*/ 839213708 w 333"/>
              <a:gd name="T121" fmla="*/ 206652529 h 27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271"/>
              <a:gd name="T185" fmla="*/ 333 w 333"/>
              <a:gd name="T186" fmla="*/ 271 h 27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271">
                <a:moveTo>
                  <a:pt x="333" y="82"/>
                </a:moveTo>
                <a:lnTo>
                  <a:pt x="330" y="61"/>
                </a:lnTo>
                <a:lnTo>
                  <a:pt x="328" y="42"/>
                </a:lnTo>
                <a:lnTo>
                  <a:pt x="322" y="23"/>
                </a:lnTo>
                <a:lnTo>
                  <a:pt x="316" y="4"/>
                </a:lnTo>
                <a:lnTo>
                  <a:pt x="314" y="2"/>
                </a:lnTo>
                <a:lnTo>
                  <a:pt x="312" y="0"/>
                </a:lnTo>
                <a:lnTo>
                  <a:pt x="320" y="19"/>
                </a:lnTo>
                <a:lnTo>
                  <a:pt x="326" y="40"/>
                </a:lnTo>
                <a:lnTo>
                  <a:pt x="328" y="61"/>
                </a:lnTo>
                <a:lnTo>
                  <a:pt x="330" y="82"/>
                </a:lnTo>
                <a:lnTo>
                  <a:pt x="328" y="101"/>
                </a:lnTo>
                <a:lnTo>
                  <a:pt x="326" y="120"/>
                </a:lnTo>
                <a:lnTo>
                  <a:pt x="322" y="139"/>
                </a:lnTo>
                <a:lnTo>
                  <a:pt x="316" y="155"/>
                </a:lnTo>
                <a:lnTo>
                  <a:pt x="307" y="172"/>
                </a:lnTo>
                <a:lnTo>
                  <a:pt x="299" y="187"/>
                </a:lnTo>
                <a:lnTo>
                  <a:pt x="288" y="202"/>
                </a:lnTo>
                <a:lnTo>
                  <a:pt x="276" y="214"/>
                </a:lnTo>
                <a:lnTo>
                  <a:pt x="263" y="227"/>
                </a:lnTo>
                <a:lnTo>
                  <a:pt x="248" y="237"/>
                </a:lnTo>
                <a:lnTo>
                  <a:pt x="232" y="246"/>
                </a:lnTo>
                <a:lnTo>
                  <a:pt x="217" y="254"/>
                </a:lnTo>
                <a:lnTo>
                  <a:pt x="198" y="260"/>
                </a:lnTo>
                <a:lnTo>
                  <a:pt x="181" y="265"/>
                </a:lnTo>
                <a:lnTo>
                  <a:pt x="162" y="269"/>
                </a:lnTo>
                <a:lnTo>
                  <a:pt x="143" y="269"/>
                </a:lnTo>
                <a:lnTo>
                  <a:pt x="122" y="269"/>
                </a:lnTo>
                <a:lnTo>
                  <a:pt x="101" y="265"/>
                </a:lnTo>
                <a:lnTo>
                  <a:pt x="82" y="258"/>
                </a:lnTo>
                <a:lnTo>
                  <a:pt x="63" y="252"/>
                </a:lnTo>
                <a:lnTo>
                  <a:pt x="47" y="242"/>
                </a:lnTo>
                <a:lnTo>
                  <a:pt x="30" y="231"/>
                </a:lnTo>
                <a:lnTo>
                  <a:pt x="15" y="218"/>
                </a:lnTo>
                <a:lnTo>
                  <a:pt x="0" y="204"/>
                </a:lnTo>
                <a:lnTo>
                  <a:pt x="0" y="206"/>
                </a:lnTo>
                <a:lnTo>
                  <a:pt x="15" y="221"/>
                </a:lnTo>
                <a:lnTo>
                  <a:pt x="30" y="233"/>
                </a:lnTo>
                <a:lnTo>
                  <a:pt x="47" y="244"/>
                </a:lnTo>
                <a:lnTo>
                  <a:pt x="63" y="254"/>
                </a:lnTo>
                <a:lnTo>
                  <a:pt x="82" y="260"/>
                </a:lnTo>
                <a:lnTo>
                  <a:pt x="101" y="267"/>
                </a:lnTo>
                <a:lnTo>
                  <a:pt x="122" y="271"/>
                </a:lnTo>
                <a:lnTo>
                  <a:pt x="143" y="271"/>
                </a:lnTo>
                <a:lnTo>
                  <a:pt x="162" y="271"/>
                </a:lnTo>
                <a:lnTo>
                  <a:pt x="181" y="267"/>
                </a:lnTo>
                <a:lnTo>
                  <a:pt x="200" y="263"/>
                </a:lnTo>
                <a:lnTo>
                  <a:pt x="217" y="256"/>
                </a:lnTo>
                <a:lnTo>
                  <a:pt x="234" y="248"/>
                </a:lnTo>
                <a:lnTo>
                  <a:pt x="248" y="239"/>
                </a:lnTo>
                <a:lnTo>
                  <a:pt x="263" y="229"/>
                </a:lnTo>
                <a:lnTo>
                  <a:pt x="278" y="216"/>
                </a:lnTo>
                <a:lnTo>
                  <a:pt x="288" y="204"/>
                </a:lnTo>
                <a:lnTo>
                  <a:pt x="301" y="189"/>
                </a:lnTo>
                <a:lnTo>
                  <a:pt x="309" y="172"/>
                </a:lnTo>
                <a:lnTo>
                  <a:pt x="318" y="155"/>
                </a:lnTo>
                <a:lnTo>
                  <a:pt x="324" y="139"/>
                </a:lnTo>
                <a:lnTo>
                  <a:pt x="328" y="120"/>
                </a:lnTo>
                <a:lnTo>
                  <a:pt x="333" y="103"/>
                </a:lnTo>
                <a:lnTo>
                  <a:pt x="333" y="82"/>
                </a:lnTo>
                <a:close/>
              </a:path>
            </a:pathLst>
          </a:custGeom>
          <a:solidFill>
            <a:srgbClr val="FF25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6" name="Freeform 86"/>
          <p:cNvSpPr>
            <a:spLocks/>
          </p:cNvSpPr>
          <p:nvPr/>
        </p:nvSpPr>
        <p:spPr bwMode="auto">
          <a:xfrm>
            <a:off x="4159282" y="4612483"/>
            <a:ext cx="523875" cy="433387"/>
          </a:xfrm>
          <a:custGeom>
            <a:avLst/>
            <a:gdLst>
              <a:gd name="T0" fmla="*/ 831651453 w 330"/>
              <a:gd name="T1" fmla="*/ 211692885 h 273"/>
              <a:gd name="T2" fmla="*/ 831651453 w 330"/>
              <a:gd name="T3" fmla="*/ 158768845 h 273"/>
              <a:gd name="T4" fmla="*/ 821570832 w 330"/>
              <a:gd name="T5" fmla="*/ 105846443 h 273"/>
              <a:gd name="T6" fmla="*/ 811490211 w 330"/>
              <a:gd name="T7" fmla="*/ 57962732 h 273"/>
              <a:gd name="T8" fmla="*/ 791328968 w 330"/>
              <a:gd name="T9" fmla="*/ 10080612 h 273"/>
              <a:gd name="T10" fmla="*/ 778728985 w 330"/>
              <a:gd name="T11" fmla="*/ 0 h 273"/>
              <a:gd name="T12" fmla="*/ 801409589 w 330"/>
              <a:gd name="T13" fmla="*/ 52922428 h 273"/>
              <a:gd name="T14" fmla="*/ 816530521 w 330"/>
              <a:gd name="T15" fmla="*/ 100806113 h 273"/>
              <a:gd name="T16" fmla="*/ 826611143 w 330"/>
              <a:gd name="T17" fmla="*/ 158768845 h 273"/>
              <a:gd name="T18" fmla="*/ 826611143 w 330"/>
              <a:gd name="T19" fmla="*/ 211692885 h 273"/>
              <a:gd name="T20" fmla="*/ 826611143 w 330"/>
              <a:gd name="T21" fmla="*/ 259574984 h 273"/>
              <a:gd name="T22" fmla="*/ 821570832 w 330"/>
              <a:gd name="T23" fmla="*/ 307458670 h 273"/>
              <a:gd name="T24" fmla="*/ 806449900 w 330"/>
              <a:gd name="T25" fmla="*/ 355340768 h 273"/>
              <a:gd name="T26" fmla="*/ 791328968 w 330"/>
              <a:gd name="T27" fmla="*/ 395663203 h 273"/>
              <a:gd name="T28" fmla="*/ 773688675 w 330"/>
              <a:gd name="T29" fmla="*/ 433466380 h 273"/>
              <a:gd name="T30" fmla="*/ 748487122 w 330"/>
              <a:gd name="T31" fmla="*/ 476308173 h 273"/>
              <a:gd name="T32" fmla="*/ 720764619 w 330"/>
              <a:gd name="T33" fmla="*/ 509070946 h 273"/>
              <a:gd name="T34" fmla="*/ 690522756 w 330"/>
              <a:gd name="T35" fmla="*/ 544353077 h 273"/>
              <a:gd name="T36" fmla="*/ 657761530 w 330"/>
              <a:gd name="T37" fmla="*/ 572073958 h 273"/>
              <a:gd name="T38" fmla="*/ 619958407 w 330"/>
              <a:gd name="T39" fmla="*/ 602315784 h 273"/>
              <a:gd name="T40" fmla="*/ 584676232 w 330"/>
              <a:gd name="T41" fmla="*/ 624996360 h 273"/>
              <a:gd name="T42" fmla="*/ 541832798 w 330"/>
              <a:gd name="T43" fmla="*/ 645159166 h 273"/>
              <a:gd name="T44" fmla="*/ 498990951 w 330"/>
              <a:gd name="T45" fmla="*/ 660280079 h 273"/>
              <a:gd name="T46" fmla="*/ 456147517 w 330"/>
              <a:gd name="T47" fmla="*/ 672880046 h 273"/>
              <a:gd name="T48" fmla="*/ 408265261 w 330"/>
              <a:gd name="T49" fmla="*/ 677920351 h 273"/>
              <a:gd name="T50" fmla="*/ 360383103 w 330"/>
              <a:gd name="T51" fmla="*/ 682960655 h 273"/>
              <a:gd name="T52" fmla="*/ 307459048 w 330"/>
              <a:gd name="T53" fmla="*/ 677920351 h 273"/>
              <a:gd name="T54" fmla="*/ 254534993 w 330"/>
              <a:gd name="T55" fmla="*/ 667839742 h 273"/>
              <a:gd name="T56" fmla="*/ 206652786 w 330"/>
              <a:gd name="T57" fmla="*/ 655239774 h 273"/>
              <a:gd name="T58" fmla="*/ 158769041 w 330"/>
              <a:gd name="T59" fmla="*/ 635076969 h 273"/>
              <a:gd name="T60" fmla="*/ 118446556 w 330"/>
              <a:gd name="T61" fmla="*/ 607356089 h 273"/>
              <a:gd name="T62" fmla="*/ 75604684 w 330"/>
              <a:gd name="T63" fmla="*/ 582154566 h 273"/>
              <a:gd name="T64" fmla="*/ 37801548 w 330"/>
              <a:gd name="T65" fmla="*/ 549393381 h 273"/>
              <a:gd name="T66" fmla="*/ 0 w 330"/>
              <a:gd name="T67" fmla="*/ 514111250 h 273"/>
              <a:gd name="T68" fmla="*/ 0 w 330"/>
              <a:gd name="T69" fmla="*/ 519151555 h 273"/>
              <a:gd name="T70" fmla="*/ 0 w 330"/>
              <a:gd name="T71" fmla="*/ 519151555 h 273"/>
              <a:gd name="T72" fmla="*/ 37801548 w 330"/>
              <a:gd name="T73" fmla="*/ 554433686 h 273"/>
              <a:gd name="T74" fmla="*/ 75604684 w 330"/>
              <a:gd name="T75" fmla="*/ 587194871 h 273"/>
              <a:gd name="T76" fmla="*/ 118446556 w 330"/>
              <a:gd name="T77" fmla="*/ 619956056 h 273"/>
              <a:gd name="T78" fmla="*/ 158769041 w 330"/>
              <a:gd name="T79" fmla="*/ 640117274 h 273"/>
              <a:gd name="T80" fmla="*/ 206652786 w 330"/>
              <a:gd name="T81" fmla="*/ 660280079 h 273"/>
              <a:gd name="T82" fmla="*/ 254534993 w 330"/>
              <a:gd name="T83" fmla="*/ 677920351 h 273"/>
              <a:gd name="T84" fmla="*/ 307459048 w 330"/>
              <a:gd name="T85" fmla="*/ 682960655 h 273"/>
              <a:gd name="T86" fmla="*/ 360383103 w 330"/>
              <a:gd name="T87" fmla="*/ 688000960 h 273"/>
              <a:gd name="T88" fmla="*/ 408265261 w 330"/>
              <a:gd name="T89" fmla="*/ 682960655 h 273"/>
              <a:gd name="T90" fmla="*/ 456147517 w 330"/>
              <a:gd name="T91" fmla="*/ 677920351 h 273"/>
              <a:gd name="T92" fmla="*/ 504031262 w 330"/>
              <a:gd name="T93" fmla="*/ 667839742 h 273"/>
              <a:gd name="T94" fmla="*/ 546873109 w 330"/>
              <a:gd name="T95" fmla="*/ 650199470 h 273"/>
              <a:gd name="T96" fmla="*/ 589716543 w 330"/>
              <a:gd name="T97" fmla="*/ 630036665 h 273"/>
              <a:gd name="T98" fmla="*/ 624998717 w 330"/>
              <a:gd name="T99" fmla="*/ 602315784 h 273"/>
              <a:gd name="T100" fmla="*/ 662801841 w 330"/>
              <a:gd name="T101" fmla="*/ 577114262 h 273"/>
              <a:gd name="T102" fmla="*/ 695563066 w 330"/>
              <a:gd name="T103" fmla="*/ 549393381 h 273"/>
              <a:gd name="T104" fmla="*/ 725804930 w 330"/>
              <a:gd name="T105" fmla="*/ 514111250 h 273"/>
              <a:gd name="T106" fmla="*/ 753527432 w 330"/>
              <a:gd name="T107" fmla="*/ 476308173 h 273"/>
              <a:gd name="T108" fmla="*/ 778728985 w 330"/>
              <a:gd name="T109" fmla="*/ 438506684 h 273"/>
              <a:gd name="T110" fmla="*/ 796369279 w 330"/>
              <a:gd name="T111" fmla="*/ 395663203 h 273"/>
              <a:gd name="T112" fmla="*/ 811490211 w 330"/>
              <a:gd name="T113" fmla="*/ 355340768 h 273"/>
              <a:gd name="T114" fmla="*/ 826611143 w 330"/>
              <a:gd name="T115" fmla="*/ 307458670 h 273"/>
              <a:gd name="T116" fmla="*/ 831651453 w 330"/>
              <a:gd name="T117" fmla="*/ 259574984 h 273"/>
              <a:gd name="T118" fmla="*/ 831651453 w 330"/>
              <a:gd name="T119" fmla="*/ 211692885 h 2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0"/>
              <a:gd name="T181" fmla="*/ 0 h 273"/>
              <a:gd name="T182" fmla="*/ 330 w 330"/>
              <a:gd name="T183" fmla="*/ 273 h 27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0" h="273">
                <a:moveTo>
                  <a:pt x="330" y="84"/>
                </a:moveTo>
                <a:lnTo>
                  <a:pt x="330" y="63"/>
                </a:lnTo>
                <a:lnTo>
                  <a:pt x="326" y="42"/>
                </a:lnTo>
                <a:lnTo>
                  <a:pt x="322" y="23"/>
                </a:lnTo>
                <a:lnTo>
                  <a:pt x="314" y="4"/>
                </a:lnTo>
                <a:lnTo>
                  <a:pt x="309" y="0"/>
                </a:lnTo>
                <a:lnTo>
                  <a:pt x="318" y="21"/>
                </a:lnTo>
                <a:lnTo>
                  <a:pt x="324" y="40"/>
                </a:lnTo>
                <a:lnTo>
                  <a:pt x="328" y="63"/>
                </a:lnTo>
                <a:lnTo>
                  <a:pt x="328" y="84"/>
                </a:lnTo>
                <a:lnTo>
                  <a:pt x="328" y="103"/>
                </a:lnTo>
                <a:lnTo>
                  <a:pt x="326" y="122"/>
                </a:lnTo>
                <a:lnTo>
                  <a:pt x="320" y="141"/>
                </a:lnTo>
                <a:lnTo>
                  <a:pt x="314" y="157"/>
                </a:lnTo>
                <a:lnTo>
                  <a:pt x="307" y="172"/>
                </a:lnTo>
                <a:lnTo>
                  <a:pt x="297" y="189"/>
                </a:lnTo>
                <a:lnTo>
                  <a:pt x="286" y="202"/>
                </a:lnTo>
                <a:lnTo>
                  <a:pt x="274" y="216"/>
                </a:lnTo>
                <a:lnTo>
                  <a:pt x="261" y="227"/>
                </a:lnTo>
                <a:lnTo>
                  <a:pt x="246" y="239"/>
                </a:lnTo>
                <a:lnTo>
                  <a:pt x="232" y="248"/>
                </a:lnTo>
                <a:lnTo>
                  <a:pt x="215" y="256"/>
                </a:lnTo>
                <a:lnTo>
                  <a:pt x="198" y="262"/>
                </a:lnTo>
                <a:lnTo>
                  <a:pt x="181" y="267"/>
                </a:lnTo>
                <a:lnTo>
                  <a:pt x="162" y="269"/>
                </a:lnTo>
                <a:lnTo>
                  <a:pt x="143" y="271"/>
                </a:lnTo>
                <a:lnTo>
                  <a:pt x="122" y="269"/>
                </a:lnTo>
                <a:lnTo>
                  <a:pt x="101" y="265"/>
                </a:lnTo>
                <a:lnTo>
                  <a:pt x="82" y="260"/>
                </a:lnTo>
                <a:lnTo>
                  <a:pt x="63" y="252"/>
                </a:lnTo>
                <a:lnTo>
                  <a:pt x="47" y="241"/>
                </a:lnTo>
                <a:lnTo>
                  <a:pt x="30" y="231"/>
                </a:lnTo>
                <a:lnTo>
                  <a:pt x="15" y="218"/>
                </a:lnTo>
                <a:lnTo>
                  <a:pt x="0" y="204"/>
                </a:lnTo>
                <a:lnTo>
                  <a:pt x="0" y="206"/>
                </a:lnTo>
                <a:lnTo>
                  <a:pt x="15" y="220"/>
                </a:lnTo>
                <a:lnTo>
                  <a:pt x="30" y="233"/>
                </a:lnTo>
                <a:lnTo>
                  <a:pt x="47" y="246"/>
                </a:lnTo>
                <a:lnTo>
                  <a:pt x="63" y="254"/>
                </a:lnTo>
                <a:lnTo>
                  <a:pt x="82" y="262"/>
                </a:lnTo>
                <a:lnTo>
                  <a:pt x="101" y="269"/>
                </a:lnTo>
                <a:lnTo>
                  <a:pt x="122" y="271"/>
                </a:lnTo>
                <a:lnTo>
                  <a:pt x="143" y="273"/>
                </a:lnTo>
                <a:lnTo>
                  <a:pt x="162" y="271"/>
                </a:lnTo>
                <a:lnTo>
                  <a:pt x="181" y="269"/>
                </a:lnTo>
                <a:lnTo>
                  <a:pt x="200" y="265"/>
                </a:lnTo>
                <a:lnTo>
                  <a:pt x="217" y="258"/>
                </a:lnTo>
                <a:lnTo>
                  <a:pt x="234" y="250"/>
                </a:lnTo>
                <a:lnTo>
                  <a:pt x="248" y="239"/>
                </a:lnTo>
                <a:lnTo>
                  <a:pt x="263" y="229"/>
                </a:lnTo>
                <a:lnTo>
                  <a:pt x="276" y="218"/>
                </a:lnTo>
                <a:lnTo>
                  <a:pt x="288" y="204"/>
                </a:lnTo>
                <a:lnTo>
                  <a:pt x="299" y="189"/>
                </a:lnTo>
                <a:lnTo>
                  <a:pt x="309" y="174"/>
                </a:lnTo>
                <a:lnTo>
                  <a:pt x="316" y="157"/>
                </a:lnTo>
                <a:lnTo>
                  <a:pt x="322" y="141"/>
                </a:lnTo>
                <a:lnTo>
                  <a:pt x="328" y="122"/>
                </a:lnTo>
                <a:lnTo>
                  <a:pt x="330" y="103"/>
                </a:lnTo>
                <a:lnTo>
                  <a:pt x="330" y="84"/>
                </a:lnTo>
                <a:close/>
              </a:path>
            </a:pathLst>
          </a:custGeom>
          <a:solidFill>
            <a:srgbClr val="FF25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7" name="Freeform 87"/>
          <p:cNvSpPr>
            <a:spLocks/>
          </p:cNvSpPr>
          <p:nvPr/>
        </p:nvSpPr>
        <p:spPr bwMode="auto">
          <a:xfrm>
            <a:off x="4159282" y="4609311"/>
            <a:ext cx="523875" cy="433387"/>
          </a:xfrm>
          <a:custGeom>
            <a:avLst/>
            <a:gdLst>
              <a:gd name="T0" fmla="*/ 831651453 w 330"/>
              <a:gd name="T1" fmla="*/ 216733190 h 273"/>
              <a:gd name="T2" fmla="*/ 826611143 w 330"/>
              <a:gd name="T3" fmla="*/ 163809150 h 273"/>
              <a:gd name="T4" fmla="*/ 821570832 w 330"/>
              <a:gd name="T5" fmla="*/ 110886747 h 273"/>
              <a:gd name="T6" fmla="*/ 806449900 w 330"/>
              <a:gd name="T7" fmla="*/ 57962732 h 273"/>
              <a:gd name="T8" fmla="*/ 786288658 w 330"/>
              <a:gd name="T9" fmla="*/ 10080612 h 273"/>
              <a:gd name="T10" fmla="*/ 773688675 w 330"/>
              <a:gd name="T11" fmla="*/ 0 h 273"/>
              <a:gd name="T12" fmla="*/ 796369279 w 330"/>
              <a:gd name="T13" fmla="*/ 52922428 h 273"/>
              <a:gd name="T14" fmla="*/ 811490211 w 330"/>
              <a:gd name="T15" fmla="*/ 105846443 h 273"/>
              <a:gd name="T16" fmla="*/ 821570832 w 330"/>
              <a:gd name="T17" fmla="*/ 158768845 h 273"/>
              <a:gd name="T18" fmla="*/ 826611143 w 330"/>
              <a:gd name="T19" fmla="*/ 216733190 h 273"/>
              <a:gd name="T20" fmla="*/ 821570832 w 330"/>
              <a:gd name="T21" fmla="*/ 264615288 h 273"/>
              <a:gd name="T22" fmla="*/ 816530521 w 330"/>
              <a:gd name="T23" fmla="*/ 312498974 h 273"/>
              <a:gd name="T24" fmla="*/ 806449900 w 330"/>
              <a:gd name="T25" fmla="*/ 352821409 h 273"/>
              <a:gd name="T26" fmla="*/ 791328968 w 330"/>
              <a:gd name="T27" fmla="*/ 395663203 h 273"/>
              <a:gd name="T28" fmla="*/ 768648364 w 330"/>
              <a:gd name="T29" fmla="*/ 438506684 h 273"/>
              <a:gd name="T30" fmla="*/ 748487122 w 330"/>
              <a:gd name="T31" fmla="*/ 476308173 h 273"/>
              <a:gd name="T32" fmla="*/ 720764619 w 330"/>
              <a:gd name="T33" fmla="*/ 514111250 h 273"/>
              <a:gd name="T34" fmla="*/ 690522756 w 330"/>
              <a:gd name="T35" fmla="*/ 544353077 h 273"/>
              <a:gd name="T36" fmla="*/ 657761530 w 330"/>
              <a:gd name="T37" fmla="*/ 577114262 h 273"/>
              <a:gd name="T38" fmla="*/ 619958407 w 330"/>
              <a:gd name="T39" fmla="*/ 602315784 h 273"/>
              <a:gd name="T40" fmla="*/ 584676232 w 330"/>
              <a:gd name="T41" fmla="*/ 624996360 h 273"/>
              <a:gd name="T42" fmla="*/ 541832798 w 330"/>
              <a:gd name="T43" fmla="*/ 645159166 h 273"/>
              <a:gd name="T44" fmla="*/ 498990951 w 330"/>
              <a:gd name="T45" fmla="*/ 660280079 h 273"/>
              <a:gd name="T46" fmla="*/ 456147517 w 330"/>
              <a:gd name="T47" fmla="*/ 672880046 h 273"/>
              <a:gd name="T48" fmla="*/ 408265261 w 330"/>
              <a:gd name="T49" fmla="*/ 682960655 h 273"/>
              <a:gd name="T50" fmla="*/ 360383103 w 330"/>
              <a:gd name="T51" fmla="*/ 682960655 h 273"/>
              <a:gd name="T52" fmla="*/ 307459048 w 330"/>
              <a:gd name="T53" fmla="*/ 677920351 h 273"/>
              <a:gd name="T54" fmla="*/ 254534993 w 330"/>
              <a:gd name="T55" fmla="*/ 672880046 h 273"/>
              <a:gd name="T56" fmla="*/ 206652786 w 330"/>
              <a:gd name="T57" fmla="*/ 655239774 h 273"/>
              <a:gd name="T58" fmla="*/ 158769041 w 330"/>
              <a:gd name="T59" fmla="*/ 635076969 h 273"/>
              <a:gd name="T60" fmla="*/ 118446556 w 330"/>
              <a:gd name="T61" fmla="*/ 612396393 h 273"/>
              <a:gd name="T62" fmla="*/ 75604684 w 330"/>
              <a:gd name="T63" fmla="*/ 582154566 h 273"/>
              <a:gd name="T64" fmla="*/ 37801548 w 330"/>
              <a:gd name="T65" fmla="*/ 549393381 h 273"/>
              <a:gd name="T66" fmla="*/ 0 w 330"/>
              <a:gd name="T67" fmla="*/ 514111250 h 273"/>
              <a:gd name="T68" fmla="*/ 0 w 330"/>
              <a:gd name="T69" fmla="*/ 519151555 h 273"/>
              <a:gd name="T70" fmla="*/ 0 w 330"/>
              <a:gd name="T71" fmla="*/ 524191859 h 273"/>
              <a:gd name="T72" fmla="*/ 37801548 w 330"/>
              <a:gd name="T73" fmla="*/ 559473990 h 273"/>
              <a:gd name="T74" fmla="*/ 75604684 w 330"/>
              <a:gd name="T75" fmla="*/ 592235175 h 273"/>
              <a:gd name="T76" fmla="*/ 118446556 w 330"/>
              <a:gd name="T77" fmla="*/ 619956056 h 273"/>
              <a:gd name="T78" fmla="*/ 158769041 w 330"/>
              <a:gd name="T79" fmla="*/ 645159166 h 273"/>
              <a:gd name="T80" fmla="*/ 206652786 w 330"/>
              <a:gd name="T81" fmla="*/ 660280079 h 273"/>
              <a:gd name="T82" fmla="*/ 254534993 w 330"/>
              <a:gd name="T83" fmla="*/ 677920351 h 273"/>
              <a:gd name="T84" fmla="*/ 307459048 w 330"/>
              <a:gd name="T85" fmla="*/ 688000960 h 273"/>
              <a:gd name="T86" fmla="*/ 360383103 w 330"/>
              <a:gd name="T87" fmla="*/ 688000960 h 273"/>
              <a:gd name="T88" fmla="*/ 408265261 w 330"/>
              <a:gd name="T89" fmla="*/ 688000960 h 273"/>
              <a:gd name="T90" fmla="*/ 456147517 w 330"/>
              <a:gd name="T91" fmla="*/ 677920351 h 273"/>
              <a:gd name="T92" fmla="*/ 498990951 w 330"/>
              <a:gd name="T93" fmla="*/ 665320383 h 273"/>
              <a:gd name="T94" fmla="*/ 546873109 w 330"/>
              <a:gd name="T95" fmla="*/ 650199470 h 273"/>
              <a:gd name="T96" fmla="*/ 584676232 w 330"/>
              <a:gd name="T97" fmla="*/ 630036665 h 273"/>
              <a:gd name="T98" fmla="*/ 624998717 w 330"/>
              <a:gd name="T99" fmla="*/ 607356089 h 273"/>
              <a:gd name="T100" fmla="*/ 662801841 w 330"/>
              <a:gd name="T101" fmla="*/ 582154566 h 273"/>
              <a:gd name="T102" fmla="*/ 695563066 w 330"/>
              <a:gd name="T103" fmla="*/ 549393381 h 273"/>
              <a:gd name="T104" fmla="*/ 725804930 w 330"/>
              <a:gd name="T105" fmla="*/ 519151555 h 273"/>
              <a:gd name="T106" fmla="*/ 753527432 w 330"/>
              <a:gd name="T107" fmla="*/ 481348478 h 273"/>
              <a:gd name="T108" fmla="*/ 773688675 w 330"/>
              <a:gd name="T109" fmla="*/ 443546988 h 273"/>
              <a:gd name="T110" fmla="*/ 796369279 w 330"/>
              <a:gd name="T111" fmla="*/ 400703508 h 273"/>
              <a:gd name="T112" fmla="*/ 811490211 w 330"/>
              <a:gd name="T113" fmla="*/ 360381072 h 273"/>
              <a:gd name="T114" fmla="*/ 821570832 w 330"/>
              <a:gd name="T115" fmla="*/ 312498974 h 273"/>
              <a:gd name="T116" fmla="*/ 826611143 w 330"/>
              <a:gd name="T117" fmla="*/ 264615288 h 273"/>
              <a:gd name="T118" fmla="*/ 831651453 w 330"/>
              <a:gd name="T119" fmla="*/ 216733190 h 2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30"/>
              <a:gd name="T181" fmla="*/ 0 h 273"/>
              <a:gd name="T182" fmla="*/ 330 w 330"/>
              <a:gd name="T183" fmla="*/ 273 h 27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30" h="273">
                <a:moveTo>
                  <a:pt x="330" y="86"/>
                </a:moveTo>
                <a:lnTo>
                  <a:pt x="328" y="65"/>
                </a:lnTo>
                <a:lnTo>
                  <a:pt x="326" y="44"/>
                </a:lnTo>
                <a:lnTo>
                  <a:pt x="320" y="23"/>
                </a:lnTo>
                <a:lnTo>
                  <a:pt x="312" y="4"/>
                </a:lnTo>
                <a:lnTo>
                  <a:pt x="307" y="0"/>
                </a:lnTo>
                <a:lnTo>
                  <a:pt x="316" y="21"/>
                </a:lnTo>
                <a:lnTo>
                  <a:pt x="322" y="42"/>
                </a:lnTo>
                <a:lnTo>
                  <a:pt x="326" y="63"/>
                </a:lnTo>
                <a:lnTo>
                  <a:pt x="328" y="86"/>
                </a:lnTo>
                <a:lnTo>
                  <a:pt x="326" y="105"/>
                </a:lnTo>
                <a:lnTo>
                  <a:pt x="324" y="124"/>
                </a:lnTo>
                <a:lnTo>
                  <a:pt x="320" y="140"/>
                </a:lnTo>
                <a:lnTo>
                  <a:pt x="314" y="157"/>
                </a:lnTo>
                <a:lnTo>
                  <a:pt x="305" y="174"/>
                </a:lnTo>
                <a:lnTo>
                  <a:pt x="297" y="189"/>
                </a:lnTo>
                <a:lnTo>
                  <a:pt x="286" y="204"/>
                </a:lnTo>
                <a:lnTo>
                  <a:pt x="274" y="216"/>
                </a:lnTo>
                <a:lnTo>
                  <a:pt x="261" y="229"/>
                </a:lnTo>
                <a:lnTo>
                  <a:pt x="246" y="239"/>
                </a:lnTo>
                <a:lnTo>
                  <a:pt x="232" y="248"/>
                </a:lnTo>
                <a:lnTo>
                  <a:pt x="215" y="256"/>
                </a:lnTo>
                <a:lnTo>
                  <a:pt x="198" y="262"/>
                </a:lnTo>
                <a:lnTo>
                  <a:pt x="181" y="267"/>
                </a:lnTo>
                <a:lnTo>
                  <a:pt x="162" y="271"/>
                </a:lnTo>
                <a:lnTo>
                  <a:pt x="143" y="271"/>
                </a:lnTo>
                <a:lnTo>
                  <a:pt x="122" y="269"/>
                </a:lnTo>
                <a:lnTo>
                  <a:pt x="101" y="267"/>
                </a:lnTo>
                <a:lnTo>
                  <a:pt x="82" y="260"/>
                </a:lnTo>
                <a:lnTo>
                  <a:pt x="63" y="252"/>
                </a:lnTo>
                <a:lnTo>
                  <a:pt x="47" y="243"/>
                </a:lnTo>
                <a:lnTo>
                  <a:pt x="30" y="231"/>
                </a:lnTo>
                <a:lnTo>
                  <a:pt x="15" y="218"/>
                </a:lnTo>
                <a:lnTo>
                  <a:pt x="0" y="204"/>
                </a:lnTo>
                <a:lnTo>
                  <a:pt x="0" y="206"/>
                </a:lnTo>
                <a:lnTo>
                  <a:pt x="0" y="208"/>
                </a:lnTo>
                <a:lnTo>
                  <a:pt x="15" y="222"/>
                </a:lnTo>
                <a:lnTo>
                  <a:pt x="30" y="235"/>
                </a:lnTo>
                <a:lnTo>
                  <a:pt x="47" y="246"/>
                </a:lnTo>
                <a:lnTo>
                  <a:pt x="63" y="256"/>
                </a:lnTo>
                <a:lnTo>
                  <a:pt x="82" y="262"/>
                </a:lnTo>
                <a:lnTo>
                  <a:pt x="101" y="269"/>
                </a:lnTo>
                <a:lnTo>
                  <a:pt x="122" y="273"/>
                </a:lnTo>
                <a:lnTo>
                  <a:pt x="143" y="273"/>
                </a:lnTo>
                <a:lnTo>
                  <a:pt x="162" y="273"/>
                </a:lnTo>
                <a:lnTo>
                  <a:pt x="181" y="269"/>
                </a:lnTo>
                <a:lnTo>
                  <a:pt x="198" y="264"/>
                </a:lnTo>
                <a:lnTo>
                  <a:pt x="217" y="258"/>
                </a:lnTo>
                <a:lnTo>
                  <a:pt x="232" y="250"/>
                </a:lnTo>
                <a:lnTo>
                  <a:pt x="248" y="241"/>
                </a:lnTo>
                <a:lnTo>
                  <a:pt x="263" y="231"/>
                </a:lnTo>
                <a:lnTo>
                  <a:pt x="276" y="218"/>
                </a:lnTo>
                <a:lnTo>
                  <a:pt x="288" y="206"/>
                </a:lnTo>
                <a:lnTo>
                  <a:pt x="299" y="191"/>
                </a:lnTo>
                <a:lnTo>
                  <a:pt x="307" y="176"/>
                </a:lnTo>
                <a:lnTo>
                  <a:pt x="316" y="159"/>
                </a:lnTo>
                <a:lnTo>
                  <a:pt x="322" y="143"/>
                </a:lnTo>
                <a:lnTo>
                  <a:pt x="326" y="124"/>
                </a:lnTo>
                <a:lnTo>
                  <a:pt x="328" y="105"/>
                </a:lnTo>
                <a:lnTo>
                  <a:pt x="330" y="86"/>
                </a:lnTo>
                <a:close/>
              </a:path>
            </a:pathLst>
          </a:custGeom>
          <a:solidFill>
            <a:srgbClr val="FF26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8" name="Freeform 88"/>
          <p:cNvSpPr>
            <a:spLocks/>
          </p:cNvSpPr>
          <p:nvPr/>
        </p:nvSpPr>
        <p:spPr bwMode="auto">
          <a:xfrm>
            <a:off x="4159250" y="4606132"/>
            <a:ext cx="520700" cy="436562"/>
          </a:xfrm>
          <a:custGeom>
            <a:avLst/>
            <a:gdLst>
              <a:gd name="T0" fmla="*/ 826611141 w 328"/>
              <a:gd name="T1" fmla="*/ 221773497 h 275"/>
              <a:gd name="T2" fmla="*/ 826611141 w 328"/>
              <a:gd name="T3" fmla="*/ 168849456 h 275"/>
              <a:gd name="T4" fmla="*/ 816530520 w 328"/>
              <a:gd name="T5" fmla="*/ 110886748 h 275"/>
              <a:gd name="T6" fmla="*/ 801409588 w 328"/>
              <a:gd name="T7" fmla="*/ 63003037 h 275"/>
              <a:gd name="T8" fmla="*/ 778728984 w 328"/>
              <a:gd name="T9" fmla="*/ 10080612 h 275"/>
              <a:gd name="T10" fmla="*/ 773688673 w 328"/>
              <a:gd name="T11" fmla="*/ 5040306 h 275"/>
              <a:gd name="T12" fmla="*/ 768648362 w 328"/>
              <a:gd name="T13" fmla="*/ 0 h 275"/>
              <a:gd name="T14" fmla="*/ 791328966 w 328"/>
              <a:gd name="T15" fmla="*/ 52922428 h 275"/>
              <a:gd name="T16" fmla="*/ 806449898 w 328"/>
              <a:gd name="T17" fmla="*/ 105846444 h 275"/>
              <a:gd name="T18" fmla="*/ 821570830 w 328"/>
              <a:gd name="T19" fmla="*/ 163809152 h 275"/>
              <a:gd name="T20" fmla="*/ 821570830 w 328"/>
              <a:gd name="T21" fmla="*/ 221773497 h 275"/>
              <a:gd name="T22" fmla="*/ 821570830 w 328"/>
              <a:gd name="T23" fmla="*/ 269655596 h 275"/>
              <a:gd name="T24" fmla="*/ 811490209 w 328"/>
              <a:gd name="T25" fmla="*/ 317539282 h 275"/>
              <a:gd name="T26" fmla="*/ 801409588 w 328"/>
              <a:gd name="T27" fmla="*/ 357861718 h 275"/>
              <a:gd name="T28" fmla="*/ 786288656 w 328"/>
              <a:gd name="T29" fmla="*/ 400703512 h 275"/>
              <a:gd name="T30" fmla="*/ 768648362 w 328"/>
              <a:gd name="T31" fmla="*/ 443546994 h 275"/>
              <a:gd name="T32" fmla="*/ 743446809 w 328"/>
              <a:gd name="T33" fmla="*/ 481348483 h 275"/>
              <a:gd name="T34" fmla="*/ 715724307 w 328"/>
              <a:gd name="T35" fmla="*/ 519151561 h 275"/>
              <a:gd name="T36" fmla="*/ 690522754 w 328"/>
              <a:gd name="T37" fmla="*/ 549393388 h 275"/>
              <a:gd name="T38" fmla="*/ 652721218 w 328"/>
              <a:gd name="T39" fmla="*/ 582154573 h 275"/>
              <a:gd name="T40" fmla="*/ 619958405 w 328"/>
              <a:gd name="T41" fmla="*/ 607356096 h 275"/>
              <a:gd name="T42" fmla="*/ 584676231 w 328"/>
              <a:gd name="T43" fmla="*/ 630036672 h 275"/>
              <a:gd name="T44" fmla="*/ 541832797 w 328"/>
              <a:gd name="T45" fmla="*/ 650199478 h 275"/>
              <a:gd name="T46" fmla="*/ 498990950 w 328"/>
              <a:gd name="T47" fmla="*/ 665320391 h 275"/>
              <a:gd name="T48" fmla="*/ 456147516 w 328"/>
              <a:gd name="T49" fmla="*/ 677920359 h 275"/>
              <a:gd name="T50" fmla="*/ 408265260 w 328"/>
              <a:gd name="T51" fmla="*/ 682960663 h 275"/>
              <a:gd name="T52" fmla="*/ 360383103 w 328"/>
              <a:gd name="T53" fmla="*/ 688000968 h 275"/>
              <a:gd name="T54" fmla="*/ 307459047 w 328"/>
              <a:gd name="T55" fmla="*/ 682960663 h 275"/>
              <a:gd name="T56" fmla="*/ 254534992 w 328"/>
              <a:gd name="T57" fmla="*/ 670360696 h 275"/>
              <a:gd name="T58" fmla="*/ 206652785 w 328"/>
              <a:gd name="T59" fmla="*/ 660280087 h 275"/>
              <a:gd name="T60" fmla="*/ 158769041 w 328"/>
              <a:gd name="T61" fmla="*/ 640117281 h 275"/>
              <a:gd name="T62" fmla="*/ 118446556 w 328"/>
              <a:gd name="T63" fmla="*/ 612396400 h 275"/>
              <a:gd name="T64" fmla="*/ 75604684 w 328"/>
              <a:gd name="T65" fmla="*/ 587194878 h 275"/>
              <a:gd name="T66" fmla="*/ 37801548 w 328"/>
              <a:gd name="T67" fmla="*/ 554433692 h 275"/>
              <a:gd name="T68" fmla="*/ 5040312 w 328"/>
              <a:gd name="T69" fmla="*/ 519151561 h 275"/>
              <a:gd name="T70" fmla="*/ 0 w 328"/>
              <a:gd name="T71" fmla="*/ 519151561 h 275"/>
              <a:gd name="T72" fmla="*/ 0 w 328"/>
              <a:gd name="T73" fmla="*/ 524191865 h 275"/>
              <a:gd name="T74" fmla="*/ 37801548 w 328"/>
              <a:gd name="T75" fmla="*/ 559473997 h 275"/>
              <a:gd name="T76" fmla="*/ 75604684 w 328"/>
              <a:gd name="T77" fmla="*/ 592235182 h 275"/>
              <a:gd name="T78" fmla="*/ 118446556 w 328"/>
              <a:gd name="T79" fmla="*/ 617436705 h 275"/>
              <a:gd name="T80" fmla="*/ 158769041 w 328"/>
              <a:gd name="T81" fmla="*/ 645159173 h 275"/>
              <a:gd name="T82" fmla="*/ 206652785 w 328"/>
              <a:gd name="T83" fmla="*/ 665320391 h 275"/>
              <a:gd name="T84" fmla="*/ 254534992 w 328"/>
              <a:gd name="T85" fmla="*/ 677920359 h 275"/>
              <a:gd name="T86" fmla="*/ 307459047 w 328"/>
              <a:gd name="T87" fmla="*/ 688000968 h 275"/>
              <a:gd name="T88" fmla="*/ 360383103 w 328"/>
              <a:gd name="T89" fmla="*/ 693041272 h 275"/>
              <a:gd name="T90" fmla="*/ 408265260 w 328"/>
              <a:gd name="T91" fmla="*/ 688000968 h 275"/>
              <a:gd name="T92" fmla="*/ 456147516 w 328"/>
              <a:gd name="T93" fmla="*/ 682960663 h 275"/>
              <a:gd name="T94" fmla="*/ 498990950 w 328"/>
              <a:gd name="T95" fmla="*/ 670360696 h 275"/>
              <a:gd name="T96" fmla="*/ 541832797 w 328"/>
              <a:gd name="T97" fmla="*/ 655239782 h 275"/>
              <a:gd name="T98" fmla="*/ 584676231 w 328"/>
              <a:gd name="T99" fmla="*/ 635076977 h 275"/>
              <a:gd name="T100" fmla="*/ 619958405 w 328"/>
              <a:gd name="T101" fmla="*/ 612396400 h 275"/>
              <a:gd name="T102" fmla="*/ 657761529 w 328"/>
              <a:gd name="T103" fmla="*/ 582154573 h 275"/>
              <a:gd name="T104" fmla="*/ 690522754 w 328"/>
              <a:gd name="T105" fmla="*/ 554433692 h 275"/>
              <a:gd name="T106" fmla="*/ 720764618 w 328"/>
              <a:gd name="T107" fmla="*/ 519151561 h 275"/>
              <a:gd name="T108" fmla="*/ 748487120 w 328"/>
              <a:gd name="T109" fmla="*/ 486388788 h 275"/>
              <a:gd name="T110" fmla="*/ 773688673 w 328"/>
              <a:gd name="T111" fmla="*/ 443546994 h 275"/>
              <a:gd name="T112" fmla="*/ 791328966 w 328"/>
              <a:gd name="T113" fmla="*/ 405743817 h 275"/>
              <a:gd name="T114" fmla="*/ 806449898 w 328"/>
              <a:gd name="T115" fmla="*/ 365421381 h 275"/>
              <a:gd name="T116" fmla="*/ 821570830 w 328"/>
              <a:gd name="T117" fmla="*/ 317539282 h 275"/>
              <a:gd name="T118" fmla="*/ 826611141 w 328"/>
              <a:gd name="T119" fmla="*/ 269655596 h 275"/>
              <a:gd name="T120" fmla="*/ 826611141 w 328"/>
              <a:gd name="T121" fmla="*/ 221773497 h 27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8"/>
              <a:gd name="T184" fmla="*/ 0 h 275"/>
              <a:gd name="T185" fmla="*/ 328 w 328"/>
              <a:gd name="T186" fmla="*/ 275 h 27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8" h="275">
                <a:moveTo>
                  <a:pt x="328" y="88"/>
                </a:moveTo>
                <a:lnTo>
                  <a:pt x="328" y="67"/>
                </a:lnTo>
                <a:lnTo>
                  <a:pt x="324" y="44"/>
                </a:lnTo>
                <a:lnTo>
                  <a:pt x="318" y="25"/>
                </a:lnTo>
                <a:lnTo>
                  <a:pt x="309" y="4"/>
                </a:lnTo>
                <a:lnTo>
                  <a:pt x="307" y="2"/>
                </a:lnTo>
                <a:lnTo>
                  <a:pt x="305" y="0"/>
                </a:lnTo>
                <a:lnTo>
                  <a:pt x="314" y="21"/>
                </a:lnTo>
                <a:lnTo>
                  <a:pt x="320" y="42"/>
                </a:lnTo>
                <a:lnTo>
                  <a:pt x="326" y="65"/>
                </a:lnTo>
                <a:lnTo>
                  <a:pt x="326" y="88"/>
                </a:lnTo>
                <a:lnTo>
                  <a:pt x="326" y="107"/>
                </a:lnTo>
                <a:lnTo>
                  <a:pt x="322" y="126"/>
                </a:lnTo>
                <a:lnTo>
                  <a:pt x="318" y="142"/>
                </a:lnTo>
                <a:lnTo>
                  <a:pt x="312" y="159"/>
                </a:lnTo>
                <a:lnTo>
                  <a:pt x="305" y="176"/>
                </a:lnTo>
                <a:lnTo>
                  <a:pt x="295" y="191"/>
                </a:lnTo>
                <a:lnTo>
                  <a:pt x="284" y="206"/>
                </a:lnTo>
                <a:lnTo>
                  <a:pt x="274" y="218"/>
                </a:lnTo>
                <a:lnTo>
                  <a:pt x="259" y="231"/>
                </a:lnTo>
                <a:lnTo>
                  <a:pt x="246" y="241"/>
                </a:lnTo>
                <a:lnTo>
                  <a:pt x="232" y="250"/>
                </a:lnTo>
                <a:lnTo>
                  <a:pt x="215" y="258"/>
                </a:lnTo>
                <a:lnTo>
                  <a:pt x="198" y="264"/>
                </a:lnTo>
                <a:lnTo>
                  <a:pt x="181" y="269"/>
                </a:lnTo>
                <a:lnTo>
                  <a:pt x="162" y="271"/>
                </a:lnTo>
                <a:lnTo>
                  <a:pt x="143" y="273"/>
                </a:lnTo>
                <a:lnTo>
                  <a:pt x="122" y="271"/>
                </a:lnTo>
                <a:lnTo>
                  <a:pt x="101" y="266"/>
                </a:lnTo>
                <a:lnTo>
                  <a:pt x="82" y="262"/>
                </a:lnTo>
                <a:lnTo>
                  <a:pt x="63" y="254"/>
                </a:lnTo>
                <a:lnTo>
                  <a:pt x="47" y="243"/>
                </a:lnTo>
                <a:lnTo>
                  <a:pt x="30" y="233"/>
                </a:lnTo>
                <a:lnTo>
                  <a:pt x="15" y="220"/>
                </a:lnTo>
                <a:lnTo>
                  <a:pt x="2" y="206"/>
                </a:lnTo>
                <a:lnTo>
                  <a:pt x="0" y="206"/>
                </a:lnTo>
                <a:lnTo>
                  <a:pt x="0" y="208"/>
                </a:lnTo>
                <a:lnTo>
                  <a:pt x="15" y="222"/>
                </a:lnTo>
                <a:lnTo>
                  <a:pt x="30" y="235"/>
                </a:lnTo>
                <a:lnTo>
                  <a:pt x="47" y="245"/>
                </a:lnTo>
                <a:lnTo>
                  <a:pt x="63" y="256"/>
                </a:lnTo>
                <a:lnTo>
                  <a:pt x="82" y="264"/>
                </a:lnTo>
                <a:lnTo>
                  <a:pt x="101" y="269"/>
                </a:lnTo>
                <a:lnTo>
                  <a:pt x="122" y="273"/>
                </a:lnTo>
                <a:lnTo>
                  <a:pt x="143" y="275"/>
                </a:lnTo>
                <a:lnTo>
                  <a:pt x="162" y="273"/>
                </a:lnTo>
                <a:lnTo>
                  <a:pt x="181" y="271"/>
                </a:lnTo>
                <a:lnTo>
                  <a:pt x="198" y="266"/>
                </a:lnTo>
                <a:lnTo>
                  <a:pt x="215" y="260"/>
                </a:lnTo>
                <a:lnTo>
                  <a:pt x="232" y="252"/>
                </a:lnTo>
                <a:lnTo>
                  <a:pt x="246" y="243"/>
                </a:lnTo>
                <a:lnTo>
                  <a:pt x="261" y="231"/>
                </a:lnTo>
                <a:lnTo>
                  <a:pt x="274" y="220"/>
                </a:lnTo>
                <a:lnTo>
                  <a:pt x="286" y="206"/>
                </a:lnTo>
                <a:lnTo>
                  <a:pt x="297" y="193"/>
                </a:lnTo>
                <a:lnTo>
                  <a:pt x="307" y="176"/>
                </a:lnTo>
                <a:lnTo>
                  <a:pt x="314" y="161"/>
                </a:lnTo>
                <a:lnTo>
                  <a:pt x="320" y="145"/>
                </a:lnTo>
                <a:lnTo>
                  <a:pt x="326" y="126"/>
                </a:lnTo>
                <a:lnTo>
                  <a:pt x="328" y="107"/>
                </a:lnTo>
                <a:lnTo>
                  <a:pt x="328" y="88"/>
                </a:lnTo>
                <a:close/>
              </a:path>
            </a:pathLst>
          </a:custGeom>
          <a:solidFill>
            <a:srgbClr val="FF26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19" name="Freeform 89"/>
          <p:cNvSpPr>
            <a:spLocks/>
          </p:cNvSpPr>
          <p:nvPr/>
        </p:nvSpPr>
        <p:spPr bwMode="auto">
          <a:xfrm>
            <a:off x="4159250" y="4606132"/>
            <a:ext cx="520700" cy="433387"/>
          </a:xfrm>
          <a:custGeom>
            <a:avLst/>
            <a:gdLst>
              <a:gd name="T0" fmla="*/ 826611141 w 328"/>
              <a:gd name="T1" fmla="*/ 221773494 h 273"/>
              <a:gd name="T2" fmla="*/ 821570830 w 328"/>
              <a:gd name="T3" fmla="*/ 163809150 h 273"/>
              <a:gd name="T4" fmla="*/ 811490209 w 328"/>
              <a:gd name="T5" fmla="*/ 110886747 h 273"/>
              <a:gd name="T6" fmla="*/ 796369277 w 328"/>
              <a:gd name="T7" fmla="*/ 57962732 h 273"/>
              <a:gd name="T8" fmla="*/ 773688673 w 328"/>
              <a:gd name="T9" fmla="*/ 5040306 h 273"/>
              <a:gd name="T10" fmla="*/ 768648362 w 328"/>
              <a:gd name="T11" fmla="*/ 0 h 273"/>
              <a:gd name="T12" fmla="*/ 758567741 w 328"/>
              <a:gd name="T13" fmla="*/ 0 h 273"/>
              <a:gd name="T14" fmla="*/ 786288656 w 328"/>
              <a:gd name="T15" fmla="*/ 45362752 h 273"/>
              <a:gd name="T16" fmla="*/ 806449898 w 328"/>
              <a:gd name="T17" fmla="*/ 105846443 h 273"/>
              <a:gd name="T18" fmla="*/ 816530520 w 328"/>
              <a:gd name="T19" fmla="*/ 163809150 h 273"/>
              <a:gd name="T20" fmla="*/ 821570830 w 328"/>
              <a:gd name="T21" fmla="*/ 221773494 h 273"/>
              <a:gd name="T22" fmla="*/ 816530520 w 328"/>
              <a:gd name="T23" fmla="*/ 269655593 h 273"/>
              <a:gd name="T24" fmla="*/ 811490209 w 328"/>
              <a:gd name="T25" fmla="*/ 317539278 h 273"/>
              <a:gd name="T26" fmla="*/ 801409588 w 328"/>
              <a:gd name="T27" fmla="*/ 357861714 h 273"/>
              <a:gd name="T28" fmla="*/ 786288656 w 328"/>
              <a:gd name="T29" fmla="*/ 400703508 h 273"/>
              <a:gd name="T30" fmla="*/ 763608052 w 328"/>
              <a:gd name="T31" fmla="*/ 443546988 h 273"/>
              <a:gd name="T32" fmla="*/ 743446809 w 328"/>
              <a:gd name="T33" fmla="*/ 481348478 h 273"/>
              <a:gd name="T34" fmla="*/ 715724307 w 328"/>
              <a:gd name="T35" fmla="*/ 511590304 h 273"/>
              <a:gd name="T36" fmla="*/ 685482443 w 328"/>
              <a:gd name="T37" fmla="*/ 549393381 h 273"/>
              <a:gd name="T38" fmla="*/ 652721218 w 328"/>
              <a:gd name="T39" fmla="*/ 577114262 h 273"/>
              <a:gd name="T40" fmla="*/ 614918095 w 328"/>
              <a:gd name="T41" fmla="*/ 602315784 h 273"/>
              <a:gd name="T42" fmla="*/ 579635920 w 328"/>
              <a:gd name="T43" fmla="*/ 624996360 h 273"/>
              <a:gd name="T44" fmla="*/ 541832797 w 328"/>
              <a:gd name="T45" fmla="*/ 645159166 h 273"/>
              <a:gd name="T46" fmla="*/ 498990950 w 328"/>
              <a:gd name="T47" fmla="*/ 660280079 h 273"/>
              <a:gd name="T48" fmla="*/ 451107206 w 328"/>
              <a:gd name="T49" fmla="*/ 670360688 h 273"/>
              <a:gd name="T50" fmla="*/ 408265260 w 328"/>
              <a:gd name="T51" fmla="*/ 677920351 h 273"/>
              <a:gd name="T52" fmla="*/ 360383103 w 328"/>
              <a:gd name="T53" fmla="*/ 682960655 h 273"/>
              <a:gd name="T54" fmla="*/ 307459047 w 328"/>
              <a:gd name="T55" fmla="*/ 677920351 h 273"/>
              <a:gd name="T56" fmla="*/ 254534992 w 328"/>
              <a:gd name="T57" fmla="*/ 670360688 h 273"/>
              <a:gd name="T58" fmla="*/ 206652785 w 328"/>
              <a:gd name="T59" fmla="*/ 655239774 h 273"/>
              <a:gd name="T60" fmla="*/ 158769041 w 328"/>
              <a:gd name="T61" fmla="*/ 635076969 h 273"/>
              <a:gd name="T62" fmla="*/ 118446556 w 328"/>
              <a:gd name="T63" fmla="*/ 612396393 h 273"/>
              <a:gd name="T64" fmla="*/ 75604684 w 328"/>
              <a:gd name="T65" fmla="*/ 582154566 h 273"/>
              <a:gd name="T66" fmla="*/ 37801548 w 328"/>
              <a:gd name="T67" fmla="*/ 549393381 h 273"/>
              <a:gd name="T68" fmla="*/ 5040312 w 328"/>
              <a:gd name="T69" fmla="*/ 511590304 h 273"/>
              <a:gd name="T70" fmla="*/ 5040312 w 328"/>
              <a:gd name="T71" fmla="*/ 519151555 h 273"/>
              <a:gd name="T72" fmla="*/ 0 w 328"/>
              <a:gd name="T73" fmla="*/ 519151555 h 273"/>
              <a:gd name="T74" fmla="*/ 37801548 w 328"/>
              <a:gd name="T75" fmla="*/ 554433686 h 273"/>
              <a:gd name="T76" fmla="*/ 75604684 w 328"/>
              <a:gd name="T77" fmla="*/ 587194871 h 273"/>
              <a:gd name="T78" fmla="*/ 118446556 w 328"/>
              <a:gd name="T79" fmla="*/ 617436698 h 273"/>
              <a:gd name="T80" fmla="*/ 158769041 w 328"/>
              <a:gd name="T81" fmla="*/ 640117274 h 273"/>
              <a:gd name="T82" fmla="*/ 206652785 w 328"/>
              <a:gd name="T83" fmla="*/ 660280079 h 273"/>
              <a:gd name="T84" fmla="*/ 254534992 w 328"/>
              <a:gd name="T85" fmla="*/ 677920351 h 273"/>
              <a:gd name="T86" fmla="*/ 307459047 w 328"/>
              <a:gd name="T87" fmla="*/ 682960655 h 273"/>
              <a:gd name="T88" fmla="*/ 360383103 w 328"/>
              <a:gd name="T89" fmla="*/ 688000960 h 273"/>
              <a:gd name="T90" fmla="*/ 408265260 w 328"/>
              <a:gd name="T91" fmla="*/ 688000960 h 273"/>
              <a:gd name="T92" fmla="*/ 456147516 w 328"/>
              <a:gd name="T93" fmla="*/ 677920351 h 273"/>
              <a:gd name="T94" fmla="*/ 498990950 w 328"/>
              <a:gd name="T95" fmla="*/ 665320383 h 273"/>
              <a:gd name="T96" fmla="*/ 541832797 w 328"/>
              <a:gd name="T97" fmla="*/ 650199470 h 273"/>
              <a:gd name="T98" fmla="*/ 584676231 w 328"/>
              <a:gd name="T99" fmla="*/ 630036665 h 273"/>
              <a:gd name="T100" fmla="*/ 619958405 w 328"/>
              <a:gd name="T101" fmla="*/ 607356089 h 273"/>
              <a:gd name="T102" fmla="*/ 657761529 w 328"/>
              <a:gd name="T103" fmla="*/ 582154566 h 273"/>
              <a:gd name="T104" fmla="*/ 690522754 w 328"/>
              <a:gd name="T105" fmla="*/ 549393381 h 273"/>
              <a:gd name="T106" fmla="*/ 720764618 w 328"/>
              <a:gd name="T107" fmla="*/ 519151555 h 273"/>
              <a:gd name="T108" fmla="*/ 748487120 w 328"/>
              <a:gd name="T109" fmla="*/ 481348478 h 273"/>
              <a:gd name="T110" fmla="*/ 768648362 w 328"/>
              <a:gd name="T111" fmla="*/ 443546988 h 273"/>
              <a:gd name="T112" fmla="*/ 791328966 w 328"/>
              <a:gd name="T113" fmla="*/ 400703508 h 273"/>
              <a:gd name="T114" fmla="*/ 806449898 w 328"/>
              <a:gd name="T115" fmla="*/ 357861714 h 273"/>
              <a:gd name="T116" fmla="*/ 816530520 w 328"/>
              <a:gd name="T117" fmla="*/ 317539278 h 273"/>
              <a:gd name="T118" fmla="*/ 821570830 w 328"/>
              <a:gd name="T119" fmla="*/ 269655593 h 273"/>
              <a:gd name="T120" fmla="*/ 826611141 w 328"/>
              <a:gd name="T121" fmla="*/ 221773494 h 2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8"/>
              <a:gd name="T184" fmla="*/ 0 h 273"/>
              <a:gd name="T185" fmla="*/ 328 w 328"/>
              <a:gd name="T186" fmla="*/ 273 h 27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8" h="273">
                <a:moveTo>
                  <a:pt x="328" y="88"/>
                </a:moveTo>
                <a:lnTo>
                  <a:pt x="326" y="65"/>
                </a:lnTo>
                <a:lnTo>
                  <a:pt x="322" y="44"/>
                </a:lnTo>
                <a:lnTo>
                  <a:pt x="316" y="23"/>
                </a:lnTo>
                <a:lnTo>
                  <a:pt x="307" y="2"/>
                </a:lnTo>
                <a:lnTo>
                  <a:pt x="305" y="0"/>
                </a:lnTo>
                <a:lnTo>
                  <a:pt x="301" y="0"/>
                </a:lnTo>
                <a:lnTo>
                  <a:pt x="312" y="18"/>
                </a:lnTo>
                <a:lnTo>
                  <a:pt x="320" y="42"/>
                </a:lnTo>
                <a:lnTo>
                  <a:pt x="324" y="65"/>
                </a:lnTo>
                <a:lnTo>
                  <a:pt x="326" y="88"/>
                </a:lnTo>
                <a:lnTo>
                  <a:pt x="324" y="107"/>
                </a:lnTo>
                <a:lnTo>
                  <a:pt x="322" y="126"/>
                </a:lnTo>
                <a:lnTo>
                  <a:pt x="318" y="142"/>
                </a:lnTo>
                <a:lnTo>
                  <a:pt x="312" y="159"/>
                </a:lnTo>
                <a:lnTo>
                  <a:pt x="303" y="176"/>
                </a:lnTo>
                <a:lnTo>
                  <a:pt x="295" y="191"/>
                </a:lnTo>
                <a:lnTo>
                  <a:pt x="284" y="203"/>
                </a:lnTo>
                <a:lnTo>
                  <a:pt x="272" y="218"/>
                </a:lnTo>
                <a:lnTo>
                  <a:pt x="259" y="229"/>
                </a:lnTo>
                <a:lnTo>
                  <a:pt x="244" y="239"/>
                </a:lnTo>
                <a:lnTo>
                  <a:pt x="230" y="248"/>
                </a:lnTo>
                <a:lnTo>
                  <a:pt x="215" y="256"/>
                </a:lnTo>
                <a:lnTo>
                  <a:pt x="198" y="262"/>
                </a:lnTo>
                <a:lnTo>
                  <a:pt x="179" y="266"/>
                </a:lnTo>
                <a:lnTo>
                  <a:pt x="162" y="269"/>
                </a:lnTo>
                <a:lnTo>
                  <a:pt x="143" y="271"/>
                </a:lnTo>
                <a:lnTo>
                  <a:pt x="122" y="269"/>
                </a:lnTo>
                <a:lnTo>
                  <a:pt x="101" y="266"/>
                </a:lnTo>
                <a:lnTo>
                  <a:pt x="82" y="260"/>
                </a:lnTo>
                <a:lnTo>
                  <a:pt x="63" y="252"/>
                </a:lnTo>
                <a:lnTo>
                  <a:pt x="47" y="243"/>
                </a:lnTo>
                <a:lnTo>
                  <a:pt x="30" y="231"/>
                </a:lnTo>
                <a:lnTo>
                  <a:pt x="15" y="218"/>
                </a:lnTo>
                <a:lnTo>
                  <a:pt x="2" y="203"/>
                </a:lnTo>
                <a:lnTo>
                  <a:pt x="2" y="206"/>
                </a:lnTo>
                <a:lnTo>
                  <a:pt x="0" y="206"/>
                </a:lnTo>
                <a:lnTo>
                  <a:pt x="15" y="220"/>
                </a:lnTo>
                <a:lnTo>
                  <a:pt x="30" y="233"/>
                </a:lnTo>
                <a:lnTo>
                  <a:pt x="47" y="245"/>
                </a:lnTo>
                <a:lnTo>
                  <a:pt x="63" y="254"/>
                </a:lnTo>
                <a:lnTo>
                  <a:pt x="82" y="262"/>
                </a:lnTo>
                <a:lnTo>
                  <a:pt x="101" y="269"/>
                </a:lnTo>
                <a:lnTo>
                  <a:pt x="122" y="271"/>
                </a:lnTo>
                <a:lnTo>
                  <a:pt x="143" y="273"/>
                </a:lnTo>
                <a:lnTo>
                  <a:pt x="162" y="273"/>
                </a:lnTo>
                <a:lnTo>
                  <a:pt x="181" y="269"/>
                </a:lnTo>
                <a:lnTo>
                  <a:pt x="198" y="264"/>
                </a:lnTo>
                <a:lnTo>
                  <a:pt x="215" y="258"/>
                </a:lnTo>
                <a:lnTo>
                  <a:pt x="232" y="250"/>
                </a:lnTo>
                <a:lnTo>
                  <a:pt x="246" y="241"/>
                </a:lnTo>
                <a:lnTo>
                  <a:pt x="261" y="231"/>
                </a:lnTo>
                <a:lnTo>
                  <a:pt x="274" y="218"/>
                </a:lnTo>
                <a:lnTo>
                  <a:pt x="286" y="206"/>
                </a:lnTo>
                <a:lnTo>
                  <a:pt x="297" y="191"/>
                </a:lnTo>
                <a:lnTo>
                  <a:pt x="305" y="176"/>
                </a:lnTo>
                <a:lnTo>
                  <a:pt x="314" y="159"/>
                </a:lnTo>
                <a:lnTo>
                  <a:pt x="320" y="142"/>
                </a:lnTo>
                <a:lnTo>
                  <a:pt x="324" y="126"/>
                </a:lnTo>
                <a:lnTo>
                  <a:pt x="326" y="107"/>
                </a:lnTo>
                <a:lnTo>
                  <a:pt x="328" y="88"/>
                </a:lnTo>
                <a:close/>
              </a:path>
            </a:pathLst>
          </a:custGeom>
          <a:solidFill>
            <a:srgbClr val="FF27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0" name="Freeform 90"/>
          <p:cNvSpPr>
            <a:spLocks/>
          </p:cNvSpPr>
          <p:nvPr/>
        </p:nvSpPr>
        <p:spPr bwMode="auto">
          <a:xfrm>
            <a:off x="4162430" y="4601369"/>
            <a:ext cx="514350" cy="438150"/>
          </a:xfrm>
          <a:custGeom>
            <a:avLst/>
            <a:gdLst>
              <a:gd name="T0" fmla="*/ 816530516 w 324"/>
              <a:gd name="T1" fmla="*/ 229333423 h 276"/>
              <a:gd name="T2" fmla="*/ 816530516 w 324"/>
              <a:gd name="T3" fmla="*/ 171370599 h 276"/>
              <a:gd name="T4" fmla="*/ 801409584 w 324"/>
              <a:gd name="T5" fmla="*/ 113406237 h 276"/>
              <a:gd name="T6" fmla="*/ 786288652 w 324"/>
              <a:gd name="T7" fmla="*/ 60483748 h 276"/>
              <a:gd name="T8" fmla="*/ 763608048 w 324"/>
              <a:gd name="T9" fmla="*/ 7559675 h 276"/>
              <a:gd name="T10" fmla="*/ 753527427 w 324"/>
              <a:gd name="T11" fmla="*/ 7559675 h 276"/>
              <a:gd name="T12" fmla="*/ 748487116 w 324"/>
              <a:gd name="T13" fmla="*/ 0 h 276"/>
              <a:gd name="T14" fmla="*/ 773688669 w 324"/>
              <a:gd name="T15" fmla="*/ 52922489 h 276"/>
              <a:gd name="T16" fmla="*/ 796369273 w 324"/>
              <a:gd name="T17" fmla="*/ 108365927 h 276"/>
              <a:gd name="T18" fmla="*/ 806449895 w 324"/>
              <a:gd name="T19" fmla="*/ 171370599 h 276"/>
              <a:gd name="T20" fmla="*/ 811490205 w 324"/>
              <a:gd name="T21" fmla="*/ 229333423 h 276"/>
              <a:gd name="T22" fmla="*/ 811490205 w 324"/>
              <a:gd name="T23" fmla="*/ 277217164 h 276"/>
              <a:gd name="T24" fmla="*/ 801409584 w 324"/>
              <a:gd name="T25" fmla="*/ 325100905 h 276"/>
              <a:gd name="T26" fmla="*/ 791328963 w 324"/>
              <a:gd name="T27" fmla="*/ 365421800 h 276"/>
              <a:gd name="T28" fmla="*/ 773688669 w 324"/>
              <a:gd name="T29" fmla="*/ 408265231 h 276"/>
              <a:gd name="T30" fmla="*/ 758567738 w 324"/>
              <a:gd name="T31" fmla="*/ 446066864 h 276"/>
              <a:gd name="T32" fmla="*/ 733366185 w 324"/>
              <a:gd name="T33" fmla="*/ 483869984 h 276"/>
              <a:gd name="T34" fmla="*/ 705643683 w 324"/>
              <a:gd name="T35" fmla="*/ 519152156 h 276"/>
              <a:gd name="T36" fmla="*/ 680442130 w 324"/>
              <a:gd name="T37" fmla="*/ 551913379 h 276"/>
              <a:gd name="T38" fmla="*/ 647680904 w 324"/>
              <a:gd name="T39" fmla="*/ 584676190 h 276"/>
              <a:gd name="T40" fmla="*/ 609877781 w 324"/>
              <a:gd name="T41" fmla="*/ 609877741 h 276"/>
              <a:gd name="T42" fmla="*/ 574595607 w 324"/>
              <a:gd name="T43" fmla="*/ 632558344 h 276"/>
              <a:gd name="T44" fmla="*/ 536792484 w 324"/>
              <a:gd name="T45" fmla="*/ 652721172 h 276"/>
              <a:gd name="T46" fmla="*/ 493950637 w 324"/>
              <a:gd name="T47" fmla="*/ 667842103 h 276"/>
              <a:gd name="T48" fmla="*/ 446066893 w 324"/>
              <a:gd name="T49" fmla="*/ 677922724 h 276"/>
              <a:gd name="T50" fmla="*/ 403224947 w 324"/>
              <a:gd name="T51" fmla="*/ 685482395 h 276"/>
              <a:gd name="T52" fmla="*/ 355342790 w 324"/>
              <a:gd name="T53" fmla="*/ 685482395 h 276"/>
              <a:gd name="T54" fmla="*/ 302418735 w 324"/>
              <a:gd name="T55" fmla="*/ 685482395 h 276"/>
              <a:gd name="T56" fmla="*/ 249494680 w 324"/>
              <a:gd name="T57" fmla="*/ 672882413 h 276"/>
              <a:gd name="T58" fmla="*/ 201612474 w 324"/>
              <a:gd name="T59" fmla="*/ 657761483 h 276"/>
              <a:gd name="T60" fmla="*/ 153728729 w 324"/>
              <a:gd name="T61" fmla="*/ 642638964 h 276"/>
              <a:gd name="T62" fmla="*/ 113406244 w 324"/>
              <a:gd name="T63" fmla="*/ 614918051 h 276"/>
              <a:gd name="T64" fmla="*/ 70564373 w 324"/>
              <a:gd name="T65" fmla="*/ 584676190 h 276"/>
              <a:gd name="T66" fmla="*/ 32761238 w 324"/>
              <a:gd name="T67" fmla="*/ 551913379 h 276"/>
              <a:gd name="T68" fmla="*/ 0 w 324"/>
              <a:gd name="T69" fmla="*/ 514111846 h 276"/>
              <a:gd name="T70" fmla="*/ 0 w 324"/>
              <a:gd name="T71" fmla="*/ 519152156 h 276"/>
              <a:gd name="T72" fmla="*/ 0 w 324"/>
              <a:gd name="T73" fmla="*/ 526711828 h 276"/>
              <a:gd name="T74" fmla="*/ 32761238 w 324"/>
              <a:gd name="T75" fmla="*/ 561994000 h 276"/>
              <a:gd name="T76" fmla="*/ 70564373 w 324"/>
              <a:gd name="T77" fmla="*/ 594756810 h 276"/>
              <a:gd name="T78" fmla="*/ 113406244 w 324"/>
              <a:gd name="T79" fmla="*/ 619958362 h 276"/>
              <a:gd name="T80" fmla="*/ 153728729 w 324"/>
              <a:gd name="T81" fmla="*/ 647680862 h 276"/>
              <a:gd name="T82" fmla="*/ 201612474 w 324"/>
              <a:gd name="T83" fmla="*/ 667842103 h 276"/>
              <a:gd name="T84" fmla="*/ 249494680 w 324"/>
              <a:gd name="T85" fmla="*/ 677922724 h 276"/>
              <a:gd name="T86" fmla="*/ 302418735 w 324"/>
              <a:gd name="T87" fmla="*/ 690522706 h 276"/>
              <a:gd name="T88" fmla="*/ 355342790 w 324"/>
              <a:gd name="T89" fmla="*/ 695563016 h 276"/>
              <a:gd name="T90" fmla="*/ 403224947 w 324"/>
              <a:gd name="T91" fmla="*/ 690522706 h 276"/>
              <a:gd name="T92" fmla="*/ 451107203 w 324"/>
              <a:gd name="T93" fmla="*/ 685482395 h 276"/>
              <a:gd name="T94" fmla="*/ 493950637 w 324"/>
              <a:gd name="T95" fmla="*/ 672882413 h 276"/>
              <a:gd name="T96" fmla="*/ 536792484 w 324"/>
              <a:gd name="T97" fmla="*/ 657761483 h 276"/>
              <a:gd name="T98" fmla="*/ 579635918 w 324"/>
              <a:gd name="T99" fmla="*/ 637598654 h 276"/>
              <a:gd name="T100" fmla="*/ 614918092 w 324"/>
              <a:gd name="T101" fmla="*/ 614918051 h 276"/>
              <a:gd name="T102" fmla="*/ 647680904 w 324"/>
              <a:gd name="T103" fmla="*/ 589716500 h 276"/>
              <a:gd name="T104" fmla="*/ 685482440 w 324"/>
              <a:gd name="T105" fmla="*/ 556953690 h 276"/>
              <a:gd name="T106" fmla="*/ 710683993 w 324"/>
              <a:gd name="T107" fmla="*/ 526711828 h 276"/>
              <a:gd name="T108" fmla="*/ 738406495 w 324"/>
              <a:gd name="T109" fmla="*/ 488910295 h 276"/>
              <a:gd name="T110" fmla="*/ 763608048 w 324"/>
              <a:gd name="T111" fmla="*/ 451107174 h 276"/>
              <a:gd name="T112" fmla="*/ 781248342 w 324"/>
              <a:gd name="T113" fmla="*/ 408265231 h 276"/>
              <a:gd name="T114" fmla="*/ 796369273 w 324"/>
              <a:gd name="T115" fmla="*/ 365421800 h 276"/>
              <a:gd name="T116" fmla="*/ 806449895 w 324"/>
              <a:gd name="T117" fmla="*/ 325100905 h 276"/>
              <a:gd name="T118" fmla="*/ 816530516 w 324"/>
              <a:gd name="T119" fmla="*/ 277217164 h 276"/>
              <a:gd name="T120" fmla="*/ 816530516 w 324"/>
              <a:gd name="T121" fmla="*/ 229333423 h 2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4"/>
              <a:gd name="T184" fmla="*/ 0 h 276"/>
              <a:gd name="T185" fmla="*/ 324 w 324"/>
              <a:gd name="T186" fmla="*/ 276 h 27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4" h="276">
                <a:moveTo>
                  <a:pt x="324" y="91"/>
                </a:moveTo>
                <a:lnTo>
                  <a:pt x="324" y="68"/>
                </a:lnTo>
                <a:lnTo>
                  <a:pt x="318" y="45"/>
                </a:lnTo>
                <a:lnTo>
                  <a:pt x="312" y="24"/>
                </a:lnTo>
                <a:lnTo>
                  <a:pt x="303" y="3"/>
                </a:lnTo>
                <a:lnTo>
                  <a:pt x="299" y="3"/>
                </a:lnTo>
                <a:lnTo>
                  <a:pt x="297" y="0"/>
                </a:lnTo>
                <a:lnTo>
                  <a:pt x="307" y="21"/>
                </a:lnTo>
                <a:lnTo>
                  <a:pt x="316" y="43"/>
                </a:lnTo>
                <a:lnTo>
                  <a:pt x="320" y="68"/>
                </a:lnTo>
                <a:lnTo>
                  <a:pt x="322" y="91"/>
                </a:lnTo>
                <a:lnTo>
                  <a:pt x="322" y="110"/>
                </a:lnTo>
                <a:lnTo>
                  <a:pt x="318" y="129"/>
                </a:lnTo>
                <a:lnTo>
                  <a:pt x="314" y="145"/>
                </a:lnTo>
                <a:lnTo>
                  <a:pt x="307" y="162"/>
                </a:lnTo>
                <a:lnTo>
                  <a:pt x="301" y="177"/>
                </a:lnTo>
                <a:lnTo>
                  <a:pt x="291" y="192"/>
                </a:lnTo>
                <a:lnTo>
                  <a:pt x="280" y="206"/>
                </a:lnTo>
                <a:lnTo>
                  <a:pt x="270" y="219"/>
                </a:lnTo>
                <a:lnTo>
                  <a:pt x="257" y="232"/>
                </a:lnTo>
                <a:lnTo>
                  <a:pt x="242" y="242"/>
                </a:lnTo>
                <a:lnTo>
                  <a:pt x="228" y="251"/>
                </a:lnTo>
                <a:lnTo>
                  <a:pt x="213" y="259"/>
                </a:lnTo>
                <a:lnTo>
                  <a:pt x="196" y="265"/>
                </a:lnTo>
                <a:lnTo>
                  <a:pt x="177" y="269"/>
                </a:lnTo>
                <a:lnTo>
                  <a:pt x="160" y="272"/>
                </a:lnTo>
                <a:lnTo>
                  <a:pt x="141" y="272"/>
                </a:lnTo>
                <a:lnTo>
                  <a:pt x="120" y="272"/>
                </a:lnTo>
                <a:lnTo>
                  <a:pt x="99" y="267"/>
                </a:lnTo>
                <a:lnTo>
                  <a:pt x="80" y="261"/>
                </a:lnTo>
                <a:lnTo>
                  <a:pt x="61" y="255"/>
                </a:lnTo>
                <a:lnTo>
                  <a:pt x="45" y="244"/>
                </a:lnTo>
                <a:lnTo>
                  <a:pt x="28" y="232"/>
                </a:lnTo>
                <a:lnTo>
                  <a:pt x="13" y="219"/>
                </a:lnTo>
                <a:lnTo>
                  <a:pt x="0" y="204"/>
                </a:lnTo>
                <a:lnTo>
                  <a:pt x="0" y="206"/>
                </a:lnTo>
                <a:lnTo>
                  <a:pt x="0" y="209"/>
                </a:lnTo>
                <a:lnTo>
                  <a:pt x="13" y="223"/>
                </a:lnTo>
                <a:lnTo>
                  <a:pt x="28" y="236"/>
                </a:lnTo>
                <a:lnTo>
                  <a:pt x="45" y="246"/>
                </a:lnTo>
                <a:lnTo>
                  <a:pt x="61" y="257"/>
                </a:lnTo>
                <a:lnTo>
                  <a:pt x="80" y="265"/>
                </a:lnTo>
                <a:lnTo>
                  <a:pt x="99" y="269"/>
                </a:lnTo>
                <a:lnTo>
                  <a:pt x="120" y="274"/>
                </a:lnTo>
                <a:lnTo>
                  <a:pt x="141" y="276"/>
                </a:lnTo>
                <a:lnTo>
                  <a:pt x="160" y="274"/>
                </a:lnTo>
                <a:lnTo>
                  <a:pt x="179" y="272"/>
                </a:lnTo>
                <a:lnTo>
                  <a:pt x="196" y="267"/>
                </a:lnTo>
                <a:lnTo>
                  <a:pt x="213" y="261"/>
                </a:lnTo>
                <a:lnTo>
                  <a:pt x="230" y="253"/>
                </a:lnTo>
                <a:lnTo>
                  <a:pt x="244" y="244"/>
                </a:lnTo>
                <a:lnTo>
                  <a:pt x="257" y="234"/>
                </a:lnTo>
                <a:lnTo>
                  <a:pt x="272" y="221"/>
                </a:lnTo>
                <a:lnTo>
                  <a:pt x="282" y="209"/>
                </a:lnTo>
                <a:lnTo>
                  <a:pt x="293" y="194"/>
                </a:lnTo>
                <a:lnTo>
                  <a:pt x="303" y="179"/>
                </a:lnTo>
                <a:lnTo>
                  <a:pt x="310" y="162"/>
                </a:lnTo>
                <a:lnTo>
                  <a:pt x="316" y="145"/>
                </a:lnTo>
                <a:lnTo>
                  <a:pt x="320" y="129"/>
                </a:lnTo>
                <a:lnTo>
                  <a:pt x="324" y="110"/>
                </a:lnTo>
                <a:lnTo>
                  <a:pt x="324" y="91"/>
                </a:lnTo>
                <a:close/>
              </a:path>
            </a:pathLst>
          </a:custGeom>
          <a:solidFill>
            <a:srgbClr val="FF28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1" name="Freeform 91"/>
          <p:cNvSpPr>
            <a:spLocks/>
          </p:cNvSpPr>
          <p:nvPr/>
        </p:nvSpPr>
        <p:spPr bwMode="auto">
          <a:xfrm>
            <a:off x="4162430" y="4598194"/>
            <a:ext cx="514350" cy="438150"/>
          </a:xfrm>
          <a:custGeom>
            <a:avLst/>
            <a:gdLst>
              <a:gd name="T0" fmla="*/ 816530516 w 324"/>
              <a:gd name="T1" fmla="*/ 234373733 h 276"/>
              <a:gd name="T2" fmla="*/ 811490205 w 324"/>
              <a:gd name="T3" fmla="*/ 176410909 h 276"/>
              <a:gd name="T4" fmla="*/ 801409584 w 324"/>
              <a:gd name="T5" fmla="*/ 118446547 h 276"/>
              <a:gd name="T6" fmla="*/ 781248342 w 324"/>
              <a:gd name="T7" fmla="*/ 57962799 h 276"/>
              <a:gd name="T8" fmla="*/ 753527427 w 324"/>
              <a:gd name="T9" fmla="*/ 12599985 h 276"/>
              <a:gd name="T10" fmla="*/ 748487116 w 324"/>
              <a:gd name="T11" fmla="*/ 5040312 h 276"/>
              <a:gd name="T12" fmla="*/ 743446806 w 324"/>
              <a:gd name="T13" fmla="*/ 0 h 276"/>
              <a:gd name="T14" fmla="*/ 768648359 w 324"/>
              <a:gd name="T15" fmla="*/ 52922489 h 276"/>
              <a:gd name="T16" fmla="*/ 791328963 w 324"/>
              <a:gd name="T17" fmla="*/ 113406237 h 276"/>
              <a:gd name="T18" fmla="*/ 806449895 w 324"/>
              <a:gd name="T19" fmla="*/ 171370599 h 276"/>
              <a:gd name="T20" fmla="*/ 811490205 w 324"/>
              <a:gd name="T21" fmla="*/ 234373733 h 276"/>
              <a:gd name="T22" fmla="*/ 806449895 w 324"/>
              <a:gd name="T23" fmla="*/ 282257474 h 276"/>
              <a:gd name="T24" fmla="*/ 801409584 w 324"/>
              <a:gd name="T25" fmla="*/ 330141216 h 276"/>
              <a:gd name="T26" fmla="*/ 791328963 w 324"/>
              <a:gd name="T27" fmla="*/ 370462110 h 276"/>
              <a:gd name="T28" fmla="*/ 773688669 w 324"/>
              <a:gd name="T29" fmla="*/ 413305541 h 276"/>
              <a:gd name="T30" fmla="*/ 753527427 w 324"/>
              <a:gd name="T31" fmla="*/ 451107174 h 276"/>
              <a:gd name="T32" fmla="*/ 733366185 w 324"/>
              <a:gd name="T33" fmla="*/ 488910295 h 276"/>
              <a:gd name="T34" fmla="*/ 705643683 w 324"/>
              <a:gd name="T35" fmla="*/ 524192467 h 276"/>
              <a:gd name="T36" fmla="*/ 672882457 w 324"/>
              <a:gd name="T37" fmla="*/ 556953690 h 276"/>
              <a:gd name="T38" fmla="*/ 642639006 w 324"/>
              <a:gd name="T39" fmla="*/ 584676190 h 276"/>
              <a:gd name="T40" fmla="*/ 609877781 w 324"/>
              <a:gd name="T41" fmla="*/ 609877741 h 276"/>
              <a:gd name="T42" fmla="*/ 574595607 w 324"/>
              <a:gd name="T43" fmla="*/ 637598654 h 276"/>
              <a:gd name="T44" fmla="*/ 531752173 w 324"/>
              <a:gd name="T45" fmla="*/ 652721172 h 276"/>
              <a:gd name="T46" fmla="*/ 488910327 w 324"/>
              <a:gd name="T47" fmla="*/ 667842103 h 276"/>
              <a:gd name="T48" fmla="*/ 446066893 w 324"/>
              <a:gd name="T49" fmla="*/ 677922724 h 276"/>
              <a:gd name="T50" fmla="*/ 403224947 w 324"/>
              <a:gd name="T51" fmla="*/ 682963034 h 276"/>
              <a:gd name="T52" fmla="*/ 355342790 w 324"/>
              <a:gd name="T53" fmla="*/ 690522706 h 276"/>
              <a:gd name="T54" fmla="*/ 302418735 w 324"/>
              <a:gd name="T55" fmla="*/ 682963034 h 276"/>
              <a:gd name="T56" fmla="*/ 249494680 w 324"/>
              <a:gd name="T57" fmla="*/ 677922724 h 276"/>
              <a:gd name="T58" fmla="*/ 201612474 w 324"/>
              <a:gd name="T59" fmla="*/ 662801793 h 276"/>
              <a:gd name="T60" fmla="*/ 153728729 w 324"/>
              <a:gd name="T61" fmla="*/ 642638964 h 276"/>
              <a:gd name="T62" fmla="*/ 113406244 w 324"/>
              <a:gd name="T63" fmla="*/ 614918051 h 276"/>
              <a:gd name="T64" fmla="*/ 70564373 w 324"/>
              <a:gd name="T65" fmla="*/ 589716500 h 276"/>
              <a:gd name="T66" fmla="*/ 32761238 w 324"/>
              <a:gd name="T67" fmla="*/ 551913379 h 276"/>
              <a:gd name="T68" fmla="*/ 0 w 324"/>
              <a:gd name="T69" fmla="*/ 514111846 h 276"/>
              <a:gd name="T70" fmla="*/ 0 w 324"/>
              <a:gd name="T71" fmla="*/ 519152156 h 276"/>
              <a:gd name="T72" fmla="*/ 0 w 324"/>
              <a:gd name="T73" fmla="*/ 524192467 h 276"/>
              <a:gd name="T74" fmla="*/ 32761238 w 324"/>
              <a:gd name="T75" fmla="*/ 561994000 h 276"/>
              <a:gd name="T76" fmla="*/ 70564373 w 324"/>
              <a:gd name="T77" fmla="*/ 594756810 h 276"/>
              <a:gd name="T78" fmla="*/ 113406244 w 324"/>
              <a:gd name="T79" fmla="*/ 624998672 h 276"/>
              <a:gd name="T80" fmla="*/ 153728729 w 324"/>
              <a:gd name="T81" fmla="*/ 647680862 h 276"/>
              <a:gd name="T82" fmla="*/ 201612474 w 324"/>
              <a:gd name="T83" fmla="*/ 667842103 h 276"/>
              <a:gd name="T84" fmla="*/ 249494680 w 324"/>
              <a:gd name="T85" fmla="*/ 682963034 h 276"/>
              <a:gd name="T86" fmla="*/ 302418735 w 324"/>
              <a:gd name="T87" fmla="*/ 690522706 h 276"/>
              <a:gd name="T88" fmla="*/ 355342790 w 324"/>
              <a:gd name="T89" fmla="*/ 695563016 h 276"/>
              <a:gd name="T90" fmla="*/ 403224947 w 324"/>
              <a:gd name="T91" fmla="*/ 690522706 h 276"/>
              <a:gd name="T92" fmla="*/ 446066893 w 324"/>
              <a:gd name="T93" fmla="*/ 682963034 h 276"/>
              <a:gd name="T94" fmla="*/ 493950637 w 324"/>
              <a:gd name="T95" fmla="*/ 672882413 h 276"/>
              <a:gd name="T96" fmla="*/ 536792484 w 324"/>
              <a:gd name="T97" fmla="*/ 657761483 h 276"/>
              <a:gd name="T98" fmla="*/ 574595607 w 324"/>
              <a:gd name="T99" fmla="*/ 637598654 h 276"/>
              <a:gd name="T100" fmla="*/ 609877781 w 324"/>
              <a:gd name="T101" fmla="*/ 614918051 h 276"/>
              <a:gd name="T102" fmla="*/ 647680904 w 324"/>
              <a:gd name="T103" fmla="*/ 589716500 h 276"/>
              <a:gd name="T104" fmla="*/ 680442130 w 324"/>
              <a:gd name="T105" fmla="*/ 561994000 h 276"/>
              <a:gd name="T106" fmla="*/ 710683993 w 324"/>
              <a:gd name="T107" fmla="*/ 524192467 h 276"/>
              <a:gd name="T108" fmla="*/ 738406495 w 324"/>
              <a:gd name="T109" fmla="*/ 493950605 h 276"/>
              <a:gd name="T110" fmla="*/ 758567738 w 324"/>
              <a:gd name="T111" fmla="*/ 456147484 h 276"/>
              <a:gd name="T112" fmla="*/ 781248342 w 324"/>
              <a:gd name="T113" fmla="*/ 413305541 h 276"/>
              <a:gd name="T114" fmla="*/ 796369273 w 324"/>
              <a:gd name="T115" fmla="*/ 370462110 h 276"/>
              <a:gd name="T116" fmla="*/ 806449895 w 324"/>
              <a:gd name="T117" fmla="*/ 330141216 h 276"/>
              <a:gd name="T118" fmla="*/ 811490205 w 324"/>
              <a:gd name="T119" fmla="*/ 282257474 h 276"/>
              <a:gd name="T120" fmla="*/ 816530516 w 324"/>
              <a:gd name="T121" fmla="*/ 234373733 h 2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4"/>
              <a:gd name="T184" fmla="*/ 0 h 276"/>
              <a:gd name="T185" fmla="*/ 324 w 324"/>
              <a:gd name="T186" fmla="*/ 276 h 27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4" h="276">
                <a:moveTo>
                  <a:pt x="324" y="93"/>
                </a:moveTo>
                <a:lnTo>
                  <a:pt x="322" y="70"/>
                </a:lnTo>
                <a:lnTo>
                  <a:pt x="318" y="47"/>
                </a:lnTo>
                <a:lnTo>
                  <a:pt x="310" y="23"/>
                </a:lnTo>
                <a:lnTo>
                  <a:pt x="299" y="5"/>
                </a:lnTo>
                <a:lnTo>
                  <a:pt x="297" y="2"/>
                </a:lnTo>
                <a:lnTo>
                  <a:pt x="295" y="0"/>
                </a:lnTo>
                <a:lnTo>
                  <a:pt x="305" y="21"/>
                </a:lnTo>
                <a:lnTo>
                  <a:pt x="314" y="45"/>
                </a:lnTo>
                <a:lnTo>
                  <a:pt x="320" y="68"/>
                </a:lnTo>
                <a:lnTo>
                  <a:pt x="322" y="93"/>
                </a:lnTo>
                <a:lnTo>
                  <a:pt x="320" y="112"/>
                </a:lnTo>
                <a:lnTo>
                  <a:pt x="318" y="131"/>
                </a:lnTo>
                <a:lnTo>
                  <a:pt x="314" y="147"/>
                </a:lnTo>
                <a:lnTo>
                  <a:pt x="307" y="164"/>
                </a:lnTo>
                <a:lnTo>
                  <a:pt x="299" y="179"/>
                </a:lnTo>
                <a:lnTo>
                  <a:pt x="291" y="194"/>
                </a:lnTo>
                <a:lnTo>
                  <a:pt x="280" y="208"/>
                </a:lnTo>
                <a:lnTo>
                  <a:pt x="267" y="221"/>
                </a:lnTo>
                <a:lnTo>
                  <a:pt x="255" y="232"/>
                </a:lnTo>
                <a:lnTo>
                  <a:pt x="242" y="242"/>
                </a:lnTo>
                <a:lnTo>
                  <a:pt x="228" y="253"/>
                </a:lnTo>
                <a:lnTo>
                  <a:pt x="211" y="259"/>
                </a:lnTo>
                <a:lnTo>
                  <a:pt x="194" y="265"/>
                </a:lnTo>
                <a:lnTo>
                  <a:pt x="177" y="269"/>
                </a:lnTo>
                <a:lnTo>
                  <a:pt x="160" y="271"/>
                </a:lnTo>
                <a:lnTo>
                  <a:pt x="141" y="274"/>
                </a:lnTo>
                <a:lnTo>
                  <a:pt x="120" y="271"/>
                </a:lnTo>
                <a:lnTo>
                  <a:pt x="99" y="269"/>
                </a:lnTo>
                <a:lnTo>
                  <a:pt x="80" y="263"/>
                </a:lnTo>
                <a:lnTo>
                  <a:pt x="61" y="255"/>
                </a:lnTo>
                <a:lnTo>
                  <a:pt x="45" y="244"/>
                </a:lnTo>
                <a:lnTo>
                  <a:pt x="28" y="234"/>
                </a:lnTo>
                <a:lnTo>
                  <a:pt x="13" y="219"/>
                </a:lnTo>
                <a:lnTo>
                  <a:pt x="0" y="204"/>
                </a:lnTo>
                <a:lnTo>
                  <a:pt x="0" y="206"/>
                </a:lnTo>
                <a:lnTo>
                  <a:pt x="0" y="208"/>
                </a:lnTo>
                <a:lnTo>
                  <a:pt x="13" y="223"/>
                </a:lnTo>
                <a:lnTo>
                  <a:pt x="28" y="236"/>
                </a:lnTo>
                <a:lnTo>
                  <a:pt x="45" y="248"/>
                </a:lnTo>
                <a:lnTo>
                  <a:pt x="61" y="257"/>
                </a:lnTo>
                <a:lnTo>
                  <a:pt x="80" y="265"/>
                </a:lnTo>
                <a:lnTo>
                  <a:pt x="99" y="271"/>
                </a:lnTo>
                <a:lnTo>
                  <a:pt x="120" y="274"/>
                </a:lnTo>
                <a:lnTo>
                  <a:pt x="141" y="276"/>
                </a:lnTo>
                <a:lnTo>
                  <a:pt x="160" y="274"/>
                </a:lnTo>
                <a:lnTo>
                  <a:pt x="177" y="271"/>
                </a:lnTo>
                <a:lnTo>
                  <a:pt x="196" y="267"/>
                </a:lnTo>
                <a:lnTo>
                  <a:pt x="213" y="261"/>
                </a:lnTo>
                <a:lnTo>
                  <a:pt x="228" y="253"/>
                </a:lnTo>
                <a:lnTo>
                  <a:pt x="242" y="244"/>
                </a:lnTo>
                <a:lnTo>
                  <a:pt x="257" y="234"/>
                </a:lnTo>
                <a:lnTo>
                  <a:pt x="270" y="223"/>
                </a:lnTo>
                <a:lnTo>
                  <a:pt x="282" y="208"/>
                </a:lnTo>
                <a:lnTo>
                  <a:pt x="293" y="196"/>
                </a:lnTo>
                <a:lnTo>
                  <a:pt x="301" y="181"/>
                </a:lnTo>
                <a:lnTo>
                  <a:pt x="310" y="164"/>
                </a:lnTo>
                <a:lnTo>
                  <a:pt x="316" y="147"/>
                </a:lnTo>
                <a:lnTo>
                  <a:pt x="320" y="131"/>
                </a:lnTo>
                <a:lnTo>
                  <a:pt x="322" y="112"/>
                </a:lnTo>
                <a:lnTo>
                  <a:pt x="324" y="93"/>
                </a:lnTo>
                <a:close/>
              </a:path>
            </a:pathLst>
          </a:custGeom>
          <a:solidFill>
            <a:srgbClr val="FF28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2" name="Freeform 92"/>
          <p:cNvSpPr>
            <a:spLocks/>
          </p:cNvSpPr>
          <p:nvPr/>
        </p:nvSpPr>
        <p:spPr bwMode="auto">
          <a:xfrm>
            <a:off x="4162457" y="4595019"/>
            <a:ext cx="511175" cy="438150"/>
          </a:xfrm>
          <a:custGeom>
            <a:avLst/>
            <a:gdLst>
              <a:gd name="T0" fmla="*/ 811490203 w 322"/>
              <a:gd name="T1" fmla="*/ 239414043 h 276"/>
              <a:gd name="T2" fmla="*/ 806449893 w 322"/>
              <a:gd name="T3" fmla="*/ 181451219 h 276"/>
              <a:gd name="T4" fmla="*/ 796369272 w 322"/>
              <a:gd name="T5" fmla="*/ 118446547 h 276"/>
              <a:gd name="T6" fmla="*/ 773688668 w 322"/>
              <a:gd name="T7" fmla="*/ 63003109 h 276"/>
              <a:gd name="T8" fmla="*/ 748487115 w 322"/>
              <a:gd name="T9" fmla="*/ 10080624 h 276"/>
              <a:gd name="T10" fmla="*/ 743446804 w 322"/>
              <a:gd name="T11" fmla="*/ 5040312 h 276"/>
              <a:gd name="T12" fmla="*/ 738406494 w 322"/>
              <a:gd name="T13" fmla="*/ 0 h 276"/>
              <a:gd name="T14" fmla="*/ 763608046 w 322"/>
              <a:gd name="T15" fmla="*/ 52922489 h 276"/>
              <a:gd name="T16" fmla="*/ 791328961 w 322"/>
              <a:gd name="T17" fmla="*/ 110886876 h 276"/>
              <a:gd name="T18" fmla="*/ 801409582 w 322"/>
              <a:gd name="T19" fmla="*/ 176410909 h 276"/>
              <a:gd name="T20" fmla="*/ 806449893 w 322"/>
              <a:gd name="T21" fmla="*/ 239414043 h 276"/>
              <a:gd name="T22" fmla="*/ 806449893 w 322"/>
              <a:gd name="T23" fmla="*/ 287297785 h 276"/>
              <a:gd name="T24" fmla="*/ 796369272 w 322"/>
              <a:gd name="T25" fmla="*/ 330141216 h 276"/>
              <a:gd name="T26" fmla="*/ 786288650 w 322"/>
              <a:gd name="T27" fmla="*/ 375502421 h 276"/>
              <a:gd name="T28" fmla="*/ 768648357 w 322"/>
              <a:gd name="T29" fmla="*/ 413305541 h 276"/>
              <a:gd name="T30" fmla="*/ 753527425 w 322"/>
              <a:gd name="T31" fmla="*/ 456147484 h 276"/>
              <a:gd name="T32" fmla="*/ 725804923 w 322"/>
              <a:gd name="T33" fmla="*/ 493950605 h 276"/>
              <a:gd name="T34" fmla="*/ 705643681 w 322"/>
              <a:gd name="T35" fmla="*/ 524192467 h 276"/>
              <a:gd name="T36" fmla="*/ 672882456 w 322"/>
              <a:gd name="T37" fmla="*/ 556953690 h 276"/>
              <a:gd name="T38" fmla="*/ 642639005 w 322"/>
              <a:gd name="T39" fmla="*/ 589716500 h 276"/>
              <a:gd name="T40" fmla="*/ 609877780 w 322"/>
              <a:gd name="T41" fmla="*/ 614918051 h 276"/>
              <a:gd name="T42" fmla="*/ 574595606 w 322"/>
              <a:gd name="T43" fmla="*/ 635079293 h 276"/>
              <a:gd name="T44" fmla="*/ 531752172 w 322"/>
              <a:gd name="T45" fmla="*/ 657761483 h 276"/>
              <a:gd name="T46" fmla="*/ 488910326 w 322"/>
              <a:gd name="T47" fmla="*/ 667842103 h 276"/>
              <a:gd name="T48" fmla="*/ 446066892 w 322"/>
              <a:gd name="T49" fmla="*/ 682963034 h 276"/>
              <a:gd name="T50" fmla="*/ 403224946 w 322"/>
              <a:gd name="T51" fmla="*/ 688003344 h 276"/>
              <a:gd name="T52" fmla="*/ 355342790 w 322"/>
              <a:gd name="T53" fmla="*/ 688003344 h 276"/>
              <a:gd name="T54" fmla="*/ 302418735 w 322"/>
              <a:gd name="T55" fmla="*/ 688003344 h 276"/>
              <a:gd name="T56" fmla="*/ 249494680 w 322"/>
              <a:gd name="T57" fmla="*/ 677922724 h 276"/>
              <a:gd name="T58" fmla="*/ 201612473 w 322"/>
              <a:gd name="T59" fmla="*/ 662801793 h 276"/>
              <a:gd name="T60" fmla="*/ 153728729 w 322"/>
              <a:gd name="T61" fmla="*/ 642638964 h 276"/>
              <a:gd name="T62" fmla="*/ 113406244 w 322"/>
              <a:gd name="T63" fmla="*/ 619958362 h 276"/>
              <a:gd name="T64" fmla="*/ 70564373 w 322"/>
              <a:gd name="T65" fmla="*/ 589716500 h 276"/>
              <a:gd name="T66" fmla="*/ 32761237 w 322"/>
              <a:gd name="T67" fmla="*/ 556953690 h 276"/>
              <a:gd name="T68" fmla="*/ 0 w 322"/>
              <a:gd name="T69" fmla="*/ 519152156 h 276"/>
              <a:gd name="T70" fmla="*/ 0 w 322"/>
              <a:gd name="T71" fmla="*/ 519152156 h 276"/>
              <a:gd name="T72" fmla="*/ 0 w 322"/>
              <a:gd name="T73" fmla="*/ 524192467 h 276"/>
              <a:gd name="T74" fmla="*/ 32761237 w 322"/>
              <a:gd name="T75" fmla="*/ 561994000 h 276"/>
              <a:gd name="T76" fmla="*/ 70564373 w 322"/>
              <a:gd name="T77" fmla="*/ 594756810 h 276"/>
              <a:gd name="T78" fmla="*/ 113406244 w 322"/>
              <a:gd name="T79" fmla="*/ 624998672 h 276"/>
              <a:gd name="T80" fmla="*/ 153728729 w 322"/>
              <a:gd name="T81" fmla="*/ 652721172 h 276"/>
              <a:gd name="T82" fmla="*/ 201612473 w 322"/>
              <a:gd name="T83" fmla="*/ 667842103 h 276"/>
              <a:gd name="T84" fmla="*/ 249494680 w 322"/>
              <a:gd name="T85" fmla="*/ 682963034 h 276"/>
              <a:gd name="T86" fmla="*/ 302418735 w 322"/>
              <a:gd name="T87" fmla="*/ 695563016 h 276"/>
              <a:gd name="T88" fmla="*/ 355342790 w 322"/>
              <a:gd name="T89" fmla="*/ 695563016 h 276"/>
              <a:gd name="T90" fmla="*/ 403224946 w 322"/>
              <a:gd name="T91" fmla="*/ 695563016 h 276"/>
              <a:gd name="T92" fmla="*/ 446066892 w 322"/>
              <a:gd name="T93" fmla="*/ 688003344 h 276"/>
              <a:gd name="T94" fmla="*/ 493950636 w 322"/>
              <a:gd name="T95" fmla="*/ 677922724 h 276"/>
              <a:gd name="T96" fmla="*/ 536792482 w 322"/>
              <a:gd name="T97" fmla="*/ 662801793 h 276"/>
              <a:gd name="T98" fmla="*/ 574595606 w 322"/>
              <a:gd name="T99" fmla="*/ 642638964 h 276"/>
              <a:gd name="T100" fmla="*/ 609877780 w 322"/>
              <a:gd name="T101" fmla="*/ 619958362 h 276"/>
              <a:gd name="T102" fmla="*/ 647680903 w 322"/>
              <a:gd name="T103" fmla="*/ 594756810 h 276"/>
              <a:gd name="T104" fmla="*/ 680442128 w 322"/>
              <a:gd name="T105" fmla="*/ 561994000 h 276"/>
              <a:gd name="T106" fmla="*/ 705643681 w 322"/>
              <a:gd name="T107" fmla="*/ 529232777 h 276"/>
              <a:gd name="T108" fmla="*/ 733366183 w 322"/>
              <a:gd name="T109" fmla="*/ 493950605 h 276"/>
              <a:gd name="T110" fmla="*/ 758567736 w 322"/>
              <a:gd name="T111" fmla="*/ 456147484 h 276"/>
              <a:gd name="T112" fmla="*/ 773688668 w 322"/>
              <a:gd name="T113" fmla="*/ 418345951 h 276"/>
              <a:gd name="T114" fmla="*/ 791328961 w 322"/>
              <a:gd name="T115" fmla="*/ 375502421 h 276"/>
              <a:gd name="T116" fmla="*/ 801409582 w 322"/>
              <a:gd name="T117" fmla="*/ 335181526 h 276"/>
              <a:gd name="T118" fmla="*/ 811490203 w 322"/>
              <a:gd name="T119" fmla="*/ 287297785 h 276"/>
              <a:gd name="T120" fmla="*/ 811490203 w 322"/>
              <a:gd name="T121" fmla="*/ 239414043 h 2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2"/>
              <a:gd name="T184" fmla="*/ 0 h 276"/>
              <a:gd name="T185" fmla="*/ 322 w 322"/>
              <a:gd name="T186" fmla="*/ 276 h 27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2" h="276">
                <a:moveTo>
                  <a:pt x="322" y="95"/>
                </a:moveTo>
                <a:lnTo>
                  <a:pt x="320" y="72"/>
                </a:lnTo>
                <a:lnTo>
                  <a:pt x="316" y="47"/>
                </a:lnTo>
                <a:lnTo>
                  <a:pt x="307" y="25"/>
                </a:lnTo>
                <a:lnTo>
                  <a:pt x="297" y="4"/>
                </a:lnTo>
                <a:lnTo>
                  <a:pt x="295" y="2"/>
                </a:lnTo>
                <a:lnTo>
                  <a:pt x="293" y="0"/>
                </a:lnTo>
                <a:lnTo>
                  <a:pt x="303" y="21"/>
                </a:lnTo>
                <a:lnTo>
                  <a:pt x="314" y="44"/>
                </a:lnTo>
                <a:lnTo>
                  <a:pt x="318" y="70"/>
                </a:lnTo>
                <a:lnTo>
                  <a:pt x="320" y="95"/>
                </a:lnTo>
                <a:lnTo>
                  <a:pt x="320" y="114"/>
                </a:lnTo>
                <a:lnTo>
                  <a:pt x="316" y="131"/>
                </a:lnTo>
                <a:lnTo>
                  <a:pt x="312" y="149"/>
                </a:lnTo>
                <a:lnTo>
                  <a:pt x="305" y="164"/>
                </a:lnTo>
                <a:lnTo>
                  <a:pt x="299" y="181"/>
                </a:lnTo>
                <a:lnTo>
                  <a:pt x="288" y="196"/>
                </a:lnTo>
                <a:lnTo>
                  <a:pt x="280" y="208"/>
                </a:lnTo>
                <a:lnTo>
                  <a:pt x="267" y="221"/>
                </a:lnTo>
                <a:lnTo>
                  <a:pt x="255" y="234"/>
                </a:lnTo>
                <a:lnTo>
                  <a:pt x="242" y="244"/>
                </a:lnTo>
                <a:lnTo>
                  <a:pt x="228" y="252"/>
                </a:lnTo>
                <a:lnTo>
                  <a:pt x="211" y="261"/>
                </a:lnTo>
                <a:lnTo>
                  <a:pt x="194" y="265"/>
                </a:lnTo>
                <a:lnTo>
                  <a:pt x="177" y="271"/>
                </a:lnTo>
                <a:lnTo>
                  <a:pt x="160" y="273"/>
                </a:lnTo>
                <a:lnTo>
                  <a:pt x="141" y="273"/>
                </a:lnTo>
                <a:lnTo>
                  <a:pt x="120" y="273"/>
                </a:lnTo>
                <a:lnTo>
                  <a:pt x="99" y="269"/>
                </a:lnTo>
                <a:lnTo>
                  <a:pt x="80" y="263"/>
                </a:lnTo>
                <a:lnTo>
                  <a:pt x="61" y="255"/>
                </a:lnTo>
                <a:lnTo>
                  <a:pt x="45" y="246"/>
                </a:lnTo>
                <a:lnTo>
                  <a:pt x="28" y="234"/>
                </a:lnTo>
                <a:lnTo>
                  <a:pt x="13" y="221"/>
                </a:lnTo>
                <a:lnTo>
                  <a:pt x="0" y="206"/>
                </a:lnTo>
                <a:lnTo>
                  <a:pt x="0" y="208"/>
                </a:lnTo>
                <a:lnTo>
                  <a:pt x="13" y="223"/>
                </a:lnTo>
                <a:lnTo>
                  <a:pt x="28" y="236"/>
                </a:lnTo>
                <a:lnTo>
                  <a:pt x="45" y="248"/>
                </a:lnTo>
                <a:lnTo>
                  <a:pt x="61" y="259"/>
                </a:lnTo>
                <a:lnTo>
                  <a:pt x="80" y="265"/>
                </a:lnTo>
                <a:lnTo>
                  <a:pt x="99" y="271"/>
                </a:lnTo>
                <a:lnTo>
                  <a:pt x="120" y="276"/>
                </a:lnTo>
                <a:lnTo>
                  <a:pt x="141" y="276"/>
                </a:lnTo>
                <a:lnTo>
                  <a:pt x="160" y="276"/>
                </a:lnTo>
                <a:lnTo>
                  <a:pt x="177" y="273"/>
                </a:lnTo>
                <a:lnTo>
                  <a:pt x="196" y="269"/>
                </a:lnTo>
                <a:lnTo>
                  <a:pt x="213" y="263"/>
                </a:lnTo>
                <a:lnTo>
                  <a:pt x="228" y="255"/>
                </a:lnTo>
                <a:lnTo>
                  <a:pt x="242" y="246"/>
                </a:lnTo>
                <a:lnTo>
                  <a:pt x="257" y="236"/>
                </a:lnTo>
                <a:lnTo>
                  <a:pt x="270" y="223"/>
                </a:lnTo>
                <a:lnTo>
                  <a:pt x="280" y="210"/>
                </a:lnTo>
                <a:lnTo>
                  <a:pt x="291" y="196"/>
                </a:lnTo>
                <a:lnTo>
                  <a:pt x="301" y="181"/>
                </a:lnTo>
                <a:lnTo>
                  <a:pt x="307" y="166"/>
                </a:lnTo>
                <a:lnTo>
                  <a:pt x="314" y="149"/>
                </a:lnTo>
                <a:lnTo>
                  <a:pt x="318" y="133"/>
                </a:lnTo>
                <a:lnTo>
                  <a:pt x="322" y="114"/>
                </a:lnTo>
                <a:lnTo>
                  <a:pt x="322" y="95"/>
                </a:lnTo>
                <a:close/>
              </a:path>
            </a:pathLst>
          </a:custGeom>
          <a:solidFill>
            <a:srgbClr val="FF29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3" name="Freeform 93"/>
          <p:cNvSpPr>
            <a:spLocks/>
          </p:cNvSpPr>
          <p:nvPr/>
        </p:nvSpPr>
        <p:spPr bwMode="auto">
          <a:xfrm>
            <a:off x="4162457" y="4591844"/>
            <a:ext cx="511175" cy="441325"/>
          </a:xfrm>
          <a:custGeom>
            <a:avLst/>
            <a:gdLst>
              <a:gd name="T0" fmla="*/ 811490203 w 322"/>
              <a:gd name="T1" fmla="*/ 244454354 h 278"/>
              <a:gd name="T2" fmla="*/ 806449893 w 322"/>
              <a:gd name="T3" fmla="*/ 181451220 h 278"/>
              <a:gd name="T4" fmla="*/ 791328961 w 322"/>
              <a:gd name="T5" fmla="*/ 123486858 h 278"/>
              <a:gd name="T6" fmla="*/ 768648357 w 322"/>
              <a:gd name="T7" fmla="*/ 63003110 h 278"/>
              <a:gd name="T8" fmla="*/ 743446804 w 322"/>
              <a:gd name="T9" fmla="*/ 10080624 h 278"/>
              <a:gd name="T10" fmla="*/ 738406494 w 322"/>
              <a:gd name="T11" fmla="*/ 5040312 h 278"/>
              <a:gd name="T12" fmla="*/ 733366183 w 322"/>
              <a:gd name="T13" fmla="*/ 0 h 278"/>
              <a:gd name="T14" fmla="*/ 758567736 w 322"/>
              <a:gd name="T15" fmla="*/ 57962799 h 278"/>
              <a:gd name="T16" fmla="*/ 786288650 w 322"/>
              <a:gd name="T17" fmla="*/ 115927186 h 278"/>
              <a:gd name="T18" fmla="*/ 801409582 w 322"/>
              <a:gd name="T19" fmla="*/ 181451220 h 278"/>
              <a:gd name="T20" fmla="*/ 801409582 w 322"/>
              <a:gd name="T21" fmla="*/ 244454354 h 278"/>
              <a:gd name="T22" fmla="*/ 801409582 w 322"/>
              <a:gd name="T23" fmla="*/ 292338096 h 278"/>
              <a:gd name="T24" fmla="*/ 796369272 w 322"/>
              <a:gd name="T25" fmla="*/ 335181527 h 278"/>
              <a:gd name="T26" fmla="*/ 786288650 w 322"/>
              <a:gd name="T27" fmla="*/ 375502422 h 278"/>
              <a:gd name="T28" fmla="*/ 768648357 w 322"/>
              <a:gd name="T29" fmla="*/ 418345952 h 278"/>
              <a:gd name="T30" fmla="*/ 748487115 w 322"/>
              <a:gd name="T31" fmla="*/ 461187796 h 278"/>
              <a:gd name="T32" fmla="*/ 725804923 w 322"/>
              <a:gd name="T33" fmla="*/ 493950607 h 278"/>
              <a:gd name="T34" fmla="*/ 700603370 w 322"/>
              <a:gd name="T35" fmla="*/ 529232779 h 278"/>
              <a:gd name="T36" fmla="*/ 672882456 w 322"/>
              <a:gd name="T37" fmla="*/ 561994002 h 278"/>
              <a:gd name="T38" fmla="*/ 642639005 w 322"/>
              <a:gd name="T39" fmla="*/ 587195553 h 278"/>
              <a:gd name="T40" fmla="*/ 604837469 w 322"/>
              <a:gd name="T41" fmla="*/ 614918053 h 278"/>
              <a:gd name="T42" fmla="*/ 567034346 w 322"/>
              <a:gd name="T43" fmla="*/ 640119605 h 278"/>
              <a:gd name="T44" fmla="*/ 531752172 w 322"/>
              <a:gd name="T45" fmla="*/ 657761485 h 278"/>
              <a:gd name="T46" fmla="*/ 488910326 w 322"/>
              <a:gd name="T47" fmla="*/ 672882415 h 278"/>
              <a:gd name="T48" fmla="*/ 446066892 w 322"/>
              <a:gd name="T49" fmla="*/ 682963036 h 278"/>
              <a:gd name="T50" fmla="*/ 403224946 w 322"/>
              <a:gd name="T51" fmla="*/ 688003346 h 278"/>
              <a:gd name="T52" fmla="*/ 355342790 w 322"/>
              <a:gd name="T53" fmla="*/ 693043657 h 278"/>
              <a:gd name="T54" fmla="*/ 302418735 w 322"/>
              <a:gd name="T55" fmla="*/ 688003346 h 278"/>
              <a:gd name="T56" fmla="*/ 249494680 w 322"/>
              <a:gd name="T57" fmla="*/ 677922726 h 278"/>
              <a:gd name="T58" fmla="*/ 201612473 w 322"/>
              <a:gd name="T59" fmla="*/ 667842105 h 278"/>
              <a:gd name="T60" fmla="*/ 153728729 w 322"/>
              <a:gd name="T61" fmla="*/ 647680864 h 278"/>
              <a:gd name="T62" fmla="*/ 113406244 w 322"/>
              <a:gd name="T63" fmla="*/ 619958364 h 278"/>
              <a:gd name="T64" fmla="*/ 70564373 w 322"/>
              <a:gd name="T65" fmla="*/ 587195553 h 278"/>
              <a:gd name="T66" fmla="*/ 32761237 w 322"/>
              <a:gd name="T67" fmla="*/ 556953691 h 278"/>
              <a:gd name="T68" fmla="*/ 0 w 322"/>
              <a:gd name="T69" fmla="*/ 519152158 h 278"/>
              <a:gd name="T70" fmla="*/ 0 w 322"/>
              <a:gd name="T71" fmla="*/ 524192468 h 278"/>
              <a:gd name="T72" fmla="*/ 0 w 322"/>
              <a:gd name="T73" fmla="*/ 524192468 h 278"/>
              <a:gd name="T74" fmla="*/ 32761237 w 322"/>
              <a:gd name="T75" fmla="*/ 561994002 h 278"/>
              <a:gd name="T76" fmla="*/ 70564373 w 322"/>
              <a:gd name="T77" fmla="*/ 599797123 h 278"/>
              <a:gd name="T78" fmla="*/ 113406244 w 322"/>
              <a:gd name="T79" fmla="*/ 624998674 h 278"/>
              <a:gd name="T80" fmla="*/ 153728729 w 322"/>
              <a:gd name="T81" fmla="*/ 652721174 h 278"/>
              <a:gd name="T82" fmla="*/ 201612473 w 322"/>
              <a:gd name="T83" fmla="*/ 672882415 h 278"/>
              <a:gd name="T84" fmla="*/ 249494680 w 322"/>
              <a:gd name="T85" fmla="*/ 688003346 h 278"/>
              <a:gd name="T86" fmla="*/ 302418735 w 322"/>
              <a:gd name="T87" fmla="*/ 693043657 h 278"/>
              <a:gd name="T88" fmla="*/ 355342790 w 322"/>
              <a:gd name="T89" fmla="*/ 700603328 h 278"/>
              <a:gd name="T90" fmla="*/ 403224946 w 322"/>
              <a:gd name="T91" fmla="*/ 693043657 h 278"/>
              <a:gd name="T92" fmla="*/ 446066892 w 322"/>
              <a:gd name="T93" fmla="*/ 688003346 h 278"/>
              <a:gd name="T94" fmla="*/ 488910326 w 322"/>
              <a:gd name="T95" fmla="*/ 677922726 h 278"/>
              <a:gd name="T96" fmla="*/ 531752172 w 322"/>
              <a:gd name="T97" fmla="*/ 662801795 h 278"/>
              <a:gd name="T98" fmla="*/ 574595606 w 322"/>
              <a:gd name="T99" fmla="*/ 647680864 h 278"/>
              <a:gd name="T100" fmla="*/ 609877780 w 322"/>
              <a:gd name="T101" fmla="*/ 619958364 h 278"/>
              <a:gd name="T102" fmla="*/ 642639005 w 322"/>
              <a:gd name="T103" fmla="*/ 594756812 h 278"/>
              <a:gd name="T104" fmla="*/ 672882456 w 322"/>
              <a:gd name="T105" fmla="*/ 567034312 h 278"/>
              <a:gd name="T106" fmla="*/ 705643681 w 322"/>
              <a:gd name="T107" fmla="*/ 534273089 h 278"/>
              <a:gd name="T108" fmla="*/ 733366183 w 322"/>
              <a:gd name="T109" fmla="*/ 498990917 h 278"/>
              <a:gd name="T110" fmla="*/ 753527425 w 322"/>
              <a:gd name="T111" fmla="*/ 461187796 h 278"/>
              <a:gd name="T112" fmla="*/ 773688668 w 322"/>
              <a:gd name="T113" fmla="*/ 423386263 h 278"/>
              <a:gd name="T114" fmla="*/ 791328961 w 322"/>
              <a:gd name="T115" fmla="*/ 380542732 h 278"/>
              <a:gd name="T116" fmla="*/ 801409582 w 322"/>
              <a:gd name="T117" fmla="*/ 340221837 h 278"/>
              <a:gd name="T118" fmla="*/ 806449893 w 322"/>
              <a:gd name="T119" fmla="*/ 292338096 h 278"/>
              <a:gd name="T120" fmla="*/ 811490203 w 322"/>
              <a:gd name="T121" fmla="*/ 244454354 h 27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2"/>
              <a:gd name="T184" fmla="*/ 0 h 278"/>
              <a:gd name="T185" fmla="*/ 322 w 322"/>
              <a:gd name="T186" fmla="*/ 278 h 27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2" h="278">
                <a:moveTo>
                  <a:pt x="322" y="97"/>
                </a:moveTo>
                <a:lnTo>
                  <a:pt x="320" y="72"/>
                </a:lnTo>
                <a:lnTo>
                  <a:pt x="314" y="49"/>
                </a:lnTo>
                <a:lnTo>
                  <a:pt x="305" y="25"/>
                </a:lnTo>
                <a:lnTo>
                  <a:pt x="295" y="4"/>
                </a:lnTo>
                <a:lnTo>
                  <a:pt x="293" y="2"/>
                </a:lnTo>
                <a:lnTo>
                  <a:pt x="291" y="0"/>
                </a:lnTo>
                <a:lnTo>
                  <a:pt x="301" y="23"/>
                </a:lnTo>
                <a:lnTo>
                  <a:pt x="312" y="46"/>
                </a:lnTo>
                <a:lnTo>
                  <a:pt x="318" y="72"/>
                </a:lnTo>
                <a:lnTo>
                  <a:pt x="318" y="97"/>
                </a:lnTo>
                <a:lnTo>
                  <a:pt x="318" y="116"/>
                </a:lnTo>
                <a:lnTo>
                  <a:pt x="316" y="133"/>
                </a:lnTo>
                <a:lnTo>
                  <a:pt x="312" y="149"/>
                </a:lnTo>
                <a:lnTo>
                  <a:pt x="305" y="166"/>
                </a:lnTo>
                <a:lnTo>
                  <a:pt x="297" y="183"/>
                </a:lnTo>
                <a:lnTo>
                  <a:pt x="288" y="196"/>
                </a:lnTo>
                <a:lnTo>
                  <a:pt x="278" y="210"/>
                </a:lnTo>
                <a:lnTo>
                  <a:pt x="267" y="223"/>
                </a:lnTo>
                <a:lnTo>
                  <a:pt x="255" y="233"/>
                </a:lnTo>
                <a:lnTo>
                  <a:pt x="240" y="244"/>
                </a:lnTo>
                <a:lnTo>
                  <a:pt x="225" y="254"/>
                </a:lnTo>
                <a:lnTo>
                  <a:pt x="211" y="261"/>
                </a:lnTo>
                <a:lnTo>
                  <a:pt x="194" y="267"/>
                </a:lnTo>
                <a:lnTo>
                  <a:pt x="177" y="271"/>
                </a:lnTo>
                <a:lnTo>
                  <a:pt x="160" y="273"/>
                </a:lnTo>
                <a:lnTo>
                  <a:pt x="141" y="275"/>
                </a:lnTo>
                <a:lnTo>
                  <a:pt x="120" y="273"/>
                </a:lnTo>
                <a:lnTo>
                  <a:pt x="99" y="269"/>
                </a:lnTo>
                <a:lnTo>
                  <a:pt x="80" y="265"/>
                </a:lnTo>
                <a:lnTo>
                  <a:pt x="61" y="257"/>
                </a:lnTo>
                <a:lnTo>
                  <a:pt x="45" y="246"/>
                </a:lnTo>
                <a:lnTo>
                  <a:pt x="28" y="233"/>
                </a:lnTo>
                <a:lnTo>
                  <a:pt x="13" y="221"/>
                </a:lnTo>
                <a:lnTo>
                  <a:pt x="0" y="206"/>
                </a:lnTo>
                <a:lnTo>
                  <a:pt x="0" y="208"/>
                </a:lnTo>
                <a:lnTo>
                  <a:pt x="13" y="223"/>
                </a:lnTo>
                <a:lnTo>
                  <a:pt x="28" y="238"/>
                </a:lnTo>
                <a:lnTo>
                  <a:pt x="45" y="248"/>
                </a:lnTo>
                <a:lnTo>
                  <a:pt x="61" y="259"/>
                </a:lnTo>
                <a:lnTo>
                  <a:pt x="80" y="267"/>
                </a:lnTo>
                <a:lnTo>
                  <a:pt x="99" y="273"/>
                </a:lnTo>
                <a:lnTo>
                  <a:pt x="120" y="275"/>
                </a:lnTo>
                <a:lnTo>
                  <a:pt x="141" y="278"/>
                </a:lnTo>
                <a:lnTo>
                  <a:pt x="160" y="275"/>
                </a:lnTo>
                <a:lnTo>
                  <a:pt x="177" y="273"/>
                </a:lnTo>
                <a:lnTo>
                  <a:pt x="194" y="269"/>
                </a:lnTo>
                <a:lnTo>
                  <a:pt x="211" y="263"/>
                </a:lnTo>
                <a:lnTo>
                  <a:pt x="228" y="257"/>
                </a:lnTo>
                <a:lnTo>
                  <a:pt x="242" y="246"/>
                </a:lnTo>
                <a:lnTo>
                  <a:pt x="255" y="236"/>
                </a:lnTo>
                <a:lnTo>
                  <a:pt x="267" y="225"/>
                </a:lnTo>
                <a:lnTo>
                  <a:pt x="280" y="212"/>
                </a:lnTo>
                <a:lnTo>
                  <a:pt x="291" y="198"/>
                </a:lnTo>
                <a:lnTo>
                  <a:pt x="299" y="183"/>
                </a:lnTo>
                <a:lnTo>
                  <a:pt x="307" y="168"/>
                </a:lnTo>
                <a:lnTo>
                  <a:pt x="314" y="151"/>
                </a:lnTo>
                <a:lnTo>
                  <a:pt x="318" y="135"/>
                </a:lnTo>
                <a:lnTo>
                  <a:pt x="320" y="116"/>
                </a:lnTo>
                <a:lnTo>
                  <a:pt x="322" y="97"/>
                </a:lnTo>
                <a:close/>
              </a:path>
            </a:pathLst>
          </a:custGeom>
          <a:solidFill>
            <a:srgbClr val="FF2A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4" name="Freeform 94"/>
          <p:cNvSpPr>
            <a:spLocks/>
          </p:cNvSpPr>
          <p:nvPr/>
        </p:nvSpPr>
        <p:spPr bwMode="auto">
          <a:xfrm>
            <a:off x="4162425" y="4588669"/>
            <a:ext cx="508000" cy="439738"/>
          </a:xfrm>
          <a:custGeom>
            <a:avLst/>
            <a:gdLst>
              <a:gd name="T0" fmla="*/ 806449891 w 320"/>
              <a:gd name="T1" fmla="*/ 249496535 h 277"/>
              <a:gd name="T2" fmla="*/ 801409580 w 320"/>
              <a:gd name="T3" fmla="*/ 186491742 h 277"/>
              <a:gd name="T4" fmla="*/ 791328959 w 320"/>
              <a:gd name="T5" fmla="*/ 120967634 h 277"/>
              <a:gd name="T6" fmla="*/ 763608045 w 320"/>
              <a:gd name="T7" fmla="*/ 63004769 h 277"/>
              <a:gd name="T8" fmla="*/ 738406492 w 320"/>
              <a:gd name="T9" fmla="*/ 10080635 h 277"/>
              <a:gd name="T10" fmla="*/ 733366181 w 320"/>
              <a:gd name="T11" fmla="*/ 5040318 h 277"/>
              <a:gd name="T12" fmla="*/ 725804922 w 320"/>
              <a:gd name="T13" fmla="*/ 0 h 277"/>
              <a:gd name="T14" fmla="*/ 758567734 w 320"/>
              <a:gd name="T15" fmla="*/ 57964453 h 277"/>
              <a:gd name="T16" fmla="*/ 781248338 w 320"/>
              <a:gd name="T17" fmla="*/ 115927318 h 277"/>
              <a:gd name="T18" fmla="*/ 796369270 w 320"/>
              <a:gd name="T19" fmla="*/ 186491742 h 277"/>
              <a:gd name="T20" fmla="*/ 801409580 w 320"/>
              <a:gd name="T21" fmla="*/ 249496535 h 277"/>
              <a:gd name="T22" fmla="*/ 796369270 w 320"/>
              <a:gd name="T23" fmla="*/ 297378744 h 277"/>
              <a:gd name="T24" fmla="*/ 791328959 w 320"/>
              <a:gd name="T25" fmla="*/ 340222224 h 277"/>
              <a:gd name="T26" fmla="*/ 781248338 w 320"/>
              <a:gd name="T27" fmla="*/ 380544752 h 277"/>
              <a:gd name="T28" fmla="*/ 763608045 w 320"/>
              <a:gd name="T29" fmla="*/ 423386743 h 277"/>
              <a:gd name="T30" fmla="*/ 748487113 w 320"/>
              <a:gd name="T31" fmla="*/ 461189907 h 277"/>
              <a:gd name="T32" fmla="*/ 725804922 w 320"/>
              <a:gd name="T33" fmla="*/ 498991483 h 277"/>
              <a:gd name="T34" fmla="*/ 700603369 w 320"/>
              <a:gd name="T35" fmla="*/ 534273695 h 277"/>
              <a:gd name="T36" fmla="*/ 667842144 w 320"/>
              <a:gd name="T37" fmla="*/ 567036543 h 277"/>
              <a:gd name="T38" fmla="*/ 637598693 w 320"/>
              <a:gd name="T39" fmla="*/ 592238123 h 277"/>
              <a:gd name="T40" fmla="*/ 604837468 w 320"/>
              <a:gd name="T41" fmla="*/ 619959068 h 277"/>
              <a:gd name="T42" fmla="*/ 567034345 w 320"/>
              <a:gd name="T43" fmla="*/ 640120332 h 277"/>
              <a:gd name="T44" fmla="*/ 531752171 w 320"/>
              <a:gd name="T45" fmla="*/ 662802547 h 277"/>
              <a:gd name="T46" fmla="*/ 488910324 w 320"/>
              <a:gd name="T47" fmla="*/ 672883180 h 277"/>
              <a:gd name="T48" fmla="*/ 446066891 w 320"/>
              <a:gd name="T49" fmla="*/ 682963812 h 277"/>
              <a:gd name="T50" fmla="*/ 403224945 w 320"/>
              <a:gd name="T51" fmla="*/ 693044444 h 277"/>
              <a:gd name="T52" fmla="*/ 355342789 w 320"/>
              <a:gd name="T53" fmla="*/ 693044444 h 277"/>
              <a:gd name="T54" fmla="*/ 302418734 w 320"/>
              <a:gd name="T55" fmla="*/ 693044444 h 277"/>
              <a:gd name="T56" fmla="*/ 249494679 w 320"/>
              <a:gd name="T57" fmla="*/ 682963812 h 277"/>
              <a:gd name="T58" fmla="*/ 201612473 w 320"/>
              <a:gd name="T59" fmla="*/ 667842863 h 277"/>
              <a:gd name="T60" fmla="*/ 153728728 w 320"/>
              <a:gd name="T61" fmla="*/ 645160648 h 277"/>
              <a:gd name="T62" fmla="*/ 113406244 w 320"/>
              <a:gd name="T63" fmla="*/ 619959068 h 277"/>
              <a:gd name="T64" fmla="*/ 75604683 w 320"/>
              <a:gd name="T65" fmla="*/ 592238123 h 277"/>
              <a:gd name="T66" fmla="*/ 37801548 w 320"/>
              <a:gd name="T67" fmla="*/ 556955911 h 277"/>
              <a:gd name="T68" fmla="*/ 0 w 320"/>
              <a:gd name="T69" fmla="*/ 519152747 h 277"/>
              <a:gd name="T70" fmla="*/ 0 w 320"/>
              <a:gd name="T71" fmla="*/ 524193063 h 277"/>
              <a:gd name="T72" fmla="*/ 0 w 320"/>
              <a:gd name="T73" fmla="*/ 529233379 h 277"/>
              <a:gd name="T74" fmla="*/ 32761237 w 320"/>
              <a:gd name="T75" fmla="*/ 567036543 h 277"/>
              <a:gd name="T76" fmla="*/ 70564373 w 320"/>
              <a:gd name="T77" fmla="*/ 599797804 h 277"/>
              <a:gd name="T78" fmla="*/ 113406244 w 320"/>
              <a:gd name="T79" fmla="*/ 630039700 h 277"/>
              <a:gd name="T80" fmla="*/ 153728728 w 320"/>
              <a:gd name="T81" fmla="*/ 652721915 h 277"/>
              <a:gd name="T82" fmla="*/ 201612473 w 320"/>
              <a:gd name="T83" fmla="*/ 672883180 h 277"/>
              <a:gd name="T84" fmla="*/ 249494679 w 320"/>
              <a:gd name="T85" fmla="*/ 688004128 h 277"/>
              <a:gd name="T86" fmla="*/ 302418734 w 320"/>
              <a:gd name="T87" fmla="*/ 698084760 h 277"/>
              <a:gd name="T88" fmla="*/ 355342789 w 320"/>
              <a:gd name="T89" fmla="*/ 698084760 h 277"/>
              <a:gd name="T90" fmla="*/ 403224945 w 320"/>
              <a:gd name="T91" fmla="*/ 698084760 h 277"/>
              <a:gd name="T92" fmla="*/ 446066891 w 320"/>
              <a:gd name="T93" fmla="*/ 693044444 h 277"/>
              <a:gd name="T94" fmla="*/ 488910324 w 320"/>
              <a:gd name="T95" fmla="*/ 677923496 h 277"/>
              <a:gd name="T96" fmla="*/ 531752171 w 320"/>
              <a:gd name="T97" fmla="*/ 667842863 h 277"/>
              <a:gd name="T98" fmla="*/ 574595604 w 320"/>
              <a:gd name="T99" fmla="*/ 645160648 h 277"/>
              <a:gd name="T100" fmla="*/ 609877778 w 320"/>
              <a:gd name="T101" fmla="*/ 624999384 h 277"/>
              <a:gd name="T102" fmla="*/ 642639003 w 320"/>
              <a:gd name="T103" fmla="*/ 599797804 h 277"/>
              <a:gd name="T104" fmla="*/ 672882454 w 320"/>
              <a:gd name="T105" fmla="*/ 567036543 h 277"/>
              <a:gd name="T106" fmla="*/ 705643679 w 320"/>
              <a:gd name="T107" fmla="*/ 534273695 h 277"/>
              <a:gd name="T108" fmla="*/ 725804922 w 320"/>
              <a:gd name="T109" fmla="*/ 504031799 h 277"/>
              <a:gd name="T110" fmla="*/ 753527423 w 320"/>
              <a:gd name="T111" fmla="*/ 466230223 h 277"/>
              <a:gd name="T112" fmla="*/ 768648355 w 320"/>
              <a:gd name="T113" fmla="*/ 423386743 h 277"/>
              <a:gd name="T114" fmla="*/ 786288648 w 320"/>
              <a:gd name="T115" fmla="*/ 385585068 h 277"/>
              <a:gd name="T116" fmla="*/ 796369270 w 320"/>
              <a:gd name="T117" fmla="*/ 340222224 h 277"/>
              <a:gd name="T118" fmla="*/ 806449891 w 320"/>
              <a:gd name="T119" fmla="*/ 297378744 h 277"/>
              <a:gd name="T120" fmla="*/ 806449891 w 320"/>
              <a:gd name="T121" fmla="*/ 249496535 h 2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0"/>
              <a:gd name="T184" fmla="*/ 0 h 277"/>
              <a:gd name="T185" fmla="*/ 320 w 320"/>
              <a:gd name="T186" fmla="*/ 277 h 27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0" h="277">
                <a:moveTo>
                  <a:pt x="320" y="99"/>
                </a:moveTo>
                <a:lnTo>
                  <a:pt x="318" y="74"/>
                </a:lnTo>
                <a:lnTo>
                  <a:pt x="314" y="48"/>
                </a:lnTo>
                <a:lnTo>
                  <a:pt x="303" y="25"/>
                </a:lnTo>
                <a:lnTo>
                  <a:pt x="293" y="4"/>
                </a:lnTo>
                <a:lnTo>
                  <a:pt x="291" y="2"/>
                </a:lnTo>
                <a:lnTo>
                  <a:pt x="288" y="0"/>
                </a:lnTo>
                <a:lnTo>
                  <a:pt x="301" y="23"/>
                </a:lnTo>
                <a:lnTo>
                  <a:pt x="310" y="46"/>
                </a:lnTo>
                <a:lnTo>
                  <a:pt x="316" y="74"/>
                </a:lnTo>
                <a:lnTo>
                  <a:pt x="318" y="99"/>
                </a:lnTo>
                <a:lnTo>
                  <a:pt x="316" y="118"/>
                </a:lnTo>
                <a:lnTo>
                  <a:pt x="314" y="135"/>
                </a:lnTo>
                <a:lnTo>
                  <a:pt x="310" y="151"/>
                </a:lnTo>
                <a:lnTo>
                  <a:pt x="303" y="168"/>
                </a:lnTo>
                <a:lnTo>
                  <a:pt x="297" y="183"/>
                </a:lnTo>
                <a:lnTo>
                  <a:pt x="288" y="198"/>
                </a:lnTo>
                <a:lnTo>
                  <a:pt x="278" y="212"/>
                </a:lnTo>
                <a:lnTo>
                  <a:pt x="265" y="225"/>
                </a:lnTo>
                <a:lnTo>
                  <a:pt x="253" y="235"/>
                </a:lnTo>
                <a:lnTo>
                  <a:pt x="240" y="246"/>
                </a:lnTo>
                <a:lnTo>
                  <a:pt x="225" y="254"/>
                </a:lnTo>
                <a:lnTo>
                  <a:pt x="211" y="263"/>
                </a:lnTo>
                <a:lnTo>
                  <a:pt x="194" y="267"/>
                </a:lnTo>
                <a:lnTo>
                  <a:pt x="177" y="271"/>
                </a:lnTo>
                <a:lnTo>
                  <a:pt x="160" y="275"/>
                </a:lnTo>
                <a:lnTo>
                  <a:pt x="141" y="275"/>
                </a:lnTo>
                <a:lnTo>
                  <a:pt x="120" y="275"/>
                </a:lnTo>
                <a:lnTo>
                  <a:pt x="99" y="271"/>
                </a:lnTo>
                <a:lnTo>
                  <a:pt x="80" y="265"/>
                </a:lnTo>
                <a:lnTo>
                  <a:pt x="61" y="256"/>
                </a:lnTo>
                <a:lnTo>
                  <a:pt x="45" y="246"/>
                </a:lnTo>
                <a:lnTo>
                  <a:pt x="30" y="235"/>
                </a:lnTo>
                <a:lnTo>
                  <a:pt x="15" y="221"/>
                </a:lnTo>
                <a:lnTo>
                  <a:pt x="0" y="206"/>
                </a:lnTo>
                <a:lnTo>
                  <a:pt x="0" y="208"/>
                </a:lnTo>
                <a:lnTo>
                  <a:pt x="0" y="210"/>
                </a:lnTo>
                <a:lnTo>
                  <a:pt x="13" y="225"/>
                </a:lnTo>
                <a:lnTo>
                  <a:pt x="28" y="238"/>
                </a:lnTo>
                <a:lnTo>
                  <a:pt x="45" y="250"/>
                </a:lnTo>
                <a:lnTo>
                  <a:pt x="61" y="259"/>
                </a:lnTo>
                <a:lnTo>
                  <a:pt x="80" y="267"/>
                </a:lnTo>
                <a:lnTo>
                  <a:pt x="99" y="273"/>
                </a:lnTo>
                <a:lnTo>
                  <a:pt x="120" y="277"/>
                </a:lnTo>
                <a:lnTo>
                  <a:pt x="141" y="277"/>
                </a:lnTo>
                <a:lnTo>
                  <a:pt x="160" y="277"/>
                </a:lnTo>
                <a:lnTo>
                  <a:pt x="177" y="275"/>
                </a:lnTo>
                <a:lnTo>
                  <a:pt x="194" y="269"/>
                </a:lnTo>
                <a:lnTo>
                  <a:pt x="211" y="265"/>
                </a:lnTo>
                <a:lnTo>
                  <a:pt x="228" y="256"/>
                </a:lnTo>
                <a:lnTo>
                  <a:pt x="242" y="248"/>
                </a:lnTo>
                <a:lnTo>
                  <a:pt x="255" y="238"/>
                </a:lnTo>
                <a:lnTo>
                  <a:pt x="267" y="225"/>
                </a:lnTo>
                <a:lnTo>
                  <a:pt x="280" y="212"/>
                </a:lnTo>
                <a:lnTo>
                  <a:pt x="288" y="200"/>
                </a:lnTo>
                <a:lnTo>
                  <a:pt x="299" y="185"/>
                </a:lnTo>
                <a:lnTo>
                  <a:pt x="305" y="168"/>
                </a:lnTo>
                <a:lnTo>
                  <a:pt x="312" y="153"/>
                </a:lnTo>
                <a:lnTo>
                  <a:pt x="316" y="135"/>
                </a:lnTo>
                <a:lnTo>
                  <a:pt x="320" y="118"/>
                </a:lnTo>
                <a:lnTo>
                  <a:pt x="320" y="99"/>
                </a:lnTo>
                <a:close/>
              </a:path>
            </a:pathLst>
          </a:custGeom>
          <a:solidFill>
            <a:srgbClr val="FF2A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5" name="Freeform 95"/>
          <p:cNvSpPr>
            <a:spLocks/>
          </p:cNvSpPr>
          <p:nvPr/>
        </p:nvSpPr>
        <p:spPr bwMode="auto">
          <a:xfrm>
            <a:off x="4162428" y="4588669"/>
            <a:ext cx="504825" cy="439738"/>
          </a:xfrm>
          <a:custGeom>
            <a:avLst/>
            <a:gdLst>
              <a:gd name="T0" fmla="*/ 801409578 w 318"/>
              <a:gd name="T1" fmla="*/ 249496535 h 277"/>
              <a:gd name="T2" fmla="*/ 801409578 w 318"/>
              <a:gd name="T3" fmla="*/ 186491742 h 277"/>
              <a:gd name="T4" fmla="*/ 786288647 w 318"/>
              <a:gd name="T5" fmla="*/ 120967634 h 277"/>
              <a:gd name="T6" fmla="*/ 763608043 w 318"/>
              <a:gd name="T7" fmla="*/ 63004769 h 277"/>
              <a:gd name="T8" fmla="*/ 733366179 w 318"/>
              <a:gd name="T9" fmla="*/ 5040318 h 277"/>
              <a:gd name="T10" fmla="*/ 725804920 w 318"/>
              <a:gd name="T11" fmla="*/ 0 h 277"/>
              <a:gd name="T12" fmla="*/ 715724299 w 318"/>
              <a:gd name="T13" fmla="*/ 0 h 277"/>
              <a:gd name="T14" fmla="*/ 753527422 w 318"/>
              <a:gd name="T15" fmla="*/ 52924137 h 277"/>
              <a:gd name="T16" fmla="*/ 773688664 w 318"/>
              <a:gd name="T17" fmla="*/ 115927318 h 277"/>
              <a:gd name="T18" fmla="*/ 791328957 w 318"/>
              <a:gd name="T19" fmla="*/ 181451426 h 277"/>
              <a:gd name="T20" fmla="*/ 796369268 w 318"/>
              <a:gd name="T21" fmla="*/ 249496535 h 277"/>
              <a:gd name="T22" fmla="*/ 796369268 w 318"/>
              <a:gd name="T23" fmla="*/ 297378744 h 277"/>
              <a:gd name="T24" fmla="*/ 791328957 w 318"/>
              <a:gd name="T25" fmla="*/ 340222224 h 277"/>
              <a:gd name="T26" fmla="*/ 781248336 w 318"/>
              <a:gd name="T27" fmla="*/ 380544752 h 277"/>
              <a:gd name="T28" fmla="*/ 763608043 w 318"/>
              <a:gd name="T29" fmla="*/ 423386743 h 277"/>
              <a:gd name="T30" fmla="*/ 743446801 w 318"/>
              <a:gd name="T31" fmla="*/ 461189907 h 277"/>
              <a:gd name="T32" fmla="*/ 720764609 w 318"/>
              <a:gd name="T33" fmla="*/ 498991483 h 277"/>
              <a:gd name="T34" fmla="*/ 695563056 w 318"/>
              <a:gd name="T35" fmla="*/ 529233379 h 277"/>
              <a:gd name="T36" fmla="*/ 667842142 w 318"/>
              <a:gd name="T37" fmla="*/ 561996227 h 277"/>
              <a:gd name="T38" fmla="*/ 637598691 w 318"/>
              <a:gd name="T39" fmla="*/ 592238123 h 277"/>
              <a:gd name="T40" fmla="*/ 604837466 w 318"/>
              <a:gd name="T41" fmla="*/ 614918752 h 277"/>
              <a:gd name="T42" fmla="*/ 567034343 w 318"/>
              <a:gd name="T43" fmla="*/ 640120332 h 277"/>
              <a:gd name="T44" fmla="*/ 526711859 w 318"/>
              <a:gd name="T45" fmla="*/ 657762231 h 277"/>
              <a:gd name="T46" fmla="*/ 488910323 w 318"/>
              <a:gd name="T47" fmla="*/ 672883180 h 277"/>
              <a:gd name="T48" fmla="*/ 446066890 w 318"/>
              <a:gd name="T49" fmla="*/ 682963812 h 277"/>
              <a:gd name="T50" fmla="*/ 403224944 w 318"/>
              <a:gd name="T51" fmla="*/ 688004128 h 277"/>
              <a:gd name="T52" fmla="*/ 355342788 w 318"/>
              <a:gd name="T53" fmla="*/ 693044444 h 277"/>
              <a:gd name="T54" fmla="*/ 302418733 w 318"/>
              <a:gd name="T55" fmla="*/ 688004128 h 277"/>
              <a:gd name="T56" fmla="*/ 249494678 w 318"/>
              <a:gd name="T57" fmla="*/ 677923496 h 277"/>
              <a:gd name="T58" fmla="*/ 201612472 w 318"/>
              <a:gd name="T59" fmla="*/ 662802547 h 277"/>
              <a:gd name="T60" fmla="*/ 153728728 w 318"/>
              <a:gd name="T61" fmla="*/ 645160648 h 277"/>
              <a:gd name="T62" fmla="*/ 113406244 w 318"/>
              <a:gd name="T63" fmla="*/ 619959068 h 277"/>
              <a:gd name="T64" fmla="*/ 75604683 w 318"/>
              <a:gd name="T65" fmla="*/ 587197807 h 277"/>
              <a:gd name="T66" fmla="*/ 37801548 w 318"/>
              <a:gd name="T67" fmla="*/ 556955911 h 277"/>
              <a:gd name="T68" fmla="*/ 7559675 w 318"/>
              <a:gd name="T69" fmla="*/ 519152747 h 277"/>
              <a:gd name="T70" fmla="*/ 0 w 318"/>
              <a:gd name="T71" fmla="*/ 519152747 h 277"/>
              <a:gd name="T72" fmla="*/ 0 w 318"/>
              <a:gd name="T73" fmla="*/ 524193063 h 277"/>
              <a:gd name="T74" fmla="*/ 32761237 w 318"/>
              <a:gd name="T75" fmla="*/ 561996227 h 277"/>
              <a:gd name="T76" fmla="*/ 70564373 w 318"/>
              <a:gd name="T77" fmla="*/ 592238123 h 277"/>
              <a:gd name="T78" fmla="*/ 113406244 w 318"/>
              <a:gd name="T79" fmla="*/ 624999384 h 277"/>
              <a:gd name="T80" fmla="*/ 153728728 w 318"/>
              <a:gd name="T81" fmla="*/ 652721915 h 277"/>
              <a:gd name="T82" fmla="*/ 201612472 w 318"/>
              <a:gd name="T83" fmla="*/ 672883180 h 277"/>
              <a:gd name="T84" fmla="*/ 249494678 w 318"/>
              <a:gd name="T85" fmla="*/ 682963812 h 277"/>
              <a:gd name="T86" fmla="*/ 302418733 w 318"/>
              <a:gd name="T87" fmla="*/ 693044444 h 277"/>
              <a:gd name="T88" fmla="*/ 355342788 w 318"/>
              <a:gd name="T89" fmla="*/ 698084760 h 277"/>
              <a:gd name="T90" fmla="*/ 403224944 w 318"/>
              <a:gd name="T91" fmla="*/ 693044444 h 277"/>
              <a:gd name="T92" fmla="*/ 446066890 w 318"/>
              <a:gd name="T93" fmla="*/ 688004128 h 277"/>
              <a:gd name="T94" fmla="*/ 488910323 w 318"/>
              <a:gd name="T95" fmla="*/ 677923496 h 277"/>
              <a:gd name="T96" fmla="*/ 531752169 w 318"/>
              <a:gd name="T97" fmla="*/ 662802547 h 277"/>
              <a:gd name="T98" fmla="*/ 567034343 w 318"/>
              <a:gd name="T99" fmla="*/ 645160648 h 277"/>
              <a:gd name="T100" fmla="*/ 604837466 w 318"/>
              <a:gd name="T101" fmla="*/ 619959068 h 277"/>
              <a:gd name="T102" fmla="*/ 642639002 w 318"/>
              <a:gd name="T103" fmla="*/ 592238123 h 277"/>
              <a:gd name="T104" fmla="*/ 672882453 w 318"/>
              <a:gd name="T105" fmla="*/ 567036543 h 277"/>
              <a:gd name="T106" fmla="*/ 700603367 w 318"/>
              <a:gd name="T107" fmla="*/ 534273695 h 277"/>
              <a:gd name="T108" fmla="*/ 725804920 w 318"/>
              <a:gd name="T109" fmla="*/ 498991483 h 277"/>
              <a:gd name="T110" fmla="*/ 748487111 w 318"/>
              <a:gd name="T111" fmla="*/ 466230223 h 277"/>
              <a:gd name="T112" fmla="*/ 768648353 w 318"/>
              <a:gd name="T113" fmla="*/ 423386743 h 277"/>
              <a:gd name="T114" fmla="*/ 786288647 w 318"/>
              <a:gd name="T115" fmla="*/ 380544752 h 277"/>
              <a:gd name="T116" fmla="*/ 796369268 w 318"/>
              <a:gd name="T117" fmla="*/ 340222224 h 277"/>
              <a:gd name="T118" fmla="*/ 801409578 w 318"/>
              <a:gd name="T119" fmla="*/ 297378744 h 277"/>
              <a:gd name="T120" fmla="*/ 801409578 w 318"/>
              <a:gd name="T121" fmla="*/ 249496535 h 2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18"/>
              <a:gd name="T184" fmla="*/ 0 h 277"/>
              <a:gd name="T185" fmla="*/ 318 w 318"/>
              <a:gd name="T186" fmla="*/ 277 h 27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18" h="277">
                <a:moveTo>
                  <a:pt x="318" y="99"/>
                </a:moveTo>
                <a:lnTo>
                  <a:pt x="318" y="74"/>
                </a:lnTo>
                <a:lnTo>
                  <a:pt x="312" y="48"/>
                </a:lnTo>
                <a:lnTo>
                  <a:pt x="303" y="25"/>
                </a:lnTo>
                <a:lnTo>
                  <a:pt x="291" y="2"/>
                </a:lnTo>
                <a:lnTo>
                  <a:pt x="288" y="0"/>
                </a:lnTo>
                <a:lnTo>
                  <a:pt x="284" y="0"/>
                </a:lnTo>
                <a:lnTo>
                  <a:pt x="299" y="21"/>
                </a:lnTo>
                <a:lnTo>
                  <a:pt x="307" y="46"/>
                </a:lnTo>
                <a:lnTo>
                  <a:pt x="314" y="72"/>
                </a:lnTo>
                <a:lnTo>
                  <a:pt x="316" y="99"/>
                </a:lnTo>
                <a:lnTo>
                  <a:pt x="316" y="118"/>
                </a:lnTo>
                <a:lnTo>
                  <a:pt x="314" y="135"/>
                </a:lnTo>
                <a:lnTo>
                  <a:pt x="310" y="151"/>
                </a:lnTo>
                <a:lnTo>
                  <a:pt x="303" y="168"/>
                </a:lnTo>
                <a:lnTo>
                  <a:pt x="295" y="183"/>
                </a:lnTo>
                <a:lnTo>
                  <a:pt x="286" y="198"/>
                </a:lnTo>
                <a:lnTo>
                  <a:pt x="276" y="210"/>
                </a:lnTo>
                <a:lnTo>
                  <a:pt x="265" y="223"/>
                </a:lnTo>
                <a:lnTo>
                  <a:pt x="253" y="235"/>
                </a:lnTo>
                <a:lnTo>
                  <a:pt x="240" y="244"/>
                </a:lnTo>
                <a:lnTo>
                  <a:pt x="225" y="254"/>
                </a:lnTo>
                <a:lnTo>
                  <a:pt x="209" y="261"/>
                </a:lnTo>
                <a:lnTo>
                  <a:pt x="194" y="267"/>
                </a:lnTo>
                <a:lnTo>
                  <a:pt x="177" y="271"/>
                </a:lnTo>
                <a:lnTo>
                  <a:pt x="160" y="273"/>
                </a:lnTo>
                <a:lnTo>
                  <a:pt x="141" y="275"/>
                </a:lnTo>
                <a:lnTo>
                  <a:pt x="120" y="273"/>
                </a:lnTo>
                <a:lnTo>
                  <a:pt x="99" y="269"/>
                </a:lnTo>
                <a:lnTo>
                  <a:pt x="80" y="263"/>
                </a:lnTo>
                <a:lnTo>
                  <a:pt x="61" y="256"/>
                </a:lnTo>
                <a:lnTo>
                  <a:pt x="45" y="246"/>
                </a:lnTo>
                <a:lnTo>
                  <a:pt x="30" y="233"/>
                </a:lnTo>
                <a:lnTo>
                  <a:pt x="15" y="221"/>
                </a:lnTo>
                <a:lnTo>
                  <a:pt x="3" y="206"/>
                </a:lnTo>
                <a:lnTo>
                  <a:pt x="0" y="206"/>
                </a:lnTo>
                <a:lnTo>
                  <a:pt x="0" y="208"/>
                </a:lnTo>
                <a:lnTo>
                  <a:pt x="13" y="223"/>
                </a:lnTo>
                <a:lnTo>
                  <a:pt x="28" y="235"/>
                </a:lnTo>
                <a:lnTo>
                  <a:pt x="45" y="248"/>
                </a:lnTo>
                <a:lnTo>
                  <a:pt x="61" y="259"/>
                </a:lnTo>
                <a:lnTo>
                  <a:pt x="80" y="267"/>
                </a:lnTo>
                <a:lnTo>
                  <a:pt x="99" y="271"/>
                </a:lnTo>
                <a:lnTo>
                  <a:pt x="120" y="275"/>
                </a:lnTo>
                <a:lnTo>
                  <a:pt x="141" y="277"/>
                </a:lnTo>
                <a:lnTo>
                  <a:pt x="160" y="275"/>
                </a:lnTo>
                <a:lnTo>
                  <a:pt x="177" y="273"/>
                </a:lnTo>
                <a:lnTo>
                  <a:pt x="194" y="269"/>
                </a:lnTo>
                <a:lnTo>
                  <a:pt x="211" y="263"/>
                </a:lnTo>
                <a:lnTo>
                  <a:pt x="225" y="256"/>
                </a:lnTo>
                <a:lnTo>
                  <a:pt x="240" y="246"/>
                </a:lnTo>
                <a:lnTo>
                  <a:pt x="255" y="235"/>
                </a:lnTo>
                <a:lnTo>
                  <a:pt x="267" y="225"/>
                </a:lnTo>
                <a:lnTo>
                  <a:pt x="278" y="212"/>
                </a:lnTo>
                <a:lnTo>
                  <a:pt x="288" y="198"/>
                </a:lnTo>
                <a:lnTo>
                  <a:pt x="297" y="185"/>
                </a:lnTo>
                <a:lnTo>
                  <a:pt x="305" y="168"/>
                </a:lnTo>
                <a:lnTo>
                  <a:pt x="312" y="151"/>
                </a:lnTo>
                <a:lnTo>
                  <a:pt x="316" y="135"/>
                </a:lnTo>
                <a:lnTo>
                  <a:pt x="318" y="118"/>
                </a:lnTo>
                <a:lnTo>
                  <a:pt x="318" y="99"/>
                </a:lnTo>
                <a:close/>
              </a:path>
            </a:pathLst>
          </a:custGeom>
          <a:solidFill>
            <a:srgbClr val="FF2B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6" name="Freeform 96"/>
          <p:cNvSpPr>
            <a:spLocks/>
          </p:cNvSpPr>
          <p:nvPr/>
        </p:nvSpPr>
        <p:spPr bwMode="auto">
          <a:xfrm>
            <a:off x="4162428" y="4585494"/>
            <a:ext cx="504825" cy="439738"/>
          </a:xfrm>
          <a:custGeom>
            <a:avLst/>
            <a:gdLst>
              <a:gd name="T0" fmla="*/ 801409578 w 318"/>
              <a:gd name="T1" fmla="*/ 254536851 h 277"/>
              <a:gd name="T2" fmla="*/ 796369268 w 318"/>
              <a:gd name="T3" fmla="*/ 191532058 h 277"/>
              <a:gd name="T4" fmla="*/ 781248336 w 318"/>
              <a:gd name="T5" fmla="*/ 120967634 h 277"/>
              <a:gd name="T6" fmla="*/ 758567732 w 318"/>
              <a:gd name="T7" fmla="*/ 63004769 h 277"/>
              <a:gd name="T8" fmla="*/ 725804920 w 318"/>
              <a:gd name="T9" fmla="*/ 5040318 h 277"/>
              <a:gd name="T10" fmla="*/ 715724299 w 318"/>
              <a:gd name="T11" fmla="*/ 5040318 h 277"/>
              <a:gd name="T12" fmla="*/ 710683988 w 318"/>
              <a:gd name="T13" fmla="*/ 0 h 277"/>
              <a:gd name="T14" fmla="*/ 748487111 w 318"/>
              <a:gd name="T15" fmla="*/ 57964453 h 277"/>
              <a:gd name="T16" fmla="*/ 773688664 w 318"/>
              <a:gd name="T17" fmla="*/ 120967634 h 277"/>
              <a:gd name="T18" fmla="*/ 781248336 w 318"/>
              <a:gd name="T19" fmla="*/ 153730482 h 277"/>
              <a:gd name="T20" fmla="*/ 791328957 w 318"/>
              <a:gd name="T21" fmla="*/ 186491742 h 277"/>
              <a:gd name="T22" fmla="*/ 791328957 w 318"/>
              <a:gd name="T23" fmla="*/ 221774004 h 277"/>
              <a:gd name="T24" fmla="*/ 796369268 w 318"/>
              <a:gd name="T25" fmla="*/ 254536851 h 277"/>
              <a:gd name="T26" fmla="*/ 791328957 w 318"/>
              <a:gd name="T27" fmla="*/ 302419060 h 277"/>
              <a:gd name="T28" fmla="*/ 786288647 w 318"/>
              <a:gd name="T29" fmla="*/ 345262540 h 277"/>
              <a:gd name="T30" fmla="*/ 773688664 w 318"/>
              <a:gd name="T31" fmla="*/ 385585068 h 277"/>
              <a:gd name="T32" fmla="*/ 758567732 w 318"/>
              <a:gd name="T33" fmla="*/ 428427059 h 277"/>
              <a:gd name="T34" fmla="*/ 743446801 w 318"/>
              <a:gd name="T35" fmla="*/ 466230223 h 277"/>
              <a:gd name="T36" fmla="*/ 720764609 w 318"/>
              <a:gd name="T37" fmla="*/ 504031799 h 277"/>
              <a:gd name="T38" fmla="*/ 695563056 w 318"/>
              <a:gd name="T39" fmla="*/ 534273695 h 277"/>
              <a:gd name="T40" fmla="*/ 667842142 w 318"/>
              <a:gd name="T41" fmla="*/ 567036543 h 277"/>
              <a:gd name="T42" fmla="*/ 637598691 w 318"/>
              <a:gd name="T43" fmla="*/ 592238123 h 277"/>
              <a:gd name="T44" fmla="*/ 599797156 w 318"/>
              <a:gd name="T45" fmla="*/ 619959068 h 277"/>
              <a:gd name="T46" fmla="*/ 561994033 w 318"/>
              <a:gd name="T47" fmla="*/ 640120332 h 277"/>
              <a:gd name="T48" fmla="*/ 526711859 w 318"/>
              <a:gd name="T49" fmla="*/ 662802547 h 277"/>
              <a:gd name="T50" fmla="*/ 488910323 w 318"/>
              <a:gd name="T51" fmla="*/ 672883180 h 277"/>
              <a:gd name="T52" fmla="*/ 446066890 w 318"/>
              <a:gd name="T53" fmla="*/ 682963812 h 277"/>
              <a:gd name="T54" fmla="*/ 398184634 w 318"/>
              <a:gd name="T55" fmla="*/ 693044444 h 277"/>
              <a:gd name="T56" fmla="*/ 355342788 w 318"/>
              <a:gd name="T57" fmla="*/ 693044444 h 277"/>
              <a:gd name="T58" fmla="*/ 302418733 w 318"/>
              <a:gd name="T59" fmla="*/ 688004128 h 277"/>
              <a:gd name="T60" fmla="*/ 249494678 w 318"/>
              <a:gd name="T61" fmla="*/ 682963812 h 277"/>
              <a:gd name="T62" fmla="*/ 201612472 w 318"/>
              <a:gd name="T63" fmla="*/ 667842863 h 277"/>
              <a:gd name="T64" fmla="*/ 153728728 w 318"/>
              <a:gd name="T65" fmla="*/ 645160648 h 277"/>
              <a:gd name="T66" fmla="*/ 113406244 w 318"/>
              <a:gd name="T67" fmla="*/ 619959068 h 277"/>
              <a:gd name="T68" fmla="*/ 75604683 w 318"/>
              <a:gd name="T69" fmla="*/ 592238123 h 277"/>
              <a:gd name="T70" fmla="*/ 37801548 w 318"/>
              <a:gd name="T71" fmla="*/ 556955911 h 277"/>
              <a:gd name="T72" fmla="*/ 7559675 w 318"/>
              <a:gd name="T73" fmla="*/ 519152747 h 277"/>
              <a:gd name="T74" fmla="*/ 7559675 w 318"/>
              <a:gd name="T75" fmla="*/ 524193063 h 277"/>
              <a:gd name="T76" fmla="*/ 0 w 318"/>
              <a:gd name="T77" fmla="*/ 524193063 h 277"/>
              <a:gd name="T78" fmla="*/ 37801548 w 318"/>
              <a:gd name="T79" fmla="*/ 561996227 h 277"/>
              <a:gd name="T80" fmla="*/ 75604683 w 318"/>
              <a:gd name="T81" fmla="*/ 597278439 h 277"/>
              <a:gd name="T82" fmla="*/ 113406244 w 318"/>
              <a:gd name="T83" fmla="*/ 624999384 h 277"/>
              <a:gd name="T84" fmla="*/ 153728728 w 318"/>
              <a:gd name="T85" fmla="*/ 650200964 h 277"/>
              <a:gd name="T86" fmla="*/ 201612472 w 318"/>
              <a:gd name="T87" fmla="*/ 672883180 h 277"/>
              <a:gd name="T88" fmla="*/ 249494678 w 318"/>
              <a:gd name="T89" fmla="*/ 688004128 h 277"/>
              <a:gd name="T90" fmla="*/ 302418733 w 318"/>
              <a:gd name="T91" fmla="*/ 698084760 h 277"/>
              <a:gd name="T92" fmla="*/ 355342788 w 318"/>
              <a:gd name="T93" fmla="*/ 698084760 h 277"/>
              <a:gd name="T94" fmla="*/ 403224944 w 318"/>
              <a:gd name="T95" fmla="*/ 698084760 h 277"/>
              <a:gd name="T96" fmla="*/ 446066890 w 318"/>
              <a:gd name="T97" fmla="*/ 688004128 h 277"/>
              <a:gd name="T98" fmla="*/ 488910323 w 318"/>
              <a:gd name="T99" fmla="*/ 677923496 h 277"/>
              <a:gd name="T100" fmla="*/ 531752169 w 318"/>
              <a:gd name="T101" fmla="*/ 667842863 h 277"/>
              <a:gd name="T102" fmla="*/ 567034343 w 318"/>
              <a:gd name="T103" fmla="*/ 645160648 h 277"/>
              <a:gd name="T104" fmla="*/ 604837466 w 318"/>
              <a:gd name="T105" fmla="*/ 624999384 h 277"/>
              <a:gd name="T106" fmla="*/ 637598691 w 318"/>
              <a:gd name="T107" fmla="*/ 597278439 h 277"/>
              <a:gd name="T108" fmla="*/ 667842142 w 318"/>
              <a:gd name="T109" fmla="*/ 572076859 h 277"/>
              <a:gd name="T110" fmla="*/ 700603367 w 318"/>
              <a:gd name="T111" fmla="*/ 539314011 h 277"/>
              <a:gd name="T112" fmla="*/ 725804920 w 318"/>
              <a:gd name="T113" fmla="*/ 504031799 h 277"/>
              <a:gd name="T114" fmla="*/ 748487111 w 318"/>
              <a:gd name="T115" fmla="*/ 466230223 h 277"/>
              <a:gd name="T116" fmla="*/ 763608043 w 318"/>
              <a:gd name="T117" fmla="*/ 428427059 h 277"/>
              <a:gd name="T118" fmla="*/ 781248336 w 318"/>
              <a:gd name="T119" fmla="*/ 385585068 h 277"/>
              <a:gd name="T120" fmla="*/ 791328957 w 318"/>
              <a:gd name="T121" fmla="*/ 345262540 h 277"/>
              <a:gd name="T122" fmla="*/ 796369268 w 318"/>
              <a:gd name="T123" fmla="*/ 302419060 h 277"/>
              <a:gd name="T124" fmla="*/ 801409578 w 318"/>
              <a:gd name="T125" fmla="*/ 254536851 h 27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18"/>
              <a:gd name="T190" fmla="*/ 0 h 277"/>
              <a:gd name="T191" fmla="*/ 318 w 318"/>
              <a:gd name="T192" fmla="*/ 277 h 27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18" h="277">
                <a:moveTo>
                  <a:pt x="318" y="101"/>
                </a:moveTo>
                <a:lnTo>
                  <a:pt x="316" y="76"/>
                </a:lnTo>
                <a:lnTo>
                  <a:pt x="310" y="48"/>
                </a:lnTo>
                <a:lnTo>
                  <a:pt x="301" y="25"/>
                </a:lnTo>
                <a:lnTo>
                  <a:pt x="288" y="2"/>
                </a:lnTo>
                <a:lnTo>
                  <a:pt x="284" y="2"/>
                </a:lnTo>
                <a:lnTo>
                  <a:pt x="282" y="0"/>
                </a:lnTo>
                <a:lnTo>
                  <a:pt x="297" y="23"/>
                </a:lnTo>
                <a:lnTo>
                  <a:pt x="307" y="48"/>
                </a:lnTo>
                <a:lnTo>
                  <a:pt x="310" y="61"/>
                </a:lnTo>
                <a:lnTo>
                  <a:pt x="314" y="74"/>
                </a:lnTo>
                <a:lnTo>
                  <a:pt x="314" y="88"/>
                </a:lnTo>
                <a:lnTo>
                  <a:pt x="316" y="101"/>
                </a:lnTo>
                <a:lnTo>
                  <a:pt x="314" y="120"/>
                </a:lnTo>
                <a:lnTo>
                  <a:pt x="312" y="137"/>
                </a:lnTo>
                <a:lnTo>
                  <a:pt x="307" y="153"/>
                </a:lnTo>
                <a:lnTo>
                  <a:pt x="301" y="170"/>
                </a:lnTo>
                <a:lnTo>
                  <a:pt x="295" y="185"/>
                </a:lnTo>
                <a:lnTo>
                  <a:pt x="286" y="200"/>
                </a:lnTo>
                <a:lnTo>
                  <a:pt x="276" y="212"/>
                </a:lnTo>
                <a:lnTo>
                  <a:pt x="265" y="225"/>
                </a:lnTo>
                <a:lnTo>
                  <a:pt x="253" y="235"/>
                </a:lnTo>
                <a:lnTo>
                  <a:pt x="238" y="246"/>
                </a:lnTo>
                <a:lnTo>
                  <a:pt x="223" y="254"/>
                </a:lnTo>
                <a:lnTo>
                  <a:pt x="209" y="263"/>
                </a:lnTo>
                <a:lnTo>
                  <a:pt x="194" y="267"/>
                </a:lnTo>
                <a:lnTo>
                  <a:pt x="177" y="271"/>
                </a:lnTo>
                <a:lnTo>
                  <a:pt x="158" y="275"/>
                </a:lnTo>
                <a:lnTo>
                  <a:pt x="141" y="275"/>
                </a:lnTo>
                <a:lnTo>
                  <a:pt x="120" y="273"/>
                </a:lnTo>
                <a:lnTo>
                  <a:pt x="99" y="271"/>
                </a:lnTo>
                <a:lnTo>
                  <a:pt x="80" y="265"/>
                </a:lnTo>
                <a:lnTo>
                  <a:pt x="61" y="256"/>
                </a:lnTo>
                <a:lnTo>
                  <a:pt x="45" y="246"/>
                </a:lnTo>
                <a:lnTo>
                  <a:pt x="30" y="235"/>
                </a:lnTo>
                <a:lnTo>
                  <a:pt x="15" y="221"/>
                </a:lnTo>
                <a:lnTo>
                  <a:pt x="3" y="206"/>
                </a:lnTo>
                <a:lnTo>
                  <a:pt x="3" y="208"/>
                </a:lnTo>
                <a:lnTo>
                  <a:pt x="0" y="208"/>
                </a:lnTo>
                <a:lnTo>
                  <a:pt x="15" y="223"/>
                </a:lnTo>
                <a:lnTo>
                  <a:pt x="30" y="237"/>
                </a:lnTo>
                <a:lnTo>
                  <a:pt x="45" y="248"/>
                </a:lnTo>
                <a:lnTo>
                  <a:pt x="61" y="258"/>
                </a:lnTo>
                <a:lnTo>
                  <a:pt x="80" y="267"/>
                </a:lnTo>
                <a:lnTo>
                  <a:pt x="99" y="273"/>
                </a:lnTo>
                <a:lnTo>
                  <a:pt x="120" y="277"/>
                </a:lnTo>
                <a:lnTo>
                  <a:pt x="141" y="277"/>
                </a:lnTo>
                <a:lnTo>
                  <a:pt x="160" y="277"/>
                </a:lnTo>
                <a:lnTo>
                  <a:pt x="177" y="273"/>
                </a:lnTo>
                <a:lnTo>
                  <a:pt x="194" y="269"/>
                </a:lnTo>
                <a:lnTo>
                  <a:pt x="211" y="265"/>
                </a:lnTo>
                <a:lnTo>
                  <a:pt x="225" y="256"/>
                </a:lnTo>
                <a:lnTo>
                  <a:pt x="240" y="248"/>
                </a:lnTo>
                <a:lnTo>
                  <a:pt x="253" y="237"/>
                </a:lnTo>
                <a:lnTo>
                  <a:pt x="265" y="227"/>
                </a:lnTo>
                <a:lnTo>
                  <a:pt x="278" y="214"/>
                </a:lnTo>
                <a:lnTo>
                  <a:pt x="288" y="200"/>
                </a:lnTo>
                <a:lnTo>
                  <a:pt x="297" y="185"/>
                </a:lnTo>
                <a:lnTo>
                  <a:pt x="303" y="170"/>
                </a:lnTo>
                <a:lnTo>
                  <a:pt x="310" y="153"/>
                </a:lnTo>
                <a:lnTo>
                  <a:pt x="314" y="137"/>
                </a:lnTo>
                <a:lnTo>
                  <a:pt x="316" y="120"/>
                </a:lnTo>
                <a:lnTo>
                  <a:pt x="318" y="101"/>
                </a:lnTo>
                <a:close/>
              </a:path>
            </a:pathLst>
          </a:custGeom>
          <a:solidFill>
            <a:srgbClr val="FF2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7" name="Freeform 97"/>
          <p:cNvSpPr>
            <a:spLocks/>
          </p:cNvSpPr>
          <p:nvPr/>
        </p:nvSpPr>
        <p:spPr bwMode="auto">
          <a:xfrm>
            <a:off x="4167188" y="4585494"/>
            <a:ext cx="496887" cy="439738"/>
          </a:xfrm>
          <a:custGeom>
            <a:avLst/>
            <a:gdLst>
              <a:gd name="T0" fmla="*/ 788807210 w 313"/>
              <a:gd name="T1" fmla="*/ 254536851 h 277"/>
              <a:gd name="T2" fmla="*/ 783766904 w 313"/>
              <a:gd name="T3" fmla="*/ 186491742 h 277"/>
              <a:gd name="T4" fmla="*/ 766126629 w 313"/>
              <a:gd name="T5" fmla="*/ 120967634 h 277"/>
              <a:gd name="T6" fmla="*/ 745965407 w 313"/>
              <a:gd name="T7" fmla="*/ 57964453 h 277"/>
              <a:gd name="T8" fmla="*/ 708162322 w 313"/>
              <a:gd name="T9" fmla="*/ 5040318 h 277"/>
              <a:gd name="T10" fmla="*/ 703122017 w 313"/>
              <a:gd name="T11" fmla="*/ 0 h 277"/>
              <a:gd name="T12" fmla="*/ 698081711 w 313"/>
              <a:gd name="T13" fmla="*/ 0 h 277"/>
              <a:gd name="T14" fmla="*/ 735884796 w 313"/>
              <a:gd name="T15" fmla="*/ 57964453 h 277"/>
              <a:gd name="T16" fmla="*/ 761086323 w 313"/>
              <a:gd name="T17" fmla="*/ 115927318 h 277"/>
              <a:gd name="T18" fmla="*/ 773686293 w 313"/>
              <a:gd name="T19" fmla="*/ 153730482 h 277"/>
              <a:gd name="T20" fmla="*/ 778726599 w 313"/>
              <a:gd name="T21" fmla="*/ 186491742 h 277"/>
              <a:gd name="T22" fmla="*/ 783766904 w 313"/>
              <a:gd name="T23" fmla="*/ 221774004 h 277"/>
              <a:gd name="T24" fmla="*/ 783766904 w 313"/>
              <a:gd name="T25" fmla="*/ 254536851 h 277"/>
              <a:gd name="T26" fmla="*/ 783766904 w 313"/>
              <a:gd name="T27" fmla="*/ 302419060 h 277"/>
              <a:gd name="T28" fmla="*/ 778726599 w 313"/>
              <a:gd name="T29" fmla="*/ 345262540 h 277"/>
              <a:gd name="T30" fmla="*/ 766126629 w 313"/>
              <a:gd name="T31" fmla="*/ 385585068 h 277"/>
              <a:gd name="T32" fmla="*/ 751005712 w 313"/>
              <a:gd name="T33" fmla="*/ 423386743 h 277"/>
              <a:gd name="T34" fmla="*/ 730844490 w 313"/>
              <a:gd name="T35" fmla="*/ 461189907 h 277"/>
              <a:gd name="T36" fmla="*/ 708162322 w 313"/>
              <a:gd name="T37" fmla="*/ 498991483 h 277"/>
              <a:gd name="T38" fmla="*/ 682960795 w 313"/>
              <a:gd name="T39" fmla="*/ 534273695 h 277"/>
              <a:gd name="T40" fmla="*/ 655239909 w 313"/>
              <a:gd name="T41" fmla="*/ 561996227 h 277"/>
              <a:gd name="T42" fmla="*/ 624998076 w 313"/>
              <a:gd name="T43" fmla="*/ 592238123 h 277"/>
              <a:gd name="T44" fmla="*/ 592235297 w 313"/>
              <a:gd name="T45" fmla="*/ 614918752 h 277"/>
              <a:gd name="T46" fmla="*/ 554433799 w 313"/>
              <a:gd name="T47" fmla="*/ 640120332 h 277"/>
              <a:gd name="T48" fmla="*/ 519151661 w 313"/>
              <a:gd name="T49" fmla="*/ 657762231 h 277"/>
              <a:gd name="T50" fmla="*/ 476308271 w 313"/>
              <a:gd name="T51" fmla="*/ 672883180 h 277"/>
              <a:gd name="T52" fmla="*/ 438506774 w 313"/>
              <a:gd name="T53" fmla="*/ 682963812 h 277"/>
              <a:gd name="T54" fmla="*/ 390622979 w 313"/>
              <a:gd name="T55" fmla="*/ 688004128 h 277"/>
              <a:gd name="T56" fmla="*/ 347781176 w 313"/>
              <a:gd name="T57" fmla="*/ 688004128 h 277"/>
              <a:gd name="T58" fmla="*/ 294857175 w 313"/>
              <a:gd name="T59" fmla="*/ 688004128 h 277"/>
              <a:gd name="T60" fmla="*/ 241934761 w 313"/>
              <a:gd name="T61" fmla="*/ 677923496 h 277"/>
              <a:gd name="T62" fmla="*/ 194051016 w 313"/>
              <a:gd name="T63" fmla="*/ 662802547 h 277"/>
              <a:gd name="T64" fmla="*/ 146168908 w 313"/>
              <a:gd name="T65" fmla="*/ 640120332 h 277"/>
              <a:gd name="T66" fmla="*/ 105846464 w 313"/>
              <a:gd name="T67" fmla="*/ 619959068 h 277"/>
              <a:gd name="T68" fmla="*/ 68043355 w 313"/>
              <a:gd name="T69" fmla="*/ 587197807 h 277"/>
              <a:gd name="T70" fmla="*/ 30241845 w 313"/>
              <a:gd name="T71" fmla="*/ 551915595 h 277"/>
              <a:gd name="T72" fmla="*/ 0 w 313"/>
              <a:gd name="T73" fmla="*/ 514112431 h 277"/>
              <a:gd name="T74" fmla="*/ 0 w 313"/>
              <a:gd name="T75" fmla="*/ 519152747 h 277"/>
              <a:gd name="T76" fmla="*/ 0 w 313"/>
              <a:gd name="T77" fmla="*/ 524193063 h 277"/>
              <a:gd name="T78" fmla="*/ 30241845 w 313"/>
              <a:gd name="T79" fmla="*/ 561996227 h 277"/>
              <a:gd name="T80" fmla="*/ 68043355 w 313"/>
              <a:gd name="T81" fmla="*/ 592238123 h 277"/>
              <a:gd name="T82" fmla="*/ 105846464 w 313"/>
              <a:gd name="T83" fmla="*/ 624999384 h 277"/>
              <a:gd name="T84" fmla="*/ 146168908 w 313"/>
              <a:gd name="T85" fmla="*/ 650200964 h 277"/>
              <a:gd name="T86" fmla="*/ 194051016 w 313"/>
              <a:gd name="T87" fmla="*/ 667842863 h 277"/>
              <a:gd name="T88" fmla="*/ 241934761 w 313"/>
              <a:gd name="T89" fmla="*/ 682963812 h 277"/>
              <a:gd name="T90" fmla="*/ 294857175 w 313"/>
              <a:gd name="T91" fmla="*/ 693044444 h 277"/>
              <a:gd name="T92" fmla="*/ 347781176 w 313"/>
              <a:gd name="T93" fmla="*/ 698084760 h 277"/>
              <a:gd name="T94" fmla="*/ 395663284 w 313"/>
              <a:gd name="T95" fmla="*/ 693044444 h 277"/>
              <a:gd name="T96" fmla="*/ 438506774 w 313"/>
              <a:gd name="T97" fmla="*/ 688004128 h 277"/>
              <a:gd name="T98" fmla="*/ 481348576 w 313"/>
              <a:gd name="T99" fmla="*/ 677923496 h 277"/>
              <a:gd name="T100" fmla="*/ 519151661 w 313"/>
              <a:gd name="T101" fmla="*/ 662802547 h 277"/>
              <a:gd name="T102" fmla="*/ 559474105 w 313"/>
              <a:gd name="T103" fmla="*/ 645160648 h 277"/>
              <a:gd name="T104" fmla="*/ 597275602 w 313"/>
              <a:gd name="T105" fmla="*/ 619959068 h 277"/>
              <a:gd name="T106" fmla="*/ 630038381 w 313"/>
              <a:gd name="T107" fmla="*/ 597278439 h 277"/>
              <a:gd name="T108" fmla="*/ 660280214 w 313"/>
              <a:gd name="T109" fmla="*/ 567036543 h 277"/>
              <a:gd name="T110" fmla="*/ 688001100 w 313"/>
              <a:gd name="T111" fmla="*/ 534273695 h 277"/>
              <a:gd name="T112" fmla="*/ 713202628 w 313"/>
              <a:gd name="T113" fmla="*/ 504031799 h 277"/>
              <a:gd name="T114" fmla="*/ 735884796 w 313"/>
              <a:gd name="T115" fmla="*/ 466230223 h 277"/>
              <a:gd name="T116" fmla="*/ 756046018 w 313"/>
              <a:gd name="T117" fmla="*/ 428427059 h 277"/>
              <a:gd name="T118" fmla="*/ 773686293 w 313"/>
              <a:gd name="T119" fmla="*/ 385585068 h 277"/>
              <a:gd name="T120" fmla="*/ 783766904 w 313"/>
              <a:gd name="T121" fmla="*/ 345262540 h 277"/>
              <a:gd name="T122" fmla="*/ 788807210 w 313"/>
              <a:gd name="T123" fmla="*/ 302419060 h 277"/>
              <a:gd name="T124" fmla="*/ 788807210 w 313"/>
              <a:gd name="T125" fmla="*/ 254536851 h 27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13"/>
              <a:gd name="T190" fmla="*/ 0 h 277"/>
              <a:gd name="T191" fmla="*/ 313 w 313"/>
              <a:gd name="T192" fmla="*/ 277 h 27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13" h="277">
                <a:moveTo>
                  <a:pt x="313" y="101"/>
                </a:moveTo>
                <a:lnTo>
                  <a:pt x="311" y="74"/>
                </a:lnTo>
                <a:lnTo>
                  <a:pt x="304" y="48"/>
                </a:lnTo>
                <a:lnTo>
                  <a:pt x="296" y="23"/>
                </a:lnTo>
                <a:lnTo>
                  <a:pt x="281" y="2"/>
                </a:lnTo>
                <a:lnTo>
                  <a:pt x="279" y="0"/>
                </a:lnTo>
                <a:lnTo>
                  <a:pt x="277" y="0"/>
                </a:lnTo>
                <a:lnTo>
                  <a:pt x="292" y="23"/>
                </a:lnTo>
                <a:lnTo>
                  <a:pt x="302" y="46"/>
                </a:lnTo>
                <a:lnTo>
                  <a:pt x="307" y="61"/>
                </a:lnTo>
                <a:lnTo>
                  <a:pt x="309" y="74"/>
                </a:lnTo>
                <a:lnTo>
                  <a:pt x="311" y="88"/>
                </a:lnTo>
                <a:lnTo>
                  <a:pt x="311" y="101"/>
                </a:lnTo>
                <a:lnTo>
                  <a:pt x="311" y="120"/>
                </a:lnTo>
                <a:lnTo>
                  <a:pt x="309" y="137"/>
                </a:lnTo>
                <a:lnTo>
                  <a:pt x="304" y="153"/>
                </a:lnTo>
                <a:lnTo>
                  <a:pt x="298" y="168"/>
                </a:lnTo>
                <a:lnTo>
                  <a:pt x="290" y="183"/>
                </a:lnTo>
                <a:lnTo>
                  <a:pt x="281" y="198"/>
                </a:lnTo>
                <a:lnTo>
                  <a:pt x="271" y="212"/>
                </a:lnTo>
                <a:lnTo>
                  <a:pt x="260" y="223"/>
                </a:lnTo>
                <a:lnTo>
                  <a:pt x="248" y="235"/>
                </a:lnTo>
                <a:lnTo>
                  <a:pt x="235" y="244"/>
                </a:lnTo>
                <a:lnTo>
                  <a:pt x="220" y="254"/>
                </a:lnTo>
                <a:lnTo>
                  <a:pt x="206" y="261"/>
                </a:lnTo>
                <a:lnTo>
                  <a:pt x="189" y="267"/>
                </a:lnTo>
                <a:lnTo>
                  <a:pt x="174" y="271"/>
                </a:lnTo>
                <a:lnTo>
                  <a:pt x="155" y="273"/>
                </a:lnTo>
                <a:lnTo>
                  <a:pt x="138" y="273"/>
                </a:lnTo>
                <a:lnTo>
                  <a:pt x="117" y="273"/>
                </a:lnTo>
                <a:lnTo>
                  <a:pt x="96" y="269"/>
                </a:lnTo>
                <a:lnTo>
                  <a:pt x="77" y="263"/>
                </a:lnTo>
                <a:lnTo>
                  <a:pt x="58" y="254"/>
                </a:lnTo>
                <a:lnTo>
                  <a:pt x="42" y="246"/>
                </a:lnTo>
                <a:lnTo>
                  <a:pt x="27" y="233"/>
                </a:lnTo>
                <a:lnTo>
                  <a:pt x="12" y="219"/>
                </a:lnTo>
                <a:lnTo>
                  <a:pt x="0" y="204"/>
                </a:lnTo>
                <a:lnTo>
                  <a:pt x="0" y="206"/>
                </a:lnTo>
                <a:lnTo>
                  <a:pt x="0" y="208"/>
                </a:lnTo>
                <a:lnTo>
                  <a:pt x="12" y="223"/>
                </a:lnTo>
                <a:lnTo>
                  <a:pt x="27" y="235"/>
                </a:lnTo>
                <a:lnTo>
                  <a:pt x="42" y="248"/>
                </a:lnTo>
                <a:lnTo>
                  <a:pt x="58" y="258"/>
                </a:lnTo>
                <a:lnTo>
                  <a:pt x="77" y="265"/>
                </a:lnTo>
                <a:lnTo>
                  <a:pt x="96" y="271"/>
                </a:lnTo>
                <a:lnTo>
                  <a:pt x="117" y="275"/>
                </a:lnTo>
                <a:lnTo>
                  <a:pt x="138" y="277"/>
                </a:lnTo>
                <a:lnTo>
                  <a:pt x="157" y="275"/>
                </a:lnTo>
                <a:lnTo>
                  <a:pt x="174" y="273"/>
                </a:lnTo>
                <a:lnTo>
                  <a:pt x="191" y="269"/>
                </a:lnTo>
                <a:lnTo>
                  <a:pt x="206" y="263"/>
                </a:lnTo>
                <a:lnTo>
                  <a:pt x="222" y="256"/>
                </a:lnTo>
                <a:lnTo>
                  <a:pt x="237" y="246"/>
                </a:lnTo>
                <a:lnTo>
                  <a:pt x="250" y="237"/>
                </a:lnTo>
                <a:lnTo>
                  <a:pt x="262" y="225"/>
                </a:lnTo>
                <a:lnTo>
                  <a:pt x="273" y="212"/>
                </a:lnTo>
                <a:lnTo>
                  <a:pt x="283" y="200"/>
                </a:lnTo>
                <a:lnTo>
                  <a:pt x="292" y="185"/>
                </a:lnTo>
                <a:lnTo>
                  <a:pt x="300" y="170"/>
                </a:lnTo>
                <a:lnTo>
                  <a:pt x="307" y="153"/>
                </a:lnTo>
                <a:lnTo>
                  <a:pt x="311" y="137"/>
                </a:lnTo>
                <a:lnTo>
                  <a:pt x="313" y="120"/>
                </a:lnTo>
                <a:lnTo>
                  <a:pt x="313" y="101"/>
                </a:lnTo>
                <a:close/>
              </a:path>
            </a:pathLst>
          </a:custGeom>
          <a:solidFill>
            <a:srgbClr val="FF2C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8" name="Freeform 98"/>
          <p:cNvSpPr>
            <a:spLocks/>
          </p:cNvSpPr>
          <p:nvPr/>
        </p:nvSpPr>
        <p:spPr bwMode="auto">
          <a:xfrm>
            <a:off x="4167188" y="4582319"/>
            <a:ext cx="496887" cy="439738"/>
          </a:xfrm>
          <a:custGeom>
            <a:avLst/>
            <a:gdLst>
              <a:gd name="T0" fmla="*/ 783766904 w 313"/>
              <a:gd name="T1" fmla="*/ 226814320 h 277"/>
              <a:gd name="T2" fmla="*/ 773686293 w 313"/>
              <a:gd name="T3" fmla="*/ 158770798 h 277"/>
              <a:gd name="T4" fmla="*/ 740925101 w 313"/>
              <a:gd name="T5" fmla="*/ 63004769 h 277"/>
              <a:gd name="T6" fmla="*/ 698081711 w 313"/>
              <a:gd name="T7" fmla="*/ 5040318 h 277"/>
              <a:gd name="T8" fmla="*/ 713202628 w 313"/>
              <a:gd name="T9" fmla="*/ 30241908 h 277"/>
              <a:gd name="T10" fmla="*/ 745965407 w 313"/>
              <a:gd name="T11" fmla="*/ 90725713 h 277"/>
              <a:gd name="T12" fmla="*/ 766126629 w 313"/>
              <a:gd name="T13" fmla="*/ 153730482 h 277"/>
              <a:gd name="T14" fmla="*/ 778726599 w 313"/>
              <a:gd name="T15" fmla="*/ 221774004 h 277"/>
              <a:gd name="T16" fmla="*/ 778726599 w 313"/>
              <a:gd name="T17" fmla="*/ 307459376 h 277"/>
              <a:gd name="T18" fmla="*/ 761086323 w 313"/>
              <a:gd name="T19" fmla="*/ 390625384 h 277"/>
              <a:gd name="T20" fmla="*/ 730844490 w 313"/>
              <a:gd name="T21" fmla="*/ 466230223 h 277"/>
              <a:gd name="T22" fmla="*/ 682960795 w 313"/>
              <a:gd name="T23" fmla="*/ 534273695 h 277"/>
              <a:gd name="T24" fmla="*/ 624998076 w 313"/>
              <a:gd name="T25" fmla="*/ 592238123 h 277"/>
              <a:gd name="T26" fmla="*/ 554433799 w 313"/>
              <a:gd name="T27" fmla="*/ 640120332 h 277"/>
              <a:gd name="T28" fmla="*/ 476308271 w 313"/>
              <a:gd name="T29" fmla="*/ 672883180 h 277"/>
              <a:gd name="T30" fmla="*/ 390622979 w 313"/>
              <a:gd name="T31" fmla="*/ 688004128 h 277"/>
              <a:gd name="T32" fmla="*/ 294857175 w 313"/>
              <a:gd name="T33" fmla="*/ 688004128 h 277"/>
              <a:gd name="T34" fmla="*/ 194051016 w 313"/>
              <a:gd name="T35" fmla="*/ 667842863 h 277"/>
              <a:gd name="T36" fmla="*/ 105846464 w 313"/>
              <a:gd name="T37" fmla="*/ 619959068 h 277"/>
              <a:gd name="T38" fmla="*/ 30241845 w 313"/>
              <a:gd name="T39" fmla="*/ 556955911 h 277"/>
              <a:gd name="T40" fmla="*/ 0 w 313"/>
              <a:gd name="T41" fmla="*/ 519152747 h 277"/>
              <a:gd name="T42" fmla="*/ 30241845 w 313"/>
              <a:gd name="T43" fmla="*/ 561996227 h 277"/>
              <a:gd name="T44" fmla="*/ 105846464 w 313"/>
              <a:gd name="T45" fmla="*/ 624999384 h 277"/>
              <a:gd name="T46" fmla="*/ 194051016 w 313"/>
              <a:gd name="T47" fmla="*/ 672883180 h 277"/>
              <a:gd name="T48" fmla="*/ 294857175 w 313"/>
              <a:gd name="T49" fmla="*/ 693044444 h 277"/>
              <a:gd name="T50" fmla="*/ 390622979 w 313"/>
              <a:gd name="T51" fmla="*/ 698084760 h 277"/>
              <a:gd name="T52" fmla="*/ 481348576 w 313"/>
              <a:gd name="T53" fmla="*/ 677923496 h 277"/>
              <a:gd name="T54" fmla="*/ 554433799 w 313"/>
              <a:gd name="T55" fmla="*/ 645160648 h 277"/>
              <a:gd name="T56" fmla="*/ 630038381 w 313"/>
              <a:gd name="T57" fmla="*/ 597278439 h 277"/>
              <a:gd name="T58" fmla="*/ 688001100 w 313"/>
              <a:gd name="T59" fmla="*/ 539314011 h 277"/>
              <a:gd name="T60" fmla="*/ 735884796 w 313"/>
              <a:gd name="T61" fmla="*/ 471270539 h 277"/>
              <a:gd name="T62" fmla="*/ 766126629 w 313"/>
              <a:gd name="T63" fmla="*/ 390625384 h 277"/>
              <a:gd name="T64" fmla="*/ 783766904 w 313"/>
              <a:gd name="T65" fmla="*/ 307459376 h 2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13"/>
              <a:gd name="T100" fmla="*/ 0 h 277"/>
              <a:gd name="T101" fmla="*/ 313 w 313"/>
              <a:gd name="T102" fmla="*/ 277 h 2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13" h="277">
                <a:moveTo>
                  <a:pt x="313" y="103"/>
                </a:moveTo>
                <a:lnTo>
                  <a:pt x="311" y="90"/>
                </a:lnTo>
                <a:lnTo>
                  <a:pt x="311" y="76"/>
                </a:lnTo>
                <a:lnTo>
                  <a:pt x="307" y="63"/>
                </a:lnTo>
                <a:lnTo>
                  <a:pt x="304" y="50"/>
                </a:lnTo>
                <a:lnTo>
                  <a:pt x="294" y="25"/>
                </a:lnTo>
                <a:lnTo>
                  <a:pt x="279" y="2"/>
                </a:lnTo>
                <a:lnTo>
                  <a:pt x="277" y="2"/>
                </a:lnTo>
                <a:lnTo>
                  <a:pt x="275" y="0"/>
                </a:lnTo>
                <a:lnTo>
                  <a:pt x="283" y="12"/>
                </a:lnTo>
                <a:lnTo>
                  <a:pt x="290" y="23"/>
                </a:lnTo>
                <a:lnTo>
                  <a:pt x="296" y="36"/>
                </a:lnTo>
                <a:lnTo>
                  <a:pt x="300" y="48"/>
                </a:lnTo>
                <a:lnTo>
                  <a:pt x="304" y="61"/>
                </a:lnTo>
                <a:lnTo>
                  <a:pt x="309" y="76"/>
                </a:lnTo>
                <a:lnTo>
                  <a:pt x="309" y="88"/>
                </a:lnTo>
                <a:lnTo>
                  <a:pt x="311" y="103"/>
                </a:lnTo>
                <a:lnTo>
                  <a:pt x="309" y="122"/>
                </a:lnTo>
                <a:lnTo>
                  <a:pt x="307" y="139"/>
                </a:lnTo>
                <a:lnTo>
                  <a:pt x="302" y="155"/>
                </a:lnTo>
                <a:lnTo>
                  <a:pt x="296" y="170"/>
                </a:lnTo>
                <a:lnTo>
                  <a:pt x="290" y="185"/>
                </a:lnTo>
                <a:lnTo>
                  <a:pt x="281" y="200"/>
                </a:lnTo>
                <a:lnTo>
                  <a:pt x="271" y="212"/>
                </a:lnTo>
                <a:lnTo>
                  <a:pt x="260" y="225"/>
                </a:lnTo>
                <a:lnTo>
                  <a:pt x="248" y="235"/>
                </a:lnTo>
                <a:lnTo>
                  <a:pt x="235" y="246"/>
                </a:lnTo>
                <a:lnTo>
                  <a:pt x="220" y="254"/>
                </a:lnTo>
                <a:lnTo>
                  <a:pt x="206" y="260"/>
                </a:lnTo>
                <a:lnTo>
                  <a:pt x="189" y="267"/>
                </a:lnTo>
                <a:lnTo>
                  <a:pt x="172" y="271"/>
                </a:lnTo>
                <a:lnTo>
                  <a:pt x="155" y="273"/>
                </a:lnTo>
                <a:lnTo>
                  <a:pt x="138" y="275"/>
                </a:lnTo>
                <a:lnTo>
                  <a:pt x="117" y="273"/>
                </a:lnTo>
                <a:lnTo>
                  <a:pt x="96" y="271"/>
                </a:lnTo>
                <a:lnTo>
                  <a:pt x="77" y="265"/>
                </a:lnTo>
                <a:lnTo>
                  <a:pt x="60" y="256"/>
                </a:lnTo>
                <a:lnTo>
                  <a:pt x="42" y="246"/>
                </a:lnTo>
                <a:lnTo>
                  <a:pt x="27" y="233"/>
                </a:lnTo>
                <a:lnTo>
                  <a:pt x="12" y="221"/>
                </a:lnTo>
                <a:lnTo>
                  <a:pt x="0" y="206"/>
                </a:lnTo>
                <a:lnTo>
                  <a:pt x="0" y="208"/>
                </a:lnTo>
                <a:lnTo>
                  <a:pt x="12" y="223"/>
                </a:lnTo>
                <a:lnTo>
                  <a:pt x="27" y="237"/>
                </a:lnTo>
                <a:lnTo>
                  <a:pt x="42" y="248"/>
                </a:lnTo>
                <a:lnTo>
                  <a:pt x="58" y="258"/>
                </a:lnTo>
                <a:lnTo>
                  <a:pt x="77" y="267"/>
                </a:lnTo>
                <a:lnTo>
                  <a:pt x="96" y="273"/>
                </a:lnTo>
                <a:lnTo>
                  <a:pt x="117" y="275"/>
                </a:lnTo>
                <a:lnTo>
                  <a:pt x="138" y="277"/>
                </a:lnTo>
                <a:lnTo>
                  <a:pt x="155" y="277"/>
                </a:lnTo>
                <a:lnTo>
                  <a:pt x="174" y="273"/>
                </a:lnTo>
                <a:lnTo>
                  <a:pt x="191" y="269"/>
                </a:lnTo>
                <a:lnTo>
                  <a:pt x="206" y="265"/>
                </a:lnTo>
                <a:lnTo>
                  <a:pt x="220" y="256"/>
                </a:lnTo>
                <a:lnTo>
                  <a:pt x="235" y="248"/>
                </a:lnTo>
                <a:lnTo>
                  <a:pt x="250" y="237"/>
                </a:lnTo>
                <a:lnTo>
                  <a:pt x="262" y="227"/>
                </a:lnTo>
                <a:lnTo>
                  <a:pt x="273" y="214"/>
                </a:lnTo>
                <a:lnTo>
                  <a:pt x="283" y="202"/>
                </a:lnTo>
                <a:lnTo>
                  <a:pt x="292" y="187"/>
                </a:lnTo>
                <a:lnTo>
                  <a:pt x="298" y="172"/>
                </a:lnTo>
                <a:lnTo>
                  <a:pt x="304" y="155"/>
                </a:lnTo>
                <a:lnTo>
                  <a:pt x="309" y="139"/>
                </a:lnTo>
                <a:lnTo>
                  <a:pt x="311" y="122"/>
                </a:lnTo>
                <a:lnTo>
                  <a:pt x="313" y="103"/>
                </a:lnTo>
                <a:close/>
              </a:path>
            </a:pathLst>
          </a:custGeom>
          <a:solidFill>
            <a:srgbClr val="FF2D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29" name="Freeform 99"/>
          <p:cNvSpPr>
            <a:spLocks/>
          </p:cNvSpPr>
          <p:nvPr/>
        </p:nvSpPr>
        <p:spPr bwMode="auto">
          <a:xfrm>
            <a:off x="4167189" y="4582351"/>
            <a:ext cx="493712" cy="436563"/>
          </a:xfrm>
          <a:custGeom>
            <a:avLst/>
            <a:gdLst>
              <a:gd name="T0" fmla="*/ 783766897 w 311"/>
              <a:gd name="T1" fmla="*/ 226814321 h 275"/>
              <a:gd name="T2" fmla="*/ 773686286 w 311"/>
              <a:gd name="T3" fmla="*/ 158770798 h 275"/>
              <a:gd name="T4" fmla="*/ 735884789 w 311"/>
              <a:gd name="T5" fmla="*/ 63004769 h 275"/>
              <a:gd name="T6" fmla="*/ 693041400 w 311"/>
              <a:gd name="T7" fmla="*/ 0 h 275"/>
              <a:gd name="T8" fmla="*/ 708162316 w 311"/>
              <a:gd name="T9" fmla="*/ 25201586 h 275"/>
              <a:gd name="T10" fmla="*/ 740925095 w 311"/>
              <a:gd name="T11" fmla="*/ 90725713 h 275"/>
              <a:gd name="T12" fmla="*/ 766126622 w 311"/>
              <a:gd name="T13" fmla="*/ 153730482 h 275"/>
              <a:gd name="T14" fmla="*/ 778726592 w 311"/>
              <a:gd name="T15" fmla="*/ 221774005 h 275"/>
              <a:gd name="T16" fmla="*/ 778726592 w 311"/>
              <a:gd name="T17" fmla="*/ 307459377 h 275"/>
              <a:gd name="T18" fmla="*/ 756046011 w 311"/>
              <a:gd name="T19" fmla="*/ 385585070 h 275"/>
              <a:gd name="T20" fmla="*/ 725804179 w 311"/>
              <a:gd name="T21" fmla="*/ 466230225 h 275"/>
              <a:gd name="T22" fmla="*/ 682960789 w 311"/>
              <a:gd name="T23" fmla="*/ 534273698 h 275"/>
              <a:gd name="T24" fmla="*/ 624998070 w 311"/>
              <a:gd name="T25" fmla="*/ 592238126 h 275"/>
              <a:gd name="T26" fmla="*/ 554433794 w 311"/>
              <a:gd name="T27" fmla="*/ 640120335 h 275"/>
              <a:gd name="T28" fmla="*/ 476308267 w 311"/>
              <a:gd name="T29" fmla="*/ 672883183 h 275"/>
              <a:gd name="T30" fmla="*/ 390622975 w 311"/>
              <a:gd name="T31" fmla="*/ 688004131 h 275"/>
              <a:gd name="T32" fmla="*/ 294857172 w 311"/>
              <a:gd name="T33" fmla="*/ 688004131 h 275"/>
              <a:gd name="T34" fmla="*/ 194051014 w 311"/>
              <a:gd name="T35" fmla="*/ 662802551 h 275"/>
              <a:gd name="T36" fmla="*/ 105846463 w 311"/>
              <a:gd name="T37" fmla="*/ 614918755 h 275"/>
              <a:gd name="T38" fmla="*/ 30241845 w 311"/>
              <a:gd name="T39" fmla="*/ 549394646 h 275"/>
              <a:gd name="T40" fmla="*/ 0 w 311"/>
              <a:gd name="T41" fmla="*/ 519152750 h 275"/>
              <a:gd name="T42" fmla="*/ 30241845 w 311"/>
              <a:gd name="T43" fmla="*/ 556955914 h 275"/>
              <a:gd name="T44" fmla="*/ 105846463 w 311"/>
              <a:gd name="T45" fmla="*/ 624999387 h 275"/>
              <a:gd name="T46" fmla="*/ 194051014 w 311"/>
              <a:gd name="T47" fmla="*/ 667842867 h 275"/>
              <a:gd name="T48" fmla="*/ 294857172 w 311"/>
              <a:gd name="T49" fmla="*/ 693044447 h 275"/>
              <a:gd name="T50" fmla="*/ 390622975 w 311"/>
              <a:gd name="T51" fmla="*/ 693044447 h 275"/>
              <a:gd name="T52" fmla="*/ 476308267 w 311"/>
              <a:gd name="T53" fmla="*/ 677923499 h 275"/>
              <a:gd name="T54" fmla="*/ 554433794 w 311"/>
              <a:gd name="T55" fmla="*/ 645160651 h 275"/>
              <a:gd name="T56" fmla="*/ 624998070 w 311"/>
              <a:gd name="T57" fmla="*/ 597278442 h 275"/>
              <a:gd name="T58" fmla="*/ 682960789 w 311"/>
              <a:gd name="T59" fmla="*/ 539314014 h 275"/>
              <a:gd name="T60" fmla="*/ 730844484 w 311"/>
              <a:gd name="T61" fmla="*/ 466230225 h 275"/>
              <a:gd name="T62" fmla="*/ 766126622 w 311"/>
              <a:gd name="T63" fmla="*/ 390625386 h 275"/>
              <a:gd name="T64" fmla="*/ 783766897 w 311"/>
              <a:gd name="T65" fmla="*/ 307459377 h 2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11"/>
              <a:gd name="T100" fmla="*/ 0 h 275"/>
              <a:gd name="T101" fmla="*/ 311 w 311"/>
              <a:gd name="T102" fmla="*/ 275 h 2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11" h="275">
                <a:moveTo>
                  <a:pt x="311" y="103"/>
                </a:moveTo>
                <a:lnTo>
                  <a:pt x="311" y="90"/>
                </a:lnTo>
                <a:lnTo>
                  <a:pt x="309" y="76"/>
                </a:lnTo>
                <a:lnTo>
                  <a:pt x="307" y="63"/>
                </a:lnTo>
                <a:lnTo>
                  <a:pt x="302" y="48"/>
                </a:lnTo>
                <a:lnTo>
                  <a:pt x="292" y="25"/>
                </a:lnTo>
                <a:lnTo>
                  <a:pt x="277" y="2"/>
                </a:lnTo>
                <a:lnTo>
                  <a:pt x="275" y="0"/>
                </a:lnTo>
                <a:lnTo>
                  <a:pt x="273" y="0"/>
                </a:lnTo>
                <a:lnTo>
                  <a:pt x="281" y="10"/>
                </a:lnTo>
                <a:lnTo>
                  <a:pt x="288" y="23"/>
                </a:lnTo>
                <a:lnTo>
                  <a:pt x="294" y="36"/>
                </a:lnTo>
                <a:lnTo>
                  <a:pt x="300" y="48"/>
                </a:lnTo>
                <a:lnTo>
                  <a:pt x="304" y="61"/>
                </a:lnTo>
                <a:lnTo>
                  <a:pt x="307" y="76"/>
                </a:lnTo>
                <a:lnTo>
                  <a:pt x="309" y="88"/>
                </a:lnTo>
                <a:lnTo>
                  <a:pt x="309" y="103"/>
                </a:lnTo>
                <a:lnTo>
                  <a:pt x="309" y="122"/>
                </a:lnTo>
                <a:lnTo>
                  <a:pt x="304" y="139"/>
                </a:lnTo>
                <a:lnTo>
                  <a:pt x="300" y="153"/>
                </a:lnTo>
                <a:lnTo>
                  <a:pt x="296" y="170"/>
                </a:lnTo>
                <a:lnTo>
                  <a:pt x="288" y="185"/>
                </a:lnTo>
                <a:lnTo>
                  <a:pt x="279" y="200"/>
                </a:lnTo>
                <a:lnTo>
                  <a:pt x="271" y="212"/>
                </a:lnTo>
                <a:lnTo>
                  <a:pt x="258" y="225"/>
                </a:lnTo>
                <a:lnTo>
                  <a:pt x="248" y="235"/>
                </a:lnTo>
                <a:lnTo>
                  <a:pt x="233" y="246"/>
                </a:lnTo>
                <a:lnTo>
                  <a:pt x="220" y="254"/>
                </a:lnTo>
                <a:lnTo>
                  <a:pt x="206" y="260"/>
                </a:lnTo>
                <a:lnTo>
                  <a:pt x="189" y="267"/>
                </a:lnTo>
                <a:lnTo>
                  <a:pt x="172" y="271"/>
                </a:lnTo>
                <a:lnTo>
                  <a:pt x="155" y="273"/>
                </a:lnTo>
                <a:lnTo>
                  <a:pt x="138" y="273"/>
                </a:lnTo>
                <a:lnTo>
                  <a:pt x="117" y="273"/>
                </a:lnTo>
                <a:lnTo>
                  <a:pt x="96" y="269"/>
                </a:lnTo>
                <a:lnTo>
                  <a:pt x="77" y="263"/>
                </a:lnTo>
                <a:lnTo>
                  <a:pt x="60" y="254"/>
                </a:lnTo>
                <a:lnTo>
                  <a:pt x="42" y="244"/>
                </a:lnTo>
                <a:lnTo>
                  <a:pt x="27" y="233"/>
                </a:lnTo>
                <a:lnTo>
                  <a:pt x="12" y="218"/>
                </a:lnTo>
                <a:lnTo>
                  <a:pt x="0" y="204"/>
                </a:lnTo>
                <a:lnTo>
                  <a:pt x="0" y="206"/>
                </a:lnTo>
                <a:lnTo>
                  <a:pt x="12" y="221"/>
                </a:lnTo>
                <a:lnTo>
                  <a:pt x="27" y="235"/>
                </a:lnTo>
                <a:lnTo>
                  <a:pt x="42" y="248"/>
                </a:lnTo>
                <a:lnTo>
                  <a:pt x="58" y="256"/>
                </a:lnTo>
                <a:lnTo>
                  <a:pt x="77" y="265"/>
                </a:lnTo>
                <a:lnTo>
                  <a:pt x="96" y="271"/>
                </a:lnTo>
                <a:lnTo>
                  <a:pt x="117" y="275"/>
                </a:lnTo>
                <a:lnTo>
                  <a:pt x="138" y="275"/>
                </a:lnTo>
                <a:lnTo>
                  <a:pt x="155" y="275"/>
                </a:lnTo>
                <a:lnTo>
                  <a:pt x="174" y="273"/>
                </a:lnTo>
                <a:lnTo>
                  <a:pt x="189" y="269"/>
                </a:lnTo>
                <a:lnTo>
                  <a:pt x="206" y="263"/>
                </a:lnTo>
                <a:lnTo>
                  <a:pt x="220" y="256"/>
                </a:lnTo>
                <a:lnTo>
                  <a:pt x="235" y="246"/>
                </a:lnTo>
                <a:lnTo>
                  <a:pt x="248" y="237"/>
                </a:lnTo>
                <a:lnTo>
                  <a:pt x="260" y="225"/>
                </a:lnTo>
                <a:lnTo>
                  <a:pt x="271" y="214"/>
                </a:lnTo>
                <a:lnTo>
                  <a:pt x="281" y="200"/>
                </a:lnTo>
                <a:lnTo>
                  <a:pt x="290" y="185"/>
                </a:lnTo>
                <a:lnTo>
                  <a:pt x="298" y="170"/>
                </a:lnTo>
                <a:lnTo>
                  <a:pt x="304" y="155"/>
                </a:lnTo>
                <a:lnTo>
                  <a:pt x="309" y="139"/>
                </a:lnTo>
                <a:lnTo>
                  <a:pt x="311" y="122"/>
                </a:lnTo>
                <a:lnTo>
                  <a:pt x="311" y="103"/>
                </a:lnTo>
                <a:close/>
              </a:path>
            </a:pathLst>
          </a:custGeom>
          <a:solidFill>
            <a:srgbClr val="FF2E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0" name="Freeform 100"/>
          <p:cNvSpPr>
            <a:spLocks/>
          </p:cNvSpPr>
          <p:nvPr/>
        </p:nvSpPr>
        <p:spPr bwMode="auto">
          <a:xfrm>
            <a:off x="4167189" y="4582351"/>
            <a:ext cx="493712" cy="436563"/>
          </a:xfrm>
          <a:custGeom>
            <a:avLst/>
            <a:gdLst>
              <a:gd name="T0" fmla="*/ 778726592 w 311"/>
              <a:gd name="T1" fmla="*/ 221774005 h 275"/>
              <a:gd name="T2" fmla="*/ 766126622 w 311"/>
              <a:gd name="T3" fmla="*/ 153730482 h 275"/>
              <a:gd name="T4" fmla="*/ 745965400 w 311"/>
              <a:gd name="T5" fmla="*/ 90725713 h 275"/>
              <a:gd name="T6" fmla="*/ 713202621 w 311"/>
              <a:gd name="T7" fmla="*/ 30241909 h 275"/>
              <a:gd name="T8" fmla="*/ 688001094 w 311"/>
              <a:gd name="T9" fmla="*/ 0 h 275"/>
              <a:gd name="T10" fmla="*/ 703122010 w 311"/>
              <a:gd name="T11" fmla="*/ 25201586 h 275"/>
              <a:gd name="T12" fmla="*/ 740925095 w 311"/>
              <a:gd name="T13" fmla="*/ 90725713 h 275"/>
              <a:gd name="T14" fmla="*/ 761086316 w 311"/>
              <a:gd name="T15" fmla="*/ 153730482 h 275"/>
              <a:gd name="T16" fmla="*/ 773686286 w 311"/>
              <a:gd name="T17" fmla="*/ 221774005 h 275"/>
              <a:gd name="T18" fmla="*/ 773686286 w 311"/>
              <a:gd name="T19" fmla="*/ 307459377 h 275"/>
              <a:gd name="T20" fmla="*/ 756046011 w 311"/>
              <a:gd name="T21" fmla="*/ 385585070 h 275"/>
              <a:gd name="T22" fmla="*/ 725804179 w 311"/>
              <a:gd name="T23" fmla="*/ 466230225 h 275"/>
              <a:gd name="T24" fmla="*/ 677920483 w 311"/>
              <a:gd name="T25" fmla="*/ 534273698 h 275"/>
              <a:gd name="T26" fmla="*/ 619957765 w 311"/>
              <a:gd name="T27" fmla="*/ 587197810 h 275"/>
              <a:gd name="T28" fmla="*/ 549393489 w 311"/>
              <a:gd name="T29" fmla="*/ 635080019 h 275"/>
              <a:gd name="T30" fmla="*/ 476308267 w 311"/>
              <a:gd name="T31" fmla="*/ 667842867 h 275"/>
              <a:gd name="T32" fmla="*/ 390622975 w 311"/>
              <a:gd name="T33" fmla="*/ 682963815 h 275"/>
              <a:gd name="T34" fmla="*/ 294857172 w 311"/>
              <a:gd name="T35" fmla="*/ 682963815 h 275"/>
              <a:gd name="T36" fmla="*/ 194051014 w 311"/>
              <a:gd name="T37" fmla="*/ 662802551 h 275"/>
              <a:gd name="T38" fmla="*/ 110886769 w 311"/>
              <a:gd name="T39" fmla="*/ 614918755 h 275"/>
              <a:gd name="T40" fmla="*/ 30241845 w 311"/>
              <a:gd name="T41" fmla="*/ 544354330 h 275"/>
              <a:gd name="T42" fmla="*/ 0 w 311"/>
              <a:gd name="T43" fmla="*/ 514112434 h 275"/>
              <a:gd name="T44" fmla="*/ 30241845 w 311"/>
              <a:gd name="T45" fmla="*/ 556955914 h 275"/>
              <a:gd name="T46" fmla="*/ 105846463 w 311"/>
              <a:gd name="T47" fmla="*/ 619959071 h 275"/>
              <a:gd name="T48" fmla="*/ 194051014 w 311"/>
              <a:gd name="T49" fmla="*/ 667842867 h 275"/>
              <a:gd name="T50" fmla="*/ 294857172 w 311"/>
              <a:gd name="T51" fmla="*/ 688004131 h 275"/>
              <a:gd name="T52" fmla="*/ 390622975 w 311"/>
              <a:gd name="T53" fmla="*/ 688004131 h 275"/>
              <a:gd name="T54" fmla="*/ 476308267 w 311"/>
              <a:gd name="T55" fmla="*/ 672883183 h 275"/>
              <a:gd name="T56" fmla="*/ 554433794 w 311"/>
              <a:gd name="T57" fmla="*/ 640120335 h 275"/>
              <a:gd name="T58" fmla="*/ 624998070 w 311"/>
              <a:gd name="T59" fmla="*/ 592238126 h 275"/>
              <a:gd name="T60" fmla="*/ 682960789 w 311"/>
              <a:gd name="T61" fmla="*/ 534273698 h 275"/>
              <a:gd name="T62" fmla="*/ 730844484 w 311"/>
              <a:gd name="T63" fmla="*/ 466230225 h 275"/>
              <a:gd name="T64" fmla="*/ 761086316 w 311"/>
              <a:gd name="T65" fmla="*/ 390625386 h 275"/>
              <a:gd name="T66" fmla="*/ 778726592 w 311"/>
              <a:gd name="T67" fmla="*/ 307459377 h 27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11"/>
              <a:gd name="T103" fmla="*/ 0 h 275"/>
              <a:gd name="T104" fmla="*/ 311 w 311"/>
              <a:gd name="T105" fmla="*/ 275 h 27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11" h="275">
                <a:moveTo>
                  <a:pt x="311" y="103"/>
                </a:moveTo>
                <a:lnTo>
                  <a:pt x="309" y="88"/>
                </a:lnTo>
                <a:lnTo>
                  <a:pt x="309" y="76"/>
                </a:lnTo>
                <a:lnTo>
                  <a:pt x="304" y="61"/>
                </a:lnTo>
                <a:lnTo>
                  <a:pt x="300" y="48"/>
                </a:lnTo>
                <a:lnTo>
                  <a:pt x="296" y="36"/>
                </a:lnTo>
                <a:lnTo>
                  <a:pt x="290" y="23"/>
                </a:lnTo>
                <a:lnTo>
                  <a:pt x="283" y="12"/>
                </a:lnTo>
                <a:lnTo>
                  <a:pt x="275" y="0"/>
                </a:lnTo>
                <a:lnTo>
                  <a:pt x="273" y="0"/>
                </a:lnTo>
                <a:lnTo>
                  <a:pt x="279" y="10"/>
                </a:lnTo>
                <a:lnTo>
                  <a:pt x="288" y="23"/>
                </a:lnTo>
                <a:lnTo>
                  <a:pt x="294" y="36"/>
                </a:lnTo>
                <a:lnTo>
                  <a:pt x="298" y="48"/>
                </a:lnTo>
                <a:lnTo>
                  <a:pt x="302" y="61"/>
                </a:lnTo>
                <a:lnTo>
                  <a:pt x="304" y="76"/>
                </a:lnTo>
                <a:lnTo>
                  <a:pt x="307" y="88"/>
                </a:lnTo>
                <a:lnTo>
                  <a:pt x="309" y="103"/>
                </a:lnTo>
                <a:lnTo>
                  <a:pt x="307" y="122"/>
                </a:lnTo>
                <a:lnTo>
                  <a:pt x="304" y="139"/>
                </a:lnTo>
                <a:lnTo>
                  <a:pt x="300" y="153"/>
                </a:lnTo>
                <a:lnTo>
                  <a:pt x="294" y="170"/>
                </a:lnTo>
                <a:lnTo>
                  <a:pt x="288" y="185"/>
                </a:lnTo>
                <a:lnTo>
                  <a:pt x="279" y="197"/>
                </a:lnTo>
                <a:lnTo>
                  <a:pt x="269" y="212"/>
                </a:lnTo>
                <a:lnTo>
                  <a:pt x="258" y="223"/>
                </a:lnTo>
                <a:lnTo>
                  <a:pt x="246" y="233"/>
                </a:lnTo>
                <a:lnTo>
                  <a:pt x="233" y="244"/>
                </a:lnTo>
                <a:lnTo>
                  <a:pt x="218" y="252"/>
                </a:lnTo>
                <a:lnTo>
                  <a:pt x="203" y="258"/>
                </a:lnTo>
                <a:lnTo>
                  <a:pt x="189" y="265"/>
                </a:lnTo>
                <a:lnTo>
                  <a:pt x="172" y="269"/>
                </a:lnTo>
                <a:lnTo>
                  <a:pt x="155" y="271"/>
                </a:lnTo>
                <a:lnTo>
                  <a:pt x="138" y="273"/>
                </a:lnTo>
                <a:lnTo>
                  <a:pt x="117" y="271"/>
                </a:lnTo>
                <a:lnTo>
                  <a:pt x="96" y="267"/>
                </a:lnTo>
                <a:lnTo>
                  <a:pt x="77" y="263"/>
                </a:lnTo>
                <a:lnTo>
                  <a:pt x="60" y="254"/>
                </a:lnTo>
                <a:lnTo>
                  <a:pt x="44" y="244"/>
                </a:lnTo>
                <a:lnTo>
                  <a:pt x="27" y="231"/>
                </a:lnTo>
                <a:lnTo>
                  <a:pt x="12" y="216"/>
                </a:lnTo>
                <a:lnTo>
                  <a:pt x="2" y="202"/>
                </a:lnTo>
                <a:lnTo>
                  <a:pt x="0" y="204"/>
                </a:lnTo>
                <a:lnTo>
                  <a:pt x="0" y="206"/>
                </a:lnTo>
                <a:lnTo>
                  <a:pt x="12" y="221"/>
                </a:lnTo>
                <a:lnTo>
                  <a:pt x="27" y="233"/>
                </a:lnTo>
                <a:lnTo>
                  <a:pt x="42" y="246"/>
                </a:lnTo>
                <a:lnTo>
                  <a:pt x="60" y="256"/>
                </a:lnTo>
                <a:lnTo>
                  <a:pt x="77" y="265"/>
                </a:lnTo>
                <a:lnTo>
                  <a:pt x="96" y="271"/>
                </a:lnTo>
                <a:lnTo>
                  <a:pt x="117" y="273"/>
                </a:lnTo>
                <a:lnTo>
                  <a:pt x="138" y="275"/>
                </a:lnTo>
                <a:lnTo>
                  <a:pt x="155" y="273"/>
                </a:lnTo>
                <a:lnTo>
                  <a:pt x="172" y="271"/>
                </a:lnTo>
                <a:lnTo>
                  <a:pt x="189" y="267"/>
                </a:lnTo>
                <a:lnTo>
                  <a:pt x="206" y="260"/>
                </a:lnTo>
                <a:lnTo>
                  <a:pt x="220" y="254"/>
                </a:lnTo>
                <a:lnTo>
                  <a:pt x="235" y="246"/>
                </a:lnTo>
                <a:lnTo>
                  <a:pt x="248" y="235"/>
                </a:lnTo>
                <a:lnTo>
                  <a:pt x="260" y="225"/>
                </a:lnTo>
                <a:lnTo>
                  <a:pt x="271" y="212"/>
                </a:lnTo>
                <a:lnTo>
                  <a:pt x="281" y="200"/>
                </a:lnTo>
                <a:lnTo>
                  <a:pt x="290" y="185"/>
                </a:lnTo>
                <a:lnTo>
                  <a:pt x="296" y="170"/>
                </a:lnTo>
                <a:lnTo>
                  <a:pt x="302" y="155"/>
                </a:lnTo>
                <a:lnTo>
                  <a:pt x="307" y="139"/>
                </a:lnTo>
                <a:lnTo>
                  <a:pt x="309" y="122"/>
                </a:lnTo>
                <a:lnTo>
                  <a:pt x="311" y="103"/>
                </a:lnTo>
                <a:close/>
              </a:path>
            </a:pathLst>
          </a:custGeom>
          <a:solidFill>
            <a:srgbClr val="FF2E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1" name="Freeform 101"/>
          <p:cNvSpPr>
            <a:spLocks/>
          </p:cNvSpPr>
          <p:nvPr/>
        </p:nvSpPr>
        <p:spPr bwMode="auto">
          <a:xfrm>
            <a:off x="4167220" y="4582321"/>
            <a:ext cx="490537" cy="433388"/>
          </a:xfrm>
          <a:custGeom>
            <a:avLst/>
            <a:gdLst>
              <a:gd name="T0" fmla="*/ 778726585 w 309"/>
              <a:gd name="T1" fmla="*/ 221774006 h 273"/>
              <a:gd name="T2" fmla="*/ 766126615 w 309"/>
              <a:gd name="T3" fmla="*/ 153730483 h 273"/>
              <a:gd name="T4" fmla="*/ 740925088 w 309"/>
              <a:gd name="T5" fmla="*/ 90725714 h 273"/>
              <a:gd name="T6" fmla="*/ 708162309 w 309"/>
              <a:gd name="T7" fmla="*/ 25201587 h 273"/>
              <a:gd name="T8" fmla="*/ 688001088 w 309"/>
              <a:gd name="T9" fmla="*/ 0 h 273"/>
              <a:gd name="T10" fmla="*/ 703122004 w 309"/>
              <a:gd name="T11" fmla="*/ 25201587 h 273"/>
              <a:gd name="T12" fmla="*/ 735884783 w 309"/>
              <a:gd name="T13" fmla="*/ 90725714 h 273"/>
              <a:gd name="T14" fmla="*/ 756046004 w 309"/>
              <a:gd name="T15" fmla="*/ 153730483 h 273"/>
              <a:gd name="T16" fmla="*/ 773686279 w 309"/>
              <a:gd name="T17" fmla="*/ 221774006 h 273"/>
              <a:gd name="T18" fmla="*/ 773686279 w 309"/>
              <a:gd name="T19" fmla="*/ 302419063 h 273"/>
              <a:gd name="T20" fmla="*/ 751005699 w 309"/>
              <a:gd name="T21" fmla="*/ 385585072 h 273"/>
              <a:gd name="T22" fmla="*/ 718242920 w 309"/>
              <a:gd name="T23" fmla="*/ 461189912 h 273"/>
              <a:gd name="T24" fmla="*/ 677920477 w 309"/>
              <a:gd name="T25" fmla="*/ 529233385 h 273"/>
              <a:gd name="T26" fmla="*/ 619957759 w 309"/>
              <a:gd name="T27" fmla="*/ 587197813 h 273"/>
              <a:gd name="T28" fmla="*/ 549393484 w 309"/>
              <a:gd name="T29" fmla="*/ 635080022 h 273"/>
              <a:gd name="T30" fmla="*/ 476308262 w 309"/>
              <a:gd name="T31" fmla="*/ 667842870 h 273"/>
              <a:gd name="T32" fmla="*/ 390622972 w 309"/>
              <a:gd name="T33" fmla="*/ 682963818 h 273"/>
              <a:gd name="T34" fmla="*/ 294857170 w 309"/>
              <a:gd name="T35" fmla="*/ 682963818 h 273"/>
              <a:gd name="T36" fmla="*/ 194051013 w 309"/>
              <a:gd name="T37" fmla="*/ 655241286 h 273"/>
              <a:gd name="T38" fmla="*/ 110886768 w 309"/>
              <a:gd name="T39" fmla="*/ 609878442 h 273"/>
              <a:gd name="T40" fmla="*/ 35282150 w 309"/>
              <a:gd name="T41" fmla="*/ 544354333 h 273"/>
              <a:gd name="T42" fmla="*/ 5040307 w 309"/>
              <a:gd name="T43" fmla="*/ 509072121 h 273"/>
              <a:gd name="T44" fmla="*/ 30241845 w 309"/>
              <a:gd name="T45" fmla="*/ 549394649 h 273"/>
              <a:gd name="T46" fmla="*/ 110886768 w 309"/>
              <a:gd name="T47" fmla="*/ 614918758 h 273"/>
              <a:gd name="T48" fmla="*/ 194051013 w 309"/>
              <a:gd name="T49" fmla="*/ 662802554 h 273"/>
              <a:gd name="T50" fmla="*/ 294857170 w 309"/>
              <a:gd name="T51" fmla="*/ 688004135 h 273"/>
              <a:gd name="T52" fmla="*/ 390622972 w 309"/>
              <a:gd name="T53" fmla="*/ 688004135 h 273"/>
              <a:gd name="T54" fmla="*/ 476308262 w 309"/>
              <a:gd name="T55" fmla="*/ 672883186 h 273"/>
              <a:gd name="T56" fmla="*/ 554433789 w 309"/>
              <a:gd name="T57" fmla="*/ 640120338 h 273"/>
              <a:gd name="T58" fmla="*/ 624998064 w 309"/>
              <a:gd name="T59" fmla="*/ 592238129 h 273"/>
              <a:gd name="T60" fmla="*/ 682960782 w 309"/>
              <a:gd name="T61" fmla="*/ 534273701 h 273"/>
              <a:gd name="T62" fmla="*/ 725804172 w 309"/>
              <a:gd name="T63" fmla="*/ 466230228 h 273"/>
              <a:gd name="T64" fmla="*/ 756046004 w 309"/>
              <a:gd name="T65" fmla="*/ 385585072 h 273"/>
              <a:gd name="T66" fmla="*/ 778726585 w 309"/>
              <a:gd name="T67" fmla="*/ 307459379 h 2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9"/>
              <a:gd name="T103" fmla="*/ 0 h 273"/>
              <a:gd name="T104" fmla="*/ 309 w 309"/>
              <a:gd name="T105" fmla="*/ 273 h 27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9" h="273">
                <a:moveTo>
                  <a:pt x="309" y="103"/>
                </a:moveTo>
                <a:lnTo>
                  <a:pt x="309" y="88"/>
                </a:lnTo>
                <a:lnTo>
                  <a:pt x="307" y="76"/>
                </a:lnTo>
                <a:lnTo>
                  <a:pt x="304" y="61"/>
                </a:lnTo>
                <a:lnTo>
                  <a:pt x="300" y="48"/>
                </a:lnTo>
                <a:lnTo>
                  <a:pt x="294" y="36"/>
                </a:lnTo>
                <a:lnTo>
                  <a:pt x="288" y="23"/>
                </a:lnTo>
                <a:lnTo>
                  <a:pt x="281" y="10"/>
                </a:lnTo>
                <a:lnTo>
                  <a:pt x="273" y="0"/>
                </a:lnTo>
                <a:lnTo>
                  <a:pt x="271" y="0"/>
                </a:lnTo>
                <a:lnTo>
                  <a:pt x="279" y="10"/>
                </a:lnTo>
                <a:lnTo>
                  <a:pt x="285" y="23"/>
                </a:lnTo>
                <a:lnTo>
                  <a:pt x="292" y="36"/>
                </a:lnTo>
                <a:lnTo>
                  <a:pt x="296" y="48"/>
                </a:lnTo>
                <a:lnTo>
                  <a:pt x="300" y="61"/>
                </a:lnTo>
                <a:lnTo>
                  <a:pt x="304" y="76"/>
                </a:lnTo>
                <a:lnTo>
                  <a:pt x="307" y="88"/>
                </a:lnTo>
                <a:lnTo>
                  <a:pt x="307" y="103"/>
                </a:lnTo>
                <a:lnTo>
                  <a:pt x="307" y="120"/>
                </a:lnTo>
                <a:lnTo>
                  <a:pt x="302" y="136"/>
                </a:lnTo>
                <a:lnTo>
                  <a:pt x="298" y="153"/>
                </a:lnTo>
                <a:lnTo>
                  <a:pt x="294" y="168"/>
                </a:lnTo>
                <a:lnTo>
                  <a:pt x="285" y="183"/>
                </a:lnTo>
                <a:lnTo>
                  <a:pt x="277" y="197"/>
                </a:lnTo>
                <a:lnTo>
                  <a:pt x="269" y="210"/>
                </a:lnTo>
                <a:lnTo>
                  <a:pt x="258" y="223"/>
                </a:lnTo>
                <a:lnTo>
                  <a:pt x="246" y="233"/>
                </a:lnTo>
                <a:lnTo>
                  <a:pt x="233" y="244"/>
                </a:lnTo>
                <a:lnTo>
                  <a:pt x="218" y="252"/>
                </a:lnTo>
                <a:lnTo>
                  <a:pt x="203" y="258"/>
                </a:lnTo>
                <a:lnTo>
                  <a:pt x="189" y="265"/>
                </a:lnTo>
                <a:lnTo>
                  <a:pt x="172" y="269"/>
                </a:lnTo>
                <a:lnTo>
                  <a:pt x="155" y="271"/>
                </a:lnTo>
                <a:lnTo>
                  <a:pt x="138" y="271"/>
                </a:lnTo>
                <a:lnTo>
                  <a:pt x="117" y="271"/>
                </a:lnTo>
                <a:lnTo>
                  <a:pt x="98" y="267"/>
                </a:lnTo>
                <a:lnTo>
                  <a:pt x="77" y="260"/>
                </a:lnTo>
                <a:lnTo>
                  <a:pt x="60" y="252"/>
                </a:lnTo>
                <a:lnTo>
                  <a:pt x="44" y="242"/>
                </a:lnTo>
                <a:lnTo>
                  <a:pt x="27" y="229"/>
                </a:lnTo>
                <a:lnTo>
                  <a:pt x="14" y="216"/>
                </a:lnTo>
                <a:lnTo>
                  <a:pt x="2" y="200"/>
                </a:lnTo>
                <a:lnTo>
                  <a:pt x="2" y="202"/>
                </a:lnTo>
                <a:lnTo>
                  <a:pt x="0" y="204"/>
                </a:lnTo>
                <a:lnTo>
                  <a:pt x="12" y="218"/>
                </a:lnTo>
                <a:lnTo>
                  <a:pt x="27" y="233"/>
                </a:lnTo>
                <a:lnTo>
                  <a:pt x="44" y="244"/>
                </a:lnTo>
                <a:lnTo>
                  <a:pt x="60" y="254"/>
                </a:lnTo>
                <a:lnTo>
                  <a:pt x="77" y="263"/>
                </a:lnTo>
                <a:lnTo>
                  <a:pt x="96" y="269"/>
                </a:lnTo>
                <a:lnTo>
                  <a:pt x="117" y="273"/>
                </a:lnTo>
                <a:lnTo>
                  <a:pt x="138" y="273"/>
                </a:lnTo>
                <a:lnTo>
                  <a:pt x="155" y="273"/>
                </a:lnTo>
                <a:lnTo>
                  <a:pt x="172" y="271"/>
                </a:lnTo>
                <a:lnTo>
                  <a:pt x="189" y="267"/>
                </a:lnTo>
                <a:lnTo>
                  <a:pt x="206" y="260"/>
                </a:lnTo>
                <a:lnTo>
                  <a:pt x="220" y="254"/>
                </a:lnTo>
                <a:lnTo>
                  <a:pt x="233" y="246"/>
                </a:lnTo>
                <a:lnTo>
                  <a:pt x="248" y="235"/>
                </a:lnTo>
                <a:lnTo>
                  <a:pt x="258" y="225"/>
                </a:lnTo>
                <a:lnTo>
                  <a:pt x="271" y="212"/>
                </a:lnTo>
                <a:lnTo>
                  <a:pt x="279" y="200"/>
                </a:lnTo>
                <a:lnTo>
                  <a:pt x="288" y="185"/>
                </a:lnTo>
                <a:lnTo>
                  <a:pt x="296" y="170"/>
                </a:lnTo>
                <a:lnTo>
                  <a:pt x="300" y="153"/>
                </a:lnTo>
                <a:lnTo>
                  <a:pt x="304" y="139"/>
                </a:lnTo>
                <a:lnTo>
                  <a:pt x="309" y="122"/>
                </a:lnTo>
                <a:lnTo>
                  <a:pt x="309" y="103"/>
                </a:lnTo>
                <a:close/>
              </a:path>
            </a:pathLst>
          </a:custGeom>
          <a:solidFill>
            <a:srgbClr val="FF2F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2" name="Freeform 102"/>
          <p:cNvSpPr>
            <a:spLocks/>
          </p:cNvSpPr>
          <p:nvPr/>
        </p:nvSpPr>
        <p:spPr bwMode="auto">
          <a:xfrm>
            <a:off x="4170363" y="4582321"/>
            <a:ext cx="487362" cy="433388"/>
          </a:xfrm>
          <a:custGeom>
            <a:avLst/>
            <a:gdLst>
              <a:gd name="T0" fmla="*/ 768645967 w 307"/>
              <a:gd name="T1" fmla="*/ 221774006 h 273"/>
              <a:gd name="T2" fmla="*/ 756045997 w 307"/>
              <a:gd name="T3" fmla="*/ 153730483 h 273"/>
              <a:gd name="T4" fmla="*/ 735884776 w 307"/>
              <a:gd name="T5" fmla="*/ 90725714 h 273"/>
              <a:gd name="T6" fmla="*/ 698081692 w 307"/>
              <a:gd name="T7" fmla="*/ 25201587 h 273"/>
              <a:gd name="T8" fmla="*/ 677920471 w 307"/>
              <a:gd name="T9" fmla="*/ 0 h 273"/>
              <a:gd name="T10" fmla="*/ 693041387 w 307"/>
              <a:gd name="T11" fmla="*/ 25201587 h 273"/>
              <a:gd name="T12" fmla="*/ 725804165 w 307"/>
              <a:gd name="T13" fmla="*/ 83166034 h 273"/>
              <a:gd name="T14" fmla="*/ 751005692 w 307"/>
              <a:gd name="T15" fmla="*/ 153730483 h 273"/>
              <a:gd name="T16" fmla="*/ 761086302 w 307"/>
              <a:gd name="T17" fmla="*/ 221774006 h 273"/>
              <a:gd name="T18" fmla="*/ 761086302 w 307"/>
              <a:gd name="T19" fmla="*/ 302419063 h 273"/>
              <a:gd name="T20" fmla="*/ 745965387 w 307"/>
              <a:gd name="T21" fmla="*/ 385585072 h 273"/>
              <a:gd name="T22" fmla="*/ 713202608 w 307"/>
              <a:gd name="T23" fmla="*/ 461189912 h 273"/>
              <a:gd name="T24" fmla="*/ 667839860 w 307"/>
              <a:gd name="T25" fmla="*/ 529233385 h 273"/>
              <a:gd name="T26" fmla="*/ 614917448 w 307"/>
              <a:gd name="T27" fmla="*/ 587197813 h 273"/>
              <a:gd name="T28" fmla="*/ 544353174 w 307"/>
              <a:gd name="T29" fmla="*/ 630039706 h 273"/>
              <a:gd name="T30" fmla="*/ 471267953 w 307"/>
              <a:gd name="T31" fmla="*/ 662802554 h 273"/>
              <a:gd name="T32" fmla="*/ 385582663 w 307"/>
              <a:gd name="T33" fmla="*/ 677923502 h 273"/>
              <a:gd name="T34" fmla="*/ 289816862 w 307"/>
              <a:gd name="T35" fmla="*/ 677923502 h 273"/>
              <a:gd name="T36" fmla="*/ 189010706 w 307"/>
              <a:gd name="T37" fmla="*/ 650200970 h 273"/>
              <a:gd name="T38" fmla="*/ 105846461 w 307"/>
              <a:gd name="T39" fmla="*/ 609878442 h 273"/>
              <a:gd name="T40" fmla="*/ 30241844 w 307"/>
              <a:gd name="T41" fmla="*/ 539314017 h 273"/>
              <a:gd name="T42" fmla="*/ 0 w 307"/>
              <a:gd name="T43" fmla="*/ 504031805 h 273"/>
              <a:gd name="T44" fmla="*/ 25201533 w 307"/>
              <a:gd name="T45" fmla="*/ 544354333 h 273"/>
              <a:gd name="T46" fmla="*/ 105846461 w 307"/>
              <a:gd name="T47" fmla="*/ 614918758 h 273"/>
              <a:gd name="T48" fmla="*/ 189010706 w 307"/>
              <a:gd name="T49" fmla="*/ 662802554 h 273"/>
              <a:gd name="T50" fmla="*/ 289816862 w 307"/>
              <a:gd name="T51" fmla="*/ 682963818 h 273"/>
              <a:gd name="T52" fmla="*/ 385582663 w 307"/>
              <a:gd name="T53" fmla="*/ 682963818 h 273"/>
              <a:gd name="T54" fmla="*/ 471267953 w 307"/>
              <a:gd name="T55" fmla="*/ 667842870 h 273"/>
              <a:gd name="T56" fmla="*/ 544353174 w 307"/>
              <a:gd name="T57" fmla="*/ 635080022 h 273"/>
              <a:gd name="T58" fmla="*/ 614917448 w 307"/>
              <a:gd name="T59" fmla="*/ 587197813 h 273"/>
              <a:gd name="T60" fmla="*/ 672880166 w 307"/>
              <a:gd name="T61" fmla="*/ 534273701 h 273"/>
              <a:gd name="T62" fmla="*/ 720763860 w 307"/>
              <a:gd name="T63" fmla="*/ 466230228 h 273"/>
              <a:gd name="T64" fmla="*/ 751005692 w 307"/>
              <a:gd name="T65" fmla="*/ 385585072 h 273"/>
              <a:gd name="T66" fmla="*/ 768645967 w 307"/>
              <a:gd name="T67" fmla="*/ 307459379 h 2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7"/>
              <a:gd name="T103" fmla="*/ 0 h 273"/>
              <a:gd name="T104" fmla="*/ 307 w 307"/>
              <a:gd name="T105" fmla="*/ 273 h 27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7" h="273">
                <a:moveTo>
                  <a:pt x="307" y="103"/>
                </a:moveTo>
                <a:lnTo>
                  <a:pt x="305" y="88"/>
                </a:lnTo>
                <a:lnTo>
                  <a:pt x="302" y="76"/>
                </a:lnTo>
                <a:lnTo>
                  <a:pt x="300" y="61"/>
                </a:lnTo>
                <a:lnTo>
                  <a:pt x="296" y="48"/>
                </a:lnTo>
                <a:lnTo>
                  <a:pt x="292" y="36"/>
                </a:lnTo>
                <a:lnTo>
                  <a:pt x="286" y="23"/>
                </a:lnTo>
                <a:lnTo>
                  <a:pt x="277" y="10"/>
                </a:lnTo>
                <a:lnTo>
                  <a:pt x="271" y="0"/>
                </a:lnTo>
                <a:lnTo>
                  <a:pt x="269" y="0"/>
                </a:lnTo>
                <a:lnTo>
                  <a:pt x="267" y="0"/>
                </a:lnTo>
                <a:lnTo>
                  <a:pt x="275" y="10"/>
                </a:lnTo>
                <a:lnTo>
                  <a:pt x="281" y="23"/>
                </a:lnTo>
                <a:lnTo>
                  <a:pt x="288" y="33"/>
                </a:lnTo>
                <a:lnTo>
                  <a:pt x="294" y="48"/>
                </a:lnTo>
                <a:lnTo>
                  <a:pt x="298" y="61"/>
                </a:lnTo>
                <a:lnTo>
                  <a:pt x="300" y="76"/>
                </a:lnTo>
                <a:lnTo>
                  <a:pt x="302" y="88"/>
                </a:lnTo>
                <a:lnTo>
                  <a:pt x="302" y="103"/>
                </a:lnTo>
                <a:lnTo>
                  <a:pt x="302" y="120"/>
                </a:lnTo>
                <a:lnTo>
                  <a:pt x="300" y="136"/>
                </a:lnTo>
                <a:lnTo>
                  <a:pt x="296" y="153"/>
                </a:lnTo>
                <a:lnTo>
                  <a:pt x="290" y="168"/>
                </a:lnTo>
                <a:lnTo>
                  <a:pt x="283" y="183"/>
                </a:lnTo>
                <a:lnTo>
                  <a:pt x="275" y="197"/>
                </a:lnTo>
                <a:lnTo>
                  <a:pt x="265" y="210"/>
                </a:lnTo>
                <a:lnTo>
                  <a:pt x="254" y="221"/>
                </a:lnTo>
                <a:lnTo>
                  <a:pt x="244" y="233"/>
                </a:lnTo>
                <a:lnTo>
                  <a:pt x="229" y="242"/>
                </a:lnTo>
                <a:lnTo>
                  <a:pt x="216" y="250"/>
                </a:lnTo>
                <a:lnTo>
                  <a:pt x="201" y="256"/>
                </a:lnTo>
                <a:lnTo>
                  <a:pt x="187" y="263"/>
                </a:lnTo>
                <a:lnTo>
                  <a:pt x="170" y="267"/>
                </a:lnTo>
                <a:lnTo>
                  <a:pt x="153" y="269"/>
                </a:lnTo>
                <a:lnTo>
                  <a:pt x="136" y="271"/>
                </a:lnTo>
                <a:lnTo>
                  <a:pt x="115" y="269"/>
                </a:lnTo>
                <a:lnTo>
                  <a:pt x="96" y="265"/>
                </a:lnTo>
                <a:lnTo>
                  <a:pt x="75" y="258"/>
                </a:lnTo>
                <a:lnTo>
                  <a:pt x="58" y="250"/>
                </a:lnTo>
                <a:lnTo>
                  <a:pt x="42" y="242"/>
                </a:lnTo>
                <a:lnTo>
                  <a:pt x="25" y="229"/>
                </a:lnTo>
                <a:lnTo>
                  <a:pt x="12" y="214"/>
                </a:lnTo>
                <a:lnTo>
                  <a:pt x="0" y="200"/>
                </a:lnTo>
                <a:lnTo>
                  <a:pt x="0" y="202"/>
                </a:lnTo>
                <a:lnTo>
                  <a:pt x="10" y="216"/>
                </a:lnTo>
                <a:lnTo>
                  <a:pt x="25" y="231"/>
                </a:lnTo>
                <a:lnTo>
                  <a:pt x="42" y="244"/>
                </a:lnTo>
                <a:lnTo>
                  <a:pt x="58" y="254"/>
                </a:lnTo>
                <a:lnTo>
                  <a:pt x="75" y="263"/>
                </a:lnTo>
                <a:lnTo>
                  <a:pt x="94" y="267"/>
                </a:lnTo>
                <a:lnTo>
                  <a:pt x="115" y="271"/>
                </a:lnTo>
                <a:lnTo>
                  <a:pt x="136" y="273"/>
                </a:lnTo>
                <a:lnTo>
                  <a:pt x="153" y="271"/>
                </a:lnTo>
                <a:lnTo>
                  <a:pt x="170" y="269"/>
                </a:lnTo>
                <a:lnTo>
                  <a:pt x="187" y="265"/>
                </a:lnTo>
                <a:lnTo>
                  <a:pt x="201" y="258"/>
                </a:lnTo>
                <a:lnTo>
                  <a:pt x="216" y="252"/>
                </a:lnTo>
                <a:lnTo>
                  <a:pt x="231" y="244"/>
                </a:lnTo>
                <a:lnTo>
                  <a:pt x="244" y="233"/>
                </a:lnTo>
                <a:lnTo>
                  <a:pt x="256" y="223"/>
                </a:lnTo>
                <a:lnTo>
                  <a:pt x="267" y="212"/>
                </a:lnTo>
                <a:lnTo>
                  <a:pt x="277" y="197"/>
                </a:lnTo>
                <a:lnTo>
                  <a:pt x="286" y="185"/>
                </a:lnTo>
                <a:lnTo>
                  <a:pt x="292" y="170"/>
                </a:lnTo>
                <a:lnTo>
                  <a:pt x="298" y="153"/>
                </a:lnTo>
                <a:lnTo>
                  <a:pt x="302" y="139"/>
                </a:lnTo>
                <a:lnTo>
                  <a:pt x="305" y="122"/>
                </a:lnTo>
                <a:lnTo>
                  <a:pt x="307" y="103"/>
                </a:lnTo>
                <a:close/>
              </a:path>
            </a:pathLst>
          </a:custGeom>
          <a:solidFill>
            <a:srgbClr val="FF3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3" name="Freeform 103"/>
          <p:cNvSpPr>
            <a:spLocks/>
          </p:cNvSpPr>
          <p:nvPr/>
        </p:nvSpPr>
        <p:spPr bwMode="auto">
          <a:xfrm>
            <a:off x="4170367" y="4582351"/>
            <a:ext cx="484187" cy="430213"/>
          </a:xfrm>
          <a:custGeom>
            <a:avLst/>
            <a:gdLst>
              <a:gd name="T0" fmla="*/ 768645960 w 305"/>
              <a:gd name="T1" fmla="*/ 221774007 h 271"/>
              <a:gd name="T2" fmla="*/ 751005685 w 305"/>
              <a:gd name="T3" fmla="*/ 153730484 h 271"/>
              <a:gd name="T4" fmla="*/ 730844464 w 305"/>
              <a:gd name="T5" fmla="*/ 90725714 h 271"/>
              <a:gd name="T6" fmla="*/ 698081686 w 305"/>
              <a:gd name="T7" fmla="*/ 25201587 h 271"/>
              <a:gd name="T8" fmla="*/ 672880159 w 305"/>
              <a:gd name="T9" fmla="*/ 0 h 271"/>
              <a:gd name="T10" fmla="*/ 688001075 w 305"/>
              <a:gd name="T11" fmla="*/ 25201587 h 271"/>
              <a:gd name="T12" fmla="*/ 725804158 w 305"/>
              <a:gd name="T13" fmla="*/ 83166034 h 271"/>
              <a:gd name="T14" fmla="*/ 745965380 w 305"/>
              <a:gd name="T15" fmla="*/ 153730484 h 271"/>
              <a:gd name="T16" fmla="*/ 761086295 w 305"/>
              <a:gd name="T17" fmla="*/ 221774007 h 271"/>
              <a:gd name="T18" fmla="*/ 756045990 w 305"/>
              <a:gd name="T19" fmla="*/ 302419064 h 271"/>
              <a:gd name="T20" fmla="*/ 740925074 w 305"/>
              <a:gd name="T21" fmla="*/ 385585074 h 271"/>
              <a:gd name="T22" fmla="*/ 708162296 w 305"/>
              <a:gd name="T23" fmla="*/ 461189914 h 271"/>
              <a:gd name="T24" fmla="*/ 667839854 w 305"/>
              <a:gd name="T25" fmla="*/ 524193072 h 271"/>
              <a:gd name="T26" fmla="*/ 607356191 w 305"/>
              <a:gd name="T27" fmla="*/ 582157500 h 271"/>
              <a:gd name="T28" fmla="*/ 544353168 w 305"/>
              <a:gd name="T29" fmla="*/ 630039709 h 271"/>
              <a:gd name="T30" fmla="*/ 466227643 w 305"/>
              <a:gd name="T31" fmla="*/ 662802558 h 271"/>
              <a:gd name="T32" fmla="*/ 385582659 w 305"/>
              <a:gd name="T33" fmla="*/ 677923506 h 271"/>
              <a:gd name="T34" fmla="*/ 289816859 w 305"/>
              <a:gd name="T35" fmla="*/ 677923506 h 271"/>
              <a:gd name="T36" fmla="*/ 189010704 w 305"/>
              <a:gd name="T37" fmla="*/ 650200974 h 271"/>
              <a:gd name="T38" fmla="*/ 105846460 w 305"/>
              <a:gd name="T39" fmla="*/ 602318765 h 271"/>
              <a:gd name="T40" fmla="*/ 30241844 w 305"/>
              <a:gd name="T41" fmla="*/ 539314020 h 271"/>
              <a:gd name="T42" fmla="*/ 0 w 305"/>
              <a:gd name="T43" fmla="*/ 504031807 h 271"/>
              <a:gd name="T44" fmla="*/ 30241844 w 305"/>
              <a:gd name="T45" fmla="*/ 544354336 h 271"/>
              <a:gd name="T46" fmla="*/ 105846460 w 305"/>
              <a:gd name="T47" fmla="*/ 609878445 h 271"/>
              <a:gd name="T48" fmla="*/ 189010704 w 305"/>
              <a:gd name="T49" fmla="*/ 655241290 h 271"/>
              <a:gd name="T50" fmla="*/ 289816859 w 305"/>
              <a:gd name="T51" fmla="*/ 682963822 h 271"/>
              <a:gd name="T52" fmla="*/ 385582659 w 305"/>
              <a:gd name="T53" fmla="*/ 682963822 h 271"/>
              <a:gd name="T54" fmla="*/ 471267948 w 305"/>
              <a:gd name="T55" fmla="*/ 667842874 h 271"/>
              <a:gd name="T56" fmla="*/ 544353168 w 305"/>
              <a:gd name="T57" fmla="*/ 635080025 h 271"/>
              <a:gd name="T58" fmla="*/ 614917442 w 305"/>
              <a:gd name="T59" fmla="*/ 587197816 h 271"/>
              <a:gd name="T60" fmla="*/ 672880159 w 305"/>
              <a:gd name="T61" fmla="*/ 529233388 h 271"/>
              <a:gd name="T62" fmla="*/ 713202601 w 305"/>
              <a:gd name="T63" fmla="*/ 461189914 h 271"/>
              <a:gd name="T64" fmla="*/ 745965380 w 305"/>
              <a:gd name="T65" fmla="*/ 385585074 h 271"/>
              <a:gd name="T66" fmla="*/ 768645960 w 305"/>
              <a:gd name="T67" fmla="*/ 302419064 h 2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5"/>
              <a:gd name="T103" fmla="*/ 0 h 271"/>
              <a:gd name="T104" fmla="*/ 305 w 305"/>
              <a:gd name="T105" fmla="*/ 271 h 27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5" h="271">
                <a:moveTo>
                  <a:pt x="305" y="103"/>
                </a:moveTo>
                <a:lnTo>
                  <a:pt x="305" y="88"/>
                </a:lnTo>
                <a:lnTo>
                  <a:pt x="302" y="76"/>
                </a:lnTo>
                <a:lnTo>
                  <a:pt x="298" y="61"/>
                </a:lnTo>
                <a:lnTo>
                  <a:pt x="294" y="48"/>
                </a:lnTo>
                <a:lnTo>
                  <a:pt x="290" y="36"/>
                </a:lnTo>
                <a:lnTo>
                  <a:pt x="283" y="23"/>
                </a:lnTo>
                <a:lnTo>
                  <a:pt x="277" y="10"/>
                </a:lnTo>
                <a:lnTo>
                  <a:pt x="269" y="0"/>
                </a:lnTo>
                <a:lnTo>
                  <a:pt x="267" y="0"/>
                </a:lnTo>
                <a:lnTo>
                  <a:pt x="265" y="0"/>
                </a:lnTo>
                <a:lnTo>
                  <a:pt x="273" y="10"/>
                </a:lnTo>
                <a:lnTo>
                  <a:pt x="281" y="23"/>
                </a:lnTo>
                <a:lnTo>
                  <a:pt x="288" y="33"/>
                </a:lnTo>
                <a:lnTo>
                  <a:pt x="292" y="48"/>
                </a:lnTo>
                <a:lnTo>
                  <a:pt x="296" y="61"/>
                </a:lnTo>
                <a:lnTo>
                  <a:pt x="300" y="76"/>
                </a:lnTo>
                <a:lnTo>
                  <a:pt x="302" y="88"/>
                </a:lnTo>
                <a:lnTo>
                  <a:pt x="302" y="103"/>
                </a:lnTo>
                <a:lnTo>
                  <a:pt x="300" y="120"/>
                </a:lnTo>
                <a:lnTo>
                  <a:pt x="298" y="136"/>
                </a:lnTo>
                <a:lnTo>
                  <a:pt x="294" y="153"/>
                </a:lnTo>
                <a:lnTo>
                  <a:pt x="290" y="168"/>
                </a:lnTo>
                <a:lnTo>
                  <a:pt x="281" y="183"/>
                </a:lnTo>
                <a:lnTo>
                  <a:pt x="273" y="195"/>
                </a:lnTo>
                <a:lnTo>
                  <a:pt x="265" y="208"/>
                </a:lnTo>
                <a:lnTo>
                  <a:pt x="254" y="221"/>
                </a:lnTo>
                <a:lnTo>
                  <a:pt x="241" y="231"/>
                </a:lnTo>
                <a:lnTo>
                  <a:pt x="229" y="242"/>
                </a:lnTo>
                <a:lnTo>
                  <a:pt x="216" y="250"/>
                </a:lnTo>
                <a:lnTo>
                  <a:pt x="201" y="256"/>
                </a:lnTo>
                <a:lnTo>
                  <a:pt x="185" y="263"/>
                </a:lnTo>
                <a:lnTo>
                  <a:pt x="170" y="267"/>
                </a:lnTo>
                <a:lnTo>
                  <a:pt x="153" y="269"/>
                </a:lnTo>
                <a:lnTo>
                  <a:pt x="136" y="269"/>
                </a:lnTo>
                <a:lnTo>
                  <a:pt x="115" y="269"/>
                </a:lnTo>
                <a:lnTo>
                  <a:pt x="96" y="265"/>
                </a:lnTo>
                <a:lnTo>
                  <a:pt x="75" y="258"/>
                </a:lnTo>
                <a:lnTo>
                  <a:pt x="58" y="250"/>
                </a:lnTo>
                <a:lnTo>
                  <a:pt x="42" y="239"/>
                </a:lnTo>
                <a:lnTo>
                  <a:pt x="27" y="227"/>
                </a:lnTo>
                <a:lnTo>
                  <a:pt x="12" y="214"/>
                </a:lnTo>
                <a:lnTo>
                  <a:pt x="0" y="197"/>
                </a:lnTo>
                <a:lnTo>
                  <a:pt x="0" y="200"/>
                </a:lnTo>
                <a:lnTo>
                  <a:pt x="12" y="216"/>
                </a:lnTo>
                <a:lnTo>
                  <a:pt x="25" y="229"/>
                </a:lnTo>
                <a:lnTo>
                  <a:pt x="42" y="242"/>
                </a:lnTo>
                <a:lnTo>
                  <a:pt x="58" y="252"/>
                </a:lnTo>
                <a:lnTo>
                  <a:pt x="75" y="260"/>
                </a:lnTo>
                <a:lnTo>
                  <a:pt x="96" y="267"/>
                </a:lnTo>
                <a:lnTo>
                  <a:pt x="115" y="271"/>
                </a:lnTo>
                <a:lnTo>
                  <a:pt x="136" y="271"/>
                </a:lnTo>
                <a:lnTo>
                  <a:pt x="153" y="271"/>
                </a:lnTo>
                <a:lnTo>
                  <a:pt x="170" y="269"/>
                </a:lnTo>
                <a:lnTo>
                  <a:pt x="187" y="265"/>
                </a:lnTo>
                <a:lnTo>
                  <a:pt x="201" y="258"/>
                </a:lnTo>
                <a:lnTo>
                  <a:pt x="216" y="252"/>
                </a:lnTo>
                <a:lnTo>
                  <a:pt x="231" y="244"/>
                </a:lnTo>
                <a:lnTo>
                  <a:pt x="244" y="233"/>
                </a:lnTo>
                <a:lnTo>
                  <a:pt x="256" y="223"/>
                </a:lnTo>
                <a:lnTo>
                  <a:pt x="267" y="210"/>
                </a:lnTo>
                <a:lnTo>
                  <a:pt x="275" y="197"/>
                </a:lnTo>
                <a:lnTo>
                  <a:pt x="283" y="183"/>
                </a:lnTo>
                <a:lnTo>
                  <a:pt x="292" y="168"/>
                </a:lnTo>
                <a:lnTo>
                  <a:pt x="296" y="153"/>
                </a:lnTo>
                <a:lnTo>
                  <a:pt x="300" y="136"/>
                </a:lnTo>
                <a:lnTo>
                  <a:pt x="305" y="120"/>
                </a:lnTo>
                <a:lnTo>
                  <a:pt x="305" y="103"/>
                </a:lnTo>
                <a:close/>
              </a:path>
            </a:pathLst>
          </a:custGeom>
          <a:solidFill>
            <a:srgbClr val="FF30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4" name="Freeform 104"/>
          <p:cNvSpPr>
            <a:spLocks/>
          </p:cNvSpPr>
          <p:nvPr/>
        </p:nvSpPr>
        <p:spPr bwMode="auto">
          <a:xfrm>
            <a:off x="4170368" y="4582351"/>
            <a:ext cx="479425" cy="430213"/>
          </a:xfrm>
          <a:custGeom>
            <a:avLst/>
            <a:gdLst>
              <a:gd name="T0" fmla="*/ 761087078 w 302"/>
              <a:gd name="T1" fmla="*/ 221774007 h 271"/>
              <a:gd name="T2" fmla="*/ 751006457 w 302"/>
              <a:gd name="T3" fmla="*/ 153730484 h 271"/>
              <a:gd name="T4" fmla="*/ 725804905 w 302"/>
              <a:gd name="T5" fmla="*/ 83166034 h 271"/>
              <a:gd name="T6" fmla="*/ 693043681 w 302"/>
              <a:gd name="T7" fmla="*/ 25201587 h 271"/>
              <a:gd name="T8" fmla="*/ 667842128 w 302"/>
              <a:gd name="T9" fmla="*/ 0 h 271"/>
              <a:gd name="T10" fmla="*/ 688003370 w 302"/>
              <a:gd name="T11" fmla="*/ 25201587 h 271"/>
              <a:gd name="T12" fmla="*/ 720764595 w 302"/>
              <a:gd name="T13" fmla="*/ 83166034 h 271"/>
              <a:gd name="T14" fmla="*/ 745966147 w 302"/>
              <a:gd name="T15" fmla="*/ 153730484 h 271"/>
              <a:gd name="T16" fmla="*/ 756046768 w 302"/>
              <a:gd name="T17" fmla="*/ 221774007 h 271"/>
              <a:gd name="T18" fmla="*/ 756046768 w 302"/>
              <a:gd name="T19" fmla="*/ 302419064 h 271"/>
              <a:gd name="T20" fmla="*/ 740925836 w 302"/>
              <a:gd name="T21" fmla="*/ 385585074 h 271"/>
              <a:gd name="T22" fmla="*/ 708164612 w 302"/>
              <a:gd name="T23" fmla="*/ 461189914 h 271"/>
              <a:gd name="T24" fmla="*/ 660280869 w 302"/>
              <a:gd name="T25" fmla="*/ 524193072 h 271"/>
              <a:gd name="T26" fmla="*/ 607356815 w 302"/>
              <a:gd name="T27" fmla="*/ 582157500 h 271"/>
              <a:gd name="T28" fmla="*/ 539313418 w 302"/>
              <a:gd name="T29" fmla="*/ 624999393 h 271"/>
              <a:gd name="T30" fmla="*/ 466228122 w 302"/>
              <a:gd name="T31" fmla="*/ 655241290 h 271"/>
              <a:gd name="T32" fmla="*/ 385583056 w 302"/>
              <a:gd name="T33" fmla="*/ 672883190 h 271"/>
              <a:gd name="T34" fmla="*/ 289817157 w 302"/>
              <a:gd name="T35" fmla="*/ 672883190 h 271"/>
              <a:gd name="T36" fmla="*/ 194051209 w 302"/>
              <a:gd name="T37" fmla="*/ 645160658 h 271"/>
              <a:gd name="T38" fmla="*/ 105846569 w 302"/>
              <a:gd name="T39" fmla="*/ 597278449 h 271"/>
              <a:gd name="T40" fmla="*/ 30241875 w 302"/>
              <a:gd name="T41" fmla="*/ 534273704 h 271"/>
              <a:gd name="T42" fmla="*/ 0 w 302"/>
              <a:gd name="T43" fmla="*/ 496472127 h 271"/>
              <a:gd name="T44" fmla="*/ 30241875 w 302"/>
              <a:gd name="T45" fmla="*/ 539314020 h 271"/>
              <a:gd name="T46" fmla="*/ 105846569 w 302"/>
              <a:gd name="T47" fmla="*/ 609878445 h 271"/>
              <a:gd name="T48" fmla="*/ 189012486 w 302"/>
              <a:gd name="T49" fmla="*/ 650200974 h 271"/>
              <a:gd name="T50" fmla="*/ 289817157 w 302"/>
              <a:gd name="T51" fmla="*/ 677923506 h 271"/>
              <a:gd name="T52" fmla="*/ 385583056 w 302"/>
              <a:gd name="T53" fmla="*/ 677923506 h 271"/>
              <a:gd name="T54" fmla="*/ 471268433 w 302"/>
              <a:gd name="T55" fmla="*/ 662802558 h 271"/>
              <a:gd name="T56" fmla="*/ 544353728 w 302"/>
              <a:gd name="T57" fmla="*/ 630039709 h 271"/>
              <a:gd name="T58" fmla="*/ 614918075 w 302"/>
              <a:gd name="T59" fmla="*/ 587197816 h 271"/>
              <a:gd name="T60" fmla="*/ 667842128 w 302"/>
              <a:gd name="T61" fmla="*/ 529233388 h 271"/>
              <a:gd name="T62" fmla="*/ 713204923 w 302"/>
              <a:gd name="T63" fmla="*/ 461189914 h 271"/>
              <a:gd name="T64" fmla="*/ 745966147 w 302"/>
              <a:gd name="T65" fmla="*/ 385585074 h 271"/>
              <a:gd name="T66" fmla="*/ 761087078 w 302"/>
              <a:gd name="T67" fmla="*/ 302419064 h 2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2"/>
              <a:gd name="T103" fmla="*/ 0 h 271"/>
              <a:gd name="T104" fmla="*/ 302 w 302"/>
              <a:gd name="T105" fmla="*/ 271 h 27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2" h="271">
                <a:moveTo>
                  <a:pt x="302" y="103"/>
                </a:moveTo>
                <a:lnTo>
                  <a:pt x="302" y="88"/>
                </a:lnTo>
                <a:lnTo>
                  <a:pt x="300" y="76"/>
                </a:lnTo>
                <a:lnTo>
                  <a:pt x="298" y="61"/>
                </a:lnTo>
                <a:lnTo>
                  <a:pt x="294" y="48"/>
                </a:lnTo>
                <a:lnTo>
                  <a:pt x="288" y="33"/>
                </a:lnTo>
                <a:lnTo>
                  <a:pt x="281" y="23"/>
                </a:lnTo>
                <a:lnTo>
                  <a:pt x="275" y="10"/>
                </a:lnTo>
                <a:lnTo>
                  <a:pt x="267" y="0"/>
                </a:lnTo>
                <a:lnTo>
                  <a:pt x="265" y="0"/>
                </a:lnTo>
                <a:lnTo>
                  <a:pt x="273" y="10"/>
                </a:lnTo>
                <a:lnTo>
                  <a:pt x="279" y="23"/>
                </a:lnTo>
                <a:lnTo>
                  <a:pt x="286" y="33"/>
                </a:lnTo>
                <a:lnTo>
                  <a:pt x="292" y="48"/>
                </a:lnTo>
                <a:lnTo>
                  <a:pt x="296" y="61"/>
                </a:lnTo>
                <a:lnTo>
                  <a:pt x="298" y="76"/>
                </a:lnTo>
                <a:lnTo>
                  <a:pt x="300" y="88"/>
                </a:lnTo>
                <a:lnTo>
                  <a:pt x="300" y="103"/>
                </a:lnTo>
                <a:lnTo>
                  <a:pt x="300" y="120"/>
                </a:lnTo>
                <a:lnTo>
                  <a:pt x="298" y="136"/>
                </a:lnTo>
                <a:lnTo>
                  <a:pt x="294" y="153"/>
                </a:lnTo>
                <a:lnTo>
                  <a:pt x="288" y="168"/>
                </a:lnTo>
                <a:lnTo>
                  <a:pt x="281" y="183"/>
                </a:lnTo>
                <a:lnTo>
                  <a:pt x="273" y="195"/>
                </a:lnTo>
                <a:lnTo>
                  <a:pt x="262" y="208"/>
                </a:lnTo>
                <a:lnTo>
                  <a:pt x="252" y="221"/>
                </a:lnTo>
                <a:lnTo>
                  <a:pt x="241" y="231"/>
                </a:lnTo>
                <a:lnTo>
                  <a:pt x="229" y="239"/>
                </a:lnTo>
                <a:lnTo>
                  <a:pt x="214" y="248"/>
                </a:lnTo>
                <a:lnTo>
                  <a:pt x="199" y="254"/>
                </a:lnTo>
                <a:lnTo>
                  <a:pt x="185" y="260"/>
                </a:lnTo>
                <a:lnTo>
                  <a:pt x="170" y="265"/>
                </a:lnTo>
                <a:lnTo>
                  <a:pt x="153" y="267"/>
                </a:lnTo>
                <a:lnTo>
                  <a:pt x="136" y="269"/>
                </a:lnTo>
                <a:lnTo>
                  <a:pt x="115" y="267"/>
                </a:lnTo>
                <a:lnTo>
                  <a:pt x="96" y="263"/>
                </a:lnTo>
                <a:lnTo>
                  <a:pt x="77" y="256"/>
                </a:lnTo>
                <a:lnTo>
                  <a:pt x="58" y="248"/>
                </a:lnTo>
                <a:lnTo>
                  <a:pt x="42" y="237"/>
                </a:lnTo>
                <a:lnTo>
                  <a:pt x="27" y="225"/>
                </a:lnTo>
                <a:lnTo>
                  <a:pt x="12" y="212"/>
                </a:lnTo>
                <a:lnTo>
                  <a:pt x="0" y="195"/>
                </a:lnTo>
                <a:lnTo>
                  <a:pt x="0" y="197"/>
                </a:lnTo>
                <a:lnTo>
                  <a:pt x="0" y="200"/>
                </a:lnTo>
                <a:lnTo>
                  <a:pt x="12" y="214"/>
                </a:lnTo>
                <a:lnTo>
                  <a:pt x="25" y="229"/>
                </a:lnTo>
                <a:lnTo>
                  <a:pt x="42" y="242"/>
                </a:lnTo>
                <a:lnTo>
                  <a:pt x="58" y="250"/>
                </a:lnTo>
                <a:lnTo>
                  <a:pt x="75" y="258"/>
                </a:lnTo>
                <a:lnTo>
                  <a:pt x="96" y="265"/>
                </a:lnTo>
                <a:lnTo>
                  <a:pt x="115" y="269"/>
                </a:lnTo>
                <a:lnTo>
                  <a:pt x="136" y="271"/>
                </a:lnTo>
                <a:lnTo>
                  <a:pt x="153" y="269"/>
                </a:lnTo>
                <a:lnTo>
                  <a:pt x="170" y="267"/>
                </a:lnTo>
                <a:lnTo>
                  <a:pt x="187" y="263"/>
                </a:lnTo>
                <a:lnTo>
                  <a:pt x="201" y="256"/>
                </a:lnTo>
                <a:lnTo>
                  <a:pt x="216" y="250"/>
                </a:lnTo>
                <a:lnTo>
                  <a:pt x="229" y="242"/>
                </a:lnTo>
                <a:lnTo>
                  <a:pt x="244" y="233"/>
                </a:lnTo>
                <a:lnTo>
                  <a:pt x="254" y="221"/>
                </a:lnTo>
                <a:lnTo>
                  <a:pt x="265" y="210"/>
                </a:lnTo>
                <a:lnTo>
                  <a:pt x="275" y="197"/>
                </a:lnTo>
                <a:lnTo>
                  <a:pt x="283" y="183"/>
                </a:lnTo>
                <a:lnTo>
                  <a:pt x="290" y="168"/>
                </a:lnTo>
                <a:lnTo>
                  <a:pt x="296" y="153"/>
                </a:lnTo>
                <a:lnTo>
                  <a:pt x="300" y="136"/>
                </a:lnTo>
                <a:lnTo>
                  <a:pt x="302" y="120"/>
                </a:lnTo>
                <a:lnTo>
                  <a:pt x="302" y="103"/>
                </a:lnTo>
                <a:close/>
              </a:path>
            </a:pathLst>
          </a:custGeom>
          <a:solidFill>
            <a:srgbClr val="FF3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5" name="Freeform 105"/>
          <p:cNvSpPr>
            <a:spLocks/>
          </p:cNvSpPr>
          <p:nvPr/>
        </p:nvSpPr>
        <p:spPr bwMode="auto">
          <a:xfrm>
            <a:off x="4170368" y="4582319"/>
            <a:ext cx="479425" cy="427038"/>
          </a:xfrm>
          <a:custGeom>
            <a:avLst/>
            <a:gdLst>
              <a:gd name="T0" fmla="*/ 761087078 w 302"/>
              <a:gd name="T1" fmla="*/ 221774008 h 269"/>
              <a:gd name="T2" fmla="*/ 745966147 w 302"/>
              <a:gd name="T3" fmla="*/ 153730485 h 269"/>
              <a:gd name="T4" fmla="*/ 725804905 w 302"/>
              <a:gd name="T5" fmla="*/ 83166034 h 269"/>
              <a:gd name="T6" fmla="*/ 688003370 w 302"/>
              <a:gd name="T7" fmla="*/ 25201587 h 269"/>
              <a:gd name="T8" fmla="*/ 667842128 w 302"/>
              <a:gd name="T9" fmla="*/ 0 h 269"/>
              <a:gd name="T10" fmla="*/ 682963060 w 302"/>
              <a:gd name="T11" fmla="*/ 25201587 h 269"/>
              <a:gd name="T12" fmla="*/ 713204923 w 302"/>
              <a:gd name="T13" fmla="*/ 90725715 h 269"/>
              <a:gd name="T14" fmla="*/ 740925836 w 302"/>
              <a:gd name="T15" fmla="*/ 153730485 h 269"/>
              <a:gd name="T16" fmla="*/ 751006457 w 302"/>
              <a:gd name="T17" fmla="*/ 221774008 h 269"/>
              <a:gd name="T18" fmla="*/ 751006457 w 302"/>
              <a:gd name="T19" fmla="*/ 302419066 h 269"/>
              <a:gd name="T20" fmla="*/ 735885526 w 302"/>
              <a:gd name="T21" fmla="*/ 380544760 h 269"/>
              <a:gd name="T22" fmla="*/ 703124302 w 302"/>
              <a:gd name="T23" fmla="*/ 456149601 h 269"/>
              <a:gd name="T24" fmla="*/ 660280869 w 302"/>
              <a:gd name="T25" fmla="*/ 524193074 h 269"/>
              <a:gd name="T26" fmla="*/ 602316505 w 302"/>
              <a:gd name="T27" fmla="*/ 577117187 h 269"/>
              <a:gd name="T28" fmla="*/ 539313418 w 302"/>
              <a:gd name="T29" fmla="*/ 624999397 h 269"/>
              <a:gd name="T30" fmla="*/ 466228122 w 302"/>
              <a:gd name="T31" fmla="*/ 655241293 h 269"/>
              <a:gd name="T32" fmla="*/ 385583056 w 302"/>
              <a:gd name="T33" fmla="*/ 672883193 h 269"/>
              <a:gd name="T34" fmla="*/ 289817157 w 302"/>
              <a:gd name="T35" fmla="*/ 667842877 h 269"/>
              <a:gd name="T36" fmla="*/ 194051209 w 302"/>
              <a:gd name="T37" fmla="*/ 645160661 h 269"/>
              <a:gd name="T38" fmla="*/ 105846569 w 302"/>
              <a:gd name="T39" fmla="*/ 597278452 h 269"/>
              <a:gd name="T40" fmla="*/ 30241875 w 302"/>
              <a:gd name="T41" fmla="*/ 529233390 h 269"/>
              <a:gd name="T42" fmla="*/ 0 w 302"/>
              <a:gd name="T43" fmla="*/ 491431813 h 269"/>
              <a:gd name="T44" fmla="*/ 30241875 w 302"/>
              <a:gd name="T45" fmla="*/ 539314023 h 269"/>
              <a:gd name="T46" fmla="*/ 105846569 w 302"/>
              <a:gd name="T47" fmla="*/ 602318768 h 269"/>
              <a:gd name="T48" fmla="*/ 189012486 w 302"/>
              <a:gd name="T49" fmla="*/ 650200977 h 269"/>
              <a:gd name="T50" fmla="*/ 289817157 w 302"/>
              <a:gd name="T51" fmla="*/ 677923510 h 269"/>
              <a:gd name="T52" fmla="*/ 385583056 w 302"/>
              <a:gd name="T53" fmla="*/ 677923510 h 269"/>
              <a:gd name="T54" fmla="*/ 466228122 w 302"/>
              <a:gd name="T55" fmla="*/ 662802561 h 269"/>
              <a:gd name="T56" fmla="*/ 544353728 w 302"/>
              <a:gd name="T57" fmla="*/ 630039713 h 269"/>
              <a:gd name="T58" fmla="*/ 607356815 w 302"/>
              <a:gd name="T59" fmla="*/ 582157503 h 269"/>
              <a:gd name="T60" fmla="*/ 667842128 w 302"/>
              <a:gd name="T61" fmla="*/ 524193074 h 269"/>
              <a:gd name="T62" fmla="*/ 708164612 w 302"/>
              <a:gd name="T63" fmla="*/ 461189917 h 269"/>
              <a:gd name="T64" fmla="*/ 740925836 w 302"/>
              <a:gd name="T65" fmla="*/ 385585076 h 269"/>
              <a:gd name="T66" fmla="*/ 756046768 w 302"/>
              <a:gd name="T67" fmla="*/ 302419066 h 26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2"/>
              <a:gd name="T103" fmla="*/ 0 h 269"/>
              <a:gd name="T104" fmla="*/ 302 w 302"/>
              <a:gd name="T105" fmla="*/ 269 h 26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2" h="269">
                <a:moveTo>
                  <a:pt x="302" y="103"/>
                </a:moveTo>
                <a:lnTo>
                  <a:pt x="302" y="88"/>
                </a:lnTo>
                <a:lnTo>
                  <a:pt x="300" y="76"/>
                </a:lnTo>
                <a:lnTo>
                  <a:pt x="296" y="61"/>
                </a:lnTo>
                <a:lnTo>
                  <a:pt x="292" y="48"/>
                </a:lnTo>
                <a:lnTo>
                  <a:pt x="288" y="33"/>
                </a:lnTo>
                <a:lnTo>
                  <a:pt x="281" y="23"/>
                </a:lnTo>
                <a:lnTo>
                  <a:pt x="273" y="10"/>
                </a:lnTo>
                <a:lnTo>
                  <a:pt x="265" y="0"/>
                </a:lnTo>
                <a:lnTo>
                  <a:pt x="262" y="0"/>
                </a:lnTo>
                <a:lnTo>
                  <a:pt x="271" y="10"/>
                </a:lnTo>
                <a:lnTo>
                  <a:pt x="277" y="23"/>
                </a:lnTo>
                <a:lnTo>
                  <a:pt x="283" y="36"/>
                </a:lnTo>
                <a:lnTo>
                  <a:pt x="290" y="48"/>
                </a:lnTo>
                <a:lnTo>
                  <a:pt x="294" y="61"/>
                </a:lnTo>
                <a:lnTo>
                  <a:pt x="298" y="76"/>
                </a:lnTo>
                <a:lnTo>
                  <a:pt x="298" y="88"/>
                </a:lnTo>
                <a:lnTo>
                  <a:pt x="300" y="103"/>
                </a:lnTo>
                <a:lnTo>
                  <a:pt x="298" y="120"/>
                </a:lnTo>
                <a:lnTo>
                  <a:pt x="296" y="136"/>
                </a:lnTo>
                <a:lnTo>
                  <a:pt x="292" y="151"/>
                </a:lnTo>
                <a:lnTo>
                  <a:pt x="288" y="168"/>
                </a:lnTo>
                <a:lnTo>
                  <a:pt x="279" y="181"/>
                </a:lnTo>
                <a:lnTo>
                  <a:pt x="271" y="195"/>
                </a:lnTo>
                <a:lnTo>
                  <a:pt x="262" y="208"/>
                </a:lnTo>
                <a:lnTo>
                  <a:pt x="252" y="218"/>
                </a:lnTo>
                <a:lnTo>
                  <a:pt x="239" y="229"/>
                </a:lnTo>
                <a:lnTo>
                  <a:pt x="227" y="239"/>
                </a:lnTo>
                <a:lnTo>
                  <a:pt x="214" y="248"/>
                </a:lnTo>
                <a:lnTo>
                  <a:pt x="199" y="254"/>
                </a:lnTo>
                <a:lnTo>
                  <a:pt x="185" y="260"/>
                </a:lnTo>
                <a:lnTo>
                  <a:pt x="170" y="263"/>
                </a:lnTo>
                <a:lnTo>
                  <a:pt x="153" y="267"/>
                </a:lnTo>
                <a:lnTo>
                  <a:pt x="136" y="267"/>
                </a:lnTo>
                <a:lnTo>
                  <a:pt x="115" y="265"/>
                </a:lnTo>
                <a:lnTo>
                  <a:pt x="96" y="263"/>
                </a:lnTo>
                <a:lnTo>
                  <a:pt x="77" y="256"/>
                </a:lnTo>
                <a:lnTo>
                  <a:pt x="58" y="248"/>
                </a:lnTo>
                <a:lnTo>
                  <a:pt x="42" y="237"/>
                </a:lnTo>
                <a:lnTo>
                  <a:pt x="27" y="225"/>
                </a:lnTo>
                <a:lnTo>
                  <a:pt x="12" y="210"/>
                </a:lnTo>
                <a:lnTo>
                  <a:pt x="2" y="195"/>
                </a:lnTo>
                <a:lnTo>
                  <a:pt x="0" y="195"/>
                </a:lnTo>
                <a:lnTo>
                  <a:pt x="0" y="197"/>
                </a:lnTo>
                <a:lnTo>
                  <a:pt x="12" y="214"/>
                </a:lnTo>
                <a:lnTo>
                  <a:pt x="27" y="227"/>
                </a:lnTo>
                <a:lnTo>
                  <a:pt x="42" y="239"/>
                </a:lnTo>
                <a:lnTo>
                  <a:pt x="58" y="250"/>
                </a:lnTo>
                <a:lnTo>
                  <a:pt x="75" y="258"/>
                </a:lnTo>
                <a:lnTo>
                  <a:pt x="96" y="265"/>
                </a:lnTo>
                <a:lnTo>
                  <a:pt x="115" y="269"/>
                </a:lnTo>
                <a:lnTo>
                  <a:pt x="136" y="269"/>
                </a:lnTo>
                <a:lnTo>
                  <a:pt x="153" y="269"/>
                </a:lnTo>
                <a:lnTo>
                  <a:pt x="170" y="267"/>
                </a:lnTo>
                <a:lnTo>
                  <a:pt x="185" y="263"/>
                </a:lnTo>
                <a:lnTo>
                  <a:pt x="201" y="256"/>
                </a:lnTo>
                <a:lnTo>
                  <a:pt x="216" y="250"/>
                </a:lnTo>
                <a:lnTo>
                  <a:pt x="229" y="242"/>
                </a:lnTo>
                <a:lnTo>
                  <a:pt x="241" y="231"/>
                </a:lnTo>
                <a:lnTo>
                  <a:pt x="254" y="221"/>
                </a:lnTo>
                <a:lnTo>
                  <a:pt x="265" y="208"/>
                </a:lnTo>
                <a:lnTo>
                  <a:pt x="273" y="195"/>
                </a:lnTo>
                <a:lnTo>
                  <a:pt x="281" y="183"/>
                </a:lnTo>
                <a:lnTo>
                  <a:pt x="290" y="168"/>
                </a:lnTo>
                <a:lnTo>
                  <a:pt x="294" y="153"/>
                </a:lnTo>
                <a:lnTo>
                  <a:pt x="298" y="136"/>
                </a:lnTo>
                <a:lnTo>
                  <a:pt x="300" y="120"/>
                </a:lnTo>
                <a:lnTo>
                  <a:pt x="302" y="103"/>
                </a:lnTo>
                <a:close/>
              </a:path>
            </a:pathLst>
          </a:custGeom>
          <a:solidFill>
            <a:srgbClr val="FF32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6" name="Freeform 106"/>
          <p:cNvSpPr>
            <a:spLocks/>
          </p:cNvSpPr>
          <p:nvPr/>
        </p:nvSpPr>
        <p:spPr bwMode="auto">
          <a:xfrm>
            <a:off x="4170363" y="4582319"/>
            <a:ext cx="476250" cy="427038"/>
          </a:xfrm>
          <a:custGeom>
            <a:avLst/>
            <a:gdLst>
              <a:gd name="T0" fmla="*/ 756046766 w 300"/>
              <a:gd name="T1" fmla="*/ 221774008 h 269"/>
              <a:gd name="T2" fmla="*/ 745966145 w 300"/>
              <a:gd name="T3" fmla="*/ 153730485 h 269"/>
              <a:gd name="T4" fmla="*/ 720764593 w 300"/>
              <a:gd name="T5" fmla="*/ 83166034 h 269"/>
              <a:gd name="T6" fmla="*/ 688003368 w 300"/>
              <a:gd name="T7" fmla="*/ 25201587 h 269"/>
              <a:gd name="T8" fmla="*/ 660280867 w 300"/>
              <a:gd name="T9" fmla="*/ 0 h 269"/>
              <a:gd name="T10" fmla="*/ 677922748 w 300"/>
              <a:gd name="T11" fmla="*/ 25201587 h 269"/>
              <a:gd name="T12" fmla="*/ 713204921 w 300"/>
              <a:gd name="T13" fmla="*/ 90725715 h 269"/>
              <a:gd name="T14" fmla="*/ 735885524 w 300"/>
              <a:gd name="T15" fmla="*/ 153730485 h 269"/>
              <a:gd name="T16" fmla="*/ 751006455 w 300"/>
              <a:gd name="T17" fmla="*/ 221774008 h 269"/>
              <a:gd name="T18" fmla="*/ 751006455 w 300"/>
              <a:gd name="T19" fmla="*/ 302419066 h 269"/>
              <a:gd name="T20" fmla="*/ 735885524 w 300"/>
              <a:gd name="T21" fmla="*/ 380544760 h 269"/>
              <a:gd name="T22" fmla="*/ 703124300 w 300"/>
              <a:gd name="T23" fmla="*/ 456149601 h 269"/>
              <a:gd name="T24" fmla="*/ 660280867 w 300"/>
              <a:gd name="T25" fmla="*/ 519152758 h 269"/>
              <a:gd name="T26" fmla="*/ 602316503 w 300"/>
              <a:gd name="T27" fmla="*/ 577117187 h 269"/>
              <a:gd name="T28" fmla="*/ 539313416 w 300"/>
              <a:gd name="T29" fmla="*/ 619959080 h 269"/>
              <a:gd name="T30" fmla="*/ 466228121 w 300"/>
              <a:gd name="T31" fmla="*/ 650200977 h 269"/>
              <a:gd name="T32" fmla="*/ 385583055 w 300"/>
              <a:gd name="T33" fmla="*/ 667842877 h 269"/>
              <a:gd name="T34" fmla="*/ 289817156 w 300"/>
              <a:gd name="T35" fmla="*/ 667842877 h 269"/>
              <a:gd name="T36" fmla="*/ 194051208 w 300"/>
              <a:gd name="T37" fmla="*/ 640120345 h 269"/>
              <a:gd name="T38" fmla="*/ 105846569 w 300"/>
              <a:gd name="T39" fmla="*/ 592238136 h 269"/>
              <a:gd name="T40" fmla="*/ 35282186 w 300"/>
              <a:gd name="T41" fmla="*/ 529233390 h 269"/>
              <a:gd name="T42" fmla="*/ 5040312 w 300"/>
              <a:gd name="T43" fmla="*/ 491431813 h 269"/>
              <a:gd name="T44" fmla="*/ 30241875 w 300"/>
              <a:gd name="T45" fmla="*/ 534273707 h 269"/>
              <a:gd name="T46" fmla="*/ 105846569 w 300"/>
              <a:gd name="T47" fmla="*/ 597278452 h 269"/>
              <a:gd name="T48" fmla="*/ 194051208 w 300"/>
              <a:gd name="T49" fmla="*/ 645160661 h 269"/>
              <a:gd name="T50" fmla="*/ 289817156 w 300"/>
              <a:gd name="T51" fmla="*/ 672883193 h 269"/>
              <a:gd name="T52" fmla="*/ 385583055 w 300"/>
              <a:gd name="T53" fmla="*/ 672883193 h 269"/>
              <a:gd name="T54" fmla="*/ 466228121 w 300"/>
              <a:gd name="T55" fmla="*/ 655241293 h 269"/>
              <a:gd name="T56" fmla="*/ 539313416 w 300"/>
              <a:gd name="T57" fmla="*/ 624999397 h 269"/>
              <a:gd name="T58" fmla="*/ 607356814 w 300"/>
              <a:gd name="T59" fmla="*/ 582157503 h 269"/>
              <a:gd name="T60" fmla="*/ 660280867 w 300"/>
              <a:gd name="T61" fmla="*/ 524193074 h 269"/>
              <a:gd name="T62" fmla="*/ 708164610 w 300"/>
              <a:gd name="T63" fmla="*/ 461189917 h 269"/>
              <a:gd name="T64" fmla="*/ 740925834 w 300"/>
              <a:gd name="T65" fmla="*/ 385585076 h 269"/>
              <a:gd name="T66" fmla="*/ 756046766 w 300"/>
              <a:gd name="T67" fmla="*/ 302419066 h 26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0"/>
              <a:gd name="T103" fmla="*/ 0 h 269"/>
              <a:gd name="T104" fmla="*/ 300 w 300"/>
              <a:gd name="T105" fmla="*/ 269 h 26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0" h="269">
                <a:moveTo>
                  <a:pt x="300" y="103"/>
                </a:moveTo>
                <a:lnTo>
                  <a:pt x="300" y="88"/>
                </a:lnTo>
                <a:lnTo>
                  <a:pt x="298" y="76"/>
                </a:lnTo>
                <a:lnTo>
                  <a:pt x="296" y="61"/>
                </a:lnTo>
                <a:lnTo>
                  <a:pt x="292" y="48"/>
                </a:lnTo>
                <a:lnTo>
                  <a:pt x="286" y="33"/>
                </a:lnTo>
                <a:lnTo>
                  <a:pt x="279" y="23"/>
                </a:lnTo>
                <a:lnTo>
                  <a:pt x="273" y="10"/>
                </a:lnTo>
                <a:lnTo>
                  <a:pt x="265" y="0"/>
                </a:lnTo>
                <a:lnTo>
                  <a:pt x="262" y="0"/>
                </a:lnTo>
                <a:lnTo>
                  <a:pt x="260" y="0"/>
                </a:lnTo>
                <a:lnTo>
                  <a:pt x="269" y="10"/>
                </a:lnTo>
                <a:lnTo>
                  <a:pt x="277" y="23"/>
                </a:lnTo>
                <a:lnTo>
                  <a:pt x="283" y="36"/>
                </a:lnTo>
                <a:lnTo>
                  <a:pt x="288" y="48"/>
                </a:lnTo>
                <a:lnTo>
                  <a:pt x="292" y="61"/>
                </a:lnTo>
                <a:lnTo>
                  <a:pt x="296" y="76"/>
                </a:lnTo>
                <a:lnTo>
                  <a:pt x="298" y="88"/>
                </a:lnTo>
                <a:lnTo>
                  <a:pt x="298" y="103"/>
                </a:lnTo>
                <a:lnTo>
                  <a:pt x="298" y="120"/>
                </a:lnTo>
                <a:lnTo>
                  <a:pt x="296" y="136"/>
                </a:lnTo>
                <a:lnTo>
                  <a:pt x="292" y="151"/>
                </a:lnTo>
                <a:lnTo>
                  <a:pt x="286" y="166"/>
                </a:lnTo>
                <a:lnTo>
                  <a:pt x="279" y="181"/>
                </a:lnTo>
                <a:lnTo>
                  <a:pt x="271" y="193"/>
                </a:lnTo>
                <a:lnTo>
                  <a:pt x="262" y="206"/>
                </a:lnTo>
                <a:lnTo>
                  <a:pt x="252" y="218"/>
                </a:lnTo>
                <a:lnTo>
                  <a:pt x="239" y="229"/>
                </a:lnTo>
                <a:lnTo>
                  <a:pt x="227" y="237"/>
                </a:lnTo>
                <a:lnTo>
                  <a:pt x="214" y="246"/>
                </a:lnTo>
                <a:lnTo>
                  <a:pt x="199" y="252"/>
                </a:lnTo>
                <a:lnTo>
                  <a:pt x="185" y="258"/>
                </a:lnTo>
                <a:lnTo>
                  <a:pt x="170" y="263"/>
                </a:lnTo>
                <a:lnTo>
                  <a:pt x="153" y="265"/>
                </a:lnTo>
                <a:lnTo>
                  <a:pt x="136" y="265"/>
                </a:lnTo>
                <a:lnTo>
                  <a:pt x="115" y="265"/>
                </a:lnTo>
                <a:lnTo>
                  <a:pt x="96" y="260"/>
                </a:lnTo>
                <a:lnTo>
                  <a:pt x="77" y="254"/>
                </a:lnTo>
                <a:lnTo>
                  <a:pt x="58" y="246"/>
                </a:lnTo>
                <a:lnTo>
                  <a:pt x="42" y="235"/>
                </a:lnTo>
                <a:lnTo>
                  <a:pt x="27" y="223"/>
                </a:lnTo>
                <a:lnTo>
                  <a:pt x="14" y="210"/>
                </a:lnTo>
                <a:lnTo>
                  <a:pt x="2" y="193"/>
                </a:lnTo>
                <a:lnTo>
                  <a:pt x="2" y="195"/>
                </a:lnTo>
                <a:lnTo>
                  <a:pt x="0" y="195"/>
                </a:lnTo>
                <a:lnTo>
                  <a:pt x="12" y="212"/>
                </a:lnTo>
                <a:lnTo>
                  <a:pt x="27" y="225"/>
                </a:lnTo>
                <a:lnTo>
                  <a:pt x="42" y="237"/>
                </a:lnTo>
                <a:lnTo>
                  <a:pt x="58" y="248"/>
                </a:lnTo>
                <a:lnTo>
                  <a:pt x="77" y="256"/>
                </a:lnTo>
                <a:lnTo>
                  <a:pt x="96" y="263"/>
                </a:lnTo>
                <a:lnTo>
                  <a:pt x="115" y="267"/>
                </a:lnTo>
                <a:lnTo>
                  <a:pt x="136" y="269"/>
                </a:lnTo>
                <a:lnTo>
                  <a:pt x="153" y="267"/>
                </a:lnTo>
                <a:lnTo>
                  <a:pt x="170" y="265"/>
                </a:lnTo>
                <a:lnTo>
                  <a:pt x="185" y="260"/>
                </a:lnTo>
                <a:lnTo>
                  <a:pt x="199" y="254"/>
                </a:lnTo>
                <a:lnTo>
                  <a:pt x="214" y="248"/>
                </a:lnTo>
                <a:lnTo>
                  <a:pt x="229" y="239"/>
                </a:lnTo>
                <a:lnTo>
                  <a:pt x="241" y="231"/>
                </a:lnTo>
                <a:lnTo>
                  <a:pt x="252" y="221"/>
                </a:lnTo>
                <a:lnTo>
                  <a:pt x="262" y="208"/>
                </a:lnTo>
                <a:lnTo>
                  <a:pt x="273" y="195"/>
                </a:lnTo>
                <a:lnTo>
                  <a:pt x="281" y="183"/>
                </a:lnTo>
                <a:lnTo>
                  <a:pt x="288" y="168"/>
                </a:lnTo>
                <a:lnTo>
                  <a:pt x="294" y="153"/>
                </a:lnTo>
                <a:lnTo>
                  <a:pt x="298" y="136"/>
                </a:lnTo>
                <a:lnTo>
                  <a:pt x="300" y="120"/>
                </a:lnTo>
                <a:lnTo>
                  <a:pt x="300" y="103"/>
                </a:lnTo>
                <a:close/>
              </a:path>
            </a:pathLst>
          </a:custGeom>
          <a:solidFill>
            <a:srgbClr val="FF3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7" name="Freeform 107"/>
          <p:cNvSpPr>
            <a:spLocks/>
          </p:cNvSpPr>
          <p:nvPr/>
        </p:nvSpPr>
        <p:spPr bwMode="auto">
          <a:xfrm>
            <a:off x="4173570" y="4582319"/>
            <a:ext cx="473075" cy="423863"/>
          </a:xfrm>
          <a:custGeom>
            <a:avLst/>
            <a:gdLst>
              <a:gd name="T0" fmla="*/ 745966143 w 298"/>
              <a:gd name="T1" fmla="*/ 221774009 h 267"/>
              <a:gd name="T2" fmla="*/ 735885522 w 298"/>
              <a:gd name="T3" fmla="*/ 153730486 h 267"/>
              <a:gd name="T4" fmla="*/ 708164608 w 298"/>
              <a:gd name="T5" fmla="*/ 90725715 h 267"/>
              <a:gd name="T6" fmla="*/ 677922746 w 298"/>
              <a:gd name="T7" fmla="*/ 25201587 h 267"/>
              <a:gd name="T8" fmla="*/ 650200245 w 298"/>
              <a:gd name="T9" fmla="*/ 0 h 267"/>
              <a:gd name="T10" fmla="*/ 672882435 w 298"/>
              <a:gd name="T11" fmla="*/ 25201587 h 267"/>
              <a:gd name="T12" fmla="*/ 703124298 w 298"/>
              <a:gd name="T13" fmla="*/ 90725715 h 267"/>
              <a:gd name="T14" fmla="*/ 730845212 w 298"/>
              <a:gd name="T15" fmla="*/ 153730486 h 267"/>
              <a:gd name="T16" fmla="*/ 740925832 w 298"/>
              <a:gd name="T17" fmla="*/ 221774009 h 267"/>
              <a:gd name="T18" fmla="*/ 740925832 w 298"/>
              <a:gd name="T19" fmla="*/ 302419068 h 267"/>
              <a:gd name="T20" fmla="*/ 725804901 w 298"/>
              <a:gd name="T21" fmla="*/ 380544762 h 267"/>
              <a:gd name="T22" fmla="*/ 693043677 w 298"/>
              <a:gd name="T23" fmla="*/ 456149603 h 267"/>
              <a:gd name="T24" fmla="*/ 650200245 w 298"/>
              <a:gd name="T25" fmla="*/ 519152761 h 267"/>
              <a:gd name="T26" fmla="*/ 597276191 w 298"/>
              <a:gd name="T27" fmla="*/ 572076874 h 267"/>
              <a:gd name="T28" fmla="*/ 534273105 w 298"/>
              <a:gd name="T29" fmla="*/ 619959084 h 267"/>
              <a:gd name="T30" fmla="*/ 461187810 w 298"/>
              <a:gd name="T31" fmla="*/ 645160665 h 267"/>
              <a:gd name="T32" fmla="*/ 380542743 w 298"/>
              <a:gd name="T33" fmla="*/ 662802565 h 267"/>
              <a:gd name="T34" fmla="*/ 284776845 w 298"/>
              <a:gd name="T35" fmla="*/ 662802565 h 267"/>
              <a:gd name="T36" fmla="*/ 189010897 w 298"/>
              <a:gd name="T37" fmla="*/ 635080032 h 267"/>
              <a:gd name="T38" fmla="*/ 100806234 w 298"/>
              <a:gd name="T39" fmla="*/ 587197823 h 267"/>
              <a:gd name="T40" fmla="*/ 30241875 w 298"/>
              <a:gd name="T41" fmla="*/ 524193077 h 267"/>
              <a:gd name="T42" fmla="*/ 0 w 298"/>
              <a:gd name="T43" fmla="*/ 486391500 h 267"/>
              <a:gd name="T44" fmla="*/ 25201558 w 298"/>
              <a:gd name="T45" fmla="*/ 529233393 h 267"/>
              <a:gd name="T46" fmla="*/ 100806234 w 298"/>
              <a:gd name="T47" fmla="*/ 597278455 h 267"/>
              <a:gd name="T48" fmla="*/ 189010897 w 298"/>
              <a:gd name="T49" fmla="*/ 645160665 h 267"/>
              <a:gd name="T50" fmla="*/ 284776845 w 298"/>
              <a:gd name="T51" fmla="*/ 667842881 h 267"/>
              <a:gd name="T52" fmla="*/ 380542743 w 298"/>
              <a:gd name="T53" fmla="*/ 672883197 h 267"/>
              <a:gd name="T54" fmla="*/ 461187810 w 298"/>
              <a:gd name="T55" fmla="*/ 655241297 h 267"/>
              <a:gd name="T56" fmla="*/ 534273105 w 298"/>
              <a:gd name="T57" fmla="*/ 624999400 h 267"/>
              <a:gd name="T58" fmla="*/ 597276191 w 298"/>
              <a:gd name="T59" fmla="*/ 577117190 h 267"/>
              <a:gd name="T60" fmla="*/ 655240555 w 298"/>
              <a:gd name="T61" fmla="*/ 524193077 h 267"/>
              <a:gd name="T62" fmla="*/ 698083987 w 298"/>
              <a:gd name="T63" fmla="*/ 456149603 h 267"/>
              <a:gd name="T64" fmla="*/ 730845212 w 298"/>
              <a:gd name="T65" fmla="*/ 380544762 h 267"/>
              <a:gd name="T66" fmla="*/ 745966143 w 298"/>
              <a:gd name="T67" fmla="*/ 302419068 h 26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8"/>
              <a:gd name="T103" fmla="*/ 0 h 267"/>
              <a:gd name="T104" fmla="*/ 298 w 298"/>
              <a:gd name="T105" fmla="*/ 267 h 26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8" h="267">
                <a:moveTo>
                  <a:pt x="298" y="103"/>
                </a:moveTo>
                <a:lnTo>
                  <a:pt x="296" y="88"/>
                </a:lnTo>
                <a:lnTo>
                  <a:pt x="296" y="76"/>
                </a:lnTo>
                <a:lnTo>
                  <a:pt x="292" y="61"/>
                </a:lnTo>
                <a:lnTo>
                  <a:pt x="288" y="48"/>
                </a:lnTo>
                <a:lnTo>
                  <a:pt x="281" y="36"/>
                </a:lnTo>
                <a:lnTo>
                  <a:pt x="275" y="23"/>
                </a:lnTo>
                <a:lnTo>
                  <a:pt x="269" y="10"/>
                </a:lnTo>
                <a:lnTo>
                  <a:pt x="260" y="0"/>
                </a:lnTo>
                <a:lnTo>
                  <a:pt x="258" y="0"/>
                </a:lnTo>
                <a:lnTo>
                  <a:pt x="267" y="10"/>
                </a:lnTo>
                <a:lnTo>
                  <a:pt x="273" y="23"/>
                </a:lnTo>
                <a:lnTo>
                  <a:pt x="279" y="36"/>
                </a:lnTo>
                <a:lnTo>
                  <a:pt x="286" y="48"/>
                </a:lnTo>
                <a:lnTo>
                  <a:pt x="290" y="61"/>
                </a:lnTo>
                <a:lnTo>
                  <a:pt x="292" y="76"/>
                </a:lnTo>
                <a:lnTo>
                  <a:pt x="294" y="88"/>
                </a:lnTo>
                <a:lnTo>
                  <a:pt x="296" y="103"/>
                </a:lnTo>
                <a:lnTo>
                  <a:pt x="294" y="120"/>
                </a:lnTo>
                <a:lnTo>
                  <a:pt x="292" y="136"/>
                </a:lnTo>
                <a:lnTo>
                  <a:pt x="288" y="151"/>
                </a:lnTo>
                <a:lnTo>
                  <a:pt x="284" y="166"/>
                </a:lnTo>
                <a:lnTo>
                  <a:pt x="275" y="181"/>
                </a:lnTo>
                <a:lnTo>
                  <a:pt x="269" y="193"/>
                </a:lnTo>
                <a:lnTo>
                  <a:pt x="258" y="206"/>
                </a:lnTo>
                <a:lnTo>
                  <a:pt x="248" y="216"/>
                </a:lnTo>
                <a:lnTo>
                  <a:pt x="237" y="227"/>
                </a:lnTo>
                <a:lnTo>
                  <a:pt x="225" y="237"/>
                </a:lnTo>
                <a:lnTo>
                  <a:pt x="212" y="246"/>
                </a:lnTo>
                <a:lnTo>
                  <a:pt x="197" y="252"/>
                </a:lnTo>
                <a:lnTo>
                  <a:pt x="183" y="256"/>
                </a:lnTo>
                <a:lnTo>
                  <a:pt x="166" y="260"/>
                </a:lnTo>
                <a:lnTo>
                  <a:pt x="151" y="263"/>
                </a:lnTo>
                <a:lnTo>
                  <a:pt x="134" y="265"/>
                </a:lnTo>
                <a:lnTo>
                  <a:pt x="113" y="263"/>
                </a:lnTo>
                <a:lnTo>
                  <a:pt x="94" y="258"/>
                </a:lnTo>
                <a:lnTo>
                  <a:pt x="75" y="252"/>
                </a:lnTo>
                <a:lnTo>
                  <a:pt x="56" y="244"/>
                </a:lnTo>
                <a:lnTo>
                  <a:pt x="40" y="233"/>
                </a:lnTo>
                <a:lnTo>
                  <a:pt x="25" y="223"/>
                </a:lnTo>
                <a:lnTo>
                  <a:pt x="12" y="208"/>
                </a:lnTo>
                <a:lnTo>
                  <a:pt x="0" y="193"/>
                </a:lnTo>
                <a:lnTo>
                  <a:pt x="0" y="195"/>
                </a:lnTo>
                <a:lnTo>
                  <a:pt x="10" y="210"/>
                </a:lnTo>
                <a:lnTo>
                  <a:pt x="25" y="225"/>
                </a:lnTo>
                <a:lnTo>
                  <a:pt x="40" y="237"/>
                </a:lnTo>
                <a:lnTo>
                  <a:pt x="56" y="248"/>
                </a:lnTo>
                <a:lnTo>
                  <a:pt x="75" y="256"/>
                </a:lnTo>
                <a:lnTo>
                  <a:pt x="94" y="263"/>
                </a:lnTo>
                <a:lnTo>
                  <a:pt x="113" y="265"/>
                </a:lnTo>
                <a:lnTo>
                  <a:pt x="134" y="267"/>
                </a:lnTo>
                <a:lnTo>
                  <a:pt x="151" y="267"/>
                </a:lnTo>
                <a:lnTo>
                  <a:pt x="168" y="263"/>
                </a:lnTo>
                <a:lnTo>
                  <a:pt x="183" y="260"/>
                </a:lnTo>
                <a:lnTo>
                  <a:pt x="197" y="254"/>
                </a:lnTo>
                <a:lnTo>
                  <a:pt x="212" y="248"/>
                </a:lnTo>
                <a:lnTo>
                  <a:pt x="225" y="239"/>
                </a:lnTo>
                <a:lnTo>
                  <a:pt x="237" y="229"/>
                </a:lnTo>
                <a:lnTo>
                  <a:pt x="250" y="218"/>
                </a:lnTo>
                <a:lnTo>
                  <a:pt x="260" y="208"/>
                </a:lnTo>
                <a:lnTo>
                  <a:pt x="269" y="195"/>
                </a:lnTo>
                <a:lnTo>
                  <a:pt x="277" y="181"/>
                </a:lnTo>
                <a:lnTo>
                  <a:pt x="286" y="168"/>
                </a:lnTo>
                <a:lnTo>
                  <a:pt x="290" y="151"/>
                </a:lnTo>
                <a:lnTo>
                  <a:pt x="294" y="136"/>
                </a:lnTo>
                <a:lnTo>
                  <a:pt x="296" y="120"/>
                </a:lnTo>
                <a:lnTo>
                  <a:pt x="298" y="103"/>
                </a:lnTo>
                <a:close/>
              </a:path>
            </a:pathLst>
          </a:custGeom>
          <a:solidFill>
            <a:srgbClr val="FF3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8" name="Freeform 108"/>
          <p:cNvSpPr>
            <a:spLocks/>
          </p:cNvSpPr>
          <p:nvPr/>
        </p:nvSpPr>
        <p:spPr bwMode="auto">
          <a:xfrm>
            <a:off x="4173538" y="4582319"/>
            <a:ext cx="469900" cy="420688"/>
          </a:xfrm>
          <a:custGeom>
            <a:avLst/>
            <a:gdLst>
              <a:gd name="T0" fmla="*/ 745966141 w 296"/>
              <a:gd name="T1" fmla="*/ 221774011 h 265"/>
              <a:gd name="T2" fmla="*/ 730845210 w 296"/>
              <a:gd name="T3" fmla="*/ 153730487 h 265"/>
              <a:gd name="T4" fmla="*/ 708164606 w 296"/>
              <a:gd name="T5" fmla="*/ 90725716 h 265"/>
              <a:gd name="T6" fmla="*/ 672882433 w 296"/>
              <a:gd name="T7" fmla="*/ 25201587 h 265"/>
              <a:gd name="T8" fmla="*/ 650200243 w 296"/>
              <a:gd name="T9" fmla="*/ 0 h 265"/>
              <a:gd name="T10" fmla="*/ 667842123 w 296"/>
              <a:gd name="T11" fmla="*/ 30241909 h 265"/>
              <a:gd name="T12" fmla="*/ 703124296 w 296"/>
              <a:gd name="T13" fmla="*/ 90725716 h 265"/>
              <a:gd name="T14" fmla="*/ 725804899 w 296"/>
              <a:gd name="T15" fmla="*/ 153730487 h 265"/>
              <a:gd name="T16" fmla="*/ 740925830 w 296"/>
              <a:gd name="T17" fmla="*/ 221774011 h 265"/>
              <a:gd name="T18" fmla="*/ 740925830 w 296"/>
              <a:gd name="T19" fmla="*/ 302419069 h 265"/>
              <a:gd name="T20" fmla="*/ 725804899 w 296"/>
              <a:gd name="T21" fmla="*/ 380544764 h 265"/>
              <a:gd name="T22" fmla="*/ 693043675 w 296"/>
              <a:gd name="T23" fmla="*/ 456149605 h 265"/>
              <a:gd name="T24" fmla="*/ 650200243 w 296"/>
              <a:gd name="T25" fmla="*/ 519152764 h 265"/>
              <a:gd name="T26" fmla="*/ 592235879 w 296"/>
              <a:gd name="T27" fmla="*/ 572076877 h 265"/>
              <a:gd name="T28" fmla="*/ 529232793 w 296"/>
              <a:gd name="T29" fmla="*/ 614918771 h 265"/>
              <a:gd name="T30" fmla="*/ 461187808 w 296"/>
              <a:gd name="T31" fmla="*/ 645160668 h 265"/>
              <a:gd name="T32" fmla="*/ 380542742 w 296"/>
              <a:gd name="T33" fmla="*/ 662802568 h 265"/>
              <a:gd name="T34" fmla="*/ 284776844 w 296"/>
              <a:gd name="T35" fmla="*/ 662802568 h 265"/>
              <a:gd name="T36" fmla="*/ 189010897 w 296"/>
              <a:gd name="T37" fmla="*/ 635080036 h 265"/>
              <a:gd name="T38" fmla="*/ 100806233 w 296"/>
              <a:gd name="T39" fmla="*/ 587197826 h 265"/>
              <a:gd name="T40" fmla="*/ 30241875 w 296"/>
              <a:gd name="T41" fmla="*/ 519152764 h 265"/>
              <a:gd name="T42" fmla="*/ 0 w 296"/>
              <a:gd name="T43" fmla="*/ 486391502 h 265"/>
              <a:gd name="T44" fmla="*/ 30241875 w 296"/>
              <a:gd name="T45" fmla="*/ 529233396 h 265"/>
              <a:gd name="T46" fmla="*/ 100806233 w 296"/>
              <a:gd name="T47" fmla="*/ 592238142 h 265"/>
              <a:gd name="T48" fmla="*/ 189010897 w 296"/>
              <a:gd name="T49" fmla="*/ 640120352 h 265"/>
              <a:gd name="T50" fmla="*/ 284776844 w 296"/>
              <a:gd name="T51" fmla="*/ 667842885 h 265"/>
              <a:gd name="T52" fmla="*/ 380542742 w 296"/>
              <a:gd name="T53" fmla="*/ 667842885 h 265"/>
              <a:gd name="T54" fmla="*/ 461187808 w 296"/>
              <a:gd name="T55" fmla="*/ 650200984 h 265"/>
              <a:gd name="T56" fmla="*/ 534273103 w 296"/>
              <a:gd name="T57" fmla="*/ 619959087 h 265"/>
              <a:gd name="T58" fmla="*/ 597276190 w 296"/>
              <a:gd name="T59" fmla="*/ 577117194 h 265"/>
              <a:gd name="T60" fmla="*/ 655240553 w 296"/>
              <a:gd name="T61" fmla="*/ 519152764 h 265"/>
              <a:gd name="T62" fmla="*/ 698083986 w 296"/>
              <a:gd name="T63" fmla="*/ 456149605 h 265"/>
              <a:gd name="T64" fmla="*/ 730845210 w 296"/>
              <a:gd name="T65" fmla="*/ 380544764 h 265"/>
              <a:gd name="T66" fmla="*/ 745966141 w 296"/>
              <a:gd name="T67" fmla="*/ 302419069 h 26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6"/>
              <a:gd name="T103" fmla="*/ 0 h 265"/>
              <a:gd name="T104" fmla="*/ 296 w 296"/>
              <a:gd name="T105" fmla="*/ 265 h 26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6" h="265">
                <a:moveTo>
                  <a:pt x="296" y="103"/>
                </a:moveTo>
                <a:lnTo>
                  <a:pt x="296" y="88"/>
                </a:lnTo>
                <a:lnTo>
                  <a:pt x="294" y="76"/>
                </a:lnTo>
                <a:lnTo>
                  <a:pt x="290" y="61"/>
                </a:lnTo>
                <a:lnTo>
                  <a:pt x="286" y="48"/>
                </a:lnTo>
                <a:lnTo>
                  <a:pt x="281" y="36"/>
                </a:lnTo>
                <a:lnTo>
                  <a:pt x="275" y="23"/>
                </a:lnTo>
                <a:lnTo>
                  <a:pt x="267" y="10"/>
                </a:lnTo>
                <a:lnTo>
                  <a:pt x="258" y="0"/>
                </a:lnTo>
                <a:lnTo>
                  <a:pt x="256" y="2"/>
                </a:lnTo>
                <a:lnTo>
                  <a:pt x="265" y="12"/>
                </a:lnTo>
                <a:lnTo>
                  <a:pt x="273" y="23"/>
                </a:lnTo>
                <a:lnTo>
                  <a:pt x="279" y="36"/>
                </a:lnTo>
                <a:lnTo>
                  <a:pt x="284" y="48"/>
                </a:lnTo>
                <a:lnTo>
                  <a:pt x="288" y="61"/>
                </a:lnTo>
                <a:lnTo>
                  <a:pt x="292" y="76"/>
                </a:lnTo>
                <a:lnTo>
                  <a:pt x="294" y="88"/>
                </a:lnTo>
                <a:lnTo>
                  <a:pt x="294" y="103"/>
                </a:lnTo>
                <a:lnTo>
                  <a:pt x="294" y="120"/>
                </a:lnTo>
                <a:lnTo>
                  <a:pt x="292" y="136"/>
                </a:lnTo>
                <a:lnTo>
                  <a:pt x="288" y="151"/>
                </a:lnTo>
                <a:lnTo>
                  <a:pt x="281" y="166"/>
                </a:lnTo>
                <a:lnTo>
                  <a:pt x="275" y="181"/>
                </a:lnTo>
                <a:lnTo>
                  <a:pt x="267" y="193"/>
                </a:lnTo>
                <a:lnTo>
                  <a:pt x="258" y="206"/>
                </a:lnTo>
                <a:lnTo>
                  <a:pt x="248" y="216"/>
                </a:lnTo>
                <a:lnTo>
                  <a:pt x="235" y="227"/>
                </a:lnTo>
                <a:lnTo>
                  <a:pt x="225" y="235"/>
                </a:lnTo>
                <a:lnTo>
                  <a:pt x="210" y="244"/>
                </a:lnTo>
                <a:lnTo>
                  <a:pt x="197" y="250"/>
                </a:lnTo>
                <a:lnTo>
                  <a:pt x="183" y="256"/>
                </a:lnTo>
                <a:lnTo>
                  <a:pt x="166" y="260"/>
                </a:lnTo>
                <a:lnTo>
                  <a:pt x="151" y="263"/>
                </a:lnTo>
                <a:lnTo>
                  <a:pt x="134" y="263"/>
                </a:lnTo>
                <a:lnTo>
                  <a:pt x="113" y="263"/>
                </a:lnTo>
                <a:lnTo>
                  <a:pt x="94" y="258"/>
                </a:lnTo>
                <a:lnTo>
                  <a:pt x="75" y="252"/>
                </a:lnTo>
                <a:lnTo>
                  <a:pt x="56" y="244"/>
                </a:lnTo>
                <a:lnTo>
                  <a:pt x="40" y="233"/>
                </a:lnTo>
                <a:lnTo>
                  <a:pt x="25" y="221"/>
                </a:lnTo>
                <a:lnTo>
                  <a:pt x="12" y="206"/>
                </a:lnTo>
                <a:lnTo>
                  <a:pt x="0" y="191"/>
                </a:lnTo>
                <a:lnTo>
                  <a:pt x="0" y="193"/>
                </a:lnTo>
                <a:lnTo>
                  <a:pt x="12" y="210"/>
                </a:lnTo>
                <a:lnTo>
                  <a:pt x="25" y="223"/>
                </a:lnTo>
                <a:lnTo>
                  <a:pt x="40" y="235"/>
                </a:lnTo>
                <a:lnTo>
                  <a:pt x="56" y="246"/>
                </a:lnTo>
                <a:lnTo>
                  <a:pt x="75" y="254"/>
                </a:lnTo>
                <a:lnTo>
                  <a:pt x="94" y="260"/>
                </a:lnTo>
                <a:lnTo>
                  <a:pt x="113" y="265"/>
                </a:lnTo>
                <a:lnTo>
                  <a:pt x="134" y="265"/>
                </a:lnTo>
                <a:lnTo>
                  <a:pt x="151" y="265"/>
                </a:lnTo>
                <a:lnTo>
                  <a:pt x="168" y="263"/>
                </a:lnTo>
                <a:lnTo>
                  <a:pt x="183" y="258"/>
                </a:lnTo>
                <a:lnTo>
                  <a:pt x="197" y="252"/>
                </a:lnTo>
                <a:lnTo>
                  <a:pt x="212" y="246"/>
                </a:lnTo>
                <a:lnTo>
                  <a:pt x="225" y="237"/>
                </a:lnTo>
                <a:lnTo>
                  <a:pt x="237" y="229"/>
                </a:lnTo>
                <a:lnTo>
                  <a:pt x="250" y="218"/>
                </a:lnTo>
                <a:lnTo>
                  <a:pt x="260" y="206"/>
                </a:lnTo>
                <a:lnTo>
                  <a:pt x="269" y="193"/>
                </a:lnTo>
                <a:lnTo>
                  <a:pt x="277" y="181"/>
                </a:lnTo>
                <a:lnTo>
                  <a:pt x="284" y="166"/>
                </a:lnTo>
                <a:lnTo>
                  <a:pt x="290" y="151"/>
                </a:lnTo>
                <a:lnTo>
                  <a:pt x="294" y="136"/>
                </a:lnTo>
                <a:lnTo>
                  <a:pt x="296" y="120"/>
                </a:lnTo>
                <a:lnTo>
                  <a:pt x="296" y="103"/>
                </a:lnTo>
                <a:close/>
              </a:path>
            </a:pathLst>
          </a:custGeom>
          <a:solidFill>
            <a:srgbClr val="FF33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39" name="Freeform 109"/>
          <p:cNvSpPr>
            <a:spLocks/>
          </p:cNvSpPr>
          <p:nvPr/>
        </p:nvSpPr>
        <p:spPr bwMode="auto">
          <a:xfrm>
            <a:off x="4173538" y="4582319"/>
            <a:ext cx="469900" cy="420688"/>
          </a:xfrm>
          <a:custGeom>
            <a:avLst/>
            <a:gdLst>
              <a:gd name="T0" fmla="*/ 740925830 w 296"/>
              <a:gd name="T1" fmla="*/ 221774011 h 265"/>
              <a:gd name="T2" fmla="*/ 730845210 w 296"/>
              <a:gd name="T3" fmla="*/ 153730487 h 265"/>
              <a:gd name="T4" fmla="*/ 703124296 w 296"/>
              <a:gd name="T5" fmla="*/ 90725716 h 265"/>
              <a:gd name="T6" fmla="*/ 672882433 w 296"/>
              <a:gd name="T7" fmla="*/ 25201587 h 265"/>
              <a:gd name="T8" fmla="*/ 645159932 w 296"/>
              <a:gd name="T9" fmla="*/ 5040318 h 265"/>
              <a:gd name="T10" fmla="*/ 667842123 w 296"/>
              <a:gd name="T11" fmla="*/ 30241909 h 265"/>
              <a:gd name="T12" fmla="*/ 698083986 w 296"/>
              <a:gd name="T13" fmla="*/ 90725716 h 265"/>
              <a:gd name="T14" fmla="*/ 725804899 w 296"/>
              <a:gd name="T15" fmla="*/ 153730487 h 265"/>
              <a:gd name="T16" fmla="*/ 735885520 w 296"/>
              <a:gd name="T17" fmla="*/ 221774011 h 265"/>
              <a:gd name="T18" fmla="*/ 735885520 w 296"/>
              <a:gd name="T19" fmla="*/ 302419069 h 265"/>
              <a:gd name="T20" fmla="*/ 720764589 w 296"/>
              <a:gd name="T21" fmla="*/ 380544764 h 265"/>
              <a:gd name="T22" fmla="*/ 688003365 w 296"/>
              <a:gd name="T23" fmla="*/ 448588337 h 265"/>
              <a:gd name="T24" fmla="*/ 645159932 w 296"/>
              <a:gd name="T25" fmla="*/ 514112448 h 265"/>
              <a:gd name="T26" fmla="*/ 592235879 w 296"/>
              <a:gd name="T27" fmla="*/ 572076877 h 265"/>
              <a:gd name="T28" fmla="*/ 529232793 w 296"/>
              <a:gd name="T29" fmla="*/ 614918771 h 265"/>
              <a:gd name="T30" fmla="*/ 456147498 w 296"/>
              <a:gd name="T31" fmla="*/ 640120352 h 265"/>
              <a:gd name="T32" fmla="*/ 380542742 w 296"/>
              <a:gd name="T33" fmla="*/ 655241300 h 265"/>
              <a:gd name="T34" fmla="*/ 284776844 w 296"/>
              <a:gd name="T35" fmla="*/ 655241300 h 265"/>
              <a:gd name="T36" fmla="*/ 189010897 w 296"/>
              <a:gd name="T37" fmla="*/ 630039720 h 265"/>
              <a:gd name="T38" fmla="*/ 105846568 w 296"/>
              <a:gd name="T39" fmla="*/ 582157510 h 265"/>
              <a:gd name="T40" fmla="*/ 30241875 w 296"/>
              <a:gd name="T41" fmla="*/ 519152764 h 265"/>
              <a:gd name="T42" fmla="*/ 0 w 296"/>
              <a:gd name="T43" fmla="*/ 481351186 h 265"/>
              <a:gd name="T44" fmla="*/ 30241875 w 296"/>
              <a:gd name="T45" fmla="*/ 524193080 h 265"/>
              <a:gd name="T46" fmla="*/ 100806233 w 296"/>
              <a:gd name="T47" fmla="*/ 592238142 h 265"/>
              <a:gd name="T48" fmla="*/ 189010897 w 296"/>
              <a:gd name="T49" fmla="*/ 635080036 h 265"/>
              <a:gd name="T50" fmla="*/ 284776844 w 296"/>
              <a:gd name="T51" fmla="*/ 662802568 h 265"/>
              <a:gd name="T52" fmla="*/ 380542742 w 296"/>
              <a:gd name="T53" fmla="*/ 662802568 h 265"/>
              <a:gd name="T54" fmla="*/ 461187808 w 296"/>
              <a:gd name="T55" fmla="*/ 645160668 h 265"/>
              <a:gd name="T56" fmla="*/ 534273103 w 296"/>
              <a:gd name="T57" fmla="*/ 619959087 h 265"/>
              <a:gd name="T58" fmla="*/ 597276190 w 296"/>
              <a:gd name="T59" fmla="*/ 572076877 h 265"/>
              <a:gd name="T60" fmla="*/ 650200243 w 296"/>
              <a:gd name="T61" fmla="*/ 519152764 h 265"/>
              <a:gd name="T62" fmla="*/ 693043675 w 296"/>
              <a:gd name="T63" fmla="*/ 456149605 h 265"/>
              <a:gd name="T64" fmla="*/ 725804899 w 296"/>
              <a:gd name="T65" fmla="*/ 380544764 h 265"/>
              <a:gd name="T66" fmla="*/ 740925830 w 296"/>
              <a:gd name="T67" fmla="*/ 302419069 h 26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6"/>
              <a:gd name="T103" fmla="*/ 0 h 265"/>
              <a:gd name="T104" fmla="*/ 296 w 296"/>
              <a:gd name="T105" fmla="*/ 265 h 26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6" h="265">
                <a:moveTo>
                  <a:pt x="296" y="103"/>
                </a:moveTo>
                <a:lnTo>
                  <a:pt x="294" y="88"/>
                </a:lnTo>
                <a:lnTo>
                  <a:pt x="292" y="76"/>
                </a:lnTo>
                <a:lnTo>
                  <a:pt x="290" y="61"/>
                </a:lnTo>
                <a:lnTo>
                  <a:pt x="286" y="48"/>
                </a:lnTo>
                <a:lnTo>
                  <a:pt x="279" y="36"/>
                </a:lnTo>
                <a:lnTo>
                  <a:pt x="273" y="23"/>
                </a:lnTo>
                <a:lnTo>
                  <a:pt x="267" y="10"/>
                </a:lnTo>
                <a:lnTo>
                  <a:pt x="258" y="0"/>
                </a:lnTo>
                <a:lnTo>
                  <a:pt x="256" y="2"/>
                </a:lnTo>
                <a:lnTo>
                  <a:pt x="265" y="12"/>
                </a:lnTo>
                <a:lnTo>
                  <a:pt x="271" y="23"/>
                </a:lnTo>
                <a:lnTo>
                  <a:pt x="277" y="36"/>
                </a:lnTo>
                <a:lnTo>
                  <a:pt x="284" y="48"/>
                </a:lnTo>
                <a:lnTo>
                  <a:pt x="288" y="61"/>
                </a:lnTo>
                <a:lnTo>
                  <a:pt x="290" y="76"/>
                </a:lnTo>
                <a:lnTo>
                  <a:pt x="292" y="88"/>
                </a:lnTo>
                <a:lnTo>
                  <a:pt x="292" y="103"/>
                </a:lnTo>
                <a:lnTo>
                  <a:pt x="292" y="120"/>
                </a:lnTo>
                <a:lnTo>
                  <a:pt x="290" y="136"/>
                </a:lnTo>
                <a:lnTo>
                  <a:pt x="286" y="151"/>
                </a:lnTo>
                <a:lnTo>
                  <a:pt x="281" y="166"/>
                </a:lnTo>
                <a:lnTo>
                  <a:pt x="273" y="178"/>
                </a:lnTo>
                <a:lnTo>
                  <a:pt x="267" y="191"/>
                </a:lnTo>
                <a:lnTo>
                  <a:pt x="256" y="204"/>
                </a:lnTo>
                <a:lnTo>
                  <a:pt x="246" y="216"/>
                </a:lnTo>
                <a:lnTo>
                  <a:pt x="235" y="227"/>
                </a:lnTo>
                <a:lnTo>
                  <a:pt x="223" y="235"/>
                </a:lnTo>
                <a:lnTo>
                  <a:pt x="210" y="244"/>
                </a:lnTo>
                <a:lnTo>
                  <a:pt x="195" y="250"/>
                </a:lnTo>
                <a:lnTo>
                  <a:pt x="181" y="254"/>
                </a:lnTo>
                <a:lnTo>
                  <a:pt x="166" y="258"/>
                </a:lnTo>
                <a:lnTo>
                  <a:pt x="151" y="260"/>
                </a:lnTo>
                <a:lnTo>
                  <a:pt x="134" y="263"/>
                </a:lnTo>
                <a:lnTo>
                  <a:pt x="113" y="260"/>
                </a:lnTo>
                <a:lnTo>
                  <a:pt x="94" y="256"/>
                </a:lnTo>
                <a:lnTo>
                  <a:pt x="75" y="250"/>
                </a:lnTo>
                <a:lnTo>
                  <a:pt x="56" y="242"/>
                </a:lnTo>
                <a:lnTo>
                  <a:pt x="42" y="231"/>
                </a:lnTo>
                <a:lnTo>
                  <a:pt x="25" y="218"/>
                </a:lnTo>
                <a:lnTo>
                  <a:pt x="12" y="206"/>
                </a:lnTo>
                <a:lnTo>
                  <a:pt x="2" y="189"/>
                </a:lnTo>
                <a:lnTo>
                  <a:pt x="0" y="191"/>
                </a:lnTo>
                <a:lnTo>
                  <a:pt x="0" y="193"/>
                </a:lnTo>
                <a:lnTo>
                  <a:pt x="12" y="208"/>
                </a:lnTo>
                <a:lnTo>
                  <a:pt x="25" y="223"/>
                </a:lnTo>
                <a:lnTo>
                  <a:pt x="40" y="235"/>
                </a:lnTo>
                <a:lnTo>
                  <a:pt x="56" y="244"/>
                </a:lnTo>
                <a:lnTo>
                  <a:pt x="75" y="252"/>
                </a:lnTo>
                <a:lnTo>
                  <a:pt x="94" y="258"/>
                </a:lnTo>
                <a:lnTo>
                  <a:pt x="113" y="263"/>
                </a:lnTo>
                <a:lnTo>
                  <a:pt x="134" y="265"/>
                </a:lnTo>
                <a:lnTo>
                  <a:pt x="151" y="263"/>
                </a:lnTo>
                <a:lnTo>
                  <a:pt x="166" y="260"/>
                </a:lnTo>
                <a:lnTo>
                  <a:pt x="183" y="256"/>
                </a:lnTo>
                <a:lnTo>
                  <a:pt x="197" y="252"/>
                </a:lnTo>
                <a:lnTo>
                  <a:pt x="212" y="246"/>
                </a:lnTo>
                <a:lnTo>
                  <a:pt x="225" y="237"/>
                </a:lnTo>
                <a:lnTo>
                  <a:pt x="237" y="227"/>
                </a:lnTo>
                <a:lnTo>
                  <a:pt x="248" y="216"/>
                </a:lnTo>
                <a:lnTo>
                  <a:pt x="258" y="206"/>
                </a:lnTo>
                <a:lnTo>
                  <a:pt x="269" y="193"/>
                </a:lnTo>
                <a:lnTo>
                  <a:pt x="275" y="181"/>
                </a:lnTo>
                <a:lnTo>
                  <a:pt x="284" y="166"/>
                </a:lnTo>
                <a:lnTo>
                  <a:pt x="288" y="151"/>
                </a:lnTo>
                <a:lnTo>
                  <a:pt x="292" y="136"/>
                </a:lnTo>
                <a:lnTo>
                  <a:pt x="294" y="120"/>
                </a:lnTo>
                <a:lnTo>
                  <a:pt x="296" y="103"/>
                </a:lnTo>
                <a:close/>
              </a:path>
            </a:pathLst>
          </a:custGeom>
          <a:solidFill>
            <a:srgbClr val="FF34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0" name="Freeform 110"/>
          <p:cNvSpPr>
            <a:spLocks/>
          </p:cNvSpPr>
          <p:nvPr/>
        </p:nvSpPr>
        <p:spPr bwMode="auto">
          <a:xfrm>
            <a:off x="4173538" y="4585494"/>
            <a:ext cx="466725" cy="414338"/>
          </a:xfrm>
          <a:custGeom>
            <a:avLst/>
            <a:gdLst>
              <a:gd name="T0" fmla="*/ 740925828 w 294"/>
              <a:gd name="T1" fmla="*/ 216733697 h 261"/>
              <a:gd name="T2" fmla="*/ 725804897 w 294"/>
              <a:gd name="T3" fmla="*/ 148690172 h 261"/>
              <a:gd name="T4" fmla="*/ 703124294 w 294"/>
              <a:gd name="T5" fmla="*/ 85685401 h 261"/>
              <a:gd name="T6" fmla="*/ 667842121 w 294"/>
              <a:gd name="T7" fmla="*/ 25201587 h 261"/>
              <a:gd name="T8" fmla="*/ 645159931 w 294"/>
              <a:gd name="T9" fmla="*/ 0 h 261"/>
              <a:gd name="T10" fmla="*/ 662801811 w 294"/>
              <a:gd name="T11" fmla="*/ 25201587 h 261"/>
              <a:gd name="T12" fmla="*/ 698083984 w 294"/>
              <a:gd name="T13" fmla="*/ 85685401 h 261"/>
              <a:gd name="T14" fmla="*/ 720764587 w 294"/>
              <a:gd name="T15" fmla="*/ 148690172 h 261"/>
              <a:gd name="T16" fmla="*/ 735885518 w 294"/>
              <a:gd name="T17" fmla="*/ 221774013 h 261"/>
              <a:gd name="T18" fmla="*/ 735885518 w 294"/>
              <a:gd name="T19" fmla="*/ 297378756 h 261"/>
              <a:gd name="T20" fmla="*/ 720764587 w 294"/>
              <a:gd name="T21" fmla="*/ 375504452 h 261"/>
              <a:gd name="T22" fmla="*/ 688003363 w 294"/>
              <a:gd name="T23" fmla="*/ 443548026 h 261"/>
              <a:gd name="T24" fmla="*/ 645159931 w 294"/>
              <a:gd name="T25" fmla="*/ 509072137 h 261"/>
              <a:gd name="T26" fmla="*/ 592235878 w 294"/>
              <a:gd name="T27" fmla="*/ 561996251 h 261"/>
              <a:gd name="T28" fmla="*/ 529232791 w 294"/>
              <a:gd name="T29" fmla="*/ 604838145 h 261"/>
              <a:gd name="T30" fmla="*/ 456147497 w 294"/>
              <a:gd name="T31" fmla="*/ 635080043 h 261"/>
              <a:gd name="T32" fmla="*/ 380542741 w 294"/>
              <a:gd name="T33" fmla="*/ 650200991 h 261"/>
              <a:gd name="T34" fmla="*/ 284776843 w 294"/>
              <a:gd name="T35" fmla="*/ 650200991 h 261"/>
              <a:gd name="T36" fmla="*/ 189010896 w 294"/>
              <a:gd name="T37" fmla="*/ 624999410 h 261"/>
              <a:gd name="T38" fmla="*/ 105846568 w 294"/>
              <a:gd name="T39" fmla="*/ 577117200 h 261"/>
              <a:gd name="T40" fmla="*/ 30241875 w 294"/>
              <a:gd name="T41" fmla="*/ 509072137 h 261"/>
              <a:gd name="T42" fmla="*/ 5040312 w 294"/>
              <a:gd name="T43" fmla="*/ 471270559 h 261"/>
              <a:gd name="T44" fmla="*/ 30241875 w 294"/>
              <a:gd name="T45" fmla="*/ 514112453 h 261"/>
              <a:gd name="T46" fmla="*/ 100806233 w 294"/>
              <a:gd name="T47" fmla="*/ 582157516 h 261"/>
              <a:gd name="T48" fmla="*/ 189010896 w 294"/>
              <a:gd name="T49" fmla="*/ 630039727 h 261"/>
              <a:gd name="T50" fmla="*/ 284776843 w 294"/>
              <a:gd name="T51" fmla="*/ 657762260 h 261"/>
              <a:gd name="T52" fmla="*/ 380542741 w 294"/>
              <a:gd name="T53" fmla="*/ 657762260 h 261"/>
              <a:gd name="T54" fmla="*/ 461187807 w 294"/>
              <a:gd name="T55" fmla="*/ 640120359 h 261"/>
              <a:gd name="T56" fmla="*/ 529232791 w 294"/>
              <a:gd name="T57" fmla="*/ 609878462 h 261"/>
              <a:gd name="T58" fmla="*/ 592235878 w 294"/>
              <a:gd name="T59" fmla="*/ 567036568 h 261"/>
              <a:gd name="T60" fmla="*/ 650200241 w 294"/>
              <a:gd name="T61" fmla="*/ 514112453 h 261"/>
              <a:gd name="T62" fmla="*/ 693043673 w 294"/>
              <a:gd name="T63" fmla="*/ 451109294 h 261"/>
              <a:gd name="T64" fmla="*/ 725804897 w 294"/>
              <a:gd name="T65" fmla="*/ 375504452 h 261"/>
              <a:gd name="T66" fmla="*/ 740925828 w 294"/>
              <a:gd name="T67" fmla="*/ 297378756 h 2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4"/>
              <a:gd name="T103" fmla="*/ 0 h 261"/>
              <a:gd name="T104" fmla="*/ 294 w 294"/>
              <a:gd name="T105" fmla="*/ 261 h 2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4" h="261">
                <a:moveTo>
                  <a:pt x="294" y="101"/>
                </a:moveTo>
                <a:lnTo>
                  <a:pt x="294" y="86"/>
                </a:lnTo>
                <a:lnTo>
                  <a:pt x="292" y="74"/>
                </a:lnTo>
                <a:lnTo>
                  <a:pt x="288" y="59"/>
                </a:lnTo>
                <a:lnTo>
                  <a:pt x="284" y="46"/>
                </a:lnTo>
                <a:lnTo>
                  <a:pt x="279" y="34"/>
                </a:lnTo>
                <a:lnTo>
                  <a:pt x="273" y="21"/>
                </a:lnTo>
                <a:lnTo>
                  <a:pt x="265" y="10"/>
                </a:lnTo>
                <a:lnTo>
                  <a:pt x="256" y="0"/>
                </a:lnTo>
                <a:lnTo>
                  <a:pt x="254" y="0"/>
                </a:lnTo>
                <a:lnTo>
                  <a:pt x="263" y="10"/>
                </a:lnTo>
                <a:lnTo>
                  <a:pt x="271" y="23"/>
                </a:lnTo>
                <a:lnTo>
                  <a:pt x="277" y="34"/>
                </a:lnTo>
                <a:lnTo>
                  <a:pt x="281" y="46"/>
                </a:lnTo>
                <a:lnTo>
                  <a:pt x="286" y="59"/>
                </a:lnTo>
                <a:lnTo>
                  <a:pt x="290" y="74"/>
                </a:lnTo>
                <a:lnTo>
                  <a:pt x="292" y="88"/>
                </a:lnTo>
                <a:lnTo>
                  <a:pt x="292" y="101"/>
                </a:lnTo>
                <a:lnTo>
                  <a:pt x="292" y="118"/>
                </a:lnTo>
                <a:lnTo>
                  <a:pt x="288" y="132"/>
                </a:lnTo>
                <a:lnTo>
                  <a:pt x="286" y="149"/>
                </a:lnTo>
                <a:lnTo>
                  <a:pt x="279" y="162"/>
                </a:lnTo>
                <a:lnTo>
                  <a:pt x="273" y="176"/>
                </a:lnTo>
                <a:lnTo>
                  <a:pt x="265" y="189"/>
                </a:lnTo>
                <a:lnTo>
                  <a:pt x="256" y="202"/>
                </a:lnTo>
                <a:lnTo>
                  <a:pt x="246" y="212"/>
                </a:lnTo>
                <a:lnTo>
                  <a:pt x="235" y="223"/>
                </a:lnTo>
                <a:lnTo>
                  <a:pt x="223" y="231"/>
                </a:lnTo>
                <a:lnTo>
                  <a:pt x="210" y="240"/>
                </a:lnTo>
                <a:lnTo>
                  <a:pt x="195" y="246"/>
                </a:lnTo>
                <a:lnTo>
                  <a:pt x="181" y="252"/>
                </a:lnTo>
                <a:lnTo>
                  <a:pt x="166" y="256"/>
                </a:lnTo>
                <a:lnTo>
                  <a:pt x="151" y="258"/>
                </a:lnTo>
                <a:lnTo>
                  <a:pt x="134" y="258"/>
                </a:lnTo>
                <a:lnTo>
                  <a:pt x="113" y="258"/>
                </a:lnTo>
                <a:lnTo>
                  <a:pt x="94" y="254"/>
                </a:lnTo>
                <a:lnTo>
                  <a:pt x="75" y="248"/>
                </a:lnTo>
                <a:lnTo>
                  <a:pt x="59" y="240"/>
                </a:lnTo>
                <a:lnTo>
                  <a:pt x="42" y="229"/>
                </a:lnTo>
                <a:lnTo>
                  <a:pt x="27" y="216"/>
                </a:lnTo>
                <a:lnTo>
                  <a:pt x="12" y="202"/>
                </a:lnTo>
                <a:lnTo>
                  <a:pt x="2" y="187"/>
                </a:lnTo>
                <a:lnTo>
                  <a:pt x="0" y="189"/>
                </a:lnTo>
                <a:lnTo>
                  <a:pt x="12" y="204"/>
                </a:lnTo>
                <a:lnTo>
                  <a:pt x="25" y="219"/>
                </a:lnTo>
                <a:lnTo>
                  <a:pt x="40" y="231"/>
                </a:lnTo>
                <a:lnTo>
                  <a:pt x="56" y="242"/>
                </a:lnTo>
                <a:lnTo>
                  <a:pt x="75" y="250"/>
                </a:lnTo>
                <a:lnTo>
                  <a:pt x="94" y="256"/>
                </a:lnTo>
                <a:lnTo>
                  <a:pt x="113" y="261"/>
                </a:lnTo>
                <a:lnTo>
                  <a:pt x="134" y="261"/>
                </a:lnTo>
                <a:lnTo>
                  <a:pt x="151" y="261"/>
                </a:lnTo>
                <a:lnTo>
                  <a:pt x="166" y="258"/>
                </a:lnTo>
                <a:lnTo>
                  <a:pt x="183" y="254"/>
                </a:lnTo>
                <a:lnTo>
                  <a:pt x="197" y="248"/>
                </a:lnTo>
                <a:lnTo>
                  <a:pt x="210" y="242"/>
                </a:lnTo>
                <a:lnTo>
                  <a:pt x="225" y="233"/>
                </a:lnTo>
                <a:lnTo>
                  <a:pt x="235" y="225"/>
                </a:lnTo>
                <a:lnTo>
                  <a:pt x="248" y="214"/>
                </a:lnTo>
                <a:lnTo>
                  <a:pt x="258" y="204"/>
                </a:lnTo>
                <a:lnTo>
                  <a:pt x="267" y="191"/>
                </a:lnTo>
                <a:lnTo>
                  <a:pt x="275" y="179"/>
                </a:lnTo>
                <a:lnTo>
                  <a:pt x="281" y="164"/>
                </a:lnTo>
                <a:lnTo>
                  <a:pt x="288" y="149"/>
                </a:lnTo>
                <a:lnTo>
                  <a:pt x="292" y="134"/>
                </a:lnTo>
                <a:lnTo>
                  <a:pt x="294" y="118"/>
                </a:lnTo>
                <a:lnTo>
                  <a:pt x="294" y="101"/>
                </a:lnTo>
                <a:close/>
              </a:path>
            </a:pathLst>
          </a:custGeom>
          <a:solidFill>
            <a:srgbClr val="FF35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1" name="Freeform 111"/>
          <p:cNvSpPr>
            <a:spLocks/>
          </p:cNvSpPr>
          <p:nvPr/>
        </p:nvSpPr>
        <p:spPr bwMode="auto">
          <a:xfrm>
            <a:off x="4176745" y="4585494"/>
            <a:ext cx="460375" cy="414338"/>
          </a:xfrm>
          <a:custGeom>
            <a:avLst/>
            <a:gdLst>
              <a:gd name="T0" fmla="*/ 730845203 w 290"/>
              <a:gd name="T1" fmla="*/ 216733697 h 261"/>
              <a:gd name="T2" fmla="*/ 720764583 w 290"/>
              <a:gd name="T3" fmla="*/ 148690172 h 261"/>
              <a:gd name="T4" fmla="*/ 693043669 w 290"/>
              <a:gd name="T5" fmla="*/ 85685401 h 261"/>
              <a:gd name="T6" fmla="*/ 662801807 w 290"/>
              <a:gd name="T7" fmla="*/ 25201587 h 261"/>
              <a:gd name="T8" fmla="*/ 635079306 w 290"/>
              <a:gd name="T9" fmla="*/ 0 h 261"/>
              <a:gd name="T10" fmla="*/ 657761497 w 290"/>
              <a:gd name="T11" fmla="*/ 32762862 h 261"/>
              <a:gd name="T12" fmla="*/ 688003359 w 290"/>
              <a:gd name="T13" fmla="*/ 90725717 h 261"/>
              <a:gd name="T14" fmla="*/ 715724272 w 290"/>
              <a:gd name="T15" fmla="*/ 153730488 h 261"/>
              <a:gd name="T16" fmla="*/ 725804893 w 290"/>
              <a:gd name="T17" fmla="*/ 221774013 h 261"/>
              <a:gd name="T18" fmla="*/ 725804893 w 290"/>
              <a:gd name="T19" fmla="*/ 297378756 h 261"/>
              <a:gd name="T20" fmla="*/ 710683962 w 290"/>
              <a:gd name="T21" fmla="*/ 370464136 h 261"/>
              <a:gd name="T22" fmla="*/ 677922738 w 290"/>
              <a:gd name="T23" fmla="*/ 443548026 h 261"/>
              <a:gd name="T24" fmla="*/ 635079306 w 290"/>
              <a:gd name="T25" fmla="*/ 509072137 h 261"/>
              <a:gd name="T26" fmla="*/ 582155253 w 290"/>
              <a:gd name="T27" fmla="*/ 561996251 h 261"/>
              <a:gd name="T28" fmla="*/ 519152167 w 290"/>
              <a:gd name="T29" fmla="*/ 604838145 h 261"/>
              <a:gd name="T30" fmla="*/ 451107184 w 290"/>
              <a:gd name="T31" fmla="*/ 630039727 h 261"/>
              <a:gd name="T32" fmla="*/ 375502429 w 290"/>
              <a:gd name="T33" fmla="*/ 645160675 h 261"/>
              <a:gd name="T34" fmla="*/ 279736531 w 290"/>
              <a:gd name="T35" fmla="*/ 645160675 h 261"/>
              <a:gd name="T36" fmla="*/ 183970585 w 290"/>
              <a:gd name="T37" fmla="*/ 619959094 h 261"/>
              <a:gd name="T38" fmla="*/ 100806232 w 290"/>
              <a:gd name="T39" fmla="*/ 572076884 h 261"/>
              <a:gd name="T40" fmla="*/ 30241875 w 290"/>
              <a:gd name="T41" fmla="*/ 504031821 h 261"/>
              <a:gd name="T42" fmla="*/ 0 w 290"/>
              <a:gd name="T43" fmla="*/ 471270559 h 261"/>
              <a:gd name="T44" fmla="*/ 25201558 w 290"/>
              <a:gd name="T45" fmla="*/ 514112453 h 261"/>
              <a:gd name="T46" fmla="*/ 100806232 w 290"/>
              <a:gd name="T47" fmla="*/ 577117200 h 261"/>
              <a:gd name="T48" fmla="*/ 183970585 w 290"/>
              <a:gd name="T49" fmla="*/ 624999410 h 261"/>
              <a:gd name="T50" fmla="*/ 279736531 w 290"/>
              <a:gd name="T51" fmla="*/ 650200991 h 261"/>
              <a:gd name="T52" fmla="*/ 375502429 w 290"/>
              <a:gd name="T53" fmla="*/ 650200991 h 261"/>
              <a:gd name="T54" fmla="*/ 451107184 w 290"/>
              <a:gd name="T55" fmla="*/ 635080043 h 261"/>
              <a:gd name="T56" fmla="*/ 524192478 w 290"/>
              <a:gd name="T57" fmla="*/ 609878462 h 261"/>
              <a:gd name="T58" fmla="*/ 587195564 w 290"/>
              <a:gd name="T59" fmla="*/ 567036568 h 261"/>
              <a:gd name="T60" fmla="*/ 640119616 w 290"/>
              <a:gd name="T61" fmla="*/ 509072137 h 261"/>
              <a:gd name="T62" fmla="*/ 682963048 w 290"/>
              <a:gd name="T63" fmla="*/ 443548026 h 261"/>
              <a:gd name="T64" fmla="*/ 715724272 w 290"/>
              <a:gd name="T65" fmla="*/ 375504452 h 261"/>
              <a:gd name="T66" fmla="*/ 730845203 w 290"/>
              <a:gd name="T67" fmla="*/ 297378756 h 2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0"/>
              <a:gd name="T103" fmla="*/ 0 h 261"/>
              <a:gd name="T104" fmla="*/ 290 w 290"/>
              <a:gd name="T105" fmla="*/ 261 h 2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0" h="261">
                <a:moveTo>
                  <a:pt x="290" y="101"/>
                </a:moveTo>
                <a:lnTo>
                  <a:pt x="290" y="86"/>
                </a:lnTo>
                <a:lnTo>
                  <a:pt x="288" y="74"/>
                </a:lnTo>
                <a:lnTo>
                  <a:pt x="286" y="59"/>
                </a:lnTo>
                <a:lnTo>
                  <a:pt x="282" y="46"/>
                </a:lnTo>
                <a:lnTo>
                  <a:pt x="275" y="34"/>
                </a:lnTo>
                <a:lnTo>
                  <a:pt x="269" y="21"/>
                </a:lnTo>
                <a:lnTo>
                  <a:pt x="263" y="10"/>
                </a:lnTo>
                <a:lnTo>
                  <a:pt x="254" y="0"/>
                </a:lnTo>
                <a:lnTo>
                  <a:pt x="252" y="0"/>
                </a:lnTo>
                <a:lnTo>
                  <a:pt x="252" y="2"/>
                </a:lnTo>
                <a:lnTo>
                  <a:pt x="261" y="13"/>
                </a:lnTo>
                <a:lnTo>
                  <a:pt x="267" y="23"/>
                </a:lnTo>
                <a:lnTo>
                  <a:pt x="273" y="36"/>
                </a:lnTo>
                <a:lnTo>
                  <a:pt x="279" y="46"/>
                </a:lnTo>
                <a:lnTo>
                  <a:pt x="284" y="61"/>
                </a:lnTo>
                <a:lnTo>
                  <a:pt x="286" y="74"/>
                </a:lnTo>
                <a:lnTo>
                  <a:pt x="288" y="88"/>
                </a:lnTo>
                <a:lnTo>
                  <a:pt x="288" y="101"/>
                </a:lnTo>
                <a:lnTo>
                  <a:pt x="288" y="118"/>
                </a:lnTo>
                <a:lnTo>
                  <a:pt x="286" y="132"/>
                </a:lnTo>
                <a:lnTo>
                  <a:pt x="282" y="147"/>
                </a:lnTo>
                <a:lnTo>
                  <a:pt x="277" y="162"/>
                </a:lnTo>
                <a:lnTo>
                  <a:pt x="269" y="176"/>
                </a:lnTo>
                <a:lnTo>
                  <a:pt x="263" y="189"/>
                </a:lnTo>
                <a:lnTo>
                  <a:pt x="252" y="202"/>
                </a:lnTo>
                <a:lnTo>
                  <a:pt x="244" y="212"/>
                </a:lnTo>
                <a:lnTo>
                  <a:pt x="231" y="223"/>
                </a:lnTo>
                <a:lnTo>
                  <a:pt x="221" y="231"/>
                </a:lnTo>
                <a:lnTo>
                  <a:pt x="206" y="240"/>
                </a:lnTo>
                <a:lnTo>
                  <a:pt x="193" y="246"/>
                </a:lnTo>
                <a:lnTo>
                  <a:pt x="179" y="250"/>
                </a:lnTo>
                <a:lnTo>
                  <a:pt x="164" y="254"/>
                </a:lnTo>
                <a:lnTo>
                  <a:pt x="149" y="256"/>
                </a:lnTo>
                <a:lnTo>
                  <a:pt x="132" y="258"/>
                </a:lnTo>
                <a:lnTo>
                  <a:pt x="111" y="256"/>
                </a:lnTo>
                <a:lnTo>
                  <a:pt x="92" y="252"/>
                </a:lnTo>
                <a:lnTo>
                  <a:pt x="73" y="246"/>
                </a:lnTo>
                <a:lnTo>
                  <a:pt x="57" y="237"/>
                </a:lnTo>
                <a:lnTo>
                  <a:pt x="40" y="227"/>
                </a:lnTo>
                <a:lnTo>
                  <a:pt x="25" y="214"/>
                </a:lnTo>
                <a:lnTo>
                  <a:pt x="12" y="200"/>
                </a:lnTo>
                <a:lnTo>
                  <a:pt x="0" y="185"/>
                </a:lnTo>
                <a:lnTo>
                  <a:pt x="0" y="187"/>
                </a:lnTo>
                <a:lnTo>
                  <a:pt x="10" y="204"/>
                </a:lnTo>
                <a:lnTo>
                  <a:pt x="23" y="216"/>
                </a:lnTo>
                <a:lnTo>
                  <a:pt x="40" y="229"/>
                </a:lnTo>
                <a:lnTo>
                  <a:pt x="54" y="240"/>
                </a:lnTo>
                <a:lnTo>
                  <a:pt x="73" y="248"/>
                </a:lnTo>
                <a:lnTo>
                  <a:pt x="92" y="254"/>
                </a:lnTo>
                <a:lnTo>
                  <a:pt x="111" y="258"/>
                </a:lnTo>
                <a:lnTo>
                  <a:pt x="132" y="261"/>
                </a:lnTo>
                <a:lnTo>
                  <a:pt x="149" y="258"/>
                </a:lnTo>
                <a:lnTo>
                  <a:pt x="164" y="256"/>
                </a:lnTo>
                <a:lnTo>
                  <a:pt x="179" y="252"/>
                </a:lnTo>
                <a:lnTo>
                  <a:pt x="193" y="248"/>
                </a:lnTo>
                <a:lnTo>
                  <a:pt x="208" y="242"/>
                </a:lnTo>
                <a:lnTo>
                  <a:pt x="221" y="233"/>
                </a:lnTo>
                <a:lnTo>
                  <a:pt x="233" y="225"/>
                </a:lnTo>
                <a:lnTo>
                  <a:pt x="244" y="214"/>
                </a:lnTo>
                <a:lnTo>
                  <a:pt x="254" y="202"/>
                </a:lnTo>
                <a:lnTo>
                  <a:pt x="265" y="189"/>
                </a:lnTo>
                <a:lnTo>
                  <a:pt x="271" y="176"/>
                </a:lnTo>
                <a:lnTo>
                  <a:pt x="279" y="164"/>
                </a:lnTo>
                <a:lnTo>
                  <a:pt x="284" y="149"/>
                </a:lnTo>
                <a:lnTo>
                  <a:pt x="288" y="134"/>
                </a:lnTo>
                <a:lnTo>
                  <a:pt x="290" y="118"/>
                </a:lnTo>
                <a:lnTo>
                  <a:pt x="290" y="101"/>
                </a:lnTo>
                <a:close/>
              </a:path>
            </a:pathLst>
          </a:custGeom>
          <a:solidFill>
            <a:srgbClr val="FF35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2" name="Freeform 112"/>
          <p:cNvSpPr>
            <a:spLocks/>
          </p:cNvSpPr>
          <p:nvPr/>
        </p:nvSpPr>
        <p:spPr bwMode="auto">
          <a:xfrm>
            <a:off x="4176745" y="4585501"/>
            <a:ext cx="460375" cy="409575"/>
          </a:xfrm>
          <a:custGeom>
            <a:avLst/>
            <a:gdLst>
              <a:gd name="T0" fmla="*/ 730845203 w 290"/>
              <a:gd name="T1" fmla="*/ 221773744 h 258"/>
              <a:gd name="T2" fmla="*/ 715724272 w 290"/>
              <a:gd name="T3" fmla="*/ 148688404 h 258"/>
              <a:gd name="T4" fmla="*/ 693043669 w 290"/>
              <a:gd name="T5" fmla="*/ 85685297 h 258"/>
              <a:gd name="T6" fmla="*/ 657761497 w 290"/>
              <a:gd name="T7" fmla="*/ 25201557 h 258"/>
              <a:gd name="T8" fmla="*/ 635079306 w 290"/>
              <a:gd name="T9" fmla="*/ 5040312 h 258"/>
              <a:gd name="T10" fmla="*/ 650200237 w 290"/>
              <a:gd name="T11" fmla="*/ 32761234 h 258"/>
              <a:gd name="T12" fmla="*/ 688003359 w 290"/>
              <a:gd name="T13" fmla="*/ 90725607 h 258"/>
              <a:gd name="T14" fmla="*/ 710683962 w 290"/>
              <a:gd name="T15" fmla="*/ 153728714 h 258"/>
              <a:gd name="T16" fmla="*/ 725804893 w 290"/>
              <a:gd name="T17" fmla="*/ 221773744 h 258"/>
              <a:gd name="T18" fmla="*/ 720764583 w 290"/>
              <a:gd name="T19" fmla="*/ 297378396 h 258"/>
              <a:gd name="T20" fmla="*/ 703124290 w 290"/>
              <a:gd name="T21" fmla="*/ 370462099 h 258"/>
              <a:gd name="T22" fmla="*/ 677922738 w 290"/>
              <a:gd name="T23" fmla="*/ 438507178 h 258"/>
              <a:gd name="T24" fmla="*/ 635079306 w 290"/>
              <a:gd name="T25" fmla="*/ 504031210 h 258"/>
              <a:gd name="T26" fmla="*/ 582155253 w 290"/>
              <a:gd name="T27" fmla="*/ 556953672 h 258"/>
              <a:gd name="T28" fmla="*/ 519152167 w 290"/>
              <a:gd name="T29" fmla="*/ 597276153 h 258"/>
              <a:gd name="T30" fmla="*/ 451107184 w 290"/>
              <a:gd name="T31" fmla="*/ 630038963 h 258"/>
              <a:gd name="T32" fmla="*/ 375502429 w 290"/>
              <a:gd name="T33" fmla="*/ 645159893 h 258"/>
              <a:gd name="T34" fmla="*/ 279736531 w 290"/>
              <a:gd name="T35" fmla="*/ 640119583 h 258"/>
              <a:gd name="T36" fmla="*/ 183970585 w 290"/>
              <a:gd name="T37" fmla="*/ 619958343 h 258"/>
              <a:gd name="T38" fmla="*/ 100806232 w 290"/>
              <a:gd name="T39" fmla="*/ 572074603 h 258"/>
              <a:gd name="T40" fmla="*/ 30241875 w 290"/>
              <a:gd name="T41" fmla="*/ 504031210 h 258"/>
              <a:gd name="T42" fmla="*/ 0 w 290"/>
              <a:gd name="T43" fmla="*/ 466228090 h 258"/>
              <a:gd name="T44" fmla="*/ 25201558 w 290"/>
              <a:gd name="T45" fmla="*/ 509071520 h 258"/>
              <a:gd name="T46" fmla="*/ 100806232 w 290"/>
              <a:gd name="T47" fmla="*/ 577114913 h 258"/>
              <a:gd name="T48" fmla="*/ 183970585 w 290"/>
              <a:gd name="T49" fmla="*/ 624998653 h 258"/>
              <a:gd name="T50" fmla="*/ 279736531 w 290"/>
              <a:gd name="T51" fmla="*/ 650200203 h 258"/>
              <a:gd name="T52" fmla="*/ 375502429 w 290"/>
              <a:gd name="T53" fmla="*/ 650200203 h 258"/>
              <a:gd name="T54" fmla="*/ 451107184 w 290"/>
              <a:gd name="T55" fmla="*/ 635079273 h 258"/>
              <a:gd name="T56" fmla="*/ 524192478 w 290"/>
              <a:gd name="T57" fmla="*/ 604837412 h 258"/>
              <a:gd name="T58" fmla="*/ 587195564 w 290"/>
              <a:gd name="T59" fmla="*/ 561993983 h 258"/>
              <a:gd name="T60" fmla="*/ 640119616 w 290"/>
              <a:gd name="T61" fmla="*/ 509071520 h 258"/>
              <a:gd name="T62" fmla="*/ 682963048 w 290"/>
              <a:gd name="T63" fmla="*/ 443547489 h 258"/>
              <a:gd name="T64" fmla="*/ 715724272 w 290"/>
              <a:gd name="T65" fmla="*/ 375502409 h 258"/>
              <a:gd name="T66" fmla="*/ 730845203 w 290"/>
              <a:gd name="T67" fmla="*/ 297378396 h 2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0"/>
              <a:gd name="T103" fmla="*/ 0 h 258"/>
              <a:gd name="T104" fmla="*/ 290 w 290"/>
              <a:gd name="T105" fmla="*/ 258 h 25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0" h="258">
                <a:moveTo>
                  <a:pt x="290" y="101"/>
                </a:moveTo>
                <a:lnTo>
                  <a:pt x="290" y="88"/>
                </a:lnTo>
                <a:lnTo>
                  <a:pt x="288" y="74"/>
                </a:lnTo>
                <a:lnTo>
                  <a:pt x="284" y="59"/>
                </a:lnTo>
                <a:lnTo>
                  <a:pt x="279" y="46"/>
                </a:lnTo>
                <a:lnTo>
                  <a:pt x="275" y="34"/>
                </a:lnTo>
                <a:lnTo>
                  <a:pt x="269" y="23"/>
                </a:lnTo>
                <a:lnTo>
                  <a:pt x="261" y="10"/>
                </a:lnTo>
                <a:lnTo>
                  <a:pt x="252" y="0"/>
                </a:lnTo>
                <a:lnTo>
                  <a:pt x="252" y="2"/>
                </a:lnTo>
                <a:lnTo>
                  <a:pt x="258" y="13"/>
                </a:lnTo>
                <a:lnTo>
                  <a:pt x="267" y="23"/>
                </a:lnTo>
                <a:lnTo>
                  <a:pt x="273" y="36"/>
                </a:lnTo>
                <a:lnTo>
                  <a:pt x="277" y="48"/>
                </a:lnTo>
                <a:lnTo>
                  <a:pt x="282" y="61"/>
                </a:lnTo>
                <a:lnTo>
                  <a:pt x="286" y="74"/>
                </a:lnTo>
                <a:lnTo>
                  <a:pt x="288" y="88"/>
                </a:lnTo>
                <a:lnTo>
                  <a:pt x="288" y="101"/>
                </a:lnTo>
                <a:lnTo>
                  <a:pt x="286" y="118"/>
                </a:lnTo>
                <a:lnTo>
                  <a:pt x="284" y="132"/>
                </a:lnTo>
                <a:lnTo>
                  <a:pt x="279" y="147"/>
                </a:lnTo>
                <a:lnTo>
                  <a:pt x="275" y="162"/>
                </a:lnTo>
                <a:lnTo>
                  <a:pt x="269" y="174"/>
                </a:lnTo>
                <a:lnTo>
                  <a:pt x="261" y="189"/>
                </a:lnTo>
                <a:lnTo>
                  <a:pt x="252" y="200"/>
                </a:lnTo>
                <a:lnTo>
                  <a:pt x="242" y="210"/>
                </a:lnTo>
                <a:lnTo>
                  <a:pt x="231" y="221"/>
                </a:lnTo>
                <a:lnTo>
                  <a:pt x="219" y="229"/>
                </a:lnTo>
                <a:lnTo>
                  <a:pt x="206" y="237"/>
                </a:lnTo>
                <a:lnTo>
                  <a:pt x="193" y="244"/>
                </a:lnTo>
                <a:lnTo>
                  <a:pt x="179" y="250"/>
                </a:lnTo>
                <a:lnTo>
                  <a:pt x="164" y="254"/>
                </a:lnTo>
                <a:lnTo>
                  <a:pt x="149" y="256"/>
                </a:lnTo>
                <a:lnTo>
                  <a:pt x="132" y="256"/>
                </a:lnTo>
                <a:lnTo>
                  <a:pt x="111" y="254"/>
                </a:lnTo>
                <a:lnTo>
                  <a:pt x="92" y="252"/>
                </a:lnTo>
                <a:lnTo>
                  <a:pt x="73" y="246"/>
                </a:lnTo>
                <a:lnTo>
                  <a:pt x="57" y="237"/>
                </a:lnTo>
                <a:lnTo>
                  <a:pt x="40" y="227"/>
                </a:lnTo>
                <a:lnTo>
                  <a:pt x="25" y="214"/>
                </a:lnTo>
                <a:lnTo>
                  <a:pt x="12" y="200"/>
                </a:lnTo>
                <a:lnTo>
                  <a:pt x="0" y="183"/>
                </a:lnTo>
                <a:lnTo>
                  <a:pt x="0" y="185"/>
                </a:lnTo>
                <a:lnTo>
                  <a:pt x="0" y="187"/>
                </a:lnTo>
                <a:lnTo>
                  <a:pt x="10" y="202"/>
                </a:lnTo>
                <a:lnTo>
                  <a:pt x="25" y="216"/>
                </a:lnTo>
                <a:lnTo>
                  <a:pt x="40" y="229"/>
                </a:lnTo>
                <a:lnTo>
                  <a:pt x="57" y="240"/>
                </a:lnTo>
                <a:lnTo>
                  <a:pt x="73" y="248"/>
                </a:lnTo>
                <a:lnTo>
                  <a:pt x="92" y="254"/>
                </a:lnTo>
                <a:lnTo>
                  <a:pt x="111" y="258"/>
                </a:lnTo>
                <a:lnTo>
                  <a:pt x="132" y="258"/>
                </a:lnTo>
                <a:lnTo>
                  <a:pt x="149" y="258"/>
                </a:lnTo>
                <a:lnTo>
                  <a:pt x="164" y="256"/>
                </a:lnTo>
                <a:lnTo>
                  <a:pt x="179" y="252"/>
                </a:lnTo>
                <a:lnTo>
                  <a:pt x="193" y="246"/>
                </a:lnTo>
                <a:lnTo>
                  <a:pt x="208" y="240"/>
                </a:lnTo>
                <a:lnTo>
                  <a:pt x="221" y="231"/>
                </a:lnTo>
                <a:lnTo>
                  <a:pt x="233" y="223"/>
                </a:lnTo>
                <a:lnTo>
                  <a:pt x="244" y="212"/>
                </a:lnTo>
                <a:lnTo>
                  <a:pt x="254" y="202"/>
                </a:lnTo>
                <a:lnTo>
                  <a:pt x="263" y="189"/>
                </a:lnTo>
                <a:lnTo>
                  <a:pt x="271" y="176"/>
                </a:lnTo>
                <a:lnTo>
                  <a:pt x="277" y="162"/>
                </a:lnTo>
                <a:lnTo>
                  <a:pt x="284" y="149"/>
                </a:lnTo>
                <a:lnTo>
                  <a:pt x="286" y="132"/>
                </a:lnTo>
                <a:lnTo>
                  <a:pt x="290" y="118"/>
                </a:lnTo>
                <a:lnTo>
                  <a:pt x="290" y="101"/>
                </a:lnTo>
                <a:close/>
              </a:path>
            </a:pathLst>
          </a:custGeom>
          <a:solidFill>
            <a:srgbClr val="FF36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3" name="Freeform 113"/>
          <p:cNvSpPr>
            <a:spLocks/>
          </p:cNvSpPr>
          <p:nvPr/>
        </p:nvSpPr>
        <p:spPr bwMode="auto">
          <a:xfrm>
            <a:off x="4176713" y="4588669"/>
            <a:ext cx="457200" cy="406400"/>
          </a:xfrm>
          <a:custGeom>
            <a:avLst/>
            <a:gdLst>
              <a:gd name="T0" fmla="*/ 725804891 w 288"/>
              <a:gd name="T1" fmla="*/ 216733433 h 256"/>
              <a:gd name="T2" fmla="*/ 715724270 w 288"/>
              <a:gd name="T3" fmla="*/ 148688404 h 256"/>
              <a:gd name="T4" fmla="*/ 688003357 w 288"/>
              <a:gd name="T5" fmla="*/ 85685296 h 256"/>
              <a:gd name="T6" fmla="*/ 657761495 w 288"/>
              <a:gd name="T7" fmla="*/ 27720924 h 256"/>
              <a:gd name="T8" fmla="*/ 635079304 w 288"/>
              <a:gd name="T9" fmla="*/ 0 h 256"/>
              <a:gd name="T10" fmla="*/ 650200235 w 288"/>
              <a:gd name="T11" fmla="*/ 27720924 h 256"/>
              <a:gd name="T12" fmla="*/ 682963046 w 288"/>
              <a:gd name="T13" fmla="*/ 85685296 h 256"/>
              <a:gd name="T14" fmla="*/ 710683960 w 288"/>
              <a:gd name="T15" fmla="*/ 148688404 h 256"/>
              <a:gd name="T16" fmla="*/ 720764580 w 288"/>
              <a:gd name="T17" fmla="*/ 216733433 h 256"/>
              <a:gd name="T18" fmla="*/ 720764580 w 288"/>
              <a:gd name="T19" fmla="*/ 292338085 h 256"/>
              <a:gd name="T20" fmla="*/ 703124288 w 288"/>
              <a:gd name="T21" fmla="*/ 365421787 h 256"/>
              <a:gd name="T22" fmla="*/ 672882426 w 288"/>
              <a:gd name="T23" fmla="*/ 433466867 h 256"/>
              <a:gd name="T24" fmla="*/ 635079304 w 288"/>
              <a:gd name="T25" fmla="*/ 498990898 h 256"/>
              <a:gd name="T26" fmla="*/ 582155252 w 288"/>
              <a:gd name="T27" fmla="*/ 551913360 h 256"/>
              <a:gd name="T28" fmla="*/ 519152166 w 288"/>
              <a:gd name="T29" fmla="*/ 592235841 h 256"/>
              <a:gd name="T30" fmla="*/ 451107182 w 288"/>
              <a:gd name="T31" fmla="*/ 619958340 h 256"/>
              <a:gd name="T32" fmla="*/ 375502428 w 288"/>
              <a:gd name="T33" fmla="*/ 635079271 h 256"/>
              <a:gd name="T34" fmla="*/ 279736531 w 288"/>
              <a:gd name="T35" fmla="*/ 635079271 h 256"/>
              <a:gd name="T36" fmla="*/ 183970584 w 288"/>
              <a:gd name="T37" fmla="*/ 609877720 h 256"/>
              <a:gd name="T38" fmla="*/ 100806232 w 288"/>
              <a:gd name="T39" fmla="*/ 561993980 h 256"/>
              <a:gd name="T40" fmla="*/ 30241875 w 288"/>
              <a:gd name="T41" fmla="*/ 493950588 h 256"/>
              <a:gd name="T42" fmla="*/ 0 w 288"/>
              <a:gd name="T43" fmla="*/ 456147468 h 256"/>
              <a:gd name="T44" fmla="*/ 30241875 w 288"/>
              <a:gd name="T45" fmla="*/ 498990898 h 256"/>
              <a:gd name="T46" fmla="*/ 100806232 w 288"/>
              <a:gd name="T47" fmla="*/ 567034291 h 256"/>
              <a:gd name="T48" fmla="*/ 183970584 w 288"/>
              <a:gd name="T49" fmla="*/ 614918030 h 256"/>
              <a:gd name="T50" fmla="*/ 279736531 w 288"/>
              <a:gd name="T51" fmla="*/ 640119581 h 256"/>
              <a:gd name="T52" fmla="*/ 375502428 w 288"/>
              <a:gd name="T53" fmla="*/ 640119581 h 256"/>
              <a:gd name="T54" fmla="*/ 451107182 w 288"/>
              <a:gd name="T55" fmla="*/ 624998650 h 256"/>
              <a:gd name="T56" fmla="*/ 519152166 w 288"/>
              <a:gd name="T57" fmla="*/ 599797100 h 256"/>
              <a:gd name="T58" fmla="*/ 582155252 w 288"/>
              <a:gd name="T59" fmla="*/ 556953670 h 256"/>
              <a:gd name="T60" fmla="*/ 635079304 w 288"/>
              <a:gd name="T61" fmla="*/ 504031208 h 256"/>
              <a:gd name="T62" fmla="*/ 677922736 w 288"/>
              <a:gd name="T63" fmla="*/ 438507177 h 256"/>
              <a:gd name="T64" fmla="*/ 710683960 w 288"/>
              <a:gd name="T65" fmla="*/ 365421787 h 256"/>
              <a:gd name="T66" fmla="*/ 725804891 w 288"/>
              <a:gd name="T67" fmla="*/ 292338085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8"/>
              <a:gd name="T103" fmla="*/ 0 h 256"/>
              <a:gd name="T104" fmla="*/ 288 w 288"/>
              <a:gd name="T105" fmla="*/ 256 h 25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8" h="256">
                <a:moveTo>
                  <a:pt x="288" y="99"/>
                </a:moveTo>
                <a:lnTo>
                  <a:pt x="288" y="86"/>
                </a:lnTo>
                <a:lnTo>
                  <a:pt x="286" y="72"/>
                </a:lnTo>
                <a:lnTo>
                  <a:pt x="284" y="59"/>
                </a:lnTo>
                <a:lnTo>
                  <a:pt x="279" y="44"/>
                </a:lnTo>
                <a:lnTo>
                  <a:pt x="273" y="34"/>
                </a:lnTo>
                <a:lnTo>
                  <a:pt x="267" y="21"/>
                </a:lnTo>
                <a:lnTo>
                  <a:pt x="261" y="11"/>
                </a:lnTo>
                <a:lnTo>
                  <a:pt x="252" y="0"/>
                </a:lnTo>
                <a:lnTo>
                  <a:pt x="250" y="0"/>
                </a:lnTo>
                <a:lnTo>
                  <a:pt x="258" y="11"/>
                </a:lnTo>
                <a:lnTo>
                  <a:pt x="265" y="23"/>
                </a:lnTo>
                <a:lnTo>
                  <a:pt x="271" y="34"/>
                </a:lnTo>
                <a:lnTo>
                  <a:pt x="277" y="46"/>
                </a:lnTo>
                <a:lnTo>
                  <a:pt x="282" y="59"/>
                </a:lnTo>
                <a:lnTo>
                  <a:pt x="284" y="72"/>
                </a:lnTo>
                <a:lnTo>
                  <a:pt x="286" y="86"/>
                </a:lnTo>
                <a:lnTo>
                  <a:pt x="286" y="99"/>
                </a:lnTo>
                <a:lnTo>
                  <a:pt x="286" y="116"/>
                </a:lnTo>
                <a:lnTo>
                  <a:pt x="284" y="130"/>
                </a:lnTo>
                <a:lnTo>
                  <a:pt x="279" y="145"/>
                </a:lnTo>
                <a:lnTo>
                  <a:pt x="273" y="160"/>
                </a:lnTo>
                <a:lnTo>
                  <a:pt x="267" y="172"/>
                </a:lnTo>
                <a:lnTo>
                  <a:pt x="261" y="185"/>
                </a:lnTo>
                <a:lnTo>
                  <a:pt x="252" y="198"/>
                </a:lnTo>
                <a:lnTo>
                  <a:pt x="242" y="208"/>
                </a:lnTo>
                <a:lnTo>
                  <a:pt x="231" y="219"/>
                </a:lnTo>
                <a:lnTo>
                  <a:pt x="219" y="227"/>
                </a:lnTo>
                <a:lnTo>
                  <a:pt x="206" y="235"/>
                </a:lnTo>
                <a:lnTo>
                  <a:pt x="193" y="242"/>
                </a:lnTo>
                <a:lnTo>
                  <a:pt x="179" y="246"/>
                </a:lnTo>
                <a:lnTo>
                  <a:pt x="164" y="250"/>
                </a:lnTo>
                <a:lnTo>
                  <a:pt x="149" y="252"/>
                </a:lnTo>
                <a:lnTo>
                  <a:pt x="132" y="254"/>
                </a:lnTo>
                <a:lnTo>
                  <a:pt x="111" y="252"/>
                </a:lnTo>
                <a:lnTo>
                  <a:pt x="92" y="248"/>
                </a:lnTo>
                <a:lnTo>
                  <a:pt x="73" y="242"/>
                </a:lnTo>
                <a:lnTo>
                  <a:pt x="57" y="233"/>
                </a:lnTo>
                <a:lnTo>
                  <a:pt x="40" y="223"/>
                </a:lnTo>
                <a:lnTo>
                  <a:pt x="25" y="210"/>
                </a:lnTo>
                <a:lnTo>
                  <a:pt x="12" y="196"/>
                </a:lnTo>
                <a:lnTo>
                  <a:pt x="2" y="181"/>
                </a:lnTo>
                <a:lnTo>
                  <a:pt x="0" y="181"/>
                </a:lnTo>
                <a:lnTo>
                  <a:pt x="0" y="183"/>
                </a:lnTo>
                <a:lnTo>
                  <a:pt x="12" y="198"/>
                </a:lnTo>
                <a:lnTo>
                  <a:pt x="25" y="212"/>
                </a:lnTo>
                <a:lnTo>
                  <a:pt x="40" y="225"/>
                </a:lnTo>
                <a:lnTo>
                  <a:pt x="57" y="235"/>
                </a:lnTo>
                <a:lnTo>
                  <a:pt x="73" y="244"/>
                </a:lnTo>
                <a:lnTo>
                  <a:pt x="92" y="250"/>
                </a:lnTo>
                <a:lnTo>
                  <a:pt x="111" y="254"/>
                </a:lnTo>
                <a:lnTo>
                  <a:pt x="132" y="256"/>
                </a:lnTo>
                <a:lnTo>
                  <a:pt x="149" y="254"/>
                </a:lnTo>
                <a:lnTo>
                  <a:pt x="164" y="252"/>
                </a:lnTo>
                <a:lnTo>
                  <a:pt x="179" y="248"/>
                </a:lnTo>
                <a:lnTo>
                  <a:pt x="193" y="244"/>
                </a:lnTo>
                <a:lnTo>
                  <a:pt x="206" y="238"/>
                </a:lnTo>
                <a:lnTo>
                  <a:pt x="221" y="229"/>
                </a:lnTo>
                <a:lnTo>
                  <a:pt x="231" y="221"/>
                </a:lnTo>
                <a:lnTo>
                  <a:pt x="244" y="210"/>
                </a:lnTo>
                <a:lnTo>
                  <a:pt x="252" y="200"/>
                </a:lnTo>
                <a:lnTo>
                  <a:pt x="263" y="187"/>
                </a:lnTo>
                <a:lnTo>
                  <a:pt x="269" y="174"/>
                </a:lnTo>
                <a:lnTo>
                  <a:pt x="277" y="160"/>
                </a:lnTo>
                <a:lnTo>
                  <a:pt x="282" y="145"/>
                </a:lnTo>
                <a:lnTo>
                  <a:pt x="286" y="130"/>
                </a:lnTo>
                <a:lnTo>
                  <a:pt x="288" y="116"/>
                </a:lnTo>
                <a:lnTo>
                  <a:pt x="288" y="99"/>
                </a:lnTo>
                <a:close/>
              </a:path>
            </a:pathLst>
          </a:custGeom>
          <a:solidFill>
            <a:srgbClr val="FF37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4" name="Freeform 114"/>
          <p:cNvSpPr>
            <a:spLocks/>
          </p:cNvSpPr>
          <p:nvPr/>
        </p:nvSpPr>
        <p:spPr bwMode="auto">
          <a:xfrm>
            <a:off x="4176713" y="4588669"/>
            <a:ext cx="457200" cy="403225"/>
          </a:xfrm>
          <a:custGeom>
            <a:avLst/>
            <a:gdLst>
              <a:gd name="T0" fmla="*/ 725804891 w 288"/>
              <a:gd name="T1" fmla="*/ 216733485 h 254"/>
              <a:gd name="T2" fmla="*/ 710683960 w 288"/>
              <a:gd name="T3" fmla="*/ 148690026 h 254"/>
              <a:gd name="T4" fmla="*/ 688003357 w 288"/>
              <a:gd name="T5" fmla="*/ 85685317 h 254"/>
              <a:gd name="T6" fmla="*/ 650200235 w 288"/>
              <a:gd name="T7" fmla="*/ 27722518 h 254"/>
              <a:gd name="T8" fmla="*/ 630038994 w 288"/>
              <a:gd name="T9" fmla="*/ 0 h 254"/>
              <a:gd name="T10" fmla="*/ 650200235 w 288"/>
              <a:gd name="T11" fmla="*/ 32762830 h 254"/>
              <a:gd name="T12" fmla="*/ 682963046 w 288"/>
              <a:gd name="T13" fmla="*/ 85685317 h 254"/>
              <a:gd name="T14" fmla="*/ 703124288 w 288"/>
              <a:gd name="T15" fmla="*/ 148690026 h 254"/>
              <a:gd name="T16" fmla="*/ 715724270 w 288"/>
              <a:gd name="T17" fmla="*/ 216733485 h 254"/>
              <a:gd name="T18" fmla="*/ 715724270 w 288"/>
              <a:gd name="T19" fmla="*/ 292338154 h 254"/>
              <a:gd name="T20" fmla="*/ 698083978 w 288"/>
              <a:gd name="T21" fmla="*/ 365423461 h 254"/>
              <a:gd name="T22" fmla="*/ 672882426 w 288"/>
              <a:gd name="T23" fmla="*/ 433466969 h 254"/>
              <a:gd name="T24" fmla="*/ 630038994 w 288"/>
              <a:gd name="T25" fmla="*/ 498991016 h 254"/>
              <a:gd name="T26" fmla="*/ 577114941 w 288"/>
              <a:gd name="T27" fmla="*/ 546874767 h 254"/>
              <a:gd name="T28" fmla="*/ 519152166 w 288"/>
              <a:gd name="T29" fmla="*/ 587197257 h 254"/>
              <a:gd name="T30" fmla="*/ 451107182 w 288"/>
              <a:gd name="T31" fmla="*/ 619958487 h 254"/>
              <a:gd name="T32" fmla="*/ 370462117 w 288"/>
              <a:gd name="T33" fmla="*/ 635079421 h 254"/>
              <a:gd name="T34" fmla="*/ 279736531 w 288"/>
              <a:gd name="T35" fmla="*/ 630039110 h 254"/>
              <a:gd name="T36" fmla="*/ 183970584 w 288"/>
              <a:gd name="T37" fmla="*/ 604837553 h 254"/>
              <a:gd name="T38" fmla="*/ 100806232 w 288"/>
              <a:gd name="T39" fmla="*/ 556955390 h 254"/>
              <a:gd name="T40" fmla="*/ 30241875 w 288"/>
              <a:gd name="T41" fmla="*/ 493950705 h 254"/>
              <a:gd name="T42" fmla="*/ 5040312 w 288"/>
              <a:gd name="T43" fmla="*/ 456149164 h 254"/>
              <a:gd name="T44" fmla="*/ 30241875 w 288"/>
              <a:gd name="T45" fmla="*/ 498991016 h 254"/>
              <a:gd name="T46" fmla="*/ 100806232 w 288"/>
              <a:gd name="T47" fmla="*/ 567036012 h 254"/>
              <a:gd name="T48" fmla="*/ 183970584 w 288"/>
              <a:gd name="T49" fmla="*/ 614918176 h 254"/>
              <a:gd name="T50" fmla="*/ 279736531 w 288"/>
              <a:gd name="T51" fmla="*/ 635079421 h 254"/>
              <a:gd name="T52" fmla="*/ 375502428 w 288"/>
              <a:gd name="T53" fmla="*/ 640119732 h 254"/>
              <a:gd name="T54" fmla="*/ 451107182 w 288"/>
              <a:gd name="T55" fmla="*/ 624998798 h 254"/>
              <a:gd name="T56" fmla="*/ 519152166 w 288"/>
              <a:gd name="T57" fmla="*/ 592237569 h 254"/>
              <a:gd name="T58" fmla="*/ 582155252 w 288"/>
              <a:gd name="T59" fmla="*/ 551915078 h 254"/>
              <a:gd name="T60" fmla="*/ 635079304 w 288"/>
              <a:gd name="T61" fmla="*/ 498991016 h 254"/>
              <a:gd name="T62" fmla="*/ 677922736 w 288"/>
              <a:gd name="T63" fmla="*/ 433466969 h 254"/>
              <a:gd name="T64" fmla="*/ 703124288 w 288"/>
              <a:gd name="T65" fmla="*/ 365423461 h 254"/>
              <a:gd name="T66" fmla="*/ 720764580 w 288"/>
              <a:gd name="T67" fmla="*/ 292338154 h 2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8"/>
              <a:gd name="T103" fmla="*/ 0 h 254"/>
              <a:gd name="T104" fmla="*/ 288 w 288"/>
              <a:gd name="T105" fmla="*/ 254 h 25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8" h="254">
                <a:moveTo>
                  <a:pt x="288" y="99"/>
                </a:moveTo>
                <a:lnTo>
                  <a:pt x="288" y="86"/>
                </a:lnTo>
                <a:lnTo>
                  <a:pt x="286" y="72"/>
                </a:lnTo>
                <a:lnTo>
                  <a:pt x="282" y="59"/>
                </a:lnTo>
                <a:lnTo>
                  <a:pt x="277" y="46"/>
                </a:lnTo>
                <a:lnTo>
                  <a:pt x="273" y="34"/>
                </a:lnTo>
                <a:lnTo>
                  <a:pt x="267" y="21"/>
                </a:lnTo>
                <a:lnTo>
                  <a:pt x="258" y="11"/>
                </a:lnTo>
                <a:lnTo>
                  <a:pt x="252" y="0"/>
                </a:lnTo>
                <a:lnTo>
                  <a:pt x="250" y="0"/>
                </a:lnTo>
                <a:lnTo>
                  <a:pt x="250" y="2"/>
                </a:lnTo>
                <a:lnTo>
                  <a:pt x="258" y="13"/>
                </a:lnTo>
                <a:lnTo>
                  <a:pt x="265" y="23"/>
                </a:lnTo>
                <a:lnTo>
                  <a:pt x="271" y="34"/>
                </a:lnTo>
                <a:lnTo>
                  <a:pt x="275" y="46"/>
                </a:lnTo>
                <a:lnTo>
                  <a:pt x="279" y="59"/>
                </a:lnTo>
                <a:lnTo>
                  <a:pt x="284" y="72"/>
                </a:lnTo>
                <a:lnTo>
                  <a:pt x="284" y="86"/>
                </a:lnTo>
                <a:lnTo>
                  <a:pt x="286" y="99"/>
                </a:lnTo>
                <a:lnTo>
                  <a:pt x="284" y="116"/>
                </a:lnTo>
                <a:lnTo>
                  <a:pt x="282" y="130"/>
                </a:lnTo>
                <a:lnTo>
                  <a:pt x="277" y="145"/>
                </a:lnTo>
                <a:lnTo>
                  <a:pt x="273" y="160"/>
                </a:lnTo>
                <a:lnTo>
                  <a:pt x="267" y="172"/>
                </a:lnTo>
                <a:lnTo>
                  <a:pt x="258" y="185"/>
                </a:lnTo>
                <a:lnTo>
                  <a:pt x="250" y="198"/>
                </a:lnTo>
                <a:lnTo>
                  <a:pt x="240" y="208"/>
                </a:lnTo>
                <a:lnTo>
                  <a:pt x="229" y="217"/>
                </a:lnTo>
                <a:lnTo>
                  <a:pt x="219" y="227"/>
                </a:lnTo>
                <a:lnTo>
                  <a:pt x="206" y="233"/>
                </a:lnTo>
                <a:lnTo>
                  <a:pt x="191" y="240"/>
                </a:lnTo>
                <a:lnTo>
                  <a:pt x="179" y="246"/>
                </a:lnTo>
                <a:lnTo>
                  <a:pt x="164" y="248"/>
                </a:lnTo>
                <a:lnTo>
                  <a:pt x="147" y="252"/>
                </a:lnTo>
                <a:lnTo>
                  <a:pt x="132" y="252"/>
                </a:lnTo>
                <a:lnTo>
                  <a:pt x="111" y="250"/>
                </a:lnTo>
                <a:lnTo>
                  <a:pt x="92" y="246"/>
                </a:lnTo>
                <a:lnTo>
                  <a:pt x="73" y="240"/>
                </a:lnTo>
                <a:lnTo>
                  <a:pt x="57" y="231"/>
                </a:lnTo>
                <a:lnTo>
                  <a:pt x="40" y="221"/>
                </a:lnTo>
                <a:lnTo>
                  <a:pt x="25" y="208"/>
                </a:lnTo>
                <a:lnTo>
                  <a:pt x="12" y="196"/>
                </a:lnTo>
                <a:lnTo>
                  <a:pt x="2" y="179"/>
                </a:lnTo>
                <a:lnTo>
                  <a:pt x="2" y="181"/>
                </a:lnTo>
                <a:lnTo>
                  <a:pt x="0" y="181"/>
                </a:lnTo>
                <a:lnTo>
                  <a:pt x="12" y="198"/>
                </a:lnTo>
                <a:lnTo>
                  <a:pt x="25" y="212"/>
                </a:lnTo>
                <a:lnTo>
                  <a:pt x="40" y="225"/>
                </a:lnTo>
                <a:lnTo>
                  <a:pt x="57" y="235"/>
                </a:lnTo>
                <a:lnTo>
                  <a:pt x="73" y="244"/>
                </a:lnTo>
                <a:lnTo>
                  <a:pt x="92" y="250"/>
                </a:lnTo>
                <a:lnTo>
                  <a:pt x="111" y="252"/>
                </a:lnTo>
                <a:lnTo>
                  <a:pt x="132" y="254"/>
                </a:lnTo>
                <a:lnTo>
                  <a:pt x="149" y="254"/>
                </a:lnTo>
                <a:lnTo>
                  <a:pt x="164" y="252"/>
                </a:lnTo>
                <a:lnTo>
                  <a:pt x="179" y="248"/>
                </a:lnTo>
                <a:lnTo>
                  <a:pt x="193" y="242"/>
                </a:lnTo>
                <a:lnTo>
                  <a:pt x="206" y="235"/>
                </a:lnTo>
                <a:lnTo>
                  <a:pt x="219" y="227"/>
                </a:lnTo>
                <a:lnTo>
                  <a:pt x="231" y="219"/>
                </a:lnTo>
                <a:lnTo>
                  <a:pt x="242" y="208"/>
                </a:lnTo>
                <a:lnTo>
                  <a:pt x="252" y="198"/>
                </a:lnTo>
                <a:lnTo>
                  <a:pt x="261" y="187"/>
                </a:lnTo>
                <a:lnTo>
                  <a:pt x="269" y="172"/>
                </a:lnTo>
                <a:lnTo>
                  <a:pt x="275" y="160"/>
                </a:lnTo>
                <a:lnTo>
                  <a:pt x="279" y="145"/>
                </a:lnTo>
                <a:lnTo>
                  <a:pt x="284" y="130"/>
                </a:lnTo>
                <a:lnTo>
                  <a:pt x="286" y="116"/>
                </a:lnTo>
                <a:lnTo>
                  <a:pt x="288" y="99"/>
                </a:lnTo>
                <a:close/>
              </a:path>
            </a:pathLst>
          </a:custGeom>
          <a:solidFill>
            <a:srgbClr val="FF3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5" name="Freeform 115"/>
          <p:cNvSpPr>
            <a:spLocks/>
          </p:cNvSpPr>
          <p:nvPr/>
        </p:nvSpPr>
        <p:spPr bwMode="auto">
          <a:xfrm>
            <a:off x="4179890" y="4588669"/>
            <a:ext cx="450850" cy="403225"/>
          </a:xfrm>
          <a:custGeom>
            <a:avLst/>
            <a:gdLst>
              <a:gd name="T0" fmla="*/ 715724266 w 284"/>
              <a:gd name="T1" fmla="*/ 216733485 h 254"/>
              <a:gd name="T2" fmla="*/ 705643645 w 284"/>
              <a:gd name="T3" fmla="*/ 148690026 h 254"/>
              <a:gd name="T4" fmla="*/ 677922732 w 284"/>
              <a:gd name="T5" fmla="*/ 85685317 h 254"/>
              <a:gd name="T6" fmla="*/ 645159921 w 284"/>
              <a:gd name="T7" fmla="*/ 27722518 h 254"/>
              <a:gd name="T8" fmla="*/ 624998680 w 284"/>
              <a:gd name="T9" fmla="*/ 5040313 h 254"/>
              <a:gd name="T10" fmla="*/ 624998680 w 284"/>
              <a:gd name="T11" fmla="*/ 5040313 h 254"/>
              <a:gd name="T12" fmla="*/ 662801801 w 284"/>
              <a:gd name="T13" fmla="*/ 57964398 h 254"/>
              <a:gd name="T14" fmla="*/ 688003353 w 284"/>
              <a:gd name="T15" fmla="*/ 115927209 h 254"/>
              <a:gd name="T16" fmla="*/ 705643645 w 284"/>
              <a:gd name="T17" fmla="*/ 186491567 h 254"/>
              <a:gd name="T18" fmla="*/ 710683955 w 284"/>
              <a:gd name="T19" fmla="*/ 249496302 h 254"/>
              <a:gd name="T20" fmla="*/ 705643645 w 284"/>
              <a:gd name="T21" fmla="*/ 327620333 h 254"/>
              <a:gd name="T22" fmla="*/ 677922732 w 284"/>
              <a:gd name="T23" fmla="*/ 398184691 h 254"/>
              <a:gd name="T24" fmla="*/ 645159921 w 284"/>
              <a:gd name="T25" fmla="*/ 466229786 h 254"/>
              <a:gd name="T26" fmla="*/ 599797128 w 284"/>
              <a:gd name="T27" fmla="*/ 519152261 h 254"/>
              <a:gd name="T28" fmla="*/ 539313404 w 284"/>
              <a:gd name="T29" fmla="*/ 567036012 h 254"/>
              <a:gd name="T30" fmla="*/ 476308731 w 284"/>
              <a:gd name="T31" fmla="*/ 604837553 h 254"/>
              <a:gd name="T32" fmla="*/ 408265236 w 284"/>
              <a:gd name="T33" fmla="*/ 624998798 h 254"/>
              <a:gd name="T34" fmla="*/ 327620271 w 284"/>
              <a:gd name="T35" fmla="*/ 630039110 h 254"/>
              <a:gd name="T36" fmla="*/ 226814064 w 284"/>
              <a:gd name="T37" fmla="*/ 619958487 h 254"/>
              <a:gd name="T38" fmla="*/ 138607790 w 284"/>
              <a:gd name="T39" fmla="*/ 582156946 h 254"/>
              <a:gd name="T40" fmla="*/ 63003110 w 284"/>
              <a:gd name="T41" fmla="*/ 524192572 h 254"/>
              <a:gd name="T42" fmla="*/ 0 w 284"/>
              <a:gd name="T43" fmla="*/ 446068541 h 254"/>
              <a:gd name="T44" fmla="*/ 0 w 284"/>
              <a:gd name="T45" fmla="*/ 456149164 h 254"/>
              <a:gd name="T46" fmla="*/ 57962800 w 284"/>
              <a:gd name="T47" fmla="*/ 529232884 h 254"/>
              <a:gd name="T48" fmla="*/ 138607790 w 284"/>
              <a:gd name="T49" fmla="*/ 587197257 h 254"/>
              <a:gd name="T50" fmla="*/ 226814064 w 284"/>
              <a:gd name="T51" fmla="*/ 624998798 h 254"/>
              <a:gd name="T52" fmla="*/ 327620271 w 284"/>
              <a:gd name="T53" fmla="*/ 640119732 h 254"/>
              <a:gd name="T54" fmla="*/ 408265236 w 284"/>
              <a:gd name="T55" fmla="*/ 630039110 h 254"/>
              <a:gd name="T56" fmla="*/ 481349042 w 284"/>
              <a:gd name="T57" fmla="*/ 609877864 h 254"/>
              <a:gd name="T58" fmla="*/ 546873076 w 284"/>
              <a:gd name="T59" fmla="*/ 572076323 h 254"/>
              <a:gd name="T60" fmla="*/ 604837438 w 284"/>
              <a:gd name="T61" fmla="*/ 524192572 h 254"/>
              <a:gd name="T62" fmla="*/ 652721180 w 284"/>
              <a:gd name="T63" fmla="*/ 466229786 h 254"/>
              <a:gd name="T64" fmla="*/ 682963042 w 284"/>
              <a:gd name="T65" fmla="*/ 403225002 h 254"/>
              <a:gd name="T66" fmla="*/ 710683955 w 284"/>
              <a:gd name="T67" fmla="*/ 327620333 h 254"/>
              <a:gd name="T68" fmla="*/ 715724266 w 284"/>
              <a:gd name="T69" fmla="*/ 249496302 h 2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4"/>
              <a:gd name="T106" fmla="*/ 0 h 254"/>
              <a:gd name="T107" fmla="*/ 284 w 284"/>
              <a:gd name="T108" fmla="*/ 254 h 2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4" h="254">
                <a:moveTo>
                  <a:pt x="284" y="99"/>
                </a:moveTo>
                <a:lnTo>
                  <a:pt x="284" y="86"/>
                </a:lnTo>
                <a:lnTo>
                  <a:pt x="282" y="72"/>
                </a:lnTo>
                <a:lnTo>
                  <a:pt x="280" y="59"/>
                </a:lnTo>
                <a:lnTo>
                  <a:pt x="275" y="46"/>
                </a:lnTo>
                <a:lnTo>
                  <a:pt x="269" y="34"/>
                </a:lnTo>
                <a:lnTo>
                  <a:pt x="263" y="23"/>
                </a:lnTo>
                <a:lnTo>
                  <a:pt x="256" y="11"/>
                </a:lnTo>
                <a:lnTo>
                  <a:pt x="248" y="0"/>
                </a:lnTo>
                <a:lnTo>
                  <a:pt x="248" y="2"/>
                </a:lnTo>
                <a:lnTo>
                  <a:pt x="254" y="13"/>
                </a:lnTo>
                <a:lnTo>
                  <a:pt x="263" y="23"/>
                </a:lnTo>
                <a:lnTo>
                  <a:pt x="267" y="36"/>
                </a:lnTo>
                <a:lnTo>
                  <a:pt x="273" y="46"/>
                </a:lnTo>
                <a:lnTo>
                  <a:pt x="277" y="59"/>
                </a:lnTo>
                <a:lnTo>
                  <a:pt x="280" y="74"/>
                </a:lnTo>
                <a:lnTo>
                  <a:pt x="282" y="86"/>
                </a:lnTo>
                <a:lnTo>
                  <a:pt x="282" y="99"/>
                </a:lnTo>
                <a:lnTo>
                  <a:pt x="282" y="116"/>
                </a:lnTo>
                <a:lnTo>
                  <a:pt x="280" y="130"/>
                </a:lnTo>
                <a:lnTo>
                  <a:pt x="275" y="145"/>
                </a:lnTo>
                <a:lnTo>
                  <a:pt x="269" y="158"/>
                </a:lnTo>
                <a:lnTo>
                  <a:pt x="263" y="172"/>
                </a:lnTo>
                <a:lnTo>
                  <a:pt x="256" y="185"/>
                </a:lnTo>
                <a:lnTo>
                  <a:pt x="248" y="196"/>
                </a:lnTo>
                <a:lnTo>
                  <a:pt x="238" y="206"/>
                </a:lnTo>
                <a:lnTo>
                  <a:pt x="227" y="217"/>
                </a:lnTo>
                <a:lnTo>
                  <a:pt x="214" y="225"/>
                </a:lnTo>
                <a:lnTo>
                  <a:pt x="202" y="233"/>
                </a:lnTo>
                <a:lnTo>
                  <a:pt x="189" y="240"/>
                </a:lnTo>
                <a:lnTo>
                  <a:pt x="174" y="244"/>
                </a:lnTo>
                <a:lnTo>
                  <a:pt x="162" y="248"/>
                </a:lnTo>
                <a:lnTo>
                  <a:pt x="145" y="250"/>
                </a:lnTo>
                <a:lnTo>
                  <a:pt x="130" y="250"/>
                </a:lnTo>
                <a:lnTo>
                  <a:pt x="109" y="250"/>
                </a:lnTo>
                <a:lnTo>
                  <a:pt x="90" y="246"/>
                </a:lnTo>
                <a:lnTo>
                  <a:pt x="71" y="240"/>
                </a:lnTo>
                <a:lnTo>
                  <a:pt x="55" y="231"/>
                </a:lnTo>
                <a:lnTo>
                  <a:pt x="38" y="221"/>
                </a:lnTo>
                <a:lnTo>
                  <a:pt x="25" y="208"/>
                </a:lnTo>
                <a:lnTo>
                  <a:pt x="10" y="193"/>
                </a:lnTo>
                <a:lnTo>
                  <a:pt x="0" y="177"/>
                </a:lnTo>
                <a:lnTo>
                  <a:pt x="0" y="179"/>
                </a:lnTo>
                <a:lnTo>
                  <a:pt x="0" y="181"/>
                </a:lnTo>
                <a:lnTo>
                  <a:pt x="10" y="196"/>
                </a:lnTo>
                <a:lnTo>
                  <a:pt x="23" y="210"/>
                </a:lnTo>
                <a:lnTo>
                  <a:pt x="38" y="223"/>
                </a:lnTo>
                <a:lnTo>
                  <a:pt x="55" y="233"/>
                </a:lnTo>
                <a:lnTo>
                  <a:pt x="71" y="242"/>
                </a:lnTo>
                <a:lnTo>
                  <a:pt x="90" y="248"/>
                </a:lnTo>
                <a:lnTo>
                  <a:pt x="109" y="252"/>
                </a:lnTo>
                <a:lnTo>
                  <a:pt x="130" y="254"/>
                </a:lnTo>
                <a:lnTo>
                  <a:pt x="147" y="252"/>
                </a:lnTo>
                <a:lnTo>
                  <a:pt x="162" y="250"/>
                </a:lnTo>
                <a:lnTo>
                  <a:pt x="177" y="246"/>
                </a:lnTo>
                <a:lnTo>
                  <a:pt x="191" y="242"/>
                </a:lnTo>
                <a:lnTo>
                  <a:pt x="204" y="235"/>
                </a:lnTo>
                <a:lnTo>
                  <a:pt x="217" y="227"/>
                </a:lnTo>
                <a:lnTo>
                  <a:pt x="229" y="219"/>
                </a:lnTo>
                <a:lnTo>
                  <a:pt x="240" y="208"/>
                </a:lnTo>
                <a:lnTo>
                  <a:pt x="250" y="198"/>
                </a:lnTo>
                <a:lnTo>
                  <a:pt x="259" y="185"/>
                </a:lnTo>
                <a:lnTo>
                  <a:pt x="265" y="172"/>
                </a:lnTo>
                <a:lnTo>
                  <a:pt x="271" y="160"/>
                </a:lnTo>
                <a:lnTo>
                  <a:pt x="277" y="145"/>
                </a:lnTo>
                <a:lnTo>
                  <a:pt x="282" y="130"/>
                </a:lnTo>
                <a:lnTo>
                  <a:pt x="284" y="116"/>
                </a:lnTo>
                <a:lnTo>
                  <a:pt x="284" y="99"/>
                </a:lnTo>
                <a:close/>
              </a:path>
            </a:pathLst>
          </a:custGeom>
          <a:solidFill>
            <a:srgbClr val="FF38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6" name="Freeform 116"/>
          <p:cNvSpPr>
            <a:spLocks/>
          </p:cNvSpPr>
          <p:nvPr/>
        </p:nvSpPr>
        <p:spPr bwMode="auto">
          <a:xfrm>
            <a:off x="4179890" y="4591844"/>
            <a:ext cx="450850" cy="396875"/>
          </a:xfrm>
          <a:custGeom>
            <a:avLst/>
            <a:gdLst>
              <a:gd name="T0" fmla="*/ 710683955 w 284"/>
              <a:gd name="T1" fmla="*/ 211693173 h 250"/>
              <a:gd name="T2" fmla="*/ 698083973 w 284"/>
              <a:gd name="T3" fmla="*/ 143649715 h 250"/>
              <a:gd name="T4" fmla="*/ 677922732 w 284"/>
              <a:gd name="T5" fmla="*/ 80645005 h 250"/>
              <a:gd name="T6" fmla="*/ 645159921 w 284"/>
              <a:gd name="T7" fmla="*/ 27722518 h 250"/>
              <a:gd name="T8" fmla="*/ 624998680 w 284"/>
              <a:gd name="T9" fmla="*/ 0 h 250"/>
              <a:gd name="T10" fmla="*/ 619958369 w 284"/>
              <a:gd name="T11" fmla="*/ 5040313 h 250"/>
              <a:gd name="T12" fmla="*/ 657761491 w 284"/>
              <a:gd name="T13" fmla="*/ 57964398 h 250"/>
              <a:gd name="T14" fmla="*/ 682963042 w 284"/>
              <a:gd name="T15" fmla="*/ 115927209 h 250"/>
              <a:gd name="T16" fmla="*/ 698083973 w 284"/>
              <a:gd name="T17" fmla="*/ 181451255 h 250"/>
              <a:gd name="T18" fmla="*/ 710683955 w 284"/>
              <a:gd name="T19" fmla="*/ 244455990 h 250"/>
              <a:gd name="T20" fmla="*/ 698083973 w 284"/>
              <a:gd name="T21" fmla="*/ 322580020 h 250"/>
              <a:gd name="T22" fmla="*/ 677922732 w 284"/>
              <a:gd name="T23" fmla="*/ 393144378 h 250"/>
              <a:gd name="T24" fmla="*/ 640119611 w 284"/>
              <a:gd name="T25" fmla="*/ 456149162 h 250"/>
              <a:gd name="T26" fmla="*/ 599797128 w 284"/>
              <a:gd name="T27" fmla="*/ 514111948 h 250"/>
              <a:gd name="T28" fmla="*/ 539313404 w 284"/>
              <a:gd name="T29" fmla="*/ 561995699 h 250"/>
              <a:gd name="T30" fmla="*/ 476308731 w 284"/>
              <a:gd name="T31" fmla="*/ 594756928 h 250"/>
              <a:gd name="T32" fmla="*/ 403224926 w 284"/>
              <a:gd name="T33" fmla="*/ 614918173 h 250"/>
              <a:gd name="T34" fmla="*/ 327620271 w 284"/>
              <a:gd name="T35" fmla="*/ 624998796 h 250"/>
              <a:gd name="T36" fmla="*/ 226814064 w 284"/>
              <a:gd name="T37" fmla="*/ 609877862 h 250"/>
              <a:gd name="T38" fmla="*/ 138607790 w 284"/>
              <a:gd name="T39" fmla="*/ 572076321 h 250"/>
              <a:gd name="T40" fmla="*/ 63003110 w 284"/>
              <a:gd name="T41" fmla="*/ 514111948 h 250"/>
              <a:gd name="T42" fmla="*/ 5040312 w 284"/>
              <a:gd name="T43" fmla="*/ 441028228 h 250"/>
              <a:gd name="T44" fmla="*/ 25201558 w 284"/>
              <a:gd name="T45" fmla="*/ 488910392 h 250"/>
              <a:gd name="T46" fmla="*/ 95765921 w 284"/>
              <a:gd name="T47" fmla="*/ 551915076 h 250"/>
              <a:gd name="T48" fmla="*/ 178931860 w 284"/>
              <a:gd name="T49" fmla="*/ 599797240 h 250"/>
              <a:gd name="T50" fmla="*/ 274696219 w 284"/>
              <a:gd name="T51" fmla="*/ 624998796 h 250"/>
              <a:gd name="T52" fmla="*/ 365421805 w 284"/>
              <a:gd name="T53" fmla="*/ 630039107 h 250"/>
              <a:gd name="T54" fmla="*/ 446066869 w 284"/>
              <a:gd name="T55" fmla="*/ 614918173 h 250"/>
              <a:gd name="T56" fmla="*/ 514111852 w 284"/>
              <a:gd name="T57" fmla="*/ 582156944 h 250"/>
              <a:gd name="T58" fmla="*/ 572074628 w 284"/>
              <a:gd name="T59" fmla="*/ 541834454 h 250"/>
              <a:gd name="T60" fmla="*/ 624998680 w 284"/>
              <a:gd name="T61" fmla="*/ 493950703 h 250"/>
              <a:gd name="T62" fmla="*/ 667842111 w 284"/>
              <a:gd name="T63" fmla="*/ 428426656 h 250"/>
              <a:gd name="T64" fmla="*/ 693043663 w 284"/>
              <a:gd name="T65" fmla="*/ 360383149 h 250"/>
              <a:gd name="T66" fmla="*/ 710683955 w 284"/>
              <a:gd name="T67" fmla="*/ 287297842 h 2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4"/>
              <a:gd name="T103" fmla="*/ 0 h 250"/>
              <a:gd name="T104" fmla="*/ 284 w 284"/>
              <a:gd name="T105" fmla="*/ 250 h 25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4" h="250">
                <a:moveTo>
                  <a:pt x="284" y="97"/>
                </a:moveTo>
                <a:lnTo>
                  <a:pt x="282" y="84"/>
                </a:lnTo>
                <a:lnTo>
                  <a:pt x="282" y="70"/>
                </a:lnTo>
                <a:lnTo>
                  <a:pt x="277" y="57"/>
                </a:lnTo>
                <a:lnTo>
                  <a:pt x="273" y="44"/>
                </a:lnTo>
                <a:lnTo>
                  <a:pt x="269" y="32"/>
                </a:lnTo>
                <a:lnTo>
                  <a:pt x="263" y="21"/>
                </a:lnTo>
                <a:lnTo>
                  <a:pt x="256" y="11"/>
                </a:lnTo>
                <a:lnTo>
                  <a:pt x="248" y="0"/>
                </a:lnTo>
                <a:lnTo>
                  <a:pt x="246" y="0"/>
                </a:lnTo>
                <a:lnTo>
                  <a:pt x="246" y="2"/>
                </a:lnTo>
                <a:lnTo>
                  <a:pt x="254" y="13"/>
                </a:lnTo>
                <a:lnTo>
                  <a:pt x="261" y="23"/>
                </a:lnTo>
                <a:lnTo>
                  <a:pt x="267" y="34"/>
                </a:lnTo>
                <a:lnTo>
                  <a:pt x="271" y="46"/>
                </a:lnTo>
                <a:lnTo>
                  <a:pt x="275" y="59"/>
                </a:lnTo>
                <a:lnTo>
                  <a:pt x="277" y="72"/>
                </a:lnTo>
                <a:lnTo>
                  <a:pt x="280" y="84"/>
                </a:lnTo>
                <a:lnTo>
                  <a:pt x="282" y="97"/>
                </a:lnTo>
                <a:lnTo>
                  <a:pt x="280" y="114"/>
                </a:lnTo>
                <a:lnTo>
                  <a:pt x="277" y="128"/>
                </a:lnTo>
                <a:lnTo>
                  <a:pt x="273" y="143"/>
                </a:lnTo>
                <a:lnTo>
                  <a:pt x="269" y="156"/>
                </a:lnTo>
                <a:lnTo>
                  <a:pt x="263" y="168"/>
                </a:lnTo>
                <a:lnTo>
                  <a:pt x="254" y="181"/>
                </a:lnTo>
                <a:lnTo>
                  <a:pt x="246" y="194"/>
                </a:lnTo>
                <a:lnTo>
                  <a:pt x="238" y="204"/>
                </a:lnTo>
                <a:lnTo>
                  <a:pt x="227" y="215"/>
                </a:lnTo>
                <a:lnTo>
                  <a:pt x="214" y="223"/>
                </a:lnTo>
                <a:lnTo>
                  <a:pt x="202" y="229"/>
                </a:lnTo>
                <a:lnTo>
                  <a:pt x="189" y="236"/>
                </a:lnTo>
                <a:lnTo>
                  <a:pt x="174" y="242"/>
                </a:lnTo>
                <a:lnTo>
                  <a:pt x="160" y="244"/>
                </a:lnTo>
                <a:lnTo>
                  <a:pt x="145" y="246"/>
                </a:lnTo>
                <a:lnTo>
                  <a:pt x="130" y="248"/>
                </a:lnTo>
                <a:lnTo>
                  <a:pt x="109" y="246"/>
                </a:lnTo>
                <a:lnTo>
                  <a:pt x="90" y="242"/>
                </a:lnTo>
                <a:lnTo>
                  <a:pt x="71" y="236"/>
                </a:lnTo>
                <a:lnTo>
                  <a:pt x="55" y="227"/>
                </a:lnTo>
                <a:lnTo>
                  <a:pt x="40" y="217"/>
                </a:lnTo>
                <a:lnTo>
                  <a:pt x="25" y="204"/>
                </a:lnTo>
                <a:lnTo>
                  <a:pt x="13" y="189"/>
                </a:lnTo>
                <a:lnTo>
                  <a:pt x="2" y="175"/>
                </a:lnTo>
                <a:lnTo>
                  <a:pt x="0" y="177"/>
                </a:lnTo>
                <a:lnTo>
                  <a:pt x="10" y="194"/>
                </a:lnTo>
                <a:lnTo>
                  <a:pt x="23" y="206"/>
                </a:lnTo>
                <a:lnTo>
                  <a:pt x="38" y="219"/>
                </a:lnTo>
                <a:lnTo>
                  <a:pt x="55" y="229"/>
                </a:lnTo>
                <a:lnTo>
                  <a:pt x="71" y="238"/>
                </a:lnTo>
                <a:lnTo>
                  <a:pt x="90" y="244"/>
                </a:lnTo>
                <a:lnTo>
                  <a:pt x="109" y="248"/>
                </a:lnTo>
                <a:lnTo>
                  <a:pt x="130" y="250"/>
                </a:lnTo>
                <a:lnTo>
                  <a:pt x="145" y="250"/>
                </a:lnTo>
                <a:lnTo>
                  <a:pt x="162" y="246"/>
                </a:lnTo>
                <a:lnTo>
                  <a:pt x="177" y="244"/>
                </a:lnTo>
                <a:lnTo>
                  <a:pt x="189" y="238"/>
                </a:lnTo>
                <a:lnTo>
                  <a:pt x="204" y="231"/>
                </a:lnTo>
                <a:lnTo>
                  <a:pt x="217" y="225"/>
                </a:lnTo>
                <a:lnTo>
                  <a:pt x="227" y="215"/>
                </a:lnTo>
                <a:lnTo>
                  <a:pt x="238" y="206"/>
                </a:lnTo>
                <a:lnTo>
                  <a:pt x="248" y="196"/>
                </a:lnTo>
                <a:lnTo>
                  <a:pt x="256" y="183"/>
                </a:lnTo>
                <a:lnTo>
                  <a:pt x="265" y="170"/>
                </a:lnTo>
                <a:lnTo>
                  <a:pt x="271" y="158"/>
                </a:lnTo>
                <a:lnTo>
                  <a:pt x="275" y="143"/>
                </a:lnTo>
                <a:lnTo>
                  <a:pt x="280" y="128"/>
                </a:lnTo>
                <a:lnTo>
                  <a:pt x="282" y="114"/>
                </a:lnTo>
                <a:lnTo>
                  <a:pt x="284" y="97"/>
                </a:lnTo>
                <a:close/>
              </a:path>
            </a:pathLst>
          </a:custGeom>
          <a:solidFill>
            <a:srgbClr val="FF39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7" name="Freeform 117"/>
          <p:cNvSpPr>
            <a:spLocks/>
          </p:cNvSpPr>
          <p:nvPr/>
        </p:nvSpPr>
        <p:spPr bwMode="auto">
          <a:xfrm>
            <a:off x="4179920" y="4591845"/>
            <a:ext cx="447675" cy="393700"/>
          </a:xfrm>
          <a:custGeom>
            <a:avLst/>
            <a:gdLst>
              <a:gd name="T0" fmla="*/ 710683953 w 282"/>
              <a:gd name="T1" fmla="*/ 211693172 h 248"/>
              <a:gd name="T2" fmla="*/ 698083971 w 282"/>
              <a:gd name="T3" fmla="*/ 143649714 h 248"/>
              <a:gd name="T4" fmla="*/ 672882420 w 282"/>
              <a:gd name="T5" fmla="*/ 85685316 h 248"/>
              <a:gd name="T6" fmla="*/ 640119609 w 282"/>
              <a:gd name="T7" fmla="*/ 27722518 h 248"/>
              <a:gd name="T8" fmla="*/ 619958368 w 282"/>
              <a:gd name="T9" fmla="*/ 5040313 h 248"/>
              <a:gd name="T10" fmla="*/ 635079299 w 282"/>
              <a:gd name="T11" fmla="*/ 32762829 h 248"/>
              <a:gd name="T12" fmla="*/ 667842109 w 282"/>
              <a:gd name="T13" fmla="*/ 85685316 h 248"/>
              <a:gd name="T14" fmla="*/ 693043661 w 282"/>
              <a:gd name="T15" fmla="*/ 148690026 h 248"/>
              <a:gd name="T16" fmla="*/ 705643643 w 282"/>
              <a:gd name="T17" fmla="*/ 211693172 h 248"/>
              <a:gd name="T18" fmla="*/ 705643643 w 282"/>
              <a:gd name="T19" fmla="*/ 287297841 h 248"/>
              <a:gd name="T20" fmla="*/ 688003351 w 282"/>
              <a:gd name="T21" fmla="*/ 355342837 h 248"/>
              <a:gd name="T22" fmla="*/ 657761489 w 282"/>
              <a:gd name="T23" fmla="*/ 423386344 h 248"/>
              <a:gd name="T24" fmla="*/ 619958368 w 282"/>
              <a:gd name="T25" fmla="*/ 481350717 h 248"/>
              <a:gd name="T26" fmla="*/ 567034315 w 282"/>
              <a:gd name="T27" fmla="*/ 534273192 h 248"/>
              <a:gd name="T28" fmla="*/ 509071541 w 282"/>
              <a:gd name="T29" fmla="*/ 577116631 h 248"/>
              <a:gd name="T30" fmla="*/ 438507196 w 282"/>
              <a:gd name="T31" fmla="*/ 604837550 h 248"/>
              <a:gd name="T32" fmla="*/ 365421804 w 282"/>
              <a:gd name="T33" fmla="*/ 619958483 h 248"/>
              <a:gd name="T34" fmla="*/ 274696218 w 282"/>
              <a:gd name="T35" fmla="*/ 619958483 h 248"/>
              <a:gd name="T36" fmla="*/ 178930272 w 282"/>
              <a:gd name="T37" fmla="*/ 594756927 h 248"/>
              <a:gd name="T38" fmla="*/ 100806231 w 282"/>
              <a:gd name="T39" fmla="*/ 546874764 h 248"/>
              <a:gd name="T40" fmla="*/ 32761236 w 282"/>
              <a:gd name="T41" fmla="*/ 476310406 h 248"/>
              <a:gd name="T42" fmla="*/ 0 w 282"/>
              <a:gd name="T43" fmla="*/ 441028227 h 248"/>
              <a:gd name="T44" fmla="*/ 63003110 w 282"/>
              <a:gd name="T45" fmla="*/ 519152258 h 248"/>
              <a:gd name="T46" fmla="*/ 138607790 w 282"/>
              <a:gd name="T47" fmla="*/ 577116631 h 248"/>
              <a:gd name="T48" fmla="*/ 226814064 w 282"/>
              <a:gd name="T49" fmla="*/ 614918172 h 248"/>
              <a:gd name="T50" fmla="*/ 327620270 w 282"/>
              <a:gd name="T51" fmla="*/ 624998795 h 248"/>
              <a:gd name="T52" fmla="*/ 408265235 w 282"/>
              <a:gd name="T53" fmla="*/ 619958483 h 248"/>
              <a:gd name="T54" fmla="*/ 476308730 w 282"/>
              <a:gd name="T55" fmla="*/ 599797238 h 248"/>
              <a:gd name="T56" fmla="*/ 539313402 w 282"/>
              <a:gd name="T57" fmla="*/ 561995698 h 248"/>
              <a:gd name="T58" fmla="*/ 599797126 w 282"/>
              <a:gd name="T59" fmla="*/ 514111947 h 248"/>
              <a:gd name="T60" fmla="*/ 645159919 w 282"/>
              <a:gd name="T61" fmla="*/ 461189472 h 248"/>
              <a:gd name="T62" fmla="*/ 677922730 w 282"/>
              <a:gd name="T63" fmla="*/ 393144377 h 248"/>
              <a:gd name="T64" fmla="*/ 705643643 w 282"/>
              <a:gd name="T65" fmla="*/ 322580020 h 248"/>
              <a:gd name="T66" fmla="*/ 710683953 w 282"/>
              <a:gd name="T67" fmla="*/ 244455989 h 2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2"/>
              <a:gd name="T103" fmla="*/ 0 h 248"/>
              <a:gd name="T104" fmla="*/ 282 w 282"/>
              <a:gd name="T105" fmla="*/ 248 h 2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2" h="248">
                <a:moveTo>
                  <a:pt x="282" y="97"/>
                </a:moveTo>
                <a:lnTo>
                  <a:pt x="282" y="84"/>
                </a:lnTo>
                <a:lnTo>
                  <a:pt x="280" y="72"/>
                </a:lnTo>
                <a:lnTo>
                  <a:pt x="277" y="57"/>
                </a:lnTo>
                <a:lnTo>
                  <a:pt x="273" y="44"/>
                </a:lnTo>
                <a:lnTo>
                  <a:pt x="267" y="34"/>
                </a:lnTo>
                <a:lnTo>
                  <a:pt x="263" y="21"/>
                </a:lnTo>
                <a:lnTo>
                  <a:pt x="254" y="11"/>
                </a:lnTo>
                <a:lnTo>
                  <a:pt x="248" y="0"/>
                </a:lnTo>
                <a:lnTo>
                  <a:pt x="246" y="2"/>
                </a:lnTo>
                <a:lnTo>
                  <a:pt x="252" y="13"/>
                </a:lnTo>
                <a:lnTo>
                  <a:pt x="261" y="23"/>
                </a:lnTo>
                <a:lnTo>
                  <a:pt x="265" y="34"/>
                </a:lnTo>
                <a:lnTo>
                  <a:pt x="271" y="46"/>
                </a:lnTo>
                <a:lnTo>
                  <a:pt x="275" y="59"/>
                </a:lnTo>
                <a:lnTo>
                  <a:pt x="277" y="72"/>
                </a:lnTo>
                <a:lnTo>
                  <a:pt x="280" y="84"/>
                </a:lnTo>
                <a:lnTo>
                  <a:pt x="280" y="97"/>
                </a:lnTo>
                <a:lnTo>
                  <a:pt x="280" y="114"/>
                </a:lnTo>
                <a:lnTo>
                  <a:pt x="277" y="128"/>
                </a:lnTo>
                <a:lnTo>
                  <a:pt x="273" y="141"/>
                </a:lnTo>
                <a:lnTo>
                  <a:pt x="267" y="156"/>
                </a:lnTo>
                <a:lnTo>
                  <a:pt x="261" y="168"/>
                </a:lnTo>
                <a:lnTo>
                  <a:pt x="254" y="181"/>
                </a:lnTo>
                <a:lnTo>
                  <a:pt x="246" y="191"/>
                </a:lnTo>
                <a:lnTo>
                  <a:pt x="235" y="202"/>
                </a:lnTo>
                <a:lnTo>
                  <a:pt x="225" y="212"/>
                </a:lnTo>
                <a:lnTo>
                  <a:pt x="214" y="221"/>
                </a:lnTo>
                <a:lnTo>
                  <a:pt x="202" y="229"/>
                </a:lnTo>
                <a:lnTo>
                  <a:pt x="189" y="236"/>
                </a:lnTo>
                <a:lnTo>
                  <a:pt x="174" y="240"/>
                </a:lnTo>
                <a:lnTo>
                  <a:pt x="160" y="244"/>
                </a:lnTo>
                <a:lnTo>
                  <a:pt x="145" y="246"/>
                </a:lnTo>
                <a:lnTo>
                  <a:pt x="130" y="246"/>
                </a:lnTo>
                <a:lnTo>
                  <a:pt x="109" y="246"/>
                </a:lnTo>
                <a:lnTo>
                  <a:pt x="90" y="242"/>
                </a:lnTo>
                <a:lnTo>
                  <a:pt x="71" y="236"/>
                </a:lnTo>
                <a:lnTo>
                  <a:pt x="55" y="227"/>
                </a:lnTo>
                <a:lnTo>
                  <a:pt x="40" y="217"/>
                </a:lnTo>
                <a:lnTo>
                  <a:pt x="25" y="204"/>
                </a:lnTo>
                <a:lnTo>
                  <a:pt x="13" y="189"/>
                </a:lnTo>
                <a:lnTo>
                  <a:pt x="2" y="172"/>
                </a:lnTo>
                <a:lnTo>
                  <a:pt x="0" y="175"/>
                </a:lnTo>
                <a:lnTo>
                  <a:pt x="10" y="191"/>
                </a:lnTo>
                <a:lnTo>
                  <a:pt x="25" y="206"/>
                </a:lnTo>
                <a:lnTo>
                  <a:pt x="38" y="219"/>
                </a:lnTo>
                <a:lnTo>
                  <a:pt x="55" y="229"/>
                </a:lnTo>
                <a:lnTo>
                  <a:pt x="71" y="238"/>
                </a:lnTo>
                <a:lnTo>
                  <a:pt x="90" y="244"/>
                </a:lnTo>
                <a:lnTo>
                  <a:pt x="109" y="248"/>
                </a:lnTo>
                <a:lnTo>
                  <a:pt x="130" y="248"/>
                </a:lnTo>
                <a:lnTo>
                  <a:pt x="145" y="248"/>
                </a:lnTo>
                <a:lnTo>
                  <a:pt x="162" y="246"/>
                </a:lnTo>
                <a:lnTo>
                  <a:pt x="174" y="242"/>
                </a:lnTo>
                <a:lnTo>
                  <a:pt x="189" y="238"/>
                </a:lnTo>
                <a:lnTo>
                  <a:pt x="202" y="231"/>
                </a:lnTo>
                <a:lnTo>
                  <a:pt x="214" y="223"/>
                </a:lnTo>
                <a:lnTo>
                  <a:pt x="227" y="215"/>
                </a:lnTo>
                <a:lnTo>
                  <a:pt x="238" y="204"/>
                </a:lnTo>
                <a:lnTo>
                  <a:pt x="248" y="194"/>
                </a:lnTo>
                <a:lnTo>
                  <a:pt x="256" y="183"/>
                </a:lnTo>
                <a:lnTo>
                  <a:pt x="263" y="170"/>
                </a:lnTo>
                <a:lnTo>
                  <a:pt x="269" y="156"/>
                </a:lnTo>
                <a:lnTo>
                  <a:pt x="275" y="143"/>
                </a:lnTo>
                <a:lnTo>
                  <a:pt x="280" y="128"/>
                </a:lnTo>
                <a:lnTo>
                  <a:pt x="282" y="114"/>
                </a:lnTo>
                <a:lnTo>
                  <a:pt x="282" y="97"/>
                </a:lnTo>
                <a:close/>
              </a:path>
            </a:pathLst>
          </a:custGeom>
          <a:solidFill>
            <a:srgbClr val="FF39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8" name="Freeform 118"/>
          <p:cNvSpPr>
            <a:spLocks/>
          </p:cNvSpPr>
          <p:nvPr/>
        </p:nvSpPr>
        <p:spPr bwMode="auto">
          <a:xfrm>
            <a:off x="4183063" y="4595026"/>
            <a:ext cx="444500" cy="390525"/>
          </a:xfrm>
          <a:custGeom>
            <a:avLst/>
            <a:gdLst>
              <a:gd name="T0" fmla="*/ 700603330 w 280"/>
              <a:gd name="T1" fmla="*/ 206652811 h 246"/>
              <a:gd name="T2" fmla="*/ 688003348 w 280"/>
              <a:gd name="T3" fmla="*/ 143649714 h 246"/>
              <a:gd name="T4" fmla="*/ 667842107 w 280"/>
              <a:gd name="T5" fmla="*/ 80645005 h 246"/>
              <a:gd name="T6" fmla="*/ 635079297 w 280"/>
              <a:gd name="T7" fmla="*/ 27722518 h 246"/>
              <a:gd name="T8" fmla="*/ 614918055 w 280"/>
              <a:gd name="T9" fmla="*/ 0 h 246"/>
              <a:gd name="T10" fmla="*/ 630038986 w 280"/>
              <a:gd name="T11" fmla="*/ 27722518 h 246"/>
              <a:gd name="T12" fmla="*/ 662801797 w 280"/>
              <a:gd name="T13" fmla="*/ 85685316 h 246"/>
              <a:gd name="T14" fmla="*/ 682963038 w 280"/>
              <a:gd name="T15" fmla="*/ 143649714 h 246"/>
              <a:gd name="T16" fmla="*/ 693043659 w 280"/>
              <a:gd name="T17" fmla="*/ 206652811 h 246"/>
              <a:gd name="T18" fmla="*/ 693043659 w 280"/>
              <a:gd name="T19" fmla="*/ 282257529 h 246"/>
              <a:gd name="T20" fmla="*/ 677922728 w 280"/>
              <a:gd name="T21" fmla="*/ 350302525 h 246"/>
              <a:gd name="T22" fmla="*/ 652721176 w 280"/>
              <a:gd name="T23" fmla="*/ 418346032 h 246"/>
              <a:gd name="T24" fmla="*/ 609877745 w 280"/>
              <a:gd name="T25" fmla="*/ 476310405 h 246"/>
              <a:gd name="T26" fmla="*/ 561994003 w 280"/>
              <a:gd name="T27" fmla="*/ 529232880 h 246"/>
              <a:gd name="T28" fmla="*/ 504031229 w 280"/>
              <a:gd name="T29" fmla="*/ 567036008 h 246"/>
              <a:gd name="T30" fmla="*/ 433466884 w 280"/>
              <a:gd name="T31" fmla="*/ 599797237 h 246"/>
              <a:gd name="T32" fmla="*/ 360381492 w 280"/>
              <a:gd name="T33" fmla="*/ 609877860 h 246"/>
              <a:gd name="T34" fmla="*/ 269655907 w 280"/>
              <a:gd name="T35" fmla="*/ 609877860 h 246"/>
              <a:gd name="T36" fmla="*/ 181451221 w 280"/>
              <a:gd name="T37" fmla="*/ 582156941 h 246"/>
              <a:gd name="T38" fmla="*/ 95765921 w 280"/>
              <a:gd name="T39" fmla="*/ 536794140 h 246"/>
              <a:gd name="T40" fmla="*/ 27720925 w 280"/>
              <a:gd name="T41" fmla="*/ 466229783 h 246"/>
              <a:gd name="T42" fmla="*/ 0 w 280"/>
              <a:gd name="T43" fmla="*/ 435987915 h 246"/>
              <a:gd name="T44" fmla="*/ 57962800 w 280"/>
              <a:gd name="T45" fmla="*/ 509071635 h 246"/>
              <a:gd name="T46" fmla="*/ 133567479 w 280"/>
              <a:gd name="T47" fmla="*/ 567036008 h 246"/>
              <a:gd name="T48" fmla="*/ 221773753 w 280"/>
              <a:gd name="T49" fmla="*/ 604837548 h 246"/>
              <a:gd name="T50" fmla="*/ 322579959 w 280"/>
              <a:gd name="T51" fmla="*/ 619958482 h 246"/>
              <a:gd name="T52" fmla="*/ 398184613 w 280"/>
              <a:gd name="T53" fmla="*/ 609877860 h 246"/>
              <a:gd name="T54" fmla="*/ 471268418 w 280"/>
              <a:gd name="T55" fmla="*/ 589716615 h 246"/>
              <a:gd name="T56" fmla="*/ 534273091 w 280"/>
              <a:gd name="T57" fmla="*/ 556955385 h 246"/>
              <a:gd name="T58" fmla="*/ 594756814 w 280"/>
              <a:gd name="T59" fmla="*/ 509071635 h 246"/>
              <a:gd name="T60" fmla="*/ 635079297 w 280"/>
              <a:gd name="T61" fmla="*/ 451108849 h 246"/>
              <a:gd name="T62" fmla="*/ 672882418 w 280"/>
              <a:gd name="T63" fmla="*/ 388104065 h 246"/>
              <a:gd name="T64" fmla="*/ 693043659 w 280"/>
              <a:gd name="T65" fmla="*/ 317539708 h 246"/>
              <a:gd name="T66" fmla="*/ 705643641 w 280"/>
              <a:gd name="T67" fmla="*/ 239415677 h 2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0"/>
              <a:gd name="T103" fmla="*/ 0 h 246"/>
              <a:gd name="T104" fmla="*/ 280 w 280"/>
              <a:gd name="T105" fmla="*/ 246 h 2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0" h="246">
                <a:moveTo>
                  <a:pt x="280" y="95"/>
                </a:moveTo>
                <a:lnTo>
                  <a:pt x="278" y="82"/>
                </a:lnTo>
                <a:lnTo>
                  <a:pt x="275" y="70"/>
                </a:lnTo>
                <a:lnTo>
                  <a:pt x="273" y="57"/>
                </a:lnTo>
                <a:lnTo>
                  <a:pt x="269" y="44"/>
                </a:lnTo>
                <a:lnTo>
                  <a:pt x="265" y="32"/>
                </a:lnTo>
                <a:lnTo>
                  <a:pt x="259" y="21"/>
                </a:lnTo>
                <a:lnTo>
                  <a:pt x="252" y="11"/>
                </a:lnTo>
                <a:lnTo>
                  <a:pt x="244" y="0"/>
                </a:lnTo>
                <a:lnTo>
                  <a:pt x="242" y="2"/>
                </a:lnTo>
                <a:lnTo>
                  <a:pt x="250" y="11"/>
                </a:lnTo>
                <a:lnTo>
                  <a:pt x="257" y="21"/>
                </a:lnTo>
                <a:lnTo>
                  <a:pt x="263" y="34"/>
                </a:lnTo>
                <a:lnTo>
                  <a:pt x="267" y="44"/>
                </a:lnTo>
                <a:lnTo>
                  <a:pt x="271" y="57"/>
                </a:lnTo>
                <a:lnTo>
                  <a:pt x="273" y="70"/>
                </a:lnTo>
                <a:lnTo>
                  <a:pt x="275" y="82"/>
                </a:lnTo>
                <a:lnTo>
                  <a:pt x="275" y="95"/>
                </a:lnTo>
                <a:lnTo>
                  <a:pt x="275" y="112"/>
                </a:lnTo>
                <a:lnTo>
                  <a:pt x="273" y="124"/>
                </a:lnTo>
                <a:lnTo>
                  <a:pt x="269" y="139"/>
                </a:lnTo>
                <a:lnTo>
                  <a:pt x="265" y="154"/>
                </a:lnTo>
                <a:lnTo>
                  <a:pt x="259" y="166"/>
                </a:lnTo>
                <a:lnTo>
                  <a:pt x="250" y="179"/>
                </a:lnTo>
                <a:lnTo>
                  <a:pt x="242" y="189"/>
                </a:lnTo>
                <a:lnTo>
                  <a:pt x="233" y="200"/>
                </a:lnTo>
                <a:lnTo>
                  <a:pt x="223" y="210"/>
                </a:lnTo>
                <a:lnTo>
                  <a:pt x="210" y="219"/>
                </a:lnTo>
                <a:lnTo>
                  <a:pt x="200" y="225"/>
                </a:lnTo>
                <a:lnTo>
                  <a:pt x="185" y="231"/>
                </a:lnTo>
                <a:lnTo>
                  <a:pt x="172" y="238"/>
                </a:lnTo>
                <a:lnTo>
                  <a:pt x="158" y="240"/>
                </a:lnTo>
                <a:lnTo>
                  <a:pt x="143" y="242"/>
                </a:lnTo>
                <a:lnTo>
                  <a:pt x="128" y="244"/>
                </a:lnTo>
                <a:lnTo>
                  <a:pt x="107" y="242"/>
                </a:lnTo>
                <a:lnTo>
                  <a:pt x="88" y="238"/>
                </a:lnTo>
                <a:lnTo>
                  <a:pt x="72" y="231"/>
                </a:lnTo>
                <a:lnTo>
                  <a:pt x="53" y="223"/>
                </a:lnTo>
                <a:lnTo>
                  <a:pt x="38" y="213"/>
                </a:lnTo>
                <a:lnTo>
                  <a:pt x="23" y="200"/>
                </a:lnTo>
                <a:lnTo>
                  <a:pt x="11" y="185"/>
                </a:lnTo>
                <a:lnTo>
                  <a:pt x="0" y="170"/>
                </a:lnTo>
                <a:lnTo>
                  <a:pt x="0" y="173"/>
                </a:lnTo>
                <a:lnTo>
                  <a:pt x="11" y="187"/>
                </a:lnTo>
                <a:lnTo>
                  <a:pt x="23" y="202"/>
                </a:lnTo>
                <a:lnTo>
                  <a:pt x="38" y="215"/>
                </a:lnTo>
                <a:lnTo>
                  <a:pt x="53" y="225"/>
                </a:lnTo>
                <a:lnTo>
                  <a:pt x="69" y="234"/>
                </a:lnTo>
                <a:lnTo>
                  <a:pt x="88" y="240"/>
                </a:lnTo>
                <a:lnTo>
                  <a:pt x="107" y="244"/>
                </a:lnTo>
                <a:lnTo>
                  <a:pt x="128" y="246"/>
                </a:lnTo>
                <a:lnTo>
                  <a:pt x="143" y="244"/>
                </a:lnTo>
                <a:lnTo>
                  <a:pt x="158" y="242"/>
                </a:lnTo>
                <a:lnTo>
                  <a:pt x="172" y="240"/>
                </a:lnTo>
                <a:lnTo>
                  <a:pt x="187" y="234"/>
                </a:lnTo>
                <a:lnTo>
                  <a:pt x="200" y="227"/>
                </a:lnTo>
                <a:lnTo>
                  <a:pt x="212" y="221"/>
                </a:lnTo>
                <a:lnTo>
                  <a:pt x="225" y="213"/>
                </a:lnTo>
                <a:lnTo>
                  <a:pt x="236" y="202"/>
                </a:lnTo>
                <a:lnTo>
                  <a:pt x="244" y="192"/>
                </a:lnTo>
                <a:lnTo>
                  <a:pt x="252" y="179"/>
                </a:lnTo>
                <a:lnTo>
                  <a:pt x="261" y="166"/>
                </a:lnTo>
                <a:lnTo>
                  <a:pt x="267" y="154"/>
                </a:lnTo>
                <a:lnTo>
                  <a:pt x="271" y="141"/>
                </a:lnTo>
                <a:lnTo>
                  <a:pt x="275" y="126"/>
                </a:lnTo>
                <a:lnTo>
                  <a:pt x="278" y="112"/>
                </a:lnTo>
                <a:lnTo>
                  <a:pt x="280" y="95"/>
                </a:lnTo>
                <a:close/>
              </a:path>
            </a:pathLst>
          </a:custGeom>
          <a:solidFill>
            <a:srgbClr val="FF3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49" name="Freeform 119"/>
          <p:cNvSpPr>
            <a:spLocks/>
          </p:cNvSpPr>
          <p:nvPr/>
        </p:nvSpPr>
        <p:spPr bwMode="auto">
          <a:xfrm>
            <a:off x="4183068" y="4595020"/>
            <a:ext cx="441325" cy="387350"/>
          </a:xfrm>
          <a:custGeom>
            <a:avLst/>
            <a:gdLst>
              <a:gd name="T0" fmla="*/ 700603328 w 278"/>
              <a:gd name="T1" fmla="*/ 206652810 h 244"/>
              <a:gd name="T2" fmla="*/ 688003346 w 278"/>
              <a:gd name="T3" fmla="*/ 143649714 h 244"/>
              <a:gd name="T4" fmla="*/ 662801795 w 278"/>
              <a:gd name="T5" fmla="*/ 80645005 h 244"/>
              <a:gd name="T6" fmla="*/ 630038984 w 278"/>
              <a:gd name="T7" fmla="*/ 27722518 h 244"/>
              <a:gd name="T8" fmla="*/ 609877743 w 278"/>
              <a:gd name="T9" fmla="*/ 5040313 h 244"/>
              <a:gd name="T10" fmla="*/ 647680864 w 278"/>
              <a:gd name="T11" fmla="*/ 57964398 h 244"/>
              <a:gd name="T12" fmla="*/ 677922726 w 278"/>
              <a:gd name="T13" fmla="*/ 143649714 h 244"/>
              <a:gd name="T14" fmla="*/ 693043657 w 278"/>
              <a:gd name="T15" fmla="*/ 206652810 h 244"/>
              <a:gd name="T16" fmla="*/ 693043657 w 278"/>
              <a:gd name="T17" fmla="*/ 277217217 h 244"/>
              <a:gd name="T18" fmla="*/ 677922726 w 278"/>
              <a:gd name="T19" fmla="*/ 350302524 h 244"/>
              <a:gd name="T20" fmla="*/ 647680864 w 278"/>
              <a:gd name="T21" fmla="*/ 418346031 h 244"/>
              <a:gd name="T22" fmla="*/ 609877743 w 278"/>
              <a:gd name="T23" fmla="*/ 476310404 h 244"/>
              <a:gd name="T24" fmla="*/ 556953691 w 278"/>
              <a:gd name="T25" fmla="*/ 524192567 h 244"/>
              <a:gd name="T26" fmla="*/ 498990917 w 278"/>
              <a:gd name="T27" fmla="*/ 567036007 h 244"/>
              <a:gd name="T28" fmla="*/ 433466883 w 278"/>
              <a:gd name="T29" fmla="*/ 594756925 h 244"/>
              <a:gd name="T30" fmla="*/ 360381491 w 278"/>
              <a:gd name="T31" fmla="*/ 609877858 h 244"/>
              <a:gd name="T32" fmla="*/ 269655906 w 278"/>
              <a:gd name="T33" fmla="*/ 609877858 h 244"/>
              <a:gd name="T34" fmla="*/ 181451220 w 278"/>
              <a:gd name="T35" fmla="*/ 582156940 h 244"/>
              <a:gd name="T36" fmla="*/ 95765920 w 278"/>
              <a:gd name="T37" fmla="*/ 529232879 h 244"/>
              <a:gd name="T38" fmla="*/ 27720925 w 278"/>
              <a:gd name="T39" fmla="*/ 466229782 h 244"/>
              <a:gd name="T40" fmla="*/ 0 w 278"/>
              <a:gd name="T41" fmla="*/ 428426654 h 244"/>
              <a:gd name="T42" fmla="*/ 57962799 w 278"/>
              <a:gd name="T43" fmla="*/ 509071634 h 244"/>
              <a:gd name="T44" fmla="*/ 133567478 w 278"/>
              <a:gd name="T45" fmla="*/ 567036007 h 244"/>
              <a:gd name="T46" fmla="*/ 221773752 w 278"/>
              <a:gd name="T47" fmla="*/ 604837547 h 244"/>
              <a:gd name="T48" fmla="*/ 322579958 w 278"/>
              <a:gd name="T49" fmla="*/ 614918170 h 244"/>
              <a:gd name="T50" fmla="*/ 398184612 w 278"/>
              <a:gd name="T51" fmla="*/ 609877858 h 244"/>
              <a:gd name="T52" fmla="*/ 471268417 w 278"/>
              <a:gd name="T53" fmla="*/ 589716613 h 244"/>
              <a:gd name="T54" fmla="*/ 534273089 w 278"/>
              <a:gd name="T55" fmla="*/ 551915073 h 244"/>
              <a:gd name="T56" fmla="*/ 587195553 w 278"/>
              <a:gd name="T57" fmla="*/ 504031322 h 244"/>
              <a:gd name="T58" fmla="*/ 635079295 w 278"/>
              <a:gd name="T59" fmla="*/ 451108848 h 244"/>
              <a:gd name="T60" fmla="*/ 667842105 w 278"/>
              <a:gd name="T61" fmla="*/ 388104065 h 244"/>
              <a:gd name="T62" fmla="*/ 693043657 w 278"/>
              <a:gd name="T63" fmla="*/ 317539707 h 244"/>
              <a:gd name="T64" fmla="*/ 700603328 w 278"/>
              <a:gd name="T65" fmla="*/ 239415677 h 2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78"/>
              <a:gd name="T100" fmla="*/ 0 h 244"/>
              <a:gd name="T101" fmla="*/ 278 w 278"/>
              <a:gd name="T102" fmla="*/ 244 h 24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78" h="244">
                <a:moveTo>
                  <a:pt x="278" y="95"/>
                </a:moveTo>
                <a:lnTo>
                  <a:pt x="278" y="82"/>
                </a:lnTo>
                <a:lnTo>
                  <a:pt x="275" y="70"/>
                </a:lnTo>
                <a:lnTo>
                  <a:pt x="273" y="57"/>
                </a:lnTo>
                <a:lnTo>
                  <a:pt x="269" y="44"/>
                </a:lnTo>
                <a:lnTo>
                  <a:pt x="263" y="32"/>
                </a:lnTo>
                <a:lnTo>
                  <a:pt x="259" y="21"/>
                </a:lnTo>
                <a:lnTo>
                  <a:pt x="250" y="11"/>
                </a:lnTo>
                <a:lnTo>
                  <a:pt x="244" y="0"/>
                </a:lnTo>
                <a:lnTo>
                  <a:pt x="242" y="2"/>
                </a:lnTo>
                <a:lnTo>
                  <a:pt x="257" y="23"/>
                </a:lnTo>
                <a:lnTo>
                  <a:pt x="267" y="44"/>
                </a:lnTo>
                <a:lnTo>
                  <a:pt x="269" y="57"/>
                </a:lnTo>
                <a:lnTo>
                  <a:pt x="273" y="70"/>
                </a:lnTo>
                <a:lnTo>
                  <a:pt x="275" y="82"/>
                </a:lnTo>
                <a:lnTo>
                  <a:pt x="275" y="95"/>
                </a:lnTo>
                <a:lnTo>
                  <a:pt x="275" y="110"/>
                </a:lnTo>
                <a:lnTo>
                  <a:pt x="271" y="124"/>
                </a:lnTo>
                <a:lnTo>
                  <a:pt x="269" y="139"/>
                </a:lnTo>
                <a:lnTo>
                  <a:pt x="263" y="152"/>
                </a:lnTo>
                <a:lnTo>
                  <a:pt x="257" y="166"/>
                </a:lnTo>
                <a:lnTo>
                  <a:pt x="250" y="177"/>
                </a:lnTo>
                <a:lnTo>
                  <a:pt x="242" y="189"/>
                </a:lnTo>
                <a:lnTo>
                  <a:pt x="231" y="200"/>
                </a:lnTo>
                <a:lnTo>
                  <a:pt x="221" y="208"/>
                </a:lnTo>
                <a:lnTo>
                  <a:pt x="210" y="217"/>
                </a:lnTo>
                <a:lnTo>
                  <a:pt x="198" y="225"/>
                </a:lnTo>
                <a:lnTo>
                  <a:pt x="185" y="231"/>
                </a:lnTo>
                <a:lnTo>
                  <a:pt x="172" y="236"/>
                </a:lnTo>
                <a:lnTo>
                  <a:pt x="158" y="240"/>
                </a:lnTo>
                <a:lnTo>
                  <a:pt x="143" y="242"/>
                </a:lnTo>
                <a:lnTo>
                  <a:pt x="128" y="242"/>
                </a:lnTo>
                <a:lnTo>
                  <a:pt x="107" y="242"/>
                </a:lnTo>
                <a:lnTo>
                  <a:pt x="88" y="238"/>
                </a:lnTo>
                <a:lnTo>
                  <a:pt x="72" y="231"/>
                </a:lnTo>
                <a:lnTo>
                  <a:pt x="55" y="221"/>
                </a:lnTo>
                <a:lnTo>
                  <a:pt x="38" y="210"/>
                </a:lnTo>
                <a:lnTo>
                  <a:pt x="23" y="198"/>
                </a:lnTo>
                <a:lnTo>
                  <a:pt x="11" y="185"/>
                </a:lnTo>
                <a:lnTo>
                  <a:pt x="0" y="168"/>
                </a:lnTo>
                <a:lnTo>
                  <a:pt x="0" y="170"/>
                </a:lnTo>
                <a:lnTo>
                  <a:pt x="11" y="187"/>
                </a:lnTo>
                <a:lnTo>
                  <a:pt x="23" y="202"/>
                </a:lnTo>
                <a:lnTo>
                  <a:pt x="38" y="215"/>
                </a:lnTo>
                <a:lnTo>
                  <a:pt x="53" y="225"/>
                </a:lnTo>
                <a:lnTo>
                  <a:pt x="69" y="234"/>
                </a:lnTo>
                <a:lnTo>
                  <a:pt x="88" y="240"/>
                </a:lnTo>
                <a:lnTo>
                  <a:pt x="107" y="244"/>
                </a:lnTo>
                <a:lnTo>
                  <a:pt x="128" y="244"/>
                </a:lnTo>
                <a:lnTo>
                  <a:pt x="143" y="244"/>
                </a:lnTo>
                <a:lnTo>
                  <a:pt x="158" y="242"/>
                </a:lnTo>
                <a:lnTo>
                  <a:pt x="172" y="238"/>
                </a:lnTo>
                <a:lnTo>
                  <a:pt x="187" y="234"/>
                </a:lnTo>
                <a:lnTo>
                  <a:pt x="200" y="227"/>
                </a:lnTo>
                <a:lnTo>
                  <a:pt x="212" y="219"/>
                </a:lnTo>
                <a:lnTo>
                  <a:pt x="223" y="210"/>
                </a:lnTo>
                <a:lnTo>
                  <a:pt x="233" y="200"/>
                </a:lnTo>
                <a:lnTo>
                  <a:pt x="244" y="189"/>
                </a:lnTo>
                <a:lnTo>
                  <a:pt x="252" y="179"/>
                </a:lnTo>
                <a:lnTo>
                  <a:pt x="259" y="166"/>
                </a:lnTo>
                <a:lnTo>
                  <a:pt x="265" y="154"/>
                </a:lnTo>
                <a:lnTo>
                  <a:pt x="271" y="139"/>
                </a:lnTo>
                <a:lnTo>
                  <a:pt x="275" y="126"/>
                </a:lnTo>
                <a:lnTo>
                  <a:pt x="278" y="112"/>
                </a:lnTo>
                <a:lnTo>
                  <a:pt x="278" y="95"/>
                </a:lnTo>
                <a:close/>
              </a:path>
            </a:pathLst>
          </a:custGeom>
          <a:solidFill>
            <a:srgbClr val="FF3B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0" name="Freeform 120"/>
          <p:cNvSpPr>
            <a:spLocks/>
          </p:cNvSpPr>
          <p:nvPr/>
        </p:nvSpPr>
        <p:spPr bwMode="auto">
          <a:xfrm>
            <a:off x="4183063" y="4598194"/>
            <a:ext cx="436562" cy="384175"/>
          </a:xfrm>
          <a:custGeom>
            <a:avLst/>
            <a:gdLst>
              <a:gd name="T0" fmla="*/ 693041272 w 275"/>
              <a:gd name="T1" fmla="*/ 201612499 h 242"/>
              <a:gd name="T2" fmla="*/ 682960663 w 275"/>
              <a:gd name="T3" fmla="*/ 138609402 h 242"/>
              <a:gd name="T4" fmla="*/ 662799445 w 275"/>
              <a:gd name="T5" fmla="*/ 80645004 h 242"/>
              <a:gd name="T6" fmla="*/ 630036672 w 275"/>
              <a:gd name="T7" fmla="*/ 22682200 h 242"/>
              <a:gd name="T8" fmla="*/ 609875454 w 275"/>
              <a:gd name="T9" fmla="*/ 0 h 242"/>
              <a:gd name="T10" fmla="*/ 640117281 w 275"/>
              <a:gd name="T11" fmla="*/ 52924086 h 242"/>
              <a:gd name="T12" fmla="*/ 677920359 w 275"/>
              <a:gd name="T13" fmla="*/ 138609402 h 242"/>
              <a:gd name="T14" fmla="*/ 688000968 w 275"/>
              <a:gd name="T15" fmla="*/ 201612499 h 242"/>
              <a:gd name="T16" fmla="*/ 688000968 w 275"/>
              <a:gd name="T17" fmla="*/ 272176906 h 242"/>
              <a:gd name="T18" fmla="*/ 672880054 w 275"/>
              <a:gd name="T19" fmla="*/ 345262212 h 242"/>
              <a:gd name="T20" fmla="*/ 647678532 w 275"/>
              <a:gd name="T21" fmla="*/ 408265309 h 242"/>
              <a:gd name="T22" fmla="*/ 609875454 w 275"/>
              <a:gd name="T23" fmla="*/ 466229781 h 242"/>
              <a:gd name="T24" fmla="*/ 556953051 w 275"/>
              <a:gd name="T25" fmla="*/ 519152255 h 242"/>
              <a:gd name="T26" fmla="*/ 498990343 w 275"/>
              <a:gd name="T27" fmla="*/ 556955383 h 242"/>
              <a:gd name="T28" fmla="*/ 433466385 w 275"/>
              <a:gd name="T29" fmla="*/ 584676301 h 242"/>
              <a:gd name="T30" fmla="*/ 360381076 w 275"/>
              <a:gd name="T31" fmla="*/ 599797235 h 242"/>
              <a:gd name="T32" fmla="*/ 269655596 w 275"/>
              <a:gd name="T33" fmla="*/ 599797235 h 242"/>
              <a:gd name="T34" fmla="*/ 181451011 w 275"/>
              <a:gd name="T35" fmla="*/ 572076317 h 242"/>
              <a:gd name="T36" fmla="*/ 95765810 w 275"/>
              <a:gd name="T37" fmla="*/ 524192566 h 242"/>
              <a:gd name="T38" fmla="*/ 32761198 w 275"/>
              <a:gd name="T39" fmla="*/ 456149158 h 242"/>
              <a:gd name="T40" fmla="*/ 0 w 275"/>
              <a:gd name="T41" fmla="*/ 423386342 h 242"/>
              <a:gd name="T42" fmla="*/ 57962733 w 275"/>
              <a:gd name="T43" fmla="*/ 498991010 h 242"/>
              <a:gd name="T44" fmla="*/ 133567325 w 275"/>
              <a:gd name="T45" fmla="*/ 556955383 h 242"/>
              <a:gd name="T46" fmla="*/ 221773497 w 275"/>
              <a:gd name="T47" fmla="*/ 594756923 h 242"/>
              <a:gd name="T48" fmla="*/ 322579587 w 275"/>
              <a:gd name="T49" fmla="*/ 609877857 h 242"/>
              <a:gd name="T50" fmla="*/ 398184154 w 275"/>
              <a:gd name="T51" fmla="*/ 599797235 h 242"/>
              <a:gd name="T52" fmla="*/ 466227570 w 275"/>
              <a:gd name="T53" fmla="*/ 577116628 h 242"/>
              <a:gd name="T54" fmla="*/ 529232170 w 275"/>
              <a:gd name="T55" fmla="*/ 546874761 h 242"/>
              <a:gd name="T56" fmla="*/ 587194878 w 275"/>
              <a:gd name="T57" fmla="*/ 498991010 h 242"/>
              <a:gd name="T58" fmla="*/ 630036672 w 275"/>
              <a:gd name="T59" fmla="*/ 446068536 h 242"/>
              <a:gd name="T60" fmla="*/ 667839750 w 275"/>
              <a:gd name="T61" fmla="*/ 383063753 h 242"/>
              <a:gd name="T62" fmla="*/ 688000968 w 275"/>
              <a:gd name="T63" fmla="*/ 307459084 h 242"/>
              <a:gd name="T64" fmla="*/ 693041272 w 275"/>
              <a:gd name="T65" fmla="*/ 234375365 h 2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75"/>
              <a:gd name="T100" fmla="*/ 0 h 242"/>
              <a:gd name="T101" fmla="*/ 275 w 275"/>
              <a:gd name="T102" fmla="*/ 242 h 2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75" h="242">
                <a:moveTo>
                  <a:pt x="275" y="93"/>
                </a:moveTo>
                <a:lnTo>
                  <a:pt x="275" y="80"/>
                </a:lnTo>
                <a:lnTo>
                  <a:pt x="273" y="68"/>
                </a:lnTo>
                <a:lnTo>
                  <a:pt x="271" y="55"/>
                </a:lnTo>
                <a:lnTo>
                  <a:pt x="267" y="42"/>
                </a:lnTo>
                <a:lnTo>
                  <a:pt x="263" y="32"/>
                </a:lnTo>
                <a:lnTo>
                  <a:pt x="257" y="19"/>
                </a:lnTo>
                <a:lnTo>
                  <a:pt x="250" y="9"/>
                </a:lnTo>
                <a:lnTo>
                  <a:pt x="242" y="0"/>
                </a:lnTo>
                <a:lnTo>
                  <a:pt x="254" y="21"/>
                </a:lnTo>
                <a:lnTo>
                  <a:pt x="265" y="45"/>
                </a:lnTo>
                <a:lnTo>
                  <a:pt x="269" y="55"/>
                </a:lnTo>
                <a:lnTo>
                  <a:pt x="271" y="68"/>
                </a:lnTo>
                <a:lnTo>
                  <a:pt x="273" y="80"/>
                </a:lnTo>
                <a:lnTo>
                  <a:pt x="273" y="93"/>
                </a:lnTo>
                <a:lnTo>
                  <a:pt x="273" y="108"/>
                </a:lnTo>
                <a:lnTo>
                  <a:pt x="271" y="122"/>
                </a:lnTo>
                <a:lnTo>
                  <a:pt x="267" y="137"/>
                </a:lnTo>
                <a:lnTo>
                  <a:pt x="263" y="150"/>
                </a:lnTo>
                <a:lnTo>
                  <a:pt x="257" y="162"/>
                </a:lnTo>
                <a:lnTo>
                  <a:pt x="250" y="175"/>
                </a:lnTo>
                <a:lnTo>
                  <a:pt x="242" y="185"/>
                </a:lnTo>
                <a:lnTo>
                  <a:pt x="231" y="196"/>
                </a:lnTo>
                <a:lnTo>
                  <a:pt x="221" y="206"/>
                </a:lnTo>
                <a:lnTo>
                  <a:pt x="210" y="215"/>
                </a:lnTo>
                <a:lnTo>
                  <a:pt x="198" y="221"/>
                </a:lnTo>
                <a:lnTo>
                  <a:pt x="185" y="227"/>
                </a:lnTo>
                <a:lnTo>
                  <a:pt x="172" y="232"/>
                </a:lnTo>
                <a:lnTo>
                  <a:pt x="158" y="236"/>
                </a:lnTo>
                <a:lnTo>
                  <a:pt x="143" y="238"/>
                </a:lnTo>
                <a:lnTo>
                  <a:pt x="128" y="240"/>
                </a:lnTo>
                <a:lnTo>
                  <a:pt x="107" y="238"/>
                </a:lnTo>
                <a:lnTo>
                  <a:pt x="88" y="234"/>
                </a:lnTo>
                <a:lnTo>
                  <a:pt x="72" y="227"/>
                </a:lnTo>
                <a:lnTo>
                  <a:pt x="55" y="219"/>
                </a:lnTo>
                <a:lnTo>
                  <a:pt x="38" y="208"/>
                </a:lnTo>
                <a:lnTo>
                  <a:pt x="25" y="196"/>
                </a:lnTo>
                <a:lnTo>
                  <a:pt x="13" y="181"/>
                </a:lnTo>
                <a:lnTo>
                  <a:pt x="2" y="164"/>
                </a:lnTo>
                <a:lnTo>
                  <a:pt x="0" y="168"/>
                </a:lnTo>
                <a:lnTo>
                  <a:pt x="11" y="183"/>
                </a:lnTo>
                <a:lnTo>
                  <a:pt x="23" y="198"/>
                </a:lnTo>
                <a:lnTo>
                  <a:pt x="38" y="211"/>
                </a:lnTo>
                <a:lnTo>
                  <a:pt x="53" y="221"/>
                </a:lnTo>
                <a:lnTo>
                  <a:pt x="72" y="229"/>
                </a:lnTo>
                <a:lnTo>
                  <a:pt x="88" y="236"/>
                </a:lnTo>
                <a:lnTo>
                  <a:pt x="107" y="240"/>
                </a:lnTo>
                <a:lnTo>
                  <a:pt x="128" y="242"/>
                </a:lnTo>
                <a:lnTo>
                  <a:pt x="143" y="240"/>
                </a:lnTo>
                <a:lnTo>
                  <a:pt x="158" y="238"/>
                </a:lnTo>
                <a:lnTo>
                  <a:pt x="172" y="236"/>
                </a:lnTo>
                <a:lnTo>
                  <a:pt x="185" y="229"/>
                </a:lnTo>
                <a:lnTo>
                  <a:pt x="200" y="223"/>
                </a:lnTo>
                <a:lnTo>
                  <a:pt x="210" y="217"/>
                </a:lnTo>
                <a:lnTo>
                  <a:pt x="223" y="208"/>
                </a:lnTo>
                <a:lnTo>
                  <a:pt x="233" y="198"/>
                </a:lnTo>
                <a:lnTo>
                  <a:pt x="242" y="187"/>
                </a:lnTo>
                <a:lnTo>
                  <a:pt x="250" y="177"/>
                </a:lnTo>
                <a:lnTo>
                  <a:pt x="259" y="164"/>
                </a:lnTo>
                <a:lnTo>
                  <a:pt x="265" y="152"/>
                </a:lnTo>
                <a:lnTo>
                  <a:pt x="269" y="137"/>
                </a:lnTo>
                <a:lnTo>
                  <a:pt x="273" y="122"/>
                </a:lnTo>
                <a:lnTo>
                  <a:pt x="275" y="110"/>
                </a:lnTo>
                <a:lnTo>
                  <a:pt x="275" y="93"/>
                </a:lnTo>
                <a:close/>
              </a:path>
            </a:pathLst>
          </a:custGeom>
          <a:solidFill>
            <a:srgbClr val="FF3B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1" name="Freeform 121"/>
          <p:cNvSpPr>
            <a:spLocks/>
          </p:cNvSpPr>
          <p:nvPr/>
        </p:nvSpPr>
        <p:spPr bwMode="auto">
          <a:xfrm>
            <a:off x="4183063" y="4598194"/>
            <a:ext cx="436562" cy="381000"/>
          </a:xfrm>
          <a:custGeom>
            <a:avLst/>
            <a:gdLst>
              <a:gd name="T0" fmla="*/ 693041272 w 275"/>
              <a:gd name="T1" fmla="*/ 201612498 h 240"/>
              <a:gd name="T2" fmla="*/ 677920359 w 275"/>
              <a:gd name="T3" fmla="*/ 138609402 h 240"/>
              <a:gd name="T4" fmla="*/ 647678532 w 275"/>
              <a:gd name="T5" fmla="*/ 52924086 h 240"/>
              <a:gd name="T6" fmla="*/ 609875454 w 275"/>
              <a:gd name="T7" fmla="*/ 0 h 240"/>
              <a:gd name="T8" fmla="*/ 640117281 w 275"/>
              <a:gd name="T9" fmla="*/ 52924086 h 240"/>
              <a:gd name="T10" fmla="*/ 672880054 w 275"/>
              <a:gd name="T11" fmla="*/ 138609402 h 240"/>
              <a:gd name="T12" fmla="*/ 688000968 w 275"/>
              <a:gd name="T13" fmla="*/ 201612498 h 240"/>
              <a:gd name="T14" fmla="*/ 682960663 w 275"/>
              <a:gd name="T15" fmla="*/ 272176905 h 240"/>
              <a:gd name="T16" fmla="*/ 672880054 w 275"/>
              <a:gd name="T17" fmla="*/ 345262211 h 240"/>
              <a:gd name="T18" fmla="*/ 640117281 w 275"/>
              <a:gd name="T19" fmla="*/ 408265308 h 240"/>
              <a:gd name="T20" fmla="*/ 604835150 w 275"/>
              <a:gd name="T21" fmla="*/ 466229780 h 240"/>
              <a:gd name="T22" fmla="*/ 556953051 w 275"/>
              <a:gd name="T23" fmla="*/ 514111943 h 240"/>
              <a:gd name="T24" fmla="*/ 498990343 w 275"/>
              <a:gd name="T25" fmla="*/ 556955382 h 240"/>
              <a:gd name="T26" fmla="*/ 428426080 w 275"/>
              <a:gd name="T27" fmla="*/ 584676300 h 240"/>
              <a:gd name="T28" fmla="*/ 360381076 w 275"/>
              <a:gd name="T29" fmla="*/ 599797233 h 240"/>
              <a:gd name="T30" fmla="*/ 274695900 w 275"/>
              <a:gd name="T31" fmla="*/ 594756922 h 240"/>
              <a:gd name="T32" fmla="*/ 181451011 w 275"/>
              <a:gd name="T33" fmla="*/ 567036004 h 240"/>
              <a:gd name="T34" fmla="*/ 95765810 w 275"/>
              <a:gd name="T35" fmla="*/ 519152254 h 240"/>
              <a:gd name="T36" fmla="*/ 32761198 w 275"/>
              <a:gd name="T37" fmla="*/ 451108846 h 240"/>
              <a:gd name="T38" fmla="*/ 0 w 275"/>
              <a:gd name="T39" fmla="*/ 418346030 h 240"/>
              <a:gd name="T40" fmla="*/ 57962733 w 275"/>
              <a:gd name="T41" fmla="*/ 493950698 h 240"/>
              <a:gd name="T42" fmla="*/ 138607629 w 275"/>
              <a:gd name="T43" fmla="*/ 551915071 h 240"/>
              <a:gd name="T44" fmla="*/ 221773497 w 275"/>
              <a:gd name="T45" fmla="*/ 594756922 h 240"/>
              <a:gd name="T46" fmla="*/ 322579587 w 275"/>
              <a:gd name="T47" fmla="*/ 604837545 h 240"/>
              <a:gd name="T48" fmla="*/ 398184154 w 275"/>
              <a:gd name="T49" fmla="*/ 599797233 h 240"/>
              <a:gd name="T50" fmla="*/ 466227570 w 275"/>
              <a:gd name="T51" fmla="*/ 577116627 h 240"/>
              <a:gd name="T52" fmla="*/ 529232170 w 275"/>
              <a:gd name="T53" fmla="*/ 541834448 h 240"/>
              <a:gd name="T54" fmla="*/ 582154573 w 275"/>
              <a:gd name="T55" fmla="*/ 498991009 h 240"/>
              <a:gd name="T56" fmla="*/ 630036672 w 275"/>
              <a:gd name="T57" fmla="*/ 441028224 h 240"/>
              <a:gd name="T58" fmla="*/ 662799445 w 275"/>
              <a:gd name="T59" fmla="*/ 378023441 h 240"/>
              <a:gd name="T60" fmla="*/ 682960663 w 275"/>
              <a:gd name="T61" fmla="*/ 307459084 h 240"/>
              <a:gd name="T62" fmla="*/ 693041272 w 275"/>
              <a:gd name="T63" fmla="*/ 234375365 h 2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75"/>
              <a:gd name="T97" fmla="*/ 0 h 240"/>
              <a:gd name="T98" fmla="*/ 275 w 275"/>
              <a:gd name="T99" fmla="*/ 240 h 2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75" h="240">
                <a:moveTo>
                  <a:pt x="275" y="93"/>
                </a:moveTo>
                <a:lnTo>
                  <a:pt x="275" y="80"/>
                </a:lnTo>
                <a:lnTo>
                  <a:pt x="273" y="68"/>
                </a:lnTo>
                <a:lnTo>
                  <a:pt x="269" y="55"/>
                </a:lnTo>
                <a:lnTo>
                  <a:pt x="267" y="42"/>
                </a:lnTo>
                <a:lnTo>
                  <a:pt x="257" y="21"/>
                </a:lnTo>
                <a:lnTo>
                  <a:pt x="242" y="0"/>
                </a:lnTo>
                <a:lnTo>
                  <a:pt x="240" y="2"/>
                </a:lnTo>
                <a:lnTo>
                  <a:pt x="254" y="21"/>
                </a:lnTo>
                <a:lnTo>
                  <a:pt x="265" y="45"/>
                </a:lnTo>
                <a:lnTo>
                  <a:pt x="267" y="55"/>
                </a:lnTo>
                <a:lnTo>
                  <a:pt x="271" y="68"/>
                </a:lnTo>
                <a:lnTo>
                  <a:pt x="273" y="80"/>
                </a:lnTo>
                <a:lnTo>
                  <a:pt x="273" y="93"/>
                </a:lnTo>
                <a:lnTo>
                  <a:pt x="271" y="108"/>
                </a:lnTo>
                <a:lnTo>
                  <a:pt x="269" y="122"/>
                </a:lnTo>
                <a:lnTo>
                  <a:pt x="267" y="137"/>
                </a:lnTo>
                <a:lnTo>
                  <a:pt x="261" y="150"/>
                </a:lnTo>
                <a:lnTo>
                  <a:pt x="254" y="162"/>
                </a:lnTo>
                <a:lnTo>
                  <a:pt x="248" y="175"/>
                </a:lnTo>
                <a:lnTo>
                  <a:pt x="240" y="185"/>
                </a:lnTo>
                <a:lnTo>
                  <a:pt x="231" y="196"/>
                </a:lnTo>
                <a:lnTo>
                  <a:pt x="221" y="204"/>
                </a:lnTo>
                <a:lnTo>
                  <a:pt x="208" y="213"/>
                </a:lnTo>
                <a:lnTo>
                  <a:pt x="198" y="221"/>
                </a:lnTo>
                <a:lnTo>
                  <a:pt x="185" y="227"/>
                </a:lnTo>
                <a:lnTo>
                  <a:pt x="170" y="232"/>
                </a:lnTo>
                <a:lnTo>
                  <a:pt x="158" y="236"/>
                </a:lnTo>
                <a:lnTo>
                  <a:pt x="143" y="238"/>
                </a:lnTo>
                <a:lnTo>
                  <a:pt x="128" y="238"/>
                </a:lnTo>
                <a:lnTo>
                  <a:pt x="109" y="236"/>
                </a:lnTo>
                <a:lnTo>
                  <a:pt x="88" y="234"/>
                </a:lnTo>
                <a:lnTo>
                  <a:pt x="72" y="225"/>
                </a:lnTo>
                <a:lnTo>
                  <a:pt x="55" y="217"/>
                </a:lnTo>
                <a:lnTo>
                  <a:pt x="38" y="206"/>
                </a:lnTo>
                <a:lnTo>
                  <a:pt x="25" y="194"/>
                </a:lnTo>
                <a:lnTo>
                  <a:pt x="13" y="179"/>
                </a:lnTo>
                <a:lnTo>
                  <a:pt x="2" y="164"/>
                </a:lnTo>
                <a:lnTo>
                  <a:pt x="0" y="166"/>
                </a:lnTo>
                <a:lnTo>
                  <a:pt x="11" y="183"/>
                </a:lnTo>
                <a:lnTo>
                  <a:pt x="23" y="196"/>
                </a:lnTo>
                <a:lnTo>
                  <a:pt x="38" y="208"/>
                </a:lnTo>
                <a:lnTo>
                  <a:pt x="55" y="219"/>
                </a:lnTo>
                <a:lnTo>
                  <a:pt x="72" y="229"/>
                </a:lnTo>
                <a:lnTo>
                  <a:pt x="88" y="236"/>
                </a:lnTo>
                <a:lnTo>
                  <a:pt x="107" y="240"/>
                </a:lnTo>
                <a:lnTo>
                  <a:pt x="128" y="240"/>
                </a:lnTo>
                <a:lnTo>
                  <a:pt x="143" y="240"/>
                </a:lnTo>
                <a:lnTo>
                  <a:pt x="158" y="238"/>
                </a:lnTo>
                <a:lnTo>
                  <a:pt x="172" y="234"/>
                </a:lnTo>
                <a:lnTo>
                  <a:pt x="185" y="229"/>
                </a:lnTo>
                <a:lnTo>
                  <a:pt x="198" y="223"/>
                </a:lnTo>
                <a:lnTo>
                  <a:pt x="210" y="215"/>
                </a:lnTo>
                <a:lnTo>
                  <a:pt x="221" y="206"/>
                </a:lnTo>
                <a:lnTo>
                  <a:pt x="231" y="198"/>
                </a:lnTo>
                <a:lnTo>
                  <a:pt x="242" y="187"/>
                </a:lnTo>
                <a:lnTo>
                  <a:pt x="250" y="175"/>
                </a:lnTo>
                <a:lnTo>
                  <a:pt x="257" y="164"/>
                </a:lnTo>
                <a:lnTo>
                  <a:pt x="263" y="150"/>
                </a:lnTo>
                <a:lnTo>
                  <a:pt x="269" y="137"/>
                </a:lnTo>
                <a:lnTo>
                  <a:pt x="271" y="122"/>
                </a:lnTo>
                <a:lnTo>
                  <a:pt x="275" y="108"/>
                </a:lnTo>
                <a:lnTo>
                  <a:pt x="275" y="93"/>
                </a:lnTo>
                <a:close/>
              </a:path>
            </a:pathLst>
          </a:custGeom>
          <a:solidFill>
            <a:srgbClr val="FF3C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2" name="Freeform 122"/>
          <p:cNvSpPr>
            <a:spLocks/>
          </p:cNvSpPr>
          <p:nvPr/>
        </p:nvSpPr>
        <p:spPr bwMode="auto">
          <a:xfrm>
            <a:off x="4186239" y="4598194"/>
            <a:ext cx="430212" cy="381000"/>
          </a:xfrm>
          <a:custGeom>
            <a:avLst/>
            <a:gdLst>
              <a:gd name="T0" fmla="*/ 682960647 w 271"/>
              <a:gd name="T1" fmla="*/ 201612498 h 240"/>
              <a:gd name="T2" fmla="*/ 672880038 w 271"/>
              <a:gd name="T3" fmla="*/ 138609402 h 240"/>
              <a:gd name="T4" fmla="*/ 635076962 w 271"/>
              <a:gd name="T5" fmla="*/ 52924086 h 240"/>
              <a:gd name="T6" fmla="*/ 599794831 w 271"/>
              <a:gd name="T7" fmla="*/ 5040313 h 240"/>
              <a:gd name="T8" fmla="*/ 630036657 w 271"/>
              <a:gd name="T9" fmla="*/ 52924086 h 240"/>
              <a:gd name="T10" fmla="*/ 667839734 w 271"/>
              <a:gd name="T11" fmla="*/ 138609402 h 240"/>
              <a:gd name="T12" fmla="*/ 677920343 w 271"/>
              <a:gd name="T13" fmla="*/ 201612498 h 240"/>
              <a:gd name="T14" fmla="*/ 677920343 w 271"/>
              <a:gd name="T15" fmla="*/ 272176905 h 240"/>
              <a:gd name="T16" fmla="*/ 662799430 w 271"/>
              <a:gd name="T17" fmla="*/ 345262211 h 240"/>
              <a:gd name="T18" fmla="*/ 635076962 w 271"/>
              <a:gd name="T19" fmla="*/ 408265308 h 240"/>
              <a:gd name="T20" fmla="*/ 599794831 w 271"/>
              <a:gd name="T21" fmla="*/ 466229780 h 240"/>
              <a:gd name="T22" fmla="*/ 546872429 w 271"/>
              <a:gd name="T23" fmla="*/ 514111943 h 240"/>
              <a:gd name="T24" fmla="*/ 493950027 w 271"/>
              <a:gd name="T25" fmla="*/ 551915071 h 240"/>
              <a:gd name="T26" fmla="*/ 423385766 w 271"/>
              <a:gd name="T27" fmla="*/ 577116627 h 240"/>
              <a:gd name="T28" fmla="*/ 355340764 w 271"/>
              <a:gd name="T29" fmla="*/ 594756922 h 240"/>
              <a:gd name="T30" fmla="*/ 269655589 w 271"/>
              <a:gd name="T31" fmla="*/ 594756922 h 240"/>
              <a:gd name="T32" fmla="*/ 176410703 w 271"/>
              <a:gd name="T33" fmla="*/ 567036004 h 240"/>
              <a:gd name="T34" fmla="*/ 95765808 w 271"/>
              <a:gd name="T35" fmla="*/ 519152254 h 240"/>
              <a:gd name="T36" fmla="*/ 27720893 w 271"/>
              <a:gd name="T37" fmla="*/ 451108846 h 240"/>
              <a:gd name="T38" fmla="*/ 0 w 271"/>
              <a:gd name="T39" fmla="*/ 413305619 h 240"/>
              <a:gd name="T40" fmla="*/ 57962731 w 271"/>
              <a:gd name="T41" fmla="*/ 493950698 h 240"/>
              <a:gd name="T42" fmla="*/ 133567322 w 271"/>
              <a:gd name="T43" fmla="*/ 551915071 h 240"/>
              <a:gd name="T44" fmla="*/ 216733187 w 271"/>
              <a:gd name="T45" fmla="*/ 589716611 h 240"/>
              <a:gd name="T46" fmla="*/ 317539275 w 271"/>
              <a:gd name="T47" fmla="*/ 604837545 h 240"/>
              <a:gd name="T48" fmla="*/ 393143840 w 271"/>
              <a:gd name="T49" fmla="*/ 594756922 h 240"/>
              <a:gd name="T50" fmla="*/ 461187255 w 271"/>
              <a:gd name="T51" fmla="*/ 572076315 h 240"/>
              <a:gd name="T52" fmla="*/ 524191853 w 271"/>
              <a:gd name="T53" fmla="*/ 541834448 h 240"/>
              <a:gd name="T54" fmla="*/ 577114255 w 271"/>
              <a:gd name="T55" fmla="*/ 493950698 h 240"/>
              <a:gd name="T56" fmla="*/ 624996353 w 271"/>
              <a:gd name="T57" fmla="*/ 441028224 h 240"/>
              <a:gd name="T58" fmla="*/ 657759125 w 271"/>
              <a:gd name="T59" fmla="*/ 378023441 h 240"/>
              <a:gd name="T60" fmla="*/ 677920343 w 271"/>
              <a:gd name="T61" fmla="*/ 307459084 h 240"/>
              <a:gd name="T62" fmla="*/ 682960647 w 271"/>
              <a:gd name="T63" fmla="*/ 234375365 h 2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71"/>
              <a:gd name="T97" fmla="*/ 0 h 240"/>
              <a:gd name="T98" fmla="*/ 271 w 271"/>
              <a:gd name="T99" fmla="*/ 240 h 2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71" h="240">
                <a:moveTo>
                  <a:pt x="271" y="93"/>
                </a:moveTo>
                <a:lnTo>
                  <a:pt x="271" y="80"/>
                </a:lnTo>
                <a:lnTo>
                  <a:pt x="269" y="68"/>
                </a:lnTo>
                <a:lnTo>
                  <a:pt x="267" y="55"/>
                </a:lnTo>
                <a:lnTo>
                  <a:pt x="263" y="45"/>
                </a:lnTo>
                <a:lnTo>
                  <a:pt x="252" y="21"/>
                </a:lnTo>
                <a:lnTo>
                  <a:pt x="240" y="0"/>
                </a:lnTo>
                <a:lnTo>
                  <a:pt x="238" y="2"/>
                </a:lnTo>
                <a:lnTo>
                  <a:pt x="250" y="21"/>
                </a:lnTo>
                <a:lnTo>
                  <a:pt x="261" y="45"/>
                </a:lnTo>
                <a:lnTo>
                  <a:pt x="265" y="55"/>
                </a:lnTo>
                <a:lnTo>
                  <a:pt x="267" y="68"/>
                </a:lnTo>
                <a:lnTo>
                  <a:pt x="269" y="80"/>
                </a:lnTo>
                <a:lnTo>
                  <a:pt x="269" y="93"/>
                </a:lnTo>
                <a:lnTo>
                  <a:pt x="269" y="108"/>
                </a:lnTo>
                <a:lnTo>
                  <a:pt x="267" y="122"/>
                </a:lnTo>
                <a:lnTo>
                  <a:pt x="263" y="137"/>
                </a:lnTo>
                <a:lnTo>
                  <a:pt x="259" y="150"/>
                </a:lnTo>
                <a:lnTo>
                  <a:pt x="252" y="162"/>
                </a:lnTo>
                <a:lnTo>
                  <a:pt x="246" y="173"/>
                </a:lnTo>
                <a:lnTo>
                  <a:pt x="238" y="185"/>
                </a:lnTo>
                <a:lnTo>
                  <a:pt x="227" y="196"/>
                </a:lnTo>
                <a:lnTo>
                  <a:pt x="217" y="204"/>
                </a:lnTo>
                <a:lnTo>
                  <a:pt x="206" y="213"/>
                </a:lnTo>
                <a:lnTo>
                  <a:pt x="196" y="219"/>
                </a:lnTo>
                <a:lnTo>
                  <a:pt x="183" y="225"/>
                </a:lnTo>
                <a:lnTo>
                  <a:pt x="168" y="229"/>
                </a:lnTo>
                <a:lnTo>
                  <a:pt x="156" y="234"/>
                </a:lnTo>
                <a:lnTo>
                  <a:pt x="141" y="236"/>
                </a:lnTo>
                <a:lnTo>
                  <a:pt x="126" y="236"/>
                </a:lnTo>
                <a:lnTo>
                  <a:pt x="107" y="236"/>
                </a:lnTo>
                <a:lnTo>
                  <a:pt x="86" y="232"/>
                </a:lnTo>
                <a:lnTo>
                  <a:pt x="70" y="225"/>
                </a:lnTo>
                <a:lnTo>
                  <a:pt x="53" y="217"/>
                </a:lnTo>
                <a:lnTo>
                  <a:pt x="38" y="206"/>
                </a:lnTo>
                <a:lnTo>
                  <a:pt x="23" y="194"/>
                </a:lnTo>
                <a:lnTo>
                  <a:pt x="11" y="179"/>
                </a:lnTo>
                <a:lnTo>
                  <a:pt x="0" y="162"/>
                </a:lnTo>
                <a:lnTo>
                  <a:pt x="0" y="164"/>
                </a:lnTo>
                <a:lnTo>
                  <a:pt x="11" y="181"/>
                </a:lnTo>
                <a:lnTo>
                  <a:pt x="23" y="196"/>
                </a:lnTo>
                <a:lnTo>
                  <a:pt x="36" y="208"/>
                </a:lnTo>
                <a:lnTo>
                  <a:pt x="53" y="219"/>
                </a:lnTo>
                <a:lnTo>
                  <a:pt x="70" y="227"/>
                </a:lnTo>
                <a:lnTo>
                  <a:pt x="86" y="234"/>
                </a:lnTo>
                <a:lnTo>
                  <a:pt x="105" y="238"/>
                </a:lnTo>
                <a:lnTo>
                  <a:pt x="126" y="240"/>
                </a:lnTo>
                <a:lnTo>
                  <a:pt x="141" y="238"/>
                </a:lnTo>
                <a:lnTo>
                  <a:pt x="156" y="236"/>
                </a:lnTo>
                <a:lnTo>
                  <a:pt x="170" y="232"/>
                </a:lnTo>
                <a:lnTo>
                  <a:pt x="183" y="227"/>
                </a:lnTo>
                <a:lnTo>
                  <a:pt x="196" y="221"/>
                </a:lnTo>
                <a:lnTo>
                  <a:pt x="208" y="215"/>
                </a:lnTo>
                <a:lnTo>
                  <a:pt x="219" y="206"/>
                </a:lnTo>
                <a:lnTo>
                  <a:pt x="229" y="196"/>
                </a:lnTo>
                <a:lnTo>
                  <a:pt x="240" y="185"/>
                </a:lnTo>
                <a:lnTo>
                  <a:pt x="248" y="175"/>
                </a:lnTo>
                <a:lnTo>
                  <a:pt x="255" y="162"/>
                </a:lnTo>
                <a:lnTo>
                  <a:pt x="261" y="150"/>
                </a:lnTo>
                <a:lnTo>
                  <a:pt x="265" y="137"/>
                </a:lnTo>
                <a:lnTo>
                  <a:pt x="269" y="122"/>
                </a:lnTo>
                <a:lnTo>
                  <a:pt x="271" y="108"/>
                </a:lnTo>
                <a:lnTo>
                  <a:pt x="271" y="93"/>
                </a:lnTo>
                <a:close/>
              </a:path>
            </a:pathLst>
          </a:custGeom>
          <a:solidFill>
            <a:srgbClr val="FF3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3" name="Freeform 123"/>
          <p:cNvSpPr>
            <a:spLocks/>
          </p:cNvSpPr>
          <p:nvPr/>
        </p:nvSpPr>
        <p:spPr bwMode="auto">
          <a:xfrm>
            <a:off x="4186239" y="4601370"/>
            <a:ext cx="430212" cy="374650"/>
          </a:xfrm>
          <a:custGeom>
            <a:avLst/>
            <a:gdLst>
              <a:gd name="T0" fmla="*/ 682960647 w 271"/>
              <a:gd name="T1" fmla="*/ 196572186 h 236"/>
              <a:gd name="T2" fmla="*/ 667839734 w 271"/>
              <a:gd name="T3" fmla="*/ 133569090 h 236"/>
              <a:gd name="T4" fmla="*/ 635076962 w 271"/>
              <a:gd name="T5" fmla="*/ 47883763 h 236"/>
              <a:gd name="T6" fmla="*/ 599794831 w 271"/>
              <a:gd name="T7" fmla="*/ 0 h 236"/>
              <a:gd name="T8" fmla="*/ 630036657 w 271"/>
              <a:gd name="T9" fmla="*/ 52924086 h 236"/>
              <a:gd name="T10" fmla="*/ 662799430 w 271"/>
              <a:gd name="T11" fmla="*/ 138609401 h 236"/>
              <a:gd name="T12" fmla="*/ 672880038 w 271"/>
              <a:gd name="T13" fmla="*/ 196572186 h 236"/>
              <a:gd name="T14" fmla="*/ 672880038 w 271"/>
              <a:gd name="T15" fmla="*/ 267136593 h 236"/>
              <a:gd name="T16" fmla="*/ 662799430 w 271"/>
              <a:gd name="T17" fmla="*/ 335181588 h 236"/>
              <a:gd name="T18" fmla="*/ 630036657 w 271"/>
              <a:gd name="T19" fmla="*/ 403224995 h 236"/>
              <a:gd name="T20" fmla="*/ 594754527 w 271"/>
              <a:gd name="T21" fmla="*/ 456149155 h 236"/>
              <a:gd name="T22" fmla="*/ 546872429 w 271"/>
              <a:gd name="T23" fmla="*/ 504031318 h 236"/>
              <a:gd name="T24" fmla="*/ 488909722 w 271"/>
              <a:gd name="T25" fmla="*/ 546874757 h 236"/>
              <a:gd name="T26" fmla="*/ 423385766 w 271"/>
              <a:gd name="T27" fmla="*/ 572076313 h 236"/>
              <a:gd name="T28" fmla="*/ 355340764 w 271"/>
              <a:gd name="T29" fmla="*/ 589716608 h 236"/>
              <a:gd name="T30" fmla="*/ 269655589 w 271"/>
              <a:gd name="T31" fmla="*/ 584676297 h 236"/>
              <a:gd name="T32" fmla="*/ 176410703 w 271"/>
              <a:gd name="T33" fmla="*/ 556955379 h 236"/>
              <a:gd name="T34" fmla="*/ 95765808 w 271"/>
              <a:gd name="T35" fmla="*/ 509071629 h 236"/>
              <a:gd name="T36" fmla="*/ 27720893 w 271"/>
              <a:gd name="T37" fmla="*/ 441028222 h 236"/>
              <a:gd name="T38" fmla="*/ 0 w 271"/>
              <a:gd name="T39" fmla="*/ 408265306 h 236"/>
              <a:gd name="T40" fmla="*/ 57962731 w 271"/>
              <a:gd name="T41" fmla="*/ 483870073 h 236"/>
              <a:gd name="T42" fmla="*/ 133567322 w 271"/>
              <a:gd name="T43" fmla="*/ 541834446 h 236"/>
              <a:gd name="T44" fmla="*/ 216733187 w 271"/>
              <a:gd name="T45" fmla="*/ 584676297 h 236"/>
              <a:gd name="T46" fmla="*/ 317539275 w 271"/>
              <a:gd name="T47" fmla="*/ 594756920 h 236"/>
              <a:gd name="T48" fmla="*/ 393143840 w 271"/>
              <a:gd name="T49" fmla="*/ 589716608 h 236"/>
              <a:gd name="T50" fmla="*/ 461187255 w 271"/>
              <a:gd name="T51" fmla="*/ 567036002 h 236"/>
              <a:gd name="T52" fmla="*/ 519151549 w 271"/>
              <a:gd name="T53" fmla="*/ 531753823 h 236"/>
              <a:gd name="T54" fmla="*/ 577114255 w 271"/>
              <a:gd name="T55" fmla="*/ 488910384 h 236"/>
              <a:gd name="T56" fmla="*/ 619956049 w 271"/>
              <a:gd name="T57" fmla="*/ 435987911 h 236"/>
              <a:gd name="T58" fmla="*/ 652718821 w 271"/>
              <a:gd name="T59" fmla="*/ 372983128 h 236"/>
              <a:gd name="T60" fmla="*/ 672880038 w 271"/>
              <a:gd name="T61" fmla="*/ 302418771 h 236"/>
              <a:gd name="T62" fmla="*/ 682960647 w 271"/>
              <a:gd name="T63" fmla="*/ 229335052 h 2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71"/>
              <a:gd name="T97" fmla="*/ 0 h 236"/>
              <a:gd name="T98" fmla="*/ 271 w 271"/>
              <a:gd name="T99" fmla="*/ 236 h 2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71" h="236">
                <a:moveTo>
                  <a:pt x="271" y="91"/>
                </a:moveTo>
                <a:lnTo>
                  <a:pt x="271" y="78"/>
                </a:lnTo>
                <a:lnTo>
                  <a:pt x="269" y="66"/>
                </a:lnTo>
                <a:lnTo>
                  <a:pt x="265" y="53"/>
                </a:lnTo>
                <a:lnTo>
                  <a:pt x="263" y="43"/>
                </a:lnTo>
                <a:lnTo>
                  <a:pt x="252" y="19"/>
                </a:lnTo>
                <a:lnTo>
                  <a:pt x="238" y="0"/>
                </a:lnTo>
                <a:lnTo>
                  <a:pt x="236" y="0"/>
                </a:lnTo>
                <a:lnTo>
                  <a:pt x="250" y="21"/>
                </a:lnTo>
                <a:lnTo>
                  <a:pt x="261" y="43"/>
                </a:lnTo>
                <a:lnTo>
                  <a:pt x="263" y="55"/>
                </a:lnTo>
                <a:lnTo>
                  <a:pt x="267" y="66"/>
                </a:lnTo>
                <a:lnTo>
                  <a:pt x="267" y="78"/>
                </a:lnTo>
                <a:lnTo>
                  <a:pt x="269" y="91"/>
                </a:lnTo>
                <a:lnTo>
                  <a:pt x="267" y="106"/>
                </a:lnTo>
                <a:lnTo>
                  <a:pt x="265" y="120"/>
                </a:lnTo>
                <a:lnTo>
                  <a:pt x="263" y="133"/>
                </a:lnTo>
                <a:lnTo>
                  <a:pt x="257" y="148"/>
                </a:lnTo>
                <a:lnTo>
                  <a:pt x="250" y="160"/>
                </a:lnTo>
                <a:lnTo>
                  <a:pt x="244" y="171"/>
                </a:lnTo>
                <a:lnTo>
                  <a:pt x="236" y="181"/>
                </a:lnTo>
                <a:lnTo>
                  <a:pt x="227" y="192"/>
                </a:lnTo>
                <a:lnTo>
                  <a:pt x="217" y="200"/>
                </a:lnTo>
                <a:lnTo>
                  <a:pt x="206" y="209"/>
                </a:lnTo>
                <a:lnTo>
                  <a:pt x="194" y="217"/>
                </a:lnTo>
                <a:lnTo>
                  <a:pt x="181" y="223"/>
                </a:lnTo>
                <a:lnTo>
                  <a:pt x="168" y="227"/>
                </a:lnTo>
                <a:lnTo>
                  <a:pt x="156" y="232"/>
                </a:lnTo>
                <a:lnTo>
                  <a:pt x="141" y="234"/>
                </a:lnTo>
                <a:lnTo>
                  <a:pt x="126" y="234"/>
                </a:lnTo>
                <a:lnTo>
                  <a:pt x="107" y="232"/>
                </a:lnTo>
                <a:lnTo>
                  <a:pt x="88" y="227"/>
                </a:lnTo>
                <a:lnTo>
                  <a:pt x="70" y="221"/>
                </a:lnTo>
                <a:lnTo>
                  <a:pt x="53" y="213"/>
                </a:lnTo>
                <a:lnTo>
                  <a:pt x="38" y="202"/>
                </a:lnTo>
                <a:lnTo>
                  <a:pt x="23" y="190"/>
                </a:lnTo>
                <a:lnTo>
                  <a:pt x="11" y="175"/>
                </a:lnTo>
                <a:lnTo>
                  <a:pt x="2" y="160"/>
                </a:lnTo>
                <a:lnTo>
                  <a:pt x="0" y="162"/>
                </a:lnTo>
                <a:lnTo>
                  <a:pt x="11" y="177"/>
                </a:lnTo>
                <a:lnTo>
                  <a:pt x="23" y="192"/>
                </a:lnTo>
                <a:lnTo>
                  <a:pt x="36" y="204"/>
                </a:lnTo>
                <a:lnTo>
                  <a:pt x="53" y="215"/>
                </a:lnTo>
                <a:lnTo>
                  <a:pt x="70" y="223"/>
                </a:lnTo>
                <a:lnTo>
                  <a:pt x="86" y="232"/>
                </a:lnTo>
                <a:lnTo>
                  <a:pt x="107" y="234"/>
                </a:lnTo>
                <a:lnTo>
                  <a:pt x="126" y="236"/>
                </a:lnTo>
                <a:lnTo>
                  <a:pt x="141" y="236"/>
                </a:lnTo>
                <a:lnTo>
                  <a:pt x="156" y="234"/>
                </a:lnTo>
                <a:lnTo>
                  <a:pt x="168" y="230"/>
                </a:lnTo>
                <a:lnTo>
                  <a:pt x="183" y="225"/>
                </a:lnTo>
                <a:lnTo>
                  <a:pt x="196" y="219"/>
                </a:lnTo>
                <a:lnTo>
                  <a:pt x="206" y="211"/>
                </a:lnTo>
                <a:lnTo>
                  <a:pt x="219" y="202"/>
                </a:lnTo>
                <a:lnTo>
                  <a:pt x="229" y="194"/>
                </a:lnTo>
                <a:lnTo>
                  <a:pt x="238" y="183"/>
                </a:lnTo>
                <a:lnTo>
                  <a:pt x="246" y="173"/>
                </a:lnTo>
                <a:lnTo>
                  <a:pt x="252" y="160"/>
                </a:lnTo>
                <a:lnTo>
                  <a:pt x="259" y="148"/>
                </a:lnTo>
                <a:lnTo>
                  <a:pt x="265" y="135"/>
                </a:lnTo>
                <a:lnTo>
                  <a:pt x="267" y="120"/>
                </a:lnTo>
                <a:lnTo>
                  <a:pt x="269" y="106"/>
                </a:lnTo>
                <a:lnTo>
                  <a:pt x="271" y="91"/>
                </a:lnTo>
                <a:close/>
              </a:path>
            </a:pathLst>
          </a:custGeom>
          <a:solidFill>
            <a:srgbClr val="FF3D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4" name="Freeform 124"/>
          <p:cNvSpPr>
            <a:spLocks/>
          </p:cNvSpPr>
          <p:nvPr/>
        </p:nvSpPr>
        <p:spPr bwMode="auto">
          <a:xfrm>
            <a:off x="4186270" y="4601401"/>
            <a:ext cx="427037" cy="371475"/>
          </a:xfrm>
          <a:custGeom>
            <a:avLst/>
            <a:gdLst>
              <a:gd name="T0" fmla="*/ 677920335 w 269"/>
              <a:gd name="T1" fmla="*/ 196572186 h 234"/>
              <a:gd name="T2" fmla="*/ 667839726 w 269"/>
              <a:gd name="T3" fmla="*/ 133569090 h 234"/>
              <a:gd name="T4" fmla="*/ 630036650 w 269"/>
              <a:gd name="T5" fmla="*/ 47883762 h 234"/>
              <a:gd name="T6" fmla="*/ 594754520 w 269"/>
              <a:gd name="T7" fmla="*/ 0 h 234"/>
              <a:gd name="T8" fmla="*/ 624996346 w 269"/>
              <a:gd name="T9" fmla="*/ 52924086 h 234"/>
              <a:gd name="T10" fmla="*/ 662799422 w 269"/>
              <a:gd name="T11" fmla="*/ 138609401 h 234"/>
              <a:gd name="T12" fmla="*/ 672880030 w 269"/>
              <a:gd name="T13" fmla="*/ 196572186 h 234"/>
              <a:gd name="T14" fmla="*/ 672880030 w 269"/>
              <a:gd name="T15" fmla="*/ 267136592 h 234"/>
              <a:gd name="T16" fmla="*/ 657759117 w 269"/>
              <a:gd name="T17" fmla="*/ 335181587 h 234"/>
              <a:gd name="T18" fmla="*/ 630036650 w 269"/>
              <a:gd name="T19" fmla="*/ 398184683 h 234"/>
              <a:gd name="T20" fmla="*/ 594754520 w 269"/>
              <a:gd name="T21" fmla="*/ 456149154 h 234"/>
              <a:gd name="T22" fmla="*/ 546872422 w 269"/>
              <a:gd name="T23" fmla="*/ 504031317 h 234"/>
              <a:gd name="T24" fmla="*/ 488909717 w 269"/>
              <a:gd name="T25" fmla="*/ 541834445 h 234"/>
              <a:gd name="T26" fmla="*/ 423385761 w 269"/>
              <a:gd name="T27" fmla="*/ 567036001 h 234"/>
              <a:gd name="T28" fmla="*/ 355340759 w 269"/>
              <a:gd name="T29" fmla="*/ 584676296 h 234"/>
              <a:gd name="T30" fmla="*/ 269655586 w 269"/>
              <a:gd name="T31" fmla="*/ 584676296 h 234"/>
              <a:gd name="T32" fmla="*/ 176410701 w 269"/>
              <a:gd name="T33" fmla="*/ 556955378 h 234"/>
              <a:gd name="T34" fmla="*/ 95765807 w 269"/>
              <a:gd name="T35" fmla="*/ 504031317 h 234"/>
              <a:gd name="T36" fmla="*/ 32761197 w 269"/>
              <a:gd name="T37" fmla="*/ 441028221 h 234"/>
              <a:gd name="T38" fmla="*/ 0 w 269"/>
              <a:gd name="T39" fmla="*/ 403224994 h 234"/>
              <a:gd name="T40" fmla="*/ 57962731 w 269"/>
              <a:gd name="T41" fmla="*/ 483870072 h 234"/>
              <a:gd name="T42" fmla="*/ 133567320 w 269"/>
              <a:gd name="T43" fmla="*/ 541834445 h 234"/>
              <a:gd name="T44" fmla="*/ 216733185 w 269"/>
              <a:gd name="T45" fmla="*/ 579635985 h 234"/>
              <a:gd name="T46" fmla="*/ 317539271 w 269"/>
              <a:gd name="T47" fmla="*/ 589716607 h 234"/>
              <a:gd name="T48" fmla="*/ 393143835 w 269"/>
              <a:gd name="T49" fmla="*/ 584676296 h 234"/>
              <a:gd name="T50" fmla="*/ 461187249 w 269"/>
              <a:gd name="T51" fmla="*/ 561995689 h 234"/>
              <a:gd name="T52" fmla="*/ 519151542 w 269"/>
              <a:gd name="T53" fmla="*/ 531753822 h 234"/>
              <a:gd name="T54" fmla="*/ 572073944 w 269"/>
              <a:gd name="T55" fmla="*/ 488910383 h 234"/>
              <a:gd name="T56" fmla="*/ 619956041 w 269"/>
              <a:gd name="T57" fmla="*/ 430947599 h 234"/>
              <a:gd name="T58" fmla="*/ 652718813 w 269"/>
              <a:gd name="T59" fmla="*/ 372983127 h 234"/>
              <a:gd name="T60" fmla="*/ 672880030 w 269"/>
              <a:gd name="T61" fmla="*/ 302418770 h 234"/>
              <a:gd name="T62" fmla="*/ 677920335 w 269"/>
              <a:gd name="T63" fmla="*/ 229335052 h 2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69"/>
              <a:gd name="T97" fmla="*/ 0 h 234"/>
              <a:gd name="T98" fmla="*/ 269 w 269"/>
              <a:gd name="T99" fmla="*/ 234 h 2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69" h="234">
                <a:moveTo>
                  <a:pt x="269" y="91"/>
                </a:moveTo>
                <a:lnTo>
                  <a:pt x="269" y="78"/>
                </a:lnTo>
                <a:lnTo>
                  <a:pt x="267" y="66"/>
                </a:lnTo>
                <a:lnTo>
                  <a:pt x="265" y="53"/>
                </a:lnTo>
                <a:lnTo>
                  <a:pt x="261" y="43"/>
                </a:lnTo>
                <a:lnTo>
                  <a:pt x="250" y="19"/>
                </a:lnTo>
                <a:lnTo>
                  <a:pt x="238" y="0"/>
                </a:lnTo>
                <a:lnTo>
                  <a:pt x="236" y="0"/>
                </a:lnTo>
                <a:lnTo>
                  <a:pt x="236" y="3"/>
                </a:lnTo>
                <a:lnTo>
                  <a:pt x="248" y="21"/>
                </a:lnTo>
                <a:lnTo>
                  <a:pt x="259" y="43"/>
                </a:lnTo>
                <a:lnTo>
                  <a:pt x="263" y="55"/>
                </a:lnTo>
                <a:lnTo>
                  <a:pt x="265" y="66"/>
                </a:lnTo>
                <a:lnTo>
                  <a:pt x="267" y="78"/>
                </a:lnTo>
                <a:lnTo>
                  <a:pt x="267" y="91"/>
                </a:lnTo>
                <a:lnTo>
                  <a:pt x="267" y="106"/>
                </a:lnTo>
                <a:lnTo>
                  <a:pt x="265" y="120"/>
                </a:lnTo>
                <a:lnTo>
                  <a:pt x="261" y="133"/>
                </a:lnTo>
                <a:lnTo>
                  <a:pt x="257" y="145"/>
                </a:lnTo>
                <a:lnTo>
                  <a:pt x="250" y="158"/>
                </a:lnTo>
                <a:lnTo>
                  <a:pt x="244" y="171"/>
                </a:lnTo>
                <a:lnTo>
                  <a:pt x="236" y="181"/>
                </a:lnTo>
                <a:lnTo>
                  <a:pt x="225" y="192"/>
                </a:lnTo>
                <a:lnTo>
                  <a:pt x="217" y="200"/>
                </a:lnTo>
                <a:lnTo>
                  <a:pt x="206" y="209"/>
                </a:lnTo>
                <a:lnTo>
                  <a:pt x="194" y="215"/>
                </a:lnTo>
                <a:lnTo>
                  <a:pt x="181" y="221"/>
                </a:lnTo>
                <a:lnTo>
                  <a:pt x="168" y="225"/>
                </a:lnTo>
                <a:lnTo>
                  <a:pt x="156" y="230"/>
                </a:lnTo>
                <a:lnTo>
                  <a:pt x="141" y="232"/>
                </a:lnTo>
                <a:lnTo>
                  <a:pt x="126" y="232"/>
                </a:lnTo>
                <a:lnTo>
                  <a:pt x="107" y="232"/>
                </a:lnTo>
                <a:lnTo>
                  <a:pt x="88" y="227"/>
                </a:lnTo>
                <a:lnTo>
                  <a:pt x="70" y="221"/>
                </a:lnTo>
                <a:lnTo>
                  <a:pt x="53" y="213"/>
                </a:lnTo>
                <a:lnTo>
                  <a:pt x="38" y="200"/>
                </a:lnTo>
                <a:lnTo>
                  <a:pt x="23" y="188"/>
                </a:lnTo>
                <a:lnTo>
                  <a:pt x="13" y="175"/>
                </a:lnTo>
                <a:lnTo>
                  <a:pt x="2" y="158"/>
                </a:lnTo>
                <a:lnTo>
                  <a:pt x="0" y="160"/>
                </a:lnTo>
                <a:lnTo>
                  <a:pt x="11" y="177"/>
                </a:lnTo>
                <a:lnTo>
                  <a:pt x="23" y="192"/>
                </a:lnTo>
                <a:lnTo>
                  <a:pt x="38" y="204"/>
                </a:lnTo>
                <a:lnTo>
                  <a:pt x="53" y="215"/>
                </a:lnTo>
                <a:lnTo>
                  <a:pt x="70" y="223"/>
                </a:lnTo>
                <a:lnTo>
                  <a:pt x="86" y="230"/>
                </a:lnTo>
                <a:lnTo>
                  <a:pt x="107" y="234"/>
                </a:lnTo>
                <a:lnTo>
                  <a:pt x="126" y="234"/>
                </a:lnTo>
                <a:lnTo>
                  <a:pt x="141" y="234"/>
                </a:lnTo>
                <a:lnTo>
                  <a:pt x="156" y="232"/>
                </a:lnTo>
                <a:lnTo>
                  <a:pt x="168" y="227"/>
                </a:lnTo>
                <a:lnTo>
                  <a:pt x="183" y="223"/>
                </a:lnTo>
                <a:lnTo>
                  <a:pt x="196" y="217"/>
                </a:lnTo>
                <a:lnTo>
                  <a:pt x="206" y="211"/>
                </a:lnTo>
                <a:lnTo>
                  <a:pt x="217" y="202"/>
                </a:lnTo>
                <a:lnTo>
                  <a:pt x="227" y="194"/>
                </a:lnTo>
                <a:lnTo>
                  <a:pt x="238" y="183"/>
                </a:lnTo>
                <a:lnTo>
                  <a:pt x="246" y="171"/>
                </a:lnTo>
                <a:lnTo>
                  <a:pt x="252" y="160"/>
                </a:lnTo>
                <a:lnTo>
                  <a:pt x="259" y="148"/>
                </a:lnTo>
                <a:lnTo>
                  <a:pt x="263" y="135"/>
                </a:lnTo>
                <a:lnTo>
                  <a:pt x="267" y="120"/>
                </a:lnTo>
                <a:lnTo>
                  <a:pt x="269" y="106"/>
                </a:lnTo>
                <a:lnTo>
                  <a:pt x="269" y="91"/>
                </a:lnTo>
                <a:close/>
              </a:path>
            </a:pathLst>
          </a:custGeom>
          <a:solidFill>
            <a:srgbClr val="FF3E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5" name="Freeform 125"/>
          <p:cNvSpPr>
            <a:spLocks noEditPoints="1"/>
          </p:cNvSpPr>
          <p:nvPr/>
        </p:nvSpPr>
        <p:spPr bwMode="auto">
          <a:xfrm>
            <a:off x="4189413" y="4601401"/>
            <a:ext cx="423862" cy="371475"/>
          </a:xfrm>
          <a:custGeom>
            <a:avLst/>
            <a:gdLst>
              <a:gd name="T0" fmla="*/ 667839718 w 267"/>
              <a:gd name="T1" fmla="*/ 196572186 h 234"/>
              <a:gd name="T2" fmla="*/ 657759109 w 267"/>
              <a:gd name="T3" fmla="*/ 138609401 h 234"/>
              <a:gd name="T4" fmla="*/ 624996338 w 267"/>
              <a:gd name="T5" fmla="*/ 52924086 h 234"/>
              <a:gd name="T6" fmla="*/ 589714208 w 267"/>
              <a:gd name="T7" fmla="*/ 7561264 h 234"/>
              <a:gd name="T8" fmla="*/ 619956034 w 267"/>
              <a:gd name="T9" fmla="*/ 52924086 h 234"/>
              <a:gd name="T10" fmla="*/ 652718805 w 267"/>
              <a:gd name="T11" fmla="*/ 138609401 h 234"/>
              <a:gd name="T12" fmla="*/ 662799414 w 267"/>
              <a:gd name="T13" fmla="*/ 196572186 h 234"/>
              <a:gd name="T14" fmla="*/ 662799414 w 267"/>
              <a:gd name="T15" fmla="*/ 267136592 h 234"/>
              <a:gd name="T16" fmla="*/ 652718805 w 267"/>
              <a:gd name="T17" fmla="*/ 335181587 h 234"/>
              <a:gd name="T18" fmla="*/ 624996338 w 267"/>
              <a:gd name="T19" fmla="*/ 398184683 h 234"/>
              <a:gd name="T20" fmla="*/ 584673904 w 267"/>
              <a:gd name="T21" fmla="*/ 456149154 h 234"/>
              <a:gd name="T22" fmla="*/ 536791807 w 267"/>
              <a:gd name="T23" fmla="*/ 504031317 h 234"/>
              <a:gd name="T24" fmla="*/ 483869406 w 267"/>
              <a:gd name="T25" fmla="*/ 541834445 h 234"/>
              <a:gd name="T26" fmla="*/ 418345451 w 267"/>
              <a:gd name="T27" fmla="*/ 567036001 h 234"/>
              <a:gd name="T28" fmla="*/ 350300451 w 267"/>
              <a:gd name="T29" fmla="*/ 579635985 h 234"/>
              <a:gd name="T30" fmla="*/ 264615279 w 267"/>
              <a:gd name="T31" fmla="*/ 579635985 h 234"/>
              <a:gd name="T32" fmla="*/ 171370394 w 267"/>
              <a:gd name="T33" fmla="*/ 551915067 h 234"/>
              <a:gd name="T34" fmla="*/ 90725501 w 267"/>
              <a:gd name="T35" fmla="*/ 504031317 h 234"/>
              <a:gd name="T36" fmla="*/ 27720892 w 267"/>
              <a:gd name="T37" fmla="*/ 435987910 h 234"/>
              <a:gd name="T38" fmla="*/ 0 w 267"/>
              <a:gd name="T39" fmla="*/ 403224994 h 234"/>
              <a:gd name="T40" fmla="*/ 52922426 w 267"/>
              <a:gd name="T41" fmla="*/ 478829761 h 234"/>
              <a:gd name="T42" fmla="*/ 128527014 w 267"/>
              <a:gd name="T43" fmla="*/ 536794133 h 234"/>
              <a:gd name="T44" fmla="*/ 216733182 w 267"/>
              <a:gd name="T45" fmla="*/ 572076312 h 234"/>
              <a:gd name="T46" fmla="*/ 312498963 w 267"/>
              <a:gd name="T47" fmla="*/ 589716607 h 234"/>
              <a:gd name="T48" fmla="*/ 388103526 w 267"/>
              <a:gd name="T49" fmla="*/ 584676296 h 234"/>
              <a:gd name="T50" fmla="*/ 451106635 w 267"/>
              <a:gd name="T51" fmla="*/ 561995689 h 234"/>
              <a:gd name="T52" fmla="*/ 514111232 w 267"/>
              <a:gd name="T53" fmla="*/ 526713511 h 234"/>
              <a:gd name="T54" fmla="*/ 567033633 w 267"/>
              <a:gd name="T55" fmla="*/ 483870072 h 234"/>
              <a:gd name="T56" fmla="*/ 609875425 w 267"/>
              <a:gd name="T57" fmla="*/ 430947599 h 234"/>
              <a:gd name="T58" fmla="*/ 642638197 w 267"/>
              <a:gd name="T59" fmla="*/ 372983127 h 234"/>
              <a:gd name="T60" fmla="*/ 662799414 w 267"/>
              <a:gd name="T61" fmla="*/ 302418770 h 234"/>
              <a:gd name="T62" fmla="*/ 672880022 w 267"/>
              <a:gd name="T63" fmla="*/ 229335052 h 234"/>
              <a:gd name="T64" fmla="*/ 10080612 w 267"/>
              <a:gd name="T65" fmla="*/ 47883762 h 234"/>
              <a:gd name="T66" fmla="*/ 10080612 w 267"/>
              <a:gd name="T67" fmla="*/ 47883762 h 2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7"/>
              <a:gd name="T103" fmla="*/ 0 h 234"/>
              <a:gd name="T104" fmla="*/ 267 w 267"/>
              <a:gd name="T105" fmla="*/ 234 h 2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7" h="234">
                <a:moveTo>
                  <a:pt x="267" y="91"/>
                </a:moveTo>
                <a:lnTo>
                  <a:pt x="265" y="78"/>
                </a:lnTo>
                <a:lnTo>
                  <a:pt x="265" y="66"/>
                </a:lnTo>
                <a:lnTo>
                  <a:pt x="261" y="55"/>
                </a:lnTo>
                <a:lnTo>
                  <a:pt x="259" y="43"/>
                </a:lnTo>
                <a:lnTo>
                  <a:pt x="248" y="21"/>
                </a:lnTo>
                <a:lnTo>
                  <a:pt x="234" y="0"/>
                </a:lnTo>
                <a:lnTo>
                  <a:pt x="234" y="3"/>
                </a:lnTo>
                <a:lnTo>
                  <a:pt x="232" y="3"/>
                </a:lnTo>
                <a:lnTo>
                  <a:pt x="246" y="21"/>
                </a:lnTo>
                <a:lnTo>
                  <a:pt x="255" y="43"/>
                </a:lnTo>
                <a:lnTo>
                  <a:pt x="259" y="55"/>
                </a:lnTo>
                <a:lnTo>
                  <a:pt x="263" y="66"/>
                </a:lnTo>
                <a:lnTo>
                  <a:pt x="263" y="78"/>
                </a:lnTo>
                <a:lnTo>
                  <a:pt x="265" y="91"/>
                </a:lnTo>
                <a:lnTo>
                  <a:pt x="263" y="106"/>
                </a:lnTo>
                <a:lnTo>
                  <a:pt x="261" y="120"/>
                </a:lnTo>
                <a:lnTo>
                  <a:pt x="259" y="133"/>
                </a:lnTo>
                <a:lnTo>
                  <a:pt x="253" y="145"/>
                </a:lnTo>
                <a:lnTo>
                  <a:pt x="248" y="158"/>
                </a:lnTo>
                <a:lnTo>
                  <a:pt x="240" y="169"/>
                </a:lnTo>
                <a:lnTo>
                  <a:pt x="232" y="181"/>
                </a:lnTo>
                <a:lnTo>
                  <a:pt x="223" y="190"/>
                </a:lnTo>
                <a:lnTo>
                  <a:pt x="213" y="200"/>
                </a:lnTo>
                <a:lnTo>
                  <a:pt x="202" y="206"/>
                </a:lnTo>
                <a:lnTo>
                  <a:pt x="192" y="215"/>
                </a:lnTo>
                <a:lnTo>
                  <a:pt x="179" y="221"/>
                </a:lnTo>
                <a:lnTo>
                  <a:pt x="166" y="225"/>
                </a:lnTo>
                <a:lnTo>
                  <a:pt x="152" y="227"/>
                </a:lnTo>
                <a:lnTo>
                  <a:pt x="139" y="230"/>
                </a:lnTo>
                <a:lnTo>
                  <a:pt x="124" y="232"/>
                </a:lnTo>
                <a:lnTo>
                  <a:pt x="105" y="230"/>
                </a:lnTo>
                <a:lnTo>
                  <a:pt x="86" y="225"/>
                </a:lnTo>
                <a:lnTo>
                  <a:pt x="68" y="219"/>
                </a:lnTo>
                <a:lnTo>
                  <a:pt x="51" y="211"/>
                </a:lnTo>
                <a:lnTo>
                  <a:pt x="36" y="200"/>
                </a:lnTo>
                <a:lnTo>
                  <a:pt x="23" y="188"/>
                </a:lnTo>
                <a:lnTo>
                  <a:pt x="11" y="173"/>
                </a:lnTo>
                <a:lnTo>
                  <a:pt x="0" y="156"/>
                </a:lnTo>
                <a:lnTo>
                  <a:pt x="0" y="160"/>
                </a:lnTo>
                <a:lnTo>
                  <a:pt x="9" y="175"/>
                </a:lnTo>
                <a:lnTo>
                  <a:pt x="21" y="190"/>
                </a:lnTo>
                <a:lnTo>
                  <a:pt x="36" y="202"/>
                </a:lnTo>
                <a:lnTo>
                  <a:pt x="51" y="213"/>
                </a:lnTo>
                <a:lnTo>
                  <a:pt x="68" y="221"/>
                </a:lnTo>
                <a:lnTo>
                  <a:pt x="86" y="227"/>
                </a:lnTo>
                <a:lnTo>
                  <a:pt x="105" y="232"/>
                </a:lnTo>
                <a:lnTo>
                  <a:pt x="124" y="234"/>
                </a:lnTo>
                <a:lnTo>
                  <a:pt x="139" y="234"/>
                </a:lnTo>
                <a:lnTo>
                  <a:pt x="154" y="232"/>
                </a:lnTo>
                <a:lnTo>
                  <a:pt x="166" y="227"/>
                </a:lnTo>
                <a:lnTo>
                  <a:pt x="179" y="223"/>
                </a:lnTo>
                <a:lnTo>
                  <a:pt x="192" y="217"/>
                </a:lnTo>
                <a:lnTo>
                  <a:pt x="204" y="209"/>
                </a:lnTo>
                <a:lnTo>
                  <a:pt x="215" y="200"/>
                </a:lnTo>
                <a:lnTo>
                  <a:pt x="225" y="192"/>
                </a:lnTo>
                <a:lnTo>
                  <a:pt x="234" y="181"/>
                </a:lnTo>
                <a:lnTo>
                  <a:pt x="242" y="171"/>
                </a:lnTo>
                <a:lnTo>
                  <a:pt x="248" y="160"/>
                </a:lnTo>
                <a:lnTo>
                  <a:pt x="255" y="148"/>
                </a:lnTo>
                <a:lnTo>
                  <a:pt x="261" y="133"/>
                </a:lnTo>
                <a:lnTo>
                  <a:pt x="263" y="120"/>
                </a:lnTo>
                <a:lnTo>
                  <a:pt x="265" y="106"/>
                </a:lnTo>
                <a:lnTo>
                  <a:pt x="267" y="91"/>
                </a:lnTo>
                <a:close/>
                <a:moveTo>
                  <a:pt x="4" y="19"/>
                </a:moveTo>
                <a:lnTo>
                  <a:pt x="4" y="19"/>
                </a:lnTo>
                <a:close/>
              </a:path>
            </a:pathLst>
          </a:custGeom>
          <a:solidFill>
            <a:srgbClr val="FF3F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6" name="Freeform 126"/>
          <p:cNvSpPr>
            <a:spLocks noEditPoints="1"/>
          </p:cNvSpPr>
          <p:nvPr/>
        </p:nvSpPr>
        <p:spPr bwMode="auto">
          <a:xfrm>
            <a:off x="4189417" y="4606164"/>
            <a:ext cx="420687" cy="363537"/>
          </a:xfrm>
          <a:custGeom>
            <a:avLst/>
            <a:gdLst>
              <a:gd name="T0" fmla="*/ 667839710 w 265"/>
              <a:gd name="T1" fmla="*/ 189010664 h 229"/>
              <a:gd name="T2" fmla="*/ 657759101 w 265"/>
              <a:gd name="T3" fmla="*/ 131047959 h 229"/>
              <a:gd name="T4" fmla="*/ 619956026 w 265"/>
              <a:gd name="T5" fmla="*/ 45362750 h 229"/>
              <a:gd name="T6" fmla="*/ 584673897 w 265"/>
              <a:gd name="T7" fmla="*/ 0 h 229"/>
              <a:gd name="T8" fmla="*/ 614915722 w 265"/>
              <a:gd name="T9" fmla="*/ 45362750 h 229"/>
              <a:gd name="T10" fmla="*/ 652718797 w 265"/>
              <a:gd name="T11" fmla="*/ 131047959 h 229"/>
              <a:gd name="T12" fmla="*/ 662799405 w 265"/>
              <a:gd name="T13" fmla="*/ 189010664 h 229"/>
              <a:gd name="T14" fmla="*/ 662799405 w 265"/>
              <a:gd name="T15" fmla="*/ 259574973 h 229"/>
              <a:gd name="T16" fmla="*/ 647678493 w 265"/>
              <a:gd name="T17" fmla="*/ 327619874 h 229"/>
              <a:gd name="T18" fmla="*/ 619956026 w 265"/>
              <a:gd name="T19" fmla="*/ 390622883 h 229"/>
              <a:gd name="T20" fmla="*/ 584673897 w 265"/>
              <a:gd name="T21" fmla="*/ 443546970 h 229"/>
              <a:gd name="T22" fmla="*/ 536791801 w 265"/>
              <a:gd name="T23" fmla="*/ 491429067 h 229"/>
              <a:gd name="T24" fmla="*/ 476308150 w 265"/>
              <a:gd name="T25" fmla="*/ 529232142 h 229"/>
              <a:gd name="T26" fmla="*/ 418345446 w 265"/>
              <a:gd name="T27" fmla="*/ 554433663 h 229"/>
              <a:gd name="T28" fmla="*/ 350300447 w 265"/>
              <a:gd name="T29" fmla="*/ 572073934 h 229"/>
              <a:gd name="T30" fmla="*/ 264615275 w 265"/>
              <a:gd name="T31" fmla="*/ 572073934 h 229"/>
              <a:gd name="T32" fmla="*/ 171370392 w 265"/>
              <a:gd name="T33" fmla="*/ 544353055 h 229"/>
              <a:gd name="T34" fmla="*/ 90725500 w 265"/>
              <a:gd name="T35" fmla="*/ 491429067 h 229"/>
              <a:gd name="T36" fmla="*/ 27720892 w 265"/>
              <a:gd name="T37" fmla="*/ 423385753 h 229"/>
              <a:gd name="T38" fmla="*/ 0 w 265"/>
              <a:gd name="T39" fmla="*/ 390622883 h 229"/>
              <a:gd name="T40" fmla="*/ 52922425 w 265"/>
              <a:gd name="T41" fmla="*/ 466227545 h 229"/>
              <a:gd name="T42" fmla="*/ 128527013 w 265"/>
              <a:gd name="T43" fmla="*/ 529232142 h 229"/>
              <a:gd name="T44" fmla="*/ 216733179 w 265"/>
              <a:gd name="T45" fmla="*/ 564514272 h 229"/>
              <a:gd name="T46" fmla="*/ 312498959 w 265"/>
              <a:gd name="T47" fmla="*/ 577114238 h 229"/>
              <a:gd name="T48" fmla="*/ 388103522 w 265"/>
              <a:gd name="T49" fmla="*/ 572073934 h 229"/>
              <a:gd name="T50" fmla="*/ 451106629 w 265"/>
              <a:gd name="T51" fmla="*/ 549393359 h 229"/>
              <a:gd name="T52" fmla="*/ 514111226 w 265"/>
              <a:gd name="T53" fmla="*/ 519151534 h 229"/>
              <a:gd name="T54" fmla="*/ 561993322 w 265"/>
              <a:gd name="T55" fmla="*/ 476308154 h 229"/>
              <a:gd name="T56" fmla="*/ 609875418 w 265"/>
              <a:gd name="T57" fmla="*/ 423385753 h 229"/>
              <a:gd name="T58" fmla="*/ 642638189 w 265"/>
              <a:gd name="T59" fmla="*/ 357861699 h 229"/>
              <a:gd name="T60" fmla="*/ 662799405 w 265"/>
              <a:gd name="T61" fmla="*/ 294857103 h 229"/>
              <a:gd name="T62" fmla="*/ 667839710 w 265"/>
              <a:gd name="T63" fmla="*/ 221773485 h 229"/>
              <a:gd name="T64" fmla="*/ 10080611 w 265"/>
              <a:gd name="T65" fmla="*/ 40322446 h 229"/>
              <a:gd name="T66" fmla="*/ 10080611 w 265"/>
              <a:gd name="T67" fmla="*/ 40322446 h 22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5"/>
              <a:gd name="T103" fmla="*/ 0 h 229"/>
              <a:gd name="T104" fmla="*/ 265 w 265"/>
              <a:gd name="T105" fmla="*/ 229 h 22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5" h="229">
                <a:moveTo>
                  <a:pt x="265" y="88"/>
                </a:moveTo>
                <a:lnTo>
                  <a:pt x="265" y="75"/>
                </a:lnTo>
                <a:lnTo>
                  <a:pt x="263" y="63"/>
                </a:lnTo>
                <a:lnTo>
                  <a:pt x="261" y="52"/>
                </a:lnTo>
                <a:lnTo>
                  <a:pt x="257" y="40"/>
                </a:lnTo>
                <a:lnTo>
                  <a:pt x="246" y="18"/>
                </a:lnTo>
                <a:lnTo>
                  <a:pt x="234" y="0"/>
                </a:lnTo>
                <a:lnTo>
                  <a:pt x="232" y="0"/>
                </a:lnTo>
                <a:lnTo>
                  <a:pt x="244" y="18"/>
                </a:lnTo>
                <a:lnTo>
                  <a:pt x="255" y="40"/>
                </a:lnTo>
                <a:lnTo>
                  <a:pt x="259" y="52"/>
                </a:lnTo>
                <a:lnTo>
                  <a:pt x="261" y="65"/>
                </a:lnTo>
                <a:lnTo>
                  <a:pt x="263" y="75"/>
                </a:lnTo>
                <a:lnTo>
                  <a:pt x="263" y="88"/>
                </a:lnTo>
                <a:lnTo>
                  <a:pt x="263" y="103"/>
                </a:lnTo>
                <a:lnTo>
                  <a:pt x="261" y="117"/>
                </a:lnTo>
                <a:lnTo>
                  <a:pt x="257" y="130"/>
                </a:lnTo>
                <a:lnTo>
                  <a:pt x="253" y="142"/>
                </a:lnTo>
                <a:lnTo>
                  <a:pt x="246" y="155"/>
                </a:lnTo>
                <a:lnTo>
                  <a:pt x="240" y="166"/>
                </a:lnTo>
                <a:lnTo>
                  <a:pt x="232" y="176"/>
                </a:lnTo>
                <a:lnTo>
                  <a:pt x="223" y="187"/>
                </a:lnTo>
                <a:lnTo>
                  <a:pt x="213" y="195"/>
                </a:lnTo>
                <a:lnTo>
                  <a:pt x="202" y="203"/>
                </a:lnTo>
                <a:lnTo>
                  <a:pt x="189" y="210"/>
                </a:lnTo>
                <a:lnTo>
                  <a:pt x="179" y="216"/>
                </a:lnTo>
                <a:lnTo>
                  <a:pt x="166" y="220"/>
                </a:lnTo>
                <a:lnTo>
                  <a:pt x="152" y="224"/>
                </a:lnTo>
                <a:lnTo>
                  <a:pt x="139" y="227"/>
                </a:lnTo>
                <a:lnTo>
                  <a:pt x="124" y="227"/>
                </a:lnTo>
                <a:lnTo>
                  <a:pt x="105" y="227"/>
                </a:lnTo>
                <a:lnTo>
                  <a:pt x="86" y="222"/>
                </a:lnTo>
                <a:lnTo>
                  <a:pt x="68" y="216"/>
                </a:lnTo>
                <a:lnTo>
                  <a:pt x="51" y="206"/>
                </a:lnTo>
                <a:lnTo>
                  <a:pt x="36" y="195"/>
                </a:lnTo>
                <a:lnTo>
                  <a:pt x="23" y="182"/>
                </a:lnTo>
                <a:lnTo>
                  <a:pt x="11" y="168"/>
                </a:lnTo>
                <a:lnTo>
                  <a:pt x="2" y="153"/>
                </a:lnTo>
                <a:lnTo>
                  <a:pt x="0" y="155"/>
                </a:lnTo>
                <a:lnTo>
                  <a:pt x="11" y="172"/>
                </a:lnTo>
                <a:lnTo>
                  <a:pt x="21" y="185"/>
                </a:lnTo>
                <a:lnTo>
                  <a:pt x="36" y="197"/>
                </a:lnTo>
                <a:lnTo>
                  <a:pt x="51" y="210"/>
                </a:lnTo>
                <a:lnTo>
                  <a:pt x="68" y="218"/>
                </a:lnTo>
                <a:lnTo>
                  <a:pt x="86" y="224"/>
                </a:lnTo>
                <a:lnTo>
                  <a:pt x="105" y="229"/>
                </a:lnTo>
                <a:lnTo>
                  <a:pt x="124" y="229"/>
                </a:lnTo>
                <a:lnTo>
                  <a:pt x="139" y="229"/>
                </a:lnTo>
                <a:lnTo>
                  <a:pt x="154" y="227"/>
                </a:lnTo>
                <a:lnTo>
                  <a:pt x="166" y="222"/>
                </a:lnTo>
                <a:lnTo>
                  <a:pt x="179" y="218"/>
                </a:lnTo>
                <a:lnTo>
                  <a:pt x="192" y="212"/>
                </a:lnTo>
                <a:lnTo>
                  <a:pt x="204" y="206"/>
                </a:lnTo>
                <a:lnTo>
                  <a:pt x="215" y="197"/>
                </a:lnTo>
                <a:lnTo>
                  <a:pt x="223" y="189"/>
                </a:lnTo>
                <a:lnTo>
                  <a:pt x="234" y="178"/>
                </a:lnTo>
                <a:lnTo>
                  <a:pt x="242" y="168"/>
                </a:lnTo>
                <a:lnTo>
                  <a:pt x="248" y="155"/>
                </a:lnTo>
                <a:lnTo>
                  <a:pt x="255" y="142"/>
                </a:lnTo>
                <a:lnTo>
                  <a:pt x="259" y="130"/>
                </a:lnTo>
                <a:lnTo>
                  <a:pt x="263" y="117"/>
                </a:lnTo>
                <a:lnTo>
                  <a:pt x="265" y="103"/>
                </a:lnTo>
                <a:lnTo>
                  <a:pt x="265" y="88"/>
                </a:lnTo>
                <a:close/>
                <a:moveTo>
                  <a:pt x="2" y="21"/>
                </a:moveTo>
                <a:lnTo>
                  <a:pt x="4" y="16"/>
                </a:lnTo>
                <a:lnTo>
                  <a:pt x="7" y="14"/>
                </a:lnTo>
                <a:lnTo>
                  <a:pt x="4" y="16"/>
                </a:lnTo>
                <a:lnTo>
                  <a:pt x="2" y="21"/>
                </a:lnTo>
                <a:close/>
              </a:path>
            </a:pathLst>
          </a:custGeom>
          <a:solidFill>
            <a:srgbClr val="FF3F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7" name="Freeform 127"/>
          <p:cNvSpPr>
            <a:spLocks noEditPoints="1"/>
          </p:cNvSpPr>
          <p:nvPr/>
        </p:nvSpPr>
        <p:spPr bwMode="auto">
          <a:xfrm>
            <a:off x="4189417" y="4606164"/>
            <a:ext cx="420687" cy="363537"/>
          </a:xfrm>
          <a:custGeom>
            <a:avLst/>
            <a:gdLst>
              <a:gd name="T0" fmla="*/ 662799405 w 265"/>
              <a:gd name="T1" fmla="*/ 189010664 h 229"/>
              <a:gd name="T2" fmla="*/ 652718797 w 265"/>
              <a:gd name="T3" fmla="*/ 131047959 h 229"/>
              <a:gd name="T4" fmla="*/ 619956026 w 265"/>
              <a:gd name="T5" fmla="*/ 45362750 h 229"/>
              <a:gd name="T6" fmla="*/ 584673897 w 265"/>
              <a:gd name="T7" fmla="*/ 0 h 229"/>
              <a:gd name="T8" fmla="*/ 614915722 w 265"/>
              <a:gd name="T9" fmla="*/ 45362750 h 229"/>
              <a:gd name="T10" fmla="*/ 647678493 w 265"/>
              <a:gd name="T11" fmla="*/ 131047959 h 229"/>
              <a:gd name="T12" fmla="*/ 657759101 w 265"/>
              <a:gd name="T13" fmla="*/ 189010664 h 229"/>
              <a:gd name="T14" fmla="*/ 657759101 w 265"/>
              <a:gd name="T15" fmla="*/ 259574973 h 229"/>
              <a:gd name="T16" fmla="*/ 642638189 w 265"/>
              <a:gd name="T17" fmla="*/ 327619874 h 229"/>
              <a:gd name="T18" fmla="*/ 619956026 w 265"/>
              <a:gd name="T19" fmla="*/ 385582579 h 229"/>
              <a:gd name="T20" fmla="*/ 577114234 w 265"/>
              <a:gd name="T21" fmla="*/ 443546970 h 229"/>
              <a:gd name="T22" fmla="*/ 536791801 w 265"/>
              <a:gd name="T23" fmla="*/ 491429067 h 229"/>
              <a:gd name="T24" fmla="*/ 476308150 w 265"/>
              <a:gd name="T25" fmla="*/ 529232142 h 229"/>
              <a:gd name="T26" fmla="*/ 413305043 w 265"/>
              <a:gd name="T27" fmla="*/ 554433663 h 229"/>
              <a:gd name="T28" fmla="*/ 350300447 w 265"/>
              <a:gd name="T29" fmla="*/ 564514272 h 229"/>
              <a:gd name="T30" fmla="*/ 264615275 w 265"/>
              <a:gd name="T31" fmla="*/ 564514272 h 229"/>
              <a:gd name="T32" fmla="*/ 171370392 w 265"/>
              <a:gd name="T33" fmla="*/ 539312750 h 229"/>
              <a:gd name="T34" fmla="*/ 90725500 w 265"/>
              <a:gd name="T35" fmla="*/ 491429067 h 229"/>
              <a:gd name="T36" fmla="*/ 27720892 w 265"/>
              <a:gd name="T37" fmla="*/ 423385753 h 229"/>
              <a:gd name="T38" fmla="*/ 0 w 265"/>
              <a:gd name="T39" fmla="*/ 385582579 h 229"/>
              <a:gd name="T40" fmla="*/ 57962729 w 265"/>
              <a:gd name="T41" fmla="*/ 466227545 h 229"/>
              <a:gd name="T42" fmla="*/ 128527013 w 265"/>
              <a:gd name="T43" fmla="*/ 524191838 h 229"/>
              <a:gd name="T44" fmla="*/ 216733179 w 265"/>
              <a:gd name="T45" fmla="*/ 559473967 h 229"/>
              <a:gd name="T46" fmla="*/ 312498959 w 265"/>
              <a:gd name="T47" fmla="*/ 577114238 h 229"/>
              <a:gd name="T48" fmla="*/ 383063217 w 265"/>
              <a:gd name="T49" fmla="*/ 564514272 h 229"/>
              <a:gd name="T50" fmla="*/ 451106629 w 265"/>
              <a:gd name="T51" fmla="*/ 549393359 h 229"/>
              <a:gd name="T52" fmla="*/ 509070921 w 265"/>
              <a:gd name="T53" fmla="*/ 511590283 h 229"/>
              <a:gd name="T54" fmla="*/ 561993322 w 265"/>
              <a:gd name="T55" fmla="*/ 471267850 h 229"/>
              <a:gd name="T56" fmla="*/ 604835113 w 265"/>
              <a:gd name="T57" fmla="*/ 418345449 h 229"/>
              <a:gd name="T58" fmla="*/ 637597884 w 265"/>
              <a:gd name="T59" fmla="*/ 357861699 h 229"/>
              <a:gd name="T60" fmla="*/ 657759101 w 265"/>
              <a:gd name="T61" fmla="*/ 294857103 h 229"/>
              <a:gd name="T62" fmla="*/ 667839710 w 265"/>
              <a:gd name="T63" fmla="*/ 221773485 h 229"/>
              <a:gd name="T64" fmla="*/ 10080611 w 265"/>
              <a:gd name="T65" fmla="*/ 40322446 h 229"/>
              <a:gd name="T66" fmla="*/ 5040306 w 265"/>
              <a:gd name="T67" fmla="*/ 63003034 h 229"/>
              <a:gd name="T68" fmla="*/ 22680581 w 265"/>
              <a:gd name="T69" fmla="*/ 35282142 h 229"/>
              <a:gd name="T70" fmla="*/ 10080611 w 265"/>
              <a:gd name="T71" fmla="*/ 35282142 h 22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65"/>
              <a:gd name="T109" fmla="*/ 0 h 229"/>
              <a:gd name="T110" fmla="*/ 265 w 265"/>
              <a:gd name="T111" fmla="*/ 229 h 22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65" h="229">
                <a:moveTo>
                  <a:pt x="265" y="88"/>
                </a:moveTo>
                <a:lnTo>
                  <a:pt x="263" y="75"/>
                </a:lnTo>
                <a:lnTo>
                  <a:pt x="261" y="63"/>
                </a:lnTo>
                <a:lnTo>
                  <a:pt x="259" y="52"/>
                </a:lnTo>
                <a:lnTo>
                  <a:pt x="255" y="40"/>
                </a:lnTo>
                <a:lnTo>
                  <a:pt x="246" y="18"/>
                </a:lnTo>
                <a:lnTo>
                  <a:pt x="232" y="0"/>
                </a:lnTo>
                <a:lnTo>
                  <a:pt x="229" y="0"/>
                </a:lnTo>
                <a:lnTo>
                  <a:pt x="244" y="18"/>
                </a:lnTo>
                <a:lnTo>
                  <a:pt x="253" y="42"/>
                </a:lnTo>
                <a:lnTo>
                  <a:pt x="257" y="52"/>
                </a:lnTo>
                <a:lnTo>
                  <a:pt x="259" y="65"/>
                </a:lnTo>
                <a:lnTo>
                  <a:pt x="261" y="75"/>
                </a:lnTo>
                <a:lnTo>
                  <a:pt x="261" y="88"/>
                </a:lnTo>
                <a:lnTo>
                  <a:pt x="261" y="103"/>
                </a:lnTo>
                <a:lnTo>
                  <a:pt x="259" y="115"/>
                </a:lnTo>
                <a:lnTo>
                  <a:pt x="255" y="130"/>
                </a:lnTo>
                <a:lnTo>
                  <a:pt x="250" y="142"/>
                </a:lnTo>
                <a:lnTo>
                  <a:pt x="246" y="153"/>
                </a:lnTo>
                <a:lnTo>
                  <a:pt x="238" y="166"/>
                </a:lnTo>
                <a:lnTo>
                  <a:pt x="229" y="176"/>
                </a:lnTo>
                <a:lnTo>
                  <a:pt x="221" y="187"/>
                </a:lnTo>
                <a:lnTo>
                  <a:pt x="213" y="195"/>
                </a:lnTo>
                <a:lnTo>
                  <a:pt x="202" y="203"/>
                </a:lnTo>
                <a:lnTo>
                  <a:pt x="189" y="210"/>
                </a:lnTo>
                <a:lnTo>
                  <a:pt x="177" y="216"/>
                </a:lnTo>
                <a:lnTo>
                  <a:pt x="164" y="220"/>
                </a:lnTo>
                <a:lnTo>
                  <a:pt x="152" y="222"/>
                </a:lnTo>
                <a:lnTo>
                  <a:pt x="139" y="224"/>
                </a:lnTo>
                <a:lnTo>
                  <a:pt x="124" y="227"/>
                </a:lnTo>
                <a:lnTo>
                  <a:pt x="105" y="224"/>
                </a:lnTo>
                <a:lnTo>
                  <a:pt x="86" y="220"/>
                </a:lnTo>
                <a:lnTo>
                  <a:pt x="68" y="214"/>
                </a:lnTo>
                <a:lnTo>
                  <a:pt x="53" y="206"/>
                </a:lnTo>
                <a:lnTo>
                  <a:pt x="36" y="195"/>
                </a:lnTo>
                <a:lnTo>
                  <a:pt x="23" y="182"/>
                </a:lnTo>
                <a:lnTo>
                  <a:pt x="11" y="168"/>
                </a:lnTo>
                <a:lnTo>
                  <a:pt x="2" y="151"/>
                </a:lnTo>
                <a:lnTo>
                  <a:pt x="0" y="153"/>
                </a:lnTo>
                <a:lnTo>
                  <a:pt x="11" y="170"/>
                </a:lnTo>
                <a:lnTo>
                  <a:pt x="23" y="185"/>
                </a:lnTo>
                <a:lnTo>
                  <a:pt x="36" y="197"/>
                </a:lnTo>
                <a:lnTo>
                  <a:pt x="51" y="208"/>
                </a:lnTo>
                <a:lnTo>
                  <a:pt x="68" y="216"/>
                </a:lnTo>
                <a:lnTo>
                  <a:pt x="86" y="222"/>
                </a:lnTo>
                <a:lnTo>
                  <a:pt x="105" y="227"/>
                </a:lnTo>
                <a:lnTo>
                  <a:pt x="124" y="229"/>
                </a:lnTo>
                <a:lnTo>
                  <a:pt x="139" y="227"/>
                </a:lnTo>
                <a:lnTo>
                  <a:pt x="152" y="224"/>
                </a:lnTo>
                <a:lnTo>
                  <a:pt x="166" y="222"/>
                </a:lnTo>
                <a:lnTo>
                  <a:pt x="179" y="218"/>
                </a:lnTo>
                <a:lnTo>
                  <a:pt x="192" y="212"/>
                </a:lnTo>
                <a:lnTo>
                  <a:pt x="202" y="203"/>
                </a:lnTo>
                <a:lnTo>
                  <a:pt x="213" y="197"/>
                </a:lnTo>
                <a:lnTo>
                  <a:pt x="223" y="187"/>
                </a:lnTo>
                <a:lnTo>
                  <a:pt x="232" y="178"/>
                </a:lnTo>
                <a:lnTo>
                  <a:pt x="240" y="166"/>
                </a:lnTo>
                <a:lnTo>
                  <a:pt x="248" y="155"/>
                </a:lnTo>
                <a:lnTo>
                  <a:pt x="253" y="142"/>
                </a:lnTo>
                <a:lnTo>
                  <a:pt x="259" y="130"/>
                </a:lnTo>
                <a:lnTo>
                  <a:pt x="261" y="117"/>
                </a:lnTo>
                <a:lnTo>
                  <a:pt x="263" y="103"/>
                </a:lnTo>
                <a:lnTo>
                  <a:pt x="265" y="88"/>
                </a:lnTo>
                <a:close/>
                <a:moveTo>
                  <a:pt x="4" y="14"/>
                </a:moveTo>
                <a:lnTo>
                  <a:pt x="4" y="16"/>
                </a:lnTo>
                <a:lnTo>
                  <a:pt x="4" y="21"/>
                </a:lnTo>
                <a:lnTo>
                  <a:pt x="2" y="25"/>
                </a:lnTo>
                <a:lnTo>
                  <a:pt x="7" y="18"/>
                </a:lnTo>
                <a:lnTo>
                  <a:pt x="9" y="14"/>
                </a:lnTo>
                <a:lnTo>
                  <a:pt x="7" y="14"/>
                </a:lnTo>
                <a:lnTo>
                  <a:pt x="4" y="14"/>
                </a:lnTo>
                <a:close/>
              </a:path>
            </a:pathLst>
          </a:custGeom>
          <a:solidFill>
            <a:srgbClr val="FF40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8" name="Freeform 128"/>
          <p:cNvSpPr>
            <a:spLocks noEditPoints="1"/>
          </p:cNvSpPr>
          <p:nvPr/>
        </p:nvSpPr>
        <p:spPr bwMode="auto">
          <a:xfrm>
            <a:off x="4192620" y="4606132"/>
            <a:ext cx="414337" cy="360362"/>
          </a:xfrm>
          <a:custGeom>
            <a:avLst/>
            <a:gdLst>
              <a:gd name="T0" fmla="*/ 657759085 w 261"/>
              <a:gd name="T1" fmla="*/ 189010662 h 227"/>
              <a:gd name="T2" fmla="*/ 647678476 w 261"/>
              <a:gd name="T3" fmla="*/ 131047958 h 227"/>
              <a:gd name="T4" fmla="*/ 609875402 w 261"/>
              <a:gd name="T5" fmla="*/ 45362750 h 227"/>
              <a:gd name="T6" fmla="*/ 572073916 w 261"/>
              <a:gd name="T7" fmla="*/ 0 h 227"/>
              <a:gd name="T8" fmla="*/ 604835098 w 261"/>
              <a:gd name="T9" fmla="*/ 52922425 h 227"/>
              <a:gd name="T10" fmla="*/ 642638172 w 261"/>
              <a:gd name="T11" fmla="*/ 131047958 h 227"/>
              <a:gd name="T12" fmla="*/ 652718780 w 261"/>
              <a:gd name="T13" fmla="*/ 189010662 h 227"/>
              <a:gd name="T14" fmla="*/ 652718780 w 261"/>
              <a:gd name="T15" fmla="*/ 259574969 h 227"/>
              <a:gd name="T16" fmla="*/ 637597868 w 261"/>
              <a:gd name="T17" fmla="*/ 327619869 h 227"/>
              <a:gd name="T18" fmla="*/ 609875402 w 261"/>
              <a:gd name="T19" fmla="*/ 385582573 h 227"/>
              <a:gd name="T20" fmla="*/ 572073916 w 261"/>
              <a:gd name="T21" fmla="*/ 443546964 h 227"/>
              <a:gd name="T22" fmla="*/ 526711179 w 261"/>
              <a:gd name="T23" fmla="*/ 486388755 h 227"/>
              <a:gd name="T24" fmla="*/ 471267834 w 261"/>
              <a:gd name="T25" fmla="*/ 524191830 h 227"/>
              <a:gd name="T26" fmla="*/ 408264728 w 261"/>
              <a:gd name="T27" fmla="*/ 549393351 h 227"/>
              <a:gd name="T28" fmla="*/ 345260134 w 261"/>
              <a:gd name="T29" fmla="*/ 564514263 h 227"/>
              <a:gd name="T30" fmla="*/ 259574965 w 261"/>
              <a:gd name="T31" fmla="*/ 559473959 h 227"/>
              <a:gd name="T32" fmla="*/ 166330084 w 261"/>
              <a:gd name="T33" fmla="*/ 534272438 h 227"/>
              <a:gd name="T34" fmla="*/ 90725498 w 261"/>
              <a:gd name="T35" fmla="*/ 486388755 h 227"/>
              <a:gd name="T36" fmla="*/ 27720891 w 261"/>
              <a:gd name="T37" fmla="*/ 418345443 h 227"/>
              <a:gd name="T38" fmla="*/ 0 w 261"/>
              <a:gd name="T39" fmla="*/ 385582573 h 227"/>
              <a:gd name="T40" fmla="*/ 52922424 w 261"/>
              <a:gd name="T41" fmla="*/ 458667876 h 227"/>
              <a:gd name="T42" fmla="*/ 123486705 w 261"/>
              <a:gd name="T43" fmla="*/ 519151526 h 227"/>
              <a:gd name="T44" fmla="*/ 211692870 w 261"/>
              <a:gd name="T45" fmla="*/ 559473959 h 227"/>
              <a:gd name="T46" fmla="*/ 307458647 w 261"/>
              <a:gd name="T47" fmla="*/ 572073926 h 227"/>
              <a:gd name="T48" fmla="*/ 378022904 w 261"/>
              <a:gd name="T49" fmla="*/ 564514263 h 227"/>
              <a:gd name="T50" fmla="*/ 446066314 w 261"/>
              <a:gd name="T51" fmla="*/ 544353047 h 227"/>
              <a:gd name="T52" fmla="*/ 504030604 w 261"/>
              <a:gd name="T53" fmla="*/ 511590276 h 227"/>
              <a:gd name="T54" fmla="*/ 556953003 w 261"/>
              <a:gd name="T55" fmla="*/ 471267843 h 227"/>
              <a:gd name="T56" fmla="*/ 599794794 w 261"/>
              <a:gd name="T57" fmla="*/ 418345443 h 227"/>
              <a:gd name="T58" fmla="*/ 632557564 w 261"/>
              <a:gd name="T59" fmla="*/ 357861694 h 227"/>
              <a:gd name="T60" fmla="*/ 652718780 w 261"/>
              <a:gd name="T61" fmla="*/ 294857098 h 227"/>
              <a:gd name="T62" fmla="*/ 657759085 w 261"/>
              <a:gd name="T63" fmla="*/ 221773482 h 227"/>
              <a:gd name="T64" fmla="*/ 5040306 w 261"/>
              <a:gd name="T65" fmla="*/ 40322446 h 227"/>
              <a:gd name="T66" fmla="*/ 0 w 261"/>
              <a:gd name="T67" fmla="*/ 57962729 h 227"/>
              <a:gd name="T68" fmla="*/ 12599970 w 261"/>
              <a:gd name="T69" fmla="*/ 52922425 h 227"/>
              <a:gd name="T70" fmla="*/ 17640277 w 261"/>
              <a:gd name="T71" fmla="*/ 35282141 h 22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61"/>
              <a:gd name="T109" fmla="*/ 0 h 227"/>
              <a:gd name="T110" fmla="*/ 261 w 261"/>
              <a:gd name="T111" fmla="*/ 227 h 22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61" h="227">
                <a:moveTo>
                  <a:pt x="261" y="88"/>
                </a:moveTo>
                <a:lnTo>
                  <a:pt x="261" y="75"/>
                </a:lnTo>
                <a:lnTo>
                  <a:pt x="259" y="65"/>
                </a:lnTo>
                <a:lnTo>
                  <a:pt x="257" y="52"/>
                </a:lnTo>
                <a:lnTo>
                  <a:pt x="253" y="40"/>
                </a:lnTo>
                <a:lnTo>
                  <a:pt x="242" y="18"/>
                </a:lnTo>
                <a:lnTo>
                  <a:pt x="230" y="0"/>
                </a:lnTo>
                <a:lnTo>
                  <a:pt x="227" y="0"/>
                </a:lnTo>
                <a:lnTo>
                  <a:pt x="227" y="2"/>
                </a:lnTo>
                <a:lnTo>
                  <a:pt x="240" y="21"/>
                </a:lnTo>
                <a:lnTo>
                  <a:pt x="251" y="42"/>
                </a:lnTo>
                <a:lnTo>
                  <a:pt x="255" y="52"/>
                </a:lnTo>
                <a:lnTo>
                  <a:pt x="257" y="65"/>
                </a:lnTo>
                <a:lnTo>
                  <a:pt x="259" y="75"/>
                </a:lnTo>
                <a:lnTo>
                  <a:pt x="259" y="88"/>
                </a:lnTo>
                <a:lnTo>
                  <a:pt x="259" y="103"/>
                </a:lnTo>
                <a:lnTo>
                  <a:pt x="257" y="115"/>
                </a:lnTo>
                <a:lnTo>
                  <a:pt x="253" y="130"/>
                </a:lnTo>
                <a:lnTo>
                  <a:pt x="248" y="142"/>
                </a:lnTo>
                <a:lnTo>
                  <a:pt x="242" y="153"/>
                </a:lnTo>
                <a:lnTo>
                  <a:pt x="236" y="166"/>
                </a:lnTo>
                <a:lnTo>
                  <a:pt x="227" y="176"/>
                </a:lnTo>
                <a:lnTo>
                  <a:pt x="219" y="185"/>
                </a:lnTo>
                <a:lnTo>
                  <a:pt x="209" y="193"/>
                </a:lnTo>
                <a:lnTo>
                  <a:pt x="198" y="201"/>
                </a:lnTo>
                <a:lnTo>
                  <a:pt x="187" y="208"/>
                </a:lnTo>
                <a:lnTo>
                  <a:pt x="175" y="214"/>
                </a:lnTo>
                <a:lnTo>
                  <a:pt x="162" y="218"/>
                </a:lnTo>
                <a:lnTo>
                  <a:pt x="150" y="222"/>
                </a:lnTo>
                <a:lnTo>
                  <a:pt x="137" y="224"/>
                </a:lnTo>
                <a:lnTo>
                  <a:pt x="122" y="224"/>
                </a:lnTo>
                <a:lnTo>
                  <a:pt x="103" y="222"/>
                </a:lnTo>
                <a:lnTo>
                  <a:pt x="84" y="220"/>
                </a:lnTo>
                <a:lnTo>
                  <a:pt x="66" y="212"/>
                </a:lnTo>
                <a:lnTo>
                  <a:pt x="51" y="203"/>
                </a:lnTo>
                <a:lnTo>
                  <a:pt x="36" y="193"/>
                </a:lnTo>
                <a:lnTo>
                  <a:pt x="21" y="180"/>
                </a:lnTo>
                <a:lnTo>
                  <a:pt x="11" y="166"/>
                </a:lnTo>
                <a:lnTo>
                  <a:pt x="0" y="151"/>
                </a:lnTo>
                <a:lnTo>
                  <a:pt x="0" y="153"/>
                </a:lnTo>
                <a:lnTo>
                  <a:pt x="9" y="168"/>
                </a:lnTo>
                <a:lnTo>
                  <a:pt x="21" y="182"/>
                </a:lnTo>
                <a:lnTo>
                  <a:pt x="34" y="195"/>
                </a:lnTo>
                <a:lnTo>
                  <a:pt x="49" y="206"/>
                </a:lnTo>
                <a:lnTo>
                  <a:pt x="66" y="216"/>
                </a:lnTo>
                <a:lnTo>
                  <a:pt x="84" y="222"/>
                </a:lnTo>
                <a:lnTo>
                  <a:pt x="103" y="227"/>
                </a:lnTo>
                <a:lnTo>
                  <a:pt x="122" y="227"/>
                </a:lnTo>
                <a:lnTo>
                  <a:pt x="137" y="227"/>
                </a:lnTo>
                <a:lnTo>
                  <a:pt x="150" y="224"/>
                </a:lnTo>
                <a:lnTo>
                  <a:pt x="164" y="220"/>
                </a:lnTo>
                <a:lnTo>
                  <a:pt x="177" y="216"/>
                </a:lnTo>
                <a:lnTo>
                  <a:pt x="187" y="210"/>
                </a:lnTo>
                <a:lnTo>
                  <a:pt x="200" y="203"/>
                </a:lnTo>
                <a:lnTo>
                  <a:pt x="211" y="195"/>
                </a:lnTo>
                <a:lnTo>
                  <a:pt x="221" y="187"/>
                </a:lnTo>
                <a:lnTo>
                  <a:pt x="230" y="176"/>
                </a:lnTo>
                <a:lnTo>
                  <a:pt x="238" y="166"/>
                </a:lnTo>
                <a:lnTo>
                  <a:pt x="244" y="155"/>
                </a:lnTo>
                <a:lnTo>
                  <a:pt x="251" y="142"/>
                </a:lnTo>
                <a:lnTo>
                  <a:pt x="255" y="130"/>
                </a:lnTo>
                <a:lnTo>
                  <a:pt x="259" y="117"/>
                </a:lnTo>
                <a:lnTo>
                  <a:pt x="261" y="103"/>
                </a:lnTo>
                <a:lnTo>
                  <a:pt x="261" y="88"/>
                </a:lnTo>
                <a:close/>
                <a:moveTo>
                  <a:pt x="5" y="14"/>
                </a:moveTo>
                <a:lnTo>
                  <a:pt x="2" y="16"/>
                </a:lnTo>
                <a:lnTo>
                  <a:pt x="0" y="21"/>
                </a:lnTo>
                <a:lnTo>
                  <a:pt x="0" y="23"/>
                </a:lnTo>
                <a:lnTo>
                  <a:pt x="0" y="27"/>
                </a:lnTo>
                <a:lnTo>
                  <a:pt x="5" y="21"/>
                </a:lnTo>
                <a:lnTo>
                  <a:pt x="9" y="14"/>
                </a:lnTo>
                <a:lnTo>
                  <a:pt x="7" y="14"/>
                </a:lnTo>
                <a:lnTo>
                  <a:pt x="5" y="14"/>
                </a:lnTo>
                <a:close/>
              </a:path>
            </a:pathLst>
          </a:custGeom>
          <a:solidFill>
            <a:srgbClr val="FF40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59" name="Freeform 129"/>
          <p:cNvSpPr>
            <a:spLocks noEditPoints="1"/>
          </p:cNvSpPr>
          <p:nvPr/>
        </p:nvSpPr>
        <p:spPr bwMode="auto">
          <a:xfrm>
            <a:off x="4192588" y="4606132"/>
            <a:ext cx="411162" cy="360362"/>
          </a:xfrm>
          <a:custGeom>
            <a:avLst/>
            <a:gdLst>
              <a:gd name="T0" fmla="*/ 652718772 w 259"/>
              <a:gd name="T1" fmla="*/ 189010662 h 227"/>
              <a:gd name="T2" fmla="*/ 642638164 w 259"/>
              <a:gd name="T3" fmla="*/ 131047958 h 227"/>
              <a:gd name="T4" fmla="*/ 609875394 w 259"/>
              <a:gd name="T5" fmla="*/ 45362750 h 227"/>
              <a:gd name="T6" fmla="*/ 572073908 w 259"/>
              <a:gd name="T7" fmla="*/ 5040306 h 227"/>
              <a:gd name="T8" fmla="*/ 599794786 w 259"/>
              <a:gd name="T9" fmla="*/ 52922425 h 227"/>
              <a:gd name="T10" fmla="*/ 637597860 w 259"/>
              <a:gd name="T11" fmla="*/ 131047958 h 227"/>
              <a:gd name="T12" fmla="*/ 647678468 w 259"/>
              <a:gd name="T13" fmla="*/ 189010662 h 227"/>
              <a:gd name="T14" fmla="*/ 647678468 w 259"/>
              <a:gd name="T15" fmla="*/ 259574969 h 227"/>
              <a:gd name="T16" fmla="*/ 632557556 w 259"/>
              <a:gd name="T17" fmla="*/ 322579565 h 227"/>
              <a:gd name="T18" fmla="*/ 609875394 w 259"/>
              <a:gd name="T19" fmla="*/ 385582573 h 227"/>
              <a:gd name="T20" fmla="*/ 572073908 w 259"/>
              <a:gd name="T21" fmla="*/ 438506660 h 227"/>
              <a:gd name="T22" fmla="*/ 526711172 w 259"/>
              <a:gd name="T23" fmla="*/ 486388755 h 227"/>
              <a:gd name="T24" fmla="*/ 471267828 w 259"/>
              <a:gd name="T25" fmla="*/ 524191830 h 227"/>
              <a:gd name="T26" fmla="*/ 408264723 w 259"/>
              <a:gd name="T27" fmla="*/ 549393351 h 227"/>
              <a:gd name="T28" fmla="*/ 345260129 w 259"/>
              <a:gd name="T29" fmla="*/ 559473959 h 227"/>
              <a:gd name="T30" fmla="*/ 259574961 w 259"/>
              <a:gd name="T31" fmla="*/ 559473959 h 227"/>
              <a:gd name="T32" fmla="*/ 171370385 w 259"/>
              <a:gd name="T33" fmla="*/ 534272438 h 227"/>
              <a:gd name="T34" fmla="*/ 90725497 w 259"/>
              <a:gd name="T35" fmla="*/ 486388755 h 227"/>
              <a:gd name="T36" fmla="*/ 27720891 w 259"/>
              <a:gd name="T37" fmla="*/ 418345443 h 227"/>
              <a:gd name="T38" fmla="*/ 0 w 259"/>
              <a:gd name="T39" fmla="*/ 380542269 h 227"/>
              <a:gd name="T40" fmla="*/ 52922423 w 259"/>
              <a:gd name="T41" fmla="*/ 458667876 h 227"/>
              <a:gd name="T42" fmla="*/ 128527008 w 259"/>
              <a:gd name="T43" fmla="*/ 519151526 h 227"/>
              <a:gd name="T44" fmla="*/ 211692867 w 259"/>
              <a:gd name="T45" fmla="*/ 554433655 h 227"/>
              <a:gd name="T46" fmla="*/ 307458643 w 259"/>
              <a:gd name="T47" fmla="*/ 572073926 h 227"/>
              <a:gd name="T48" fmla="*/ 378022899 w 259"/>
              <a:gd name="T49" fmla="*/ 559473959 h 227"/>
              <a:gd name="T50" fmla="*/ 441026004 w 259"/>
              <a:gd name="T51" fmla="*/ 544353047 h 227"/>
              <a:gd name="T52" fmla="*/ 504030598 w 259"/>
              <a:gd name="T53" fmla="*/ 511590276 h 227"/>
              <a:gd name="T54" fmla="*/ 551912692 w 259"/>
              <a:gd name="T55" fmla="*/ 471267843 h 227"/>
              <a:gd name="T56" fmla="*/ 594754482 w 259"/>
              <a:gd name="T57" fmla="*/ 418345443 h 227"/>
              <a:gd name="T58" fmla="*/ 624996306 w 259"/>
              <a:gd name="T59" fmla="*/ 357861694 h 227"/>
              <a:gd name="T60" fmla="*/ 647678468 w 259"/>
              <a:gd name="T61" fmla="*/ 289816794 h 227"/>
              <a:gd name="T62" fmla="*/ 652718772 w 259"/>
              <a:gd name="T63" fmla="*/ 221773482 h 227"/>
              <a:gd name="T64" fmla="*/ 12599969 w 259"/>
              <a:gd name="T65" fmla="*/ 45362750 h 227"/>
              <a:gd name="T66" fmla="*/ 0 w 259"/>
              <a:gd name="T67" fmla="*/ 68043337 h 227"/>
              <a:gd name="T68" fmla="*/ 12599969 w 259"/>
              <a:gd name="T69" fmla="*/ 52922425 h 227"/>
              <a:gd name="T70" fmla="*/ 22680580 w 259"/>
              <a:gd name="T71" fmla="*/ 35282141 h 22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9"/>
              <a:gd name="T109" fmla="*/ 0 h 227"/>
              <a:gd name="T110" fmla="*/ 259 w 259"/>
              <a:gd name="T111" fmla="*/ 227 h 22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9" h="227">
                <a:moveTo>
                  <a:pt x="259" y="88"/>
                </a:moveTo>
                <a:lnTo>
                  <a:pt x="259" y="75"/>
                </a:lnTo>
                <a:lnTo>
                  <a:pt x="257" y="65"/>
                </a:lnTo>
                <a:lnTo>
                  <a:pt x="255" y="52"/>
                </a:lnTo>
                <a:lnTo>
                  <a:pt x="251" y="42"/>
                </a:lnTo>
                <a:lnTo>
                  <a:pt x="242" y="18"/>
                </a:lnTo>
                <a:lnTo>
                  <a:pt x="227" y="0"/>
                </a:lnTo>
                <a:lnTo>
                  <a:pt x="227" y="2"/>
                </a:lnTo>
                <a:lnTo>
                  <a:pt x="225" y="2"/>
                </a:lnTo>
                <a:lnTo>
                  <a:pt x="238" y="21"/>
                </a:lnTo>
                <a:lnTo>
                  <a:pt x="248" y="42"/>
                </a:lnTo>
                <a:lnTo>
                  <a:pt x="253" y="52"/>
                </a:lnTo>
                <a:lnTo>
                  <a:pt x="255" y="65"/>
                </a:lnTo>
                <a:lnTo>
                  <a:pt x="257" y="75"/>
                </a:lnTo>
                <a:lnTo>
                  <a:pt x="257" y="88"/>
                </a:lnTo>
                <a:lnTo>
                  <a:pt x="257" y="103"/>
                </a:lnTo>
                <a:lnTo>
                  <a:pt x="255" y="115"/>
                </a:lnTo>
                <a:lnTo>
                  <a:pt x="251" y="128"/>
                </a:lnTo>
                <a:lnTo>
                  <a:pt x="246" y="140"/>
                </a:lnTo>
                <a:lnTo>
                  <a:pt x="242" y="153"/>
                </a:lnTo>
                <a:lnTo>
                  <a:pt x="234" y="163"/>
                </a:lnTo>
                <a:lnTo>
                  <a:pt x="227" y="174"/>
                </a:lnTo>
                <a:lnTo>
                  <a:pt x="217" y="185"/>
                </a:lnTo>
                <a:lnTo>
                  <a:pt x="209" y="193"/>
                </a:lnTo>
                <a:lnTo>
                  <a:pt x="198" y="201"/>
                </a:lnTo>
                <a:lnTo>
                  <a:pt x="187" y="208"/>
                </a:lnTo>
                <a:lnTo>
                  <a:pt x="175" y="214"/>
                </a:lnTo>
                <a:lnTo>
                  <a:pt x="162" y="218"/>
                </a:lnTo>
                <a:lnTo>
                  <a:pt x="150" y="220"/>
                </a:lnTo>
                <a:lnTo>
                  <a:pt x="137" y="222"/>
                </a:lnTo>
                <a:lnTo>
                  <a:pt x="122" y="224"/>
                </a:lnTo>
                <a:lnTo>
                  <a:pt x="103" y="222"/>
                </a:lnTo>
                <a:lnTo>
                  <a:pt x="84" y="218"/>
                </a:lnTo>
                <a:lnTo>
                  <a:pt x="68" y="212"/>
                </a:lnTo>
                <a:lnTo>
                  <a:pt x="51" y="203"/>
                </a:lnTo>
                <a:lnTo>
                  <a:pt x="36" y="193"/>
                </a:lnTo>
                <a:lnTo>
                  <a:pt x="21" y="178"/>
                </a:lnTo>
                <a:lnTo>
                  <a:pt x="11" y="166"/>
                </a:lnTo>
                <a:lnTo>
                  <a:pt x="0" y="149"/>
                </a:lnTo>
                <a:lnTo>
                  <a:pt x="0" y="151"/>
                </a:lnTo>
                <a:lnTo>
                  <a:pt x="9" y="168"/>
                </a:lnTo>
                <a:lnTo>
                  <a:pt x="21" y="182"/>
                </a:lnTo>
                <a:lnTo>
                  <a:pt x="34" y="195"/>
                </a:lnTo>
                <a:lnTo>
                  <a:pt x="51" y="206"/>
                </a:lnTo>
                <a:lnTo>
                  <a:pt x="66" y="214"/>
                </a:lnTo>
                <a:lnTo>
                  <a:pt x="84" y="220"/>
                </a:lnTo>
                <a:lnTo>
                  <a:pt x="103" y="224"/>
                </a:lnTo>
                <a:lnTo>
                  <a:pt x="122" y="227"/>
                </a:lnTo>
                <a:lnTo>
                  <a:pt x="137" y="224"/>
                </a:lnTo>
                <a:lnTo>
                  <a:pt x="150" y="222"/>
                </a:lnTo>
                <a:lnTo>
                  <a:pt x="162" y="220"/>
                </a:lnTo>
                <a:lnTo>
                  <a:pt x="175" y="216"/>
                </a:lnTo>
                <a:lnTo>
                  <a:pt x="187" y="210"/>
                </a:lnTo>
                <a:lnTo>
                  <a:pt x="200" y="203"/>
                </a:lnTo>
                <a:lnTo>
                  <a:pt x="211" y="195"/>
                </a:lnTo>
                <a:lnTo>
                  <a:pt x="219" y="187"/>
                </a:lnTo>
                <a:lnTo>
                  <a:pt x="227" y="176"/>
                </a:lnTo>
                <a:lnTo>
                  <a:pt x="236" y="166"/>
                </a:lnTo>
                <a:lnTo>
                  <a:pt x="244" y="153"/>
                </a:lnTo>
                <a:lnTo>
                  <a:pt x="248" y="142"/>
                </a:lnTo>
                <a:lnTo>
                  <a:pt x="253" y="130"/>
                </a:lnTo>
                <a:lnTo>
                  <a:pt x="257" y="115"/>
                </a:lnTo>
                <a:lnTo>
                  <a:pt x="259" y="103"/>
                </a:lnTo>
                <a:lnTo>
                  <a:pt x="259" y="88"/>
                </a:lnTo>
                <a:close/>
                <a:moveTo>
                  <a:pt x="7" y="14"/>
                </a:moveTo>
                <a:lnTo>
                  <a:pt x="5" y="18"/>
                </a:lnTo>
                <a:lnTo>
                  <a:pt x="0" y="25"/>
                </a:lnTo>
                <a:lnTo>
                  <a:pt x="0" y="27"/>
                </a:lnTo>
                <a:lnTo>
                  <a:pt x="0" y="29"/>
                </a:lnTo>
                <a:lnTo>
                  <a:pt x="5" y="21"/>
                </a:lnTo>
                <a:lnTo>
                  <a:pt x="9" y="14"/>
                </a:lnTo>
                <a:lnTo>
                  <a:pt x="7" y="14"/>
                </a:lnTo>
                <a:close/>
              </a:path>
            </a:pathLst>
          </a:custGeom>
          <a:solidFill>
            <a:srgbClr val="FF4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0" name="Freeform 130"/>
          <p:cNvSpPr>
            <a:spLocks noEditPoints="1"/>
          </p:cNvSpPr>
          <p:nvPr/>
        </p:nvSpPr>
        <p:spPr bwMode="auto">
          <a:xfrm>
            <a:off x="4192588" y="4609339"/>
            <a:ext cx="411162" cy="352425"/>
          </a:xfrm>
          <a:custGeom>
            <a:avLst/>
            <a:gdLst>
              <a:gd name="T0" fmla="*/ 652718772 w 259"/>
              <a:gd name="T1" fmla="*/ 183972199 h 222"/>
              <a:gd name="T2" fmla="*/ 642638164 w 259"/>
              <a:gd name="T3" fmla="*/ 126007827 h 222"/>
              <a:gd name="T4" fmla="*/ 604835090 w 259"/>
              <a:gd name="T5" fmla="*/ 47883762 h 222"/>
              <a:gd name="T6" fmla="*/ 567033604 w 259"/>
              <a:gd name="T7" fmla="*/ 0 h 222"/>
              <a:gd name="T8" fmla="*/ 599794786 w 259"/>
              <a:gd name="T9" fmla="*/ 47883762 h 222"/>
              <a:gd name="T10" fmla="*/ 632557556 w 259"/>
              <a:gd name="T11" fmla="*/ 126007827 h 222"/>
              <a:gd name="T12" fmla="*/ 642638164 w 259"/>
              <a:gd name="T13" fmla="*/ 183972199 h 222"/>
              <a:gd name="T14" fmla="*/ 642638164 w 259"/>
              <a:gd name="T15" fmla="*/ 254536604 h 222"/>
              <a:gd name="T16" fmla="*/ 632557556 w 259"/>
              <a:gd name="T17" fmla="*/ 317539699 h 222"/>
              <a:gd name="T18" fmla="*/ 604835090 w 259"/>
              <a:gd name="T19" fmla="*/ 380544382 h 222"/>
              <a:gd name="T20" fmla="*/ 567033604 w 259"/>
              <a:gd name="T21" fmla="*/ 433466954 h 222"/>
              <a:gd name="T22" fmla="*/ 526711172 w 259"/>
              <a:gd name="T23" fmla="*/ 476310392 h 222"/>
              <a:gd name="T24" fmla="*/ 466227524 w 259"/>
              <a:gd name="T25" fmla="*/ 514111932 h 222"/>
              <a:gd name="T26" fmla="*/ 408264723 w 259"/>
              <a:gd name="T27" fmla="*/ 539313488 h 222"/>
              <a:gd name="T28" fmla="*/ 345260129 w 259"/>
              <a:gd name="T29" fmla="*/ 554434421 h 222"/>
              <a:gd name="T30" fmla="*/ 259574961 w 259"/>
              <a:gd name="T31" fmla="*/ 549394110 h 222"/>
              <a:gd name="T32" fmla="*/ 171370385 w 259"/>
              <a:gd name="T33" fmla="*/ 524192554 h 222"/>
              <a:gd name="T34" fmla="*/ 90725497 w 259"/>
              <a:gd name="T35" fmla="*/ 476310392 h 222"/>
              <a:gd name="T36" fmla="*/ 27720891 w 259"/>
              <a:gd name="T37" fmla="*/ 405745938 h 222"/>
              <a:gd name="T38" fmla="*/ 0 w 259"/>
              <a:gd name="T39" fmla="*/ 375504071 h 222"/>
              <a:gd name="T40" fmla="*/ 52922423 w 259"/>
              <a:gd name="T41" fmla="*/ 448587888 h 222"/>
              <a:gd name="T42" fmla="*/ 128527008 w 259"/>
              <a:gd name="T43" fmla="*/ 506552259 h 222"/>
              <a:gd name="T44" fmla="*/ 211692867 w 259"/>
              <a:gd name="T45" fmla="*/ 549394110 h 222"/>
              <a:gd name="T46" fmla="*/ 307458643 w 259"/>
              <a:gd name="T47" fmla="*/ 559474732 h 222"/>
              <a:gd name="T48" fmla="*/ 378022899 w 259"/>
              <a:gd name="T49" fmla="*/ 554434421 h 222"/>
              <a:gd name="T50" fmla="*/ 441026004 w 259"/>
              <a:gd name="T51" fmla="*/ 534273177 h 222"/>
              <a:gd name="T52" fmla="*/ 498990294 w 259"/>
              <a:gd name="T53" fmla="*/ 501511948 h 222"/>
              <a:gd name="T54" fmla="*/ 551912692 w 259"/>
              <a:gd name="T55" fmla="*/ 461189459 h 222"/>
              <a:gd name="T56" fmla="*/ 594754482 w 259"/>
              <a:gd name="T57" fmla="*/ 413305611 h 222"/>
              <a:gd name="T58" fmla="*/ 624996306 w 259"/>
              <a:gd name="T59" fmla="*/ 352821877 h 222"/>
              <a:gd name="T60" fmla="*/ 647678468 w 259"/>
              <a:gd name="T61" fmla="*/ 284776883 h 222"/>
              <a:gd name="T62" fmla="*/ 652718772 w 259"/>
              <a:gd name="T63" fmla="*/ 216733477 h 222"/>
              <a:gd name="T64" fmla="*/ 12599969 w 259"/>
              <a:gd name="T65" fmla="*/ 47883762 h 222"/>
              <a:gd name="T66" fmla="*/ 0 w 259"/>
              <a:gd name="T67" fmla="*/ 68045019 h 222"/>
              <a:gd name="T68" fmla="*/ 12599969 w 259"/>
              <a:gd name="T69" fmla="*/ 52924085 h 222"/>
              <a:gd name="T70" fmla="*/ 27720891 w 259"/>
              <a:gd name="T71" fmla="*/ 30241879 h 222"/>
              <a:gd name="T72" fmla="*/ 22680580 w 259"/>
              <a:gd name="T73" fmla="*/ 30241879 h 2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9"/>
              <a:gd name="T112" fmla="*/ 0 h 222"/>
              <a:gd name="T113" fmla="*/ 259 w 259"/>
              <a:gd name="T114" fmla="*/ 222 h 2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9" h="222">
                <a:moveTo>
                  <a:pt x="259" y="86"/>
                </a:moveTo>
                <a:lnTo>
                  <a:pt x="259" y="73"/>
                </a:lnTo>
                <a:lnTo>
                  <a:pt x="257" y="63"/>
                </a:lnTo>
                <a:lnTo>
                  <a:pt x="255" y="50"/>
                </a:lnTo>
                <a:lnTo>
                  <a:pt x="251" y="40"/>
                </a:lnTo>
                <a:lnTo>
                  <a:pt x="240" y="19"/>
                </a:lnTo>
                <a:lnTo>
                  <a:pt x="227" y="0"/>
                </a:lnTo>
                <a:lnTo>
                  <a:pt x="225" y="0"/>
                </a:lnTo>
                <a:lnTo>
                  <a:pt x="238" y="19"/>
                </a:lnTo>
                <a:lnTo>
                  <a:pt x="248" y="40"/>
                </a:lnTo>
                <a:lnTo>
                  <a:pt x="251" y="50"/>
                </a:lnTo>
                <a:lnTo>
                  <a:pt x="255" y="63"/>
                </a:lnTo>
                <a:lnTo>
                  <a:pt x="255" y="73"/>
                </a:lnTo>
                <a:lnTo>
                  <a:pt x="257" y="86"/>
                </a:lnTo>
                <a:lnTo>
                  <a:pt x="255" y="101"/>
                </a:lnTo>
                <a:lnTo>
                  <a:pt x="253" y="113"/>
                </a:lnTo>
                <a:lnTo>
                  <a:pt x="251" y="126"/>
                </a:lnTo>
                <a:lnTo>
                  <a:pt x="246" y="138"/>
                </a:lnTo>
                <a:lnTo>
                  <a:pt x="240" y="151"/>
                </a:lnTo>
                <a:lnTo>
                  <a:pt x="234" y="161"/>
                </a:lnTo>
                <a:lnTo>
                  <a:pt x="225" y="172"/>
                </a:lnTo>
                <a:lnTo>
                  <a:pt x="217" y="180"/>
                </a:lnTo>
                <a:lnTo>
                  <a:pt x="209" y="189"/>
                </a:lnTo>
                <a:lnTo>
                  <a:pt x="198" y="197"/>
                </a:lnTo>
                <a:lnTo>
                  <a:pt x="185" y="204"/>
                </a:lnTo>
                <a:lnTo>
                  <a:pt x="175" y="210"/>
                </a:lnTo>
                <a:lnTo>
                  <a:pt x="162" y="214"/>
                </a:lnTo>
                <a:lnTo>
                  <a:pt x="150" y="218"/>
                </a:lnTo>
                <a:lnTo>
                  <a:pt x="137" y="220"/>
                </a:lnTo>
                <a:lnTo>
                  <a:pt x="122" y="220"/>
                </a:lnTo>
                <a:lnTo>
                  <a:pt x="103" y="218"/>
                </a:lnTo>
                <a:lnTo>
                  <a:pt x="84" y="214"/>
                </a:lnTo>
                <a:lnTo>
                  <a:pt x="68" y="208"/>
                </a:lnTo>
                <a:lnTo>
                  <a:pt x="51" y="199"/>
                </a:lnTo>
                <a:lnTo>
                  <a:pt x="36" y="189"/>
                </a:lnTo>
                <a:lnTo>
                  <a:pt x="23" y="176"/>
                </a:lnTo>
                <a:lnTo>
                  <a:pt x="11" y="161"/>
                </a:lnTo>
                <a:lnTo>
                  <a:pt x="2" y="145"/>
                </a:lnTo>
                <a:lnTo>
                  <a:pt x="0" y="149"/>
                </a:lnTo>
                <a:lnTo>
                  <a:pt x="11" y="164"/>
                </a:lnTo>
                <a:lnTo>
                  <a:pt x="21" y="178"/>
                </a:lnTo>
                <a:lnTo>
                  <a:pt x="36" y="191"/>
                </a:lnTo>
                <a:lnTo>
                  <a:pt x="51" y="201"/>
                </a:lnTo>
                <a:lnTo>
                  <a:pt x="66" y="210"/>
                </a:lnTo>
                <a:lnTo>
                  <a:pt x="84" y="218"/>
                </a:lnTo>
                <a:lnTo>
                  <a:pt x="103" y="220"/>
                </a:lnTo>
                <a:lnTo>
                  <a:pt x="122" y="222"/>
                </a:lnTo>
                <a:lnTo>
                  <a:pt x="137" y="222"/>
                </a:lnTo>
                <a:lnTo>
                  <a:pt x="150" y="220"/>
                </a:lnTo>
                <a:lnTo>
                  <a:pt x="162" y="216"/>
                </a:lnTo>
                <a:lnTo>
                  <a:pt x="175" y="212"/>
                </a:lnTo>
                <a:lnTo>
                  <a:pt x="187" y="206"/>
                </a:lnTo>
                <a:lnTo>
                  <a:pt x="198" y="199"/>
                </a:lnTo>
                <a:lnTo>
                  <a:pt x="209" y="191"/>
                </a:lnTo>
                <a:lnTo>
                  <a:pt x="219" y="183"/>
                </a:lnTo>
                <a:lnTo>
                  <a:pt x="227" y="174"/>
                </a:lnTo>
                <a:lnTo>
                  <a:pt x="236" y="164"/>
                </a:lnTo>
                <a:lnTo>
                  <a:pt x="242" y="151"/>
                </a:lnTo>
                <a:lnTo>
                  <a:pt x="248" y="140"/>
                </a:lnTo>
                <a:lnTo>
                  <a:pt x="253" y="128"/>
                </a:lnTo>
                <a:lnTo>
                  <a:pt x="257" y="113"/>
                </a:lnTo>
                <a:lnTo>
                  <a:pt x="259" y="101"/>
                </a:lnTo>
                <a:lnTo>
                  <a:pt x="259" y="86"/>
                </a:lnTo>
                <a:close/>
                <a:moveTo>
                  <a:pt x="9" y="12"/>
                </a:moveTo>
                <a:lnTo>
                  <a:pt x="5" y="19"/>
                </a:lnTo>
                <a:lnTo>
                  <a:pt x="0" y="25"/>
                </a:lnTo>
                <a:lnTo>
                  <a:pt x="0" y="27"/>
                </a:lnTo>
                <a:lnTo>
                  <a:pt x="0" y="29"/>
                </a:lnTo>
                <a:lnTo>
                  <a:pt x="5" y="21"/>
                </a:lnTo>
                <a:lnTo>
                  <a:pt x="11" y="12"/>
                </a:lnTo>
                <a:lnTo>
                  <a:pt x="9" y="12"/>
                </a:lnTo>
                <a:close/>
              </a:path>
            </a:pathLst>
          </a:custGeom>
          <a:solidFill>
            <a:srgbClr val="FF42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1" name="Freeform 131"/>
          <p:cNvSpPr>
            <a:spLocks noEditPoints="1"/>
          </p:cNvSpPr>
          <p:nvPr/>
        </p:nvSpPr>
        <p:spPr bwMode="auto">
          <a:xfrm>
            <a:off x="4192588" y="4609339"/>
            <a:ext cx="407987" cy="352425"/>
          </a:xfrm>
          <a:custGeom>
            <a:avLst/>
            <a:gdLst>
              <a:gd name="T0" fmla="*/ 647678460 w 257"/>
              <a:gd name="T1" fmla="*/ 183972199 h 222"/>
              <a:gd name="T2" fmla="*/ 637597852 w 257"/>
              <a:gd name="T3" fmla="*/ 126007827 h 222"/>
              <a:gd name="T4" fmla="*/ 599794778 w 257"/>
              <a:gd name="T5" fmla="*/ 47883762 h 222"/>
              <a:gd name="T6" fmla="*/ 567033597 w 257"/>
              <a:gd name="T7" fmla="*/ 0 h 222"/>
              <a:gd name="T8" fmla="*/ 594754475 w 257"/>
              <a:gd name="T9" fmla="*/ 47883762 h 222"/>
              <a:gd name="T10" fmla="*/ 632557548 w 257"/>
              <a:gd name="T11" fmla="*/ 126007827 h 222"/>
              <a:gd name="T12" fmla="*/ 642638156 w 257"/>
              <a:gd name="T13" fmla="*/ 183972199 h 222"/>
              <a:gd name="T14" fmla="*/ 642638156 w 257"/>
              <a:gd name="T15" fmla="*/ 254536604 h 222"/>
              <a:gd name="T16" fmla="*/ 624996298 w 257"/>
              <a:gd name="T17" fmla="*/ 317539699 h 222"/>
              <a:gd name="T18" fmla="*/ 604835082 w 257"/>
              <a:gd name="T19" fmla="*/ 375504071 h 222"/>
              <a:gd name="T20" fmla="*/ 567033597 w 257"/>
              <a:gd name="T21" fmla="*/ 428426643 h 222"/>
              <a:gd name="T22" fmla="*/ 519151503 w 257"/>
              <a:gd name="T23" fmla="*/ 476310392 h 222"/>
              <a:gd name="T24" fmla="*/ 466227518 w 257"/>
              <a:gd name="T25" fmla="*/ 514111932 h 222"/>
              <a:gd name="T26" fmla="*/ 408264717 w 257"/>
              <a:gd name="T27" fmla="*/ 539313488 h 222"/>
              <a:gd name="T28" fmla="*/ 340219821 w 257"/>
              <a:gd name="T29" fmla="*/ 549394110 h 222"/>
              <a:gd name="T30" fmla="*/ 259574958 w 257"/>
              <a:gd name="T31" fmla="*/ 549394110 h 222"/>
              <a:gd name="T32" fmla="*/ 171370383 w 257"/>
              <a:gd name="T33" fmla="*/ 524192554 h 222"/>
              <a:gd name="T34" fmla="*/ 90725496 w 257"/>
              <a:gd name="T35" fmla="*/ 471270081 h 222"/>
              <a:gd name="T36" fmla="*/ 32761194 w 257"/>
              <a:gd name="T37" fmla="*/ 400705627 h 222"/>
              <a:gd name="T38" fmla="*/ 0 w 257"/>
              <a:gd name="T39" fmla="*/ 370463760 h 222"/>
              <a:gd name="T40" fmla="*/ 52922422 w 257"/>
              <a:gd name="T41" fmla="*/ 443547576 h 222"/>
              <a:gd name="T42" fmla="*/ 128527006 w 257"/>
              <a:gd name="T43" fmla="*/ 506552259 h 222"/>
              <a:gd name="T44" fmla="*/ 211692864 w 257"/>
              <a:gd name="T45" fmla="*/ 544353799 h 222"/>
              <a:gd name="T46" fmla="*/ 307458639 w 257"/>
              <a:gd name="T47" fmla="*/ 559474732 h 222"/>
              <a:gd name="T48" fmla="*/ 378022894 w 257"/>
              <a:gd name="T49" fmla="*/ 549394110 h 222"/>
              <a:gd name="T50" fmla="*/ 441025998 w 257"/>
              <a:gd name="T51" fmla="*/ 534273177 h 222"/>
              <a:gd name="T52" fmla="*/ 498990287 w 257"/>
              <a:gd name="T53" fmla="*/ 501511948 h 222"/>
              <a:gd name="T54" fmla="*/ 546872381 w 257"/>
              <a:gd name="T55" fmla="*/ 461189459 h 222"/>
              <a:gd name="T56" fmla="*/ 589714171 w 257"/>
              <a:gd name="T57" fmla="*/ 405745938 h 222"/>
              <a:gd name="T58" fmla="*/ 619955994 w 257"/>
              <a:gd name="T59" fmla="*/ 347781566 h 222"/>
              <a:gd name="T60" fmla="*/ 642638156 w 257"/>
              <a:gd name="T61" fmla="*/ 284776883 h 222"/>
              <a:gd name="T62" fmla="*/ 647678460 w 257"/>
              <a:gd name="T63" fmla="*/ 216733477 h 222"/>
              <a:gd name="T64" fmla="*/ 12599969 w 257"/>
              <a:gd name="T65" fmla="*/ 47883762 h 222"/>
              <a:gd name="T66" fmla="*/ 0 w 257"/>
              <a:gd name="T67" fmla="*/ 73083742 h 222"/>
              <a:gd name="T68" fmla="*/ 17640276 w 257"/>
              <a:gd name="T69" fmla="*/ 57964396 h 222"/>
              <a:gd name="T70" fmla="*/ 27720890 w 257"/>
              <a:gd name="T71" fmla="*/ 30241879 h 222"/>
              <a:gd name="T72" fmla="*/ 22680580 w 257"/>
              <a:gd name="T73" fmla="*/ 30241879 h 2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7"/>
              <a:gd name="T112" fmla="*/ 0 h 222"/>
              <a:gd name="T113" fmla="*/ 257 w 257"/>
              <a:gd name="T114" fmla="*/ 222 h 2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7" h="222">
                <a:moveTo>
                  <a:pt x="257" y="86"/>
                </a:moveTo>
                <a:lnTo>
                  <a:pt x="257" y="73"/>
                </a:lnTo>
                <a:lnTo>
                  <a:pt x="255" y="63"/>
                </a:lnTo>
                <a:lnTo>
                  <a:pt x="253" y="50"/>
                </a:lnTo>
                <a:lnTo>
                  <a:pt x="248" y="40"/>
                </a:lnTo>
                <a:lnTo>
                  <a:pt x="238" y="19"/>
                </a:lnTo>
                <a:lnTo>
                  <a:pt x="225" y="0"/>
                </a:lnTo>
                <a:lnTo>
                  <a:pt x="223" y="0"/>
                </a:lnTo>
                <a:lnTo>
                  <a:pt x="236" y="19"/>
                </a:lnTo>
                <a:lnTo>
                  <a:pt x="246" y="40"/>
                </a:lnTo>
                <a:lnTo>
                  <a:pt x="251" y="50"/>
                </a:lnTo>
                <a:lnTo>
                  <a:pt x="253" y="63"/>
                </a:lnTo>
                <a:lnTo>
                  <a:pt x="255" y="73"/>
                </a:lnTo>
                <a:lnTo>
                  <a:pt x="255" y="86"/>
                </a:lnTo>
                <a:lnTo>
                  <a:pt x="255" y="101"/>
                </a:lnTo>
                <a:lnTo>
                  <a:pt x="253" y="113"/>
                </a:lnTo>
                <a:lnTo>
                  <a:pt x="248" y="126"/>
                </a:lnTo>
                <a:lnTo>
                  <a:pt x="244" y="138"/>
                </a:lnTo>
                <a:lnTo>
                  <a:pt x="240" y="149"/>
                </a:lnTo>
                <a:lnTo>
                  <a:pt x="232" y="161"/>
                </a:lnTo>
                <a:lnTo>
                  <a:pt x="225" y="170"/>
                </a:lnTo>
                <a:lnTo>
                  <a:pt x="217" y="180"/>
                </a:lnTo>
                <a:lnTo>
                  <a:pt x="206" y="189"/>
                </a:lnTo>
                <a:lnTo>
                  <a:pt x="196" y="197"/>
                </a:lnTo>
                <a:lnTo>
                  <a:pt x="185" y="204"/>
                </a:lnTo>
                <a:lnTo>
                  <a:pt x="175" y="210"/>
                </a:lnTo>
                <a:lnTo>
                  <a:pt x="162" y="214"/>
                </a:lnTo>
                <a:lnTo>
                  <a:pt x="150" y="216"/>
                </a:lnTo>
                <a:lnTo>
                  <a:pt x="135" y="218"/>
                </a:lnTo>
                <a:lnTo>
                  <a:pt x="122" y="218"/>
                </a:lnTo>
                <a:lnTo>
                  <a:pt x="103" y="218"/>
                </a:lnTo>
                <a:lnTo>
                  <a:pt x="84" y="214"/>
                </a:lnTo>
                <a:lnTo>
                  <a:pt x="68" y="208"/>
                </a:lnTo>
                <a:lnTo>
                  <a:pt x="51" y="199"/>
                </a:lnTo>
                <a:lnTo>
                  <a:pt x="36" y="187"/>
                </a:lnTo>
                <a:lnTo>
                  <a:pt x="23" y="174"/>
                </a:lnTo>
                <a:lnTo>
                  <a:pt x="13" y="159"/>
                </a:lnTo>
                <a:lnTo>
                  <a:pt x="2" y="145"/>
                </a:lnTo>
                <a:lnTo>
                  <a:pt x="0" y="147"/>
                </a:lnTo>
                <a:lnTo>
                  <a:pt x="11" y="164"/>
                </a:lnTo>
                <a:lnTo>
                  <a:pt x="21" y="176"/>
                </a:lnTo>
                <a:lnTo>
                  <a:pt x="36" y="191"/>
                </a:lnTo>
                <a:lnTo>
                  <a:pt x="51" y="201"/>
                </a:lnTo>
                <a:lnTo>
                  <a:pt x="68" y="210"/>
                </a:lnTo>
                <a:lnTo>
                  <a:pt x="84" y="216"/>
                </a:lnTo>
                <a:lnTo>
                  <a:pt x="103" y="220"/>
                </a:lnTo>
                <a:lnTo>
                  <a:pt x="122" y="222"/>
                </a:lnTo>
                <a:lnTo>
                  <a:pt x="137" y="220"/>
                </a:lnTo>
                <a:lnTo>
                  <a:pt x="150" y="218"/>
                </a:lnTo>
                <a:lnTo>
                  <a:pt x="162" y="216"/>
                </a:lnTo>
                <a:lnTo>
                  <a:pt x="175" y="212"/>
                </a:lnTo>
                <a:lnTo>
                  <a:pt x="187" y="206"/>
                </a:lnTo>
                <a:lnTo>
                  <a:pt x="198" y="199"/>
                </a:lnTo>
                <a:lnTo>
                  <a:pt x="209" y="191"/>
                </a:lnTo>
                <a:lnTo>
                  <a:pt x="217" y="183"/>
                </a:lnTo>
                <a:lnTo>
                  <a:pt x="227" y="172"/>
                </a:lnTo>
                <a:lnTo>
                  <a:pt x="234" y="161"/>
                </a:lnTo>
                <a:lnTo>
                  <a:pt x="242" y="151"/>
                </a:lnTo>
                <a:lnTo>
                  <a:pt x="246" y="138"/>
                </a:lnTo>
                <a:lnTo>
                  <a:pt x="251" y="126"/>
                </a:lnTo>
                <a:lnTo>
                  <a:pt x="255" y="113"/>
                </a:lnTo>
                <a:lnTo>
                  <a:pt x="257" y="101"/>
                </a:lnTo>
                <a:lnTo>
                  <a:pt x="257" y="86"/>
                </a:lnTo>
                <a:close/>
                <a:moveTo>
                  <a:pt x="9" y="12"/>
                </a:moveTo>
                <a:lnTo>
                  <a:pt x="5" y="19"/>
                </a:lnTo>
                <a:lnTo>
                  <a:pt x="0" y="27"/>
                </a:lnTo>
                <a:lnTo>
                  <a:pt x="0" y="29"/>
                </a:lnTo>
                <a:lnTo>
                  <a:pt x="2" y="31"/>
                </a:lnTo>
                <a:lnTo>
                  <a:pt x="7" y="23"/>
                </a:lnTo>
                <a:lnTo>
                  <a:pt x="11" y="12"/>
                </a:lnTo>
                <a:lnTo>
                  <a:pt x="9" y="12"/>
                </a:lnTo>
                <a:close/>
              </a:path>
            </a:pathLst>
          </a:custGeom>
          <a:solidFill>
            <a:srgbClr val="FF4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2" name="Freeform 132"/>
          <p:cNvSpPr>
            <a:spLocks noEditPoints="1"/>
          </p:cNvSpPr>
          <p:nvPr/>
        </p:nvSpPr>
        <p:spPr bwMode="auto">
          <a:xfrm>
            <a:off x="4192588" y="4609308"/>
            <a:ext cx="407987" cy="349250"/>
          </a:xfrm>
          <a:custGeom>
            <a:avLst/>
            <a:gdLst>
              <a:gd name="T0" fmla="*/ 642638156 w 257"/>
              <a:gd name="T1" fmla="*/ 183972199 h 220"/>
              <a:gd name="T2" fmla="*/ 632557548 w 257"/>
              <a:gd name="T3" fmla="*/ 126007827 h 220"/>
              <a:gd name="T4" fmla="*/ 599794778 w 257"/>
              <a:gd name="T5" fmla="*/ 47883762 h 220"/>
              <a:gd name="T6" fmla="*/ 561993293 w 257"/>
              <a:gd name="T7" fmla="*/ 0 h 220"/>
              <a:gd name="T8" fmla="*/ 594754475 w 257"/>
              <a:gd name="T9" fmla="*/ 47883762 h 220"/>
              <a:gd name="T10" fmla="*/ 624996298 w 257"/>
              <a:gd name="T11" fmla="*/ 126007827 h 220"/>
              <a:gd name="T12" fmla="*/ 637597852 w 257"/>
              <a:gd name="T13" fmla="*/ 183972199 h 220"/>
              <a:gd name="T14" fmla="*/ 637597852 w 257"/>
              <a:gd name="T15" fmla="*/ 254536604 h 220"/>
              <a:gd name="T16" fmla="*/ 624996298 w 257"/>
              <a:gd name="T17" fmla="*/ 317539699 h 220"/>
              <a:gd name="T18" fmla="*/ 599794778 w 257"/>
              <a:gd name="T19" fmla="*/ 375504070 h 220"/>
              <a:gd name="T20" fmla="*/ 561993293 w 257"/>
              <a:gd name="T21" fmla="*/ 428426642 h 220"/>
              <a:gd name="T22" fmla="*/ 519151503 w 257"/>
              <a:gd name="T23" fmla="*/ 476310391 h 220"/>
              <a:gd name="T24" fmla="*/ 466227518 w 257"/>
              <a:gd name="T25" fmla="*/ 506552258 h 220"/>
              <a:gd name="T26" fmla="*/ 408264717 w 257"/>
              <a:gd name="T27" fmla="*/ 534273175 h 220"/>
              <a:gd name="T28" fmla="*/ 340219821 w 257"/>
              <a:gd name="T29" fmla="*/ 549394109 h 220"/>
              <a:gd name="T30" fmla="*/ 259574958 w 257"/>
              <a:gd name="T31" fmla="*/ 544353797 h 220"/>
              <a:gd name="T32" fmla="*/ 171370383 w 257"/>
              <a:gd name="T33" fmla="*/ 519152242 h 220"/>
              <a:gd name="T34" fmla="*/ 90725496 w 257"/>
              <a:gd name="T35" fmla="*/ 471270080 h 220"/>
              <a:gd name="T36" fmla="*/ 32761194 w 257"/>
              <a:gd name="T37" fmla="*/ 400705626 h 220"/>
              <a:gd name="T38" fmla="*/ 5040305 w 257"/>
              <a:gd name="T39" fmla="*/ 365423448 h 220"/>
              <a:gd name="T40" fmla="*/ 57962726 w 257"/>
              <a:gd name="T41" fmla="*/ 443547575 h 220"/>
              <a:gd name="T42" fmla="*/ 128527006 w 257"/>
              <a:gd name="T43" fmla="*/ 501511947 h 220"/>
              <a:gd name="T44" fmla="*/ 211692864 w 257"/>
              <a:gd name="T45" fmla="*/ 539313486 h 220"/>
              <a:gd name="T46" fmla="*/ 307458639 w 257"/>
              <a:gd name="T47" fmla="*/ 554434420 h 220"/>
              <a:gd name="T48" fmla="*/ 378022894 w 257"/>
              <a:gd name="T49" fmla="*/ 549394109 h 220"/>
              <a:gd name="T50" fmla="*/ 441025998 w 257"/>
              <a:gd name="T51" fmla="*/ 529232864 h 220"/>
              <a:gd name="T52" fmla="*/ 498990287 w 257"/>
              <a:gd name="T53" fmla="*/ 496471636 h 220"/>
              <a:gd name="T54" fmla="*/ 546872381 w 257"/>
              <a:gd name="T55" fmla="*/ 453628198 h 220"/>
              <a:gd name="T56" fmla="*/ 589714171 w 257"/>
              <a:gd name="T57" fmla="*/ 405745937 h 220"/>
              <a:gd name="T58" fmla="*/ 619955994 w 257"/>
              <a:gd name="T59" fmla="*/ 347781565 h 220"/>
              <a:gd name="T60" fmla="*/ 637597852 w 257"/>
              <a:gd name="T61" fmla="*/ 284776883 h 220"/>
              <a:gd name="T62" fmla="*/ 647678460 w 257"/>
              <a:gd name="T63" fmla="*/ 216733477 h 220"/>
              <a:gd name="T64" fmla="*/ 12599969 w 257"/>
              <a:gd name="T65" fmla="*/ 52924085 h 220"/>
              <a:gd name="T66" fmla="*/ 5040305 w 257"/>
              <a:gd name="T67" fmla="*/ 78124053 h 220"/>
              <a:gd name="T68" fmla="*/ 17640276 w 257"/>
              <a:gd name="T69" fmla="*/ 57964396 h 220"/>
              <a:gd name="T70" fmla="*/ 27720890 w 257"/>
              <a:gd name="T71" fmla="*/ 30241879 h 2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7"/>
              <a:gd name="T109" fmla="*/ 0 h 220"/>
              <a:gd name="T110" fmla="*/ 257 w 257"/>
              <a:gd name="T111" fmla="*/ 220 h 22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7" h="220">
                <a:moveTo>
                  <a:pt x="257" y="86"/>
                </a:moveTo>
                <a:lnTo>
                  <a:pt x="255" y="73"/>
                </a:lnTo>
                <a:lnTo>
                  <a:pt x="255" y="63"/>
                </a:lnTo>
                <a:lnTo>
                  <a:pt x="251" y="50"/>
                </a:lnTo>
                <a:lnTo>
                  <a:pt x="248" y="40"/>
                </a:lnTo>
                <a:lnTo>
                  <a:pt x="238" y="19"/>
                </a:lnTo>
                <a:lnTo>
                  <a:pt x="225" y="0"/>
                </a:lnTo>
                <a:lnTo>
                  <a:pt x="223" y="0"/>
                </a:lnTo>
                <a:lnTo>
                  <a:pt x="221" y="0"/>
                </a:lnTo>
                <a:lnTo>
                  <a:pt x="236" y="19"/>
                </a:lnTo>
                <a:lnTo>
                  <a:pt x="246" y="40"/>
                </a:lnTo>
                <a:lnTo>
                  <a:pt x="248" y="50"/>
                </a:lnTo>
                <a:lnTo>
                  <a:pt x="253" y="63"/>
                </a:lnTo>
                <a:lnTo>
                  <a:pt x="253" y="73"/>
                </a:lnTo>
                <a:lnTo>
                  <a:pt x="255" y="86"/>
                </a:lnTo>
                <a:lnTo>
                  <a:pt x="253" y="101"/>
                </a:lnTo>
                <a:lnTo>
                  <a:pt x="251" y="113"/>
                </a:lnTo>
                <a:lnTo>
                  <a:pt x="248" y="126"/>
                </a:lnTo>
                <a:lnTo>
                  <a:pt x="244" y="138"/>
                </a:lnTo>
                <a:lnTo>
                  <a:pt x="238" y="149"/>
                </a:lnTo>
                <a:lnTo>
                  <a:pt x="232" y="159"/>
                </a:lnTo>
                <a:lnTo>
                  <a:pt x="223" y="170"/>
                </a:lnTo>
                <a:lnTo>
                  <a:pt x="215" y="180"/>
                </a:lnTo>
                <a:lnTo>
                  <a:pt x="206" y="189"/>
                </a:lnTo>
                <a:lnTo>
                  <a:pt x="196" y="195"/>
                </a:lnTo>
                <a:lnTo>
                  <a:pt x="185" y="201"/>
                </a:lnTo>
                <a:lnTo>
                  <a:pt x="173" y="208"/>
                </a:lnTo>
                <a:lnTo>
                  <a:pt x="162" y="212"/>
                </a:lnTo>
                <a:lnTo>
                  <a:pt x="150" y="216"/>
                </a:lnTo>
                <a:lnTo>
                  <a:pt x="135" y="218"/>
                </a:lnTo>
                <a:lnTo>
                  <a:pt x="122" y="218"/>
                </a:lnTo>
                <a:lnTo>
                  <a:pt x="103" y="216"/>
                </a:lnTo>
                <a:lnTo>
                  <a:pt x="84" y="212"/>
                </a:lnTo>
                <a:lnTo>
                  <a:pt x="68" y="206"/>
                </a:lnTo>
                <a:lnTo>
                  <a:pt x="51" y="197"/>
                </a:lnTo>
                <a:lnTo>
                  <a:pt x="36" y="187"/>
                </a:lnTo>
                <a:lnTo>
                  <a:pt x="23" y="174"/>
                </a:lnTo>
                <a:lnTo>
                  <a:pt x="13" y="159"/>
                </a:lnTo>
                <a:lnTo>
                  <a:pt x="2" y="143"/>
                </a:lnTo>
                <a:lnTo>
                  <a:pt x="2" y="145"/>
                </a:lnTo>
                <a:lnTo>
                  <a:pt x="11" y="161"/>
                </a:lnTo>
                <a:lnTo>
                  <a:pt x="23" y="176"/>
                </a:lnTo>
                <a:lnTo>
                  <a:pt x="36" y="189"/>
                </a:lnTo>
                <a:lnTo>
                  <a:pt x="51" y="199"/>
                </a:lnTo>
                <a:lnTo>
                  <a:pt x="68" y="208"/>
                </a:lnTo>
                <a:lnTo>
                  <a:pt x="84" y="214"/>
                </a:lnTo>
                <a:lnTo>
                  <a:pt x="103" y="218"/>
                </a:lnTo>
                <a:lnTo>
                  <a:pt x="122" y="220"/>
                </a:lnTo>
                <a:lnTo>
                  <a:pt x="137" y="220"/>
                </a:lnTo>
                <a:lnTo>
                  <a:pt x="150" y="218"/>
                </a:lnTo>
                <a:lnTo>
                  <a:pt x="162" y="214"/>
                </a:lnTo>
                <a:lnTo>
                  <a:pt x="175" y="210"/>
                </a:lnTo>
                <a:lnTo>
                  <a:pt x="185" y="204"/>
                </a:lnTo>
                <a:lnTo>
                  <a:pt x="198" y="197"/>
                </a:lnTo>
                <a:lnTo>
                  <a:pt x="209" y="189"/>
                </a:lnTo>
                <a:lnTo>
                  <a:pt x="217" y="180"/>
                </a:lnTo>
                <a:lnTo>
                  <a:pt x="225" y="172"/>
                </a:lnTo>
                <a:lnTo>
                  <a:pt x="234" y="161"/>
                </a:lnTo>
                <a:lnTo>
                  <a:pt x="240" y="151"/>
                </a:lnTo>
                <a:lnTo>
                  <a:pt x="246" y="138"/>
                </a:lnTo>
                <a:lnTo>
                  <a:pt x="251" y="126"/>
                </a:lnTo>
                <a:lnTo>
                  <a:pt x="253" y="113"/>
                </a:lnTo>
                <a:lnTo>
                  <a:pt x="255" y="101"/>
                </a:lnTo>
                <a:lnTo>
                  <a:pt x="257" y="86"/>
                </a:lnTo>
                <a:close/>
                <a:moveTo>
                  <a:pt x="11" y="12"/>
                </a:moveTo>
                <a:lnTo>
                  <a:pt x="5" y="21"/>
                </a:lnTo>
                <a:lnTo>
                  <a:pt x="0" y="29"/>
                </a:lnTo>
                <a:lnTo>
                  <a:pt x="2" y="31"/>
                </a:lnTo>
                <a:lnTo>
                  <a:pt x="2" y="33"/>
                </a:lnTo>
                <a:lnTo>
                  <a:pt x="7" y="23"/>
                </a:lnTo>
                <a:lnTo>
                  <a:pt x="13" y="14"/>
                </a:lnTo>
                <a:lnTo>
                  <a:pt x="11" y="12"/>
                </a:lnTo>
                <a:close/>
              </a:path>
            </a:pathLst>
          </a:custGeom>
          <a:solidFill>
            <a:srgbClr val="FF43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3" name="Freeform 133"/>
          <p:cNvSpPr>
            <a:spLocks noEditPoints="1"/>
          </p:cNvSpPr>
          <p:nvPr/>
        </p:nvSpPr>
        <p:spPr bwMode="auto">
          <a:xfrm>
            <a:off x="4195795" y="4609309"/>
            <a:ext cx="401637" cy="346075"/>
          </a:xfrm>
          <a:custGeom>
            <a:avLst/>
            <a:gdLst>
              <a:gd name="T0" fmla="*/ 637597988 w 253"/>
              <a:gd name="T1" fmla="*/ 183972198 h 218"/>
              <a:gd name="T2" fmla="*/ 627517378 w 253"/>
              <a:gd name="T3" fmla="*/ 126007827 h 218"/>
              <a:gd name="T4" fmla="*/ 589715885 w 253"/>
              <a:gd name="T5" fmla="*/ 47883761 h 218"/>
              <a:gd name="T6" fmla="*/ 551912803 w 253"/>
              <a:gd name="T7" fmla="*/ 0 h 218"/>
              <a:gd name="T8" fmla="*/ 584675580 w 253"/>
              <a:gd name="T9" fmla="*/ 47883761 h 218"/>
              <a:gd name="T10" fmla="*/ 619957715 w 253"/>
              <a:gd name="T11" fmla="*/ 126007827 h 218"/>
              <a:gd name="T12" fmla="*/ 632557683 w 253"/>
              <a:gd name="T13" fmla="*/ 189012509 h 218"/>
              <a:gd name="T14" fmla="*/ 632557683 w 253"/>
              <a:gd name="T15" fmla="*/ 254536603 h 218"/>
              <a:gd name="T16" fmla="*/ 614917410 w 253"/>
              <a:gd name="T17" fmla="*/ 317539698 h 218"/>
              <a:gd name="T18" fmla="*/ 594756190 w 253"/>
              <a:gd name="T19" fmla="*/ 375504069 h 218"/>
              <a:gd name="T20" fmla="*/ 556953108 w 253"/>
              <a:gd name="T21" fmla="*/ 428426641 h 218"/>
              <a:gd name="T22" fmla="*/ 509071004 w 253"/>
              <a:gd name="T23" fmla="*/ 471270079 h 218"/>
              <a:gd name="T24" fmla="*/ 461187313 w 253"/>
              <a:gd name="T25" fmla="*/ 506552257 h 218"/>
              <a:gd name="T26" fmla="*/ 398184195 w 253"/>
              <a:gd name="T27" fmla="*/ 534273174 h 218"/>
              <a:gd name="T28" fmla="*/ 335179589 w 253"/>
              <a:gd name="T29" fmla="*/ 544353796 h 218"/>
              <a:gd name="T30" fmla="*/ 254534708 w 253"/>
              <a:gd name="T31" fmla="*/ 544353796 h 218"/>
              <a:gd name="T32" fmla="*/ 166330115 w 253"/>
              <a:gd name="T33" fmla="*/ 519152241 h 218"/>
              <a:gd name="T34" fmla="*/ 85685210 w 253"/>
              <a:gd name="T35" fmla="*/ 466229768 h 218"/>
              <a:gd name="T36" fmla="*/ 27720896 w 253"/>
              <a:gd name="T37" fmla="*/ 395665313 h 218"/>
              <a:gd name="T38" fmla="*/ 0 w 253"/>
              <a:gd name="T39" fmla="*/ 365423447 h 218"/>
              <a:gd name="T40" fmla="*/ 52922434 w 253"/>
              <a:gd name="T41" fmla="*/ 438507263 h 218"/>
              <a:gd name="T42" fmla="*/ 123486729 w 253"/>
              <a:gd name="T43" fmla="*/ 501511946 h 218"/>
              <a:gd name="T44" fmla="*/ 206652555 w 253"/>
              <a:gd name="T45" fmla="*/ 539313485 h 218"/>
              <a:gd name="T46" fmla="*/ 302418400 w 253"/>
              <a:gd name="T47" fmla="*/ 549394107 h 218"/>
              <a:gd name="T48" fmla="*/ 372982670 w 253"/>
              <a:gd name="T49" fmla="*/ 544353796 h 218"/>
              <a:gd name="T50" fmla="*/ 435985788 w 253"/>
              <a:gd name="T51" fmla="*/ 529232863 h 218"/>
              <a:gd name="T52" fmla="*/ 488909784 w 253"/>
              <a:gd name="T53" fmla="*/ 496471634 h 218"/>
              <a:gd name="T54" fmla="*/ 541832193 w 253"/>
              <a:gd name="T55" fmla="*/ 453628196 h 218"/>
              <a:gd name="T56" fmla="*/ 579635275 w 253"/>
              <a:gd name="T57" fmla="*/ 405745936 h 218"/>
              <a:gd name="T58" fmla="*/ 609877105 w 253"/>
              <a:gd name="T59" fmla="*/ 347781564 h 218"/>
              <a:gd name="T60" fmla="*/ 632557683 w 253"/>
              <a:gd name="T61" fmla="*/ 284776882 h 218"/>
              <a:gd name="T62" fmla="*/ 637597988 w 253"/>
              <a:gd name="T63" fmla="*/ 216733476 h 218"/>
              <a:gd name="T64" fmla="*/ 12599972 w 253"/>
              <a:gd name="T65" fmla="*/ 57964396 h 218"/>
              <a:gd name="T66" fmla="*/ 0 w 253"/>
              <a:gd name="T67" fmla="*/ 83165952 h 218"/>
              <a:gd name="T68" fmla="*/ 12599972 w 253"/>
              <a:gd name="T69" fmla="*/ 63004707 h 218"/>
              <a:gd name="T70" fmla="*/ 27720896 w 253"/>
              <a:gd name="T71" fmla="*/ 35282190 h 2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3"/>
              <a:gd name="T109" fmla="*/ 0 h 218"/>
              <a:gd name="T110" fmla="*/ 253 w 253"/>
              <a:gd name="T111" fmla="*/ 218 h 21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3" h="218">
                <a:moveTo>
                  <a:pt x="253" y="86"/>
                </a:moveTo>
                <a:lnTo>
                  <a:pt x="253" y="73"/>
                </a:lnTo>
                <a:lnTo>
                  <a:pt x="251" y="63"/>
                </a:lnTo>
                <a:lnTo>
                  <a:pt x="249" y="50"/>
                </a:lnTo>
                <a:lnTo>
                  <a:pt x="244" y="40"/>
                </a:lnTo>
                <a:lnTo>
                  <a:pt x="234" y="19"/>
                </a:lnTo>
                <a:lnTo>
                  <a:pt x="221" y="0"/>
                </a:lnTo>
                <a:lnTo>
                  <a:pt x="219" y="0"/>
                </a:lnTo>
                <a:lnTo>
                  <a:pt x="232" y="19"/>
                </a:lnTo>
                <a:lnTo>
                  <a:pt x="242" y="40"/>
                </a:lnTo>
                <a:lnTo>
                  <a:pt x="246" y="50"/>
                </a:lnTo>
                <a:lnTo>
                  <a:pt x="249" y="63"/>
                </a:lnTo>
                <a:lnTo>
                  <a:pt x="251" y="75"/>
                </a:lnTo>
                <a:lnTo>
                  <a:pt x="251" y="86"/>
                </a:lnTo>
                <a:lnTo>
                  <a:pt x="251" y="101"/>
                </a:lnTo>
                <a:lnTo>
                  <a:pt x="249" y="113"/>
                </a:lnTo>
                <a:lnTo>
                  <a:pt x="244" y="126"/>
                </a:lnTo>
                <a:lnTo>
                  <a:pt x="240" y="136"/>
                </a:lnTo>
                <a:lnTo>
                  <a:pt x="236" y="149"/>
                </a:lnTo>
                <a:lnTo>
                  <a:pt x="228" y="159"/>
                </a:lnTo>
                <a:lnTo>
                  <a:pt x="221" y="170"/>
                </a:lnTo>
                <a:lnTo>
                  <a:pt x="213" y="178"/>
                </a:lnTo>
                <a:lnTo>
                  <a:pt x="202" y="187"/>
                </a:lnTo>
                <a:lnTo>
                  <a:pt x="194" y="195"/>
                </a:lnTo>
                <a:lnTo>
                  <a:pt x="183" y="201"/>
                </a:lnTo>
                <a:lnTo>
                  <a:pt x="171" y="206"/>
                </a:lnTo>
                <a:lnTo>
                  <a:pt x="158" y="212"/>
                </a:lnTo>
                <a:lnTo>
                  <a:pt x="148" y="214"/>
                </a:lnTo>
                <a:lnTo>
                  <a:pt x="133" y="216"/>
                </a:lnTo>
                <a:lnTo>
                  <a:pt x="120" y="216"/>
                </a:lnTo>
                <a:lnTo>
                  <a:pt x="101" y="216"/>
                </a:lnTo>
                <a:lnTo>
                  <a:pt x="82" y="212"/>
                </a:lnTo>
                <a:lnTo>
                  <a:pt x="66" y="206"/>
                </a:lnTo>
                <a:lnTo>
                  <a:pt x="49" y="195"/>
                </a:lnTo>
                <a:lnTo>
                  <a:pt x="34" y="185"/>
                </a:lnTo>
                <a:lnTo>
                  <a:pt x="21" y="172"/>
                </a:lnTo>
                <a:lnTo>
                  <a:pt x="11" y="157"/>
                </a:lnTo>
                <a:lnTo>
                  <a:pt x="3" y="143"/>
                </a:lnTo>
                <a:lnTo>
                  <a:pt x="0" y="145"/>
                </a:lnTo>
                <a:lnTo>
                  <a:pt x="11" y="159"/>
                </a:lnTo>
                <a:lnTo>
                  <a:pt x="21" y="174"/>
                </a:lnTo>
                <a:lnTo>
                  <a:pt x="34" y="187"/>
                </a:lnTo>
                <a:lnTo>
                  <a:pt x="49" y="199"/>
                </a:lnTo>
                <a:lnTo>
                  <a:pt x="66" y="208"/>
                </a:lnTo>
                <a:lnTo>
                  <a:pt x="82" y="214"/>
                </a:lnTo>
                <a:lnTo>
                  <a:pt x="101" y="218"/>
                </a:lnTo>
                <a:lnTo>
                  <a:pt x="120" y="218"/>
                </a:lnTo>
                <a:lnTo>
                  <a:pt x="133" y="218"/>
                </a:lnTo>
                <a:lnTo>
                  <a:pt x="148" y="216"/>
                </a:lnTo>
                <a:lnTo>
                  <a:pt x="160" y="214"/>
                </a:lnTo>
                <a:lnTo>
                  <a:pt x="173" y="210"/>
                </a:lnTo>
                <a:lnTo>
                  <a:pt x="183" y="204"/>
                </a:lnTo>
                <a:lnTo>
                  <a:pt x="194" y="197"/>
                </a:lnTo>
                <a:lnTo>
                  <a:pt x="204" y="189"/>
                </a:lnTo>
                <a:lnTo>
                  <a:pt x="215" y="180"/>
                </a:lnTo>
                <a:lnTo>
                  <a:pt x="223" y="170"/>
                </a:lnTo>
                <a:lnTo>
                  <a:pt x="230" y="161"/>
                </a:lnTo>
                <a:lnTo>
                  <a:pt x="238" y="149"/>
                </a:lnTo>
                <a:lnTo>
                  <a:pt x="242" y="138"/>
                </a:lnTo>
                <a:lnTo>
                  <a:pt x="246" y="126"/>
                </a:lnTo>
                <a:lnTo>
                  <a:pt x="251" y="113"/>
                </a:lnTo>
                <a:lnTo>
                  <a:pt x="253" y="101"/>
                </a:lnTo>
                <a:lnTo>
                  <a:pt x="253" y="86"/>
                </a:lnTo>
                <a:close/>
                <a:moveTo>
                  <a:pt x="9" y="12"/>
                </a:moveTo>
                <a:lnTo>
                  <a:pt x="5" y="23"/>
                </a:lnTo>
                <a:lnTo>
                  <a:pt x="0" y="31"/>
                </a:lnTo>
                <a:lnTo>
                  <a:pt x="0" y="33"/>
                </a:lnTo>
                <a:lnTo>
                  <a:pt x="0" y="35"/>
                </a:lnTo>
                <a:lnTo>
                  <a:pt x="5" y="25"/>
                </a:lnTo>
                <a:lnTo>
                  <a:pt x="11" y="14"/>
                </a:lnTo>
                <a:lnTo>
                  <a:pt x="9" y="12"/>
                </a:lnTo>
                <a:close/>
              </a:path>
            </a:pathLst>
          </a:custGeom>
          <a:solidFill>
            <a:srgbClr val="FF44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4" name="Freeform 134"/>
          <p:cNvSpPr>
            <a:spLocks noEditPoints="1"/>
          </p:cNvSpPr>
          <p:nvPr/>
        </p:nvSpPr>
        <p:spPr bwMode="auto">
          <a:xfrm>
            <a:off x="4195795" y="4609309"/>
            <a:ext cx="401637" cy="346075"/>
          </a:xfrm>
          <a:custGeom>
            <a:avLst/>
            <a:gdLst>
              <a:gd name="T0" fmla="*/ 632557683 w 253"/>
              <a:gd name="T1" fmla="*/ 183972198 h 218"/>
              <a:gd name="T2" fmla="*/ 619957715 w 253"/>
              <a:gd name="T3" fmla="*/ 126007827 h 218"/>
              <a:gd name="T4" fmla="*/ 589715885 w 253"/>
              <a:gd name="T5" fmla="*/ 47883761 h 218"/>
              <a:gd name="T6" fmla="*/ 551912803 w 253"/>
              <a:gd name="T7" fmla="*/ 0 h 218"/>
              <a:gd name="T8" fmla="*/ 584675580 w 253"/>
              <a:gd name="T9" fmla="*/ 47883761 h 218"/>
              <a:gd name="T10" fmla="*/ 614917410 w 253"/>
              <a:gd name="T11" fmla="*/ 126007827 h 218"/>
              <a:gd name="T12" fmla="*/ 627517378 w 253"/>
              <a:gd name="T13" fmla="*/ 189012509 h 218"/>
              <a:gd name="T14" fmla="*/ 627517378 w 253"/>
              <a:gd name="T15" fmla="*/ 254536603 h 218"/>
              <a:gd name="T16" fmla="*/ 614917410 w 253"/>
              <a:gd name="T17" fmla="*/ 317539698 h 218"/>
              <a:gd name="T18" fmla="*/ 589715885 w 253"/>
              <a:gd name="T19" fmla="*/ 375504069 h 218"/>
              <a:gd name="T20" fmla="*/ 551912803 w 253"/>
              <a:gd name="T21" fmla="*/ 423386330 h 218"/>
              <a:gd name="T22" fmla="*/ 509071004 w 253"/>
              <a:gd name="T23" fmla="*/ 471270079 h 218"/>
              <a:gd name="T24" fmla="*/ 456147008 w 253"/>
              <a:gd name="T25" fmla="*/ 501511946 h 218"/>
              <a:gd name="T26" fmla="*/ 398184195 w 253"/>
              <a:gd name="T27" fmla="*/ 529232863 h 218"/>
              <a:gd name="T28" fmla="*/ 335179589 w 253"/>
              <a:gd name="T29" fmla="*/ 539313485 h 218"/>
              <a:gd name="T30" fmla="*/ 254534708 w 253"/>
              <a:gd name="T31" fmla="*/ 539313485 h 218"/>
              <a:gd name="T32" fmla="*/ 166330115 w 253"/>
              <a:gd name="T33" fmla="*/ 514111929 h 218"/>
              <a:gd name="T34" fmla="*/ 90725515 w 253"/>
              <a:gd name="T35" fmla="*/ 466229768 h 218"/>
              <a:gd name="T36" fmla="*/ 27720896 w 253"/>
              <a:gd name="T37" fmla="*/ 395665313 h 218"/>
              <a:gd name="T38" fmla="*/ 0 w 253"/>
              <a:gd name="T39" fmla="*/ 360383136 h 218"/>
              <a:gd name="T40" fmla="*/ 52922434 w 253"/>
              <a:gd name="T41" fmla="*/ 438507263 h 218"/>
              <a:gd name="T42" fmla="*/ 123486729 w 253"/>
              <a:gd name="T43" fmla="*/ 496471634 h 218"/>
              <a:gd name="T44" fmla="*/ 206652555 w 253"/>
              <a:gd name="T45" fmla="*/ 534273174 h 218"/>
              <a:gd name="T46" fmla="*/ 302418400 w 253"/>
              <a:gd name="T47" fmla="*/ 549394107 h 218"/>
              <a:gd name="T48" fmla="*/ 372982670 w 253"/>
              <a:gd name="T49" fmla="*/ 544353796 h 218"/>
              <a:gd name="T50" fmla="*/ 430945483 w 253"/>
              <a:gd name="T51" fmla="*/ 524192552 h 218"/>
              <a:gd name="T52" fmla="*/ 488909784 w 253"/>
              <a:gd name="T53" fmla="*/ 491431323 h 218"/>
              <a:gd name="T54" fmla="*/ 536791888 w 253"/>
              <a:gd name="T55" fmla="*/ 453628196 h 218"/>
              <a:gd name="T56" fmla="*/ 579635275 w 253"/>
              <a:gd name="T57" fmla="*/ 400705625 h 218"/>
              <a:gd name="T58" fmla="*/ 609877105 w 253"/>
              <a:gd name="T59" fmla="*/ 347781564 h 218"/>
              <a:gd name="T60" fmla="*/ 627517378 w 253"/>
              <a:gd name="T61" fmla="*/ 284776882 h 218"/>
              <a:gd name="T62" fmla="*/ 637597988 w 253"/>
              <a:gd name="T63" fmla="*/ 216733476 h 218"/>
              <a:gd name="T64" fmla="*/ 12599972 w 253"/>
              <a:gd name="T65" fmla="*/ 57964396 h 218"/>
              <a:gd name="T66" fmla="*/ 0 w 253"/>
              <a:gd name="T67" fmla="*/ 88206263 h 218"/>
              <a:gd name="T68" fmla="*/ 17640280 w 253"/>
              <a:gd name="T69" fmla="*/ 68045018 h 218"/>
              <a:gd name="T70" fmla="*/ 27720896 w 253"/>
              <a:gd name="T71" fmla="*/ 35282190 h 2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3"/>
              <a:gd name="T109" fmla="*/ 0 h 218"/>
              <a:gd name="T110" fmla="*/ 253 w 253"/>
              <a:gd name="T111" fmla="*/ 218 h 21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3" h="218">
                <a:moveTo>
                  <a:pt x="253" y="86"/>
                </a:moveTo>
                <a:lnTo>
                  <a:pt x="251" y="73"/>
                </a:lnTo>
                <a:lnTo>
                  <a:pt x="251" y="63"/>
                </a:lnTo>
                <a:lnTo>
                  <a:pt x="246" y="50"/>
                </a:lnTo>
                <a:lnTo>
                  <a:pt x="244" y="40"/>
                </a:lnTo>
                <a:lnTo>
                  <a:pt x="234" y="19"/>
                </a:lnTo>
                <a:lnTo>
                  <a:pt x="219" y="0"/>
                </a:lnTo>
                <a:lnTo>
                  <a:pt x="217" y="2"/>
                </a:lnTo>
                <a:lnTo>
                  <a:pt x="232" y="19"/>
                </a:lnTo>
                <a:lnTo>
                  <a:pt x="240" y="40"/>
                </a:lnTo>
                <a:lnTo>
                  <a:pt x="244" y="50"/>
                </a:lnTo>
                <a:lnTo>
                  <a:pt x="246" y="63"/>
                </a:lnTo>
                <a:lnTo>
                  <a:pt x="249" y="75"/>
                </a:lnTo>
                <a:lnTo>
                  <a:pt x="251" y="86"/>
                </a:lnTo>
                <a:lnTo>
                  <a:pt x="249" y="101"/>
                </a:lnTo>
                <a:lnTo>
                  <a:pt x="246" y="113"/>
                </a:lnTo>
                <a:lnTo>
                  <a:pt x="244" y="126"/>
                </a:lnTo>
                <a:lnTo>
                  <a:pt x="240" y="136"/>
                </a:lnTo>
                <a:lnTo>
                  <a:pt x="234" y="149"/>
                </a:lnTo>
                <a:lnTo>
                  <a:pt x="228" y="159"/>
                </a:lnTo>
                <a:lnTo>
                  <a:pt x="219" y="168"/>
                </a:lnTo>
                <a:lnTo>
                  <a:pt x="213" y="178"/>
                </a:lnTo>
                <a:lnTo>
                  <a:pt x="202" y="187"/>
                </a:lnTo>
                <a:lnTo>
                  <a:pt x="192" y="193"/>
                </a:lnTo>
                <a:lnTo>
                  <a:pt x="181" y="199"/>
                </a:lnTo>
                <a:lnTo>
                  <a:pt x="171" y="206"/>
                </a:lnTo>
                <a:lnTo>
                  <a:pt x="158" y="210"/>
                </a:lnTo>
                <a:lnTo>
                  <a:pt x="146" y="214"/>
                </a:lnTo>
                <a:lnTo>
                  <a:pt x="133" y="214"/>
                </a:lnTo>
                <a:lnTo>
                  <a:pt x="120" y="216"/>
                </a:lnTo>
                <a:lnTo>
                  <a:pt x="101" y="214"/>
                </a:lnTo>
                <a:lnTo>
                  <a:pt x="82" y="210"/>
                </a:lnTo>
                <a:lnTo>
                  <a:pt x="66" y="204"/>
                </a:lnTo>
                <a:lnTo>
                  <a:pt x="49" y="195"/>
                </a:lnTo>
                <a:lnTo>
                  <a:pt x="36" y="185"/>
                </a:lnTo>
                <a:lnTo>
                  <a:pt x="24" y="170"/>
                </a:lnTo>
                <a:lnTo>
                  <a:pt x="11" y="157"/>
                </a:lnTo>
                <a:lnTo>
                  <a:pt x="3" y="140"/>
                </a:lnTo>
                <a:lnTo>
                  <a:pt x="0" y="143"/>
                </a:lnTo>
                <a:lnTo>
                  <a:pt x="11" y="159"/>
                </a:lnTo>
                <a:lnTo>
                  <a:pt x="21" y="174"/>
                </a:lnTo>
                <a:lnTo>
                  <a:pt x="34" y="187"/>
                </a:lnTo>
                <a:lnTo>
                  <a:pt x="49" y="197"/>
                </a:lnTo>
                <a:lnTo>
                  <a:pt x="66" y="206"/>
                </a:lnTo>
                <a:lnTo>
                  <a:pt x="82" y="212"/>
                </a:lnTo>
                <a:lnTo>
                  <a:pt x="101" y="216"/>
                </a:lnTo>
                <a:lnTo>
                  <a:pt x="120" y="218"/>
                </a:lnTo>
                <a:lnTo>
                  <a:pt x="133" y="218"/>
                </a:lnTo>
                <a:lnTo>
                  <a:pt x="148" y="216"/>
                </a:lnTo>
                <a:lnTo>
                  <a:pt x="160" y="212"/>
                </a:lnTo>
                <a:lnTo>
                  <a:pt x="171" y="208"/>
                </a:lnTo>
                <a:lnTo>
                  <a:pt x="183" y="201"/>
                </a:lnTo>
                <a:lnTo>
                  <a:pt x="194" y="195"/>
                </a:lnTo>
                <a:lnTo>
                  <a:pt x="204" y="189"/>
                </a:lnTo>
                <a:lnTo>
                  <a:pt x="213" y="180"/>
                </a:lnTo>
                <a:lnTo>
                  <a:pt x="221" y="170"/>
                </a:lnTo>
                <a:lnTo>
                  <a:pt x="230" y="159"/>
                </a:lnTo>
                <a:lnTo>
                  <a:pt x="236" y="149"/>
                </a:lnTo>
                <a:lnTo>
                  <a:pt x="242" y="138"/>
                </a:lnTo>
                <a:lnTo>
                  <a:pt x="246" y="126"/>
                </a:lnTo>
                <a:lnTo>
                  <a:pt x="249" y="113"/>
                </a:lnTo>
                <a:lnTo>
                  <a:pt x="251" y="101"/>
                </a:lnTo>
                <a:lnTo>
                  <a:pt x="253" y="86"/>
                </a:lnTo>
                <a:close/>
                <a:moveTo>
                  <a:pt x="11" y="14"/>
                </a:moveTo>
                <a:lnTo>
                  <a:pt x="5" y="23"/>
                </a:lnTo>
                <a:lnTo>
                  <a:pt x="0" y="33"/>
                </a:lnTo>
                <a:lnTo>
                  <a:pt x="0" y="35"/>
                </a:lnTo>
                <a:lnTo>
                  <a:pt x="0" y="40"/>
                </a:lnTo>
                <a:lnTo>
                  <a:pt x="7" y="27"/>
                </a:lnTo>
                <a:lnTo>
                  <a:pt x="13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44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5" name="Freeform 135"/>
          <p:cNvSpPr>
            <a:spLocks noEditPoints="1"/>
          </p:cNvSpPr>
          <p:nvPr/>
        </p:nvSpPr>
        <p:spPr bwMode="auto">
          <a:xfrm>
            <a:off x="4195763" y="4609307"/>
            <a:ext cx="398462" cy="342900"/>
          </a:xfrm>
          <a:custGeom>
            <a:avLst/>
            <a:gdLst>
              <a:gd name="T0" fmla="*/ 632557676 w 251"/>
              <a:gd name="T1" fmla="*/ 189012509 h 216"/>
              <a:gd name="T2" fmla="*/ 619957707 w 251"/>
              <a:gd name="T3" fmla="*/ 126007827 h 216"/>
              <a:gd name="T4" fmla="*/ 584675573 w 251"/>
              <a:gd name="T5" fmla="*/ 47883761 h 216"/>
              <a:gd name="T6" fmla="*/ 546872492 w 251"/>
              <a:gd name="T7" fmla="*/ 5040313 h 216"/>
              <a:gd name="T8" fmla="*/ 579635268 w 251"/>
              <a:gd name="T9" fmla="*/ 47883761 h 216"/>
              <a:gd name="T10" fmla="*/ 614917402 w 251"/>
              <a:gd name="T11" fmla="*/ 126007827 h 216"/>
              <a:gd name="T12" fmla="*/ 627517371 w 251"/>
              <a:gd name="T13" fmla="*/ 189012509 h 216"/>
              <a:gd name="T14" fmla="*/ 627517371 w 251"/>
              <a:gd name="T15" fmla="*/ 254536602 h 216"/>
              <a:gd name="T16" fmla="*/ 609877097 w 251"/>
              <a:gd name="T17" fmla="*/ 312499386 h 216"/>
              <a:gd name="T18" fmla="*/ 589715878 w 251"/>
              <a:gd name="T19" fmla="*/ 370463757 h 216"/>
              <a:gd name="T20" fmla="*/ 551912797 w 251"/>
              <a:gd name="T21" fmla="*/ 423386329 h 216"/>
              <a:gd name="T22" fmla="*/ 509070998 w 251"/>
              <a:gd name="T23" fmla="*/ 466229767 h 216"/>
              <a:gd name="T24" fmla="*/ 456147003 w 251"/>
              <a:gd name="T25" fmla="*/ 501511944 h 216"/>
              <a:gd name="T26" fmla="*/ 398184190 w 251"/>
              <a:gd name="T27" fmla="*/ 524192550 h 216"/>
              <a:gd name="T28" fmla="*/ 335179585 w 251"/>
              <a:gd name="T29" fmla="*/ 539313484 h 216"/>
              <a:gd name="T30" fmla="*/ 254534705 w 251"/>
              <a:gd name="T31" fmla="*/ 539313484 h 216"/>
              <a:gd name="T32" fmla="*/ 166330113 w 251"/>
              <a:gd name="T33" fmla="*/ 506552255 h 216"/>
              <a:gd name="T34" fmla="*/ 90725514 w 251"/>
              <a:gd name="T35" fmla="*/ 461189456 h 216"/>
              <a:gd name="T36" fmla="*/ 32761201 w 251"/>
              <a:gd name="T37" fmla="*/ 390625001 h 216"/>
              <a:gd name="T38" fmla="*/ 7559667 w 251"/>
              <a:gd name="T39" fmla="*/ 360383135 h 216"/>
              <a:gd name="T40" fmla="*/ 52922433 w 251"/>
              <a:gd name="T41" fmla="*/ 433466951 h 216"/>
              <a:gd name="T42" fmla="*/ 123486727 w 251"/>
              <a:gd name="T43" fmla="*/ 491431322 h 216"/>
              <a:gd name="T44" fmla="*/ 206652553 w 251"/>
              <a:gd name="T45" fmla="*/ 534273172 h 216"/>
              <a:gd name="T46" fmla="*/ 302418396 w 251"/>
              <a:gd name="T47" fmla="*/ 544353795 h 216"/>
              <a:gd name="T48" fmla="*/ 372982665 w 251"/>
              <a:gd name="T49" fmla="*/ 539313484 h 216"/>
              <a:gd name="T50" fmla="*/ 430945478 w 251"/>
              <a:gd name="T51" fmla="*/ 519152239 h 216"/>
              <a:gd name="T52" fmla="*/ 488909779 w 251"/>
              <a:gd name="T53" fmla="*/ 491431322 h 216"/>
              <a:gd name="T54" fmla="*/ 536791882 w 251"/>
              <a:gd name="T55" fmla="*/ 448587884 h 216"/>
              <a:gd name="T56" fmla="*/ 574594963 w 251"/>
              <a:gd name="T57" fmla="*/ 400705623 h 216"/>
              <a:gd name="T58" fmla="*/ 604836792 w 251"/>
              <a:gd name="T59" fmla="*/ 342741252 h 216"/>
              <a:gd name="T60" fmla="*/ 627517371 w 251"/>
              <a:gd name="T61" fmla="*/ 284776881 h 216"/>
              <a:gd name="T62" fmla="*/ 632557676 w 251"/>
              <a:gd name="T63" fmla="*/ 216733475 h 216"/>
              <a:gd name="T64" fmla="*/ 12599972 w 251"/>
              <a:gd name="T65" fmla="*/ 63004707 h 216"/>
              <a:gd name="T66" fmla="*/ 0 w 251"/>
              <a:gd name="T67" fmla="*/ 100806246 h 216"/>
              <a:gd name="T68" fmla="*/ 17640280 w 251"/>
              <a:gd name="T69" fmla="*/ 68045018 h 216"/>
              <a:gd name="T70" fmla="*/ 32761201 w 251"/>
              <a:gd name="T71" fmla="*/ 35282190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1"/>
              <a:gd name="T109" fmla="*/ 0 h 216"/>
              <a:gd name="T110" fmla="*/ 251 w 251"/>
              <a:gd name="T111" fmla="*/ 216 h 21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1" h="216">
                <a:moveTo>
                  <a:pt x="251" y="86"/>
                </a:moveTo>
                <a:lnTo>
                  <a:pt x="251" y="75"/>
                </a:lnTo>
                <a:lnTo>
                  <a:pt x="249" y="63"/>
                </a:lnTo>
                <a:lnTo>
                  <a:pt x="246" y="50"/>
                </a:lnTo>
                <a:lnTo>
                  <a:pt x="242" y="40"/>
                </a:lnTo>
                <a:lnTo>
                  <a:pt x="232" y="19"/>
                </a:lnTo>
                <a:lnTo>
                  <a:pt x="219" y="0"/>
                </a:lnTo>
                <a:lnTo>
                  <a:pt x="217" y="2"/>
                </a:lnTo>
                <a:lnTo>
                  <a:pt x="215" y="2"/>
                </a:lnTo>
                <a:lnTo>
                  <a:pt x="230" y="19"/>
                </a:lnTo>
                <a:lnTo>
                  <a:pt x="240" y="40"/>
                </a:lnTo>
                <a:lnTo>
                  <a:pt x="244" y="50"/>
                </a:lnTo>
                <a:lnTo>
                  <a:pt x="246" y="63"/>
                </a:lnTo>
                <a:lnTo>
                  <a:pt x="249" y="75"/>
                </a:lnTo>
                <a:lnTo>
                  <a:pt x="249" y="86"/>
                </a:lnTo>
                <a:lnTo>
                  <a:pt x="249" y="101"/>
                </a:lnTo>
                <a:lnTo>
                  <a:pt x="246" y="113"/>
                </a:lnTo>
                <a:lnTo>
                  <a:pt x="242" y="124"/>
                </a:lnTo>
                <a:lnTo>
                  <a:pt x="238" y="136"/>
                </a:lnTo>
                <a:lnTo>
                  <a:pt x="234" y="147"/>
                </a:lnTo>
                <a:lnTo>
                  <a:pt x="228" y="157"/>
                </a:lnTo>
                <a:lnTo>
                  <a:pt x="219" y="168"/>
                </a:lnTo>
                <a:lnTo>
                  <a:pt x="211" y="176"/>
                </a:lnTo>
                <a:lnTo>
                  <a:pt x="202" y="185"/>
                </a:lnTo>
                <a:lnTo>
                  <a:pt x="192" y="193"/>
                </a:lnTo>
                <a:lnTo>
                  <a:pt x="181" y="199"/>
                </a:lnTo>
                <a:lnTo>
                  <a:pt x="171" y="204"/>
                </a:lnTo>
                <a:lnTo>
                  <a:pt x="158" y="208"/>
                </a:lnTo>
                <a:lnTo>
                  <a:pt x="146" y="212"/>
                </a:lnTo>
                <a:lnTo>
                  <a:pt x="133" y="214"/>
                </a:lnTo>
                <a:lnTo>
                  <a:pt x="120" y="214"/>
                </a:lnTo>
                <a:lnTo>
                  <a:pt x="101" y="214"/>
                </a:lnTo>
                <a:lnTo>
                  <a:pt x="82" y="210"/>
                </a:lnTo>
                <a:lnTo>
                  <a:pt x="66" y="201"/>
                </a:lnTo>
                <a:lnTo>
                  <a:pt x="51" y="193"/>
                </a:lnTo>
                <a:lnTo>
                  <a:pt x="36" y="183"/>
                </a:lnTo>
                <a:lnTo>
                  <a:pt x="24" y="170"/>
                </a:lnTo>
                <a:lnTo>
                  <a:pt x="13" y="155"/>
                </a:lnTo>
                <a:lnTo>
                  <a:pt x="3" y="138"/>
                </a:lnTo>
                <a:lnTo>
                  <a:pt x="3" y="143"/>
                </a:lnTo>
                <a:lnTo>
                  <a:pt x="11" y="157"/>
                </a:lnTo>
                <a:lnTo>
                  <a:pt x="21" y="172"/>
                </a:lnTo>
                <a:lnTo>
                  <a:pt x="34" y="185"/>
                </a:lnTo>
                <a:lnTo>
                  <a:pt x="49" y="195"/>
                </a:lnTo>
                <a:lnTo>
                  <a:pt x="66" y="206"/>
                </a:lnTo>
                <a:lnTo>
                  <a:pt x="82" y="212"/>
                </a:lnTo>
                <a:lnTo>
                  <a:pt x="101" y="216"/>
                </a:lnTo>
                <a:lnTo>
                  <a:pt x="120" y="216"/>
                </a:lnTo>
                <a:lnTo>
                  <a:pt x="133" y="216"/>
                </a:lnTo>
                <a:lnTo>
                  <a:pt x="148" y="214"/>
                </a:lnTo>
                <a:lnTo>
                  <a:pt x="158" y="212"/>
                </a:lnTo>
                <a:lnTo>
                  <a:pt x="171" y="206"/>
                </a:lnTo>
                <a:lnTo>
                  <a:pt x="183" y="201"/>
                </a:lnTo>
                <a:lnTo>
                  <a:pt x="194" y="195"/>
                </a:lnTo>
                <a:lnTo>
                  <a:pt x="202" y="187"/>
                </a:lnTo>
                <a:lnTo>
                  <a:pt x="213" y="178"/>
                </a:lnTo>
                <a:lnTo>
                  <a:pt x="221" y="170"/>
                </a:lnTo>
                <a:lnTo>
                  <a:pt x="228" y="159"/>
                </a:lnTo>
                <a:lnTo>
                  <a:pt x="236" y="149"/>
                </a:lnTo>
                <a:lnTo>
                  <a:pt x="240" y="136"/>
                </a:lnTo>
                <a:lnTo>
                  <a:pt x="244" y="126"/>
                </a:lnTo>
                <a:lnTo>
                  <a:pt x="249" y="113"/>
                </a:lnTo>
                <a:lnTo>
                  <a:pt x="251" y="101"/>
                </a:lnTo>
                <a:lnTo>
                  <a:pt x="251" y="86"/>
                </a:lnTo>
                <a:close/>
                <a:moveTo>
                  <a:pt x="11" y="14"/>
                </a:moveTo>
                <a:lnTo>
                  <a:pt x="5" y="25"/>
                </a:lnTo>
                <a:lnTo>
                  <a:pt x="0" y="35"/>
                </a:lnTo>
                <a:lnTo>
                  <a:pt x="0" y="40"/>
                </a:lnTo>
                <a:lnTo>
                  <a:pt x="0" y="42"/>
                </a:lnTo>
                <a:lnTo>
                  <a:pt x="7" y="27"/>
                </a:lnTo>
                <a:lnTo>
                  <a:pt x="13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FF45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6" name="Freeform 136"/>
          <p:cNvSpPr>
            <a:spLocks noEditPoints="1"/>
          </p:cNvSpPr>
          <p:nvPr/>
        </p:nvSpPr>
        <p:spPr bwMode="auto">
          <a:xfrm>
            <a:off x="4195763" y="4612484"/>
            <a:ext cx="398462" cy="339725"/>
          </a:xfrm>
          <a:custGeom>
            <a:avLst/>
            <a:gdLst>
              <a:gd name="T0" fmla="*/ 627517371 w 251"/>
              <a:gd name="T1" fmla="*/ 183972197 h 214"/>
              <a:gd name="T2" fmla="*/ 614917402 w 251"/>
              <a:gd name="T3" fmla="*/ 120967515 h 214"/>
              <a:gd name="T4" fmla="*/ 584675573 w 251"/>
              <a:gd name="T5" fmla="*/ 42843450 h 214"/>
              <a:gd name="T6" fmla="*/ 541832187 w 251"/>
              <a:gd name="T7" fmla="*/ 0 h 214"/>
              <a:gd name="T8" fmla="*/ 574594963 w 251"/>
              <a:gd name="T9" fmla="*/ 42843450 h 214"/>
              <a:gd name="T10" fmla="*/ 609877097 w 251"/>
              <a:gd name="T11" fmla="*/ 120967515 h 214"/>
              <a:gd name="T12" fmla="*/ 619957707 w 251"/>
              <a:gd name="T13" fmla="*/ 183972197 h 214"/>
              <a:gd name="T14" fmla="*/ 619957707 w 251"/>
              <a:gd name="T15" fmla="*/ 241935030 h 214"/>
              <a:gd name="T16" fmla="*/ 609877097 w 251"/>
              <a:gd name="T17" fmla="*/ 307459074 h 214"/>
              <a:gd name="T18" fmla="*/ 584675573 w 251"/>
              <a:gd name="T19" fmla="*/ 365423445 h 214"/>
              <a:gd name="T20" fmla="*/ 551912797 w 251"/>
              <a:gd name="T21" fmla="*/ 418346017 h 214"/>
              <a:gd name="T22" fmla="*/ 504030693 w 251"/>
              <a:gd name="T23" fmla="*/ 461189454 h 214"/>
              <a:gd name="T24" fmla="*/ 456147003 w 251"/>
              <a:gd name="T25" fmla="*/ 491431321 h 214"/>
              <a:gd name="T26" fmla="*/ 398184190 w 251"/>
              <a:gd name="T27" fmla="*/ 519152238 h 214"/>
              <a:gd name="T28" fmla="*/ 335179585 w 251"/>
              <a:gd name="T29" fmla="*/ 529232860 h 214"/>
              <a:gd name="T30" fmla="*/ 254534705 w 251"/>
              <a:gd name="T31" fmla="*/ 529232860 h 214"/>
              <a:gd name="T32" fmla="*/ 166330113 w 251"/>
              <a:gd name="T33" fmla="*/ 501511943 h 214"/>
              <a:gd name="T34" fmla="*/ 90725514 w 251"/>
              <a:gd name="T35" fmla="*/ 448587883 h 214"/>
              <a:gd name="T36" fmla="*/ 32761201 w 251"/>
              <a:gd name="T37" fmla="*/ 380544378 h 214"/>
              <a:gd name="T38" fmla="*/ 7559667 w 251"/>
              <a:gd name="T39" fmla="*/ 347781563 h 214"/>
              <a:gd name="T40" fmla="*/ 60483684 w 251"/>
              <a:gd name="T41" fmla="*/ 423386328 h 214"/>
              <a:gd name="T42" fmla="*/ 123486727 w 251"/>
              <a:gd name="T43" fmla="*/ 486391010 h 214"/>
              <a:gd name="T44" fmla="*/ 206652553 w 251"/>
              <a:gd name="T45" fmla="*/ 524192549 h 214"/>
              <a:gd name="T46" fmla="*/ 302418396 w 251"/>
              <a:gd name="T47" fmla="*/ 539313482 h 214"/>
              <a:gd name="T48" fmla="*/ 367942361 w 251"/>
              <a:gd name="T49" fmla="*/ 534273171 h 214"/>
              <a:gd name="T50" fmla="*/ 430945478 w 251"/>
              <a:gd name="T51" fmla="*/ 514111927 h 214"/>
              <a:gd name="T52" fmla="*/ 483869474 w 251"/>
              <a:gd name="T53" fmla="*/ 481350699 h 214"/>
              <a:gd name="T54" fmla="*/ 536791882 w 251"/>
              <a:gd name="T55" fmla="*/ 443547572 h 214"/>
              <a:gd name="T56" fmla="*/ 574594963 w 251"/>
              <a:gd name="T57" fmla="*/ 395665311 h 214"/>
              <a:gd name="T58" fmla="*/ 604836792 w 251"/>
              <a:gd name="T59" fmla="*/ 337700940 h 214"/>
              <a:gd name="T60" fmla="*/ 619957707 w 251"/>
              <a:gd name="T61" fmla="*/ 279736569 h 214"/>
              <a:gd name="T62" fmla="*/ 632557676 w 251"/>
              <a:gd name="T63" fmla="*/ 211693164 h 214"/>
              <a:gd name="T64" fmla="*/ 17640280 w 251"/>
              <a:gd name="T65" fmla="*/ 63004707 h 214"/>
              <a:gd name="T66" fmla="*/ 0 w 251"/>
              <a:gd name="T67" fmla="*/ 100806246 h 214"/>
              <a:gd name="T68" fmla="*/ 17640280 w 251"/>
              <a:gd name="T69" fmla="*/ 68043430 h 214"/>
              <a:gd name="T70" fmla="*/ 32761201 w 251"/>
              <a:gd name="T71" fmla="*/ 30241879 h 2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1"/>
              <a:gd name="T109" fmla="*/ 0 h 214"/>
              <a:gd name="T110" fmla="*/ 251 w 251"/>
              <a:gd name="T111" fmla="*/ 214 h 2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1" h="214">
                <a:moveTo>
                  <a:pt x="251" y="84"/>
                </a:moveTo>
                <a:lnTo>
                  <a:pt x="249" y="73"/>
                </a:lnTo>
                <a:lnTo>
                  <a:pt x="246" y="61"/>
                </a:lnTo>
                <a:lnTo>
                  <a:pt x="244" y="48"/>
                </a:lnTo>
                <a:lnTo>
                  <a:pt x="240" y="38"/>
                </a:lnTo>
                <a:lnTo>
                  <a:pt x="232" y="17"/>
                </a:lnTo>
                <a:lnTo>
                  <a:pt x="217" y="0"/>
                </a:lnTo>
                <a:lnTo>
                  <a:pt x="215" y="0"/>
                </a:lnTo>
                <a:lnTo>
                  <a:pt x="228" y="17"/>
                </a:lnTo>
                <a:lnTo>
                  <a:pt x="238" y="38"/>
                </a:lnTo>
                <a:lnTo>
                  <a:pt x="242" y="48"/>
                </a:lnTo>
                <a:lnTo>
                  <a:pt x="244" y="61"/>
                </a:lnTo>
                <a:lnTo>
                  <a:pt x="246" y="73"/>
                </a:lnTo>
                <a:lnTo>
                  <a:pt x="246" y="84"/>
                </a:lnTo>
                <a:lnTo>
                  <a:pt x="246" y="96"/>
                </a:lnTo>
                <a:lnTo>
                  <a:pt x="244" y="109"/>
                </a:lnTo>
                <a:lnTo>
                  <a:pt x="242" y="122"/>
                </a:lnTo>
                <a:lnTo>
                  <a:pt x="238" y="134"/>
                </a:lnTo>
                <a:lnTo>
                  <a:pt x="232" y="145"/>
                </a:lnTo>
                <a:lnTo>
                  <a:pt x="225" y="155"/>
                </a:lnTo>
                <a:lnTo>
                  <a:pt x="219" y="166"/>
                </a:lnTo>
                <a:lnTo>
                  <a:pt x="211" y="174"/>
                </a:lnTo>
                <a:lnTo>
                  <a:pt x="200" y="183"/>
                </a:lnTo>
                <a:lnTo>
                  <a:pt x="192" y="189"/>
                </a:lnTo>
                <a:lnTo>
                  <a:pt x="181" y="195"/>
                </a:lnTo>
                <a:lnTo>
                  <a:pt x="171" y="202"/>
                </a:lnTo>
                <a:lnTo>
                  <a:pt x="158" y="206"/>
                </a:lnTo>
                <a:lnTo>
                  <a:pt x="146" y="208"/>
                </a:lnTo>
                <a:lnTo>
                  <a:pt x="133" y="210"/>
                </a:lnTo>
                <a:lnTo>
                  <a:pt x="120" y="212"/>
                </a:lnTo>
                <a:lnTo>
                  <a:pt x="101" y="210"/>
                </a:lnTo>
                <a:lnTo>
                  <a:pt x="82" y="206"/>
                </a:lnTo>
                <a:lnTo>
                  <a:pt x="66" y="199"/>
                </a:lnTo>
                <a:lnTo>
                  <a:pt x="51" y="191"/>
                </a:lnTo>
                <a:lnTo>
                  <a:pt x="36" y="178"/>
                </a:lnTo>
                <a:lnTo>
                  <a:pt x="24" y="166"/>
                </a:lnTo>
                <a:lnTo>
                  <a:pt x="13" y="151"/>
                </a:lnTo>
                <a:lnTo>
                  <a:pt x="5" y="136"/>
                </a:lnTo>
                <a:lnTo>
                  <a:pt x="3" y="138"/>
                </a:lnTo>
                <a:lnTo>
                  <a:pt x="11" y="155"/>
                </a:lnTo>
                <a:lnTo>
                  <a:pt x="24" y="168"/>
                </a:lnTo>
                <a:lnTo>
                  <a:pt x="36" y="183"/>
                </a:lnTo>
                <a:lnTo>
                  <a:pt x="49" y="193"/>
                </a:lnTo>
                <a:lnTo>
                  <a:pt x="66" y="202"/>
                </a:lnTo>
                <a:lnTo>
                  <a:pt x="82" y="208"/>
                </a:lnTo>
                <a:lnTo>
                  <a:pt x="101" y="212"/>
                </a:lnTo>
                <a:lnTo>
                  <a:pt x="120" y="214"/>
                </a:lnTo>
                <a:lnTo>
                  <a:pt x="133" y="212"/>
                </a:lnTo>
                <a:lnTo>
                  <a:pt x="146" y="212"/>
                </a:lnTo>
                <a:lnTo>
                  <a:pt x="158" y="208"/>
                </a:lnTo>
                <a:lnTo>
                  <a:pt x="171" y="204"/>
                </a:lnTo>
                <a:lnTo>
                  <a:pt x="181" y="197"/>
                </a:lnTo>
                <a:lnTo>
                  <a:pt x="192" y="191"/>
                </a:lnTo>
                <a:lnTo>
                  <a:pt x="202" y="185"/>
                </a:lnTo>
                <a:lnTo>
                  <a:pt x="213" y="176"/>
                </a:lnTo>
                <a:lnTo>
                  <a:pt x="219" y="166"/>
                </a:lnTo>
                <a:lnTo>
                  <a:pt x="228" y="157"/>
                </a:lnTo>
                <a:lnTo>
                  <a:pt x="234" y="147"/>
                </a:lnTo>
                <a:lnTo>
                  <a:pt x="240" y="134"/>
                </a:lnTo>
                <a:lnTo>
                  <a:pt x="244" y="124"/>
                </a:lnTo>
                <a:lnTo>
                  <a:pt x="246" y="111"/>
                </a:lnTo>
                <a:lnTo>
                  <a:pt x="249" y="99"/>
                </a:lnTo>
                <a:lnTo>
                  <a:pt x="251" y="84"/>
                </a:lnTo>
                <a:close/>
                <a:moveTo>
                  <a:pt x="13" y="12"/>
                </a:moveTo>
                <a:lnTo>
                  <a:pt x="7" y="25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7" y="27"/>
                </a:lnTo>
                <a:lnTo>
                  <a:pt x="15" y="12"/>
                </a:lnTo>
                <a:lnTo>
                  <a:pt x="13" y="12"/>
                </a:lnTo>
                <a:close/>
              </a:path>
            </a:pathLst>
          </a:custGeom>
          <a:solidFill>
            <a:srgbClr val="FF46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7" name="Freeform 137"/>
          <p:cNvSpPr>
            <a:spLocks noEditPoints="1"/>
          </p:cNvSpPr>
          <p:nvPr/>
        </p:nvSpPr>
        <p:spPr bwMode="auto">
          <a:xfrm>
            <a:off x="4195767" y="4612485"/>
            <a:ext cx="395287" cy="336550"/>
          </a:xfrm>
          <a:custGeom>
            <a:avLst/>
            <a:gdLst>
              <a:gd name="T0" fmla="*/ 627517363 w 249"/>
              <a:gd name="T1" fmla="*/ 183972197 h 212"/>
              <a:gd name="T2" fmla="*/ 614917395 w 249"/>
              <a:gd name="T3" fmla="*/ 120967515 h 212"/>
              <a:gd name="T4" fmla="*/ 579635261 w 249"/>
              <a:gd name="T5" fmla="*/ 42843450 h 212"/>
              <a:gd name="T6" fmla="*/ 541832180 w 249"/>
              <a:gd name="T7" fmla="*/ 0 h 212"/>
              <a:gd name="T8" fmla="*/ 574594956 w 249"/>
              <a:gd name="T9" fmla="*/ 42843450 h 212"/>
              <a:gd name="T10" fmla="*/ 604836785 w 249"/>
              <a:gd name="T11" fmla="*/ 120967515 h 212"/>
              <a:gd name="T12" fmla="*/ 619957700 w 249"/>
              <a:gd name="T13" fmla="*/ 183972197 h 212"/>
              <a:gd name="T14" fmla="*/ 619957700 w 249"/>
              <a:gd name="T15" fmla="*/ 241935030 h 212"/>
              <a:gd name="T16" fmla="*/ 604836785 w 249"/>
              <a:gd name="T17" fmla="*/ 307459073 h 212"/>
              <a:gd name="T18" fmla="*/ 584675566 w 249"/>
              <a:gd name="T19" fmla="*/ 365423444 h 212"/>
              <a:gd name="T20" fmla="*/ 546872485 w 249"/>
              <a:gd name="T21" fmla="*/ 413305605 h 212"/>
              <a:gd name="T22" fmla="*/ 504030687 w 249"/>
              <a:gd name="T23" fmla="*/ 456149142 h 212"/>
              <a:gd name="T24" fmla="*/ 456146997 w 249"/>
              <a:gd name="T25" fmla="*/ 491431319 h 212"/>
              <a:gd name="T26" fmla="*/ 398184185 w 249"/>
              <a:gd name="T27" fmla="*/ 514111925 h 212"/>
              <a:gd name="T28" fmla="*/ 335179581 w 249"/>
              <a:gd name="T29" fmla="*/ 529232859 h 212"/>
              <a:gd name="T30" fmla="*/ 254534702 w 249"/>
              <a:gd name="T31" fmla="*/ 524192548 h 212"/>
              <a:gd name="T32" fmla="*/ 166330111 w 249"/>
              <a:gd name="T33" fmla="*/ 496471631 h 212"/>
              <a:gd name="T34" fmla="*/ 90725513 w 249"/>
              <a:gd name="T35" fmla="*/ 448587882 h 212"/>
              <a:gd name="T36" fmla="*/ 32761200 w 249"/>
              <a:gd name="T37" fmla="*/ 380544377 h 212"/>
              <a:gd name="T38" fmla="*/ 7559667 w 249"/>
              <a:gd name="T39" fmla="*/ 342741251 h 212"/>
              <a:gd name="T40" fmla="*/ 60483683 w 249"/>
              <a:gd name="T41" fmla="*/ 423386327 h 212"/>
              <a:gd name="T42" fmla="*/ 128527031 w 249"/>
              <a:gd name="T43" fmla="*/ 481350697 h 212"/>
              <a:gd name="T44" fmla="*/ 206652550 w 249"/>
              <a:gd name="T45" fmla="*/ 524192548 h 212"/>
              <a:gd name="T46" fmla="*/ 302418393 w 249"/>
              <a:gd name="T47" fmla="*/ 534273170 h 212"/>
              <a:gd name="T48" fmla="*/ 367942356 w 249"/>
              <a:gd name="T49" fmla="*/ 529232859 h 212"/>
              <a:gd name="T50" fmla="*/ 430945473 w 249"/>
              <a:gd name="T51" fmla="*/ 509071614 h 212"/>
              <a:gd name="T52" fmla="*/ 483869468 w 249"/>
              <a:gd name="T53" fmla="*/ 481350697 h 212"/>
              <a:gd name="T54" fmla="*/ 531751570 w 249"/>
              <a:gd name="T55" fmla="*/ 438507260 h 212"/>
              <a:gd name="T56" fmla="*/ 574594956 w 249"/>
              <a:gd name="T57" fmla="*/ 390624999 h 212"/>
              <a:gd name="T58" fmla="*/ 599796480 w 249"/>
              <a:gd name="T59" fmla="*/ 337700939 h 212"/>
              <a:gd name="T60" fmla="*/ 619957700 w 249"/>
              <a:gd name="T61" fmla="*/ 279736569 h 212"/>
              <a:gd name="T62" fmla="*/ 627517363 w 249"/>
              <a:gd name="T63" fmla="*/ 211693163 h 212"/>
              <a:gd name="T64" fmla="*/ 17640280 w 249"/>
              <a:gd name="T65" fmla="*/ 63004707 h 212"/>
              <a:gd name="T66" fmla="*/ 0 w 249"/>
              <a:gd name="T67" fmla="*/ 105846582 h 212"/>
              <a:gd name="T68" fmla="*/ 22680584 w 249"/>
              <a:gd name="T69" fmla="*/ 73083741 h 212"/>
              <a:gd name="T70" fmla="*/ 37801505 w 249"/>
              <a:gd name="T71" fmla="*/ 30241879 h 2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49"/>
              <a:gd name="T109" fmla="*/ 0 h 212"/>
              <a:gd name="T110" fmla="*/ 249 w 249"/>
              <a:gd name="T111" fmla="*/ 212 h 21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49" h="212">
                <a:moveTo>
                  <a:pt x="249" y="84"/>
                </a:moveTo>
                <a:lnTo>
                  <a:pt x="249" y="73"/>
                </a:lnTo>
                <a:lnTo>
                  <a:pt x="246" y="61"/>
                </a:lnTo>
                <a:lnTo>
                  <a:pt x="244" y="48"/>
                </a:lnTo>
                <a:lnTo>
                  <a:pt x="240" y="38"/>
                </a:lnTo>
                <a:lnTo>
                  <a:pt x="230" y="17"/>
                </a:lnTo>
                <a:lnTo>
                  <a:pt x="215" y="0"/>
                </a:lnTo>
                <a:lnTo>
                  <a:pt x="213" y="0"/>
                </a:lnTo>
                <a:lnTo>
                  <a:pt x="228" y="17"/>
                </a:lnTo>
                <a:lnTo>
                  <a:pt x="238" y="38"/>
                </a:lnTo>
                <a:lnTo>
                  <a:pt x="240" y="48"/>
                </a:lnTo>
                <a:lnTo>
                  <a:pt x="244" y="61"/>
                </a:lnTo>
                <a:lnTo>
                  <a:pt x="246" y="73"/>
                </a:lnTo>
                <a:lnTo>
                  <a:pt x="246" y="84"/>
                </a:lnTo>
                <a:lnTo>
                  <a:pt x="246" y="96"/>
                </a:lnTo>
                <a:lnTo>
                  <a:pt x="244" y="109"/>
                </a:lnTo>
                <a:lnTo>
                  <a:pt x="240" y="122"/>
                </a:lnTo>
                <a:lnTo>
                  <a:pt x="236" y="134"/>
                </a:lnTo>
                <a:lnTo>
                  <a:pt x="232" y="145"/>
                </a:lnTo>
                <a:lnTo>
                  <a:pt x="225" y="155"/>
                </a:lnTo>
                <a:lnTo>
                  <a:pt x="217" y="164"/>
                </a:lnTo>
                <a:lnTo>
                  <a:pt x="209" y="174"/>
                </a:lnTo>
                <a:lnTo>
                  <a:pt x="200" y="181"/>
                </a:lnTo>
                <a:lnTo>
                  <a:pt x="190" y="189"/>
                </a:lnTo>
                <a:lnTo>
                  <a:pt x="181" y="195"/>
                </a:lnTo>
                <a:lnTo>
                  <a:pt x="169" y="199"/>
                </a:lnTo>
                <a:lnTo>
                  <a:pt x="158" y="204"/>
                </a:lnTo>
                <a:lnTo>
                  <a:pt x="146" y="208"/>
                </a:lnTo>
                <a:lnTo>
                  <a:pt x="133" y="210"/>
                </a:lnTo>
                <a:lnTo>
                  <a:pt x="120" y="210"/>
                </a:lnTo>
                <a:lnTo>
                  <a:pt x="101" y="208"/>
                </a:lnTo>
                <a:lnTo>
                  <a:pt x="82" y="204"/>
                </a:lnTo>
                <a:lnTo>
                  <a:pt x="66" y="197"/>
                </a:lnTo>
                <a:lnTo>
                  <a:pt x="51" y="189"/>
                </a:lnTo>
                <a:lnTo>
                  <a:pt x="36" y="178"/>
                </a:lnTo>
                <a:lnTo>
                  <a:pt x="24" y="166"/>
                </a:lnTo>
                <a:lnTo>
                  <a:pt x="13" y="151"/>
                </a:lnTo>
                <a:lnTo>
                  <a:pt x="5" y="134"/>
                </a:lnTo>
                <a:lnTo>
                  <a:pt x="3" y="136"/>
                </a:lnTo>
                <a:lnTo>
                  <a:pt x="13" y="153"/>
                </a:lnTo>
                <a:lnTo>
                  <a:pt x="24" y="168"/>
                </a:lnTo>
                <a:lnTo>
                  <a:pt x="36" y="181"/>
                </a:lnTo>
                <a:lnTo>
                  <a:pt x="51" y="191"/>
                </a:lnTo>
                <a:lnTo>
                  <a:pt x="66" y="199"/>
                </a:lnTo>
                <a:lnTo>
                  <a:pt x="82" y="208"/>
                </a:lnTo>
                <a:lnTo>
                  <a:pt x="101" y="212"/>
                </a:lnTo>
                <a:lnTo>
                  <a:pt x="120" y="212"/>
                </a:lnTo>
                <a:lnTo>
                  <a:pt x="133" y="212"/>
                </a:lnTo>
                <a:lnTo>
                  <a:pt x="146" y="210"/>
                </a:lnTo>
                <a:lnTo>
                  <a:pt x="158" y="206"/>
                </a:lnTo>
                <a:lnTo>
                  <a:pt x="171" y="202"/>
                </a:lnTo>
                <a:lnTo>
                  <a:pt x="181" y="197"/>
                </a:lnTo>
                <a:lnTo>
                  <a:pt x="192" y="191"/>
                </a:lnTo>
                <a:lnTo>
                  <a:pt x="202" y="183"/>
                </a:lnTo>
                <a:lnTo>
                  <a:pt x="211" y="174"/>
                </a:lnTo>
                <a:lnTo>
                  <a:pt x="219" y="166"/>
                </a:lnTo>
                <a:lnTo>
                  <a:pt x="228" y="155"/>
                </a:lnTo>
                <a:lnTo>
                  <a:pt x="234" y="145"/>
                </a:lnTo>
                <a:lnTo>
                  <a:pt x="238" y="134"/>
                </a:lnTo>
                <a:lnTo>
                  <a:pt x="242" y="122"/>
                </a:lnTo>
                <a:lnTo>
                  <a:pt x="246" y="111"/>
                </a:lnTo>
                <a:lnTo>
                  <a:pt x="249" y="99"/>
                </a:lnTo>
                <a:lnTo>
                  <a:pt x="249" y="84"/>
                </a:lnTo>
                <a:close/>
                <a:moveTo>
                  <a:pt x="13" y="12"/>
                </a:moveTo>
                <a:lnTo>
                  <a:pt x="7" y="25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9" y="29"/>
                </a:lnTo>
                <a:lnTo>
                  <a:pt x="17" y="14"/>
                </a:lnTo>
                <a:lnTo>
                  <a:pt x="15" y="12"/>
                </a:lnTo>
                <a:lnTo>
                  <a:pt x="13" y="12"/>
                </a:lnTo>
                <a:close/>
              </a:path>
            </a:pathLst>
          </a:custGeom>
          <a:solidFill>
            <a:srgbClr val="FE46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8" name="Freeform 138"/>
          <p:cNvSpPr>
            <a:spLocks noEditPoints="1"/>
          </p:cNvSpPr>
          <p:nvPr/>
        </p:nvSpPr>
        <p:spPr bwMode="auto">
          <a:xfrm>
            <a:off x="4195768" y="4612485"/>
            <a:ext cx="390525" cy="336550"/>
          </a:xfrm>
          <a:custGeom>
            <a:avLst/>
            <a:gdLst>
              <a:gd name="T0" fmla="*/ 619958482 w 246"/>
              <a:gd name="T1" fmla="*/ 183972197 h 212"/>
              <a:gd name="T2" fmla="*/ 609877860 w 246"/>
              <a:gd name="T3" fmla="*/ 120967515 h 212"/>
              <a:gd name="T4" fmla="*/ 574595681 w 246"/>
              <a:gd name="T5" fmla="*/ 42843450 h 212"/>
              <a:gd name="T6" fmla="*/ 536794140 w 246"/>
              <a:gd name="T7" fmla="*/ 0 h 212"/>
              <a:gd name="T8" fmla="*/ 551915074 w 246"/>
              <a:gd name="T9" fmla="*/ 20161250 h 212"/>
              <a:gd name="T10" fmla="*/ 584676303 w 246"/>
              <a:gd name="T11" fmla="*/ 68043430 h 212"/>
              <a:gd name="T12" fmla="*/ 604837548 w 246"/>
              <a:gd name="T13" fmla="*/ 120967515 h 212"/>
              <a:gd name="T14" fmla="*/ 614918171 w 246"/>
              <a:gd name="T15" fmla="*/ 183972197 h 212"/>
              <a:gd name="T16" fmla="*/ 614918171 w 246"/>
              <a:gd name="T17" fmla="*/ 241935030 h 212"/>
              <a:gd name="T18" fmla="*/ 604837548 w 246"/>
              <a:gd name="T19" fmla="*/ 307459073 h 212"/>
              <a:gd name="T20" fmla="*/ 579635992 w 246"/>
              <a:gd name="T21" fmla="*/ 365423444 h 212"/>
              <a:gd name="T22" fmla="*/ 546874763 w 246"/>
              <a:gd name="T23" fmla="*/ 413305605 h 212"/>
              <a:gd name="T24" fmla="*/ 504031323 w 246"/>
              <a:gd name="T25" fmla="*/ 456149142 h 212"/>
              <a:gd name="T26" fmla="*/ 451108849 w 246"/>
              <a:gd name="T27" fmla="*/ 486391008 h 212"/>
              <a:gd name="T28" fmla="*/ 398184688 w 246"/>
              <a:gd name="T29" fmla="*/ 514111925 h 212"/>
              <a:gd name="T30" fmla="*/ 335181591 w 246"/>
              <a:gd name="T31" fmla="*/ 524192548 h 212"/>
              <a:gd name="T32" fmla="*/ 254536611 w 246"/>
              <a:gd name="T33" fmla="*/ 524192548 h 212"/>
              <a:gd name="T34" fmla="*/ 166330321 w 246"/>
              <a:gd name="T35" fmla="*/ 496471631 h 212"/>
              <a:gd name="T36" fmla="*/ 90725627 w 246"/>
              <a:gd name="T37" fmla="*/ 443547571 h 212"/>
              <a:gd name="T38" fmla="*/ 32762829 w 246"/>
              <a:gd name="T39" fmla="*/ 375504066 h 212"/>
              <a:gd name="T40" fmla="*/ 12601575 w 246"/>
              <a:gd name="T41" fmla="*/ 342741251 h 212"/>
              <a:gd name="T42" fmla="*/ 60483760 w 246"/>
              <a:gd name="T43" fmla="*/ 418346015 h 212"/>
              <a:gd name="T44" fmla="*/ 128528780 w 246"/>
              <a:gd name="T45" fmla="*/ 481350697 h 212"/>
              <a:gd name="T46" fmla="*/ 206652811 w 246"/>
              <a:gd name="T47" fmla="*/ 519152236 h 212"/>
              <a:gd name="T48" fmla="*/ 302418774 w 246"/>
              <a:gd name="T49" fmla="*/ 534273170 h 212"/>
              <a:gd name="T50" fmla="*/ 367942820 w 246"/>
              <a:gd name="T51" fmla="*/ 524192548 h 212"/>
              <a:gd name="T52" fmla="*/ 430947604 w 246"/>
              <a:gd name="T53" fmla="*/ 509071614 h 212"/>
              <a:gd name="T54" fmla="*/ 483870078 w 246"/>
              <a:gd name="T55" fmla="*/ 476310386 h 212"/>
              <a:gd name="T56" fmla="*/ 531753829 w 246"/>
              <a:gd name="T57" fmla="*/ 438507260 h 212"/>
              <a:gd name="T58" fmla="*/ 567036008 w 246"/>
              <a:gd name="T59" fmla="*/ 390624999 h 212"/>
              <a:gd name="T60" fmla="*/ 599797237 w 246"/>
              <a:gd name="T61" fmla="*/ 337700939 h 212"/>
              <a:gd name="T62" fmla="*/ 614918171 w 246"/>
              <a:gd name="T63" fmla="*/ 274696258 h 212"/>
              <a:gd name="T64" fmla="*/ 619958482 w 246"/>
              <a:gd name="T65" fmla="*/ 211693163 h 212"/>
              <a:gd name="T66" fmla="*/ 17641889 w 246"/>
              <a:gd name="T67" fmla="*/ 68043430 h 212"/>
              <a:gd name="T68" fmla="*/ 0 w 246"/>
              <a:gd name="T69" fmla="*/ 110886893 h 212"/>
              <a:gd name="T70" fmla="*/ 22682201 w 246"/>
              <a:gd name="T71" fmla="*/ 73083741 h 212"/>
              <a:gd name="T72" fmla="*/ 42843452 w 246"/>
              <a:gd name="T73" fmla="*/ 35282190 h 2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6"/>
              <a:gd name="T112" fmla="*/ 0 h 212"/>
              <a:gd name="T113" fmla="*/ 246 w 246"/>
              <a:gd name="T114" fmla="*/ 212 h 21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6" h="212">
                <a:moveTo>
                  <a:pt x="246" y="84"/>
                </a:moveTo>
                <a:lnTo>
                  <a:pt x="246" y="73"/>
                </a:lnTo>
                <a:lnTo>
                  <a:pt x="244" y="61"/>
                </a:lnTo>
                <a:lnTo>
                  <a:pt x="242" y="48"/>
                </a:lnTo>
                <a:lnTo>
                  <a:pt x="238" y="38"/>
                </a:lnTo>
                <a:lnTo>
                  <a:pt x="228" y="17"/>
                </a:lnTo>
                <a:lnTo>
                  <a:pt x="215" y="0"/>
                </a:lnTo>
                <a:lnTo>
                  <a:pt x="213" y="0"/>
                </a:lnTo>
                <a:lnTo>
                  <a:pt x="211" y="0"/>
                </a:lnTo>
                <a:lnTo>
                  <a:pt x="219" y="8"/>
                </a:lnTo>
                <a:lnTo>
                  <a:pt x="225" y="19"/>
                </a:lnTo>
                <a:lnTo>
                  <a:pt x="232" y="27"/>
                </a:lnTo>
                <a:lnTo>
                  <a:pt x="236" y="38"/>
                </a:lnTo>
                <a:lnTo>
                  <a:pt x="240" y="48"/>
                </a:lnTo>
                <a:lnTo>
                  <a:pt x="242" y="61"/>
                </a:lnTo>
                <a:lnTo>
                  <a:pt x="244" y="73"/>
                </a:lnTo>
                <a:lnTo>
                  <a:pt x="244" y="84"/>
                </a:lnTo>
                <a:lnTo>
                  <a:pt x="244" y="96"/>
                </a:lnTo>
                <a:lnTo>
                  <a:pt x="242" y="109"/>
                </a:lnTo>
                <a:lnTo>
                  <a:pt x="240" y="122"/>
                </a:lnTo>
                <a:lnTo>
                  <a:pt x="236" y="132"/>
                </a:lnTo>
                <a:lnTo>
                  <a:pt x="230" y="145"/>
                </a:lnTo>
                <a:lnTo>
                  <a:pt x="223" y="153"/>
                </a:lnTo>
                <a:lnTo>
                  <a:pt x="217" y="164"/>
                </a:lnTo>
                <a:lnTo>
                  <a:pt x="209" y="172"/>
                </a:lnTo>
                <a:lnTo>
                  <a:pt x="200" y="181"/>
                </a:lnTo>
                <a:lnTo>
                  <a:pt x="190" y="187"/>
                </a:lnTo>
                <a:lnTo>
                  <a:pt x="179" y="193"/>
                </a:lnTo>
                <a:lnTo>
                  <a:pt x="169" y="199"/>
                </a:lnTo>
                <a:lnTo>
                  <a:pt x="158" y="204"/>
                </a:lnTo>
                <a:lnTo>
                  <a:pt x="146" y="206"/>
                </a:lnTo>
                <a:lnTo>
                  <a:pt x="133" y="208"/>
                </a:lnTo>
                <a:lnTo>
                  <a:pt x="120" y="210"/>
                </a:lnTo>
                <a:lnTo>
                  <a:pt x="101" y="208"/>
                </a:lnTo>
                <a:lnTo>
                  <a:pt x="82" y="204"/>
                </a:lnTo>
                <a:lnTo>
                  <a:pt x="66" y="197"/>
                </a:lnTo>
                <a:lnTo>
                  <a:pt x="51" y="187"/>
                </a:lnTo>
                <a:lnTo>
                  <a:pt x="36" y="176"/>
                </a:lnTo>
                <a:lnTo>
                  <a:pt x="24" y="164"/>
                </a:lnTo>
                <a:lnTo>
                  <a:pt x="13" y="149"/>
                </a:lnTo>
                <a:lnTo>
                  <a:pt x="7" y="134"/>
                </a:lnTo>
                <a:lnTo>
                  <a:pt x="5" y="136"/>
                </a:lnTo>
                <a:lnTo>
                  <a:pt x="13" y="151"/>
                </a:lnTo>
                <a:lnTo>
                  <a:pt x="24" y="166"/>
                </a:lnTo>
                <a:lnTo>
                  <a:pt x="36" y="178"/>
                </a:lnTo>
                <a:lnTo>
                  <a:pt x="51" y="191"/>
                </a:lnTo>
                <a:lnTo>
                  <a:pt x="66" y="199"/>
                </a:lnTo>
                <a:lnTo>
                  <a:pt x="82" y="206"/>
                </a:lnTo>
                <a:lnTo>
                  <a:pt x="101" y="210"/>
                </a:lnTo>
                <a:lnTo>
                  <a:pt x="120" y="212"/>
                </a:lnTo>
                <a:lnTo>
                  <a:pt x="133" y="210"/>
                </a:lnTo>
                <a:lnTo>
                  <a:pt x="146" y="208"/>
                </a:lnTo>
                <a:lnTo>
                  <a:pt x="158" y="206"/>
                </a:lnTo>
                <a:lnTo>
                  <a:pt x="171" y="202"/>
                </a:lnTo>
                <a:lnTo>
                  <a:pt x="181" y="195"/>
                </a:lnTo>
                <a:lnTo>
                  <a:pt x="192" y="189"/>
                </a:lnTo>
                <a:lnTo>
                  <a:pt x="200" y="183"/>
                </a:lnTo>
                <a:lnTo>
                  <a:pt x="211" y="174"/>
                </a:lnTo>
                <a:lnTo>
                  <a:pt x="219" y="166"/>
                </a:lnTo>
                <a:lnTo>
                  <a:pt x="225" y="155"/>
                </a:lnTo>
                <a:lnTo>
                  <a:pt x="232" y="145"/>
                </a:lnTo>
                <a:lnTo>
                  <a:pt x="238" y="134"/>
                </a:lnTo>
                <a:lnTo>
                  <a:pt x="242" y="122"/>
                </a:lnTo>
                <a:lnTo>
                  <a:pt x="244" y="109"/>
                </a:lnTo>
                <a:lnTo>
                  <a:pt x="246" y="96"/>
                </a:lnTo>
                <a:lnTo>
                  <a:pt x="246" y="84"/>
                </a:lnTo>
                <a:close/>
                <a:moveTo>
                  <a:pt x="15" y="12"/>
                </a:moveTo>
                <a:lnTo>
                  <a:pt x="7" y="27"/>
                </a:lnTo>
                <a:lnTo>
                  <a:pt x="0" y="42"/>
                </a:lnTo>
                <a:lnTo>
                  <a:pt x="0" y="44"/>
                </a:lnTo>
                <a:lnTo>
                  <a:pt x="3" y="46"/>
                </a:lnTo>
                <a:lnTo>
                  <a:pt x="9" y="29"/>
                </a:lnTo>
                <a:lnTo>
                  <a:pt x="17" y="14"/>
                </a:lnTo>
                <a:lnTo>
                  <a:pt x="15" y="12"/>
                </a:lnTo>
                <a:close/>
              </a:path>
            </a:pathLst>
          </a:custGeom>
          <a:solidFill>
            <a:srgbClr val="FE47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69" name="Freeform 139"/>
          <p:cNvSpPr>
            <a:spLocks noEditPoints="1"/>
          </p:cNvSpPr>
          <p:nvPr/>
        </p:nvSpPr>
        <p:spPr bwMode="auto">
          <a:xfrm>
            <a:off x="4195768" y="4612514"/>
            <a:ext cx="390525" cy="333375"/>
          </a:xfrm>
          <a:custGeom>
            <a:avLst/>
            <a:gdLst>
              <a:gd name="T0" fmla="*/ 619958482 w 246"/>
              <a:gd name="T1" fmla="*/ 183972196 h 210"/>
              <a:gd name="T2" fmla="*/ 604837548 w 246"/>
              <a:gd name="T3" fmla="*/ 120967514 h 210"/>
              <a:gd name="T4" fmla="*/ 574595681 w 246"/>
              <a:gd name="T5" fmla="*/ 42843450 h 210"/>
              <a:gd name="T6" fmla="*/ 531753829 w 246"/>
              <a:gd name="T7" fmla="*/ 0 h 210"/>
              <a:gd name="T8" fmla="*/ 546874763 w 246"/>
              <a:gd name="T9" fmla="*/ 20161250 h 210"/>
              <a:gd name="T10" fmla="*/ 579635992 w 246"/>
              <a:gd name="T11" fmla="*/ 68043430 h 210"/>
              <a:gd name="T12" fmla="*/ 599797237 w 246"/>
              <a:gd name="T13" fmla="*/ 120967514 h 210"/>
              <a:gd name="T14" fmla="*/ 609877860 w 246"/>
              <a:gd name="T15" fmla="*/ 183972196 h 210"/>
              <a:gd name="T16" fmla="*/ 609877860 w 246"/>
              <a:gd name="T17" fmla="*/ 241935029 h 210"/>
              <a:gd name="T18" fmla="*/ 599797237 w 246"/>
              <a:gd name="T19" fmla="*/ 307459072 h 210"/>
              <a:gd name="T20" fmla="*/ 579635992 w 246"/>
              <a:gd name="T21" fmla="*/ 360383132 h 210"/>
              <a:gd name="T22" fmla="*/ 541834452 w 246"/>
              <a:gd name="T23" fmla="*/ 413305604 h 210"/>
              <a:gd name="T24" fmla="*/ 498991012 w 246"/>
              <a:gd name="T25" fmla="*/ 456149141 h 210"/>
              <a:gd name="T26" fmla="*/ 451108849 w 246"/>
              <a:gd name="T27" fmla="*/ 486391007 h 210"/>
              <a:gd name="T28" fmla="*/ 393144377 w 246"/>
              <a:gd name="T29" fmla="*/ 509071613 h 210"/>
              <a:gd name="T30" fmla="*/ 335181591 w 246"/>
              <a:gd name="T31" fmla="*/ 524192546 h 210"/>
              <a:gd name="T32" fmla="*/ 254536611 w 246"/>
              <a:gd name="T33" fmla="*/ 519152235 h 210"/>
              <a:gd name="T34" fmla="*/ 171370632 w 246"/>
              <a:gd name="T35" fmla="*/ 491431318 h 210"/>
              <a:gd name="T36" fmla="*/ 90725627 w 246"/>
              <a:gd name="T37" fmla="*/ 443547570 h 210"/>
              <a:gd name="T38" fmla="*/ 37803141 w 246"/>
              <a:gd name="T39" fmla="*/ 375504065 h 210"/>
              <a:gd name="T40" fmla="*/ 12601575 w 246"/>
              <a:gd name="T41" fmla="*/ 337700939 h 210"/>
              <a:gd name="T42" fmla="*/ 60483760 w 246"/>
              <a:gd name="T43" fmla="*/ 418346014 h 210"/>
              <a:gd name="T44" fmla="*/ 128528780 w 246"/>
              <a:gd name="T45" fmla="*/ 476310385 h 210"/>
              <a:gd name="T46" fmla="*/ 206652811 w 246"/>
              <a:gd name="T47" fmla="*/ 514111924 h 210"/>
              <a:gd name="T48" fmla="*/ 302418774 w 246"/>
              <a:gd name="T49" fmla="*/ 529232857 h 210"/>
              <a:gd name="T50" fmla="*/ 367942820 w 246"/>
              <a:gd name="T51" fmla="*/ 524192546 h 210"/>
              <a:gd name="T52" fmla="*/ 425907293 w 246"/>
              <a:gd name="T53" fmla="*/ 501511940 h 210"/>
              <a:gd name="T54" fmla="*/ 478829767 w 246"/>
              <a:gd name="T55" fmla="*/ 476310385 h 210"/>
              <a:gd name="T56" fmla="*/ 526713518 w 246"/>
              <a:gd name="T57" fmla="*/ 438507258 h 210"/>
              <a:gd name="T58" fmla="*/ 567036008 w 246"/>
              <a:gd name="T59" fmla="*/ 390624998 h 210"/>
              <a:gd name="T60" fmla="*/ 594756926 w 246"/>
              <a:gd name="T61" fmla="*/ 337700939 h 210"/>
              <a:gd name="T62" fmla="*/ 614918171 w 246"/>
              <a:gd name="T63" fmla="*/ 274696257 h 210"/>
              <a:gd name="T64" fmla="*/ 619958482 w 246"/>
              <a:gd name="T65" fmla="*/ 211693163 h 210"/>
              <a:gd name="T66" fmla="*/ 22682201 w 246"/>
              <a:gd name="T67" fmla="*/ 73083741 h 210"/>
              <a:gd name="T68" fmla="*/ 7561264 w 246"/>
              <a:gd name="T69" fmla="*/ 115927203 h 210"/>
              <a:gd name="T70" fmla="*/ 22682201 w 246"/>
              <a:gd name="T71" fmla="*/ 78124052 h 210"/>
              <a:gd name="T72" fmla="*/ 42843452 w 246"/>
              <a:gd name="T73" fmla="*/ 35282190 h 2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6"/>
              <a:gd name="T112" fmla="*/ 0 h 210"/>
              <a:gd name="T113" fmla="*/ 246 w 246"/>
              <a:gd name="T114" fmla="*/ 210 h 21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6" h="210">
                <a:moveTo>
                  <a:pt x="246" y="84"/>
                </a:moveTo>
                <a:lnTo>
                  <a:pt x="246" y="73"/>
                </a:lnTo>
                <a:lnTo>
                  <a:pt x="244" y="61"/>
                </a:lnTo>
                <a:lnTo>
                  <a:pt x="240" y="48"/>
                </a:lnTo>
                <a:lnTo>
                  <a:pt x="238" y="38"/>
                </a:lnTo>
                <a:lnTo>
                  <a:pt x="228" y="17"/>
                </a:lnTo>
                <a:lnTo>
                  <a:pt x="213" y="0"/>
                </a:lnTo>
                <a:lnTo>
                  <a:pt x="211" y="0"/>
                </a:lnTo>
                <a:lnTo>
                  <a:pt x="217" y="8"/>
                </a:lnTo>
                <a:lnTo>
                  <a:pt x="223" y="19"/>
                </a:lnTo>
                <a:lnTo>
                  <a:pt x="230" y="27"/>
                </a:lnTo>
                <a:lnTo>
                  <a:pt x="234" y="38"/>
                </a:lnTo>
                <a:lnTo>
                  <a:pt x="238" y="48"/>
                </a:lnTo>
                <a:lnTo>
                  <a:pt x="242" y="61"/>
                </a:lnTo>
                <a:lnTo>
                  <a:pt x="242" y="73"/>
                </a:lnTo>
                <a:lnTo>
                  <a:pt x="244" y="84"/>
                </a:lnTo>
                <a:lnTo>
                  <a:pt x="242" y="96"/>
                </a:lnTo>
                <a:lnTo>
                  <a:pt x="242" y="109"/>
                </a:lnTo>
                <a:lnTo>
                  <a:pt x="238" y="122"/>
                </a:lnTo>
                <a:lnTo>
                  <a:pt x="234" y="132"/>
                </a:lnTo>
                <a:lnTo>
                  <a:pt x="230" y="143"/>
                </a:lnTo>
                <a:lnTo>
                  <a:pt x="223" y="153"/>
                </a:lnTo>
                <a:lnTo>
                  <a:pt x="215" y="164"/>
                </a:lnTo>
                <a:lnTo>
                  <a:pt x="209" y="172"/>
                </a:lnTo>
                <a:lnTo>
                  <a:pt x="198" y="181"/>
                </a:lnTo>
                <a:lnTo>
                  <a:pt x="190" y="187"/>
                </a:lnTo>
                <a:lnTo>
                  <a:pt x="179" y="193"/>
                </a:lnTo>
                <a:lnTo>
                  <a:pt x="169" y="197"/>
                </a:lnTo>
                <a:lnTo>
                  <a:pt x="156" y="202"/>
                </a:lnTo>
                <a:lnTo>
                  <a:pt x="146" y="206"/>
                </a:lnTo>
                <a:lnTo>
                  <a:pt x="133" y="208"/>
                </a:lnTo>
                <a:lnTo>
                  <a:pt x="120" y="208"/>
                </a:lnTo>
                <a:lnTo>
                  <a:pt x="101" y="206"/>
                </a:lnTo>
                <a:lnTo>
                  <a:pt x="85" y="202"/>
                </a:lnTo>
                <a:lnTo>
                  <a:pt x="68" y="195"/>
                </a:lnTo>
                <a:lnTo>
                  <a:pt x="51" y="187"/>
                </a:lnTo>
                <a:lnTo>
                  <a:pt x="36" y="176"/>
                </a:lnTo>
                <a:lnTo>
                  <a:pt x="26" y="164"/>
                </a:lnTo>
                <a:lnTo>
                  <a:pt x="15" y="149"/>
                </a:lnTo>
                <a:lnTo>
                  <a:pt x="7" y="132"/>
                </a:lnTo>
                <a:lnTo>
                  <a:pt x="5" y="134"/>
                </a:lnTo>
                <a:lnTo>
                  <a:pt x="13" y="151"/>
                </a:lnTo>
                <a:lnTo>
                  <a:pt x="24" y="166"/>
                </a:lnTo>
                <a:lnTo>
                  <a:pt x="36" y="178"/>
                </a:lnTo>
                <a:lnTo>
                  <a:pt x="51" y="189"/>
                </a:lnTo>
                <a:lnTo>
                  <a:pt x="66" y="197"/>
                </a:lnTo>
                <a:lnTo>
                  <a:pt x="82" y="204"/>
                </a:lnTo>
                <a:lnTo>
                  <a:pt x="101" y="208"/>
                </a:lnTo>
                <a:lnTo>
                  <a:pt x="120" y="210"/>
                </a:lnTo>
                <a:lnTo>
                  <a:pt x="133" y="210"/>
                </a:lnTo>
                <a:lnTo>
                  <a:pt x="146" y="208"/>
                </a:lnTo>
                <a:lnTo>
                  <a:pt x="158" y="204"/>
                </a:lnTo>
                <a:lnTo>
                  <a:pt x="169" y="199"/>
                </a:lnTo>
                <a:lnTo>
                  <a:pt x="181" y="195"/>
                </a:lnTo>
                <a:lnTo>
                  <a:pt x="190" y="189"/>
                </a:lnTo>
                <a:lnTo>
                  <a:pt x="200" y="181"/>
                </a:lnTo>
                <a:lnTo>
                  <a:pt x="209" y="174"/>
                </a:lnTo>
                <a:lnTo>
                  <a:pt x="217" y="164"/>
                </a:lnTo>
                <a:lnTo>
                  <a:pt x="225" y="155"/>
                </a:lnTo>
                <a:lnTo>
                  <a:pt x="232" y="145"/>
                </a:lnTo>
                <a:lnTo>
                  <a:pt x="236" y="134"/>
                </a:lnTo>
                <a:lnTo>
                  <a:pt x="240" y="122"/>
                </a:lnTo>
                <a:lnTo>
                  <a:pt x="244" y="109"/>
                </a:lnTo>
                <a:lnTo>
                  <a:pt x="246" y="96"/>
                </a:lnTo>
                <a:lnTo>
                  <a:pt x="246" y="84"/>
                </a:lnTo>
                <a:close/>
                <a:moveTo>
                  <a:pt x="17" y="14"/>
                </a:moveTo>
                <a:lnTo>
                  <a:pt x="9" y="29"/>
                </a:lnTo>
                <a:lnTo>
                  <a:pt x="0" y="44"/>
                </a:lnTo>
                <a:lnTo>
                  <a:pt x="3" y="46"/>
                </a:lnTo>
                <a:lnTo>
                  <a:pt x="3" y="48"/>
                </a:lnTo>
                <a:lnTo>
                  <a:pt x="9" y="31"/>
                </a:lnTo>
                <a:lnTo>
                  <a:pt x="19" y="14"/>
                </a:lnTo>
                <a:lnTo>
                  <a:pt x="17" y="14"/>
                </a:lnTo>
                <a:close/>
              </a:path>
            </a:pathLst>
          </a:custGeom>
          <a:solidFill>
            <a:srgbClr val="FE48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0" name="Freeform 140"/>
          <p:cNvSpPr>
            <a:spLocks noEditPoints="1"/>
          </p:cNvSpPr>
          <p:nvPr/>
        </p:nvSpPr>
        <p:spPr bwMode="auto">
          <a:xfrm>
            <a:off x="4200525" y="4612514"/>
            <a:ext cx="382588" cy="333375"/>
          </a:xfrm>
          <a:custGeom>
            <a:avLst/>
            <a:gdLst>
              <a:gd name="T0" fmla="*/ 607359288 w 241"/>
              <a:gd name="T1" fmla="*/ 183972196 h 210"/>
              <a:gd name="T2" fmla="*/ 597278653 w 241"/>
              <a:gd name="T3" fmla="*/ 120967514 h 210"/>
              <a:gd name="T4" fmla="*/ 577117382 w 241"/>
              <a:gd name="T5" fmla="*/ 68043430 h 210"/>
              <a:gd name="T6" fmla="*/ 544354522 w 241"/>
              <a:gd name="T7" fmla="*/ 20161250 h 210"/>
              <a:gd name="T8" fmla="*/ 524193251 w 241"/>
              <a:gd name="T9" fmla="*/ 0 h 210"/>
              <a:gd name="T10" fmla="*/ 539314204 w 241"/>
              <a:gd name="T11" fmla="*/ 20161250 h 210"/>
              <a:gd name="T12" fmla="*/ 567036746 w 241"/>
              <a:gd name="T13" fmla="*/ 68043430 h 210"/>
              <a:gd name="T14" fmla="*/ 592238335 w 241"/>
              <a:gd name="T15" fmla="*/ 120967514 h 210"/>
              <a:gd name="T16" fmla="*/ 602318971 w 241"/>
              <a:gd name="T17" fmla="*/ 183972196 h 210"/>
              <a:gd name="T18" fmla="*/ 602318971 w 241"/>
              <a:gd name="T19" fmla="*/ 241935029 h 210"/>
              <a:gd name="T20" fmla="*/ 592238335 w 241"/>
              <a:gd name="T21" fmla="*/ 307459072 h 210"/>
              <a:gd name="T22" fmla="*/ 567036746 w 241"/>
              <a:gd name="T23" fmla="*/ 360383132 h 210"/>
              <a:gd name="T24" fmla="*/ 534273886 w 241"/>
              <a:gd name="T25" fmla="*/ 408265293 h 210"/>
              <a:gd name="T26" fmla="*/ 491431979 w 241"/>
              <a:gd name="T27" fmla="*/ 448587881 h 210"/>
              <a:gd name="T28" fmla="*/ 443548166 w 241"/>
              <a:gd name="T29" fmla="*/ 481350696 h 210"/>
              <a:gd name="T30" fmla="*/ 385585205 w 241"/>
              <a:gd name="T31" fmla="*/ 509071613 h 210"/>
              <a:gd name="T32" fmla="*/ 327620757 w 241"/>
              <a:gd name="T33" fmla="*/ 519152235 h 210"/>
              <a:gd name="T34" fmla="*/ 246975672 w 241"/>
              <a:gd name="T35" fmla="*/ 519152235 h 210"/>
              <a:gd name="T36" fmla="*/ 163811172 w 241"/>
              <a:gd name="T37" fmla="*/ 491431318 h 210"/>
              <a:gd name="T38" fmla="*/ 88206380 w 241"/>
              <a:gd name="T39" fmla="*/ 438507258 h 210"/>
              <a:gd name="T40" fmla="*/ 30241919 w 241"/>
              <a:gd name="T41" fmla="*/ 370463754 h 210"/>
              <a:gd name="T42" fmla="*/ 10080639 w 241"/>
              <a:gd name="T43" fmla="*/ 337700939 h 210"/>
              <a:gd name="T44" fmla="*/ 52924156 w 241"/>
              <a:gd name="T45" fmla="*/ 413305604 h 210"/>
              <a:gd name="T46" fmla="*/ 120967677 w 241"/>
              <a:gd name="T47" fmla="*/ 471270074 h 210"/>
              <a:gd name="T48" fmla="*/ 199093397 w 241"/>
              <a:gd name="T49" fmla="*/ 514111924 h 210"/>
              <a:gd name="T50" fmla="*/ 294859485 w 241"/>
              <a:gd name="T51" fmla="*/ 529232857 h 210"/>
              <a:gd name="T52" fmla="*/ 360383616 w 241"/>
              <a:gd name="T53" fmla="*/ 519152235 h 210"/>
              <a:gd name="T54" fmla="*/ 418346577 w 241"/>
              <a:gd name="T55" fmla="*/ 501511940 h 210"/>
              <a:gd name="T56" fmla="*/ 471270707 w 241"/>
              <a:gd name="T57" fmla="*/ 471270074 h 210"/>
              <a:gd name="T58" fmla="*/ 519152933 w 241"/>
              <a:gd name="T59" fmla="*/ 433466947 h 210"/>
              <a:gd name="T60" fmla="*/ 554435158 w 241"/>
              <a:gd name="T61" fmla="*/ 385584687 h 210"/>
              <a:gd name="T62" fmla="*/ 587198017 w 241"/>
              <a:gd name="T63" fmla="*/ 332660628 h 210"/>
              <a:gd name="T64" fmla="*/ 602318971 w 241"/>
              <a:gd name="T65" fmla="*/ 274696257 h 210"/>
              <a:gd name="T66" fmla="*/ 607359288 w 241"/>
              <a:gd name="T67" fmla="*/ 211693163 h 210"/>
              <a:gd name="T68" fmla="*/ 15120960 w 241"/>
              <a:gd name="T69" fmla="*/ 73083741 h 210"/>
              <a:gd name="T70" fmla="*/ 0 w 241"/>
              <a:gd name="T71" fmla="*/ 131048137 h 210"/>
              <a:gd name="T72" fmla="*/ 40322555 w 241"/>
              <a:gd name="T73" fmla="*/ 35282190 h 210"/>
              <a:gd name="T74" fmla="*/ 35282237 w 241"/>
              <a:gd name="T75" fmla="*/ 35282190 h 21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41"/>
              <a:gd name="T115" fmla="*/ 0 h 210"/>
              <a:gd name="T116" fmla="*/ 241 w 241"/>
              <a:gd name="T117" fmla="*/ 210 h 21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41" h="210">
                <a:moveTo>
                  <a:pt x="241" y="84"/>
                </a:moveTo>
                <a:lnTo>
                  <a:pt x="241" y="73"/>
                </a:lnTo>
                <a:lnTo>
                  <a:pt x="239" y="61"/>
                </a:lnTo>
                <a:lnTo>
                  <a:pt x="237" y="48"/>
                </a:lnTo>
                <a:lnTo>
                  <a:pt x="233" y="38"/>
                </a:lnTo>
                <a:lnTo>
                  <a:pt x="229" y="27"/>
                </a:lnTo>
                <a:lnTo>
                  <a:pt x="222" y="19"/>
                </a:lnTo>
                <a:lnTo>
                  <a:pt x="216" y="8"/>
                </a:lnTo>
                <a:lnTo>
                  <a:pt x="208" y="0"/>
                </a:lnTo>
                <a:lnTo>
                  <a:pt x="206" y="0"/>
                </a:lnTo>
                <a:lnTo>
                  <a:pt x="214" y="8"/>
                </a:lnTo>
                <a:lnTo>
                  <a:pt x="220" y="19"/>
                </a:lnTo>
                <a:lnTo>
                  <a:pt x="225" y="27"/>
                </a:lnTo>
                <a:lnTo>
                  <a:pt x="231" y="38"/>
                </a:lnTo>
                <a:lnTo>
                  <a:pt x="235" y="48"/>
                </a:lnTo>
                <a:lnTo>
                  <a:pt x="237" y="61"/>
                </a:lnTo>
                <a:lnTo>
                  <a:pt x="239" y="73"/>
                </a:lnTo>
                <a:lnTo>
                  <a:pt x="239" y="84"/>
                </a:lnTo>
                <a:lnTo>
                  <a:pt x="239" y="96"/>
                </a:lnTo>
                <a:lnTo>
                  <a:pt x="237" y="109"/>
                </a:lnTo>
                <a:lnTo>
                  <a:pt x="235" y="122"/>
                </a:lnTo>
                <a:lnTo>
                  <a:pt x="231" y="132"/>
                </a:lnTo>
                <a:lnTo>
                  <a:pt x="225" y="143"/>
                </a:lnTo>
                <a:lnTo>
                  <a:pt x="218" y="153"/>
                </a:lnTo>
                <a:lnTo>
                  <a:pt x="212" y="162"/>
                </a:lnTo>
                <a:lnTo>
                  <a:pt x="204" y="170"/>
                </a:lnTo>
                <a:lnTo>
                  <a:pt x="195" y="178"/>
                </a:lnTo>
                <a:lnTo>
                  <a:pt x="187" y="187"/>
                </a:lnTo>
                <a:lnTo>
                  <a:pt x="176" y="191"/>
                </a:lnTo>
                <a:lnTo>
                  <a:pt x="166" y="197"/>
                </a:lnTo>
                <a:lnTo>
                  <a:pt x="153" y="202"/>
                </a:lnTo>
                <a:lnTo>
                  <a:pt x="143" y="204"/>
                </a:lnTo>
                <a:lnTo>
                  <a:pt x="130" y="206"/>
                </a:lnTo>
                <a:lnTo>
                  <a:pt x="117" y="206"/>
                </a:lnTo>
                <a:lnTo>
                  <a:pt x="98" y="206"/>
                </a:lnTo>
                <a:lnTo>
                  <a:pt x="82" y="202"/>
                </a:lnTo>
                <a:lnTo>
                  <a:pt x="65" y="195"/>
                </a:lnTo>
                <a:lnTo>
                  <a:pt x="48" y="185"/>
                </a:lnTo>
                <a:lnTo>
                  <a:pt x="35" y="174"/>
                </a:lnTo>
                <a:lnTo>
                  <a:pt x="23" y="162"/>
                </a:lnTo>
                <a:lnTo>
                  <a:pt x="12" y="147"/>
                </a:lnTo>
                <a:lnTo>
                  <a:pt x="4" y="130"/>
                </a:lnTo>
                <a:lnTo>
                  <a:pt x="4" y="134"/>
                </a:lnTo>
                <a:lnTo>
                  <a:pt x="10" y="149"/>
                </a:lnTo>
                <a:lnTo>
                  <a:pt x="21" y="164"/>
                </a:lnTo>
                <a:lnTo>
                  <a:pt x="33" y="176"/>
                </a:lnTo>
                <a:lnTo>
                  <a:pt x="48" y="187"/>
                </a:lnTo>
                <a:lnTo>
                  <a:pt x="63" y="197"/>
                </a:lnTo>
                <a:lnTo>
                  <a:pt x="79" y="204"/>
                </a:lnTo>
                <a:lnTo>
                  <a:pt x="98" y="208"/>
                </a:lnTo>
                <a:lnTo>
                  <a:pt x="117" y="210"/>
                </a:lnTo>
                <a:lnTo>
                  <a:pt x="130" y="208"/>
                </a:lnTo>
                <a:lnTo>
                  <a:pt x="143" y="206"/>
                </a:lnTo>
                <a:lnTo>
                  <a:pt x="155" y="204"/>
                </a:lnTo>
                <a:lnTo>
                  <a:pt x="166" y="199"/>
                </a:lnTo>
                <a:lnTo>
                  <a:pt x="176" y="193"/>
                </a:lnTo>
                <a:lnTo>
                  <a:pt x="187" y="187"/>
                </a:lnTo>
                <a:lnTo>
                  <a:pt x="197" y="181"/>
                </a:lnTo>
                <a:lnTo>
                  <a:pt x="206" y="172"/>
                </a:lnTo>
                <a:lnTo>
                  <a:pt x="214" y="164"/>
                </a:lnTo>
                <a:lnTo>
                  <a:pt x="220" y="153"/>
                </a:lnTo>
                <a:lnTo>
                  <a:pt x="227" y="145"/>
                </a:lnTo>
                <a:lnTo>
                  <a:pt x="233" y="132"/>
                </a:lnTo>
                <a:lnTo>
                  <a:pt x="237" y="122"/>
                </a:lnTo>
                <a:lnTo>
                  <a:pt x="239" y="109"/>
                </a:lnTo>
                <a:lnTo>
                  <a:pt x="241" y="96"/>
                </a:lnTo>
                <a:lnTo>
                  <a:pt x="241" y="84"/>
                </a:lnTo>
                <a:close/>
                <a:moveTo>
                  <a:pt x="14" y="14"/>
                </a:moveTo>
                <a:lnTo>
                  <a:pt x="6" y="29"/>
                </a:lnTo>
                <a:lnTo>
                  <a:pt x="0" y="46"/>
                </a:lnTo>
                <a:lnTo>
                  <a:pt x="0" y="52"/>
                </a:lnTo>
                <a:lnTo>
                  <a:pt x="6" y="31"/>
                </a:lnTo>
                <a:lnTo>
                  <a:pt x="16" y="14"/>
                </a:lnTo>
                <a:lnTo>
                  <a:pt x="14" y="14"/>
                </a:lnTo>
                <a:close/>
              </a:path>
            </a:pathLst>
          </a:custGeom>
          <a:solidFill>
            <a:srgbClr val="FE48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1" name="Freeform 141"/>
          <p:cNvSpPr>
            <a:spLocks noEditPoints="1"/>
          </p:cNvSpPr>
          <p:nvPr/>
        </p:nvSpPr>
        <p:spPr bwMode="auto">
          <a:xfrm>
            <a:off x="4200525" y="4612482"/>
            <a:ext cx="382588" cy="330200"/>
          </a:xfrm>
          <a:custGeom>
            <a:avLst/>
            <a:gdLst>
              <a:gd name="T0" fmla="*/ 602318971 w 241"/>
              <a:gd name="T1" fmla="*/ 183972196 h 208"/>
              <a:gd name="T2" fmla="*/ 592238335 w 241"/>
              <a:gd name="T3" fmla="*/ 120967514 h 208"/>
              <a:gd name="T4" fmla="*/ 572077064 w 241"/>
              <a:gd name="T5" fmla="*/ 68043430 h 208"/>
              <a:gd name="T6" fmla="*/ 539314204 w 241"/>
              <a:gd name="T7" fmla="*/ 20161250 h 208"/>
              <a:gd name="T8" fmla="*/ 519152933 w 241"/>
              <a:gd name="T9" fmla="*/ 0 h 208"/>
              <a:gd name="T10" fmla="*/ 534273886 w 241"/>
              <a:gd name="T11" fmla="*/ 20161250 h 208"/>
              <a:gd name="T12" fmla="*/ 567036746 w 241"/>
              <a:gd name="T13" fmla="*/ 68043430 h 208"/>
              <a:gd name="T14" fmla="*/ 587198017 w 241"/>
              <a:gd name="T15" fmla="*/ 120967514 h 208"/>
              <a:gd name="T16" fmla="*/ 597278653 w 241"/>
              <a:gd name="T17" fmla="*/ 183972196 h 208"/>
              <a:gd name="T18" fmla="*/ 597278653 w 241"/>
              <a:gd name="T19" fmla="*/ 241935028 h 208"/>
              <a:gd name="T20" fmla="*/ 587198017 w 241"/>
              <a:gd name="T21" fmla="*/ 302418760 h 208"/>
              <a:gd name="T22" fmla="*/ 567036746 w 241"/>
              <a:gd name="T23" fmla="*/ 360383131 h 208"/>
              <a:gd name="T24" fmla="*/ 529233569 w 241"/>
              <a:gd name="T25" fmla="*/ 408265292 h 208"/>
              <a:gd name="T26" fmla="*/ 491431979 w 241"/>
              <a:gd name="T27" fmla="*/ 448587879 h 208"/>
              <a:gd name="T28" fmla="*/ 438507848 w 241"/>
              <a:gd name="T29" fmla="*/ 481350695 h 208"/>
              <a:gd name="T30" fmla="*/ 385585205 w 241"/>
              <a:gd name="T31" fmla="*/ 501511939 h 208"/>
              <a:gd name="T32" fmla="*/ 327620757 w 241"/>
              <a:gd name="T33" fmla="*/ 519152234 h 208"/>
              <a:gd name="T34" fmla="*/ 246975672 w 241"/>
              <a:gd name="T35" fmla="*/ 514111923 h 208"/>
              <a:gd name="T36" fmla="*/ 163811172 w 241"/>
              <a:gd name="T37" fmla="*/ 486391006 h 208"/>
              <a:gd name="T38" fmla="*/ 88206380 w 241"/>
              <a:gd name="T39" fmla="*/ 433466946 h 208"/>
              <a:gd name="T40" fmla="*/ 30241919 w 241"/>
              <a:gd name="T41" fmla="*/ 365423442 h 208"/>
              <a:gd name="T42" fmla="*/ 10080639 w 241"/>
              <a:gd name="T43" fmla="*/ 332660627 h 208"/>
              <a:gd name="T44" fmla="*/ 57964473 w 241"/>
              <a:gd name="T45" fmla="*/ 413305603 h 208"/>
              <a:gd name="T46" fmla="*/ 120967677 w 241"/>
              <a:gd name="T47" fmla="*/ 471270073 h 208"/>
              <a:gd name="T48" fmla="*/ 206653080 w 241"/>
              <a:gd name="T49" fmla="*/ 509071612 h 208"/>
              <a:gd name="T50" fmla="*/ 294859485 w 241"/>
              <a:gd name="T51" fmla="*/ 524192545 h 208"/>
              <a:gd name="T52" fmla="*/ 360383616 w 241"/>
              <a:gd name="T53" fmla="*/ 519152234 h 208"/>
              <a:gd name="T54" fmla="*/ 418346577 w 241"/>
              <a:gd name="T55" fmla="*/ 496471628 h 208"/>
              <a:gd name="T56" fmla="*/ 471270707 w 241"/>
              <a:gd name="T57" fmla="*/ 471270073 h 208"/>
              <a:gd name="T58" fmla="*/ 519152933 w 241"/>
              <a:gd name="T59" fmla="*/ 433466946 h 208"/>
              <a:gd name="T60" fmla="*/ 554435158 w 241"/>
              <a:gd name="T61" fmla="*/ 385584686 h 208"/>
              <a:gd name="T62" fmla="*/ 582157699 w 241"/>
              <a:gd name="T63" fmla="*/ 332660627 h 208"/>
              <a:gd name="T64" fmla="*/ 602318971 w 241"/>
              <a:gd name="T65" fmla="*/ 274696256 h 208"/>
              <a:gd name="T66" fmla="*/ 607359288 w 241"/>
              <a:gd name="T67" fmla="*/ 211693162 h 208"/>
              <a:gd name="T68" fmla="*/ 15120960 w 241"/>
              <a:gd name="T69" fmla="*/ 78124052 h 208"/>
              <a:gd name="T70" fmla="*/ 0 w 241"/>
              <a:gd name="T71" fmla="*/ 136088447 h 208"/>
              <a:gd name="T72" fmla="*/ 45362873 w 241"/>
              <a:gd name="T73" fmla="*/ 35282190 h 208"/>
              <a:gd name="T74" fmla="*/ 40322555 w 241"/>
              <a:gd name="T75" fmla="*/ 35282190 h 20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41"/>
              <a:gd name="T115" fmla="*/ 0 h 208"/>
              <a:gd name="T116" fmla="*/ 241 w 241"/>
              <a:gd name="T117" fmla="*/ 208 h 20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41" h="208">
                <a:moveTo>
                  <a:pt x="241" y="84"/>
                </a:moveTo>
                <a:lnTo>
                  <a:pt x="239" y="73"/>
                </a:lnTo>
                <a:lnTo>
                  <a:pt x="239" y="61"/>
                </a:lnTo>
                <a:lnTo>
                  <a:pt x="235" y="48"/>
                </a:lnTo>
                <a:lnTo>
                  <a:pt x="231" y="38"/>
                </a:lnTo>
                <a:lnTo>
                  <a:pt x="227" y="27"/>
                </a:lnTo>
                <a:lnTo>
                  <a:pt x="220" y="19"/>
                </a:lnTo>
                <a:lnTo>
                  <a:pt x="214" y="8"/>
                </a:lnTo>
                <a:lnTo>
                  <a:pt x="208" y="0"/>
                </a:lnTo>
                <a:lnTo>
                  <a:pt x="206" y="0"/>
                </a:lnTo>
                <a:lnTo>
                  <a:pt x="204" y="0"/>
                </a:lnTo>
                <a:lnTo>
                  <a:pt x="212" y="8"/>
                </a:lnTo>
                <a:lnTo>
                  <a:pt x="218" y="19"/>
                </a:lnTo>
                <a:lnTo>
                  <a:pt x="225" y="27"/>
                </a:lnTo>
                <a:lnTo>
                  <a:pt x="229" y="38"/>
                </a:lnTo>
                <a:lnTo>
                  <a:pt x="233" y="48"/>
                </a:lnTo>
                <a:lnTo>
                  <a:pt x="235" y="61"/>
                </a:lnTo>
                <a:lnTo>
                  <a:pt x="237" y="73"/>
                </a:lnTo>
                <a:lnTo>
                  <a:pt x="239" y="84"/>
                </a:lnTo>
                <a:lnTo>
                  <a:pt x="237" y="96"/>
                </a:lnTo>
                <a:lnTo>
                  <a:pt x="235" y="109"/>
                </a:lnTo>
                <a:lnTo>
                  <a:pt x="233" y="120"/>
                </a:lnTo>
                <a:lnTo>
                  <a:pt x="229" y="132"/>
                </a:lnTo>
                <a:lnTo>
                  <a:pt x="225" y="143"/>
                </a:lnTo>
                <a:lnTo>
                  <a:pt x="218" y="151"/>
                </a:lnTo>
                <a:lnTo>
                  <a:pt x="210" y="162"/>
                </a:lnTo>
                <a:lnTo>
                  <a:pt x="204" y="170"/>
                </a:lnTo>
                <a:lnTo>
                  <a:pt x="195" y="178"/>
                </a:lnTo>
                <a:lnTo>
                  <a:pt x="185" y="185"/>
                </a:lnTo>
                <a:lnTo>
                  <a:pt x="174" y="191"/>
                </a:lnTo>
                <a:lnTo>
                  <a:pt x="164" y="195"/>
                </a:lnTo>
                <a:lnTo>
                  <a:pt x="153" y="199"/>
                </a:lnTo>
                <a:lnTo>
                  <a:pt x="143" y="204"/>
                </a:lnTo>
                <a:lnTo>
                  <a:pt x="130" y="206"/>
                </a:lnTo>
                <a:lnTo>
                  <a:pt x="117" y="206"/>
                </a:lnTo>
                <a:lnTo>
                  <a:pt x="98" y="204"/>
                </a:lnTo>
                <a:lnTo>
                  <a:pt x="82" y="199"/>
                </a:lnTo>
                <a:lnTo>
                  <a:pt x="65" y="193"/>
                </a:lnTo>
                <a:lnTo>
                  <a:pt x="48" y="185"/>
                </a:lnTo>
                <a:lnTo>
                  <a:pt x="35" y="172"/>
                </a:lnTo>
                <a:lnTo>
                  <a:pt x="23" y="159"/>
                </a:lnTo>
                <a:lnTo>
                  <a:pt x="12" y="145"/>
                </a:lnTo>
                <a:lnTo>
                  <a:pt x="6" y="130"/>
                </a:lnTo>
                <a:lnTo>
                  <a:pt x="4" y="132"/>
                </a:lnTo>
                <a:lnTo>
                  <a:pt x="12" y="149"/>
                </a:lnTo>
                <a:lnTo>
                  <a:pt x="23" y="164"/>
                </a:lnTo>
                <a:lnTo>
                  <a:pt x="33" y="176"/>
                </a:lnTo>
                <a:lnTo>
                  <a:pt x="48" y="187"/>
                </a:lnTo>
                <a:lnTo>
                  <a:pt x="65" y="195"/>
                </a:lnTo>
                <a:lnTo>
                  <a:pt x="82" y="202"/>
                </a:lnTo>
                <a:lnTo>
                  <a:pt x="98" y="206"/>
                </a:lnTo>
                <a:lnTo>
                  <a:pt x="117" y="208"/>
                </a:lnTo>
                <a:lnTo>
                  <a:pt x="130" y="208"/>
                </a:lnTo>
                <a:lnTo>
                  <a:pt x="143" y="206"/>
                </a:lnTo>
                <a:lnTo>
                  <a:pt x="153" y="202"/>
                </a:lnTo>
                <a:lnTo>
                  <a:pt x="166" y="197"/>
                </a:lnTo>
                <a:lnTo>
                  <a:pt x="176" y="193"/>
                </a:lnTo>
                <a:lnTo>
                  <a:pt x="187" y="187"/>
                </a:lnTo>
                <a:lnTo>
                  <a:pt x="195" y="181"/>
                </a:lnTo>
                <a:lnTo>
                  <a:pt x="206" y="172"/>
                </a:lnTo>
                <a:lnTo>
                  <a:pt x="212" y="164"/>
                </a:lnTo>
                <a:lnTo>
                  <a:pt x="220" y="153"/>
                </a:lnTo>
                <a:lnTo>
                  <a:pt x="227" y="143"/>
                </a:lnTo>
                <a:lnTo>
                  <a:pt x="231" y="132"/>
                </a:lnTo>
                <a:lnTo>
                  <a:pt x="235" y="122"/>
                </a:lnTo>
                <a:lnTo>
                  <a:pt x="239" y="109"/>
                </a:lnTo>
                <a:lnTo>
                  <a:pt x="239" y="96"/>
                </a:lnTo>
                <a:lnTo>
                  <a:pt x="241" y="84"/>
                </a:lnTo>
                <a:close/>
                <a:moveTo>
                  <a:pt x="16" y="14"/>
                </a:moveTo>
                <a:lnTo>
                  <a:pt x="6" y="31"/>
                </a:lnTo>
                <a:lnTo>
                  <a:pt x="0" y="48"/>
                </a:lnTo>
                <a:lnTo>
                  <a:pt x="0" y="54"/>
                </a:lnTo>
                <a:lnTo>
                  <a:pt x="8" y="33"/>
                </a:lnTo>
                <a:lnTo>
                  <a:pt x="18" y="14"/>
                </a:lnTo>
                <a:lnTo>
                  <a:pt x="16" y="14"/>
                </a:lnTo>
                <a:close/>
              </a:path>
            </a:pathLst>
          </a:custGeom>
          <a:solidFill>
            <a:srgbClr val="FE49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2" name="Freeform 142"/>
          <p:cNvSpPr>
            <a:spLocks noEditPoints="1"/>
          </p:cNvSpPr>
          <p:nvPr/>
        </p:nvSpPr>
        <p:spPr bwMode="auto">
          <a:xfrm>
            <a:off x="4200525" y="4612482"/>
            <a:ext cx="379413" cy="327025"/>
          </a:xfrm>
          <a:custGeom>
            <a:avLst/>
            <a:gdLst>
              <a:gd name="T0" fmla="*/ 602318976 w 239"/>
              <a:gd name="T1" fmla="*/ 183972195 h 206"/>
              <a:gd name="T2" fmla="*/ 592238340 w 239"/>
              <a:gd name="T3" fmla="*/ 120967514 h 206"/>
              <a:gd name="T4" fmla="*/ 567036751 w 239"/>
              <a:gd name="T5" fmla="*/ 68043430 h 206"/>
              <a:gd name="T6" fmla="*/ 539314209 w 239"/>
              <a:gd name="T7" fmla="*/ 20161250 h 206"/>
              <a:gd name="T8" fmla="*/ 514112620 w 239"/>
              <a:gd name="T9" fmla="*/ 0 h 206"/>
              <a:gd name="T10" fmla="*/ 529233573 w 239"/>
              <a:gd name="T11" fmla="*/ 20161250 h 206"/>
              <a:gd name="T12" fmla="*/ 559475480 w 239"/>
              <a:gd name="T13" fmla="*/ 68043430 h 206"/>
              <a:gd name="T14" fmla="*/ 582157704 w 239"/>
              <a:gd name="T15" fmla="*/ 120967514 h 206"/>
              <a:gd name="T16" fmla="*/ 597278658 w 239"/>
              <a:gd name="T17" fmla="*/ 178931884 h 206"/>
              <a:gd name="T18" fmla="*/ 597278658 w 239"/>
              <a:gd name="T19" fmla="*/ 241935028 h 206"/>
              <a:gd name="T20" fmla="*/ 582157704 w 239"/>
              <a:gd name="T21" fmla="*/ 302418760 h 206"/>
              <a:gd name="T22" fmla="*/ 559475480 w 239"/>
              <a:gd name="T23" fmla="*/ 355342819 h 206"/>
              <a:gd name="T24" fmla="*/ 529233573 w 239"/>
              <a:gd name="T25" fmla="*/ 408265291 h 206"/>
              <a:gd name="T26" fmla="*/ 486391665 w 239"/>
              <a:gd name="T27" fmla="*/ 443547567 h 206"/>
              <a:gd name="T28" fmla="*/ 438507852 w 239"/>
              <a:gd name="T29" fmla="*/ 476310382 h 206"/>
              <a:gd name="T30" fmla="*/ 385585209 w 239"/>
              <a:gd name="T31" fmla="*/ 501511937 h 206"/>
              <a:gd name="T32" fmla="*/ 327620760 w 239"/>
              <a:gd name="T33" fmla="*/ 514111921 h 206"/>
              <a:gd name="T34" fmla="*/ 246975674 w 239"/>
              <a:gd name="T35" fmla="*/ 514111921 h 206"/>
              <a:gd name="T36" fmla="*/ 163811174 w 239"/>
              <a:gd name="T37" fmla="*/ 481350693 h 206"/>
              <a:gd name="T38" fmla="*/ 88206381 w 239"/>
              <a:gd name="T39" fmla="*/ 433466945 h 206"/>
              <a:gd name="T40" fmla="*/ 35282237 w 239"/>
              <a:gd name="T41" fmla="*/ 365423441 h 206"/>
              <a:gd name="T42" fmla="*/ 15120960 w 239"/>
              <a:gd name="T43" fmla="*/ 322580004 h 206"/>
              <a:gd name="T44" fmla="*/ 10080639 w 239"/>
              <a:gd name="T45" fmla="*/ 327620315 h 206"/>
              <a:gd name="T46" fmla="*/ 57964474 w 239"/>
              <a:gd name="T47" fmla="*/ 408265291 h 206"/>
              <a:gd name="T48" fmla="*/ 120967678 w 239"/>
              <a:gd name="T49" fmla="*/ 466229760 h 206"/>
              <a:gd name="T50" fmla="*/ 206653082 w 239"/>
              <a:gd name="T51" fmla="*/ 509071610 h 206"/>
              <a:gd name="T52" fmla="*/ 294859487 w 239"/>
              <a:gd name="T53" fmla="*/ 519152232 h 206"/>
              <a:gd name="T54" fmla="*/ 360383620 w 239"/>
              <a:gd name="T55" fmla="*/ 514111921 h 206"/>
              <a:gd name="T56" fmla="*/ 418346580 w 239"/>
              <a:gd name="T57" fmla="*/ 496471626 h 206"/>
              <a:gd name="T58" fmla="*/ 471270712 w 239"/>
              <a:gd name="T59" fmla="*/ 471270071 h 206"/>
              <a:gd name="T60" fmla="*/ 514112620 w 239"/>
              <a:gd name="T61" fmla="*/ 428426634 h 206"/>
              <a:gd name="T62" fmla="*/ 549394845 w 239"/>
              <a:gd name="T63" fmla="*/ 385584685 h 206"/>
              <a:gd name="T64" fmla="*/ 582157704 w 239"/>
              <a:gd name="T65" fmla="*/ 332660626 h 206"/>
              <a:gd name="T66" fmla="*/ 597278658 w 239"/>
              <a:gd name="T67" fmla="*/ 274696255 h 206"/>
              <a:gd name="T68" fmla="*/ 602318976 w 239"/>
              <a:gd name="T69" fmla="*/ 211693161 h 206"/>
              <a:gd name="T70" fmla="*/ 15120960 w 239"/>
              <a:gd name="T71" fmla="*/ 78124052 h 206"/>
              <a:gd name="T72" fmla="*/ 5040319 w 239"/>
              <a:gd name="T73" fmla="*/ 143648120 h 206"/>
              <a:gd name="T74" fmla="*/ 20161278 w 239"/>
              <a:gd name="T75" fmla="*/ 90725623 h 206"/>
              <a:gd name="T76" fmla="*/ 45362873 w 239"/>
              <a:gd name="T77" fmla="*/ 35282189 h 206"/>
              <a:gd name="T78" fmla="*/ 40322555 w 239"/>
              <a:gd name="T79" fmla="*/ 35282189 h 20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9"/>
              <a:gd name="T121" fmla="*/ 0 h 206"/>
              <a:gd name="T122" fmla="*/ 239 w 239"/>
              <a:gd name="T123" fmla="*/ 206 h 20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9" h="206">
                <a:moveTo>
                  <a:pt x="239" y="84"/>
                </a:moveTo>
                <a:lnTo>
                  <a:pt x="239" y="73"/>
                </a:lnTo>
                <a:lnTo>
                  <a:pt x="237" y="61"/>
                </a:lnTo>
                <a:lnTo>
                  <a:pt x="235" y="48"/>
                </a:lnTo>
                <a:lnTo>
                  <a:pt x="231" y="38"/>
                </a:lnTo>
                <a:lnTo>
                  <a:pt x="225" y="27"/>
                </a:lnTo>
                <a:lnTo>
                  <a:pt x="220" y="19"/>
                </a:lnTo>
                <a:lnTo>
                  <a:pt x="214" y="8"/>
                </a:lnTo>
                <a:lnTo>
                  <a:pt x="206" y="0"/>
                </a:lnTo>
                <a:lnTo>
                  <a:pt x="204" y="0"/>
                </a:lnTo>
                <a:lnTo>
                  <a:pt x="201" y="0"/>
                </a:lnTo>
                <a:lnTo>
                  <a:pt x="210" y="8"/>
                </a:lnTo>
                <a:lnTo>
                  <a:pt x="216" y="19"/>
                </a:lnTo>
                <a:lnTo>
                  <a:pt x="222" y="27"/>
                </a:lnTo>
                <a:lnTo>
                  <a:pt x="229" y="38"/>
                </a:lnTo>
                <a:lnTo>
                  <a:pt x="231" y="48"/>
                </a:lnTo>
                <a:lnTo>
                  <a:pt x="235" y="61"/>
                </a:lnTo>
                <a:lnTo>
                  <a:pt x="237" y="71"/>
                </a:lnTo>
                <a:lnTo>
                  <a:pt x="237" y="84"/>
                </a:lnTo>
                <a:lnTo>
                  <a:pt x="237" y="96"/>
                </a:lnTo>
                <a:lnTo>
                  <a:pt x="235" y="109"/>
                </a:lnTo>
                <a:lnTo>
                  <a:pt x="231" y="120"/>
                </a:lnTo>
                <a:lnTo>
                  <a:pt x="229" y="130"/>
                </a:lnTo>
                <a:lnTo>
                  <a:pt x="222" y="141"/>
                </a:lnTo>
                <a:lnTo>
                  <a:pt x="216" y="151"/>
                </a:lnTo>
                <a:lnTo>
                  <a:pt x="210" y="162"/>
                </a:lnTo>
                <a:lnTo>
                  <a:pt x="201" y="170"/>
                </a:lnTo>
                <a:lnTo>
                  <a:pt x="193" y="176"/>
                </a:lnTo>
                <a:lnTo>
                  <a:pt x="185" y="185"/>
                </a:lnTo>
                <a:lnTo>
                  <a:pt x="174" y="189"/>
                </a:lnTo>
                <a:lnTo>
                  <a:pt x="164" y="195"/>
                </a:lnTo>
                <a:lnTo>
                  <a:pt x="153" y="199"/>
                </a:lnTo>
                <a:lnTo>
                  <a:pt x="143" y="202"/>
                </a:lnTo>
                <a:lnTo>
                  <a:pt x="130" y="204"/>
                </a:lnTo>
                <a:lnTo>
                  <a:pt x="117" y="204"/>
                </a:lnTo>
                <a:lnTo>
                  <a:pt x="98" y="204"/>
                </a:lnTo>
                <a:lnTo>
                  <a:pt x="82" y="199"/>
                </a:lnTo>
                <a:lnTo>
                  <a:pt x="65" y="191"/>
                </a:lnTo>
                <a:lnTo>
                  <a:pt x="50" y="183"/>
                </a:lnTo>
                <a:lnTo>
                  <a:pt x="35" y="172"/>
                </a:lnTo>
                <a:lnTo>
                  <a:pt x="23" y="159"/>
                </a:lnTo>
                <a:lnTo>
                  <a:pt x="14" y="145"/>
                </a:lnTo>
                <a:lnTo>
                  <a:pt x="6" y="128"/>
                </a:lnTo>
                <a:lnTo>
                  <a:pt x="4" y="130"/>
                </a:lnTo>
                <a:lnTo>
                  <a:pt x="12" y="147"/>
                </a:lnTo>
                <a:lnTo>
                  <a:pt x="23" y="162"/>
                </a:lnTo>
                <a:lnTo>
                  <a:pt x="35" y="174"/>
                </a:lnTo>
                <a:lnTo>
                  <a:pt x="48" y="185"/>
                </a:lnTo>
                <a:lnTo>
                  <a:pt x="65" y="195"/>
                </a:lnTo>
                <a:lnTo>
                  <a:pt x="82" y="202"/>
                </a:lnTo>
                <a:lnTo>
                  <a:pt x="98" y="206"/>
                </a:lnTo>
                <a:lnTo>
                  <a:pt x="117" y="206"/>
                </a:lnTo>
                <a:lnTo>
                  <a:pt x="130" y="206"/>
                </a:lnTo>
                <a:lnTo>
                  <a:pt x="143" y="204"/>
                </a:lnTo>
                <a:lnTo>
                  <a:pt x="153" y="202"/>
                </a:lnTo>
                <a:lnTo>
                  <a:pt x="166" y="197"/>
                </a:lnTo>
                <a:lnTo>
                  <a:pt x="176" y="191"/>
                </a:lnTo>
                <a:lnTo>
                  <a:pt x="187" y="187"/>
                </a:lnTo>
                <a:lnTo>
                  <a:pt x="195" y="178"/>
                </a:lnTo>
                <a:lnTo>
                  <a:pt x="204" y="170"/>
                </a:lnTo>
                <a:lnTo>
                  <a:pt x="212" y="162"/>
                </a:lnTo>
                <a:lnTo>
                  <a:pt x="218" y="153"/>
                </a:lnTo>
                <a:lnTo>
                  <a:pt x="225" y="143"/>
                </a:lnTo>
                <a:lnTo>
                  <a:pt x="231" y="132"/>
                </a:lnTo>
                <a:lnTo>
                  <a:pt x="235" y="122"/>
                </a:lnTo>
                <a:lnTo>
                  <a:pt x="237" y="109"/>
                </a:lnTo>
                <a:lnTo>
                  <a:pt x="239" y="96"/>
                </a:lnTo>
                <a:lnTo>
                  <a:pt x="239" y="84"/>
                </a:lnTo>
                <a:close/>
                <a:moveTo>
                  <a:pt x="16" y="14"/>
                </a:moveTo>
                <a:lnTo>
                  <a:pt x="6" y="31"/>
                </a:lnTo>
                <a:lnTo>
                  <a:pt x="0" y="52"/>
                </a:lnTo>
                <a:lnTo>
                  <a:pt x="2" y="57"/>
                </a:lnTo>
                <a:lnTo>
                  <a:pt x="4" y="46"/>
                </a:lnTo>
                <a:lnTo>
                  <a:pt x="8" y="36"/>
                </a:lnTo>
                <a:lnTo>
                  <a:pt x="14" y="25"/>
                </a:lnTo>
                <a:lnTo>
                  <a:pt x="18" y="14"/>
                </a:lnTo>
                <a:lnTo>
                  <a:pt x="16" y="14"/>
                </a:lnTo>
                <a:close/>
              </a:path>
            </a:pathLst>
          </a:custGeom>
          <a:solidFill>
            <a:srgbClr val="FE4A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3" name="Freeform 143"/>
          <p:cNvSpPr>
            <a:spLocks noEditPoints="1"/>
          </p:cNvSpPr>
          <p:nvPr/>
        </p:nvSpPr>
        <p:spPr bwMode="auto">
          <a:xfrm>
            <a:off x="4200525" y="4612482"/>
            <a:ext cx="379413" cy="327025"/>
          </a:xfrm>
          <a:custGeom>
            <a:avLst/>
            <a:gdLst>
              <a:gd name="T0" fmla="*/ 597278658 w 239"/>
              <a:gd name="T1" fmla="*/ 183972195 h 206"/>
              <a:gd name="T2" fmla="*/ 587198022 w 239"/>
              <a:gd name="T3" fmla="*/ 120967514 h 206"/>
              <a:gd name="T4" fmla="*/ 567036751 w 239"/>
              <a:gd name="T5" fmla="*/ 68043430 h 206"/>
              <a:gd name="T6" fmla="*/ 534273891 w 239"/>
              <a:gd name="T7" fmla="*/ 20161250 h 206"/>
              <a:gd name="T8" fmla="*/ 506552937 w 239"/>
              <a:gd name="T9" fmla="*/ 0 h 206"/>
              <a:gd name="T10" fmla="*/ 524193255 w 239"/>
              <a:gd name="T11" fmla="*/ 20161250 h 206"/>
              <a:gd name="T12" fmla="*/ 559475480 w 239"/>
              <a:gd name="T13" fmla="*/ 68043430 h 206"/>
              <a:gd name="T14" fmla="*/ 582157704 w 239"/>
              <a:gd name="T15" fmla="*/ 120967514 h 206"/>
              <a:gd name="T16" fmla="*/ 592238340 w 239"/>
              <a:gd name="T17" fmla="*/ 178931884 h 206"/>
              <a:gd name="T18" fmla="*/ 592238340 w 239"/>
              <a:gd name="T19" fmla="*/ 241935028 h 206"/>
              <a:gd name="T20" fmla="*/ 582157704 w 239"/>
              <a:gd name="T21" fmla="*/ 302418760 h 206"/>
              <a:gd name="T22" fmla="*/ 559475480 w 239"/>
              <a:gd name="T23" fmla="*/ 355342819 h 206"/>
              <a:gd name="T24" fmla="*/ 529233573 w 239"/>
              <a:gd name="T25" fmla="*/ 400705618 h 206"/>
              <a:gd name="T26" fmla="*/ 486391665 w 239"/>
              <a:gd name="T27" fmla="*/ 443547567 h 206"/>
              <a:gd name="T28" fmla="*/ 438507852 w 239"/>
              <a:gd name="T29" fmla="*/ 476310382 h 206"/>
              <a:gd name="T30" fmla="*/ 385585209 w 239"/>
              <a:gd name="T31" fmla="*/ 496471626 h 206"/>
              <a:gd name="T32" fmla="*/ 327620760 w 239"/>
              <a:gd name="T33" fmla="*/ 509071610 h 206"/>
              <a:gd name="T34" fmla="*/ 246975674 w 239"/>
              <a:gd name="T35" fmla="*/ 509071610 h 206"/>
              <a:gd name="T36" fmla="*/ 163811174 w 239"/>
              <a:gd name="T37" fmla="*/ 481350693 h 206"/>
              <a:gd name="T38" fmla="*/ 88206381 w 239"/>
              <a:gd name="T39" fmla="*/ 428426634 h 206"/>
              <a:gd name="T40" fmla="*/ 35282237 w 239"/>
              <a:gd name="T41" fmla="*/ 360383130 h 206"/>
              <a:gd name="T42" fmla="*/ 15120960 w 239"/>
              <a:gd name="T43" fmla="*/ 322580004 h 206"/>
              <a:gd name="T44" fmla="*/ 15120960 w 239"/>
              <a:gd name="T45" fmla="*/ 327620315 h 206"/>
              <a:gd name="T46" fmla="*/ 57964474 w 239"/>
              <a:gd name="T47" fmla="*/ 400705618 h 206"/>
              <a:gd name="T48" fmla="*/ 120967678 w 239"/>
              <a:gd name="T49" fmla="*/ 466229760 h 206"/>
              <a:gd name="T50" fmla="*/ 206653082 w 239"/>
              <a:gd name="T51" fmla="*/ 501511937 h 206"/>
              <a:gd name="T52" fmla="*/ 294859487 w 239"/>
              <a:gd name="T53" fmla="*/ 519152232 h 206"/>
              <a:gd name="T54" fmla="*/ 360383620 w 239"/>
              <a:gd name="T55" fmla="*/ 514111921 h 206"/>
              <a:gd name="T56" fmla="*/ 413306163 w 239"/>
              <a:gd name="T57" fmla="*/ 491431315 h 206"/>
              <a:gd name="T58" fmla="*/ 466230394 w 239"/>
              <a:gd name="T59" fmla="*/ 466229760 h 206"/>
              <a:gd name="T60" fmla="*/ 514112620 w 239"/>
              <a:gd name="T61" fmla="*/ 428426634 h 206"/>
              <a:gd name="T62" fmla="*/ 549394845 w 239"/>
              <a:gd name="T63" fmla="*/ 380544374 h 206"/>
              <a:gd name="T64" fmla="*/ 577117387 w 239"/>
              <a:gd name="T65" fmla="*/ 332660626 h 206"/>
              <a:gd name="T66" fmla="*/ 592238340 w 239"/>
              <a:gd name="T67" fmla="*/ 274696255 h 206"/>
              <a:gd name="T68" fmla="*/ 602318976 w 239"/>
              <a:gd name="T69" fmla="*/ 211693161 h 206"/>
              <a:gd name="T70" fmla="*/ 20161278 w 239"/>
              <a:gd name="T71" fmla="*/ 83165950 h 206"/>
              <a:gd name="T72" fmla="*/ 5040319 w 239"/>
              <a:gd name="T73" fmla="*/ 153728742 h 206"/>
              <a:gd name="T74" fmla="*/ 20161278 w 239"/>
              <a:gd name="T75" fmla="*/ 95765934 h 206"/>
              <a:gd name="T76" fmla="*/ 52924156 w 239"/>
              <a:gd name="T77" fmla="*/ 42843450 h 206"/>
              <a:gd name="T78" fmla="*/ 45362873 w 239"/>
              <a:gd name="T79" fmla="*/ 35282189 h 20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9"/>
              <a:gd name="T121" fmla="*/ 0 h 206"/>
              <a:gd name="T122" fmla="*/ 239 w 239"/>
              <a:gd name="T123" fmla="*/ 206 h 20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9" h="206">
                <a:moveTo>
                  <a:pt x="239" y="84"/>
                </a:moveTo>
                <a:lnTo>
                  <a:pt x="237" y="73"/>
                </a:lnTo>
                <a:lnTo>
                  <a:pt x="235" y="61"/>
                </a:lnTo>
                <a:lnTo>
                  <a:pt x="233" y="48"/>
                </a:lnTo>
                <a:lnTo>
                  <a:pt x="229" y="38"/>
                </a:lnTo>
                <a:lnTo>
                  <a:pt x="225" y="27"/>
                </a:lnTo>
                <a:lnTo>
                  <a:pt x="218" y="19"/>
                </a:lnTo>
                <a:lnTo>
                  <a:pt x="212" y="8"/>
                </a:lnTo>
                <a:lnTo>
                  <a:pt x="204" y="0"/>
                </a:lnTo>
                <a:lnTo>
                  <a:pt x="201" y="0"/>
                </a:lnTo>
                <a:lnTo>
                  <a:pt x="208" y="8"/>
                </a:lnTo>
                <a:lnTo>
                  <a:pt x="216" y="19"/>
                </a:lnTo>
                <a:lnTo>
                  <a:pt x="222" y="27"/>
                </a:lnTo>
                <a:lnTo>
                  <a:pt x="227" y="38"/>
                </a:lnTo>
                <a:lnTo>
                  <a:pt x="231" y="48"/>
                </a:lnTo>
                <a:lnTo>
                  <a:pt x="233" y="61"/>
                </a:lnTo>
                <a:lnTo>
                  <a:pt x="235" y="71"/>
                </a:lnTo>
                <a:lnTo>
                  <a:pt x="235" y="84"/>
                </a:lnTo>
                <a:lnTo>
                  <a:pt x="235" y="96"/>
                </a:lnTo>
                <a:lnTo>
                  <a:pt x="233" y="109"/>
                </a:lnTo>
                <a:lnTo>
                  <a:pt x="231" y="120"/>
                </a:lnTo>
                <a:lnTo>
                  <a:pt x="227" y="130"/>
                </a:lnTo>
                <a:lnTo>
                  <a:pt x="222" y="141"/>
                </a:lnTo>
                <a:lnTo>
                  <a:pt x="216" y="151"/>
                </a:lnTo>
                <a:lnTo>
                  <a:pt x="210" y="159"/>
                </a:lnTo>
                <a:lnTo>
                  <a:pt x="201" y="168"/>
                </a:lnTo>
                <a:lnTo>
                  <a:pt x="193" y="176"/>
                </a:lnTo>
                <a:lnTo>
                  <a:pt x="185" y="183"/>
                </a:lnTo>
                <a:lnTo>
                  <a:pt x="174" y="189"/>
                </a:lnTo>
                <a:lnTo>
                  <a:pt x="164" y="193"/>
                </a:lnTo>
                <a:lnTo>
                  <a:pt x="153" y="197"/>
                </a:lnTo>
                <a:lnTo>
                  <a:pt x="140" y="202"/>
                </a:lnTo>
                <a:lnTo>
                  <a:pt x="130" y="202"/>
                </a:lnTo>
                <a:lnTo>
                  <a:pt x="117" y="204"/>
                </a:lnTo>
                <a:lnTo>
                  <a:pt x="98" y="202"/>
                </a:lnTo>
                <a:lnTo>
                  <a:pt x="82" y="197"/>
                </a:lnTo>
                <a:lnTo>
                  <a:pt x="65" y="191"/>
                </a:lnTo>
                <a:lnTo>
                  <a:pt x="50" y="183"/>
                </a:lnTo>
                <a:lnTo>
                  <a:pt x="35" y="170"/>
                </a:lnTo>
                <a:lnTo>
                  <a:pt x="25" y="157"/>
                </a:lnTo>
                <a:lnTo>
                  <a:pt x="14" y="143"/>
                </a:lnTo>
                <a:lnTo>
                  <a:pt x="6" y="126"/>
                </a:lnTo>
                <a:lnTo>
                  <a:pt x="6" y="128"/>
                </a:lnTo>
                <a:lnTo>
                  <a:pt x="6" y="130"/>
                </a:lnTo>
                <a:lnTo>
                  <a:pt x="12" y="145"/>
                </a:lnTo>
                <a:lnTo>
                  <a:pt x="23" y="159"/>
                </a:lnTo>
                <a:lnTo>
                  <a:pt x="35" y="172"/>
                </a:lnTo>
                <a:lnTo>
                  <a:pt x="48" y="185"/>
                </a:lnTo>
                <a:lnTo>
                  <a:pt x="65" y="193"/>
                </a:lnTo>
                <a:lnTo>
                  <a:pt x="82" y="199"/>
                </a:lnTo>
                <a:lnTo>
                  <a:pt x="98" y="204"/>
                </a:lnTo>
                <a:lnTo>
                  <a:pt x="117" y="206"/>
                </a:lnTo>
                <a:lnTo>
                  <a:pt x="130" y="206"/>
                </a:lnTo>
                <a:lnTo>
                  <a:pt x="143" y="204"/>
                </a:lnTo>
                <a:lnTo>
                  <a:pt x="153" y="199"/>
                </a:lnTo>
                <a:lnTo>
                  <a:pt x="164" y="195"/>
                </a:lnTo>
                <a:lnTo>
                  <a:pt x="174" y="191"/>
                </a:lnTo>
                <a:lnTo>
                  <a:pt x="185" y="185"/>
                </a:lnTo>
                <a:lnTo>
                  <a:pt x="195" y="178"/>
                </a:lnTo>
                <a:lnTo>
                  <a:pt x="204" y="170"/>
                </a:lnTo>
                <a:lnTo>
                  <a:pt x="210" y="162"/>
                </a:lnTo>
                <a:lnTo>
                  <a:pt x="218" y="151"/>
                </a:lnTo>
                <a:lnTo>
                  <a:pt x="225" y="143"/>
                </a:lnTo>
                <a:lnTo>
                  <a:pt x="229" y="132"/>
                </a:lnTo>
                <a:lnTo>
                  <a:pt x="233" y="120"/>
                </a:lnTo>
                <a:lnTo>
                  <a:pt x="235" y="109"/>
                </a:lnTo>
                <a:lnTo>
                  <a:pt x="237" y="96"/>
                </a:lnTo>
                <a:lnTo>
                  <a:pt x="239" y="84"/>
                </a:lnTo>
                <a:close/>
                <a:moveTo>
                  <a:pt x="18" y="14"/>
                </a:moveTo>
                <a:lnTo>
                  <a:pt x="8" y="33"/>
                </a:lnTo>
                <a:lnTo>
                  <a:pt x="0" y="54"/>
                </a:lnTo>
                <a:lnTo>
                  <a:pt x="2" y="61"/>
                </a:lnTo>
                <a:lnTo>
                  <a:pt x="4" y="48"/>
                </a:lnTo>
                <a:lnTo>
                  <a:pt x="8" y="38"/>
                </a:lnTo>
                <a:lnTo>
                  <a:pt x="14" y="25"/>
                </a:lnTo>
                <a:lnTo>
                  <a:pt x="21" y="17"/>
                </a:lnTo>
                <a:lnTo>
                  <a:pt x="18" y="14"/>
                </a:lnTo>
                <a:close/>
              </a:path>
            </a:pathLst>
          </a:custGeom>
          <a:solidFill>
            <a:srgbClr val="FE4A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4" name="Freeform 144"/>
          <p:cNvSpPr>
            <a:spLocks noEditPoints="1"/>
          </p:cNvSpPr>
          <p:nvPr/>
        </p:nvSpPr>
        <p:spPr bwMode="auto">
          <a:xfrm>
            <a:off x="4203732" y="4612482"/>
            <a:ext cx="373063" cy="323850"/>
          </a:xfrm>
          <a:custGeom>
            <a:avLst/>
            <a:gdLst>
              <a:gd name="T0" fmla="*/ 592238351 w 235"/>
              <a:gd name="T1" fmla="*/ 178931884 h 204"/>
              <a:gd name="T2" fmla="*/ 577117397 w 235"/>
              <a:gd name="T3" fmla="*/ 120967513 h 204"/>
              <a:gd name="T4" fmla="*/ 554435173 w 235"/>
              <a:gd name="T5" fmla="*/ 68043429 h 204"/>
              <a:gd name="T6" fmla="*/ 524193265 w 235"/>
              <a:gd name="T7" fmla="*/ 20161250 h 204"/>
              <a:gd name="T8" fmla="*/ 501512628 w 235"/>
              <a:gd name="T9" fmla="*/ 0 h 204"/>
              <a:gd name="T10" fmla="*/ 519152947 w 235"/>
              <a:gd name="T11" fmla="*/ 20161250 h 204"/>
              <a:gd name="T12" fmla="*/ 549394855 w 235"/>
              <a:gd name="T13" fmla="*/ 68043429 h 204"/>
              <a:gd name="T14" fmla="*/ 572077079 w 235"/>
              <a:gd name="T15" fmla="*/ 120967513 h 204"/>
              <a:gd name="T16" fmla="*/ 587198033 w 235"/>
              <a:gd name="T17" fmla="*/ 178931884 h 204"/>
              <a:gd name="T18" fmla="*/ 587198033 w 235"/>
              <a:gd name="T19" fmla="*/ 241935027 h 204"/>
              <a:gd name="T20" fmla="*/ 572077079 w 235"/>
              <a:gd name="T21" fmla="*/ 302418759 h 204"/>
              <a:gd name="T22" fmla="*/ 549394855 w 235"/>
              <a:gd name="T23" fmla="*/ 355342818 h 204"/>
              <a:gd name="T24" fmla="*/ 519152947 w 235"/>
              <a:gd name="T25" fmla="*/ 400705617 h 204"/>
              <a:gd name="T26" fmla="*/ 481351356 w 235"/>
              <a:gd name="T27" fmla="*/ 438507255 h 204"/>
              <a:gd name="T28" fmla="*/ 433467542 w 235"/>
              <a:gd name="T29" fmla="*/ 471270070 h 204"/>
              <a:gd name="T30" fmla="*/ 380544898 w 235"/>
              <a:gd name="T31" fmla="*/ 496471625 h 204"/>
              <a:gd name="T32" fmla="*/ 322580448 w 235"/>
              <a:gd name="T33" fmla="*/ 509071609 h 204"/>
              <a:gd name="T34" fmla="*/ 241935361 w 235"/>
              <a:gd name="T35" fmla="*/ 509071609 h 204"/>
              <a:gd name="T36" fmla="*/ 158770859 w 235"/>
              <a:gd name="T37" fmla="*/ 476310381 h 204"/>
              <a:gd name="T38" fmla="*/ 83166065 w 235"/>
              <a:gd name="T39" fmla="*/ 428426633 h 204"/>
              <a:gd name="T40" fmla="*/ 30241920 w 235"/>
              <a:gd name="T41" fmla="*/ 355342818 h 204"/>
              <a:gd name="T42" fmla="*/ 10080639 w 235"/>
              <a:gd name="T43" fmla="*/ 317539692 h 204"/>
              <a:gd name="T44" fmla="*/ 30241920 w 235"/>
              <a:gd name="T45" fmla="*/ 365423440 h 204"/>
              <a:gd name="T46" fmla="*/ 83166065 w 235"/>
              <a:gd name="T47" fmla="*/ 433466944 h 204"/>
              <a:gd name="T48" fmla="*/ 158770859 w 235"/>
              <a:gd name="T49" fmla="*/ 481350692 h 204"/>
              <a:gd name="T50" fmla="*/ 241935361 w 235"/>
              <a:gd name="T51" fmla="*/ 514111920 h 204"/>
              <a:gd name="T52" fmla="*/ 322580448 w 235"/>
              <a:gd name="T53" fmla="*/ 514111920 h 204"/>
              <a:gd name="T54" fmla="*/ 380544898 w 235"/>
              <a:gd name="T55" fmla="*/ 501511936 h 204"/>
              <a:gd name="T56" fmla="*/ 433467542 w 235"/>
              <a:gd name="T57" fmla="*/ 476310381 h 204"/>
              <a:gd name="T58" fmla="*/ 481351356 w 235"/>
              <a:gd name="T59" fmla="*/ 443547566 h 204"/>
              <a:gd name="T60" fmla="*/ 524193265 w 235"/>
              <a:gd name="T61" fmla="*/ 408265290 h 204"/>
              <a:gd name="T62" fmla="*/ 554435173 w 235"/>
              <a:gd name="T63" fmla="*/ 355342818 h 204"/>
              <a:gd name="T64" fmla="*/ 577117397 w 235"/>
              <a:gd name="T65" fmla="*/ 302418759 h 204"/>
              <a:gd name="T66" fmla="*/ 592238351 w 235"/>
              <a:gd name="T67" fmla="*/ 241935027 h 204"/>
              <a:gd name="T68" fmla="*/ 40322556 w 235"/>
              <a:gd name="T69" fmla="*/ 35282189 h 204"/>
              <a:gd name="T70" fmla="*/ 15120960 w 235"/>
              <a:gd name="T71" fmla="*/ 90725623 h 204"/>
              <a:gd name="T72" fmla="*/ 0 w 235"/>
              <a:gd name="T73" fmla="*/ 143648119 h 204"/>
              <a:gd name="T74" fmla="*/ 10080639 w 235"/>
              <a:gd name="T75" fmla="*/ 126007824 h 204"/>
              <a:gd name="T76" fmla="*/ 30241920 w 235"/>
              <a:gd name="T77" fmla="*/ 68043429 h 204"/>
              <a:gd name="T78" fmla="*/ 47883827 w 235"/>
              <a:gd name="T79" fmla="*/ 42843450 h 2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5"/>
              <a:gd name="T121" fmla="*/ 0 h 204"/>
              <a:gd name="T122" fmla="*/ 235 w 235"/>
              <a:gd name="T123" fmla="*/ 204 h 20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5" h="204">
                <a:moveTo>
                  <a:pt x="235" y="84"/>
                </a:moveTo>
                <a:lnTo>
                  <a:pt x="235" y="71"/>
                </a:lnTo>
                <a:lnTo>
                  <a:pt x="233" y="61"/>
                </a:lnTo>
                <a:lnTo>
                  <a:pt x="229" y="48"/>
                </a:lnTo>
                <a:lnTo>
                  <a:pt x="227" y="38"/>
                </a:lnTo>
                <a:lnTo>
                  <a:pt x="220" y="27"/>
                </a:lnTo>
                <a:lnTo>
                  <a:pt x="214" y="19"/>
                </a:lnTo>
                <a:lnTo>
                  <a:pt x="208" y="8"/>
                </a:lnTo>
                <a:lnTo>
                  <a:pt x="199" y="0"/>
                </a:lnTo>
                <a:lnTo>
                  <a:pt x="197" y="0"/>
                </a:lnTo>
                <a:lnTo>
                  <a:pt x="206" y="8"/>
                </a:lnTo>
                <a:lnTo>
                  <a:pt x="212" y="17"/>
                </a:lnTo>
                <a:lnTo>
                  <a:pt x="218" y="27"/>
                </a:lnTo>
                <a:lnTo>
                  <a:pt x="223" y="38"/>
                </a:lnTo>
                <a:lnTo>
                  <a:pt x="227" y="48"/>
                </a:lnTo>
                <a:lnTo>
                  <a:pt x="231" y="61"/>
                </a:lnTo>
                <a:lnTo>
                  <a:pt x="233" y="71"/>
                </a:lnTo>
                <a:lnTo>
                  <a:pt x="233" y="84"/>
                </a:lnTo>
                <a:lnTo>
                  <a:pt x="233" y="96"/>
                </a:lnTo>
                <a:lnTo>
                  <a:pt x="231" y="109"/>
                </a:lnTo>
                <a:lnTo>
                  <a:pt x="227" y="120"/>
                </a:lnTo>
                <a:lnTo>
                  <a:pt x="225" y="130"/>
                </a:lnTo>
                <a:lnTo>
                  <a:pt x="218" y="141"/>
                </a:lnTo>
                <a:lnTo>
                  <a:pt x="212" y="151"/>
                </a:lnTo>
                <a:lnTo>
                  <a:pt x="206" y="159"/>
                </a:lnTo>
                <a:lnTo>
                  <a:pt x="199" y="168"/>
                </a:lnTo>
                <a:lnTo>
                  <a:pt x="191" y="174"/>
                </a:lnTo>
                <a:lnTo>
                  <a:pt x="180" y="183"/>
                </a:lnTo>
                <a:lnTo>
                  <a:pt x="172" y="187"/>
                </a:lnTo>
                <a:lnTo>
                  <a:pt x="162" y="193"/>
                </a:lnTo>
                <a:lnTo>
                  <a:pt x="151" y="197"/>
                </a:lnTo>
                <a:lnTo>
                  <a:pt x="138" y="199"/>
                </a:lnTo>
                <a:lnTo>
                  <a:pt x="128" y="202"/>
                </a:lnTo>
                <a:lnTo>
                  <a:pt x="115" y="202"/>
                </a:lnTo>
                <a:lnTo>
                  <a:pt x="96" y="202"/>
                </a:lnTo>
                <a:lnTo>
                  <a:pt x="80" y="195"/>
                </a:lnTo>
                <a:lnTo>
                  <a:pt x="63" y="189"/>
                </a:lnTo>
                <a:lnTo>
                  <a:pt x="48" y="181"/>
                </a:lnTo>
                <a:lnTo>
                  <a:pt x="33" y="170"/>
                </a:lnTo>
                <a:lnTo>
                  <a:pt x="23" y="155"/>
                </a:lnTo>
                <a:lnTo>
                  <a:pt x="12" y="141"/>
                </a:lnTo>
                <a:lnTo>
                  <a:pt x="6" y="124"/>
                </a:lnTo>
                <a:lnTo>
                  <a:pt x="4" y="126"/>
                </a:lnTo>
                <a:lnTo>
                  <a:pt x="4" y="128"/>
                </a:lnTo>
                <a:lnTo>
                  <a:pt x="12" y="145"/>
                </a:lnTo>
                <a:lnTo>
                  <a:pt x="21" y="159"/>
                </a:lnTo>
                <a:lnTo>
                  <a:pt x="33" y="172"/>
                </a:lnTo>
                <a:lnTo>
                  <a:pt x="48" y="183"/>
                </a:lnTo>
                <a:lnTo>
                  <a:pt x="63" y="191"/>
                </a:lnTo>
                <a:lnTo>
                  <a:pt x="80" y="199"/>
                </a:lnTo>
                <a:lnTo>
                  <a:pt x="96" y="204"/>
                </a:lnTo>
                <a:lnTo>
                  <a:pt x="115" y="204"/>
                </a:lnTo>
                <a:lnTo>
                  <a:pt x="128" y="204"/>
                </a:lnTo>
                <a:lnTo>
                  <a:pt x="141" y="202"/>
                </a:lnTo>
                <a:lnTo>
                  <a:pt x="151" y="199"/>
                </a:lnTo>
                <a:lnTo>
                  <a:pt x="162" y="195"/>
                </a:lnTo>
                <a:lnTo>
                  <a:pt x="172" y="189"/>
                </a:lnTo>
                <a:lnTo>
                  <a:pt x="183" y="185"/>
                </a:lnTo>
                <a:lnTo>
                  <a:pt x="191" y="176"/>
                </a:lnTo>
                <a:lnTo>
                  <a:pt x="199" y="170"/>
                </a:lnTo>
                <a:lnTo>
                  <a:pt x="208" y="162"/>
                </a:lnTo>
                <a:lnTo>
                  <a:pt x="214" y="151"/>
                </a:lnTo>
                <a:lnTo>
                  <a:pt x="220" y="141"/>
                </a:lnTo>
                <a:lnTo>
                  <a:pt x="227" y="130"/>
                </a:lnTo>
                <a:lnTo>
                  <a:pt x="229" y="120"/>
                </a:lnTo>
                <a:lnTo>
                  <a:pt x="233" y="109"/>
                </a:lnTo>
                <a:lnTo>
                  <a:pt x="235" y="96"/>
                </a:lnTo>
                <a:lnTo>
                  <a:pt x="235" y="84"/>
                </a:lnTo>
                <a:close/>
                <a:moveTo>
                  <a:pt x="16" y="14"/>
                </a:moveTo>
                <a:lnTo>
                  <a:pt x="12" y="25"/>
                </a:lnTo>
                <a:lnTo>
                  <a:pt x="6" y="36"/>
                </a:lnTo>
                <a:lnTo>
                  <a:pt x="2" y="46"/>
                </a:lnTo>
                <a:lnTo>
                  <a:pt x="0" y="57"/>
                </a:lnTo>
                <a:lnTo>
                  <a:pt x="0" y="63"/>
                </a:lnTo>
                <a:lnTo>
                  <a:pt x="4" y="50"/>
                </a:lnTo>
                <a:lnTo>
                  <a:pt x="8" y="38"/>
                </a:lnTo>
                <a:lnTo>
                  <a:pt x="12" y="27"/>
                </a:lnTo>
                <a:lnTo>
                  <a:pt x="21" y="17"/>
                </a:lnTo>
                <a:lnTo>
                  <a:pt x="19" y="17"/>
                </a:lnTo>
                <a:lnTo>
                  <a:pt x="16" y="14"/>
                </a:lnTo>
                <a:close/>
              </a:path>
            </a:pathLst>
          </a:custGeom>
          <a:solidFill>
            <a:srgbClr val="FE4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5" name="Freeform 145"/>
          <p:cNvSpPr>
            <a:spLocks noEditPoints="1"/>
          </p:cNvSpPr>
          <p:nvPr/>
        </p:nvSpPr>
        <p:spPr bwMode="auto">
          <a:xfrm>
            <a:off x="4203701" y="4612482"/>
            <a:ext cx="369888" cy="323850"/>
          </a:xfrm>
          <a:custGeom>
            <a:avLst/>
            <a:gdLst>
              <a:gd name="T0" fmla="*/ 587198038 w 233"/>
              <a:gd name="T1" fmla="*/ 178931884 h 204"/>
              <a:gd name="T2" fmla="*/ 577117402 w 233"/>
              <a:gd name="T3" fmla="*/ 120967513 h 204"/>
              <a:gd name="T4" fmla="*/ 554435178 w 233"/>
              <a:gd name="T5" fmla="*/ 68043429 h 204"/>
              <a:gd name="T6" fmla="*/ 519152952 w 233"/>
              <a:gd name="T7" fmla="*/ 20161250 h 204"/>
              <a:gd name="T8" fmla="*/ 496472314 w 233"/>
              <a:gd name="T9" fmla="*/ 0 h 204"/>
              <a:gd name="T10" fmla="*/ 514112634 w 233"/>
              <a:gd name="T11" fmla="*/ 20161250 h 204"/>
              <a:gd name="T12" fmla="*/ 544354542 w 233"/>
              <a:gd name="T13" fmla="*/ 68043429 h 204"/>
              <a:gd name="T14" fmla="*/ 572077084 w 233"/>
              <a:gd name="T15" fmla="*/ 120967513 h 204"/>
              <a:gd name="T16" fmla="*/ 582157720 w 233"/>
              <a:gd name="T17" fmla="*/ 178931884 h 204"/>
              <a:gd name="T18" fmla="*/ 582157720 w 233"/>
              <a:gd name="T19" fmla="*/ 241935027 h 204"/>
              <a:gd name="T20" fmla="*/ 572077084 w 233"/>
              <a:gd name="T21" fmla="*/ 302418759 h 204"/>
              <a:gd name="T22" fmla="*/ 549394860 w 233"/>
              <a:gd name="T23" fmla="*/ 355342818 h 204"/>
              <a:gd name="T24" fmla="*/ 519152952 w 233"/>
              <a:gd name="T25" fmla="*/ 400705617 h 204"/>
              <a:gd name="T26" fmla="*/ 476311043 w 233"/>
              <a:gd name="T27" fmla="*/ 438507255 h 204"/>
              <a:gd name="T28" fmla="*/ 428427228 w 233"/>
              <a:gd name="T29" fmla="*/ 471270070 h 204"/>
              <a:gd name="T30" fmla="*/ 375504583 w 233"/>
              <a:gd name="T31" fmla="*/ 491431314 h 204"/>
              <a:gd name="T32" fmla="*/ 322580451 w 233"/>
              <a:gd name="T33" fmla="*/ 501511936 h 204"/>
              <a:gd name="T34" fmla="*/ 241935363 w 233"/>
              <a:gd name="T35" fmla="*/ 501511936 h 204"/>
              <a:gd name="T36" fmla="*/ 158770860 w 233"/>
              <a:gd name="T37" fmla="*/ 476310381 h 204"/>
              <a:gd name="T38" fmla="*/ 83166065 w 233"/>
              <a:gd name="T39" fmla="*/ 423386322 h 204"/>
              <a:gd name="T40" fmla="*/ 30241920 w 233"/>
              <a:gd name="T41" fmla="*/ 347781558 h 204"/>
              <a:gd name="T42" fmla="*/ 15120960 w 233"/>
              <a:gd name="T43" fmla="*/ 312499381 h 204"/>
              <a:gd name="T44" fmla="*/ 30241920 w 233"/>
              <a:gd name="T45" fmla="*/ 360383129 h 204"/>
              <a:gd name="T46" fmla="*/ 83166065 w 233"/>
              <a:gd name="T47" fmla="*/ 428426633 h 204"/>
              <a:gd name="T48" fmla="*/ 158770860 w 233"/>
              <a:gd name="T49" fmla="*/ 481350692 h 204"/>
              <a:gd name="T50" fmla="*/ 241935363 w 233"/>
              <a:gd name="T51" fmla="*/ 509071609 h 204"/>
              <a:gd name="T52" fmla="*/ 322580451 w 233"/>
              <a:gd name="T53" fmla="*/ 509071609 h 204"/>
              <a:gd name="T54" fmla="*/ 380544901 w 233"/>
              <a:gd name="T55" fmla="*/ 496471625 h 204"/>
              <a:gd name="T56" fmla="*/ 433467546 w 233"/>
              <a:gd name="T57" fmla="*/ 476310381 h 204"/>
              <a:gd name="T58" fmla="*/ 481351361 w 233"/>
              <a:gd name="T59" fmla="*/ 443547566 h 204"/>
              <a:gd name="T60" fmla="*/ 524193270 w 233"/>
              <a:gd name="T61" fmla="*/ 400705617 h 204"/>
              <a:gd name="T62" fmla="*/ 554435178 w 233"/>
              <a:gd name="T63" fmla="*/ 355342818 h 204"/>
              <a:gd name="T64" fmla="*/ 577117402 w 233"/>
              <a:gd name="T65" fmla="*/ 302418759 h 204"/>
              <a:gd name="T66" fmla="*/ 587198038 w 233"/>
              <a:gd name="T67" fmla="*/ 241935027 h 204"/>
              <a:gd name="T68" fmla="*/ 47883827 w 233"/>
              <a:gd name="T69" fmla="*/ 42843450 h 204"/>
              <a:gd name="T70" fmla="*/ 15120960 w 233"/>
              <a:gd name="T71" fmla="*/ 95765934 h 204"/>
              <a:gd name="T72" fmla="*/ 0 w 233"/>
              <a:gd name="T73" fmla="*/ 153728741 h 204"/>
              <a:gd name="T74" fmla="*/ 10080639 w 233"/>
              <a:gd name="T75" fmla="*/ 131048135 h 204"/>
              <a:gd name="T76" fmla="*/ 35282238 w 233"/>
              <a:gd name="T77" fmla="*/ 68043429 h 204"/>
              <a:gd name="T78" fmla="*/ 52924157 w 233"/>
              <a:gd name="T79" fmla="*/ 42843450 h 2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3"/>
              <a:gd name="T121" fmla="*/ 0 h 204"/>
              <a:gd name="T122" fmla="*/ 233 w 233"/>
              <a:gd name="T123" fmla="*/ 204 h 20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3" h="204">
                <a:moveTo>
                  <a:pt x="233" y="84"/>
                </a:moveTo>
                <a:lnTo>
                  <a:pt x="233" y="71"/>
                </a:lnTo>
                <a:lnTo>
                  <a:pt x="231" y="61"/>
                </a:lnTo>
                <a:lnTo>
                  <a:pt x="229" y="48"/>
                </a:lnTo>
                <a:lnTo>
                  <a:pt x="225" y="38"/>
                </a:lnTo>
                <a:lnTo>
                  <a:pt x="220" y="27"/>
                </a:lnTo>
                <a:lnTo>
                  <a:pt x="214" y="19"/>
                </a:lnTo>
                <a:lnTo>
                  <a:pt x="206" y="8"/>
                </a:lnTo>
                <a:lnTo>
                  <a:pt x="199" y="0"/>
                </a:lnTo>
                <a:lnTo>
                  <a:pt x="197" y="0"/>
                </a:lnTo>
                <a:lnTo>
                  <a:pt x="195" y="0"/>
                </a:lnTo>
                <a:lnTo>
                  <a:pt x="204" y="8"/>
                </a:lnTo>
                <a:lnTo>
                  <a:pt x="210" y="17"/>
                </a:lnTo>
                <a:lnTo>
                  <a:pt x="216" y="27"/>
                </a:lnTo>
                <a:lnTo>
                  <a:pt x="223" y="38"/>
                </a:lnTo>
                <a:lnTo>
                  <a:pt x="227" y="48"/>
                </a:lnTo>
                <a:lnTo>
                  <a:pt x="229" y="61"/>
                </a:lnTo>
                <a:lnTo>
                  <a:pt x="231" y="71"/>
                </a:lnTo>
                <a:lnTo>
                  <a:pt x="231" y="84"/>
                </a:lnTo>
                <a:lnTo>
                  <a:pt x="231" y="96"/>
                </a:lnTo>
                <a:lnTo>
                  <a:pt x="229" y="107"/>
                </a:lnTo>
                <a:lnTo>
                  <a:pt x="227" y="120"/>
                </a:lnTo>
                <a:lnTo>
                  <a:pt x="223" y="130"/>
                </a:lnTo>
                <a:lnTo>
                  <a:pt x="218" y="141"/>
                </a:lnTo>
                <a:lnTo>
                  <a:pt x="212" y="149"/>
                </a:lnTo>
                <a:lnTo>
                  <a:pt x="206" y="159"/>
                </a:lnTo>
                <a:lnTo>
                  <a:pt x="197" y="166"/>
                </a:lnTo>
                <a:lnTo>
                  <a:pt x="189" y="174"/>
                </a:lnTo>
                <a:lnTo>
                  <a:pt x="180" y="181"/>
                </a:lnTo>
                <a:lnTo>
                  <a:pt x="170" y="187"/>
                </a:lnTo>
                <a:lnTo>
                  <a:pt x="162" y="191"/>
                </a:lnTo>
                <a:lnTo>
                  <a:pt x="149" y="195"/>
                </a:lnTo>
                <a:lnTo>
                  <a:pt x="138" y="199"/>
                </a:lnTo>
                <a:lnTo>
                  <a:pt x="128" y="199"/>
                </a:lnTo>
                <a:lnTo>
                  <a:pt x="115" y="202"/>
                </a:lnTo>
                <a:lnTo>
                  <a:pt x="96" y="199"/>
                </a:lnTo>
                <a:lnTo>
                  <a:pt x="80" y="195"/>
                </a:lnTo>
                <a:lnTo>
                  <a:pt x="63" y="189"/>
                </a:lnTo>
                <a:lnTo>
                  <a:pt x="48" y="178"/>
                </a:lnTo>
                <a:lnTo>
                  <a:pt x="33" y="168"/>
                </a:lnTo>
                <a:lnTo>
                  <a:pt x="23" y="153"/>
                </a:lnTo>
                <a:lnTo>
                  <a:pt x="12" y="138"/>
                </a:lnTo>
                <a:lnTo>
                  <a:pt x="6" y="122"/>
                </a:lnTo>
                <a:lnTo>
                  <a:pt x="6" y="124"/>
                </a:lnTo>
                <a:lnTo>
                  <a:pt x="4" y="126"/>
                </a:lnTo>
                <a:lnTo>
                  <a:pt x="12" y="143"/>
                </a:lnTo>
                <a:lnTo>
                  <a:pt x="23" y="157"/>
                </a:lnTo>
                <a:lnTo>
                  <a:pt x="33" y="170"/>
                </a:lnTo>
                <a:lnTo>
                  <a:pt x="48" y="183"/>
                </a:lnTo>
                <a:lnTo>
                  <a:pt x="63" y="191"/>
                </a:lnTo>
                <a:lnTo>
                  <a:pt x="80" y="197"/>
                </a:lnTo>
                <a:lnTo>
                  <a:pt x="96" y="202"/>
                </a:lnTo>
                <a:lnTo>
                  <a:pt x="115" y="204"/>
                </a:lnTo>
                <a:lnTo>
                  <a:pt x="128" y="202"/>
                </a:lnTo>
                <a:lnTo>
                  <a:pt x="138" y="202"/>
                </a:lnTo>
                <a:lnTo>
                  <a:pt x="151" y="197"/>
                </a:lnTo>
                <a:lnTo>
                  <a:pt x="162" y="193"/>
                </a:lnTo>
                <a:lnTo>
                  <a:pt x="172" y="189"/>
                </a:lnTo>
                <a:lnTo>
                  <a:pt x="183" y="183"/>
                </a:lnTo>
                <a:lnTo>
                  <a:pt x="191" y="176"/>
                </a:lnTo>
                <a:lnTo>
                  <a:pt x="199" y="168"/>
                </a:lnTo>
                <a:lnTo>
                  <a:pt x="208" y="159"/>
                </a:lnTo>
                <a:lnTo>
                  <a:pt x="214" y="151"/>
                </a:lnTo>
                <a:lnTo>
                  <a:pt x="220" y="141"/>
                </a:lnTo>
                <a:lnTo>
                  <a:pt x="225" y="130"/>
                </a:lnTo>
                <a:lnTo>
                  <a:pt x="229" y="120"/>
                </a:lnTo>
                <a:lnTo>
                  <a:pt x="231" y="109"/>
                </a:lnTo>
                <a:lnTo>
                  <a:pt x="233" y="96"/>
                </a:lnTo>
                <a:lnTo>
                  <a:pt x="233" y="84"/>
                </a:lnTo>
                <a:close/>
                <a:moveTo>
                  <a:pt x="19" y="17"/>
                </a:moveTo>
                <a:lnTo>
                  <a:pt x="12" y="25"/>
                </a:lnTo>
                <a:lnTo>
                  <a:pt x="6" y="38"/>
                </a:lnTo>
                <a:lnTo>
                  <a:pt x="2" y="48"/>
                </a:lnTo>
                <a:lnTo>
                  <a:pt x="0" y="61"/>
                </a:lnTo>
                <a:lnTo>
                  <a:pt x="0" y="67"/>
                </a:lnTo>
                <a:lnTo>
                  <a:pt x="4" y="52"/>
                </a:lnTo>
                <a:lnTo>
                  <a:pt x="8" y="40"/>
                </a:lnTo>
                <a:lnTo>
                  <a:pt x="14" y="27"/>
                </a:lnTo>
                <a:lnTo>
                  <a:pt x="21" y="17"/>
                </a:lnTo>
                <a:lnTo>
                  <a:pt x="19" y="17"/>
                </a:lnTo>
                <a:close/>
              </a:path>
            </a:pathLst>
          </a:custGeom>
          <a:solidFill>
            <a:srgbClr val="FE4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6" name="Freeform 146"/>
          <p:cNvSpPr>
            <a:spLocks noEditPoints="1"/>
          </p:cNvSpPr>
          <p:nvPr/>
        </p:nvSpPr>
        <p:spPr bwMode="auto">
          <a:xfrm>
            <a:off x="4203701" y="4612484"/>
            <a:ext cx="369888" cy="320675"/>
          </a:xfrm>
          <a:custGeom>
            <a:avLst/>
            <a:gdLst>
              <a:gd name="T0" fmla="*/ 587198038 w 233"/>
              <a:gd name="T1" fmla="*/ 178931883 h 202"/>
              <a:gd name="T2" fmla="*/ 572077084 w 233"/>
              <a:gd name="T3" fmla="*/ 120967513 h 202"/>
              <a:gd name="T4" fmla="*/ 549394860 w 233"/>
              <a:gd name="T5" fmla="*/ 68043429 h 202"/>
              <a:gd name="T6" fmla="*/ 519152952 w 233"/>
              <a:gd name="T7" fmla="*/ 20161250 h 202"/>
              <a:gd name="T8" fmla="*/ 491431997 w 233"/>
              <a:gd name="T9" fmla="*/ 0 h 202"/>
              <a:gd name="T10" fmla="*/ 509072316 w 233"/>
              <a:gd name="T11" fmla="*/ 20161250 h 202"/>
              <a:gd name="T12" fmla="*/ 544354542 w 233"/>
              <a:gd name="T13" fmla="*/ 68043429 h 202"/>
              <a:gd name="T14" fmla="*/ 567036766 w 233"/>
              <a:gd name="T15" fmla="*/ 120967513 h 202"/>
              <a:gd name="T16" fmla="*/ 577117402 w 233"/>
              <a:gd name="T17" fmla="*/ 178931883 h 202"/>
              <a:gd name="T18" fmla="*/ 582157720 w 233"/>
              <a:gd name="T19" fmla="*/ 241935026 h 202"/>
              <a:gd name="T20" fmla="*/ 567036766 w 233"/>
              <a:gd name="T21" fmla="*/ 302418758 h 202"/>
              <a:gd name="T22" fmla="*/ 544354542 w 233"/>
              <a:gd name="T23" fmla="*/ 347781557 h 202"/>
              <a:gd name="T24" fmla="*/ 514112634 w 233"/>
              <a:gd name="T25" fmla="*/ 395665305 h 202"/>
              <a:gd name="T26" fmla="*/ 476311043 w 233"/>
              <a:gd name="T27" fmla="*/ 438507253 h 202"/>
              <a:gd name="T28" fmla="*/ 428427228 w 233"/>
              <a:gd name="T29" fmla="*/ 466229758 h 202"/>
              <a:gd name="T30" fmla="*/ 375504583 w 233"/>
              <a:gd name="T31" fmla="*/ 491431312 h 202"/>
              <a:gd name="T32" fmla="*/ 322580451 w 233"/>
              <a:gd name="T33" fmla="*/ 501511934 h 202"/>
              <a:gd name="T34" fmla="*/ 241935363 w 233"/>
              <a:gd name="T35" fmla="*/ 496471623 h 202"/>
              <a:gd name="T36" fmla="*/ 158770860 w 233"/>
              <a:gd name="T37" fmla="*/ 471270069 h 202"/>
              <a:gd name="T38" fmla="*/ 83166065 w 233"/>
              <a:gd name="T39" fmla="*/ 418346010 h 202"/>
              <a:gd name="T40" fmla="*/ 30241920 w 233"/>
              <a:gd name="T41" fmla="*/ 342741246 h 202"/>
              <a:gd name="T42" fmla="*/ 15120960 w 233"/>
              <a:gd name="T43" fmla="*/ 307459069 h 202"/>
              <a:gd name="T44" fmla="*/ 30241920 w 233"/>
              <a:gd name="T45" fmla="*/ 355342817 h 202"/>
              <a:gd name="T46" fmla="*/ 83166065 w 233"/>
              <a:gd name="T47" fmla="*/ 428426631 h 202"/>
              <a:gd name="T48" fmla="*/ 158770860 w 233"/>
              <a:gd name="T49" fmla="*/ 476310380 h 202"/>
              <a:gd name="T50" fmla="*/ 241935363 w 233"/>
              <a:gd name="T51" fmla="*/ 509071607 h 202"/>
              <a:gd name="T52" fmla="*/ 322580451 w 233"/>
              <a:gd name="T53" fmla="*/ 509071607 h 202"/>
              <a:gd name="T54" fmla="*/ 380544901 w 233"/>
              <a:gd name="T55" fmla="*/ 496471623 h 202"/>
              <a:gd name="T56" fmla="*/ 433467546 w 233"/>
              <a:gd name="T57" fmla="*/ 471270069 h 202"/>
              <a:gd name="T58" fmla="*/ 481351361 w 233"/>
              <a:gd name="T59" fmla="*/ 438507253 h 202"/>
              <a:gd name="T60" fmla="*/ 519152952 w 233"/>
              <a:gd name="T61" fmla="*/ 400705616 h 202"/>
              <a:gd name="T62" fmla="*/ 549394860 w 233"/>
              <a:gd name="T63" fmla="*/ 355342817 h 202"/>
              <a:gd name="T64" fmla="*/ 572077084 w 233"/>
              <a:gd name="T65" fmla="*/ 302418758 h 202"/>
              <a:gd name="T66" fmla="*/ 587198038 w 233"/>
              <a:gd name="T67" fmla="*/ 241935026 h 202"/>
              <a:gd name="T68" fmla="*/ 52924157 w 233"/>
              <a:gd name="T69" fmla="*/ 42843449 h 202"/>
              <a:gd name="T70" fmla="*/ 20161278 w 233"/>
              <a:gd name="T71" fmla="*/ 95765933 h 202"/>
              <a:gd name="T72" fmla="*/ 0 w 233"/>
              <a:gd name="T73" fmla="*/ 158769052 h 202"/>
              <a:gd name="T74" fmla="*/ 10080639 w 233"/>
              <a:gd name="T75" fmla="*/ 143648119 h 202"/>
              <a:gd name="T76" fmla="*/ 35282238 w 233"/>
              <a:gd name="T77" fmla="*/ 73083740 h 202"/>
              <a:gd name="T78" fmla="*/ 52924157 w 233"/>
              <a:gd name="T79" fmla="*/ 42843449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3"/>
              <a:gd name="T121" fmla="*/ 0 h 202"/>
              <a:gd name="T122" fmla="*/ 233 w 233"/>
              <a:gd name="T123" fmla="*/ 202 h 20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3" h="202">
                <a:moveTo>
                  <a:pt x="233" y="84"/>
                </a:moveTo>
                <a:lnTo>
                  <a:pt x="233" y="71"/>
                </a:lnTo>
                <a:lnTo>
                  <a:pt x="231" y="61"/>
                </a:lnTo>
                <a:lnTo>
                  <a:pt x="227" y="48"/>
                </a:lnTo>
                <a:lnTo>
                  <a:pt x="223" y="38"/>
                </a:lnTo>
                <a:lnTo>
                  <a:pt x="218" y="27"/>
                </a:lnTo>
                <a:lnTo>
                  <a:pt x="212" y="17"/>
                </a:lnTo>
                <a:lnTo>
                  <a:pt x="206" y="8"/>
                </a:lnTo>
                <a:lnTo>
                  <a:pt x="197" y="0"/>
                </a:lnTo>
                <a:lnTo>
                  <a:pt x="195" y="0"/>
                </a:lnTo>
                <a:lnTo>
                  <a:pt x="193" y="0"/>
                </a:lnTo>
                <a:lnTo>
                  <a:pt x="202" y="8"/>
                </a:lnTo>
                <a:lnTo>
                  <a:pt x="210" y="17"/>
                </a:lnTo>
                <a:lnTo>
                  <a:pt x="216" y="27"/>
                </a:lnTo>
                <a:lnTo>
                  <a:pt x="220" y="38"/>
                </a:lnTo>
                <a:lnTo>
                  <a:pt x="225" y="48"/>
                </a:lnTo>
                <a:lnTo>
                  <a:pt x="229" y="61"/>
                </a:lnTo>
                <a:lnTo>
                  <a:pt x="229" y="71"/>
                </a:lnTo>
                <a:lnTo>
                  <a:pt x="231" y="84"/>
                </a:lnTo>
                <a:lnTo>
                  <a:pt x="231" y="96"/>
                </a:lnTo>
                <a:lnTo>
                  <a:pt x="229" y="107"/>
                </a:lnTo>
                <a:lnTo>
                  <a:pt x="225" y="120"/>
                </a:lnTo>
                <a:lnTo>
                  <a:pt x="223" y="130"/>
                </a:lnTo>
                <a:lnTo>
                  <a:pt x="216" y="138"/>
                </a:lnTo>
                <a:lnTo>
                  <a:pt x="210" y="149"/>
                </a:lnTo>
                <a:lnTo>
                  <a:pt x="204" y="157"/>
                </a:lnTo>
                <a:lnTo>
                  <a:pt x="197" y="166"/>
                </a:lnTo>
                <a:lnTo>
                  <a:pt x="189" y="174"/>
                </a:lnTo>
                <a:lnTo>
                  <a:pt x="180" y="181"/>
                </a:lnTo>
                <a:lnTo>
                  <a:pt x="170" y="185"/>
                </a:lnTo>
                <a:lnTo>
                  <a:pt x="159" y="191"/>
                </a:lnTo>
                <a:lnTo>
                  <a:pt x="149" y="195"/>
                </a:lnTo>
                <a:lnTo>
                  <a:pt x="138" y="197"/>
                </a:lnTo>
                <a:lnTo>
                  <a:pt x="128" y="199"/>
                </a:lnTo>
                <a:lnTo>
                  <a:pt x="115" y="199"/>
                </a:lnTo>
                <a:lnTo>
                  <a:pt x="96" y="197"/>
                </a:lnTo>
                <a:lnTo>
                  <a:pt x="80" y="193"/>
                </a:lnTo>
                <a:lnTo>
                  <a:pt x="63" y="187"/>
                </a:lnTo>
                <a:lnTo>
                  <a:pt x="48" y="176"/>
                </a:lnTo>
                <a:lnTo>
                  <a:pt x="33" y="166"/>
                </a:lnTo>
                <a:lnTo>
                  <a:pt x="23" y="151"/>
                </a:lnTo>
                <a:lnTo>
                  <a:pt x="12" y="136"/>
                </a:lnTo>
                <a:lnTo>
                  <a:pt x="6" y="120"/>
                </a:lnTo>
                <a:lnTo>
                  <a:pt x="6" y="122"/>
                </a:lnTo>
                <a:lnTo>
                  <a:pt x="6" y="126"/>
                </a:lnTo>
                <a:lnTo>
                  <a:pt x="12" y="141"/>
                </a:lnTo>
                <a:lnTo>
                  <a:pt x="23" y="155"/>
                </a:lnTo>
                <a:lnTo>
                  <a:pt x="33" y="170"/>
                </a:lnTo>
                <a:lnTo>
                  <a:pt x="48" y="181"/>
                </a:lnTo>
                <a:lnTo>
                  <a:pt x="63" y="189"/>
                </a:lnTo>
                <a:lnTo>
                  <a:pt x="80" y="195"/>
                </a:lnTo>
                <a:lnTo>
                  <a:pt x="96" y="202"/>
                </a:lnTo>
                <a:lnTo>
                  <a:pt x="115" y="202"/>
                </a:lnTo>
                <a:lnTo>
                  <a:pt x="128" y="202"/>
                </a:lnTo>
                <a:lnTo>
                  <a:pt x="138" y="199"/>
                </a:lnTo>
                <a:lnTo>
                  <a:pt x="151" y="197"/>
                </a:lnTo>
                <a:lnTo>
                  <a:pt x="162" y="193"/>
                </a:lnTo>
                <a:lnTo>
                  <a:pt x="172" y="187"/>
                </a:lnTo>
                <a:lnTo>
                  <a:pt x="180" y="183"/>
                </a:lnTo>
                <a:lnTo>
                  <a:pt x="191" y="174"/>
                </a:lnTo>
                <a:lnTo>
                  <a:pt x="199" y="168"/>
                </a:lnTo>
                <a:lnTo>
                  <a:pt x="206" y="159"/>
                </a:lnTo>
                <a:lnTo>
                  <a:pt x="212" y="151"/>
                </a:lnTo>
                <a:lnTo>
                  <a:pt x="218" y="141"/>
                </a:lnTo>
                <a:lnTo>
                  <a:pt x="225" y="130"/>
                </a:lnTo>
                <a:lnTo>
                  <a:pt x="227" y="120"/>
                </a:lnTo>
                <a:lnTo>
                  <a:pt x="231" y="109"/>
                </a:lnTo>
                <a:lnTo>
                  <a:pt x="233" y="96"/>
                </a:lnTo>
                <a:lnTo>
                  <a:pt x="233" y="84"/>
                </a:lnTo>
                <a:close/>
                <a:moveTo>
                  <a:pt x="21" y="17"/>
                </a:moveTo>
                <a:lnTo>
                  <a:pt x="12" y="27"/>
                </a:lnTo>
                <a:lnTo>
                  <a:pt x="8" y="38"/>
                </a:lnTo>
                <a:lnTo>
                  <a:pt x="4" y="50"/>
                </a:lnTo>
                <a:lnTo>
                  <a:pt x="0" y="63"/>
                </a:lnTo>
                <a:lnTo>
                  <a:pt x="2" y="71"/>
                </a:lnTo>
                <a:lnTo>
                  <a:pt x="4" y="57"/>
                </a:lnTo>
                <a:lnTo>
                  <a:pt x="8" y="42"/>
                </a:lnTo>
                <a:lnTo>
                  <a:pt x="14" y="29"/>
                </a:lnTo>
                <a:lnTo>
                  <a:pt x="23" y="17"/>
                </a:lnTo>
                <a:lnTo>
                  <a:pt x="21" y="17"/>
                </a:lnTo>
                <a:close/>
              </a:path>
            </a:pathLst>
          </a:custGeom>
          <a:solidFill>
            <a:srgbClr val="FE4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7" name="Freeform 147"/>
          <p:cNvSpPr>
            <a:spLocks noEditPoints="1"/>
          </p:cNvSpPr>
          <p:nvPr/>
        </p:nvSpPr>
        <p:spPr bwMode="auto">
          <a:xfrm>
            <a:off x="4203704" y="4612484"/>
            <a:ext cx="366713" cy="320675"/>
          </a:xfrm>
          <a:custGeom>
            <a:avLst/>
            <a:gdLst>
              <a:gd name="T0" fmla="*/ 582157726 w 231"/>
              <a:gd name="T1" fmla="*/ 178931883 h 202"/>
              <a:gd name="T2" fmla="*/ 572077090 w 231"/>
              <a:gd name="T3" fmla="*/ 120967513 h 202"/>
              <a:gd name="T4" fmla="*/ 544354547 w 231"/>
              <a:gd name="T5" fmla="*/ 68043429 h 202"/>
              <a:gd name="T6" fmla="*/ 514112639 w 231"/>
              <a:gd name="T7" fmla="*/ 20161250 h 202"/>
              <a:gd name="T8" fmla="*/ 486391683 w 231"/>
              <a:gd name="T9" fmla="*/ 0 h 202"/>
              <a:gd name="T10" fmla="*/ 501512637 w 231"/>
              <a:gd name="T11" fmla="*/ 20161250 h 202"/>
              <a:gd name="T12" fmla="*/ 539314229 w 231"/>
              <a:gd name="T13" fmla="*/ 68043429 h 202"/>
              <a:gd name="T14" fmla="*/ 561996454 w 231"/>
              <a:gd name="T15" fmla="*/ 120967513 h 202"/>
              <a:gd name="T16" fmla="*/ 577117408 w 231"/>
              <a:gd name="T17" fmla="*/ 178931883 h 202"/>
              <a:gd name="T18" fmla="*/ 577117408 w 231"/>
              <a:gd name="T19" fmla="*/ 241935026 h 202"/>
              <a:gd name="T20" fmla="*/ 567036772 w 231"/>
              <a:gd name="T21" fmla="*/ 294857498 h 202"/>
              <a:gd name="T22" fmla="*/ 544354547 w 231"/>
              <a:gd name="T23" fmla="*/ 347781557 h 202"/>
              <a:gd name="T24" fmla="*/ 514112639 w 231"/>
              <a:gd name="T25" fmla="*/ 395665305 h 202"/>
              <a:gd name="T26" fmla="*/ 476311047 w 231"/>
              <a:gd name="T27" fmla="*/ 433466942 h 202"/>
              <a:gd name="T28" fmla="*/ 428427232 w 231"/>
              <a:gd name="T29" fmla="*/ 466229758 h 202"/>
              <a:gd name="T30" fmla="*/ 375504587 w 231"/>
              <a:gd name="T31" fmla="*/ 486391001 h 202"/>
              <a:gd name="T32" fmla="*/ 322580454 w 231"/>
              <a:gd name="T33" fmla="*/ 496471623 h 202"/>
              <a:gd name="T34" fmla="*/ 241935365 w 231"/>
              <a:gd name="T35" fmla="*/ 496471623 h 202"/>
              <a:gd name="T36" fmla="*/ 158770862 w 231"/>
              <a:gd name="T37" fmla="*/ 466229758 h 202"/>
              <a:gd name="T38" fmla="*/ 83166066 w 231"/>
              <a:gd name="T39" fmla="*/ 413305599 h 202"/>
              <a:gd name="T40" fmla="*/ 30241921 w 231"/>
              <a:gd name="T41" fmla="*/ 337700935 h 202"/>
              <a:gd name="T42" fmla="*/ 15120960 w 231"/>
              <a:gd name="T43" fmla="*/ 302418758 h 202"/>
              <a:gd name="T44" fmla="*/ 30241921 w 231"/>
              <a:gd name="T45" fmla="*/ 347781557 h 202"/>
              <a:gd name="T46" fmla="*/ 83166066 w 231"/>
              <a:gd name="T47" fmla="*/ 423386321 h 202"/>
              <a:gd name="T48" fmla="*/ 158770862 w 231"/>
              <a:gd name="T49" fmla="*/ 476310380 h 202"/>
              <a:gd name="T50" fmla="*/ 241935365 w 231"/>
              <a:gd name="T51" fmla="*/ 501511934 h 202"/>
              <a:gd name="T52" fmla="*/ 322580454 w 231"/>
              <a:gd name="T53" fmla="*/ 501511934 h 202"/>
              <a:gd name="T54" fmla="*/ 375504587 w 231"/>
              <a:gd name="T55" fmla="*/ 491431312 h 202"/>
              <a:gd name="T56" fmla="*/ 428427232 w 231"/>
              <a:gd name="T57" fmla="*/ 471270069 h 202"/>
              <a:gd name="T58" fmla="*/ 476311047 w 231"/>
              <a:gd name="T59" fmla="*/ 438507253 h 202"/>
              <a:gd name="T60" fmla="*/ 519152957 w 231"/>
              <a:gd name="T61" fmla="*/ 400705616 h 202"/>
              <a:gd name="T62" fmla="*/ 549394865 w 231"/>
              <a:gd name="T63" fmla="*/ 355342817 h 202"/>
              <a:gd name="T64" fmla="*/ 572077090 w 231"/>
              <a:gd name="T65" fmla="*/ 302418758 h 202"/>
              <a:gd name="T66" fmla="*/ 582157726 w 231"/>
              <a:gd name="T67" fmla="*/ 241935026 h 202"/>
              <a:gd name="T68" fmla="*/ 52924158 w 231"/>
              <a:gd name="T69" fmla="*/ 42843449 h 202"/>
              <a:gd name="T70" fmla="*/ 20161278 w 231"/>
              <a:gd name="T71" fmla="*/ 100806244 h 202"/>
              <a:gd name="T72" fmla="*/ 0 w 231"/>
              <a:gd name="T73" fmla="*/ 168851261 h 202"/>
              <a:gd name="T74" fmla="*/ 5040320 w 231"/>
              <a:gd name="T75" fmla="*/ 189012505 h 202"/>
              <a:gd name="T76" fmla="*/ 20161278 w 231"/>
              <a:gd name="T77" fmla="*/ 110886891 h 202"/>
              <a:gd name="T78" fmla="*/ 57964476 w 231"/>
              <a:gd name="T79" fmla="*/ 42843449 h 202"/>
              <a:gd name="T80" fmla="*/ 52924158 w 231"/>
              <a:gd name="T81" fmla="*/ 42843449 h 2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31"/>
              <a:gd name="T124" fmla="*/ 0 h 202"/>
              <a:gd name="T125" fmla="*/ 231 w 231"/>
              <a:gd name="T126" fmla="*/ 202 h 20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31" h="202">
                <a:moveTo>
                  <a:pt x="231" y="84"/>
                </a:moveTo>
                <a:lnTo>
                  <a:pt x="231" y="71"/>
                </a:lnTo>
                <a:lnTo>
                  <a:pt x="229" y="61"/>
                </a:lnTo>
                <a:lnTo>
                  <a:pt x="227" y="48"/>
                </a:lnTo>
                <a:lnTo>
                  <a:pt x="223" y="38"/>
                </a:lnTo>
                <a:lnTo>
                  <a:pt x="216" y="27"/>
                </a:lnTo>
                <a:lnTo>
                  <a:pt x="210" y="17"/>
                </a:lnTo>
                <a:lnTo>
                  <a:pt x="204" y="8"/>
                </a:lnTo>
                <a:lnTo>
                  <a:pt x="195" y="0"/>
                </a:lnTo>
                <a:lnTo>
                  <a:pt x="193" y="0"/>
                </a:lnTo>
                <a:lnTo>
                  <a:pt x="191" y="0"/>
                </a:lnTo>
                <a:lnTo>
                  <a:pt x="199" y="8"/>
                </a:lnTo>
                <a:lnTo>
                  <a:pt x="208" y="17"/>
                </a:lnTo>
                <a:lnTo>
                  <a:pt x="214" y="27"/>
                </a:lnTo>
                <a:lnTo>
                  <a:pt x="218" y="38"/>
                </a:lnTo>
                <a:lnTo>
                  <a:pt x="223" y="48"/>
                </a:lnTo>
                <a:lnTo>
                  <a:pt x="227" y="61"/>
                </a:lnTo>
                <a:lnTo>
                  <a:pt x="229" y="71"/>
                </a:lnTo>
                <a:lnTo>
                  <a:pt x="229" y="84"/>
                </a:lnTo>
                <a:lnTo>
                  <a:pt x="229" y="96"/>
                </a:lnTo>
                <a:lnTo>
                  <a:pt x="227" y="107"/>
                </a:lnTo>
                <a:lnTo>
                  <a:pt x="225" y="117"/>
                </a:lnTo>
                <a:lnTo>
                  <a:pt x="220" y="128"/>
                </a:lnTo>
                <a:lnTo>
                  <a:pt x="216" y="138"/>
                </a:lnTo>
                <a:lnTo>
                  <a:pt x="210" y="149"/>
                </a:lnTo>
                <a:lnTo>
                  <a:pt x="204" y="157"/>
                </a:lnTo>
                <a:lnTo>
                  <a:pt x="195" y="166"/>
                </a:lnTo>
                <a:lnTo>
                  <a:pt x="189" y="172"/>
                </a:lnTo>
                <a:lnTo>
                  <a:pt x="178" y="178"/>
                </a:lnTo>
                <a:lnTo>
                  <a:pt x="170" y="185"/>
                </a:lnTo>
                <a:lnTo>
                  <a:pt x="159" y="189"/>
                </a:lnTo>
                <a:lnTo>
                  <a:pt x="149" y="193"/>
                </a:lnTo>
                <a:lnTo>
                  <a:pt x="138" y="195"/>
                </a:lnTo>
                <a:lnTo>
                  <a:pt x="128" y="197"/>
                </a:lnTo>
                <a:lnTo>
                  <a:pt x="115" y="199"/>
                </a:lnTo>
                <a:lnTo>
                  <a:pt x="96" y="197"/>
                </a:lnTo>
                <a:lnTo>
                  <a:pt x="77" y="193"/>
                </a:lnTo>
                <a:lnTo>
                  <a:pt x="63" y="185"/>
                </a:lnTo>
                <a:lnTo>
                  <a:pt x="46" y="176"/>
                </a:lnTo>
                <a:lnTo>
                  <a:pt x="33" y="164"/>
                </a:lnTo>
                <a:lnTo>
                  <a:pt x="23" y="149"/>
                </a:lnTo>
                <a:lnTo>
                  <a:pt x="12" y="134"/>
                </a:lnTo>
                <a:lnTo>
                  <a:pt x="6" y="117"/>
                </a:lnTo>
                <a:lnTo>
                  <a:pt x="6" y="120"/>
                </a:lnTo>
                <a:lnTo>
                  <a:pt x="6" y="122"/>
                </a:lnTo>
                <a:lnTo>
                  <a:pt x="12" y="138"/>
                </a:lnTo>
                <a:lnTo>
                  <a:pt x="23" y="153"/>
                </a:lnTo>
                <a:lnTo>
                  <a:pt x="33" y="168"/>
                </a:lnTo>
                <a:lnTo>
                  <a:pt x="48" y="178"/>
                </a:lnTo>
                <a:lnTo>
                  <a:pt x="63" y="189"/>
                </a:lnTo>
                <a:lnTo>
                  <a:pt x="80" y="195"/>
                </a:lnTo>
                <a:lnTo>
                  <a:pt x="96" y="199"/>
                </a:lnTo>
                <a:lnTo>
                  <a:pt x="115" y="202"/>
                </a:lnTo>
                <a:lnTo>
                  <a:pt x="128" y="199"/>
                </a:lnTo>
                <a:lnTo>
                  <a:pt x="138" y="199"/>
                </a:lnTo>
                <a:lnTo>
                  <a:pt x="149" y="195"/>
                </a:lnTo>
                <a:lnTo>
                  <a:pt x="162" y="191"/>
                </a:lnTo>
                <a:lnTo>
                  <a:pt x="170" y="187"/>
                </a:lnTo>
                <a:lnTo>
                  <a:pt x="180" y="181"/>
                </a:lnTo>
                <a:lnTo>
                  <a:pt x="189" y="174"/>
                </a:lnTo>
                <a:lnTo>
                  <a:pt x="197" y="166"/>
                </a:lnTo>
                <a:lnTo>
                  <a:pt x="206" y="159"/>
                </a:lnTo>
                <a:lnTo>
                  <a:pt x="212" y="149"/>
                </a:lnTo>
                <a:lnTo>
                  <a:pt x="218" y="141"/>
                </a:lnTo>
                <a:lnTo>
                  <a:pt x="223" y="130"/>
                </a:lnTo>
                <a:lnTo>
                  <a:pt x="227" y="120"/>
                </a:lnTo>
                <a:lnTo>
                  <a:pt x="229" y="107"/>
                </a:lnTo>
                <a:lnTo>
                  <a:pt x="231" y="96"/>
                </a:lnTo>
                <a:lnTo>
                  <a:pt x="231" y="84"/>
                </a:lnTo>
                <a:close/>
                <a:moveTo>
                  <a:pt x="21" y="17"/>
                </a:moveTo>
                <a:lnTo>
                  <a:pt x="14" y="27"/>
                </a:lnTo>
                <a:lnTo>
                  <a:pt x="8" y="40"/>
                </a:lnTo>
                <a:lnTo>
                  <a:pt x="4" y="52"/>
                </a:lnTo>
                <a:lnTo>
                  <a:pt x="0" y="67"/>
                </a:lnTo>
                <a:lnTo>
                  <a:pt x="2" y="71"/>
                </a:lnTo>
                <a:lnTo>
                  <a:pt x="2" y="75"/>
                </a:lnTo>
                <a:lnTo>
                  <a:pt x="4" y="59"/>
                </a:lnTo>
                <a:lnTo>
                  <a:pt x="8" y="44"/>
                </a:lnTo>
                <a:lnTo>
                  <a:pt x="14" y="29"/>
                </a:lnTo>
                <a:lnTo>
                  <a:pt x="23" y="17"/>
                </a:lnTo>
                <a:lnTo>
                  <a:pt x="21" y="17"/>
                </a:lnTo>
                <a:close/>
              </a:path>
            </a:pathLst>
          </a:custGeom>
          <a:solidFill>
            <a:srgbClr val="FE4D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8" name="Freeform 148"/>
          <p:cNvSpPr>
            <a:spLocks noEditPoints="1"/>
          </p:cNvSpPr>
          <p:nvPr/>
        </p:nvSpPr>
        <p:spPr bwMode="auto">
          <a:xfrm>
            <a:off x="4206875" y="4612482"/>
            <a:ext cx="363538" cy="315912"/>
          </a:xfrm>
          <a:custGeom>
            <a:avLst/>
            <a:gdLst>
              <a:gd name="T0" fmla="*/ 572077095 w 229"/>
              <a:gd name="T1" fmla="*/ 178930012 h 199"/>
              <a:gd name="T2" fmla="*/ 561996459 w 229"/>
              <a:gd name="T3" fmla="*/ 120967321 h 199"/>
              <a:gd name="T4" fmla="*/ 539314234 w 229"/>
              <a:gd name="T5" fmla="*/ 68043321 h 199"/>
              <a:gd name="T6" fmla="*/ 504032007 w 229"/>
              <a:gd name="T7" fmla="*/ 20161218 h 199"/>
              <a:gd name="T8" fmla="*/ 476311052 w 229"/>
              <a:gd name="T9" fmla="*/ 0 h 199"/>
              <a:gd name="T10" fmla="*/ 496472324 w 229"/>
              <a:gd name="T11" fmla="*/ 20161218 h 199"/>
              <a:gd name="T12" fmla="*/ 529233598 w 229"/>
              <a:gd name="T13" fmla="*/ 68043321 h 199"/>
              <a:gd name="T14" fmla="*/ 556956141 w 229"/>
              <a:gd name="T15" fmla="*/ 120967321 h 199"/>
              <a:gd name="T16" fmla="*/ 567036777 w 229"/>
              <a:gd name="T17" fmla="*/ 178930012 h 199"/>
              <a:gd name="T18" fmla="*/ 567036777 w 229"/>
              <a:gd name="T19" fmla="*/ 241934642 h 199"/>
              <a:gd name="T20" fmla="*/ 556956141 w 229"/>
              <a:gd name="T21" fmla="*/ 294857030 h 199"/>
              <a:gd name="T22" fmla="*/ 524193280 w 229"/>
              <a:gd name="T23" fmla="*/ 370461574 h 199"/>
              <a:gd name="T24" fmla="*/ 443548190 w 229"/>
              <a:gd name="T25" fmla="*/ 448587163 h 199"/>
              <a:gd name="T26" fmla="*/ 370464273 w 229"/>
              <a:gd name="T27" fmla="*/ 486388642 h 199"/>
              <a:gd name="T28" fmla="*/ 317540139 w 229"/>
              <a:gd name="T29" fmla="*/ 496469248 h 199"/>
              <a:gd name="T30" fmla="*/ 236895049 w 229"/>
              <a:gd name="T31" fmla="*/ 491428945 h 199"/>
              <a:gd name="T32" fmla="*/ 148690227 w 229"/>
              <a:gd name="T33" fmla="*/ 461187127 h 199"/>
              <a:gd name="T34" fmla="*/ 78125749 w 229"/>
              <a:gd name="T35" fmla="*/ 408264640 h 199"/>
              <a:gd name="T36" fmla="*/ 25201597 w 229"/>
              <a:gd name="T37" fmla="*/ 327619793 h 199"/>
              <a:gd name="T38" fmla="*/ 10080639 w 229"/>
              <a:gd name="T39" fmla="*/ 294857030 h 199"/>
              <a:gd name="T40" fmla="*/ 25201597 w 229"/>
              <a:gd name="T41" fmla="*/ 342740702 h 199"/>
              <a:gd name="T42" fmla="*/ 78125749 w 229"/>
              <a:gd name="T43" fmla="*/ 418345346 h 199"/>
              <a:gd name="T44" fmla="*/ 153730545 w 229"/>
              <a:gd name="T45" fmla="*/ 471267733 h 199"/>
              <a:gd name="T46" fmla="*/ 236895049 w 229"/>
              <a:gd name="T47" fmla="*/ 496469248 h 199"/>
              <a:gd name="T48" fmla="*/ 317540139 w 229"/>
              <a:gd name="T49" fmla="*/ 501509551 h 199"/>
              <a:gd name="T50" fmla="*/ 370464273 w 229"/>
              <a:gd name="T51" fmla="*/ 491428945 h 199"/>
              <a:gd name="T52" fmla="*/ 423386918 w 229"/>
              <a:gd name="T53" fmla="*/ 466227430 h 199"/>
              <a:gd name="T54" fmla="*/ 471270734 w 229"/>
              <a:gd name="T55" fmla="*/ 438506557 h 199"/>
              <a:gd name="T56" fmla="*/ 509072325 w 229"/>
              <a:gd name="T57" fmla="*/ 395663089 h 199"/>
              <a:gd name="T58" fmla="*/ 539314234 w 229"/>
              <a:gd name="T59" fmla="*/ 347781005 h 199"/>
              <a:gd name="T60" fmla="*/ 561996459 w 229"/>
              <a:gd name="T61" fmla="*/ 302418278 h 199"/>
              <a:gd name="T62" fmla="*/ 577117413 w 229"/>
              <a:gd name="T63" fmla="*/ 241934642 h 199"/>
              <a:gd name="T64" fmla="*/ 52924158 w 229"/>
              <a:gd name="T65" fmla="*/ 42841794 h 199"/>
              <a:gd name="T66" fmla="*/ 15120960 w 229"/>
              <a:gd name="T67" fmla="*/ 105846412 h 199"/>
              <a:gd name="T68" fmla="*/ 0 w 229"/>
              <a:gd name="T69" fmla="*/ 178930012 h 199"/>
              <a:gd name="T70" fmla="*/ 0 w 229"/>
              <a:gd name="T71" fmla="*/ 201612169 h 199"/>
              <a:gd name="T72" fmla="*/ 20161279 w 229"/>
              <a:gd name="T73" fmla="*/ 115927018 h 199"/>
              <a:gd name="T74" fmla="*/ 57964477 w 229"/>
              <a:gd name="T75" fmla="*/ 42841794 h 199"/>
              <a:gd name="T76" fmla="*/ 52924158 w 229"/>
              <a:gd name="T77" fmla="*/ 42841794 h 19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29"/>
              <a:gd name="T118" fmla="*/ 0 h 199"/>
              <a:gd name="T119" fmla="*/ 229 w 229"/>
              <a:gd name="T120" fmla="*/ 199 h 19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29" h="199">
                <a:moveTo>
                  <a:pt x="229" y="84"/>
                </a:moveTo>
                <a:lnTo>
                  <a:pt x="227" y="71"/>
                </a:lnTo>
                <a:lnTo>
                  <a:pt x="227" y="61"/>
                </a:lnTo>
                <a:lnTo>
                  <a:pt x="223" y="48"/>
                </a:lnTo>
                <a:lnTo>
                  <a:pt x="218" y="38"/>
                </a:lnTo>
                <a:lnTo>
                  <a:pt x="214" y="27"/>
                </a:lnTo>
                <a:lnTo>
                  <a:pt x="208" y="17"/>
                </a:lnTo>
                <a:lnTo>
                  <a:pt x="200" y="8"/>
                </a:lnTo>
                <a:lnTo>
                  <a:pt x="191" y="0"/>
                </a:lnTo>
                <a:lnTo>
                  <a:pt x="189" y="0"/>
                </a:lnTo>
                <a:lnTo>
                  <a:pt x="197" y="8"/>
                </a:lnTo>
                <a:lnTo>
                  <a:pt x="204" y="17"/>
                </a:lnTo>
                <a:lnTo>
                  <a:pt x="210" y="27"/>
                </a:lnTo>
                <a:lnTo>
                  <a:pt x="216" y="38"/>
                </a:lnTo>
                <a:lnTo>
                  <a:pt x="221" y="48"/>
                </a:lnTo>
                <a:lnTo>
                  <a:pt x="223" y="61"/>
                </a:lnTo>
                <a:lnTo>
                  <a:pt x="225" y="71"/>
                </a:lnTo>
                <a:lnTo>
                  <a:pt x="227" y="84"/>
                </a:lnTo>
                <a:lnTo>
                  <a:pt x="225" y="96"/>
                </a:lnTo>
                <a:lnTo>
                  <a:pt x="225" y="107"/>
                </a:lnTo>
                <a:lnTo>
                  <a:pt x="221" y="117"/>
                </a:lnTo>
                <a:lnTo>
                  <a:pt x="216" y="128"/>
                </a:lnTo>
                <a:lnTo>
                  <a:pt x="208" y="147"/>
                </a:lnTo>
                <a:lnTo>
                  <a:pt x="193" y="164"/>
                </a:lnTo>
                <a:lnTo>
                  <a:pt x="176" y="178"/>
                </a:lnTo>
                <a:lnTo>
                  <a:pt x="157" y="189"/>
                </a:lnTo>
                <a:lnTo>
                  <a:pt x="147" y="193"/>
                </a:lnTo>
                <a:lnTo>
                  <a:pt x="136" y="195"/>
                </a:lnTo>
                <a:lnTo>
                  <a:pt x="126" y="197"/>
                </a:lnTo>
                <a:lnTo>
                  <a:pt x="113" y="197"/>
                </a:lnTo>
                <a:lnTo>
                  <a:pt x="94" y="195"/>
                </a:lnTo>
                <a:lnTo>
                  <a:pt x="75" y="191"/>
                </a:lnTo>
                <a:lnTo>
                  <a:pt x="59" y="183"/>
                </a:lnTo>
                <a:lnTo>
                  <a:pt x="44" y="174"/>
                </a:lnTo>
                <a:lnTo>
                  <a:pt x="31" y="162"/>
                </a:lnTo>
                <a:lnTo>
                  <a:pt x="19" y="147"/>
                </a:lnTo>
                <a:lnTo>
                  <a:pt x="10" y="130"/>
                </a:lnTo>
                <a:lnTo>
                  <a:pt x="4" y="113"/>
                </a:lnTo>
                <a:lnTo>
                  <a:pt x="4" y="117"/>
                </a:lnTo>
                <a:lnTo>
                  <a:pt x="4" y="120"/>
                </a:lnTo>
                <a:lnTo>
                  <a:pt x="10" y="136"/>
                </a:lnTo>
                <a:lnTo>
                  <a:pt x="21" y="151"/>
                </a:lnTo>
                <a:lnTo>
                  <a:pt x="31" y="166"/>
                </a:lnTo>
                <a:lnTo>
                  <a:pt x="46" y="176"/>
                </a:lnTo>
                <a:lnTo>
                  <a:pt x="61" y="187"/>
                </a:lnTo>
                <a:lnTo>
                  <a:pt x="78" y="193"/>
                </a:lnTo>
                <a:lnTo>
                  <a:pt x="94" y="197"/>
                </a:lnTo>
                <a:lnTo>
                  <a:pt x="113" y="199"/>
                </a:lnTo>
                <a:lnTo>
                  <a:pt x="126" y="199"/>
                </a:lnTo>
                <a:lnTo>
                  <a:pt x="136" y="197"/>
                </a:lnTo>
                <a:lnTo>
                  <a:pt x="147" y="195"/>
                </a:lnTo>
                <a:lnTo>
                  <a:pt x="157" y="191"/>
                </a:lnTo>
                <a:lnTo>
                  <a:pt x="168" y="185"/>
                </a:lnTo>
                <a:lnTo>
                  <a:pt x="178" y="181"/>
                </a:lnTo>
                <a:lnTo>
                  <a:pt x="187" y="174"/>
                </a:lnTo>
                <a:lnTo>
                  <a:pt x="195" y="166"/>
                </a:lnTo>
                <a:lnTo>
                  <a:pt x="202" y="157"/>
                </a:lnTo>
                <a:lnTo>
                  <a:pt x="208" y="149"/>
                </a:lnTo>
                <a:lnTo>
                  <a:pt x="214" y="138"/>
                </a:lnTo>
                <a:lnTo>
                  <a:pt x="221" y="130"/>
                </a:lnTo>
                <a:lnTo>
                  <a:pt x="223" y="120"/>
                </a:lnTo>
                <a:lnTo>
                  <a:pt x="227" y="107"/>
                </a:lnTo>
                <a:lnTo>
                  <a:pt x="229" y="96"/>
                </a:lnTo>
                <a:lnTo>
                  <a:pt x="229" y="84"/>
                </a:lnTo>
                <a:close/>
                <a:moveTo>
                  <a:pt x="21" y="17"/>
                </a:moveTo>
                <a:lnTo>
                  <a:pt x="12" y="29"/>
                </a:lnTo>
                <a:lnTo>
                  <a:pt x="6" y="42"/>
                </a:lnTo>
                <a:lnTo>
                  <a:pt x="2" y="57"/>
                </a:lnTo>
                <a:lnTo>
                  <a:pt x="0" y="71"/>
                </a:lnTo>
                <a:lnTo>
                  <a:pt x="0" y="75"/>
                </a:lnTo>
                <a:lnTo>
                  <a:pt x="0" y="80"/>
                </a:lnTo>
                <a:lnTo>
                  <a:pt x="2" y="63"/>
                </a:lnTo>
                <a:lnTo>
                  <a:pt x="8" y="46"/>
                </a:lnTo>
                <a:lnTo>
                  <a:pt x="14" y="31"/>
                </a:lnTo>
                <a:lnTo>
                  <a:pt x="23" y="17"/>
                </a:lnTo>
                <a:lnTo>
                  <a:pt x="21" y="17"/>
                </a:lnTo>
                <a:close/>
              </a:path>
            </a:pathLst>
          </a:custGeom>
          <a:solidFill>
            <a:srgbClr val="FE4D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79" name="Freeform 149"/>
          <p:cNvSpPr>
            <a:spLocks noEditPoints="1"/>
          </p:cNvSpPr>
          <p:nvPr/>
        </p:nvSpPr>
        <p:spPr bwMode="auto">
          <a:xfrm>
            <a:off x="4206907" y="4612482"/>
            <a:ext cx="360363" cy="315912"/>
          </a:xfrm>
          <a:custGeom>
            <a:avLst/>
            <a:gdLst>
              <a:gd name="T0" fmla="*/ 572077101 w 227"/>
              <a:gd name="T1" fmla="*/ 178930012 h 199"/>
              <a:gd name="T2" fmla="*/ 556956146 w 227"/>
              <a:gd name="T3" fmla="*/ 120967321 h 199"/>
              <a:gd name="T4" fmla="*/ 534273921 w 227"/>
              <a:gd name="T5" fmla="*/ 68043321 h 199"/>
              <a:gd name="T6" fmla="*/ 496472329 w 227"/>
              <a:gd name="T7" fmla="*/ 20161218 h 199"/>
              <a:gd name="T8" fmla="*/ 471270738 w 227"/>
              <a:gd name="T9" fmla="*/ 0 h 199"/>
              <a:gd name="T10" fmla="*/ 509072330 w 227"/>
              <a:gd name="T11" fmla="*/ 42841794 h 199"/>
              <a:gd name="T12" fmla="*/ 539314239 w 227"/>
              <a:gd name="T13" fmla="*/ 95765781 h 199"/>
              <a:gd name="T14" fmla="*/ 561996465 w 227"/>
              <a:gd name="T15" fmla="*/ 153728497 h 199"/>
              <a:gd name="T16" fmla="*/ 567036783 w 227"/>
              <a:gd name="T17" fmla="*/ 211692824 h 199"/>
              <a:gd name="T18" fmla="*/ 561996465 w 227"/>
              <a:gd name="T19" fmla="*/ 269655515 h 199"/>
              <a:gd name="T20" fmla="*/ 544354557 w 227"/>
              <a:gd name="T21" fmla="*/ 322579490 h 199"/>
              <a:gd name="T22" fmla="*/ 486391693 w 227"/>
              <a:gd name="T23" fmla="*/ 413304943 h 199"/>
              <a:gd name="T24" fmla="*/ 395665867 w 227"/>
              <a:gd name="T25" fmla="*/ 471267733 h 199"/>
              <a:gd name="T26" fmla="*/ 342741733 w 227"/>
              <a:gd name="T27" fmla="*/ 486388642 h 199"/>
              <a:gd name="T28" fmla="*/ 284778868 w 227"/>
              <a:gd name="T29" fmla="*/ 491428945 h 199"/>
              <a:gd name="T30" fmla="*/ 189012774 w 227"/>
              <a:gd name="T31" fmla="*/ 476308036 h 199"/>
              <a:gd name="T32" fmla="*/ 105846731 w 227"/>
              <a:gd name="T33" fmla="*/ 428425951 h 199"/>
              <a:gd name="T34" fmla="*/ 47883828 w 227"/>
              <a:gd name="T35" fmla="*/ 360380968 h 199"/>
              <a:gd name="T36" fmla="*/ 10080639 w 227"/>
              <a:gd name="T37" fmla="*/ 269655515 h 199"/>
              <a:gd name="T38" fmla="*/ 10080639 w 227"/>
              <a:gd name="T39" fmla="*/ 294857030 h 199"/>
              <a:gd name="T40" fmla="*/ 52924159 w 227"/>
              <a:gd name="T41" fmla="*/ 375501877 h 199"/>
              <a:gd name="T42" fmla="*/ 110887049 w 227"/>
              <a:gd name="T43" fmla="*/ 443546860 h 199"/>
              <a:gd name="T44" fmla="*/ 189012774 w 227"/>
              <a:gd name="T45" fmla="*/ 486388642 h 199"/>
              <a:gd name="T46" fmla="*/ 284778868 w 227"/>
              <a:gd name="T47" fmla="*/ 501509551 h 199"/>
              <a:gd name="T48" fmla="*/ 342741733 w 227"/>
              <a:gd name="T49" fmla="*/ 491428945 h 199"/>
              <a:gd name="T50" fmla="*/ 395665867 w 227"/>
              <a:gd name="T51" fmla="*/ 476308036 h 199"/>
              <a:gd name="T52" fmla="*/ 443548195 w 227"/>
              <a:gd name="T53" fmla="*/ 448587163 h 199"/>
              <a:gd name="T54" fmla="*/ 486391693 w 227"/>
              <a:gd name="T55" fmla="*/ 418345346 h 199"/>
              <a:gd name="T56" fmla="*/ 524193285 w 227"/>
              <a:gd name="T57" fmla="*/ 375501877 h 199"/>
              <a:gd name="T58" fmla="*/ 549394875 w 227"/>
              <a:gd name="T59" fmla="*/ 322579490 h 199"/>
              <a:gd name="T60" fmla="*/ 567036783 w 227"/>
              <a:gd name="T61" fmla="*/ 269655515 h 199"/>
              <a:gd name="T62" fmla="*/ 572077101 w 227"/>
              <a:gd name="T63" fmla="*/ 211692824 h 199"/>
              <a:gd name="T64" fmla="*/ 30241921 w 227"/>
              <a:gd name="T65" fmla="*/ 73083624 h 199"/>
              <a:gd name="T66" fmla="*/ 5040320 w 227"/>
              <a:gd name="T67" fmla="*/ 148688194 h 199"/>
              <a:gd name="T68" fmla="*/ 0 w 227"/>
              <a:gd name="T69" fmla="*/ 201612169 h 199"/>
              <a:gd name="T70" fmla="*/ 5040320 w 227"/>
              <a:gd name="T71" fmla="*/ 216733127 h 199"/>
              <a:gd name="T72" fmla="*/ 10080639 w 227"/>
              <a:gd name="T73" fmla="*/ 168849406 h 199"/>
              <a:gd name="T74" fmla="*/ 35282239 w 227"/>
              <a:gd name="T75" fmla="*/ 78123927 h 199"/>
              <a:gd name="T76" fmla="*/ 57964477 w 227"/>
              <a:gd name="T77" fmla="*/ 42841794 h 19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27"/>
              <a:gd name="T118" fmla="*/ 0 h 199"/>
              <a:gd name="T119" fmla="*/ 227 w 227"/>
              <a:gd name="T120" fmla="*/ 199 h 19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27" h="199">
                <a:moveTo>
                  <a:pt x="227" y="84"/>
                </a:moveTo>
                <a:lnTo>
                  <a:pt x="227" y="71"/>
                </a:lnTo>
                <a:lnTo>
                  <a:pt x="225" y="61"/>
                </a:lnTo>
                <a:lnTo>
                  <a:pt x="221" y="48"/>
                </a:lnTo>
                <a:lnTo>
                  <a:pt x="216" y="38"/>
                </a:lnTo>
                <a:lnTo>
                  <a:pt x="212" y="27"/>
                </a:lnTo>
                <a:lnTo>
                  <a:pt x="206" y="17"/>
                </a:lnTo>
                <a:lnTo>
                  <a:pt x="197" y="8"/>
                </a:lnTo>
                <a:lnTo>
                  <a:pt x="189" y="0"/>
                </a:lnTo>
                <a:lnTo>
                  <a:pt x="187" y="0"/>
                </a:lnTo>
                <a:lnTo>
                  <a:pt x="195" y="8"/>
                </a:lnTo>
                <a:lnTo>
                  <a:pt x="202" y="17"/>
                </a:lnTo>
                <a:lnTo>
                  <a:pt x="208" y="27"/>
                </a:lnTo>
                <a:lnTo>
                  <a:pt x="214" y="38"/>
                </a:lnTo>
                <a:lnTo>
                  <a:pt x="218" y="48"/>
                </a:lnTo>
                <a:lnTo>
                  <a:pt x="223" y="61"/>
                </a:lnTo>
                <a:lnTo>
                  <a:pt x="225" y="71"/>
                </a:lnTo>
                <a:lnTo>
                  <a:pt x="225" y="84"/>
                </a:lnTo>
                <a:lnTo>
                  <a:pt x="225" y="96"/>
                </a:lnTo>
                <a:lnTo>
                  <a:pt x="223" y="107"/>
                </a:lnTo>
                <a:lnTo>
                  <a:pt x="221" y="117"/>
                </a:lnTo>
                <a:lnTo>
                  <a:pt x="216" y="128"/>
                </a:lnTo>
                <a:lnTo>
                  <a:pt x="206" y="147"/>
                </a:lnTo>
                <a:lnTo>
                  <a:pt x="193" y="164"/>
                </a:lnTo>
                <a:lnTo>
                  <a:pt x="176" y="176"/>
                </a:lnTo>
                <a:lnTo>
                  <a:pt x="157" y="187"/>
                </a:lnTo>
                <a:lnTo>
                  <a:pt x="147" y="191"/>
                </a:lnTo>
                <a:lnTo>
                  <a:pt x="136" y="193"/>
                </a:lnTo>
                <a:lnTo>
                  <a:pt x="124" y="195"/>
                </a:lnTo>
                <a:lnTo>
                  <a:pt x="113" y="195"/>
                </a:lnTo>
                <a:lnTo>
                  <a:pt x="94" y="195"/>
                </a:lnTo>
                <a:lnTo>
                  <a:pt x="75" y="189"/>
                </a:lnTo>
                <a:lnTo>
                  <a:pt x="59" y="181"/>
                </a:lnTo>
                <a:lnTo>
                  <a:pt x="42" y="170"/>
                </a:lnTo>
                <a:lnTo>
                  <a:pt x="29" y="157"/>
                </a:lnTo>
                <a:lnTo>
                  <a:pt x="19" y="143"/>
                </a:lnTo>
                <a:lnTo>
                  <a:pt x="10" y="126"/>
                </a:lnTo>
                <a:lnTo>
                  <a:pt x="4" y="107"/>
                </a:lnTo>
                <a:lnTo>
                  <a:pt x="4" y="113"/>
                </a:lnTo>
                <a:lnTo>
                  <a:pt x="4" y="117"/>
                </a:lnTo>
                <a:lnTo>
                  <a:pt x="10" y="134"/>
                </a:lnTo>
                <a:lnTo>
                  <a:pt x="21" y="149"/>
                </a:lnTo>
                <a:lnTo>
                  <a:pt x="31" y="164"/>
                </a:lnTo>
                <a:lnTo>
                  <a:pt x="44" y="176"/>
                </a:lnTo>
                <a:lnTo>
                  <a:pt x="61" y="185"/>
                </a:lnTo>
                <a:lnTo>
                  <a:pt x="75" y="193"/>
                </a:lnTo>
                <a:lnTo>
                  <a:pt x="94" y="197"/>
                </a:lnTo>
                <a:lnTo>
                  <a:pt x="113" y="199"/>
                </a:lnTo>
                <a:lnTo>
                  <a:pt x="126" y="197"/>
                </a:lnTo>
                <a:lnTo>
                  <a:pt x="136" y="195"/>
                </a:lnTo>
                <a:lnTo>
                  <a:pt x="147" y="193"/>
                </a:lnTo>
                <a:lnTo>
                  <a:pt x="157" y="189"/>
                </a:lnTo>
                <a:lnTo>
                  <a:pt x="168" y="185"/>
                </a:lnTo>
                <a:lnTo>
                  <a:pt x="176" y="178"/>
                </a:lnTo>
                <a:lnTo>
                  <a:pt x="187" y="172"/>
                </a:lnTo>
                <a:lnTo>
                  <a:pt x="193" y="166"/>
                </a:lnTo>
                <a:lnTo>
                  <a:pt x="202" y="157"/>
                </a:lnTo>
                <a:lnTo>
                  <a:pt x="208" y="149"/>
                </a:lnTo>
                <a:lnTo>
                  <a:pt x="214" y="138"/>
                </a:lnTo>
                <a:lnTo>
                  <a:pt x="218" y="128"/>
                </a:lnTo>
                <a:lnTo>
                  <a:pt x="223" y="117"/>
                </a:lnTo>
                <a:lnTo>
                  <a:pt x="225" y="107"/>
                </a:lnTo>
                <a:lnTo>
                  <a:pt x="227" y="96"/>
                </a:lnTo>
                <a:lnTo>
                  <a:pt x="227" y="84"/>
                </a:lnTo>
                <a:close/>
                <a:moveTo>
                  <a:pt x="21" y="17"/>
                </a:moveTo>
                <a:lnTo>
                  <a:pt x="12" y="29"/>
                </a:lnTo>
                <a:lnTo>
                  <a:pt x="6" y="44"/>
                </a:lnTo>
                <a:lnTo>
                  <a:pt x="2" y="59"/>
                </a:lnTo>
                <a:lnTo>
                  <a:pt x="0" y="75"/>
                </a:lnTo>
                <a:lnTo>
                  <a:pt x="0" y="80"/>
                </a:lnTo>
                <a:lnTo>
                  <a:pt x="2" y="86"/>
                </a:lnTo>
                <a:lnTo>
                  <a:pt x="2" y="84"/>
                </a:lnTo>
                <a:lnTo>
                  <a:pt x="4" y="67"/>
                </a:lnTo>
                <a:lnTo>
                  <a:pt x="8" y="48"/>
                </a:lnTo>
                <a:lnTo>
                  <a:pt x="14" y="31"/>
                </a:lnTo>
                <a:lnTo>
                  <a:pt x="25" y="17"/>
                </a:lnTo>
                <a:lnTo>
                  <a:pt x="23" y="17"/>
                </a:lnTo>
                <a:lnTo>
                  <a:pt x="21" y="17"/>
                </a:lnTo>
                <a:close/>
              </a:path>
            </a:pathLst>
          </a:custGeom>
          <a:solidFill>
            <a:srgbClr val="FE4E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0" name="Freeform 150"/>
          <p:cNvSpPr>
            <a:spLocks/>
          </p:cNvSpPr>
          <p:nvPr/>
        </p:nvSpPr>
        <p:spPr bwMode="auto">
          <a:xfrm>
            <a:off x="4206907" y="4612500"/>
            <a:ext cx="360363" cy="312737"/>
          </a:xfrm>
          <a:custGeom>
            <a:avLst/>
            <a:gdLst>
              <a:gd name="T0" fmla="*/ 567036783 w 227"/>
              <a:gd name="T1" fmla="*/ 178930008 h 197"/>
              <a:gd name="T2" fmla="*/ 556956146 w 227"/>
              <a:gd name="T3" fmla="*/ 120967319 h 197"/>
              <a:gd name="T4" fmla="*/ 529233603 w 227"/>
              <a:gd name="T5" fmla="*/ 68043320 h 197"/>
              <a:gd name="T6" fmla="*/ 496472329 w 227"/>
              <a:gd name="T7" fmla="*/ 20161218 h 197"/>
              <a:gd name="T8" fmla="*/ 466230420 w 227"/>
              <a:gd name="T9" fmla="*/ 0 h 197"/>
              <a:gd name="T10" fmla="*/ 509072330 w 227"/>
              <a:gd name="T11" fmla="*/ 42841793 h 197"/>
              <a:gd name="T12" fmla="*/ 534273921 w 227"/>
              <a:gd name="T13" fmla="*/ 95765780 h 197"/>
              <a:gd name="T14" fmla="*/ 556956146 w 227"/>
              <a:gd name="T15" fmla="*/ 153728494 h 197"/>
              <a:gd name="T16" fmla="*/ 567036783 w 227"/>
              <a:gd name="T17" fmla="*/ 211692820 h 197"/>
              <a:gd name="T18" fmla="*/ 561996465 w 227"/>
              <a:gd name="T19" fmla="*/ 269655510 h 197"/>
              <a:gd name="T20" fmla="*/ 539314239 w 227"/>
              <a:gd name="T21" fmla="*/ 322579484 h 197"/>
              <a:gd name="T22" fmla="*/ 481351374 w 227"/>
              <a:gd name="T23" fmla="*/ 408264633 h 197"/>
              <a:gd name="T24" fmla="*/ 390625549 w 227"/>
              <a:gd name="T25" fmla="*/ 471267724 h 197"/>
              <a:gd name="T26" fmla="*/ 342741733 w 227"/>
              <a:gd name="T27" fmla="*/ 486388633 h 197"/>
              <a:gd name="T28" fmla="*/ 284778868 w 227"/>
              <a:gd name="T29" fmla="*/ 491428935 h 197"/>
              <a:gd name="T30" fmla="*/ 226814415 w 227"/>
              <a:gd name="T31" fmla="*/ 486388633 h 197"/>
              <a:gd name="T32" fmla="*/ 178932137 w 227"/>
              <a:gd name="T33" fmla="*/ 471267724 h 197"/>
              <a:gd name="T34" fmla="*/ 88206386 w 227"/>
              <a:gd name="T35" fmla="*/ 408264633 h 197"/>
              <a:gd name="T36" fmla="*/ 30241921 w 227"/>
              <a:gd name="T37" fmla="*/ 322579484 h 197"/>
              <a:gd name="T38" fmla="*/ 15120961 w 227"/>
              <a:gd name="T39" fmla="*/ 269655510 h 197"/>
              <a:gd name="T40" fmla="*/ 5040320 w 227"/>
              <a:gd name="T41" fmla="*/ 211692820 h 197"/>
              <a:gd name="T42" fmla="*/ 20161279 w 227"/>
              <a:gd name="T43" fmla="*/ 120967319 h 197"/>
              <a:gd name="T44" fmla="*/ 63004795 w 227"/>
              <a:gd name="T45" fmla="*/ 42841793 h 197"/>
              <a:gd name="T46" fmla="*/ 57964477 w 227"/>
              <a:gd name="T47" fmla="*/ 42841793 h 197"/>
              <a:gd name="T48" fmla="*/ 20161279 w 227"/>
              <a:gd name="T49" fmla="*/ 115927016 h 197"/>
              <a:gd name="T50" fmla="*/ 0 w 227"/>
              <a:gd name="T51" fmla="*/ 201612165 h 197"/>
              <a:gd name="T52" fmla="*/ 10080639 w 227"/>
              <a:gd name="T53" fmla="*/ 284776418 h 197"/>
              <a:gd name="T54" fmla="*/ 47883828 w 227"/>
              <a:gd name="T55" fmla="*/ 370461567 h 197"/>
              <a:gd name="T56" fmla="*/ 110887049 w 227"/>
              <a:gd name="T57" fmla="*/ 438506549 h 197"/>
              <a:gd name="T58" fmla="*/ 189012774 w 227"/>
              <a:gd name="T59" fmla="*/ 481348330 h 197"/>
              <a:gd name="T60" fmla="*/ 284778868 w 227"/>
              <a:gd name="T61" fmla="*/ 496469238 h 197"/>
              <a:gd name="T62" fmla="*/ 342741733 w 227"/>
              <a:gd name="T63" fmla="*/ 491428935 h 197"/>
              <a:gd name="T64" fmla="*/ 395665867 w 227"/>
              <a:gd name="T65" fmla="*/ 476308027 h 197"/>
              <a:gd name="T66" fmla="*/ 486391693 w 227"/>
              <a:gd name="T67" fmla="*/ 413304935 h 197"/>
              <a:gd name="T68" fmla="*/ 544354557 w 227"/>
              <a:gd name="T69" fmla="*/ 322579484 h 197"/>
              <a:gd name="T70" fmla="*/ 567036783 w 227"/>
              <a:gd name="T71" fmla="*/ 269655510 h 197"/>
              <a:gd name="T72" fmla="*/ 572077101 w 227"/>
              <a:gd name="T73" fmla="*/ 211692820 h 19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7"/>
              <a:gd name="T112" fmla="*/ 0 h 197"/>
              <a:gd name="T113" fmla="*/ 227 w 227"/>
              <a:gd name="T114" fmla="*/ 197 h 19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7" h="197">
                <a:moveTo>
                  <a:pt x="227" y="84"/>
                </a:moveTo>
                <a:lnTo>
                  <a:pt x="225" y="71"/>
                </a:lnTo>
                <a:lnTo>
                  <a:pt x="223" y="61"/>
                </a:lnTo>
                <a:lnTo>
                  <a:pt x="221" y="48"/>
                </a:lnTo>
                <a:lnTo>
                  <a:pt x="216" y="38"/>
                </a:lnTo>
                <a:lnTo>
                  <a:pt x="210" y="27"/>
                </a:lnTo>
                <a:lnTo>
                  <a:pt x="204" y="17"/>
                </a:lnTo>
                <a:lnTo>
                  <a:pt x="197" y="8"/>
                </a:lnTo>
                <a:lnTo>
                  <a:pt x="189" y="0"/>
                </a:lnTo>
                <a:lnTo>
                  <a:pt x="185" y="0"/>
                </a:lnTo>
                <a:lnTo>
                  <a:pt x="193" y="8"/>
                </a:lnTo>
                <a:lnTo>
                  <a:pt x="202" y="17"/>
                </a:lnTo>
                <a:lnTo>
                  <a:pt x="208" y="27"/>
                </a:lnTo>
                <a:lnTo>
                  <a:pt x="212" y="38"/>
                </a:lnTo>
                <a:lnTo>
                  <a:pt x="218" y="48"/>
                </a:lnTo>
                <a:lnTo>
                  <a:pt x="221" y="61"/>
                </a:lnTo>
                <a:lnTo>
                  <a:pt x="223" y="71"/>
                </a:lnTo>
                <a:lnTo>
                  <a:pt x="225" y="84"/>
                </a:lnTo>
                <a:lnTo>
                  <a:pt x="223" y="96"/>
                </a:lnTo>
                <a:lnTo>
                  <a:pt x="223" y="107"/>
                </a:lnTo>
                <a:lnTo>
                  <a:pt x="218" y="117"/>
                </a:lnTo>
                <a:lnTo>
                  <a:pt x="214" y="128"/>
                </a:lnTo>
                <a:lnTo>
                  <a:pt x="206" y="147"/>
                </a:lnTo>
                <a:lnTo>
                  <a:pt x="191" y="162"/>
                </a:lnTo>
                <a:lnTo>
                  <a:pt x="174" y="176"/>
                </a:lnTo>
                <a:lnTo>
                  <a:pt x="155" y="187"/>
                </a:lnTo>
                <a:lnTo>
                  <a:pt x="147" y="189"/>
                </a:lnTo>
                <a:lnTo>
                  <a:pt x="136" y="193"/>
                </a:lnTo>
                <a:lnTo>
                  <a:pt x="124" y="195"/>
                </a:lnTo>
                <a:lnTo>
                  <a:pt x="113" y="195"/>
                </a:lnTo>
                <a:lnTo>
                  <a:pt x="103" y="195"/>
                </a:lnTo>
                <a:lnTo>
                  <a:pt x="90" y="193"/>
                </a:lnTo>
                <a:lnTo>
                  <a:pt x="80" y="189"/>
                </a:lnTo>
                <a:lnTo>
                  <a:pt x="71" y="187"/>
                </a:lnTo>
                <a:lnTo>
                  <a:pt x="52" y="176"/>
                </a:lnTo>
                <a:lnTo>
                  <a:pt x="35" y="162"/>
                </a:lnTo>
                <a:lnTo>
                  <a:pt x="21" y="147"/>
                </a:lnTo>
                <a:lnTo>
                  <a:pt x="12" y="128"/>
                </a:lnTo>
                <a:lnTo>
                  <a:pt x="8" y="117"/>
                </a:lnTo>
                <a:lnTo>
                  <a:pt x="6" y="107"/>
                </a:lnTo>
                <a:lnTo>
                  <a:pt x="4" y="96"/>
                </a:lnTo>
                <a:lnTo>
                  <a:pt x="2" y="84"/>
                </a:lnTo>
                <a:lnTo>
                  <a:pt x="4" y="67"/>
                </a:lnTo>
                <a:lnTo>
                  <a:pt x="8" y="48"/>
                </a:lnTo>
                <a:lnTo>
                  <a:pt x="17" y="31"/>
                </a:lnTo>
                <a:lnTo>
                  <a:pt x="25" y="17"/>
                </a:lnTo>
                <a:lnTo>
                  <a:pt x="23" y="17"/>
                </a:lnTo>
                <a:lnTo>
                  <a:pt x="14" y="31"/>
                </a:lnTo>
                <a:lnTo>
                  <a:pt x="8" y="46"/>
                </a:lnTo>
                <a:lnTo>
                  <a:pt x="2" y="63"/>
                </a:lnTo>
                <a:lnTo>
                  <a:pt x="0" y="80"/>
                </a:lnTo>
                <a:lnTo>
                  <a:pt x="4" y="96"/>
                </a:lnTo>
                <a:lnTo>
                  <a:pt x="4" y="113"/>
                </a:lnTo>
                <a:lnTo>
                  <a:pt x="10" y="130"/>
                </a:lnTo>
                <a:lnTo>
                  <a:pt x="19" y="147"/>
                </a:lnTo>
                <a:lnTo>
                  <a:pt x="31" y="162"/>
                </a:lnTo>
                <a:lnTo>
                  <a:pt x="44" y="174"/>
                </a:lnTo>
                <a:lnTo>
                  <a:pt x="59" y="183"/>
                </a:lnTo>
                <a:lnTo>
                  <a:pt x="75" y="191"/>
                </a:lnTo>
                <a:lnTo>
                  <a:pt x="94" y="195"/>
                </a:lnTo>
                <a:lnTo>
                  <a:pt x="113" y="197"/>
                </a:lnTo>
                <a:lnTo>
                  <a:pt x="126" y="197"/>
                </a:lnTo>
                <a:lnTo>
                  <a:pt x="136" y="195"/>
                </a:lnTo>
                <a:lnTo>
                  <a:pt x="147" y="193"/>
                </a:lnTo>
                <a:lnTo>
                  <a:pt x="157" y="189"/>
                </a:lnTo>
                <a:lnTo>
                  <a:pt x="176" y="178"/>
                </a:lnTo>
                <a:lnTo>
                  <a:pt x="193" y="164"/>
                </a:lnTo>
                <a:lnTo>
                  <a:pt x="208" y="147"/>
                </a:lnTo>
                <a:lnTo>
                  <a:pt x="216" y="128"/>
                </a:lnTo>
                <a:lnTo>
                  <a:pt x="221" y="117"/>
                </a:lnTo>
                <a:lnTo>
                  <a:pt x="225" y="107"/>
                </a:lnTo>
                <a:lnTo>
                  <a:pt x="225" y="96"/>
                </a:lnTo>
                <a:lnTo>
                  <a:pt x="227" y="84"/>
                </a:lnTo>
                <a:close/>
              </a:path>
            </a:pathLst>
          </a:custGeom>
          <a:solidFill>
            <a:srgbClr val="FE4F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1" name="Freeform 151"/>
          <p:cNvSpPr>
            <a:spLocks/>
          </p:cNvSpPr>
          <p:nvPr/>
        </p:nvSpPr>
        <p:spPr bwMode="auto">
          <a:xfrm>
            <a:off x="4210054" y="4612482"/>
            <a:ext cx="354013" cy="309562"/>
          </a:xfrm>
          <a:custGeom>
            <a:avLst/>
            <a:gdLst>
              <a:gd name="T0" fmla="*/ 561996476 w 223"/>
              <a:gd name="T1" fmla="*/ 178930005 h 195"/>
              <a:gd name="T2" fmla="*/ 544354568 w 223"/>
              <a:gd name="T3" fmla="*/ 120967316 h 195"/>
              <a:gd name="T4" fmla="*/ 519152977 w 223"/>
              <a:gd name="T5" fmla="*/ 68043319 h 195"/>
              <a:gd name="T6" fmla="*/ 486391702 w 223"/>
              <a:gd name="T7" fmla="*/ 20161217 h 195"/>
              <a:gd name="T8" fmla="*/ 456149793 w 223"/>
              <a:gd name="T9" fmla="*/ 0 h 195"/>
              <a:gd name="T10" fmla="*/ 498991704 w 223"/>
              <a:gd name="T11" fmla="*/ 42841792 h 195"/>
              <a:gd name="T12" fmla="*/ 529233614 w 223"/>
              <a:gd name="T13" fmla="*/ 95765778 h 195"/>
              <a:gd name="T14" fmla="*/ 551915839 w 223"/>
              <a:gd name="T15" fmla="*/ 148688188 h 195"/>
              <a:gd name="T16" fmla="*/ 556956158 w 223"/>
              <a:gd name="T17" fmla="*/ 211692816 h 195"/>
              <a:gd name="T18" fmla="*/ 551915839 w 223"/>
              <a:gd name="T19" fmla="*/ 269655504 h 195"/>
              <a:gd name="T20" fmla="*/ 534273932 w 223"/>
              <a:gd name="T21" fmla="*/ 322579477 h 195"/>
              <a:gd name="T22" fmla="*/ 476311066 w 223"/>
              <a:gd name="T23" fmla="*/ 408264625 h 195"/>
              <a:gd name="T24" fmla="*/ 385585238 w 223"/>
              <a:gd name="T25" fmla="*/ 466227412 h 195"/>
              <a:gd name="T26" fmla="*/ 337701421 w 223"/>
              <a:gd name="T27" fmla="*/ 481348320 h 195"/>
              <a:gd name="T28" fmla="*/ 279738555 w 223"/>
              <a:gd name="T29" fmla="*/ 486388623 h 195"/>
              <a:gd name="T30" fmla="*/ 226814420 w 223"/>
              <a:gd name="T31" fmla="*/ 481348320 h 195"/>
              <a:gd name="T32" fmla="*/ 173891823 w 223"/>
              <a:gd name="T33" fmla="*/ 466227412 h 195"/>
              <a:gd name="T34" fmla="*/ 83166070 w 223"/>
              <a:gd name="T35" fmla="*/ 408264625 h 195"/>
              <a:gd name="T36" fmla="*/ 25201597 w 223"/>
              <a:gd name="T37" fmla="*/ 322579477 h 195"/>
              <a:gd name="T38" fmla="*/ 10080640 w 223"/>
              <a:gd name="T39" fmla="*/ 269655504 h 195"/>
              <a:gd name="T40" fmla="*/ 5040320 w 223"/>
              <a:gd name="T41" fmla="*/ 211692816 h 195"/>
              <a:gd name="T42" fmla="*/ 20161279 w 223"/>
              <a:gd name="T43" fmla="*/ 120967316 h 195"/>
              <a:gd name="T44" fmla="*/ 63004797 w 223"/>
              <a:gd name="T45" fmla="*/ 47882095 h 195"/>
              <a:gd name="T46" fmla="*/ 57964478 w 223"/>
              <a:gd name="T47" fmla="*/ 42841792 h 195"/>
              <a:gd name="T48" fmla="*/ 15120961 w 223"/>
              <a:gd name="T49" fmla="*/ 120967316 h 195"/>
              <a:gd name="T50" fmla="*/ 0 w 223"/>
              <a:gd name="T51" fmla="*/ 211692816 h 195"/>
              <a:gd name="T52" fmla="*/ 0 w 223"/>
              <a:gd name="T53" fmla="*/ 216733119 h 195"/>
              <a:gd name="T54" fmla="*/ 5040320 w 223"/>
              <a:gd name="T55" fmla="*/ 269655504 h 195"/>
              <a:gd name="T56" fmla="*/ 42843511 w 223"/>
              <a:gd name="T57" fmla="*/ 360380954 h 195"/>
              <a:gd name="T58" fmla="*/ 100806390 w 223"/>
              <a:gd name="T59" fmla="*/ 428425935 h 195"/>
              <a:gd name="T60" fmla="*/ 183972459 w 223"/>
              <a:gd name="T61" fmla="*/ 476308018 h 195"/>
              <a:gd name="T62" fmla="*/ 279738555 w 223"/>
              <a:gd name="T63" fmla="*/ 491428926 h 195"/>
              <a:gd name="T64" fmla="*/ 337701421 w 223"/>
              <a:gd name="T65" fmla="*/ 486388623 h 195"/>
              <a:gd name="T66" fmla="*/ 390625557 w 223"/>
              <a:gd name="T67" fmla="*/ 471267715 h 195"/>
              <a:gd name="T68" fmla="*/ 481351384 w 223"/>
              <a:gd name="T69" fmla="*/ 413304927 h 195"/>
              <a:gd name="T70" fmla="*/ 539314250 w 223"/>
              <a:gd name="T71" fmla="*/ 322579477 h 195"/>
              <a:gd name="T72" fmla="*/ 556956158 w 223"/>
              <a:gd name="T73" fmla="*/ 269655504 h 195"/>
              <a:gd name="T74" fmla="*/ 561996476 w 223"/>
              <a:gd name="T75" fmla="*/ 211692816 h 19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3"/>
              <a:gd name="T115" fmla="*/ 0 h 195"/>
              <a:gd name="T116" fmla="*/ 223 w 223"/>
              <a:gd name="T117" fmla="*/ 195 h 19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3" h="195">
                <a:moveTo>
                  <a:pt x="223" y="84"/>
                </a:moveTo>
                <a:lnTo>
                  <a:pt x="223" y="71"/>
                </a:lnTo>
                <a:lnTo>
                  <a:pt x="221" y="61"/>
                </a:lnTo>
                <a:lnTo>
                  <a:pt x="216" y="48"/>
                </a:lnTo>
                <a:lnTo>
                  <a:pt x="212" y="38"/>
                </a:lnTo>
                <a:lnTo>
                  <a:pt x="206" y="27"/>
                </a:lnTo>
                <a:lnTo>
                  <a:pt x="200" y="17"/>
                </a:lnTo>
                <a:lnTo>
                  <a:pt x="193" y="8"/>
                </a:lnTo>
                <a:lnTo>
                  <a:pt x="185" y="0"/>
                </a:lnTo>
                <a:lnTo>
                  <a:pt x="181" y="0"/>
                </a:lnTo>
                <a:lnTo>
                  <a:pt x="189" y="8"/>
                </a:lnTo>
                <a:lnTo>
                  <a:pt x="198" y="17"/>
                </a:lnTo>
                <a:lnTo>
                  <a:pt x="204" y="27"/>
                </a:lnTo>
                <a:lnTo>
                  <a:pt x="210" y="38"/>
                </a:lnTo>
                <a:lnTo>
                  <a:pt x="214" y="48"/>
                </a:lnTo>
                <a:lnTo>
                  <a:pt x="219" y="59"/>
                </a:lnTo>
                <a:lnTo>
                  <a:pt x="221" y="71"/>
                </a:lnTo>
                <a:lnTo>
                  <a:pt x="221" y="84"/>
                </a:lnTo>
                <a:lnTo>
                  <a:pt x="221" y="96"/>
                </a:lnTo>
                <a:lnTo>
                  <a:pt x="219" y="107"/>
                </a:lnTo>
                <a:lnTo>
                  <a:pt x="216" y="117"/>
                </a:lnTo>
                <a:lnTo>
                  <a:pt x="212" y="128"/>
                </a:lnTo>
                <a:lnTo>
                  <a:pt x="202" y="145"/>
                </a:lnTo>
                <a:lnTo>
                  <a:pt x="189" y="162"/>
                </a:lnTo>
                <a:lnTo>
                  <a:pt x="172" y="174"/>
                </a:lnTo>
                <a:lnTo>
                  <a:pt x="153" y="185"/>
                </a:lnTo>
                <a:lnTo>
                  <a:pt x="143" y="189"/>
                </a:lnTo>
                <a:lnTo>
                  <a:pt x="134" y="191"/>
                </a:lnTo>
                <a:lnTo>
                  <a:pt x="122" y="193"/>
                </a:lnTo>
                <a:lnTo>
                  <a:pt x="111" y="193"/>
                </a:lnTo>
                <a:lnTo>
                  <a:pt x="101" y="193"/>
                </a:lnTo>
                <a:lnTo>
                  <a:pt x="90" y="191"/>
                </a:lnTo>
                <a:lnTo>
                  <a:pt x="80" y="189"/>
                </a:lnTo>
                <a:lnTo>
                  <a:pt x="69" y="185"/>
                </a:lnTo>
                <a:lnTo>
                  <a:pt x="50" y="174"/>
                </a:lnTo>
                <a:lnTo>
                  <a:pt x="33" y="162"/>
                </a:lnTo>
                <a:lnTo>
                  <a:pt x="21" y="145"/>
                </a:lnTo>
                <a:lnTo>
                  <a:pt x="10" y="128"/>
                </a:lnTo>
                <a:lnTo>
                  <a:pt x="6" y="117"/>
                </a:lnTo>
                <a:lnTo>
                  <a:pt x="4" y="107"/>
                </a:lnTo>
                <a:lnTo>
                  <a:pt x="2" y="96"/>
                </a:lnTo>
                <a:lnTo>
                  <a:pt x="2" y="84"/>
                </a:lnTo>
                <a:lnTo>
                  <a:pt x="4" y="67"/>
                </a:lnTo>
                <a:lnTo>
                  <a:pt x="8" y="48"/>
                </a:lnTo>
                <a:lnTo>
                  <a:pt x="15" y="33"/>
                </a:lnTo>
                <a:lnTo>
                  <a:pt x="25" y="19"/>
                </a:lnTo>
                <a:lnTo>
                  <a:pt x="23" y="17"/>
                </a:lnTo>
                <a:lnTo>
                  <a:pt x="12" y="31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0" y="86"/>
                </a:lnTo>
                <a:lnTo>
                  <a:pt x="2" y="96"/>
                </a:lnTo>
                <a:lnTo>
                  <a:pt x="2" y="107"/>
                </a:lnTo>
                <a:lnTo>
                  <a:pt x="8" y="126"/>
                </a:lnTo>
                <a:lnTo>
                  <a:pt x="17" y="143"/>
                </a:lnTo>
                <a:lnTo>
                  <a:pt x="27" y="157"/>
                </a:lnTo>
                <a:lnTo>
                  <a:pt x="40" y="170"/>
                </a:lnTo>
                <a:lnTo>
                  <a:pt x="57" y="181"/>
                </a:lnTo>
                <a:lnTo>
                  <a:pt x="73" y="189"/>
                </a:lnTo>
                <a:lnTo>
                  <a:pt x="92" y="195"/>
                </a:lnTo>
                <a:lnTo>
                  <a:pt x="111" y="195"/>
                </a:lnTo>
                <a:lnTo>
                  <a:pt x="122" y="195"/>
                </a:lnTo>
                <a:lnTo>
                  <a:pt x="134" y="193"/>
                </a:lnTo>
                <a:lnTo>
                  <a:pt x="145" y="191"/>
                </a:lnTo>
                <a:lnTo>
                  <a:pt x="155" y="187"/>
                </a:lnTo>
                <a:lnTo>
                  <a:pt x="174" y="176"/>
                </a:lnTo>
                <a:lnTo>
                  <a:pt x="191" y="164"/>
                </a:lnTo>
                <a:lnTo>
                  <a:pt x="204" y="147"/>
                </a:lnTo>
                <a:lnTo>
                  <a:pt x="214" y="128"/>
                </a:lnTo>
                <a:lnTo>
                  <a:pt x="219" y="117"/>
                </a:lnTo>
                <a:lnTo>
                  <a:pt x="221" y="107"/>
                </a:lnTo>
                <a:lnTo>
                  <a:pt x="223" y="96"/>
                </a:lnTo>
                <a:lnTo>
                  <a:pt x="223" y="84"/>
                </a:lnTo>
                <a:close/>
              </a:path>
            </a:pathLst>
          </a:custGeom>
          <a:solidFill>
            <a:srgbClr val="FE4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2" name="Freeform 152"/>
          <p:cNvSpPr>
            <a:spLocks/>
          </p:cNvSpPr>
          <p:nvPr/>
        </p:nvSpPr>
        <p:spPr bwMode="auto">
          <a:xfrm>
            <a:off x="4210054" y="4612482"/>
            <a:ext cx="354013" cy="309562"/>
          </a:xfrm>
          <a:custGeom>
            <a:avLst/>
            <a:gdLst>
              <a:gd name="T0" fmla="*/ 556956158 w 223"/>
              <a:gd name="T1" fmla="*/ 178930005 h 195"/>
              <a:gd name="T2" fmla="*/ 544354568 w 223"/>
              <a:gd name="T3" fmla="*/ 120967316 h 195"/>
              <a:gd name="T4" fmla="*/ 519152977 w 223"/>
              <a:gd name="T5" fmla="*/ 68043319 h 195"/>
              <a:gd name="T6" fmla="*/ 481351384 w 223"/>
              <a:gd name="T7" fmla="*/ 20161217 h 195"/>
              <a:gd name="T8" fmla="*/ 451109475 w 223"/>
              <a:gd name="T9" fmla="*/ 0 h 195"/>
              <a:gd name="T10" fmla="*/ 491432021 w 223"/>
              <a:gd name="T11" fmla="*/ 42841792 h 195"/>
              <a:gd name="T12" fmla="*/ 524193295 w 223"/>
              <a:gd name="T13" fmla="*/ 95765778 h 195"/>
              <a:gd name="T14" fmla="*/ 544354568 w 223"/>
              <a:gd name="T15" fmla="*/ 148688188 h 195"/>
              <a:gd name="T16" fmla="*/ 551915839 w 223"/>
              <a:gd name="T17" fmla="*/ 211692816 h 195"/>
              <a:gd name="T18" fmla="*/ 544354568 w 223"/>
              <a:gd name="T19" fmla="*/ 269655504 h 195"/>
              <a:gd name="T20" fmla="*/ 529233614 w 223"/>
              <a:gd name="T21" fmla="*/ 317539174 h 195"/>
              <a:gd name="T22" fmla="*/ 471270748 w 223"/>
              <a:gd name="T23" fmla="*/ 408264625 h 195"/>
              <a:gd name="T24" fmla="*/ 385585238 w 223"/>
              <a:gd name="T25" fmla="*/ 466227412 h 195"/>
              <a:gd name="T26" fmla="*/ 332661103 w 223"/>
              <a:gd name="T27" fmla="*/ 481348320 h 195"/>
              <a:gd name="T28" fmla="*/ 279738555 w 223"/>
              <a:gd name="T29" fmla="*/ 486388623 h 195"/>
              <a:gd name="T30" fmla="*/ 226814420 w 223"/>
              <a:gd name="T31" fmla="*/ 481348320 h 195"/>
              <a:gd name="T32" fmla="*/ 173891823 w 223"/>
              <a:gd name="T33" fmla="*/ 466227412 h 195"/>
              <a:gd name="T34" fmla="*/ 90725753 w 223"/>
              <a:gd name="T35" fmla="*/ 408264625 h 195"/>
              <a:gd name="T36" fmla="*/ 30241922 w 223"/>
              <a:gd name="T37" fmla="*/ 317539174 h 195"/>
              <a:gd name="T38" fmla="*/ 15120961 w 223"/>
              <a:gd name="T39" fmla="*/ 269655504 h 195"/>
              <a:gd name="T40" fmla="*/ 10080640 w 223"/>
              <a:gd name="T41" fmla="*/ 211692816 h 195"/>
              <a:gd name="T42" fmla="*/ 20161279 w 223"/>
              <a:gd name="T43" fmla="*/ 120967316 h 195"/>
              <a:gd name="T44" fmla="*/ 63004797 w 223"/>
              <a:gd name="T45" fmla="*/ 47882095 h 195"/>
              <a:gd name="T46" fmla="*/ 57964478 w 223"/>
              <a:gd name="T47" fmla="*/ 42841792 h 195"/>
              <a:gd name="T48" fmla="*/ 15120961 w 223"/>
              <a:gd name="T49" fmla="*/ 120967316 h 195"/>
              <a:gd name="T50" fmla="*/ 0 w 223"/>
              <a:gd name="T51" fmla="*/ 211692816 h 195"/>
              <a:gd name="T52" fmla="*/ 10080640 w 223"/>
              <a:gd name="T53" fmla="*/ 269655504 h 195"/>
              <a:gd name="T54" fmla="*/ 25201597 w 223"/>
              <a:gd name="T55" fmla="*/ 322579477 h 195"/>
              <a:gd name="T56" fmla="*/ 83166070 w 223"/>
              <a:gd name="T57" fmla="*/ 408264625 h 195"/>
              <a:gd name="T58" fmla="*/ 173891823 w 223"/>
              <a:gd name="T59" fmla="*/ 471267715 h 195"/>
              <a:gd name="T60" fmla="*/ 221774102 w 223"/>
              <a:gd name="T61" fmla="*/ 486388623 h 195"/>
              <a:gd name="T62" fmla="*/ 279738555 w 223"/>
              <a:gd name="T63" fmla="*/ 491428926 h 195"/>
              <a:gd name="T64" fmla="*/ 337701421 w 223"/>
              <a:gd name="T65" fmla="*/ 486388623 h 195"/>
              <a:gd name="T66" fmla="*/ 385585238 w 223"/>
              <a:gd name="T67" fmla="*/ 471267715 h 195"/>
              <a:gd name="T68" fmla="*/ 476311066 w 223"/>
              <a:gd name="T69" fmla="*/ 408264625 h 195"/>
              <a:gd name="T70" fmla="*/ 534273932 w 223"/>
              <a:gd name="T71" fmla="*/ 322579477 h 195"/>
              <a:gd name="T72" fmla="*/ 556956158 w 223"/>
              <a:gd name="T73" fmla="*/ 269655504 h 195"/>
              <a:gd name="T74" fmla="*/ 561996476 w 223"/>
              <a:gd name="T75" fmla="*/ 211692816 h 19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23"/>
              <a:gd name="T115" fmla="*/ 0 h 195"/>
              <a:gd name="T116" fmla="*/ 223 w 223"/>
              <a:gd name="T117" fmla="*/ 195 h 19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23" h="195">
                <a:moveTo>
                  <a:pt x="223" y="84"/>
                </a:moveTo>
                <a:lnTo>
                  <a:pt x="221" y="71"/>
                </a:lnTo>
                <a:lnTo>
                  <a:pt x="219" y="61"/>
                </a:lnTo>
                <a:lnTo>
                  <a:pt x="216" y="48"/>
                </a:lnTo>
                <a:lnTo>
                  <a:pt x="210" y="38"/>
                </a:lnTo>
                <a:lnTo>
                  <a:pt x="206" y="27"/>
                </a:lnTo>
                <a:lnTo>
                  <a:pt x="200" y="17"/>
                </a:lnTo>
                <a:lnTo>
                  <a:pt x="191" y="8"/>
                </a:lnTo>
                <a:lnTo>
                  <a:pt x="183" y="0"/>
                </a:lnTo>
                <a:lnTo>
                  <a:pt x="179" y="0"/>
                </a:lnTo>
                <a:lnTo>
                  <a:pt x="187" y="8"/>
                </a:lnTo>
                <a:lnTo>
                  <a:pt x="195" y="17"/>
                </a:lnTo>
                <a:lnTo>
                  <a:pt x="202" y="27"/>
                </a:lnTo>
                <a:lnTo>
                  <a:pt x="208" y="38"/>
                </a:lnTo>
                <a:lnTo>
                  <a:pt x="212" y="48"/>
                </a:lnTo>
                <a:lnTo>
                  <a:pt x="216" y="59"/>
                </a:lnTo>
                <a:lnTo>
                  <a:pt x="219" y="71"/>
                </a:lnTo>
                <a:lnTo>
                  <a:pt x="219" y="84"/>
                </a:lnTo>
                <a:lnTo>
                  <a:pt x="219" y="96"/>
                </a:lnTo>
                <a:lnTo>
                  <a:pt x="216" y="107"/>
                </a:lnTo>
                <a:lnTo>
                  <a:pt x="214" y="117"/>
                </a:lnTo>
                <a:lnTo>
                  <a:pt x="210" y="126"/>
                </a:lnTo>
                <a:lnTo>
                  <a:pt x="202" y="145"/>
                </a:lnTo>
                <a:lnTo>
                  <a:pt x="187" y="162"/>
                </a:lnTo>
                <a:lnTo>
                  <a:pt x="172" y="174"/>
                </a:lnTo>
                <a:lnTo>
                  <a:pt x="153" y="185"/>
                </a:lnTo>
                <a:lnTo>
                  <a:pt x="143" y="187"/>
                </a:lnTo>
                <a:lnTo>
                  <a:pt x="132" y="191"/>
                </a:lnTo>
                <a:lnTo>
                  <a:pt x="122" y="191"/>
                </a:lnTo>
                <a:lnTo>
                  <a:pt x="111" y="193"/>
                </a:lnTo>
                <a:lnTo>
                  <a:pt x="101" y="191"/>
                </a:lnTo>
                <a:lnTo>
                  <a:pt x="90" y="191"/>
                </a:lnTo>
                <a:lnTo>
                  <a:pt x="80" y="187"/>
                </a:lnTo>
                <a:lnTo>
                  <a:pt x="69" y="185"/>
                </a:lnTo>
                <a:lnTo>
                  <a:pt x="50" y="174"/>
                </a:lnTo>
                <a:lnTo>
                  <a:pt x="36" y="162"/>
                </a:lnTo>
                <a:lnTo>
                  <a:pt x="21" y="145"/>
                </a:lnTo>
                <a:lnTo>
                  <a:pt x="12" y="126"/>
                </a:lnTo>
                <a:lnTo>
                  <a:pt x="8" y="117"/>
                </a:lnTo>
                <a:lnTo>
                  <a:pt x="6" y="107"/>
                </a:lnTo>
                <a:lnTo>
                  <a:pt x="4" y="96"/>
                </a:lnTo>
                <a:lnTo>
                  <a:pt x="4" y="84"/>
                </a:lnTo>
                <a:lnTo>
                  <a:pt x="4" y="67"/>
                </a:lnTo>
                <a:lnTo>
                  <a:pt x="8" y="48"/>
                </a:lnTo>
                <a:lnTo>
                  <a:pt x="17" y="33"/>
                </a:lnTo>
                <a:lnTo>
                  <a:pt x="25" y="19"/>
                </a:lnTo>
                <a:lnTo>
                  <a:pt x="23" y="17"/>
                </a:lnTo>
                <a:lnTo>
                  <a:pt x="15" y="31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2" y="96"/>
                </a:lnTo>
                <a:lnTo>
                  <a:pt x="4" y="107"/>
                </a:lnTo>
                <a:lnTo>
                  <a:pt x="6" y="117"/>
                </a:lnTo>
                <a:lnTo>
                  <a:pt x="10" y="128"/>
                </a:lnTo>
                <a:lnTo>
                  <a:pt x="19" y="147"/>
                </a:lnTo>
                <a:lnTo>
                  <a:pt x="33" y="162"/>
                </a:lnTo>
                <a:lnTo>
                  <a:pt x="50" y="176"/>
                </a:lnTo>
                <a:lnTo>
                  <a:pt x="69" y="187"/>
                </a:lnTo>
                <a:lnTo>
                  <a:pt x="78" y="189"/>
                </a:lnTo>
                <a:lnTo>
                  <a:pt x="88" y="193"/>
                </a:lnTo>
                <a:lnTo>
                  <a:pt x="101" y="195"/>
                </a:lnTo>
                <a:lnTo>
                  <a:pt x="111" y="195"/>
                </a:lnTo>
                <a:lnTo>
                  <a:pt x="122" y="195"/>
                </a:lnTo>
                <a:lnTo>
                  <a:pt x="134" y="193"/>
                </a:lnTo>
                <a:lnTo>
                  <a:pt x="145" y="189"/>
                </a:lnTo>
                <a:lnTo>
                  <a:pt x="153" y="187"/>
                </a:lnTo>
                <a:lnTo>
                  <a:pt x="172" y="176"/>
                </a:lnTo>
                <a:lnTo>
                  <a:pt x="189" y="162"/>
                </a:lnTo>
                <a:lnTo>
                  <a:pt x="204" y="147"/>
                </a:lnTo>
                <a:lnTo>
                  <a:pt x="212" y="128"/>
                </a:lnTo>
                <a:lnTo>
                  <a:pt x="216" y="117"/>
                </a:lnTo>
                <a:lnTo>
                  <a:pt x="221" y="107"/>
                </a:lnTo>
                <a:lnTo>
                  <a:pt x="221" y="96"/>
                </a:lnTo>
                <a:lnTo>
                  <a:pt x="223" y="84"/>
                </a:lnTo>
                <a:close/>
              </a:path>
            </a:pathLst>
          </a:custGeom>
          <a:solidFill>
            <a:srgbClr val="FE5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3" name="Freeform 153"/>
          <p:cNvSpPr>
            <a:spLocks/>
          </p:cNvSpPr>
          <p:nvPr/>
        </p:nvSpPr>
        <p:spPr bwMode="auto">
          <a:xfrm>
            <a:off x="4213257" y="4612514"/>
            <a:ext cx="347663" cy="306387"/>
          </a:xfrm>
          <a:custGeom>
            <a:avLst/>
            <a:gdLst>
              <a:gd name="T0" fmla="*/ 551915851 w 219"/>
              <a:gd name="T1" fmla="*/ 178930001 h 193"/>
              <a:gd name="T2" fmla="*/ 534273943 w 219"/>
              <a:gd name="T3" fmla="*/ 120967314 h 193"/>
              <a:gd name="T4" fmla="*/ 509072351 w 219"/>
              <a:gd name="T5" fmla="*/ 68043317 h 193"/>
              <a:gd name="T6" fmla="*/ 471270757 w 219"/>
              <a:gd name="T7" fmla="*/ 20161217 h 193"/>
              <a:gd name="T8" fmla="*/ 438507894 w 219"/>
              <a:gd name="T9" fmla="*/ 0 h 193"/>
              <a:gd name="T10" fmla="*/ 481351394 w 219"/>
              <a:gd name="T11" fmla="*/ 42841791 h 193"/>
              <a:gd name="T12" fmla="*/ 514112670 w 219"/>
              <a:gd name="T13" fmla="*/ 90725473 h 193"/>
              <a:gd name="T14" fmla="*/ 534273943 w 219"/>
              <a:gd name="T15" fmla="*/ 148688185 h 193"/>
              <a:gd name="T16" fmla="*/ 546875533 w 219"/>
              <a:gd name="T17" fmla="*/ 211692812 h 193"/>
              <a:gd name="T18" fmla="*/ 539314261 w 219"/>
              <a:gd name="T19" fmla="*/ 269655499 h 193"/>
              <a:gd name="T20" fmla="*/ 524193306 w 219"/>
              <a:gd name="T21" fmla="*/ 317539168 h 193"/>
              <a:gd name="T22" fmla="*/ 466230439 w 219"/>
              <a:gd name="T23" fmla="*/ 400703369 h 193"/>
              <a:gd name="T24" fmla="*/ 380544928 w 219"/>
              <a:gd name="T25" fmla="*/ 461187100 h 193"/>
              <a:gd name="T26" fmla="*/ 327620792 w 219"/>
              <a:gd name="T27" fmla="*/ 476308008 h 193"/>
              <a:gd name="T28" fmla="*/ 274698243 w 219"/>
              <a:gd name="T29" fmla="*/ 481348311 h 193"/>
              <a:gd name="T30" fmla="*/ 221774106 w 219"/>
              <a:gd name="T31" fmla="*/ 476308008 h 193"/>
              <a:gd name="T32" fmla="*/ 168851508 w 219"/>
              <a:gd name="T33" fmla="*/ 461187100 h 193"/>
              <a:gd name="T34" fmla="*/ 85685437 w 219"/>
              <a:gd name="T35" fmla="*/ 400703369 h 193"/>
              <a:gd name="T36" fmla="*/ 25201598 w 219"/>
              <a:gd name="T37" fmla="*/ 317539168 h 193"/>
              <a:gd name="T38" fmla="*/ 10080640 w 219"/>
              <a:gd name="T39" fmla="*/ 269655499 h 193"/>
              <a:gd name="T40" fmla="*/ 5040320 w 219"/>
              <a:gd name="T41" fmla="*/ 211692812 h 193"/>
              <a:gd name="T42" fmla="*/ 20161280 w 219"/>
              <a:gd name="T43" fmla="*/ 120967314 h 193"/>
              <a:gd name="T44" fmla="*/ 63004798 w 219"/>
              <a:gd name="T45" fmla="*/ 47882094 h 193"/>
              <a:gd name="T46" fmla="*/ 57964480 w 219"/>
              <a:gd name="T47" fmla="*/ 47882094 h 193"/>
              <a:gd name="T48" fmla="*/ 15120961 w 219"/>
              <a:gd name="T49" fmla="*/ 120967314 h 193"/>
              <a:gd name="T50" fmla="*/ 0 w 219"/>
              <a:gd name="T51" fmla="*/ 211692812 h 193"/>
              <a:gd name="T52" fmla="*/ 5040320 w 219"/>
              <a:gd name="T53" fmla="*/ 269655499 h 193"/>
              <a:gd name="T54" fmla="*/ 20161280 w 219"/>
              <a:gd name="T55" fmla="*/ 322579471 h 193"/>
              <a:gd name="T56" fmla="*/ 78125753 w 219"/>
              <a:gd name="T57" fmla="*/ 408264616 h 193"/>
              <a:gd name="T58" fmla="*/ 168851508 w 219"/>
              <a:gd name="T59" fmla="*/ 466227403 h 193"/>
              <a:gd name="T60" fmla="*/ 221774106 w 219"/>
              <a:gd name="T61" fmla="*/ 481348311 h 193"/>
              <a:gd name="T62" fmla="*/ 274698243 w 219"/>
              <a:gd name="T63" fmla="*/ 486388613 h 193"/>
              <a:gd name="T64" fmla="*/ 332661110 w 219"/>
              <a:gd name="T65" fmla="*/ 481348311 h 193"/>
              <a:gd name="T66" fmla="*/ 380544928 w 219"/>
              <a:gd name="T67" fmla="*/ 466227403 h 193"/>
              <a:gd name="T68" fmla="*/ 471270757 w 219"/>
              <a:gd name="T69" fmla="*/ 408264616 h 193"/>
              <a:gd name="T70" fmla="*/ 529233625 w 219"/>
              <a:gd name="T71" fmla="*/ 322579471 h 193"/>
              <a:gd name="T72" fmla="*/ 546875533 w 219"/>
              <a:gd name="T73" fmla="*/ 269655499 h 193"/>
              <a:gd name="T74" fmla="*/ 551915851 w 219"/>
              <a:gd name="T75" fmla="*/ 211692812 h 1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19"/>
              <a:gd name="T115" fmla="*/ 0 h 193"/>
              <a:gd name="T116" fmla="*/ 219 w 219"/>
              <a:gd name="T117" fmla="*/ 193 h 1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19" h="193">
                <a:moveTo>
                  <a:pt x="219" y="84"/>
                </a:moveTo>
                <a:lnTo>
                  <a:pt x="219" y="71"/>
                </a:lnTo>
                <a:lnTo>
                  <a:pt x="217" y="59"/>
                </a:lnTo>
                <a:lnTo>
                  <a:pt x="212" y="48"/>
                </a:lnTo>
                <a:lnTo>
                  <a:pt x="208" y="38"/>
                </a:lnTo>
                <a:lnTo>
                  <a:pt x="202" y="27"/>
                </a:lnTo>
                <a:lnTo>
                  <a:pt x="196" y="17"/>
                </a:lnTo>
                <a:lnTo>
                  <a:pt x="187" y="8"/>
                </a:lnTo>
                <a:lnTo>
                  <a:pt x="179" y="0"/>
                </a:lnTo>
                <a:lnTo>
                  <a:pt x="174" y="0"/>
                </a:lnTo>
                <a:lnTo>
                  <a:pt x="183" y="8"/>
                </a:lnTo>
                <a:lnTo>
                  <a:pt x="191" y="17"/>
                </a:lnTo>
                <a:lnTo>
                  <a:pt x="200" y="25"/>
                </a:lnTo>
                <a:lnTo>
                  <a:pt x="204" y="36"/>
                </a:lnTo>
                <a:lnTo>
                  <a:pt x="210" y="48"/>
                </a:lnTo>
                <a:lnTo>
                  <a:pt x="212" y="59"/>
                </a:lnTo>
                <a:lnTo>
                  <a:pt x="217" y="71"/>
                </a:lnTo>
                <a:lnTo>
                  <a:pt x="217" y="84"/>
                </a:lnTo>
                <a:lnTo>
                  <a:pt x="217" y="96"/>
                </a:lnTo>
                <a:lnTo>
                  <a:pt x="214" y="107"/>
                </a:lnTo>
                <a:lnTo>
                  <a:pt x="212" y="115"/>
                </a:lnTo>
                <a:lnTo>
                  <a:pt x="208" y="126"/>
                </a:lnTo>
                <a:lnTo>
                  <a:pt x="198" y="145"/>
                </a:lnTo>
                <a:lnTo>
                  <a:pt x="185" y="159"/>
                </a:lnTo>
                <a:lnTo>
                  <a:pt x="168" y="172"/>
                </a:lnTo>
                <a:lnTo>
                  <a:pt x="151" y="183"/>
                </a:lnTo>
                <a:lnTo>
                  <a:pt x="141" y="187"/>
                </a:lnTo>
                <a:lnTo>
                  <a:pt x="130" y="189"/>
                </a:lnTo>
                <a:lnTo>
                  <a:pt x="120" y="191"/>
                </a:lnTo>
                <a:lnTo>
                  <a:pt x="109" y="191"/>
                </a:lnTo>
                <a:lnTo>
                  <a:pt x="99" y="191"/>
                </a:lnTo>
                <a:lnTo>
                  <a:pt x="88" y="189"/>
                </a:lnTo>
                <a:lnTo>
                  <a:pt x="78" y="187"/>
                </a:lnTo>
                <a:lnTo>
                  <a:pt x="67" y="183"/>
                </a:lnTo>
                <a:lnTo>
                  <a:pt x="50" y="172"/>
                </a:lnTo>
                <a:lnTo>
                  <a:pt x="34" y="159"/>
                </a:lnTo>
                <a:lnTo>
                  <a:pt x="21" y="145"/>
                </a:lnTo>
                <a:lnTo>
                  <a:pt x="10" y="126"/>
                </a:lnTo>
                <a:lnTo>
                  <a:pt x="6" y="115"/>
                </a:lnTo>
                <a:lnTo>
                  <a:pt x="4" y="107"/>
                </a:lnTo>
                <a:lnTo>
                  <a:pt x="2" y="96"/>
                </a:lnTo>
                <a:lnTo>
                  <a:pt x="2" y="84"/>
                </a:lnTo>
                <a:lnTo>
                  <a:pt x="4" y="67"/>
                </a:lnTo>
                <a:lnTo>
                  <a:pt x="8" y="48"/>
                </a:lnTo>
                <a:lnTo>
                  <a:pt x="17" y="33"/>
                </a:lnTo>
                <a:lnTo>
                  <a:pt x="25" y="19"/>
                </a:lnTo>
                <a:lnTo>
                  <a:pt x="23" y="19"/>
                </a:lnTo>
                <a:lnTo>
                  <a:pt x="13" y="33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0" y="96"/>
                </a:lnTo>
                <a:lnTo>
                  <a:pt x="2" y="107"/>
                </a:lnTo>
                <a:lnTo>
                  <a:pt x="4" y="117"/>
                </a:lnTo>
                <a:lnTo>
                  <a:pt x="8" y="128"/>
                </a:lnTo>
                <a:lnTo>
                  <a:pt x="19" y="145"/>
                </a:lnTo>
                <a:lnTo>
                  <a:pt x="31" y="162"/>
                </a:lnTo>
                <a:lnTo>
                  <a:pt x="48" y="174"/>
                </a:lnTo>
                <a:lnTo>
                  <a:pt x="67" y="185"/>
                </a:lnTo>
                <a:lnTo>
                  <a:pt x="78" y="189"/>
                </a:lnTo>
                <a:lnTo>
                  <a:pt x="88" y="191"/>
                </a:lnTo>
                <a:lnTo>
                  <a:pt x="99" y="193"/>
                </a:lnTo>
                <a:lnTo>
                  <a:pt x="109" y="193"/>
                </a:lnTo>
                <a:lnTo>
                  <a:pt x="120" y="193"/>
                </a:lnTo>
                <a:lnTo>
                  <a:pt x="132" y="191"/>
                </a:lnTo>
                <a:lnTo>
                  <a:pt x="141" y="189"/>
                </a:lnTo>
                <a:lnTo>
                  <a:pt x="151" y="185"/>
                </a:lnTo>
                <a:lnTo>
                  <a:pt x="170" y="174"/>
                </a:lnTo>
                <a:lnTo>
                  <a:pt x="187" y="162"/>
                </a:lnTo>
                <a:lnTo>
                  <a:pt x="200" y="145"/>
                </a:lnTo>
                <a:lnTo>
                  <a:pt x="210" y="128"/>
                </a:lnTo>
                <a:lnTo>
                  <a:pt x="214" y="117"/>
                </a:lnTo>
                <a:lnTo>
                  <a:pt x="217" y="107"/>
                </a:lnTo>
                <a:lnTo>
                  <a:pt x="219" y="96"/>
                </a:lnTo>
                <a:lnTo>
                  <a:pt x="219" y="84"/>
                </a:lnTo>
                <a:close/>
              </a:path>
            </a:pathLst>
          </a:custGeom>
          <a:solidFill>
            <a:srgbClr val="FE51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4" name="Freeform 154"/>
          <p:cNvSpPr>
            <a:spLocks/>
          </p:cNvSpPr>
          <p:nvPr/>
        </p:nvSpPr>
        <p:spPr bwMode="auto">
          <a:xfrm>
            <a:off x="4216404" y="4612514"/>
            <a:ext cx="341313" cy="306387"/>
          </a:xfrm>
          <a:custGeom>
            <a:avLst/>
            <a:gdLst>
              <a:gd name="T0" fmla="*/ 541835226 w 215"/>
              <a:gd name="T1" fmla="*/ 178930001 h 193"/>
              <a:gd name="T2" fmla="*/ 524193318 w 215"/>
              <a:gd name="T3" fmla="*/ 120967314 h 193"/>
              <a:gd name="T4" fmla="*/ 498991725 w 215"/>
              <a:gd name="T5" fmla="*/ 68043317 h 193"/>
              <a:gd name="T6" fmla="*/ 461190131 w 215"/>
              <a:gd name="T7" fmla="*/ 20161217 h 193"/>
              <a:gd name="T8" fmla="*/ 433467585 w 215"/>
              <a:gd name="T9" fmla="*/ 0 h 193"/>
              <a:gd name="T10" fmla="*/ 451109494 w 215"/>
              <a:gd name="T11" fmla="*/ 20161217 h 193"/>
              <a:gd name="T12" fmla="*/ 493951407 w 215"/>
              <a:gd name="T13" fmla="*/ 63003015 h 193"/>
              <a:gd name="T14" fmla="*/ 519152999 w 215"/>
              <a:gd name="T15" fmla="*/ 120967314 h 193"/>
              <a:gd name="T16" fmla="*/ 534273954 w 215"/>
              <a:gd name="T17" fmla="*/ 178930001 h 193"/>
              <a:gd name="T18" fmla="*/ 534273954 w 215"/>
              <a:gd name="T19" fmla="*/ 236894325 h 193"/>
              <a:gd name="T20" fmla="*/ 524193318 w 215"/>
              <a:gd name="T21" fmla="*/ 289816710 h 193"/>
              <a:gd name="T22" fmla="*/ 493951407 w 215"/>
              <a:gd name="T23" fmla="*/ 360380947 h 193"/>
              <a:gd name="T24" fmla="*/ 418346630 w 215"/>
              <a:gd name="T25" fmla="*/ 433466229 h 193"/>
              <a:gd name="T26" fmla="*/ 350303025 w 215"/>
              <a:gd name="T27" fmla="*/ 466227403 h 193"/>
              <a:gd name="T28" fmla="*/ 297378888 w 215"/>
              <a:gd name="T29" fmla="*/ 476308008 h 193"/>
              <a:gd name="T30" fmla="*/ 244456338 w 215"/>
              <a:gd name="T31" fmla="*/ 476308008 h 193"/>
              <a:gd name="T32" fmla="*/ 191532151 w 215"/>
              <a:gd name="T33" fmla="*/ 466227403 h 193"/>
              <a:gd name="T34" fmla="*/ 120967692 w 215"/>
              <a:gd name="T35" fmla="*/ 433466229 h 193"/>
              <a:gd name="T36" fmla="*/ 47883831 w 215"/>
              <a:gd name="T37" fmla="*/ 360380947 h 193"/>
              <a:gd name="T38" fmla="*/ 15120962 w 215"/>
              <a:gd name="T39" fmla="*/ 289816710 h 193"/>
              <a:gd name="T40" fmla="*/ 5040320 w 215"/>
              <a:gd name="T41" fmla="*/ 236894325 h 193"/>
              <a:gd name="T42" fmla="*/ 5040320 w 215"/>
              <a:gd name="T43" fmla="*/ 168849396 h 193"/>
              <a:gd name="T44" fmla="*/ 37803195 w 215"/>
              <a:gd name="T45" fmla="*/ 83164225 h 193"/>
              <a:gd name="T46" fmla="*/ 57964481 w 215"/>
              <a:gd name="T47" fmla="*/ 47882094 h 193"/>
              <a:gd name="T48" fmla="*/ 32762876 w 215"/>
              <a:gd name="T49" fmla="*/ 83164225 h 193"/>
              <a:gd name="T50" fmla="*/ 0 w 215"/>
              <a:gd name="T51" fmla="*/ 168849396 h 193"/>
              <a:gd name="T52" fmla="*/ 0 w 215"/>
              <a:gd name="T53" fmla="*/ 241934628 h 193"/>
              <a:gd name="T54" fmla="*/ 10080640 w 215"/>
              <a:gd name="T55" fmla="*/ 294857012 h 193"/>
              <a:gd name="T56" fmla="*/ 42843513 w 215"/>
              <a:gd name="T57" fmla="*/ 365421250 h 193"/>
              <a:gd name="T58" fmla="*/ 115927374 w 215"/>
              <a:gd name="T59" fmla="*/ 438506532 h 193"/>
              <a:gd name="T60" fmla="*/ 191532151 w 215"/>
              <a:gd name="T61" fmla="*/ 471267705 h 193"/>
              <a:gd name="T62" fmla="*/ 244456338 w 215"/>
              <a:gd name="T63" fmla="*/ 481348311 h 193"/>
              <a:gd name="T64" fmla="*/ 297378888 w 215"/>
              <a:gd name="T65" fmla="*/ 481348311 h 193"/>
              <a:gd name="T66" fmla="*/ 350303025 w 215"/>
              <a:gd name="T67" fmla="*/ 471267705 h 193"/>
              <a:gd name="T68" fmla="*/ 423386948 w 215"/>
              <a:gd name="T69" fmla="*/ 438506532 h 193"/>
              <a:gd name="T70" fmla="*/ 498991725 w 215"/>
              <a:gd name="T71" fmla="*/ 365421250 h 193"/>
              <a:gd name="T72" fmla="*/ 529233636 w 215"/>
              <a:gd name="T73" fmla="*/ 294857012 h 193"/>
              <a:gd name="T74" fmla="*/ 541835226 w 215"/>
              <a:gd name="T75" fmla="*/ 241934628 h 1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15"/>
              <a:gd name="T115" fmla="*/ 0 h 193"/>
              <a:gd name="T116" fmla="*/ 215 w 215"/>
              <a:gd name="T117" fmla="*/ 193 h 1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15" h="193">
                <a:moveTo>
                  <a:pt x="215" y="84"/>
                </a:moveTo>
                <a:lnTo>
                  <a:pt x="215" y="71"/>
                </a:lnTo>
                <a:lnTo>
                  <a:pt x="212" y="59"/>
                </a:lnTo>
                <a:lnTo>
                  <a:pt x="208" y="48"/>
                </a:lnTo>
                <a:lnTo>
                  <a:pt x="204" y="38"/>
                </a:lnTo>
                <a:lnTo>
                  <a:pt x="198" y="27"/>
                </a:lnTo>
                <a:lnTo>
                  <a:pt x="191" y="17"/>
                </a:lnTo>
                <a:lnTo>
                  <a:pt x="183" y="8"/>
                </a:lnTo>
                <a:lnTo>
                  <a:pt x="175" y="0"/>
                </a:lnTo>
                <a:lnTo>
                  <a:pt x="172" y="0"/>
                </a:lnTo>
                <a:lnTo>
                  <a:pt x="170" y="0"/>
                </a:lnTo>
                <a:lnTo>
                  <a:pt x="179" y="8"/>
                </a:lnTo>
                <a:lnTo>
                  <a:pt x="187" y="17"/>
                </a:lnTo>
                <a:lnTo>
                  <a:pt x="196" y="25"/>
                </a:lnTo>
                <a:lnTo>
                  <a:pt x="202" y="36"/>
                </a:lnTo>
                <a:lnTo>
                  <a:pt x="206" y="48"/>
                </a:lnTo>
                <a:lnTo>
                  <a:pt x="210" y="59"/>
                </a:lnTo>
                <a:lnTo>
                  <a:pt x="212" y="71"/>
                </a:lnTo>
                <a:lnTo>
                  <a:pt x="212" y="84"/>
                </a:lnTo>
                <a:lnTo>
                  <a:pt x="212" y="94"/>
                </a:lnTo>
                <a:lnTo>
                  <a:pt x="210" y="105"/>
                </a:lnTo>
                <a:lnTo>
                  <a:pt x="208" y="115"/>
                </a:lnTo>
                <a:lnTo>
                  <a:pt x="204" y="126"/>
                </a:lnTo>
                <a:lnTo>
                  <a:pt x="196" y="143"/>
                </a:lnTo>
                <a:lnTo>
                  <a:pt x="183" y="159"/>
                </a:lnTo>
                <a:lnTo>
                  <a:pt x="166" y="172"/>
                </a:lnTo>
                <a:lnTo>
                  <a:pt x="149" y="183"/>
                </a:lnTo>
                <a:lnTo>
                  <a:pt x="139" y="185"/>
                </a:lnTo>
                <a:lnTo>
                  <a:pt x="128" y="189"/>
                </a:lnTo>
                <a:lnTo>
                  <a:pt x="118" y="189"/>
                </a:lnTo>
                <a:lnTo>
                  <a:pt x="107" y="191"/>
                </a:lnTo>
                <a:lnTo>
                  <a:pt x="97" y="189"/>
                </a:lnTo>
                <a:lnTo>
                  <a:pt x="86" y="189"/>
                </a:lnTo>
                <a:lnTo>
                  <a:pt x="76" y="185"/>
                </a:lnTo>
                <a:lnTo>
                  <a:pt x="65" y="183"/>
                </a:lnTo>
                <a:lnTo>
                  <a:pt x="48" y="172"/>
                </a:lnTo>
                <a:lnTo>
                  <a:pt x="32" y="159"/>
                </a:lnTo>
                <a:lnTo>
                  <a:pt x="19" y="143"/>
                </a:lnTo>
                <a:lnTo>
                  <a:pt x="11" y="126"/>
                </a:lnTo>
                <a:lnTo>
                  <a:pt x="6" y="115"/>
                </a:lnTo>
                <a:lnTo>
                  <a:pt x="4" y="105"/>
                </a:lnTo>
                <a:lnTo>
                  <a:pt x="2" y="94"/>
                </a:lnTo>
                <a:lnTo>
                  <a:pt x="2" y="84"/>
                </a:lnTo>
                <a:lnTo>
                  <a:pt x="2" y="67"/>
                </a:lnTo>
                <a:lnTo>
                  <a:pt x="8" y="48"/>
                </a:lnTo>
                <a:lnTo>
                  <a:pt x="15" y="33"/>
                </a:lnTo>
                <a:lnTo>
                  <a:pt x="25" y="19"/>
                </a:lnTo>
                <a:lnTo>
                  <a:pt x="23" y="19"/>
                </a:lnTo>
                <a:lnTo>
                  <a:pt x="21" y="19"/>
                </a:lnTo>
                <a:lnTo>
                  <a:pt x="13" y="33"/>
                </a:lnTo>
                <a:lnTo>
                  <a:pt x="4" y="48"/>
                </a:lnTo>
                <a:lnTo>
                  <a:pt x="0" y="67"/>
                </a:lnTo>
                <a:lnTo>
                  <a:pt x="0" y="84"/>
                </a:lnTo>
                <a:lnTo>
                  <a:pt x="0" y="96"/>
                </a:lnTo>
                <a:lnTo>
                  <a:pt x="2" y="107"/>
                </a:lnTo>
                <a:lnTo>
                  <a:pt x="4" y="117"/>
                </a:lnTo>
                <a:lnTo>
                  <a:pt x="8" y="126"/>
                </a:lnTo>
                <a:lnTo>
                  <a:pt x="17" y="145"/>
                </a:lnTo>
                <a:lnTo>
                  <a:pt x="32" y="162"/>
                </a:lnTo>
                <a:lnTo>
                  <a:pt x="46" y="174"/>
                </a:lnTo>
                <a:lnTo>
                  <a:pt x="65" y="185"/>
                </a:lnTo>
                <a:lnTo>
                  <a:pt x="76" y="187"/>
                </a:lnTo>
                <a:lnTo>
                  <a:pt x="86" y="191"/>
                </a:lnTo>
                <a:lnTo>
                  <a:pt x="97" y="191"/>
                </a:lnTo>
                <a:lnTo>
                  <a:pt x="107" y="193"/>
                </a:lnTo>
                <a:lnTo>
                  <a:pt x="118" y="191"/>
                </a:lnTo>
                <a:lnTo>
                  <a:pt x="128" y="191"/>
                </a:lnTo>
                <a:lnTo>
                  <a:pt x="139" y="187"/>
                </a:lnTo>
                <a:lnTo>
                  <a:pt x="149" y="185"/>
                </a:lnTo>
                <a:lnTo>
                  <a:pt x="168" y="174"/>
                </a:lnTo>
                <a:lnTo>
                  <a:pt x="183" y="162"/>
                </a:lnTo>
                <a:lnTo>
                  <a:pt x="198" y="145"/>
                </a:lnTo>
                <a:lnTo>
                  <a:pt x="206" y="126"/>
                </a:lnTo>
                <a:lnTo>
                  <a:pt x="210" y="117"/>
                </a:lnTo>
                <a:lnTo>
                  <a:pt x="212" y="107"/>
                </a:lnTo>
                <a:lnTo>
                  <a:pt x="215" y="96"/>
                </a:lnTo>
                <a:lnTo>
                  <a:pt x="215" y="84"/>
                </a:lnTo>
                <a:close/>
              </a:path>
            </a:pathLst>
          </a:custGeom>
          <a:solidFill>
            <a:srgbClr val="FE51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5" name="Freeform 155"/>
          <p:cNvSpPr>
            <a:spLocks/>
          </p:cNvSpPr>
          <p:nvPr/>
        </p:nvSpPr>
        <p:spPr bwMode="auto">
          <a:xfrm>
            <a:off x="4216404" y="4612482"/>
            <a:ext cx="341313" cy="303212"/>
          </a:xfrm>
          <a:custGeom>
            <a:avLst/>
            <a:gdLst>
              <a:gd name="T0" fmla="*/ 541835226 w 215"/>
              <a:gd name="T1" fmla="*/ 178929997 h 191"/>
              <a:gd name="T2" fmla="*/ 524193318 w 215"/>
              <a:gd name="T3" fmla="*/ 120967311 h 191"/>
              <a:gd name="T4" fmla="*/ 498991725 w 215"/>
              <a:gd name="T5" fmla="*/ 63003013 h 191"/>
              <a:gd name="T6" fmla="*/ 456149812 w 215"/>
              <a:gd name="T7" fmla="*/ 20161217 h 191"/>
              <a:gd name="T8" fmla="*/ 428427267 w 215"/>
              <a:gd name="T9" fmla="*/ 0 h 191"/>
              <a:gd name="T10" fmla="*/ 446069175 w 215"/>
              <a:gd name="T11" fmla="*/ 15120914 h 191"/>
              <a:gd name="T12" fmla="*/ 488911088 w 215"/>
              <a:gd name="T13" fmla="*/ 63003013 h 191"/>
              <a:gd name="T14" fmla="*/ 519152999 w 215"/>
              <a:gd name="T15" fmla="*/ 120967311 h 191"/>
              <a:gd name="T16" fmla="*/ 529233636 w 215"/>
              <a:gd name="T17" fmla="*/ 178929997 h 191"/>
              <a:gd name="T18" fmla="*/ 529233636 w 215"/>
              <a:gd name="T19" fmla="*/ 264615191 h 191"/>
              <a:gd name="T20" fmla="*/ 488911088 w 215"/>
              <a:gd name="T21" fmla="*/ 360380940 h 191"/>
              <a:gd name="T22" fmla="*/ 418346630 w 215"/>
              <a:gd name="T23" fmla="*/ 433466220 h 191"/>
              <a:gd name="T24" fmla="*/ 322580480 w 215"/>
              <a:gd name="T25" fmla="*/ 471267696 h 191"/>
              <a:gd name="T26" fmla="*/ 216733793 w 215"/>
              <a:gd name="T27" fmla="*/ 471267696 h 191"/>
              <a:gd name="T28" fmla="*/ 120967692 w 215"/>
              <a:gd name="T29" fmla="*/ 433466220 h 191"/>
              <a:gd name="T30" fmla="*/ 52924162 w 215"/>
              <a:gd name="T31" fmla="*/ 360380940 h 191"/>
              <a:gd name="T32" fmla="*/ 10080640 w 215"/>
              <a:gd name="T33" fmla="*/ 264615191 h 191"/>
              <a:gd name="T34" fmla="*/ 10080640 w 215"/>
              <a:gd name="T35" fmla="*/ 168849392 h 191"/>
              <a:gd name="T36" fmla="*/ 42843513 w 215"/>
              <a:gd name="T37" fmla="*/ 83164224 h 191"/>
              <a:gd name="T38" fmla="*/ 63004799 w 215"/>
              <a:gd name="T39" fmla="*/ 47882093 h 191"/>
              <a:gd name="T40" fmla="*/ 37803195 w 215"/>
              <a:gd name="T41" fmla="*/ 83164224 h 191"/>
              <a:gd name="T42" fmla="*/ 5040320 w 215"/>
              <a:gd name="T43" fmla="*/ 168849392 h 191"/>
              <a:gd name="T44" fmla="*/ 0 w 215"/>
              <a:gd name="T45" fmla="*/ 241934623 h 191"/>
              <a:gd name="T46" fmla="*/ 10080640 w 215"/>
              <a:gd name="T47" fmla="*/ 289816704 h 191"/>
              <a:gd name="T48" fmla="*/ 47883831 w 215"/>
              <a:gd name="T49" fmla="*/ 365421242 h 191"/>
              <a:gd name="T50" fmla="*/ 120967692 w 215"/>
              <a:gd name="T51" fmla="*/ 433466220 h 191"/>
              <a:gd name="T52" fmla="*/ 191532151 w 215"/>
              <a:gd name="T53" fmla="*/ 471267696 h 191"/>
              <a:gd name="T54" fmla="*/ 244456338 w 215"/>
              <a:gd name="T55" fmla="*/ 481348301 h 191"/>
              <a:gd name="T56" fmla="*/ 297378888 w 215"/>
              <a:gd name="T57" fmla="*/ 481348301 h 191"/>
              <a:gd name="T58" fmla="*/ 350303025 w 215"/>
              <a:gd name="T59" fmla="*/ 471267696 h 191"/>
              <a:gd name="T60" fmla="*/ 418346630 w 215"/>
              <a:gd name="T61" fmla="*/ 433466220 h 191"/>
              <a:gd name="T62" fmla="*/ 493951407 w 215"/>
              <a:gd name="T63" fmla="*/ 365421242 h 191"/>
              <a:gd name="T64" fmla="*/ 529233636 w 215"/>
              <a:gd name="T65" fmla="*/ 289816704 h 191"/>
              <a:gd name="T66" fmla="*/ 541835226 w 215"/>
              <a:gd name="T67" fmla="*/ 241934623 h 19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15"/>
              <a:gd name="T103" fmla="*/ 0 h 191"/>
              <a:gd name="T104" fmla="*/ 215 w 215"/>
              <a:gd name="T105" fmla="*/ 191 h 19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15" h="191">
                <a:moveTo>
                  <a:pt x="215" y="84"/>
                </a:moveTo>
                <a:lnTo>
                  <a:pt x="215" y="71"/>
                </a:lnTo>
                <a:lnTo>
                  <a:pt x="210" y="59"/>
                </a:lnTo>
                <a:lnTo>
                  <a:pt x="208" y="48"/>
                </a:lnTo>
                <a:lnTo>
                  <a:pt x="202" y="36"/>
                </a:lnTo>
                <a:lnTo>
                  <a:pt x="198" y="25"/>
                </a:lnTo>
                <a:lnTo>
                  <a:pt x="189" y="17"/>
                </a:lnTo>
                <a:lnTo>
                  <a:pt x="181" y="8"/>
                </a:lnTo>
                <a:lnTo>
                  <a:pt x="172" y="0"/>
                </a:lnTo>
                <a:lnTo>
                  <a:pt x="170" y="0"/>
                </a:lnTo>
                <a:lnTo>
                  <a:pt x="168" y="0"/>
                </a:lnTo>
                <a:lnTo>
                  <a:pt x="177" y="6"/>
                </a:lnTo>
                <a:lnTo>
                  <a:pt x="187" y="17"/>
                </a:lnTo>
                <a:lnTo>
                  <a:pt x="194" y="25"/>
                </a:lnTo>
                <a:lnTo>
                  <a:pt x="200" y="36"/>
                </a:lnTo>
                <a:lnTo>
                  <a:pt x="206" y="48"/>
                </a:lnTo>
                <a:lnTo>
                  <a:pt x="208" y="59"/>
                </a:lnTo>
                <a:lnTo>
                  <a:pt x="210" y="71"/>
                </a:lnTo>
                <a:lnTo>
                  <a:pt x="212" y="84"/>
                </a:lnTo>
                <a:lnTo>
                  <a:pt x="210" y="105"/>
                </a:lnTo>
                <a:lnTo>
                  <a:pt x="204" y="126"/>
                </a:lnTo>
                <a:lnTo>
                  <a:pt x="194" y="143"/>
                </a:lnTo>
                <a:lnTo>
                  <a:pt x="181" y="157"/>
                </a:lnTo>
                <a:lnTo>
                  <a:pt x="166" y="172"/>
                </a:lnTo>
                <a:lnTo>
                  <a:pt x="147" y="181"/>
                </a:lnTo>
                <a:lnTo>
                  <a:pt x="128" y="187"/>
                </a:lnTo>
                <a:lnTo>
                  <a:pt x="107" y="189"/>
                </a:lnTo>
                <a:lnTo>
                  <a:pt x="86" y="187"/>
                </a:lnTo>
                <a:lnTo>
                  <a:pt x="67" y="181"/>
                </a:lnTo>
                <a:lnTo>
                  <a:pt x="48" y="172"/>
                </a:lnTo>
                <a:lnTo>
                  <a:pt x="34" y="157"/>
                </a:lnTo>
                <a:lnTo>
                  <a:pt x="21" y="143"/>
                </a:lnTo>
                <a:lnTo>
                  <a:pt x="11" y="126"/>
                </a:lnTo>
                <a:lnTo>
                  <a:pt x="4" y="105"/>
                </a:lnTo>
                <a:lnTo>
                  <a:pt x="2" y="84"/>
                </a:lnTo>
                <a:lnTo>
                  <a:pt x="4" y="67"/>
                </a:lnTo>
                <a:lnTo>
                  <a:pt x="8" y="48"/>
                </a:lnTo>
                <a:lnTo>
                  <a:pt x="17" y="33"/>
                </a:lnTo>
                <a:lnTo>
                  <a:pt x="25" y="19"/>
                </a:lnTo>
                <a:lnTo>
                  <a:pt x="23" y="19"/>
                </a:lnTo>
                <a:lnTo>
                  <a:pt x="15" y="33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0" y="96"/>
                </a:lnTo>
                <a:lnTo>
                  <a:pt x="2" y="107"/>
                </a:lnTo>
                <a:lnTo>
                  <a:pt x="4" y="115"/>
                </a:lnTo>
                <a:lnTo>
                  <a:pt x="8" y="126"/>
                </a:lnTo>
                <a:lnTo>
                  <a:pt x="19" y="145"/>
                </a:lnTo>
                <a:lnTo>
                  <a:pt x="32" y="159"/>
                </a:lnTo>
                <a:lnTo>
                  <a:pt x="48" y="172"/>
                </a:lnTo>
                <a:lnTo>
                  <a:pt x="65" y="183"/>
                </a:lnTo>
                <a:lnTo>
                  <a:pt x="76" y="187"/>
                </a:lnTo>
                <a:lnTo>
                  <a:pt x="86" y="189"/>
                </a:lnTo>
                <a:lnTo>
                  <a:pt x="97" y="191"/>
                </a:lnTo>
                <a:lnTo>
                  <a:pt x="107" y="191"/>
                </a:lnTo>
                <a:lnTo>
                  <a:pt x="118" y="191"/>
                </a:lnTo>
                <a:lnTo>
                  <a:pt x="128" y="189"/>
                </a:lnTo>
                <a:lnTo>
                  <a:pt x="139" y="187"/>
                </a:lnTo>
                <a:lnTo>
                  <a:pt x="149" y="183"/>
                </a:lnTo>
                <a:lnTo>
                  <a:pt x="166" y="172"/>
                </a:lnTo>
                <a:lnTo>
                  <a:pt x="183" y="159"/>
                </a:lnTo>
                <a:lnTo>
                  <a:pt x="196" y="145"/>
                </a:lnTo>
                <a:lnTo>
                  <a:pt x="206" y="126"/>
                </a:lnTo>
                <a:lnTo>
                  <a:pt x="210" y="115"/>
                </a:lnTo>
                <a:lnTo>
                  <a:pt x="212" y="107"/>
                </a:lnTo>
                <a:lnTo>
                  <a:pt x="215" y="96"/>
                </a:lnTo>
                <a:lnTo>
                  <a:pt x="215" y="84"/>
                </a:lnTo>
                <a:close/>
              </a:path>
            </a:pathLst>
          </a:custGeom>
          <a:solidFill>
            <a:srgbClr val="FE52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6" name="Freeform 156"/>
          <p:cNvSpPr>
            <a:spLocks/>
          </p:cNvSpPr>
          <p:nvPr/>
        </p:nvSpPr>
        <p:spPr bwMode="auto">
          <a:xfrm>
            <a:off x="4219607" y="4612482"/>
            <a:ext cx="333375" cy="303212"/>
          </a:xfrm>
          <a:custGeom>
            <a:avLst/>
            <a:gdLst>
              <a:gd name="T0" fmla="*/ 529232857 w 210"/>
              <a:gd name="T1" fmla="*/ 178929997 h 191"/>
              <a:gd name="T2" fmla="*/ 514111924 w 210"/>
              <a:gd name="T3" fmla="*/ 120967311 h 191"/>
              <a:gd name="T4" fmla="*/ 488910369 w 210"/>
              <a:gd name="T5" fmla="*/ 63003013 h 191"/>
              <a:gd name="T6" fmla="*/ 446068519 w 210"/>
              <a:gd name="T7" fmla="*/ 20161217 h 191"/>
              <a:gd name="T8" fmla="*/ 418346014 w 210"/>
              <a:gd name="T9" fmla="*/ 0 h 191"/>
              <a:gd name="T10" fmla="*/ 413305604 w 210"/>
              <a:gd name="T11" fmla="*/ 0 h 191"/>
              <a:gd name="T12" fmla="*/ 461189452 w 210"/>
              <a:gd name="T13" fmla="*/ 42841791 h 191"/>
              <a:gd name="T14" fmla="*/ 493950680 w 210"/>
              <a:gd name="T15" fmla="*/ 90725471 h 191"/>
              <a:gd name="T16" fmla="*/ 519152235 w 210"/>
              <a:gd name="T17" fmla="*/ 148688182 h 191"/>
              <a:gd name="T18" fmla="*/ 524192546 w 210"/>
              <a:gd name="T19" fmla="*/ 211692807 h 191"/>
              <a:gd name="T20" fmla="*/ 504031302 w 210"/>
              <a:gd name="T21" fmla="*/ 312498859 h 191"/>
              <a:gd name="T22" fmla="*/ 451108830 w 210"/>
              <a:gd name="T23" fmla="*/ 395663058 h 191"/>
              <a:gd name="T24" fmla="*/ 365423443 w 210"/>
              <a:gd name="T25" fmla="*/ 456146788 h 191"/>
              <a:gd name="T26" fmla="*/ 264617222 w 210"/>
              <a:gd name="T27" fmla="*/ 471267696 h 191"/>
              <a:gd name="T28" fmla="*/ 163810952 w 210"/>
              <a:gd name="T29" fmla="*/ 456146788 h 191"/>
              <a:gd name="T30" fmla="*/ 80645001 w 210"/>
              <a:gd name="T31" fmla="*/ 395663058 h 191"/>
              <a:gd name="T32" fmla="*/ 27722517 w 210"/>
              <a:gd name="T33" fmla="*/ 312498859 h 191"/>
              <a:gd name="T34" fmla="*/ 5040313 w 210"/>
              <a:gd name="T35" fmla="*/ 211692807 h 191"/>
              <a:gd name="T36" fmla="*/ 22682200 w 210"/>
              <a:gd name="T37" fmla="*/ 120967311 h 191"/>
              <a:gd name="T38" fmla="*/ 63004706 w 210"/>
              <a:gd name="T39" fmla="*/ 47882093 h 191"/>
              <a:gd name="T40" fmla="*/ 57964395 w 210"/>
              <a:gd name="T41" fmla="*/ 47882093 h 191"/>
              <a:gd name="T42" fmla="*/ 15120939 w 210"/>
              <a:gd name="T43" fmla="*/ 120967311 h 191"/>
              <a:gd name="T44" fmla="*/ 0 w 210"/>
              <a:gd name="T45" fmla="*/ 211692807 h 191"/>
              <a:gd name="T46" fmla="*/ 5040313 w 210"/>
              <a:gd name="T47" fmla="*/ 264615191 h 191"/>
              <a:gd name="T48" fmla="*/ 22682200 w 210"/>
              <a:gd name="T49" fmla="*/ 317539162 h 191"/>
              <a:gd name="T50" fmla="*/ 75604690 w 210"/>
              <a:gd name="T51" fmla="*/ 400703360 h 191"/>
              <a:gd name="T52" fmla="*/ 158769053 w 210"/>
              <a:gd name="T53" fmla="*/ 461187091 h 191"/>
              <a:gd name="T54" fmla="*/ 211693163 w 210"/>
              <a:gd name="T55" fmla="*/ 476307998 h 191"/>
              <a:gd name="T56" fmla="*/ 264617222 w 210"/>
              <a:gd name="T57" fmla="*/ 481348301 h 191"/>
              <a:gd name="T58" fmla="*/ 317539694 w 210"/>
              <a:gd name="T59" fmla="*/ 476307998 h 191"/>
              <a:gd name="T60" fmla="*/ 370463754 w 210"/>
              <a:gd name="T61" fmla="*/ 461187091 h 191"/>
              <a:gd name="T62" fmla="*/ 456149141 w 210"/>
              <a:gd name="T63" fmla="*/ 400703360 h 191"/>
              <a:gd name="T64" fmla="*/ 509071613 w 210"/>
              <a:gd name="T65" fmla="*/ 317539162 h 191"/>
              <a:gd name="T66" fmla="*/ 524192546 w 210"/>
              <a:gd name="T67" fmla="*/ 264615191 h 191"/>
              <a:gd name="T68" fmla="*/ 529232857 w 210"/>
              <a:gd name="T69" fmla="*/ 211692807 h 19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10"/>
              <a:gd name="T106" fmla="*/ 0 h 191"/>
              <a:gd name="T107" fmla="*/ 210 w 210"/>
              <a:gd name="T108" fmla="*/ 191 h 19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10" h="191">
                <a:moveTo>
                  <a:pt x="210" y="84"/>
                </a:moveTo>
                <a:lnTo>
                  <a:pt x="210" y="71"/>
                </a:lnTo>
                <a:lnTo>
                  <a:pt x="208" y="59"/>
                </a:lnTo>
                <a:lnTo>
                  <a:pt x="204" y="48"/>
                </a:lnTo>
                <a:lnTo>
                  <a:pt x="200" y="36"/>
                </a:lnTo>
                <a:lnTo>
                  <a:pt x="194" y="25"/>
                </a:lnTo>
                <a:lnTo>
                  <a:pt x="185" y="17"/>
                </a:lnTo>
                <a:lnTo>
                  <a:pt x="177" y="8"/>
                </a:lnTo>
                <a:lnTo>
                  <a:pt x="168" y="0"/>
                </a:lnTo>
                <a:lnTo>
                  <a:pt x="166" y="0"/>
                </a:lnTo>
                <a:lnTo>
                  <a:pt x="164" y="0"/>
                </a:lnTo>
                <a:lnTo>
                  <a:pt x="175" y="6"/>
                </a:lnTo>
                <a:lnTo>
                  <a:pt x="183" y="17"/>
                </a:lnTo>
                <a:lnTo>
                  <a:pt x="189" y="25"/>
                </a:lnTo>
                <a:lnTo>
                  <a:pt x="196" y="36"/>
                </a:lnTo>
                <a:lnTo>
                  <a:pt x="202" y="46"/>
                </a:lnTo>
                <a:lnTo>
                  <a:pt x="206" y="59"/>
                </a:lnTo>
                <a:lnTo>
                  <a:pt x="208" y="71"/>
                </a:lnTo>
                <a:lnTo>
                  <a:pt x="208" y="84"/>
                </a:lnTo>
                <a:lnTo>
                  <a:pt x="206" y="105"/>
                </a:lnTo>
                <a:lnTo>
                  <a:pt x="200" y="124"/>
                </a:lnTo>
                <a:lnTo>
                  <a:pt x="192" y="143"/>
                </a:lnTo>
                <a:lnTo>
                  <a:pt x="179" y="157"/>
                </a:lnTo>
                <a:lnTo>
                  <a:pt x="164" y="170"/>
                </a:lnTo>
                <a:lnTo>
                  <a:pt x="145" y="181"/>
                </a:lnTo>
                <a:lnTo>
                  <a:pt x="126" y="185"/>
                </a:lnTo>
                <a:lnTo>
                  <a:pt x="105" y="187"/>
                </a:lnTo>
                <a:lnTo>
                  <a:pt x="84" y="185"/>
                </a:lnTo>
                <a:lnTo>
                  <a:pt x="65" y="181"/>
                </a:lnTo>
                <a:lnTo>
                  <a:pt x="49" y="170"/>
                </a:lnTo>
                <a:lnTo>
                  <a:pt x="32" y="157"/>
                </a:lnTo>
                <a:lnTo>
                  <a:pt x="19" y="143"/>
                </a:lnTo>
                <a:lnTo>
                  <a:pt x="11" y="124"/>
                </a:lnTo>
                <a:lnTo>
                  <a:pt x="4" y="105"/>
                </a:lnTo>
                <a:lnTo>
                  <a:pt x="2" y="84"/>
                </a:lnTo>
                <a:lnTo>
                  <a:pt x="4" y="67"/>
                </a:lnTo>
                <a:lnTo>
                  <a:pt x="9" y="48"/>
                </a:lnTo>
                <a:lnTo>
                  <a:pt x="15" y="33"/>
                </a:lnTo>
                <a:lnTo>
                  <a:pt x="25" y="19"/>
                </a:lnTo>
                <a:lnTo>
                  <a:pt x="23" y="19"/>
                </a:lnTo>
                <a:lnTo>
                  <a:pt x="13" y="33"/>
                </a:lnTo>
                <a:lnTo>
                  <a:pt x="6" y="48"/>
                </a:lnTo>
                <a:lnTo>
                  <a:pt x="0" y="67"/>
                </a:lnTo>
                <a:lnTo>
                  <a:pt x="0" y="84"/>
                </a:lnTo>
                <a:lnTo>
                  <a:pt x="0" y="94"/>
                </a:lnTo>
                <a:lnTo>
                  <a:pt x="2" y="105"/>
                </a:lnTo>
                <a:lnTo>
                  <a:pt x="4" y="115"/>
                </a:lnTo>
                <a:lnTo>
                  <a:pt x="9" y="126"/>
                </a:lnTo>
                <a:lnTo>
                  <a:pt x="17" y="143"/>
                </a:lnTo>
                <a:lnTo>
                  <a:pt x="30" y="159"/>
                </a:lnTo>
                <a:lnTo>
                  <a:pt x="46" y="172"/>
                </a:lnTo>
                <a:lnTo>
                  <a:pt x="63" y="183"/>
                </a:lnTo>
                <a:lnTo>
                  <a:pt x="74" y="185"/>
                </a:lnTo>
                <a:lnTo>
                  <a:pt x="84" y="189"/>
                </a:lnTo>
                <a:lnTo>
                  <a:pt x="95" y="189"/>
                </a:lnTo>
                <a:lnTo>
                  <a:pt x="105" y="191"/>
                </a:lnTo>
                <a:lnTo>
                  <a:pt x="116" y="189"/>
                </a:lnTo>
                <a:lnTo>
                  <a:pt x="126" y="189"/>
                </a:lnTo>
                <a:lnTo>
                  <a:pt x="137" y="185"/>
                </a:lnTo>
                <a:lnTo>
                  <a:pt x="147" y="183"/>
                </a:lnTo>
                <a:lnTo>
                  <a:pt x="164" y="172"/>
                </a:lnTo>
                <a:lnTo>
                  <a:pt x="181" y="159"/>
                </a:lnTo>
                <a:lnTo>
                  <a:pt x="194" y="143"/>
                </a:lnTo>
                <a:lnTo>
                  <a:pt x="202" y="126"/>
                </a:lnTo>
                <a:lnTo>
                  <a:pt x="206" y="115"/>
                </a:lnTo>
                <a:lnTo>
                  <a:pt x="208" y="105"/>
                </a:lnTo>
                <a:lnTo>
                  <a:pt x="210" y="94"/>
                </a:lnTo>
                <a:lnTo>
                  <a:pt x="210" y="84"/>
                </a:lnTo>
                <a:close/>
              </a:path>
            </a:pathLst>
          </a:custGeom>
          <a:solidFill>
            <a:srgbClr val="FE5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7" name="Freeform 157"/>
          <p:cNvSpPr>
            <a:spLocks/>
          </p:cNvSpPr>
          <p:nvPr/>
        </p:nvSpPr>
        <p:spPr bwMode="auto">
          <a:xfrm>
            <a:off x="4219607" y="4612483"/>
            <a:ext cx="333375" cy="300037"/>
          </a:xfrm>
          <a:custGeom>
            <a:avLst/>
            <a:gdLst>
              <a:gd name="T0" fmla="*/ 529232857 w 210"/>
              <a:gd name="T1" fmla="*/ 211692803 h 189"/>
              <a:gd name="T2" fmla="*/ 524192546 w 210"/>
              <a:gd name="T3" fmla="*/ 178929994 h 189"/>
              <a:gd name="T4" fmla="*/ 519152235 w 210"/>
              <a:gd name="T5" fmla="*/ 148688179 h 189"/>
              <a:gd name="T6" fmla="*/ 514111924 w 210"/>
              <a:gd name="T7" fmla="*/ 120967309 h 189"/>
              <a:gd name="T8" fmla="*/ 498990991 w 210"/>
              <a:gd name="T9" fmla="*/ 90725469 h 189"/>
              <a:gd name="T10" fmla="*/ 483870058 w 210"/>
              <a:gd name="T11" fmla="*/ 63003012 h 189"/>
              <a:gd name="T12" fmla="*/ 466229763 w 210"/>
              <a:gd name="T13" fmla="*/ 42841790 h 189"/>
              <a:gd name="T14" fmla="*/ 441028208 w 210"/>
              <a:gd name="T15" fmla="*/ 15120914 h 189"/>
              <a:gd name="T16" fmla="*/ 418346014 w 210"/>
              <a:gd name="T17" fmla="*/ 0 h 189"/>
              <a:gd name="T18" fmla="*/ 413305604 w 210"/>
              <a:gd name="T19" fmla="*/ 0 h 189"/>
              <a:gd name="T20" fmla="*/ 413305604 w 210"/>
              <a:gd name="T21" fmla="*/ 0 h 189"/>
              <a:gd name="T22" fmla="*/ 408265293 w 210"/>
              <a:gd name="T23" fmla="*/ 0 h 189"/>
              <a:gd name="T24" fmla="*/ 435987897 w 210"/>
              <a:gd name="T25" fmla="*/ 15120914 h 189"/>
              <a:gd name="T26" fmla="*/ 456149141 w 210"/>
              <a:gd name="T27" fmla="*/ 35282130 h 189"/>
              <a:gd name="T28" fmla="*/ 476310385 w 210"/>
              <a:gd name="T29" fmla="*/ 63003012 h 189"/>
              <a:gd name="T30" fmla="*/ 493950680 w 210"/>
              <a:gd name="T31" fmla="*/ 90725469 h 189"/>
              <a:gd name="T32" fmla="*/ 504031302 w 210"/>
              <a:gd name="T33" fmla="*/ 115927006 h 189"/>
              <a:gd name="T34" fmla="*/ 514111924 w 210"/>
              <a:gd name="T35" fmla="*/ 148688179 h 189"/>
              <a:gd name="T36" fmla="*/ 519152235 w 210"/>
              <a:gd name="T37" fmla="*/ 178929994 h 189"/>
              <a:gd name="T38" fmla="*/ 524192546 w 210"/>
              <a:gd name="T39" fmla="*/ 211692803 h 189"/>
              <a:gd name="T40" fmla="*/ 519152235 w 210"/>
              <a:gd name="T41" fmla="*/ 264615185 h 189"/>
              <a:gd name="T42" fmla="*/ 504031302 w 210"/>
              <a:gd name="T43" fmla="*/ 312498853 h 189"/>
              <a:gd name="T44" fmla="*/ 476310385 w 210"/>
              <a:gd name="T45" fmla="*/ 355340630 h 189"/>
              <a:gd name="T46" fmla="*/ 446068519 w 210"/>
              <a:gd name="T47" fmla="*/ 395663050 h 189"/>
              <a:gd name="T48" fmla="*/ 408265293 w 210"/>
              <a:gd name="T49" fmla="*/ 428425909 h 189"/>
              <a:gd name="T50" fmla="*/ 365423443 w 210"/>
              <a:gd name="T51" fmla="*/ 448587119 h 189"/>
              <a:gd name="T52" fmla="*/ 317539694 w 210"/>
              <a:gd name="T53" fmla="*/ 466227383 h 189"/>
              <a:gd name="T54" fmla="*/ 264617222 w 210"/>
              <a:gd name="T55" fmla="*/ 471267686 h 189"/>
              <a:gd name="T56" fmla="*/ 211693163 w 210"/>
              <a:gd name="T57" fmla="*/ 466227383 h 189"/>
              <a:gd name="T58" fmla="*/ 163810952 w 210"/>
              <a:gd name="T59" fmla="*/ 448587119 h 189"/>
              <a:gd name="T60" fmla="*/ 123488464 w 210"/>
              <a:gd name="T61" fmla="*/ 428425909 h 189"/>
              <a:gd name="T62" fmla="*/ 85685312 w 210"/>
              <a:gd name="T63" fmla="*/ 395663050 h 189"/>
              <a:gd name="T64" fmla="*/ 52924084 w 210"/>
              <a:gd name="T65" fmla="*/ 355340630 h 189"/>
              <a:gd name="T66" fmla="*/ 27722517 w 210"/>
              <a:gd name="T67" fmla="*/ 312498853 h 189"/>
              <a:gd name="T68" fmla="*/ 10080625 w 210"/>
              <a:gd name="T69" fmla="*/ 264615185 h 189"/>
              <a:gd name="T70" fmla="*/ 5040313 w 210"/>
              <a:gd name="T71" fmla="*/ 211692803 h 189"/>
              <a:gd name="T72" fmla="*/ 10080625 w 210"/>
              <a:gd name="T73" fmla="*/ 168849389 h 189"/>
              <a:gd name="T74" fmla="*/ 22682200 w 210"/>
              <a:gd name="T75" fmla="*/ 120967309 h 189"/>
              <a:gd name="T76" fmla="*/ 42843450 w 210"/>
              <a:gd name="T77" fmla="*/ 83164222 h 189"/>
              <a:gd name="T78" fmla="*/ 68043430 w 210"/>
              <a:gd name="T79" fmla="*/ 47882092 h 189"/>
              <a:gd name="T80" fmla="*/ 63004706 w 210"/>
              <a:gd name="T81" fmla="*/ 47882092 h 189"/>
              <a:gd name="T82" fmla="*/ 57964395 w 210"/>
              <a:gd name="T83" fmla="*/ 47882092 h 189"/>
              <a:gd name="T84" fmla="*/ 37801551 w 210"/>
              <a:gd name="T85" fmla="*/ 83164222 h 189"/>
              <a:gd name="T86" fmla="*/ 15120939 w 210"/>
              <a:gd name="T87" fmla="*/ 120967309 h 189"/>
              <a:gd name="T88" fmla="*/ 5040313 w 210"/>
              <a:gd name="T89" fmla="*/ 168849389 h 189"/>
              <a:gd name="T90" fmla="*/ 0 w 210"/>
              <a:gd name="T91" fmla="*/ 211692803 h 189"/>
              <a:gd name="T92" fmla="*/ 5040313 w 210"/>
              <a:gd name="T93" fmla="*/ 264615185 h 189"/>
              <a:gd name="T94" fmla="*/ 22682200 w 210"/>
              <a:gd name="T95" fmla="*/ 317539155 h 189"/>
              <a:gd name="T96" fmla="*/ 47883761 w 210"/>
              <a:gd name="T97" fmla="*/ 360380932 h 189"/>
              <a:gd name="T98" fmla="*/ 80645001 w 210"/>
              <a:gd name="T99" fmla="*/ 395663050 h 189"/>
              <a:gd name="T100" fmla="*/ 115927203 w 210"/>
              <a:gd name="T101" fmla="*/ 433466211 h 189"/>
              <a:gd name="T102" fmla="*/ 163810952 w 210"/>
              <a:gd name="T103" fmla="*/ 456146778 h 189"/>
              <a:gd name="T104" fmla="*/ 211693163 w 210"/>
              <a:gd name="T105" fmla="*/ 471267686 h 189"/>
              <a:gd name="T106" fmla="*/ 264617222 w 210"/>
              <a:gd name="T107" fmla="*/ 476307988 h 189"/>
              <a:gd name="T108" fmla="*/ 317539694 w 210"/>
              <a:gd name="T109" fmla="*/ 471267686 h 189"/>
              <a:gd name="T110" fmla="*/ 365423443 w 210"/>
              <a:gd name="T111" fmla="*/ 456146778 h 189"/>
              <a:gd name="T112" fmla="*/ 413305604 w 210"/>
              <a:gd name="T113" fmla="*/ 433466211 h 189"/>
              <a:gd name="T114" fmla="*/ 451108830 w 210"/>
              <a:gd name="T115" fmla="*/ 395663050 h 189"/>
              <a:gd name="T116" fmla="*/ 483870058 w 210"/>
              <a:gd name="T117" fmla="*/ 360380932 h 189"/>
              <a:gd name="T118" fmla="*/ 509071613 w 210"/>
              <a:gd name="T119" fmla="*/ 317539155 h 189"/>
              <a:gd name="T120" fmla="*/ 524192546 w 210"/>
              <a:gd name="T121" fmla="*/ 264615185 h 189"/>
              <a:gd name="T122" fmla="*/ 529232857 w 210"/>
              <a:gd name="T123" fmla="*/ 211692803 h 18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10"/>
              <a:gd name="T187" fmla="*/ 0 h 189"/>
              <a:gd name="T188" fmla="*/ 210 w 210"/>
              <a:gd name="T189" fmla="*/ 189 h 18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10" h="189">
                <a:moveTo>
                  <a:pt x="210" y="84"/>
                </a:moveTo>
                <a:lnTo>
                  <a:pt x="208" y="71"/>
                </a:lnTo>
                <a:lnTo>
                  <a:pt x="206" y="59"/>
                </a:lnTo>
                <a:lnTo>
                  <a:pt x="204" y="48"/>
                </a:lnTo>
                <a:lnTo>
                  <a:pt x="198" y="36"/>
                </a:lnTo>
                <a:lnTo>
                  <a:pt x="192" y="25"/>
                </a:lnTo>
                <a:lnTo>
                  <a:pt x="185" y="17"/>
                </a:lnTo>
                <a:lnTo>
                  <a:pt x="175" y="6"/>
                </a:lnTo>
                <a:lnTo>
                  <a:pt x="166" y="0"/>
                </a:lnTo>
                <a:lnTo>
                  <a:pt x="164" y="0"/>
                </a:lnTo>
                <a:lnTo>
                  <a:pt x="162" y="0"/>
                </a:lnTo>
                <a:lnTo>
                  <a:pt x="173" y="6"/>
                </a:lnTo>
                <a:lnTo>
                  <a:pt x="181" y="14"/>
                </a:lnTo>
                <a:lnTo>
                  <a:pt x="189" y="25"/>
                </a:lnTo>
                <a:lnTo>
                  <a:pt x="196" y="36"/>
                </a:lnTo>
                <a:lnTo>
                  <a:pt x="200" y="46"/>
                </a:lnTo>
                <a:lnTo>
                  <a:pt x="204" y="59"/>
                </a:lnTo>
                <a:lnTo>
                  <a:pt x="206" y="71"/>
                </a:lnTo>
                <a:lnTo>
                  <a:pt x="208" y="84"/>
                </a:lnTo>
                <a:lnTo>
                  <a:pt x="206" y="105"/>
                </a:lnTo>
                <a:lnTo>
                  <a:pt x="200" y="124"/>
                </a:lnTo>
                <a:lnTo>
                  <a:pt x="189" y="141"/>
                </a:lnTo>
                <a:lnTo>
                  <a:pt x="177" y="157"/>
                </a:lnTo>
                <a:lnTo>
                  <a:pt x="162" y="170"/>
                </a:lnTo>
                <a:lnTo>
                  <a:pt x="145" y="178"/>
                </a:lnTo>
                <a:lnTo>
                  <a:pt x="126" y="185"/>
                </a:lnTo>
                <a:lnTo>
                  <a:pt x="105" y="187"/>
                </a:lnTo>
                <a:lnTo>
                  <a:pt x="84" y="185"/>
                </a:lnTo>
                <a:lnTo>
                  <a:pt x="65" y="178"/>
                </a:lnTo>
                <a:lnTo>
                  <a:pt x="49" y="170"/>
                </a:lnTo>
                <a:lnTo>
                  <a:pt x="34" y="157"/>
                </a:lnTo>
                <a:lnTo>
                  <a:pt x="21" y="141"/>
                </a:lnTo>
                <a:lnTo>
                  <a:pt x="11" y="124"/>
                </a:lnTo>
                <a:lnTo>
                  <a:pt x="4" y="105"/>
                </a:lnTo>
                <a:lnTo>
                  <a:pt x="2" y="84"/>
                </a:lnTo>
                <a:lnTo>
                  <a:pt x="4" y="67"/>
                </a:lnTo>
                <a:lnTo>
                  <a:pt x="9" y="48"/>
                </a:lnTo>
                <a:lnTo>
                  <a:pt x="17" y="33"/>
                </a:lnTo>
                <a:lnTo>
                  <a:pt x="27" y="19"/>
                </a:lnTo>
                <a:lnTo>
                  <a:pt x="25" y="19"/>
                </a:lnTo>
                <a:lnTo>
                  <a:pt x="23" y="19"/>
                </a:lnTo>
                <a:lnTo>
                  <a:pt x="15" y="33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2" y="105"/>
                </a:lnTo>
                <a:lnTo>
                  <a:pt x="9" y="126"/>
                </a:lnTo>
                <a:lnTo>
                  <a:pt x="19" y="143"/>
                </a:lnTo>
                <a:lnTo>
                  <a:pt x="32" y="157"/>
                </a:lnTo>
                <a:lnTo>
                  <a:pt x="46" y="172"/>
                </a:lnTo>
                <a:lnTo>
                  <a:pt x="65" y="181"/>
                </a:lnTo>
                <a:lnTo>
                  <a:pt x="84" y="187"/>
                </a:lnTo>
                <a:lnTo>
                  <a:pt x="105" y="189"/>
                </a:lnTo>
                <a:lnTo>
                  <a:pt x="126" y="187"/>
                </a:lnTo>
                <a:lnTo>
                  <a:pt x="145" y="181"/>
                </a:lnTo>
                <a:lnTo>
                  <a:pt x="164" y="172"/>
                </a:lnTo>
                <a:lnTo>
                  <a:pt x="179" y="157"/>
                </a:lnTo>
                <a:lnTo>
                  <a:pt x="192" y="143"/>
                </a:lnTo>
                <a:lnTo>
                  <a:pt x="202" y="126"/>
                </a:lnTo>
                <a:lnTo>
                  <a:pt x="208" y="105"/>
                </a:lnTo>
                <a:lnTo>
                  <a:pt x="210" y="84"/>
                </a:lnTo>
                <a:close/>
              </a:path>
            </a:pathLst>
          </a:custGeom>
          <a:solidFill>
            <a:srgbClr val="FE53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8" name="Freeform 158"/>
          <p:cNvSpPr>
            <a:spLocks/>
          </p:cNvSpPr>
          <p:nvPr/>
        </p:nvSpPr>
        <p:spPr bwMode="auto">
          <a:xfrm>
            <a:off x="4222750" y="4612482"/>
            <a:ext cx="327025" cy="296862"/>
          </a:xfrm>
          <a:custGeom>
            <a:avLst/>
            <a:gdLst>
              <a:gd name="T0" fmla="*/ 519152232 w 206"/>
              <a:gd name="T1" fmla="*/ 211692799 h 187"/>
              <a:gd name="T2" fmla="*/ 519152232 w 206"/>
              <a:gd name="T3" fmla="*/ 178929990 h 187"/>
              <a:gd name="T4" fmla="*/ 514111921 w 206"/>
              <a:gd name="T5" fmla="*/ 148688176 h 187"/>
              <a:gd name="T6" fmla="*/ 504031299 w 206"/>
              <a:gd name="T7" fmla="*/ 115927004 h 187"/>
              <a:gd name="T8" fmla="*/ 488910366 w 206"/>
              <a:gd name="T9" fmla="*/ 90725467 h 187"/>
              <a:gd name="T10" fmla="*/ 471270071 w 206"/>
              <a:gd name="T11" fmla="*/ 63003011 h 187"/>
              <a:gd name="T12" fmla="*/ 456149138 w 206"/>
              <a:gd name="T13" fmla="*/ 42841789 h 187"/>
              <a:gd name="T14" fmla="*/ 435987894 w 206"/>
              <a:gd name="T15" fmla="*/ 15120913 h 187"/>
              <a:gd name="T16" fmla="*/ 408265291 w 206"/>
              <a:gd name="T17" fmla="*/ 0 h 187"/>
              <a:gd name="T18" fmla="*/ 403224980 w 206"/>
              <a:gd name="T19" fmla="*/ 0 h 187"/>
              <a:gd name="T20" fmla="*/ 398184669 w 206"/>
              <a:gd name="T21" fmla="*/ 0 h 187"/>
              <a:gd name="T22" fmla="*/ 423386323 w 206"/>
              <a:gd name="T23" fmla="*/ 15120913 h 187"/>
              <a:gd name="T24" fmla="*/ 446068516 w 206"/>
              <a:gd name="T25" fmla="*/ 35282129 h 187"/>
              <a:gd name="T26" fmla="*/ 466229760 w 206"/>
              <a:gd name="T27" fmla="*/ 63003011 h 187"/>
              <a:gd name="T28" fmla="*/ 483870055 w 206"/>
              <a:gd name="T29" fmla="*/ 90725467 h 187"/>
              <a:gd name="T30" fmla="*/ 498990988 w 206"/>
              <a:gd name="T31" fmla="*/ 115927004 h 187"/>
              <a:gd name="T32" fmla="*/ 509071610 w 206"/>
              <a:gd name="T33" fmla="*/ 148688176 h 187"/>
              <a:gd name="T34" fmla="*/ 514111921 w 206"/>
              <a:gd name="T35" fmla="*/ 178929990 h 187"/>
              <a:gd name="T36" fmla="*/ 514111921 w 206"/>
              <a:gd name="T37" fmla="*/ 211692799 h 187"/>
              <a:gd name="T38" fmla="*/ 509071610 w 206"/>
              <a:gd name="T39" fmla="*/ 264615180 h 187"/>
              <a:gd name="T40" fmla="*/ 493950677 w 206"/>
              <a:gd name="T41" fmla="*/ 312498846 h 187"/>
              <a:gd name="T42" fmla="*/ 471270071 w 206"/>
              <a:gd name="T43" fmla="*/ 355340622 h 187"/>
              <a:gd name="T44" fmla="*/ 441028205 w 206"/>
              <a:gd name="T45" fmla="*/ 390622739 h 187"/>
              <a:gd name="T46" fmla="*/ 403224980 w 206"/>
              <a:gd name="T47" fmla="*/ 423385597 h 187"/>
              <a:gd name="T48" fmla="*/ 360383130 w 206"/>
              <a:gd name="T49" fmla="*/ 448587109 h 187"/>
              <a:gd name="T50" fmla="*/ 312499382 w 206"/>
              <a:gd name="T51" fmla="*/ 461187071 h 187"/>
              <a:gd name="T52" fmla="*/ 259576910 w 206"/>
              <a:gd name="T53" fmla="*/ 466227374 h 187"/>
              <a:gd name="T54" fmla="*/ 206652801 w 206"/>
              <a:gd name="T55" fmla="*/ 461187071 h 187"/>
              <a:gd name="T56" fmla="*/ 158769053 w 206"/>
              <a:gd name="T57" fmla="*/ 448587109 h 187"/>
              <a:gd name="T58" fmla="*/ 118448152 w 206"/>
              <a:gd name="T59" fmla="*/ 423385597 h 187"/>
              <a:gd name="T60" fmla="*/ 80645001 w 206"/>
              <a:gd name="T61" fmla="*/ 390622739 h 187"/>
              <a:gd name="T62" fmla="*/ 47883761 w 206"/>
              <a:gd name="T63" fmla="*/ 355340622 h 187"/>
              <a:gd name="T64" fmla="*/ 27722517 w 206"/>
              <a:gd name="T65" fmla="*/ 312498846 h 187"/>
              <a:gd name="T66" fmla="*/ 10080625 w 206"/>
              <a:gd name="T67" fmla="*/ 264615180 h 187"/>
              <a:gd name="T68" fmla="*/ 5040313 w 206"/>
              <a:gd name="T69" fmla="*/ 211692799 h 187"/>
              <a:gd name="T70" fmla="*/ 10080625 w 206"/>
              <a:gd name="T71" fmla="*/ 168849385 h 187"/>
              <a:gd name="T72" fmla="*/ 22682199 w 206"/>
              <a:gd name="T73" fmla="*/ 120967306 h 187"/>
              <a:gd name="T74" fmla="*/ 42843450 w 206"/>
              <a:gd name="T75" fmla="*/ 83164220 h 187"/>
              <a:gd name="T76" fmla="*/ 63004706 w 206"/>
              <a:gd name="T77" fmla="*/ 47882091 h 187"/>
              <a:gd name="T78" fmla="*/ 63004706 w 206"/>
              <a:gd name="T79" fmla="*/ 47882091 h 187"/>
              <a:gd name="T80" fmla="*/ 57964395 w 206"/>
              <a:gd name="T81" fmla="*/ 47882091 h 187"/>
              <a:gd name="T82" fmla="*/ 32761240 w 206"/>
              <a:gd name="T83" fmla="*/ 83164220 h 187"/>
              <a:gd name="T84" fmla="*/ 17640301 w 206"/>
              <a:gd name="T85" fmla="*/ 120967306 h 187"/>
              <a:gd name="T86" fmla="*/ 5040313 w 206"/>
              <a:gd name="T87" fmla="*/ 168849385 h 187"/>
              <a:gd name="T88" fmla="*/ 0 w 206"/>
              <a:gd name="T89" fmla="*/ 211692799 h 187"/>
              <a:gd name="T90" fmla="*/ 5040313 w 206"/>
              <a:gd name="T91" fmla="*/ 264615180 h 187"/>
              <a:gd name="T92" fmla="*/ 22682199 w 206"/>
              <a:gd name="T93" fmla="*/ 312498846 h 187"/>
              <a:gd name="T94" fmla="*/ 42843450 w 206"/>
              <a:gd name="T95" fmla="*/ 360380925 h 187"/>
              <a:gd name="T96" fmla="*/ 75604690 w 206"/>
              <a:gd name="T97" fmla="*/ 395663041 h 187"/>
              <a:gd name="T98" fmla="*/ 118448152 w 206"/>
              <a:gd name="T99" fmla="*/ 428425900 h 187"/>
              <a:gd name="T100" fmla="*/ 158769053 w 206"/>
              <a:gd name="T101" fmla="*/ 456146769 h 187"/>
              <a:gd name="T102" fmla="*/ 206652801 w 206"/>
              <a:gd name="T103" fmla="*/ 466227374 h 187"/>
              <a:gd name="T104" fmla="*/ 259576910 w 206"/>
              <a:gd name="T105" fmla="*/ 471267676 h 187"/>
              <a:gd name="T106" fmla="*/ 312499382 w 206"/>
              <a:gd name="T107" fmla="*/ 466227374 h 187"/>
              <a:gd name="T108" fmla="*/ 360383130 w 206"/>
              <a:gd name="T109" fmla="*/ 456146769 h 187"/>
              <a:gd name="T110" fmla="*/ 408265291 w 206"/>
              <a:gd name="T111" fmla="*/ 428425900 h 187"/>
              <a:gd name="T112" fmla="*/ 446068516 w 206"/>
              <a:gd name="T113" fmla="*/ 395663041 h 187"/>
              <a:gd name="T114" fmla="*/ 478829744 w 206"/>
              <a:gd name="T115" fmla="*/ 360380925 h 187"/>
              <a:gd name="T116" fmla="*/ 498990988 w 206"/>
              <a:gd name="T117" fmla="*/ 312498846 h 187"/>
              <a:gd name="T118" fmla="*/ 514111921 w 206"/>
              <a:gd name="T119" fmla="*/ 264615180 h 187"/>
              <a:gd name="T120" fmla="*/ 519152232 w 206"/>
              <a:gd name="T121" fmla="*/ 211692799 h 18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06"/>
              <a:gd name="T184" fmla="*/ 0 h 187"/>
              <a:gd name="T185" fmla="*/ 206 w 206"/>
              <a:gd name="T186" fmla="*/ 187 h 18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06" h="187">
                <a:moveTo>
                  <a:pt x="206" y="84"/>
                </a:moveTo>
                <a:lnTo>
                  <a:pt x="206" y="71"/>
                </a:lnTo>
                <a:lnTo>
                  <a:pt x="204" y="59"/>
                </a:lnTo>
                <a:lnTo>
                  <a:pt x="200" y="46"/>
                </a:lnTo>
                <a:lnTo>
                  <a:pt x="194" y="36"/>
                </a:lnTo>
                <a:lnTo>
                  <a:pt x="187" y="25"/>
                </a:lnTo>
                <a:lnTo>
                  <a:pt x="181" y="17"/>
                </a:lnTo>
                <a:lnTo>
                  <a:pt x="173" y="6"/>
                </a:lnTo>
                <a:lnTo>
                  <a:pt x="162" y="0"/>
                </a:lnTo>
                <a:lnTo>
                  <a:pt x="160" y="0"/>
                </a:lnTo>
                <a:lnTo>
                  <a:pt x="158" y="0"/>
                </a:lnTo>
                <a:lnTo>
                  <a:pt x="168" y="6"/>
                </a:lnTo>
                <a:lnTo>
                  <a:pt x="177" y="14"/>
                </a:lnTo>
                <a:lnTo>
                  <a:pt x="185" y="25"/>
                </a:lnTo>
                <a:lnTo>
                  <a:pt x="192" y="36"/>
                </a:lnTo>
                <a:lnTo>
                  <a:pt x="198" y="46"/>
                </a:lnTo>
                <a:lnTo>
                  <a:pt x="202" y="59"/>
                </a:lnTo>
                <a:lnTo>
                  <a:pt x="204" y="71"/>
                </a:lnTo>
                <a:lnTo>
                  <a:pt x="204" y="84"/>
                </a:lnTo>
                <a:lnTo>
                  <a:pt x="202" y="105"/>
                </a:lnTo>
                <a:lnTo>
                  <a:pt x="196" y="124"/>
                </a:lnTo>
                <a:lnTo>
                  <a:pt x="187" y="141"/>
                </a:lnTo>
                <a:lnTo>
                  <a:pt x="175" y="155"/>
                </a:lnTo>
                <a:lnTo>
                  <a:pt x="160" y="168"/>
                </a:lnTo>
                <a:lnTo>
                  <a:pt x="143" y="178"/>
                </a:lnTo>
                <a:lnTo>
                  <a:pt x="124" y="183"/>
                </a:lnTo>
                <a:lnTo>
                  <a:pt x="103" y="185"/>
                </a:lnTo>
                <a:lnTo>
                  <a:pt x="82" y="183"/>
                </a:lnTo>
                <a:lnTo>
                  <a:pt x="63" y="178"/>
                </a:lnTo>
                <a:lnTo>
                  <a:pt x="47" y="168"/>
                </a:lnTo>
                <a:lnTo>
                  <a:pt x="32" y="155"/>
                </a:lnTo>
                <a:lnTo>
                  <a:pt x="19" y="141"/>
                </a:lnTo>
                <a:lnTo>
                  <a:pt x="11" y="124"/>
                </a:lnTo>
                <a:lnTo>
                  <a:pt x="4" y="105"/>
                </a:lnTo>
                <a:lnTo>
                  <a:pt x="2" y="84"/>
                </a:lnTo>
                <a:lnTo>
                  <a:pt x="4" y="67"/>
                </a:lnTo>
                <a:lnTo>
                  <a:pt x="9" y="48"/>
                </a:lnTo>
                <a:lnTo>
                  <a:pt x="17" y="33"/>
                </a:lnTo>
                <a:lnTo>
                  <a:pt x="25" y="19"/>
                </a:lnTo>
                <a:lnTo>
                  <a:pt x="23" y="19"/>
                </a:lnTo>
                <a:lnTo>
                  <a:pt x="13" y="33"/>
                </a:lnTo>
                <a:lnTo>
                  <a:pt x="7" y="48"/>
                </a:lnTo>
                <a:lnTo>
                  <a:pt x="2" y="67"/>
                </a:lnTo>
                <a:lnTo>
                  <a:pt x="0" y="84"/>
                </a:lnTo>
                <a:lnTo>
                  <a:pt x="2" y="105"/>
                </a:lnTo>
                <a:lnTo>
                  <a:pt x="9" y="124"/>
                </a:lnTo>
                <a:lnTo>
                  <a:pt x="17" y="143"/>
                </a:lnTo>
                <a:lnTo>
                  <a:pt x="30" y="157"/>
                </a:lnTo>
                <a:lnTo>
                  <a:pt x="47" y="170"/>
                </a:lnTo>
                <a:lnTo>
                  <a:pt x="63" y="181"/>
                </a:lnTo>
                <a:lnTo>
                  <a:pt x="82" y="185"/>
                </a:lnTo>
                <a:lnTo>
                  <a:pt x="103" y="187"/>
                </a:lnTo>
                <a:lnTo>
                  <a:pt x="124" y="185"/>
                </a:lnTo>
                <a:lnTo>
                  <a:pt x="143" y="181"/>
                </a:lnTo>
                <a:lnTo>
                  <a:pt x="162" y="170"/>
                </a:lnTo>
                <a:lnTo>
                  <a:pt x="177" y="157"/>
                </a:lnTo>
                <a:lnTo>
                  <a:pt x="190" y="143"/>
                </a:lnTo>
                <a:lnTo>
                  <a:pt x="198" y="124"/>
                </a:lnTo>
                <a:lnTo>
                  <a:pt x="204" y="105"/>
                </a:lnTo>
                <a:lnTo>
                  <a:pt x="206" y="84"/>
                </a:lnTo>
                <a:close/>
              </a:path>
            </a:pathLst>
          </a:custGeom>
          <a:solidFill>
            <a:srgbClr val="FE54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89" name="Freeform 159"/>
          <p:cNvSpPr>
            <a:spLocks/>
          </p:cNvSpPr>
          <p:nvPr/>
        </p:nvSpPr>
        <p:spPr bwMode="auto">
          <a:xfrm>
            <a:off x="4222750" y="4612482"/>
            <a:ext cx="327025" cy="296862"/>
          </a:xfrm>
          <a:custGeom>
            <a:avLst/>
            <a:gdLst>
              <a:gd name="T0" fmla="*/ 519152232 w 206"/>
              <a:gd name="T1" fmla="*/ 211692799 h 187"/>
              <a:gd name="T2" fmla="*/ 514111921 w 206"/>
              <a:gd name="T3" fmla="*/ 178929990 h 187"/>
              <a:gd name="T4" fmla="*/ 509071610 w 206"/>
              <a:gd name="T5" fmla="*/ 148688176 h 187"/>
              <a:gd name="T6" fmla="*/ 498990988 w 206"/>
              <a:gd name="T7" fmla="*/ 115927004 h 187"/>
              <a:gd name="T8" fmla="*/ 488910366 w 206"/>
              <a:gd name="T9" fmla="*/ 90725467 h 187"/>
              <a:gd name="T10" fmla="*/ 471270071 w 206"/>
              <a:gd name="T11" fmla="*/ 63003011 h 187"/>
              <a:gd name="T12" fmla="*/ 451108827 w 206"/>
              <a:gd name="T13" fmla="*/ 35282129 h 187"/>
              <a:gd name="T14" fmla="*/ 430947583 w 206"/>
              <a:gd name="T15" fmla="*/ 15120913 h 187"/>
              <a:gd name="T16" fmla="*/ 403224980 w 206"/>
              <a:gd name="T17" fmla="*/ 0 h 187"/>
              <a:gd name="T18" fmla="*/ 398184669 w 206"/>
              <a:gd name="T19" fmla="*/ 0 h 187"/>
              <a:gd name="T20" fmla="*/ 393144358 w 206"/>
              <a:gd name="T21" fmla="*/ 0 h 187"/>
              <a:gd name="T22" fmla="*/ 418346012 w 206"/>
              <a:gd name="T23" fmla="*/ 15120913 h 187"/>
              <a:gd name="T24" fmla="*/ 441028205 w 206"/>
              <a:gd name="T25" fmla="*/ 35282129 h 187"/>
              <a:gd name="T26" fmla="*/ 461189449 w 206"/>
              <a:gd name="T27" fmla="*/ 63003011 h 187"/>
              <a:gd name="T28" fmla="*/ 478829744 w 206"/>
              <a:gd name="T29" fmla="*/ 90725467 h 187"/>
              <a:gd name="T30" fmla="*/ 493950677 w 206"/>
              <a:gd name="T31" fmla="*/ 115927004 h 187"/>
              <a:gd name="T32" fmla="*/ 504031299 w 206"/>
              <a:gd name="T33" fmla="*/ 148688176 h 187"/>
              <a:gd name="T34" fmla="*/ 509071610 w 206"/>
              <a:gd name="T35" fmla="*/ 178929990 h 187"/>
              <a:gd name="T36" fmla="*/ 514111921 w 206"/>
              <a:gd name="T37" fmla="*/ 211692799 h 187"/>
              <a:gd name="T38" fmla="*/ 509071610 w 206"/>
              <a:gd name="T39" fmla="*/ 264615180 h 187"/>
              <a:gd name="T40" fmla="*/ 493950677 w 206"/>
              <a:gd name="T41" fmla="*/ 312498846 h 187"/>
              <a:gd name="T42" fmla="*/ 466229760 w 206"/>
              <a:gd name="T43" fmla="*/ 355340622 h 187"/>
              <a:gd name="T44" fmla="*/ 441028205 w 206"/>
              <a:gd name="T45" fmla="*/ 390622739 h 187"/>
              <a:gd name="T46" fmla="*/ 403224980 w 206"/>
              <a:gd name="T47" fmla="*/ 423385597 h 187"/>
              <a:gd name="T48" fmla="*/ 360383130 w 206"/>
              <a:gd name="T49" fmla="*/ 443546807 h 187"/>
              <a:gd name="T50" fmla="*/ 312499382 w 206"/>
              <a:gd name="T51" fmla="*/ 461187071 h 187"/>
              <a:gd name="T52" fmla="*/ 259576910 w 206"/>
              <a:gd name="T53" fmla="*/ 466227374 h 187"/>
              <a:gd name="T54" fmla="*/ 206652801 w 206"/>
              <a:gd name="T55" fmla="*/ 461187071 h 187"/>
              <a:gd name="T56" fmla="*/ 163810951 w 206"/>
              <a:gd name="T57" fmla="*/ 443546807 h 187"/>
              <a:gd name="T58" fmla="*/ 118448152 w 206"/>
              <a:gd name="T59" fmla="*/ 423385597 h 187"/>
              <a:gd name="T60" fmla="*/ 80645001 w 206"/>
              <a:gd name="T61" fmla="*/ 390622739 h 187"/>
              <a:gd name="T62" fmla="*/ 52924084 w 206"/>
              <a:gd name="T63" fmla="*/ 355340622 h 187"/>
              <a:gd name="T64" fmla="*/ 27722517 w 206"/>
              <a:gd name="T65" fmla="*/ 312498846 h 187"/>
              <a:gd name="T66" fmla="*/ 10080625 w 206"/>
              <a:gd name="T67" fmla="*/ 264615180 h 187"/>
              <a:gd name="T68" fmla="*/ 10080625 w 206"/>
              <a:gd name="T69" fmla="*/ 211692799 h 187"/>
              <a:gd name="T70" fmla="*/ 10080625 w 206"/>
              <a:gd name="T71" fmla="*/ 168849385 h 187"/>
              <a:gd name="T72" fmla="*/ 27722517 w 206"/>
              <a:gd name="T73" fmla="*/ 120967306 h 187"/>
              <a:gd name="T74" fmla="*/ 42843450 w 206"/>
              <a:gd name="T75" fmla="*/ 83164220 h 187"/>
              <a:gd name="T76" fmla="*/ 70564379 w 206"/>
              <a:gd name="T77" fmla="*/ 47882091 h 187"/>
              <a:gd name="T78" fmla="*/ 63004706 w 206"/>
              <a:gd name="T79" fmla="*/ 47882091 h 187"/>
              <a:gd name="T80" fmla="*/ 63004706 w 206"/>
              <a:gd name="T81" fmla="*/ 47882091 h 187"/>
              <a:gd name="T82" fmla="*/ 37801551 w 206"/>
              <a:gd name="T83" fmla="*/ 83164220 h 187"/>
              <a:gd name="T84" fmla="*/ 17640301 w 206"/>
              <a:gd name="T85" fmla="*/ 120967306 h 187"/>
              <a:gd name="T86" fmla="*/ 5040313 w 206"/>
              <a:gd name="T87" fmla="*/ 168849385 h 187"/>
              <a:gd name="T88" fmla="*/ 0 w 206"/>
              <a:gd name="T89" fmla="*/ 211692799 h 187"/>
              <a:gd name="T90" fmla="*/ 5040313 w 206"/>
              <a:gd name="T91" fmla="*/ 264615180 h 187"/>
              <a:gd name="T92" fmla="*/ 22682199 w 206"/>
              <a:gd name="T93" fmla="*/ 312498846 h 187"/>
              <a:gd name="T94" fmla="*/ 47883761 w 206"/>
              <a:gd name="T95" fmla="*/ 355340622 h 187"/>
              <a:gd name="T96" fmla="*/ 80645001 w 206"/>
              <a:gd name="T97" fmla="*/ 395663041 h 187"/>
              <a:gd name="T98" fmla="*/ 118448152 w 206"/>
              <a:gd name="T99" fmla="*/ 428425900 h 187"/>
              <a:gd name="T100" fmla="*/ 158769053 w 206"/>
              <a:gd name="T101" fmla="*/ 448587109 h 187"/>
              <a:gd name="T102" fmla="*/ 206652801 w 206"/>
              <a:gd name="T103" fmla="*/ 466227374 h 187"/>
              <a:gd name="T104" fmla="*/ 259576910 w 206"/>
              <a:gd name="T105" fmla="*/ 471267676 h 187"/>
              <a:gd name="T106" fmla="*/ 312499382 w 206"/>
              <a:gd name="T107" fmla="*/ 466227374 h 187"/>
              <a:gd name="T108" fmla="*/ 360383130 w 206"/>
              <a:gd name="T109" fmla="*/ 448587109 h 187"/>
              <a:gd name="T110" fmla="*/ 403224980 w 206"/>
              <a:gd name="T111" fmla="*/ 428425900 h 187"/>
              <a:gd name="T112" fmla="*/ 441028205 w 206"/>
              <a:gd name="T113" fmla="*/ 395663041 h 187"/>
              <a:gd name="T114" fmla="*/ 471270071 w 206"/>
              <a:gd name="T115" fmla="*/ 355340622 h 187"/>
              <a:gd name="T116" fmla="*/ 498990988 w 206"/>
              <a:gd name="T117" fmla="*/ 312498846 h 187"/>
              <a:gd name="T118" fmla="*/ 514111921 w 206"/>
              <a:gd name="T119" fmla="*/ 264615180 h 187"/>
              <a:gd name="T120" fmla="*/ 519152232 w 206"/>
              <a:gd name="T121" fmla="*/ 211692799 h 18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06"/>
              <a:gd name="T184" fmla="*/ 0 h 187"/>
              <a:gd name="T185" fmla="*/ 206 w 206"/>
              <a:gd name="T186" fmla="*/ 187 h 18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06" h="187">
                <a:moveTo>
                  <a:pt x="206" y="84"/>
                </a:moveTo>
                <a:lnTo>
                  <a:pt x="204" y="71"/>
                </a:lnTo>
                <a:lnTo>
                  <a:pt x="202" y="59"/>
                </a:lnTo>
                <a:lnTo>
                  <a:pt x="198" y="46"/>
                </a:lnTo>
                <a:lnTo>
                  <a:pt x="194" y="36"/>
                </a:lnTo>
                <a:lnTo>
                  <a:pt x="187" y="25"/>
                </a:lnTo>
                <a:lnTo>
                  <a:pt x="179" y="14"/>
                </a:lnTo>
                <a:lnTo>
                  <a:pt x="171" y="6"/>
                </a:lnTo>
                <a:lnTo>
                  <a:pt x="160" y="0"/>
                </a:lnTo>
                <a:lnTo>
                  <a:pt x="158" y="0"/>
                </a:lnTo>
                <a:lnTo>
                  <a:pt x="156" y="0"/>
                </a:lnTo>
                <a:lnTo>
                  <a:pt x="166" y="6"/>
                </a:lnTo>
                <a:lnTo>
                  <a:pt x="175" y="14"/>
                </a:lnTo>
                <a:lnTo>
                  <a:pt x="183" y="25"/>
                </a:lnTo>
                <a:lnTo>
                  <a:pt x="190" y="36"/>
                </a:lnTo>
                <a:lnTo>
                  <a:pt x="196" y="46"/>
                </a:lnTo>
                <a:lnTo>
                  <a:pt x="200" y="59"/>
                </a:lnTo>
                <a:lnTo>
                  <a:pt x="202" y="71"/>
                </a:lnTo>
                <a:lnTo>
                  <a:pt x="204" y="84"/>
                </a:lnTo>
                <a:lnTo>
                  <a:pt x="202" y="105"/>
                </a:lnTo>
                <a:lnTo>
                  <a:pt x="196" y="124"/>
                </a:lnTo>
                <a:lnTo>
                  <a:pt x="185" y="141"/>
                </a:lnTo>
                <a:lnTo>
                  <a:pt x="175" y="155"/>
                </a:lnTo>
                <a:lnTo>
                  <a:pt x="160" y="168"/>
                </a:lnTo>
                <a:lnTo>
                  <a:pt x="143" y="176"/>
                </a:lnTo>
                <a:lnTo>
                  <a:pt x="124" y="183"/>
                </a:lnTo>
                <a:lnTo>
                  <a:pt x="103" y="185"/>
                </a:lnTo>
                <a:lnTo>
                  <a:pt x="82" y="183"/>
                </a:lnTo>
                <a:lnTo>
                  <a:pt x="65" y="176"/>
                </a:lnTo>
                <a:lnTo>
                  <a:pt x="47" y="168"/>
                </a:lnTo>
                <a:lnTo>
                  <a:pt x="32" y="155"/>
                </a:lnTo>
                <a:lnTo>
                  <a:pt x="21" y="141"/>
                </a:lnTo>
                <a:lnTo>
                  <a:pt x="11" y="124"/>
                </a:lnTo>
                <a:lnTo>
                  <a:pt x="4" y="105"/>
                </a:lnTo>
                <a:lnTo>
                  <a:pt x="4" y="84"/>
                </a:lnTo>
                <a:lnTo>
                  <a:pt x="4" y="67"/>
                </a:lnTo>
                <a:lnTo>
                  <a:pt x="11" y="48"/>
                </a:lnTo>
                <a:lnTo>
                  <a:pt x="17" y="33"/>
                </a:lnTo>
                <a:lnTo>
                  <a:pt x="28" y="19"/>
                </a:lnTo>
                <a:lnTo>
                  <a:pt x="25" y="19"/>
                </a:lnTo>
                <a:lnTo>
                  <a:pt x="15" y="33"/>
                </a:lnTo>
                <a:lnTo>
                  <a:pt x="7" y="48"/>
                </a:lnTo>
                <a:lnTo>
                  <a:pt x="2" y="67"/>
                </a:lnTo>
                <a:lnTo>
                  <a:pt x="0" y="84"/>
                </a:lnTo>
                <a:lnTo>
                  <a:pt x="2" y="105"/>
                </a:lnTo>
                <a:lnTo>
                  <a:pt x="9" y="124"/>
                </a:lnTo>
                <a:lnTo>
                  <a:pt x="19" y="141"/>
                </a:lnTo>
                <a:lnTo>
                  <a:pt x="32" y="157"/>
                </a:lnTo>
                <a:lnTo>
                  <a:pt x="47" y="170"/>
                </a:lnTo>
                <a:lnTo>
                  <a:pt x="63" y="178"/>
                </a:lnTo>
                <a:lnTo>
                  <a:pt x="82" y="185"/>
                </a:lnTo>
                <a:lnTo>
                  <a:pt x="103" y="187"/>
                </a:lnTo>
                <a:lnTo>
                  <a:pt x="124" y="185"/>
                </a:lnTo>
                <a:lnTo>
                  <a:pt x="143" y="178"/>
                </a:lnTo>
                <a:lnTo>
                  <a:pt x="160" y="170"/>
                </a:lnTo>
                <a:lnTo>
                  <a:pt x="175" y="157"/>
                </a:lnTo>
                <a:lnTo>
                  <a:pt x="187" y="141"/>
                </a:lnTo>
                <a:lnTo>
                  <a:pt x="198" y="124"/>
                </a:lnTo>
                <a:lnTo>
                  <a:pt x="204" y="105"/>
                </a:lnTo>
                <a:lnTo>
                  <a:pt x="206" y="84"/>
                </a:lnTo>
                <a:close/>
              </a:path>
            </a:pathLst>
          </a:custGeom>
          <a:solidFill>
            <a:srgbClr val="FE55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0" name="Freeform 160"/>
          <p:cNvSpPr>
            <a:spLocks/>
          </p:cNvSpPr>
          <p:nvPr/>
        </p:nvSpPr>
        <p:spPr bwMode="auto">
          <a:xfrm>
            <a:off x="4225957" y="4612500"/>
            <a:ext cx="320675" cy="293687"/>
          </a:xfrm>
          <a:custGeom>
            <a:avLst/>
            <a:gdLst>
              <a:gd name="T0" fmla="*/ 509071607 w 202"/>
              <a:gd name="T1" fmla="*/ 211692794 h 185"/>
              <a:gd name="T2" fmla="*/ 509071607 w 202"/>
              <a:gd name="T3" fmla="*/ 178929986 h 185"/>
              <a:gd name="T4" fmla="*/ 504031296 w 202"/>
              <a:gd name="T5" fmla="*/ 148688172 h 185"/>
              <a:gd name="T6" fmla="*/ 493950674 w 202"/>
              <a:gd name="T7" fmla="*/ 115927001 h 185"/>
              <a:gd name="T8" fmla="*/ 478829741 w 202"/>
              <a:gd name="T9" fmla="*/ 90725465 h 185"/>
              <a:gd name="T10" fmla="*/ 461189447 w 202"/>
              <a:gd name="T11" fmla="*/ 63003009 h 185"/>
              <a:gd name="T12" fmla="*/ 441028203 w 202"/>
              <a:gd name="T13" fmla="*/ 35282128 h 185"/>
              <a:gd name="T14" fmla="*/ 418346010 w 202"/>
              <a:gd name="T15" fmla="*/ 15120913 h 185"/>
              <a:gd name="T16" fmla="*/ 393144355 w 202"/>
              <a:gd name="T17" fmla="*/ 0 h 185"/>
              <a:gd name="T18" fmla="*/ 388104044 w 202"/>
              <a:gd name="T19" fmla="*/ 0 h 185"/>
              <a:gd name="T20" fmla="*/ 383063733 w 202"/>
              <a:gd name="T21" fmla="*/ 0 h 185"/>
              <a:gd name="T22" fmla="*/ 408265288 w 202"/>
              <a:gd name="T23" fmla="*/ 15120913 h 185"/>
              <a:gd name="T24" fmla="*/ 430947581 w 202"/>
              <a:gd name="T25" fmla="*/ 35282128 h 185"/>
              <a:gd name="T26" fmla="*/ 451108825 w 202"/>
              <a:gd name="T27" fmla="*/ 63003009 h 185"/>
              <a:gd name="T28" fmla="*/ 473789430 w 202"/>
              <a:gd name="T29" fmla="*/ 90725465 h 185"/>
              <a:gd name="T30" fmla="*/ 483870052 w 202"/>
              <a:gd name="T31" fmla="*/ 115927001 h 185"/>
              <a:gd name="T32" fmla="*/ 493950674 w 202"/>
              <a:gd name="T33" fmla="*/ 148688172 h 185"/>
              <a:gd name="T34" fmla="*/ 504031296 w 202"/>
              <a:gd name="T35" fmla="*/ 178929986 h 185"/>
              <a:gd name="T36" fmla="*/ 504031296 w 202"/>
              <a:gd name="T37" fmla="*/ 211692794 h 185"/>
              <a:gd name="T38" fmla="*/ 498990985 w 202"/>
              <a:gd name="T39" fmla="*/ 264615174 h 185"/>
              <a:gd name="T40" fmla="*/ 483870052 w 202"/>
              <a:gd name="T41" fmla="*/ 312498839 h 185"/>
              <a:gd name="T42" fmla="*/ 461189447 w 202"/>
              <a:gd name="T43" fmla="*/ 355340615 h 185"/>
              <a:gd name="T44" fmla="*/ 430947581 w 202"/>
              <a:gd name="T45" fmla="*/ 390622730 h 185"/>
              <a:gd name="T46" fmla="*/ 393144355 w 202"/>
              <a:gd name="T47" fmla="*/ 418345286 h 185"/>
              <a:gd name="T48" fmla="*/ 350302506 w 202"/>
              <a:gd name="T49" fmla="*/ 443546797 h 185"/>
              <a:gd name="T50" fmla="*/ 302418758 w 202"/>
              <a:gd name="T51" fmla="*/ 456146759 h 185"/>
              <a:gd name="T52" fmla="*/ 254536597 w 202"/>
              <a:gd name="T53" fmla="*/ 461187061 h 185"/>
              <a:gd name="T54" fmla="*/ 206652800 w 202"/>
              <a:gd name="T55" fmla="*/ 456146759 h 185"/>
              <a:gd name="T56" fmla="*/ 158769052 w 202"/>
              <a:gd name="T57" fmla="*/ 443546797 h 185"/>
              <a:gd name="T58" fmla="*/ 118448151 w 202"/>
              <a:gd name="T59" fmla="*/ 418345286 h 185"/>
              <a:gd name="T60" fmla="*/ 80645000 w 202"/>
              <a:gd name="T61" fmla="*/ 390622730 h 185"/>
              <a:gd name="T62" fmla="*/ 47883760 w 202"/>
              <a:gd name="T63" fmla="*/ 355340615 h 185"/>
              <a:gd name="T64" fmla="*/ 27722517 w 202"/>
              <a:gd name="T65" fmla="*/ 312498839 h 185"/>
              <a:gd name="T66" fmla="*/ 12601574 w 202"/>
              <a:gd name="T67" fmla="*/ 264615174 h 185"/>
              <a:gd name="T68" fmla="*/ 5040313 w 202"/>
              <a:gd name="T69" fmla="*/ 211692794 h 185"/>
              <a:gd name="T70" fmla="*/ 12601574 w 202"/>
              <a:gd name="T71" fmla="*/ 168849381 h 185"/>
              <a:gd name="T72" fmla="*/ 22682199 w 202"/>
              <a:gd name="T73" fmla="*/ 120967304 h 185"/>
              <a:gd name="T74" fmla="*/ 42843449 w 202"/>
              <a:gd name="T75" fmla="*/ 83164218 h 185"/>
              <a:gd name="T76" fmla="*/ 70564378 w 202"/>
              <a:gd name="T77" fmla="*/ 47882090 h 185"/>
              <a:gd name="T78" fmla="*/ 65524068 w 202"/>
              <a:gd name="T79" fmla="*/ 47882090 h 185"/>
              <a:gd name="T80" fmla="*/ 57964395 w 202"/>
              <a:gd name="T81" fmla="*/ 47882090 h 185"/>
              <a:gd name="T82" fmla="*/ 37801551 w 202"/>
              <a:gd name="T83" fmla="*/ 83164218 h 185"/>
              <a:gd name="T84" fmla="*/ 17640301 w 202"/>
              <a:gd name="T85" fmla="*/ 120967304 h 185"/>
              <a:gd name="T86" fmla="*/ 5040313 w 202"/>
              <a:gd name="T87" fmla="*/ 168849381 h 185"/>
              <a:gd name="T88" fmla="*/ 0 w 202"/>
              <a:gd name="T89" fmla="*/ 211692794 h 185"/>
              <a:gd name="T90" fmla="*/ 5040313 w 202"/>
              <a:gd name="T91" fmla="*/ 264615174 h 185"/>
              <a:gd name="T92" fmla="*/ 22682199 w 202"/>
              <a:gd name="T93" fmla="*/ 312498839 h 185"/>
              <a:gd name="T94" fmla="*/ 42843449 w 202"/>
              <a:gd name="T95" fmla="*/ 355340615 h 185"/>
              <a:gd name="T96" fmla="*/ 75604689 w 202"/>
              <a:gd name="T97" fmla="*/ 390622730 h 185"/>
              <a:gd name="T98" fmla="*/ 113407840 w 202"/>
              <a:gd name="T99" fmla="*/ 423385588 h 185"/>
              <a:gd name="T100" fmla="*/ 153728741 w 202"/>
              <a:gd name="T101" fmla="*/ 448587099 h 185"/>
              <a:gd name="T102" fmla="*/ 201612489 w 202"/>
              <a:gd name="T103" fmla="*/ 461187061 h 185"/>
              <a:gd name="T104" fmla="*/ 254536597 w 202"/>
              <a:gd name="T105" fmla="*/ 466227363 h 185"/>
              <a:gd name="T106" fmla="*/ 307459069 w 202"/>
              <a:gd name="T107" fmla="*/ 461187061 h 185"/>
              <a:gd name="T108" fmla="*/ 355342817 w 202"/>
              <a:gd name="T109" fmla="*/ 448587099 h 185"/>
              <a:gd name="T110" fmla="*/ 398184666 w 202"/>
              <a:gd name="T111" fmla="*/ 423385588 h 185"/>
              <a:gd name="T112" fmla="*/ 435987892 w 202"/>
              <a:gd name="T113" fmla="*/ 390622730 h 185"/>
              <a:gd name="T114" fmla="*/ 466229758 w 202"/>
              <a:gd name="T115" fmla="*/ 355340615 h 185"/>
              <a:gd name="T116" fmla="*/ 488910363 w 202"/>
              <a:gd name="T117" fmla="*/ 312498839 h 185"/>
              <a:gd name="T118" fmla="*/ 504031296 w 202"/>
              <a:gd name="T119" fmla="*/ 264615174 h 185"/>
              <a:gd name="T120" fmla="*/ 509071607 w 202"/>
              <a:gd name="T121" fmla="*/ 211692794 h 1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02"/>
              <a:gd name="T184" fmla="*/ 0 h 185"/>
              <a:gd name="T185" fmla="*/ 202 w 202"/>
              <a:gd name="T186" fmla="*/ 185 h 1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02" h="185">
                <a:moveTo>
                  <a:pt x="202" y="84"/>
                </a:moveTo>
                <a:lnTo>
                  <a:pt x="202" y="71"/>
                </a:lnTo>
                <a:lnTo>
                  <a:pt x="200" y="59"/>
                </a:lnTo>
                <a:lnTo>
                  <a:pt x="196" y="46"/>
                </a:lnTo>
                <a:lnTo>
                  <a:pt x="190" y="36"/>
                </a:lnTo>
                <a:lnTo>
                  <a:pt x="183" y="25"/>
                </a:lnTo>
                <a:lnTo>
                  <a:pt x="175" y="14"/>
                </a:lnTo>
                <a:lnTo>
                  <a:pt x="166" y="6"/>
                </a:lnTo>
                <a:lnTo>
                  <a:pt x="156" y="0"/>
                </a:lnTo>
                <a:lnTo>
                  <a:pt x="154" y="0"/>
                </a:lnTo>
                <a:lnTo>
                  <a:pt x="152" y="0"/>
                </a:lnTo>
                <a:lnTo>
                  <a:pt x="162" y="6"/>
                </a:lnTo>
                <a:lnTo>
                  <a:pt x="171" y="14"/>
                </a:lnTo>
                <a:lnTo>
                  <a:pt x="179" y="25"/>
                </a:lnTo>
                <a:lnTo>
                  <a:pt x="188" y="36"/>
                </a:lnTo>
                <a:lnTo>
                  <a:pt x="192" y="46"/>
                </a:lnTo>
                <a:lnTo>
                  <a:pt x="196" y="59"/>
                </a:lnTo>
                <a:lnTo>
                  <a:pt x="200" y="71"/>
                </a:lnTo>
                <a:lnTo>
                  <a:pt x="200" y="84"/>
                </a:lnTo>
                <a:lnTo>
                  <a:pt x="198" y="105"/>
                </a:lnTo>
                <a:lnTo>
                  <a:pt x="192" y="124"/>
                </a:lnTo>
                <a:lnTo>
                  <a:pt x="183" y="141"/>
                </a:lnTo>
                <a:lnTo>
                  <a:pt x="171" y="155"/>
                </a:lnTo>
                <a:lnTo>
                  <a:pt x="156" y="166"/>
                </a:lnTo>
                <a:lnTo>
                  <a:pt x="139" y="176"/>
                </a:lnTo>
                <a:lnTo>
                  <a:pt x="120" y="181"/>
                </a:lnTo>
                <a:lnTo>
                  <a:pt x="101" y="183"/>
                </a:lnTo>
                <a:lnTo>
                  <a:pt x="82" y="181"/>
                </a:lnTo>
                <a:lnTo>
                  <a:pt x="63" y="176"/>
                </a:lnTo>
                <a:lnTo>
                  <a:pt x="47" y="166"/>
                </a:lnTo>
                <a:lnTo>
                  <a:pt x="32" y="155"/>
                </a:lnTo>
                <a:lnTo>
                  <a:pt x="19" y="141"/>
                </a:lnTo>
                <a:lnTo>
                  <a:pt x="11" y="124"/>
                </a:lnTo>
                <a:lnTo>
                  <a:pt x="5" y="105"/>
                </a:lnTo>
                <a:lnTo>
                  <a:pt x="2" y="84"/>
                </a:lnTo>
                <a:lnTo>
                  <a:pt x="5" y="67"/>
                </a:lnTo>
                <a:lnTo>
                  <a:pt x="9" y="48"/>
                </a:lnTo>
                <a:lnTo>
                  <a:pt x="17" y="33"/>
                </a:lnTo>
                <a:lnTo>
                  <a:pt x="28" y="19"/>
                </a:lnTo>
                <a:lnTo>
                  <a:pt x="26" y="19"/>
                </a:lnTo>
                <a:lnTo>
                  <a:pt x="23" y="19"/>
                </a:lnTo>
                <a:lnTo>
                  <a:pt x="15" y="33"/>
                </a:lnTo>
                <a:lnTo>
                  <a:pt x="7" y="48"/>
                </a:lnTo>
                <a:lnTo>
                  <a:pt x="2" y="67"/>
                </a:lnTo>
                <a:lnTo>
                  <a:pt x="0" y="84"/>
                </a:lnTo>
                <a:lnTo>
                  <a:pt x="2" y="105"/>
                </a:lnTo>
                <a:lnTo>
                  <a:pt x="9" y="124"/>
                </a:lnTo>
                <a:lnTo>
                  <a:pt x="17" y="141"/>
                </a:lnTo>
                <a:lnTo>
                  <a:pt x="30" y="155"/>
                </a:lnTo>
                <a:lnTo>
                  <a:pt x="45" y="168"/>
                </a:lnTo>
                <a:lnTo>
                  <a:pt x="61" y="178"/>
                </a:lnTo>
                <a:lnTo>
                  <a:pt x="80" y="183"/>
                </a:lnTo>
                <a:lnTo>
                  <a:pt x="101" y="185"/>
                </a:lnTo>
                <a:lnTo>
                  <a:pt x="122" y="183"/>
                </a:lnTo>
                <a:lnTo>
                  <a:pt x="141" y="178"/>
                </a:lnTo>
                <a:lnTo>
                  <a:pt x="158" y="168"/>
                </a:lnTo>
                <a:lnTo>
                  <a:pt x="173" y="155"/>
                </a:lnTo>
                <a:lnTo>
                  <a:pt x="185" y="141"/>
                </a:lnTo>
                <a:lnTo>
                  <a:pt x="194" y="124"/>
                </a:lnTo>
                <a:lnTo>
                  <a:pt x="200" y="105"/>
                </a:lnTo>
                <a:lnTo>
                  <a:pt x="202" y="84"/>
                </a:lnTo>
                <a:close/>
              </a:path>
            </a:pathLst>
          </a:custGeom>
          <a:solidFill>
            <a:srgbClr val="FE5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1" name="Freeform 161"/>
          <p:cNvSpPr>
            <a:spLocks/>
          </p:cNvSpPr>
          <p:nvPr/>
        </p:nvSpPr>
        <p:spPr bwMode="auto">
          <a:xfrm>
            <a:off x="4229100" y="4612500"/>
            <a:ext cx="317500" cy="293687"/>
          </a:xfrm>
          <a:custGeom>
            <a:avLst/>
            <a:gdLst>
              <a:gd name="T0" fmla="*/ 504031295 w 200"/>
              <a:gd name="T1" fmla="*/ 211692794 h 185"/>
              <a:gd name="T2" fmla="*/ 498990984 w 200"/>
              <a:gd name="T3" fmla="*/ 178929986 h 185"/>
              <a:gd name="T4" fmla="*/ 493950673 w 200"/>
              <a:gd name="T5" fmla="*/ 148688172 h 185"/>
              <a:gd name="T6" fmla="*/ 483870051 w 200"/>
              <a:gd name="T7" fmla="*/ 115927001 h 185"/>
              <a:gd name="T8" fmla="*/ 468749118 w 200"/>
              <a:gd name="T9" fmla="*/ 90725465 h 185"/>
              <a:gd name="T10" fmla="*/ 451108823 w 200"/>
              <a:gd name="T11" fmla="*/ 63003009 h 185"/>
              <a:gd name="T12" fmla="*/ 430947579 w 200"/>
              <a:gd name="T13" fmla="*/ 35282128 h 185"/>
              <a:gd name="T14" fmla="*/ 408265287 w 200"/>
              <a:gd name="T15" fmla="*/ 15120913 h 185"/>
              <a:gd name="T16" fmla="*/ 383063732 w 200"/>
              <a:gd name="T17" fmla="*/ 0 h 185"/>
              <a:gd name="T18" fmla="*/ 378023421 w 200"/>
              <a:gd name="T19" fmla="*/ 0 h 185"/>
              <a:gd name="T20" fmla="*/ 372983110 w 200"/>
              <a:gd name="T21" fmla="*/ 0 h 185"/>
              <a:gd name="T22" fmla="*/ 398184665 w 200"/>
              <a:gd name="T23" fmla="*/ 15120913 h 185"/>
              <a:gd name="T24" fmla="*/ 425907268 w 200"/>
              <a:gd name="T25" fmla="*/ 35282128 h 185"/>
              <a:gd name="T26" fmla="*/ 446068512 w 200"/>
              <a:gd name="T27" fmla="*/ 63003009 h 185"/>
              <a:gd name="T28" fmla="*/ 461189445 w 200"/>
              <a:gd name="T29" fmla="*/ 90725465 h 185"/>
              <a:gd name="T30" fmla="*/ 478829740 w 200"/>
              <a:gd name="T31" fmla="*/ 115927001 h 185"/>
              <a:gd name="T32" fmla="*/ 488910362 w 200"/>
              <a:gd name="T33" fmla="*/ 148688172 h 185"/>
              <a:gd name="T34" fmla="*/ 493950673 w 200"/>
              <a:gd name="T35" fmla="*/ 178929986 h 185"/>
              <a:gd name="T36" fmla="*/ 493950673 w 200"/>
              <a:gd name="T37" fmla="*/ 211692794 h 185"/>
              <a:gd name="T38" fmla="*/ 488910362 w 200"/>
              <a:gd name="T39" fmla="*/ 264615174 h 185"/>
              <a:gd name="T40" fmla="*/ 478829740 w 200"/>
              <a:gd name="T41" fmla="*/ 307458537 h 185"/>
              <a:gd name="T42" fmla="*/ 451108823 w 200"/>
              <a:gd name="T43" fmla="*/ 347780955 h 185"/>
              <a:gd name="T44" fmla="*/ 425907268 w 200"/>
              <a:gd name="T45" fmla="*/ 385582428 h 185"/>
              <a:gd name="T46" fmla="*/ 388104043 w 200"/>
              <a:gd name="T47" fmla="*/ 418345286 h 185"/>
              <a:gd name="T48" fmla="*/ 345262194 w 200"/>
              <a:gd name="T49" fmla="*/ 438506495 h 185"/>
              <a:gd name="T50" fmla="*/ 297378446 w 200"/>
              <a:gd name="T51" fmla="*/ 456146759 h 185"/>
              <a:gd name="T52" fmla="*/ 249496286 w 200"/>
              <a:gd name="T53" fmla="*/ 461187061 h 185"/>
              <a:gd name="T54" fmla="*/ 201612488 w 200"/>
              <a:gd name="T55" fmla="*/ 456146759 h 185"/>
              <a:gd name="T56" fmla="*/ 153728740 w 200"/>
              <a:gd name="T57" fmla="*/ 438506495 h 185"/>
              <a:gd name="T58" fmla="*/ 113407840 w 200"/>
              <a:gd name="T59" fmla="*/ 418345286 h 185"/>
              <a:gd name="T60" fmla="*/ 75604689 w 200"/>
              <a:gd name="T61" fmla="*/ 385582428 h 185"/>
              <a:gd name="T62" fmla="*/ 47883760 w 200"/>
              <a:gd name="T63" fmla="*/ 347780955 h 185"/>
              <a:gd name="T64" fmla="*/ 22682199 w 200"/>
              <a:gd name="T65" fmla="*/ 307458537 h 185"/>
              <a:gd name="T66" fmla="*/ 12601574 w 200"/>
              <a:gd name="T67" fmla="*/ 264615174 h 185"/>
              <a:gd name="T68" fmla="*/ 7561263 w 200"/>
              <a:gd name="T69" fmla="*/ 211692794 h 185"/>
              <a:gd name="T70" fmla="*/ 7561263 w 200"/>
              <a:gd name="T71" fmla="*/ 168849381 h 185"/>
              <a:gd name="T72" fmla="*/ 22682199 w 200"/>
              <a:gd name="T73" fmla="*/ 120967304 h 185"/>
              <a:gd name="T74" fmla="*/ 42843449 w 200"/>
              <a:gd name="T75" fmla="*/ 83164218 h 185"/>
              <a:gd name="T76" fmla="*/ 70564378 w 200"/>
              <a:gd name="T77" fmla="*/ 47882090 h 185"/>
              <a:gd name="T78" fmla="*/ 65524067 w 200"/>
              <a:gd name="T79" fmla="*/ 47882090 h 185"/>
              <a:gd name="T80" fmla="*/ 60483756 w 200"/>
              <a:gd name="T81" fmla="*/ 47882090 h 185"/>
              <a:gd name="T82" fmla="*/ 32761240 w 200"/>
              <a:gd name="T83" fmla="*/ 83164218 h 185"/>
              <a:gd name="T84" fmla="*/ 17640301 w 200"/>
              <a:gd name="T85" fmla="*/ 120967304 h 185"/>
              <a:gd name="T86" fmla="*/ 0 w 200"/>
              <a:gd name="T87" fmla="*/ 168849381 h 185"/>
              <a:gd name="T88" fmla="*/ 0 w 200"/>
              <a:gd name="T89" fmla="*/ 211692794 h 185"/>
              <a:gd name="T90" fmla="*/ 0 w 200"/>
              <a:gd name="T91" fmla="*/ 264615174 h 185"/>
              <a:gd name="T92" fmla="*/ 17640301 w 200"/>
              <a:gd name="T93" fmla="*/ 312498839 h 185"/>
              <a:gd name="T94" fmla="*/ 42843449 w 200"/>
              <a:gd name="T95" fmla="*/ 355340615 h 185"/>
              <a:gd name="T96" fmla="*/ 70564378 w 200"/>
              <a:gd name="T97" fmla="*/ 390622730 h 185"/>
              <a:gd name="T98" fmla="*/ 108367529 w 200"/>
              <a:gd name="T99" fmla="*/ 423385588 h 185"/>
              <a:gd name="T100" fmla="*/ 153728740 w 200"/>
              <a:gd name="T101" fmla="*/ 443546797 h 185"/>
              <a:gd name="T102" fmla="*/ 196572177 w 200"/>
              <a:gd name="T103" fmla="*/ 461187061 h 185"/>
              <a:gd name="T104" fmla="*/ 249496286 w 200"/>
              <a:gd name="T105" fmla="*/ 466227363 h 185"/>
              <a:gd name="T106" fmla="*/ 302418757 w 200"/>
              <a:gd name="T107" fmla="*/ 461187061 h 185"/>
              <a:gd name="T108" fmla="*/ 350302505 w 200"/>
              <a:gd name="T109" fmla="*/ 443546797 h 185"/>
              <a:gd name="T110" fmla="*/ 393144354 w 200"/>
              <a:gd name="T111" fmla="*/ 423385588 h 185"/>
              <a:gd name="T112" fmla="*/ 430947579 w 200"/>
              <a:gd name="T113" fmla="*/ 390622730 h 185"/>
              <a:gd name="T114" fmla="*/ 456149134 w 200"/>
              <a:gd name="T115" fmla="*/ 355340615 h 185"/>
              <a:gd name="T116" fmla="*/ 483870051 w 200"/>
              <a:gd name="T117" fmla="*/ 312498839 h 185"/>
              <a:gd name="T118" fmla="*/ 498990984 w 200"/>
              <a:gd name="T119" fmla="*/ 264615174 h 185"/>
              <a:gd name="T120" fmla="*/ 504031295 w 200"/>
              <a:gd name="T121" fmla="*/ 211692794 h 1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00"/>
              <a:gd name="T184" fmla="*/ 0 h 185"/>
              <a:gd name="T185" fmla="*/ 200 w 200"/>
              <a:gd name="T186" fmla="*/ 185 h 1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00" h="185">
                <a:moveTo>
                  <a:pt x="200" y="84"/>
                </a:moveTo>
                <a:lnTo>
                  <a:pt x="198" y="71"/>
                </a:lnTo>
                <a:lnTo>
                  <a:pt x="196" y="59"/>
                </a:lnTo>
                <a:lnTo>
                  <a:pt x="192" y="46"/>
                </a:lnTo>
                <a:lnTo>
                  <a:pt x="186" y="36"/>
                </a:lnTo>
                <a:lnTo>
                  <a:pt x="179" y="25"/>
                </a:lnTo>
                <a:lnTo>
                  <a:pt x="171" y="14"/>
                </a:lnTo>
                <a:lnTo>
                  <a:pt x="162" y="6"/>
                </a:lnTo>
                <a:lnTo>
                  <a:pt x="152" y="0"/>
                </a:lnTo>
                <a:lnTo>
                  <a:pt x="150" y="0"/>
                </a:lnTo>
                <a:lnTo>
                  <a:pt x="148" y="0"/>
                </a:lnTo>
                <a:lnTo>
                  <a:pt x="158" y="6"/>
                </a:lnTo>
                <a:lnTo>
                  <a:pt x="169" y="14"/>
                </a:lnTo>
                <a:lnTo>
                  <a:pt x="177" y="25"/>
                </a:lnTo>
                <a:lnTo>
                  <a:pt x="183" y="36"/>
                </a:lnTo>
                <a:lnTo>
                  <a:pt x="190" y="46"/>
                </a:lnTo>
                <a:lnTo>
                  <a:pt x="194" y="59"/>
                </a:lnTo>
                <a:lnTo>
                  <a:pt x="196" y="71"/>
                </a:lnTo>
                <a:lnTo>
                  <a:pt x="196" y="84"/>
                </a:lnTo>
                <a:lnTo>
                  <a:pt x="194" y="105"/>
                </a:lnTo>
                <a:lnTo>
                  <a:pt x="190" y="122"/>
                </a:lnTo>
                <a:lnTo>
                  <a:pt x="179" y="138"/>
                </a:lnTo>
                <a:lnTo>
                  <a:pt x="169" y="153"/>
                </a:lnTo>
                <a:lnTo>
                  <a:pt x="154" y="166"/>
                </a:lnTo>
                <a:lnTo>
                  <a:pt x="137" y="174"/>
                </a:lnTo>
                <a:lnTo>
                  <a:pt x="118" y="181"/>
                </a:lnTo>
                <a:lnTo>
                  <a:pt x="99" y="183"/>
                </a:lnTo>
                <a:lnTo>
                  <a:pt x="80" y="181"/>
                </a:lnTo>
                <a:lnTo>
                  <a:pt x="61" y="174"/>
                </a:lnTo>
                <a:lnTo>
                  <a:pt x="45" y="166"/>
                </a:lnTo>
                <a:lnTo>
                  <a:pt x="30" y="153"/>
                </a:lnTo>
                <a:lnTo>
                  <a:pt x="19" y="138"/>
                </a:lnTo>
                <a:lnTo>
                  <a:pt x="9" y="122"/>
                </a:lnTo>
                <a:lnTo>
                  <a:pt x="5" y="105"/>
                </a:lnTo>
                <a:lnTo>
                  <a:pt x="3" y="84"/>
                </a:lnTo>
                <a:lnTo>
                  <a:pt x="3" y="67"/>
                </a:lnTo>
                <a:lnTo>
                  <a:pt x="9" y="48"/>
                </a:lnTo>
                <a:lnTo>
                  <a:pt x="17" y="33"/>
                </a:lnTo>
                <a:lnTo>
                  <a:pt x="28" y="19"/>
                </a:lnTo>
                <a:lnTo>
                  <a:pt x="26" y="19"/>
                </a:lnTo>
                <a:lnTo>
                  <a:pt x="24" y="19"/>
                </a:lnTo>
                <a:lnTo>
                  <a:pt x="13" y="33"/>
                </a:lnTo>
                <a:lnTo>
                  <a:pt x="7" y="48"/>
                </a:lnTo>
                <a:lnTo>
                  <a:pt x="0" y="67"/>
                </a:lnTo>
                <a:lnTo>
                  <a:pt x="0" y="84"/>
                </a:lnTo>
                <a:lnTo>
                  <a:pt x="0" y="105"/>
                </a:lnTo>
                <a:lnTo>
                  <a:pt x="7" y="124"/>
                </a:lnTo>
                <a:lnTo>
                  <a:pt x="17" y="141"/>
                </a:lnTo>
                <a:lnTo>
                  <a:pt x="28" y="155"/>
                </a:lnTo>
                <a:lnTo>
                  <a:pt x="43" y="168"/>
                </a:lnTo>
                <a:lnTo>
                  <a:pt x="61" y="176"/>
                </a:lnTo>
                <a:lnTo>
                  <a:pt x="78" y="183"/>
                </a:lnTo>
                <a:lnTo>
                  <a:pt x="99" y="185"/>
                </a:lnTo>
                <a:lnTo>
                  <a:pt x="120" y="183"/>
                </a:lnTo>
                <a:lnTo>
                  <a:pt x="139" y="176"/>
                </a:lnTo>
                <a:lnTo>
                  <a:pt x="156" y="168"/>
                </a:lnTo>
                <a:lnTo>
                  <a:pt x="171" y="155"/>
                </a:lnTo>
                <a:lnTo>
                  <a:pt x="181" y="141"/>
                </a:lnTo>
                <a:lnTo>
                  <a:pt x="192" y="124"/>
                </a:lnTo>
                <a:lnTo>
                  <a:pt x="198" y="105"/>
                </a:lnTo>
                <a:lnTo>
                  <a:pt x="200" y="84"/>
                </a:lnTo>
                <a:close/>
              </a:path>
            </a:pathLst>
          </a:custGeom>
          <a:solidFill>
            <a:srgbClr val="FE56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2" name="Freeform 162"/>
          <p:cNvSpPr>
            <a:spLocks/>
          </p:cNvSpPr>
          <p:nvPr/>
        </p:nvSpPr>
        <p:spPr bwMode="auto">
          <a:xfrm>
            <a:off x="4229100" y="4612482"/>
            <a:ext cx="314325" cy="290512"/>
          </a:xfrm>
          <a:custGeom>
            <a:avLst/>
            <a:gdLst>
              <a:gd name="T0" fmla="*/ 498990982 w 198"/>
              <a:gd name="T1" fmla="*/ 211692789 h 183"/>
              <a:gd name="T2" fmla="*/ 498990982 w 198"/>
              <a:gd name="T3" fmla="*/ 178929982 h 183"/>
              <a:gd name="T4" fmla="*/ 488910360 w 198"/>
              <a:gd name="T5" fmla="*/ 148688169 h 183"/>
              <a:gd name="T6" fmla="*/ 478829738 w 198"/>
              <a:gd name="T7" fmla="*/ 115926999 h 183"/>
              <a:gd name="T8" fmla="*/ 468749116 w 198"/>
              <a:gd name="T9" fmla="*/ 90725463 h 183"/>
              <a:gd name="T10" fmla="*/ 446068511 w 198"/>
              <a:gd name="T11" fmla="*/ 63003008 h 183"/>
              <a:gd name="T12" fmla="*/ 425907267 w 198"/>
              <a:gd name="T13" fmla="*/ 35282127 h 183"/>
              <a:gd name="T14" fmla="*/ 403224975 w 198"/>
              <a:gd name="T15" fmla="*/ 15120913 h 183"/>
              <a:gd name="T16" fmla="*/ 378023420 w 198"/>
              <a:gd name="T17" fmla="*/ 0 h 183"/>
              <a:gd name="T18" fmla="*/ 372983109 w 198"/>
              <a:gd name="T19" fmla="*/ 0 h 183"/>
              <a:gd name="T20" fmla="*/ 367942798 w 198"/>
              <a:gd name="T21" fmla="*/ 0 h 183"/>
              <a:gd name="T22" fmla="*/ 393144353 w 198"/>
              <a:gd name="T23" fmla="*/ 15120913 h 183"/>
              <a:gd name="T24" fmla="*/ 420866956 w 198"/>
              <a:gd name="T25" fmla="*/ 35282127 h 183"/>
              <a:gd name="T26" fmla="*/ 441028200 w 198"/>
              <a:gd name="T27" fmla="*/ 63003008 h 183"/>
              <a:gd name="T28" fmla="*/ 456149133 w 198"/>
              <a:gd name="T29" fmla="*/ 90725463 h 183"/>
              <a:gd name="T30" fmla="*/ 473789427 w 198"/>
              <a:gd name="T31" fmla="*/ 115926999 h 183"/>
              <a:gd name="T32" fmla="*/ 483870049 w 198"/>
              <a:gd name="T33" fmla="*/ 148688169 h 183"/>
              <a:gd name="T34" fmla="*/ 488910360 w 198"/>
              <a:gd name="T35" fmla="*/ 178929982 h 183"/>
              <a:gd name="T36" fmla="*/ 493950671 w 198"/>
              <a:gd name="T37" fmla="*/ 211692789 h 183"/>
              <a:gd name="T38" fmla="*/ 488910360 w 198"/>
              <a:gd name="T39" fmla="*/ 264615168 h 183"/>
              <a:gd name="T40" fmla="*/ 473789427 w 198"/>
              <a:gd name="T41" fmla="*/ 307458530 h 183"/>
              <a:gd name="T42" fmla="*/ 451108822 w 198"/>
              <a:gd name="T43" fmla="*/ 347780947 h 183"/>
              <a:gd name="T44" fmla="*/ 420866956 w 198"/>
              <a:gd name="T45" fmla="*/ 385582419 h 183"/>
              <a:gd name="T46" fmla="*/ 388104042 w 198"/>
              <a:gd name="T47" fmla="*/ 413304875 h 183"/>
              <a:gd name="T48" fmla="*/ 345262193 w 198"/>
              <a:gd name="T49" fmla="*/ 438506485 h 183"/>
              <a:gd name="T50" fmla="*/ 297378445 w 198"/>
              <a:gd name="T51" fmla="*/ 448587089 h 183"/>
              <a:gd name="T52" fmla="*/ 249496285 w 198"/>
              <a:gd name="T53" fmla="*/ 456146749 h 183"/>
              <a:gd name="T54" fmla="*/ 201612487 w 198"/>
              <a:gd name="T55" fmla="*/ 448587089 h 183"/>
              <a:gd name="T56" fmla="*/ 153728740 w 198"/>
              <a:gd name="T57" fmla="*/ 438506485 h 183"/>
              <a:gd name="T58" fmla="*/ 113407840 w 198"/>
              <a:gd name="T59" fmla="*/ 413304875 h 183"/>
              <a:gd name="T60" fmla="*/ 80645000 w 198"/>
              <a:gd name="T61" fmla="*/ 385582419 h 183"/>
              <a:gd name="T62" fmla="*/ 47883760 w 198"/>
              <a:gd name="T63" fmla="*/ 347780947 h 183"/>
              <a:gd name="T64" fmla="*/ 27722516 w 198"/>
              <a:gd name="T65" fmla="*/ 307458530 h 183"/>
              <a:gd name="T66" fmla="*/ 12601574 w 198"/>
              <a:gd name="T67" fmla="*/ 264615168 h 183"/>
              <a:gd name="T68" fmla="*/ 7561263 w 198"/>
              <a:gd name="T69" fmla="*/ 211692789 h 183"/>
              <a:gd name="T70" fmla="*/ 12601574 w 198"/>
              <a:gd name="T71" fmla="*/ 168849378 h 183"/>
              <a:gd name="T72" fmla="*/ 22682199 w 198"/>
              <a:gd name="T73" fmla="*/ 120967301 h 183"/>
              <a:gd name="T74" fmla="*/ 42843449 w 198"/>
              <a:gd name="T75" fmla="*/ 83164216 h 183"/>
              <a:gd name="T76" fmla="*/ 70564378 w 198"/>
              <a:gd name="T77" fmla="*/ 47882089 h 183"/>
              <a:gd name="T78" fmla="*/ 70564378 w 198"/>
              <a:gd name="T79" fmla="*/ 47882089 h 183"/>
              <a:gd name="T80" fmla="*/ 65524067 w 198"/>
              <a:gd name="T81" fmla="*/ 47882089 h 183"/>
              <a:gd name="T82" fmla="*/ 37801551 w 198"/>
              <a:gd name="T83" fmla="*/ 83164216 h 183"/>
              <a:gd name="T84" fmla="*/ 17640301 w 198"/>
              <a:gd name="T85" fmla="*/ 120967301 h 183"/>
              <a:gd name="T86" fmla="*/ 7561263 w 198"/>
              <a:gd name="T87" fmla="*/ 168849378 h 183"/>
              <a:gd name="T88" fmla="*/ 0 w 198"/>
              <a:gd name="T89" fmla="*/ 211692789 h 183"/>
              <a:gd name="T90" fmla="*/ 7561263 w 198"/>
              <a:gd name="T91" fmla="*/ 264615168 h 183"/>
              <a:gd name="T92" fmla="*/ 22682199 w 198"/>
              <a:gd name="T93" fmla="*/ 312498832 h 183"/>
              <a:gd name="T94" fmla="*/ 42843449 w 198"/>
              <a:gd name="T95" fmla="*/ 355340607 h 183"/>
              <a:gd name="T96" fmla="*/ 75604689 w 198"/>
              <a:gd name="T97" fmla="*/ 390622722 h 183"/>
              <a:gd name="T98" fmla="*/ 113407840 w 198"/>
              <a:gd name="T99" fmla="*/ 418345276 h 183"/>
              <a:gd name="T100" fmla="*/ 153728740 w 198"/>
              <a:gd name="T101" fmla="*/ 443546787 h 183"/>
              <a:gd name="T102" fmla="*/ 201612487 w 198"/>
              <a:gd name="T103" fmla="*/ 456146749 h 183"/>
              <a:gd name="T104" fmla="*/ 249496285 w 198"/>
              <a:gd name="T105" fmla="*/ 461187051 h 183"/>
              <a:gd name="T106" fmla="*/ 297378445 w 198"/>
              <a:gd name="T107" fmla="*/ 456146749 h 183"/>
              <a:gd name="T108" fmla="*/ 345262193 w 198"/>
              <a:gd name="T109" fmla="*/ 443546787 h 183"/>
              <a:gd name="T110" fmla="*/ 388104042 w 198"/>
              <a:gd name="T111" fmla="*/ 418345276 h 183"/>
              <a:gd name="T112" fmla="*/ 425907267 w 198"/>
              <a:gd name="T113" fmla="*/ 390622722 h 183"/>
              <a:gd name="T114" fmla="*/ 456149133 w 198"/>
              <a:gd name="T115" fmla="*/ 355340607 h 183"/>
              <a:gd name="T116" fmla="*/ 478829738 w 198"/>
              <a:gd name="T117" fmla="*/ 312498832 h 183"/>
              <a:gd name="T118" fmla="*/ 493950671 w 198"/>
              <a:gd name="T119" fmla="*/ 264615168 h 183"/>
              <a:gd name="T120" fmla="*/ 498990982 w 198"/>
              <a:gd name="T121" fmla="*/ 211692789 h 1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98"/>
              <a:gd name="T184" fmla="*/ 0 h 183"/>
              <a:gd name="T185" fmla="*/ 198 w 198"/>
              <a:gd name="T186" fmla="*/ 183 h 1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98" h="183">
                <a:moveTo>
                  <a:pt x="198" y="84"/>
                </a:moveTo>
                <a:lnTo>
                  <a:pt x="198" y="71"/>
                </a:lnTo>
                <a:lnTo>
                  <a:pt x="194" y="59"/>
                </a:lnTo>
                <a:lnTo>
                  <a:pt x="190" y="46"/>
                </a:lnTo>
                <a:lnTo>
                  <a:pt x="186" y="36"/>
                </a:lnTo>
                <a:lnTo>
                  <a:pt x="177" y="25"/>
                </a:lnTo>
                <a:lnTo>
                  <a:pt x="169" y="14"/>
                </a:lnTo>
                <a:lnTo>
                  <a:pt x="160" y="6"/>
                </a:lnTo>
                <a:lnTo>
                  <a:pt x="150" y="0"/>
                </a:lnTo>
                <a:lnTo>
                  <a:pt x="148" y="0"/>
                </a:lnTo>
                <a:lnTo>
                  <a:pt x="146" y="0"/>
                </a:lnTo>
                <a:lnTo>
                  <a:pt x="156" y="6"/>
                </a:lnTo>
                <a:lnTo>
                  <a:pt x="167" y="14"/>
                </a:lnTo>
                <a:lnTo>
                  <a:pt x="175" y="25"/>
                </a:lnTo>
                <a:lnTo>
                  <a:pt x="181" y="36"/>
                </a:lnTo>
                <a:lnTo>
                  <a:pt x="188" y="46"/>
                </a:lnTo>
                <a:lnTo>
                  <a:pt x="192" y="59"/>
                </a:lnTo>
                <a:lnTo>
                  <a:pt x="194" y="71"/>
                </a:lnTo>
                <a:lnTo>
                  <a:pt x="196" y="84"/>
                </a:lnTo>
                <a:lnTo>
                  <a:pt x="194" y="105"/>
                </a:lnTo>
                <a:lnTo>
                  <a:pt x="188" y="122"/>
                </a:lnTo>
                <a:lnTo>
                  <a:pt x="179" y="138"/>
                </a:lnTo>
                <a:lnTo>
                  <a:pt x="167" y="153"/>
                </a:lnTo>
                <a:lnTo>
                  <a:pt x="154" y="164"/>
                </a:lnTo>
                <a:lnTo>
                  <a:pt x="137" y="174"/>
                </a:lnTo>
                <a:lnTo>
                  <a:pt x="118" y="178"/>
                </a:lnTo>
                <a:lnTo>
                  <a:pt x="99" y="181"/>
                </a:lnTo>
                <a:lnTo>
                  <a:pt x="80" y="178"/>
                </a:lnTo>
                <a:lnTo>
                  <a:pt x="61" y="174"/>
                </a:lnTo>
                <a:lnTo>
                  <a:pt x="45" y="164"/>
                </a:lnTo>
                <a:lnTo>
                  <a:pt x="32" y="153"/>
                </a:lnTo>
                <a:lnTo>
                  <a:pt x="19" y="138"/>
                </a:lnTo>
                <a:lnTo>
                  <a:pt x="11" y="122"/>
                </a:lnTo>
                <a:lnTo>
                  <a:pt x="5" y="105"/>
                </a:lnTo>
                <a:lnTo>
                  <a:pt x="3" y="84"/>
                </a:lnTo>
                <a:lnTo>
                  <a:pt x="5" y="67"/>
                </a:lnTo>
                <a:lnTo>
                  <a:pt x="9" y="48"/>
                </a:lnTo>
                <a:lnTo>
                  <a:pt x="17" y="33"/>
                </a:lnTo>
                <a:lnTo>
                  <a:pt x="28" y="19"/>
                </a:lnTo>
                <a:lnTo>
                  <a:pt x="26" y="19"/>
                </a:lnTo>
                <a:lnTo>
                  <a:pt x="15" y="33"/>
                </a:lnTo>
                <a:lnTo>
                  <a:pt x="7" y="48"/>
                </a:lnTo>
                <a:lnTo>
                  <a:pt x="3" y="67"/>
                </a:lnTo>
                <a:lnTo>
                  <a:pt x="0" y="84"/>
                </a:lnTo>
                <a:lnTo>
                  <a:pt x="3" y="105"/>
                </a:lnTo>
                <a:lnTo>
                  <a:pt x="9" y="124"/>
                </a:lnTo>
                <a:lnTo>
                  <a:pt x="17" y="141"/>
                </a:lnTo>
                <a:lnTo>
                  <a:pt x="30" y="155"/>
                </a:lnTo>
                <a:lnTo>
                  <a:pt x="45" y="166"/>
                </a:lnTo>
                <a:lnTo>
                  <a:pt x="61" y="176"/>
                </a:lnTo>
                <a:lnTo>
                  <a:pt x="80" y="181"/>
                </a:lnTo>
                <a:lnTo>
                  <a:pt x="99" y="183"/>
                </a:lnTo>
                <a:lnTo>
                  <a:pt x="118" y="181"/>
                </a:lnTo>
                <a:lnTo>
                  <a:pt x="137" y="176"/>
                </a:lnTo>
                <a:lnTo>
                  <a:pt x="154" y="166"/>
                </a:lnTo>
                <a:lnTo>
                  <a:pt x="169" y="155"/>
                </a:lnTo>
                <a:lnTo>
                  <a:pt x="181" y="141"/>
                </a:lnTo>
                <a:lnTo>
                  <a:pt x="190" y="124"/>
                </a:lnTo>
                <a:lnTo>
                  <a:pt x="196" y="105"/>
                </a:lnTo>
                <a:lnTo>
                  <a:pt x="198" y="84"/>
                </a:lnTo>
                <a:close/>
              </a:path>
            </a:pathLst>
          </a:custGeom>
          <a:solidFill>
            <a:srgbClr val="FE57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3" name="Freeform 163"/>
          <p:cNvSpPr>
            <a:spLocks/>
          </p:cNvSpPr>
          <p:nvPr/>
        </p:nvSpPr>
        <p:spPr bwMode="auto">
          <a:xfrm>
            <a:off x="4233867" y="4612482"/>
            <a:ext cx="306387" cy="290512"/>
          </a:xfrm>
          <a:custGeom>
            <a:avLst/>
            <a:gdLst>
              <a:gd name="T0" fmla="*/ 486388613 w 193"/>
              <a:gd name="T1" fmla="*/ 211692789 h 183"/>
              <a:gd name="T2" fmla="*/ 486388613 w 193"/>
              <a:gd name="T3" fmla="*/ 178929982 h 183"/>
              <a:gd name="T4" fmla="*/ 481348311 w 193"/>
              <a:gd name="T5" fmla="*/ 148688169 h 183"/>
              <a:gd name="T6" fmla="*/ 471267705 w 193"/>
              <a:gd name="T7" fmla="*/ 115926999 h 183"/>
              <a:gd name="T8" fmla="*/ 453627440 w 193"/>
              <a:gd name="T9" fmla="*/ 90725463 h 183"/>
              <a:gd name="T10" fmla="*/ 438506532 w 193"/>
              <a:gd name="T11" fmla="*/ 63003008 h 183"/>
              <a:gd name="T12" fmla="*/ 418345321 w 193"/>
              <a:gd name="T13" fmla="*/ 35282127 h 183"/>
              <a:gd name="T14" fmla="*/ 390622763 w 193"/>
              <a:gd name="T15" fmla="*/ 15120913 h 183"/>
              <a:gd name="T16" fmla="*/ 365421250 w 193"/>
              <a:gd name="T17" fmla="*/ 0 h 183"/>
              <a:gd name="T18" fmla="*/ 360380947 w 193"/>
              <a:gd name="T19" fmla="*/ 0 h 183"/>
              <a:gd name="T20" fmla="*/ 352821287 w 193"/>
              <a:gd name="T21" fmla="*/ 0 h 183"/>
              <a:gd name="T22" fmla="*/ 380542158 w 193"/>
              <a:gd name="T23" fmla="*/ 15120913 h 183"/>
              <a:gd name="T24" fmla="*/ 405743671 w 193"/>
              <a:gd name="T25" fmla="*/ 35282127 h 183"/>
              <a:gd name="T26" fmla="*/ 428425926 w 193"/>
              <a:gd name="T27" fmla="*/ 63003008 h 183"/>
              <a:gd name="T28" fmla="*/ 448587137 w 193"/>
              <a:gd name="T29" fmla="*/ 90725463 h 183"/>
              <a:gd name="T30" fmla="*/ 461187100 w 193"/>
              <a:gd name="T31" fmla="*/ 115926999 h 183"/>
              <a:gd name="T32" fmla="*/ 476308008 w 193"/>
              <a:gd name="T33" fmla="*/ 148688169 h 183"/>
              <a:gd name="T34" fmla="*/ 481348311 w 193"/>
              <a:gd name="T35" fmla="*/ 178929982 h 183"/>
              <a:gd name="T36" fmla="*/ 481348311 w 193"/>
              <a:gd name="T37" fmla="*/ 211692789 h 183"/>
              <a:gd name="T38" fmla="*/ 476308008 w 193"/>
              <a:gd name="T39" fmla="*/ 259574866 h 183"/>
              <a:gd name="T40" fmla="*/ 466227403 w 193"/>
              <a:gd name="T41" fmla="*/ 307458530 h 183"/>
              <a:gd name="T42" fmla="*/ 443546834 w 193"/>
              <a:gd name="T43" fmla="*/ 347780947 h 183"/>
              <a:gd name="T44" fmla="*/ 413304919 w 193"/>
              <a:gd name="T45" fmla="*/ 380542117 h 183"/>
              <a:gd name="T46" fmla="*/ 375501855 w 193"/>
              <a:gd name="T47" fmla="*/ 413304875 h 183"/>
              <a:gd name="T48" fmla="*/ 337700379 w 193"/>
              <a:gd name="T49" fmla="*/ 433466183 h 183"/>
              <a:gd name="T50" fmla="*/ 289816710 w 193"/>
              <a:gd name="T51" fmla="*/ 448587089 h 183"/>
              <a:gd name="T52" fmla="*/ 241934628 w 193"/>
              <a:gd name="T53" fmla="*/ 456146749 h 183"/>
              <a:gd name="T54" fmla="*/ 194050909 w 193"/>
              <a:gd name="T55" fmla="*/ 448587089 h 183"/>
              <a:gd name="T56" fmla="*/ 146168827 w 193"/>
              <a:gd name="T57" fmla="*/ 433466183 h 183"/>
              <a:gd name="T58" fmla="*/ 110886709 w 193"/>
              <a:gd name="T59" fmla="*/ 413304875 h 183"/>
              <a:gd name="T60" fmla="*/ 73083620 w 193"/>
              <a:gd name="T61" fmla="*/ 380542117 h 183"/>
              <a:gd name="T62" fmla="*/ 40322434 w 193"/>
              <a:gd name="T63" fmla="*/ 347780947 h 183"/>
              <a:gd name="T64" fmla="*/ 20161217 w 193"/>
              <a:gd name="T65" fmla="*/ 307458530 h 183"/>
              <a:gd name="T66" fmla="*/ 10080608 w 193"/>
              <a:gd name="T67" fmla="*/ 259574866 h 183"/>
              <a:gd name="T68" fmla="*/ 5040304 w 193"/>
              <a:gd name="T69" fmla="*/ 211692789 h 183"/>
              <a:gd name="T70" fmla="*/ 10080608 w 193"/>
              <a:gd name="T71" fmla="*/ 168849378 h 183"/>
              <a:gd name="T72" fmla="*/ 20161217 w 193"/>
              <a:gd name="T73" fmla="*/ 120967301 h 183"/>
              <a:gd name="T74" fmla="*/ 40322434 w 193"/>
              <a:gd name="T75" fmla="*/ 83164216 h 183"/>
              <a:gd name="T76" fmla="*/ 68043317 w 193"/>
              <a:gd name="T77" fmla="*/ 47882089 h 183"/>
              <a:gd name="T78" fmla="*/ 63003015 w 193"/>
              <a:gd name="T79" fmla="*/ 47882089 h 183"/>
              <a:gd name="T80" fmla="*/ 63003015 w 193"/>
              <a:gd name="T81" fmla="*/ 47882089 h 183"/>
              <a:gd name="T82" fmla="*/ 35282131 w 193"/>
              <a:gd name="T83" fmla="*/ 83164216 h 183"/>
              <a:gd name="T84" fmla="*/ 15120914 w 193"/>
              <a:gd name="T85" fmla="*/ 120967301 h 183"/>
              <a:gd name="T86" fmla="*/ 0 w 193"/>
              <a:gd name="T87" fmla="*/ 168849378 h 183"/>
              <a:gd name="T88" fmla="*/ 0 w 193"/>
              <a:gd name="T89" fmla="*/ 211692789 h 183"/>
              <a:gd name="T90" fmla="*/ 5040304 w 193"/>
              <a:gd name="T91" fmla="*/ 264615168 h 183"/>
              <a:gd name="T92" fmla="*/ 15120914 w 193"/>
              <a:gd name="T93" fmla="*/ 307458530 h 183"/>
              <a:gd name="T94" fmla="*/ 40322434 w 193"/>
              <a:gd name="T95" fmla="*/ 347780947 h 183"/>
              <a:gd name="T96" fmla="*/ 68043317 w 193"/>
              <a:gd name="T97" fmla="*/ 385582419 h 183"/>
              <a:gd name="T98" fmla="*/ 105846406 w 193"/>
              <a:gd name="T99" fmla="*/ 418345276 h 183"/>
              <a:gd name="T100" fmla="*/ 146168827 w 193"/>
              <a:gd name="T101" fmla="*/ 438506485 h 183"/>
              <a:gd name="T102" fmla="*/ 194050909 w 193"/>
              <a:gd name="T103" fmla="*/ 456146749 h 183"/>
              <a:gd name="T104" fmla="*/ 241934628 w 193"/>
              <a:gd name="T105" fmla="*/ 461187051 h 183"/>
              <a:gd name="T106" fmla="*/ 289816710 w 193"/>
              <a:gd name="T107" fmla="*/ 456146749 h 183"/>
              <a:gd name="T108" fmla="*/ 337700379 w 193"/>
              <a:gd name="T109" fmla="*/ 438506485 h 183"/>
              <a:gd name="T110" fmla="*/ 380542158 w 193"/>
              <a:gd name="T111" fmla="*/ 418345276 h 183"/>
              <a:gd name="T112" fmla="*/ 418345321 w 193"/>
              <a:gd name="T113" fmla="*/ 385582419 h 183"/>
              <a:gd name="T114" fmla="*/ 443546834 w 193"/>
              <a:gd name="T115" fmla="*/ 347780947 h 183"/>
              <a:gd name="T116" fmla="*/ 471267705 w 193"/>
              <a:gd name="T117" fmla="*/ 307458530 h 183"/>
              <a:gd name="T118" fmla="*/ 481348311 w 193"/>
              <a:gd name="T119" fmla="*/ 264615168 h 183"/>
              <a:gd name="T120" fmla="*/ 486388613 w 193"/>
              <a:gd name="T121" fmla="*/ 211692789 h 1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93"/>
              <a:gd name="T184" fmla="*/ 0 h 183"/>
              <a:gd name="T185" fmla="*/ 193 w 193"/>
              <a:gd name="T186" fmla="*/ 183 h 18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93" h="183">
                <a:moveTo>
                  <a:pt x="193" y="84"/>
                </a:moveTo>
                <a:lnTo>
                  <a:pt x="193" y="71"/>
                </a:lnTo>
                <a:lnTo>
                  <a:pt x="191" y="59"/>
                </a:lnTo>
                <a:lnTo>
                  <a:pt x="187" y="46"/>
                </a:lnTo>
                <a:lnTo>
                  <a:pt x="180" y="36"/>
                </a:lnTo>
                <a:lnTo>
                  <a:pt x="174" y="25"/>
                </a:lnTo>
                <a:lnTo>
                  <a:pt x="166" y="14"/>
                </a:lnTo>
                <a:lnTo>
                  <a:pt x="155" y="6"/>
                </a:lnTo>
                <a:lnTo>
                  <a:pt x="145" y="0"/>
                </a:lnTo>
                <a:lnTo>
                  <a:pt x="143" y="0"/>
                </a:lnTo>
                <a:lnTo>
                  <a:pt x="140" y="0"/>
                </a:lnTo>
                <a:lnTo>
                  <a:pt x="151" y="6"/>
                </a:lnTo>
                <a:lnTo>
                  <a:pt x="161" y="14"/>
                </a:lnTo>
                <a:lnTo>
                  <a:pt x="170" y="25"/>
                </a:lnTo>
                <a:lnTo>
                  <a:pt x="178" y="36"/>
                </a:lnTo>
                <a:lnTo>
                  <a:pt x="183" y="46"/>
                </a:lnTo>
                <a:lnTo>
                  <a:pt x="189" y="59"/>
                </a:lnTo>
                <a:lnTo>
                  <a:pt x="191" y="71"/>
                </a:lnTo>
                <a:lnTo>
                  <a:pt x="191" y="84"/>
                </a:lnTo>
                <a:lnTo>
                  <a:pt x="189" y="103"/>
                </a:lnTo>
                <a:lnTo>
                  <a:pt x="185" y="122"/>
                </a:lnTo>
                <a:lnTo>
                  <a:pt x="176" y="138"/>
                </a:lnTo>
                <a:lnTo>
                  <a:pt x="164" y="151"/>
                </a:lnTo>
                <a:lnTo>
                  <a:pt x="149" y="164"/>
                </a:lnTo>
                <a:lnTo>
                  <a:pt x="134" y="172"/>
                </a:lnTo>
                <a:lnTo>
                  <a:pt x="115" y="178"/>
                </a:lnTo>
                <a:lnTo>
                  <a:pt x="96" y="181"/>
                </a:lnTo>
                <a:lnTo>
                  <a:pt x="77" y="178"/>
                </a:lnTo>
                <a:lnTo>
                  <a:pt x="58" y="172"/>
                </a:lnTo>
                <a:lnTo>
                  <a:pt x="44" y="164"/>
                </a:lnTo>
                <a:lnTo>
                  <a:pt x="29" y="151"/>
                </a:lnTo>
                <a:lnTo>
                  <a:pt x="16" y="138"/>
                </a:lnTo>
                <a:lnTo>
                  <a:pt x="8" y="122"/>
                </a:lnTo>
                <a:lnTo>
                  <a:pt x="4" y="103"/>
                </a:lnTo>
                <a:lnTo>
                  <a:pt x="2" y="84"/>
                </a:lnTo>
                <a:lnTo>
                  <a:pt x="4" y="67"/>
                </a:lnTo>
                <a:lnTo>
                  <a:pt x="8" y="48"/>
                </a:lnTo>
                <a:lnTo>
                  <a:pt x="16" y="33"/>
                </a:lnTo>
                <a:lnTo>
                  <a:pt x="27" y="19"/>
                </a:lnTo>
                <a:lnTo>
                  <a:pt x="25" y="19"/>
                </a:lnTo>
                <a:lnTo>
                  <a:pt x="14" y="33"/>
                </a:lnTo>
                <a:lnTo>
                  <a:pt x="6" y="48"/>
                </a:lnTo>
                <a:lnTo>
                  <a:pt x="0" y="67"/>
                </a:lnTo>
                <a:lnTo>
                  <a:pt x="0" y="84"/>
                </a:lnTo>
                <a:lnTo>
                  <a:pt x="2" y="105"/>
                </a:lnTo>
                <a:lnTo>
                  <a:pt x="6" y="122"/>
                </a:lnTo>
                <a:lnTo>
                  <a:pt x="16" y="138"/>
                </a:lnTo>
                <a:lnTo>
                  <a:pt x="27" y="153"/>
                </a:lnTo>
                <a:lnTo>
                  <a:pt x="42" y="166"/>
                </a:lnTo>
                <a:lnTo>
                  <a:pt x="58" y="174"/>
                </a:lnTo>
                <a:lnTo>
                  <a:pt x="77" y="181"/>
                </a:lnTo>
                <a:lnTo>
                  <a:pt x="96" y="183"/>
                </a:lnTo>
                <a:lnTo>
                  <a:pt x="115" y="181"/>
                </a:lnTo>
                <a:lnTo>
                  <a:pt x="134" y="174"/>
                </a:lnTo>
                <a:lnTo>
                  <a:pt x="151" y="166"/>
                </a:lnTo>
                <a:lnTo>
                  <a:pt x="166" y="153"/>
                </a:lnTo>
                <a:lnTo>
                  <a:pt x="176" y="138"/>
                </a:lnTo>
                <a:lnTo>
                  <a:pt x="187" y="122"/>
                </a:lnTo>
                <a:lnTo>
                  <a:pt x="191" y="105"/>
                </a:lnTo>
                <a:lnTo>
                  <a:pt x="193" y="84"/>
                </a:lnTo>
                <a:close/>
              </a:path>
            </a:pathLst>
          </a:custGeom>
          <a:solidFill>
            <a:srgbClr val="FE57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4" name="Freeform 164"/>
          <p:cNvSpPr>
            <a:spLocks/>
          </p:cNvSpPr>
          <p:nvPr/>
        </p:nvSpPr>
        <p:spPr bwMode="auto">
          <a:xfrm>
            <a:off x="4233867" y="4612514"/>
            <a:ext cx="306387" cy="287337"/>
          </a:xfrm>
          <a:custGeom>
            <a:avLst/>
            <a:gdLst>
              <a:gd name="T0" fmla="*/ 486388613 w 193"/>
              <a:gd name="T1" fmla="*/ 211692784 h 181"/>
              <a:gd name="T2" fmla="*/ 481348311 w 193"/>
              <a:gd name="T3" fmla="*/ 178929978 h 181"/>
              <a:gd name="T4" fmla="*/ 476308008 w 193"/>
              <a:gd name="T5" fmla="*/ 148688166 h 181"/>
              <a:gd name="T6" fmla="*/ 466227403 w 193"/>
              <a:gd name="T7" fmla="*/ 115926996 h 181"/>
              <a:gd name="T8" fmla="*/ 448587137 w 193"/>
              <a:gd name="T9" fmla="*/ 90725461 h 181"/>
              <a:gd name="T10" fmla="*/ 433466229 w 193"/>
              <a:gd name="T11" fmla="*/ 63003006 h 181"/>
              <a:gd name="T12" fmla="*/ 413304919 w 193"/>
              <a:gd name="T13" fmla="*/ 35282127 h 181"/>
              <a:gd name="T14" fmla="*/ 385582461 w 193"/>
              <a:gd name="T15" fmla="*/ 15120912 h 181"/>
              <a:gd name="T16" fmla="*/ 360380947 w 193"/>
              <a:gd name="T17" fmla="*/ 0 h 181"/>
              <a:gd name="T18" fmla="*/ 352821287 w 193"/>
              <a:gd name="T19" fmla="*/ 0 h 181"/>
              <a:gd name="T20" fmla="*/ 347780984 w 193"/>
              <a:gd name="T21" fmla="*/ 0 h 181"/>
              <a:gd name="T22" fmla="*/ 375501855 w 193"/>
              <a:gd name="T23" fmla="*/ 15120912 h 181"/>
              <a:gd name="T24" fmla="*/ 400703369 w 193"/>
              <a:gd name="T25" fmla="*/ 35282127 h 181"/>
              <a:gd name="T26" fmla="*/ 423385624 w 193"/>
              <a:gd name="T27" fmla="*/ 63003006 h 181"/>
              <a:gd name="T28" fmla="*/ 443546834 w 193"/>
              <a:gd name="T29" fmla="*/ 90725461 h 181"/>
              <a:gd name="T30" fmla="*/ 461187100 w 193"/>
              <a:gd name="T31" fmla="*/ 115926996 h 181"/>
              <a:gd name="T32" fmla="*/ 471267705 w 193"/>
              <a:gd name="T33" fmla="*/ 148688166 h 181"/>
              <a:gd name="T34" fmla="*/ 476308008 w 193"/>
              <a:gd name="T35" fmla="*/ 178929978 h 181"/>
              <a:gd name="T36" fmla="*/ 481348311 w 193"/>
              <a:gd name="T37" fmla="*/ 211692784 h 181"/>
              <a:gd name="T38" fmla="*/ 476308008 w 193"/>
              <a:gd name="T39" fmla="*/ 259574860 h 181"/>
              <a:gd name="T40" fmla="*/ 461187100 w 193"/>
              <a:gd name="T41" fmla="*/ 307458523 h 181"/>
              <a:gd name="T42" fmla="*/ 438506532 w 193"/>
              <a:gd name="T43" fmla="*/ 342740637 h 181"/>
              <a:gd name="T44" fmla="*/ 413304919 w 193"/>
              <a:gd name="T45" fmla="*/ 380542109 h 181"/>
              <a:gd name="T46" fmla="*/ 375501855 w 193"/>
              <a:gd name="T47" fmla="*/ 408264564 h 181"/>
              <a:gd name="T48" fmla="*/ 332660076 w 193"/>
              <a:gd name="T49" fmla="*/ 433466173 h 181"/>
              <a:gd name="T50" fmla="*/ 289816710 w 193"/>
              <a:gd name="T51" fmla="*/ 443546777 h 181"/>
              <a:gd name="T52" fmla="*/ 241934628 w 193"/>
              <a:gd name="T53" fmla="*/ 448587079 h 181"/>
              <a:gd name="T54" fmla="*/ 194050909 w 193"/>
              <a:gd name="T55" fmla="*/ 443546777 h 181"/>
              <a:gd name="T56" fmla="*/ 153728488 w 193"/>
              <a:gd name="T57" fmla="*/ 433466173 h 181"/>
              <a:gd name="T58" fmla="*/ 110886709 w 193"/>
              <a:gd name="T59" fmla="*/ 408264564 h 181"/>
              <a:gd name="T60" fmla="*/ 73083620 w 193"/>
              <a:gd name="T61" fmla="*/ 380542109 h 181"/>
              <a:gd name="T62" fmla="*/ 45362737 w 193"/>
              <a:gd name="T63" fmla="*/ 342740637 h 181"/>
              <a:gd name="T64" fmla="*/ 25201520 w 193"/>
              <a:gd name="T65" fmla="*/ 307458523 h 181"/>
              <a:gd name="T66" fmla="*/ 10080608 w 193"/>
              <a:gd name="T67" fmla="*/ 259574860 h 181"/>
              <a:gd name="T68" fmla="*/ 5040304 w 193"/>
              <a:gd name="T69" fmla="*/ 211692784 h 181"/>
              <a:gd name="T70" fmla="*/ 10080608 w 193"/>
              <a:gd name="T71" fmla="*/ 163809072 h 181"/>
              <a:gd name="T72" fmla="*/ 25201520 w 193"/>
              <a:gd name="T73" fmla="*/ 120967298 h 181"/>
              <a:gd name="T74" fmla="*/ 45362737 w 193"/>
              <a:gd name="T75" fmla="*/ 83164215 h 181"/>
              <a:gd name="T76" fmla="*/ 73083620 w 193"/>
              <a:gd name="T77" fmla="*/ 47882088 h 181"/>
              <a:gd name="T78" fmla="*/ 68043317 w 193"/>
              <a:gd name="T79" fmla="*/ 47882088 h 181"/>
              <a:gd name="T80" fmla="*/ 63003015 w 193"/>
              <a:gd name="T81" fmla="*/ 47882088 h 181"/>
              <a:gd name="T82" fmla="*/ 35282131 w 193"/>
              <a:gd name="T83" fmla="*/ 83164215 h 181"/>
              <a:gd name="T84" fmla="*/ 15120914 w 193"/>
              <a:gd name="T85" fmla="*/ 120967298 h 181"/>
              <a:gd name="T86" fmla="*/ 5040304 w 193"/>
              <a:gd name="T87" fmla="*/ 168849374 h 181"/>
              <a:gd name="T88" fmla="*/ 0 w 193"/>
              <a:gd name="T89" fmla="*/ 211692784 h 181"/>
              <a:gd name="T90" fmla="*/ 5040304 w 193"/>
              <a:gd name="T91" fmla="*/ 264615162 h 181"/>
              <a:gd name="T92" fmla="*/ 20161217 w 193"/>
              <a:gd name="T93" fmla="*/ 307458523 h 181"/>
              <a:gd name="T94" fmla="*/ 40322434 w 193"/>
              <a:gd name="T95" fmla="*/ 347780939 h 181"/>
              <a:gd name="T96" fmla="*/ 73083620 w 193"/>
              <a:gd name="T97" fmla="*/ 385582411 h 181"/>
              <a:gd name="T98" fmla="*/ 105846406 w 193"/>
              <a:gd name="T99" fmla="*/ 413304866 h 181"/>
              <a:gd name="T100" fmla="*/ 146168827 w 193"/>
              <a:gd name="T101" fmla="*/ 438506475 h 181"/>
              <a:gd name="T102" fmla="*/ 194050909 w 193"/>
              <a:gd name="T103" fmla="*/ 448587079 h 181"/>
              <a:gd name="T104" fmla="*/ 241934628 w 193"/>
              <a:gd name="T105" fmla="*/ 456146738 h 181"/>
              <a:gd name="T106" fmla="*/ 289816710 w 193"/>
              <a:gd name="T107" fmla="*/ 448587079 h 181"/>
              <a:gd name="T108" fmla="*/ 337700379 w 193"/>
              <a:gd name="T109" fmla="*/ 438506475 h 181"/>
              <a:gd name="T110" fmla="*/ 380542158 w 193"/>
              <a:gd name="T111" fmla="*/ 413304866 h 181"/>
              <a:gd name="T112" fmla="*/ 413304919 w 193"/>
              <a:gd name="T113" fmla="*/ 385582411 h 181"/>
              <a:gd name="T114" fmla="*/ 443546834 w 193"/>
              <a:gd name="T115" fmla="*/ 347780939 h 181"/>
              <a:gd name="T116" fmla="*/ 466227403 w 193"/>
              <a:gd name="T117" fmla="*/ 307458523 h 181"/>
              <a:gd name="T118" fmla="*/ 481348311 w 193"/>
              <a:gd name="T119" fmla="*/ 264615162 h 181"/>
              <a:gd name="T120" fmla="*/ 486388613 w 193"/>
              <a:gd name="T121" fmla="*/ 211692784 h 18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93"/>
              <a:gd name="T184" fmla="*/ 0 h 181"/>
              <a:gd name="T185" fmla="*/ 193 w 193"/>
              <a:gd name="T186" fmla="*/ 181 h 18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93" h="181">
                <a:moveTo>
                  <a:pt x="193" y="84"/>
                </a:moveTo>
                <a:lnTo>
                  <a:pt x="191" y="71"/>
                </a:lnTo>
                <a:lnTo>
                  <a:pt x="189" y="59"/>
                </a:lnTo>
                <a:lnTo>
                  <a:pt x="185" y="46"/>
                </a:lnTo>
                <a:lnTo>
                  <a:pt x="178" y="36"/>
                </a:lnTo>
                <a:lnTo>
                  <a:pt x="172" y="25"/>
                </a:lnTo>
                <a:lnTo>
                  <a:pt x="164" y="14"/>
                </a:lnTo>
                <a:lnTo>
                  <a:pt x="153" y="6"/>
                </a:lnTo>
                <a:lnTo>
                  <a:pt x="143" y="0"/>
                </a:lnTo>
                <a:lnTo>
                  <a:pt x="140" y="0"/>
                </a:lnTo>
                <a:lnTo>
                  <a:pt x="138" y="0"/>
                </a:lnTo>
                <a:lnTo>
                  <a:pt x="149" y="6"/>
                </a:lnTo>
                <a:lnTo>
                  <a:pt x="159" y="14"/>
                </a:lnTo>
                <a:lnTo>
                  <a:pt x="168" y="25"/>
                </a:lnTo>
                <a:lnTo>
                  <a:pt x="176" y="36"/>
                </a:lnTo>
                <a:lnTo>
                  <a:pt x="183" y="46"/>
                </a:lnTo>
                <a:lnTo>
                  <a:pt x="187" y="59"/>
                </a:lnTo>
                <a:lnTo>
                  <a:pt x="189" y="71"/>
                </a:lnTo>
                <a:lnTo>
                  <a:pt x="191" y="84"/>
                </a:lnTo>
                <a:lnTo>
                  <a:pt x="189" y="103"/>
                </a:lnTo>
                <a:lnTo>
                  <a:pt x="183" y="122"/>
                </a:lnTo>
                <a:lnTo>
                  <a:pt x="174" y="136"/>
                </a:lnTo>
                <a:lnTo>
                  <a:pt x="164" y="151"/>
                </a:lnTo>
                <a:lnTo>
                  <a:pt x="149" y="162"/>
                </a:lnTo>
                <a:lnTo>
                  <a:pt x="132" y="172"/>
                </a:lnTo>
                <a:lnTo>
                  <a:pt x="115" y="176"/>
                </a:lnTo>
                <a:lnTo>
                  <a:pt x="96" y="178"/>
                </a:lnTo>
                <a:lnTo>
                  <a:pt x="77" y="176"/>
                </a:lnTo>
                <a:lnTo>
                  <a:pt x="61" y="172"/>
                </a:lnTo>
                <a:lnTo>
                  <a:pt x="44" y="162"/>
                </a:lnTo>
                <a:lnTo>
                  <a:pt x="29" y="151"/>
                </a:lnTo>
                <a:lnTo>
                  <a:pt x="18" y="136"/>
                </a:lnTo>
                <a:lnTo>
                  <a:pt x="10" y="122"/>
                </a:lnTo>
                <a:lnTo>
                  <a:pt x="4" y="103"/>
                </a:lnTo>
                <a:lnTo>
                  <a:pt x="2" y="84"/>
                </a:lnTo>
                <a:lnTo>
                  <a:pt x="4" y="65"/>
                </a:lnTo>
                <a:lnTo>
                  <a:pt x="10" y="48"/>
                </a:lnTo>
                <a:lnTo>
                  <a:pt x="18" y="33"/>
                </a:lnTo>
                <a:lnTo>
                  <a:pt x="29" y="19"/>
                </a:lnTo>
                <a:lnTo>
                  <a:pt x="27" y="19"/>
                </a:lnTo>
                <a:lnTo>
                  <a:pt x="25" y="19"/>
                </a:lnTo>
                <a:lnTo>
                  <a:pt x="14" y="33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2" y="105"/>
                </a:lnTo>
                <a:lnTo>
                  <a:pt x="8" y="122"/>
                </a:lnTo>
                <a:lnTo>
                  <a:pt x="16" y="138"/>
                </a:lnTo>
                <a:lnTo>
                  <a:pt x="29" y="153"/>
                </a:lnTo>
                <a:lnTo>
                  <a:pt x="42" y="164"/>
                </a:lnTo>
                <a:lnTo>
                  <a:pt x="58" y="174"/>
                </a:lnTo>
                <a:lnTo>
                  <a:pt x="77" y="178"/>
                </a:lnTo>
                <a:lnTo>
                  <a:pt x="96" y="181"/>
                </a:lnTo>
                <a:lnTo>
                  <a:pt x="115" y="178"/>
                </a:lnTo>
                <a:lnTo>
                  <a:pt x="134" y="174"/>
                </a:lnTo>
                <a:lnTo>
                  <a:pt x="151" y="164"/>
                </a:lnTo>
                <a:lnTo>
                  <a:pt x="164" y="153"/>
                </a:lnTo>
                <a:lnTo>
                  <a:pt x="176" y="138"/>
                </a:lnTo>
                <a:lnTo>
                  <a:pt x="185" y="122"/>
                </a:lnTo>
                <a:lnTo>
                  <a:pt x="191" y="105"/>
                </a:lnTo>
                <a:lnTo>
                  <a:pt x="193" y="84"/>
                </a:lnTo>
                <a:close/>
              </a:path>
            </a:pathLst>
          </a:custGeom>
          <a:solidFill>
            <a:srgbClr val="FE58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5" name="Freeform 165"/>
          <p:cNvSpPr>
            <a:spLocks/>
          </p:cNvSpPr>
          <p:nvPr/>
        </p:nvSpPr>
        <p:spPr bwMode="auto">
          <a:xfrm>
            <a:off x="4237070" y="4612514"/>
            <a:ext cx="300037" cy="287337"/>
          </a:xfrm>
          <a:custGeom>
            <a:avLst/>
            <a:gdLst>
              <a:gd name="T0" fmla="*/ 476307988 w 189"/>
              <a:gd name="T1" fmla="*/ 211692784 h 181"/>
              <a:gd name="T2" fmla="*/ 476307988 w 189"/>
              <a:gd name="T3" fmla="*/ 178929978 h 181"/>
              <a:gd name="T4" fmla="*/ 471267686 w 189"/>
              <a:gd name="T5" fmla="*/ 148688166 h 181"/>
              <a:gd name="T6" fmla="*/ 456146778 w 189"/>
              <a:gd name="T7" fmla="*/ 115926996 h 181"/>
              <a:gd name="T8" fmla="*/ 443546816 w 189"/>
              <a:gd name="T9" fmla="*/ 90725461 h 181"/>
              <a:gd name="T10" fmla="*/ 423385606 w 189"/>
              <a:gd name="T11" fmla="*/ 63003006 h 181"/>
              <a:gd name="T12" fmla="*/ 400703352 w 189"/>
              <a:gd name="T13" fmla="*/ 35282127 h 181"/>
              <a:gd name="T14" fmla="*/ 375501840 w 189"/>
              <a:gd name="T15" fmla="*/ 15120912 h 181"/>
              <a:gd name="T16" fmla="*/ 347780970 w 189"/>
              <a:gd name="T17" fmla="*/ 0 h 181"/>
              <a:gd name="T18" fmla="*/ 342740667 w 189"/>
              <a:gd name="T19" fmla="*/ 0 h 181"/>
              <a:gd name="T20" fmla="*/ 337700365 w 189"/>
              <a:gd name="T21" fmla="*/ 5040304 h 181"/>
              <a:gd name="T22" fmla="*/ 370461537 w 189"/>
              <a:gd name="T23" fmla="*/ 20161214 h 181"/>
              <a:gd name="T24" fmla="*/ 390622747 w 189"/>
              <a:gd name="T25" fmla="*/ 35282127 h 181"/>
              <a:gd name="T26" fmla="*/ 418345304 w 189"/>
              <a:gd name="T27" fmla="*/ 63003006 h 181"/>
              <a:gd name="T28" fmla="*/ 433466211 w 189"/>
              <a:gd name="T29" fmla="*/ 90725461 h 181"/>
              <a:gd name="T30" fmla="*/ 448587119 w 189"/>
              <a:gd name="T31" fmla="*/ 115926996 h 181"/>
              <a:gd name="T32" fmla="*/ 461187081 w 189"/>
              <a:gd name="T33" fmla="*/ 148688166 h 181"/>
              <a:gd name="T34" fmla="*/ 471267686 w 189"/>
              <a:gd name="T35" fmla="*/ 178929978 h 181"/>
              <a:gd name="T36" fmla="*/ 471267686 w 189"/>
              <a:gd name="T37" fmla="*/ 211692784 h 181"/>
              <a:gd name="T38" fmla="*/ 466227383 w 189"/>
              <a:gd name="T39" fmla="*/ 259574860 h 181"/>
              <a:gd name="T40" fmla="*/ 456146778 w 189"/>
              <a:gd name="T41" fmla="*/ 302418221 h 181"/>
              <a:gd name="T42" fmla="*/ 433466211 w 189"/>
              <a:gd name="T43" fmla="*/ 342740637 h 181"/>
              <a:gd name="T44" fmla="*/ 400703352 w 189"/>
              <a:gd name="T45" fmla="*/ 380542109 h 181"/>
              <a:gd name="T46" fmla="*/ 370461537 w 189"/>
              <a:gd name="T47" fmla="*/ 408264564 h 181"/>
              <a:gd name="T48" fmla="*/ 327619760 w 189"/>
              <a:gd name="T49" fmla="*/ 428425871 h 181"/>
              <a:gd name="T50" fmla="*/ 284776395 w 189"/>
              <a:gd name="T51" fmla="*/ 443546777 h 181"/>
              <a:gd name="T52" fmla="*/ 236894315 w 189"/>
              <a:gd name="T53" fmla="*/ 443546777 h 181"/>
              <a:gd name="T54" fmla="*/ 189010599 w 189"/>
              <a:gd name="T55" fmla="*/ 443546777 h 181"/>
              <a:gd name="T56" fmla="*/ 148688179 w 189"/>
              <a:gd name="T57" fmla="*/ 428425871 h 181"/>
              <a:gd name="T58" fmla="*/ 105846402 w 189"/>
              <a:gd name="T59" fmla="*/ 408264564 h 181"/>
              <a:gd name="T60" fmla="*/ 73083617 w 189"/>
              <a:gd name="T61" fmla="*/ 380542109 h 181"/>
              <a:gd name="T62" fmla="*/ 40322432 w 189"/>
              <a:gd name="T63" fmla="*/ 342740637 h 181"/>
              <a:gd name="T64" fmla="*/ 20161216 w 189"/>
              <a:gd name="T65" fmla="*/ 302418221 h 181"/>
              <a:gd name="T66" fmla="*/ 10080608 w 189"/>
              <a:gd name="T67" fmla="*/ 259574860 h 181"/>
              <a:gd name="T68" fmla="*/ 5040304 w 189"/>
              <a:gd name="T69" fmla="*/ 211692784 h 181"/>
              <a:gd name="T70" fmla="*/ 10080608 w 189"/>
              <a:gd name="T71" fmla="*/ 163809072 h 181"/>
              <a:gd name="T72" fmla="*/ 20161216 w 189"/>
              <a:gd name="T73" fmla="*/ 120967298 h 181"/>
              <a:gd name="T74" fmla="*/ 40322432 w 189"/>
              <a:gd name="T75" fmla="*/ 83164215 h 181"/>
              <a:gd name="T76" fmla="*/ 73083617 w 189"/>
              <a:gd name="T77" fmla="*/ 47882088 h 181"/>
              <a:gd name="T78" fmla="*/ 68043314 w 189"/>
              <a:gd name="T79" fmla="*/ 47882088 h 181"/>
              <a:gd name="T80" fmla="*/ 63003012 w 189"/>
              <a:gd name="T81" fmla="*/ 47882088 h 181"/>
              <a:gd name="T82" fmla="*/ 35282130 w 189"/>
              <a:gd name="T83" fmla="*/ 83164215 h 181"/>
              <a:gd name="T84" fmla="*/ 15120914 w 189"/>
              <a:gd name="T85" fmla="*/ 120967298 h 181"/>
              <a:gd name="T86" fmla="*/ 5040304 w 189"/>
              <a:gd name="T87" fmla="*/ 168849374 h 181"/>
              <a:gd name="T88" fmla="*/ 0 w 189"/>
              <a:gd name="T89" fmla="*/ 211692784 h 181"/>
              <a:gd name="T90" fmla="*/ 5040304 w 189"/>
              <a:gd name="T91" fmla="*/ 259574860 h 181"/>
              <a:gd name="T92" fmla="*/ 15120914 w 189"/>
              <a:gd name="T93" fmla="*/ 307458523 h 181"/>
              <a:gd name="T94" fmla="*/ 35282130 w 189"/>
              <a:gd name="T95" fmla="*/ 347780939 h 181"/>
              <a:gd name="T96" fmla="*/ 68043314 w 189"/>
              <a:gd name="T97" fmla="*/ 380542109 h 181"/>
              <a:gd name="T98" fmla="*/ 105846402 w 189"/>
              <a:gd name="T99" fmla="*/ 413304866 h 181"/>
              <a:gd name="T100" fmla="*/ 141128519 w 189"/>
              <a:gd name="T101" fmla="*/ 433466173 h 181"/>
              <a:gd name="T102" fmla="*/ 189010599 w 189"/>
              <a:gd name="T103" fmla="*/ 448587079 h 181"/>
              <a:gd name="T104" fmla="*/ 236894315 w 189"/>
              <a:gd name="T105" fmla="*/ 456146738 h 181"/>
              <a:gd name="T106" fmla="*/ 284776395 w 189"/>
              <a:gd name="T107" fmla="*/ 448587079 h 181"/>
              <a:gd name="T108" fmla="*/ 332660062 w 189"/>
              <a:gd name="T109" fmla="*/ 433466173 h 181"/>
              <a:gd name="T110" fmla="*/ 370461537 w 189"/>
              <a:gd name="T111" fmla="*/ 413304866 h 181"/>
              <a:gd name="T112" fmla="*/ 408264600 w 189"/>
              <a:gd name="T113" fmla="*/ 380542109 h 181"/>
              <a:gd name="T114" fmla="*/ 438506514 w 189"/>
              <a:gd name="T115" fmla="*/ 347780939 h 181"/>
              <a:gd name="T116" fmla="*/ 461187081 w 189"/>
              <a:gd name="T117" fmla="*/ 307458523 h 181"/>
              <a:gd name="T118" fmla="*/ 471267686 w 189"/>
              <a:gd name="T119" fmla="*/ 259574860 h 181"/>
              <a:gd name="T120" fmla="*/ 476307988 w 189"/>
              <a:gd name="T121" fmla="*/ 211692784 h 18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9"/>
              <a:gd name="T184" fmla="*/ 0 h 181"/>
              <a:gd name="T185" fmla="*/ 189 w 189"/>
              <a:gd name="T186" fmla="*/ 181 h 18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9" h="181">
                <a:moveTo>
                  <a:pt x="189" y="84"/>
                </a:moveTo>
                <a:lnTo>
                  <a:pt x="189" y="71"/>
                </a:lnTo>
                <a:lnTo>
                  <a:pt x="187" y="59"/>
                </a:lnTo>
                <a:lnTo>
                  <a:pt x="181" y="46"/>
                </a:lnTo>
                <a:lnTo>
                  <a:pt x="176" y="36"/>
                </a:lnTo>
                <a:lnTo>
                  <a:pt x="168" y="25"/>
                </a:lnTo>
                <a:lnTo>
                  <a:pt x="159" y="14"/>
                </a:lnTo>
                <a:lnTo>
                  <a:pt x="149" y="6"/>
                </a:lnTo>
                <a:lnTo>
                  <a:pt x="138" y="0"/>
                </a:lnTo>
                <a:lnTo>
                  <a:pt x="136" y="0"/>
                </a:lnTo>
                <a:lnTo>
                  <a:pt x="134" y="2"/>
                </a:lnTo>
                <a:lnTo>
                  <a:pt x="147" y="8"/>
                </a:lnTo>
                <a:lnTo>
                  <a:pt x="155" y="14"/>
                </a:lnTo>
                <a:lnTo>
                  <a:pt x="166" y="25"/>
                </a:lnTo>
                <a:lnTo>
                  <a:pt x="172" y="36"/>
                </a:lnTo>
                <a:lnTo>
                  <a:pt x="178" y="46"/>
                </a:lnTo>
                <a:lnTo>
                  <a:pt x="183" y="59"/>
                </a:lnTo>
                <a:lnTo>
                  <a:pt x="187" y="71"/>
                </a:lnTo>
                <a:lnTo>
                  <a:pt x="187" y="84"/>
                </a:lnTo>
                <a:lnTo>
                  <a:pt x="185" y="103"/>
                </a:lnTo>
                <a:lnTo>
                  <a:pt x="181" y="120"/>
                </a:lnTo>
                <a:lnTo>
                  <a:pt x="172" y="136"/>
                </a:lnTo>
                <a:lnTo>
                  <a:pt x="159" y="151"/>
                </a:lnTo>
                <a:lnTo>
                  <a:pt x="147" y="162"/>
                </a:lnTo>
                <a:lnTo>
                  <a:pt x="130" y="170"/>
                </a:lnTo>
                <a:lnTo>
                  <a:pt x="113" y="176"/>
                </a:lnTo>
                <a:lnTo>
                  <a:pt x="94" y="176"/>
                </a:lnTo>
                <a:lnTo>
                  <a:pt x="75" y="176"/>
                </a:lnTo>
                <a:lnTo>
                  <a:pt x="59" y="170"/>
                </a:lnTo>
                <a:lnTo>
                  <a:pt x="42" y="162"/>
                </a:lnTo>
                <a:lnTo>
                  <a:pt x="29" y="151"/>
                </a:lnTo>
                <a:lnTo>
                  <a:pt x="16" y="136"/>
                </a:lnTo>
                <a:lnTo>
                  <a:pt x="8" y="120"/>
                </a:lnTo>
                <a:lnTo>
                  <a:pt x="4" y="103"/>
                </a:lnTo>
                <a:lnTo>
                  <a:pt x="2" y="84"/>
                </a:lnTo>
                <a:lnTo>
                  <a:pt x="4" y="65"/>
                </a:lnTo>
                <a:lnTo>
                  <a:pt x="8" y="48"/>
                </a:lnTo>
                <a:lnTo>
                  <a:pt x="16" y="33"/>
                </a:lnTo>
                <a:lnTo>
                  <a:pt x="29" y="19"/>
                </a:lnTo>
                <a:lnTo>
                  <a:pt x="27" y="19"/>
                </a:lnTo>
                <a:lnTo>
                  <a:pt x="25" y="19"/>
                </a:lnTo>
                <a:lnTo>
                  <a:pt x="14" y="33"/>
                </a:lnTo>
                <a:lnTo>
                  <a:pt x="6" y="48"/>
                </a:lnTo>
                <a:lnTo>
                  <a:pt x="2" y="67"/>
                </a:lnTo>
                <a:lnTo>
                  <a:pt x="0" y="84"/>
                </a:lnTo>
                <a:lnTo>
                  <a:pt x="2" y="103"/>
                </a:lnTo>
                <a:lnTo>
                  <a:pt x="6" y="122"/>
                </a:lnTo>
                <a:lnTo>
                  <a:pt x="14" y="138"/>
                </a:lnTo>
                <a:lnTo>
                  <a:pt x="27" y="151"/>
                </a:lnTo>
                <a:lnTo>
                  <a:pt x="42" y="164"/>
                </a:lnTo>
                <a:lnTo>
                  <a:pt x="56" y="172"/>
                </a:lnTo>
                <a:lnTo>
                  <a:pt x="75" y="178"/>
                </a:lnTo>
                <a:lnTo>
                  <a:pt x="94" y="181"/>
                </a:lnTo>
                <a:lnTo>
                  <a:pt x="113" y="178"/>
                </a:lnTo>
                <a:lnTo>
                  <a:pt x="132" y="172"/>
                </a:lnTo>
                <a:lnTo>
                  <a:pt x="147" y="164"/>
                </a:lnTo>
                <a:lnTo>
                  <a:pt x="162" y="151"/>
                </a:lnTo>
                <a:lnTo>
                  <a:pt x="174" y="138"/>
                </a:lnTo>
                <a:lnTo>
                  <a:pt x="183" y="122"/>
                </a:lnTo>
                <a:lnTo>
                  <a:pt x="187" y="103"/>
                </a:lnTo>
                <a:lnTo>
                  <a:pt x="189" y="84"/>
                </a:lnTo>
                <a:close/>
              </a:path>
            </a:pathLst>
          </a:custGeom>
          <a:solidFill>
            <a:srgbClr val="FE59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6" name="Freeform 166"/>
          <p:cNvSpPr>
            <a:spLocks/>
          </p:cNvSpPr>
          <p:nvPr/>
        </p:nvSpPr>
        <p:spPr bwMode="auto">
          <a:xfrm>
            <a:off x="4237070" y="4612484"/>
            <a:ext cx="300037" cy="282575"/>
          </a:xfrm>
          <a:custGeom>
            <a:avLst/>
            <a:gdLst>
              <a:gd name="T0" fmla="*/ 476307988 w 189"/>
              <a:gd name="T1" fmla="*/ 211693152 h 178"/>
              <a:gd name="T2" fmla="*/ 471267686 w 189"/>
              <a:gd name="T3" fmla="*/ 178931876 h 178"/>
              <a:gd name="T4" fmla="*/ 466227383 w 189"/>
              <a:gd name="T5" fmla="*/ 148688424 h 178"/>
              <a:gd name="T6" fmla="*/ 456146778 w 189"/>
              <a:gd name="T7" fmla="*/ 115927197 h 178"/>
              <a:gd name="T8" fmla="*/ 438506514 w 189"/>
              <a:gd name="T9" fmla="*/ 90725619 h 178"/>
              <a:gd name="T10" fmla="*/ 418345304 w 189"/>
              <a:gd name="T11" fmla="*/ 63003116 h 178"/>
              <a:gd name="T12" fmla="*/ 395663050 w 189"/>
              <a:gd name="T13" fmla="*/ 35282188 h 178"/>
              <a:gd name="T14" fmla="*/ 370461537 w 189"/>
              <a:gd name="T15" fmla="*/ 15120939 h 178"/>
              <a:gd name="T16" fmla="*/ 342740667 w 189"/>
              <a:gd name="T17" fmla="*/ 0 h 178"/>
              <a:gd name="T18" fmla="*/ 337700365 w 189"/>
              <a:gd name="T19" fmla="*/ 5040312 h 178"/>
              <a:gd name="T20" fmla="*/ 332660062 w 189"/>
              <a:gd name="T21" fmla="*/ 5040312 h 178"/>
              <a:gd name="T22" fmla="*/ 365421235 w 189"/>
              <a:gd name="T23" fmla="*/ 20161249 h 178"/>
              <a:gd name="T24" fmla="*/ 385582445 w 189"/>
              <a:gd name="T25" fmla="*/ 35282188 h 178"/>
              <a:gd name="T26" fmla="*/ 413304902 w 189"/>
              <a:gd name="T27" fmla="*/ 63003116 h 178"/>
              <a:gd name="T28" fmla="*/ 433466211 w 189"/>
              <a:gd name="T29" fmla="*/ 83165946 h 178"/>
              <a:gd name="T30" fmla="*/ 448587119 w 189"/>
              <a:gd name="T31" fmla="*/ 115927197 h 178"/>
              <a:gd name="T32" fmla="*/ 461187081 w 189"/>
              <a:gd name="T33" fmla="*/ 148688424 h 178"/>
              <a:gd name="T34" fmla="*/ 466227383 w 189"/>
              <a:gd name="T35" fmla="*/ 178931876 h 178"/>
              <a:gd name="T36" fmla="*/ 471267686 w 189"/>
              <a:gd name="T37" fmla="*/ 211693152 h 178"/>
              <a:gd name="T38" fmla="*/ 466227383 w 189"/>
              <a:gd name="T39" fmla="*/ 259575310 h 178"/>
              <a:gd name="T40" fmla="*/ 448587119 w 189"/>
              <a:gd name="T41" fmla="*/ 302418746 h 178"/>
              <a:gd name="T42" fmla="*/ 428425909 w 189"/>
              <a:gd name="T43" fmla="*/ 342741232 h 178"/>
              <a:gd name="T44" fmla="*/ 400703352 w 189"/>
              <a:gd name="T45" fmla="*/ 375504045 h 178"/>
              <a:gd name="T46" fmla="*/ 365421235 w 189"/>
              <a:gd name="T47" fmla="*/ 400705599 h 178"/>
              <a:gd name="T48" fmla="*/ 327619760 w 189"/>
              <a:gd name="T49" fmla="*/ 423386303 h 178"/>
              <a:gd name="T50" fmla="*/ 284776395 w 189"/>
              <a:gd name="T51" fmla="*/ 438507236 h 178"/>
              <a:gd name="T52" fmla="*/ 236894315 w 189"/>
              <a:gd name="T53" fmla="*/ 443547546 h 178"/>
              <a:gd name="T54" fmla="*/ 189010599 w 189"/>
              <a:gd name="T55" fmla="*/ 438507236 h 178"/>
              <a:gd name="T56" fmla="*/ 148688179 w 189"/>
              <a:gd name="T57" fmla="*/ 423386303 h 178"/>
              <a:gd name="T58" fmla="*/ 110886704 w 189"/>
              <a:gd name="T59" fmla="*/ 400705599 h 178"/>
              <a:gd name="T60" fmla="*/ 73083617 w 189"/>
              <a:gd name="T61" fmla="*/ 375504045 h 178"/>
              <a:gd name="T62" fmla="*/ 47882092 w 189"/>
              <a:gd name="T63" fmla="*/ 342741232 h 178"/>
              <a:gd name="T64" fmla="*/ 25201519 w 189"/>
              <a:gd name="T65" fmla="*/ 302418746 h 178"/>
              <a:gd name="T66" fmla="*/ 10080608 w 189"/>
              <a:gd name="T67" fmla="*/ 259575310 h 178"/>
              <a:gd name="T68" fmla="*/ 5040304 w 189"/>
              <a:gd name="T69" fmla="*/ 211693152 h 178"/>
              <a:gd name="T70" fmla="*/ 10080608 w 189"/>
              <a:gd name="T71" fmla="*/ 163810943 h 178"/>
              <a:gd name="T72" fmla="*/ 25201519 w 189"/>
              <a:gd name="T73" fmla="*/ 120967508 h 178"/>
              <a:gd name="T74" fmla="*/ 47882092 w 189"/>
              <a:gd name="T75" fmla="*/ 83165946 h 178"/>
              <a:gd name="T76" fmla="*/ 73083617 w 189"/>
              <a:gd name="T77" fmla="*/ 47883758 h 178"/>
              <a:gd name="T78" fmla="*/ 73083617 w 189"/>
              <a:gd name="T79" fmla="*/ 47883758 h 178"/>
              <a:gd name="T80" fmla="*/ 68043314 w 189"/>
              <a:gd name="T81" fmla="*/ 47883758 h 178"/>
              <a:gd name="T82" fmla="*/ 40322432 w 189"/>
              <a:gd name="T83" fmla="*/ 83165946 h 178"/>
              <a:gd name="T84" fmla="*/ 20161216 w 189"/>
              <a:gd name="T85" fmla="*/ 120967508 h 178"/>
              <a:gd name="T86" fmla="*/ 5040304 w 189"/>
              <a:gd name="T87" fmla="*/ 163810943 h 178"/>
              <a:gd name="T88" fmla="*/ 0 w 189"/>
              <a:gd name="T89" fmla="*/ 211693152 h 178"/>
              <a:gd name="T90" fmla="*/ 5040304 w 189"/>
              <a:gd name="T91" fmla="*/ 259575310 h 178"/>
              <a:gd name="T92" fmla="*/ 20161216 w 189"/>
              <a:gd name="T93" fmla="*/ 307459056 h 178"/>
              <a:gd name="T94" fmla="*/ 40322432 w 189"/>
              <a:gd name="T95" fmla="*/ 342741232 h 178"/>
              <a:gd name="T96" fmla="*/ 68043314 w 189"/>
              <a:gd name="T97" fmla="*/ 380544356 h 178"/>
              <a:gd name="T98" fmla="*/ 105846402 w 189"/>
              <a:gd name="T99" fmla="*/ 408265272 h 178"/>
              <a:gd name="T100" fmla="*/ 148688179 w 189"/>
              <a:gd name="T101" fmla="*/ 433466925 h 178"/>
              <a:gd name="T102" fmla="*/ 189010599 w 189"/>
              <a:gd name="T103" fmla="*/ 443547546 h 178"/>
              <a:gd name="T104" fmla="*/ 236894315 w 189"/>
              <a:gd name="T105" fmla="*/ 448587857 h 178"/>
              <a:gd name="T106" fmla="*/ 284776395 w 189"/>
              <a:gd name="T107" fmla="*/ 443547546 h 178"/>
              <a:gd name="T108" fmla="*/ 327619760 w 189"/>
              <a:gd name="T109" fmla="*/ 433466925 h 178"/>
              <a:gd name="T110" fmla="*/ 370461537 w 189"/>
              <a:gd name="T111" fmla="*/ 408265272 h 178"/>
              <a:gd name="T112" fmla="*/ 408264600 w 189"/>
              <a:gd name="T113" fmla="*/ 380544356 h 178"/>
              <a:gd name="T114" fmla="*/ 433466211 w 189"/>
              <a:gd name="T115" fmla="*/ 342741232 h 178"/>
              <a:gd name="T116" fmla="*/ 456146778 w 189"/>
              <a:gd name="T117" fmla="*/ 307459056 h 178"/>
              <a:gd name="T118" fmla="*/ 471267686 w 189"/>
              <a:gd name="T119" fmla="*/ 259575310 h 178"/>
              <a:gd name="T120" fmla="*/ 476307988 w 189"/>
              <a:gd name="T121" fmla="*/ 211693152 h 17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9"/>
              <a:gd name="T184" fmla="*/ 0 h 178"/>
              <a:gd name="T185" fmla="*/ 189 w 189"/>
              <a:gd name="T186" fmla="*/ 178 h 17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9" h="178">
                <a:moveTo>
                  <a:pt x="189" y="84"/>
                </a:moveTo>
                <a:lnTo>
                  <a:pt x="187" y="71"/>
                </a:lnTo>
                <a:lnTo>
                  <a:pt x="185" y="59"/>
                </a:lnTo>
                <a:lnTo>
                  <a:pt x="181" y="46"/>
                </a:lnTo>
                <a:lnTo>
                  <a:pt x="174" y="36"/>
                </a:lnTo>
                <a:lnTo>
                  <a:pt x="166" y="25"/>
                </a:lnTo>
                <a:lnTo>
                  <a:pt x="157" y="14"/>
                </a:lnTo>
                <a:lnTo>
                  <a:pt x="147" y="6"/>
                </a:lnTo>
                <a:lnTo>
                  <a:pt x="136" y="0"/>
                </a:lnTo>
                <a:lnTo>
                  <a:pt x="134" y="2"/>
                </a:lnTo>
                <a:lnTo>
                  <a:pt x="132" y="2"/>
                </a:lnTo>
                <a:lnTo>
                  <a:pt x="145" y="8"/>
                </a:lnTo>
                <a:lnTo>
                  <a:pt x="153" y="14"/>
                </a:lnTo>
                <a:lnTo>
                  <a:pt x="164" y="25"/>
                </a:lnTo>
                <a:lnTo>
                  <a:pt x="172" y="33"/>
                </a:lnTo>
                <a:lnTo>
                  <a:pt x="178" y="46"/>
                </a:lnTo>
                <a:lnTo>
                  <a:pt x="183" y="59"/>
                </a:lnTo>
                <a:lnTo>
                  <a:pt x="185" y="71"/>
                </a:lnTo>
                <a:lnTo>
                  <a:pt x="187" y="84"/>
                </a:lnTo>
                <a:lnTo>
                  <a:pt x="185" y="103"/>
                </a:lnTo>
                <a:lnTo>
                  <a:pt x="178" y="120"/>
                </a:lnTo>
                <a:lnTo>
                  <a:pt x="170" y="136"/>
                </a:lnTo>
                <a:lnTo>
                  <a:pt x="159" y="149"/>
                </a:lnTo>
                <a:lnTo>
                  <a:pt x="145" y="159"/>
                </a:lnTo>
                <a:lnTo>
                  <a:pt x="130" y="168"/>
                </a:lnTo>
                <a:lnTo>
                  <a:pt x="113" y="174"/>
                </a:lnTo>
                <a:lnTo>
                  <a:pt x="94" y="176"/>
                </a:lnTo>
                <a:lnTo>
                  <a:pt x="75" y="174"/>
                </a:lnTo>
                <a:lnTo>
                  <a:pt x="59" y="168"/>
                </a:lnTo>
                <a:lnTo>
                  <a:pt x="44" y="159"/>
                </a:lnTo>
                <a:lnTo>
                  <a:pt x="29" y="149"/>
                </a:lnTo>
                <a:lnTo>
                  <a:pt x="19" y="136"/>
                </a:lnTo>
                <a:lnTo>
                  <a:pt x="10" y="120"/>
                </a:lnTo>
                <a:lnTo>
                  <a:pt x="4" y="103"/>
                </a:lnTo>
                <a:lnTo>
                  <a:pt x="2" y="84"/>
                </a:lnTo>
                <a:lnTo>
                  <a:pt x="4" y="65"/>
                </a:lnTo>
                <a:lnTo>
                  <a:pt x="10" y="48"/>
                </a:lnTo>
                <a:lnTo>
                  <a:pt x="19" y="33"/>
                </a:lnTo>
                <a:lnTo>
                  <a:pt x="29" y="19"/>
                </a:lnTo>
                <a:lnTo>
                  <a:pt x="27" y="19"/>
                </a:lnTo>
                <a:lnTo>
                  <a:pt x="16" y="33"/>
                </a:lnTo>
                <a:lnTo>
                  <a:pt x="8" y="48"/>
                </a:lnTo>
                <a:lnTo>
                  <a:pt x="2" y="65"/>
                </a:lnTo>
                <a:lnTo>
                  <a:pt x="0" y="84"/>
                </a:lnTo>
                <a:lnTo>
                  <a:pt x="2" y="103"/>
                </a:lnTo>
                <a:lnTo>
                  <a:pt x="8" y="122"/>
                </a:lnTo>
                <a:lnTo>
                  <a:pt x="16" y="136"/>
                </a:lnTo>
                <a:lnTo>
                  <a:pt x="27" y="151"/>
                </a:lnTo>
                <a:lnTo>
                  <a:pt x="42" y="162"/>
                </a:lnTo>
                <a:lnTo>
                  <a:pt x="59" y="172"/>
                </a:lnTo>
                <a:lnTo>
                  <a:pt x="75" y="176"/>
                </a:lnTo>
                <a:lnTo>
                  <a:pt x="94" y="178"/>
                </a:lnTo>
                <a:lnTo>
                  <a:pt x="113" y="176"/>
                </a:lnTo>
                <a:lnTo>
                  <a:pt x="130" y="172"/>
                </a:lnTo>
                <a:lnTo>
                  <a:pt x="147" y="162"/>
                </a:lnTo>
                <a:lnTo>
                  <a:pt x="162" y="151"/>
                </a:lnTo>
                <a:lnTo>
                  <a:pt x="172" y="136"/>
                </a:lnTo>
                <a:lnTo>
                  <a:pt x="181" y="122"/>
                </a:lnTo>
                <a:lnTo>
                  <a:pt x="187" y="103"/>
                </a:lnTo>
                <a:lnTo>
                  <a:pt x="189" y="84"/>
                </a:lnTo>
                <a:close/>
              </a:path>
            </a:pathLst>
          </a:custGeom>
          <a:solidFill>
            <a:srgbClr val="FE59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7" name="Freeform 167"/>
          <p:cNvSpPr>
            <a:spLocks/>
          </p:cNvSpPr>
          <p:nvPr/>
        </p:nvSpPr>
        <p:spPr bwMode="auto">
          <a:xfrm>
            <a:off x="4240217" y="4615681"/>
            <a:ext cx="293687" cy="276225"/>
          </a:xfrm>
          <a:custGeom>
            <a:avLst/>
            <a:gdLst>
              <a:gd name="T0" fmla="*/ 466227363 w 185"/>
              <a:gd name="T1" fmla="*/ 206652790 h 174"/>
              <a:gd name="T2" fmla="*/ 466227363 w 185"/>
              <a:gd name="T3" fmla="*/ 173891564 h 174"/>
              <a:gd name="T4" fmla="*/ 456146759 w 185"/>
              <a:gd name="T5" fmla="*/ 143648112 h 174"/>
              <a:gd name="T6" fmla="*/ 443546797 w 185"/>
              <a:gd name="T7" fmla="*/ 110886886 h 174"/>
              <a:gd name="T8" fmla="*/ 428425890 w 185"/>
              <a:gd name="T9" fmla="*/ 85685307 h 174"/>
              <a:gd name="T10" fmla="*/ 413304884 w 185"/>
              <a:gd name="T11" fmla="*/ 57962804 h 174"/>
              <a:gd name="T12" fmla="*/ 385582428 w 185"/>
              <a:gd name="T13" fmla="*/ 30241877 h 174"/>
              <a:gd name="T14" fmla="*/ 365421219 w 185"/>
              <a:gd name="T15" fmla="*/ 15120938 h 174"/>
              <a:gd name="T16" fmla="*/ 332660048 w 185"/>
              <a:gd name="T17" fmla="*/ 0 h 174"/>
              <a:gd name="T18" fmla="*/ 327619746 w 185"/>
              <a:gd name="T19" fmla="*/ 0 h 174"/>
              <a:gd name="T20" fmla="*/ 322579444 w 185"/>
              <a:gd name="T21" fmla="*/ 0 h 174"/>
              <a:gd name="T22" fmla="*/ 355340615 w 185"/>
              <a:gd name="T23" fmla="*/ 15120938 h 174"/>
              <a:gd name="T24" fmla="*/ 380542126 w 185"/>
              <a:gd name="T25" fmla="*/ 30241877 h 174"/>
              <a:gd name="T26" fmla="*/ 403224280 w 185"/>
              <a:gd name="T27" fmla="*/ 57962804 h 174"/>
              <a:gd name="T28" fmla="*/ 423385588 w 185"/>
              <a:gd name="T29" fmla="*/ 78124047 h 174"/>
              <a:gd name="T30" fmla="*/ 438506495 w 185"/>
              <a:gd name="T31" fmla="*/ 110886886 h 174"/>
              <a:gd name="T32" fmla="*/ 451106457 w 185"/>
              <a:gd name="T33" fmla="*/ 143648112 h 174"/>
              <a:gd name="T34" fmla="*/ 461187061 w 185"/>
              <a:gd name="T35" fmla="*/ 173891564 h 174"/>
              <a:gd name="T36" fmla="*/ 461187061 w 185"/>
              <a:gd name="T37" fmla="*/ 206652790 h 174"/>
              <a:gd name="T38" fmla="*/ 456146759 w 185"/>
              <a:gd name="T39" fmla="*/ 254534997 h 174"/>
              <a:gd name="T40" fmla="*/ 443546797 w 185"/>
              <a:gd name="T41" fmla="*/ 297378432 h 174"/>
              <a:gd name="T42" fmla="*/ 423385588 w 185"/>
              <a:gd name="T43" fmla="*/ 332660608 h 174"/>
              <a:gd name="T44" fmla="*/ 390622730 w 185"/>
              <a:gd name="T45" fmla="*/ 370463732 h 174"/>
              <a:gd name="T46" fmla="*/ 360380917 w 185"/>
              <a:gd name="T47" fmla="*/ 395665285 h 174"/>
              <a:gd name="T48" fmla="*/ 322579444 w 185"/>
              <a:gd name="T49" fmla="*/ 418345989 h 174"/>
              <a:gd name="T50" fmla="*/ 279736081 w 185"/>
              <a:gd name="T51" fmla="*/ 428426611 h 174"/>
              <a:gd name="T52" fmla="*/ 231854003 w 185"/>
              <a:gd name="T53" fmla="*/ 433466921 h 174"/>
              <a:gd name="T54" fmla="*/ 183970288 w 185"/>
              <a:gd name="T55" fmla="*/ 428426611 h 174"/>
              <a:gd name="T56" fmla="*/ 143647870 w 185"/>
              <a:gd name="T57" fmla="*/ 418345989 h 174"/>
              <a:gd name="T58" fmla="*/ 105846397 w 185"/>
              <a:gd name="T59" fmla="*/ 395665285 h 174"/>
              <a:gd name="T60" fmla="*/ 73083614 w 185"/>
              <a:gd name="T61" fmla="*/ 370463732 h 174"/>
              <a:gd name="T62" fmla="*/ 42841788 w 185"/>
              <a:gd name="T63" fmla="*/ 332660608 h 174"/>
              <a:gd name="T64" fmla="*/ 20161215 w 185"/>
              <a:gd name="T65" fmla="*/ 297378432 h 174"/>
              <a:gd name="T66" fmla="*/ 10080608 w 185"/>
              <a:gd name="T67" fmla="*/ 254534997 h 174"/>
              <a:gd name="T68" fmla="*/ 5040304 w 185"/>
              <a:gd name="T69" fmla="*/ 206652790 h 174"/>
              <a:gd name="T70" fmla="*/ 10080608 w 185"/>
              <a:gd name="T71" fmla="*/ 158769044 h 174"/>
              <a:gd name="T72" fmla="*/ 25201517 w 185"/>
              <a:gd name="T73" fmla="*/ 115927196 h 174"/>
              <a:gd name="T74" fmla="*/ 47882090 w 185"/>
              <a:gd name="T75" fmla="*/ 78124047 h 174"/>
              <a:gd name="T76" fmla="*/ 73083614 w 185"/>
              <a:gd name="T77" fmla="*/ 42843447 h 174"/>
              <a:gd name="T78" fmla="*/ 73083614 w 185"/>
              <a:gd name="T79" fmla="*/ 42843447 h 174"/>
              <a:gd name="T80" fmla="*/ 68043312 w 185"/>
              <a:gd name="T81" fmla="*/ 42843447 h 174"/>
              <a:gd name="T82" fmla="*/ 35282128 w 185"/>
              <a:gd name="T83" fmla="*/ 78124047 h 174"/>
              <a:gd name="T84" fmla="*/ 15120913 w 185"/>
              <a:gd name="T85" fmla="*/ 115927196 h 174"/>
              <a:gd name="T86" fmla="*/ 5040304 w 185"/>
              <a:gd name="T87" fmla="*/ 158769044 h 174"/>
              <a:gd name="T88" fmla="*/ 0 w 185"/>
              <a:gd name="T89" fmla="*/ 206652790 h 174"/>
              <a:gd name="T90" fmla="*/ 5040304 w 185"/>
              <a:gd name="T91" fmla="*/ 254534997 h 174"/>
              <a:gd name="T92" fmla="*/ 15120913 w 185"/>
              <a:gd name="T93" fmla="*/ 297378432 h 174"/>
              <a:gd name="T94" fmla="*/ 35282128 w 185"/>
              <a:gd name="T95" fmla="*/ 337700918 h 174"/>
              <a:gd name="T96" fmla="*/ 68043312 w 185"/>
              <a:gd name="T97" fmla="*/ 375504043 h 174"/>
              <a:gd name="T98" fmla="*/ 100806070 w 185"/>
              <a:gd name="T99" fmla="*/ 403224958 h 174"/>
              <a:gd name="T100" fmla="*/ 143647870 w 185"/>
              <a:gd name="T101" fmla="*/ 423386300 h 174"/>
              <a:gd name="T102" fmla="*/ 183970288 w 185"/>
              <a:gd name="T103" fmla="*/ 438507232 h 174"/>
              <a:gd name="T104" fmla="*/ 231854003 w 185"/>
              <a:gd name="T105" fmla="*/ 438507232 h 174"/>
              <a:gd name="T106" fmla="*/ 279736081 w 185"/>
              <a:gd name="T107" fmla="*/ 438507232 h 174"/>
              <a:gd name="T108" fmla="*/ 322579444 w 185"/>
              <a:gd name="T109" fmla="*/ 423386300 h 174"/>
              <a:gd name="T110" fmla="*/ 365421219 w 185"/>
              <a:gd name="T111" fmla="*/ 403224958 h 174"/>
              <a:gd name="T112" fmla="*/ 395663033 w 185"/>
              <a:gd name="T113" fmla="*/ 375504043 h 174"/>
              <a:gd name="T114" fmla="*/ 428425890 w 185"/>
              <a:gd name="T115" fmla="*/ 337700918 h 174"/>
              <a:gd name="T116" fmla="*/ 451106457 w 185"/>
              <a:gd name="T117" fmla="*/ 297378432 h 174"/>
              <a:gd name="T118" fmla="*/ 461187061 w 185"/>
              <a:gd name="T119" fmla="*/ 254534997 h 174"/>
              <a:gd name="T120" fmla="*/ 466227363 w 185"/>
              <a:gd name="T121" fmla="*/ 206652790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5"/>
              <a:gd name="T184" fmla="*/ 0 h 174"/>
              <a:gd name="T185" fmla="*/ 185 w 185"/>
              <a:gd name="T186" fmla="*/ 174 h 17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5" h="174">
                <a:moveTo>
                  <a:pt x="185" y="82"/>
                </a:moveTo>
                <a:lnTo>
                  <a:pt x="185" y="69"/>
                </a:lnTo>
                <a:lnTo>
                  <a:pt x="181" y="57"/>
                </a:lnTo>
                <a:lnTo>
                  <a:pt x="176" y="44"/>
                </a:lnTo>
                <a:lnTo>
                  <a:pt x="170" y="34"/>
                </a:lnTo>
                <a:lnTo>
                  <a:pt x="164" y="23"/>
                </a:lnTo>
                <a:lnTo>
                  <a:pt x="153" y="12"/>
                </a:lnTo>
                <a:lnTo>
                  <a:pt x="145" y="6"/>
                </a:lnTo>
                <a:lnTo>
                  <a:pt x="132" y="0"/>
                </a:lnTo>
                <a:lnTo>
                  <a:pt x="130" y="0"/>
                </a:lnTo>
                <a:lnTo>
                  <a:pt x="128" y="0"/>
                </a:lnTo>
                <a:lnTo>
                  <a:pt x="141" y="6"/>
                </a:lnTo>
                <a:lnTo>
                  <a:pt x="151" y="12"/>
                </a:lnTo>
                <a:lnTo>
                  <a:pt x="160" y="23"/>
                </a:lnTo>
                <a:lnTo>
                  <a:pt x="168" y="31"/>
                </a:lnTo>
                <a:lnTo>
                  <a:pt x="174" y="44"/>
                </a:lnTo>
                <a:lnTo>
                  <a:pt x="179" y="57"/>
                </a:lnTo>
                <a:lnTo>
                  <a:pt x="183" y="69"/>
                </a:lnTo>
                <a:lnTo>
                  <a:pt x="183" y="82"/>
                </a:lnTo>
                <a:lnTo>
                  <a:pt x="181" y="101"/>
                </a:lnTo>
                <a:lnTo>
                  <a:pt x="176" y="118"/>
                </a:lnTo>
                <a:lnTo>
                  <a:pt x="168" y="132"/>
                </a:lnTo>
                <a:lnTo>
                  <a:pt x="155" y="147"/>
                </a:lnTo>
                <a:lnTo>
                  <a:pt x="143" y="157"/>
                </a:lnTo>
                <a:lnTo>
                  <a:pt x="128" y="166"/>
                </a:lnTo>
                <a:lnTo>
                  <a:pt x="111" y="170"/>
                </a:lnTo>
                <a:lnTo>
                  <a:pt x="92" y="172"/>
                </a:lnTo>
                <a:lnTo>
                  <a:pt x="73" y="170"/>
                </a:lnTo>
                <a:lnTo>
                  <a:pt x="57" y="166"/>
                </a:lnTo>
                <a:lnTo>
                  <a:pt x="42" y="157"/>
                </a:lnTo>
                <a:lnTo>
                  <a:pt x="29" y="147"/>
                </a:lnTo>
                <a:lnTo>
                  <a:pt x="17" y="132"/>
                </a:lnTo>
                <a:lnTo>
                  <a:pt x="8" y="118"/>
                </a:lnTo>
                <a:lnTo>
                  <a:pt x="4" y="101"/>
                </a:lnTo>
                <a:lnTo>
                  <a:pt x="2" y="82"/>
                </a:lnTo>
                <a:lnTo>
                  <a:pt x="4" y="63"/>
                </a:lnTo>
                <a:lnTo>
                  <a:pt x="10" y="46"/>
                </a:lnTo>
                <a:lnTo>
                  <a:pt x="19" y="31"/>
                </a:lnTo>
                <a:lnTo>
                  <a:pt x="29" y="17"/>
                </a:lnTo>
                <a:lnTo>
                  <a:pt x="27" y="17"/>
                </a:lnTo>
                <a:lnTo>
                  <a:pt x="14" y="31"/>
                </a:lnTo>
                <a:lnTo>
                  <a:pt x="6" y="46"/>
                </a:lnTo>
                <a:lnTo>
                  <a:pt x="2" y="63"/>
                </a:lnTo>
                <a:lnTo>
                  <a:pt x="0" y="82"/>
                </a:lnTo>
                <a:lnTo>
                  <a:pt x="2" y="101"/>
                </a:lnTo>
                <a:lnTo>
                  <a:pt x="6" y="118"/>
                </a:lnTo>
                <a:lnTo>
                  <a:pt x="14" y="134"/>
                </a:lnTo>
                <a:lnTo>
                  <a:pt x="27" y="149"/>
                </a:lnTo>
                <a:lnTo>
                  <a:pt x="40" y="160"/>
                </a:lnTo>
                <a:lnTo>
                  <a:pt x="57" y="168"/>
                </a:lnTo>
                <a:lnTo>
                  <a:pt x="73" y="174"/>
                </a:lnTo>
                <a:lnTo>
                  <a:pt x="92" y="174"/>
                </a:lnTo>
                <a:lnTo>
                  <a:pt x="111" y="174"/>
                </a:lnTo>
                <a:lnTo>
                  <a:pt x="128" y="168"/>
                </a:lnTo>
                <a:lnTo>
                  <a:pt x="145" y="160"/>
                </a:lnTo>
                <a:lnTo>
                  <a:pt x="157" y="149"/>
                </a:lnTo>
                <a:lnTo>
                  <a:pt x="170" y="134"/>
                </a:lnTo>
                <a:lnTo>
                  <a:pt x="179" y="118"/>
                </a:lnTo>
                <a:lnTo>
                  <a:pt x="183" y="101"/>
                </a:lnTo>
                <a:lnTo>
                  <a:pt x="185" y="82"/>
                </a:lnTo>
                <a:close/>
              </a:path>
            </a:pathLst>
          </a:custGeom>
          <a:solidFill>
            <a:srgbClr val="FE5A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8" name="Freeform 168"/>
          <p:cNvSpPr>
            <a:spLocks/>
          </p:cNvSpPr>
          <p:nvPr/>
        </p:nvSpPr>
        <p:spPr bwMode="auto">
          <a:xfrm>
            <a:off x="4240217" y="4615681"/>
            <a:ext cx="293687" cy="276225"/>
          </a:xfrm>
          <a:custGeom>
            <a:avLst/>
            <a:gdLst>
              <a:gd name="T0" fmla="*/ 466227363 w 185"/>
              <a:gd name="T1" fmla="*/ 206652790 h 174"/>
              <a:gd name="T2" fmla="*/ 461187061 w 185"/>
              <a:gd name="T3" fmla="*/ 173891564 h 174"/>
              <a:gd name="T4" fmla="*/ 456146759 w 185"/>
              <a:gd name="T5" fmla="*/ 143648112 h 174"/>
              <a:gd name="T6" fmla="*/ 443546797 w 185"/>
              <a:gd name="T7" fmla="*/ 110886886 h 174"/>
              <a:gd name="T8" fmla="*/ 428425890 w 185"/>
              <a:gd name="T9" fmla="*/ 78124047 h 174"/>
              <a:gd name="T10" fmla="*/ 408264582 w 185"/>
              <a:gd name="T11" fmla="*/ 57962804 h 174"/>
              <a:gd name="T12" fmla="*/ 380542126 w 185"/>
              <a:gd name="T13" fmla="*/ 30241877 h 174"/>
              <a:gd name="T14" fmla="*/ 360380917 w 185"/>
              <a:gd name="T15" fmla="*/ 15120938 h 174"/>
              <a:gd name="T16" fmla="*/ 327619746 w 185"/>
              <a:gd name="T17" fmla="*/ 0 h 174"/>
              <a:gd name="T18" fmla="*/ 322579444 w 185"/>
              <a:gd name="T19" fmla="*/ 0 h 174"/>
              <a:gd name="T20" fmla="*/ 317539141 w 185"/>
              <a:gd name="T21" fmla="*/ 0 h 174"/>
              <a:gd name="T22" fmla="*/ 350300312 w 185"/>
              <a:gd name="T23" fmla="*/ 15120938 h 174"/>
              <a:gd name="T24" fmla="*/ 375501824 w 185"/>
              <a:gd name="T25" fmla="*/ 30241877 h 174"/>
              <a:gd name="T26" fmla="*/ 395663033 w 185"/>
              <a:gd name="T27" fmla="*/ 57962804 h 174"/>
              <a:gd name="T28" fmla="*/ 418345286 w 185"/>
              <a:gd name="T29" fmla="*/ 78124047 h 174"/>
              <a:gd name="T30" fmla="*/ 433466192 w 185"/>
              <a:gd name="T31" fmla="*/ 110886886 h 174"/>
              <a:gd name="T32" fmla="*/ 451106457 w 185"/>
              <a:gd name="T33" fmla="*/ 143648112 h 174"/>
              <a:gd name="T34" fmla="*/ 456146759 w 185"/>
              <a:gd name="T35" fmla="*/ 173891564 h 174"/>
              <a:gd name="T36" fmla="*/ 461187061 w 185"/>
              <a:gd name="T37" fmla="*/ 206652790 h 174"/>
              <a:gd name="T38" fmla="*/ 456146759 w 185"/>
              <a:gd name="T39" fmla="*/ 254534997 h 174"/>
              <a:gd name="T40" fmla="*/ 438506495 w 185"/>
              <a:gd name="T41" fmla="*/ 297378432 h 174"/>
              <a:gd name="T42" fmla="*/ 418345286 w 185"/>
              <a:gd name="T43" fmla="*/ 332660608 h 174"/>
              <a:gd name="T44" fmla="*/ 390622730 w 185"/>
              <a:gd name="T45" fmla="*/ 365423421 h 174"/>
              <a:gd name="T46" fmla="*/ 360380917 w 185"/>
              <a:gd name="T47" fmla="*/ 395665285 h 174"/>
              <a:gd name="T48" fmla="*/ 322579444 w 185"/>
              <a:gd name="T49" fmla="*/ 413305579 h 174"/>
              <a:gd name="T50" fmla="*/ 279736081 w 185"/>
              <a:gd name="T51" fmla="*/ 428426611 h 174"/>
              <a:gd name="T52" fmla="*/ 231854003 w 185"/>
              <a:gd name="T53" fmla="*/ 433466921 h 174"/>
              <a:gd name="T54" fmla="*/ 183970288 w 185"/>
              <a:gd name="T55" fmla="*/ 428426611 h 174"/>
              <a:gd name="T56" fmla="*/ 143647870 w 185"/>
              <a:gd name="T57" fmla="*/ 413305579 h 174"/>
              <a:gd name="T58" fmla="*/ 105846397 w 185"/>
              <a:gd name="T59" fmla="*/ 395665285 h 174"/>
              <a:gd name="T60" fmla="*/ 73083614 w 185"/>
              <a:gd name="T61" fmla="*/ 365423421 h 174"/>
              <a:gd name="T62" fmla="*/ 47882090 w 185"/>
              <a:gd name="T63" fmla="*/ 332660608 h 174"/>
              <a:gd name="T64" fmla="*/ 25201517 w 185"/>
              <a:gd name="T65" fmla="*/ 297378432 h 174"/>
              <a:gd name="T66" fmla="*/ 10080608 w 185"/>
              <a:gd name="T67" fmla="*/ 254534997 h 174"/>
              <a:gd name="T68" fmla="*/ 10080608 w 185"/>
              <a:gd name="T69" fmla="*/ 206652790 h 174"/>
              <a:gd name="T70" fmla="*/ 10080608 w 185"/>
              <a:gd name="T71" fmla="*/ 158769044 h 174"/>
              <a:gd name="T72" fmla="*/ 25201517 w 185"/>
              <a:gd name="T73" fmla="*/ 115927196 h 174"/>
              <a:gd name="T74" fmla="*/ 52922405 w 185"/>
              <a:gd name="T75" fmla="*/ 78124047 h 174"/>
              <a:gd name="T76" fmla="*/ 78123916 w 185"/>
              <a:gd name="T77" fmla="*/ 42843447 h 174"/>
              <a:gd name="T78" fmla="*/ 73083614 w 185"/>
              <a:gd name="T79" fmla="*/ 42843447 h 174"/>
              <a:gd name="T80" fmla="*/ 68043312 w 185"/>
              <a:gd name="T81" fmla="*/ 42843447 h 174"/>
              <a:gd name="T82" fmla="*/ 42841788 w 185"/>
              <a:gd name="T83" fmla="*/ 78124047 h 174"/>
              <a:gd name="T84" fmla="*/ 20161215 w 185"/>
              <a:gd name="T85" fmla="*/ 115927196 h 174"/>
              <a:gd name="T86" fmla="*/ 5040304 w 185"/>
              <a:gd name="T87" fmla="*/ 158769044 h 174"/>
              <a:gd name="T88" fmla="*/ 0 w 185"/>
              <a:gd name="T89" fmla="*/ 206652790 h 174"/>
              <a:gd name="T90" fmla="*/ 5040304 w 185"/>
              <a:gd name="T91" fmla="*/ 254534997 h 174"/>
              <a:gd name="T92" fmla="*/ 20161215 w 185"/>
              <a:gd name="T93" fmla="*/ 297378432 h 174"/>
              <a:gd name="T94" fmla="*/ 42841788 w 185"/>
              <a:gd name="T95" fmla="*/ 337700918 h 174"/>
              <a:gd name="T96" fmla="*/ 68043312 w 185"/>
              <a:gd name="T97" fmla="*/ 370463732 h 174"/>
              <a:gd name="T98" fmla="*/ 105846397 w 185"/>
              <a:gd name="T99" fmla="*/ 395665285 h 174"/>
              <a:gd name="T100" fmla="*/ 143647870 w 185"/>
              <a:gd name="T101" fmla="*/ 418345989 h 174"/>
              <a:gd name="T102" fmla="*/ 183970288 w 185"/>
              <a:gd name="T103" fmla="*/ 433466921 h 174"/>
              <a:gd name="T104" fmla="*/ 231854003 w 185"/>
              <a:gd name="T105" fmla="*/ 438507232 h 174"/>
              <a:gd name="T106" fmla="*/ 279736081 w 185"/>
              <a:gd name="T107" fmla="*/ 433466921 h 174"/>
              <a:gd name="T108" fmla="*/ 322579444 w 185"/>
              <a:gd name="T109" fmla="*/ 418345989 h 174"/>
              <a:gd name="T110" fmla="*/ 360380917 w 185"/>
              <a:gd name="T111" fmla="*/ 395665285 h 174"/>
              <a:gd name="T112" fmla="*/ 395663033 w 185"/>
              <a:gd name="T113" fmla="*/ 370463732 h 174"/>
              <a:gd name="T114" fmla="*/ 423385588 w 185"/>
              <a:gd name="T115" fmla="*/ 337700918 h 174"/>
              <a:gd name="T116" fmla="*/ 443546797 w 185"/>
              <a:gd name="T117" fmla="*/ 297378432 h 174"/>
              <a:gd name="T118" fmla="*/ 461187061 w 185"/>
              <a:gd name="T119" fmla="*/ 254534997 h 174"/>
              <a:gd name="T120" fmla="*/ 466227363 w 185"/>
              <a:gd name="T121" fmla="*/ 206652790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5"/>
              <a:gd name="T184" fmla="*/ 0 h 174"/>
              <a:gd name="T185" fmla="*/ 185 w 185"/>
              <a:gd name="T186" fmla="*/ 174 h 17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5" h="174">
                <a:moveTo>
                  <a:pt x="185" y="82"/>
                </a:moveTo>
                <a:lnTo>
                  <a:pt x="183" y="69"/>
                </a:lnTo>
                <a:lnTo>
                  <a:pt x="181" y="57"/>
                </a:lnTo>
                <a:lnTo>
                  <a:pt x="176" y="44"/>
                </a:lnTo>
                <a:lnTo>
                  <a:pt x="170" y="31"/>
                </a:lnTo>
                <a:lnTo>
                  <a:pt x="162" y="23"/>
                </a:lnTo>
                <a:lnTo>
                  <a:pt x="151" y="12"/>
                </a:lnTo>
                <a:lnTo>
                  <a:pt x="143" y="6"/>
                </a:lnTo>
                <a:lnTo>
                  <a:pt x="130" y="0"/>
                </a:lnTo>
                <a:lnTo>
                  <a:pt x="128" y="0"/>
                </a:lnTo>
                <a:lnTo>
                  <a:pt x="126" y="0"/>
                </a:lnTo>
                <a:lnTo>
                  <a:pt x="139" y="6"/>
                </a:lnTo>
                <a:lnTo>
                  <a:pt x="149" y="12"/>
                </a:lnTo>
                <a:lnTo>
                  <a:pt x="157" y="23"/>
                </a:lnTo>
                <a:lnTo>
                  <a:pt x="166" y="31"/>
                </a:lnTo>
                <a:lnTo>
                  <a:pt x="172" y="44"/>
                </a:lnTo>
                <a:lnTo>
                  <a:pt x="179" y="57"/>
                </a:lnTo>
                <a:lnTo>
                  <a:pt x="181" y="69"/>
                </a:lnTo>
                <a:lnTo>
                  <a:pt x="183" y="82"/>
                </a:lnTo>
                <a:lnTo>
                  <a:pt x="181" y="101"/>
                </a:lnTo>
                <a:lnTo>
                  <a:pt x="174" y="118"/>
                </a:lnTo>
                <a:lnTo>
                  <a:pt x="166" y="132"/>
                </a:lnTo>
                <a:lnTo>
                  <a:pt x="155" y="145"/>
                </a:lnTo>
                <a:lnTo>
                  <a:pt x="143" y="157"/>
                </a:lnTo>
                <a:lnTo>
                  <a:pt x="128" y="164"/>
                </a:lnTo>
                <a:lnTo>
                  <a:pt x="111" y="170"/>
                </a:lnTo>
                <a:lnTo>
                  <a:pt x="92" y="172"/>
                </a:lnTo>
                <a:lnTo>
                  <a:pt x="73" y="170"/>
                </a:lnTo>
                <a:lnTo>
                  <a:pt x="57" y="164"/>
                </a:lnTo>
                <a:lnTo>
                  <a:pt x="42" y="157"/>
                </a:lnTo>
                <a:lnTo>
                  <a:pt x="29" y="145"/>
                </a:lnTo>
                <a:lnTo>
                  <a:pt x="19" y="132"/>
                </a:lnTo>
                <a:lnTo>
                  <a:pt x="10" y="118"/>
                </a:lnTo>
                <a:lnTo>
                  <a:pt x="4" y="101"/>
                </a:lnTo>
                <a:lnTo>
                  <a:pt x="4" y="82"/>
                </a:lnTo>
                <a:lnTo>
                  <a:pt x="4" y="63"/>
                </a:lnTo>
                <a:lnTo>
                  <a:pt x="10" y="46"/>
                </a:lnTo>
                <a:lnTo>
                  <a:pt x="21" y="31"/>
                </a:lnTo>
                <a:lnTo>
                  <a:pt x="31" y="17"/>
                </a:lnTo>
                <a:lnTo>
                  <a:pt x="29" y="17"/>
                </a:lnTo>
                <a:lnTo>
                  <a:pt x="27" y="17"/>
                </a:lnTo>
                <a:lnTo>
                  <a:pt x="17" y="31"/>
                </a:lnTo>
                <a:lnTo>
                  <a:pt x="8" y="46"/>
                </a:lnTo>
                <a:lnTo>
                  <a:pt x="2" y="63"/>
                </a:lnTo>
                <a:lnTo>
                  <a:pt x="0" y="82"/>
                </a:lnTo>
                <a:lnTo>
                  <a:pt x="2" y="101"/>
                </a:lnTo>
                <a:lnTo>
                  <a:pt x="8" y="118"/>
                </a:lnTo>
                <a:lnTo>
                  <a:pt x="17" y="134"/>
                </a:lnTo>
                <a:lnTo>
                  <a:pt x="27" y="147"/>
                </a:lnTo>
                <a:lnTo>
                  <a:pt x="42" y="157"/>
                </a:lnTo>
                <a:lnTo>
                  <a:pt x="57" y="166"/>
                </a:lnTo>
                <a:lnTo>
                  <a:pt x="73" y="172"/>
                </a:lnTo>
                <a:lnTo>
                  <a:pt x="92" y="174"/>
                </a:lnTo>
                <a:lnTo>
                  <a:pt x="111" y="172"/>
                </a:lnTo>
                <a:lnTo>
                  <a:pt x="128" y="166"/>
                </a:lnTo>
                <a:lnTo>
                  <a:pt x="143" y="157"/>
                </a:lnTo>
                <a:lnTo>
                  <a:pt x="157" y="147"/>
                </a:lnTo>
                <a:lnTo>
                  <a:pt x="168" y="134"/>
                </a:lnTo>
                <a:lnTo>
                  <a:pt x="176" y="118"/>
                </a:lnTo>
                <a:lnTo>
                  <a:pt x="183" y="101"/>
                </a:lnTo>
                <a:lnTo>
                  <a:pt x="185" y="82"/>
                </a:lnTo>
                <a:close/>
              </a:path>
            </a:pathLst>
          </a:custGeom>
          <a:solidFill>
            <a:srgbClr val="FE5A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599" name="Freeform 169"/>
          <p:cNvSpPr>
            <a:spLocks/>
          </p:cNvSpPr>
          <p:nvPr/>
        </p:nvSpPr>
        <p:spPr bwMode="auto">
          <a:xfrm>
            <a:off x="4243420" y="4615660"/>
            <a:ext cx="287337" cy="273050"/>
          </a:xfrm>
          <a:custGeom>
            <a:avLst/>
            <a:gdLst>
              <a:gd name="T0" fmla="*/ 456146738 w 181"/>
              <a:gd name="T1" fmla="*/ 206652789 h 172"/>
              <a:gd name="T2" fmla="*/ 456146738 w 181"/>
              <a:gd name="T3" fmla="*/ 173891563 h 172"/>
              <a:gd name="T4" fmla="*/ 446066134 w 181"/>
              <a:gd name="T5" fmla="*/ 143648111 h 172"/>
              <a:gd name="T6" fmla="*/ 433466173 w 181"/>
              <a:gd name="T7" fmla="*/ 110886885 h 172"/>
              <a:gd name="T8" fmla="*/ 418345267 w 181"/>
              <a:gd name="T9" fmla="*/ 78124047 h 172"/>
              <a:gd name="T10" fmla="*/ 398183960 w 181"/>
              <a:gd name="T11" fmla="*/ 57962804 h 172"/>
              <a:gd name="T12" fmla="*/ 375501807 w 181"/>
              <a:gd name="T13" fmla="*/ 30241877 h 172"/>
              <a:gd name="T14" fmla="*/ 350300297 w 181"/>
              <a:gd name="T15" fmla="*/ 15120938 h 172"/>
              <a:gd name="T16" fmla="*/ 317539127 w 181"/>
              <a:gd name="T17" fmla="*/ 0 h 172"/>
              <a:gd name="T18" fmla="*/ 312498825 w 181"/>
              <a:gd name="T19" fmla="*/ 0 h 172"/>
              <a:gd name="T20" fmla="*/ 307458523 w 181"/>
              <a:gd name="T21" fmla="*/ 0 h 172"/>
              <a:gd name="T22" fmla="*/ 337700335 w 181"/>
              <a:gd name="T23" fmla="*/ 15120938 h 172"/>
              <a:gd name="T24" fmla="*/ 365421203 w 181"/>
              <a:gd name="T25" fmla="*/ 30241877 h 172"/>
              <a:gd name="T26" fmla="*/ 385582411 w 181"/>
              <a:gd name="T27" fmla="*/ 52924081 h 172"/>
              <a:gd name="T28" fmla="*/ 408264564 w 181"/>
              <a:gd name="T29" fmla="*/ 78124047 h 172"/>
              <a:gd name="T30" fmla="*/ 428425871 w 181"/>
              <a:gd name="T31" fmla="*/ 110886885 h 172"/>
              <a:gd name="T32" fmla="*/ 438506475 w 181"/>
              <a:gd name="T33" fmla="*/ 143648111 h 172"/>
              <a:gd name="T34" fmla="*/ 446066134 w 181"/>
              <a:gd name="T35" fmla="*/ 173891563 h 172"/>
              <a:gd name="T36" fmla="*/ 451106436 w 181"/>
              <a:gd name="T37" fmla="*/ 206652789 h 172"/>
              <a:gd name="T38" fmla="*/ 446066134 w 181"/>
              <a:gd name="T39" fmla="*/ 254534996 h 172"/>
              <a:gd name="T40" fmla="*/ 433466173 w 181"/>
              <a:gd name="T41" fmla="*/ 297378431 h 172"/>
              <a:gd name="T42" fmla="*/ 413304866 w 181"/>
              <a:gd name="T43" fmla="*/ 332660606 h 172"/>
              <a:gd name="T44" fmla="*/ 385582411 w 181"/>
              <a:gd name="T45" fmla="*/ 365423420 h 172"/>
              <a:gd name="T46" fmla="*/ 350300297 w 181"/>
              <a:gd name="T47" fmla="*/ 390624973 h 172"/>
              <a:gd name="T48" fmla="*/ 312498825 w 181"/>
              <a:gd name="T49" fmla="*/ 413305578 h 172"/>
              <a:gd name="T50" fmla="*/ 269655464 w 181"/>
              <a:gd name="T51" fmla="*/ 423386298 h 172"/>
              <a:gd name="T52" fmla="*/ 226813691 w 181"/>
              <a:gd name="T53" fmla="*/ 428426609 h 172"/>
              <a:gd name="T54" fmla="*/ 183970280 w 181"/>
              <a:gd name="T55" fmla="*/ 423386298 h 172"/>
              <a:gd name="T56" fmla="*/ 143647864 w 181"/>
              <a:gd name="T57" fmla="*/ 413305578 h 172"/>
              <a:gd name="T58" fmla="*/ 105846392 w 181"/>
              <a:gd name="T59" fmla="*/ 390624973 h 172"/>
              <a:gd name="T60" fmla="*/ 68043308 w 181"/>
              <a:gd name="T61" fmla="*/ 365423420 h 172"/>
              <a:gd name="T62" fmla="*/ 42841786 w 181"/>
              <a:gd name="T63" fmla="*/ 332660606 h 172"/>
              <a:gd name="T64" fmla="*/ 20161214 w 181"/>
              <a:gd name="T65" fmla="*/ 297378431 h 172"/>
              <a:gd name="T66" fmla="*/ 10080607 w 181"/>
              <a:gd name="T67" fmla="*/ 254534996 h 172"/>
              <a:gd name="T68" fmla="*/ 5040304 w 181"/>
              <a:gd name="T69" fmla="*/ 206652789 h 172"/>
              <a:gd name="T70" fmla="*/ 10080607 w 181"/>
              <a:gd name="T71" fmla="*/ 158769043 h 172"/>
              <a:gd name="T72" fmla="*/ 25201516 w 181"/>
              <a:gd name="T73" fmla="*/ 115927196 h 172"/>
              <a:gd name="T74" fmla="*/ 47882088 w 181"/>
              <a:gd name="T75" fmla="*/ 73083736 h 172"/>
              <a:gd name="T76" fmla="*/ 78123913 w 181"/>
              <a:gd name="T77" fmla="*/ 42843447 h 172"/>
              <a:gd name="T78" fmla="*/ 73083610 w 181"/>
              <a:gd name="T79" fmla="*/ 42843447 h 172"/>
              <a:gd name="T80" fmla="*/ 68043308 w 181"/>
              <a:gd name="T81" fmla="*/ 42843447 h 172"/>
              <a:gd name="T82" fmla="*/ 42841786 w 181"/>
              <a:gd name="T83" fmla="*/ 78124047 h 172"/>
              <a:gd name="T84" fmla="*/ 20161214 w 181"/>
              <a:gd name="T85" fmla="*/ 115927196 h 172"/>
              <a:gd name="T86" fmla="*/ 5040304 w 181"/>
              <a:gd name="T87" fmla="*/ 158769043 h 172"/>
              <a:gd name="T88" fmla="*/ 0 w 181"/>
              <a:gd name="T89" fmla="*/ 206652789 h 172"/>
              <a:gd name="T90" fmla="*/ 5040304 w 181"/>
              <a:gd name="T91" fmla="*/ 254534996 h 172"/>
              <a:gd name="T92" fmla="*/ 15120912 w 181"/>
              <a:gd name="T93" fmla="*/ 297378431 h 172"/>
              <a:gd name="T94" fmla="*/ 37801484 w 181"/>
              <a:gd name="T95" fmla="*/ 332660606 h 172"/>
              <a:gd name="T96" fmla="*/ 68043308 w 181"/>
              <a:gd name="T97" fmla="*/ 370463730 h 172"/>
              <a:gd name="T98" fmla="*/ 100806065 w 181"/>
              <a:gd name="T99" fmla="*/ 395665284 h 172"/>
              <a:gd name="T100" fmla="*/ 138607562 w 181"/>
              <a:gd name="T101" fmla="*/ 418345987 h 172"/>
              <a:gd name="T102" fmla="*/ 178929978 w 181"/>
              <a:gd name="T103" fmla="*/ 428426609 h 172"/>
              <a:gd name="T104" fmla="*/ 226813691 w 181"/>
              <a:gd name="T105" fmla="*/ 433466920 h 172"/>
              <a:gd name="T106" fmla="*/ 274695766 w 181"/>
              <a:gd name="T107" fmla="*/ 428426609 h 172"/>
              <a:gd name="T108" fmla="*/ 317539127 w 181"/>
              <a:gd name="T109" fmla="*/ 418345987 h 172"/>
              <a:gd name="T110" fmla="*/ 355340599 w 181"/>
              <a:gd name="T111" fmla="*/ 395665284 h 172"/>
              <a:gd name="T112" fmla="*/ 385582411 w 181"/>
              <a:gd name="T113" fmla="*/ 370463730 h 172"/>
              <a:gd name="T114" fmla="*/ 418345267 w 181"/>
              <a:gd name="T115" fmla="*/ 332660606 h 172"/>
              <a:gd name="T116" fmla="*/ 438506475 w 181"/>
              <a:gd name="T117" fmla="*/ 297378431 h 172"/>
              <a:gd name="T118" fmla="*/ 451106436 w 181"/>
              <a:gd name="T119" fmla="*/ 254534996 h 172"/>
              <a:gd name="T120" fmla="*/ 456146738 w 181"/>
              <a:gd name="T121" fmla="*/ 206652789 h 17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1"/>
              <a:gd name="T184" fmla="*/ 0 h 172"/>
              <a:gd name="T185" fmla="*/ 181 w 181"/>
              <a:gd name="T186" fmla="*/ 172 h 17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1" h="172">
                <a:moveTo>
                  <a:pt x="181" y="82"/>
                </a:moveTo>
                <a:lnTo>
                  <a:pt x="181" y="69"/>
                </a:lnTo>
                <a:lnTo>
                  <a:pt x="177" y="57"/>
                </a:lnTo>
                <a:lnTo>
                  <a:pt x="172" y="44"/>
                </a:lnTo>
                <a:lnTo>
                  <a:pt x="166" y="31"/>
                </a:lnTo>
                <a:lnTo>
                  <a:pt x="158" y="23"/>
                </a:lnTo>
                <a:lnTo>
                  <a:pt x="149" y="12"/>
                </a:lnTo>
                <a:lnTo>
                  <a:pt x="139" y="6"/>
                </a:lnTo>
                <a:lnTo>
                  <a:pt x="126" y="0"/>
                </a:lnTo>
                <a:lnTo>
                  <a:pt x="124" y="0"/>
                </a:lnTo>
                <a:lnTo>
                  <a:pt x="122" y="0"/>
                </a:lnTo>
                <a:lnTo>
                  <a:pt x="134" y="6"/>
                </a:lnTo>
                <a:lnTo>
                  <a:pt x="145" y="12"/>
                </a:lnTo>
                <a:lnTo>
                  <a:pt x="153" y="21"/>
                </a:lnTo>
                <a:lnTo>
                  <a:pt x="162" y="31"/>
                </a:lnTo>
                <a:lnTo>
                  <a:pt x="170" y="44"/>
                </a:lnTo>
                <a:lnTo>
                  <a:pt x="174" y="57"/>
                </a:lnTo>
                <a:lnTo>
                  <a:pt x="177" y="69"/>
                </a:lnTo>
                <a:lnTo>
                  <a:pt x="179" y="82"/>
                </a:lnTo>
                <a:lnTo>
                  <a:pt x="177" y="101"/>
                </a:lnTo>
                <a:lnTo>
                  <a:pt x="172" y="118"/>
                </a:lnTo>
                <a:lnTo>
                  <a:pt x="164" y="132"/>
                </a:lnTo>
                <a:lnTo>
                  <a:pt x="153" y="145"/>
                </a:lnTo>
                <a:lnTo>
                  <a:pt x="139" y="155"/>
                </a:lnTo>
                <a:lnTo>
                  <a:pt x="124" y="164"/>
                </a:lnTo>
                <a:lnTo>
                  <a:pt x="107" y="168"/>
                </a:lnTo>
                <a:lnTo>
                  <a:pt x="90" y="170"/>
                </a:lnTo>
                <a:lnTo>
                  <a:pt x="73" y="168"/>
                </a:lnTo>
                <a:lnTo>
                  <a:pt x="57" y="164"/>
                </a:lnTo>
                <a:lnTo>
                  <a:pt x="42" y="155"/>
                </a:lnTo>
                <a:lnTo>
                  <a:pt x="27" y="145"/>
                </a:lnTo>
                <a:lnTo>
                  <a:pt x="17" y="132"/>
                </a:lnTo>
                <a:lnTo>
                  <a:pt x="8" y="118"/>
                </a:lnTo>
                <a:lnTo>
                  <a:pt x="4" y="101"/>
                </a:lnTo>
                <a:lnTo>
                  <a:pt x="2" y="82"/>
                </a:lnTo>
                <a:lnTo>
                  <a:pt x="4" y="63"/>
                </a:lnTo>
                <a:lnTo>
                  <a:pt x="10" y="46"/>
                </a:lnTo>
                <a:lnTo>
                  <a:pt x="19" y="29"/>
                </a:lnTo>
                <a:lnTo>
                  <a:pt x="31" y="17"/>
                </a:lnTo>
                <a:lnTo>
                  <a:pt x="29" y="17"/>
                </a:lnTo>
                <a:lnTo>
                  <a:pt x="27" y="17"/>
                </a:lnTo>
                <a:lnTo>
                  <a:pt x="17" y="31"/>
                </a:lnTo>
                <a:lnTo>
                  <a:pt x="8" y="46"/>
                </a:lnTo>
                <a:lnTo>
                  <a:pt x="2" y="63"/>
                </a:lnTo>
                <a:lnTo>
                  <a:pt x="0" y="82"/>
                </a:lnTo>
                <a:lnTo>
                  <a:pt x="2" y="101"/>
                </a:lnTo>
                <a:lnTo>
                  <a:pt x="6" y="118"/>
                </a:lnTo>
                <a:lnTo>
                  <a:pt x="15" y="132"/>
                </a:lnTo>
                <a:lnTo>
                  <a:pt x="27" y="147"/>
                </a:lnTo>
                <a:lnTo>
                  <a:pt x="40" y="157"/>
                </a:lnTo>
                <a:lnTo>
                  <a:pt x="55" y="166"/>
                </a:lnTo>
                <a:lnTo>
                  <a:pt x="71" y="170"/>
                </a:lnTo>
                <a:lnTo>
                  <a:pt x="90" y="172"/>
                </a:lnTo>
                <a:lnTo>
                  <a:pt x="109" y="170"/>
                </a:lnTo>
                <a:lnTo>
                  <a:pt x="126" y="166"/>
                </a:lnTo>
                <a:lnTo>
                  <a:pt x="141" y="157"/>
                </a:lnTo>
                <a:lnTo>
                  <a:pt x="153" y="147"/>
                </a:lnTo>
                <a:lnTo>
                  <a:pt x="166" y="132"/>
                </a:lnTo>
                <a:lnTo>
                  <a:pt x="174" y="118"/>
                </a:lnTo>
                <a:lnTo>
                  <a:pt x="179" y="101"/>
                </a:lnTo>
                <a:lnTo>
                  <a:pt x="181" y="82"/>
                </a:lnTo>
                <a:close/>
              </a:path>
            </a:pathLst>
          </a:custGeom>
          <a:solidFill>
            <a:srgbClr val="FE5B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0" name="Freeform 170"/>
          <p:cNvSpPr>
            <a:spLocks/>
          </p:cNvSpPr>
          <p:nvPr/>
        </p:nvSpPr>
        <p:spPr bwMode="auto">
          <a:xfrm>
            <a:off x="4246563" y="4615660"/>
            <a:ext cx="284162" cy="273050"/>
          </a:xfrm>
          <a:custGeom>
            <a:avLst/>
            <a:gdLst>
              <a:gd name="T0" fmla="*/ 451106426 w 179"/>
              <a:gd name="T1" fmla="*/ 206652789 h 172"/>
              <a:gd name="T2" fmla="*/ 446066124 w 179"/>
              <a:gd name="T3" fmla="*/ 173891563 h 172"/>
              <a:gd name="T4" fmla="*/ 441025822 w 179"/>
              <a:gd name="T5" fmla="*/ 143648111 h 172"/>
              <a:gd name="T6" fmla="*/ 423385559 w 179"/>
              <a:gd name="T7" fmla="*/ 110886885 h 172"/>
              <a:gd name="T8" fmla="*/ 408264554 w 179"/>
              <a:gd name="T9" fmla="*/ 78124047 h 172"/>
              <a:gd name="T10" fmla="*/ 385582402 w 179"/>
              <a:gd name="T11" fmla="*/ 57962804 h 172"/>
              <a:gd name="T12" fmla="*/ 365421194 w 179"/>
              <a:gd name="T13" fmla="*/ 30241877 h 172"/>
              <a:gd name="T14" fmla="*/ 340219685 w 179"/>
              <a:gd name="T15" fmla="*/ 15120938 h 172"/>
              <a:gd name="T16" fmla="*/ 307458516 w 179"/>
              <a:gd name="T17" fmla="*/ 0 h 172"/>
              <a:gd name="T18" fmla="*/ 302418214 w 179"/>
              <a:gd name="T19" fmla="*/ 0 h 172"/>
              <a:gd name="T20" fmla="*/ 297377912 w 179"/>
              <a:gd name="T21" fmla="*/ 0 h 172"/>
              <a:gd name="T22" fmla="*/ 327619724 w 179"/>
              <a:gd name="T23" fmla="*/ 15120938 h 172"/>
              <a:gd name="T24" fmla="*/ 355340590 w 179"/>
              <a:gd name="T25" fmla="*/ 30241877 h 172"/>
              <a:gd name="T26" fmla="*/ 380542100 w 179"/>
              <a:gd name="T27" fmla="*/ 52924081 h 172"/>
              <a:gd name="T28" fmla="*/ 403224252 w 179"/>
              <a:gd name="T29" fmla="*/ 78124047 h 172"/>
              <a:gd name="T30" fmla="*/ 418345257 w 179"/>
              <a:gd name="T31" fmla="*/ 110886885 h 172"/>
              <a:gd name="T32" fmla="*/ 428425861 w 179"/>
              <a:gd name="T33" fmla="*/ 138607800 h 172"/>
              <a:gd name="T34" fmla="*/ 441025822 w 179"/>
              <a:gd name="T35" fmla="*/ 173891563 h 172"/>
              <a:gd name="T36" fmla="*/ 441025822 w 179"/>
              <a:gd name="T37" fmla="*/ 206652789 h 172"/>
              <a:gd name="T38" fmla="*/ 441025822 w 179"/>
              <a:gd name="T39" fmla="*/ 254534996 h 172"/>
              <a:gd name="T40" fmla="*/ 423385559 w 179"/>
              <a:gd name="T41" fmla="*/ 289817171 h 172"/>
              <a:gd name="T42" fmla="*/ 403224252 w 179"/>
              <a:gd name="T43" fmla="*/ 327620295 h 172"/>
              <a:gd name="T44" fmla="*/ 375501798 w 179"/>
              <a:gd name="T45" fmla="*/ 365423420 h 172"/>
              <a:gd name="T46" fmla="*/ 345259986 w 179"/>
              <a:gd name="T47" fmla="*/ 390624973 h 172"/>
              <a:gd name="T48" fmla="*/ 307458516 w 179"/>
              <a:gd name="T49" fmla="*/ 408265267 h 172"/>
              <a:gd name="T50" fmla="*/ 264615156 w 179"/>
              <a:gd name="T51" fmla="*/ 423386298 h 172"/>
              <a:gd name="T52" fmla="*/ 221773383 w 179"/>
              <a:gd name="T53" fmla="*/ 428426609 h 172"/>
              <a:gd name="T54" fmla="*/ 178929974 w 179"/>
              <a:gd name="T55" fmla="*/ 423386298 h 172"/>
              <a:gd name="T56" fmla="*/ 138607558 w 179"/>
              <a:gd name="T57" fmla="*/ 408265267 h 172"/>
              <a:gd name="T58" fmla="*/ 100806063 w 179"/>
              <a:gd name="T59" fmla="*/ 390624973 h 172"/>
              <a:gd name="T60" fmla="*/ 68043307 w 179"/>
              <a:gd name="T61" fmla="*/ 365423420 h 172"/>
              <a:gd name="T62" fmla="*/ 42841785 w 179"/>
              <a:gd name="T63" fmla="*/ 327620295 h 172"/>
              <a:gd name="T64" fmla="*/ 20161214 w 179"/>
              <a:gd name="T65" fmla="*/ 289817171 h 172"/>
              <a:gd name="T66" fmla="*/ 10080607 w 179"/>
              <a:gd name="T67" fmla="*/ 254534996 h 172"/>
              <a:gd name="T68" fmla="*/ 5040303 w 179"/>
              <a:gd name="T69" fmla="*/ 206652789 h 172"/>
              <a:gd name="T70" fmla="*/ 10080607 w 179"/>
              <a:gd name="T71" fmla="*/ 158769043 h 172"/>
              <a:gd name="T72" fmla="*/ 25201516 w 179"/>
              <a:gd name="T73" fmla="*/ 115927196 h 172"/>
              <a:gd name="T74" fmla="*/ 47882087 w 179"/>
              <a:gd name="T75" fmla="*/ 73083736 h 172"/>
              <a:gd name="T76" fmla="*/ 80644855 w 179"/>
              <a:gd name="T77" fmla="*/ 42843447 h 172"/>
              <a:gd name="T78" fmla="*/ 73083609 w 179"/>
              <a:gd name="T79" fmla="*/ 42843447 h 172"/>
              <a:gd name="T80" fmla="*/ 68043307 w 179"/>
              <a:gd name="T81" fmla="*/ 42843447 h 172"/>
              <a:gd name="T82" fmla="*/ 42841785 w 179"/>
              <a:gd name="T83" fmla="*/ 78124047 h 172"/>
              <a:gd name="T84" fmla="*/ 15120912 w 179"/>
              <a:gd name="T85" fmla="*/ 115927196 h 172"/>
              <a:gd name="T86" fmla="*/ 0 w 179"/>
              <a:gd name="T87" fmla="*/ 158769043 h 172"/>
              <a:gd name="T88" fmla="*/ 0 w 179"/>
              <a:gd name="T89" fmla="*/ 206652789 h 172"/>
              <a:gd name="T90" fmla="*/ 0 w 179"/>
              <a:gd name="T91" fmla="*/ 254534996 h 172"/>
              <a:gd name="T92" fmla="*/ 15120912 w 179"/>
              <a:gd name="T93" fmla="*/ 297378431 h 172"/>
              <a:gd name="T94" fmla="*/ 37801483 w 179"/>
              <a:gd name="T95" fmla="*/ 332660606 h 172"/>
              <a:gd name="T96" fmla="*/ 63003005 w 179"/>
              <a:gd name="T97" fmla="*/ 365423420 h 172"/>
              <a:gd name="T98" fmla="*/ 95765761 w 179"/>
              <a:gd name="T99" fmla="*/ 395665284 h 172"/>
              <a:gd name="T100" fmla="*/ 133567257 w 179"/>
              <a:gd name="T101" fmla="*/ 413305578 h 172"/>
              <a:gd name="T102" fmla="*/ 173889672 w 179"/>
              <a:gd name="T103" fmla="*/ 428426609 h 172"/>
              <a:gd name="T104" fmla="*/ 221773383 w 179"/>
              <a:gd name="T105" fmla="*/ 433466920 h 172"/>
              <a:gd name="T106" fmla="*/ 269655458 w 179"/>
              <a:gd name="T107" fmla="*/ 428426609 h 172"/>
              <a:gd name="T108" fmla="*/ 312498818 w 179"/>
              <a:gd name="T109" fmla="*/ 413305578 h 172"/>
              <a:gd name="T110" fmla="*/ 350300288 w 179"/>
              <a:gd name="T111" fmla="*/ 395665284 h 172"/>
              <a:gd name="T112" fmla="*/ 380542100 w 179"/>
              <a:gd name="T113" fmla="*/ 365423420 h 172"/>
              <a:gd name="T114" fmla="*/ 408264554 w 179"/>
              <a:gd name="T115" fmla="*/ 332660606 h 172"/>
              <a:gd name="T116" fmla="*/ 428425861 w 179"/>
              <a:gd name="T117" fmla="*/ 297378431 h 172"/>
              <a:gd name="T118" fmla="*/ 446066124 w 179"/>
              <a:gd name="T119" fmla="*/ 254534996 h 172"/>
              <a:gd name="T120" fmla="*/ 451106426 w 179"/>
              <a:gd name="T121" fmla="*/ 206652789 h 17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9"/>
              <a:gd name="T184" fmla="*/ 0 h 172"/>
              <a:gd name="T185" fmla="*/ 179 w 179"/>
              <a:gd name="T186" fmla="*/ 172 h 17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9" h="172">
                <a:moveTo>
                  <a:pt x="179" y="82"/>
                </a:moveTo>
                <a:lnTo>
                  <a:pt x="177" y="69"/>
                </a:lnTo>
                <a:lnTo>
                  <a:pt x="175" y="57"/>
                </a:lnTo>
                <a:lnTo>
                  <a:pt x="168" y="44"/>
                </a:lnTo>
                <a:lnTo>
                  <a:pt x="162" y="31"/>
                </a:lnTo>
                <a:lnTo>
                  <a:pt x="153" y="23"/>
                </a:lnTo>
                <a:lnTo>
                  <a:pt x="145" y="12"/>
                </a:lnTo>
                <a:lnTo>
                  <a:pt x="135" y="6"/>
                </a:lnTo>
                <a:lnTo>
                  <a:pt x="122" y="0"/>
                </a:lnTo>
                <a:lnTo>
                  <a:pt x="120" y="0"/>
                </a:lnTo>
                <a:lnTo>
                  <a:pt x="118" y="0"/>
                </a:lnTo>
                <a:lnTo>
                  <a:pt x="130" y="6"/>
                </a:lnTo>
                <a:lnTo>
                  <a:pt x="141" y="12"/>
                </a:lnTo>
                <a:lnTo>
                  <a:pt x="151" y="21"/>
                </a:lnTo>
                <a:lnTo>
                  <a:pt x="160" y="31"/>
                </a:lnTo>
                <a:lnTo>
                  <a:pt x="166" y="44"/>
                </a:lnTo>
                <a:lnTo>
                  <a:pt x="170" y="55"/>
                </a:lnTo>
                <a:lnTo>
                  <a:pt x="175" y="69"/>
                </a:lnTo>
                <a:lnTo>
                  <a:pt x="175" y="82"/>
                </a:lnTo>
                <a:lnTo>
                  <a:pt x="175" y="101"/>
                </a:lnTo>
                <a:lnTo>
                  <a:pt x="168" y="115"/>
                </a:lnTo>
                <a:lnTo>
                  <a:pt x="160" y="130"/>
                </a:lnTo>
                <a:lnTo>
                  <a:pt x="149" y="145"/>
                </a:lnTo>
                <a:lnTo>
                  <a:pt x="137" y="155"/>
                </a:lnTo>
                <a:lnTo>
                  <a:pt x="122" y="162"/>
                </a:lnTo>
                <a:lnTo>
                  <a:pt x="105" y="168"/>
                </a:lnTo>
                <a:lnTo>
                  <a:pt x="88" y="170"/>
                </a:lnTo>
                <a:lnTo>
                  <a:pt x="71" y="168"/>
                </a:lnTo>
                <a:lnTo>
                  <a:pt x="55" y="162"/>
                </a:lnTo>
                <a:lnTo>
                  <a:pt x="40" y="155"/>
                </a:lnTo>
                <a:lnTo>
                  <a:pt x="27" y="145"/>
                </a:lnTo>
                <a:lnTo>
                  <a:pt x="17" y="130"/>
                </a:lnTo>
                <a:lnTo>
                  <a:pt x="8" y="115"/>
                </a:lnTo>
                <a:lnTo>
                  <a:pt x="4" y="101"/>
                </a:lnTo>
                <a:lnTo>
                  <a:pt x="2" y="82"/>
                </a:lnTo>
                <a:lnTo>
                  <a:pt x="4" y="63"/>
                </a:lnTo>
                <a:lnTo>
                  <a:pt x="10" y="46"/>
                </a:lnTo>
                <a:lnTo>
                  <a:pt x="19" y="29"/>
                </a:lnTo>
                <a:lnTo>
                  <a:pt x="32" y="17"/>
                </a:lnTo>
                <a:lnTo>
                  <a:pt x="29" y="17"/>
                </a:lnTo>
                <a:lnTo>
                  <a:pt x="27" y="17"/>
                </a:lnTo>
                <a:lnTo>
                  <a:pt x="17" y="31"/>
                </a:lnTo>
                <a:lnTo>
                  <a:pt x="6" y="46"/>
                </a:lnTo>
                <a:lnTo>
                  <a:pt x="0" y="63"/>
                </a:lnTo>
                <a:lnTo>
                  <a:pt x="0" y="82"/>
                </a:lnTo>
                <a:lnTo>
                  <a:pt x="0" y="101"/>
                </a:lnTo>
                <a:lnTo>
                  <a:pt x="6" y="118"/>
                </a:lnTo>
                <a:lnTo>
                  <a:pt x="15" y="132"/>
                </a:lnTo>
                <a:lnTo>
                  <a:pt x="25" y="145"/>
                </a:lnTo>
                <a:lnTo>
                  <a:pt x="38" y="157"/>
                </a:lnTo>
                <a:lnTo>
                  <a:pt x="53" y="164"/>
                </a:lnTo>
                <a:lnTo>
                  <a:pt x="69" y="170"/>
                </a:lnTo>
                <a:lnTo>
                  <a:pt x="88" y="172"/>
                </a:lnTo>
                <a:lnTo>
                  <a:pt x="107" y="170"/>
                </a:lnTo>
                <a:lnTo>
                  <a:pt x="124" y="164"/>
                </a:lnTo>
                <a:lnTo>
                  <a:pt x="139" y="157"/>
                </a:lnTo>
                <a:lnTo>
                  <a:pt x="151" y="145"/>
                </a:lnTo>
                <a:lnTo>
                  <a:pt x="162" y="132"/>
                </a:lnTo>
                <a:lnTo>
                  <a:pt x="170" y="118"/>
                </a:lnTo>
                <a:lnTo>
                  <a:pt x="177" y="101"/>
                </a:lnTo>
                <a:lnTo>
                  <a:pt x="179" y="82"/>
                </a:lnTo>
                <a:close/>
              </a:path>
            </a:pathLst>
          </a:custGeom>
          <a:solidFill>
            <a:srgbClr val="FE5C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1" name="Freeform 171"/>
          <p:cNvSpPr>
            <a:spLocks/>
          </p:cNvSpPr>
          <p:nvPr/>
        </p:nvSpPr>
        <p:spPr bwMode="auto">
          <a:xfrm>
            <a:off x="4246567" y="4615657"/>
            <a:ext cx="280987" cy="269875"/>
          </a:xfrm>
          <a:custGeom>
            <a:avLst/>
            <a:gdLst>
              <a:gd name="T0" fmla="*/ 446066113 w 177"/>
              <a:gd name="T1" fmla="*/ 206652788 h 170"/>
              <a:gd name="T2" fmla="*/ 441025812 w 177"/>
              <a:gd name="T3" fmla="*/ 173891562 h 170"/>
              <a:gd name="T4" fmla="*/ 433466153 w 177"/>
              <a:gd name="T5" fmla="*/ 143648111 h 170"/>
              <a:gd name="T6" fmla="*/ 423385549 w 177"/>
              <a:gd name="T7" fmla="*/ 110886885 h 170"/>
              <a:gd name="T8" fmla="*/ 403224243 w 177"/>
              <a:gd name="T9" fmla="*/ 78124047 h 170"/>
              <a:gd name="T10" fmla="*/ 380542091 w 177"/>
              <a:gd name="T11" fmla="*/ 52924081 h 170"/>
              <a:gd name="T12" fmla="*/ 360380884 w 177"/>
              <a:gd name="T13" fmla="*/ 30241877 h 170"/>
              <a:gd name="T14" fmla="*/ 332660018 w 177"/>
              <a:gd name="T15" fmla="*/ 15120938 h 170"/>
              <a:gd name="T16" fmla="*/ 302418207 w 177"/>
              <a:gd name="T17" fmla="*/ 0 h 170"/>
              <a:gd name="T18" fmla="*/ 297377905 w 177"/>
              <a:gd name="T19" fmla="*/ 0 h 170"/>
              <a:gd name="T20" fmla="*/ 292337603 w 177"/>
              <a:gd name="T21" fmla="*/ 5040312 h 170"/>
              <a:gd name="T22" fmla="*/ 322579414 w 177"/>
              <a:gd name="T23" fmla="*/ 15120938 h 170"/>
              <a:gd name="T24" fmla="*/ 350300280 w 177"/>
              <a:gd name="T25" fmla="*/ 30241877 h 170"/>
              <a:gd name="T26" fmla="*/ 375501789 w 177"/>
              <a:gd name="T27" fmla="*/ 52924081 h 170"/>
              <a:gd name="T28" fmla="*/ 398183941 w 177"/>
              <a:gd name="T29" fmla="*/ 78124047 h 170"/>
              <a:gd name="T30" fmla="*/ 413304846 w 177"/>
              <a:gd name="T31" fmla="*/ 110886885 h 170"/>
              <a:gd name="T32" fmla="*/ 428425851 w 177"/>
              <a:gd name="T33" fmla="*/ 138607800 h 170"/>
              <a:gd name="T34" fmla="*/ 433466153 w 177"/>
              <a:gd name="T35" fmla="*/ 173891562 h 170"/>
              <a:gd name="T36" fmla="*/ 441025812 w 177"/>
              <a:gd name="T37" fmla="*/ 206652788 h 170"/>
              <a:gd name="T38" fmla="*/ 433466153 w 177"/>
              <a:gd name="T39" fmla="*/ 254534995 h 170"/>
              <a:gd name="T40" fmla="*/ 423385549 w 177"/>
              <a:gd name="T41" fmla="*/ 289817170 h 170"/>
              <a:gd name="T42" fmla="*/ 403224243 w 177"/>
              <a:gd name="T43" fmla="*/ 327620294 h 170"/>
              <a:gd name="T44" fmla="*/ 375501789 w 177"/>
              <a:gd name="T45" fmla="*/ 360383107 h 170"/>
              <a:gd name="T46" fmla="*/ 345259978 w 177"/>
              <a:gd name="T47" fmla="*/ 385584661 h 170"/>
              <a:gd name="T48" fmla="*/ 307458509 w 177"/>
              <a:gd name="T49" fmla="*/ 408265265 h 170"/>
              <a:gd name="T50" fmla="*/ 264615150 w 177"/>
              <a:gd name="T51" fmla="*/ 418345986 h 170"/>
              <a:gd name="T52" fmla="*/ 221773378 w 177"/>
              <a:gd name="T53" fmla="*/ 423386296 h 170"/>
              <a:gd name="T54" fmla="*/ 178929970 w 177"/>
              <a:gd name="T55" fmla="*/ 418345986 h 170"/>
              <a:gd name="T56" fmla="*/ 138607555 w 177"/>
              <a:gd name="T57" fmla="*/ 408265265 h 170"/>
              <a:gd name="T58" fmla="*/ 100806061 w 177"/>
              <a:gd name="T59" fmla="*/ 385584661 h 170"/>
              <a:gd name="T60" fmla="*/ 68043305 w 177"/>
              <a:gd name="T61" fmla="*/ 360383107 h 170"/>
              <a:gd name="T62" fmla="*/ 42841784 w 177"/>
              <a:gd name="T63" fmla="*/ 327620294 h 170"/>
              <a:gd name="T64" fmla="*/ 20161213 w 177"/>
              <a:gd name="T65" fmla="*/ 289817170 h 170"/>
              <a:gd name="T66" fmla="*/ 10080607 w 177"/>
              <a:gd name="T67" fmla="*/ 254534995 h 170"/>
              <a:gd name="T68" fmla="*/ 5040303 w 177"/>
              <a:gd name="T69" fmla="*/ 206652788 h 170"/>
              <a:gd name="T70" fmla="*/ 5040303 w 177"/>
              <a:gd name="T71" fmla="*/ 183972184 h 170"/>
              <a:gd name="T72" fmla="*/ 10080607 w 177"/>
              <a:gd name="T73" fmla="*/ 158769043 h 170"/>
              <a:gd name="T74" fmla="*/ 15120912 w 177"/>
              <a:gd name="T75" fmla="*/ 138607800 h 170"/>
              <a:gd name="T76" fmla="*/ 25201515 w 177"/>
              <a:gd name="T77" fmla="*/ 115927195 h 170"/>
              <a:gd name="T78" fmla="*/ 52922400 w 177"/>
              <a:gd name="T79" fmla="*/ 73083736 h 170"/>
              <a:gd name="T80" fmla="*/ 85685155 w 177"/>
              <a:gd name="T81" fmla="*/ 42843447 h 170"/>
              <a:gd name="T82" fmla="*/ 80644853 w 177"/>
              <a:gd name="T83" fmla="*/ 42843447 h 170"/>
              <a:gd name="T84" fmla="*/ 73083607 w 177"/>
              <a:gd name="T85" fmla="*/ 42843447 h 170"/>
              <a:gd name="T86" fmla="*/ 42841784 w 177"/>
              <a:gd name="T87" fmla="*/ 73083736 h 170"/>
              <a:gd name="T88" fmla="*/ 20161213 w 177"/>
              <a:gd name="T89" fmla="*/ 115927195 h 170"/>
              <a:gd name="T90" fmla="*/ 5040303 w 177"/>
              <a:gd name="T91" fmla="*/ 158769043 h 170"/>
              <a:gd name="T92" fmla="*/ 0 w 177"/>
              <a:gd name="T93" fmla="*/ 206652788 h 170"/>
              <a:gd name="T94" fmla="*/ 5040303 w 177"/>
              <a:gd name="T95" fmla="*/ 254534995 h 170"/>
              <a:gd name="T96" fmla="*/ 15120912 w 177"/>
              <a:gd name="T97" fmla="*/ 297378430 h 170"/>
              <a:gd name="T98" fmla="*/ 37801482 w 177"/>
              <a:gd name="T99" fmla="*/ 332660605 h 170"/>
              <a:gd name="T100" fmla="*/ 63003003 w 177"/>
              <a:gd name="T101" fmla="*/ 365423418 h 170"/>
              <a:gd name="T102" fmla="*/ 100806061 w 177"/>
              <a:gd name="T103" fmla="*/ 390624971 h 170"/>
              <a:gd name="T104" fmla="*/ 138607555 w 177"/>
              <a:gd name="T105" fmla="*/ 413305576 h 170"/>
              <a:gd name="T106" fmla="*/ 178929970 w 177"/>
              <a:gd name="T107" fmla="*/ 423386296 h 170"/>
              <a:gd name="T108" fmla="*/ 221773378 w 177"/>
              <a:gd name="T109" fmla="*/ 428426607 h 170"/>
              <a:gd name="T110" fmla="*/ 264615150 w 177"/>
              <a:gd name="T111" fmla="*/ 423386296 h 170"/>
              <a:gd name="T112" fmla="*/ 307458509 w 177"/>
              <a:gd name="T113" fmla="*/ 413305576 h 170"/>
              <a:gd name="T114" fmla="*/ 345259978 w 177"/>
              <a:gd name="T115" fmla="*/ 390624971 h 170"/>
              <a:gd name="T116" fmla="*/ 380542091 w 177"/>
              <a:gd name="T117" fmla="*/ 365423418 h 170"/>
              <a:gd name="T118" fmla="*/ 408264544 w 177"/>
              <a:gd name="T119" fmla="*/ 332660605 h 170"/>
              <a:gd name="T120" fmla="*/ 428425851 w 177"/>
              <a:gd name="T121" fmla="*/ 297378430 h 170"/>
              <a:gd name="T122" fmla="*/ 441025812 w 177"/>
              <a:gd name="T123" fmla="*/ 254534995 h 170"/>
              <a:gd name="T124" fmla="*/ 446066113 w 177"/>
              <a:gd name="T125" fmla="*/ 206652788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7"/>
              <a:gd name="T190" fmla="*/ 0 h 170"/>
              <a:gd name="T191" fmla="*/ 177 w 177"/>
              <a:gd name="T192" fmla="*/ 170 h 17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7" h="170">
                <a:moveTo>
                  <a:pt x="177" y="82"/>
                </a:moveTo>
                <a:lnTo>
                  <a:pt x="175" y="69"/>
                </a:lnTo>
                <a:lnTo>
                  <a:pt x="172" y="57"/>
                </a:lnTo>
                <a:lnTo>
                  <a:pt x="168" y="44"/>
                </a:lnTo>
                <a:lnTo>
                  <a:pt x="160" y="31"/>
                </a:lnTo>
                <a:lnTo>
                  <a:pt x="151" y="21"/>
                </a:lnTo>
                <a:lnTo>
                  <a:pt x="143" y="12"/>
                </a:lnTo>
                <a:lnTo>
                  <a:pt x="132" y="6"/>
                </a:lnTo>
                <a:lnTo>
                  <a:pt x="120" y="0"/>
                </a:lnTo>
                <a:lnTo>
                  <a:pt x="118" y="0"/>
                </a:lnTo>
                <a:lnTo>
                  <a:pt x="116" y="2"/>
                </a:lnTo>
                <a:lnTo>
                  <a:pt x="128" y="6"/>
                </a:lnTo>
                <a:lnTo>
                  <a:pt x="139" y="12"/>
                </a:lnTo>
                <a:lnTo>
                  <a:pt x="149" y="21"/>
                </a:lnTo>
                <a:lnTo>
                  <a:pt x="158" y="31"/>
                </a:lnTo>
                <a:lnTo>
                  <a:pt x="164" y="44"/>
                </a:lnTo>
                <a:lnTo>
                  <a:pt x="170" y="55"/>
                </a:lnTo>
                <a:lnTo>
                  <a:pt x="172" y="69"/>
                </a:lnTo>
                <a:lnTo>
                  <a:pt x="175" y="82"/>
                </a:lnTo>
                <a:lnTo>
                  <a:pt x="172" y="101"/>
                </a:lnTo>
                <a:lnTo>
                  <a:pt x="168" y="115"/>
                </a:lnTo>
                <a:lnTo>
                  <a:pt x="160" y="130"/>
                </a:lnTo>
                <a:lnTo>
                  <a:pt x="149" y="143"/>
                </a:lnTo>
                <a:lnTo>
                  <a:pt x="137" y="153"/>
                </a:lnTo>
                <a:lnTo>
                  <a:pt x="122" y="162"/>
                </a:lnTo>
                <a:lnTo>
                  <a:pt x="105" y="166"/>
                </a:lnTo>
                <a:lnTo>
                  <a:pt x="88" y="168"/>
                </a:lnTo>
                <a:lnTo>
                  <a:pt x="71" y="166"/>
                </a:lnTo>
                <a:lnTo>
                  <a:pt x="55" y="162"/>
                </a:lnTo>
                <a:lnTo>
                  <a:pt x="40" y="153"/>
                </a:lnTo>
                <a:lnTo>
                  <a:pt x="27" y="143"/>
                </a:lnTo>
                <a:lnTo>
                  <a:pt x="17" y="130"/>
                </a:lnTo>
                <a:lnTo>
                  <a:pt x="8" y="115"/>
                </a:lnTo>
                <a:lnTo>
                  <a:pt x="4" y="101"/>
                </a:lnTo>
                <a:lnTo>
                  <a:pt x="2" y="82"/>
                </a:lnTo>
                <a:lnTo>
                  <a:pt x="2" y="73"/>
                </a:lnTo>
                <a:lnTo>
                  <a:pt x="4" y="63"/>
                </a:lnTo>
                <a:lnTo>
                  <a:pt x="6" y="55"/>
                </a:lnTo>
                <a:lnTo>
                  <a:pt x="10" y="46"/>
                </a:lnTo>
                <a:lnTo>
                  <a:pt x="21" y="29"/>
                </a:lnTo>
                <a:lnTo>
                  <a:pt x="34" y="17"/>
                </a:lnTo>
                <a:lnTo>
                  <a:pt x="32" y="17"/>
                </a:lnTo>
                <a:lnTo>
                  <a:pt x="29" y="17"/>
                </a:lnTo>
                <a:lnTo>
                  <a:pt x="17" y="29"/>
                </a:lnTo>
                <a:lnTo>
                  <a:pt x="8" y="46"/>
                </a:lnTo>
                <a:lnTo>
                  <a:pt x="2" y="63"/>
                </a:lnTo>
                <a:lnTo>
                  <a:pt x="0" y="82"/>
                </a:lnTo>
                <a:lnTo>
                  <a:pt x="2" y="101"/>
                </a:lnTo>
                <a:lnTo>
                  <a:pt x="6" y="118"/>
                </a:lnTo>
                <a:lnTo>
                  <a:pt x="15" y="132"/>
                </a:lnTo>
                <a:lnTo>
                  <a:pt x="25" y="145"/>
                </a:lnTo>
                <a:lnTo>
                  <a:pt x="40" y="155"/>
                </a:lnTo>
                <a:lnTo>
                  <a:pt x="55" y="164"/>
                </a:lnTo>
                <a:lnTo>
                  <a:pt x="71" y="168"/>
                </a:lnTo>
                <a:lnTo>
                  <a:pt x="88" y="170"/>
                </a:lnTo>
                <a:lnTo>
                  <a:pt x="105" y="168"/>
                </a:lnTo>
                <a:lnTo>
                  <a:pt x="122" y="164"/>
                </a:lnTo>
                <a:lnTo>
                  <a:pt x="137" y="155"/>
                </a:lnTo>
                <a:lnTo>
                  <a:pt x="151" y="145"/>
                </a:lnTo>
                <a:lnTo>
                  <a:pt x="162" y="132"/>
                </a:lnTo>
                <a:lnTo>
                  <a:pt x="170" y="118"/>
                </a:lnTo>
                <a:lnTo>
                  <a:pt x="175" y="101"/>
                </a:lnTo>
                <a:lnTo>
                  <a:pt x="177" y="82"/>
                </a:lnTo>
                <a:close/>
              </a:path>
            </a:pathLst>
          </a:custGeom>
          <a:solidFill>
            <a:srgbClr val="FE5C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2" name="Freeform 172"/>
          <p:cNvSpPr>
            <a:spLocks/>
          </p:cNvSpPr>
          <p:nvPr/>
        </p:nvSpPr>
        <p:spPr bwMode="auto">
          <a:xfrm>
            <a:off x="4249770" y="4615657"/>
            <a:ext cx="274637" cy="269875"/>
          </a:xfrm>
          <a:custGeom>
            <a:avLst/>
            <a:gdLst>
              <a:gd name="T0" fmla="*/ 435985488 w 173"/>
              <a:gd name="T1" fmla="*/ 206652788 h 170"/>
              <a:gd name="T2" fmla="*/ 435985488 w 173"/>
              <a:gd name="T3" fmla="*/ 173891562 h 170"/>
              <a:gd name="T4" fmla="*/ 423385528 w 173"/>
              <a:gd name="T5" fmla="*/ 138607800 h 170"/>
              <a:gd name="T6" fmla="*/ 413304826 w 173"/>
              <a:gd name="T7" fmla="*/ 110886885 h 170"/>
              <a:gd name="T8" fmla="*/ 398183921 w 173"/>
              <a:gd name="T9" fmla="*/ 78124047 h 170"/>
              <a:gd name="T10" fmla="*/ 375501771 w 173"/>
              <a:gd name="T11" fmla="*/ 52924081 h 170"/>
              <a:gd name="T12" fmla="*/ 350300263 w 173"/>
              <a:gd name="T13" fmla="*/ 30241877 h 170"/>
              <a:gd name="T14" fmla="*/ 322579398 w 173"/>
              <a:gd name="T15" fmla="*/ 15120938 h 170"/>
              <a:gd name="T16" fmla="*/ 292337589 w 173"/>
              <a:gd name="T17" fmla="*/ 0 h 170"/>
              <a:gd name="T18" fmla="*/ 287297287 w 173"/>
              <a:gd name="T19" fmla="*/ 5040312 h 170"/>
              <a:gd name="T20" fmla="*/ 282256986 w 173"/>
              <a:gd name="T21" fmla="*/ 5040312 h 170"/>
              <a:gd name="T22" fmla="*/ 312498795 w 173"/>
              <a:gd name="T23" fmla="*/ 15120938 h 170"/>
              <a:gd name="T24" fmla="*/ 340219660 w 173"/>
              <a:gd name="T25" fmla="*/ 30241877 h 170"/>
              <a:gd name="T26" fmla="*/ 365421168 w 173"/>
              <a:gd name="T27" fmla="*/ 52924081 h 170"/>
              <a:gd name="T28" fmla="*/ 388103318 w 173"/>
              <a:gd name="T29" fmla="*/ 78124047 h 170"/>
              <a:gd name="T30" fmla="*/ 408264524 w 173"/>
              <a:gd name="T31" fmla="*/ 105846574 h 170"/>
              <a:gd name="T32" fmla="*/ 418345227 w 173"/>
              <a:gd name="T33" fmla="*/ 138607800 h 170"/>
              <a:gd name="T34" fmla="*/ 428425830 w 173"/>
              <a:gd name="T35" fmla="*/ 173891562 h 170"/>
              <a:gd name="T36" fmla="*/ 428425830 w 173"/>
              <a:gd name="T37" fmla="*/ 206652788 h 170"/>
              <a:gd name="T38" fmla="*/ 423385528 w 173"/>
              <a:gd name="T39" fmla="*/ 249494685 h 170"/>
              <a:gd name="T40" fmla="*/ 413304826 w 173"/>
              <a:gd name="T41" fmla="*/ 289817170 h 170"/>
              <a:gd name="T42" fmla="*/ 393143620 w 173"/>
              <a:gd name="T43" fmla="*/ 327620294 h 170"/>
              <a:gd name="T44" fmla="*/ 365421168 w 173"/>
              <a:gd name="T45" fmla="*/ 360383107 h 170"/>
              <a:gd name="T46" fmla="*/ 340219660 w 173"/>
              <a:gd name="T47" fmla="*/ 385584661 h 170"/>
              <a:gd name="T48" fmla="*/ 302418192 w 173"/>
              <a:gd name="T49" fmla="*/ 403224954 h 170"/>
              <a:gd name="T50" fmla="*/ 259574835 w 173"/>
              <a:gd name="T51" fmla="*/ 418345986 h 170"/>
              <a:gd name="T52" fmla="*/ 216733066 w 173"/>
              <a:gd name="T53" fmla="*/ 423386296 h 170"/>
              <a:gd name="T54" fmla="*/ 173889659 w 173"/>
              <a:gd name="T55" fmla="*/ 418345986 h 170"/>
              <a:gd name="T56" fmla="*/ 133567247 w 173"/>
              <a:gd name="T57" fmla="*/ 403224954 h 170"/>
              <a:gd name="T58" fmla="*/ 100806056 w 173"/>
              <a:gd name="T59" fmla="*/ 385584661 h 170"/>
              <a:gd name="T60" fmla="*/ 68043302 w 173"/>
              <a:gd name="T61" fmla="*/ 360383107 h 170"/>
              <a:gd name="T62" fmla="*/ 42841782 w 173"/>
              <a:gd name="T63" fmla="*/ 327620294 h 170"/>
              <a:gd name="T64" fmla="*/ 20161212 w 173"/>
              <a:gd name="T65" fmla="*/ 289817170 h 170"/>
              <a:gd name="T66" fmla="*/ 10080606 w 173"/>
              <a:gd name="T67" fmla="*/ 249494685 h 170"/>
              <a:gd name="T68" fmla="*/ 5040303 w 173"/>
              <a:gd name="T69" fmla="*/ 206652788 h 170"/>
              <a:gd name="T70" fmla="*/ 5040303 w 173"/>
              <a:gd name="T71" fmla="*/ 183972184 h 170"/>
              <a:gd name="T72" fmla="*/ 10080606 w 173"/>
              <a:gd name="T73" fmla="*/ 158769043 h 170"/>
              <a:gd name="T74" fmla="*/ 15120911 w 173"/>
              <a:gd name="T75" fmla="*/ 138607800 h 170"/>
              <a:gd name="T76" fmla="*/ 27720877 w 173"/>
              <a:gd name="T77" fmla="*/ 115927195 h 170"/>
              <a:gd name="T78" fmla="*/ 52922397 w 173"/>
              <a:gd name="T79" fmla="*/ 73083736 h 170"/>
              <a:gd name="T80" fmla="*/ 85685151 w 173"/>
              <a:gd name="T81" fmla="*/ 42843447 h 170"/>
              <a:gd name="T82" fmla="*/ 80644850 w 173"/>
              <a:gd name="T83" fmla="*/ 42843447 h 170"/>
              <a:gd name="T84" fmla="*/ 75604548 w 173"/>
              <a:gd name="T85" fmla="*/ 42843447 h 170"/>
              <a:gd name="T86" fmla="*/ 42841782 w 173"/>
              <a:gd name="T87" fmla="*/ 73083736 h 170"/>
              <a:gd name="T88" fmla="*/ 20161212 w 173"/>
              <a:gd name="T89" fmla="*/ 115927195 h 170"/>
              <a:gd name="T90" fmla="*/ 5040303 w 173"/>
              <a:gd name="T91" fmla="*/ 158769043 h 170"/>
              <a:gd name="T92" fmla="*/ 0 w 173"/>
              <a:gd name="T93" fmla="*/ 206652788 h 170"/>
              <a:gd name="T94" fmla="*/ 5040303 w 173"/>
              <a:gd name="T95" fmla="*/ 254534995 h 170"/>
              <a:gd name="T96" fmla="*/ 15120911 w 173"/>
              <a:gd name="T97" fmla="*/ 289817170 h 170"/>
              <a:gd name="T98" fmla="*/ 37801480 w 173"/>
              <a:gd name="T99" fmla="*/ 327620294 h 170"/>
              <a:gd name="T100" fmla="*/ 63003000 w 173"/>
              <a:gd name="T101" fmla="*/ 365423418 h 170"/>
              <a:gd name="T102" fmla="*/ 95765754 w 173"/>
              <a:gd name="T103" fmla="*/ 390624971 h 170"/>
              <a:gd name="T104" fmla="*/ 133567247 w 173"/>
              <a:gd name="T105" fmla="*/ 408265265 h 170"/>
              <a:gd name="T106" fmla="*/ 173889659 w 173"/>
              <a:gd name="T107" fmla="*/ 423386296 h 170"/>
              <a:gd name="T108" fmla="*/ 216733066 w 173"/>
              <a:gd name="T109" fmla="*/ 428426607 h 170"/>
              <a:gd name="T110" fmla="*/ 259574835 w 173"/>
              <a:gd name="T111" fmla="*/ 423386296 h 170"/>
              <a:gd name="T112" fmla="*/ 302418192 w 173"/>
              <a:gd name="T113" fmla="*/ 408265265 h 170"/>
              <a:gd name="T114" fmla="*/ 340219660 w 173"/>
              <a:gd name="T115" fmla="*/ 390624971 h 170"/>
              <a:gd name="T116" fmla="*/ 370461469 w 173"/>
              <a:gd name="T117" fmla="*/ 365423418 h 170"/>
              <a:gd name="T118" fmla="*/ 398183921 w 173"/>
              <a:gd name="T119" fmla="*/ 327620294 h 170"/>
              <a:gd name="T120" fmla="*/ 418345227 w 173"/>
              <a:gd name="T121" fmla="*/ 289817170 h 170"/>
              <a:gd name="T122" fmla="*/ 435985488 w 173"/>
              <a:gd name="T123" fmla="*/ 254534995 h 170"/>
              <a:gd name="T124" fmla="*/ 435985488 w 173"/>
              <a:gd name="T125" fmla="*/ 206652788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3"/>
              <a:gd name="T190" fmla="*/ 0 h 170"/>
              <a:gd name="T191" fmla="*/ 173 w 173"/>
              <a:gd name="T192" fmla="*/ 170 h 17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3" h="170">
                <a:moveTo>
                  <a:pt x="173" y="82"/>
                </a:moveTo>
                <a:lnTo>
                  <a:pt x="173" y="69"/>
                </a:lnTo>
                <a:lnTo>
                  <a:pt x="168" y="55"/>
                </a:lnTo>
                <a:lnTo>
                  <a:pt x="164" y="44"/>
                </a:lnTo>
                <a:lnTo>
                  <a:pt x="158" y="31"/>
                </a:lnTo>
                <a:lnTo>
                  <a:pt x="149" y="21"/>
                </a:lnTo>
                <a:lnTo>
                  <a:pt x="139" y="12"/>
                </a:lnTo>
                <a:lnTo>
                  <a:pt x="128" y="6"/>
                </a:lnTo>
                <a:lnTo>
                  <a:pt x="116" y="0"/>
                </a:lnTo>
                <a:lnTo>
                  <a:pt x="114" y="2"/>
                </a:lnTo>
                <a:lnTo>
                  <a:pt x="112" y="2"/>
                </a:lnTo>
                <a:lnTo>
                  <a:pt x="124" y="6"/>
                </a:lnTo>
                <a:lnTo>
                  <a:pt x="135" y="12"/>
                </a:lnTo>
                <a:lnTo>
                  <a:pt x="145" y="21"/>
                </a:lnTo>
                <a:lnTo>
                  <a:pt x="154" y="31"/>
                </a:lnTo>
                <a:lnTo>
                  <a:pt x="162" y="42"/>
                </a:lnTo>
                <a:lnTo>
                  <a:pt x="166" y="55"/>
                </a:lnTo>
                <a:lnTo>
                  <a:pt x="170" y="69"/>
                </a:lnTo>
                <a:lnTo>
                  <a:pt x="170" y="82"/>
                </a:lnTo>
                <a:lnTo>
                  <a:pt x="168" y="99"/>
                </a:lnTo>
                <a:lnTo>
                  <a:pt x="164" y="115"/>
                </a:lnTo>
                <a:lnTo>
                  <a:pt x="156" y="130"/>
                </a:lnTo>
                <a:lnTo>
                  <a:pt x="145" y="143"/>
                </a:lnTo>
                <a:lnTo>
                  <a:pt x="135" y="153"/>
                </a:lnTo>
                <a:lnTo>
                  <a:pt x="120" y="160"/>
                </a:lnTo>
                <a:lnTo>
                  <a:pt x="103" y="166"/>
                </a:lnTo>
                <a:lnTo>
                  <a:pt x="86" y="168"/>
                </a:lnTo>
                <a:lnTo>
                  <a:pt x="69" y="166"/>
                </a:lnTo>
                <a:lnTo>
                  <a:pt x="53" y="160"/>
                </a:lnTo>
                <a:lnTo>
                  <a:pt x="40" y="153"/>
                </a:lnTo>
                <a:lnTo>
                  <a:pt x="27" y="143"/>
                </a:lnTo>
                <a:lnTo>
                  <a:pt x="17" y="130"/>
                </a:lnTo>
                <a:lnTo>
                  <a:pt x="8" y="115"/>
                </a:lnTo>
                <a:lnTo>
                  <a:pt x="4" y="99"/>
                </a:lnTo>
                <a:lnTo>
                  <a:pt x="2" y="82"/>
                </a:lnTo>
                <a:lnTo>
                  <a:pt x="2" y="73"/>
                </a:lnTo>
                <a:lnTo>
                  <a:pt x="4" y="63"/>
                </a:lnTo>
                <a:lnTo>
                  <a:pt x="6" y="55"/>
                </a:lnTo>
                <a:lnTo>
                  <a:pt x="11" y="46"/>
                </a:lnTo>
                <a:lnTo>
                  <a:pt x="21" y="29"/>
                </a:lnTo>
                <a:lnTo>
                  <a:pt x="34" y="17"/>
                </a:lnTo>
                <a:lnTo>
                  <a:pt x="32" y="17"/>
                </a:lnTo>
                <a:lnTo>
                  <a:pt x="30" y="17"/>
                </a:lnTo>
                <a:lnTo>
                  <a:pt x="17" y="29"/>
                </a:lnTo>
                <a:lnTo>
                  <a:pt x="8" y="46"/>
                </a:lnTo>
                <a:lnTo>
                  <a:pt x="2" y="63"/>
                </a:lnTo>
                <a:lnTo>
                  <a:pt x="0" y="82"/>
                </a:lnTo>
                <a:lnTo>
                  <a:pt x="2" y="101"/>
                </a:lnTo>
                <a:lnTo>
                  <a:pt x="6" y="115"/>
                </a:lnTo>
                <a:lnTo>
                  <a:pt x="15" y="130"/>
                </a:lnTo>
                <a:lnTo>
                  <a:pt x="25" y="145"/>
                </a:lnTo>
                <a:lnTo>
                  <a:pt x="38" y="155"/>
                </a:lnTo>
                <a:lnTo>
                  <a:pt x="53" y="162"/>
                </a:lnTo>
                <a:lnTo>
                  <a:pt x="69" y="168"/>
                </a:lnTo>
                <a:lnTo>
                  <a:pt x="86" y="170"/>
                </a:lnTo>
                <a:lnTo>
                  <a:pt x="103" y="168"/>
                </a:lnTo>
                <a:lnTo>
                  <a:pt x="120" y="162"/>
                </a:lnTo>
                <a:lnTo>
                  <a:pt x="135" y="155"/>
                </a:lnTo>
                <a:lnTo>
                  <a:pt x="147" y="145"/>
                </a:lnTo>
                <a:lnTo>
                  <a:pt x="158" y="130"/>
                </a:lnTo>
                <a:lnTo>
                  <a:pt x="166" y="115"/>
                </a:lnTo>
                <a:lnTo>
                  <a:pt x="173" y="101"/>
                </a:lnTo>
                <a:lnTo>
                  <a:pt x="173" y="82"/>
                </a:lnTo>
                <a:close/>
              </a:path>
            </a:pathLst>
          </a:custGeom>
          <a:solidFill>
            <a:srgbClr val="FE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3" name="Freeform 173"/>
          <p:cNvSpPr>
            <a:spLocks/>
          </p:cNvSpPr>
          <p:nvPr/>
        </p:nvSpPr>
        <p:spPr bwMode="auto">
          <a:xfrm>
            <a:off x="4249770" y="4618832"/>
            <a:ext cx="274637" cy="263525"/>
          </a:xfrm>
          <a:custGeom>
            <a:avLst/>
            <a:gdLst>
              <a:gd name="T0" fmla="*/ 428425830 w 173"/>
              <a:gd name="T1" fmla="*/ 168851250 h 166"/>
              <a:gd name="T2" fmla="*/ 408264524 w 173"/>
              <a:gd name="T3" fmla="*/ 105846573 h 166"/>
              <a:gd name="T4" fmla="*/ 370461469 w 173"/>
              <a:gd name="T5" fmla="*/ 47883757 h 166"/>
              <a:gd name="T6" fmla="*/ 317539097 w 173"/>
              <a:gd name="T7" fmla="*/ 10080624 h 166"/>
              <a:gd name="T8" fmla="*/ 282256986 w 173"/>
              <a:gd name="T9" fmla="*/ 0 h 166"/>
              <a:gd name="T10" fmla="*/ 307458493 w 173"/>
              <a:gd name="T11" fmla="*/ 10080624 h 166"/>
              <a:gd name="T12" fmla="*/ 360380866 w 173"/>
              <a:gd name="T13" fmla="*/ 47883757 h 166"/>
              <a:gd name="T14" fmla="*/ 403224223 w 173"/>
              <a:gd name="T15" fmla="*/ 100806238 h 166"/>
              <a:gd name="T16" fmla="*/ 423385528 w 173"/>
              <a:gd name="T17" fmla="*/ 168851250 h 166"/>
              <a:gd name="T18" fmla="*/ 423385528 w 173"/>
              <a:gd name="T19" fmla="*/ 244454372 h 166"/>
              <a:gd name="T20" fmla="*/ 393143620 w 173"/>
              <a:gd name="T21" fmla="*/ 317539670 h 166"/>
              <a:gd name="T22" fmla="*/ 335179358 w 173"/>
              <a:gd name="T23" fmla="*/ 375504036 h 166"/>
              <a:gd name="T24" fmla="*/ 259574835 w 173"/>
              <a:gd name="T25" fmla="*/ 408265262 h 166"/>
              <a:gd name="T26" fmla="*/ 173889659 w 173"/>
              <a:gd name="T27" fmla="*/ 408265262 h 166"/>
              <a:gd name="T28" fmla="*/ 100806056 w 173"/>
              <a:gd name="T29" fmla="*/ 375504036 h 166"/>
              <a:gd name="T30" fmla="*/ 42841782 w 173"/>
              <a:gd name="T31" fmla="*/ 317539670 h 166"/>
              <a:gd name="T32" fmla="*/ 10080606 w 173"/>
              <a:gd name="T33" fmla="*/ 244454372 h 166"/>
              <a:gd name="T34" fmla="*/ 10080606 w 173"/>
              <a:gd name="T35" fmla="*/ 178931871 h 166"/>
              <a:gd name="T36" fmla="*/ 20161212 w 173"/>
              <a:gd name="T37" fmla="*/ 133567488 h 166"/>
              <a:gd name="T38" fmla="*/ 42841782 w 173"/>
              <a:gd name="T39" fmla="*/ 90725616 h 166"/>
              <a:gd name="T40" fmla="*/ 75604548 w 173"/>
              <a:gd name="T41" fmla="*/ 52922493 h 166"/>
              <a:gd name="T42" fmla="*/ 85685151 w 173"/>
              <a:gd name="T43" fmla="*/ 37801549 h 166"/>
              <a:gd name="T44" fmla="*/ 47882083 w 173"/>
              <a:gd name="T45" fmla="*/ 68043425 h 166"/>
              <a:gd name="T46" fmla="*/ 10080606 w 173"/>
              <a:gd name="T47" fmla="*/ 133567488 h 166"/>
              <a:gd name="T48" fmla="*/ 0 w 173"/>
              <a:gd name="T49" fmla="*/ 178931871 h 166"/>
              <a:gd name="T50" fmla="*/ 5040303 w 173"/>
              <a:gd name="T51" fmla="*/ 249494682 h 166"/>
              <a:gd name="T52" fmla="*/ 37801480 w 173"/>
              <a:gd name="T53" fmla="*/ 322579981 h 166"/>
              <a:gd name="T54" fmla="*/ 95765754 w 173"/>
              <a:gd name="T55" fmla="*/ 380544347 h 166"/>
              <a:gd name="T56" fmla="*/ 173889659 w 173"/>
              <a:gd name="T57" fmla="*/ 413305572 h 166"/>
              <a:gd name="T58" fmla="*/ 259574835 w 173"/>
              <a:gd name="T59" fmla="*/ 413305572 h 166"/>
              <a:gd name="T60" fmla="*/ 340219660 w 173"/>
              <a:gd name="T61" fmla="*/ 380544347 h 166"/>
              <a:gd name="T62" fmla="*/ 398183921 w 173"/>
              <a:gd name="T63" fmla="*/ 322579981 h 166"/>
              <a:gd name="T64" fmla="*/ 428425830 w 173"/>
              <a:gd name="T65" fmla="*/ 249494682 h 16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3"/>
              <a:gd name="T100" fmla="*/ 0 h 166"/>
              <a:gd name="T101" fmla="*/ 173 w 173"/>
              <a:gd name="T102" fmla="*/ 166 h 16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3" h="166">
                <a:moveTo>
                  <a:pt x="173" y="80"/>
                </a:moveTo>
                <a:lnTo>
                  <a:pt x="170" y="67"/>
                </a:lnTo>
                <a:lnTo>
                  <a:pt x="168" y="53"/>
                </a:lnTo>
                <a:lnTo>
                  <a:pt x="162" y="42"/>
                </a:lnTo>
                <a:lnTo>
                  <a:pt x="156" y="29"/>
                </a:lnTo>
                <a:lnTo>
                  <a:pt x="147" y="19"/>
                </a:lnTo>
                <a:lnTo>
                  <a:pt x="137" y="10"/>
                </a:lnTo>
                <a:lnTo>
                  <a:pt x="126" y="4"/>
                </a:lnTo>
                <a:lnTo>
                  <a:pt x="114" y="0"/>
                </a:lnTo>
                <a:lnTo>
                  <a:pt x="112" y="0"/>
                </a:lnTo>
                <a:lnTo>
                  <a:pt x="109" y="0"/>
                </a:lnTo>
                <a:lnTo>
                  <a:pt x="122" y="4"/>
                </a:lnTo>
                <a:lnTo>
                  <a:pt x="133" y="10"/>
                </a:lnTo>
                <a:lnTo>
                  <a:pt x="143" y="19"/>
                </a:lnTo>
                <a:lnTo>
                  <a:pt x="151" y="29"/>
                </a:lnTo>
                <a:lnTo>
                  <a:pt x="160" y="40"/>
                </a:lnTo>
                <a:lnTo>
                  <a:pt x="166" y="53"/>
                </a:lnTo>
                <a:lnTo>
                  <a:pt x="168" y="67"/>
                </a:lnTo>
                <a:lnTo>
                  <a:pt x="170" y="80"/>
                </a:lnTo>
                <a:lnTo>
                  <a:pt x="168" y="97"/>
                </a:lnTo>
                <a:lnTo>
                  <a:pt x="164" y="113"/>
                </a:lnTo>
                <a:lnTo>
                  <a:pt x="156" y="126"/>
                </a:lnTo>
                <a:lnTo>
                  <a:pt x="145" y="139"/>
                </a:lnTo>
                <a:lnTo>
                  <a:pt x="133" y="149"/>
                </a:lnTo>
                <a:lnTo>
                  <a:pt x="118" y="158"/>
                </a:lnTo>
                <a:lnTo>
                  <a:pt x="103" y="162"/>
                </a:lnTo>
                <a:lnTo>
                  <a:pt x="86" y="164"/>
                </a:lnTo>
                <a:lnTo>
                  <a:pt x="69" y="162"/>
                </a:lnTo>
                <a:lnTo>
                  <a:pt x="55" y="158"/>
                </a:lnTo>
                <a:lnTo>
                  <a:pt x="40" y="149"/>
                </a:lnTo>
                <a:lnTo>
                  <a:pt x="27" y="139"/>
                </a:lnTo>
                <a:lnTo>
                  <a:pt x="17" y="126"/>
                </a:lnTo>
                <a:lnTo>
                  <a:pt x="8" y="113"/>
                </a:lnTo>
                <a:lnTo>
                  <a:pt x="4" y="97"/>
                </a:lnTo>
                <a:lnTo>
                  <a:pt x="2" y="80"/>
                </a:lnTo>
                <a:lnTo>
                  <a:pt x="4" y="71"/>
                </a:lnTo>
                <a:lnTo>
                  <a:pt x="4" y="61"/>
                </a:lnTo>
                <a:lnTo>
                  <a:pt x="8" y="53"/>
                </a:lnTo>
                <a:lnTo>
                  <a:pt x="13" y="42"/>
                </a:lnTo>
                <a:lnTo>
                  <a:pt x="17" y="36"/>
                </a:lnTo>
                <a:lnTo>
                  <a:pt x="21" y="27"/>
                </a:lnTo>
                <a:lnTo>
                  <a:pt x="30" y="21"/>
                </a:lnTo>
                <a:lnTo>
                  <a:pt x="36" y="15"/>
                </a:lnTo>
                <a:lnTo>
                  <a:pt x="34" y="15"/>
                </a:lnTo>
                <a:lnTo>
                  <a:pt x="32" y="15"/>
                </a:lnTo>
                <a:lnTo>
                  <a:pt x="19" y="27"/>
                </a:lnTo>
                <a:lnTo>
                  <a:pt x="8" y="44"/>
                </a:lnTo>
                <a:lnTo>
                  <a:pt x="4" y="53"/>
                </a:lnTo>
                <a:lnTo>
                  <a:pt x="2" y="61"/>
                </a:lnTo>
                <a:lnTo>
                  <a:pt x="0" y="71"/>
                </a:lnTo>
                <a:lnTo>
                  <a:pt x="0" y="80"/>
                </a:lnTo>
                <a:lnTo>
                  <a:pt x="2" y="99"/>
                </a:lnTo>
                <a:lnTo>
                  <a:pt x="6" y="113"/>
                </a:lnTo>
                <a:lnTo>
                  <a:pt x="15" y="128"/>
                </a:lnTo>
                <a:lnTo>
                  <a:pt x="25" y="141"/>
                </a:lnTo>
                <a:lnTo>
                  <a:pt x="38" y="151"/>
                </a:lnTo>
                <a:lnTo>
                  <a:pt x="53" y="160"/>
                </a:lnTo>
                <a:lnTo>
                  <a:pt x="69" y="164"/>
                </a:lnTo>
                <a:lnTo>
                  <a:pt x="86" y="166"/>
                </a:lnTo>
                <a:lnTo>
                  <a:pt x="103" y="164"/>
                </a:lnTo>
                <a:lnTo>
                  <a:pt x="120" y="160"/>
                </a:lnTo>
                <a:lnTo>
                  <a:pt x="135" y="151"/>
                </a:lnTo>
                <a:lnTo>
                  <a:pt x="147" y="141"/>
                </a:lnTo>
                <a:lnTo>
                  <a:pt x="158" y="128"/>
                </a:lnTo>
                <a:lnTo>
                  <a:pt x="166" y="113"/>
                </a:lnTo>
                <a:lnTo>
                  <a:pt x="170" y="99"/>
                </a:lnTo>
                <a:lnTo>
                  <a:pt x="173" y="80"/>
                </a:lnTo>
                <a:close/>
              </a:path>
            </a:pathLst>
          </a:custGeom>
          <a:solidFill>
            <a:srgbClr val="FE5E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4" name="Freeform 174"/>
          <p:cNvSpPr>
            <a:spLocks/>
          </p:cNvSpPr>
          <p:nvPr/>
        </p:nvSpPr>
        <p:spPr bwMode="auto">
          <a:xfrm>
            <a:off x="4252913" y="4618832"/>
            <a:ext cx="266700" cy="263525"/>
          </a:xfrm>
          <a:custGeom>
            <a:avLst/>
            <a:gdLst>
              <a:gd name="T0" fmla="*/ 423386295 w 168"/>
              <a:gd name="T1" fmla="*/ 168851250 h 166"/>
              <a:gd name="T2" fmla="*/ 403224953 w 168"/>
              <a:gd name="T3" fmla="*/ 100806238 h 166"/>
              <a:gd name="T4" fmla="*/ 360383106 w 168"/>
              <a:gd name="T5" fmla="*/ 47883757 h 166"/>
              <a:gd name="T6" fmla="*/ 307459050 w 168"/>
              <a:gd name="T7" fmla="*/ 10080624 h 166"/>
              <a:gd name="T8" fmla="*/ 264615616 w 168"/>
              <a:gd name="T9" fmla="*/ 0 h 166"/>
              <a:gd name="T10" fmla="*/ 292338118 w 168"/>
              <a:gd name="T11" fmla="*/ 10080624 h 166"/>
              <a:gd name="T12" fmla="*/ 350302484 w 168"/>
              <a:gd name="T13" fmla="*/ 47883757 h 166"/>
              <a:gd name="T14" fmla="*/ 393144331 w 168"/>
              <a:gd name="T15" fmla="*/ 100806238 h 166"/>
              <a:gd name="T16" fmla="*/ 418345984 w 168"/>
              <a:gd name="T17" fmla="*/ 168851250 h 166"/>
              <a:gd name="T18" fmla="*/ 413305574 w 168"/>
              <a:gd name="T19" fmla="*/ 244454372 h 166"/>
              <a:gd name="T20" fmla="*/ 383063710 w 168"/>
              <a:gd name="T21" fmla="*/ 317539670 h 166"/>
              <a:gd name="T22" fmla="*/ 330141242 w 168"/>
              <a:gd name="T23" fmla="*/ 375504036 h 166"/>
              <a:gd name="T24" fmla="*/ 254534994 w 168"/>
              <a:gd name="T25" fmla="*/ 408265262 h 166"/>
              <a:gd name="T26" fmla="*/ 168851251 w 168"/>
              <a:gd name="T27" fmla="*/ 408265262 h 166"/>
              <a:gd name="T28" fmla="*/ 95765928 w 168"/>
              <a:gd name="T29" fmla="*/ 375504036 h 166"/>
              <a:gd name="T30" fmla="*/ 42843447 w 168"/>
              <a:gd name="T31" fmla="*/ 317539670 h 166"/>
              <a:gd name="T32" fmla="*/ 10080624 w 168"/>
              <a:gd name="T33" fmla="*/ 244454372 h 166"/>
              <a:gd name="T34" fmla="*/ 5040312 w 168"/>
              <a:gd name="T35" fmla="*/ 178931871 h 166"/>
              <a:gd name="T36" fmla="*/ 15120938 w 168"/>
              <a:gd name="T37" fmla="*/ 126007816 h 166"/>
              <a:gd name="T38" fmla="*/ 42843447 w 168"/>
              <a:gd name="T39" fmla="*/ 85685306 h 166"/>
              <a:gd name="T40" fmla="*/ 75604685 w 168"/>
              <a:gd name="T41" fmla="*/ 52922493 h 166"/>
              <a:gd name="T42" fmla="*/ 85685306 w 168"/>
              <a:gd name="T43" fmla="*/ 37801549 h 166"/>
              <a:gd name="T44" fmla="*/ 47883758 w 168"/>
              <a:gd name="T45" fmla="*/ 68043425 h 166"/>
              <a:gd name="T46" fmla="*/ 10080624 w 168"/>
              <a:gd name="T47" fmla="*/ 133567488 h 166"/>
              <a:gd name="T48" fmla="*/ 0 w 168"/>
              <a:gd name="T49" fmla="*/ 178931871 h 166"/>
              <a:gd name="T50" fmla="*/ 5040312 w 168"/>
              <a:gd name="T51" fmla="*/ 244454372 h 166"/>
              <a:gd name="T52" fmla="*/ 37801549 w 168"/>
              <a:gd name="T53" fmla="*/ 322579981 h 166"/>
              <a:gd name="T54" fmla="*/ 95765928 w 168"/>
              <a:gd name="T55" fmla="*/ 380544347 h 166"/>
              <a:gd name="T56" fmla="*/ 168851251 w 168"/>
              <a:gd name="T57" fmla="*/ 413305572 h 166"/>
              <a:gd name="T58" fmla="*/ 254534994 w 168"/>
              <a:gd name="T59" fmla="*/ 413305572 h 166"/>
              <a:gd name="T60" fmla="*/ 335181552 w 168"/>
              <a:gd name="T61" fmla="*/ 380544347 h 166"/>
              <a:gd name="T62" fmla="*/ 388104021 w 168"/>
              <a:gd name="T63" fmla="*/ 322579981 h 166"/>
              <a:gd name="T64" fmla="*/ 418345984 w 168"/>
              <a:gd name="T65" fmla="*/ 244454372 h 16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8"/>
              <a:gd name="T100" fmla="*/ 0 h 166"/>
              <a:gd name="T101" fmla="*/ 168 w 168"/>
              <a:gd name="T102" fmla="*/ 166 h 16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8" h="166">
                <a:moveTo>
                  <a:pt x="168" y="80"/>
                </a:moveTo>
                <a:lnTo>
                  <a:pt x="168" y="67"/>
                </a:lnTo>
                <a:lnTo>
                  <a:pt x="164" y="53"/>
                </a:lnTo>
                <a:lnTo>
                  <a:pt x="160" y="40"/>
                </a:lnTo>
                <a:lnTo>
                  <a:pt x="152" y="29"/>
                </a:lnTo>
                <a:lnTo>
                  <a:pt x="143" y="19"/>
                </a:lnTo>
                <a:lnTo>
                  <a:pt x="133" y="10"/>
                </a:lnTo>
                <a:lnTo>
                  <a:pt x="122" y="4"/>
                </a:lnTo>
                <a:lnTo>
                  <a:pt x="110" y="0"/>
                </a:lnTo>
                <a:lnTo>
                  <a:pt x="105" y="0"/>
                </a:lnTo>
                <a:lnTo>
                  <a:pt x="103" y="0"/>
                </a:lnTo>
                <a:lnTo>
                  <a:pt x="116" y="4"/>
                </a:lnTo>
                <a:lnTo>
                  <a:pt x="128" y="10"/>
                </a:lnTo>
                <a:lnTo>
                  <a:pt x="139" y="19"/>
                </a:lnTo>
                <a:lnTo>
                  <a:pt x="149" y="29"/>
                </a:lnTo>
                <a:lnTo>
                  <a:pt x="156" y="40"/>
                </a:lnTo>
                <a:lnTo>
                  <a:pt x="162" y="53"/>
                </a:lnTo>
                <a:lnTo>
                  <a:pt x="166" y="67"/>
                </a:lnTo>
                <a:lnTo>
                  <a:pt x="166" y="80"/>
                </a:lnTo>
                <a:lnTo>
                  <a:pt x="164" y="97"/>
                </a:lnTo>
                <a:lnTo>
                  <a:pt x="160" y="113"/>
                </a:lnTo>
                <a:lnTo>
                  <a:pt x="152" y="126"/>
                </a:lnTo>
                <a:lnTo>
                  <a:pt x="143" y="139"/>
                </a:lnTo>
                <a:lnTo>
                  <a:pt x="131" y="149"/>
                </a:lnTo>
                <a:lnTo>
                  <a:pt x="116" y="155"/>
                </a:lnTo>
                <a:lnTo>
                  <a:pt x="101" y="162"/>
                </a:lnTo>
                <a:lnTo>
                  <a:pt x="84" y="162"/>
                </a:lnTo>
                <a:lnTo>
                  <a:pt x="67" y="162"/>
                </a:lnTo>
                <a:lnTo>
                  <a:pt x="53" y="155"/>
                </a:lnTo>
                <a:lnTo>
                  <a:pt x="38" y="149"/>
                </a:lnTo>
                <a:lnTo>
                  <a:pt x="25" y="139"/>
                </a:lnTo>
                <a:lnTo>
                  <a:pt x="17" y="126"/>
                </a:lnTo>
                <a:lnTo>
                  <a:pt x="9" y="113"/>
                </a:lnTo>
                <a:lnTo>
                  <a:pt x="4" y="97"/>
                </a:lnTo>
                <a:lnTo>
                  <a:pt x="2" y="80"/>
                </a:lnTo>
                <a:lnTo>
                  <a:pt x="2" y="71"/>
                </a:lnTo>
                <a:lnTo>
                  <a:pt x="4" y="61"/>
                </a:lnTo>
                <a:lnTo>
                  <a:pt x="6" y="50"/>
                </a:lnTo>
                <a:lnTo>
                  <a:pt x="11" y="42"/>
                </a:lnTo>
                <a:lnTo>
                  <a:pt x="17" y="34"/>
                </a:lnTo>
                <a:lnTo>
                  <a:pt x="21" y="27"/>
                </a:lnTo>
                <a:lnTo>
                  <a:pt x="30" y="21"/>
                </a:lnTo>
                <a:lnTo>
                  <a:pt x="36" y="15"/>
                </a:lnTo>
                <a:lnTo>
                  <a:pt x="34" y="15"/>
                </a:lnTo>
                <a:lnTo>
                  <a:pt x="32" y="15"/>
                </a:lnTo>
                <a:lnTo>
                  <a:pt x="19" y="27"/>
                </a:lnTo>
                <a:lnTo>
                  <a:pt x="9" y="44"/>
                </a:lnTo>
                <a:lnTo>
                  <a:pt x="4" y="53"/>
                </a:lnTo>
                <a:lnTo>
                  <a:pt x="2" y="61"/>
                </a:lnTo>
                <a:lnTo>
                  <a:pt x="0" y="71"/>
                </a:lnTo>
                <a:lnTo>
                  <a:pt x="0" y="80"/>
                </a:lnTo>
                <a:lnTo>
                  <a:pt x="2" y="97"/>
                </a:lnTo>
                <a:lnTo>
                  <a:pt x="6" y="113"/>
                </a:lnTo>
                <a:lnTo>
                  <a:pt x="15" y="128"/>
                </a:lnTo>
                <a:lnTo>
                  <a:pt x="25" y="141"/>
                </a:lnTo>
                <a:lnTo>
                  <a:pt x="38" y="151"/>
                </a:lnTo>
                <a:lnTo>
                  <a:pt x="51" y="158"/>
                </a:lnTo>
                <a:lnTo>
                  <a:pt x="67" y="164"/>
                </a:lnTo>
                <a:lnTo>
                  <a:pt x="84" y="166"/>
                </a:lnTo>
                <a:lnTo>
                  <a:pt x="101" y="164"/>
                </a:lnTo>
                <a:lnTo>
                  <a:pt x="118" y="158"/>
                </a:lnTo>
                <a:lnTo>
                  <a:pt x="133" y="151"/>
                </a:lnTo>
                <a:lnTo>
                  <a:pt x="143" y="141"/>
                </a:lnTo>
                <a:lnTo>
                  <a:pt x="154" y="128"/>
                </a:lnTo>
                <a:lnTo>
                  <a:pt x="162" y="113"/>
                </a:lnTo>
                <a:lnTo>
                  <a:pt x="166" y="97"/>
                </a:lnTo>
                <a:lnTo>
                  <a:pt x="168" y="80"/>
                </a:lnTo>
                <a:close/>
              </a:path>
            </a:pathLst>
          </a:custGeom>
          <a:solidFill>
            <a:srgbClr val="FE5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5" name="Freeform 175"/>
          <p:cNvSpPr>
            <a:spLocks/>
          </p:cNvSpPr>
          <p:nvPr/>
        </p:nvSpPr>
        <p:spPr bwMode="auto">
          <a:xfrm>
            <a:off x="4252913" y="4618832"/>
            <a:ext cx="266700" cy="260350"/>
          </a:xfrm>
          <a:custGeom>
            <a:avLst/>
            <a:gdLst>
              <a:gd name="T0" fmla="*/ 418345984 w 168"/>
              <a:gd name="T1" fmla="*/ 168851249 h 164"/>
              <a:gd name="T2" fmla="*/ 398184642 w 168"/>
              <a:gd name="T3" fmla="*/ 100806237 h 164"/>
              <a:gd name="T4" fmla="*/ 355342795 w 168"/>
              <a:gd name="T5" fmla="*/ 47883757 h 164"/>
              <a:gd name="T6" fmla="*/ 302418739 w 168"/>
              <a:gd name="T7" fmla="*/ 10080624 h 164"/>
              <a:gd name="T8" fmla="*/ 259575305 w 168"/>
              <a:gd name="T9" fmla="*/ 0 h 164"/>
              <a:gd name="T10" fmla="*/ 287297807 w 168"/>
              <a:gd name="T11" fmla="*/ 10080624 h 164"/>
              <a:gd name="T12" fmla="*/ 345262174 w 168"/>
              <a:gd name="T13" fmla="*/ 47883757 h 164"/>
              <a:gd name="T14" fmla="*/ 393144331 w 168"/>
              <a:gd name="T15" fmla="*/ 100806237 h 164"/>
              <a:gd name="T16" fmla="*/ 413305574 w 168"/>
              <a:gd name="T17" fmla="*/ 163810939 h 164"/>
              <a:gd name="T18" fmla="*/ 413305574 w 168"/>
              <a:gd name="T19" fmla="*/ 244454371 h 164"/>
              <a:gd name="T20" fmla="*/ 383063710 w 168"/>
              <a:gd name="T21" fmla="*/ 317539669 h 164"/>
              <a:gd name="T22" fmla="*/ 330141242 w 168"/>
              <a:gd name="T23" fmla="*/ 370463724 h 164"/>
              <a:gd name="T24" fmla="*/ 254534994 w 168"/>
              <a:gd name="T25" fmla="*/ 403224949 h 164"/>
              <a:gd name="T26" fmla="*/ 168851251 w 168"/>
              <a:gd name="T27" fmla="*/ 403224949 h 164"/>
              <a:gd name="T28" fmla="*/ 95765928 w 168"/>
              <a:gd name="T29" fmla="*/ 370463724 h 164"/>
              <a:gd name="T30" fmla="*/ 42843447 w 168"/>
              <a:gd name="T31" fmla="*/ 317539669 h 164"/>
              <a:gd name="T32" fmla="*/ 10080624 w 168"/>
              <a:gd name="T33" fmla="*/ 244454371 h 164"/>
              <a:gd name="T34" fmla="*/ 10080624 w 168"/>
              <a:gd name="T35" fmla="*/ 173891560 h 164"/>
              <a:gd name="T36" fmla="*/ 22682198 w 168"/>
              <a:gd name="T37" fmla="*/ 126007815 h 164"/>
              <a:gd name="T38" fmla="*/ 42843447 w 168"/>
              <a:gd name="T39" fmla="*/ 85685305 h 164"/>
              <a:gd name="T40" fmla="*/ 80644996 w 168"/>
              <a:gd name="T41" fmla="*/ 47883757 h 164"/>
              <a:gd name="T42" fmla="*/ 90725617 w 168"/>
              <a:gd name="T43" fmla="*/ 37801548 h 164"/>
              <a:gd name="T44" fmla="*/ 70564374 w 168"/>
              <a:gd name="T45" fmla="*/ 52922493 h 164"/>
              <a:gd name="T46" fmla="*/ 37801549 w 168"/>
              <a:gd name="T47" fmla="*/ 90725616 h 164"/>
              <a:gd name="T48" fmla="*/ 15120938 w 168"/>
              <a:gd name="T49" fmla="*/ 133567487 h 164"/>
              <a:gd name="T50" fmla="*/ 5040312 w 168"/>
              <a:gd name="T51" fmla="*/ 178931871 h 164"/>
              <a:gd name="T52" fmla="*/ 5040312 w 168"/>
              <a:gd name="T53" fmla="*/ 244454371 h 164"/>
              <a:gd name="T54" fmla="*/ 37801549 w 168"/>
              <a:gd name="T55" fmla="*/ 317539669 h 164"/>
              <a:gd name="T56" fmla="*/ 95765928 w 168"/>
              <a:gd name="T57" fmla="*/ 375504034 h 164"/>
              <a:gd name="T58" fmla="*/ 168851251 w 168"/>
              <a:gd name="T59" fmla="*/ 408265260 h 164"/>
              <a:gd name="T60" fmla="*/ 254534994 w 168"/>
              <a:gd name="T61" fmla="*/ 408265260 h 164"/>
              <a:gd name="T62" fmla="*/ 330141242 w 168"/>
              <a:gd name="T63" fmla="*/ 375504034 h 164"/>
              <a:gd name="T64" fmla="*/ 388104021 w 168"/>
              <a:gd name="T65" fmla="*/ 317539669 h 164"/>
              <a:gd name="T66" fmla="*/ 418345984 w 168"/>
              <a:gd name="T67" fmla="*/ 244454371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8"/>
              <a:gd name="T103" fmla="*/ 0 h 164"/>
              <a:gd name="T104" fmla="*/ 168 w 168"/>
              <a:gd name="T105" fmla="*/ 164 h 16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8" h="164">
                <a:moveTo>
                  <a:pt x="168" y="80"/>
                </a:moveTo>
                <a:lnTo>
                  <a:pt x="166" y="67"/>
                </a:lnTo>
                <a:lnTo>
                  <a:pt x="164" y="53"/>
                </a:lnTo>
                <a:lnTo>
                  <a:pt x="158" y="40"/>
                </a:lnTo>
                <a:lnTo>
                  <a:pt x="149" y="29"/>
                </a:lnTo>
                <a:lnTo>
                  <a:pt x="141" y="19"/>
                </a:lnTo>
                <a:lnTo>
                  <a:pt x="131" y="10"/>
                </a:lnTo>
                <a:lnTo>
                  <a:pt x="120" y="4"/>
                </a:lnTo>
                <a:lnTo>
                  <a:pt x="107" y="0"/>
                </a:lnTo>
                <a:lnTo>
                  <a:pt x="103" y="0"/>
                </a:lnTo>
                <a:lnTo>
                  <a:pt x="101" y="2"/>
                </a:lnTo>
                <a:lnTo>
                  <a:pt x="114" y="4"/>
                </a:lnTo>
                <a:lnTo>
                  <a:pt x="126" y="10"/>
                </a:lnTo>
                <a:lnTo>
                  <a:pt x="137" y="19"/>
                </a:lnTo>
                <a:lnTo>
                  <a:pt x="147" y="29"/>
                </a:lnTo>
                <a:lnTo>
                  <a:pt x="156" y="40"/>
                </a:lnTo>
                <a:lnTo>
                  <a:pt x="160" y="53"/>
                </a:lnTo>
                <a:lnTo>
                  <a:pt x="164" y="65"/>
                </a:lnTo>
                <a:lnTo>
                  <a:pt x="166" y="80"/>
                </a:lnTo>
                <a:lnTo>
                  <a:pt x="164" y="97"/>
                </a:lnTo>
                <a:lnTo>
                  <a:pt x="160" y="111"/>
                </a:lnTo>
                <a:lnTo>
                  <a:pt x="152" y="126"/>
                </a:lnTo>
                <a:lnTo>
                  <a:pt x="141" y="139"/>
                </a:lnTo>
                <a:lnTo>
                  <a:pt x="131" y="147"/>
                </a:lnTo>
                <a:lnTo>
                  <a:pt x="116" y="155"/>
                </a:lnTo>
                <a:lnTo>
                  <a:pt x="101" y="160"/>
                </a:lnTo>
                <a:lnTo>
                  <a:pt x="84" y="162"/>
                </a:lnTo>
                <a:lnTo>
                  <a:pt x="67" y="160"/>
                </a:lnTo>
                <a:lnTo>
                  <a:pt x="53" y="155"/>
                </a:lnTo>
                <a:lnTo>
                  <a:pt x="38" y="147"/>
                </a:lnTo>
                <a:lnTo>
                  <a:pt x="28" y="139"/>
                </a:lnTo>
                <a:lnTo>
                  <a:pt x="17" y="126"/>
                </a:lnTo>
                <a:lnTo>
                  <a:pt x="9" y="111"/>
                </a:lnTo>
                <a:lnTo>
                  <a:pt x="4" y="97"/>
                </a:lnTo>
                <a:lnTo>
                  <a:pt x="2" y="80"/>
                </a:lnTo>
                <a:lnTo>
                  <a:pt x="4" y="69"/>
                </a:lnTo>
                <a:lnTo>
                  <a:pt x="6" y="61"/>
                </a:lnTo>
                <a:lnTo>
                  <a:pt x="9" y="50"/>
                </a:lnTo>
                <a:lnTo>
                  <a:pt x="13" y="42"/>
                </a:lnTo>
                <a:lnTo>
                  <a:pt x="17" y="34"/>
                </a:lnTo>
                <a:lnTo>
                  <a:pt x="23" y="27"/>
                </a:lnTo>
                <a:lnTo>
                  <a:pt x="32" y="19"/>
                </a:lnTo>
                <a:lnTo>
                  <a:pt x="38" y="15"/>
                </a:lnTo>
                <a:lnTo>
                  <a:pt x="36" y="15"/>
                </a:lnTo>
                <a:lnTo>
                  <a:pt x="34" y="15"/>
                </a:lnTo>
                <a:lnTo>
                  <a:pt x="28" y="21"/>
                </a:lnTo>
                <a:lnTo>
                  <a:pt x="19" y="27"/>
                </a:lnTo>
                <a:lnTo>
                  <a:pt x="15" y="36"/>
                </a:lnTo>
                <a:lnTo>
                  <a:pt x="11" y="42"/>
                </a:lnTo>
                <a:lnTo>
                  <a:pt x="6" y="53"/>
                </a:lnTo>
                <a:lnTo>
                  <a:pt x="2" y="61"/>
                </a:lnTo>
                <a:lnTo>
                  <a:pt x="2" y="71"/>
                </a:lnTo>
                <a:lnTo>
                  <a:pt x="0" y="80"/>
                </a:lnTo>
                <a:lnTo>
                  <a:pt x="2" y="97"/>
                </a:lnTo>
                <a:lnTo>
                  <a:pt x="6" y="113"/>
                </a:lnTo>
                <a:lnTo>
                  <a:pt x="15" y="126"/>
                </a:lnTo>
                <a:lnTo>
                  <a:pt x="25" y="139"/>
                </a:lnTo>
                <a:lnTo>
                  <a:pt x="38" y="149"/>
                </a:lnTo>
                <a:lnTo>
                  <a:pt x="53" y="158"/>
                </a:lnTo>
                <a:lnTo>
                  <a:pt x="67" y="162"/>
                </a:lnTo>
                <a:lnTo>
                  <a:pt x="84" y="164"/>
                </a:lnTo>
                <a:lnTo>
                  <a:pt x="101" y="162"/>
                </a:lnTo>
                <a:lnTo>
                  <a:pt x="116" y="158"/>
                </a:lnTo>
                <a:lnTo>
                  <a:pt x="131" y="149"/>
                </a:lnTo>
                <a:lnTo>
                  <a:pt x="143" y="139"/>
                </a:lnTo>
                <a:lnTo>
                  <a:pt x="154" y="126"/>
                </a:lnTo>
                <a:lnTo>
                  <a:pt x="162" y="113"/>
                </a:lnTo>
                <a:lnTo>
                  <a:pt x="166" y="97"/>
                </a:lnTo>
                <a:lnTo>
                  <a:pt x="168" y="80"/>
                </a:lnTo>
                <a:close/>
              </a:path>
            </a:pathLst>
          </a:custGeom>
          <a:solidFill>
            <a:srgbClr val="FE5F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6" name="Freeform 176"/>
          <p:cNvSpPr>
            <a:spLocks/>
          </p:cNvSpPr>
          <p:nvPr/>
        </p:nvSpPr>
        <p:spPr bwMode="auto">
          <a:xfrm>
            <a:off x="4256090" y="4618861"/>
            <a:ext cx="260350" cy="257175"/>
          </a:xfrm>
          <a:custGeom>
            <a:avLst/>
            <a:gdLst>
              <a:gd name="T0" fmla="*/ 413305570 w 164"/>
              <a:gd name="T1" fmla="*/ 168851248 h 162"/>
              <a:gd name="T2" fmla="*/ 388104017 w 164"/>
              <a:gd name="T3" fmla="*/ 100806237 h 162"/>
              <a:gd name="T4" fmla="*/ 345262171 w 164"/>
              <a:gd name="T5" fmla="*/ 47883757 h 162"/>
              <a:gd name="T6" fmla="*/ 287297805 w 164"/>
              <a:gd name="T7" fmla="*/ 10080624 h 162"/>
              <a:gd name="T8" fmla="*/ 249494681 w 164"/>
              <a:gd name="T9" fmla="*/ 5040312 h 162"/>
              <a:gd name="T10" fmla="*/ 277217184 w 164"/>
              <a:gd name="T11" fmla="*/ 15120938 h 162"/>
              <a:gd name="T12" fmla="*/ 335181549 w 164"/>
              <a:gd name="T13" fmla="*/ 47883757 h 162"/>
              <a:gd name="T14" fmla="*/ 383063707 w 164"/>
              <a:gd name="T15" fmla="*/ 100806237 h 162"/>
              <a:gd name="T16" fmla="*/ 403224949 w 164"/>
              <a:gd name="T17" fmla="*/ 163810938 h 162"/>
              <a:gd name="T18" fmla="*/ 403224949 w 164"/>
              <a:gd name="T19" fmla="*/ 244454370 h 162"/>
              <a:gd name="T20" fmla="*/ 378023396 w 164"/>
              <a:gd name="T21" fmla="*/ 317539667 h 162"/>
              <a:gd name="T22" fmla="*/ 317539669 w 164"/>
              <a:gd name="T23" fmla="*/ 370463722 h 162"/>
              <a:gd name="T24" fmla="*/ 249494681 w 164"/>
              <a:gd name="T25" fmla="*/ 403224947 h 162"/>
              <a:gd name="T26" fmla="*/ 163810939 w 164"/>
              <a:gd name="T27" fmla="*/ 403224947 h 162"/>
              <a:gd name="T28" fmla="*/ 95765927 w 164"/>
              <a:gd name="T29" fmla="*/ 370463722 h 162"/>
              <a:gd name="T30" fmla="*/ 42843446 w 164"/>
              <a:gd name="T31" fmla="*/ 317539667 h 162"/>
              <a:gd name="T32" fmla="*/ 10080624 w 164"/>
              <a:gd name="T33" fmla="*/ 244454370 h 162"/>
              <a:gd name="T34" fmla="*/ 5040312 w 164"/>
              <a:gd name="T35" fmla="*/ 173891559 h 162"/>
              <a:gd name="T36" fmla="*/ 22682198 w 164"/>
              <a:gd name="T37" fmla="*/ 126007815 h 162"/>
              <a:gd name="T38" fmla="*/ 42843446 w 164"/>
              <a:gd name="T39" fmla="*/ 85685305 h 162"/>
              <a:gd name="T40" fmla="*/ 80644995 w 164"/>
              <a:gd name="T41" fmla="*/ 47883757 h 162"/>
              <a:gd name="T42" fmla="*/ 90725616 w 164"/>
              <a:gd name="T43" fmla="*/ 37801548 h 162"/>
              <a:gd name="T44" fmla="*/ 70564374 w 164"/>
              <a:gd name="T45" fmla="*/ 52922492 h 162"/>
              <a:gd name="T46" fmla="*/ 37801548 w 164"/>
              <a:gd name="T47" fmla="*/ 85685305 h 162"/>
              <a:gd name="T48" fmla="*/ 10080624 w 164"/>
              <a:gd name="T49" fmla="*/ 126007815 h 162"/>
              <a:gd name="T50" fmla="*/ 0 w 164"/>
              <a:gd name="T51" fmla="*/ 178931870 h 162"/>
              <a:gd name="T52" fmla="*/ 5040312 w 164"/>
              <a:gd name="T53" fmla="*/ 244454370 h 162"/>
              <a:gd name="T54" fmla="*/ 37801548 w 164"/>
              <a:gd name="T55" fmla="*/ 317539667 h 162"/>
              <a:gd name="T56" fmla="*/ 90725616 w 164"/>
              <a:gd name="T57" fmla="*/ 375504033 h 162"/>
              <a:gd name="T58" fmla="*/ 163810939 w 164"/>
              <a:gd name="T59" fmla="*/ 408265258 h 162"/>
              <a:gd name="T60" fmla="*/ 249494681 w 164"/>
              <a:gd name="T61" fmla="*/ 408265258 h 162"/>
              <a:gd name="T62" fmla="*/ 325100928 w 164"/>
              <a:gd name="T63" fmla="*/ 375504033 h 162"/>
              <a:gd name="T64" fmla="*/ 378023396 w 164"/>
              <a:gd name="T65" fmla="*/ 317539667 h 162"/>
              <a:gd name="T66" fmla="*/ 408265260 w 164"/>
              <a:gd name="T67" fmla="*/ 244454370 h 1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4"/>
              <a:gd name="T103" fmla="*/ 0 h 162"/>
              <a:gd name="T104" fmla="*/ 164 w 164"/>
              <a:gd name="T105" fmla="*/ 162 h 16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4" h="162">
                <a:moveTo>
                  <a:pt x="164" y="80"/>
                </a:moveTo>
                <a:lnTo>
                  <a:pt x="164" y="67"/>
                </a:lnTo>
                <a:lnTo>
                  <a:pt x="160" y="53"/>
                </a:lnTo>
                <a:lnTo>
                  <a:pt x="154" y="40"/>
                </a:lnTo>
                <a:lnTo>
                  <a:pt x="147" y="29"/>
                </a:lnTo>
                <a:lnTo>
                  <a:pt x="137" y="19"/>
                </a:lnTo>
                <a:lnTo>
                  <a:pt x="126" y="10"/>
                </a:lnTo>
                <a:lnTo>
                  <a:pt x="114" y="4"/>
                </a:lnTo>
                <a:lnTo>
                  <a:pt x="101" y="0"/>
                </a:lnTo>
                <a:lnTo>
                  <a:pt x="99" y="2"/>
                </a:lnTo>
                <a:lnTo>
                  <a:pt x="97" y="2"/>
                </a:lnTo>
                <a:lnTo>
                  <a:pt x="110" y="6"/>
                </a:lnTo>
                <a:lnTo>
                  <a:pt x="122" y="10"/>
                </a:lnTo>
                <a:lnTo>
                  <a:pt x="133" y="19"/>
                </a:lnTo>
                <a:lnTo>
                  <a:pt x="143" y="29"/>
                </a:lnTo>
                <a:lnTo>
                  <a:pt x="152" y="40"/>
                </a:lnTo>
                <a:lnTo>
                  <a:pt x="158" y="53"/>
                </a:lnTo>
                <a:lnTo>
                  <a:pt x="160" y="65"/>
                </a:lnTo>
                <a:lnTo>
                  <a:pt x="162" y="80"/>
                </a:lnTo>
                <a:lnTo>
                  <a:pt x="160" y="97"/>
                </a:lnTo>
                <a:lnTo>
                  <a:pt x="156" y="111"/>
                </a:lnTo>
                <a:lnTo>
                  <a:pt x="150" y="126"/>
                </a:lnTo>
                <a:lnTo>
                  <a:pt x="139" y="137"/>
                </a:lnTo>
                <a:lnTo>
                  <a:pt x="126" y="147"/>
                </a:lnTo>
                <a:lnTo>
                  <a:pt x="114" y="153"/>
                </a:lnTo>
                <a:lnTo>
                  <a:pt x="99" y="160"/>
                </a:lnTo>
                <a:lnTo>
                  <a:pt x="82" y="160"/>
                </a:lnTo>
                <a:lnTo>
                  <a:pt x="65" y="160"/>
                </a:lnTo>
                <a:lnTo>
                  <a:pt x="51" y="153"/>
                </a:lnTo>
                <a:lnTo>
                  <a:pt x="38" y="147"/>
                </a:lnTo>
                <a:lnTo>
                  <a:pt x="26" y="137"/>
                </a:lnTo>
                <a:lnTo>
                  <a:pt x="17" y="126"/>
                </a:lnTo>
                <a:lnTo>
                  <a:pt x="9" y="111"/>
                </a:lnTo>
                <a:lnTo>
                  <a:pt x="4" y="97"/>
                </a:lnTo>
                <a:lnTo>
                  <a:pt x="2" y="80"/>
                </a:lnTo>
                <a:lnTo>
                  <a:pt x="2" y="69"/>
                </a:lnTo>
                <a:lnTo>
                  <a:pt x="4" y="61"/>
                </a:lnTo>
                <a:lnTo>
                  <a:pt x="9" y="50"/>
                </a:lnTo>
                <a:lnTo>
                  <a:pt x="13" y="42"/>
                </a:lnTo>
                <a:lnTo>
                  <a:pt x="17" y="34"/>
                </a:lnTo>
                <a:lnTo>
                  <a:pt x="23" y="25"/>
                </a:lnTo>
                <a:lnTo>
                  <a:pt x="32" y="19"/>
                </a:lnTo>
                <a:lnTo>
                  <a:pt x="38" y="13"/>
                </a:lnTo>
                <a:lnTo>
                  <a:pt x="36" y="15"/>
                </a:lnTo>
                <a:lnTo>
                  <a:pt x="34" y="15"/>
                </a:lnTo>
                <a:lnTo>
                  <a:pt x="28" y="21"/>
                </a:lnTo>
                <a:lnTo>
                  <a:pt x="19" y="27"/>
                </a:lnTo>
                <a:lnTo>
                  <a:pt x="15" y="34"/>
                </a:lnTo>
                <a:lnTo>
                  <a:pt x="9" y="42"/>
                </a:lnTo>
                <a:lnTo>
                  <a:pt x="4" y="50"/>
                </a:lnTo>
                <a:lnTo>
                  <a:pt x="2" y="61"/>
                </a:lnTo>
                <a:lnTo>
                  <a:pt x="0" y="71"/>
                </a:lnTo>
                <a:lnTo>
                  <a:pt x="0" y="80"/>
                </a:lnTo>
                <a:lnTo>
                  <a:pt x="2" y="97"/>
                </a:lnTo>
                <a:lnTo>
                  <a:pt x="7" y="113"/>
                </a:lnTo>
                <a:lnTo>
                  <a:pt x="15" y="126"/>
                </a:lnTo>
                <a:lnTo>
                  <a:pt x="23" y="139"/>
                </a:lnTo>
                <a:lnTo>
                  <a:pt x="36" y="149"/>
                </a:lnTo>
                <a:lnTo>
                  <a:pt x="51" y="155"/>
                </a:lnTo>
                <a:lnTo>
                  <a:pt x="65" y="162"/>
                </a:lnTo>
                <a:lnTo>
                  <a:pt x="82" y="162"/>
                </a:lnTo>
                <a:lnTo>
                  <a:pt x="99" y="162"/>
                </a:lnTo>
                <a:lnTo>
                  <a:pt x="114" y="155"/>
                </a:lnTo>
                <a:lnTo>
                  <a:pt x="129" y="149"/>
                </a:lnTo>
                <a:lnTo>
                  <a:pt x="141" y="139"/>
                </a:lnTo>
                <a:lnTo>
                  <a:pt x="150" y="126"/>
                </a:lnTo>
                <a:lnTo>
                  <a:pt x="158" y="113"/>
                </a:lnTo>
                <a:lnTo>
                  <a:pt x="162" y="97"/>
                </a:lnTo>
                <a:lnTo>
                  <a:pt x="164" y="80"/>
                </a:lnTo>
                <a:close/>
              </a:path>
            </a:pathLst>
          </a:custGeom>
          <a:solidFill>
            <a:srgbClr val="FE60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7" name="Freeform 177"/>
          <p:cNvSpPr>
            <a:spLocks/>
          </p:cNvSpPr>
          <p:nvPr/>
        </p:nvSpPr>
        <p:spPr bwMode="auto">
          <a:xfrm>
            <a:off x="4256090" y="4622007"/>
            <a:ext cx="260350" cy="254000"/>
          </a:xfrm>
          <a:custGeom>
            <a:avLst/>
            <a:gdLst>
              <a:gd name="T0" fmla="*/ 408265260 w 164"/>
              <a:gd name="T1" fmla="*/ 158769039 h 160"/>
              <a:gd name="T2" fmla="*/ 388104017 w 164"/>
              <a:gd name="T3" fmla="*/ 95765926 h 160"/>
              <a:gd name="T4" fmla="*/ 340221860 w 164"/>
              <a:gd name="T5" fmla="*/ 42843446 h 160"/>
              <a:gd name="T6" fmla="*/ 282257494 w 164"/>
              <a:gd name="T7" fmla="*/ 5040312 h 160"/>
              <a:gd name="T8" fmla="*/ 244454371 w 164"/>
              <a:gd name="T9" fmla="*/ 0 h 160"/>
              <a:gd name="T10" fmla="*/ 272176873 w 164"/>
              <a:gd name="T11" fmla="*/ 10080624 h 160"/>
              <a:gd name="T12" fmla="*/ 330141239 w 164"/>
              <a:gd name="T13" fmla="*/ 42843446 h 160"/>
              <a:gd name="T14" fmla="*/ 378023396 w 164"/>
              <a:gd name="T15" fmla="*/ 95765926 h 160"/>
              <a:gd name="T16" fmla="*/ 403224949 w 164"/>
              <a:gd name="T17" fmla="*/ 158769039 h 160"/>
              <a:gd name="T18" fmla="*/ 403224949 w 164"/>
              <a:gd name="T19" fmla="*/ 239414058 h 160"/>
              <a:gd name="T20" fmla="*/ 370463724 w 164"/>
              <a:gd name="T21" fmla="*/ 307459044 h 160"/>
              <a:gd name="T22" fmla="*/ 317539669 w 164"/>
              <a:gd name="T23" fmla="*/ 360383099 h 160"/>
              <a:gd name="T24" fmla="*/ 249494681 w 164"/>
              <a:gd name="T25" fmla="*/ 393144324 h 160"/>
              <a:gd name="T26" fmla="*/ 163810939 w 164"/>
              <a:gd name="T27" fmla="*/ 393144324 h 160"/>
              <a:gd name="T28" fmla="*/ 95765927 w 164"/>
              <a:gd name="T29" fmla="*/ 360383099 h 160"/>
              <a:gd name="T30" fmla="*/ 42843446 w 164"/>
              <a:gd name="T31" fmla="*/ 307459044 h 160"/>
              <a:gd name="T32" fmla="*/ 10080624 w 164"/>
              <a:gd name="T33" fmla="*/ 239414058 h 160"/>
              <a:gd name="T34" fmla="*/ 10080624 w 164"/>
              <a:gd name="T35" fmla="*/ 168851248 h 160"/>
              <a:gd name="T36" fmla="*/ 22682198 w 164"/>
              <a:gd name="T37" fmla="*/ 120967503 h 160"/>
              <a:gd name="T38" fmla="*/ 47883757 w 164"/>
              <a:gd name="T39" fmla="*/ 80644994 h 160"/>
              <a:gd name="T40" fmla="*/ 85685305 w 164"/>
              <a:gd name="T41" fmla="*/ 42843446 h 160"/>
              <a:gd name="T42" fmla="*/ 95765927 w 164"/>
              <a:gd name="T43" fmla="*/ 27720927 h 160"/>
              <a:gd name="T44" fmla="*/ 75604684 w 164"/>
              <a:gd name="T45" fmla="*/ 42843446 h 160"/>
              <a:gd name="T46" fmla="*/ 37801548 w 164"/>
              <a:gd name="T47" fmla="*/ 80644994 h 160"/>
              <a:gd name="T48" fmla="*/ 17640300 w 164"/>
              <a:gd name="T49" fmla="*/ 120967503 h 160"/>
              <a:gd name="T50" fmla="*/ 5040312 w 164"/>
              <a:gd name="T51" fmla="*/ 168851248 h 160"/>
              <a:gd name="T52" fmla="*/ 5040312 w 164"/>
              <a:gd name="T53" fmla="*/ 239414058 h 160"/>
              <a:gd name="T54" fmla="*/ 37801548 w 164"/>
              <a:gd name="T55" fmla="*/ 312499355 h 160"/>
              <a:gd name="T56" fmla="*/ 90725616 w 164"/>
              <a:gd name="T57" fmla="*/ 365423410 h 160"/>
              <a:gd name="T58" fmla="*/ 163810939 w 164"/>
              <a:gd name="T59" fmla="*/ 398184635 h 160"/>
              <a:gd name="T60" fmla="*/ 249494681 w 164"/>
              <a:gd name="T61" fmla="*/ 398184635 h 160"/>
              <a:gd name="T62" fmla="*/ 325100928 w 164"/>
              <a:gd name="T63" fmla="*/ 365423410 h 160"/>
              <a:gd name="T64" fmla="*/ 378023396 w 164"/>
              <a:gd name="T65" fmla="*/ 312499355 h 160"/>
              <a:gd name="T66" fmla="*/ 408265260 w 164"/>
              <a:gd name="T67" fmla="*/ 239414058 h 16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4"/>
              <a:gd name="T103" fmla="*/ 0 h 160"/>
              <a:gd name="T104" fmla="*/ 164 w 164"/>
              <a:gd name="T105" fmla="*/ 160 h 16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4" h="160">
                <a:moveTo>
                  <a:pt x="164" y="78"/>
                </a:moveTo>
                <a:lnTo>
                  <a:pt x="162" y="63"/>
                </a:lnTo>
                <a:lnTo>
                  <a:pt x="158" y="51"/>
                </a:lnTo>
                <a:lnTo>
                  <a:pt x="154" y="38"/>
                </a:lnTo>
                <a:lnTo>
                  <a:pt x="145" y="27"/>
                </a:lnTo>
                <a:lnTo>
                  <a:pt x="135" y="17"/>
                </a:lnTo>
                <a:lnTo>
                  <a:pt x="124" y="8"/>
                </a:lnTo>
                <a:lnTo>
                  <a:pt x="112" y="2"/>
                </a:lnTo>
                <a:lnTo>
                  <a:pt x="99" y="0"/>
                </a:lnTo>
                <a:lnTo>
                  <a:pt x="97" y="0"/>
                </a:lnTo>
                <a:lnTo>
                  <a:pt x="93" y="0"/>
                </a:lnTo>
                <a:lnTo>
                  <a:pt x="108" y="4"/>
                </a:lnTo>
                <a:lnTo>
                  <a:pt x="120" y="8"/>
                </a:lnTo>
                <a:lnTo>
                  <a:pt x="131" y="17"/>
                </a:lnTo>
                <a:lnTo>
                  <a:pt x="141" y="27"/>
                </a:lnTo>
                <a:lnTo>
                  <a:pt x="150" y="38"/>
                </a:lnTo>
                <a:lnTo>
                  <a:pt x="156" y="51"/>
                </a:lnTo>
                <a:lnTo>
                  <a:pt x="160" y="63"/>
                </a:lnTo>
                <a:lnTo>
                  <a:pt x="160" y="78"/>
                </a:lnTo>
                <a:lnTo>
                  <a:pt x="160" y="95"/>
                </a:lnTo>
                <a:lnTo>
                  <a:pt x="156" y="109"/>
                </a:lnTo>
                <a:lnTo>
                  <a:pt x="147" y="122"/>
                </a:lnTo>
                <a:lnTo>
                  <a:pt x="139" y="135"/>
                </a:lnTo>
                <a:lnTo>
                  <a:pt x="126" y="143"/>
                </a:lnTo>
                <a:lnTo>
                  <a:pt x="114" y="151"/>
                </a:lnTo>
                <a:lnTo>
                  <a:pt x="99" y="156"/>
                </a:lnTo>
                <a:lnTo>
                  <a:pt x="82" y="158"/>
                </a:lnTo>
                <a:lnTo>
                  <a:pt x="65" y="156"/>
                </a:lnTo>
                <a:lnTo>
                  <a:pt x="51" y="151"/>
                </a:lnTo>
                <a:lnTo>
                  <a:pt x="38" y="143"/>
                </a:lnTo>
                <a:lnTo>
                  <a:pt x="28" y="135"/>
                </a:lnTo>
                <a:lnTo>
                  <a:pt x="17" y="122"/>
                </a:lnTo>
                <a:lnTo>
                  <a:pt x="11" y="109"/>
                </a:lnTo>
                <a:lnTo>
                  <a:pt x="4" y="95"/>
                </a:lnTo>
                <a:lnTo>
                  <a:pt x="4" y="78"/>
                </a:lnTo>
                <a:lnTo>
                  <a:pt x="4" y="67"/>
                </a:lnTo>
                <a:lnTo>
                  <a:pt x="7" y="57"/>
                </a:lnTo>
                <a:lnTo>
                  <a:pt x="9" y="48"/>
                </a:lnTo>
                <a:lnTo>
                  <a:pt x="15" y="40"/>
                </a:lnTo>
                <a:lnTo>
                  <a:pt x="19" y="32"/>
                </a:lnTo>
                <a:lnTo>
                  <a:pt x="26" y="23"/>
                </a:lnTo>
                <a:lnTo>
                  <a:pt x="34" y="17"/>
                </a:lnTo>
                <a:lnTo>
                  <a:pt x="42" y="11"/>
                </a:lnTo>
                <a:lnTo>
                  <a:pt x="38" y="11"/>
                </a:lnTo>
                <a:lnTo>
                  <a:pt x="36" y="13"/>
                </a:lnTo>
                <a:lnTo>
                  <a:pt x="30" y="17"/>
                </a:lnTo>
                <a:lnTo>
                  <a:pt x="21" y="25"/>
                </a:lnTo>
                <a:lnTo>
                  <a:pt x="15" y="32"/>
                </a:lnTo>
                <a:lnTo>
                  <a:pt x="11" y="40"/>
                </a:lnTo>
                <a:lnTo>
                  <a:pt x="7" y="48"/>
                </a:lnTo>
                <a:lnTo>
                  <a:pt x="4" y="59"/>
                </a:lnTo>
                <a:lnTo>
                  <a:pt x="2" y="67"/>
                </a:lnTo>
                <a:lnTo>
                  <a:pt x="0" y="78"/>
                </a:lnTo>
                <a:lnTo>
                  <a:pt x="2" y="95"/>
                </a:lnTo>
                <a:lnTo>
                  <a:pt x="7" y="109"/>
                </a:lnTo>
                <a:lnTo>
                  <a:pt x="15" y="124"/>
                </a:lnTo>
                <a:lnTo>
                  <a:pt x="26" y="137"/>
                </a:lnTo>
                <a:lnTo>
                  <a:pt x="36" y="145"/>
                </a:lnTo>
                <a:lnTo>
                  <a:pt x="51" y="153"/>
                </a:lnTo>
                <a:lnTo>
                  <a:pt x="65" y="158"/>
                </a:lnTo>
                <a:lnTo>
                  <a:pt x="82" y="160"/>
                </a:lnTo>
                <a:lnTo>
                  <a:pt x="99" y="158"/>
                </a:lnTo>
                <a:lnTo>
                  <a:pt x="114" y="153"/>
                </a:lnTo>
                <a:lnTo>
                  <a:pt x="129" y="145"/>
                </a:lnTo>
                <a:lnTo>
                  <a:pt x="139" y="137"/>
                </a:lnTo>
                <a:lnTo>
                  <a:pt x="150" y="124"/>
                </a:lnTo>
                <a:lnTo>
                  <a:pt x="158" y="109"/>
                </a:lnTo>
                <a:lnTo>
                  <a:pt x="162" y="95"/>
                </a:lnTo>
                <a:lnTo>
                  <a:pt x="164" y="78"/>
                </a:lnTo>
                <a:close/>
              </a:path>
            </a:pathLst>
          </a:custGeom>
          <a:solidFill>
            <a:srgbClr val="FE60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8" name="Freeform 178"/>
          <p:cNvSpPr>
            <a:spLocks/>
          </p:cNvSpPr>
          <p:nvPr/>
        </p:nvSpPr>
        <p:spPr bwMode="auto">
          <a:xfrm>
            <a:off x="4259263" y="4622007"/>
            <a:ext cx="254000" cy="250825"/>
          </a:xfrm>
          <a:custGeom>
            <a:avLst/>
            <a:gdLst>
              <a:gd name="T0" fmla="*/ 398184635 w 160"/>
              <a:gd name="T1" fmla="*/ 158769038 h 158"/>
              <a:gd name="T2" fmla="*/ 378023393 w 160"/>
              <a:gd name="T3" fmla="*/ 95765925 h 158"/>
              <a:gd name="T4" fmla="*/ 330141236 w 160"/>
              <a:gd name="T5" fmla="*/ 42843446 h 158"/>
              <a:gd name="T6" fmla="*/ 272176870 w 160"/>
              <a:gd name="T7" fmla="*/ 10080624 h 158"/>
              <a:gd name="T8" fmla="*/ 229333437 w 160"/>
              <a:gd name="T9" fmla="*/ 0 h 158"/>
              <a:gd name="T10" fmla="*/ 254534990 w 160"/>
              <a:gd name="T11" fmla="*/ 10080624 h 158"/>
              <a:gd name="T12" fmla="*/ 320059027 w 160"/>
              <a:gd name="T13" fmla="*/ 42843446 h 158"/>
              <a:gd name="T14" fmla="*/ 365423410 w 160"/>
              <a:gd name="T15" fmla="*/ 95765925 h 158"/>
              <a:gd name="T16" fmla="*/ 393144324 w 160"/>
              <a:gd name="T17" fmla="*/ 158769038 h 158"/>
              <a:gd name="T18" fmla="*/ 393144324 w 160"/>
              <a:gd name="T19" fmla="*/ 239414057 h 158"/>
              <a:gd name="T20" fmla="*/ 365423410 w 160"/>
              <a:gd name="T21" fmla="*/ 307459043 h 158"/>
              <a:gd name="T22" fmla="*/ 312499355 w 160"/>
              <a:gd name="T23" fmla="*/ 360383098 h 158"/>
              <a:gd name="T24" fmla="*/ 239414058 w 160"/>
              <a:gd name="T25" fmla="*/ 385584650 h 158"/>
              <a:gd name="T26" fmla="*/ 166330299 w 160"/>
              <a:gd name="T27" fmla="*/ 385584650 h 158"/>
              <a:gd name="T28" fmla="*/ 90725615 w 160"/>
              <a:gd name="T29" fmla="*/ 360383098 h 158"/>
              <a:gd name="T30" fmla="*/ 37801548 w 160"/>
              <a:gd name="T31" fmla="*/ 307459043 h 158"/>
              <a:gd name="T32" fmla="*/ 12601573 w 160"/>
              <a:gd name="T33" fmla="*/ 239414057 h 158"/>
              <a:gd name="T34" fmla="*/ 5040312 w 160"/>
              <a:gd name="T35" fmla="*/ 168851247 h 158"/>
              <a:gd name="T36" fmla="*/ 22682198 w 160"/>
              <a:gd name="T37" fmla="*/ 120967503 h 158"/>
              <a:gd name="T38" fmla="*/ 47883757 w 160"/>
              <a:gd name="T39" fmla="*/ 75604683 h 158"/>
              <a:gd name="T40" fmla="*/ 85685305 w 160"/>
              <a:gd name="T41" fmla="*/ 42843446 h 158"/>
              <a:gd name="T42" fmla="*/ 100806236 w 160"/>
              <a:gd name="T43" fmla="*/ 27720927 h 158"/>
              <a:gd name="T44" fmla="*/ 75604683 w 160"/>
              <a:gd name="T45" fmla="*/ 42843446 h 158"/>
              <a:gd name="T46" fmla="*/ 37801548 w 160"/>
              <a:gd name="T47" fmla="*/ 80644994 h 158"/>
              <a:gd name="T48" fmla="*/ 17640299 w 160"/>
              <a:gd name="T49" fmla="*/ 120967503 h 158"/>
              <a:gd name="T50" fmla="*/ 0 w 160"/>
              <a:gd name="T51" fmla="*/ 168851247 h 158"/>
              <a:gd name="T52" fmla="*/ 5040312 w 160"/>
              <a:gd name="T53" fmla="*/ 239414057 h 158"/>
              <a:gd name="T54" fmla="*/ 37801548 w 160"/>
              <a:gd name="T55" fmla="*/ 312499354 h 158"/>
              <a:gd name="T56" fmla="*/ 90725615 w 160"/>
              <a:gd name="T57" fmla="*/ 365423408 h 158"/>
              <a:gd name="T58" fmla="*/ 158769039 w 160"/>
              <a:gd name="T59" fmla="*/ 398184633 h 158"/>
              <a:gd name="T60" fmla="*/ 244454368 w 160"/>
              <a:gd name="T61" fmla="*/ 398184633 h 158"/>
              <a:gd name="T62" fmla="*/ 312499355 w 160"/>
              <a:gd name="T63" fmla="*/ 365423408 h 158"/>
              <a:gd name="T64" fmla="*/ 372983082 w 160"/>
              <a:gd name="T65" fmla="*/ 312499354 h 158"/>
              <a:gd name="T66" fmla="*/ 398184635 w 160"/>
              <a:gd name="T67" fmla="*/ 239414057 h 1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0"/>
              <a:gd name="T103" fmla="*/ 0 h 158"/>
              <a:gd name="T104" fmla="*/ 160 w 160"/>
              <a:gd name="T105" fmla="*/ 158 h 15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0" h="158">
                <a:moveTo>
                  <a:pt x="160" y="78"/>
                </a:moveTo>
                <a:lnTo>
                  <a:pt x="158" y="63"/>
                </a:lnTo>
                <a:lnTo>
                  <a:pt x="156" y="51"/>
                </a:lnTo>
                <a:lnTo>
                  <a:pt x="150" y="38"/>
                </a:lnTo>
                <a:lnTo>
                  <a:pt x="141" y="27"/>
                </a:lnTo>
                <a:lnTo>
                  <a:pt x="131" y="17"/>
                </a:lnTo>
                <a:lnTo>
                  <a:pt x="120" y="8"/>
                </a:lnTo>
                <a:lnTo>
                  <a:pt x="108" y="4"/>
                </a:lnTo>
                <a:lnTo>
                  <a:pt x="95" y="0"/>
                </a:lnTo>
                <a:lnTo>
                  <a:pt x="91" y="0"/>
                </a:lnTo>
                <a:lnTo>
                  <a:pt x="87" y="2"/>
                </a:lnTo>
                <a:lnTo>
                  <a:pt x="101" y="4"/>
                </a:lnTo>
                <a:lnTo>
                  <a:pt x="116" y="8"/>
                </a:lnTo>
                <a:lnTo>
                  <a:pt x="127" y="17"/>
                </a:lnTo>
                <a:lnTo>
                  <a:pt x="137" y="25"/>
                </a:lnTo>
                <a:lnTo>
                  <a:pt x="145" y="38"/>
                </a:lnTo>
                <a:lnTo>
                  <a:pt x="152" y="51"/>
                </a:lnTo>
                <a:lnTo>
                  <a:pt x="156" y="63"/>
                </a:lnTo>
                <a:lnTo>
                  <a:pt x="158" y="78"/>
                </a:lnTo>
                <a:lnTo>
                  <a:pt x="156" y="95"/>
                </a:lnTo>
                <a:lnTo>
                  <a:pt x="152" y="109"/>
                </a:lnTo>
                <a:lnTo>
                  <a:pt x="145" y="122"/>
                </a:lnTo>
                <a:lnTo>
                  <a:pt x="135" y="132"/>
                </a:lnTo>
                <a:lnTo>
                  <a:pt x="124" y="143"/>
                </a:lnTo>
                <a:lnTo>
                  <a:pt x="110" y="149"/>
                </a:lnTo>
                <a:lnTo>
                  <a:pt x="95" y="153"/>
                </a:lnTo>
                <a:lnTo>
                  <a:pt x="80" y="156"/>
                </a:lnTo>
                <a:lnTo>
                  <a:pt x="66" y="153"/>
                </a:lnTo>
                <a:lnTo>
                  <a:pt x="51" y="149"/>
                </a:lnTo>
                <a:lnTo>
                  <a:pt x="36" y="143"/>
                </a:lnTo>
                <a:lnTo>
                  <a:pt x="26" y="132"/>
                </a:lnTo>
                <a:lnTo>
                  <a:pt x="15" y="122"/>
                </a:lnTo>
                <a:lnTo>
                  <a:pt x="9" y="109"/>
                </a:lnTo>
                <a:lnTo>
                  <a:pt x="5" y="95"/>
                </a:lnTo>
                <a:lnTo>
                  <a:pt x="2" y="78"/>
                </a:lnTo>
                <a:lnTo>
                  <a:pt x="2" y="67"/>
                </a:lnTo>
                <a:lnTo>
                  <a:pt x="7" y="57"/>
                </a:lnTo>
                <a:lnTo>
                  <a:pt x="9" y="48"/>
                </a:lnTo>
                <a:lnTo>
                  <a:pt x="13" y="38"/>
                </a:lnTo>
                <a:lnTo>
                  <a:pt x="19" y="30"/>
                </a:lnTo>
                <a:lnTo>
                  <a:pt x="26" y="23"/>
                </a:lnTo>
                <a:lnTo>
                  <a:pt x="34" y="17"/>
                </a:lnTo>
                <a:lnTo>
                  <a:pt x="42" y="11"/>
                </a:lnTo>
                <a:lnTo>
                  <a:pt x="40" y="11"/>
                </a:lnTo>
                <a:lnTo>
                  <a:pt x="36" y="11"/>
                </a:lnTo>
                <a:lnTo>
                  <a:pt x="30" y="17"/>
                </a:lnTo>
                <a:lnTo>
                  <a:pt x="21" y="23"/>
                </a:lnTo>
                <a:lnTo>
                  <a:pt x="15" y="32"/>
                </a:lnTo>
                <a:lnTo>
                  <a:pt x="11" y="40"/>
                </a:lnTo>
                <a:lnTo>
                  <a:pt x="7" y="48"/>
                </a:lnTo>
                <a:lnTo>
                  <a:pt x="2" y="59"/>
                </a:lnTo>
                <a:lnTo>
                  <a:pt x="0" y="67"/>
                </a:lnTo>
                <a:lnTo>
                  <a:pt x="0" y="78"/>
                </a:lnTo>
                <a:lnTo>
                  <a:pt x="2" y="95"/>
                </a:lnTo>
                <a:lnTo>
                  <a:pt x="7" y="109"/>
                </a:lnTo>
                <a:lnTo>
                  <a:pt x="15" y="124"/>
                </a:lnTo>
                <a:lnTo>
                  <a:pt x="24" y="135"/>
                </a:lnTo>
                <a:lnTo>
                  <a:pt x="36" y="145"/>
                </a:lnTo>
                <a:lnTo>
                  <a:pt x="49" y="151"/>
                </a:lnTo>
                <a:lnTo>
                  <a:pt x="63" y="158"/>
                </a:lnTo>
                <a:lnTo>
                  <a:pt x="80" y="158"/>
                </a:lnTo>
                <a:lnTo>
                  <a:pt x="97" y="158"/>
                </a:lnTo>
                <a:lnTo>
                  <a:pt x="112" y="151"/>
                </a:lnTo>
                <a:lnTo>
                  <a:pt x="124" y="145"/>
                </a:lnTo>
                <a:lnTo>
                  <a:pt x="137" y="135"/>
                </a:lnTo>
                <a:lnTo>
                  <a:pt x="148" y="124"/>
                </a:lnTo>
                <a:lnTo>
                  <a:pt x="154" y="109"/>
                </a:lnTo>
                <a:lnTo>
                  <a:pt x="158" y="95"/>
                </a:lnTo>
                <a:lnTo>
                  <a:pt x="160" y="78"/>
                </a:lnTo>
                <a:close/>
              </a:path>
            </a:pathLst>
          </a:custGeom>
          <a:solidFill>
            <a:srgbClr val="FE61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09" name="Freeform 179"/>
          <p:cNvSpPr>
            <a:spLocks/>
          </p:cNvSpPr>
          <p:nvPr/>
        </p:nvSpPr>
        <p:spPr bwMode="auto">
          <a:xfrm>
            <a:off x="4262440" y="4622007"/>
            <a:ext cx="247650" cy="250825"/>
          </a:xfrm>
          <a:custGeom>
            <a:avLst/>
            <a:gdLst>
              <a:gd name="T0" fmla="*/ 393144320 w 156"/>
              <a:gd name="T1" fmla="*/ 158769038 h 158"/>
              <a:gd name="T2" fmla="*/ 367942768 w 156"/>
              <a:gd name="T3" fmla="*/ 95765925 h 158"/>
              <a:gd name="T4" fmla="*/ 320059024 w 156"/>
              <a:gd name="T5" fmla="*/ 42843446 h 158"/>
              <a:gd name="T6" fmla="*/ 262096247 w 156"/>
              <a:gd name="T7" fmla="*/ 10080624 h 158"/>
              <a:gd name="T8" fmla="*/ 201612471 w 156"/>
              <a:gd name="T9" fmla="*/ 5040312 h 158"/>
              <a:gd name="T10" fmla="*/ 277217178 w 156"/>
              <a:gd name="T11" fmla="*/ 20161248 h 158"/>
              <a:gd name="T12" fmla="*/ 335181543 w 156"/>
              <a:gd name="T13" fmla="*/ 63003113 h 158"/>
              <a:gd name="T14" fmla="*/ 378023389 w 156"/>
              <a:gd name="T15" fmla="*/ 120967503 h 158"/>
              <a:gd name="T16" fmla="*/ 388104010 w 156"/>
              <a:gd name="T17" fmla="*/ 196572161 h 158"/>
              <a:gd name="T18" fmla="*/ 378023389 w 156"/>
              <a:gd name="T19" fmla="*/ 269655920 h 158"/>
              <a:gd name="T20" fmla="*/ 335181543 w 156"/>
              <a:gd name="T21" fmla="*/ 332660596 h 158"/>
              <a:gd name="T22" fmla="*/ 272176868 w 156"/>
              <a:gd name="T23" fmla="*/ 375504029 h 158"/>
              <a:gd name="T24" fmla="*/ 196572160 w 156"/>
              <a:gd name="T25" fmla="*/ 393144322 h 158"/>
              <a:gd name="T26" fmla="*/ 123486864 w 156"/>
              <a:gd name="T27" fmla="*/ 375504029 h 158"/>
              <a:gd name="T28" fmla="*/ 60483751 w 156"/>
              <a:gd name="T29" fmla="*/ 332660596 h 158"/>
              <a:gd name="T30" fmla="*/ 22682197 w 156"/>
              <a:gd name="T31" fmla="*/ 269655920 h 158"/>
              <a:gd name="T32" fmla="*/ 7559675 w 156"/>
              <a:gd name="T33" fmla="*/ 196572161 h 158"/>
              <a:gd name="T34" fmla="*/ 12599986 w 156"/>
              <a:gd name="T35" fmla="*/ 143648107 h 158"/>
              <a:gd name="T36" fmla="*/ 32761237 w 156"/>
              <a:gd name="T37" fmla="*/ 95765925 h 158"/>
              <a:gd name="T38" fmla="*/ 70564372 w 156"/>
              <a:gd name="T39" fmla="*/ 52922492 h 158"/>
              <a:gd name="T40" fmla="*/ 113406243 w 156"/>
              <a:gd name="T41" fmla="*/ 27720927 h 158"/>
              <a:gd name="T42" fmla="*/ 95765925 w 156"/>
              <a:gd name="T43" fmla="*/ 27720927 h 158"/>
              <a:gd name="T44" fmla="*/ 55443441 w 156"/>
              <a:gd name="T45" fmla="*/ 57962802 h 158"/>
              <a:gd name="T46" fmla="*/ 27720927 w 156"/>
              <a:gd name="T47" fmla="*/ 100806236 h 158"/>
              <a:gd name="T48" fmla="*/ 7559675 w 156"/>
              <a:gd name="T49" fmla="*/ 143648107 h 158"/>
              <a:gd name="T50" fmla="*/ 0 w 156"/>
              <a:gd name="T51" fmla="*/ 196572161 h 158"/>
              <a:gd name="T52" fmla="*/ 17640299 w 156"/>
              <a:gd name="T53" fmla="*/ 274696231 h 158"/>
              <a:gd name="T54" fmla="*/ 60483751 w 156"/>
              <a:gd name="T55" fmla="*/ 340221855 h 158"/>
              <a:gd name="T56" fmla="*/ 118446553 w 156"/>
              <a:gd name="T57" fmla="*/ 380544340 h 158"/>
              <a:gd name="T58" fmla="*/ 196572160 w 156"/>
              <a:gd name="T59" fmla="*/ 398184633 h 158"/>
              <a:gd name="T60" fmla="*/ 277217178 w 156"/>
              <a:gd name="T61" fmla="*/ 380544340 h 158"/>
              <a:gd name="T62" fmla="*/ 340221854 w 156"/>
              <a:gd name="T63" fmla="*/ 340221855 h 158"/>
              <a:gd name="T64" fmla="*/ 383063699 w 156"/>
              <a:gd name="T65" fmla="*/ 274696231 h 158"/>
              <a:gd name="T66" fmla="*/ 393144320 w 156"/>
              <a:gd name="T67" fmla="*/ 196572161 h 1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56"/>
              <a:gd name="T103" fmla="*/ 0 h 158"/>
              <a:gd name="T104" fmla="*/ 156 w 156"/>
              <a:gd name="T105" fmla="*/ 158 h 15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56" h="158">
                <a:moveTo>
                  <a:pt x="156" y="78"/>
                </a:moveTo>
                <a:lnTo>
                  <a:pt x="156" y="63"/>
                </a:lnTo>
                <a:lnTo>
                  <a:pt x="152" y="51"/>
                </a:lnTo>
                <a:lnTo>
                  <a:pt x="146" y="38"/>
                </a:lnTo>
                <a:lnTo>
                  <a:pt x="137" y="27"/>
                </a:lnTo>
                <a:lnTo>
                  <a:pt x="127" y="17"/>
                </a:lnTo>
                <a:lnTo>
                  <a:pt x="116" y="8"/>
                </a:lnTo>
                <a:lnTo>
                  <a:pt x="104" y="4"/>
                </a:lnTo>
                <a:lnTo>
                  <a:pt x="89" y="0"/>
                </a:lnTo>
                <a:lnTo>
                  <a:pt x="80" y="2"/>
                </a:lnTo>
                <a:lnTo>
                  <a:pt x="97" y="4"/>
                </a:lnTo>
                <a:lnTo>
                  <a:pt x="110" y="8"/>
                </a:lnTo>
                <a:lnTo>
                  <a:pt x="122" y="17"/>
                </a:lnTo>
                <a:lnTo>
                  <a:pt x="133" y="25"/>
                </a:lnTo>
                <a:lnTo>
                  <a:pt x="141" y="36"/>
                </a:lnTo>
                <a:lnTo>
                  <a:pt x="150" y="48"/>
                </a:lnTo>
                <a:lnTo>
                  <a:pt x="154" y="63"/>
                </a:lnTo>
                <a:lnTo>
                  <a:pt x="154" y="78"/>
                </a:lnTo>
                <a:lnTo>
                  <a:pt x="154" y="95"/>
                </a:lnTo>
                <a:lnTo>
                  <a:pt x="150" y="107"/>
                </a:lnTo>
                <a:lnTo>
                  <a:pt x="141" y="122"/>
                </a:lnTo>
                <a:lnTo>
                  <a:pt x="133" y="132"/>
                </a:lnTo>
                <a:lnTo>
                  <a:pt x="120" y="141"/>
                </a:lnTo>
                <a:lnTo>
                  <a:pt x="108" y="149"/>
                </a:lnTo>
                <a:lnTo>
                  <a:pt x="93" y="153"/>
                </a:lnTo>
                <a:lnTo>
                  <a:pt x="78" y="156"/>
                </a:lnTo>
                <a:lnTo>
                  <a:pt x="64" y="153"/>
                </a:lnTo>
                <a:lnTo>
                  <a:pt x="49" y="149"/>
                </a:lnTo>
                <a:lnTo>
                  <a:pt x="36" y="141"/>
                </a:lnTo>
                <a:lnTo>
                  <a:pt x="24" y="132"/>
                </a:lnTo>
                <a:lnTo>
                  <a:pt x="15" y="122"/>
                </a:lnTo>
                <a:lnTo>
                  <a:pt x="9" y="107"/>
                </a:lnTo>
                <a:lnTo>
                  <a:pt x="3" y="95"/>
                </a:lnTo>
                <a:lnTo>
                  <a:pt x="3" y="78"/>
                </a:lnTo>
                <a:lnTo>
                  <a:pt x="3" y="67"/>
                </a:lnTo>
                <a:lnTo>
                  <a:pt x="5" y="57"/>
                </a:lnTo>
                <a:lnTo>
                  <a:pt x="9" y="46"/>
                </a:lnTo>
                <a:lnTo>
                  <a:pt x="13" y="38"/>
                </a:lnTo>
                <a:lnTo>
                  <a:pt x="19" y="30"/>
                </a:lnTo>
                <a:lnTo>
                  <a:pt x="28" y="21"/>
                </a:lnTo>
                <a:lnTo>
                  <a:pt x="36" y="15"/>
                </a:lnTo>
                <a:lnTo>
                  <a:pt x="45" y="11"/>
                </a:lnTo>
                <a:lnTo>
                  <a:pt x="40" y="11"/>
                </a:lnTo>
                <a:lnTo>
                  <a:pt x="38" y="11"/>
                </a:lnTo>
                <a:lnTo>
                  <a:pt x="30" y="17"/>
                </a:lnTo>
                <a:lnTo>
                  <a:pt x="22" y="23"/>
                </a:lnTo>
                <a:lnTo>
                  <a:pt x="15" y="32"/>
                </a:lnTo>
                <a:lnTo>
                  <a:pt x="11" y="40"/>
                </a:lnTo>
                <a:lnTo>
                  <a:pt x="5" y="48"/>
                </a:lnTo>
                <a:lnTo>
                  <a:pt x="3" y="57"/>
                </a:lnTo>
                <a:lnTo>
                  <a:pt x="0" y="67"/>
                </a:lnTo>
                <a:lnTo>
                  <a:pt x="0" y="78"/>
                </a:lnTo>
                <a:lnTo>
                  <a:pt x="0" y="95"/>
                </a:lnTo>
                <a:lnTo>
                  <a:pt x="7" y="109"/>
                </a:lnTo>
                <a:lnTo>
                  <a:pt x="13" y="122"/>
                </a:lnTo>
                <a:lnTo>
                  <a:pt x="24" y="135"/>
                </a:lnTo>
                <a:lnTo>
                  <a:pt x="34" y="143"/>
                </a:lnTo>
                <a:lnTo>
                  <a:pt x="47" y="151"/>
                </a:lnTo>
                <a:lnTo>
                  <a:pt x="61" y="156"/>
                </a:lnTo>
                <a:lnTo>
                  <a:pt x="78" y="158"/>
                </a:lnTo>
                <a:lnTo>
                  <a:pt x="95" y="156"/>
                </a:lnTo>
                <a:lnTo>
                  <a:pt x="110" y="151"/>
                </a:lnTo>
                <a:lnTo>
                  <a:pt x="122" y="143"/>
                </a:lnTo>
                <a:lnTo>
                  <a:pt x="135" y="135"/>
                </a:lnTo>
                <a:lnTo>
                  <a:pt x="143" y="122"/>
                </a:lnTo>
                <a:lnTo>
                  <a:pt x="152" y="109"/>
                </a:lnTo>
                <a:lnTo>
                  <a:pt x="156" y="95"/>
                </a:lnTo>
                <a:lnTo>
                  <a:pt x="156" y="78"/>
                </a:lnTo>
                <a:close/>
              </a:path>
            </a:pathLst>
          </a:custGeom>
          <a:solidFill>
            <a:srgbClr val="FE62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0" name="Freeform 180"/>
          <p:cNvSpPr>
            <a:spLocks/>
          </p:cNvSpPr>
          <p:nvPr/>
        </p:nvSpPr>
        <p:spPr bwMode="auto">
          <a:xfrm>
            <a:off x="4262440" y="4625182"/>
            <a:ext cx="247650" cy="244475"/>
          </a:xfrm>
          <a:custGeom>
            <a:avLst/>
            <a:gdLst>
              <a:gd name="T0" fmla="*/ 388104010 w 156"/>
              <a:gd name="T1" fmla="*/ 153728726 h 154"/>
              <a:gd name="T2" fmla="*/ 360383096 w 156"/>
              <a:gd name="T3" fmla="*/ 90725614 h 154"/>
              <a:gd name="T4" fmla="*/ 315018713 w 156"/>
              <a:gd name="T5" fmla="*/ 37801547 h 154"/>
              <a:gd name="T6" fmla="*/ 249494677 w 156"/>
              <a:gd name="T7" fmla="*/ 5040312 h 154"/>
              <a:gd name="T8" fmla="*/ 191531850 w 156"/>
              <a:gd name="T9" fmla="*/ 5040312 h 154"/>
              <a:gd name="T10" fmla="*/ 196572160 w 156"/>
              <a:gd name="T11" fmla="*/ 5040312 h 154"/>
              <a:gd name="T12" fmla="*/ 272176868 w 156"/>
              <a:gd name="T13" fmla="*/ 15120938 h 154"/>
              <a:gd name="T14" fmla="*/ 330141233 w 156"/>
              <a:gd name="T15" fmla="*/ 57962802 h 154"/>
              <a:gd name="T16" fmla="*/ 372983078 w 156"/>
              <a:gd name="T17" fmla="*/ 115927191 h 154"/>
              <a:gd name="T18" fmla="*/ 388104010 w 156"/>
              <a:gd name="T19" fmla="*/ 191531849 h 154"/>
              <a:gd name="T20" fmla="*/ 372983078 w 156"/>
              <a:gd name="T21" fmla="*/ 264615607 h 154"/>
              <a:gd name="T22" fmla="*/ 330141233 w 156"/>
              <a:gd name="T23" fmla="*/ 327620282 h 154"/>
              <a:gd name="T24" fmla="*/ 272176868 w 156"/>
              <a:gd name="T25" fmla="*/ 365423404 h 154"/>
              <a:gd name="T26" fmla="*/ 196572160 w 156"/>
              <a:gd name="T27" fmla="*/ 380544336 h 154"/>
              <a:gd name="T28" fmla="*/ 123486864 w 156"/>
              <a:gd name="T29" fmla="*/ 365423404 h 154"/>
              <a:gd name="T30" fmla="*/ 65524062 w 156"/>
              <a:gd name="T31" fmla="*/ 327620282 h 154"/>
              <a:gd name="T32" fmla="*/ 22682197 w 156"/>
              <a:gd name="T33" fmla="*/ 264615607 h 154"/>
              <a:gd name="T34" fmla="*/ 7559675 w 156"/>
              <a:gd name="T35" fmla="*/ 191531849 h 154"/>
              <a:gd name="T36" fmla="*/ 17640299 w 156"/>
              <a:gd name="T37" fmla="*/ 138607795 h 154"/>
              <a:gd name="T38" fmla="*/ 37801548 w 156"/>
              <a:gd name="T39" fmla="*/ 85685303 h 154"/>
              <a:gd name="T40" fmla="*/ 75604683 w 156"/>
              <a:gd name="T41" fmla="*/ 47883756 h 154"/>
              <a:gd name="T42" fmla="*/ 123486864 w 156"/>
              <a:gd name="T43" fmla="*/ 15120938 h 154"/>
              <a:gd name="T44" fmla="*/ 100806235 w 156"/>
              <a:gd name="T45" fmla="*/ 22682197 h 154"/>
              <a:gd name="T46" fmla="*/ 60483751 w 156"/>
              <a:gd name="T47" fmla="*/ 52922491 h 154"/>
              <a:gd name="T48" fmla="*/ 27720927 w 156"/>
              <a:gd name="T49" fmla="*/ 90725614 h 154"/>
              <a:gd name="T50" fmla="*/ 12599986 w 156"/>
              <a:gd name="T51" fmla="*/ 138607795 h 154"/>
              <a:gd name="T52" fmla="*/ 0 w 156"/>
              <a:gd name="T53" fmla="*/ 191531849 h 154"/>
              <a:gd name="T54" fmla="*/ 17640299 w 156"/>
              <a:gd name="T55" fmla="*/ 269655917 h 154"/>
              <a:gd name="T56" fmla="*/ 60483751 w 156"/>
              <a:gd name="T57" fmla="*/ 327620282 h 154"/>
              <a:gd name="T58" fmla="*/ 123486864 w 156"/>
              <a:gd name="T59" fmla="*/ 370463715 h 154"/>
              <a:gd name="T60" fmla="*/ 196572160 w 156"/>
              <a:gd name="T61" fmla="*/ 388104008 h 154"/>
              <a:gd name="T62" fmla="*/ 272176868 w 156"/>
              <a:gd name="T63" fmla="*/ 370463715 h 154"/>
              <a:gd name="T64" fmla="*/ 335181543 w 156"/>
              <a:gd name="T65" fmla="*/ 327620282 h 154"/>
              <a:gd name="T66" fmla="*/ 378023389 w 156"/>
              <a:gd name="T67" fmla="*/ 269655917 h 154"/>
              <a:gd name="T68" fmla="*/ 393144320 w 156"/>
              <a:gd name="T69" fmla="*/ 191531849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6"/>
              <a:gd name="T106" fmla="*/ 0 h 154"/>
              <a:gd name="T107" fmla="*/ 156 w 156"/>
              <a:gd name="T108" fmla="*/ 154 h 1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6" h="154">
                <a:moveTo>
                  <a:pt x="156" y="76"/>
                </a:moveTo>
                <a:lnTo>
                  <a:pt x="154" y="61"/>
                </a:lnTo>
                <a:lnTo>
                  <a:pt x="150" y="49"/>
                </a:lnTo>
                <a:lnTo>
                  <a:pt x="143" y="36"/>
                </a:lnTo>
                <a:lnTo>
                  <a:pt x="135" y="23"/>
                </a:lnTo>
                <a:lnTo>
                  <a:pt x="125" y="15"/>
                </a:lnTo>
                <a:lnTo>
                  <a:pt x="114" y="6"/>
                </a:lnTo>
                <a:lnTo>
                  <a:pt x="99" y="2"/>
                </a:lnTo>
                <a:lnTo>
                  <a:pt x="85" y="0"/>
                </a:lnTo>
                <a:lnTo>
                  <a:pt x="76" y="2"/>
                </a:lnTo>
                <a:lnTo>
                  <a:pt x="78" y="2"/>
                </a:lnTo>
                <a:lnTo>
                  <a:pt x="93" y="2"/>
                </a:lnTo>
                <a:lnTo>
                  <a:pt x="108" y="6"/>
                </a:lnTo>
                <a:lnTo>
                  <a:pt x="120" y="15"/>
                </a:lnTo>
                <a:lnTo>
                  <a:pt x="131" y="23"/>
                </a:lnTo>
                <a:lnTo>
                  <a:pt x="141" y="34"/>
                </a:lnTo>
                <a:lnTo>
                  <a:pt x="148" y="46"/>
                </a:lnTo>
                <a:lnTo>
                  <a:pt x="152" y="61"/>
                </a:lnTo>
                <a:lnTo>
                  <a:pt x="154" y="76"/>
                </a:lnTo>
                <a:lnTo>
                  <a:pt x="152" y="93"/>
                </a:lnTo>
                <a:lnTo>
                  <a:pt x="148" y="105"/>
                </a:lnTo>
                <a:lnTo>
                  <a:pt x="141" y="118"/>
                </a:lnTo>
                <a:lnTo>
                  <a:pt x="131" y="130"/>
                </a:lnTo>
                <a:lnTo>
                  <a:pt x="120" y="139"/>
                </a:lnTo>
                <a:lnTo>
                  <a:pt x="108" y="145"/>
                </a:lnTo>
                <a:lnTo>
                  <a:pt x="93" y="149"/>
                </a:lnTo>
                <a:lnTo>
                  <a:pt x="78" y="151"/>
                </a:lnTo>
                <a:lnTo>
                  <a:pt x="64" y="149"/>
                </a:lnTo>
                <a:lnTo>
                  <a:pt x="49" y="145"/>
                </a:lnTo>
                <a:lnTo>
                  <a:pt x="36" y="139"/>
                </a:lnTo>
                <a:lnTo>
                  <a:pt x="26" y="130"/>
                </a:lnTo>
                <a:lnTo>
                  <a:pt x="15" y="118"/>
                </a:lnTo>
                <a:lnTo>
                  <a:pt x="9" y="105"/>
                </a:lnTo>
                <a:lnTo>
                  <a:pt x="5" y="93"/>
                </a:lnTo>
                <a:lnTo>
                  <a:pt x="3" y="76"/>
                </a:lnTo>
                <a:lnTo>
                  <a:pt x="5" y="65"/>
                </a:lnTo>
                <a:lnTo>
                  <a:pt x="7" y="55"/>
                </a:lnTo>
                <a:lnTo>
                  <a:pt x="11" y="44"/>
                </a:lnTo>
                <a:lnTo>
                  <a:pt x="15" y="34"/>
                </a:lnTo>
                <a:lnTo>
                  <a:pt x="24" y="25"/>
                </a:lnTo>
                <a:lnTo>
                  <a:pt x="30" y="19"/>
                </a:lnTo>
                <a:lnTo>
                  <a:pt x="40" y="13"/>
                </a:lnTo>
                <a:lnTo>
                  <a:pt x="49" y="6"/>
                </a:lnTo>
                <a:lnTo>
                  <a:pt x="45" y="9"/>
                </a:lnTo>
                <a:lnTo>
                  <a:pt x="40" y="9"/>
                </a:lnTo>
                <a:lnTo>
                  <a:pt x="32" y="15"/>
                </a:lnTo>
                <a:lnTo>
                  <a:pt x="24" y="21"/>
                </a:lnTo>
                <a:lnTo>
                  <a:pt x="17" y="28"/>
                </a:lnTo>
                <a:lnTo>
                  <a:pt x="11" y="36"/>
                </a:lnTo>
                <a:lnTo>
                  <a:pt x="7" y="46"/>
                </a:lnTo>
                <a:lnTo>
                  <a:pt x="5" y="55"/>
                </a:lnTo>
                <a:lnTo>
                  <a:pt x="0" y="65"/>
                </a:lnTo>
                <a:lnTo>
                  <a:pt x="0" y="76"/>
                </a:lnTo>
                <a:lnTo>
                  <a:pt x="3" y="93"/>
                </a:lnTo>
                <a:lnTo>
                  <a:pt x="7" y="107"/>
                </a:lnTo>
                <a:lnTo>
                  <a:pt x="13" y="120"/>
                </a:lnTo>
                <a:lnTo>
                  <a:pt x="24" y="130"/>
                </a:lnTo>
                <a:lnTo>
                  <a:pt x="34" y="141"/>
                </a:lnTo>
                <a:lnTo>
                  <a:pt x="49" y="147"/>
                </a:lnTo>
                <a:lnTo>
                  <a:pt x="64" y="151"/>
                </a:lnTo>
                <a:lnTo>
                  <a:pt x="78" y="154"/>
                </a:lnTo>
                <a:lnTo>
                  <a:pt x="93" y="151"/>
                </a:lnTo>
                <a:lnTo>
                  <a:pt x="108" y="147"/>
                </a:lnTo>
                <a:lnTo>
                  <a:pt x="122" y="141"/>
                </a:lnTo>
                <a:lnTo>
                  <a:pt x="133" y="130"/>
                </a:lnTo>
                <a:lnTo>
                  <a:pt x="143" y="120"/>
                </a:lnTo>
                <a:lnTo>
                  <a:pt x="150" y="107"/>
                </a:lnTo>
                <a:lnTo>
                  <a:pt x="154" y="93"/>
                </a:lnTo>
                <a:lnTo>
                  <a:pt x="156" y="76"/>
                </a:lnTo>
                <a:close/>
              </a:path>
            </a:pathLst>
          </a:custGeom>
          <a:solidFill>
            <a:srgbClr val="FE62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1" name="Freeform 181"/>
          <p:cNvSpPr>
            <a:spLocks/>
          </p:cNvSpPr>
          <p:nvPr/>
        </p:nvSpPr>
        <p:spPr bwMode="auto">
          <a:xfrm>
            <a:off x="4267204" y="4625182"/>
            <a:ext cx="239713" cy="244475"/>
          </a:xfrm>
          <a:custGeom>
            <a:avLst/>
            <a:gdLst>
              <a:gd name="T0" fmla="*/ 380545127 w 151"/>
              <a:gd name="T1" fmla="*/ 153728726 h 154"/>
              <a:gd name="T2" fmla="*/ 347782247 w 151"/>
              <a:gd name="T3" fmla="*/ 85685303 h 154"/>
              <a:gd name="T4" fmla="*/ 299899991 w 151"/>
              <a:gd name="T5" fmla="*/ 37801547 h 154"/>
              <a:gd name="T6" fmla="*/ 236895185 w 151"/>
              <a:gd name="T7" fmla="*/ 5040312 h 154"/>
              <a:gd name="T8" fmla="*/ 178932238 w 151"/>
              <a:gd name="T9" fmla="*/ 5040312 h 154"/>
              <a:gd name="T10" fmla="*/ 178932238 w 151"/>
              <a:gd name="T11" fmla="*/ 5040312 h 154"/>
              <a:gd name="T12" fmla="*/ 226814543 w 151"/>
              <a:gd name="T13" fmla="*/ 10080624 h 154"/>
              <a:gd name="T14" fmla="*/ 294859670 w 151"/>
              <a:gd name="T15" fmla="*/ 37801547 h 154"/>
              <a:gd name="T16" fmla="*/ 342741926 w 151"/>
              <a:gd name="T17" fmla="*/ 90725614 h 154"/>
              <a:gd name="T18" fmla="*/ 375504806 w 151"/>
              <a:gd name="T19" fmla="*/ 153728726 h 154"/>
              <a:gd name="T20" fmla="*/ 375504806 w 151"/>
              <a:gd name="T21" fmla="*/ 229333433 h 154"/>
              <a:gd name="T22" fmla="*/ 342741926 w 151"/>
              <a:gd name="T23" fmla="*/ 297378419 h 154"/>
              <a:gd name="T24" fmla="*/ 294859670 w 151"/>
              <a:gd name="T25" fmla="*/ 350302473 h 154"/>
              <a:gd name="T26" fmla="*/ 226814543 w 151"/>
              <a:gd name="T27" fmla="*/ 375504025 h 154"/>
              <a:gd name="T28" fmla="*/ 153730633 w 151"/>
              <a:gd name="T29" fmla="*/ 375504025 h 154"/>
              <a:gd name="T30" fmla="*/ 83166115 w 151"/>
              <a:gd name="T31" fmla="*/ 350302473 h 154"/>
              <a:gd name="T32" fmla="*/ 35282259 w 151"/>
              <a:gd name="T33" fmla="*/ 297378419 h 154"/>
              <a:gd name="T34" fmla="*/ 10080645 w 151"/>
              <a:gd name="T35" fmla="*/ 229333433 h 154"/>
              <a:gd name="T36" fmla="*/ 5040323 w 151"/>
              <a:gd name="T37" fmla="*/ 158769037 h 154"/>
              <a:gd name="T38" fmla="*/ 25201611 w 151"/>
              <a:gd name="T39" fmla="*/ 105846570 h 154"/>
              <a:gd name="T40" fmla="*/ 63004831 w 151"/>
              <a:gd name="T41" fmla="*/ 57962802 h 154"/>
              <a:gd name="T42" fmla="*/ 110887111 w 151"/>
              <a:gd name="T43" fmla="*/ 27720926 h 154"/>
              <a:gd name="T44" fmla="*/ 120967753 w 151"/>
              <a:gd name="T45" fmla="*/ 15120938 h 154"/>
              <a:gd name="T46" fmla="*/ 83166115 w 151"/>
              <a:gd name="T47" fmla="*/ 32761237 h 154"/>
              <a:gd name="T48" fmla="*/ 40322580 w 151"/>
              <a:gd name="T49" fmla="*/ 70564372 h 154"/>
              <a:gd name="T50" fmla="*/ 15120969 w 151"/>
              <a:gd name="T51" fmla="*/ 110886881 h 154"/>
              <a:gd name="T52" fmla="*/ 0 w 151"/>
              <a:gd name="T53" fmla="*/ 163810935 h 154"/>
              <a:gd name="T54" fmla="*/ 0 w 151"/>
              <a:gd name="T55" fmla="*/ 234373744 h 154"/>
              <a:gd name="T56" fmla="*/ 30241938 w 151"/>
              <a:gd name="T57" fmla="*/ 302418729 h 154"/>
              <a:gd name="T58" fmla="*/ 83166115 w 151"/>
              <a:gd name="T59" fmla="*/ 350302473 h 154"/>
              <a:gd name="T60" fmla="*/ 153730633 w 151"/>
              <a:gd name="T61" fmla="*/ 380544336 h 154"/>
              <a:gd name="T62" fmla="*/ 226814543 w 151"/>
              <a:gd name="T63" fmla="*/ 380544336 h 154"/>
              <a:gd name="T64" fmla="*/ 294859670 w 151"/>
              <a:gd name="T65" fmla="*/ 350302473 h 154"/>
              <a:gd name="T66" fmla="*/ 347782247 w 151"/>
              <a:gd name="T67" fmla="*/ 302418729 h 154"/>
              <a:gd name="T68" fmla="*/ 380545127 w 151"/>
              <a:gd name="T69" fmla="*/ 234373744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1"/>
              <a:gd name="T106" fmla="*/ 0 h 154"/>
              <a:gd name="T107" fmla="*/ 151 w 151"/>
              <a:gd name="T108" fmla="*/ 154 h 1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1" h="154">
                <a:moveTo>
                  <a:pt x="151" y="76"/>
                </a:moveTo>
                <a:lnTo>
                  <a:pt x="151" y="61"/>
                </a:lnTo>
                <a:lnTo>
                  <a:pt x="147" y="46"/>
                </a:lnTo>
                <a:lnTo>
                  <a:pt x="138" y="34"/>
                </a:lnTo>
                <a:lnTo>
                  <a:pt x="130" y="23"/>
                </a:lnTo>
                <a:lnTo>
                  <a:pt x="119" y="15"/>
                </a:lnTo>
                <a:lnTo>
                  <a:pt x="107" y="6"/>
                </a:lnTo>
                <a:lnTo>
                  <a:pt x="94" y="2"/>
                </a:lnTo>
                <a:lnTo>
                  <a:pt x="77" y="0"/>
                </a:lnTo>
                <a:lnTo>
                  <a:pt x="71" y="2"/>
                </a:lnTo>
                <a:lnTo>
                  <a:pt x="65" y="2"/>
                </a:lnTo>
                <a:lnTo>
                  <a:pt x="71" y="2"/>
                </a:lnTo>
                <a:lnTo>
                  <a:pt x="75" y="2"/>
                </a:lnTo>
                <a:lnTo>
                  <a:pt x="90" y="4"/>
                </a:lnTo>
                <a:lnTo>
                  <a:pt x="105" y="9"/>
                </a:lnTo>
                <a:lnTo>
                  <a:pt x="117" y="15"/>
                </a:lnTo>
                <a:lnTo>
                  <a:pt x="128" y="23"/>
                </a:lnTo>
                <a:lnTo>
                  <a:pt x="136" y="36"/>
                </a:lnTo>
                <a:lnTo>
                  <a:pt x="143" y="49"/>
                </a:lnTo>
                <a:lnTo>
                  <a:pt x="149" y="61"/>
                </a:lnTo>
                <a:lnTo>
                  <a:pt x="149" y="76"/>
                </a:lnTo>
                <a:lnTo>
                  <a:pt x="149" y="91"/>
                </a:lnTo>
                <a:lnTo>
                  <a:pt x="143" y="105"/>
                </a:lnTo>
                <a:lnTo>
                  <a:pt x="136" y="118"/>
                </a:lnTo>
                <a:lnTo>
                  <a:pt x="128" y="128"/>
                </a:lnTo>
                <a:lnTo>
                  <a:pt x="117" y="139"/>
                </a:lnTo>
                <a:lnTo>
                  <a:pt x="105" y="145"/>
                </a:lnTo>
                <a:lnTo>
                  <a:pt x="90" y="149"/>
                </a:lnTo>
                <a:lnTo>
                  <a:pt x="75" y="151"/>
                </a:lnTo>
                <a:lnTo>
                  <a:pt x="61" y="149"/>
                </a:lnTo>
                <a:lnTo>
                  <a:pt x="46" y="145"/>
                </a:lnTo>
                <a:lnTo>
                  <a:pt x="33" y="139"/>
                </a:lnTo>
                <a:lnTo>
                  <a:pt x="23" y="128"/>
                </a:lnTo>
                <a:lnTo>
                  <a:pt x="14" y="118"/>
                </a:lnTo>
                <a:lnTo>
                  <a:pt x="8" y="105"/>
                </a:lnTo>
                <a:lnTo>
                  <a:pt x="4" y="91"/>
                </a:lnTo>
                <a:lnTo>
                  <a:pt x="2" y="76"/>
                </a:lnTo>
                <a:lnTo>
                  <a:pt x="2" y="63"/>
                </a:lnTo>
                <a:lnTo>
                  <a:pt x="6" y="53"/>
                </a:lnTo>
                <a:lnTo>
                  <a:pt x="10" y="42"/>
                </a:lnTo>
                <a:lnTo>
                  <a:pt x="16" y="32"/>
                </a:lnTo>
                <a:lnTo>
                  <a:pt x="25" y="23"/>
                </a:lnTo>
                <a:lnTo>
                  <a:pt x="33" y="15"/>
                </a:lnTo>
                <a:lnTo>
                  <a:pt x="44" y="11"/>
                </a:lnTo>
                <a:lnTo>
                  <a:pt x="54" y="6"/>
                </a:lnTo>
                <a:lnTo>
                  <a:pt x="48" y="6"/>
                </a:lnTo>
                <a:lnTo>
                  <a:pt x="42" y="9"/>
                </a:lnTo>
                <a:lnTo>
                  <a:pt x="33" y="13"/>
                </a:lnTo>
                <a:lnTo>
                  <a:pt x="25" y="19"/>
                </a:lnTo>
                <a:lnTo>
                  <a:pt x="16" y="28"/>
                </a:lnTo>
                <a:lnTo>
                  <a:pt x="10" y="36"/>
                </a:lnTo>
                <a:lnTo>
                  <a:pt x="6" y="44"/>
                </a:lnTo>
                <a:lnTo>
                  <a:pt x="2" y="55"/>
                </a:lnTo>
                <a:lnTo>
                  <a:pt x="0" y="65"/>
                </a:lnTo>
                <a:lnTo>
                  <a:pt x="0" y="76"/>
                </a:lnTo>
                <a:lnTo>
                  <a:pt x="0" y="93"/>
                </a:lnTo>
                <a:lnTo>
                  <a:pt x="6" y="105"/>
                </a:lnTo>
                <a:lnTo>
                  <a:pt x="12" y="120"/>
                </a:lnTo>
                <a:lnTo>
                  <a:pt x="21" y="130"/>
                </a:lnTo>
                <a:lnTo>
                  <a:pt x="33" y="139"/>
                </a:lnTo>
                <a:lnTo>
                  <a:pt x="46" y="147"/>
                </a:lnTo>
                <a:lnTo>
                  <a:pt x="61" y="151"/>
                </a:lnTo>
                <a:lnTo>
                  <a:pt x="75" y="154"/>
                </a:lnTo>
                <a:lnTo>
                  <a:pt x="90" y="151"/>
                </a:lnTo>
                <a:lnTo>
                  <a:pt x="105" y="147"/>
                </a:lnTo>
                <a:lnTo>
                  <a:pt x="117" y="139"/>
                </a:lnTo>
                <a:lnTo>
                  <a:pt x="130" y="130"/>
                </a:lnTo>
                <a:lnTo>
                  <a:pt x="138" y="120"/>
                </a:lnTo>
                <a:lnTo>
                  <a:pt x="147" y="105"/>
                </a:lnTo>
                <a:lnTo>
                  <a:pt x="151" y="93"/>
                </a:lnTo>
                <a:lnTo>
                  <a:pt x="151" y="76"/>
                </a:lnTo>
                <a:close/>
              </a:path>
            </a:pathLst>
          </a:custGeom>
          <a:solidFill>
            <a:srgbClr val="FE63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2" name="Freeform 182"/>
          <p:cNvSpPr>
            <a:spLocks noEditPoints="1"/>
          </p:cNvSpPr>
          <p:nvPr/>
        </p:nvSpPr>
        <p:spPr bwMode="auto">
          <a:xfrm>
            <a:off x="4267204" y="4628389"/>
            <a:ext cx="239713" cy="236537"/>
          </a:xfrm>
          <a:custGeom>
            <a:avLst/>
            <a:gdLst>
              <a:gd name="T0" fmla="*/ 375504806 w 151"/>
              <a:gd name="T1" fmla="*/ 148688099 h 149"/>
              <a:gd name="T2" fmla="*/ 347782247 w 151"/>
              <a:gd name="T3" fmla="*/ 80644821 h 149"/>
              <a:gd name="T4" fmla="*/ 294859670 w 151"/>
              <a:gd name="T5" fmla="*/ 32761167 h 149"/>
              <a:gd name="T6" fmla="*/ 226814543 w 151"/>
              <a:gd name="T7" fmla="*/ 0 h 149"/>
              <a:gd name="T8" fmla="*/ 189012880 w 151"/>
              <a:gd name="T9" fmla="*/ 0 h 149"/>
              <a:gd name="T10" fmla="*/ 153730633 w 151"/>
              <a:gd name="T11" fmla="*/ 5040301 h 149"/>
              <a:gd name="T12" fmla="*/ 93246757 w 151"/>
              <a:gd name="T13" fmla="*/ 27720867 h 149"/>
              <a:gd name="T14" fmla="*/ 52924189 w 151"/>
              <a:gd name="T15" fmla="*/ 57962679 h 149"/>
              <a:gd name="T16" fmla="*/ 20161290 w 151"/>
              <a:gd name="T17" fmla="*/ 105846345 h 149"/>
              <a:gd name="T18" fmla="*/ 5040323 w 151"/>
              <a:gd name="T19" fmla="*/ 158768699 h 149"/>
              <a:gd name="T20" fmla="*/ 5040323 w 151"/>
              <a:gd name="T21" fmla="*/ 229332946 h 149"/>
              <a:gd name="T22" fmla="*/ 30241938 w 151"/>
              <a:gd name="T23" fmla="*/ 292337487 h 149"/>
              <a:gd name="T24" fmla="*/ 83166115 w 151"/>
              <a:gd name="T25" fmla="*/ 345259840 h 149"/>
              <a:gd name="T26" fmla="*/ 153730633 w 151"/>
              <a:gd name="T27" fmla="*/ 370461339 h 149"/>
              <a:gd name="T28" fmla="*/ 226814543 w 151"/>
              <a:gd name="T29" fmla="*/ 370461339 h 149"/>
              <a:gd name="T30" fmla="*/ 294859670 w 151"/>
              <a:gd name="T31" fmla="*/ 345259840 h 149"/>
              <a:gd name="T32" fmla="*/ 347782247 w 151"/>
              <a:gd name="T33" fmla="*/ 292337487 h 149"/>
              <a:gd name="T34" fmla="*/ 375504806 w 151"/>
              <a:gd name="T35" fmla="*/ 229332946 h 149"/>
              <a:gd name="T36" fmla="*/ 375504806 w 151"/>
              <a:gd name="T37" fmla="*/ 186491142 h 149"/>
              <a:gd name="T38" fmla="*/ 360383843 w 151"/>
              <a:gd name="T39" fmla="*/ 259574744 h 149"/>
              <a:gd name="T40" fmla="*/ 322580642 w 151"/>
              <a:gd name="T41" fmla="*/ 317538985 h 149"/>
              <a:gd name="T42" fmla="*/ 264617744 w 151"/>
              <a:gd name="T43" fmla="*/ 355340440 h 149"/>
              <a:gd name="T44" fmla="*/ 189012880 w 151"/>
              <a:gd name="T45" fmla="*/ 370461339 h 149"/>
              <a:gd name="T46" fmla="*/ 120967753 w 151"/>
              <a:gd name="T47" fmla="*/ 355340440 h 149"/>
              <a:gd name="T48" fmla="*/ 63004831 w 151"/>
              <a:gd name="T49" fmla="*/ 317538985 h 149"/>
              <a:gd name="T50" fmla="*/ 20161290 w 151"/>
              <a:gd name="T51" fmla="*/ 259574744 h 149"/>
              <a:gd name="T52" fmla="*/ 5040323 w 151"/>
              <a:gd name="T53" fmla="*/ 186491142 h 149"/>
              <a:gd name="T54" fmla="*/ 20161290 w 151"/>
              <a:gd name="T55" fmla="*/ 118446301 h 149"/>
              <a:gd name="T56" fmla="*/ 63004831 w 151"/>
              <a:gd name="T57" fmla="*/ 57962679 h 149"/>
              <a:gd name="T58" fmla="*/ 120967753 w 151"/>
              <a:gd name="T59" fmla="*/ 17640262 h 149"/>
              <a:gd name="T60" fmla="*/ 189012880 w 151"/>
              <a:gd name="T61" fmla="*/ 5040301 h 149"/>
              <a:gd name="T62" fmla="*/ 264617744 w 151"/>
              <a:gd name="T63" fmla="*/ 17640262 h 149"/>
              <a:gd name="T64" fmla="*/ 322580642 w 151"/>
              <a:gd name="T65" fmla="*/ 57962679 h 149"/>
              <a:gd name="T66" fmla="*/ 360383843 w 151"/>
              <a:gd name="T67" fmla="*/ 118446301 h 149"/>
              <a:gd name="T68" fmla="*/ 375504806 w 151"/>
              <a:gd name="T69" fmla="*/ 186491142 h 1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1"/>
              <a:gd name="T106" fmla="*/ 0 h 149"/>
              <a:gd name="T107" fmla="*/ 151 w 151"/>
              <a:gd name="T108" fmla="*/ 149 h 14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1" h="149">
                <a:moveTo>
                  <a:pt x="151" y="74"/>
                </a:moveTo>
                <a:lnTo>
                  <a:pt x="149" y="59"/>
                </a:lnTo>
                <a:lnTo>
                  <a:pt x="145" y="44"/>
                </a:lnTo>
                <a:lnTo>
                  <a:pt x="138" y="32"/>
                </a:lnTo>
                <a:lnTo>
                  <a:pt x="128" y="21"/>
                </a:lnTo>
                <a:lnTo>
                  <a:pt x="117" y="13"/>
                </a:lnTo>
                <a:lnTo>
                  <a:pt x="105" y="4"/>
                </a:lnTo>
                <a:lnTo>
                  <a:pt x="90" y="0"/>
                </a:lnTo>
                <a:lnTo>
                  <a:pt x="75" y="0"/>
                </a:lnTo>
                <a:lnTo>
                  <a:pt x="73" y="0"/>
                </a:lnTo>
                <a:lnTo>
                  <a:pt x="61" y="2"/>
                </a:lnTo>
                <a:lnTo>
                  <a:pt x="46" y="4"/>
                </a:lnTo>
                <a:lnTo>
                  <a:pt x="37" y="11"/>
                </a:lnTo>
                <a:lnTo>
                  <a:pt x="27" y="17"/>
                </a:lnTo>
                <a:lnTo>
                  <a:pt x="21" y="23"/>
                </a:lnTo>
                <a:lnTo>
                  <a:pt x="12" y="32"/>
                </a:lnTo>
                <a:lnTo>
                  <a:pt x="8" y="42"/>
                </a:lnTo>
                <a:lnTo>
                  <a:pt x="4" y="53"/>
                </a:lnTo>
                <a:lnTo>
                  <a:pt x="2" y="63"/>
                </a:lnTo>
                <a:lnTo>
                  <a:pt x="0" y="74"/>
                </a:lnTo>
                <a:lnTo>
                  <a:pt x="2" y="91"/>
                </a:lnTo>
                <a:lnTo>
                  <a:pt x="6" y="103"/>
                </a:lnTo>
                <a:lnTo>
                  <a:pt x="12" y="116"/>
                </a:lnTo>
                <a:lnTo>
                  <a:pt x="23" y="128"/>
                </a:lnTo>
                <a:lnTo>
                  <a:pt x="33" y="137"/>
                </a:lnTo>
                <a:lnTo>
                  <a:pt x="46" y="143"/>
                </a:lnTo>
                <a:lnTo>
                  <a:pt x="61" y="147"/>
                </a:lnTo>
                <a:lnTo>
                  <a:pt x="75" y="149"/>
                </a:lnTo>
                <a:lnTo>
                  <a:pt x="90" y="147"/>
                </a:lnTo>
                <a:lnTo>
                  <a:pt x="105" y="143"/>
                </a:lnTo>
                <a:lnTo>
                  <a:pt x="117" y="137"/>
                </a:lnTo>
                <a:lnTo>
                  <a:pt x="128" y="128"/>
                </a:lnTo>
                <a:lnTo>
                  <a:pt x="138" y="116"/>
                </a:lnTo>
                <a:lnTo>
                  <a:pt x="145" y="103"/>
                </a:lnTo>
                <a:lnTo>
                  <a:pt x="149" y="91"/>
                </a:lnTo>
                <a:lnTo>
                  <a:pt x="151" y="74"/>
                </a:lnTo>
                <a:close/>
                <a:moveTo>
                  <a:pt x="149" y="74"/>
                </a:moveTo>
                <a:lnTo>
                  <a:pt x="147" y="89"/>
                </a:lnTo>
                <a:lnTo>
                  <a:pt x="143" y="103"/>
                </a:lnTo>
                <a:lnTo>
                  <a:pt x="136" y="116"/>
                </a:lnTo>
                <a:lnTo>
                  <a:pt x="128" y="126"/>
                </a:lnTo>
                <a:lnTo>
                  <a:pt x="115" y="135"/>
                </a:lnTo>
                <a:lnTo>
                  <a:pt x="105" y="141"/>
                </a:lnTo>
                <a:lnTo>
                  <a:pt x="90" y="145"/>
                </a:lnTo>
                <a:lnTo>
                  <a:pt x="75" y="147"/>
                </a:lnTo>
                <a:lnTo>
                  <a:pt x="61" y="145"/>
                </a:lnTo>
                <a:lnTo>
                  <a:pt x="48" y="141"/>
                </a:lnTo>
                <a:lnTo>
                  <a:pt x="35" y="135"/>
                </a:lnTo>
                <a:lnTo>
                  <a:pt x="25" y="126"/>
                </a:lnTo>
                <a:lnTo>
                  <a:pt x="14" y="116"/>
                </a:lnTo>
                <a:lnTo>
                  <a:pt x="8" y="103"/>
                </a:lnTo>
                <a:lnTo>
                  <a:pt x="4" y="89"/>
                </a:lnTo>
                <a:lnTo>
                  <a:pt x="2" y="74"/>
                </a:lnTo>
                <a:lnTo>
                  <a:pt x="4" y="59"/>
                </a:lnTo>
                <a:lnTo>
                  <a:pt x="8" y="47"/>
                </a:lnTo>
                <a:lnTo>
                  <a:pt x="14" y="34"/>
                </a:lnTo>
                <a:lnTo>
                  <a:pt x="25" y="23"/>
                </a:lnTo>
                <a:lnTo>
                  <a:pt x="35" y="15"/>
                </a:lnTo>
                <a:lnTo>
                  <a:pt x="48" y="7"/>
                </a:lnTo>
                <a:lnTo>
                  <a:pt x="61" y="2"/>
                </a:lnTo>
                <a:lnTo>
                  <a:pt x="75" y="2"/>
                </a:lnTo>
                <a:lnTo>
                  <a:pt x="90" y="2"/>
                </a:lnTo>
                <a:lnTo>
                  <a:pt x="105" y="7"/>
                </a:lnTo>
                <a:lnTo>
                  <a:pt x="115" y="15"/>
                </a:lnTo>
                <a:lnTo>
                  <a:pt x="128" y="23"/>
                </a:lnTo>
                <a:lnTo>
                  <a:pt x="136" y="34"/>
                </a:lnTo>
                <a:lnTo>
                  <a:pt x="143" y="47"/>
                </a:lnTo>
                <a:lnTo>
                  <a:pt x="147" y="59"/>
                </a:lnTo>
                <a:lnTo>
                  <a:pt x="149" y="74"/>
                </a:lnTo>
                <a:close/>
              </a:path>
            </a:pathLst>
          </a:custGeom>
          <a:solidFill>
            <a:srgbClr val="FE64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3" name="Freeform 183"/>
          <p:cNvSpPr>
            <a:spLocks noEditPoints="1"/>
          </p:cNvSpPr>
          <p:nvPr/>
        </p:nvSpPr>
        <p:spPr bwMode="auto">
          <a:xfrm>
            <a:off x="4270407" y="4628389"/>
            <a:ext cx="233363" cy="236537"/>
          </a:xfrm>
          <a:custGeom>
            <a:avLst/>
            <a:gdLst>
              <a:gd name="T0" fmla="*/ 370464502 w 147"/>
              <a:gd name="T1" fmla="*/ 148688099 h 149"/>
              <a:gd name="T2" fmla="*/ 337701620 w 147"/>
              <a:gd name="T3" fmla="*/ 85685121 h 149"/>
              <a:gd name="T4" fmla="*/ 289819362 w 147"/>
              <a:gd name="T5" fmla="*/ 32761167 h 149"/>
              <a:gd name="T6" fmla="*/ 221774232 w 147"/>
              <a:gd name="T7" fmla="*/ 5040301 h 149"/>
              <a:gd name="T8" fmla="*/ 173891925 w 147"/>
              <a:gd name="T9" fmla="*/ 0 h 149"/>
              <a:gd name="T10" fmla="*/ 148690319 w 147"/>
              <a:gd name="T11" fmla="*/ 5040301 h 149"/>
              <a:gd name="T12" fmla="*/ 105846795 w 147"/>
              <a:gd name="T13" fmla="*/ 22680561 h 149"/>
              <a:gd name="T14" fmla="*/ 57964512 w 147"/>
              <a:gd name="T15" fmla="*/ 52922379 h 149"/>
              <a:gd name="T16" fmla="*/ 20161291 w 147"/>
              <a:gd name="T17" fmla="*/ 100806020 h 149"/>
              <a:gd name="T18" fmla="*/ 0 w 147"/>
              <a:gd name="T19" fmla="*/ 153728399 h 149"/>
              <a:gd name="T20" fmla="*/ 5040323 w 147"/>
              <a:gd name="T21" fmla="*/ 224292646 h 149"/>
              <a:gd name="T22" fmla="*/ 30241940 w 147"/>
              <a:gd name="T23" fmla="*/ 292337487 h 149"/>
              <a:gd name="T24" fmla="*/ 78125797 w 147"/>
              <a:gd name="T25" fmla="*/ 345259840 h 149"/>
              <a:gd name="T26" fmla="*/ 148690319 w 147"/>
              <a:gd name="T27" fmla="*/ 370461339 h 149"/>
              <a:gd name="T28" fmla="*/ 221774232 w 147"/>
              <a:gd name="T29" fmla="*/ 370461339 h 149"/>
              <a:gd name="T30" fmla="*/ 289819362 w 147"/>
              <a:gd name="T31" fmla="*/ 345259840 h 149"/>
              <a:gd name="T32" fmla="*/ 337701620 w 147"/>
              <a:gd name="T33" fmla="*/ 292337487 h 149"/>
              <a:gd name="T34" fmla="*/ 370464502 w 147"/>
              <a:gd name="T35" fmla="*/ 224292646 h 149"/>
              <a:gd name="T36" fmla="*/ 365424180 w 147"/>
              <a:gd name="T37" fmla="*/ 186491142 h 149"/>
              <a:gd name="T38" fmla="*/ 347782262 w 147"/>
              <a:gd name="T39" fmla="*/ 259574744 h 149"/>
              <a:gd name="T40" fmla="*/ 312500014 w 147"/>
              <a:gd name="T41" fmla="*/ 312498686 h 149"/>
              <a:gd name="T42" fmla="*/ 254537114 w 147"/>
              <a:gd name="T43" fmla="*/ 355340440 h 149"/>
              <a:gd name="T44" fmla="*/ 183972567 w 147"/>
              <a:gd name="T45" fmla="*/ 365421040 h 149"/>
              <a:gd name="T46" fmla="*/ 115927437 w 147"/>
              <a:gd name="T47" fmla="*/ 355340440 h 149"/>
              <a:gd name="T48" fmla="*/ 57964512 w 147"/>
              <a:gd name="T49" fmla="*/ 312498686 h 149"/>
              <a:gd name="T50" fmla="*/ 20161291 w 147"/>
              <a:gd name="T51" fmla="*/ 259574744 h 149"/>
              <a:gd name="T52" fmla="*/ 5040323 w 147"/>
              <a:gd name="T53" fmla="*/ 186491142 h 149"/>
              <a:gd name="T54" fmla="*/ 20161291 w 147"/>
              <a:gd name="T55" fmla="*/ 118446301 h 149"/>
              <a:gd name="T56" fmla="*/ 57964512 w 147"/>
              <a:gd name="T57" fmla="*/ 57962679 h 149"/>
              <a:gd name="T58" fmla="*/ 115927437 w 147"/>
              <a:gd name="T59" fmla="*/ 22680561 h 149"/>
              <a:gd name="T60" fmla="*/ 183972567 w 147"/>
              <a:gd name="T61" fmla="*/ 5040301 h 149"/>
              <a:gd name="T62" fmla="*/ 254537114 w 147"/>
              <a:gd name="T63" fmla="*/ 22680561 h 149"/>
              <a:gd name="T64" fmla="*/ 312500014 w 147"/>
              <a:gd name="T65" fmla="*/ 57962679 h 149"/>
              <a:gd name="T66" fmla="*/ 347782262 w 147"/>
              <a:gd name="T67" fmla="*/ 118446301 h 149"/>
              <a:gd name="T68" fmla="*/ 365424180 w 147"/>
              <a:gd name="T69" fmla="*/ 186491142 h 1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7"/>
              <a:gd name="T106" fmla="*/ 0 h 149"/>
              <a:gd name="T107" fmla="*/ 147 w 147"/>
              <a:gd name="T108" fmla="*/ 149 h 14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7" h="149">
                <a:moveTo>
                  <a:pt x="147" y="74"/>
                </a:moveTo>
                <a:lnTo>
                  <a:pt x="147" y="59"/>
                </a:lnTo>
                <a:lnTo>
                  <a:pt x="141" y="47"/>
                </a:lnTo>
                <a:lnTo>
                  <a:pt x="134" y="34"/>
                </a:lnTo>
                <a:lnTo>
                  <a:pt x="126" y="21"/>
                </a:lnTo>
                <a:lnTo>
                  <a:pt x="115" y="13"/>
                </a:lnTo>
                <a:lnTo>
                  <a:pt x="103" y="7"/>
                </a:lnTo>
                <a:lnTo>
                  <a:pt x="88" y="2"/>
                </a:lnTo>
                <a:lnTo>
                  <a:pt x="73" y="0"/>
                </a:lnTo>
                <a:lnTo>
                  <a:pt x="69" y="0"/>
                </a:lnTo>
                <a:lnTo>
                  <a:pt x="63" y="0"/>
                </a:lnTo>
                <a:lnTo>
                  <a:pt x="59" y="2"/>
                </a:lnTo>
                <a:lnTo>
                  <a:pt x="52" y="4"/>
                </a:lnTo>
                <a:lnTo>
                  <a:pt x="42" y="9"/>
                </a:lnTo>
                <a:lnTo>
                  <a:pt x="31" y="13"/>
                </a:lnTo>
                <a:lnTo>
                  <a:pt x="23" y="21"/>
                </a:lnTo>
                <a:lnTo>
                  <a:pt x="14" y="30"/>
                </a:lnTo>
                <a:lnTo>
                  <a:pt x="8" y="40"/>
                </a:lnTo>
                <a:lnTo>
                  <a:pt x="4" y="51"/>
                </a:lnTo>
                <a:lnTo>
                  <a:pt x="0" y="61"/>
                </a:lnTo>
                <a:lnTo>
                  <a:pt x="0" y="74"/>
                </a:lnTo>
                <a:lnTo>
                  <a:pt x="2" y="89"/>
                </a:lnTo>
                <a:lnTo>
                  <a:pt x="6" y="103"/>
                </a:lnTo>
                <a:lnTo>
                  <a:pt x="12" y="116"/>
                </a:lnTo>
                <a:lnTo>
                  <a:pt x="21" y="126"/>
                </a:lnTo>
                <a:lnTo>
                  <a:pt x="31" y="137"/>
                </a:lnTo>
                <a:lnTo>
                  <a:pt x="44" y="143"/>
                </a:lnTo>
                <a:lnTo>
                  <a:pt x="59" y="147"/>
                </a:lnTo>
                <a:lnTo>
                  <a:pt x="73" y="149"/>
                </a:lnTo>
                <a:lnTo>
                  <a:pt x="88" y="147"/>
                </a:lnTo>
                <a:lnTo>
                  <a:pt x="103" y="143"/>
                </a:lnTo>
                <a:lnTo>
                  <a:pt x="115" y="137"/>
                </a:lnTo>
                <a:lnTo>
                  <a:pt x="126" y="126"/>
                </a:lnTo>
                <a:lnTo>
                  <a:pt x="134" y="116"/>
                </a:lnTo>
                <a:lnTo>
                  <a:pt x="141" y="103"/>
                </a:lnTo>
                <a:lnTo>
                  <a:pt x="147" y="89"/>
                </a:lnTo>
                <a:lnTo>
                  <a:pt x="147" y="74"/>
                </a:lnTo>
                <a:close/>
                <a:moveTo>
                  <a:pt x="145" y="74"/>
                </a:moveTo>
                <a:lnTo>
                  <a:pt x="143" y="89"/>
                </a:lnTo>
                <a:lnTo>
                  <a:pt x="138" y="103"/>
                </a:lnTo>
                <a:lnTo>
                  <a:pt x="132" y="114"/>
                </a:lnTo>
                <a:lnTo>
                  <a:pt x="124" y="124"/>
                </a:lnTo>
                <a:lnTo>
                  <a:pt x="113" y="135"/>
                </a:lnTo>
                <a:lnTo>
                  <a:pt x="101" y="141"/>
                </a:lnTo>
                <a:lnTo>
                  <a:pt x="88" y="145"/>
                </a:lnTo>
                <a:lnTo>
                  <a:pt x="73" y="145"/>
                </a:lnTo>
                <a:lnTo>
                  <a:pt x="59" y="145"/>
                </a:lnTo>
                <a:lnTo>
                  <a:pt x="46" y="141"/>
                </a:lnTo>
                <a:lnTo>
                  <a:pt x="33" y="135"/>
                </a:lnTo>
                <a:lnTo>
                  <a:pt x="23" y="124"/>
                </a:lnTo>
                <a:lnTo>
                  <a:pt x="14" y="114"/>
                </a:lnTo>
                <a:lnTo>
                  <a:pt x="8" y="103"/>
                </a:lnTo>
                <a:lnTo>
                  <a:pt x="4" y="89"/>
                </a:lnTo>
                <a:lnTo>
                  <a:pt x="2" y="74"/>
                </a:lnTo>
                <a:lnTo>
                  <a:pt x="4" y="59"/>
                </a:lnTo>
                <a:lnTo>
                  <a:pt x="8" y="47"/>
                </a:lnTo>
                <a:lnTo>
                  <a:pt x="14" y="34"/>
                </a:lnTo>
                <a:lnTo>
                  <a:pt x="23" y="23"/>
                </a:lnTo>
                <a:lnTo>
                  <a:pt x="33" y="15"/>
                </a:lnTo>
                <a:lnTo>
                  <a:pt x="46" y="9"/>
                </a:lnTo>
                <a:lnTo>
                  <a:pt x="59" y="4"/>
                </a:lnTo>
                <a:lnTo>
                  <a:pt x="73" y="2"/>
                </a:lnTo>
                <a:lnTo>
                  <a:pt x="88" y="4"/>
                </a:lnTo>
                <a:lnTo>
                  <a:pt x="101" y="9"/>
                </a:lnTo>
                <a:lnTo>
                  <a:pt x="113" y="15"/>
                </a:lnTo>
                <a:lnTo>
                  <a:pt x="124" y="23"/>
                </a:lnTo>
                <a:lnTo>
                  <a:pt x="132" y="34"/>
                </a:lnTo>
                <a:lnTo>
                  <a:pt x="138" y="47"/>
                </a:lnTo>
                <a:lnTo>
                  <a:pt x="143" y="59"/>
                </a:lnTo>
                <a:lnTo>
                  <a:pt x="145" y="74"/>
                </a:lnTo>
                <a:close/>
              </a:path>
            </a:pathLst>
          </a:custGeom>
          <a:solidFill>
            <a:srgbClr val="FE64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4" name="Freeform 184"/>
          <p:cNvSpPr>
            <a:spLocks noEditPoints="1"/>
          </p:cNvSpPr>
          <p:nvPr/>
        </p:nvSpPr>
        <p:spPr bwMode="auto">
          <a:xfrm>
            <a:off x="4270407" y="4631564"/>
            <a:ext cx="233363" cy="230187"/>
          </a:xfrm>
          <a:custGeom>
            <a:avLst/>
            <a:gdLst>
              <a:gd name="T0" fmla="*/ 365424180 w 147"/>
              <a:gd name="T1" fmla="*/ 143647790 h 145"/>
              <a:gd name="T2" fmla="*/ 337701620 w 147"/>
              <a:gd name="T3" fmla="*/ 80644816 h 145"/>
              <a:gd name="T4" fmla="*/ 284779041 w 147"/>
              <a:gd name="T5" fmla="*/ 32761165 h 145"/>
              <a:gd name="T6" fmla="*/ 221774232 w 147"/>
              <a:gd name="T7" fmla="*/ 0 h 145"/>
              <a:gd name="T8" fmla="*/ 148690319 w 147"/>
              <a:gd name="T9" fmla="*/ 0 h 145"/>
              <a:gd name="T10" fmla="*/ 83166118 w 147"/>
              <a:gd name="T11" fmla="*/ 32761165 h 145"/>
              <a:gd name="T12" fmla="*/ 30241940 w 147"/>
              <a:gd name="T13" fmla="*/ 80644816 h 145"/>
              <a:gd name="T14" fmla="*/ 5040323 w 147"/>
              <a:gd name="T15" fmla="*/ 143647790 h 145"/>
              <a:gd name="T16" fmla="*/ 5040323 w 147"/>
              <a:gd name="T17" fmla="*/ 219252331 h 145"/>
              <a:gd name="T18" fmla="*/ 30241940 w 147"/>
              <a:gd name="T19" fmla="*/ 287297167 h 145"/>
              <a:gd name="T20" fmla="*/ 83166118 w 147"/>
              <a:gd name="T21" fmla="*/ 335179218 h 145"/>
              <a:gd name="T22" fmla="*/ 148690319 w 147"/>
              <a:gd name="T23" fmla="*/ 360380715 h 145"/>
              <a:gd name="T24" fmla="*/ 221774232 w 147"/>
              <a:gd name="T25" fmla="*/ 360380715 h 145"/>
              <a:gd name="T26" fmla="*/ 284779041 w 147"/>
              <a:gd name="T27" fmla="*/ 335179218 h 145"/>
              <a:gd name="T28" fmla="*/ 337701620 w 147"/>
              <a:gd name="T29" fmla="*/ 287297167 h 145"/>
              <a:gd name="T30" fmla="*/ 365424180 w 147"/>
              <a:gd name="T31" fmla="*/ 219252331 h 145"/>
              <a:gd name="T32" fmla="*/ 365424180 w 147"/>
              <a:gd name="T33" fmla="*/ 181450829 h 145"/>
              <a:gd name="T34" fmla="*/ 347782262 w 147"/>
              <a:gd name="T35" fmla="*/ 249494127 h 145"/>
              <a:gd name="T36" fmla="*/ 312500014 w 147"/>
              <a:gd name="T37" fmla="*/ 307458364 h 145"/>
              <a:gd name="T38" fmla="*/ 254537114 w 147"/>
              <a:gd name="T39" fmla="*/ 345259816 h 145"/>
              <a:gd name="T40" fmla="*/ 183972567 w 147"/>
              <a:gd name="T41" fmla="*/ 360380715 h 145"/>
              <a:gd name="T42" fmla="*/ 115927437 w 147"/>
              <a:gd name="T43" fmla="*/ 345259816 h 145"/>
              <a:gd name="T44" fmla="*/ 57964512 w 147"/>
              <a:gd name="T45" fmla="*/ 307458364 h 145"/>
              <a:gd name="T46" fmla="*/ 20161291 w 147"/>
              <a:gd name="T47" fmla="*/ 249494127 h 145"/>
              <a:gd name="T48" fmla="*/ 5040323 w 147"/>
              <a:gd name="T49" fmla="*/ 181450829 h 145"/>
              <a:gd name="T50" fmla="*/ 20161291 w 147"/>
              <a:gd name="T51" fmla="*/ 113405993 h 145"/>
              <a:gd name="T52" fmla="*/ 57964512 w 147"/>
              <a:gd name="T53" fmla="*/ 60483618 h 145"/>
              <a:gd name="T54" fmla="*/ 115927437 w 147"/>
              <a:gd name="T55" fmla="*/ 17640260 h 145"/>
              <a:gd name="T56" fmla="*/ 183972567 w 147"/>
              <a:gd name="T57" fmla="*/ 5040301 h 145"/>
              <a:gd name="T58" fmla="*/ 254537114 w 147"/>
              <a:gd name="T59" fmla="*/ 17640260 h 145"/>
              <a:gd name="T60" fmla="*/ 312500014 w 147"/>
              <a:gd name="T61" fmla="*/ 60483618 h 145"/>
              <a:gd name="T62" fmla="*/ 347782262 w 147"/>
              <a:gd name="T63" fmla="*/ 113405993 h 145"/>
              <a:gd name="T64" fmla="*/ 365424180 w 147"/>
              <a:gd name="T65" fmla="*/ 181450829 h 1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7"/>
              <a:gd name="T100" fmla="*/ 0 h 145"/>
              <a:gd name="T101" fmla="*/ 147 w 147"/>
              <a:gd name="T102" fmla="*/ 145 h 14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7" h="145">
                <a:moveTo>
                  <a:pt x="147" y="72"/>
                </a:moveTo>
                <a:lnTo>
                  <a:pt x="145" y="57"/>
                </a:lnTo>
                <a:lnTo>
                  <a:pt x="141" y="45"/>
                </a:lnTo>
                <a:lnTo>
                  <a:pt x="134" y="32"/>
                </a:lnTo>
                <a:lnTo>
                  <a:pt x="126" y="21"/>
                </a:lnTo>
                <a:lnTo>
                  <a:pt x="113" y="13"/>
                </a:lnTo>
                <a:lnTo>
                  <a:pt x="103" y="5"/>
                </a:lnTo>
                <a:lnTo>
                  <a:pt x="88" y="0"/>
                </a:lnTo>
                <a:lnTo>
                  <a:pt x="73" y="0"/>
                </a:lnTo>
                <a:lnTo>
                  <a:pt x="59" y="0"/>
                </a:lnTo>
                <a:lnTo>
                  <a:pt x="46" y="5"/>
                </a:lnTo>
                <a:lnTo>
                  <a:pt x="33" y="13"/>
                </a:lnTo>
                <a:lnTo>
                  <a:pt x="23" y="21"/>
                </a:lnTo>
                <a:lnTo>
                  <a:pt x="12" y="32"/>
                </a:lnTo>
                <a:lnTo>
                  <a:pt x="6" y="45"/>
                </a:lnTo>
                <a:lnTo>
                  <a:pt x="2" y="57"/>
                </a:lnTo>
                <a:lnTo>
                  <a:pt x="0" y="72"/>
                </a:lnTo>
                <a:lnTo>
                  <a:pt x="2" y="87"/>
                </a:lnTo>
                <a:lnTo>
                  <a:pt x="6" y="101"/>
                </a:lnTo>
                <a:lnTo>
                  <a:pt x="12" y="114"/>
                </a:lnTo>
                <a:lnTo>
                  <a:pt x="23" y="124"/>
                </a:lnTo>
                <a:lnTo>
                  <a:pt x="33" y="133"/>
                </a:lnTo>
                <a:lnTo>
                  <a:pt x="46" y="139"/>
                </a:lnTo>
                <a:lnTo>
                  <a:pt x="59" y="143"/>
                </a:lnTo>
                <a:lnTo>
                  <a:pt x="73" y="145"/>
                </a:lnTo>
                <a:lnTo>
                  <a:pt x="88" y="143"/>
                </a:lnTo>
                <a:lnTo>
                  <a:pt x="103" y="139"/>
                </a:lnTo>
                <a:lnTo>
                  <a:pt x="113" y="133"/>
                </a:lnTo>
                <a:lnTo>
                  <a:pt x="126" y="124"/>
                </a:lnTo>
                <a:lnTo>
                  <a:pt x="134" y="114"/>
                </a:lnTo>
                <a:lnTo>
                  <a:pt x="141" y="101"/>
                </a:lnTo>
                <a:lnTo>
                  <a:pt x="145" y="87"/>
                </a:lnTo>
                <a:lnTo>
                  <a:pt x="147" y="72"/>
                </a:lnTo>
                <a:close/>
                <a:moveTo>
                  <a:pt x="145" y="72"/>
                </a:moveTo>
                <a:lnTo>
                  <a:pt x="143" y="87"/>
                </a:lnTo>
                <a:lnTo>
                  <a:pt x="138" y="99"/>
                </a:lnTo>
                <a:lnTo>
                  <a:pt x="132" y="112"/>
                </a:lnTo>
                <a:lnTo>
                  <a:pt x="124" y="122"/>
                </a:lnTo>
                <a:lnTo>
                  <a:pt x="113" y="131"/>
                </a:lnTo>
                <a:lnTo>
                  <a:pt x="101" y="137"/>
                </a:lnTo>
                <a:lnTo>
                  <a:pt x="88" y="141"/>
                </a:lnTo>
                <a:lnTo>
                  <a:pt x="73" y="143"/>
                </a:lnTo>
                <a:lnTo>
                  <a:pt x="59" y="141"/>
                </a:lnTo>
                <a:lnTo>
                  <a:pt x="46" y="137"/>
                </a:lnTo>
                <a:lnTo>
                  <a:pt x="33" y="131"/>
                </a:lnTo>
                <a:lnTo>
                  <a:pt x="23" y="122"/>
                </a:lnTo>
                <a:lnTo>
                  <a:pt x="14" y="112"/>
                </a:lnTo>
                <a:lnTo>
                  <a:pt x="8" y="99"/>
                </a:lnTo>
                <a:lnTo>
                  <a:pt x="4" y="87"/>
                </a:lnTo>
                <a:lnTo>
                  <a:pt x="2" y="72"/>
                </a:lnTo>
                <a:lnTo>
                  <a:pt x="4" y="59"/>
                </a:lnTo>
                <a:lnTo>
                  <a:pt x="8" y="45"/>
                </a:lnTo>
                <a:lnTo>
                  <a:pt x="14" y="34"/>
                </a:lnTo>
                <a:lnTo>
                  <a:pt x="23" y="24"/>
                </a:lnTo>
                <a:lnTo>
                  <a:pt x="33" y="13"/>
                </a:lnTo>
                <a:lnTo>
                  <a:pt x="46" y="7"/>
                </a:lnTo>
                <a:lnTo>
                  <a:pt x="59" y="2"/>
                </a:lnTo>
                <a:lnTo>
                  <a:pt x="73" y="2"/>
                </a:lnTo>
                <a:lnTo>
                  <a:pt x="88" y="2"/>
                </a:lnTo>
                <a:lnTo>
                  <a:pt x="101" y="7"/>
                </a:lnTo>
                <a:lnTo>
                  <a:pt x="113" y="13"/>
                </a:lnTo>
                <a:lnTo>
                  <a:pt x="124" y="24"/>
                </a:lnTo>
                <a:lnTo>
                  <a:pt x="132" y="34"/>
                </a:lnTo>
                <a:lnTo>
                  <a:pt x="138" y="45"/>
                </a:lnTo>
                <a:lnTo>
                  <a:pt x="143" y="59"/>
                </a:lnTo>
                <a:lnTo>
                  <a:pt x="145" y="72"/>
                </a:lnTo>
                <a:close/>
              </a:path>
            </a:pathLst>
          </a:custGeom>
          <a:solidFill>
            <a:srgbClr val="FE65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5" name="Freeform 185"/>
          <p:cNvSpPr>
            <a:spLocks noEditPoints="1"/>
          </p:cNvSpPr>
          <p:nvPr/>
        </p:nvSpPr>
        <p:spPr bwMode="auto">
          <a:xfrm>
            <a:off x="4273554" y="4631532"/>
            <a:ext cx="227013" cy="227012"/>
          </a:xfrm>
          <a:custGeom>
            <a:avLst/>
            <a:gdLst>
              <a:gd name="T0" fmla="*/ 355343555 w 143"/>
              <a:gd name="T1" fmla="*/ 143647784 h 143"/>
              <a:gd name="T2" fmla="*/ 327620993 w 143"/>
              <a:gd name="T3" fmla="*/ 80644813 h 143"/>
              <a:gd name="T4" fmla="*/ 279738733 w 143"/>
              <a:gd name="T5" fmla="*/ 32761164 h 143"/>
              <a:gd name="T6" fmla="*/ 216733922 w 143"/>
              <a:gd name="T7" fmla="*/ 5040301 h 143"/>
              <a:gd name="T8" fmla="*/ 143650005 w 143"/>
              <a:gd name="T9" fmla="*/ 5040301 h 143"/>
              <a:gd name="T10" fmla="*/ 78125801 w 143"/>
              <a:gd name="T11" fmla="*/ 32761164 h 143"/>
              <a:gd name="T12" fmla="*/ 30241941 w 143"/>
              <a:gd name="T13" fmla="*/ 80644813 h 143"/>
              <a:gd name="T14" fmla="*/ 5040323 w 143"/>
              <a:gd name="T15" fmla="*/ 143647784 h 143"/>
              <a:gd name="T16" fmla="*/ 5040323 w 143"/>
              <a:gd name="T17" fmla="*/ 219252323 h 143"/>
              <a:gd name="T18" fmla="*/ 30241941 w 143"/>
              <a:gd name="T19" fmla="*/ 282256857 h 143"/>
              <a:gd name="T20" fmla="*/ 78125801 w 143"/>
              <a:gd name="T21" fmla="*/ 335179205 h 143"/>
              <a:gd name="T22" fmla="*/ 143650005 w 143"/>
              <a:gd name="T23" fmla="*/ 360380702 h 143"/>
              <a:gd name="T24" fmla="*/ 216733922 w 143"/>
              <a:gd name="T25" fmla="*/ 360380702 h 143"/>
              <a:gd name="T26" fmla="*/ 279738733 w 143"/>
              <a:gd name="T27" fmla="*/ 335179205 h 143"/>
              <a:gd name="T28" fmla="*/ 327620993 w 143"/>
              <a:gd name="T29" fmla="*/ 282256857 h 143"/>
              <a:gd name="T30" fmla="*/ 355343555 w 143"/>
              <a:gd name="T31" fmla="*/ 219252323 h 143"/>
              <a:gd name="T32" fmla="*/ 355343555 w 143"/>
              <a:gd name="T33" fmla="*/ 181450823 h 143"/>
              <a:gd name="T34" fmla="*/ 337701636 w 143"/>
              <a:gd name="T35" fmla="*/ 249494118 h 143"/>
              <a:gd name="T36" fmla="*/ 302419386 w 143"/>
              <a:gd name="T37" fmla="*/ 307458353 h 143"/>
              <a:gd name="T38" fmla="*/ 249496805 w 143"/>
              <a:gd name="T39" fmla="*/ 345259804 h 143"/>
              <a:gd name="T40" fmla="*/ 178932255 w 143"/>
              <a:gd name="T41" fmla="*/ 355340402 h 143"/>
              <a:gd name="T42" fmla="*/ 110887122 w 143"/>
              <a:gd name="T43" fmla="*/ 345259804 h 143"/>
              <a:gd name="T44" fmla="*/ 57964515 w 143"/>
              <a:gd name="T45" fmla="*/ 307458353 h 143"/>
              <a:gd name="T46" fmla="*/ 20161292 w 143"/>
              <a:gd name="T47" fmla="*/ 249494118 h 143"/>
              <a:gd name="T48" fmla="*/ 5040323 w 143"/>
              <a:gd name="T49" fmla="*/ 181450823 h 143"/>
              <a:gd name="T50" fmla="*/ 20161292 w 143"/>
              <a:gd name="T51" fmla="*/ 113405989 h 143"/>
              <a:gd name="T52" fmla="*/ 57964515 w 143"/>
              <a:gd name="T53" fmla="*/ 60483616 h 143"/>
              <a:gd name="T54" fmla="*/ 110887122 w 143"/>
              <a:gd name="T55" fmla="*/ 22680559 h 143"/>
              <a:gd name="T56" fmla="*/ 178932255 w 143"/>
              <a:gd name="T57" fmla="*/ 5040301 h 143"/>
              <a:gd name="T58" fmla="*/ 249496805 w 143"/>
              <a:gd name="T59" fmla="*/ 22680559 h 143"/>
              <a:gd name="T60" fmla="*/ 302419386 w 143"/>
              <a:gd name="T61" fmla="*/ 60483616 h 143"/>
              <a:gd name="T62" fmla="*/ 337701636 w 143"/>
              <a:gd name="T63" fmla="*/ 113405989 h 143"/>
              <a:gd name="T64" fmla="*/ 355343555 w 143"/>
              <a:gd name="T65" fmla="*/ 181450823 h 14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3"/>
              <a:gd name="T100" fmla="*/ 0 h 143"/>
              <a:gd name="T101" fmla="*/ 143 w 143"/>
              <a:gd name="T102" fmla="*/ 143 h 14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3" h="143">
                <a:moveTo>
                  <a:pt x="143" y="72"/>
                </a:moveTo>
                <a:lnTo>
                  <a:pt x="141" y="57"/>
                </a:lnTo>
                <a:lnTo>
                  <a:pt x="136" y="45"/>
                </a:lnTo>
                <a:lnTo>
                  <a:pt x="130" y="32"/>
                </a:lnTo>
                <a:lnTo>
                  <a:pt x="122" y="21"/>
                </a:lnTo>
                <a:lnTo>
                  <a:pt x="111" y="13"/>
                </a:lnTo>
                <a:lnTo>
                  <a:pt x="99" y="7"/>
                </a:lnTo>
                <a:lnTo>
                  <a:pt x="86" y="2"/>
                </a:lnTo>
                <a:lnTo>
                  <a:pt x="71" y="0"/>
                </a:lnTo>
                <a:lnTo>
                  <a:pt x="57" y="2"/>
                </a:lnTo>
                <a:lnTo>
                  <a:pt x="44" y="7"/>
                </a:lnTo>
                <a:lnTo>
                  <a:pt x="31" y="13"/>
                </a:lnTo>
                <a:lnTo>
                  <a:pt x="21" y="21"/>
                </a:lnTo>
                <a:lnTo>
                  <a:pt x="12" y="32"/>
                </a:lnTo>
                <a:lnTo>
                  <a:pt x="6" y="45"/>
                </a:lnTo>
                <a:lnTo>
                  <a:pt x="2" y="57"/>
                </a:lnTo>
                <a:lnTo>
                  <a:pt x="0" y="72"/>
                </a:lnTo>
                <a:lnTo>
                  <a:pt x="2" y="87"/>
                </a:lnTo>
                <a:lnTo>
                  <a:pt x="6" y="101"/>
                </a:lnTo>
                <a:lnTo>
                  <a:pt x="12" y="112"/>
                </a:lnTo>
                <a:lnTo>
                  <a:pt x="21" y="122"/>
                </a:lnTo>
                <a:lnTo>
                  <a:pt x="31" y="133"/>
                </a:lnTo>
                <a:lnTo>
                  <a:pt x="44" y="139"/>
                </a:lnTo>
                <a:lnTo>
                  <a:pt x="57" y="143"/>
                </a:lnTo>
                <a:lnTo>
                  <a:pt x="71" y="143"/>
                </a:lnTo>
                <a:lnTo>
                  <a:pt x="86" y="143"/>
                </a:lnTo>
                <a:lnTo>
                  <a:pt x="99" y="139"/>
                </a:lnTo>
                <a:lnTo>
                  <a:pt x="111" y="133"/>
                </a:lnTo>
                <a:lnTo>
                  <a:pt x="122" y="122"/>
                </a:lnTo>
                <a:lnTo>
                  <a:pt x="130" y="112"/>
                </a:lnTo>
                <a:lnTo>
                  <a:pt x="136" y="101"/>
                </a:lnTo>
                <a:lnTo>
                  <a:pt x="141" y="87"/>
                </a:lnTo>
                <a:lnTo>
                  <a:pt x="143" y="72"/>
                </a:lnTo>
                <a:close/>
                <a:moveTo>
                  <a:pt x="141" y="72"/>
                </a:moveTo>
                <a:lnTo>
                  <a:pt x="139" y="87"/>
                </a:lnTo>
                <a:lnTo>
                  <a:pt x="134" y="99"/>
                </a:lnTo>
                <a:lnTo>
                  <a:pt x="128" y="112"/>
                </a:lnTo>
                <a:lnTo>
                  <a:pt x="120" y="122"/>
                </a:lnTo>
                <a:lnTo>
                  <a:pt x="109" y="131"/>
                </a:lnTo>
                <a:lnTo>
                  <a:pt x="99" y="137"/>
                </a:lnTo>
                <a:lnTo>
                  <a:pt x="86" y="141"/>
                </a:lnTo>
                <a:lnTo>
                  <a:pt x="71" y="141"/>
                </a:lnTo>
                <a:lnTo>
                  <a:pt x="57" y="141"/>
                </a:lnTo>
                <a:lnTo>
                  <a:pt x="44" y="137"/>
                </a:lnTo>
                <a:lnTo>
                  <a:pt x="33" y="131"/>
                </a:lnTo>
                <a:lnTo>
                  <a:pt x="23" y="122"/>
                </a:lnTo>
                <a:lnTo>
                  <a:pt x="15" y="112"/>
                </a:lnTo>
                <a:lnTo>
                  <a:pt x="8" y="99"/>
                </a:lnTo>
                <a:lnTo>
                  <a:pt x="4" y="87"/>
                </a:lnTo>
                <a:lnTo>
                  <a:pt x="2" y="72"/>
                </a:lnTo>
                <a:lnTo>
                  <a:pt x="4" y="59"/>
                </a:lnTo>
                <a:lnTo>
                  <a:pt x="8" y="45"/>
                </a:lnTo>
                <a:lnTo>
                  <a:pt x="15" y="34"/>
                </a:lnTo>
                <a:lnTo>
                  <a:pt x="23" y="24"/>
                </a:lnTo>
                <a:lnTo>
                  <a:pt x="33" y="15"/>
                </a:lnTo>
                <a:lnTo>
                  <a:pt x="44" y="9"/>
                </a:lnTo>
                <a:lnTo>
                  <a:pt x="57" y="5"/>
                </a:lnTo>
                <a:lnTo>
                  <a:pt x="71" y="2"/>
                </a:lnTo>
                <a:lnTo>
                  <a:pt x="86" y="5"/>
                </a:lnTo>
                <a:lnTo>
                  <a:pt x="99" y="9"/>
                </a:lnTo>
                <a:lnTo>
                  <a:pt x="109" y="15"/>
                </a:lnTo>
                <a:lnTo>
                  <a:pt x="120" y="24"/>
                </a:lnTo>
                <a:lnTo>
                  <a:pt x="128" y="34"/>
                </a:lnTo>
                <a:lnTo>
                  <a:pt x="134" y="45"/>
                </a:lnTo>
                <a:lnTo>
                  <a:pt x="139" y="59"/>
                </a:lnTo>
                <a:lnTo>
                  <a:pt x="141" y="72"/>
                </a:lnTo>
                <a:close/>
              </a:path>
            </a:pathLst>
          </a:custGeom>
          <a:solidFill>
            <a:srgbClr val="FE66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6" name="Freeform 186"/>
          <p:cNvSpPr>
            <a:spLocks noEditPoints="1"/>
          </p:cNvSpPr>
          <p:nvPr/>
        </p:nvSpPr>
        <p:spPr bwMode="auto">
          <a:xfrm>
            <a:off x="4273554" y="4634707"/>
            <a:ext cx="227013" cy="223837"/>
          </a:xfrm>
          <a:custGeom>
            <a:avLst/>
            <a:gdLst>
              <a:gd name="T0" fmla="*/ 355343555 w 143"/>
              <a:gd name="T1" fmla="*/ 143647779 h 141"/>
              <a:gd name="T2" fmla="*/ 327620993 w 143"/>
              <a:gd name="T3" fmla="*/ 80644810 h 141"/>
              <a:gd name="T4" fmla="*/ 279738733 w 143"/>
              <a:gd name="T5" fmla="*/ 27720863 h 141"/>
              <a:gd name="T6" fmla="*/ 216733922 w 143"/>
              <a:gd name="T7" fmla="*/ 0 h 141"/>
              <a:gd name="T8" fmla="*/ 143650005 w 143"/>
              <a:gd name="T9" fmla="*/ 0 h 141"/>
              <a:gd name="T10" fmla="*/ 78125801 w 143"/>
              <a:gd name="T11" fmla="*/ 27720863 h 141"/>
              <a:gd name="T12" fmla="*/ 30241941 w 143"/>
              <a:gd name="T13" fmla="*/ 80644810 h 141"/>
              <a:gd name="T14" fmla="*/ 5040323 w 143"/>
              <a:gd name="T15" fmla="*/ 143647779 h 141"/>
              <a:gd name="T16" fmla="*/ 5040323 w 143"/>
              <a:gd name="T17" fmla="*/ 214212015 h 141"/>
              <a:gd name="T18" fmla="*/ 30241941 w 143"/>
              <a:gd name="T19" fmla="*/ 277216547 h 141"/>
              <a:gd name="T20" fmla="*/ 78125801 w 143"/>
              <a:gd name="T21" fmla="*/ 325098595 h 141"/>
              <a:gd name="T22" fmla="*/ 143650005 w 143"/>
              <a:gd name="T23" fmla="*/ 350300090 h 141"/>
              <a:gd name="T24" fmla="*/ 216733922 w 143"/>
              <a:gd name="T25" fmla="*/ 350300090 h 141"/>
              <a:gd name="T26" fmla="*/ 279738733 w 143"/>
              <a:gd name="T27" fmla="*/ 325098595 h 141"/>
              <a:gd name="T28" fmla="*/ 327620993 w 143"/>
              <a:gd name="T29" fmla="*/ 277216547 h 141"/>
              <a:gd name="T30" fmla="*/ 355343555 w 143"/>
              <a:gd name="T31" fmla="*/ 214212015 h 141"/>
              <a:gd name="T32" fmla="*/ 350303234 w 143"/>
              <a:gd name="T33" fmla="*/ 176410517 h 141"/>
              <a:gd name="T34" fmla="*/ 337701636 w 143"/>
              <a:gd name="T35" fmla="*/ 244453810 h 141"/>
              <a:gd name="T36" fmla="*/ 302419386 w 143"/>
              <a:gd name="T37" fmla="*/ 297377744 h 141"/>
              <a:gd name="T38" fmla="*/ 249496805 w 143"/>
              <a:gd name="T39" fmla="*/ 335179193 h 141"/>
              <a:gd name="T40" fmla="*/ 178932255 w 143"/>
              <a:gd name="T41" fmla="*/ 350300090 h 141"/>
              <a:gd name="T42" fmla="*/ 110887122 w 143"/>
              <a:gd name="T43" fmla="*/ 335179193 h 141"/>
              <a:gd name="T44" fmla="*/ 57964515 w 143"/>
              <a:gd name="T45" fmla="*/ 297377744 h 141"/>
              <a:gd name="T46" fmla="*/ 20161292 w 143"/>
              <a:gd name="T47" fmla="*/ 244453810 h 141"/>
              <a:gd name="T48" fmla="*/ 10080646 w 143"/>
              <a:gd name="T49" fmla="*/ 176410517 h 141"/>
              <a:gd name="T50" fmla="*/ 20161292 w 143"/>
              <a:gd name="T51" fmla="*/ 113405985 h 141"/>
              <a:gd name="T52" fmla="*/ 57964515 w 143"/>
              <a:gd name="T53" fmla="*/ 55443314 h 141"/>
              <a:gd name="T54" fmla="*/ 110887122 w 143"/>
              <a:gd name="T55" fmla="*/ 17640259 h 141"/>
              <a:gd name="T56" fmla="*/ 178932255 w 143"/>
              <a:gd name="T57" fmla="*/ 7559658 h 141"/>
              <a:gd name="T58" fmla="*/ 249496805 w 143"/>
              <a:gd name="T59" fmla="*/ 17640259 h 141"/>
              <a:gd name="T60" fmla="*/ 302419386 w 143"/>
              <a:gd name="T61" fmla="*/ 55443314 h 141"/>
              <a:gd name="T62" fmla="*/ 337701636 w 143"/>
              <a:gd name="T63" fmla="*/ 113405985 h 141"/>
              <a:gd name="T64" fmla="*/ 350303234 w 143"/>
              <a:gd name="T65" fmla="*/ 176410517 h 1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3"/>
              <a:gd name="T100" fmla="*/ 0 h 141"/>
              <a:gd name="T101" fmla="*/ 143 w 143"/>
              <a:gd name="T102" fmla="*/ 141 h 14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3" h="141">
                <a:moveTo>
                  <a:pt x="143" y="70"/>
                </a:moveTo>
                <a:lnTo>
                  <a:pt x="141" y="57"/>
                </a:lnTo>
                <a:lnTo>
                  <a:pt x="136" y="43"/>
                </a:lnTo>
                <a:lnTo>
                  <a:pt x="130" y="32"/>
                </a:lnTo>
                <a:lnTo>
                  <a:pt x="122" y="22"/>
                </a:lnTo>
                <a:lnTo>
                  <a:pt x="111" y="11"/>
                </a:lnTo>
                <a:lnTo>
                  <a:pt x="99" y="5"/>
                </a:lnTo>
                <a:lnTo>
                  <a:pt x="86" y="0"/>
                </a:lnTo>
                <a:lnTo>
                  <a:pt x="71" y="0"/>
                </a:lnTo>
                <a:lnTo>
                  <a:pt x="57" y="0"/>
                </a:lnTo>
                <a:lnTo>
                  <a:pt x="44" y="5"/>
                </a:lnTo>
                <a:lnTo>
                  <a:pt x="31" y="11"/>
                </a:lnTo>
                <a:lnTo>
                  <a:pt x="21" y="22"/>
                </a:lnTo>
                <a:lnTo>
                  <a:pt x="12" y="32"/>
                </a:lnTo>
                <a:lnTo>
                  <a:pt x="6" y="43"/>
                </a:lnTo>
                <a:lnTo>
                  <a:pt x="2" y="57"/>
                </a:lnTo>
                <a:lnTo>
                  <a:pt x="0" y="70"/>
                </a:lnTo>
                <a:lnTo>
                  <a:pt x="2" y="85"/>
                </a:lnTo>
                <a:lnTo>
                  <a:pt x="6" y="97"/>
                </a:lnTo>
                <a:lnTo>
                  <a:pt x="12" y="110"/>
                </a:lnTo>
                <a:lnTo>
                  <a:pt x="21" y="120"/>
                </a:lnTo>
                <a:lnTo>
                  <a:pt x="31" y="129"/>
                </a:lnTo>
                <a:lnTo>
                  <a:pt x="44" y="135"/>
                </a:lnTo>
                <a:lnTo>
                  <a:pt x="57" y="139"/>
                </a:lnTo>
                <a:lnTo>
                  <a:pt x="71" y="141"/>
                </a:lnTo>
                <a:lnTo>
                  <a:pt x="86" y="139"/>
                </a:lnTo>
                <a:lnTo>
                  <a:pt x="99" y="135"/>
                </a:lnTo>
                <a:lnTo>
                  <a:pt x="111" y="129"/>
                </a:lnTo>
                <a:lnTo>
                  <a:pt x="122" y="120"/>
                </a:lnTo>
                <a:lnTo>
                  <a:pt x="130" y="110"/>
                </a:lnTo>
                <a:lnTo>
                  <a:pt x="136" y="97"/>
                </a:lnTo>
                <a:lnTo>
                  <a:pt x="141" y="85"/>
                </a:lnTo>
                <a:lnTo>
                  <a:pt x="143" y="70"/>
                </a:lnTo>
                <a:close/>
                <a:moveTo>
                  <a:pt x="139" y="70"/>
                </a:moveTo>
                <a:lnTo>
                  <a:pt x="139" y="85"/>
                </a:lnTo>
                <a:lnTo>
                  <a:pt x="134" y="97"/>
                </a:lnTo>
                <a:lnTo>
                  <a:pt x="128" y="108"/>
                </a:lnTo>
                <a:lnTo>
                  <a:pt x="120" y="118"/>
                </a:lnTo>
                <a:lnTo>
                  <a:pt x="109" y="127"/>
                </a:lnTo>
                <a:lnTo>
                  <a:pt x="99" y="133"/>
                </a:lnTo>
                <a:lnTo>
                  <a:pt x="86" y="137"/>
                </a:lnTo>
                <a:lnTo>
                  <a:pt x="71" y="139"/>
                </a:lnTo>
                <a:lnTo>
                  <a:pt x="57" y="137"/>
                </a:lnTo>
                <a:lnTo>
                  <a:pt x="44" y="133"/>
                </a:lnTo>
                <a:lnTo>
                  <a:pt x="33" y="127"/>
                </a:lnTo>
                <a:lnTo>
                  <a:pt x="23" y="118"/>
                </a:lnTo>
                <a:lnTo>
                  <a:pt x="15" y="108"/>
                </a:lnTo>
                <a:lnTo>
                  <a:pt x="8" y="97"/>
                </a:lnTo>
                <a:lnTo>
                  <a:pt x="4" y="85"/>
                </a:lnTo>
                <a:lnTo>
                  <a:pt x="4" y="70"/>
                </a:lnTo>
                <a:lnTo>
                  <a:pt x="4" y="57"/>
                </a:lnTo>
                <a:lnTo>
                  <a:pt x="8" y="45"/>
                </a:lnTo>
                <a:lnTo>
                  <a:pt x="15" y="32"/>
                </a:lnTo>
                <a:lnTo>
                  <a:pt x="23" y="22"/>
                </a:lnTo>
                <a:lnTo>
                  <a:pt x="33" y="13"/>
                </a:lnTo>
                <a:lnTo>
                  <a:pt x="44" y="7"/>
                </a:lnTo>
                <a:lnTo>
                  <a:pt x="57" y="5"/>
                </a:lnTo>
                <a:lnTo>
                  <a:pt x="71" y="3"/>
                </a:lnTo>
                <a:lnTo>
                  <a:pt x="86" y="5"/>
                </a:lnTo>
                <a:lnTo>
                  <a:pt x="99" y="7"/>
                </a:lnTo>
                <a:lnTo>
                  <a:pt x="109" y="13"/>
                </a:lnTo>
                <a:lnTo>
                  <a:pt x="120" y="22"/>
                </a:lnTo>
                <a:lnTo>
                  <a:pt x="128" y="32"/>
                </a:lnTo>
                <a:lnTo>
                  <a:pt x="134" y="45"/>
                </a:lnTo>
                <a:lnTo>
                  <a:pt x="139" y="57"/>
                </a:lnTo>
                <a:lnTo>
                  <a:pt x="139" y="70"/>
                </a:lnTo>
                <a:close/>
              </a:path>
            </a:pathLst>
          </a:custGeom>
          <a:solidFill>
            <a:srgbClr val="FE66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7" name="Freeform 187"/>
          <p:cNvSpPr>
            <a:spLocks noEditPoints="1"/>
          </p:cNvSpPr>
          <p:nvPr/>
        </p:nvSpPr>
        <p:spPr bwMode="auto">
          <a:xfrm>
            <a:off x="4276757" y="4634707"/>
            <a:ext cx="220663" cy="220662"/>
          </a:xfrm>
          <a:custGeom>
            <a:avLst/>
            <a:gdLst>
              <a:gd name="T0" fmla="*/ 345262930 w 139"/>
              <a:gd name="T1" fmla="*/ 143647774 h 139"/>
              <a:gd name="T2" fmla="*/ 317540367 w 139"/>
              <a:gd name="T3" fmla="*/ 80644807 h 139"/>
              <a:gd name="T4" fmla="*/ 269658104 w 139"/>
              <a:gd name="T5" fmla="*/ 32761161 h 139"/>
              <a:gd name="T6" fmla="*/ 211693611 w 139"/>
              <a:gd name="T7" fmla="*/ 7559658 h 139"/>
              <a:gd name="T8" fmla="*/ 138609690 w 139"/>
              <a:gd name="T9" fmla="*/ 7559658 h 139"/>
              <a:gd name="T10" fmla="*/ 78125805 w 139"/>
              <a:gd name="T11" fmla="*/ 32761161 h 139"/>
              <a:gd name="T12" fmla="*/ 32762897 w 139"/>
              <a:gd name="T13" fmla="*/ 80644807 h 139"/>
              <a:gd name="T14" fmla="*/ 5040323 w 139"/>
              <a:gd name="T15" fmla="*/ 143647774 h 139"/>
              <a:gd name="T16" fmla="*/ 5040323 w 139"/>
              <a:gd name="T17" fmla="*/ 214212007 h 139"/>
              <a:gd name="T18" fmla="*/ 32762897 w 139"/>
              <a:gd name="T19" fmla="*/ 277216537 h 139"/>
              <a:gd name="T20" fmla="*/ 78125805 w 139"/>
              <a:gd name="T21" fmla="*/ 325098582 h 139"/>
              <a:gd name="T22" fmla="*/ 138609690 w 139"/>
              <a:gd name="T23" fmla="*/ 350300077 h 139"/>
              <a:gd name="T24" fmla="*/ 211693611 w 139"/>
              <a:gd name="T25" fmla="*/ 350300077 h 139"/>
              <a:gd name="T26" fmla="*/ 269658104 w 139"/>
              <a:gd name="T27" fmla="*/ 325098582 h 139"/>
              <a:gd name="T28" fmla="*/ 317540367 w 139"/>
              <a:gd name="T29" fmla="*/ 277216537 h 139"/>
              <a:gd name="T30" fmla="*/ 345262930 w 139"/>
              <a:gd name="T31" fmla="*/ 214212007 h 139"/>
              <a:gd name="T32" fmla="*/ 345262930 w 139"/>
              <a:gd name="T33" fmla="*/ 176410510 h 139"/>
              <a:gd name="T34" fmla="*/ 327621010 w 139"/>
              <a:gd name="T35" fmla="*/ 244453800 h 139"/>
              <a:gd name="T36" fmla="*/ 297379080 w 139"/>
              <a:gd name="T37" fmla="*/ 297377732 h 139"/>
              <a:gd name="T38" fmla="*/ 239416174 w 139"/>
              <a:gd name="T39" fmla="*/ 335179180 h 139"/>
              <a:gd name="T40" fmla="*/ 173891942 w 139"/>
              <a:gd name="T41" fmla="*/ 345259778 h 139"/>
              <a:gd name="T42" fmla="*/ 110887127 w 139"/>
              <a:gd name="T43" fmla="*/ 335179180 h 139"/>
              <a:gd name="T44" fmla="*/ 52924196 w 139"/>
              <a:gd name="T45" fmla="*/ 297377732 h 139"/>
              <a:gd name="T46" fmla="*/ 20161293 w 139"/>
              <a:gd name="T47" fmla="*/ 244453800 h 139"/>
              <a:gd name="T48" fmla="*/ 5040323 w 139"/>
              <a:gd name="T49" fmla="*/ 176410510 h 139"/>
              <a:gd name="T50" fmla="*/ 20161293 w 139"/>
              <a:gd name="T51" fmla="*/ 113405980 h 139"/>
              <a:gd name="T52" fmla="*/ 52924196 w 139"/>
              <a:gd name="T53" fmla="*/ 60483611 h 139"/>
              <a:gd name="T54" fmla="*/ 110887127 w 139"/>
              <a:gd name="T55" fmla="*/ 22680557 h 139"/>
              <a:gd name="T56" fmla="*/ 173891942 w 139"/>
              <a:gd name="T57" fmla="*/ 7559658 h 139"/>
              <a:gd name="T58" fmla="*/ 239416174 w 139"/>
              <a:gd name="T59" fmla="*/ 22680557 h 139"/>
              <a:gd name="T60" fmla="*/ 297379080 w 139"/>
              <a:gd name="T61" fmla="*/ 60483611 h 139"/>
              <a:gd name="T62" fmla="*/ 327621010 w 139"/>
              <a:gd name="T63" fmla="*/ 113405980 h 139"/>
              <a:gd name="T64" fmla="*/ 345262930 w 139"/>
              <a:gd name="T65" fmla="*/ 176410510 h 1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9"/>
              <a:gd name="T100" fmla="*/ 0 h 139"/>
              <a:gd name="T101" fmla="*/ 139 w 139"/>
              <a:gd name="T102" fmla="*/ 139 h 13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9" h="139">
                <a:moveTo>
                  <a:pt x="139" y="70"/>
                </a:moveTo>
                <a:lnTo>
                  <a:pt x="137" y="57"/>
                </a:lnTo>
                <a:lnTo>
                  <a:pt x="132" y="43"/>
                </a:lnTo>
                <a:lnTo>
                  <a:pt x="126" y="32"/>
                </a:lnTo>
                <a:lnTo>
                  <a:pt x="118" y="22"/>
                </a:lnTo>
                <a:lnTo>
                  <a:pt x="107" y="13"/>
                </a:lnTo>
                <a:lnTo>
                  <a:pt x="97" y="7"/>
                </a:lnTo>
                <a:lnTo>
                  <a:pt x="84" y="3"/>
                </a:lnTo>
                <a:lnTo>
                  <a:pt x="69" y="0"/>
                </a:lnTo>
                <a:lnTo>
                  <a:pt x="55" y="3"/>
                </a:lnTo>
                <a:lnTo>
                  <a:pt x="42" y="7"/>
                </a:lnTo>
                <a:lnTo>
                  <a:pt x="31" y="13"/>
                </a:lnTo>
                <a:lnTo>
                  <a:pt x="21" y="22"/>
                </a:lnTo>
                <a:lnTo>
                  <a:pt x="13" y="32"/>
                </a:lnTo>
                <a:lnTo>
                  <a:pt x="6" y="43"/>
                </a:lnTo>
                <a:lnTo>
                  <a:pt x="2" y="57"/>
                </a:lnTo>
                <a:lnTo>
                  <a:pt x="0" y="70"/>
                </a:lnTo>
                <a:lnTo>
                  <a:pt x="2" y="85"/>
                </a:lnTo>
                <a:lnTo>
                  <a:pt x="6" y="97"/>
                </a:lnTo>
                <a:lnTo>
                  <a:pt x="13" y="110"/>
                </a:lnTo>
                <a:lnTo>
                  <a:pt x="21" y="120"/>
                </a:lnTo>
                <a:lnTo>
                  <a:pt x="31" y="129"/>
                </a:lnTo>
                <a:lnTo>
                  <a:pt x="42" y="135"/>
                </a:lnTo>
                <a:lnTo>
                  <a:pt x="55" y="139"/>
                </a:lnTo>
                <a:lnTo>
                  <a:pt x="69" y="139"/>
                </a:lnTo>
                <a:lnTo>
                  <a:pt x="84" y="139"/>
                </a:lnTo>
                <a:lnTo>
                  <a:pt x="97" y="135"/>
                </a:lnTo>
                <a:lnTo>
                  <a:pt x="107" y="129"/>
                </a:lnTo>
                <a:lnTo>
                  <a:pt x="118" y="120"/>
                </a:lnTo>
                <a:lnTo>
                  <a:pt x="126" y="110"/>
                </a:lnTo>
                <a:lnTo>
                  <a:pt x="132" y="97"/>
                </a:lnTo>
                <a:lnTo>
                  <a:pt x="137" y="85"/>
                </a:lnTo>
                <a:lnTo>
                  <a:pt x="139" y="70"/>
                </a:lnTo>
                <a:close/>
                <a:moveTo>
                  <a:pt x="137" y="70"/>
                </a:moveTo>
                <a:lnTo>
                  <a:pt x="134" y="85"/>
                </a:lnTo>
                <a:lnTo>
                  <a:pt x="130" y="97"/>
                </a:lnTo>
                <a:lnTo>
                  <a:pt x="124" y="108"/>
                </a:lnTo>
                <a:lnTo>
                  <a:pt x="118" y="118"/>
                </a:lnTo>
                <a:lnTo>
                  <a:pt x="107" y="127"/>
                </a:lnTo>
                <a:lnTo>
                  <a:pt x="95" y="133"/>
                </a:lnTo>
                <a:lnTo>
                  <a:pt x="82" y="137"/>
                </a:lnTo>
                <a:lnTo>
                  <a:pt x="69" y="137"/>
                </a:lnTo>
                <a:lnTo>
                  <a:pt x="57" y="137"/>
                </a:lnTo>
                <a:lnTo>
                  <a:pt x="44" y="133"/>
                </a:lnTo>
                <a:lnTo>
                  <a:pt x="31" y="127"/>
                </a:lnTo>
                <a:lnTo>
                  <a:pt x="21" y="118"/>
                </a:lnTo>
                <a:lnTo>
                  <a:pt x="15" y="108"/>
                </a:lnTo>
                <a:lnTo>
                  <a:pt x="8" y="97"/>
                </a:lnTo>
                <a:lnTo>
                  <a:pt x="4" y="85"/>
                </a:lnTo>
                <a:lnTo>
                  <a:pt x="2" y="70"/>
                </a:lnTo>
                <a:lnTo>
                  <a:pt x="4" y="57"/>
                </a:lnTo>
                <a:lnTo>
                  <a:pt x="8" y="45"/>
                </a:lnTo>
                <a:lnTo>
                  <a:pt x="15" y="32"/>
                </a:lnTo>
                <a:lnTo>
                  <a:pt x="21" y="24"/>
                </a:lnTo>
                <a:lnTo>
                  <a:pt x="31" y="15"/>
                </a:lnTo>
                <a:lnTo>
                  <a:pt x="44" y="9"/>
                </a:lnTo>
                <a:lnTo>
                  <a:pt x="57" y="5"/>
                </a:lnTo>
                <a:lnTo>
                  <a:pt x="69" y="3"/>
                </a:lnTo>
                <a:lnTo>
                  <a:pt x="82" y="5"/>
                </a:lnTo>
                <a:lnTo>
                  <a:pt x="95" y="9"/>
                </a:lnTo>
                <a:lnTo>
                  <a:pt x="107" y="15"/>
                </a:lnTo>
                <a:lnTo>
                  <a:pt x="118" y="24"/>
                </a:lnTo>
                <a:lnTo>
                  <a:pt x="124" y="32"/>
                </a:lnTo>
                <a:lnTo>
                  <a:pt x="130" y="45"/>
                </a:lnTo>
                <a:lnTo>
                  <a:pt x="134" y="57"/>
                </a:lnTo>
                <a:lnTo>
                  <a:pt x="137" y="70"/>
                </a:lnTo>
                <a:close/>
              </a:path>
            </a:pathLst>
          </a:custGeom>
          <a:solidFill>
            <a:srgbClr val="FE67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8" name="Freeform 188"/>
          <p:cNvSpPr>
            <a:spLocks noEditPoints="1"/>
          </p:cNvSpPr>
          <p:nvPr/>
        </p:nvSpPr>
        <p:spPr bwMode="auto">
          <a:xfrm>
            <a:off x="4279904" y="4639469"/>
            <a:ext cx="214313" cy="215900"/>
          </a:xfrm>
          <a:custGeom>
            <a:avLst/>
            <a:gdLst>
              <a:gd name="T0" fmla="*/ 340222627 w 135"/>
              <a:gd name="T1" fmla="*/ 136088426 h 136"/>
              <a:gd name="T2" fmla="*/ 312500062 w 135"/>
              <a:gd name="T3" fmla="*/ 73083730 h 136"/>
              <a:gd name="T4" fmla="*/ 264617797 w 135"/>
              <a:gd name="T5" fmla="*/ 25201557 h 136"/>
              <a:gd name="T6" fmla="*/ 206653251 w 135"/>
              <a:gd name="T7" fmla="*/ 5040312 h 136"/>
              <a:gd name="T8" fmla="*/ 133569376 w 135"/>
              <a:gd name="T9" fmla="*/ 5040312 h 136"/>
              <a:gd name="T10" fmla="*/ 73085487 w 135"/>
              <a:gd name="T11" fmla="*/ 25201557 h 136"/>
              <a:gd name="T12" fmla="*/ 27722577 w 135"/>
              <a:gd name="T13" fmla="*/ 73083730 h 136"/>
              <a:gd name="T14" fmla="*/ 0 w 135"/>
              <a:gd name="T15" fmla="*/ 136088426 h 136"/>
              <a:gd name="T16" fmla="*/ 0 w 135"/>
              <a:gd name="T17" fmla="*/ 206652769 h 136"/>
              <a:gd name="T18" fmla="*/ 27722577 w 135"/>
              <a:gd name="T19" fmla="*/ 264615593 h 136"/>
              <a:gd name="T20" fmla="*/ 73085487 w 135"/>
              <a:gd name="T21" fmla="*/ 312499334 h 136"/>
              <a:gd name="T22" fmla="*/ 133569376 w 135"/>
              <a:gd name="T23" fmla="*/ 337700885 h 136"/>
              <a:gd name="T24" fmla="*/ 206653251 w 135"/>
              <a:gd name="T25" fmla="*/ 337700885 h 136"/>
              <a:gd name="T26" fmla="*/ 264617797 w 135"/>
              <a:gd name="T27" fmla="*/ 312499334 h 136"/>
              <a:gd name="T28" fmla="*/ 312500062 w 135"/>
              <a:gd name="T29" fmla="*/ 264615593 h 136"/>
              <a:gd name="T30" fmla="*/ 340222627 w 135"/>
              <a:gd name="T31" fmla="*/ 206652769 h 136"/>
              <a:gd name="T32" fmla="*/ 332661350 w 135"/>
              <a:gd name="T33" fmla="*/ 168851236 h 136"/>
              <a:gd name="T34" fmla="*/ 322580706 w 135"/>
              <a:gd name="T35" fmla="*/ 231854370 h 136"/>
              <a:gd name="T36" fmla="*/ 287298452 w 135"/>
              <a:gd name="T37" fmla="*/ 284776834 h 136"/>
              <a:gd name="T38" fmla="*/ 234375865 w 135"/>
              <a:gd name="T39" fmla="*/ 322579954 h 136"/>
              <a:gd name="T40" fmla="*/ 168851630 w 135"/>
              <a:gd name="T41" fmla="*/ 337700885 h 136"/>
              <a:gd name="T42" fmla="*/ 105846811 w 135"/>
              <a:gd name="T43" fmla="*/ 322579954 h 136"/>
              <a:gd name="T44" fmla="*/ 52924199 w 135"/>
              <a:gd name="T45" fmla="*/ 284776834 h 136"/>
              <a:gd name="T46" fmla="*/ 15120972 w 135"/>
              <a:gd name="T47" fmla="*/ 231854370 h 136"/>
              <a:gd name="T48" fmla="*/ 5040324 w 135"/>
              <a:gd name="T49" fmla="*/ 168851236 h 136"/>
              <a:gd name="T50" fmla="*/ 15120972 w 135"/>
              <a:gd name="T51" fmla="*/ 105846565 h 136"/>
              <a:gd name="T52" fmla="*/ 52924199 w 135"/>
              <a:gd name="T53" fmla="*/ 52922489 h 136"/>
              <a:gd name="T54" fmla="*/ 105846811 w 135"/>
              <a:gd name="T55" fmla="*/ 15120937 h 136"/>
              <a:gd name="T56" fmla="*/ 168851630 w 135"/>
              <a:gd name="T57" fmla="*/ 5040312 h 136"/>
              <a:gd name="T58" fmla="*/ 234375865 w 135"/>
              <a:gd name="T59" fmla="*/ 15120937 h 136"/>
              <a:gd name="T60" fmla="*/ 287298452 w 135"/>
              <a:gd name="T61" fmla="*/ 52922489 h 136"/>
              <a:gd name="T62" fmla="*/ 322580706 w 135"/>
              <a:gd name="T63" fmla="*/ 105846565 h 136"/>
              <a:gd name="T64" fmla="*/ 332661350 w 135"/>
              <a:gd name="T65" fmla="*/ 168851236 h 1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5"/>
              <a:gd name="T100" fmla="*/ 0 h 136"/>
              <a:gd name="T101" fmla="*/ 135 w 135"/>
              <a:gd name="T102" fmla="*/ 136 h 1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5" h="136">
                <a:moveTo>
                  <a:pt x="135" y="67"/>
                </a:moveTo>
                <a:lnTo>
                  <a:pt x="135" y="54"/>
                </a:lnTo>
                <a:lnTo>
                  <a:pt x="130" y="42"/>
                </a:lnTo>
                <a:lnTo>
                  <a:pt x="124" y="29"/>
                </a:lnTo>
                <a:lnTo>
                  <a:pt x="116" y="19"/>
                </a:lnTo>
                <a:lnTo>
                  <a:pt x="105" y="10"/>
                </a:lnTo>
                <a:lnTo>
                  <a:pt x="95" y="4"/>
                </a:lnTo>
                <a:lnTo>
                  <a:pt x="82" y="2"/>
                </a:lnTo>
                <a:lnTo>
                  <a:pt x="67" y="0"/>
                </a:lnTo>
                <a:lnTo>
                  <a:pt x="53" y="2"/>
                </a:lnTo>
                <a:lnTo>
                  <a:pt x="40" y="4"/>
                </a:lnTo>
                <a:lnTo>
                  <a:pt x="29" y="10"/>
                </a:lnTo>
                <a:lnTo>
                  <a:pt x="19" y="19"/>
                </a:lnTo>
                <a:lnTo>
                  <a:pt x="11" y="29"/>
                </a:lnTo>
                <a:lnTo>
                  <a:pt x="4" y="42"/>
                </a:lnTo>
                <a:lnTo>
                  <a:pt x="0" y="54"/>
                </a:lnTo>
                <a:lnTo>
                  <a:pt x="0" y="67"/>
                </a:lnTo>
                <a:lnTo>
                  <a:pt x="0" y="82"/>
                </a:lnTo>
                <a:lnTo>
                  <a:pt x="4" y="94"/>
                </a:lnTo>
                <a:lnTo>
                  <a:pt x="11" y="105"/>
                </a:lnTo>
                <a:lnTo>
                  <a:pt x="19" y="115"/>
                </a:lnTo>
                <a:lnTo>
                  <a:pt x="29" y="124"/>
                </a:lnTo>
                <a:lnTo>
                  <a:pt x="40" y="130"/>
                </a:lnTo>
                <a:lnTo>
                  <a:pt x="53" y="134"/>
                </a:lnTo>
                <a:lnTo>
                  <a:pt x="67" y="136"/>
                </a:lnTo>
                <a:lnTo>
                  <a:pt x="82" y="134"/>
                </a:lnTo>
                <a:lnTo>
                  <a:pt x="95" y="130"/>
                </a:lnTo>
                <a:lnTo>
                  <a:pt x="105" y="124"/>
                </a:lnTo>
                <a:lnTo>
                  <a:pt x="116" y="115"/>
                </a:lnTo>
                <a:lnTo>
                  <a:pt x="124" y="105"/>
                </a:lnTo>
                <a:lnTo>
                  <a:pt x="130" y="94"/>
                </a:lnTo>
                <a:lnTo>
                  <a:pt x="135" y="82"/>
                </a:lnTo>
                <a:lnTo>
                  <a:pt x="135" y="67"/>
                </a:lnTo>
                <a:close/>
                <a:moveTo>
                  <a:pt x="132" y="67"/>
                </a:moveTo>
                <a:lnTo>
                  <a:pt x="132" y="82"/>
                </a:lnTo>
                <a:lnTo>
                  <a:pt x="128" y="92"/>
                </a:lnTo>
                <a:lnTo>
                  <a:pt x="122" y="105"/>
                </a:lnTo>
                <a:lnTo>
                  <a:pt x="114" y="113"/>
                </a:lnTo>
                <a:lnTo>
                  <a:pt x="105" y="121"/>
                </a:lnTo>
                <a:lnTo>
                  <a:pt x="93" y="128"/>
                </a:lnTo>
                <a:lnTo>
                  <a:pt x="80" y="132"/>
                </a:lnTo>
                <a:lnTo>
                  <a:pt x="67" y="134"/>
                </a:lnTo>
                <a:lnTo>
                  <a:pt x="55" y="132"/>
                </a:lnTo>
                <a:lnTo>
                  <a:pt x="42" y="128"/>
                </a:lnTo>
                <a:lnTo>
                  <a:pt x="32" y="121"/>
                </a:lnTo>
                <a:lnTo>
                  <a:pt x="21" y="113"/>
                </a:lnTo>
                <a:lnTo>
                  <a:pt x="13" y="105"/>
                </a:lnTo>
                <a:lnTo>
                  <a:pt x="6" y="92"/>
                </a:lnTo>
                <a:lnTo>
                  <a:pt x="2" y="82"/>
                </a:lnTo>
                <a:lnTo>
                  <a:pt x="2" y="67"/>
                </a:lnTo>
                <a:lnTo>
                  <a:pt x="2" y="54"/>
                </a:lnTo>
                <a:lnTo>
                  <a:pt x="6" y="42"/>
                </a:lnTo>
                <a:lnTo>
                  <a:pt x="13" y="31"/>
                </a:lnTo>
                <a:lnTo>
                  <a:pt x="21" y="21"/>
                </a:lnTo>
                <a:lnTo>
                  <a:pt x="32" y="12"/>
                </a:lnTo>
                <a:lnTo>
                  <a:pt x="42" y="6"/>
                </a:lnTo>
                <a:lnTo>
                  <a:pt x="55" y="4"/>
                </a:lnTo>
                <a:lnTo>
                  <a:pt x="67" y="2"/>
                </a:lnTo>
                <a:lnTo>
                  <a:pt x="80" y="4"/>
                </a:lnTo>
                <a:lnTo>
                  <a:pt x="93" y="6"/>
                </a:lnTo>
                <a:lnTo>
                  <a:pt x="105" y="12"/>
                </a:lnTo>
                <a:lnTo>
                  <a:pt x="114" y="21"/>
                </a:lnTo>
                <a:lnTo>
                  <a:pt x="122" y="31"/>
                </a:lnTo>
                <a:lnTo>
                  <a:pt x="128" y="42"/>
                </a:lnTo>
                <a:lnTo>
                  <a:pt x="132" y="54"/>
                </a:lnTo>
                <a:lnTo>
                  <a:pt x="132" y="67"/>
                </a:lnTo>
                <a:close/>
              </a:path>
            </a:pathLst>
          </a:custGeom>
          <a:solidFill>
            <a:srgbClr val="FE67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19" name="Freeform 189"/>
          <p:cNvSpPr>
            <a:spLocks noEditPoints="1"/>
          </p:cNvSpPr>
          <p:nvPr/>
        </p:nvSpPr>
        <p:spPr bwMode="auto">
          <a:xfrm>
            <a:off x="4279904" y="4639469"/>
            <a:ext cx="214313" cy="212725"/>
          </a:xfrm>
          <a:custGeom>
            <a:avLst/>
            <a:gdLst>
              <a:gd name="T0" fmla="*/ 332661350 w 135"/>
              <a:gd name="T1" fmla="*/ 136088425 h 134"/>
              <a:gd name="T2" fmla="*/ 307459740 w 135"/>
              <a:gd name="T3" fmla="*/ 73083729 h 134"/>
              <a:gd name="T4" fmla="*/ 264617797 w 135"/>
              <a:gd name="T5" fmla="*/ 30241874 h 134"/>
              <a:gd name="T6" fmla="*/ 201612929 w 135"/>
              <a:gd name="T7" fmla="*/ 5040312 h 134"/>
              <a:gd name="T8" fmla="*/ 138609698 w 135"/>
              <a:gd name="T9" fmla="*/ 5040312 h 134"/>
              <a:gd name="T10" fmla="*/ 73085487 w 135"/>
              <a:gd name="T11" fmla="*/ 30241874 h 134"/>
              <a:gd name="T12" fmla="*/ 32762899 w 135"/>
              <a:gd name="T13" fmla="*/ 73083729 h 134"/>
              <a:gd name="T14" fmla="*/ 5040324 w 135"/>
              <a:gd name="T15" fmla="*/ 136088425 h 134"/>
              <a:gd name="T16" fmla="*/ 5040324 w 135"/>
              <a:gd name="T17" fmla="*/ 206652768 h 134"/>
              <a:gd name="T18" fmla="*/ 32762899 w 135"/>
              <a:gd name="T19" fmla="*/ 264615591 h 134"/>
              <a:gd name="T20" fmla="*/ 73085487 w 135"/>
              <a:gd name="T21" fmla="*/ 312499332 h 134"/>
              <a:gd name="T22" fmla="*/ 138609698 w 135"/>
              <a:gd name="T23" fmla="*/ 337700883 h 134"/>
              <a:gd name="T24" fmla="*/ 201612929 w 135"/>
              <a:gd name="T25" fmla="*/ 337700883 h 134"/>
              <a:gd name="T26" fmla="*/ 264617797 w 135"/>
              <a:gd name="T27" fmla="*/ 312499332 h 134"/>
              <a:gd name="T28" fmla="*/ 307459740 w 135"/>
              <a:gd name="T29" fmla="*/ 264615591 h 134"/>
              <a:gd name="T30" fmla="*/ 332661350 w 135"/>
              <a:gd name="T31" fmla="*/ 206652768 h 134"/>
              <a:gd name="T32" fmla="*/ 332661350 w 135"/>
              <a:gd name="T33" fmla="*/ 168851235 h 134"/>
              <a:gd name="T34" fmla="*/ 317540384 w 135"/>
              <a:gd name="T35" fmla="*/ 231854369 h 134"/>
              <a:gd name="T36" fmla="*/ 287298452 w 135"/>
              <a:gd name="T37" fmla="*/ 284776832 h 134"/>
              <a:gd name="T38" fmla="*/ 234375865 w 135"/>
              <a:gd name="T39" fmla="*/ 322579952 h 134"/>
              <a:gd name="T40" fmla="*/ 168851630 w 135"/>
              <a:gd name="T41" fmla="*/ 332660573 h 134"/>
              <a:gd name="T42" fmla="*/ 105846811 w 135"/>
              <a:gd name="T43" fmla="*/ 322579952 h 134"/>
              <a:gd name="T44" fmla="*/ 52924199 w 135"/>
              <a:gd name="T45" fmla="*/ 284776832 h 134"/>
              <a:gd name="T46" fmla="*/ 20161294 w 135"/>
              <a:gd name="T47" fmla="*/ 231854369 h 134"/>
              <a:gd name="T48" fmla="*/ 5040324 w 135"/>
              <a:gd name="T49" fmla="*/ 168851235 h 134"/>
              <a:gd name="T50" fmla="*/ 20161294 w 135"/>
              <a:gd name="T51" fmla="*/ 105846564 h 134"/>
              <a:gd name="T52" fmla="*/ 52924199 w 135"/>
              <a:gd name="T53" fmla="*/ 57962798 h 134"/>
              <a:gd name="T54" fmla="*/ 105846811 w 135"/>
              <a:gd name="T55" fmla="*/ 20161247 h 134"/>
              <a:gd name="T56" fmla="*/ 168851630 w 135"/>
              <a:gd name="T57" fmla="*/ 10080624 h 134"/>
              <a:gd name="T58" fmla="*/ 234375865 w 135"/>
              <a:gd name="T59" fmla="*/ 20161247 h 134"/>
              <a:gd name="T60" fmla="*/ 287298452 w 135"/>
              <a:gd name="T61" fmla="*/ 57962798 h 134"/>
              <a:gd name="T62" fmla="*/ 317540384 w 135"/>
              <a:gd name="T63" fmla="*/ 105846564 h 134"/>
              <a:gd name="T64" fmla="*/ 332661350 w 135"/>
              <a:gd name="T65" fmla="*/ 168851235 h 1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5"/>
              <a:gd name="T100" fmla="*/ 0 h 134"/>
              <a:gd name="T101" fmla="*/ 135 w 135"/>
              <a:gd name="T102" fmla="*/ 134 h 13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5" h="134">
                <a:moveTo>
                  <a:pt x="135" y="67"/>
                </a:moveTo>
                <a:lnTo>
                  <a:pt x="132" y="54"/>
                </a:lnTo>
                <a:lnTo>
                  <a:pt x="128" y="42"/>
                </a:lnTo>
                <a:lnTo>
                  <a:pt x="122" y="29"/>
                </a:lnTo>
                <a:lnTo>
                  <a:pt x="116" y="21"/>
                </a:lnTo>
                <a:lnTo>
                  <a:pt x="105" y="12"/>
                </a:lnTo>
                <a:lnTo>
                  <a:pt x="93" y="6"/>
                </a:lnTo>
                <a:lnTo>
                  <a:pt x="80" y="2"/>
                </a:lnTo>
                <a:lnTo>
                  <a:pt x="67" y="0"/>
                </a:lnTo>
                <a:lnTo>
                  <a:pt x="55" y="2"/>
                </a:lnTo>
                <a:lnTo>
                  <a:pt x="42" y="6"/>
                </a:lnTo>
                <a:lnTo>
                  <a:pt x="29" y="12"/>
                </a:lnTo>
                <a:lnTo>
                  <a:pt x="19" y="21"/>
                </a:lnTo>
                <a:lnTo>
                  <a:pt x="13" y="29"/>
                </a:lnTo>
                <a:lnTo>
                  <a:pt x="6" y="42"/>
                </a:lnTo>
                <a:lnTo>
                  <a:pt x="2" y="54"/>
                </a:lnTo>
                <a:lnTo>
                  <a:pt x="0" y="67"/>
                </a:lnTo>
                <a:lnTo>
                  <a:pt x="2" y="82"/>
                </a:lnTo>
                <a:lnTo>
                  <a:pt x="6" y="94"/>
                </a:lnTo>
                <a:lnTo>
                  <a:pt x="13" y="105"/>
                </a:lnTo>
                <a:lnTo>
                  <a:pt x="19" y="115"/>
                </a:lnTo>
                <a:lnTo>
                  <a:pt x="29" y="124"/>
                </a:lnTo>
                <a:lnTo>
                  <a:pt x="42" y="130"/>
                </a:lnTo>
                <a:lnTo>
                  <a:pt x="55" y="134"/>
                </a:lnTo>
                <a:lnTo>
                  <a:pt x="67" y="134"/>
                </a:lnTo>
                <a:lnTo>
                  <a:pt x="80" y="134"/>
                </a:lnTo>
                <a:lnTo>
                  <a:pt x="93" y="130"/>
                </a:lnTo>
                <a:lnTo>
                  <a:pt x="105" y="124"/>
                </a:lnTo>
                <a:lnTo>
                  <a:pt x="116" y="115"/>
                </a:lnTo>
                <a:lnTo>
                  <a:pt x="122" y="105"/>
                </a:lnTo>
                <a:lnTo>
                  <a:pt x="128" y="94"/>
                </a:lnTo>
                <a:lnTo>
                  <a:pt x="132" y="82"/>
                </a:lnTo>
                <a:lnTo>
                  <a:pt x="135" y="67"/>
                </a:lnTo>
                <a:close/>
                <a:moveTo>
                  <a:pt x="132" y="67"/>
                </a:moveTo>
                <a:lnTo>
                  <a:pt x="130" y="79"/>
                </a:lnTo>
                <a:lnTo>
                  <a:pt x="126" y="92"/>
                </a:lnTo>
                <a:lnTo>
                  <a:pt x="122" y="103"/>
                </a:lnTo>
                <a:lnTo>
                  <a:pt x="114" y="113"/>
                </a:lnTo>
                <a:lnTo>
                  <a:pt x="103" y="121"/>
                </a:lnTo>
                <a:lnTo>
                  <a:pt x="93" y="128"/>
                </a:lnTo>
                <a:lnTo>
                  <a:pt x="80" y="130"/>
                </a:lnTo>
                <a:lnTo>
                  <a:pt x="67" y="132"/>
                </a:lnTo>
                <a:lnTo>
                  <a:pt x="55" y="130"/>
                </a:lnTo>
                <a:lnTo>
                  <a:pt x="42" y="128"/>
                </a:lnTo>
                <a:lnTo>
                  <a:pt x="32" y="121"/>
                </a:lnTo>
                <a:lnTo>
                  <a:pt x="21" y="113"/>
                </a:lnTo>
                <a:lnTo>
                  <a:pt x="15" y="103"/>
                </a:lnTo>
                <a:lnTo>
                  <a:pt x="8" y="92"/>
                </a:lnTo>
                <a:lnTo>
                  <a:pt x="4" y="79"/>
                </a:lnTo>
                <a:lnTo>
                  <a:pt x="2" y="67"/>
                </a:lnTo>
                <a:lnTo>
                  <a:pt x="4" y="54"/>
                </a:lnTo>
                <a:lnTo>
                  <a:pt x="8" y="42"/>
                </a:lnTo>
                <a:lnTo>
                  <a:pt x="15" y="31"/>
                </a:lnTo>
                <a:lnTo>
                  <a:pt x="21" y="23"/>
                </a:lnTo>
                <a:lnTo>
                  <a:pt x="32" y="14"/>
                </a:lnTo>
                <a:lnTo>
                  <a:pt x="42" y="8"/>
                </a:lnTo>
                <a:lnTo>
                  <a:pt x="55" y="4"/>
                </a:lnTo>
                <a:lnTo>
                  <a:pt x="67" y="4"/>
                </a:lnTo>
                <a:lnTo>
                  <a:pt x="80" y="4"/>
                </a:lnTo>
                <a:lnTo>
                  <a:pt x="93" y="8"/>
                </a:lnTo>
                <a:lnTo>
                  <a:pt x="103" y="14"/>
                </a:lnTo>
                <a:lnTo>
                  <a:pt x="114" y="23"/>
                </a:lnTo>
                <a:lnTo>
                  <a:pt x="122" y="31"/>
                </a:lnTo>
                <a:lnTo>
                  <a:pt x="126" y="42"/>
                </a:lnTo>
                <a:lnTo>
                  <a:pt x="130" y="54"/>
                </a:lnTo>
                <a:lnTo>
                  <a:pt x="132" y="67"/>
                </a:lnTo>
                <a:close/>
              </a:path>
            </a:pathLst>
          </a:custGeom>
          <a:solidFill>
            <a:srgbClr val="FE68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0" name="Freeform 190"/>
          <p:cNvSpPr>
            <a:spLocks noEditPoints="1"/>
          </p:cNvSpPr>
          <p:nvPr/>
        </p:nvSpPr>
        <p:spPr bwMode="auto">
          <a:xfrm>
            <a:off x="4283107" y="4642644"/>
            <a:ext cx="206375" cy="209550"/>
          </a:xfrm>
          <a:custGeom>
            <a:avLst/>
            <a:gdLst>
              <a:gd name="T0" fmla="*/ 327620258 w 130"/>
              <a:gd name="T1" fmla="*/ 131048114 h 132"/>
              <a:gd name="T2" fmla="*/ 302418707 w 130"/>
              <a:gd name="T3" fmla="*/ 73083729 h 132"/>
              <a:gd name="T4" fmla="*/ 259575277 w 130"/>
              <a:gd name="T5" fmla="*/ 25201557 h 132"/>
              <a:gd name="T6" fmla="*/ 196572145 w 130"/>
              <a:gd name="T7" fmla="*/ 5040312 h 132"/>
              <a:gd name="T8" fmla="*/ 133567474 w 130"/>
              <a:gd name="T9" fmla="*/ 5040312 h 132"/>
              <a:gd name="T10" fmla="*/ 75604677 w 130"/>
              <a:gd name="T11" fmla="*/ 25201557 h 132"/>
              <a:gd name="T12" fmla="*/ 27720924 w 130"/>
              <a:gd name="T13" fmla="*/ 73083729 h 132"/>
              <a:gd name="T14" fmla="*/ 0 w 130"/>
              <a:gd name="T15" fmla="*/ 131048114 h 132"/>
              <a:gd name="T16" fmla="*/ 0 w 130"/>
              <a:gd name="T17" fmla="*/ 201612456 h 132"/>
              <a:gd name="T18" fmla="*/ 27720924 w 130"/>
              <a:gd name="T19" fmla="*/ 259575279 h 132"/>
              <a:gd name="T20" fmla="*/ 75604677 w 130"/>
              <a:gd name="T21" fmla="*/ 299897761 h 132"/>
              <a:gd name="T22" fmla="*/ 133567474 w 130"/>
              <a:gd name="T23" fmla="*/ 327620260 h 132"/>
              <a:gd name="T24" fmla="*/ 196572145 w 130"/>
              <a:gd name="T25" fmla="*/ 327620260 h 132"/>
              <a:gd name="T26" fmla="*/ 259575277 w 130"/>
              <a:gd name="T27" fmla="*/ 299897761 h 132"/>
              <a:gd name="T28" fmla="*/ 302418707 w 130"/>
              <a:gd name="T29" fmla="*/ 259575279 h 132"/>
              <a:gd name="T30" fmla="*/ 327620258 w 130"/>
              <a:gd name="T31" fmla="*/ 201612456 h 132"/>
              <a:gd name="T32" fmla="*/ 322579948 w 130"/>
              <a:gd name="T33" fmla="*/ 163810924 h 132"/>
              <a:gd name="T34" fmla="*/ 312499327 w 130"/>
              <a:gd name="T35" fmla="*/ 226814057 h 132"/>
              <a:gd name="T36" fmla="*/ 274696208 w 130"/>
              <a:gd name="T37" fmla="*/ 279736520 h 132"/>
              <a:gd name="T38" fmla="*/ 229333417 w 130"/>
              <a:gd name="T39" fmla="*/ 312499330 h 132"/>
              <a:gd name="T40" fmla="*/ 163810923 w 130"/>
              <a:gd name="T41" fmla="*/ 322579950 h 132"/>
              <a:gd name="T42" fmla="*/ 100806227 w 130"/>
              <a:gd name="T43" fmla="*/ 312499330 h 132"/>
              <a:gd name="T44" fmla="*/ 52922487 w 130"/>
              <a:gd name="T45" fmla="*/ 279736520 h 132"/>
              <a:gd name="T46" fmla="*/ 15120937 w 130"/>
              <a:gd name="T47" fmla="*/ 226814057 h 132"/>
              <a:gd name="T48" fmla="*/ 5040312 w 130"/>
              <a:gd name="T49" fmla="*/ 163810924 h 132"/>
              <a:gd name="T50" fmla="*/ 15120937 w 130"/>
              <a:gd name="T51" fmla="*/ 105846563 h 132"/>
              <a:gd name="T52" fmla="*/ 52922487 w 130"/>
              <a:gd name="T53" fmla="*/ 52922488 h 132"/>
              <a:gd name="T54" fmla="*/ 100806227 w 130"/>
              <a:gd name="T55" fmla="*/ 15120937 h 132"/>
              <a:gd name="T56" fmla="*/ 163810923 w 130"/>
              <a:gd name="T57" fmla="*/ 5040312 h 132"/>
              <a:gd name="T58" fmla="*/ 229333417 w 130"/>
              <a:gd name="T59" fmla="*/ 15120937 h 132"/>
              <a:gd name="T60" fmla="*/ 274696208 w 130"/>
              <a:gd name="T61" fmla="*/ 52922488 h 132"/>
              <a:gd name="T62" fmla="*/ 312499327 w 130"/>
              <a:gd name="T63" fmla="*/ 105846563 h 132"/>
              <a:gd name="T64" fmla="*/ 322579948 w 130"/>
              <a:gd name="T65" fmla="*/ 163810924 h 1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0"/>
              <a:gd name="T100" fmla="*/ 0 h 132"/>
              <a:gd name="T101" fmla="*/ 130 w 130"/>
              <a:gd name="T102" fmla="*/ 132 h 13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0" h="132">
                <a:moveTo>
                  <a:pt x="130" y="65"/>
                </a:moveTo>
                <a:lnTo>
                  <a:pt x="130" y="52"/>
                </a:lnTo>
                <a:lnTo>
                  <a:pt x="126" y="40"/>
                </a:lnTo>
                <a:lnTo>
                  <a:pt x="120" y="29"/>
                </a:lnTo>
                <a:lnTo>
                  <a:pt x="112" y="19"/>
                </a:lnTo>
                <a:lnTo>
                  <a:pt x="103" y="10"/>
                </a:lnTo>
                <a:lnTo>
                  <a:pt x="91" y="4"/>
                </a:lnTo>
                <a:lnTo>
                  <a:pt x="78" y="2"/>
                </a:lnTo>
                <a:lnTo>
                  <a:pt x="65" y="0"/>
                </a:lnTo>
                <a:lnTo>
                  <a:pt x="53" y="2"/>
                </a:lnTo>
                <a:lnTo>
                  <a:pt x="40" y="4"/>
                </a:lnTo>
                <a:lnTo>
                  <a:pt x="30" y="10"/>
                </a:lnTo>
                <a:lnTo>
                  <a:pt x="19" y="19"/>
                </a:lnTo>
                <a:lnTo>
                  <a:pt x="11" y="29"/>
                </a:lnTo>
                <a:lnTo>
                  <a:pt x="4" y="40"/>
                </a:lnTo>
                <a:lnTo>
                  <a:pt x="0" y="52"/>
                </a:lnTo>
                <a:lnTo>
                  <a:pt x="0" y="65"/>
                </a:lnTo>
                <a:lnTo>
                  <a:pt x="0" y="80"/>
                </a:lnTo>
                <a:lnTo>
                  <a:pt x="4" y="90"/>
                </a:lnTo>
                <a:lnTo>
                  <a:pt x="11" y="103"/>
                </a:lnTo>
                <a:lnTo>
                  <a:pt x="19" y="111"/>
                </a:lnTo>
                <a:lnTo>
                  <a:pt x="30" y="119"/>
                </a:lnTo>
                <a:lnTo>
                  <a:pt x="40" y="126"/>
                </a:lnTo>
                <a:lnTo>
                  <a:pt x="53" y="130"/>
                </a:lnTo>
                <a:lnTo>
                  <a:pt x="65" y="132"/>
                </a:lnTo>
                <a:lnTo>
                  <a:pt x="78" y="130"/>
                </a:lnTo>
                <a:lnTo>
                  <a:pt x="91" y="126"/>
                </a:lnTo>
                <a:lnTo>
                  <a:pt x="103" y="119"/>
                </a:lnTo>
                <a:lnTo>
                  <a:pt x="112" y="111"/>
                </a:lnTo>
                <a:lnTo>
                  <a:pt x="120" y="103"/>
                </a:lnTo>
                <a:lnTo>
                  <a:pt x="126" y="90"/>
                </a:lnTo>
                <a:lnTo>
                  <a:pt x="130" y="80"/>
                </a:lnTo>
                <a:lnTo>
                  <a:pt x="130" y="65"/>
                </a:lnTo>
                <a:close/>
                <a:moveTo>
                  <a:pt x="128" y="65"/>
                </a:moveTo>
                <a:lnTo>
                  <a:pt x="128" y="77"/>
                </a:lnTo>
                <a:lnTo>
                  <a:pt x="124" y="90"/>
                </a:lnTo>
                <a:lnTo>
                  <a:pt x="118" y="101"/>
                </a:lnTo>
                <a:lnTo>
                  <a:pt x="109" y="111"/>
                </a:lnTo>
                <a:lnTo>
                  <a:pt x="101" y="117"/>
                </a:lnTo>
                <a:lnTo>
                  <a:pt x="91" y="124"/>
                </a:lnTo>
                <a:lnTo>
                  <a:pt x="78" y="128"/>
                </a:lnTo>
                <a:lnTo>
                  <a:pt x="65" y="128"/>
                </a:lnTo>
                <a:lnTo>
                  <a:pt x="53" y="128"/>
                </a:lnTo>
                <a:lnTo>
                  <a:pt x="40" y="124"/>
                </a:lnTo>
                <a:lnTo>
                  <a:pt x="30" y="117"/>
                </a:lnTo>
                <a:lnTo>
                  <a:pt x="21" y="111"/>
                </a:lnTo>
                <a:lnTo>
                  <a:pt x="13" y="101"/>
                </a:lnTo>
                <a:lnTo>
                  <a:pt x="6" y="90"/>
                </a:lnTo>
                <a:lnTo>
                  <a:pt x="2" y="77"/>
                </a:lnTo>
                <a:lnTo>
                  <a:pt x="2" y="65"/>
                </a:lnTo>
                <a:lnTo>
                  <a:pt x="2" y="52"/>
                </a:lnTo>
                <a:lnTo>
                  <a:pt x="6" y="42"/>
                </a:lnTo>
                <a:lnTo>
                  <a:pt x="13" y="29"/>
                </a:lnTo>
                <a:lnTo>
                  <a:pt x="21" y="21"/>
                </a:lnTo>
                <a:lnTo>
                  <a:pt x="30" y="12"/>
                </a:lnTo>
                <a:lnTo>
                  <a:pt x="40" y="6"/>
                </a:lnTo>
                <a:lnTo>
                  <a:pt x="53" y="4"/>
                </a:lnTo>
                <a:lnTo>
                  <a:pt x="65" y="2"/>
                </a:lnTo>
                <a:lnTo>
                  <a:pt x="78" y="4"/>
                </a:lnTo>
                <a:lnTo>
                  <a:pt x="91" y="6"/>
                </a:lnTo>
                <a:lnTo>
                  <a:pt x="101" y="12"/>
                </a:lnTo>
                <a:lnTo>
                  <a:pt x="109" y="21"/>
                </a:lnTo>
                <a:lnTo>
                  <a:pt x="118" y="29"/>
                </a:lnTo>
                <a:lnTo>
                  <a:pt x="124" y="42"/>
                </a:lnTo>
                <a:lnTo>
                  <a:pt x="128" y="52"/>
                </a:lnTo>
                <a:lnTo>
                  <a:pt x="128" y="65"/>
                </a:lnTo>
                <a:close/>
              </a:path>
            </a:pathLst>
          </a:custGeom>
          <a:solidFill>
            <a:srgbClr val="FE69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1" name="Freeform 191"/>
          <p:cNvSpPr>
            <a:spLocks noEditPoints="1"/>
          </p:cNvSpPr>
          <p:nvPr/>
        </p:nvSpPr>
        <p:spPr bwMode="auto">
          <a:xfrm>
            <a:off x="4283107" y="4645819"/>
            <a:ext cx="206375" cy="203200"/>
          </a:xfrm>
          <a:custGeom>
            <a:avLst/>
            <a:gdLst>
              <a:gd name="T0" fmla="*/ 322579948 w 130"/>
              <a:gd name="T1" fmla="*/ 126007802 h 128"/>
              <a:gd name="T2" fmla="*/ 302418707 w 130"/>
              <a:gd name="T3" fmla="*/ 68043417 h 128"/>
              <a:gd name="T4" fmla="*/ 254534967 w 130"/>
              <a:gd name="T5" fmla="*/ 25201557 h 128"/>
              <a:gd name="T6" fmla="*/ 196572145 w 130"/>
              <a:gd name="T7" fmla="*/ 0 h 128"/>
              <a:gd name="T8" fmla="*/ 133567474 w 130"/>
              <a:gd name="T9" fmla="*/ 0 h 128"/>
              <a:gd name="T10" fmla="*/ 75604677 w 130"/>
              <a:gd name="T11" fmla="*/ 25201557 h 128"/>
              <a:gd name="T12" fmla="*/ 32761235 w 130"/>
              <a:gd name="T13" fmla="*/ 68043417 h 128"/>
              <a:gd name="T14" fmla="*/ 5040312 w 130"/>
              <a:gd name="T15" fmla="*/ 126007802 h 128"/>
              <a:gd name="T16" fmla="*/ 5040312 w 130"/>
              <a:gd name="T17" fmla="*/ 189010884 h 128"/>
              <a:gd name="T18" fmla="*/ 32761235 w 130"/>
              <a:gd name="T19" fmla="*/ 249494655 h 128"/>
              <a:gd name="T20" fmla="*/ 75604677 w 130"/>
              <a:gd name="T21" fmla="*/ 294857446 h 128"/>
              <a:gd name="T22" fmla="*/ 133567474 w 130"/>
              <a:gd name="T23" fmla="*/ 317539635 h 128"/>
              <a:gd name="T24" fmla="*/ 196572145 w 130"/>
              <a:gd name="T25" fmla="*/ 317539635 h 128"/>
              <a:gd name="T26" fmla="*/ 254534967 w 130"/>
              <a:gd name="T27" fmla="*/ 294857446 h 128"/>
              <a:gd name="T28" fmla="*/ 302418707 w 130"/>
              <a:gd name="T29" fmla="*/ 249494655 h 128"/>
              <a:gd name="T30" fmla="*/ 322579948 w 130"/>
              <a:gd name="T31" fmla="*/ 189010884 h 128"/>
              <a:gd name="T32" fmla="*/ 322579948 w 130"/>
              <a:gd name="T33" fmla="*/ 158769024 h 128"/>
              <a:gd name="T34" fmla="*/ 307459017 w 130"/>
              <a:gd name="T35" fmla="*/ 221773743 h 128"/>
              <a:gd name="T36" fmla="*/ 274696208 w 130"/>
              <a:gd name="T37" fmla="*/ 269655896 h 128"/>
              <a:gd name="T38" fmla="*/ 229333417 w 130"/>
              <a:gd name="T39" fmla="*/ 307459015 h 128"/>
              <a:gd name="T40" fmla="*/ 163810923 w 130"/>
              <a:gd name="T41" fmla="*/ 317539635 h 128"/>
              <a:gd name="T42" fmla="*/ 100806227 w 130"/>
              <a:gd name="T43" fmla="*/ 307459015 h 128"/>
              <a:gd name="T44" fmla="*/ 52922487 w 130"/>
              <a:gd name="T45" fmla="*/ 269655896 h 128"/>
              <a:gd name="T46" fmla="*/ 22680608 w 130"/>
              <a:gd name="T47" fmla="*/ 221773743 h 128"/>
              <a:gd name="T48" fmla="*/ 5040312 w 130"/>
              <a:gd name="T49" fmla="*/ 158769024 h 128"/>
              <a:gd name="T50" fmla="*/ 22680608 w 130"/>
              <a:gd name="T51" fmla="*/ 100806227 h 128"/>
              <a:gd name="T52" fmla="*/ 52922487 w 130"/>
              <a:gd name="T53" fmla="*/ 47882165 h 128"/>
              <a:gd name="T54" fmla="*/ 100806227 w 130"/>
              <a:gd name="T55" fmla="*/ 15120936 h 128"/>
              <a:gd name="T56" fmla="*/ 163810923 w 130"/>
              <a:gd name="T57" fmla="*/ 5040312 h 128"/>
              <a:gd name="T58" fmla="*/ 229333417 w 130"/>
              <a:gd name="T59" fmla="*/ 15120936 h 128"/>
              <a:gd name="T60" fmla="*/ 274696208 w 130"/>
              <a:gd name="T61" fmla="*/ 47882165 h 128"/>
              <a:gd name="T62" fmla="*/ 307459017 w 130"/>
              <a:gd name="T63" fmla="*/ 100806227 h 128"/>
              <a:gd name="T64" fmla="*/ 322579948 w 130"/>
              <a:gd name="T65" fmla="*/ 158769024 h 1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0"/>
              <a:gd name="T100" fmla="*/ 0 h 128"/>
              <a:gd name="T101" fmla="*/ 130 w 130"/>
              <a:gd name="T102" fmla="*/ 128 h 12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0" h="128">
                <a:moveTo>
                  <a:pt x="130" y="63"/>
                </a:moveTo>
                <a:lnTo>
                  <a:pt x="128" y="50"/>
                </a:lnTo>
                <a:lnTo>
                  <a:pt x="124" y="38"/>
                </a:lnTo>
                <a:lnTo>
                  <a:pt x="120" y="27"/>
                </a:lnTo>
                <a:lnTo>
                  <a:pt x="112" y="19"/>
                </a:lnTo>
                <a:lnTo>
                  <a:pt x="101" y="10"/>
                </a:lnTo>
                <a:lnTo>
                  <a:pt x="91" y="4"/>
                </a:lnTo>
                <a:lnTo>
                  <a:pt x="78" y="0"/>
                </a:lnTo>
                <a:lnTo>
                  <a:pt x="65" y="0"/>
                </a:lnTo>
                <a:lnTo>
                  <a:pt x="53" y="0"/>
                </a:lnTo>
                <a:lnTo>
                  <a:pt x="40" y="4"/>
                </a:lnTo>
                <a:lnTo>
                  <a:pt x="30" y="10"/>
                </a:lnTo>
                <a:lnTo>
                  <a:pt x="19" y="19"/>
                </a:lnTo>
                <a:lnTo>
                  <a:pt x="13" y="27"/>
                </a:lnTo>
                <a:lnTo>
                  <a:pt x="6" y="38"/>
                </a:lnTo>
                <a:lnTo>
                  <a:pt x="2" y="50"/>
                </a:lnTo>
                <a:lnTo>
                  <a:pt x="0" y="63"/>
                </a:lnTo>
                <a:lnTo>
                  <a:pt x="2" y="75"/>
                </a:lnTo>
                <a:lnTo>
                  <a:pt x="6" y="88"/>
                </a:lnTo>
                <a:lnTo>
                  <a:pt x="13" y="99"/>
                </a:lnTo>
                <a:lnTo>
                  <a:pt x="19" y="109"/>
                </a:lnTo>
                <a:lnTo>
                  <a:pt x="30" y="117"/>
                </a:lnTo>
                <a:lnTo>
                  <a:pt x="40" y="124"/>
                </a:lnTo>
                <a:lnTo>
                  <a:pt x="53" y="126"/>
                </a:lnTo>
                <a:lnTo>
                  <a:pt x="65" y="128"/>
                </a:lnTo>
                <a:lnTo>
                  <a:pt x="78" y="126"/>
                </a:lnTo>
                <a:lnTo>
                  <a:pt x="91" y="124"/>
                </a:lnTo>
                <a:lnTo>
                  <a:pt x="101" y="117"/>
                </a:lnTo>
                <a:lnTo>
                  <a:pt x="112" y="109"/>
                </a:lnTo>
                <a:lnTo>
                  <a:pt x="120" y="99"/>
                </a:lnTo>
                <a:lnTo>
                  <a:pt x="124" y="88"/>
                </a:lnTo>
                <a:lnTo>
                  <a:pt x="128" y="75"/>
                </a:lnTo>
                <a:lnTo>
                  <a:pt x="130" y="63"/>
                </a:lnTo>
                <a:close/>
                <a:moveTo>
                  <a:pt x="128" y="63"/>
                </a:moveTo>
                <a:lnTo>
                  <a:pt x="126" y="75"/>
                </a:lnTo>
                <a:lnTo>
                  <a:pt x="122" y="88"/>
                </a:lnTo>
                <a:lnTo>
                  <a:pt x="118" y="99"/>
                </a:lnTo>
                <a:lnTo>
                  <a:pt x="109" y="107"/>
                </a:lnTo>
                <a:lnTo>
                  <a:pt x="101" y="115"/>
                </a:lnTo>
                <a:lnTo>
                  <a:pt x="91" y="122"/>
                </a:lnTo>
                <a:lnTo>
                  <a:pt x="78" y="124"/>
                </a:lnTo>
                <a:lnTo>
                  <a:pt x="65" y="126"/>
                </a:lnTo>
                <a:lnTo>
                  <a:pt x="53" y="124"/>
                </a:lnTo>
                <a:lnTo>
                  <a:pt x="40" y="122"/>
                </a:lnTo>
                <a:lnTo>
                  <a:pt x="30" y="115"/>
                </a:lnTo>
                <a:lnTo>
                  <a:pt x="21" y="107"/>
                </a:lnTo>
                <a:lnTo>
                  <a:pt x="13" y="99"/>
                </a:lnTo>
                <a:lnTo>
                  <a:pt x="9" y="88"/>
                </a:lnTo>
                <a:lnTo>
                  <a:pt x="4" y="75"/>
                </a:lnTo>
                <a:lnTo>
                  <a:pt x="2" y="63"/>
                </a:lnTo>
                <a:lnTo>
                  <a:pt x="4" y="50"/>
                </a:lnTo>
                <a:lnTo>
                  <a:pt x="9" y="40"/>
                </a:lnTo>
                <a:lnTo>
                  <a:pt x="13" y="29"/>
                </a:lnTo>
                <a:lnTo>
                  <a:pt x="21" y="19"/>
                </a:lnTo>
                <a:lnTo>
                  <a:pt x="30" y="12"/>
                </a:lnTo>
                <a:lnTo>
                  <a:pt x="40" y="6"/>
                </a:lnTo>
                <a:lnTo>
                  <a:pt x="53" y="2"/>
                </a:lnTo>
                <a:lnTo>
                  <a:pt x="65" y="2"/>
                </a:lnTo>
                <a:lnTo>
                  <a:pt x="78" y="2"/>
                </a:lnTo>
                <a:lnTo>
                  <a:pt x="91" y="6"/>
                </a:lnTo>
                <a:lnTo>
                  <a:pt x="101" y="12"/>
                </a:lnTo>
                <a:lnTo>
                  <a:pt x="109" y="19"/>
                </a:lnTo>
                <a:lnTo>
                  <a:pt x="118" y="29"/>
                </a:lnTo>
                <a:lnTo>
                  <a:pt x="122" y="40"/>
                </a:lnTo>
                <a:lnTo>
                  <a:pt x="126" y="50"/>
                </a:lnTo>
                <a:lnTo>
                  <a:pt x="128" y="63"/>
                </a:lnTo>
                <a:close/>
              </a:path>
            </a:pathLst>
          </a:custGeom>
          <a:solidFill>
            <a:srgbClr val="FE69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2" name="Freeform 192"/>
          <p:cNvSpPr>
            <a:spLocks noEditPoints="1"/>
          </p:cNvSpPr>
          <p:nvPr/>
        </p:nvSpPr>
        <p:spPr bwMode="auto">
          <a:xfrm>
            <a:off x="4286250" y="4645831"/>
            <a:ext cx="200025" cy="200025"/>
          </a:xfrm>
          <a:custGeom>
            <a:avLst/>
            <a:gdLst>
              <a:gd name="T0" fmla="*/ 317539710 w 126"/>
              <a:gd name="T1" fmla="*/ 126007832 h 126"/>
              <a:gd name="T2" fmla="*/ 292338153 w 126"/>
              <a:gd name="T3" fmla="*/ 68045021 h 126"/>
              <a:gd name="T4" fmla="*/ 249496301 w 126"/>
              <a:gd name="T5" fmla="*/ 25201563 h 126"/>
              <a:gd name="T6" fmla="*/ 191531878 w 126"/>
              <a:gd name="T7" fmla="*/ 5040313 h 126"/>
              <a:gd name="T8" fmla="*/ 128528781 w 126"/>
              <a:gd name="T9" fmla="*/ 5040313 h 126"/>
              <a:gd name="T10" fmla="*/ 70564383 w 126"/>
              <a:gd name="T11" fmla="*/ 25201563 h 126"/>
              <a:gd name="T12" fmla="*/ 27722518 w 126"/>
              <a:gd name="T13" fmla="*/ 68045021 h 126"/>
              <a:gd name="T14" fmla="*/ 0 w 126"/>
              <a:gd name="T15" fmla="*/ 126007832 h 126"/>
              <a:gd name="T16" fmla="*/ 0 w 126"/>
              <a:gd name="T17" fmla="*/ 189012516 h 126"/>
              <a:gd name="T18" fmla="*/ 27722518 w 126"/>
              <a:gd name="T19" fmla="*/ 249496301 h 126"/>
              <a:gd name="T20" fmla="*/ 70564383 w 126"/>
              <a:gd name="T21" fmla="*/ 289818792 h 126"/>
              <a:gd name="T22" fmla="*/ 128528781 w 126"/>
              <a:gd name="T23" fmla="*/ 317539710 h 126"/>
              <a:gd name="T24" fmla="*/ 191531878 w 126"/>
              <a:gd name="T25" fmla="*/ 317539710 h 126"/>
              <a:gd name="T26" fmla="*/ 249496301 w 126"/>
              <a:gd name="T27" fmla="*/ 289818792 h 126"/>
              <a:gd name="T28" fmla="*/ 292338153 w 126"/>
              <a:gd name="T29" fmla="*/ 249496301 h 126"/>
              <a:gd name="T30" fmla="*/ 317539710 w 126"/>
              <a:gd name="T31" fmla="*/ 189012516 h 126"/>
              <a:gd name="T32" fmla="*/ 312499399 w 126"/>
              <a:gd name="T33" fmla="*/ 158770649 h 126"/>
              <a:gd name="T34" fmla="*/ 302418776 w 126"/>
              <a:gd name="T35" fmla="*/ 221773796 h 126"/>
              <a:gd name="T36" fmla="*/ 269657546 w 126"/>
              <a:gd name="T37" fmla="*/ 269657546 h 126"/>
              <a:gd name="T38" fmla="*/ 216733484 w 126"/>
              <a:gd name="T39" fmla="*/ 302418776 h 126"/>
              <a:gd name="T40" fmla="*/ 158770649 w 126"/>
              <a:gd name="T41" fmla="*/ 312499399 h 126"/>
              <a:gd name="T42" fmla="*/ 100806250 w 126"/>
              <a:gd name="T43" fmla="*/ 302418776 h 126"/>
              <a:gd name="T44" fmla="*/ 47883763 w 126"/>
              <a:gd name="T45" fmla="*/ 269657546 h 126"/>
              <a:gd name="T46" fmla="*/ 17641889 w 126"/>
              <a:gd name="T47" fmla="*/ 221773796 h 126"/>
              <a:gd name="T48" fmla="*/ 5040313 w 126"/>
              <a:gd name="T49" fmla="*/ 158770649 h 126"/>
              <a:gd name="T50" fmla="*/ 17641889 w 126"/>
              <a:gd name="T51" fmla="*/ 100806250 h 126"/>
              <a:gd name="T52" fmla="*/ 47883763 w 126"/>
              <a:gd name="T53" fmla="*/ 52924087 h 126"/>
              <a:gd name="T54" fmla="*/ 100806250 w 126"/>
              <a:gd name="T55" fmla="*/ 20161251 h 126"/>
              <a:gd name="T56" fmla="*/ 158770649 w 126"/>
              <a:gd name="T57" fmla="*/ 5040313 h 126"/>
              <a:gd name="T58" fmla="*/ 216733484 w 126"/>
              <a:gd name="T59" fmla="*/ 20161251 h 126"/>
              <a:gd name="T60" fmla="*/ 269657546 w 126"/>
              <a:gd name="T61" fmla="*/ 52924087 h 126"/>
              <a:gd name="T62" fmla="*/ 302418776 w 126"/>
              <a:gd name="T63" fmla="*/ 100806250 h 126"/>
              <a:gd name="T64" fmla="*/ 312499399 w 126"/>
              <a:gd name="T65" fmla="*/ 158770649 h 12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6"/>
              <a:gd name="T100" fmla="*/ 0 h 126"/>
              <a:gd name="T101" fmla="*/ 126 w 126"/>
              <a:gd name="T102" fmla="*/ 126 h 12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6" h="126">
                <a:moveTo>
                  <a:pt x="126" y="63"/>
                </a:moveTo>
                <a:lnTo>
                  <a:pt x="126" y="50"/>
                </a:lnTo>
                <a:lnTo>
                  <a:pt x="122" y="40"/>
                </a:lnTo>
                <a:lnTo>
                  <a:pt x="116" y="27"/>
                </a:lnTo>
                <a:lnTo>
                  <a:pt x="107" y="19"/>
                </a:lnTo>
                <a:lnTo>
                  <a:pt x="99" y="10"/>
                </a:lnTo>
                <a:lnTo>
                  <a:pt x="89" y="4"/>
                </a:lnTo>
                <a:lnTo>
                  <a:pt x="76" y="2"/>
                </a:lnTo>
                <a:lnTo>
                  <a:pt x="63" y="0"/>
                </a:lnTo>
                <a:lnTo>
                  <a:pt x="51" y="2"/>
                </a:lnTo>
                <a:lnTo>
                  <a:pt x="38" y="4"/>
                </a:lnTo>
                <a:lnTo>
                  <a:pt x="28" y="10"/>
                </a:lnTo>
                <a:lnTo>
                  <a:pt x="19" y="19"/>
                </a:lnTo>
                <a:lnTo>
                  <a:pt x="11" y="27"/>
                </a:lnTo>
                <a:lnTo>
                  <a:pt x="4" y="40"/>
                </a:lnTo>
                <a:lnTo>
                  <a:pt x="0" y="50"/>
                </a:lnTo>
                <a:lnTo>
                  <a:pt x="0" y="63"/>
                </a:lnTo>
                <a:lnTo>
                  <a:pt x="0" y="75"/>
                </a:lnTo>
                <a:lnTo>
                  <a:pt x="4" y="88"/>
                </a:lnTo>
                <a:lnTo>
                  <a:pt x="11" y="99"/>
                </a:lnTo>
                <a:lnTo>
                  <a:pt x="19" y="109"/>
                </a:lnTo>
                <a:lnTo>
                  <a:pt x="28" y="115"/>
                </a:lnTo>
                <a:lnTo>
                  <a:pt x="38" y="122"/>
                </a:lnTo>
                <a:lnTo>
                  <a:pt x="51" y="126"/>
                </a:lnTo>
                <a:lnTo>
                  <a:pt x="63" y="126"/>
                </a:lnTo>
                <a:lnTo>
                  <a:pt x="76" y="126"/>
                </a:lnTo>
                <a:lnTo>
                  <a:pt x="89" y="122"/>
                </a:lnTo>
                <a:lnTo>
                  <a:pt x="99" y="115"/>
                </a:lnTo>
                <a:lnTo>
                  <a:pt x="107" y="109"/>
                </a:lnTo>
                <a:lnTo>
                  <a:pt x="116" y="99"/>
                </a:lnTo>
                <a:lnTo>
                  <a:pt x="122" y="88"/>
                </a:lnTo>
                <a:lnTo>
                  <a:pt x="126" y="75"/>
                </a:lnTo>
                <a:lnTo>
                  <a:pt x="126" y="63"/>
                </a:lnTo>
                <a:close/>
                <a:moveTo>
                  <a:pt x="124" y="63"/>
                </a:moveTo>
                <a:lnTo>
                  <a:pt x="124" y="75"/>
                </a:lnTo>
                <a:lnTo>
                  <a:pt x="120" y="88"/>
                </a:lnTo>
                <a:lnTo>
                  <a:pt x="114" y="99"/>
                </a:lnTo>
                <a:lnTo>
                  <a:pt x="107" y="107"/>
                </a:lnTo>
                <a:lnTo>
                  <a:pt x="97" y="113"/>
                </a:lnTo>
                <a:lnTo>
                  <a:pt x="86" y="120"/>
                </a:lnTo>
                <a:lnTo>
                  <a:pt x="76" y="124"/>
                </a:lnTo>
                <a:lnTo>
                  <a:pt x="63" y="124"/>
                </a:lnTo>
                <a:lnTo>
                  <a:pt x="51" y="124"/>
                </a:lnTo>
                <a:lnTo>
                  <a:pt x="40" y="120"/>
                </a:lnTo>
                <a:lnTo>
                  <a:pt x="30" y="113"/>
                </a:lnTo>
                <a:lnTo>
                  <a:pt x="19" y="107"/>
                </a:lnTo>
                <a:lnTo>
                  <a:pt x="13" y="99"/>
                </a:lnTo>
                <a:lnTo>
                  <a:pt x="7" y="88"/>
                </a:lnTo>
                <a:lnTo>
                  <a:pt x="4" y="75"/>
                </a:lnTo>
                <a:lnTo>
                  <a:pt x="2" y="63"/>
                </a:lnTo>
                <a:lnTo>
                  <a:pt x="4" y="50"/>
                </a:lnTo>
                <a:lnTo>
                  <a:pt x="7" y="40"/>
                </a:lnTo>
                <a:lnTo>
                  <a:pt x="13" y="29"/>
                </a:lnTo>
                <a:lnTo>
                  <a:pt x="19" y="21"/>
                </a:lnTo>
                <a:lnTo>
                  <a:pt x="30" y="12"/>
                </a:lnTo>
                <a:lnTo>
                  <a:pt x="40" y="8"/>
                </a:lnTo>
                <a:lnTo>
                  <a:pt x="51" y="4"/>
                </a:lnTo>
                <a:lnTo>
                  <a:pt x="63" y="2"/>
                </a:lnTo>
                <a:lnTo>
                  <a:pt x="76" y="4"/>
                </a:lnTo>
                <a:lnTo>
                  <a:pt x="86" y="8"/>
                </a:lnTo>
                <a:lnTo>
                  <a:pt x="97" y="12"/>
                </a:lnTo>
                <a:lnTo>
                  <a:pt x="107" y="21"/>
                </a:lnTo>
                <a:lnTo>
                  <a:pt x="114" y="29"/>
                </a:lnTo>
                <a:lnTo>
                  <a:pt x="120" y="40"/>
                </a:lnTo>
                <a:lnTo>
                  <a:pt x="124" y="50"/>
                </a:lnTo>
                <a:lnTo>
                  <a:pt x="124" y="63"/>
                </a:lnTo>
                <a:close/>
              </a:path>
            </a:pathLst>
          </a:custGeom>
          <a:solidFill>
            <a:srgbClr val="FE6A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3" name="Freeform 193"/>
          <p:cNvSpPr>
            <a:spLocks noEditPoints="1"/>
          </p:cNvSpPr>
          <p:nvPr/>
        </p:nvSpPr>
        <p:spPr bwMode="auto">
          <a:xfrm>
            <a:off x="4286250" y="4648994"/>
            <a:ext cx="200025" cy="196850"/>
          </a:xfrm>
          <a:custGeom>
            <a:avLst/>
            <a:gdLst>
              <a:gd name="T0" fmla="*/ 312499399 w 126"/>
              <a:gd name="T1" fmla="*/ 120967520 h 124"/>
              <a:gd name="T2" fmla="*/ 292338153 w 126"/>
              <a:gd name="T3" fmla="*/ 68045021 h 124"/>
              <a:gd name="T4" fmla="*/ 249496301 w 126"/>
              <a:gd name="T5" fmla="*/ 25201562 h 124"/>
              <a:gd name="T6" fmla="*/ 191531878 w 126"/>
              <a:gd name="T7" fmla="*/ 0 h 124"/>
              <a:gd name="T8" fmla="*/ 128528781 w 126"/>
              <a:gd name="T9" fmla="*/ 0 h 124"/>
              <a:gd name="T10" fmla="*/ 70564383 w 126"/>
              <a:gd name="T11" fmla="*/ 25201562 h 124"/>
              <a:gd name="T12" fmla="*/ 27722518 w 126"/>
              <a:gd name="T13" fmla="*/ 68045021 h 124"/>
              <a:gd name="T14" fmla="*/ 5040313 w 126"/>
              <a:gd name="T15" fmla="*/ 120967520 h 124"/>
              <a:gd name="T16" fmla="*/ 5040313 w 126"/>
              <a:gd name="T17" fmla="*/ 183972204 h 124"/>
              <a:gd name="T18" fmla="*/ 27722518 w 126"/>
              <a:gd name="T19" fmla="*/ 244455989 h 124"/>
              <a:gd name="T20" fmla="*/ 70564383 w 126"/>
              <a:gd name="T21" fmla="*/ 284778479 h 124"/>
              <a:gd name="T22" fmla="*/ 128528781 w 126"/>
              <a:gd name="T23" fmla="*/ 307459086 h 124"/>
              <a:gd name="T24" fmla="*/ 191531878 w 126"/>
              <a:gd name="T25" fmla="*/ 307459086 h 124"/>
              <a:gd name="T26" fmla="*/ 249496301 w 126"/>
              <a:gd name="T27" fmla="*/ 284778479 h 124"/>
              <a:gd name="T28" fmla="*/ 292338153 w 126"/>
              <a:gd name="T29" fmla="*/ 244455989 h 124"/>
              <a:gd name="T30" fmla="*/ 312499399 w 126"/>
              <a:gd name="T31" fmla="*/ 183972204 h 124"/>
              <a:gd name="T32" fmla="*/ 312499399 w 126"/>
              <a:gd name="T33" fmla="*/ 153730337 h 124"/>
              <a:gd name="T34" fmla="*/ 297378465 w 126"/>
              <a:gd name="T35" fmla="*/ 211693172 h 124"/>
              <a:gd name="T36" fmla="*/ 264617235 w 126"/>
              <a:gd name="T37" fmla="*/ 259576923 h 124"/>
              <a:gd name="T38" fmla="*/ 216733484 w 126"/>
              <a:gd name="T39" fmla="*/ 297378464 h 124"/>
              <a:gd name="T40" fmla="*/ 158770649 w 126"/>
              <a:gd name="T41" fmla="*/ 307459086 h 124"/>
              <a:gd name="T42" fmla="*/ 100806250 w 126"/>
              <a:gd name="T43" fmla="*/ 297378464 h 124"/>
              <a:gd name="T44" fmla="*/ 52924087 w 126"/>
              <a:gd name="T45" fmla="*/ 259576923 h 124"/>
              <a:gd name="T46" fmla="*/ 22682201 w 126"/>
              <a:gd name="T47" fmla="*/ 211693172 h 124"/>
              <a:gd name="T48" fmla="*/ 10080626 w 126"/>
              <a:gd name="T49" fmla="*/ 153730337 h 124"/>
              <a:gd name="T50" fmla="*/ 22682201 w 126"/>
              <a:gd name="T51" fmla="*/ 95765939 h 124"/>
              <a:gd name="T52" fmla="*/ 52924087 w 126"/>
              <a:gd name="T53" fmla="*/ 47883763 h 124"/>
              <a:gd name="T54" fmla="*/ 100806250 w 126"/>
              <a:gd name="T55" fmla="*/ 15120940 h 124"/>
              <a:gd name="T56" fmla="*/ 158770649 w 126"/>
              <a:gd name="T57" fmla="*/ 5040313 h 124"/>
              <a:gd name="T58" fmla="*/ 216733484 w 126"/>
              <a:gd name="T59" fmla="*/ 15120940 h 124"/>
              <a:gd name="T60" fmla="*/ 264617235 w 126"/>
              <a:gd name="T61" fmla="*/ 47883763 h 124"/>
              <a:gd name="T62" fmla="*/ 297378465 w 126"/>
              <a:gd name="T63" fmla="*/ 95765939 h 124"/>
              <a:gd name="T64" fmla="*/ 312499399 w 126"/>
              <a:gd name="T65" fmla="*/ 153730337 h 12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6"/>
              <a:gd name="T100" fmla="*/ 0 h 124"/>
              <a:gd name="T101" fmla="*/ 126 w 126"/>
              <a:gd name="T102" fmla="*/ 124 h 12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6" h="124">
                <a:moveTo>
                  <a:pt x="126" y="61"/>
                </a:moveTo>
                <a:lnTo>
                  <a:pt x="124" y="48"/>
                </a:lnTo>
                <a:lnTo>
                  <a:pt x="120" y="38"/>
                </a:lnTo>
                <a:lnTo>
                  <a:pt x="116" y="27"/>
                </a:lnTo>
                <a:lnTo>
                  <a:pt x="107" y="17"/>
                </a:lnTo>
                <a:lnTo>
                  <a:pt x="99" y="10"/>
                </a:lnTo>
                <a:lnTo>
                  <a:pt x="89" y="4"/>
                </a:lnTo>
                <a:lnTo>
                  <a:pt x="76" y="0"/>
                </a:lnTo>
                <a:lnTo>
                  <a:pt x="63" y="0"/>
                </a:lnTo>
                <a:lnTo>
                  <a:pt x="51" y="0"/>
                </a:lnTo>
                <a:lnTo>
                  <a:pt x="38" y="4"/>
                </a:lnTo>
                <a:lnTo>
                  <a:pt x="28" y="10"/>
                </a:lnTo>
                <a:lnTo>
                  <a:pt x="19" y="17"/>
                </a:lnTo>
                <a:lnTo>
                  <a:pt x="11" y="27"/>
                </a:lnTo>
                <a:lnTo>
                  <a:pt x="7" y="38"/>
                </a:lnTo>
                <a:lnTo>
                  <a:pt x="2" y="48"/>
                </a:lnTo>
                <a:lnTo>
                  <a:pt x="0" y="61"/>
                </a:lnTo>
                <a:lnTo>
                  <a:pt x="2" y="73"/>
                </a:lnTo>
                <a:lnTo>
                  <a:pt x="7" y="86"/>
                </a:lnTo>
                <a:lnTo>
                  <a:pt x="11" y="97"/>
                </a:lnTo>
                <a:lnTo>
                  <a:pt x="19" y="105"/>
                </a:lnTo>
                <a:lnTo>
                  <a:pt x="28" y="113"/>
                </a:lnTo>
                <a:lnTo>
                  <a:pt x="38" y="120"/>
                </a:lnTo>
                <a:lnTo>
                  <a:pt x="51" y="122"/>
                </a:lnTo>
                <a:lnTo>
                  <a:pt x="63" y="124"/>
                </a:lnTo>
                <a:lnTo>
                  <a:pt x="76" y="122"/>
                </a:lnTo>
                <a:lnTo>
                  <a:pt x="89" y="120"/>
                </a:lnTo>
                <a:lnTo>
                  <a:pt x="99" y="113"/>
                </a:lnTo>
                <a:lnTo>
                  <a:pt x="107" y="105"/>
                </a:lnTo>
                <a:lnTo>
                  <a:pt x="116" y="97"/>
                </a:lnTo>
                <a:lnTo>
                  <a:pt x="120" y="86"/>
                </a:lnTo>
                <a:lnTo>
                  <a:pt x="124" y="73"/>
                </a:lnTo>
                <a:lnTo>
                  <a:pt x="126" y="61"/>
                </a:lnTo>
                <a:close/>
                <a:moveTo>
                  <a:pt x="124" y="61"/>
                </a:moveTo>
                <a:lnTo>
                  <a:pt x="122" y="73"/>
                </a:lnTo>
                <a:lnTo>
                  <a:pt x="118" y="84"/>
                </a:lnTo>
                <a:lnTo>
                  <a:pt x="114" y="94"/>
                </a:lnTo>
                <a:lnTo>
                  <a:pt x="105" y="103"/>
                </a:lnTo>
                <a:lnTo>
                  <a:pt x="97" y="111"/>
                </a:lnTo>
                <a:lnTo>
                  <a:pt x="86" y="118"/>
                </a:lnTo>
                <a:lnTo>
                  <a:pt x="76" y="120"/>
                </a:lnTo>
                <a:lnTo>
                  <a:pt x="63" y="122"/>
                </a:lnTo>
                <a:lnTo>
                  <a:pt x="51" y="120"/>
                </a:lnTo>
                <a:lnTo>
                  <a:pt x="40" y="118"/>
                </a:lnTo>
                <a:lnTo>
                  <a:pt x="30" y="111"/>
                </a:lnTo>
                <a:lnTo>
                  <a:pt x="21" y="103"/>
                </a:lnTo>
                <a:lnTo>
                  <a:pt x="13" y="94"/>
                </a:lnTo>
                <a:lnTo>
                  <a:pt x="9" y="84"/>
                </a:lnTo>
                <a:lnTo>
                  <a:pt x="4" y="73"/>
                </a:lnTo>
                <a:lnTo>
                  <a:pt x="4" y="61"/>
                </a:lnTo>
                <a:lnTo>
                  <a:pt x="4" y="50"/>
                </a:lnTo>
                <a:lnTo>
                  <a:pt x="9" y="38"/>
                </a:lnTo>
                <a:lnTo>
                  <a:pt x="13" y="27"/>
                </a:lnTo>
                <a:lnTo>
                  <a:pt x="21" y="19"/>
                </a:lnTo>
                <a:lnTo>
                  <a:pt x="30" y="13"/>
                </a:lnTo>
                <a:lnTo>
                  <a:pt x="40" y="6"/>
                </a:lnTo>
                <a:lnTo>
                  <a:pt x="51" y="2"/>
                </a:lnTo>
                <a:lnTo>
                  <a:pt x="63" y="2"/>
                </a:lnTo>
                <a:lnTo>
                  <a:pt x="76" y="2"/>
                </a:lnTo>
                <a:lnTo>
                  <a:pt x="86" y="6"/>
                </a:lnTo>
                <a:lnTo>
                  <a:pt x="97" y="13"/>
                </a:lnTo>
                <a:lnTo>
                  <a:pt x="105" y="19"/>
                </a:lnTo>
                <a:lnTo>
                  <a:pt x="114" y="27"/>
                </a:lnTo>
                <a:lnTo>
                  <a:pt x="118" y="38"/>
                </a:lnTo>
                <a:lnTo>
                  <a:pt x="122" y="50"/>
                </a:lnTo>
                <a:lnTo>
                  <a:pt x="124" y="61"/>
                </a:lnTo>
                <a:close/>
              </a:path>
            </a:pathLst>
          </a:custGeom>
          <a:solidFill>
            <a:srgbClr val="FE6B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4" name="Freeform 194"/>
          <p:cNvSpPr>
            <a:spLocks noEditPoints="1"/>
          </p:cNvSpPr>
          <p:nvPr/>
        </p:nvSpPr>
        <p:spPr bwMode="auto">
          <a:xfrm>
            <a:off x="4289457" y="4648994"/>
            <a:ext cx="193675" cy="193675"/>
          </a:xfrm>
          <a:custGeom>
            <a:avLst/>
            <a:gdLst>
              <a:gd name="T0" fmla="*/ 307459085 w 122"/>
              <a:gd name="T1" fmla="*/ 120967519 h 122"/>
              <a:gd name="T2" fmla="*/ 282257529 w 122"/>
              <a:gd name="T3" fmla="*/ 68045020 h 122"/>
              <a:gd name="T4" fmla="*/ 239415677 w 122"/>
              <a:gd name="T5" fmla="*/ 25201562 h 122"/>
              <a:gd name="T6" fmla="*/ 186491565 w 122"/>
              <a:gd name="T7" fmla="*/ 5040313 h 122"/>
              <a:gd name="T8" fmla="*/ 123488469 w 122"/>
              <a:gd name="T9" fmla="*/ 5040313 h 122"/>
              <a:gd name="T10" fmla="*/ 70564382 w 122"/>
              <a:gd name="T11" fmla="*/ 25201562 h 122"/>
              <a:gd name="T12" fmla="*/ 27722518 w 122"/>
              <a:gd name="T13" fmla="*/ 68045020 h 122"/>
              <a:gd name="T14" fmla="*/ 5040313 w 122"/>
              <a:gd name="T15" fmla="*/ 120967519 h 122"/>
              <a:gd name="T16" fmla="*/ 5040313 w 122"/>
              <a:gd name="T17" fmla="*/ 183972204 h 122"/>
              <a:gd name="T18" fmla="*/ 27722518 w 122"/>
              <a:gd name="T19" fmla="*/ 244455988 h 122"/>
              <a:gd name="T20" fmla="*/ 70564382 w 122"/>
              <a:gd name="T21" fmla="*/ 279738167 h 122"/>
              <a:gd name="T22" fmla="*/ 123488469 w 122"/>
              <a:gd name="T23" fmla="*/ 307459085 h 122"/>
              <a:gd name="T24" fmla="*/ 186491565 w 122"/>
              <a:gd name="T25" fmla="*/ 307459085 h 122"/>
              <a:gd name="T26" fmla="*/ 239415677 w 122"/>
              <a:gd name="T27" fmla="*/ 279738167 h 122"/>
              <a:gd name="T28" fmla="*/ 282257529 w 122"/>
              <a:gd name="T29" fmla="*/ 244455988 h 122"/>
              <a:gd name="T30" fmla="*/ 307459085 w 122"/>
              <a:gd name="T31" fmla="*/ 183972204 h 122"/>
              <a:gd name="T32" fmla="*/ 302418774 w 122"/>
              <a:gd name="T33" fmla="*/ 153730336 h 122"/>
              <a:gd name="T34" fmla="*/ 292338151 w 122"/>
              <a:gd name="T35" fmla="*/ 211693171 h 122"/>
              <a:gd name="T36" fmla="*/ 259576922 w 122"/>
              <a:gd name="T37" fmla="*/ 259576922 h 122"/>
              <a:gd name="T38" fmla="*/ 211693171 w 122"/>
              <a:gd name="T39" fmla="*/ 289818789 h 122"/>
              <a:gd name="T40" fmla="*/ 153730336 w 122"/>
              <a:gd name="T41" fmla="*/ 302418774 h 122"/>
              <a:gd name="T42" fmla="*/ 95765938 w 122"/>
              <a:gd name="T43" fmla="*/ 289818789 h 122"/>
              <a:gd name="T44" fmla="*/ 47883763 w 122"/>
              <a:gd name="T45" fmla="*/ 259576922 h 122"/>
              <a:gd name="T46" fmla="*/ 17641889 w 122"/>
              <a:gd name="T47" fmla="*/ 211693171 h 122"/>
              <a:gd name="T48" fmla="*/ 5040313 w 122"/>
              <a:gd name="T49" fmla="*/ 153730336 h 122"/>
              <a:gd name="T50" fmla="*/ 17641889 w 122"/>
              <a:gd name="T51" fmla="*/ 95765938 h 122"/>
              <a:gd name="T52" fmla="*/ 47883763 w 122"/>
              <a:gd name="T53" fmla="*/ 52924087 h 122"/>
              <a:gd name="T54" fmla="*/ 95765938 w 122"/>
              <a:gd name="T55" fmla="*/ 20161251 h 122"/>
              <a:gd name="T56" fmla="*/ 153730336 w 122"/>
              <a:gd name="T57" fmla="*/ 5040313 h 122"/>
              <a:gd name="T58" fmla="*/ 211693171 w 122"/>
              <a:gd name="T59" fmla="*/ 20161251 h 122"/>
              <a:gd name="T60" fmla="*/ 259576922 w 122"/>
              <a:gd name="T61" fmla="*/ 52924087 h 122"/>
              <a:gd name="T62" fmla="*/ 292338151 w 122"/>
              <a:gd name="T63" fmla="*/ 95765938 h 122"/>
              <a:gd name="T64" fmla="*/ 302418774 w 122"/>
              <a:gd name="T65" fmla="*/ 153730336 h 12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2"/>
              <a:gd name="T100" fmla="*/ 0 h 122"/>
              <a:gd name="T101" fmla="*/ 122 w 122"/>
              <a:gd name="T102" fmla="*/ 122 h 12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2" h="122">
                <a:moveTo>
                  <a:pt x="122" y="61"/>
                </a:moveTo>
                <a:lnTo>
                  <a:pt x="122" y="48"/>
                </a:lnTo>
                <a:lnTo>
                  <a:pt x="118" y="38"/>
                </a:lnTo>
                <a:lnTo>
                  <a:pt x="112" y="27"/>
                </a:lnTo>
                <a:lnTo>
                  <a:pt x="105" y="19"/>
                </a:lnTo>
                <a:lnTo>
                  <a:pt x="95" y="10"/>
                </a:lnTo>
                <a:lnTo>
                  <a:pt x="84" y="6"/>
                </a:lnTo>
                <a:lnTo>
                  <a:pt x="74" y="2"/>
                </a:lnTo>
                <a:lnTo>
                  <a:pt x="61" y="0"/>
                </a:lnTo>
                <a:lnTo>
                  <a:pt x="49" y="2"/>
                </a:lnTo>
                <a:lnTo>
                  <a:pt x="38" y="6"/>
                </a:lnTo>
                <a:lnTo>
                  <a:pt x="28" y="10"/>
                </a:lnTo>
                <a:lnTo>
                  <a:pt x="17" y="19"/>
                </a:lnTo>
                <a:lnTo>
                  <a:pt x="11" y="27"/>
                </a:lnTo>
                <a:lnTo>
                  <a:pt x="5" y="38"/>
                </a:lnTo>
                <a:lnTo>
                  <a:pt x="2" y="48"/>
                </a:lnTo>
                <a:lnTo>
                  <a:pt x="0" y="61"/>
                </a:lnTo>
                <a:lnTo>
                  <a:pt x="2" y="73"/>
                </a:lnTo>
                <a:lnTo>
                  <a:pt x="5" y="86"/>
                </a:lnTo>
                <a:lnTo>
                  <a:pt x="11" y="97"/>
                </a:lnTo>
                <a:lnTo>
                  <a:pt x="17" y="105"/>
                </a:lnTo>
                <a:lnTo>
                  <a:pt x="28" y="111"/>
                </a:lnTo>
                <a:lnTo>
                  <a:pt x="38" y="118"/>
                </a:lnTo>
                <a:lnTo>
                  <a:pt x="49" y="122"/>
                </a:lnTo>
                <a:lnTo>
                  <a:pt x="61" y="122"/>
                </a:lnTo>
                <a:lnTo>
                  <a:pt x="74" y="122"/>
                </a:lnTo>
                <a:lnTo>
                  <a:pt x="84" y="118"/>
                </a:lnTo>
                <a:lnTo>
                  <a:pt x="95" y="111"/>
                </a:lnTo>
                <a:lnTo>
                  <a:pt x="105" y="105"/>
                </a:lnTo>
                <a:lnTo>
                  <a:pt x="112" y="97"/>
                </a:lnTo>
                <a:lnTo>
                  <a:pt x="118" y="86"/>
                </a:lnTo>
                <a:lnTo>
                  <a:pt x="122" y="73"/>
                </a:lnTo>
                <a:lnTo>
                  <a:pt x="122" y="61"/>
                </a:lnTo>
                <a:close/>
                <a:moveTo>
                  <a:pt x="120" y="61"/>
                </a:moveTo>
                <a:lnTo>
                  <a:pt x="118" y="73"/>
                </a:lnTo>
                <a:lnTo>
                  <a:pt x="116" y="84"/>
                </a:lnTo>
                <a:lnTo>
                  <a:pt x="110" y="94"/>
                </a:lnTo>
                <a:lnTo>
                  <a:pt x="103" y="103"/>
                </a:lnTo>
                <a:lnTo>
                  <a:pt x="95" y="109"/>
                </a:lnTo>
                <a:lnTo>
                  <a:pt x="84" y="115"/>
                </a:lnTo>
                <a:lnTo>
                  <a:pt x="74" y="120"/>
                </a:lnTo>
                <a:lnTo>
                  <a:pt x="61" y="120"/>
                </a:lnTo>
                <a:lnTo>
                  <a:pt x="49" y="120"/>
                </a:lnTo>
                <a:lnTo>
                  <a:pt x="38" y="115"/>
                </a:lnTo>
                <a:lnTo>
                  <a:pt x="28" y="109"/>
                </a:lnTo>
                <a:lnTo>
                  <a:pt x="19" y="103"/>
                </a:lnTo>
                <a:lnTo>
                  <a:pt x="13" y="94"/>
                </a:lnTo>
                <a:lnTo>
                  <a:pt x="7" y="84"/>
                </a:lnTo>
                <a:lnTo>
                  <a:pt x="5" y="73"/>
                </a:lnTo>
                <a:lnTo>
                  <a:pt x="2" y="61"/>
                </a:lnTo>
                <a:lnTo>
                  <a:pt x="5" y="50"/>
                </a:lnTo>
                <a:lnTo>
                  <a:pt x="7" y="38"/>
                </a:lnTo>
                <a:lnTo>
                  <a:pt x="13" y="29"/>
                </a:lnTo>
                <a:lnTo>
                  <a:pt x="19" y="21"/>
                </a:lnTo>
                <a:lnTo>
                  <a:pt x="28" y="13"/>
                </a:lnTo>
                <a:lnTo>
                  <a:pt x="38" y="8"/>
                </a:lnTo>
                <a:lnTo>
                  <a:pt x="49" y="4"/>
                </a:lnTo>
                <a:lnTo>
                  <a:pt x="61" y="2"/>
                </a:lnTo>
                <a:lnTo>
                  <a:pt x="74" y="4"/>
                </a:lnTo>
                <a:lnTo>
                  <a:pt x="84" y="8"/>
                </a:lnTo>
                <a:lnTo>
                  <a:pt x="95" y="13"/>
                </a:lnTo>
                <a:lnTo>
                  <a:pt x="103" y="21"/>
                </a:lnTo>
                <a:lnTo>
                  <a:pt x="110" y="29"/>
                </a:lnTo>
                <a:lnTo>
                  <a:pt x="116" y="38"/>
                </a:lnTo>
                <a:lnTo>
                  <a:pt x="118" y="50"/>
                </a:lnTo>
                <a:lnTo>
                  <a:pt x="120" y="61"/>
                </a:lnTo>
                <a:close/>
              </a:path>
            </a:pathLst>
          </a:custGeom>
          <a:solidFill>
            <a:srgbClr val="FE6B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5" name="Freeform 195"/>
          <p:cNvSpPr>
            <a:spLocks noEditPoints="1"/>
          </p:cNvSpPr>
          <p:nvPr/>
        </p:nvSpPr>
        <p:spPr bwMode="auto">
          <a:xfrm>
            <a:off x="4292600" y="4652169"/>
            <a:ext cx="190500" cy="190500"/>
          </a:xfrm>
          <a:custGeom>
            <a:avLst/>
            <a:gdLst>
              <a:gd name="T0" fmla="*/ 297378461 w 120"/>
              <a:gd name="T1" fmla="*/ 120967519 h 120"/>
              <a:gd name="T2" fmla="*/ 277217216 w 120"/>
              <a:gd name="T3" fmla="*/ 63004709 h 120"/>
              <a:gd name="T4" fmla="*/ 234375365 w 120"/>
              <a:gd name="T5" fmla="*/ 27722518 h 120"/>
              <a:gd name="T6" fmla="*/ 181451253 w 120"/>
              <a:gd name="T7" fmla="*/ 0 h 120"/>
              <a:gd name="T8" fmla="*/ 118448157 w 120"/>
              <a:gd name="T9" fmla="*/ 0 h 120"/>
              <a:gd name="T10" fmla="*/ 65524071 w 120"/>
              <a:gd name="T11" fmla="*/ 27722518 h 120"/>
              <a:gd name="T12" fmla="*/ 22682200 w 120"/>
              <a:gd name="T13" fmla="*/ 63004709 h 120"/>
              <a:gd name="T14" fmla="*/ 0 w 120"/>
              <a:gd name="T15" fmla="*/ 120967519 h 120"/>
              <a:gd name="T16" fmla="*/ 0 w 120"/>
              <a:gd name="T17" fmla="*/ 178931892 h 120"/>
              <a:gd name="T18" fmla="*/ 22682200 w 120"/>
              <a:gd name="T19" fmla="*/ 231854415 h 120"/>
              <a:gd name="T20" fmla="*/ 65524071 w 120"/>
              <a:gd name="T21" fmla="*/ 274697854 h 120"/>
              <a:gd name="T22" fmla="*/ 118448157 w 120"/>
              <a:gd name="T23" fmla="*/ 297378461 h 120"/>
              <a:gd name="T24" fmla="*/ 181451253 w 120"/>
              <a:gd name="T25" fmla="*/ 297378461 h 120"/>
              <a:gd name="T26" fmla="*/ 234375365 w 120"/>
              <a:gd name="T27" fmla="*/ 274697854 h 120"/>
              <a:gd name="T28" fmla="*/ 277217216 w 120"/>
              <a:gd name="T29" fmla="*/ 231854415 h 120"/>
              <a:gd name="T30" fmla="*/ 297378461 w 120"/>
              <a:gd name="T31" fmla="*/ 178931892 h 120"/>
              <a:gd name="T32" fmla="*/ 292338150 w 120"/>
              <a:gd name="T33" fmla="*/ 148690024 h 120"/>
              <a:gd name="T34" fmla="*/ 282257527 w 120"/>
              <a:gd name="T35" fmla="*/ 206652810 h 120"/>
              <a:gd name="T36" fmla="*/ 249496298 w 120"/>
              <a:gd name="T37" fmla="*/ 254536609 h 120"/>
              <a:gd name="T38" fmla="*/ 206652810 w 120"/>
              <a:gd name="T39" fmla="*/ 284778477 h 120"/>
              <a:gd name="T40" fmla="*/ 148690024 w 120"/>
              <a:gd name="T41" fmla="*/ 297378461 h 120"/>
              <a:gd name="T42" fmla="*/ 90725627 w 120"/>
              <a:gd name="T43" fmla="*/ 284778477 h 120"/>
              <a:gd name="T44" fmla="*/ 47883763 w 120"/>
              <a:gd name="T45" fmla="*/ 254536609 h 120"/>
              <a:gd name="T46" fmla="*/ 17641889 w 120"/>
              <a:gd name="T47" fmla="*/ 206652810 h 120"/>
              <a:gd name="T48" fmla="*/ 7561264 w 120"/>
              <a:gd name="T49" fmla="*/ 148690024 h 120"/>
              <a:gd name="T50" fmla="*/ 17641889 w 120"/>
              <a:gd name="T51" fmla="*/ 95765938 h 120"/>
              <a:gd name="T52" fmla="*/ 47883763 w 120"/>
              <a:gd name="T53" fmla="*/ 47883763 h 120"/>
              <a:gd name="T54" fmla="*/ 90725627 w 120"/>
              <a:gd name="T55" fmla="*/ 15120940 h 120"/>
              <a:gd name="T56" fmla="*/ 148690024 w 120"/>
              <a:gd name="T57" fmla="*/ 5040313 h 120"/>
              <a:gd name="T58" fmla="*/ 206652810 w 120"/>
              <a:gd name="T59" fmla="*/ 15120940 h 120"/>
              <a:gd name="T60" fmla="*/ 249496298 w 120"/>
              <a:gd name="T61" fmla="*/ 47883763 h 120"/>
              <a:gd name="T62" fmla="*/ 282257527 w 120"/>
              <a:gd name="T63" fmla="*/ 95765938 h 120"/>
              <a:gd name="T64" fmla="*/ 292338150 w 120"/>
              <a:gd name="T65" fmla="*/ 148690024 h 12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0"/>
              <a:gd name="T100" fmla="*/ 0 h 120"/>
              <a:gd name="T101" fmla="*/ 120 w 120"/>
              <a:gd name="T102" fmla="*/ 120 h 12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0" h="120">
                <a:moveTo>
                  <a:pt x="120" y="59"/>
                </a:moveTo>
                <a:lnTo>
                  <a:pt x="118" y="48"/>
                </a:lnTo>
                <a:lnTo>
                  <a:pt x="114" y="36"/>
                </a:lnTo>
                <a:lnTo>
                  <a:pt x="110" y="25"/>
                </a:lnTo>
                <a:lnTo>
                  <a:pt x="101" y="17"/>
                </a:lnTo>
                <a:lnTo>
                  <a:pt x="93" y="11"/>
                </a:lnTo>
                <a:lnTo>
                  <a:pt x="82" y="4"/>
                </a:lnTo>
                <a:lnTo>
                  <a:pt x="72" y="0"/>
                </a:lnTo>
                <a:lnTo>
                  <a:pt x="59" y="0"/>
                </a:lnTo>
                <a:lnTo>
                  <a:pt x="47" y="0"/>
                </a:lnTo>
                <a:lnTo>
                  <a:pt x="36" y="4"/>
                </a:lnTo>
                <a:lnTo>
                  <a:pt x="26" y="11"/>
                </a:lnTo>
                <a:lnTo>
                  <a:pt x="17" y="17"/>
                </a:lnTo>
                <a:lnTo>
                  <a:pt x="9" y="25"/>
                </a:lnTo>
                <a:lnTo>
                  <a:pt x="5" y="36"/>
                </a:lnTo>
                <a:lnTo>
                  <a:pt x="0" y="48"/>
                </a:lnTo>
                <a:lnTo>
                  <a:pt x="0" y="59"/>
                </a:lnTo>
                <a:lnTo>
                  <a:pt x="0" y="71"/>
                </a:lnTo>
                <a:lnTo>
                  <a:pt x="5" y="82"/>
                </a:lnTo>
                <a:lnTo>
                  <a:pt x="9" y="92"/>
                </a:lnTo>
                <a:lnTo>
                  <a:pt x="17" y="101"/>
                </a:lnTo>
                <a:lnTo>
                  <a:pt x="26" y="109"/>
                </a:lnTo>
                <a:lnTo>
                  <a:pt x="36" y="116"/>
                </a:lnTo>
                <a:lnTo>
                  <a:pt x="47" y="118"/>
                </a:lnTo>
                <a:lnTo>
                  <a:pt x="59" y="120"/>
                </a:lnTo>
                <a:lnTo>
                  <a:pt x="72" y="118"/>
                </a:lnTo>
                <a:lnTo>
                  <a:pt x="82" y="116"/>
                </a:lnTo>
                <a:lnTo>
                  <a:pt x="93" y="109"/>
                </a:lnTo>
                <a:lnTo>
                  <a:pt x="101" y="101"/>
                </a:lnTo>
                <a:lnTo>
                  <a:pt x="110" y="92"/>
                </a:lnTo>
                <a:lnTo>
                  <a:pt x="114" y="82"/>
                </a:lnTo>
                <a:lnTo>
                  <a:pt x="118" y="71"/>
                </a:lnTo>
                <a:lnTo>
                  <a:pt x="120" y="59"/>
                </a:lnTo>
                <a:close/>
                <a:moveTo>
                  <a:pt x="116" y="59"/>
                </a:moveTo>
                <a:lnTo>
                  <a:pt x="116" y="71"/>
                </a:lnTo>
                <a:lnTo>
                  <a:pt x="112" y="82"/>
                </a:lnTo>
                <a:lnTo>
                  <a:pt x="108" y="92"/>
                </a:lnTo>
                <a:lnTo>
                  <a:pt x="99" y="101"/>
                </a:lnTo>
                <a:lnTo>
                  <a:pt x="91" y="107"/>
                </a:lnTo>
                <a:lnTo>
                  <a:pt x="82" y="113"/>
                </a:lnTo>
                <a:lnTo>
                  <a:pt x="72" y="116"/>
                </a:lnTo>
                <a:lnTo>
                  <a:pt x="59" y="118"/>
                </a:lnTo>
                <a:lnTo>
                  <a:pt x="49" y="116"/>
                </a:lnTo>
                <a:lnTo>
                  <a:pt x="36" y="113"/>
                </a:lnTo>
                <a:lnTo>
                  <a:pt x="28" y="107"/>
                </a:lnTo>
                <a:lnTo>
                  <a:pt x="19" y="101"/>
                </a:lnTo>
                <a:lnTo>
                  <a:pt x="11" y="92"/>
                </a:lnTo>
                <a:lnTo>
                  <a:pt x="7" y="82"/>
                </a:lnTo>
                <a:lnTo>
                  <a:pt x="3" y="71"/>
                </a:lnTo>
                <a:lnTo>
                  <a:pt x="3" y="59"/>
                </a:lnTo>
                <a:lnTo>
                  <a:pt x="3" y="48"/>
                </a:lnTo>
                <a:lnTo>
                  <a:pt x="7" y="38"/>
                </a:lnTo>
                <a:lnTo>
                  <a:pt x="11" y="27"/>
                </a:lnTo>
                <a:lnTo>
                  <a:pt x="19" y="19"/>
                </a:lnTo>
                <a:lnTo>
                  <a:pt x="28" y="13"/>
                </a:lnTo>
                <a:lnTo>
                  <a:pt x="36" y="6"/>
                </a:lnTo>
                <a:lnTo>
                  <a:pt x="49" y="2"/>
                </a:lnTo>
                <a:lnTo>
                  <a:pt x="59" y="2"/>
                </a:lnTo>
                <a:lnTo>
                  <a:pt x="72" y="2"/>
                </a:lnTo>
                <a:lnTo>
                  <a:pt x="82" y="6"/>
                </a:lnTo>
                <a:lnTo>
                  <a:pt x="91" y="13"/>
                </a:lnTo>
                <a:lnTo>
                  <a:pt x="99" y="19"/>
                </a:lnTo>
                <a:lnTo>
                  <a:pt x="108" y="27"/>
                </a:lnTo>
                <a:lnTo>
                  <a:pt x="112" y="38"/>
                </a:lnTo>
                <a:lnTo>
                  <a:pt x="116" y="48"/>
                </a:lnTo>
                <a:lnTo>
                  <a:pt x="116" y="59"/>
                </a:lnTo>
                <a:close/>
              </a:path>
            </a:pathLst>
          </a:custGeom>
          <a:solidFill>
            <a:srgbClr val="FE6C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6" name="Freeform 196"/>
          <p:cNvSpPr>
            <a:spLocks noEditPoints="1"/>
          </p:cNvSpPr>
          <p:nvPr/>
        </p:nvSpPr>
        <p:spPr bwMode="auto">
          <a:xfrm>
            <a:off x="4292600" y="4652169"/>
            <a:ext cx="187325" cy="187325"/>
          </a:xfrm>
          <a:custGeom>
            <a:avLst/>
            <a:gdLst>
              <a:gd name="T0" fmla="*/ 292338149 w 118"/>
              <a:gd name="T1" fmla="*/ 120967518 h 118"/>
              <a:gd name="T2" fmla="*/ 272176904 w 118"/>
              <a:gd name="T3" fmla="*/ 68045020 h 118"/>
              <a:gd name="T4" fmla="*/ 234375364 w 118"/>
              <a:gd name="T5" fmla="*/ 27722518 h 118"/>
              <a:gd name="T6" fmla="*/ 181451253 w 118"/>
              <a:gd name="T7" fmla="*/ 5040313 h 118"/>
              <a:gd name="T8" fmla="*/ 118448156 w 118"/>
              <a:gd name="T9" fmla="*/ 5040313 h 118"/>
              <a:gd name="T10" fmla="*/ 65524070 w 118"/>
              <a:gd name="T11" fmla="*/ 27722518 h 118"/>
              <a:gd name="T12" fmla="*/ 27722518 w 118"/>
              <a:gd name="T13" fmla="*/ 68045020 h 118"/>
              <a:gd name="T14" fmla="*/ 7561264 w 118"/>
              <a:gd name="T15" fmla="*/ 120967518 h 118"/>
              <a:gd name="T16" fmla="*/ 7561264 w 118"/>
              <a:gd name="T17" fmla="*/ 178931891 h 118"/>
              <a:gd name="T18" fmla="*/ 27722518 w 118"/>
              <a:gd name="T19" fmla="*/ 231854414 h 118"/>
              <a:gd name="T20" fmla="*/ 65524070 w 118"/>
              <a:gd name="T21" fmla="*/ 269657542 h 118"/>
              <a:gd name="T22" fmla="*/ 118448156 w 118"/>
              <a:gd name="T23" fmla="*/ 297378460 h 118"/>
              <a:gd name="T24" fmla="*/ 181451253 w 118"/>
              <a:gd name="T25" fmla="*/ 297378460 h 118"/>
              <a:gd name="T26" fmla="*/ 234375364 w 118"/>
              <a:gd name="T27" fmla="*/ 269657542 h 118"/>
              <a:gd name="T28" fmla="*/ 272176904 w 118"/>
              <a:gd name="T29" fmla="*/ 231854414 h 118"/>
              <a:gd name="T30" fmla="*/ 292338149 w 118"/>
              <a:gd name="T31" fmla="*/ 178931891 h 118"/>
              <a:gd name="T32" fmla="*/ 292338149 w 118"/>
              <a:gd name="T33" fmla="*/ 148690024 h 118"/>
              <a:gd name="T34" fmla="*/ 282257526 w 118"/>
              <a:gd name="T35" fmla="*/ 206652809 h 118"/>
              <a:gd name="T36" fmla="*/ 249496297 w 118"/>
              <a:gd name="T37" fmla="*/ 249496297 h 118"/>
              <a:gd name="T38" fmla="*/ 201612497 w 118"/>
              <a:gd name="T39" fmla="*/ 279738164 h 118"/>
              <a:gd name="T40" fmla="*/ 148690024 w 118"/>
              <a:gd name="T41" fmla="*/ 292338149 h 118"/>
              <a:gd name="T42" fmla="*/ 95765938 w 118"/>
              <a:gd name="T43" fmla="*/ 279738164 h 118"/>
              <a:gd name="T44" fmla="*/ 47883763 w 118"/>
              <a:gd name="T45" fmla="*/ 249496297 h 118"/>
              <a:gd name="T46" fmla="*/ 17641889 w 118"/>
              <a:gd name="T47" fmla="*/ 206652809 h 118"/>
              <a:gd name="T48" fmla="*/ 7561264 w 118"/>
              <a:gd name="T49" fmla="*/ 148690024 h 118"/>
              <a:gd name="T50" fmla="*/ 17641889 w 118"/>
              <a:gd name="T51" fmla="*/ 95765938 h 118"/>
              <a:gd name="T52" fmla="*/ 47883763 w 118"/>
              <a:gd name="T53" fmla="*/ 47883763 h 118"/>
              <a:gd name="T54" fmla="*/ 95765938 w 118"/>
              <a:gd name="T55" fmla="*/ 20161251 h 118"/>
              <a:gd name="T56" fmla="*/ 148690024 w 118"/>
              <a:gd name="T57" fmla="*/ 5040313 h 118"/>
              <a:gd name="T58" fmla="*/ 201612497 w 118"/>
              <a:gd name="T59" fmla="*/ 20161251 h 118"/>
              <a:gd name="T60" fmla="*/ 249496297 w 118"/>
              <a:gd name="T61" fmla="*/ 47883763 h 118"/>
              <a:gd name="T62" fmla="*/ 282257526 w 118"/>
              <a:gd name="T63" fmla="*/ 95765938 h 118"/>
              <a:gd name="T64" fmla="*/ 292338149 w 118"/>
              <a:gd name="T65" fmla="*/ 148690024 h 1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8"/>
              <a:gd name="T100" fmla="*/ 0 h 118"/>
              <a:gd name="T101" fmla="*/ 118 w 118"/>
              <a:gd name="T102" fmla="*/ 118 h 1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8" h="118">
                <a:moveTo>
                  <a:pt x="118" y="59"/>
                </a:moveTo>
                <a:lnTo>
                  <a:pt x="116" y="48"/>
                </a:lnTo>
                <a:lnTo>
                  <a:pt x="114" y="36"/>
                </a:lnTo>
                <a:lnTo>
                  <a:pt x="108" y="27"/>
                </a:lnTo>
                <a:lnTo>
                  <a:pt x="101" y="19"/>
                </a:lnTo>
                <a:lnTo>
                  <a:pt x="93" y="11"/>
                </a:lnTo>
                <a:lnTo>
                  <a:pt x="82" y="6"/>
                </a:lnTo>
                <a:lnTo>
                  <a:pt x="72" y="2"/>
                </a:lnTo>
                <a:lnTo>
                  <a:pt x="59" y="0"/>
                </a:lnTo>
                <a:lnTo>
                  <a:pt x="47" y="2"/>
                </a:lnTo>
                <a:lnTo>
                  <a:pt x="36" y="6"/>
                </a:lnTo>
                <a:lnTo>
                  <a:pt x="26" y="11"/>
                </a:lnTo>
                <a:lnTo>
                  <a:pt x="17" y="19"/>
                </a:lnTo>
                <a:lnTo>
                  <a:pt x="11" y="27"/>
                </a:lnTo>
                <a:lnTo>
                  <a:pt x="5" y="36"/>
                </a:lnTo>
                <a:lnTo>
                  <a:pt x="3" y="48"/>
                </a:lnTo>
                <a:lnTo>
                  <a:pt x="0" y="59"/>
                </a:lnTo>
                <a:lnTo>
                  <a:pt x="3" y="71"/>
                </a:lnTo>
                <a:lnTo>
                  <a:pt x="5" y="82"/>
                </a:lnTo>
                <a:lnTo>
                  <a:pt x="11" y="92"/>
                </a:lnTo>
                <a:lnTo>
                  <a:pt x="17" y="101"/>
                </a:lnTo>
                <a:lnTo>
                  <a:pt x="26" y="107"/>
                </a:lnTo>
                <a:lnTo>
                  <a:pt x="36" y="113"/>
                </a:lnTo>
                <a:lnTo>
                  <a:pt x="47" y="118"/>
                </a:lnTo>
                <a:lnTo>
                  <a:pt x="59" y="118"/>
                </a:lnTo>
                <a:lnTo>
                  <a:pt x="72" y="118"/>
                </a:lnTo>
                <a:lnTo>
                  <a:pt x="82" y="113"/>
                </a:lnTo>
                <a:lnTo>
                  <a:pt x="93" y="107"/>
                </a:lnTo>
                <a:lnTo>
                  <a:pt x="101" y="101"/>
                </a:lnTo>
                <a:lnTo>
                  <a:pt x="108" y="92"/>
                </a:lnTo>
                <a:lnTo>
                  <a:pt x="114" y="82"/>
                </a:lnTo>
                <a:lnTo>
                  <a:pt x="116" y="71"/>
                </a:lnTo>
                <a:lnTo>
                  <a:pt x="118" y="59"/>
                </a:lnTo>
                <a:close/>
                <a:moveTo>
                  <a:pt x="116" y="59"/>
                </a:moveTo>
                <a:lnTo>
                  <a:pt x="114" y="71"/>
                </a:lnTo>
                <a:lnTo>
                  <a:pt x="112" y="82"/>
                </a:lnTo>
                <a:lnTo>
                  <a:pt x="106" y="90"/>
                </a:lnTo>
                <a:lnTo>
                  <a:pt x="99" y="99"/>
                </a:lnTo>
                <a:lnTo>
                  <a:pt x="91" y="107"/>
                </a:lnTo>
                <a:lnTo>
                  <a:pt x="80" y="111"/>
                </a:lnTo>
                <a:lnTo>
                  <a:pt x="70" y="116"/>
                </a:lnTo>
                <a:lnTo>
                  <a:pt x="59" y="116"/>
                </a:lnTo>
                <a:lnTo>
                  <a:pt x="49" y="116"/>
                </a:lnTo>
                <a:lnTo>
                  <a:pt x="38" y="111"/>
                </a:lnTo>
                <a:lnTo>
                  <a:pt x="28" y="107"/>
                </a:lnTo>
                <a:lnTo>
                  <a:pt x="19" y="99"/>
                </a:lnTo>
                <a:lnTo>
                  <a:pt x="13" y="90"/>
                </a:lnTo>
                <a:lnTo>
                  <a:pt x="7" y="82"/>
                </a:lnTo>
                <a:lnTo>
                  <a:pt x="5" y="71"/>
                </a:lnTo>
                <a:lnTo>
                  <a:pt x="3" y="59"/>
                </a:lnTo>
                <a:lnTo>
                  <a:pt x="5" y="48"/>
                </a:lnTo>
                <a:lnTo>
                  <a:pt x="7" y="38"/>
                </a:lnTo>
                <a:lnTo>
                  <a:pt x="13" y="27"/>
                </a:lnTo>
                <a:lnTo>
                  <a:pt x="19" y="19"/>
                </a:lnTo>
                <a:lnTo>
                  <a:pt x="28" y="13"/>
                </a:lnTo>
                <a:lnTo>
                  <a:pt x="38" y="8"/>
                </a:lnTo>
                <a:lnTo>
                  <a:pt x="49" y="4"/>
                </a:lnTo>
                <a:lnTo>
                  <a:pt x="59" y="2"/>
                </a:lnTo>
                <a:lnTo>
                  <a:pt x="70" y="4"/>
                </a:lnTo>
                <a:lnTo>
                  <a:pt x="80" y="8"/>
                </a:lnTo>
                <a:lnTo>
                  <a:pt x="91" y="13"/>
                </a:lnTo>
                <a:lnTo>
                  <a:pt x="99" y="19"/>
                </a:lnTo>
                <a:lnTo>
                  <a:pt x="106" y="27"/>
                </a:lnTo>
                <a:lnTo>
                  <a:pt x="112" y="38"/>
                </a:lnTo>
                <a:lnTo>
                  <a:pt x="114" y="48"/>
                </a:lnTo>
                <a:lnTo>
                  <a:pt x="116" y="59"/>
                </a:lnTo>
                <a:close/>
              </a:path>
            </a:pathLst>
          </a:custGeom>
          <a:solidFill>
            <a:srgbClr val="FE6D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7" name="Freeform 197"/>
          <p:cNvSpPr>
            <a:spLocks noEditPoints="1"/>
          </p:cNvSpPr>
          <p:nvPr/>
        </p:nvSpPr>
        <p:spPr bwMode="auto">
          <a:xfrm>
            <a:off x="4297367" y="4655344"/>
            <a:ext cx="179387" cy="184150"/>
          </a:xfrm>
          <a:custGeom>
            <a:avLst/>
            <a:gdLst>
              <a:gd name="T0" fmla="*/ 284776091 w 113"/>
              <a:gd name="T1" fmla="*/ 115927207 h 116"/>
              <a:gd name="T2" fmla="*/ 264614903 w 113"/>
              <a:gd name="T3" fmla="*/ 63004708 h 116"/>
              <a:gd name="T4" fmla="*/ 221773171 w 113"/>
              <a:gd name="T5" fmla="*/ 27722518 h 116"/>
              <a:gd name="T6" fmla="*/ 173889505 w 113"/>
              <a:gd name="T7" fmla="*/ 0 h 116"/>
              <a:gd name="T8" fmla="*/ 115926883 w 113"/>
              <a:gd name="T9" fmla="*/ 0 h 116"/>
              <a:gd name="T10" fmla="*/ 63002945 w 113"/>
              <a:gd name="T11" fmla="*/ 27722518 h 116"/>
              <a:gd name="T12" fmla="*/ 20161195 w 113"/>
              <a:gd name="T13" fmla="*/ 63004708 h 116"/>
              <a:gd name="T14" fmla="*/ 0 w 113"/>
              <a:gd name="T15" fmla="*/ 115927207 h 116"/>
              <a:gd name="T16" fmla="*/ 0 w 113"/>
              <a:gd name="T17" fmla="*/ 173891579 h 116"/>
              <a:gd name="T18" fmla="*/ 20161195 w 113"/>
              <a:gd name="T19" fmla="*/ 226814102 h 116"/>
              <a:gd name="T20" fmla="*/ 63002945 w 113"/>
              <a:gd name="T21" fmla="*/ 264617230 h 116"/>
              <a:gd name="T22" fmla="*/ 115926883 w 113"/>
              <a:gd name="T23" fmla="*/ 287297836 h 116"/>
              <a:gd name="T24" fmla="*/ 173889505 w 113"/>
              <a:gd name="T25" fmla="*/ 287297836 h 116"/>
              <a:gd name="T26" fmla="*/ 221773171 w 113"/>
              <a:gd name="T27" fmla="*/ 264617230 h 116"/>
              <a:gd name="T28" fmla="*/ 264614903 w 113"/>
              <a:gd name="T29" fmla="*/ 226814102 h 116"/>
              <a:gd name="T30" fmla="*/ 284776091 w 113"/>
              <a:gd name="T31" fmla="*/ 173891579 h 116"/>
              <a:gd name="T32" fmla="*/ 279735794 w 113"/>
              <a:gd name="T33" fmla="*/ 143649712 h 116"/>
              <a:gd name="T34" fmla="*/ 269655200 w 113"/>
              <a:gd name="T35" fmla="*/ 201612497 h 116"/>
              <a:gd name="T36" fmla="*/ 241934360 w 113"/>
              <a:gd name="T37" fmla="*/ 244455985 h 116"/>
              <a:gd name="T38" fmla="*/ 194050694 w 113"/>
              <a:gd name="T39" fmla="*/ 274697852 h 116"/>
              <a:gd name="T40" fmla="*/ 141128368 w 113"/>
              <a:gd name="T41" fmla="*/ 287297836 h 116"/>
              <a:gd name="T42" fmla="*/ 88204430 w 113"/>
              <a:gd name="T43" fmla="*/ 274697852 h 116"/>
              <a:gd name="T44" fmla="*/ 40322389 w 113"/>
              <a:gd name="T45" fmla="*/ 244455985 h 116"/>
              <a:gd name="T46" fmla="*/ 15120897 w 113"/>
              <a:gd name="T47" fmla="*/ 201612497 h 116"/>
              <a:gd name="T48" fmla="*/ 5040299 w 113"/>
              <a:gd name="T49" fmla="*/ 143649712 h 116"/>
              <a:gd name="T50" fmla="*/ 15120897 w 113"/>
              <a:gd name="T51" fmla="*/ 90725626 h 116"/>
              <a:gd name="T52" fmla="*/ 40322389 w 113"/>
              <a:gd name="T53" fmla="*/ 47883762 h 116"/>
              <a:gd name="T54" fmla="*/ 88204430 w 113"/>
              <a:gd name="T55" fmla="*/ 15120940 h 116"/>
              <a:gd name="T56" fmla="*/ 141128368 w 113"/>
              <a:gd name="T57" fmla="*/ 5040313 h 116"/>
              <a:gd name="T58" fmla="*/ 194050694 w 113"/>
              <a:gd name="T59" fmla="*/ 15120940 h 116"/>
              <a:gd name="T60" fmla="*/ 241934360 w 113"/>
              <a:gd name="T61" fmla="*/ 47883762 h 116"/>
              <a:gd name="T62" fmla="*/ 269655200 w 113"/>
              <a:gd name="T63" fmla="*/ 90725626 h 116"/>
              <a:gd name="T64" fmla="*/ 279735794 w 113"/>
              <a:gd name="T65" fmla="*/ 143649712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3"/>
              <a:gd name="T100" fmla="*/ 0 h 116"/>
              <a:gd name="T101" fmla="*/ 113 w 113"/>
              <a:gd name="T102" fmla="*/ 116 h 11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3" h="116">
                <a:moveTo>
                  <a:pt x="113" y="57"/>
                </a:moveTo>
                <a:lnTo>
                  <a:pt x="113" y="46"/>
                </a:lnTo>
                <a:lnTo>
                  <a:pt x="109" y="36"/>
                </a:lnTo>
                <a:lnTo>
                  <a:pt x="105" y="25"/>
                </a:lnTo>
                <a:lnTo>
                  <a:pt x="96" y="17"/>
                </a:lnTo>
                <a:lnTo>
                  <a:pt x="88" y="11"/>
                </a:lnTo>
                <a:lnTo>
                  <a:pt x="79" y="4"/>
                </a:lnTo>
                <a:lnTo>
                  <a:pt x="69" y="0"/>
                </a:lnTo>
                <a:lnTo>
                  <a:pt x="56" y="0"/>
                </a:lnTo>
                <a:lnTo>
                  <a:pt x="46" y="0"/>
                </a:lnTo>
                <a:lnTo>
                  <a:pt x="33" y="4"/>
                </a:lnTo>
                <a:lnTo>
                  <a:pt x="25" y="11"/>
                </a:lnTo>
                <a:lnTo>
                  <a:pt x="16" y="17"/>
                </a:lnTo>
                <a:lnTo>
                  <a:pt x="8" y="25"/>
                </a:lnTo>
                <a:lnTo>
                  <a:pt x="4" y="36"/>
                </a:lnTo>
                <a:lnTo>
                  <a:pt x="0" y="46"/>
                </a:lnTo>
                <a:lnTo>
                  <a:pt x="0" y="57"/>
                </a:lnTo>
                <a:lnTo>
                  <a:pt x="0" y="69"/>
                </a:lnTo>
                <a:lnTo>
                  <a:pt x="4" y="80"/>
                </a:lnTo>
                <a:lnTo>
                  <a:pt x="8" y="90"/>
                </a:lnTo>
                <a:lnTo>
                  <a:pt x="16" y="99"/>
                </a:lnTo>
                <a:lnTo>
                  <a:pt x="25" y="105"/>
                </a:lnTo>
                <a:lnTo>
                  <a:pt x="33" y="111"/>
                </a:lnTo>
                <a:lnTo>
                  <a:pt x="46" y="114"/>
                </a:lnTo>
                <a:lnTo>
                  <a:pt x="56" y="116"/>
                </a:lnTo>
                <a:lnTo>
                  <a:pt x="69" y="114"/>
                </a:lnTo>
                <a:lnTo>
                  <a:pt x="79" y="111"/>
                </a:lnTo>
                <a:lnTo>
                  <a:pt x="88" y="105"/>
                </a:lnTo>
                <a:lnTo>
                  <a:pt x="96" y="99"/>
                </a:lnTo>
                <a:lnTo>
                  <a:pt x="105" y="90"/>
                </a:lnTo>
                <a:lnTo>
                  <a:pt x="109" y="80"/>
                </a:lnTo>
                <a:lnTo>
                  <a:pt x="113" y="69"/>
                </a:lnTo>
                <a:lnTo>
                  <a:pt x="113" y="57"/>
                </a:lnTo>
                <a:close/>
                <a:moveTo>
                  <a:pt x="111" y="57"/>
                </a:moveTo>
                <a:lnTo>
                  <a:pt x="111" y="69"/>
                </a:lnTo>
                <a:lnTo>
                  <a:pt x="107" y="80"/>
                </a:lnTo>
                <a:lnTo>
                  <a:pt x="103" y="88"/>
                </a:lnTo>
                <a:lnTo>
                  <a:pt x="96" y="97"/>
                </a:lnTo>
                <a:lnTo>
                  <a:pt x="88" y="103"/>
                </a:lnTo>
                <a:lnTo>
                  <a:pt x="77" y="109"/>
                </a:lnTo>
                <a:lnTo>
                  <a:pt x="67" y="111"/>
                </a:lnTo>
                <a:lnTo>
                  <a:pt x="56" y="114"/>
                </a:lnTo>
                <a:lnTo>
                  <a:pt x="46" y="111"/>
                </a:lnTo>
                <a:lnTo>
                  <a:pt x="35" y="109"/>
                </a:lnTo>
                <a:lnTo>
                  <a:pt x="25" y="103"/>
                </a:lnTo>
                <a:lnTo>
                  <a:pt x="16" y="97"/>
                </a:lnTo>
                <a:lnTo>
                  <a:pt x="10" y="88"/>
                </a:lnTo>
                <a:lnTo>
                  <a:pt x="6" y="80"/>
                </a:lnTo>
                <a:lnTo>
                  <a:pt x="2" y="69"/>
                </a:lnTo>
                <a:lnTo>
                  <a:pt x="2" y="57"/>
                </a:lnTo>
                <a:lnTo>
                  <a:pt x="2" y="46"/>
                </a:lnTo>
                <a:lnTo>
                  <a:pt x="6" y="36"/>
                </a:lnTo>
                <a:lnTo>
                  <a:pt x="10" y="27"/>
                </a:lnTo>
                <a:lnTo>
                  <a:pt x="16" y="19"/>
                </a:lnTo>
                <a:lnTo>
                  <a:pt x="25" y="13"/>
                </a:lnTo>
                <a:lnTo>
                  <a:pt x="35" y="6"/>
                </a:lnTo>
                <a:lnTo>
                  <a:pt x="46" y="4"/>
                </a:lnTo>
                <a:lnTo>
                  <a:pt x="56" y="2"/>
                </a:lnTo>
                <a:lnTo>
                  <a:pt x="67" y="4"/>
                </a:lnTo>
                <a:lnTo>
                  <a:pt x="77" y="6"/>
                </a:lnTo>
                <a:lnTo>
                  <a:pt x="88" y="13"/>
                </a:lnTo>
                <a:lnTo>
                  <a:pt x="96" y="19"/>
                </a:lnTo>
                <a:lnTo>
                  <a:pt x="103" y="27"/>
                </a:lnTo>
                <a:lnTo>
                  <a:pt x="107" y="36"/>
                </a:lnTo>
                <a:lnTo>
                  <a:pt x="111" y="46"/>
                </a:lnTo>
                <a:lnTo>
                  <a:pt x="111" y="57"/>
                </a:lnTo>
                <a:close/>
              </a:path>
            </a:pathLst>
          </a:custGeom>
          <a:solidFill>
            <a:srgbClr val="FE6D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8" name="Freeform 198"/>
          <p:cNvSpPr>
            <a:spLocks noEditPoints="1"/>
          </p:cNvSpPr>
          <p:nvPr/>
        </p:nvSpPr>
        <p:spPr bwMode="auto">
          <a:xfrm>
            <a:off x="4297367" y="4655356"/>
            <a:ext cx="179387" cy="180975"/>
          </a:xfrm>
          <a:custGeom>
            <a:avLst/>
            <a:gdLst>
              <a:gd name="T0" fmla="*/ 279735794 w 113"/>
              <a:gd name="T1" fmla="*/ 115927206 h 114"/>
              <a:gd name="T2" fmla="*/ 259574606 w 113"/>
              <a:gd name="T3" fmla="*/ 63004708 h 114"/>
              <a:gd name="T4" fmla="*/ 221773171 w 113"/>
              <a:gd name="T5" fmla="*/ 27722517 h 114"/>
              <a:gd name="T6" fmla="*/ 168849208 w 113"/>
              <a:gd name="T7" fmla="*/ 5040313 h 114"/>
              <a:gd name="T8" fmla="*/ 115926883 w 113"/>
              <a:gd name="T9" fmla="*/ 5040313 h 114"/>
              <a:gd name="T10" fmla="*/ 63002945 w 113"/>
              <a:gd name="T11" fmla="*/ 27722517 h 114"/>
              <a:gd name="T12" fmla="*/ 25201492 w 113"/>
              <a:gd name="T13" fmla="*/ 63004708 h 114"/>
              <a:gd name="T14" fmla="*/ 5040299 w 113"/>
              <a:gd name="T15" fmla="*/ 115927206 h 114"/>
              <a:gd name="T16" fmla="*/ 5040299 w 113"/>
              <a:gd name="T17" fmla="*/ 173891578 h 114"/>
              <a:gd name="T18" fmla="*/ 25201492 w 113"/>
              <a:gd name="T19" fmla="*/ 221773790 h 114"/>
              <a:gd name="T20" fmla="*/ 63002945 w 113"/>
              <a:gd name="T21" fmla="*/ 264617228 h 114"/>
              <a:gd name="T22" fmla="*/ 115926883 w 113"/>
              <a:gd name="T23" fmla="*/ 287297835 h 114"/>
              <a:gd name="T24" fmla="*/ 168849208 w 113"/>
              <a:gd name="T25" fmla="*/ 287297835 h 114"/>
              <a:gd name="T26" fmla="*/ 221773171 w 113"/>
              <a:gd name="T27" fmla="*/ 264617228 h 114"/>
              <a:gd name="T28" fmla="*/ 259574606 w 113"/>
              <a:gd name="T29" fmla="*/ 221773790 h 114"/>
              <a:gd name="T30" fmla="*/ 279735794 w 113"/>
              <a:gd name="T31" fmla="*/ 173891578 h 114"/>
              <a:gd name="T32" fmla="*/ 279735794 w 113"/>
              <a:gd name="T33" fmla="*/ 143649711 h 114"/>
              <a:gd name="T34" fmla="*/ 269655200 w 113"/>
              <a:gd name="T35" fmla="*/ 196572184 h 114"/>
              <a:gd name="T36" fmla="*/ 236894062 w 113"/>
              <a:gd name="T37" fmla="*/ 239415673 h 114"/>
              <a:gd name="T38" fmla="*/ 194050694 w 113"/>
              <a:gd name="T39" fmla="*/ 269657540 h 114"/>
              <a:gd name="T40" fmla="*/ 141128368 w 113"/>
              <a:gd name="T41" fmla="*/ 279738162 h 114"/>
              <a:gd name="T42" fmla="*/ 88204430 w 113"/>
              <a:gd name="T43" fmla="*/ 269657540 h 114"/>
              <a:gd name="T44" fmla="*/ 45362686 w 113"/>
              <a:gd name="T45" fmla="*/ 239415673 h 114"/>
              <a:gd name="T46" fmla="*/ 15120897 w 113"/>
              <a:gd name="T47" fmla="*/ 196572184 h 114"/>
              <a:gd name="T48" fmla="*/ 5040299 w 113"/>
              <a:gd name="T49" fmla="*/ 143649711 h 114"/>
              <a:gd name="T50" fmla="*/ 15120897 w 113"/>
              <a:gd name="T51" fmla="*/ 90725626 h 114"/>
              <a:gd name="T52" fmla="*/ 45362686 w 113"/>
              <a:gd name="T53" fmla="*/ 47883762 h 114"/>
              <a:gd name="T54" fmla="*/ 88204430 w 113"/>
              <a:gd name="T55" fmla="*/ 22682200 h 114"/>
              <a:gd name="T56" fmla="*/ 141128368 w 113"/>
              <a:gd name="T57" fmla="*/ 10080625 h 114"/>
              <a:gd name="T58" fmla="*/ 194050694 w 113"/>
              <a:gd name="T59" fmla="*/ 22682200 h 114"/>
              <a:gd name="T60" fmla="*/ 236894062 w 113"/>
              <a:gd name="T61" fmla="*/ 47883762 h 114"/>
              <a:gd name="T62" fmla="*/ 269655200 w 113"/>
              <a:gd name="T63" fmla="*/ 90725626 h 114"/>
              <a:gd name="T64" fmla="*/ 279735794 w 113"/>
              <a:gd name="T65" fmla="*/ 143649711 h 1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3"/>
              <a:gd name="T100" fmla="*/ 0 h 114"/>
              <a:gd name="T101" fmla="*/ 113 w 113"/>
              <a:gd name="T102" fmla="*/ 114 h 11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3" h="114">
                <a:moveTo>
                  <a:pt x="113" y="57"/>
                </a:moveTo>
                <a:lnTo>
                  <a:pt x="111" y="46"/>
                </a:lnTo>
                <a:lnTo>
                  <a:pt x="109" y="36"/>
                </a:lnTo>
                <a:lnTo>
                  <a:pt x="103" y="25"/>
                </a:lnTo>
                <a:lnTo>
                  <a:pt x="96" y="17"/>
                </a:lnTo>
                <a:lnTo>
                  <a:pt x="88" y="11"/>
                </a:lnTo>
                <a:lnTo>
                  <a:pt x="77" y="6"/>
                </a:lnTo>
                <a:lnTo>
                  <a:pt x="67" y="2"/>
                </a:lnTo>
                <a:lnTo>
                  <a:pt x="56" y="0"/>
                </a:lnTo>
                <a:lnTo>
                  <a:pt x="46" y="2"/>
                </a:lnTo>
                <a:lnTo>
                  <a:pt x="35" y="6"/>
                </a:lnTo>
                <a:lnTo>
                  <a:pt x="25" y="11"/>
                </a:lnTo>
                <a:lnTo>
                  <a:pt x="16" y="17"/>
                </a:lnTo>
                <a:lnTo>
                  <a:pt x="10" y="25"/>
                </a:lnTo>
                <a:lnTo>
                  <a:pt x="4" y="36"/>
                </a:lnTo>
                <a:lnTo>
                  <a:pt x="2" y="46"/>
                </a:lnTo>
                <a:lnTo>
                  <a:pt x="0" y="57"/>
                </a:lnTo>
                <a:lnTo>
                  <a:pt x="2" y="69"/>
                </a:lnTo>
                <a:lnTo>
                  <a:pt x="4" y="80"/>
                </a:lnTo>
                <a:lnTo>
                  <a:pt x="10" y="88"/>
                </a:lnTo>
                <a:lnTo>
                  <a:pt x="16" y="97"/>
                </a:lnTo>
                <a:lnTo>
                  <a:pt x="25" y="105"/>
                </a:lnTo>
                <a:lnTo>
                  <a:pt x="35" y="109"/>
                </a:lnTo>
                <a:lnTo>
                  <a:pt x="46" y="114"/>
                </a:lnTo>
                <a:lnTo>
                  <a:pt x="56" y="114"/>
                </a:lnTo>
                <a:lnTo>
                  <a:pt x="67" y="114"/>
                </a:lnTo>
                <a:lnTo>
                  <a:pt x="77" y="109"/>
                </a:lnTo>
                <a:lnTo>
                  <a:pt x="88" y="105"/>
                </a:lnTo>
                <a:lnTo>
                  <a:pt x="96" y="97"/>
                </a:lnTo>
                <a:lnTo>
                  <a:pt x="103" y="88"/>
                </a:lnTo>
                <a:lnTo>
                  <a:pt x="109" y="80"/>
                </a:lnTo>
                <a:lnTo>
                  <a:pt x="111" y="69"/>
                </a:lnTo>
                <a:lnTo>
                  <a:pt x="113" y="57"/>
                </a:lnTo>
                <a:close/>
                <a:moveTo>
                  <a:pt x="111" y="57"/>
                </a:moveTo>
                <a:lnTo>
                  <a:pt x="109" y="67"/>
                </a:lnTo>
                <a:lnTo>
                  <a:pt x="107" y="78"/>
                </a:lnTo>
                <a:lnTo>
                  <a:pt x="100" y="88"/>
                </a:lnTo>
                <a:lnTo>
                  <a:pt x="94" y="95"/>
                </a:lnTo>
                <a:lnTo>
                  <a:pt x="86" y="103"/>
                </a:lnTo>
                <a:lnTo>
                  <a:pt x="77" y="107"/>
                </a:lnTo>
                <a:lnTo>
                  <a:pt x="67" y="109"/>
                </a:lnTo>
                <a:lnTo>
                  <a:pt x="56" y="111"/>
                </a:lnTo>
                <a:lnTo>
                  <a:pt x="46" y="109"/>
                </a:lnTo>
                <a:lnTo>
                  <a:pt x="35" y="107"/>
                </a:lnTo>
                <a:lnTo>
                  <a:pt x="27" y="103"/>
                </a:lnTo>
                <a:lnTo>
                  <a:pt x="18" y="95"/>
                </a:lnTo>
                <a:lnTo>
                  <a:pt x="12" y="88"/>
                </a:lnTo>
                <a:lnTo>
                  <a:pt x="6" y="78"/>
                </a:lnTo>
                <a:lnTo>
                  <a:pt x="4" y="67"/>
                </a:lnTo>
                <a:lnTo>
                  <a:pt x="2" y="57"/>
                </a:lnTo>
                <a:lnTo>
                  <a:pt x="4" y="46"/>
                </a:lnTo>
                <a:lnTo>
                  <a:pt x="6" y="36"/>
                </a:lnTo>
                <a:lnTo>
                  <a:pt x="12" y="27"/>
                </a:lnTo>
                <a:lnTo>
                  <a:pt x="18" y="19"/>
                </a:lnTo>
                <a:lnTo>
                  <a:pt x="27" y="13"/>
                </a:lnTo>
                <a:lnTo>
                  <a:pt x="35" y="9"/>
                </a:lnTo>
                <a:lnTo>
                  <a:pt x="46" y="4"/>
                </a:lnTo>
                <a:lnTo>
                  <a:pt x="56" y="4"/>
                </a:lnTo>
                <a:lnTo>
                  <a:pt x="67" y="4"/>
                </a:lnTo>
                <a:lnTo>
                  <a:pt x="77" y="9"/>
                </a:lnTo>
                <a:lnTo>
                  <a:pt x="86" y="13"/>
                </a:lnTo>
                <a:lnTo>
                  <a:pt x="94" y="19"/>
                </a:lnTo>
                <a:lnTo>
                  <a:pt x="100" y="27"/>
                </a:lnTo>
                <a:lnTo>
                  <a:pt x="107" y="36"/>
                </a:lnTo>
                <a:lnTo>
                  <a:pt x="109" y="46"/>
                </a:lnTo>
                <a:lnTo>
                  <a:pt x="111" y="57"/>
                </a:lnTo>
                <a:close/>
              </a:path>
            </a:pathLst>
          </a:custGeom>
          <a:solidFill>
            <a:srgbClr val="FE6E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29" name="Freeform 199"/>
          <p:cNvSpPr>
            <a:spLocks noEditPoints="1"/>
          </p:cNvSpPr>
          <p:nvPr/>
        </p:nvSpPr>
        <p:spPr bwMode="auto">
          <a:xfrm>
            <a:off x="4300570" y="4658519"/>
            <a:ext cx="173037" cy="177800"/>
          </a:xfrm>
          <a:custGeom>
            <a:avLst/>
            <a:gdLst>
              <a:gd name="T0" fmla="*/ 274695466 w 109"/>
              <a:gd name="T1" fmla="*/ 110886894 h 112"/>
              <a:gd name="T2" fmla="*/ 254534280 w 109"/>
              <a:gd name="T3" fmla="*/ 63004708 h 112"/>
              <a:gd name="T4" fmla="*/ 216732850 w 109"/>
              <a:gd name="T5" fmla="*/ 27722517 h 112"/>
              <a:gd name="T6" fmla="*/ 163808893 w 109"/>
              <a:gd name="T7" fmla="*/ 5040313 h 112"/>
              <a:gd name="T8" fmla="*/ 110886573 w 109"/>
              <a:gd name="T9" fmla="*/ 5040313 h 112"/>
              <a:gd name="T10" fmla="*/ 57962641 w 109"/>
              <a:gd name="T11" fmla="*/ 27722517 h 112"/>
              <a:gd name="T12" fmla="*/ 20161192 w 109"/>
              <a:gd name="T13" fmla="*/ 63004708 h 112"/>
              <a:gd name="T14" fmla="*/ 0 w 109"/>
              <a:gd name="T15" fmla="*/ 110886894 h 112"/>
              <a:gd name="T16" fmla="*/ 0 w 109"/>
              <a:gd name="T17" fmla="*/ 168851266 h 112"/>
              <a:gd name="T18" fmla="*/ 20161192 w 109"/>
              <a:gd name="T19" fmla="*/ 216733478 h 112"/>
              <a:gd name="T20" fmla="*/ 57962641 w 109"/>
              <a:gd name="T21" fmla="*/ 254536605 h 112"/>
              <a:gd name="T22" fmla="*/ 110886573 w 109"/>
              <a:gd name="T23" fmla="*/ 274697849 h 112"/>
              <a:gd name="T24" fmla="*/ 163808893 w 109"/>
              <a:gd name="T25" fmla="*/ 274697849 h 112"/>
              <a:gd name="T26" fmla="*/ 216732850 w 109"/>
              <a:gd name="T27" fmla="*/ 254536605 h 112"/>
              <a:gd name="T28" fmla="*/ 254534280 w 109"/>
              <a:gd name="T29" fmla="*/ 216733478 h 112"/>
              <a:gd name="T30" fmla="*/ 274695466 w 109"/>
              <a:gd name="T31" fmla="*/ 168851266 h 112"/>
              <a:gd name="T32" fmla="*/ 269655170 w 109"/>
              <a:gd name="T33" fmla="*/ 138609399 h 112"/>
              <a:gd name="T34" fmla="*/ 259574576 w 109"/>
              <a:gd name="T35" fmla="*/ 191531872 h 112"/>
              <a:gd name="T36" fmla="*/ 231853739 w 109"/>
              <a:gd name="T37" fmla="*/ 234375360 h 112"/>
              <a:gd name="T38" fmla="*/ 189010376 w 109"/>
              <a:gd name="T39" fmla="*/ 259576916 h 112"/>
              <a:gd name="T40" fmla="*/ 136088056 w 109"/>
              <a:gd name="T41" fmla="*/ 269657538 h 112"/>
              <a:gd name="T42" fmla="*/ 83164124 w 109"/>
              <a:gd name="T43" fmla="*/ 259576916 h 112"/>
              <a:gd name="T44" fmla="*/ 40322385 w 109"/>
              <a:gd name="T45" fmla="*/ 234375360 h 112"/>
              <a:gd name="T46" fmla="*/ 15120896 w 109"/>
              <a:gd name="T47" fmla="*/ 191531872 h 112"/>
              <a:gd name="T48" fmla="*/ 5040298 w 109"/>
              <a:gd name="T49" fmla="*/ 138609399 h 112"/>
              <a:gd name="T50" fmla="*/ 15120896 w 109"/>
              <a:gd name="T51" fmla="*/ 90725625 h 112"/>
              <a:gd name="T52" fmla="*/ 40322385 w 109"/>
              <a:gd name="T53" fmla="*/ 47883762 h 112"/>
              <a:gd name="T54" fmla="*/ 83164124 w 109"/>
              <a:gd name="T55" fmla="*/ 17641889 h 112"/>
              <a:gd name="T56" fmla="*/ 136088056 w 109"/>
              <a:gd name="T57" fmla="*/ 5040313 h 112"/>
              <a:gd name="T58" fmla="*/ 189010376 w 109"/>
              <a:gd name="T59" fmla="*/ 17641889 h 112"/>
              <a:gd name="T60" fmla="*/ 231853739 w 109"/>
              <a:gd name="T61" fmla="*/ 47883762 h 112"/>
              <a:gd name="T62" fmla="*/ 259574576 w 109"/>
              <a:gd name="T63" fmla="*/ 90725625 h 112"/>
              <a:gd name="T64" fmla="*/ 269655170 w 109"/>
              <a:gd name="T65" fmla="*/ 138609399 h 11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9"/>
              <a:gd name="T100" fmla="*/ 0 h 112"/>
              <a:gd name="T101" fmla="*/ 109 w 109"/>
              <a:gd name="T102" fmla="*/ 112 h 11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9" h="112">
                <a:moveTo>
                  <a:pt x="109" y="55"/>
                </a:moveTo>
                <a:lnTo>
                  <a:pt x="109" y="44"/>
                </a:lnTo>
                <a:lnTo>
                  <a:pt x="105" y="34"/>
                </a:lnTo>
                <a:lnTo>
                  <a:pt x="101" y="25"/>
                </a:lnTo>
                <a:lnTo>
                  <a:pt x="94" y="17"/>
                </a:lnTo>
                <a:lnTo>
                  <a:pt x="86" y="11"/>
                </a:lnTo>
                <a:lnTo>
                  <a:pt x="75" y="4"/>
                </a:lnTo>
                <a:lnTo>
                  <a:pt x="65" y="2"/>
                </a:lnTo>
                <a:lnTo>
                  <a:pt x="54" y="0"/>
                </a:lnTo>
                <a:lnTo>
                  <a:pt x="44" y="2"/>
                </a:lnTo>
                <a:lnTo>
                  <a:pt x="33" y="4"/>
                </a:lnTo>
                <a:lnTo>
                  <a:pt x="23" y="11"/>
                </a:lnTo>
                <a:lnTo>
                  <a:pt x="14" y="17"/>
                </a:lnTo>
                <a:lnTo>
                  <a:pt x="8" y="25"/>
                </a:lnTo>
                <a:lnTo>
                  <a:pt x="4" y="34"/>
                </a:lnTo>
                <a:lnTo>
                  <a:pt x="0" y="44"/>
                </a:lnTo>
                <a:lnTo>
                  <a:pt x="0" y="55"/>
                </a:lnTo>
                <a:lnTo>
                  <a:pt x="0" y="67"/>
                </a:lnTo>
                <a:lnTo>
                  <a:pt x="4" y="78"/>
                </a:lnTo>
                <a:lnTo>
                  <a:pt x="8" y="86"/>
                </a:lnTo>
                <a:lnTo>
                  <a:pt x="14" y="95"/>
                </a:lnTo>
                <a:lnTo>
                  <a:pt x="23" y="101"/>
                </a:lnTo>
                <a:lnTo>
                  <a:pt x="33" y="107"/>
                </a:lnTo>
                <a:lnTo>
                  <a:pt x="44" y="109"/>
                </a:lnTo>
                <a:lnTo>
                  <a:pt x="54" y="112"/>
                </a:lnTo>
                <a:lnTo>
                  <a:pt x="65" y="109"/>
                </a:lnTo>
                <a:lnTo>
                  <a:pt x="75" y="107"/>
                </a:lnTo>
                <a:lnTo>
                  <a:pt x="86" y="101"/>
                </a:lnTo>
                <a:lnTo>
                  <a:pt x="94" y="95"/>
                </a:lnTo>
                <a:lnTo>
                  <a:pt x="101" y="86"/>
                </a:lnTo>
                <a:lnTo>
                  <a:pt x="105" y="78"/>
                </a:lnTo>
                <a:lnTo>
                  <a:pt x="109" y="67"/>
                </a:lnTo>
                <a:lnTo>
                  <a:pt x="109" y="55"/>
                </a:lnTo>
                <a:close/>
                <a:moveTo>
                  <a:pt x="107" y="55"/>
                </a:moveTo>
                <a:lnTo>
                  <a:pt x="107" y="65"/>
                </a:lnTo>
                <a:lnTo>
                  <a:pt x="103" y="76"/>
                </a:lnTo>
                <a:lnTo>
                  <a:pt x="98" y="84"/>
                </a:lnTo>
                <a:lnTo>
                  <a:pt x="92" y="93"/>
                </a:lnTo>
                <a:lnTo>
                  <a:pt x="84" y="99"/>
                </a:lnTo>
                <a:lnTo>
                  <a:pt x="75" y="103"/>
                </a:lnTo>
                <a:lnTo>
                  <a:pt x="65" y="107"/>
                </a:lnTo>
                <a:lnTo>
                  <a:pt x="54" y="107"/>
                </a:lnTo>
                <a:lnTo>
                  <a:pt x="44" y="107"/>
                </a:lnTo>
                <a:lnTo>
                  <a:pt x="33" y="103"/>
                </a:lnTo>
                <a:lnTo>
                  <a:pt x="25" y="99"/>
                </a:lnTo>
                <a:lnTo>
                  <a:pt x="16" y="93"/>
                </a:lnTo>
                <a:lnTo>
                  <a:pt x="10" y="84"/>
                </a:lnTo>
                <a:lnTo>
                  <a:pt x="6" y="76"/>
                </a:lnTo>
                <a:lnTo>
                  <a:pt x="2" y="65"/>
                </a:lnTo>
                <a:lnTo>
                  <a:pt x="2" y="55"/>
                </a:lnTo>
                <a:lnTo>
                  <a:pt x="2" y="44"/>
                </a:lnTo>
                <a:lnTo>
                  <a:pt x="6" y="36"/>
                </a:lnTo>
                <a:lnTo>
                  <a:pt x="10" y="25"/>
                </a:lnTo>
                <a:lnTo>
                  <a:pt x="16" y="19"/>
                </a:lnTo>
                <a:lnTo>
                  <a:pt x="25" y="11"/>
                </a:lnTo>
                <a:lnTo>
                  <a:pt x="33" y="7"/>
                </a:lnTo>
                <a:lnTo>
                  <a:pt x="44" y="4"/>
                </a:lnTo>
                <a:lnTo>
                  <a:pt x="54" y="2"/>
                </a:lnTo>
                <a:lnTo>
                  <a:pt x="65" y="4"/>
                </a:lnTo>
                <a:lnTo>
                  <a:pt x="75" y="7"/>
                </a:lnTo>
                <a:lnTo>
                  <a:pt x="84" y="11"/>
                </a:lnTo>
                <a:lnTo>
                  <a:pt x="92" y="19"/>
                </a:lnTo>
                <a:lnTo>
                  <a:pt x="98" y="25"/>
                </a:lnTo>
                <a:lnTo>
                  <a:pt x="103" y="36"/>
                </a:lnTo>
                <a:lnTo>
                  <a:pt x="107" y="44"/>
                </a:lnTo>
                <a:lnTo>
                  <a:pt x="107" y="55"/>
                </a:lnTo>
                <a:close/>
              </a:path>
            </a:pathLst>
          </a:custGeom>
          <a:solidFill>
            <a:srgbClr val="FE6F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30" name="Freeform 200"/>
          <p:cNvSpPr>
            <a:spLocks noEditPoints="1"/>
          </p:cNvSpPr>
          <p:nvPr/>
        </p:nvSpPr>
        <p:spPr bwMode="auto">
          <a:xfrm>
            <a:off x="4300570" y="4661726"/>
            <a:ext cx="173037" cy="169863"/>
          </a:xfrm>
          <a:custGeom>
            <a:avLst/>
            <a:gdLst>
              <a:gd name="T0" fmla="*/ 269655170 w 109"/>
              <a:gd name="T1" fmla="*/ 105846893 h 107"/>
              <a:gd name="T2" fmla="*/ 246974629 w 109"/>
              <a:gd name="T3" fmla="*/ 57964566 h 107"/>
              <a:gd name="T4" fmla="*/ 211692553 w 109"/>
              <a:gd name="T5" fmla="*/ 22682266 h 107"/>
              <a:gd name="T6" fmla="*/ 163808893 w 109"/>
              <a:gd name="T7" fmla="*/ 0 h 107"/>
              <a:gd name="T8" fmla="*/ 110886573 w 109"/>
              <a:gd name="T9" fmla="*/ 0 h 107"/>
              <a:gd name="T10" fmla="*/ 63002938 w 109"/>
              <a:gd name="T11" fmla="*/ 22682266 h 107"/>
              <a:gd name="T12" fmla="*/ 25201489 w 109"/>
              <a:gd name="T13" fmla="*/ 57964566 h 107"/>
              <a:gd name="T14" fmla="*/ 5040298 w 109"/>
              <a:gd name="T15" fmla="*/ 105846893 h 107"/>
              <a:gd name="T16" fmla="*/ 5040298 w 109"/>
              <a:gd name="T17" fmla="*/ 158771109 h 107"/>
              <a:gd name="T18" fmla="*/ 25201489 w 109"/>
              <a:gd name="T19" fmla="*/ 211693787 h 107"/>
              <a:gd name="T20" fmla="*/ 63002938 w 109"/>
              <a:gd name="T21" fmla="*/ 249497025 h 107"/>
              <a:gd name="T22" fmla="*/ 110886573 w 109"/>
              <a:gd name="T23" fmla="*/ 264618003 h 107"/>
              <a:gd name="T24" fmla="*/ 163808893 w 109"/>
              <a:gd name="T25" fmla="*/ 264618003 h 107"/>
              <a:gd name="T26" fmla="*/ 211692553 w 109"/>
              <a:gd name="T27" fmla="*/ 249497025 h 107"/>
              <a:gd name="T28" fmla="*/ 246974629 w 109"/>
              <a:gd name="T29" fmla="*/ 211693787 h 107"/>
              <a:gd name="T30" fmla="*/ 269655170 w 109"/>
              <a:gd name="T31" fmla="*/ 158771109 h 107"/>
              <a:gd name="T32" fmla="*/ 269655170 w 109"/>
              <a:gd name="T33" fmla="*/ 133569480 h 107"/>
              <a:gd name="T34" fmla="*/ 259574576 w 109"/>
              <a:gd name="T35" fmla="*/ 186492108 h 107"/>
              <a:gd name="T36" fmla="*/ 226813443 w 109"/>
              <a:gd name="T37" fmla="*/ 229335721 h 107"/>
              <a:gd name="T38" fmla="*/ 189010376 w 109"/>
              <a:gd name="T39" fmla="*/ 254537351 h 107"/>
              <a:gd name="T40" fmla="*/ 136088056 w 109"/>
              <a:gd name="T41" fmla="*/ 264618003 h 107"/>
              <a:gd name="T42" fmla="*/ 83164124 w 109"/>
              <a:gd name="T43" fmla="*/ 254537351 h 107"/>
              <a:gd name="T44" fmla="*/ 47882036 w 109"/>
              <a:gd name="T45" fmla="*/ 229335721 h 107"/>
              <a:gd name="T46" fmla="*/ 15120896 w 109"/>
              <a:gd name="T47" fmla="*/ 186492108 h 107"/>
              <a:gd name="T48" fmla="*/ 5040298 w 109"/>
              <a:gd name="T49" fmla="*/ 133569480 h 107"/>
              <a:gd name="T50" fmla="*/ 15120896 w 109"/>
              <a:gd name="T51" fmla="*/ 85685565 h 107"/>
              <a:gd name="T52" fmla="*/ 47882036 w 109"/>
              <a:gd name="T53" fmla="*/ 42843576 h 107"/>
              <a:gd name="T54" fmla="*/ 83164124 w 109"/>
              <a:gd name="T55" fmla="*/ 17641941 h 107"/>
              <a:gd name="T56" fmla="*/ 136088056 w 109"/>
              <a:gd name="T57" fmla="*/ 5040327 h 107"/>
              <a:gd name="T58" fmla="*/ 189010376 w 109"/>
              <a:gd name="T59" fmla="*/ 17641941 h 107"/>
              <a:gd name="T60" fmla="*/ 226813443 w 109"/>
              <a:gd name="T61" fmla="*/ 42843576 h 107"/>
              <a:gd name="T62" fmla="*/ 259574576 w 109"/>
              <a:gd name="T63" fmla="*/ 85685565 h 107"/>
              <a:gd name="T64" fmla="*/ 269655170 w 109"/>
              <a:gd name="T65" fmla="*/ 133569480 h 1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9"/>
              <a:gd name="T100" fmla="*/ 0 h 107"/>
              <a:gd name="T101" fmla="*/ 109 w 109"/>
              <a:gd name="T102" fmla="*/ 107 h 10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9" h="107">
                <a:moveTo>
                  <a:pt x="109" y="53"/>
                </a:moveTo>
                <a:lnTo>
                  <a:pt x="107" y="42"/>
                </a:lnTo>
                <a:lnTo>
                  <a:pt x="105" y="32"/>
                </a:lnTo>
                <a:lnTo>
                  <a:pt x="98" y="23"/>
                </a:lnTo>
                <a:lnTo>
                  <a:pt x="92" y="15"/>
                </a:lnTo>
                <a:lnTo>
                  <a:pt x="84" y="9"/>
                </a:lnTo>
                <a:lnTo>
                  <a:pt x="75" y="5"/>
                </a:lnTo>
                <a:lnTo>
                  <a:pt x="65" y="0"/>
                </a:lnTo>
                <a:lnTo>
                  <a:pt x="54" y="0"/>
                </a:lnTo>
                <a:lnTo>
                  <a:pt x="44" y="0"/>
                </a:lnTo>
                <a:lnTo>
                  <a:pt x="33" y="5"/>
                </a:lnTo>
                <a:lnTo>
                  <a:pt x="25" y="9"/>
                </a:lnTo>
                <a:lnTo>
                  <a:pt x="16" y="15"/>
                </a:lnTo>
                <a:lnTo>
                  <a:pt x="10" y="23"/>
                </a:lnTo>
                <a:lnTo>
                  <a:pt x="4" y="32"/>
                </a:lnTo>
                <a:lnTo>
                  <a:pt x="2" y="42"/>
                </a:lnTo>
                <a:lnTo>
                  <a:pt x="0" y="53"/>
                </a:lnTo>
                <a:lnTo>
                  <a:pt x="2" y="63"/>
                </a:lnTo>
                <a:lnTo>
                  <a:pt x="4" y="74"/>
                </a:lnTo>
                <a:lnTo>
                  <a:pt x="10" y="84"/>
                </a:lnTo>
                <a:lnTo>
                  <a:pt x="16" y="91"/>
                </a:lnTo>
                <a:lnTo>
                  <a:pt x="25" y="99"/>
                </a:lnTo>
                <a:lnTo>
                  <a:pt x="33" y="103"/>
                </a:lnTo>
                <a:lnTo>
                  <a:pt x="44" y="105"/>
                </a:lnTo>
                <a:lnTo>
                  <a:pt x="54" y="107"/>
                </a:lnTo>
                <a:lnTo>
                  <a:pt x="65" y="105"/>
                </a:lnTo>
                <a:lnTo>
                  <a:pt x="75" y="103"/>
                </a:lnTo>
                <a:lnTo>
                  <a:pt x="84" y="99"/>
                </a:lnTo>
                <a:lnTo>
                  <a:pt x="92" y="91"/>
                </a:lnTo>
                <a:lnTo>
                  <a:pt x="98" y="84"/>
                </a:lnTo>
                <a:lnTo>
                  <a:pt x="105" y="74"/>
                </a:lnTo>
                <a:lnTo>
                  <a:pt x="107" y="63"/>
                </a:lnTo>
                <a:lnTo>
                  <a:pt x="109" y="53"/>
                </a:lnTo>
                <a:close/>
                <a:moveTo>
                  <a:pt x="107" y="53"/>
                </a:moveTo>
                <a:lnTo>
                  <a:pt x="105" y="63"/>
                </a:lnTo>
                <a:lnTo>
                  <a:pt x="103" y="74"/>
                </a:lnTo>
                <a:lnTo>
                  <a:pt x="96" y="82"/>
                </a:lnTo>
                <a:lnTo>
                  <a:pt x="90" y="91"/>
                </a:lnTo>
                <a:lnTo>
                  <a:pt x="84" y="97"/>
                </a:lnTo>
                <a:lnTo>
                  <a:pt x="75" y="101"/>
                </a:lnTo>
                <a:lnTo>
                  <a:pt x="65" y="103"/>
                </a:lnTo>
                <a:lnTo>
                  <a:pt x="54" y="105"/>
                </a:lnTo>
                <a:lnTo>
                  <a:pt x="44" y="103"/>
                </a:lnTo>
                <a:lnTo>
                  <a:pt x="33" y="101"/>
                </a:lnTo>
                <a:lnTo>
                  <a:pt x="25" y="97"/>
                </a:lnTo>
                <a:lnTo>
                  <a:pt x="19" y="91"/>
                </a:lnTo>
                <a:lnTo>
                  <a:pt x="12" y="82"/>
                </a:lnTo>
                <a:lnTo>
                  <a:pt x="6" y="74"/>
                </a:lnTo>
                <a:lnTo>
                  <a:pt x="4" y="63"/>
                </a:lnTo>
                <a:lnTo>
                  <a:pt x="2" y="53"/>
                </a:lnTo>
                <a:lnTo>
                  <a:pt x="4" y="42"/>
                </a:lnTo>
                <a:lnTo>
                  <a:pt x="6" y="34"/>
                </a:lnTo>
                <a:lnTo>
                  <a:pt x="12" y="26"/>
                </a:lnTo>
                <a:lnTo>
                  <a:pt x="19" y="17"/>
                </a:lnTo>
                <a:lnTo>
                  <a:pt x="25" y="11"/>
                </a:lnTo>
                <a:lnTo>
                  <a:pt x="33" y="7"/>
                </a:lnTo>
                <a:lnTo>
                  <a:pt x="44" y="2"/>
                </a:lnTo>
                <a:lnTo>
                  <a:pt x="54" y="2"/>
                </a:lnTo>
                <a:lnTo>
                  <a:pt x="65" y="2"/>
                </a:lnTo>
                <a:lnTo>
                  <a:pt x="75" y="7"/>
                </a:lnTo>
                <a:lnTo>
                  <a:pt x="84" y="11"/>
                </a:lnTo>
                <a:lnTo>
                  <a:pt x="90" y="17"/>
                </a:lnTo>
                <a:lnTo>
                  <a:pt x="96" y="26"/>
                </a:lnTo>
                <a:lnTo>
                  <a:pt x="103" y="34"/>
                </a:lnTo>
                <a:lnTo>
                  <a:pt x="105" y="42"/>
                </a:lnTo>
                <a:lnTo>
                  <a:pt x="107" y="53"/>
                </a:lnTo>
                <a:close/>
              </a:path>
            </a:pathLst>
          </a:custGeom>
          <a:solidFill>
            <a:srgbClr val="FE6F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31" name="Freeform 201"/>
          <p:cNvSpPr>
            <a:spLocks noEditPoints="1"/>
          </p:cNvSpPr>
          <p:nvPr/>
        </p:nvSpPr>
        <p:spPr bwMode="auto">
          <a:xfrm>
            <a:off x="4303717" y="4661694"/>
            <a:ext cx="166687" cy="166688"/>
          </a:xfrm>
          <a:custGeom>
            <a:avLst/>
            <a:gdLst>
              <a:gd name="T0" fmla="*/ 264614841 w 105"/>
              <a:gd name="T1" fmla="*/ 105846899 h 105"/>
              <a:gd name="T2" fmla="*/ 241934303 w 105"/>
              <a:gd name="T3" fmla="*/ 57964569 h 105"/>
              <a:gd name="T4" fmla="*/ 206652182 w 105"/>
              <a:gd name="T5" fmla="*/ 22682268 h 105"/>
              <a:gd name="T6" fmla="*/ 158768577 w 105"/>
              <a:gd name="T7" fmla="*/ 5040328 h 105"/>
              <a:gd name="T8" fmla="*/ 105846264 w 105"/>
              <a:gd name="T9" fmla="*/ 5040328 h 105"/>
              <a:gd name="T10" fmla="*/ 57962634 w 105"/>
              <a:gd name="T11" fmla="*/ 22682268 h 105"/>
              <a:gd name="T12" fmla="*/ 20161190 w 105"/>
              <a:gd name="T13" fmla="*/ 57964569 h 105"/>
              <a:gd name="T14" fmla="*/ 0 w 105"/>
              <a:gd name="T15" fmla="*/ 105846899 h 105"/>
              <a:gd name="T16" fmla="*/ 0 w 105"/>
              <a:gd name="T17" fmla="*/ 158771117 h 105"/>
              <a:gd name="T18" fmla="*/ 20161190 w 105"/>
              <a:gd name="T19" fmla="*/ 206653422 h 105"/>
              <a:gd name="T20" fmla="*/ 57962634 w 105"/>
              <a:gd name="T21" fmla="*/ 244456711 h 105"/>
              <a:gd name="T22" fmla="*/ 105846264 w 105"/>
              <a:gd name="T23" fmla="*/ 264618016 h 105"/>
              <a:gd name="T24" fmla="*/ 158768577 w 105"/>
              <a:gd name="T25" fmla="*/ 264618016 h 105"/>
              <a:gd name="T26" fmla="*/ 206652182 w 105"/>
              <a:gd name="T27" fmla="*/ 244456711 h 105"/>
              <a:gd name="T28" fmla="*/ 241934303 w 105"/>
              <a:gd name="T29" fmla="*/ 206653422 h 105"/>
              <a:gd name="T30" fmla="*/ 264614841 w 105"/>
              <a:gd name="T31" fmla="*/ 158771117 h 105"/>
              <a:gd name="T32" fmla="*/ 259574545 w 105"/>
              <a:gd name="T33" fmla="*/ 133569486 h 105"/>
              <a:gd name="T34" fmla="*/ 249493953 w 105"/>
              <a:gd name="T35" fmla="*/ 186492117 h 105"/>
              <a:gd name="T36" fmla="*/ 221773120 w 105"/>
              <a:gd name="T37" fmla="*/ 224295407 h 105"/>
              <a:gd name="T38" fmla="*/ 178929761 w 105"/>
              <a:gd name="T39" fmla="*/ 249497038 h 105"/>
              <a:gd name="T40" fmla="*/ 131047743 w 105"/>
              <a:gd name="T41" fmla="*/ 259577690 h 105"/>
              <a:gd name="T42" fmla="*/ 83164114 w 105"/>
              <a:gd name="T43" fmla="*/ 249497038 h 105"/>
              <a:gd name="T44" fmla="*/ 42841734 w 105"/>
              <a:gd name="T45" fmla="*/ 224295407 h 105"/>
              <a:gd name="T46" fmla="*/ 15120894 w 105"/>
              <a:gd name="T47" fmla="*/ 186492117 h 105"/>
              <a:gd name="T48" fmla="*/ 5040297 w 105"/>
              <a:gd name="T49" fmla="*/ 133569486 h 105"/>
              <a:gd name="T50" fmla="*/ 15120894 w 105"/>
              <a:gd name="T51" fmla="*/ 85685569 h 105"/>
              <a:gd name="T52" fmla="*/ 42841734 w 105"/>
              <a:gd name="T53" fmla="*/ 42843578 h 105"/>
              <a:gd name="T54" fmla="*/ 83164114 w 105"/>
              <a:gd name="T55" fmla="*/ 17641941 h 105"/>
              <a:gd name="T56" fmla="*/ 131047743 w 105"/>
              <a:gd name="T57" fmla="*/ 5040328 h 105"/>
              <a:gd name="T58" fmla="*/ 178929761 w 105"/>
              <a:gd name="T59" fmla="*/ 17641941 h 105"/>
              <a:gd name="T60" fmla="*/ 221773120 w 105"/>
              <a:gd name="T61" fmla="*/ 42843578 h 105"/>
              <a:gd name="T62" fmla="*/ 249493953 w 105"/>
              <a:gd name="T63" fmla="*/ 85685569 h 105"/>
              <a:gd name="T64" fmla="*/ 259574545 w 105"/>
              <a:gd name="T65" fmla="*/ 133569486 h 1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5"/>
              <a:gd name="T100" fmla="*/ 0 h 105"/>
              <a:gd name="T101" fmla="*/ 105 w 105"/>
              <a:gd name="T102" fmla="*/ 105 h 1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5" h="105">
                <a:moveTo>
                  <a:pt x="105" y="53"/>
                </a:moveTo>
                <a:lnTo>
                  <a:pt x="105" y="42"/>
                </a:lnTo>
                <a:lnTo>
                  <a:pt x="101" y="34"/>
                </a:lnTo>
                <a:lnTo>
                  <a:pt x="96" y="23"/>
                </a:lnTo>
                <a:lnTo>
                  <a:pt x="90" y="17"/>
                </a:lnTo>
                <a:lnTo>
                  <a:pt x="82" y="9"/>
                </a:lnTo>
                <a:lnTo>
                  <a:pt x="73" y="5"/>
                </a:lnTo>
                <a:lnTo>
                  <a:pt x="63" y="2"/>
                </a:lnTo>
                <a:lnTo>
                  <a:pt x="52" y="0"/>
                </a:lnTo>
                <a:lnTo>
                  <a:pt x="42" y="2"/>
                </a:lnTo>
                <a:lnTo>
                  <a:pt x="31" y="5"/>
                </a:lnTo>
                <a:lnTo>
                  <a:pt x="23" y="9"/>
                </a:lnTo>
                <a:lnTo>
                  <a:pt x="14" y="17"/>
                </a:lnTo>
                <a:lnTo>
                  <a:pt x="8" y="23"/>
                </a:lnTo>
                <a:lnTo>
                  <a:pt x="4" y="34"/>
                </a:lnTo>
                <a:lnTo>
                  <a:pt x="0" y="42"/>
                </a:lnTo>
                <a:lnTo>
                  <a:pt x="0" y="53"/>
                </a:lnTo>
                <a:lnTo>
                  <a:pt x="0" y="63"/>
                </a:lnTo>
                <a:lnTo>
                  <a:pt x="4" y="74"/>
                </a:lnTo>
                <a:lnTo>
                  <a:pt x="8" y="82"/>
                </a:lnTo>
                <a:lnTo>
                  <a:pt x="14" y="91"/>
                </a:lnTo>
                <a:lnTo>
                  <a:pt x="23" y="97"/>
                </a:lnTo>
                <a:lnTo>
                  <a:pt x="31" y="101"/>
                </a:lnTo>
                <a:lnTo>
                  <a:pt x="42" y="105"/>
                </a:lnTo>
                <a:lnTo>
                  <a:pt x="52" y="105"/>
                </a:lnTo>
                <a:lnTo>
                  <a:pt x="63" y="105"/>
                </a:lnTo>
                <a:lnTo>
                  <a:pt x="73" y="101"/>
                </a:lnTo>
                <a:lnTo>
                  <a:pt x="82" y="97"/>
                </a:lnTo>
                <a:lnTo>
                  <a:pt x="90" y="91"/>
                </a:lnTo>
                <a:lnTo>
                  <a:pt x="96" y="82"/>
                </a:lnTo>
                <a:lnTo>
                  <a:pt x="101" y="74"/>
                </a:lnTo>
                <a:lnTo>
                  <a:pt x="105" y="63"/>
                </a:lnTo>
                <a:lnTo>
                  <a:pt x="105" y="53"/>
                </a:lnTo>
                <a:close/>
                <a:moveTo>
                  <a:pt x="103" y="53"/>
                </a:moveTo>
                <a:lnTo>
                  <a:pt x="103" y="63"/>
                </a:lnTo>
                <a:lnTo>
                  <a:pt x="99" y="74"/>
                </a:lnTo>
                <a:lnTo>
                  <a:pt x="94" y="82"/>
                </a:lnTo>
                <a:lnTo>
                  <a:pt x="88" y="89"/>
                </a:lnTo>
                <a:lnTo>
                  <a:pt x="80" y="95"/>
                </a:lnTo>
                <a:lnTo>
                  <a:pt x="71" y="99"/>
                </a:lnTo>
                <a:lnTo>
                  <a:pt x="63" y="103"/>
                </a:lnTo>
                <a:lnTo>
                  <a:pt x="52" y="103"/>
                </a:lnTo>
                <a:lnTo>
                  <a:pt x="42" y="103"/>
                </a:lnTo>
                <a:lnTo>
                  <a:pt x="33" y="99"/>
                </a:lnTo>
                <a:lnTo>
                  <a:pt x="25" y="95"/>
                </a:lnTo>
                <a:lnTo>
                  <a:pt x="17" y="89"/>
                </a:lnTo>
                <a:lnTo>
                  <a:pt x="10" y="82"/>
                </a:lnTo>
                <a:lnTo>
                  <a:pt x="6" y="74"/>
                </a:lnTo>
                <a:lnTo>
                  <a:pt x="2" y="63"/>
                </a:lnTo>
                <a:lnTo>
                  <a:pt x="2" y="53"/>
                </a:lnTo>
                <a:lnTo>
                  <a:pt x="2" y="42"/>
                </a:lnTo>
                <a:lnTo>
                  <a:pt x="6" y="34"/>
                </a:lnTo>
                <a:lnTo>
                  <a:pt x="10" y="26"/>
                </a:lnTo>
                <a:lnTo>
                  <a:pt x="17" y="17"/>
                </a:lnTo>
                <a:lnTo>
                  <a:pt x="25" y="11"/>
                </a:lnTo>
                <a:lnTo>
                  <a:pt x="33" y="7"/>
                </a:lnTo>
                <a:lnTo>
                  <a:pt x="42" y="5"/>
                </a:lnTo>
                <a:lnTo>
                  <a:pt x="52" y="2"/>
                </a:lnTo>
                <a:lnTo>
                  <a:pt x="63" y="5"/>
                </a:lnTo>
                <a:lnTo>
                  <a:pt x="71" y="7"/>
                </a:lnTo>
                <a:lnTo>
                  <a:pt x="80" y="11"/>
                </a:lnTo>
                <a:lnTo>
                  <a:pt x="88" y="17"/>
                </a:lnTo>
                <a:lnTo>
                  <a:pt x="94" y="26"/>
                </a:lnTo>
                <a:lnTo>
                  <a:pt x="99" y="34"/>
                </a:lnTo>
                <a:lnTo>
                  <a:pt x="103" y="42"/>
                </a:lnTo>
                <a:lnTo>
                  <a:pt x="103" y="53"/>
                </a:lnTo>
                <a:close/>
              </a:path>
            </a:pathLst>
          </a:custGeom>
          <a:solidFill>
            <a:srgbClr val="FE70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32" name="Freeform 202"/>
          <p:cNvSpPr>
            <a:spLocks noEditPoints="1"/>
          </p:cNvSpPr>
          <p:nvPr/>
        </p:nvSpPr>
        <p:spPr bwMode="auto">
          <a:xfrm>
            <a:off x="4303717" y="4664901"/>
            <a:ext cx="166687" cy="163513"/>
          </a:xfrm>
          <a:custGeom>
            <a:avLst/>
            <a:gdLst>
              <a:gd name="T0" fmla="*/ 259574545 w 105"/>
              <a:gd name="T1" fmla="*/ 100806553 h 103"/>
              <a:gd name="T2" fmla="*/ 236894007 w 105"/>
              <a:gd name="T3" fmla="*/ 60483942 h 103"/>
              <a:gd name="T4" fmla="*/ 206652182 w 105"/>
              <a:gd name="T5" fmla="*/ 22682269 h 103"/>
              <a:gd name="T6" fmla="*/ 158768577 w 105"/>
              <a:gd name="T7" fmla="*/ 0 h 103"/>
              <a:gd name="T8" fmla="*/ 105846264 w 105"/>
              <a:gd name="T9" fmla="*/ 0 h 103"/>
              <a:gd name="T10" fmla="*/ 57962634 w 105"/>
              <a:gd name="T11" fmla="*/ 22682269 h 103"/>
              <a:gd name="T12" fmla="*/ 25201486 w 105"/>
              <a:gd name="T13" fmla="*/ 60483942 h 103"/>
              <a:gd name="T14" fmla="*/ 5040297 w 105"/>
              <a:gd name="T15" fmla="*/ 100806553 h 103"/>
              <a:gd name="T16" fmla="*/ 5040297 w 105"/>
              <a:gd name="T17" fmla="*/ 153730799 h 103"/>
              <a:gd name="T18" fmla="*/ 25201486 w 105"/>
              <a:gd name="T19" fmla="*/ 201613106 h 103"/>
              <a:gd name="T20" fmla="*/ 57962634 w 105"/>
              <a:gd name="T21" fmla="*/ 239416398 h 103"/>
              <a:gd name="T22" fmla="*/ 105846264 w 105"/>
              <a:gd name="T23" fmla="*/ 254537377 h 103"/>
              <a:gd name="T24" fmla="*/ 158768577 w 105"/>
              <a:gd name="T25" fmla="*/ 254537377 h 103"/>
              <a:gd name="T26" fmla="*/ 206652182 w 105"/>
              <a:gd name="T27" fmla="*/ 239416398 h 103"/>
              <a:gd name="T28" fmla="*/ 236894007 w 105"/>
              <a:gd name="T29" fmla="*/ 201613106 h 103"/>
              <a:gd name="T30" fmla="*/ 259574545 w 105"/>
              <a:gd name="T31" fmla="*/ 153730799 h 103"/>
              <a:gd name="T32" fmla="*/ 259574545 w 105"/>
              <a:gd name="T33" fmla="*/ 128529167 h 103"/>
              <a:gd name="T34" fmla="*/ 249493953 w 105"/>
              <a:gd name="T35" fmla="*/ 176411474 h 103"/>
              <a:gd name="T36" fmla="*/ 221773120 w 105"/>
              <a:gd name="T37" fmla="*/ 219255092 h 103"/>
              <a:gd name="T38" fmla="*/ 178929761 w 105"/>
              <a:gd name="T39" fmla="*/ 244456724 h 103"/>
              <a:gd name="T40" fmla="*/ 131047743 w 105"/>
              <a:gd name="T41" fmla="*/ 254537377 h 103"/>
              <a:gd name="T42" fmla="*/ 83164114 w 105"/>
              <a:gd name="T43" fmla="*/ 244456724 h 103"/>
              <a:gd name="T44" fmla="*/ 42841734 w 105"/>
              <a:gd name="T45" fmla="*/ 219255092 h 103"/>
              <a:gd name="T46" fmla="*/ 15120894 w 105"/>
              <a:gd name="T47" fmla="*/ 176411474 h 103"/>
              <a:gd name="T48" fmla="*/ 10080595 w 105"/>
              <a:gd name="T49" fmla="*/ 128529167 h 103"/>
              <a:gd name="T50" fmla="*/ 15120894 w 105"/>
              <a:gd name="T51" fmla="*/ 80645248 h 103"/>
              <a:gd name="T52" fmla="*/ 42841734 w 105"/>
              <a:gd name="T53" fmla="*/ 42843581 h 103"/>
              <a:gd name="T54" fmla="*/ 83164114 w 105"/>
              <a:gd name="T55" fmla="*/ 17641942 h 103"/>
              <a:gd name="T56" fmla="*/ 131047743 w 105"/>
              <a:gd name="T57" fmla="*/ 7561286 h 103"/>
              <a:gd name="T58" fmla="*/ 178929761 w 105"/>
              <a:gd name="T59" fmla="*/ 17641942 h 103"/>
              <a:gd name="T60" fmla="*/ 221773120 w 105"/>
              <a:gd name="T61" fmla="*/ 42843581 h 103"/>
              <a:gd name="T62" fmla="*/ 249493953 w 105"/>
              <a:gd name="T63" fmla="*/ 80645248 h 103"/>
              <a:gd name="T64" fmla="*/ 259574545 w 105"/>
              <a:gd name="T65" fmla="*/ 128529167 h 10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5"/>
              <a:gd name="T100" fmla="*/ 0 h 103"/>
              <a:gd name="T101" fmla="*/ 105 w 105"/>
              <a:gd name="T102" fmla="*/ 103 h 10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5" h="103">
                <a:moveTo>
                  <a:pt x="105" y="51"/>
                </a:moveTo>
                <a:lnTo>
                  <a:pt x="103" y="40"/>
                </a:lnTo>
                <a:lnTo>
                  <a:pt x="101" y="32"/>
                </a:lnTo>
                <a:lnTo>
                  <a:pt x="94" y="24"/>
                </a:lnTo>
                <a:lnTo>
                  <a:pt x="88" y="15"/>
                </a:lnTo>
                <a:lnTo>
                  <a:pt x="82" y="9"/>
                </a:lnTo>
                <a:lnTo>
                  <a:pt x="73" y="5"/>
                </a:lnTo>
                <a:lnTo>
                  <a:pt x="63" y="0"/>
                </a:lnTo>
                <a:lnTo>
                  <a:pt x="52" y="0"/>
                </a:lnTo>
                <a:lnTo>
                  <a:pt x="42" y="0"/>
                </a:lnTo>
                <a:lnTo>
                  <a:pt x="31" y="5"/>
                </a:lnTo>
                <a:lnTo>
                  <a:pt x="23" y="9"/>
                </a:lnTo>
                <a:lnTo>
                  <a:pt x="17" y="15"/>
                </a:lnTo>
                <a:lnTo>
                  <a:pt x="10" y="24"/>
                </a:lnTo>
                <a:lnTo>
                  <a:pt x="4" y="32"/>
                </a:lnTo>
                <a:lnTo>
                  <a:pt x="2" y="40"/>
                </a:lnTo>
                <a:lnTo>
                  <a:pt x="0" y="51"/>
                </a:lnTo>
                <a:lnTo>
                  <a:pt x="2" y="61"/>
                </a:lnTo>
                <a:lnTo>
                  <a:pt x="4" y="72"/>
                </a:lnTo>
                <a:lnTo>
                  <a:pt x="10" y="80"/>
                </a:lnTo>
                <a:lnTo>
                  <a:pt x="17" y="89"/>
                </a:lnTo>
                <a:lnTo>
                  <a:pt x="23" y="95"/>
                </a:lnTo>
                <a:lnTo>
                  <a:pt x="31" y="99"/>
                </a:lnTo>
                <a:lnTo>
                  <a:pt x="42" y="101"/>
                </a:lnTo>
                <a:lnTo>
                  <a:pt x="52" y="103"/>
                </a:lnTo>
                <a:lnTo>
                  <a:pt x="63" y="101"/>
                </a:lnTo>
                <a:lnTo>
                  <a:pt x="73" y="99"/>
                </a:lnTo>
                <a:lnTo>
                  <a:pt x="82" y="95"/>
                </a:lnTo>
                <a:lnTo>
                  <a:pt x="88" y="89"/>
                </a:lnTo>
                <a:lnTo>
                  <a:pt x="94" y="80"/>
                </a:lnTo>
                <a:lnTo>
                  <a:pt x="101" y="72"/>
                </a:lnTo>
                <a:lnTo>
                  <a:pt x="103" y="61"/>
                </a:lnTo>
                <a:lnTo>
                  <a:pt x="105" y="51"/>
                </a:lnTo>
                <a:close/>
                <a:moveTo>
                  <a:pt x="103" y="51"/>
                </a:moveTo>
                <a:lnTo>
                  <a:pt x="101" y="61"/>
                </a:lnTo>
                <a:lnTo>
                  <a:pt x="99" y="70"/>
                </a:lnTo>
                <a:lnTo>
                  <a:pt x="92" y="78"/>
                </a:lnTo>
                <a:lnTo>
                  <a:pt x="88" y="87"/>
                </a:lnTo>
                <a:lnTo>
                  <a:pt x="80" y="93"/>
                </a:lnTo>
                <a:lnTo>
                  <a:pt x="71" y="97"/>
                </a:lnTo>
                <a:lnTo>
                  <a:pt x="63" y="99"/>
                </a:lnTo>
                <a:lnTo>
                  <a:pt x="52" y="101"/>
                </a:lnTo>
                <a:lnTo>
                  <a:pt x="42" y="99"/>
                </a:lnTo>
                <a:lnTo>
                  <a:pt x="33" y="97"/>
                </a:lnTo>
                <a:lnTo>
                  <a:pt x="25" y="93"/>
                </a:lnTo>
                <a:lnTo>
                  <a:pt x="17" y="87"/>
                </a:lnTo>
                <a:lnTo>
                  <a:pt x="12" y="78"/>
                </a:lnTo>
                <a:lnTo>
                  <a:pt x="6" y="70"/>
                </a:lnTo>
                <a:lnTo>
                  <a:pt x="4" y="61"/>
                </a:lnTo>
                <a:lnTo>
                  <a:pt x="4" y="51"/>
                </a:lnTo>
                <a:lnTo>
                  <a:pt x="4" y="42"/>
                </a:lnTo>
                <a:lnTo>
                  <a:pt x="6" y="32"/>
                </a:lnTo>
                <a:lnTo>
                  <a:pt x="12" y="24"/>
                </a:lnTo>
                <a:lnTo>
                  <a:pt x="17" y="17"/>
                </a:lnTo>
                <a:lnTo>
                  <a:pt x="25" y="11"/>
                </a:lnTo>
                <a:lnTo>
                  <a:pt x="33" y="7"/>
                </a:lnTo>
                <a:lnTo>
                  <a:pt x="42" y="3"/>
                </a:lnTo>
                <a:lnTo>
                  <a:pt x="52" y="3"/>
                </a:lnTo>
                <a:lnTo>
                  <a:pt x="63" y="3"/>
                </a:lnTo>
                <a:lnTo>
                  <a:pt x="71" y="7"/>
                </a:lnTo>
                <a:lnTo>
                  <a:pt x="80" y="11"/>
                </a:lnTo>
                <a:lnTo>
                  <a:pt x="88" y="17"/>
                </a:lnTo>
                <a:lnTo>
                  <a:pt x="92" y="24"/>
                </a:lnTo>
                <a:lnTo>
                  <a:pt x="99" y="32"/>
                </a:lnTo>
                <a:lnTo>
                  <a:pt x="101" y="42"/>
                </a:lnTo>
                <a:lnTo>
                  <a:pt x="103" y="51"/>
                </a:lnTo>
                <a:close/>
              </a:path>
            </a:pathLst>
          </a:custGeom>
          <a:solidFill>
            <a:srgbClr val="FE71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33" name="Freeform 203"/>
          <p:cNvSpPr>
            <a:spLocks noEditPoints="1"/>
          </p:cNvSpPr>
          <p:nvPr/>
        </p:nvSpPr>
        <p:spPr bwMode="auto">
          <a:xfrm>
            <a:off x="4306920" y="4664869"/>
            <a:ext cx="160337" cy="160338"/>
          </a:xfrm>
          <a:custGeom>
            <a:avLst/>
            <a:gdLst>
              <a:gd name="T0" fmla="*/ 254534216 w 101"/>
              <a:gd name="T1" fmla="*/ 100806559 h 101"/>
              <a:gd name="T2" fmla="*/ 231853681 w 101"/>
              <a:gd name="T3" fmla="*/ 60483945 h 101"/>
              <a:gd name="T4" fmla="*/ 196571565 w 101"/>
              <a:gd name="T5" fmla="*/ 22682270 h 101"/>
              <a:gd name="T6" fmla="*/ 153728261 w 101"/>
              <a:gd name="T7" fmla="*/ 7561287 h 101"/>
              <a:gd name="T8" fmla="*/ 100805930 w 101"/>
              <a:gd name="T9" fmla="*/ 7561287 h 101"/>
              <a:gd name="T10" fmla="*/ 57962627 w 101"/>
              <a:gd name="T11" fmla="*/ 22682270 h 101"/>
              <a:gd name="T12" fmla="*/ 20161187 w 101"/>
              <a:gd name="T13" fmla="*/ 60483945 h 101"/>
              <a:gd name="T14" fmla="*/ 0 w 101"/>
              <a:gd name="T15" fmla="*/ 100806559 h 101"/>
              <a:gd name="T16" fmla="*/ 0 w 101"/>
              <a:gd name="T17" fmla="*/ 153730808 h 101"/>
              <a:gd name="T18" fmla="*/ 20161187 w 101"/>
              <a:gd name="T19" fmla="*/ 201613117 h 101"/>
              <a:gd name="T20" fmla="*/ 57962627 w 101"/>
              <a:gd name="T21" fmla="*/ 234376084 h 101"/>
              <a:gd name="T22" fmla="*/ 100805930 w 101"/>
              <a:gd name="T23" fmla="*/ 254537391 h 101"/>
              <a:gd name="T24" fmla="*/ 153728261 w 101"/>
              <a:gd name="T25" fmla="*/ 254537391 h 101"/>
              <a:gd name="T26" fmla="*/ 196571565 w 101"/>
              <a:gd name="T27" fmla="*/ 234376084 h 101"/>
              <a:gd name="T28" fmla="*/ 231853681 w 101"/>
              <a:gd name="T29" fmla="*/ 201613117 h 101"/>
              <a:gd name="T30" fmla="*/ 254534216 w 101"/>
              <a:gd name="T31" fmla="*/ 153730808 h 101"/>
              <a:gd name="T32" fmla="*/ 249493921 w 101"/>
              <a:gd name="T33" fmla="*/ 128529174 h 101"/>
              <a:gd name="T34" fmla="*/ 236893976 w 101"/>
              <a:gd name="T35" fmla="*/ 176411484 h 101"/>
              <a:gd name="T36" fmla="*/ 211692500 w 101"/>
              <a:gd name="T37" fmla="*/ 219255104 h 101"/>
              <a:gd name="T38" fmla="*/ 173889442 w 101"/>
              <a:gd name="T39" fmla="*/ 239416411 h 101"/>
              <a:gd name="T40" fmla="*/ 126007431 w 101"/>
              <a:gd name="T41" fmla="*/ 249497064 h 101"/>
              <a:gd name="T42" fmla="*/ 78123808 w 101"/>
              <a:gd name="T43" fmla="*/ 239416411 h 101"/>
              <a:gd name="T44" fmla="*/ 42841728 w 101"/>
              <a:gd name="T45" fmla="*/ 219255104 h 101"/>
              <a:gd name="T46" fmla="*/ 15120892 w 101"/>
              <a:gd name="T47" fmla="*/ 176411484 h 101"/>
              <a:gd name="T48" fmla="*/ 5040297 w 101"/>
              <a:gd name="T49" fmla="*/ 128529174 h 101"/>
              <a:gd name="T50" fmla="*/ 15120892 w 101"/>
              <a:gd name="T51" fmla="*/ 80645252 h 101"/>
              <a:gd name="T52" fmla="*/ 42841728 w 101"/>
              <a:gd name="T53" fmla="*/ 42843583 h 101"/>
              <a:gd name="T54" fmla="*/ 78123808 w 101"/>
              <a:gd name="T55" fmla="*/ 17641943 h 101"/>
              <a:gd name="T56" fmla="*/ 126007431 w 101"/>
              <a:gd name="T57" fmla="*/ 7561287 h 101"/>
              <a:gd name="T58" fmla="*/ 173889442 w 101"/>
              <a:gd name="T59" fmla="*/ 17641943 h 101"/>
              <a:gd name="T60" fmla="*/ 211692500 w 101"/>
              <a:gd name="T61" fmla="*/ 42843583 h 101"/>
              <a:gd name="T62" fmla="*/ 236893976 w 101"/>
              <a:gd name="T63" fmla="*/ 80645252 h 101"/>
              <a:gd name="T64" fmla="*/ 249493921 w 101"/>
              <a:gd name="T65" fmla="*/ 128529174 h 10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1"/>
              <a:gd name="T100" fmla="*/ 0 h 101"/>
              <a:gd name="T101" fmla="*/ 101 w 101"/>
              <a:gd name="T102" fmla="*/ 101 h 10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1" h="101">
                <a:moveTo>
                  <a:pt x="101" y="51"/>
                </a:moveTo>
                <a:lnTo>
                  <a:pt x="101" y="40"/>
                </a:lnTo>
                <a:lnTo>
                  <a:pt x="97" y="32"/>
                </a:lnTo>
                <a:lnTo>
                  <a:pt x="92" y="24"/>
                </a:lnTo>
                <a:lnTo>
                  <a:pt x="86" y="15"/>
                </a:lnTo>
                <a:lnTo>
                  <a:pt x="78" y="9"/>
                </a:lnTo>
                <a:lnTo>
                  <a:pt x="69" y="5"/>
                </a:lnTo>
                <a:lnTo>
                  <a:pt x="61" y="3"/>
                </a:lnTo>
                <a:lnTo>
                  <a:pt x="50" y="0"/>
                </a:lnTo>
                <a:lnTo>
                  <a:pt x="40" y="3"/>
                </a:lnTo>
                <a:lnTo>
                  <a:pt x="31" y="5"/>
                </a:lnTo>
                <a:lnTo>
                  <a:pt x="23" y="9"/>
                </a:lnTo>
                <a:lnTo>
                  <a:pt x="15" y="15"/>
                </a:lnTo>
                <a:lnTo>
                  <a:pt x="8" y="24"/>
                </a:lnTo>
                <a:lnTo>
                  <a:pt x="4" y="32"/>
                </a:lnTo>
                <a:lnTo>
                  <a:pt x="0" y="40"/>
                </a:lnTo>
                <a:lnTo>
                  <a:pt x="0" y="51"/>
                </a:lnTo>
                <a:lnTo>
                  <a:pt x="0" y="61"/>
                </a:lnTo>
                <a:lnTo>
                  <a:pt x="4" y="72"/>
                </a:lnTo>
                <a:lnTo>
                  <a:pt x="8" y="80"/>
                </a:lnTo>
                <a:lnTo>
                  <a:pt x="15" y="87"/>
                </a:lnTo>
                <a:lnTo>
                  <a:pt x="23" y="93"/>
                </a:lnTo>
                <a:lnTo>
                  <a:pt x="31" y="97"/>
                </a:lnTo>
                <a:lnTo>
                  <a:pt x="40" y="101"/>
                </a:lnTo>
                <a:lnTo>
                  <a:pt x="50" y="101"/>
                </a:lnTo>
                <a:lnTo>
                  <a:pt x="61" y="101"/>
                </a:lnTo>
                <a:lnTo>
                  <a:pt x="69" y="97"/>
                </a:lnTo>
                <a:lnTo>
                  <a:pt x="78" y="93"/>
                </a:lnTo>
                <a:lnTo>
                  <a:pt x="86" y="87"/>
                </a:lnTo>
                <a:lnTo>
                  <a:pt x="92" y="80"/>
                </a:lnTo>
                <a:lnTo>
                  <a:pt x="97" y="72"/>
                </a:lnTo>
                <a:lnTo>
                  <a:pt x="101" y="61"/>
                </a:lnTo>
                <a:lnTo>
                  <a:pt x="101" y="51"/>
                </a:lnTo>
                <a:close/>
                <a:moveTo>
                  <a:pt x="99" y="51"/>
                </a:moveTo>
                <a:lnTo>
                  <a:pt x="97" y="61"/>
                </a:lnTo>
                <a:lnTo>
                  <a:pt x="94" y="70"/>
                </a:lnTo>
                <a:lnTo>
                  <a:pt x="90" y="78"/>
                </a:lnTo>
                <a:lnTo>
                  <a:pt x="84" y="87"/>
                </a:lnTo>
                <a:lnTo>
                  <a:pt x="78" y="91"/>
                </a:lnTo>
                <a:lnTo>
                  <a:pt x="69" y="95"/>
                </a:lnTo>
                <a:lnTo>
                  <a:pt x="61" y="99"/>
                </a:lnTo>
                <a:lnTo>
                  <a:pt x="50" y="99"/>
                </a:lnTo>
                <a:lnTo>
                  <a:pt x="40" y="99"/>
                </a:lnTo>
                <a:lnTo>
                  <a:pt x="31" y="95"/>
                </a:lnTo>
                <a:lnTo>
                  <a:pt x="23" y="91"/>
                </a:lnTo>
                <a:lnTo>
                  <a:pt x="17" y="87"/>
                </a:lnTo>
                <a:lnTo>
                  <a:pt x="10" y="78"/>
                </a:lnTo>
                <a:lnTo>
                  <a:pt x="6" y="70"/>
                </a:lnTo>
                <a:lnTo>
                  <a:pt x="4" y="61"/>
                </a:lnTo>
                <a:lnTo>
                  <a:pt x="2" y="51"/>
                </a:lnTo>
                <a:lnTo>
                  <a:pt x="4" y="42"/>
                </a:lnTo>
                <a:lnTo>
                  <a:pt x="6" y="32"/>
                </a:lnTo>
                <a:lnTo>
                  <a:pt x="10" y="24"/>
                </a:lnTo>
                <a:lnTo>
                  <a:pt x="17" y="17"/>
                </a:lnTo>
                <a:lnTo>
                  <a:pt x="23" y="11"/>
                </a:lnTo>
                <a:lnTo>
                  <a:pt x="31" y="7"/>
                </a:lnTo>
                <a:lnTo>
                  <a:pt x="40" y="5"/>
                </a:lnTo>
                <a:lnTo>
                  <a:pt x="50" y="3"/>
                </a:lnTo>
                <a:lnTo>
                  <a:pt x="61" y="5"/>
                </a:lnTo>
                <a:lnTo>
                  <a:pt x="69" y="7"/>
                </a:lnTo>
                <a:lnTo>
                  <a:pt x="78" y="11"/>
                </a:lnTo>
                <a:lnTo>
                  <a:pt x="84" y="17"/>
                </a:lnTo>
                <a:lnTo>
                  <a:pt x="90" y="24"/>
                </a:lnTo>
                <a:lnTo>
                  <a:pt x="94" y="32"/>
                </a:lnTo>
                <a:lnTo>
                  <a:pt x="97" y="42"/>
                </a:lnTo>
                <a:lnTo>
                  <a:pt x="99" y="51"/>
                </a:lnTo>
                <a:close/>
              </a:path>
            </a:pathLst>
          </a:custGeom>
          <a:solidFill>
            <a:srgbClr val="FE71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34" name="Freeform 204"/>
          <p:cNvSpPr>
            <a:spLocks noEditPoints="1"/>
          </p:cNvSpPr>
          <p:nvPr/>
        </p:nvSpPr>
        <p:spPr bwMode="auto">
          <a:xfrm>
            <a:off x="4310063" y="4669632"/>
            <a:ext cx="157162" cy="155575"/>
          </a:xfrm>
          <a:custGeom>
            <a:avLst/>
            <a:gdLst>
              <a:gd name="T0" fmla="*/ 244453609 w 99"/>
              <a:gd name="T1" fmla="*/ 98286882 h 98"/>
              <a:gd name="T2" fmla="*/ 221773075 w 99"/>
              <a:gd name="T3" fmla="*/ 52924083 h 98"/>
              <a:gd name="T4" fmla="*/ 191531256 w 99"/>
              <a:gd name="T5" fmla="*/ 20161250 h 98"/>
              <a:gd name="T6" fmla="*/ 148687956 w 99"/>
              <a:gd name="T7" fmla="*/ 0 h 98"/>
              <a:gd name="T8" fmla="*/ 95765628 w 99"/>
              <a:gd name="T9" fmla="*/ 0 h 98"/>
              <a:gd name="T10" fmla="*/ 52922328 w 99"/>
              <a:gd name="T11" fmla="*/ 20161250 h 98"/>
              <a:gd name="T12" fmla="*/ 20161186 w 99"/>
              <a:gd name="T13" fmla="*/ 52924083 h 98"/>
              <a:gd name="T14" fmla="*/ 0 w 99"/>
              <a:gd name="T15" fmla="*/ 98286882 h 98"/>
              <a:gd name="T16" fmla="*/ 0 w 99"/>
              <a:gd name="T17" fmla="*/ 146169067 h 98"/>
              <a:gd name="T18" fmla="*/ 20161186 w 99"/>
              <a:gd name="T19" fmla="*/ 189012503 h 98"/>
              <a:gd name="T20" fmla="*/ 52922328 w 99"/>
              <a:gd name="T21" fmla="*/ 226814091 h 98"/>
              <a:gd name="T22" fmla="*/ 95765628 w 99"/>
              <a:gd name="T23" fmla="*/ 241935024 h 98"/>
              <a:gd name="T24" fmla="*/ 148687956 w 99"/>
              <a:gd name="T25" fmla="*/ 241935024 h 98"/>
              <a:gd name="T26" fmla="*/ 191531256 w 99"/>
              <a:gd name="T27" fmla="*/ 226814091 h 98"/>
              <a:gd name="T28" fmla="*/ 221773075 w 99"/>
              <a:gd name="T29" fmla="*/ 189012503 h 98"/>
              <a:gd name="T30" fmla="*/ 244453609 w 99"/>
              <a:gd name="T31" fmla="*/ 146169067 h 98"/>
              <a:gd name="T32" fmla="*/ 239413314 w 99"/>
              <a:gd name="T33" fmla="*/ 120967512 h 98"/>
              <a:gd name="T34" fmla="*/ 231853665 w 99"/>
              <a:gd name="T35" fmla="*/ 168851260 h 98"/>
              <a:gd name="T36" fmla="*/ 206652141 w 99"/>
              <a:gd name="T37" fmla="*/ 204133436 h 98"/>
              <a:gd name="T38" fmla="*/ 168849135 w 99"/>
              <a:gd name="T39" fmla="*/ 231854402 h 98"/>
              <a:gd name="T40" fmla="*/ 120967127 w 99"/>
              <a:gd name="T41" fmla="*/ 241935024 h 98"/>
              <a:gd name="T42" fmla="*/ 73083507 w 99"/>
              <a:gd name="T43" fmla="*/ 231854402 h 98"/>
              <a:gd name="T44" fmla="*/ 37801430 w 99"/>
              <a:gd name="T45" fmla="*/ 204133436 h 98"/>
              <a:gd name="T46" fmla="*/ 10080593 w 99"/>
              <a:gd name="T47" fmla="*/ 168851260 h 98"/>
              <a:gd name="T48" fmla="*/ 5040296 w 99"/>
              <a:gd name="T49" fmla="*/ 120967512 h 98"/>
              <a:gd name="T50" fmla="*/ 10080593 w 99"/>
              <a:gd name="T51" fmla="*/ 78124050 h 98"/>
              <a:gd name="T52" fmla="*/ 37801430 w 99"/>
              <a:gd name="T53" fmla="*/ 35282189 h 98"/>
              <a:gd name="T54" fmla="*/ 73083507 w 99"/>
              <a:gd name="T55" fmla="*/ 15120939 h 98"/>
              <a:gd name="T56" fmla="*/ 120967127 w 99"/>
              <a:gd name="T57" fmla="*/ 5040312 h 98"/>
              <a:gd name="T58" fmla="*/ 168849135 w 99"/>
              <a:gd name="T59" fmla="*/ 15120939 h 98"/>
              <a:gd name="T60" fmla="*/ 206652141 w 99"/>
              <a:gd name="T61" fmla="*/ 35282189 h 98"/>
              <a:gd name="T62" fmla="*/ 231853665 w 99"/>
              <a:gd name="T63" fmla="*/ 78124050 h 98"/>
              <a:gd name="T64" fmla="*/ 239413314 w 99"/>
              <a:gd name="T65" fmla="*/ 120967512 h 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98"/>
              <a:gd name="T101" fmla="*/ 99 w 99"/>
              <a:gd name="T102" fmla="*/ 98 h 9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98">
                <a:moveTo>
                  <a:pt x="99" y="48"/>
                </a:moveTo>
                <a:lnTo>
                  <a:pt x="97" y="39"/>
                </a:lnTo>
                <a:lnTo>
                  <a:pt x="95" y="29"/>
                </a:lnTo>
                <a:lnTo>
                  <a:pt x="88" y="21"/>
                </a:lnTo>
                <a:lnTo>
                  <a:pt x="84" y="14"/>
                </a:lnTo>
                <a:lnTo>
                  <a:pt x="76" y="8"/>
                </a:lnTo>
                <a:lnTo>
                  <a:pt x="67" y="4"/>
                </a:lnTo>
                <a:lnTo>
                  <a:pt x="59" y="0"/>
                </a:lnTo>
                <a:lnTo>
                  <a:pt x="48" y="0"/>
                </a:lnTo>
                <a:lnTo>
                  <a:pt x="38" y="0"/>
                </a:lnTo>
                <a:lnTo>
                  <a:pt x="29" y="4"/>
                </a:lnTo>
                <a:lnTo>
                  <a:pt x="21" y="8"/>
                </a:lnTo>
                <a:lnTo>
                  <a:pt x="13" y="14"/>
                </a:lnTo>
                <a:lnTo>
                  <a:pt x="8" y="21"/>
                </a:lnTo>
                <a:lnTo>
                  <a:pt x="2" y="29"/>
                </a:lnTo>
                <a:lnTo>
                  <a:pt x="0" y="39"/>
                </a:lnTo>
                <a:lnTo>
                  <a:pt x="0" y="48"/>
                </a:lnTo>
                <a:lnTo>
                  <a:pt x="0" y="58"/>
                </a:lnTo>
                <a:lnTo>
                  <a:pt x="2" y="67"/>
                </a:lnTo>
                <a:lnTo>
                  <a:pt x="8" y="75"/>
                </a:lnTo>
                <a:lnTo>
                  <a:pt x="13" y="84"/>
                </a:lnTo>
                <a:lnTo>
                  <a:pt x="21" y="90"/>
                </a:lnTo>
                <a:lnTo>
                  <a:pt x="29" y="94"/>
                </a:lnTo>
                <a:lnTo>
                  <a:pt x="38" y="96"/>
                </a:lnTo>
                <a:lnTo>
                  <a:pt x="48" y="98"/>
                </a:lnTo>
                <a:lnTo>
                  <a:pt x="59" y="96"/>
                </a:lnTo>
                <a:lnTo>
                  <a:pt x="67" y="94"/>
                </a:lnTo>
                <a:lnTo>
                  <a:pt x="76" y="90"/>
                </a:lnTo>
                <a:lnTo>
                  <a:pt x="84" y="84"/>
                </a:lnTo>
                <a:lnTo>
                  <a:pt x="88" y="75"/>
                </a:lnTo>
                <a:lnTo>
                  <a:pt x="95" y="67"/>
                </a:lnTo>
                <a:lnTo>
                  <a:pt x="97" y="58"/>
                </a:lnTo>
                <a:lnTo>
                  <a:pt x="99" y="48"/>
                </a:lnTo>
                <a:close/>
                <a:moveTo>
                  <a:pt x="95" y="48"/>
                </a:moveTo>
                <a:lnTo>
                  <a:pt x="95" y="58"/>
                </a:lnTo>
                <a:lnTo>
                  <a:pt x="92" y="67"/>
                </a:lnTo>
                <a:lnTo>
                  <a:pt x="88" y="75"/>
                </a:lnTo>
                <a:lnTo>
                  <a:pt x="82" y="81"/>
                </a:lnTo>
                <a:lnTo>
                  <a:pt x="76" y="88"/>
                </a:lnTo>
                <a:lnTo>
                  <a:pt x="67" y="92"/>
                </a:lnTo>
                <a:lnTo>
                  <a:pt x="59" y="94"/>
                </a:lnTo>
                <a:lnTo>
                  <a:pt x="48" y="96"/>
                </a:lnTo>
                <a:lnTo>
                  <a:pt x="40" y="94"/>
                </a:lnTo>
                <a:lnTo>
                  <a:pt x="29" y="92"/>
                </a:lnTo>
                <a:lnTo>
                  <a:pt x="23" y="88"/>
                </a:lnTo>
                <a:lnTo>
                  <a:pt x="15" y="81"/>
                </a:lnTo>
                <a:lnTo>
                  <a:pt x="8" y="75"/>
                </a:lnTo>
                <a:lnTo>
                  <a:pt x="4" y="67"/>
                </a:lnTo>
                <a:lnTo>
                  <a:pt x="2" y="58"/>
                </a:lnTo>
                <a:lnTo>
                  <a:pt x="2" y="48"/>
                </a:lnTo>
                <a:lnTo>
                  <a:pt x="2" y="39"/>
                </a:lnTo>
                <a:lnTo>
                  <a:pt x="4" y="31"/>
                </a:lnTo>
                <a:lnTo>
                  <a:pt x="8" y="23"/>
                </a:lnTo>
                <a:lnTo>
                  <a:pt x="15" y="14"/>
                </a:lnTo>
                <a:lnTo>
                  <a:pt x="23" y="10"/>
                </a:lnTo>
                <a:lnTo>
                  <a:pt x="29" y="6"/>
                </a:lnTo>
                <a:lnTo>
                  <a:pt x="40" y="2"/>
                </a:lnTo>
                <a:lnTo>
                  <a:pt x="48" y="2"/>
                </a:lnTo>
                <a:lnTo>
                  <a:pt x="59" y="2"/>
                </a:lnTo>
                <a:lnTo>
                  <a:pt x="67" y="6"/>
                </a:lnTo>
                <a:lnTo>
                  <a:pt x="76" y="10"/>
                </a:lnTo>
                <a:lnTo>
                  <a:pt x="82" y="14"/>
                </a:lnTo>
                <a:lnTo>
                  <a:pt x="88" y="23"/>
                </a:lnTo>
                <a:lnTo>
                  <a:pt x="92" y="31"/>
                </a:lnTo>
                <a:lnTo>
                  <a:pt x="95" y="39"/>
                </a:lnTo>
                <a:lnTo>
                  <a:pt x="95" y="48"/>
                </a:lnTo>
                <a:close/>
              </a:path>
            </a:pathLst>
          </a:custGeom>
          <a:solidFill>
            <a:srgbClr val="FE72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48" name="Freeform 206"/>
          <p:cNvSpPr>
            <a:spLocks noEditPoints="1"/>
          </p:cNvSpPr>
          <p:nvPr/>
        </p:nvSpPr>
        <p:spPr bwMode="auto">
          <a:xfrm>
            <a:off x="4310063" y="4669625"/>
            <a:ext cx="153988" cy="152400"/>
          </a:xfrm>
          <a:custGeom>
            <a:avLst/>
            <a:gdLst>
              <a:gd name="T0" fmla="*/ 95 w 97"/>
              <a:gd name="T1" fmla="*/ 39 h 96"/>
              <a:gd name="T2" fmla="*/ 88 w 97"/>
              <a:gd name="T3" fmla="*/ 21 h 96"/>
              <a:gd name="T4" fmla="*/ 76 w 97"/>
              <a:gd name="T5" fmla="*/ 8 h 96"/>
              <a:gd name="T6" fmla="*/ 59 w 97"/>
              <a:gd name="T7" fmla="*/ 2 h 96"/>
              <a:gd name="T8" fmla="*/ 38 w 97"/>
              <a:gd name="T9" fmla="*/ 2 h 96"/>
              <a:gd name="T10" fmla="*/ 21 w 97"/>
              <a:gd name="T11" fmla="*/ 8 h 96"/>
              <a:gd name="T12" fmla="*/ 8 w 97"/>
              <a:gd name="T13" fmla="*/ 21 h 96"/>
              <a:gd name="T14" fmla="*/ 2 w 97"/>
              <a:gd name="T15" fmla="*/ 39 h 96"/>
              <a:gd name="T16" fmla="*/ 2 w 97"/>
              <a:gd name="T17" fmla="*/ 58 h 96"/>
              <a:gd name="T18" fmla="*/ 8 w 97"/>
              <a:gd name="T19" fmla="*/ 75 h 96"/>
              <a:gd name="T20" fmla="*/ 21 w 97"/>
              <a:gd name="T21" fmla="*/ 88 h 96"/>
              <a:gd name="T22" fmla="*/ 38 w 97"/>
              <a:gd name="T23" fmla="*/ 96 h 96"/>
              <a:gd name="T24" fmla="*/ 59 w 97"/>
              <a:gd name="T25" fmla="*/ 96 h 96"/>
              <a:gd name="T26" fmla="*/ 76 w 97"/>
              <a:gd name="T27" fmla="*/ 88 h 96"/>
              <a:gd name="T28" fmla="*/ 88 w 97"/>
              <a:gd name="T29" fmla="*/ 75 h 96"/>
              <a:gd name="T30" fmla="*/ 95 w 97"/>
              <a:gd name="T31" fmla="*/ 58 h 96"/>
              <a:gd name="T32" fmla="*/ 95 w 97"/>
              <a:gd name="T33" fmla="*/ 48 h 96"/>
              <a:gd name="T34" fmla="*/ 90 w 97"/>
              <a:gd name="T35" fmla="*/ 67 h 96"/>
              <a:gd name="T36" fmla="*/ 80 w 97"/>
              <a:gd name="T37" fmla="*/ 81 h 96"/>
              <a:gd name="T38" fmla="*/ 67 w 97"/>
              <a:gd name="T39" fmla="*/ 90 h 96"/>
              <a:gd name="T40" fmla="*/ 48 w 97"/>
              <a:gd name="T41" fmla="*/ 94 h 96"/>
              <a:gd name="T42" fmla="*/ 31 w 97"/>
              <a:gd name="T43" fmla="*/ 90 h 96"/>
              <a:gd name="T44" fmla="*/ 17 w 97"/>
              <a:gd name="T45" fmla="*/ 81 h 96"/>
              <a:gd name="T46" fmla="*/ 6 w 97"/>
              <a:gd name="T47" fmla="*/ 67 h 96"/>
              <a:gd name="T48" fmla="*/ 2 w 97"/>
              <a:gd name="T49" fmla="*/ 48 h 96"/>
              <a:gd name="T50" fmla="*/ 6 w 97"/>
              <a:gd name="T51" fmla="*/ 31 h 96"/>
              <a:gd name="T52" fmla="*/ 17 w 97"/>
              <a:gd name="T53" fmla="*/ 16 h 96"/>
              <a:gd name="T54" fmla="*/ 31 w 97"/>
              <a:gd name="T55" fmla="*/ 6 h 96"/>
              <a:gd name="T56" fmla="*/ 48 w 97"/>
              <a:gd name="T57" fmla="*/ 4 h 96"/>
              <a:gd name="T58" fmla="*/ 67 w 97"/>
              <a:gd name="T59" fmla="*/ 6 h 96"/>
              <a:gd name="T60" fmla="*/ 80 w 97"/>
              <a:gd name="T61" fmla="*/ 16 h 96"/>
              <a:gd name="T62" fmla="*/ 90 w 97"/>
              <a:gd name="T63" fmla="*/ 31 h 96"/>
              <a:gd name="T64" fmla="*/ 95 w 97"/>
              <a:gd name="T65" fmla="*/ 48 h 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7"/>
              <a:gd name="T100" fmla="*/ 0 h 96"/>
              <a:gd name="T101" fmla="*/ 97 w 97"/>
              <a:gd name="T102" fmla="*/ 96 h 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7" h="96">
                <a:moveTo>
                  <a:pt x="97" y="48"/>
                </a:moveTo>
                <a:lnTo>
                  <a:pt x="95" y="39"/>
                </a:lnTo>
                <a:lnTo>
                  <a:pt x="92" y="29"/>
                </a:lnTo>
                <a:lnTo>
                  <a:pt x="88" y="21"/>
                </a:lnTo>
                <a:lnTo>
                  <a:pt x="82" y="14"/>
                </a:lnTo>
                <a:lnTo>
                  <a:pt x="76" y="8"/>
                </a:lnTo>
                <a:lnTo>
                  <a:pt x="67" y="4"/>
                </a:lnTo>
                <a:lnTo>
                  <a:pt x="59" y="2"/>
                </a:lnTo>
                <a:lnTo>
                  <a:pt x="48" y="0"/>
                </a:lnTo>
                <a:lnTo>
                  <a:pt x="38" y="2"/>
                </a:lnTo>
                <a:lnTo>
                  <a:pt x="29" y="4"/>
                </a:lnTo>
                <a:lnTo>
                  <a:pt x="21" y="8"/>
                </a:lnTo>
                <a:lnTo>
                  <a:pt x="15" y="14"/>
                </a:lnTo>
                <a:lnTo>
                  <a:pt x="8" y="21"/>
                </a:lnTo>
                <a:lnTo>
                  <a:pt x="4" y="29"/>
                </a:lnTo>
                <a:lnTo>
                  <a:pt x="2" y="39"/>
                </a:lnTo>
                <a:lnTo>
                  <a:pt x="0" y="48"/>
                </a:lnTo>
                <a:lnTo>
                  <a:pt x="2" y="58"/>
                </a:lnTo>
                <a:lnTo>
                  <a:pt x="4" y="67"/>
                </a:lnTo>
                <a:lnTo>
                  <a:pt x="8" y="75"/>
                </a:lnTo>
                <a:lnTo>
                  <a:pt x="15" y="84"/>
                </a:lnTo>
                <a:lnTo>
                  <a:pt x="21" y="88"/>
                </a:lnTo>
                <a:lnTo>
                  <a:pt x="29" y="92"/>
                </a:lnTo>
                <a:lnTo>
                  <a:pt x="38" y="96"/>
                </a:lnTo>
                <a:lnTo>
                  <a:pt x="48" y="96"/>
                </a:lnTo>
                <a:lnTo>
                  <a:pt x="59" y="96"/>
                </a:lnTo>
                <a:lnTo>
                  <a:pt x="67" y="92"/>
                </a:lnTo>
                <a:lnTo>
                  <a:pt x="76" y="88"/>
                </a:lnTo>
                <a:lnTo>
                  <a:pt x="82" y="84"/>
                </a:lnTo>
                <a:lnTo>
                  <a:pt x="88" y="75"/>
                </a:lnTo>
                <a:lnTo>
                  <a:pt x="92" y="67"/>
                </a:lnTo>
                <a:lnTo>
                  <a:pt x="95" y="58"/>
                </a:lnTo>
                <a:lnTo>
                  <a:pt x="97" y="48"/>
                </a:lnTo>
                <a:close/>
                <a:moveTo>
                  <a:pt x="95" y="48"/>
                </a:moveTo>
                <a:lnTo>
                  <a:pt x="92" y="58"/>
                </a:lnTo>
                <a:lnTo>
                  <a:pt x="90" y="67"/>
                </a:lnTo>
                <a:lnTo>
                  <a:pt x="86" y="73"/>
                </a:lnTo>
                <a:lnTo>
                  <a:pt x="80" y="81"/>
                </a:lnTo>
                <a:lnTo>
                  <a:pt x="74" y="86"/>
                </a:lnTo>
                <a:lnTo>
                  <a:pt x="67" y="90"/>
                </a:lnTo>
                <a:lnTo>
                  <a:pt x="57" y="94"/>
                </a:lnTo>
                <a:lnTo>
                  <a:pt x="48" y="94"/>
                </a:lnTo>
                <a:lnTo>
                  <a:pt x="40" y="94"/>
                </a:lnTo>
                <a:lnTo>
                  <a:pt x="31" y="90"/>
                </a:lnTo>
                <a:lnTo>
                  <a:pt x="23" y="86"/>
                </a:lnTo>
                <a:lnTo>
                  <a:pt x="17" y="81"/>
                </a:lnTo>
                <a:lnTo>
                  <a:pt x="10" y="73"/>
                </a:lnTo>
                <a:lnTo>
                  <a:pt x="6" y="67"/>
                </a:lnTo>
                <a:lnTo>
                  <a:pt x="4" y="58"/>
                </a:lnTo>
                <a:lnTo>
                  <a:pt x="2" y="48"/>
                </a:lnTo>
                <a:lnTo>
                  <a:pt x="4" y="39"/>
                </a:lnTo>
                <a:lnTo>
                  <a:pt x="6" y="31"/>
                </a:lnTo>
                <a:lnTo>
                  <a:pt x="10" y="23"/>
                </a:lnTo>
                <a:lnTo>
                  <a:pt x="17" y="16"/>
                </a:lnTo>
                <a:lnTo>
                  <a:pt x="23" y="10"/>
                </a:lnTo>
                <a:lnTo>
                  <a:pt x="31" y="6"/>
                </a:lnTo>
                <a:lnTo>
                  <a:pt x="40" y="4"/>
                </a:lnTo>
                <a:lnTo>
                  <a:pt x="48" y="4"/>
                </a:lnTo>
                <a:lnTo>
                  <a:pt x="57" y="4"/>
                </a:lnTo>
                <a:lnTo>
                  <a:pt x="67" y="6"/>
                </a:lnTo>
                <a:lnTo>
                  <a:pt x="74" y="10"/>
                </a:lnTo>
                <a:lnTo>
                  <a:pt x="80" y="16"/>
                </a:lnTo>
                <a:lnTo>
                  <a:pt x="86" y="23"/>
                </a:lnTo>
                <a:lnTo>
                  <a:pt x="90" y="31"/>
                </a:lnTo>
                <a:lnTo>
                  <a:pt x="92" y="39"/>
                </a:lnTo>
                <a:lnTo>
                  <a:pt x="95" y="48"/>
                </a:lnTo>
                <a:close/>
              </a:path>
            </a:pathLst>
          </a:custGeom>
          <a:solidFill>
            <a:srgbClr val="FE73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49" name="Freeform 207"/>
          <p:cNvSpPr>
            <a:spLocks noEditPoints="1"/>
          </p:cNvSpPr>
          <p:nvPr/>
        </p:nvSpPr>
        <p:spPr bwMode="auto">
          <a:xfrm>
            <a:off x="4313238" y="4672800"/>
            <a:ext cx="147638" cy="149225"/>
          </a:xfrm>
          <a:custGeom>
            <a:avLst/>
            <a:gdLst>
              <a:gd name="T0" fmla="*/ 93 w 93"/>
              <a:gd name="T1" fmla="*/ 37 h 94"/>
              <a:gd name="T2" fmla="*/ 86 w 93"/>
              <a:gd name="T3" fmla="*/ 21 h 94"/>
              <a:gd name="T4" fmla="*/ 74 w 93"/>
              <a:gd name="T5" fmla="*/ 8 h 94"/>
              <a:gd name="T6" fmla="*/ 57 w 93"/>
              <a:gd name="T7" fmla="*/ 0 h 94"/>
              <a:gd name="T8" fmla="*/ 38 w 93"/>
              <a:gd name="T9" fmla="*/ 0 h 94"/>
              <a:gd name="T10" fmla="*/ 21 w 93"/>
              <a:gd name="T11" fmla="*/ 8 h 94"/>
              <a:gd name="T12" fmla="*/ 6 w 93"/>
              <a:gd name="T13" fmla="*/ 21 h 94"/>
              <a:gd name="T14" fmla="*/ 0 w 93"/>
              <a:gd name="T15" fmla="*/ 37 h 94"/>
              <a:gd name="T16" fmla="*/ 0 w 93"/>
              <a:gd name="T17" fmla="*/ 56 h 94"/>
              <a:gd name="T18" fmla="*/ 6 w 93"/>
              <a:gd name="T19" fmla="*/ 73 h 94"/>
              <a:gd name="T20" fmla="*/ 21 w 93"/>
              <a:gd name="T21" fmla="*/ 86 h 94"/>
              <a:gd name="T22" fmla="*/ 38 w 93"/>
              <a:gd name="T23" fmla="*/ 92 h 94"/>
              <a:gd name="T24" fmla="*/ 57 w 93"/>
              <a:gd name="T25" fmla="*/ 92 h 94"/>
              <a:gd name="T26" fmla="*/ 74 w 93"/>
              <a:gd name="T27" fmla="*/ 86 h 94"/>
              <a:gd name="T28" fmla="*/ 86 w 93"/>
              <a:gd name="T29" fmla="*/ 73 h 94"/>
              <a:gd name="T30" fmla="*/ 93 w 93"/>
              <a:gd name="T31" fmla="*/ 56 h 94"/>
              <a:gd name="T32" fmla="*/ 90 w 93"/>
              <a:gd name="T33" fmla="*/ 46 h 94"/>
              <a:gd name="T34" fmla="*/ 88 w 93"/>
              <a:gd name="T35" fmla="*/ 65 h 94"/>
              <a:gd name="T36" fmla="*/ 78 w 93"/>
              <a:gd name="T37" fmla="*/ 77 h 94"/>
              <a:gd name="T38" fmla="*/ 63 w 93"/>
              <a:gd name="T39" fmla="*/ 88 h 94"/>
              <a:gd name="T40" fmla="*/ 46 w 93"/>
              <a:gd name="T41" fmla="*/ 92 h 94"/>
              <a:gd name="T42" fmla="*/ 29 w 93"/>
              <a:gd name="T43" fmla="*/ 88 h 94"/>
              <a:gd name="T44" fmla="*/ 15 w 93"/>
              <a:gd name="T45" fmla="*/ 77 h 94"/>
              <a:gd name="T46" fmla="*/ 4 w 93"/>
              <a:gd name="T47" fmla="*/ 65 h 94"/>
              <a:gd name="T48" fmla="*/ 2 w 93"/>
              <a:gd name="T49" fmla="*/ 46 h 94"/>
              <a:gd name="T50" fmla="*/ 4 w 93"/>
              <a:gd name="T51" fmla="*/ 29 h 94"/>
              <a:gd name="T52" fmla="*/ 15 w 93"/>
              <a:gd name="T53" fmla="*/ 14 h 94"/>
              <a:gd name="T54" fmla="*/ 29 w 93"/>
              <a:gd name="T55" fmla="*/ 6 h 94"/>
              <a:gd name="T56" fmla="*/ 46 w 93"/>
              <a:gd name="T57" fmla="*/ 2 h 94"/>
              <a:gd name="T58" fmla="*/ 63 w 93"/>
              <a:gd name="T59" fmla="*/ 6 h 94"/>
              <a:gd name="T60" fmla="*/ 78 w 93"/>
              <a:gd name="T61" fmla="*/ 14 h 94"/>
              <a:gd name="T62" fmla="*/ 88 w 93"/>
              <a:gd name="T63" fmla="*/ 29 h 94"/>
              <a:gd name="T64" fmla="*/ 90 w 93"/>
              <a:gd name="T65" fmla="*/ 46 h 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94"/>
              <a:gd name="T101" fmla="*/ 93 w 93"/>
              <a:gd name="T102" fmla="*/ 94 h 9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94">
                <a:moveTo>
                  <a:pt x="93" y="46"/>
                </a:moveTo>
                <a:lnTo>
                  <a:pt x="93" y="37"/>
                </a:lnTo>
                <a:lnTo>
                  <a:pt x="90" y="29"/>
                </a:lnTo>
                <a:lnTo>
                  <a:pt x="86" y="21"/>
                </a:lnTo>
                <a:lnTo>
                  <a:pt x="80" y="12"/>
                </a:lnTo>
                <a:lnTo>
                  <a:pt x="74" y="8"/>
                </a:lnTo>
                <a:lnTo>
                  <a:pt x="65" y="4"/>
                </a:lnTo>
                <a:lnTo>
                  <a:pt x="57" y="0"/>
                </a:lnTo>
                <a:lnTo>
                  <a:pt x="46" y="0"/>
                </a:lnTo>
                <a:lnTo>
                  <a:pt x="38" y="0"/>
                </a:lnTo>
                <a:lnTo>
                  <a:pt x="27" y="4"/>
                </a:lnTo>
                <a:lnTo>
                  <a:pt x="21" y="8"/>
                </a:lnTo>
                <a:lnTo>
                  <a:pt x="13" y="12"/>
                </a:lnTo>
                <a:lnTo>
                  <a:pt x="6" y="21"/>
                </a:lnTo>
                <a:lnTo>
                  <a:pt x="2" y="29"/>
                </a:lnTo>
                <a:lnTo>
                  <a:pt x="0" y="37"/>
                </a:lnTo>
                <a:lnTo>
                  <a:pt x="0" y="46"/>
                </a:lnTo>
                <a:lnTo>
                  <a:pt x="0" y="56"/>
                </a:lnTo>
                <a:lnTo>
                  <a:pt x="2" y="65"/>
                </a:lnTo>
                <a:lnTo>
                  <a:pt x="6" y="73"/>
                </a:lnTo>
                <a:lnTo>
                  <a:pt x="13" y="79"/>
                </a:lnTo>
                <a:lnTo>
                  <a:pt x="21" y="86"/>
                </a:lnTo>
                <a:lnTo>
                  <a:pt x="27" y="90"/>
                </a:lnTo>
                <a:lnTo>
                  <a:pt x="38" y="92"/>
                </a:lnTo>
                <a:lnTo>
                  <a:pt x="46" y="94"/>
                </a:lnTo>
                <a:lnTo>
                  <a:pt x="57" y="92"/>
                </a:lnTo>
                <a:lnTo>
                  <a:pt x="65" y="90"/>
                </a:lnTo>
                <a:lnTo>
                  <a:pt x="74" y="86"/>
                </a:lnTo>
                <a:lnTo>
                  <a:pt x="80" y="79"/>
                </a:lnTo>
                <a:lnTo>
                  <a:pt x="86" y="73"/>
                </a:lnTo>
                <a:lnTo>
                  <a:pt x="90" y="65"/>
                </a:lnTo>
                <a:lnTo>
                  <a:pt x="93" y="56"/>
                </a:lnTo>
                <a:lnTo>
                  <a:pt x="93" y="46"/>
                </a:lnTo>
                <a:close/>
                <a:moveTo>
                  <a:pt x="90" y="46"/>
                </a:moveTo>
                <a:lnTo>
                  <a:pt x="90" y="56"/>
                </a:lnTo>
                <a:lnTo>
                  <a:pt x="88" y="65"/>
                </a:lnTo>
                <a:lnTo>
                  <a:pt x="84" y="71"/>
                </a:lnTo>
                <a:lnTo>
                  <a:pt x="78" y="77"/>
                </a:lnTo>
                <a:lnTo>
                  <a:pt x="72" y="84"/>
                </a:lnTo>
                <a:lnTo>
                  <a:pt x="63" y="88"/>
                </a:lnTo>
                <a:lnTo>
                  <a:pt x="55" y="90"/>
                </a:lnTo>
                <a:lnTo>
                  <a:pt x="46" y="92"/>
                </a:lnTo>
                <a:lnTo>
                  <a:pt x="38" y="90"/>
                </a:lnTo>
                <a:lnTo>
                  <a:pt x="29" y="88"/>
                </a:lnTo>
                <a:lnTo>
                  <a:pt x="21" y="84"/>
                </a:lnTo>
                <a:lnTo>
                  <a:pt x="15" y="77"/>
                </a:lnTo>
                <a:lnTo>
                  <a:pt x="8" y="71"/>
                </a:lnTo>
                <a:lnTo>
                  <a:pt x="4" y="65"/>
                </a:lnTo>
                <a:lnTo>
                  <a:pt x="2" y="56"/>
                </a:lnTo>
                <a:lnTo>
                  <a:pt x="2" y="46"/>
                </a:lnTo>
                <a:lnTo>
                  <a:pt x="2" y="37"/>
                </a:lnTo>
                <a:lnTo>
                  <a:pt x="4" y="29"/>
                </a:lnTo>
                <a:lnTo>
                  <a:pt x="8" y="21"/>
                </a:lnTo>
                <a:lnTo>
                  <a:pt x="15" y="14"/>
                </a:lnTo>
                <a:lnTo>
                  <a:pt x="21" y="10"/>
                </a:lnTo>
                <a:lnTo>
                  <a:pt x="29" y="6"/>
                </a:lnTo>
                <a:lnTo>
                  <a:pt x="38" y="2"/>
                </a:lnTo>
                <a:lnTo>
                  <a:pt x="46" y="2"/>
                </a:lnTo>
                <a:lnTo>
                  <a:pt x="55" y="2"/>
                </a:lnTo>
                <a:lnTo>
                  <a:pt x="63" y="6"/>
                </a:lnTo>
                <a:lnTo>
                  <a:pt x="72" y="10"/>
                </a:lnTo>
                <a:lnTo>
                  <a:pt x="78" y="14"/>
                </a:lnTo>
                <a:lnTo>
                  <a:pt x="84" y="21"/>
                </a:lnTo>
                <a:lnTo>
                  <a:pt x="88" y="29"/>
                </a:lnTo>
                <a:lnTo>
                  <a:pt x="90" y="37"/>
                </a:lnTo>
                <a:lnTo>
                  <a:pt x="90" y="46"/>
                </a:lnTo>
                <a:close/>
              </a:path>
            </a:pathLst>
          </a:custGeom>
          <a:solidFill>
            <a:srgbClr val="FE73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0" name="Freeform 208"/>
          <p:cNvSpPr>
            <a:spLocks noEditPoints="1"/>
          </p:cNvSpPr>
          <p:nvPr/>
        </p:nvSpPr>
        <p:spPr bwMode="auto">
          <a:xfrm>
            <a:off x="4313238" y="4675975"/>
            <a:ext cx="147638" cy="142875"/>
          </a:xfrm>
          <a:custGeom>
            <a:avLst/>
            <a:gdLst>
              <a:gd name="T0" fmla="*/ 90 w 93"/>
              <a:gd name="T1" fmla="*/ 35 h 90"/>
              <a:gd name="T2" fmla="*/ 84 w 93"/>
              <a:gd name="T3" fmla="*/ 19 h 90"/>
              <a:gd name="T4" fmla="*/ 72 w 93"/>
              <a:gd name="T5" fmla="*/ 6 h 90"/>
              <a:gd name="T6" fmla="*/ 55 w 93"/>
              <a:gd name="T7" fmla="*/ 0 h 90"/>
              <a:gd name="T8" fmla="*/ 38 w 93"/>
              <a:gd name="T9" fmla="*/ 0 h 90"/>
              <a:gd name="T10" fmla="*/ 21 w 93"/>
              <a:gd name="T11" fmla="*/ 6 h 90"/>
              <a:gd name="T12" fmla="*/ 8 w 93"/>
              <a:gd name="T13" fmla="*/ 19 h 90"/>
              <a:gd name="T14" fmla="*/ 2 w 93"/>
              <a:gd name="T15" fmla="*/ 35 h 90"/>
              <a:gd name="T16" fmla="*/ 2 w 93"/>
              <a:gd name="T17" fmla="*/ 54 h 90"/>
              <a:gd name="T18" fmla="*/ 8 w 93"/>
              <a:gd name="T19" fmla="*/ 69 h 90"/>
              <a:gd name="T20" fmla="*/ 21 w 93"/>
              <a:gd name="T21" fmla="*/ 82 h 90"/>
              <a:gd name="T22" fmla="*/ 38 w 93"/>
              <a:gd name="T23" fmla="*/ 90 h 90"/>
              <a:gd name="T24" fmla="*/ 55 w 93"/>
              <a:gd name="T25" fmla="*/ 90 h 90"/>
              <a:gd name="T26" fmla="*/ 72 w 93"/>
              <a:gd name="T27" fmla="*/ 82 h 90"/>
              <a:gd name="T28" fmla="*/ 84 w 93"/>
              <a:gd name="T29" fmla="*/ 69 h 90"/>
              <a:gd name="T30" fmla="*/ 90 w 93"/>
              <a:gd name="T31" fmla="*/ 54 h 90"/>
              <a:gd name="T32" fmla="*/ 90 w 93"/>
              <a:gd name="T33" fmla="*/ 44 h 90"/>
              <a:gd name="T34" fmla="*/ 86 w 93"/>
              <a:gd name="T35" fmla="*/ 61 h 90"/>
              <a:gd name="T36" fmla="*/ 78 w 93"/>
              <a:gd name="T37" fmla="*/ 75 h 90"/>
              <a:gd name="T38" fmla="*/ 63 w 93"/>
              <a:gd name="T39" fmla="*/ 84 h 90"/>
              <a:gd name="T40" fmla="*/ 46 w 93"/>
              <a:gd name="T41" fmla="*/ 88 h 90"/>
              <a:gd name="T42" fmla="*/ 29 w 93"/>
              <a:gd name="T43" fmla="*/ 84 h 90"/>
              <a:gd name="T44" fmla="*/ 15 w 93"/>
              <a:gd name="T45" fmla="*/ 75 h 90"/>
              <a:gd name="T46" fmla="*/ 6 w 93"/>
              <a:gd name="T47" fmla="*/ 61 h 90"/>
              <a:gd name="T48" fmla="*/ 2 w 93"/>
              <a:gd name="T49" fmla="*/ 44 h 90"/>
              <a:gd name="T50" fmla="*/ 6 w 93"/>
              <a:gd name="T51" fmla="*/ 27 h 90"/>
              <a:gd name="T52" fmla="*/ 15 w 93"/>
              <a:gd name="T53" fmla="*/ 14 h 90"/>
              <a:gd name="T54" fmla="*/ 29 w 93"/>
              <a:gd name="T55" fmla="*/ 4 h 90"/>
              <a:gd name="T56" fmla="*/ 46 w 93"/>
              <a:gd name="T57" fmla="*/ 2 h 90"/>
              <a:gd name="T58" fmla="*/ 63 w 93"/>
              <a:gd name="T59" fmla="*/ 4 h 90"/>
              <a:gd name="T60" fmla="*/ 78 w 93"/>
              <a:gd name="T61" fmla="*/ 14 h 90"/>
              <a:gd name="T62" fmla="*/ 86 w 93"/>
              <a:gd name="T63" fmla="*/ 27 h 90"/>
              <a:gd name="T64" fmla="*/ 90 w 93"/>
              <a:gd name="T65" fmla="*/ 44 h 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90"/>
              <a:gd name="T101" fmla="*/ 93 w 93"/>
              <a:gd name="T102" fmla="*/ 90 h 9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90">
                <a:moveTo>
                  <a:pt x="93" y="44"/>
                </a:moveTo>
                <a:lnTo>
                  <a:pt x="90" y="35"/>
                </a:lnTo>
                <a:lnTo>
                  <a:pt x="88" y="27"/>
                </a:lnTo>
                <a:lnTo>
                  <a:pt x="84" y="19"/>
                </a:lnTo>
                <a:lnTo>
                  <a:pt x="78" y="12"/>
                </a:lnTo>
                <a:lnTo>
                  <a:pt x="72" y="6"/>
                </a:lnTo>
                <a:lnTo>
                  <a:pt x="65" y="2"/>
                </a:lnTo>
                <a:lnTo>
                  <a:pt x="55" y="0"/>
                </a:lnTo>
                <a:lnTo>
                  <a:pt x="46" y="0"/>
                </a:lnTo>
                <a:lnTo>
                  <a:pt x="38" y="0"/>
                </a:lnTo>
                <a:lnTo>
                  <a:pt x="29" y="2"/>
                </a:lnTo>
                <a:lnTo>
                  <a:pt x="21" y="6"/>
                </a:lnTo>
                <a:lnTo>
                  <a:pt x="15" y="12"/>
                </a:lnTo>
                <a:lnTo>
                  <a:pt x="8" y="19"/>
                </a:lnTo>
                <a:lnTo>
                  <a:pt x="4" y="27"/>
                </a:lnTo>
                <a:lnTo>
                  <a:pt x="2" y="35"/>
                </a:lnTo>
                <a:lnTo>
                  <a:pt x="0" y="44"/>
                </a:lnTo>
                <a:lnTo>
                  <a:pt x="2" y="54"/>
                </a:lnTo>
                <a:lnTo>
                  <a:pt x="4" y="63"/>
                </a:lnTo>
                <a:lnTo>
                  <a:pt x="8" y="69"/>
                </a:lnTo>
                <a:lnTo>
                  <a:pt x="15" y="77"/>
                </a:lnTo>
                <a:lnTo>
                  <a:pt x="21" y="82"/>
                </a:lnTo>
                <a:lnTo>
                  <a:pt x="29" y="86"/>
                </a:lnTo>
                <a:lnTo>
                  <a:pt x="38" y="90"/>
                </a:lnTo>
                <a:lnTo>
                  <a:pt x="46" y="90"/>
                </a:lnTo>
                <a:lnTo>
                  <a:pt x="55" y="90"/>
                </a:lnTo>
                <a:lnTo>
                  <a:pt x="65" y="86"/>
                </a:lnTo>
                <a:lnTo>
                  <a:pt x="72" y="82"/>
                </a:lnTo>
                <a:lnTo>
                  <a:pt x="78" y="77"/>
                </a:lnTo>
                <a:lnTo>
                  <a:pt x="84" y="69"/>
                </a:lnTo>
                <a:lnTo>
                  <a:pt x="88" y="63"/>
                </a:lnTo>
                <a:lnTo>
                  <a:pt x="90" y="54"/>
                </a:lnTo>
                <a:lnTo>
                  <a:pt x="93" y="44"/>
                </a:lnTo>
                <a:close/>
                <a:moveTo>
                  <a:pt x="90" y="44"/>
                </a:moveTo>
                <a:lnTo>
                  <a:pt x="88" y="52"/>
                </a:lnTo>
                <a:lnTo>
                  <a:pt x="86" y="61"/>
                </a:lnTo>
                <a:lnTo>
                  <a:pt x="82" y="69"/>
                </a:lnTo>
                <a:lnTo>
                  <a:pt x="78" y="75"/>
                </a:lnTo>
                <a:lnTo>
                  <a:pt x="72" y="80"/>
                </a:lnTo>
                <a:lnTo>
                  <a:pt x="63" y="84"/>
                </a:lnTo>
                <a:lnTo>
                  <a:pt x="55" y="88"/>
                </a:lnTo>
                <a:lnTo>
                  <a:pt x="46" y="88"/>
                </a:lnTo>
                <a:lnTo>
                  <a:pt x="38" y="88"/>
                </a:lnTo>
                <a:lnTo>
                  <a:pt x="29" y="84"/>
                </a:lnTo>
                <a:lnTo>
                  <a:pt x="21" y="80"/>
                </a:lnTo>
                <a:lnTo>
                  <a:pt x="15" y="75"/>
                </a:lnTo>
                <a:lnTo>
                  <a:pt x="11" y="69"/>
                </a:lnTo>
                <a:lnTo>
                  <a:pt x="6" y="61"/>
                </a:lnTo>
                <a:lnTo>
                  <a:pt x="4" y="52"/>
                </a:lnTo>
                <a:lnTo>
                  <a:pt x="2" y="44"/>
                </a:lnTo>
                <a:lnTo>
                  <a:pt x="4" y="35"/>
                </a:lnTo>
                <a:lnTo>
                  <a:pt x="6" y="27"/>
                </a:lnTo>
                <a:lnTo>
                  <a:pt x="11" y="21"/>
                </a:lnTo>
                <a:lnTo>
                  <a:pt x="15" y="14"/>
                </a:lnTo>
                <a:lnTo>
                  <a:pt x="21" y="8"/>
                </a:lnTo>
                <a:lnTo>
                  <a:pt x="29" y="4"/>
                </a:lnTo>
                <a:lnTo>
                  <a:pt x="38" y="2"/>
                </a:lnTo>
                <a:lnTo>
                  <a:pt x="46" y="2"/>
                </a:lnTo>
                <a:lnTo>
                  <a:pt x="55" y="2"/>
                </a:lnTo>
                <a:lnTo>
                  <a:pt x="63" y="4"/>
                </a:lnTo>
                <a:lnTo>
                  <a:pt x="72" y="8"/>
                </a:lnTo>
                <a:lnTo>
                  <a:pt x="78" y="14"/>
                </a:lnTo>
                <a:lnTo>
                  <a:pt x="82" y="21"/>
                </a:lnTo>
                <a:lnTo>
                  <a:pt x="86" y="27"/>
                </a:lnTo>
                <a:lnTo>
                  <a:pt x="88" y="35"/>
                </a:lnTo>
                <a:lnTo>
                  <a:pt x="90" y="44"/>
                </a:lnTo>
                <a:close/>
              </a:path>
            </a:pathLst>
          </a:custGeom>
          <a:solidFill>
            <a:srgbClr val="FE74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1" name="Freeform 209"/>
          <p:cNvSpPr>
            <a:spLocks noEditPoints="1"/>
          </p:cNvSpPr>
          <p:nvPr/>
        </p:nvSpPr>
        <p:spPr bwMode="auto">
          <a:xfrm>
            <a:off x="4316413" y="4675975"/>
            <a:ext cx="139700" cy="142875"/>
          </a:xfrm>
          <a:custGeom>
            <a:avLst/>
            <a:gdLst>
              <a:gd name="T0" fmla="*/ 88 w 88"/>
              <a:gd name="T1" fmla="*/ 35 h 90"/>
              <a:gd name="T2" fmla="*/ 82 w 88"/>
              <a:gd name="T3" fmla="*/ 19 h 90"/>
              <a:gd name="T4" fmla="*/ 70 w 88"/>
              <a:gd name="T5" fmla="*/ 8 h 90"/>
              <a:gd name="T6" fmla="*/ 53 w 88"/>
              <a:gd name="T7" fmla="*/ 0 h 90"/>
              <a:gd name="T8" fmla="*/ 36 w 88"/>
              <a:gd name="T9" fmla="*/ 0 h 90"/>
              <a:gd name="T10" fmla="*/ 19 w 88"/>
              <a:gd name="T11" fmla="*/ 8 h 90"/>
              <a:gd name="T12" fmla="*/ 6 w 88"/>
              <a:gd name="T13" fmla="*/ 19 h 90"/>
              <a:gd name="T14" fmla="*/ 0 w 88"/>
              <a:gd name="T15" fmla="*/ 35 h 90"/>
              <a:gd name="T16" fmla="*/ 0 w 88"/>
              <a:gd name="T17" fmla="*/ 54 h 90"/>
              <a:gd name="T18" fmla="*/ 6 w 88"/>
              <a:gd name="T19" fmla="*/ 69 h 90"/>
              <a:gd name="T20" fmla="*/ 19 w 88"/>
              <a:gd name="T21" fmla="*/ 82 h 90"/>
              <a:gd name="T22" fmla="*/ 36 w 88"/>
              <a:gd name="T23" fmla="*/ 88 h 90"/>
              <a:gd name="T24" fmla="*/ 53 w 88"/>
              <a:gd name="T25" fmla="*/ 88 h 90"/>
              <a:gd name="T26" fmla="*/ 70 w 88"/>
              <a:gd name="T27" fmla="*/ 82 h 90"/>
              <a:gd name="T28" fmla="*/ 82 w 88"/>
              <a:gd name="T29" fmla="*/ 69 h 90"/>
              <a:gd name="T30" fmla="*/ 88 w 88"/>
              <a:gd name="T31" fmla="*/ 54 h 90"/>
              <a:gd name="T32" fmla="*/ 86 w 88"/>
              <a:gd name="T33" fmla="*/ 44 h 90"/>
              <a:gd name="T34" fmla="*/ 84 w 88"/>
              <a:gd name="T35" fmla="*/ 61 h 90"/>
              <a:gd name="T36" fmla="*/ 74 w 88"/>
              <a:gd name="T37" fmla="*/ 75 h 90"/>
              <a:gd name="T38" fmla="*/ 61 w 88"/>
              <a:gd name="T39" fmla="*/ 84 h 90"/>
              <a:gd name="T40" fmla="*/ 44 w 88"/>
              <a:gd name="T41" fmla="*/ 86 h 90"/>
              <a:gd name="T42" fmla="*/ 27 w 88"/>
              <a:gd name="T43" fmla="*/ 84 h 90"/>
              <a:gd name="T44" fmla="*/ 15 w 88"/>
              <a:gd name="T45" fmla="*/ 75 h 90"/>
              <a:gd name="T46" fmla="*/ 4 w 88"/>
              <a:gd name="T47" fmla="*/ 61 h 90"/>
              <a:gd name="T48" fmla="*/ 2 w 88"/>
              <a:gd name="T49" fmla="*/ 44 h 90"/>
              <a:gd name="T50" fmla="*/ 4 w 88"/>
              <a:gd name="T51" fmla="*/ 27 h 90"/>
              <a:gd name="T52" fmla="*/ 15 w 88"/>
              <a:gd name="T53" fmla="*/ 14 h 90"/>
              <a:gd name="T54" fmla="*/ 27 w 88"/>
              <a:gd name="T55" fmla="*/ 6 h 90"/>
              <a:gd name="T56" fmla="*/ 44 w 88"/>
              <a:gd name="T57" fmla="*/ 2 h 90"/>
              <a:gd name="T58" fmla="*/ 61 w 88"/>
              <a:gd name="T59" fmla="*/ 6 h 90"/>
              <a:gd name="T60" fmla="*/ 74 w 88"/>
              <a:gd name="T61" fmla="*/ 14 h 90"/>
              <a:gd name="T62" fmla="*/ 84 w 88"/>
              <a:gd name="T63" fmla="*/ 27 h 90"/>
              <a:gd name="T64" fmla="*/ 86 w 88"/>
              <a:gd name="T65" fmla="*/ 44 h 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8"/>
              <a:gd name="T100" fmla="*/ 0 h 90"/>
              <a:gd name="T101" fmla="*/ 88 w 88"/>
              <a:gd name="T102" fmla="*/ 90 h 9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8" h="90">
                <a:moveTo>
                  <a:pt x="88" y="44"/>
                </a:moveTo>
                <a:lnTo>
                  <a:pt x="88" y="35"/>
                </a:lnTo>
                <a:lnTo>
                  <a:pt x="86" y="27"/>
                </a:lnTo>
                <a:lnTo>
                  <a:pt x="82" y="19"/>
                </a:lnTo>
                <a:lnTo>
                  <a:pt x="76" y="12"/>
                </a:lnTo>
                <a:lnTo>
                  <a:pt x="70" y="8"/>
                </a:lnTo>
                <a:lnTo>
                  <a:pt x="61" y="4"/>
                </a:lnTo>
                <a:lnTo>
                  <a:pt x="53" y="0"/>
                </a:lnTo>
                <a:lnTo>
                  <a:pt x="44" y="0"/>
                </a:lnTo>
                <a:lnTo>
                  <a:pt x="36" y="0"/>
                </a:lnTo>
                <a:lnTo>
                  <a:pt x="27" y="4"/>
                </a:lnTo>
                <a:lnTo>
                  <a:pt x="19" y="8"/>
                </a:lnTo>
                <a:lnTo>
                  <a:pt x="13" y="12"/>
                </a:lnTo>
                <a:lnTo>
                  <a:pt x="6" y="19"/>
                </a:lnTo>
                <a:lnTo>
                  <a:pt x="2" y="27"/>
                </a:lnTo>
                <a:lnTo>
                  <a:pt x="0" y="35"/>
                </a:lnTo>
                <a:lnTo>
                  <a:pt x="0" y="44"/>
                </a:lnTo>
                <a:lnTo>
                  <a:pt x="0" y="54"/>
                </a:lnTo>
                <a:lnTo>
                  <a:pt x="2" y="63"/>
                </a:lnTo>
                <a:lnTo>
                  <a:pt x="6" y="69"/>
                </a:lnTo>
                <a:lnTo>
                  <a:pt x="13" y="75"/>
                </a:lnTo>
                <a:lnTo>
                  <a:pt x="19" y="82"/>
                </a:lnTo>
                <a:lnTo>
                  <a:pt x="27" y="86"/>
                </a:lnTo>
                <a:lnTo>
                  <a:pt x="36" y="88"/>
                </a:lnTo>
                <a:lnTo>
                  <a:pt x="44" y="90"/>
                </a:lnTo>
                <a:lnTo>
                  <a:pt x="53" y="88"/>
                </a:lnTo>
                <a:lnTo>
                  <a:pt x="61" y="86"/>
                </a:lnTo>
                <a:lnTo>
                  <a:pt x="70" y="82"/>
                </a:lnTo>
                <a:lnTo>
                  <a:pt x="76" y="75"/>
                </a:lnTo>
                <a:lnTo>
                  <a:pt x="82" y="69"/>
                </a:lnTo>
                <a:lnTo>
                  <a:pt x="86" y="63"/>
                </a:lnTo>
                <a:lnTo>
                  <a:pt x="88" y="54"/>
                </a:lnTo>
                <a:lnTo>
                  <a:pt x="88" y="44"/>
                </a:lnTo>
                <a:close/>
                <a:moveTo>
                  <a:pt x="86" y="44"/>
                </a:moveTo>
                <a:lnTo>
                  <a:pt x="86" y="52"/>
                </a:lnTo>
                <a:lnTo>
                  <a:pt x="84" y="61"/>
                </a:lnTo>
                <a:lnTo>
                  <a:pt x="80" y="69"/>
                </a:lnTo>
                <a:lnTo>
                  <a:pt x="74" y="75"/>
                </a:lnTo>
                <a:lnTo>
                  <a:pt x="67" y="80"/>
                </a:lnTo>
                <a:lnTo>
                  <a:pt x="61" y="84"/>
                </a:lnTo>
                <a:lnTo>
                  <a:pt x="53" y="86"/>
                </a:lnTo>
                <a:lnTo>
                  <a:pt x="44" y="86"/>
                </a:lnTo>
                <a:lnTo>
                  <a:pt x="36" y="86"/>
                </a:lnTo>
                <a:lnTo>
                  <a:pt x="27" y="84"/>
                </a:lnTo>
                <a:lnTo>
                  <a:pt x="21" y="80"/>
                </a:lnTo>
                <a:lnTo>
                  <a:pt x="15" y="75"/>
                </a:lnTo>
                <a:lnTo>
                  <a:pt x="9" y="69"/>
                </a:lnTo>
                <a:lnTo>
                  <a:pt x="4" y="61"/>
                </a:lnTo>
                <a:lnTo>
                  <a:pt x="2" y="52"/>
                </a:lnTo>
                <a:lnTo>
                  <a:pt x="2" y="44"/>
                </a:lnTo>
                <a:lnTo>
                  <a:pt x="2" y="35"/>
                </a:lnTo>
                <a:lnTo>
                  <a:pt x="4" y="27"/>
                </a:lnTo>
                <a:lnTo>
                  <a:pt x="9" y="21"/>
                </a:lnTo>
                <a:lnTo>
                  <a:pt x="15" y="14"/>
                </a:lnTo>
                <a:lnTo>
                  <a:pt x="21" y="10"/>
                </a:lnTo>
                <a:lnTo>
                  <a:pt x="27" y="6"/>
                </a:lnTo>
                <a:lnTo>
                  <a:pt x="36" y="4"/>
                </a:lnTo>
                <a:lnTo>
                  <a:pt x="44" y="2"/>
                </a:lnTo>
                <a:lnTo>
                  <a:pt x="53" y="4"/>
                </a:lnTo>
                <a:lnTo>
                  <a:pt x="61" y="6"/>
                </a:lnTo>
                <a:lnTo>
                  <a:pt x="67" y="10"/>
                </a:lnTo>
                <a:lnTo>
                  <a:pt x="74" y="14"/>
                </a:lnTo>
                <a:lnTo>
                  <a:pt x="80" y="21"/>
                </a:lnTo>
                <a:lnTo>
                  <a:pt x="84" y="27"/>
                </a:lnTo>
                <a:lnTo>
                  <a:pt x="86" y="35"/>
                </a:lnTo>
                <a:lnTo>
                  <a:pt x="86" y="44"/>
                </a:lnTo>
                <a:close/>
              </a:path>
            </a:pathLst>
          </a:custGeom>
          <a:solidFill>
            <a:srgbClr val="FE74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2" name="Freeform 210"/>
          <p:cNvSpPr>
            <a:spLocks noEditPoints="1"/>
          </p:cNvSpPr>
          <p:nvPr/>
        </p:nvSpPr>
        <p:spPr bwMode="auto">
          <a:xfrm>
            <a:off x="4316413" y="4679150"/>
            <a:ext cx="139700" cy="136525"/>
          </a:xfrm>
          <a:custGeom>
            <a:avLst/>
            <a:gdLst>
              <a:gd name="T0" fmla="*/ 86 w 88"/>
              <a:gd name="T1" fmla="*/ 33 h 86"/>
              <a:gd name="T2" fmla="*/ 80 w 88"/>
              <a:gd name="T3" fmla="*/ 19 h 86"/>
              <a:gd name="T4" fmla="*/ 70 w 88"/>
              <a:gd name="T5" fmla="*/ 6 h 86"/>
              <a:gd name="T6" fmla="*/ 53 w 88"/>
              <a:gd name="T7" fmla="*/ 0 h 86"/>
              <a:gd name="T8" fmla="*/ 36 w 88"/>
              <a:gd name="T9" fmla="*/ 0 h 86"/>
              <a:gd name="T10" fmla="*/ 19 w 88"/>
              <a:gd name="T11" fmla="*/ 6 h 86"/>
              <a:gd name="T12" fmla="*/ 9 w 88"/>
              <a:gd name="T13" fmla="*/ 19 h 86"/>
              <a:gd name="T14" fmla="*/ 2 w 88"/>
              <a:gd name="T15" fmla="*/ 33 h 86"/>
              <a:gd name="T16" fmla="*/ 2 w 88"/>
              <a:gd name="T17" fmla="*/ 50 h 86"/>
              <a:gd name="T18" fmla="*/ 9 w 88"/>
              <a:gd name="T19" fmla="*/ 67 h 86"/>
              <a:gd name="T20" fmla="*/ 19 w 88"/>
              <a:gd name="T21" fmla="*/ 78 h 86"/>
              <a:gd name="T22" fmla="*/ 36 w 88"/>
              <a:gd name="T23" fmla="*/ 86 h 86"/>
              <a:gd name="T24" fmla="*/ 53 w 88"/>
              <a:gd name="T25" fmla="*/ 86 h 86"/>
              <a:gd name="T26" fmla="*/ 70 w 88"/>
              <a:gd name="T27" fmla="*/ 78 h 86"/>
              <a:gd name="T28" fmla="*/ 80 w 88"/>
              <a:gd name="T29" fmla="*/ 67 h 86"/>
              <a:gd name="T30" fmla="*/ 86 w 88"/>
              <a:gd name="T31" fmla="*/ 50 h 86"/>
              <a:gd name="T32" fmla="*/ 86 w 88"/>
              <a:gd name="T33" fmla="*/ 42 h 86"/>
              <a:gd name="T34" fmla="*/ 82 w 88"/>
              <a:gd name="T35" fmla="*/ 59 h 86"/>
              <a:gd name="T36" fmla="*/ 74 w 88"/>
              <a:gd name="T37" fmla="*/ 71 h 86"/>
              <a:gd name="T38" fmla="*/ 61 w 88"/>
              <a:gd name="T39" fmla="*/ 80 h 86"/>
              <a:gd name="T40" fmla="*/ 44 w 88"/>
              <a:gd name="T41" fmla="*/ 84 h 86"/>
              <a:gd name="T42" fmla="*/ 27 w 88"/>
              <a:gd name="T43" fmla="*/ 80 h 86"/>
              <a:gd name="T44" fmla="*/ 15 w 88"/>
              <a:gd name="T45" fmla="*/ 71 h 86"/>
              <a:gd name="T46" fmla="*/ 6 w 88"/>
              <a:gd name="T47" fmla="*/ 59 h 86"/>
              <a:gd name="T48" fmla="*/ 2 w 88"/>
              <a:gd name="T49" fmla="*/ 42 h 86"/>
              <a:gd name="T50" fmla="*/ 6 w 88"/>
              <a:gd name="T51" fmla="*/ 27 h 86"/>
              <a:gd name="T52" fmla="*/ 15 w 88"/>
              <a:gd name="T53" fmla="*/ 12 h 86"/>
              <a:gd name="T54" fmla="*/ 27 w 88"/>
              <a:gd name="T55" fmla="*/ 4 h 86"/>
              <a:gd name="T56" fmla="*/ 44 w 88"/>
              <a:gd name="T57" fmla="*/ 2 h 86"/>
              <a:gd name="T58" fmla="*/ 61 w 88"/>
              <a:gd name="T59" fmla="*/ 4 h 86"/>
              <a:gd name="T60" fmla="*/ 74 w 88"/>
              <a:gd name="T61" fmla="*/ 12 h 86"/>
              <a:gd name="T62" fmla="*/ 82 w 88"/>
              <a:gd name="T63" fmla="*/ 27 h 86"/>
              <a:gd name="T64" fmla="*/ 86 w 88"/>
              <a:gd name="T65" fmla="*/ 42 h 8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8"/>
              <a:gd name="T100" fmla="*/ 0 h 86"/>
              <a:gd name="T101" fmla="*/ 88 w 88"/>
              <a:gd name="T102" fmla="*/ 86 h 8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8" h="86">
                <a:moveTo>
                  <a:pt x="88" y="42"/>
                </a:moveTo>
                <a:lnTo>
                  <a:pt x="86" y="33"/>
                </a:lnTo>
                <a:lnTo>
                  <a:pt x="84" y="25"/>
                </a:lnTo>
                <a:lnTo>
                  <a:pt x="80" y="19"/>
                </a:lnTo>
                <a:lnTo>
                  <a:pt x="76" y="12"/>
                </a:lnTo>
                <a:lnTo>
                  <a:pt x="70" y="6"/>
                </a:lnTo>
                <a:lnTo>
                  <a:pt x="61" y="2"/>
                </a:lnTo>
                <a:lnTo>
                  <a:pt x="53" y="0"/>
                </a:lnTo>
                <a:lnTo>
                  <a:pt x="44" y="0"/>
                </a:lnTo>
                <a:lnTo>
                  <a:pt x="36" y="0"/>
                </a:lnTo>
                <a:lnTo>
                  <a:pt x="27" y="2"/>
                </a:lnTo>
                <a:lnTo>
                  <a:pt x="19" y="6"/>
                </a:lnTo>
                <a:lnTo>
                  <a:pt x="13" y="12"/>
                </a:lnTo>
                <a:lnTo>
                  <a:pt x="9" y="19"/>
                </a:lnTo>
                <a:lnTo>
                  <a:pt x="4" y="25"/>
                </a:lnTo>
                <a:lnTo>
                  <a:pt x="2" y="33"/>
                </a:lnTo>
                <a:lnTo>
                  <a:pt x="0" y="42"/>
                </a:lnTo>
                <a:lnTo>
                  <a:pt x="2" y="50"/>
                </a:lnTo>
                <a:lnTo>
                  <a:pt x="4" y="59"/>
                </a:lnTo>
                <a:lnTo>
                  <a:pt x="9" y="67"/>
                </a:lnTo>
                <a:lnTo>
                  <a:pt x="13" y="73"/>
                </a:lnTo>
                <a:lnTo>
                  <a:pt x="19" y="78"/>
                </a:lnTo>
                <a:lnTo>
                  <a:pt x="27" y="82"/>
                </a:lnTo>
                <a:lnTo>
                  <a:pt x="36" y="86"/>
                </a:lnTo>
                <a:lnTo>
                  <a:pt x="44" y="86"/>
                </a:lnTo>
                <a:lnTo>
                  <a:pt x="53" y="86"/>
                </a:lnTo>
                <a:lnTo>
                  <a:pt x="61" y="82"/>
                </a:lnTo>
                <a:lnTo>
                  <a:pt x="70" y="78"/>
                </a:lnTo>
                <a:lnTo>
                  <a:pt x="76" y="73"/>
                </a:lnTo>
                <a:lnTo>
                  <a:pt x="80" y="67"/>
                </a:lnTo>
                <a:lnTo>
                  <a:pt x="84" y="59"/>
                </a:lnTo>
                <a:lnTo>
                  <a:pt x="86" y="50"/>
                </a:lnTo>
                <a:lnTo>
                  <a:pt x="88" y="42"/>
                </a:lnTo>
                <a:close/>
                <a:moveTo>
                  <a:pt x="86" y="42"/>
                </a:moveTo>
                <a:lnTo>
                  <a:pt x="84" y="50"/>
                </a:lnTo>
                <a:lnTo>
                  <a:pt x="82" y="59"/>
                </a:lnTo>
                <a:lnTo>
                  <a:pt x="78" y="65"/>
                </a:lnTo>
                <a:lnTo>
                  <a:pt x="74" y="71"/>
                </a:lnTo>
                <a:lnTo>
                  <a:pt x="67" y="78"/>
                </a:lnTo>
                <a:lnTo>
                  <a:pt x="61" y="80"/>
                </a:lnTo>
                <a:lnTo>
                  <a:pt x="53" y="82"/>
                </a:lnTo>
                <a:lnTo>
                  <a:pt x="44" y="84"/>
                </a:lnTo>
                <a:lnTo>
                  <a:pt x="36" y="82"/>
                </a:lnTo>
                <a:lnTo>
                  <a:pt x="27" y="80"/>
                </a:lnTo>
                <a:lnTo>
                  <a:pt x="21" y="78"/>
                </a:lnTo>
                <a:lnTo>
                  <a:pt x="15" y="71"/>
                </a:lnTo>
                <a:lnTo>
                  <a:pt x="11" y="65"/>
                </a:lnTo>
                <a:lnTo>
                  <a:pt x="6" y="59"/>
                </a:lnTo>
                <a:lnTo>
                  <a:pt x="4" y="50"/>
                </a:lnTo>
                <a:lnTo>
                  <a:pt x="2" y="42"/>
                </a:lnTo>
                <a:lnTo>
                  <a:pt x="4" y="33"/>
                </a:lnTo>
                <a:lnTo>
                  <a:pt x="6" y="27"/>
                </a:lnTo>
                <a:lnTo>
                  <a:pt x="11" y="19"/>
                </a:lnTo>
                <a:lnTo>
                  <a:pt x="15" y="12"/>
                </a:lnTo>
                <a:lnTo>
                  <a:pt x="21" y="8"/>
                </a:lnTo>
                <a:lnTo>
                  <a:pt x="27" y="4"/>
                </a:lnTo>
                <a:lnTo>
                  <a:pt x="36" y="2"/>
                </a:lnTo>
                <a:lnTo>
                  <a:pt x="44" y="2"/>
                </a:lnTo>
                <a:lnTo>
                  <a:pt x="53" y="2"/>
                </a:lnTo>
                <a:lnTo>
                  <a:pt x="61" y="4"/>
                </a:lnTo>
                <a:lnTo>
                  <a:pt x="67" y="8"/>
                </a:lnTo>
                <a:lnTo>
                  <a:pt x="74" y="12"/>
                </a:lnTo>
                <a:lnTo>
                  <a:pt x="78" y="19"/>
                </a:lnTo>
                <a:lnTo>
                  <a:pt x="82" y="27"/>
                </a:lnTo>
                <a:lnTo>
                  <a:pt x="84" y="33"/>
                </a:lnTo>
                <a:lnTo>
                  <a:pt x="86" y="42"/>
                </a:lnTo>
                <a:close/>
              </a:path>
            </a:pathLst>
          </a:custGeom>
          <a:solidFill>
            <a:srgbClr val="FE75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3" name="Freeform 211"/>
          <p:cNvSpPr>
            <a:spLocks noEditPoints="1"/>
          </p:cNvSpPr>
          <p:nvPr/>
        </p:nvSpPr>
        <p:spPr bwMode="auto">
          <a:xfrm>
            <a:off x="4319588" y="4679150"/>
            <a:ext cx="133350" cy="133350"/>
          </a:xfrm>
          <a:custGeom>
            <a:avLst/>
            <a:gdLst>
              <a:gd name="T0" fmla="*/ 84 w 84"/>
              <a:gd name="T1" fmla="*/ 33 h 84"/>
              <a:gd name="T2" fmla="*/ 78 w 84"/>
              <a:gd name="T3" fmla="*/ 19 h 84"/>
              <a:gd name="T4" fmla="*/ 65 w 84"/>
              <a:gd name="T5" fmla="*/ 8 h 84"/>
              <a:gd name="T6" fmla="*/ 51 w 84"/>
              <a:gd name="T7" fmla="*/ 2 h 84"/>
              <a:gd name="T8" fmla="*/ 34 w 84"/>
              <a:gd name="T9" fmla="*/ 2 h 84"/>
              <a:gd name="T10" fmla="*/ 19 w 84"/>
              <a:gd name="T11" fmla="*/ 8 h 84"/>
              <a:gd name="T12" fmla="*/ 7 w 84"/>
              <a:gd name="T13" fmla="*/ 19 h 84"/>
              <a:gd name="T14" fmla="*/ 0 w 84"/>
              <a:gd name="T15" fmla="*/ 33 h 84"/>
              <a:gd name="T16" fmla="*/ 0 w 84"/>
              <a:gd name="T17" fmla="*/ 50 h 84"/>
              <a:gd name="T18" fmla="*/ 7 w 84"/>
              <a:gd name="T19" fmla="*/ 67 h 84"/>
              <a:gd name="T20" fmla="*/ 19 w 84"/>
              <a:gd name="T21" fmla="*/ 78 h 84"/>
              <a:gd name="T22" fmla="*/ 34 w 84"/>
              <a:gd name="T23" fmla="*/ 84 h 84"/>
              <a:gd name="T24" fmla="*/ 51 w 84"/>
              <a:gd name="T25" fmla="*/ 84 h 84"/>
              <a:gd name="T26" fmla="*/ 65 w 84"/>
              <a:gd name="T27" fmla="*/ 78 h 84"/>
              <a:gd name="T28" fmla="*/ 78 w 84"/>
              <a:gd name="T29" fmla="*/ 67 h 84"/>
              <a:gd name="T30" fmla="*/ 84 w 84"/>
              <a:gd name="T31" fmla="*/ 50 h 84"/>
              <a:gd name="T32" fmla="*/ 82 w 84"/>
              <a:gd name="T33" fmla="*/ 42 h 84"/>
              <a:gd name="T34" fmla="*/ 80 w 84"/>
              <a:gd name="T35" fmla="*/ 59 h 84"/>
              <a:gd name="T36" fmla="*/ 70 w 84"/>
              <a:gd name="T37" fmla="*/ 71 h 84"/>
              <a:gd name="T38" fmla="*/ 57 w 84"/>
              <a:gd name="T39" fmla="*/ 80 h 84"/>
              <a:gd name="T40" fmla="*/ 42 w 84"/>
              <a:gd name="T41" fmla="*/ 82 h 84"/>
              <a:gd name="T42" fmla="*/ 28 w 84"/>
              <a:gd name="T43" fmla="*/ 80 h 84"/>
              <a:gd name="T44" fmla="*/ 15 w 84"/>
              <a:gd name="T45" fmla="*/ 71 h 84"/>
              <a:gd name="T46" fmla="*/ 7 w 84"/>
              <a:gd name="T47" fmla="*/ 59 h 84"/>
              <a:gd name="T48" fmla="*/ 2 w 84"/>
              <a:gd name="T49" fmla="*/ 42 h 84"/>
              <a:gd name="T50" fmla="*/ 7 w 84"/>
              <a:gd name="T51" fmla="*/ 27 h 84"/>
              <a:gd name="T52" fmla="*/ 15 w 84"/>
              <a:gd name="T53" fmla="*/ 15 h 84"/>
              <a:gd name="T54" fmla="*/ 28 w 84"/>
              <a:gd name="T55" fmla="*/ 6 h 84"/>
              <a:gd name="T56" fmla="*/ 42 w 84"/>
              <a:gd name="T57" fmla="*/ 2 h 84"/>
              <a:gd name="T58" fmla="*/ 57 w 84"/>
              <a:gd name="T59" fmla="*/ 6 h 84"/>
              <a:gd name="T60" fmla="*/ 70 w 84"/>
              <a:gd name="T61" fmla="*/ 15 h 84"/>
              <a:gd name="T62" fmla="*/ 80 w 84"/>
              <a:gd name="T63" fmla="*/ 27 h 84"/>
              <a:gd name="T64" fmla="*/ 82 w 84"/>
              <a:gd name="T65" fmla="*/ 42 h 8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4"/>
              <a:gd name="T100" fmla="*/ 0 h 84"/>
              <a:gd name="T101" fmla="*/ 84 w 84"/>
              <a:gd name="T102" fmla="*/ 84 h 8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4" h="84">
                <a:moveTo>
                  <a:pt x="84" y="42"/>
                </a:moveTo>
                <a:lnTo>
                  <a:pt x="84" y="33"/>
                </a:lnTo>
                <a:lnTo>
                  <a:pt x="82" y="25"/>
                </a:lnTo>
                <a:lnTo>
                  <a:pt x="78" y="19"/>
                </a:lnTo>
                <a:lnTo>
                  <a:pt x="72" y="12"/>
                </a:lnTo>
                <a:lnTo>
                  <a:pt x="65" y="8"/>
                </a:lnTo>
                <a:lnTo>
                  <a:pt x="59" y="4"/>
                </a:lnTo>
                <a:lnTo>
                  <a:pt x="51" y="2"/>
                </a:lnTo>
                <a:lnTo>
                  <a:pt x="42" y="0"/>
                </a:lnTo>
                <a:lnTo>
                  <a:pt x="34" y="2"/>
                </a:lnTo>
                <a:lnTo>
                  <a:pt x="25" y="4"/>
                </a:lnTo>
                <a:lnTo>
                  <a:pt x="19" y="8"/>
                </a:lnTo>
                <a:lnTo>
                  <a:pt x="13" y="12"/>
                </a:lnTo>
                <a:lnTo>
                  <a:pt x="7" y="19"/>
                </a:lnTo>
                <a:lnTo>
                  <a:pt x="2" y="25"/>
                </a:lnTo>
                <a:lnTo>
                  <a:pt x="0" y="33"/>
                </a:lnTo>
                <a:lnTo>
                  <a:pt x="0" y="42"/>
                </a:lnTo>
                <a:lnTo>
                  <a:pt x="0" y="50"/>
                </a:lnTo>
                <a:lnTo>
                  <a:pt x="2" y="59"/>
                </a:lnTo>
                <a:lnTo>
                  <a:pt x="7" y="67"/>
                </a:lnTo>
                <a:lnTo>
                  <a:pt x="13" y="73"/>
                </a:lnTo>
                <a:lnTo>
                  <a:pt x="19" y="78"/>
                </a:lnTo>
                <a:lnTo>
                  <a:pt x="25" y="82"/>
                </a:lnTo>
                <a:lnTo>
                  <a:pt x="34" y="84"/>
                </a:lnTo>
                <a:lnTo>
                  <a:pt x="42" y="84"/>
                </a:lnTo>
                <a:lnTo>
                  <a:pt x="51" y="84"/>
                </a:lnTo>
                <a:lnTo>
                  <a:pt x="59" y="82"/>
                </a:lnTo>
                <a:lnTo>
                  <a:pt x="65" y="78"/>
                </a:lnTo>
                <a:lnTo>
                  <a:pt x="72" y="73"/>
                </a:lnTo>
                <a:lnTo>
                  <a:pt x="78" y="67"/>
                </a:lnTo>
                <a:lnTo>
                  <a:pt x="82" y="59"/>
                </a:lnTo>
                <a:lnTo>
                  <a:pt x="84" y="50"/>
                </a:lnTo>
                <a:lnTo>
                  <a:pt x="84" y="42"/>
                </a:lnTo>
                <a:close/>
                <a:moveTo>
                  <a:pt x="82" y="42"/>
                </a:moveTo>
                <a:lnTo>
                  <a:pt x="82" y="50"/>
                </a:lnTo>
                <a:lnTo>
                  <a:pt x="80" y="59"/>
                </a:lnTo>
                <a:lnTo>
                  <a:pt x="76" y="65"/>
                </a:lnTo>
                <a:lnTo>
                  <a:pt x="70" y="71"/>
                </a:lnTo>
                <a:lnTo>
                  <a:pt x="65" y="75"/>
                </a:lnTo>
                <a:lnTo>
                  <a:pt x="57" y="80"/>
                </a:lnTo>
                <a:lnTo>
                  <a:pt x="51" y="82"/>
                </a:lnTo>
                <a:lnTo>
                  <a:pt x="42" y="82"/>
                </a:lnTo>
                <a:lnTo>
                  <a:pt x="34" y="82"/>
                </a:lnTo>
                <a:lnTo>
                  <a:pt x="28" y="80"/>
                </a:lnTo>
                <a:lnTo>
                  <a:pt x="19" y="75"/>
                </a:lnTo>
                <a:lnTo>
                  <a:pt x="15" y="71"/>
                </a:lnTo>
                <a:lnTo>
                  <a:pt x="9" y="65"/>
                </a:lnTo>
                <a:lnTo>
                  <a:pt x="7" y="59"/>
                </a:lnTo>
                <a:lnTo>
                  <a:pt x="2" y="50"/>
                </a:lnTo>
                <a:lnTo>
                  <a:pt x="2" y="42"/>
                </a:lnTo>
                <a:lnTo>
                  <a:pt x="2" y="33"/>
                </a:lnTo>
                <a:lnTo>
                  <a:pt x="7" y="27"/>
                </a:lnTo>
                <a:lnTo>
                  <a:pt x="9" y="21"/>
                </a:lnTo>
                <a:lnTo>
                  <a:pt x="15" y="15"/>
                </a:lnTo>
                <a:lnTo>
                  <a:pt x="19" y="10"/>
                </a:lnTo>
                <a:lnTo>
                  <a:pt x="28" y="6"/>
                </a:lnTo>
                <a:lnTo>
                  <a:pt x="34" y="4"/>
                </a:lnTo>
                <a:lnTo>
                  <a:pt x="42" y="2"/>
                </a:lnTo>
                <a:lnTo>
                  <a:pt x="51" y="4"/>
                </a:lnTo>
                <a:lnTo>
                  <a:pt x="57" y="6"/>
                </a:lnTo>
                <a:lnTo>
                  <a:pt x="65" y="10"/>
                </a:lnTo>
                <a:lnTo>
                  <a:pt x="70" y="15"/>
                </a:lnTo>
                <a:lnTo>
                  <a:pt x="76" y="21"/>
                </a:lnTo>
                <a:lnTo>
                  <a:pt x="80" y="27"/>
                </a:lnTo>
                <a:lnTo>
                  <a:pt x="82" y="33"/>
                </a:lnTo>
                <a:lnTo>
                  <a:pt x="82" y="42"/>
                </a:lnTo>
                <a:close/>
              </a:path>
            </a:pathLst>
          </a:custGeom>
          <a:solidFill>
            <a:srgbClr val="FE7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4" name="Freeform 212"/>
          <p:cNvSpPr>
            <a:spLocks noEditPoints="1"/>
          </p:cNvSpPr>
          <p:nvPr/>
        </p:nvSpPr>
        <p:spPr bwMode="auto">
          <a:xfrm>
            <a:off x="4319588" y="4682325"/>
            <a:ext cx="133350" cy="130175"/>
          </a:xfrm>
          <a:custGeom>
            <a:avLst/>
            <a:gdLst>
              <a:gd name="T0" fmla="*/ 82 w 84"/>
              <a:gd name="T1" fmla="*/ 31 h 82"/>
              <a:gd name="T2" fmla="*/ 76 w 84"/>
              <a:gd name="T3" fmla="*/ 17 h 82"/>
              <a:gd name="T4" fmla="*/ 65 w 84"/>
              <a:gd name="T5" fmla="*/ 6 h 82"/>
              <a:gd name="T6" fmla="*/ 51 w 84"/>
              <a:gd name="T7" fmla="*/ 0 h 82"/>
              <a:gd name="T8" fmla="*/ 34 w 84"/>
              <a:gd name="T9" fmla="*/ 0 h 82"/>
              <a:gd name="T10" fmla="*/ 19 w 84"/>
              <a:gd name="T11" fmla="*/ 6 h 82"/>
              <a:gd name="T12" fmla="*/ 9 w 84"/>
              <a:gd name="T13" fmla="*/ 17 h 82"/>
              <a:gd name="T14" fmla="*/ 2 w 84"/>
              <a:gd name="T15" fmla="*/ 31 h 82"/>
              <a:gd name="T16" fmla="*/ 2 w 84"/>
              <a:gd name="T17" fmla="*/ 48 h 82"/>
              <a:gd name="T18" fmla="*/ 9 w 84"/>
              <a:gd name="T19" fmla="*/ 63 h 82"/>
              <a:gd name="T20" fmla="*/ 19 w 84"/>
              <a:gd name="T21" fmla="*/ 76 h 82"/>
              <a:gd name="T22" fmla="*/ 34 w 84"/>
              <a:gd name="T23" fmla="*/ 80 h 82"/>
              <a:gd name="T24" fmla="*/ 51 w 84"/>
              <a:gd name="T25" fmla="*/ 80 h 82"/>
              <a:gd name="T26" fmla="*/ 65 w 84"/>
              <a:gd name="T27" fmla="*/ 76 h 82"/>
              <a:gd name="T28" fmla="*/ 76 w 84"/>
              <a:gd name="T29" fmla="*/ 63 h 82"/>
              <a:gd name="T30" fmla="*/ 82 w 84"/>
              <a:gd name="T31" fmla="*/ 48 h 82"/>
              <a:gd name="T32" fmla="*/ 80 w 84"/>
              <a:gd name="T33" fmla="*/ 40 h 82"/>
              <a:gd name="T34" fmla="*/ 78 w 84"/>
              <a:gd name="T35" fmla="*/ 55 h 82"/>
              <a:gd name="T36" fmla="*/ 70 w 84"/>
              <a:gd name="T37" fmla="*/ 67 h 82"/>
              <a:gd name="T38" fmla="*/ 57 w 84"/>
              <a:gd name="T39" fmla="*/ 76 h 82"/>
              <a:gd name="T40" fmla="*/ 42 w 84"/>
              <a:gd name="T41" fmla="*/ 80 h 82"/>
              <a:gd name="T42" fmla="*/ 28 w 84"/>
              <a:gd name="T43" fmla="*/ 76 h 82"/>
              <a:gd name="T44" fmla="*/ 15 w 84"/>
              <a:gd name="T45" fmla="*/ 67 h 82"/>
              <a:gd name="T46" fmla="*/ 7 w 84"/>
              <a:gd name="T47" fmla="*/ 55 h 82"/>
              <a:gd name="T48" fmla="*/ 4 w 84"/>
              <a:gd name="T49" fmla="*/ 40 h 82"/>
              <a:gd name="T50" fmla="*/ 7 w 84"/>
              <a:gd name="T51" fmla="*/ 25 h 82"/>
              <a:gd name="T52" fmla="*/ 15 w 84"/>
              <a:gd name="T53" fmla="*/ 13 h 82"/>
              <a:gd name="T54" fmla="*/ 28 w 84"/>
              <a:gd name="T55" fmla="*/ 4 h 82"/>
              <a:gd name="T56" fmla="*/ 42 w 84"/>
              <a:gd name="T57" fmla="*/ 2 h 82"/>
              <a:gd name="T58" fmla="*/ 57 w 84"/>
              <a:gd name="T59" fmla="*/ 4 h 82"/>
              <a:gd name="T60" fmla="*/ 70 w 84"/>
              <a:gd name="T61" fmla="*/ 13 h 82"/>
              <a:gd name="T62" fmla="*/ 78 w 84"/>
              <a:gd name="T63" fmla="*/ 25 h 82"/>
              <a:gd name="T64" fmla="*/ 80 w 84"/>
              <a:gd name="T65" fmla="*/ 40 h 8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4"/>
              <a:gd name="T100" fmla="*/ 0 h 82"/>
              <a:gd name="T101" fmla="*/ 84 w 84"/>
              <a:gd name="T102" fmla="*/ 82 h 8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4" h="82">
                <a:moveTo>
                  <a:pt x="84" y="40"/>
                </a:moveTo>
                <a:lnTo>
                  <a:pt x="82" y="31"/>
                </a:lnTo>
                <a:lnTo>
                  <a:pt x="80" y="25"/>
                </a:lnTo>
                <a:lnTo>
                  <a:pt x="76" y="17"/>
                </a:lnTo>
                <a:lnTo>
                  <a:pt x="72" y="10"/>
                </a:lnTo>
                <a:lnTo>
                  <a:pt x="65" y="6"/>
                </a:lnTo>
                <a:lnTo>
                  <a:pt x="59" y="2"/>
                </a:lnTo>
                <a:lnTo>
                  <a:pt x="51" y="0"/>
                </a:lnTo>
                <a:lnTo>
                  <a:pt x="42" y="0"/>
                </a:lnTo>
                <a:lnTo>
                  <a:pt x="34" y="0"/>
                </a:lnTo>
                <a:lnTo>
                  <a:pt x="25" y="2"/>
                </a:lnTo>
                <a:lnTo>
                  <a:pt x="19" y="6"/>
                </a:lnTo>
                <a:lnTo>
                  <a:pt x="13" y="10"/>
                </a:lnTo>
                <a:lnTo>
                  <a:pt x="9" y="17"/>
                </a:lnTo>
                <a:lnTo>
                  <a:pt x="4" y="25"/>
                </a:lnTo>
                <a:lnTo>
                  <a:pt x="2" y="31"/>
                </a:lnTo>
                <a:lnTo>
                  <a:pt x="0" y="40"/>
                </a:lnTo>
                <a:lnTo>
                  <a:pt x="2" y="48"/>
                </a:lnTo>
                <a:lnTo>
                  <a:pt x="4" y="57"/>
                </a:lnTo>
                <a:lnTo>
                  <a:pt x="9" y="63"/>
                </a:lnTo>
                <a:lnTo>
                  <a:pt x="13" y="69"/>
                </a:lnTo>
                <a:lnTo>
                  <a:pt x="19" y="76"/>
                </a:lnTo>
                <a:lnTo>
                  <a:pt x="25" y="78"/>
                </a:lnTo>
                <a:lnTo>
                  <a:pt x="34" y="80"/>
                </a:lnTo>
                <a:lnTo>
                  <a:pt x="42" y="82"/>
                </a:lnTo>
                <a:lnTo>
                  <a:pt x="51" y="80"/>
                </a:lnTo>
                <a:lnTo>
                  <a:pt x="59" y="78"/>
                </a:lnTo>
                <a:lnTo>
                  <a:pt x="65" y="76"/>
                </a:lnTo>
                <a:lnTo>
                  <a:pt x="72" y="69"/>
                </a:lnTo>
                <a:lnTo>
                  <a:pt x="76" y="63"/>
                </a:lnTo>
                <a:lnTo>
                  <a:pt x="80" y="57"/>
                </a:lnTo>
                <a:lnTo>
                  <a:pt x="82" y="48"/>
                </a:lnTo>
                <a:lnTo>
                  <a:pt x="84" y="40"/>
                </a:lnTo>
                <a:close/>
                <a:moveTo>
                  <a:pt x="80" y="40"/>
                </a:moveTo>
                <a:lnTo>
                  <a:pt x="80" y="48"/>
                </a:lnTo>
                <a:lnTo>
                  <a:pt x="78" y="55"/>
                </a:lnTo>
                <a:lnTo>
                  <a:pt x="74" y="63"/>
                </a:lnTo>
                <a:lnTo>
                  <a:pt x="70" y="67"/>
                </a:lnTo>
                <a:lnTo>
                  <a:pt x="63" y="73"/>
                </a:lnTo>
                <a:lnTo>
                  <a:pt x="57" y="76"/>
                </a:lnTo>
                <a:lnTo>
                  <a:pt x="51" y="78"/>
                </a:lnTo>
                <a:lnTo>
                  <a:pt x="42" y="80"/>
                </a:lnTo>
                <a:lnTo>
                  <a:pt x="34" y="78"/>
                </a:lnTo>
                <a:lnTo>
                  <a:pt x="28" y="76"/>
                </a:lnTo>
                <a:lnTo>
                  <a:pt x="21" y="73"/>
                </a:lnTo>
                <a:lnTo>
                  <a:pt x="15" y="67"/>
                </a:lnTo>
                <a:lnTo>
                  <a:pt x="11" y="63"/>
                </a:lnTo>
                <a:lnTo>
                  <a:pt x="7" y="55"/>
                </a:lnTo>
                <a:lnTo>
                  <a:pt x="4" y="48"/>
                </a:lnTo>
                <a:lnTo>
                  <a:pt x="4" y="40"/>
                </a:lnTo>
                <a:lnTo>
                  <a:pt x="4" y="34"/>
                </a:lnTo>
                <a:lnTo>
                  <a:pt x="7" y="25"/>
                </a:lnTo>
                <a:lnTo>
                  <a:pt x="11" y="19"/>
                </a:lnTo>
                <a:lnTo>
                  <a:pt x="15" y="13"/>
                </a:lnTo>
                <a:lnTo>
                  <a:pt x="21" y="8"/>
                </a:lnTo>
                <a:lnTo>
                  <a:pt x="28" y="4"/>
                </a:lnTo>
                <a:lnTo>
                  <a:pt x="34" y="2"/>
                </a:lnTo>
                <a:lnTo>
                  <a:pt x="42" y="2"/>
                </a:lnTo>
                <a:lnTo>
                  <a:pt x="51" y="2"/>
                </a:lnTo>
                <a:lnTo>
                  <a:pt x="57" y="4"/>
                </a:lnTo>
                <a:lnTo>
                  <a:pt x="63" y="8"/>
                </a:lnTo>
                <a:lnTo>
                  <a:pt x="70" y="13"/>
                </a:lnTo>
                <a:lnTo>
                  <a:pt x="74" y="19"/>
                </a:lnTo>
                <a:lnTo>
                  <a:pt x="78" y="25"/>
                </a:lnTo>
                <a:lnTo>
                  <a:pt x="80" y="34"/>
                </a:lnTo>
                <a:lnTo>
                  <a:pt x="80" y="40"/>
                </a:lnTo>
                <a:close/>
              </a:path>
            </a:pathLst>
          </a:custGeom>
          <a:solidFill>
            <a:srgbClr val="FE76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5" name="Freeform 213"/>
          <p:cNvSpPr>
            <a:spLocks noEditPoints="1"/>
          </p:cNvSpPr>
          <p:nvPr/>
        </p:nvSpPr>
        <p:spPr bwMode="auto">
          <a:xfrm>
            <a:off x="4322763" y="4682325"/>
            <a:ext cx="127000" cy="127000"/>
          </a:xfrm>
          <a:custGeom>
            <a:avLst/>
            <a:gdLst>
              <a:gd name="T0" fmla="*/ 80 w 80"/>
              <a:gd name="T1" fmla="*/ 31 h 80"/>
              <a:gd name="T2" fmla="*/ 74 w 80"/>
              <a:gd name="T3" fmla="*/ 19 h 80"/>
              <a:gd name="T4" fmla="*/ 63 w 80"/>
              <a:gd name="T5" fmla="*/ 8 h 80"/>
              <a:gd name="T6" fmla="*/ 49 w 80"/>
              <a:gd name="T7" fmla="*/ 2 h 80"/>
              <a:gd name="T8" fmla="*/ 32 w 80"/>
              <a:gd name="T9" fmla="*/ 2 h 80"/>
              <a:gd name="T10" fmla="*/ 17 w 80"/>
              <a:gd name="T11" fmla="*/ 8 h 80"/>
              <a:gd name="T12" fmla="*/ 7 w 80"/>
              <a:gd name="T13" fmla="*/ 19 h 80"/>
              <a:gd name="T14" fmla="*/ 0 w 80"/>
              <a:gd name="T15" fmla="*/ 31 h 80"/>
              <a:gd name="T16" fmla="*/ 0 w 80"/>
              <a:gd name="T17" fmla="*/ 48 h 80"/>
              <a:gd name="T18" fmla="*/ 7 w 80"/>
              <a:gd name="T19" fmla="*/ 63 h 80"/>
              <a:gd name="T20" fmla="*/ 17 w 80"/>
              <a:gd name="T21" fmla="*/ 73 h 80"/>
              <a:gd name="T22" fmla="*/ 32 w 80"/>
              <a:gd name="T23" fmla="*/ 80 h 80"/>
              <a:gd name="T24" fmla="*/ 49 w 80"/>
              <a:gd name="T25" fmla="*/ 80 h 80"/>
              <a:gd name="T26" fmla="*/ 63 w 80"/>
              <a:gd name="T27" fmla="*/ 73 h 80"/>
              <a:gd name="T28" fmla="*/ 74 w 80"/>
              <a:gd name="T29" fmla="*/ 63 h 80"/>
              <a:gd name="T30" fmla="*/ 80 w 80"/>
              <a:gd name="T31" fmla="*/ 48 h 80"/>
              <a:gd name="T32" fmla="*/ 78 w 80"/>
              <a:gd name="T33" fmla="*/ 40 h 80"/>
              <a:gd name="T34" fmla="*/ 76 w 80"/>
              <a:gd name="T35" fmla="*/ 55 h 80"/>
              <a:gd name="T36" fmla="*/ 68 w 80"/>
              <a:gd name="T37" fmla="*/ 67 h 80"/>
              <a:gd name="T38" fmla="*/ 55 w 80"/>
              <a:gd name="T39" fmla="*/ 76 h 80"/>
              <a:gd name="T40" fmla="*/ 40 w 80"/>
              <a:gd name="T41" fmla="*/ 78 h 80"/>
              <a:gd name="T42" fmla="*/ 26 w 80"/>
              <a:gd name="T43" fmla="*/ 76 h 80"/>
              <a:gd name="T44" fmla="*/ 13 w 80"/>
              <a:gd name="T45" fmla="*/ 67 h 80"/>
              <a:gd name="T46" fmla="*/ 7 w 80"/>
              <a:gd name="T47" fmla="*/ 55 h 80"/>
              <a:gd name="T48" fmla="*/ 2 w 80"/>
              <a:gd name="T49" fmla="*/ 40 h 80"/>
              <a:gd name="T50" fmla="*/ 7 w 80"/>
              <a:gd name="T51" fmla="*/ 25 h 80"/>
              <a:gd name="T52" fmla="*/ 13 w 80"/>
              <a:gd name="T53" fmla="*/ 15 h 80"/>
              <a:gd name="T54" fmla="*/ 26 w 80"/>
              <a:gd name="T55" fmla="*/ 6 h 80"/>
              <a:gd name="T56" fmla="*/ 40 w 80"/>
              <a:gd name="T57" fmla="*/ 2 h 80"/>
              <a:gd name="T58" fmla="*/ 55 w 80"/>
              <a:gd name="T59" fmla="*/ 6 h 80"/>
              <a:gd name="T60" fmla="*/ 68 w 80"/>
              <a:gd name="T61" fmla="*/ 15 h 80"/>
              <a:gd name="T62" fmla="*/ 76 w 80"/>
              <a:gd name="T63" fmla="*/ 25 h 80"/>
              <a:gd name="T64" fmla="*/ 78 w 80"/>
              <a:gd name="T65" fmla="*/ 40 h 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0"/>
              <a:gd name="T100" fmla="*/ 0 h 80"/>
              <a:gd name="T101" fmla="*/ 80 w 80"/>
              <a:gd name="T102" fmla="*/ 80 h 8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0" h="80">
                <a:moveTo>
                  <a:pt x="80" y="40"/>
                </a:moveTo>
                <a:lnTo>
                  <a:pt x="80" y="31"/>
                </a:lnTo>
                <a:lnTo>
                  <a:pt x="78" y="25"/>
                </a:lnTo>
                <a:lnTo>
                  <a:pt x="74" y="19"/>
                </a:lnTo>
                <a:lnTo>
                  <a:pt x="68" y="13"/>
                </a:lnTo>
                <a:lnTo>
                  <a:pt x="63" y="8"/>
                </a:lnTo>
                <a:lnTo>
                  <a:pt x="55" y="4"/>
                </a:lnTo>
                <a:lnTo>
                  <a:pt x="49" y="2"/>
                </a:lnTo>
                <a:lnTo>
                  <a:pt x="40" y="0"/>
                </a:lnTo>
                <a:lnTo>
                  <a:pt x="32" y="2"/>
                </a:lnTo>
                <a:lnTo>
                  <a:pt x="26" y="4"/>
                </a:lnTo>
                <a:lnTo>
                  <a:pt x="17" y="8"/>
                </a:lnTo>
                <a:lnTo>
                  <a:pt x="13" y="13"/>
                </a:lnTo>
                <a:lnTo>
                  <a:pt x="7" y="19"/>
                </a:lnTo>
                <a:lnTo>
                  <a:pt x="5" y="25"/>
                </a:lnTo>
                <a:lnTo>
                  <a:pt x="0" y="31"/>
                </a:lnTo>
                <a:lnTo>
                  <a:pt x="0" y="40"/>
                </a:lnTo>
                <a:lnTo>
                  <a:pt x="0" y="48"/>
                </a:lnTo>
                <a:lnTo>
                  <a:pt x="5" y="57"/>
                </a:lnTo>
                <a:lnTo>
                  <a:pt x="7" y="63"/>
                </a:lnTo>
                <a:lnTo>
                  <a:pt x="13" y="69"/>
                </a:lnTo>
                <a:lnTo>
                  <a:pt x="17" y="73"/>
                </a:lnTo>
                <a:lnTo>
                  <a:pt x="26" y="78"/>
                </a:lnTo>
                <a:lnTo>
                  <a:pt x="32" y="80"/>
                </a:lnTo>
                <a:lnTo>
                  <a:pt x="40" y="80"/>
                </a:lnTo>
                <a:lnTo>
                  <a:pt x="49" y="80"/>
                </a:lnTo>
                <a:lnTo>
                  <a:pt x="55" y="78"/>
                </a:lnTo>
                <a:lnTo>
                  <a:pt x="63" y="73"/>
                </a:lnTo>
                <a:lnTo>
                  <a:pt x="68" y="69"/>
                </a:lnTo>
                <a:lnTo>
                  <a:pt x="74" y="63"/>
                </a:lnTo>
                <a:lnTo>
                  <a:pt x="78" y="57"/>
                </a:lnTo>
                <a:lnTo>
                  <a:pt x="80" y="48"/>
                </a:lnTo>
                <a:lnTo>
                  <a:pt x="80" y="40"/>
                </a:lnTo>
                <a:close/>
                <a:moveTo>
                  <a:pt x="78" y="40"/>
                </a:moveTo>
                <a:lnTo>
                  <a:pt x="78" y="48"/>
                </a:lnTo>
                <a:lnTo>
                  <a:pt x="76" y="55"/>
                </a:lnTo>
                <a:lnTo>
                  <a:pt x="72" y="61"/>
                </a:lnTo>
                <a:lnTo>
                  <a:pt x="68" y="67"/>
                </a:lnTo>
                <a:lnTo>
                  <a:pt x="61" y="71"/>
                </a:lnTo>
                <a:lnTo>
                  <a:pt x="55" y="76"/>
                </a:lnTo>
                <a:lnTo>
                  <a:pt x="49" y="78"/>
                </a:lnTo>
                <a:lnTo>
                  <a:pt x="40" y="78"/>
                </a:lnTo>
                <a:lnTo>
                  <a:pt x="32" y="78"/>
                </a:lnTo>
                <a:lnTo>
                  <a:pt x="26" y="76"/>
                </a:lnTo>
                <a:lnTo>
                  <a:pt x="19" y="71"/>
                </a:lnTo>
                <a:lnTo>
                  <a:pt x="13" y="67"/>
                </a:lnTo>
                <a:lnTo>
                  <a:pt x="9" y="61"/>
                </a:lnTo>
                <a:lnTo>
                  <a:pt x="7" y="55"/>
                </a:lnTo>
                <a:lnTo>
                  <a:pt x="5" y="48"/>
                </a:lnTo>
                <a:lnTo>
                  <a:pt x="2" y="40"/>
                </a:lnTo>
                <a:lnTo>
                  <a:pt x="5" y="34"/>
                </a:lnTo>
                <a:lnTo>
                  <a:pt x="7" y="25"/>
                </a:lnTo>
                <a:lnTo>
                  <a:pt x="9" y="19"/>
                </a:lnTo>
                <a:lnTo>
                  <a:pt x="13" y="15"/>
                </a:lnTo>
                <a:lnTo>
                  <a:pt x="19" y="8"/>
                </a:lnTo>
                <a:lnTo>
                  <a:pt x="26" y="6"/>
                </a:lnTo>
                <a:lnTo>
                  <a:pt x="32" y="4"/>
                </a:lnTo>
                <a:lnTo>
                  <a:pt x="40" y="2"/>
                </a:lnTo>
                <a:lnTo>
                  <a:pt x="49" y="4"/>
                </a:lnTo>
                <a:lnTo>
                  <a:pt x="55" y="6"/>
                </a:lnTo>
                <a:lnTo>
                  <a:pt x="61" y="8"/>
                </a:lnTo>
                <a:lnTo>
                  <a:pt x="68" y="15"/>
                </a:lnTo>
                <a:lnTo>
                  <a:pt x="72" y="19"/>
                </a:lnTo>
                <a:lnTo>
                  <a:pt x="76" y="25"/>
                </a:lnTo>
                <a:lnTo>
                  <a:pt x="78" y="34"/>
                </a:lnTo>
                <a:lnTo>
                  <a:pt x="78" y="40"/>
                </a:lnTo>
                <a:close/>
              </a:path>
            </a:pathLst>
          </a:custGeom>
          <a:solidFill>
            <a:srgbClr val="FE77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6" name="Freeform 214"/>
          <p:cNvSpPr>
            <a:spLocks noEditPoints="1"/>
          </p:cNvSpPr>
          <p:nvPr/>
        </p:nvSpPr>
        <p:spPr bwMode="auto">
          <a:xfrm>
            <a:off x="4325938" y="4685500"/>
            <a:ext cx="120650" cy="123825"/>
          </a:xfrm>
          <a:custGeom>
            <a:avLst/>
            <a:gdLst>
              <a:gd name="T0" fmla="*/ 76 w 76"/>
              <a:gd name="T1" fmla="*/ 32 h 78"/>
              <a:gd name="T2" fmla="*/ 70 w 76"/>
              <a:gd name="T3" fmla="*/ 17 h 78"/>
              <a:gd name="T4" fmla="*/ 59 w 76"/>
              <a:gd name="T5" fmla="*/ 6 h 78"/>
              <a:gd name="T6" fmla="*/ 47 w 76"/>
              <a:gd name="T7" fmla="*/ 0 h 78"/>
              <a:gd name="T8" fmla="*/ 30 w 76"/>
              <a:gd name="T9" fmla="*/ 0 h 78"/>
              <a:gd name="T10" fmla="*/ 17 w 76"/>
              <a:gd name="T11" fmla="*/ 6 h 78"/>
              <a:gd name="T12" fmla="*/ 7 w 76"/>
              <a:gd name="T13" fmla="*/ 17 h 78"/>
              <a:gd name="T14" fmla="*/ 0 w 76"/>
              <a:gd name="T15" fmla="*/ 32 h 78"/>
              <a:gd name="T16" fmla="*/ 0 w 76"/>
              <a:gd name="T17" fmla="*/ 46 h 78"/>
              <a:gd name="T18" fmla="*/ 7 w 76"/>
              <a:gd name="T19" fmla="*/ 61 h 78"/>
              <a:gd name="T20" fmla="*/ 17 w 76"/>
              <a:gd name="T21" fmla="*/ 71 h 78"/>
              <a:gd name="T22" fmla="*/ 30 w 76"/>
              <a:gd name="T23" fmla="*/ 76 h 78"/>
              <a:gd name="T24" fmla="*/ 47 w 76"/>
              <a:gd name="T25" fmla="*/ 76 h 78"/>
              <a:gd name="T26" fmla="*/ 59 w 76"/>
              <a:gd name="T27" fmla="*/ 71 h 78"/>
              <a:gd name="T28" fmla="*/ 70 w 76"/>
              <a:gd name="T29" fmla="*/ 61 h 78"/>
              <a:gd name="T30" fmla="*/ 76 w 76"/>
              <a:gd name="T31" fmla="*/ 46 h 78"/>
              <a:gd name="T32" fmla="*/ 74 w 76"/>
              <a:gd name="T33" fmla="*/ 38 h 78"/>
              <a:gd name="T34" fmla="*/ 72 w 76"/>
              <a:gd name="T35" fmla="*/ 53 h 78"/>
              <a:gd name="T36" fmla="*/ 64 w 76"/>
              <a:gd name="T37" fmla="*/ 65 h 78"/>
              <a:gd name="T38" fmla="*/ 53 w 76"/>
              <a:gd name="T39" fmla="*/ 71 h 78"/>
              <a:gd name="T40" fmla="*/ 38 w 76"/>
              <a:gd name="T41" fmla="*/ 76 h 78"/>
              <a:gd name="T42" fmla="*/ 24 w 76"/>
              <a:gd name="T43" fmla="*/ 71 h 78"/>
              <a:gd name="T44" fmla="*/ 13 w 76"/>
              <a:gd name="T45" fmla="*/ 65 h 78"/>
              <a:gd name="T46" fmla="*/ 5 w 76"/>
              <a:gd name="T47" fmla="*/ 53 h 78"/>
              <a:gd name="T48" fmla="*/ 3 w 76"/>
              <a:gd name="T49" fmla="*/ 38 h 78"/>
              <a:gd name="T50" fmla="*/ 5 w 76"/>
              <a:gd name="T51" fmla="*/ 25 h 78"/>
              <a:gd name="T52" fmla="*/ 13 w 76"/>
              <a:gd name="T53" fmla="*/ 13 h 78"/>
              <a:gd name="T54" fmla="*/ 24 w 76"/>
              <a:gd name="T55" fmla="*/ 4 h 78"/>
              <a:gd name="T56" fmla="*/ 38 w 76"/>
              <a:gd name="T57" fmla="*/ 2 h 78"/>
              <a:gd name="T58" fmla="*/ 53 w 76"/>
              <a:gd name="T59" fmla="*/ 4 h 78"/>
              <a:gd name="T60" fmla="*/ 64 w 76"/>
              <a:gd name="T61" fmla="*/ 13 h 78"/>
              <a:gd name="T62" fmla="*/ 72 w 76"/>
              <a:gd name="T63" fmla="*/ 25 h 78"/>
              <a:gd name="T64" fmla="*/ 74 w 76"/>
              <a:gd name="T65" fmla="*/ 38 h 7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6"/>
              <a:gd name="T100" fmla="*/ 0 h 78"/>
              <a:gd name="T101" fmla="*/ 76 w 76"/>
              <a:gd name="T102" fmla="*/ 78 h 7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6" h="78">
                <a:moveTo>
                  <a:pt x="76" y="38"/>
                </a:moveTo>
                <a:lnTo>
                  <a:pt x="76" y="32"/>
                </a:lnTo>
                <a:lnTo>
                  <a:pt x="74" y="23"/>
                </a:lnTo>
                <a:lnTo>
                  <a:pt x="70" y="17"/>
                </a:lnTo>
                <a:lnTo>
                  <a:pt x="66" y="11"/>
                </a:lnTo>
                <a:lnTo>
                  <a:pt x="59" y="6"/>
                </a:lnTo>
                <a:lnTo>
                  <a:pt x="53" y="2"/>
                </a:lnTo>
                <a:lnTo>
                  <a:pt x="47" y="0"/>
                </a:lnTo>
                <a:lnTo>
                  <a:pt x="38" y="0"/>
                </a:lnTo>
                <a:lnTo>
                  <a:pt x="30" y="0"/>
                </a:lnTo>
                <a:lnTo>
                  <a:pt x="24" y="2"/>
                </a:lnTo>
                <a:lnTo>
                  <a:pt x="17" y="6"/>
                </a:lnTo>
                <a:lnTo>
                  <a:pt x="11" y="11"/>
                </a:lnTo>
                <a:lnTo>
                  <a:pt x="7" y="17"/>
                </a:lnTo>
                <a:lnTo>
                  <a:pt x="3" y="23"/>
                </a:lnTo>
                <a:lnTo>
                  <a:pt x="0" y="32"/>
                </a:lnTo>
                <a:lnTo>
                  <a:pt x="0" y="38"/>
                </a:lnTo>
                <a:lnTo>
                  <a:pt x="0" y="46"/>
                </a:lnTo>
                <a:lnTo>
                  <a:pt x="3" y="53"/>
                </a:lnTo>
                <a:lnTo>
                  <a:pt x="7" y="61"/>
                </a:lnTo>
                <a:lnTo>
                  <a:pt x="11" y="65"/>
                </a:lnTo>
                <a:lnTo>
                  <a:pt x="17" y="71"/>
                </a:lnTo>
                <a:lnTo>
                  <a:pt x="24" y="74"/>
                </a:lnTo>
                <a:lnTo>
                  <a:pt x="30" y="76"/>
                </a:lnTo>
                <a:lnTo>
                  <a:pt x="38" y="78"/>
                </a:lnTo>
                <a:lnTo>
                  <a:pt x="47" y="76"/>
                </a:lnTo>
                <a:lnTo>
                  <a:pt x="53" y="74"/>
                </a:lnTo>
                <a:lnTo>
                  <a:pt x="59" y="71"/>
                </a:lnTo>
                <a:lnTo>
                  <a:pt x="66" y="65"/>
                </a:lnTo>
                <a:lnTo>
                  <a:pt x="70" y="61"/>
                </a:lnTo>
                <a:lnTo>
                  <a:pt x="74" y="53"/>
                </a:lnTo>
                <a:lnTo>
                  <a:pt x="76" y="46"/>
                </a:lnTo>
                <a:lnTo>
                  <a:pt x="76" y="38"/>
                </a:lnTo>
                <a:close/>
                <a:moveTo>
                  <a:pt x="74" y="38"/>
                </a:moveTo>
                <a:lnTo>
                  <a:pt x="74" y="46"/>
                </a:lnTo>
                <a:lnTo>
                  <a:pt x="72" y="53"/>
                </a:lnTo>
                <a:lnTo>
                  <a:pt x="68" y="59"/>
                </a:lnTo>
                <a:lnTo>
                  <a:pt x="64" y="65"/>
                </a:lnTo>
                <a:lnTo>
                  <a:pt x="59" y="69"/>
                </a:lnTo>
                <a:lnTo>
                  <a:pt x="53" y="71"/>
                </a:lnTo>
                <a:lnTo>
                  <a:pt x="47" y="74"/>
                </a:lnTo>
                <a:lnTo>
                  <a:pt x="38" y="76"/>
                </a:lnTo>
                <a:lnTo>
                  <a:pt x="32" y="74"/>
                </a:lnTo>
                <a:lnTo>
                  <a:pt x="24" y="71"/>
                </a:lnTo>
                <a:lnTo>
                  <a:pt x="17" y="69"/>
                </a:lnTo>
                <a:lnTo>
                  <a:pt x="13" y="65"/>
                </a:lnTo>
                <a:lnTo>
                  <a:pt x="9" y="59"/>
                </a:lnTo>
                <a:lnTo>
                  <a:pt x="5" y="53"/>
                </a:lnTo>
                <a:lnTo>
                  <a:pt x="3" y="46"/>
                </a:lnTo>
                <a:lnTo>
                  <a:pt x="3" y="38"/>
                </a:lnTo>
                <a:lnTo>
                  <a:pt x="3" y="32"/>
                </a:lnTo>
                <a:lnTo>
                  <a:pt x="5" y="25"/>
                </a:lnTo>
                <a:lnTo>
                  <a:pt x="9" y="19"/>
                </a:lnTo>
                <a:lnTo>
                  <a:pt x="13" y="13"/>
                </a:lnTo>
                <a:lnTo>
                  <a:pt x="17" y="8"/>
                </a:lnTo>
                <a:lnTo>
                  <a:pt x="24" y="4"/>
                </a:lnTo>
                <a:lnTo>
                  <a:pt x="32" y="2"/>
                </a:lnTo>
                <a:lnTo>
                  <a:pt x="38" y="2"/>
                </a:lnTo>
                <a:lnTo>
                  <a:pt x="47" y="2"/>
                </a:lnTo>
                <a:lnTo>
                  <a:pt x="53" y="4"/>
                </a:lnTo>
                <a:lnTo>
                  <a:pt x="59" y="8"/>
                </a:lnTo>
                <a:lnTo>
                  <a:pt x="64" y="13"/>
                </a:lnTo>
                <a:lnTo>
                  <a:pt x="68" y="19"/>
                </a:lnTo>
                <a:lnTo>
                  <a:pt x="72" y="25"/>
                </a:lnTo>
                <a:lnTo>
                  <a:pt x="74" y="32"/>
                </a:lnTo>
                <a:lnTo>
                  <a:pt x="74" y="38"/>
                </a:lnTo>
                <a:close/>
              </a:path>
            </a:pathLst>
          </a:custGeom>
          <a:solidFill>
            <a:srgbClr val="FE78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7" name="Freeform 215"/>
          <p:cNvSpPr>
            <a:spLocks noEditPoints="1"/>
          </p:cNvSpPr>
          <p:nvPr/>
        </p:nvSpPr>
        <p:spPr bwMode="auto">
          <a:xfrm>
            <a:off x="4325938" y="4685500"/>
            <a:ext cx="120650" cy="120650"/>
          </a:xfrm>
          <a:custGeom>
            <a:avLst/>
            <a:gdLst>
              <a:gd name="T0" fmla="*/ 76 w 76"/>
              <a:gd name="T1" fmla="*/ 32 h 76"/>
              <a:gd name="T2" fmla="*/ 70 w 76"/>
              <a:gd name="T3" fmla="*/ 17 h 76"/>
              <a:gd name="T4" fmla="*/ 59 w 76"/>
              <a:gd name="T5" fmla="*/ 6 h 76"/>
              <a:gd name="T6" fmla="*/ 47 w 76"/>
              <a:gd name="T7" fmla="*/ 2 h 76"/>
              <a:gd name="T8" fmla="*/ 30 w 76"/>
              <a:gd name="T9" fmla="*/ 2 h 76"/>
              <a:gd name="T10" fmla="*/ 17 w 76"/>
              <a:gd name="T11" fmla="*/ 6 h 76"/>
              <a:gd name="T12" fmla="*/ 7 w 76"/>
              <a:gd name="T13" fmla="*/ 17 h 76"/>
              <a:gd name="T14" fmla="*/ 3 w 76"/>
              <a:gd name="T15" fmla="*/ 32 h 76"/>
              <a:gd name="T16" fmla="*/ 3 w 76"/>
              <a:gd name="T17" fmla="*/ 46 h 76"/>
              <a:gd name="T18" fmla="*/ 7 w 76"/>
              <a:gd name="T19" fmla="*/ 59 h 76"/>
              <a:gd name="T20" fmla="*/ 17 w 76"/>
              <a:gd name="T21" fmla="*/ 69 h 76"/>
              <a:gd name="T22" fmla="*/ 30 w 76"/>
              <a:gd name="T23" fmla="*/ 76 h 76"/>
              <a:gd name="T24" fmla="*/ 47 w 76"/>
              <a:gd name="T25" fmla="*/ 76 h 76"/>
              <a:gd name="T26" fmla="*/ 59 w 76"/>
              <a:gd name="T27" fmla="*/ 69 h 76"/>
              <a:gd name="T28" fmla="*/ 70 w 76"/>
              <a:gd name="T29" fmla="*/ 59 h 76"/>
              <a:gd name="T30" fmla="*/ 76 w 76"/>
              <a:gd name="T31" fmla="*/ 46 h 76"/>
              <a:gd name="T32" fmla="*/ 74 w 76"/>
              <a:gd name="T33" fmla="*/ 38 h 76"/>
              <a:gd name="T34" fmla="*/ 70 w 76"/>
              <a:gd name="T35" fmla="*/ 53 h 76"/>
              <a:gd name="T36" fmla="*/ 64 w 76"/>
              <a:gd name="T37" fmla="*/ 63 h 76"/>
              <a:gd name="T38" fmla="*/ 53 w 76"/>
              <a:gd name="T39" fmla="*/ 71 h 76"/>
              <a:gd name="T40" fmla="*/ 38 w 76"/>
              <a:gd name="T41" fmla="*/ 74 h 76"/>
              <a:gd name="T42" fmla="*/ 24 w 76"/>
              <a:gd name="T43" fmla="*/ 71 h 76"/>
              <a:gd name="T44" fmla="*/ 13 w 76"/>
              <a:gd name="T45" fmla="*/ 63 h 76"/>
              <a:gd name="T46" fmla="*/ 7 w 76"/>
              <a:gd name="T47" fmla="*/ 53 h 76"/>
              <a:gd name="T48" fmla="*/ 3 w 76"/>
              <a:gd name="T49" fmla="*/ 38 h 76"/>
              <a:gd name="T50" fmla="*/ 7 w 76"/>
              <a:gd name="T51" fmla="*/ 25 h 76"/>
              <a:gd name="T52" fmla="*/ 13 w 76"/>
              <a:gd name="T53" fmla="*/ 13 h 76"/>
              <a:gd name="T54" fmla="*/ 24 w 76"/>
              <a:gd name="T55" fmla="*/ 6 h 76"/>
              <a:gd name="T56" fmla="*/ 38 w 76"/>
              <a:gd name="T57" fmla="*/ 4 h 76"/>
              <a:gd name="T58" fmla="*/ 53 w 76"/>
              <a:gd name="T59" fmla="*/ 6 h 76"/>
              <a:gd name="T60" fmla="*/ 64 w 76"/>
              <a:gd name="T61" fmla="*/ 13 h 76"/>
              <a:gd name="T62" fmla="*/ 70 w 76"/>
              <a:gd name="T63" fmla="*/ 25 h 76"/>
              <a:gd name="T64" fmla="*/ 74 w 76"/>
              <a:gd name="T65" fmla="*/ 38 h 7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6"/>
              <a:gd name="T100" fmla="*/ 0 h 76"/>
              <a:gd name="T101" fmla="*/ 76 w 76"/>
              <a:gd name="T102" fmla="*/ 76 h 7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6" h="76">
                <a:moveTo>
                  <a:pt x="76" y="38"/>
                </a:moveTo>
                <a:lnTo>
                  <a:pt x="76" y="32"/>
                </a:lnTo>
                <a:lnTo>
                  <a:pt x="74" y="23"/>
                </a:lnTo>
                <a:lnTo>
                  <a:pt x="70" y="17"/>
                </a:lnTo>
                <a:lnTo>
                  <a:pt x="66" y="13"/>
                </a:lnTo>
                <a:lnTo>
                  <a:pt x="59" y="6"/>
                </a:lnTo>
                <a:lnTo>
                  <a:pt x="53" y="4"/>
                </a:lnTo>
                <a:lnTo>
                  <a:pt x="47" y="2"/>
                </a:lnTo>
                <a:lnTo>
                  <a:pt x="38" y="0"/>
                </a:lnTo>
                <a:lnTo>
                  <a:pt x="30" y="2"/>
                </a:lnTo>
                <a:lnTo>
                  <a:pt x="24" y="4"/>
                </a:lnTo>
                <a:lnTo>
                  <a:pt x="17" y="6"/>
                </a:lnTo>
                <a:lnTo>
                  <a:pt x="11" y="13"/>
                </a:lnTo>
                <a:lnTo>
                  <a:pt x="7" y="17"/>
                </a:lnTo>
                <a:lnTo>
                  <a:pt x="5" y="23"/>
                </a:lnTo>
                <a:lnTo>
                  <a:pt x="3" y="32"/>
                </a:lnTo>
                <a:lnTo>
                  <a:pt x="0" y="38"/>
                </a:lnTo>
                <a:lnTo>
                  <a:pt x="3" y="46"/>
                </a:lnTo>
                <a:lnTo>
                  <a:pt x="5" y="53"/>
                </a:lnTo>
                <a:lnTo>
                  <a:pt x="7" y="59"/>
                </a:lnTo>
                <a:lnTo>
                  <a:pt x="11" y="65"/>
                </a:lnTo>
                <a:lnTo>
                  <a:pt x="17" y="69"/>
                </a:lnTo>
                <a:lnTo>
                  <a:pt x="24" y="74"/>
                </a:lnTo>
                <a:lnTo>
                  <a:pt x="30" y="76"/>
                </a:lnTo>
                <a:lnTo>
                  <a:pt x="38" y="76"/>
                </a:lnTo>
                <a:lnTo>
                  <a:pt x="47" y="76"/>
                </a:lnTo>
                <a:lnTo>
                  <a:pt x="53" y="74"/>
                </a:lnTo>
                <a:lnTo>
                  <a:pt x="59" y="69"/>
                </a:lnTo>
                <a:lnTo>
                  <a:pt x="66" y="65"/>
                </a:lnTo>
                <a:lnTo>
                  <a:pt x="70" y="59"/>
                </a:lnTo>
                <a:lnTo>
                  <a:pt x="74" y="53"/>
                </a:lnTo>
                <a:lnTo>
                  <a:pt x="76" y="46"/>
                </a:lnTo>
                <a:lnTo>
                  <a:pt x="76" y="38"/>
                </a:lnTo>
                <a:close/>
                <a:moveTo>
                  <a:pt x="74" y="38"/>
                </a:moveTo>
                <a:lnTo>
                  <a:pt x="72" y="46"/>
                </a:lnTo>
                <a:lnTo>
                  <a:pt x="70" y="53"/>
                </a:lnTo>
                <a:lnTo>
                  <a:pt x="68" y="59"/>
                </a:lnTo>
                <a:lnTo>
                  <a:pt x="64" y="63"/>
                </a:lnTo>
                <a:lnTo>
                  <a:pt x="57" y="67"/>
                </a:lnTo>
                <a:lnTo>
                  <a:pt x="53" y="71"/>
                </a:lnTo>
                <a:lnTo>
                  <a:pt x="45" y="74"/>
                </a:lnTo>
                <a:lnTo>
                  <a:pt x="38" y="74"/>
                </a:lnTo>
                <a:lnTo>
                  <a:pt x="32" y="74"/>
                </a:lnTo>
                <a:lnTo>
                  <a:pt x="24" y="71"/>
                </a:lnTo>
                <a:lnTo>
                  <a:pt x="19" y="67"/>
                </a:lnTo>
                <a:lnTo>
                  <a:pt x="13" y="63"/>
                </a:lnTo>
                <a:lnTo>
                  <a:pt x="9" y="59"/>
                </a:lnTo>
                <a:lnTo>
                  <a:pt x="7" y="53"/>
                </a:lnTo>
                <a:lnTo>
                  <a:pt x="5" y="46"/>
                </a:lnTo>
                <a:lnTo>
                  <a:pt x="3" y="38"/>
                </a:lnTo>
                <a:lnTo>
                  <a:pt x="5" y="32"/>
                </a:lnTo>
                <a:lnTo>
                  <a:pt x="7" y="25"/>
                </a:lnTo>
                <a:lnTo>
                  <a:pt x="9" y="19"/>
                </a:lnTo>
                <a:lnTo>
                  <a:pt x="13" y="13"/>
                </a:lnTo>
                <a:lnTo>
                  <a:pt x="19" y="8"/>
                </a:lnTo>
                <a:lnTo>
                  <a:pt x="24" y="6"/>
                </a:lnTo>
                <a:lnTo>
                  <a:pt x="32" y="4"/>
                </a:lnTo>
                <a:lnTo>
                  <a:pt x="38" y="4"/>
                </a:lnTo>
                <a:lnTo>
                  <a:pt x="45" y="4"/>
                </a:lnTo>
                <a:lnTo>
                  <a:pt x="53" y="6"/>
                </a:lnTo>
                <a:lnTo>
                  <a:pt x="57" y="8"/>
                </a:lnTo>
                <a:lnTo>
                  <a:pt x="64" y="13"/>
                </a:lnTo>
                <a:lnTo>
                  <a:pt x="68" y="19"/>
                </a:lnTo>
                <a:lnTo>
                  <a:pt x="70" y="25"/>
                </a:lnTo>
                <a:lnTo>
                  <a:pt x="72" y="32"/>
                </a:lnTo>
                <a:lnTo>
                  <a:pt x="74" y="38"/>
                </a:lnTo>
                <a:close/>
              </a:path>
            </a:pathLst>
          </a:custGeom>
          <a:solidFill>
            <a:srgbClr val="FE78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8" name="Freeform 216"/>
          <p:cNvSpPr>
            <a:spLocks noEditPoints="1"/>
          </p:cNvSpPr>
          <p:nvPr/>
        </p:nvSpPr>
        <p:spPr bwMode="auto">
          <a:xfrm>
            <a:off x="4330700" y="4688675"/>
            <a:ext cx="112713" cy="117475"/>
          </a:xfrm>
          <a:custGeom>
            <a:avLst/>
            <a:gdLst>
              <a:gd name="T0" fmla="*/ 71 w 71"/>
              <a:gd name="T1" fmla="*/ 30 h 74"/>
              <a:gd name="T2" fmla="*/ 65 w 71"/>
              <a:gd name="T3" fmla="*/ 17 h 74"/>
              <a:gd name="T4" fmla="*/ 56 w 71"/>
              <a:gd name="T5" fmla="*/ 6 h 74"/>
              <a:gd name="T6" fmla="*/ 44 w 71"/>
              <a:gd name="T7" fmla="*/ 0 h 74"/>
              <a:gd name="T8" fmla="*/ 29 w 71"/>
              <a:gd name="T9" fmla="*/ 0 h 74"/>
              <a:gd name="T10" fmla="*/ 14 w 71"/>
              <a:gd name="T11" fmla="*/ 6 h 74"/>
              <a:gd name="T12" fmla="*/ 6 w 71"/>
              <a:gd name="T13" fmla="*/ 17 h 74"/>
              <a:gd name="T14" fmla="*/ 0 w 71"/>
              <a:gd name="T15" fmla="*/ 30 h 74"/>
              <a:gd name="T16" fmla="*/ 0 w 71"/>
              <a:gd name="T17" fmla="*/ 44 h 74"/>
              <a:gd name="T18" fmla="*/ 6 w 71"/>
              <a:gd name="T19" fmla="*/ 57 h 74"/>
              <a:gd name="T20" fmla="*/ 14 w 71"/>
              <a:gd name="T21" fmla="*/ 67 h 74"/>
              <a:gd name="T22" fmla="*/ 29 w 71"/>
              <a:gd name="T23" fmla="*/ 72 h 74"/>
              <a:gd name="T24" fmla="*/ 44 w 71"/>
              <a:gd name="T25" fmla="*/ 72 h 74"/>
              <a:gd name="T26" fmla="*/ 56 w 71"/>
              <a:gd name="T27" fmla="*/ 67 h 74"/>
              <a:gd name="T28" fmla="*/ 65 w 71"/>
              <a:gd name="T29" fmla="*/ 57 h 74"/>
              <a:gd name="T30" fmla="*/ 71 w 71"/>
              <a:gd name="T31" fmla="*/ 44 h 74"/>
              <a:gd name="T32" fmla="*/ 69 w 71"/>
              <a:gd name="T33" fmla="*/ 36 h 74"/>
              <a:gd name="T34" fmla="*/ 67 w 71"/>
              <a:gd name="T35" fmla="*/ 51 h 74"/>
              <a:gd name="T36" fmla="*/ 58 w 71"/>
              <a:gd name="T37" fmla="*/ 61 h 74"/>
              <a:gd name="T38" fmla="*/ 48 w 71"/>
              <a:gd name="T39" fmla="*/ 67 h 74"/>
              <a:gd name="T40" fmla="*/ 35 w 71"/>
              <a:gd name="T41" fmla="*/ 72 h 74"/>
              <a:gd name="T42" fmla="*/ 23 w 71"/>
              <a:gd name="T43" fmla="*/ 67 h 74"/>
              <a:gd name="T44" fmla="*/ 12 w 71"/>
              <a:gd name="T45" fmla="*/ 61 h 74"/>
              <a:gd name="T46" fmla="*/ 4 w 71"/>
              <a:gd name="T47" fmla="*/ 51 h 74"/>
              <a:gd name="T48" fmla="*/ 2 w 71"/>
              <a:gd name="T49" fmla="*/ 36 h 74"/>
              <a:gd name="T50" fmla="*/ 4 w 71"/>
              <a:gd name="T51" fmla="*/ 23 h 74"/>
              <a:gd name="T52" fmla="*/ 12 w 71"/>
              <a:gd name="T53" fmla="*/ 13 h 74"/>
              <a:gd name="T54" fmla="*/ 23 w 71"/>
              <a:gd name="T55" fmla="*/ 4 h 74"/>
              <a:gd name="T56" fmla="*/ 35 w 71"/>
              <a:gd name="T57" fmla="*/ 2 h 74"/>
              <a:gd name="T58" fmla="*/ 48 w 71"/>
              <a:gd name="T59" fmla="*/ 4 h 74"/>
              <a:gd name="T60" fmla="*/ 58 w 71"/>
              <a:gd name="T61" fmla="*/ 13 h 74"/>
              <a:gd name="T62" fmla="*/ 67 w 71"/>
              <a:gd name="T63" fmla="*/ 23 h 74"/>
              <a:gd name="T64" fmla="*/ 69 w 71"/>
              <a:gd name="T65" fmla="*/ 36 h 7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1"/>
              <a:gd name="T100" fmla="*/ 0 h 74"/>
              <a:gd name="T101" fmla="*/ 71 w 71"/>
              <a:gd name="T102" fmla="*/ 74 h 7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1" h="74">
                <a:moveTo>
                  <a:pt x="71" y="36"/>
                </a:moveTo>
                <a:lnTo>
                  <a:pt x="71" y="30"/>
                </a:lnTo>
                <a:lnTo>
                  <a:pt x="69" y="23"/>
                </a:lnTo>
                <a:lnTo>
                  <a:pt x="65" y="17"/>
                </a:lnTo>
                <a:lnTo>
                  <a:pt x="61" y="11"/>
                </a:lnTo>
                <a:lnTo>
                  <a:pt x="56" y="6"/>
                </a:lnTo>
                <a:lnTo>
                  <a:pt x="50" y="2"/>
                </a:lnTo>
                <a:lnTo>
                  <a:pt x="44" y="0"/>
                </a:lnTo>
                <a:lnTo>
                  <a:pt x="35" y="0"/>
                </a:lnTo>
                <a:lnTo>
                  <a:pt x="29" y="0"/>
                </a:lnTo>
                <a:lnTo>
                  <a:pt x="21" y="2"/>
                </a:lnTo>
                <a:lnTo>
                  <a:pt x="14" y="6"/>
                </a:lnTo>
                <a:lnTo>
                  <a:pt x="10" y="11"/>
                </a:lnTo>
                <a:lnTo>
                  <a:pt x="6" y="17"/>
                </a:lnTo>
                <a:lnTo>
                  <a:pt x="2" y="23"/>
                </a:lnTo>
                <a:lnTo>
                  <a:pt x="0" y="30"/>
                </a:lnTo>
                <a:lnTo>
                  <a:pt x="0" y="36"/>
                </a:lnTo>
                <a:lnTo>
                  <a:pt x="0" y="44"/>
                </a:lnTo>
                <a:lnTo>
                  <a:pt x="2" y="51"/>
                </a:lnTo>
                <a:lnTo>
                  <a:pt x="6" y="57"/>
                </a:lnTo>
                <a:lnTo>
                  <a:pt x="10" y="63"/>
                </a:lnTo>
                <a:lnTo>
                  <a:pt x="14" y="67"/>
                </a:lnTo>
                <a:lnTo>
                  <a:pt x="21" y="69"/>
                </a:lnTo>
                <a:lnTo>
                  <a:pt x="29" y="72"/>
                </a:lnTo>
                <a:lnTo>
                  <a:pt x="35" y="74"/>
                </a:lnTo>
                <a:lnTo>
                  <a:pt x="44" y="72"/>
                </a:lnTo>
                <a:lnTo>
                  <a:pt x="50" y="69"/>
                </a:lnTo>
                <a:lnTo>
                  <a:pt x="56" y="67"/>
                </a:lnTo>
                <a:lnTo>
                  <a:pt x="61" y="63"/>
                </a:lnTo>
                <a:lnTo>
                  <a:pt x="65" y="57"/>
                </a:lnTo>
                <a:lnTo>
                  <a:pt x="69" y="51"/>
                </a:lnTo>
                <a:lnTo>
                  <a:pt x="71" y="44"/>
                </a:lnTo>
                <a:lnTo>
                  <a:pt x="71" y="36"/>
                </a:lnTo>
                <a:close/>
                <a:moveTo>
                  <a:pt x="69" y="36"/>
                </a:moveTo>
                <a:lnTo>
                  <a:pt x="69" y="44"/>
                </a:lnTo>
                <a:lnTo>
                  <a:pt x="67" y="51"/>
                </a:lnTo>
                <a:lnTo>
                  <a:pt x="63" y="55"/>
                </a:lnTo>
                <a:lnTo>
                  <a:pt x="58" y="61"/>
                </a:lnTo>
                <a:lnTo>
                  <a:pt x="54" y="65"/>
                </a:lnTo>
                <a:lnTo>
                  <a:pt x="48" y="67"/>
                </a:lnTo>
                <a:lnTo>
                  <a:pt x="42" y="69"/>
                </a:lnTo>
                <a:lnTo>
                  <a:pt x="35" y="72"/>
                </a:lnTo>
                <a:lnTo>
                  <a:pt x="29" y="69"/>
                </a:lnTo>
                <a:lnTo>
                  <a:pt x="23" y="67"/>
                </a:lnTo>
                <a:lnTo>
                  <a:pt x="16" y="65"/>
                </a:lnTo>
                <a:lnTo>
                  <a:pt x="12" y="61"/>
                </a:lnTo>
                <a:lnTo>
                  <a:pt x="8" y="55"/>
                </a:lnTo>
                <a:lnTo>
                  <a:pt x="4" y="51"/>
                </a:lnTo>
                <a:lnTo>
                  <a:pt x="2" y="44"/>
                </a:lnTo>
                <a:lnTo>
                  <a:pt x="2" y="36"/>
                </a:lnTo>
                <a:lnTo>
                  <a:pt x="2" y="30"/>
                </a:lnTo>
                <a:lnTo>
                  <a:pt x="4" y="23"/>
                </a:lnTo>
                <a:lnTo>
                  <a:pt x="8" y="17"/>
                </a:lnTo>
                <a:lnTo>
                  <a:pt x="12" y="13"/>
                </a:lnTo>
                <a:lnTo>
                  <a:pt x="16" y="9"/>
                </a:lnTo>
                <a:lnTo>
                  <a:pt x="23" y="4"/>
                </a:lnTo>
                <a:lnTo>
                  <a:pt x="29" y="2"/>
                </a:lnTo>
                <a:lnTo>
                  <a:pt x="35" y="2"/>
                </a:lnTo>
                <a:lnTo>
                  <a:pt x="42" y="2"/>
                </a:lnTo>
                <a:lnTo>
                  <a:pt x="48" y="4"/>
                </a:lnTo>
                <a:lnTo>
                  <a:pt x="54" y="9"/>
                </a:lnTo>
                <a:lnTo>
                  <a:pt x="58" y="13"/>
                </a:lnTo>
                <a:lnTo>
                  <a:pt x="63" y="17"/>
                </a:lnTo>
                <a:lnTo>
                  <a:pt x="67" y="23"/>
                </a:lnTo>
                <a:lnTo>
                  <a:pt x="69" y="30"/>
                </a:lnTo>
                <a:lnTo>
                  <a:pt x="69" y="36"/>
                </a:lnTo>
                <a:close/>
              </a:path>
            </a:pathLst>
          </a:custGeom>
          <a:solidFill>
            <a:srgbClr val="FE79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59" name="Freeform 217"/>
          <p:cNvSpPr>
            <a:spLocks noEditPoints="1"/>
          </p:cNvSpPr>
          <p:nvPr/>
        </p:nvSpPr>
        <p:spPr bwMode="auto">
          <a:xfrm>
            <a:off x="4330700" y="4691850"/>
            <a:ext cx="112713" cy="111125"/>
          </a:xfrm>
          <a:custGeom>
            <a:avLst/>
            <a:gdLst>
              <a:gd name="T0" fmla="*/ 69 w 71"/>
              <a:gd name="T1" fmla="*/ 28 h 70"/>
              <a:gd name="T2" fmla="*/ 65 w 71"/>
              <a:gd name="T3" fmla="*/ 15 h 70"/>
              <a:gd name="T4" fmla="*/ 54 w 71"/>
              <a:gd name="T5" fmla="*/ 4 h 70"/>
              <a:gd name="T6" fmla="*/ 42 w 71"/>
              <a:gd name="T7" fmla="*/ 0 h 70"/>
              <a:gd name="T8" fmla="*/ 29 w 71"/>
              <a:gd name="T9" fmla="*/ 0 h 70"/>
              <a:gd name="T10" fmla="*/ 16 w 71"/>
              <a:gd name="T11" fmla="*/ 4 h 70"/>
              <a:gd name="T12" fmla="*/ 6 w 71"/>
              <a:gd name="T13" fmla="*/ 15 h 70"/>
              <a:gd name="T14" fmla="*/ 2 w 71"/>
              <a:gd name="T15" fmla="*/ 28 h 70"/>
              <a:gd name="T16" fmla="*/ 2 w 71"/>
              <a:gd name="T17" fmla="*/ 42 h 70"/>
              <a:gd name="T18" fmla="*/ 6 w 71"/>
              <a:gd name="T19" fmla="*/ 55 h 70"/>
              <a:gd name="T20" fmla="*/ 16 w 71"/>
              <a:gd name="T21" fmla="*/ 63 h 70"/>
              <a:gd name="T22" fmla="*/ 29 w 71"/>
              <a:gd name="T23" fmla="*/ 70 h 70"/>
              <a:gd name="T24" fmla="*/ 42 w 71"/>
              <a:gd name="T25" fmla="*/ 70 h 70"/>
              <a:gd name="T26" fmla="*/ 54 w 71"/>
              <a:gd name="T27" fmla="*/ 63 h 70"/>
              <a:gd name="T28" fmla="*/ 65 w 71"/>
              <a:gd name="T29" fmla="*/ 55 h 70"/>
              <a:gd name="T30" fmla="*/ 69 w 71"/>
              <a:gd name="T31" fmla="*/ 42 h 70"/>
              <a:gd name="T32" fmla="*/ 69 w 71"/>
              <a:gd name="T33" fmla="*/ 34 h 70"/>
              <a:gd name="T34" fmla="*/ 65 w 71"/>
              <a:gd name="T35" fmla="*/ 46 h 70"/>
              <a:gd name="T36" fmla="*/ 58 w 71"/>
              <a:gd name="T37" fmla="*/ 57 h 70"/>
              <a:gd name="T38" fmla="*/ 48 w 71"/>
              <a:gd name="T39" fmla="*/ 65 h 70"/>
              <a:gd name="T40" fmla="*/ 35 w 71"/>
              <a:gd name="T41" fmla="*/ 67 h 70"/>
              <a:gd name="T42" fmla="*/ 23 w 71"/>
              <a:gd name="T43" fmla="*/ 65 h 70"/>
              <a:gd name="T44" fmla="*/ 12 w 71"/>
              <a:gd name="T45" fmla="*/ 57 h 70"/>
              <a:gd name="T46" fmla="*/ 6 w 71"/>
              <a:gd name="T47" fmla="*/ 46 h 70"/>
              <a:gd name="T48" fmla="*/ 2 w 71"/>
              <a:gd name="T49" fmla="*/ 34 h 70"/>
              <a:gd name="T50" fmla="*/ 6 w 71"/>
              <a:gd name="T51" fmla="*/ 21 h 70"/>
              <a:gd name="T52" fmla="*/ 12 w 71"/>
              <a:gd name="T53" fmla="*/ 11 h 70"/>
              <a:gd name="T54" fmla="*/ 23 w 71"/>
              <a:gd name="T55" fmla="*/ 4 h 70"/>
              <a:gd name="T56" fmla="*/ 35 w 71"/>
              <a:gd name="T57" fmla="*/ 2 h 70"/>
              <a:gd name="T58" fmla="*/ 48 w 71"/>
              <a:gd name="T59" fmla="*/ 4 h 70"/>
              <a:gd name="T60" fmla="*/ 58 w 71"/>
              <a:gd name="T61" fmla="*/ 11 h 70"/>
              <a:gd name="T62" fmla="*/ 65 w 71"/>
              <a:gd name="T63" fmla="*/ 21 h 70"/>
              <a:gd name="T64" fmla="*/ 69 w 71"/>
              <a:gd name="T65" fmla="*/ 34 h 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1"/>
              <a:gd name="T100" fmla="*/ 0 h 70"/>
              <a:gd name="T101" fmla="*/ 71 w 71"/>
              <a:gd name="T102" fmla="*/ 70 h 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1" h="70">
                <a:moveTo>
                  <a:pt x="71" y="34"/>
                </a:moveTo>
                <a:lnTo>
                  <a:pt x="69" y="28"/>
                </a:lnTo>
                <a:lnTo>
                  <a:pt x="67" y="21"/>
                </a:lnTo>
                <a:lnTo>
                  <a:pt x="65" y="15"/>
                </a:lnTo>
                <a:lnTo>
                  <a:pt x="61" y="9"/>
                </a:lnTo>
                <a:lnTo>
                  <a:pt x="54" y="4"/>
                </a:lnTo>
                <a:lnTo>
                  <a:pt x="50" y="2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1" y="2"/>
                </a:lnTo>
                <a:lnTo>
                  <a:pt x="16" y="4"/>
                </a:lnTo>
                <a:lnTo>
                  <a:pt x="10" y="9"/>
                </a:lnTo>
                <a:lnTo>
                  <a:pt x="6" y="15"/>
                </a:lnTo>
                <a:lnTo>
                  <a:pt x="4" y="21"/>
                </a:lnTo>
                <a:lnTo>
                  <a:pt x="2" y="28"/>
                </a:lnTo>
                <a:lnTo>
                  <a:pt x="0" y="34"/>
                </a:lnTo>
                <a:lnTo>
                  <a:pt x="2" y="42"/>
                </a:lnTo>
                <a:lnTo>
                  <a:pt x="4" y="49"/>
                </a:lnTo>
                <a:lnTo>
                  <a:pt x="6" y="55"/>
                </a:lnTo>
                <a:lnTo>
                  <a:pt x="10" y="59"/>
                </a:lnTo>
                <a:lnTo>
                  <a:pt x="16" y="63"/>
                </a:lnTo>
                <a:lnTo>
                  <a:pt x="21" y="67"/>
                </a:lnTo>
                <a:lnTo>
                  <a:pt x="29" y="70"/>
                </a:lnTo>
                <a:lnTo>
                  <a:pt x="35" y="70"/>
                </a:lnTo>
                <a:lnTo>
                  <a:pt x="42" y="70"/>
                </a:lnTo>
                <a:lnTo>
                  <a:pt x="50" y="67"/>
                </a:lnTo>
                <a:lnTo>
                  <a:pt x="54" y="63"/>
                </a:lnTo>
                <a:lnTo>
                  <a:pt x="61" y="59"/>
                </a:lnTo>
                <a:lnTo>
                  <a:pt x="65" y="55"/>
                </a:lnTo>
                <a:lnTo>
                  <a:pt x="67" y="49"/>
                </a:lnTo>
                <a:lnTo>
                  <a:pt x="69" y="42"/>
                </a:lnTo>
                <a:lnTo>
                  <a:pt x="71" y="34"/>
                </a:lnTo>
                <a:close/>
                <a:moveTo>
                  <a:pt x="69" y="34"/>
                </a:moveTo>
                <a:lnTo>
                  <a:pt x="67" y="40"/>
                </a:lnTo>
                <a:lnTo>
                  <a:pt x="65" y="46"/>
                </a:lnTo>
                <a:lnTo>
                  <a:pt x="63" y="53"/>
                </a:lnTo>
                <a:lnTo>
                  <a:pt x="58" y="57"/>
                </a:lnTo>
                <a:lnTo>
                  <a:pt x="54" y="61"/>
                </a:lnTo>
                <a:lnTo>
                  <a:pt x="48" y="65"/>
                </a:lnTo>
                <a:lnTo>
                  <a:pt x="42" y="67"/>
                </a:lnTo>
                <a:lnTo>
                  <a:pt x="35" y="67"/>
                </a:lnTo>
                <a:lnTo>
                  <a:pt x="29" y="67"/>
                </a:lnTo>
                <a:lnTo>
                  <a:pt x="23" y="65"/>
                </a:lnTo>
                <a:lnTo>
                  <a:pt x="16" y="61"/>
                </a:lnTo>
                <a:lnTo>
                  <a:pt x="12" y="57"/>
                </a:lnTo>
                <a:lnTo>
                  <a:pt x="8" y="53"/>
                </a:lnTo>
                <a:lnTo>
                  <a:pt x="6" y="46"/>
                </a:lnTo>
                <a:lnTo>
                  <a:pt x="4" y="40"/>
                </a:lnTo>
                <a:lnTo>
                  <a:pt x="2" y="34"/>
                </a:lnTo>
                <a:lnTo>
                  <a:pt x="4" y="28"/>
                </a:lnTo>
                <a:lnTo>
                  <a:pt x="6" y="21"/>
                </a:lnTo>
                <a:lnTo>
                  <a:pt x="8" y="17"/>
                </a:lnTo>
                <a:lnTo>
                  <a:pt x="12" y="11"/>
                </a:lnTo>
                <a:lnTo>
                  <a:pt x="16" y="7"/>
                </a:lnTo>
                <a:lnTo>
                  <a:pt x="23" y="4"/>
                </a:lnTo>
                <a:lnTo>
                  <a:pt x="29" y="2"/>
                </a:lnTo>
                <a:lnTo>
                  <a:pt x="35" y="2"/>
                </a:lnTo>
                <a:lnTo>
                  <a:pt x="42" y="2"/>
                </a:lnTo>
                <a:lnTo>
                  <a:pt x="48" y="4"/>
                </a:lnTo>
                <a:lnTo>
                  <a:pt x="54" y="7"/>
                </a:lnTo>
                <a:lnTo>
                  <a:pt x="58" y="11"/>
                </a:lnTo>
                <a:lnTo>
                  <a:pt x="63" y="17"/>
                </a:lnTo>
                <a:lnTo>
                  <a:pt x="65" y="21"/>
                </a:lnTo>
                <a:lnTo>
                  <a:pt x="67" y="28"/>
                </a:lnTo>
                <a:lnTo>
                  <a:pt x="69" y="34"/>
                </a:lnTo>
                <a:close/>
              </a:path>
            </a:pathLst>
          </a:custGeom>
          <a:solidFill>
            <a:srgbClr val="FE7A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0" name="Freeform 218"/>
          <p:cNvSpPr>
            <a:spLocks noEditPoints="1"/>
          </p:cNvSpPr>
          <p:nvPr/>
        </p:nvSpPr>
        <p:spPr bwMode="auto">
          <a:xfrm>
            <a:off x="4333875" y="4691850"/>
            <a:ext cx="106363" cy="111125"/>
          </a:xfrm>
          <a:custGeom>
            <a:avLst/>
            <a:gdLst>
              <a:gd name="T0" fmla="*/ 67 w 67"/>
              <a:gd name="T1" fmla="*/ 28 h 70"/>
              <a:gd name="T2" fmla="*/ 61 w 67"/>
              <a:gd name="T3" fmla="*/ 15 h 70"/>
              <a:gd name="T4" fmla="*/ 52 w 67"/>
              <a:gd name="T5" fmla="*/ 7 h 70"/>
              <a:gd name="T6" fmla="*/ 40 w 67"/>
              <a:gd name="T7" fmla="*/ 0 h 70"/>
              <a:gd name="T8" fmla="*/ 27 w 67"/>
              <a:gd name="T9" fmla="*/ 0 h 70"/>
              <a:gd name="T10" fmla="*/ 14 w 67"/>
              <a:gd name="T11" fmla="*/ 7 h 70"/>
              <a:gd name="T12" fmla="*/ 6 w 67"/>
              <a:gd name="T13" fmla="*/ 15 h 70"/>
              <a:gd name="T14" fmla="*/ 0 w 67"/>
              <a:gd name="T15" fmla="*/ 28 h 70"/>
              <a:gd name="T16" fmla="*/ 0 w 67"/>
              <a:gd name="T17" fmla="*/ 42 h 70"/>
              <a:gd name="T18" fmla="*/ 6 w 67"/>
              <a:gd name="T19" fmla="*/ 53 h 70"/>
              <a:gd name="T20" fmla="*/ 14 w 67"/>
              <a:gd name="T21" fmla="*/ 63 h 70"/>
              <a:gd name="T22" fmla="*/ 27 w 67"/>
              <a:gd name="T23" fmla="*/ 67 h 70"/>
              <a:gd name="T24" fmla="*/ 40 w 67"/>
              <a:gd name="T25" fmla="*/ 67 h 70"/>
              <a:gd name="T26" fmla="*/ 52 w 67"/>
              <a:gd name="T27" fmla="*/ 63 h 70"/>
              <a:gd name="T28" fmla="*/ 61 w 67"/>
              <a:gd name="T29" fmla="*/ 53 h 70"/>
              <a:gd name="T30" fmla="*/ 67 w 67"/>
              <a:gd name="T31" fmla="*/ 42 h 70"/>
              <a:gd name="T32" fmla="*/ 65 w 67"/>
              <a:gd name="T33" fmla="*/ 34 h 70"/>
              <a:gd name="T34" fmla="*/ 63 w 67"/>
              <a:gd name="T35" fmla="*/ 46 h 70"/>
              <a:gd name="T36" fmla="*/ 56 w 67"/>
              <a:gd name="T37" fmla="*/ 57 h 70"/>
              <a:gd name="T38" fmla="*/ 46 w 67"/>
              <a:gd name="T39" fmla="*/ 63 h 70"/>
              <a:gd name="T40" fmla="*/ 33 w 67"/>
              <a:gd name="T41" fmla="*/ 65 h 70"/>
              <a:gd name="T42" fmla="*/ 21 w 67"/>
              <a:gd name="T43" fmla="*/ 63 h 70"/>
              <a:gd name="T44" fmla="*/ 10 w 67"/>
              <a:gd name="T45" fmla="*/ 57 h 70"/>
              <a:gd name="T46" fmla="*/ 4 w 67"/>
              <a:gd name="T47" fmla="*/ 46 h 70"/>
              <a:gd name="T48" fmla="*/ 2 w 67"/>
              <a:gd name="T49" fmla="*/ 34 h 70"/>
              <a:gd name="T50" fmla="*/ 4 w 67"/>
              <a:gd name="T51" fmla="*/ 21 h 70"/>
              <a:gd name="T52" fmla="*/ 10 w 67"/>
              <a:gd name="T53" fmla="*/ 13 h 70"/>
              <a:gd name="T54" fmla="*/ 21 w 67"/>
              <a:gd name="T55" fmla="*/ 4 h 70"/>
              <a:gd name="T56" fmla="*/ 33 w 67"/>
              <a:gd name="T57" fmla="*/ 2 h 70"/>
              <a:gd name="T58" fmla="*/ 46 w 67"/>
              <a:gd name="T59" fmla="*/ 4 h 70"/>
              <a:gd name="T60" fmla="*/ 56 w 67"/>
              <a:gd name="T61" fmla="*/ 13 h 70"/>
              <a:gd name="T62" fmla="*/ 63 w 67"/>
              <a:gd name="T63" fmla="*/ 21 h 70"/>
              <a:gd name="T64" fmla="*/ 65 w 67"/>
              <a:gd name="T65" fmla="*/ 34 h 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7"/>
              <a:gd name="T100" fmla="*/ 0 h 70"/>
              <a:gd name="T101" fmla="*/ 67 w 67"/>
              <a:gd name="T102" fmla="*/ 70 h 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7" h="70">
                <a:moveTo>
                  <a:pt x="67" y="34"/>
                </a:moveTo>
                <a:lnTo>
                  <a:pt x="67" y="28"/>
                </a:lnTo>
                <a:lnTo>
                  <a:pt x="65" y="21"/>
                </a:lnTo>
                <a:lnTo>
                  <a:pt x="61" y="15"/>
                </a:lnTo>
                <a:lnTo>
                  <a:pt x="56" y="11"/>
                </a:lnTo>
                <a:lnTo>
                  <a:pt x="52" y="7"/>
                </a:lnTo>
                <a:lnTo>
                  <a:pt x="46" y="2"/>
                </a:lnTo>
                <a:lnTo>
                  <a:pt x="40" y="0"/>
                </a:lnTo>
                <a:lnTo>
                  <a:pt x="33" y="0"/>
                </a:lnTo>
                <a:lnTo>
                  <a:pt x="27" y="0"/>
                </a:lnTo>
                <a:lnTo>
                  <a:pt x="21" y="2"/>
                </a:lnTo>
                <a:lnTo>
                  <a:pt x="14" y="7"/>
                </a:lnTo>
                <a:lnTo>
                  <a:pt x="10" y="11"/>
                </a:lnTo>
                <a:lnTo>
                  <a:pt x="6" y="15"/>
                </a:lnTo>
                <a:lnTo>
                  <a:pt x="2" y="21"/>
                </a:lnTo>
                <a:lnTo>
                  <a:pt x="0" y="28"/>
                </a:lnTo>
                <a:lnTo>
                  <a:pt x="0" y="34"/>
                </a:lnTo>
                <a:lnTo>
                  <a:pt x="0" y="42"/>
                </a:lnTo>
                <a:lnTo>
                  <a:pt x="2" y="49"/>
                </a:lnTo>
                <a:lnTo>
                  <a:pt x="6" y="53"/>
                </a:lnTo>
                <a:lnTo>
                  <a:pt x="10" y="59"/>
                </a:lnTo>
                <a:lnTo>
                  <a:pt x="14" y="63"/>
                </a:lnTo>
                <a:lnTo>
                  <a:pt x="21" y="65"/>
                </a:lnTo>
                <a:lnTo>
                  <a:pt x="27" y="67"/>
                </a:lnTo>
                <a:lnTo>
                  <a:pt x="33" y="70"/>
                </a:lnTo>
                <a:lnTo>
                  <a:pt x="40" y="67"/>
                </a:lnTo>
                <a:lnTo>
                  <a:pt x="46" y="65"/>
                </a:lnTo>
                <a:lnTo>
                  <a:pt x="52" y="63"/>
                </a:lnTo>
                <a:lnTo>
                  <a:pt x="56" y="59"/>
                </a:lnTo>
                <a:lnTo>
                  <a:pt x="61" y="53"/>
                </a:lnTo>
                <a:lnTo>
                  <a:pt x="65" y="49"/>
                </a:lnTo>
                <a:lnTo>
                  <a:pt x="67" y="42"/>
                </a:lnTo>
                <a:lnTo>
                  <a:pt x="67" y="34"/>
                </a:lnTo>
                <a:close/>
                <a:moveTo>
                  <a:pt x="65" y="34"/>
                </a:moveTo>
                <a:lnTo>
                  <a:pt x="65" y="40"/>
                </a:lnTo>
                <a:lnTo>
                  <a:pt x="63" y="46"/>
                </a:lnTo>
                <a:lnTo>
                  <a:pt x="61" y="53"/>
                </a:lnTo>
                <a:lnTo>
                  <a:pt x="56" y="57"/>
                </a:lnTo>
                <a:lnTo>
                  <a:pt x="50" y="61"/>
                </a:lnTo>
                <a:lnTo>
                  <a:pt x="46" y="63"/>
                </a:lnTo>
                <a:lnTo>
                  <a:pt x="40" y="65"/>
                </a:lnTo>
                <a:lnTo>
                  <a:pt x="33" y="65"/>
                </a:lnTo>
                <a:lnTo>
                  <a:pt x="27" y="65"/>
                </a:lnTo>
                <a:lnTo>
                  <a:pt x="21" y="63"/>
                </a:lnTo>
                <a:lnTo>
                  <a:pt x="16" y="61"/>
                </a:lnTo>
                <a:lnTo>
                  <a:pt x="10" y="57"/>
                </a:lnTo>
                <a:lnTo>
                  <a:pt x="8" y="53"/>
                </a:lnTo>
                <a:lnTo>
                  <a:pt x="4" y="46"/>
                </a:lnTo>
                <a:lnTo>
                  <a:pt x="2" y="40"/>
                </a:lnTo>
                <a:lnTo>
                  <a:pt x="2" y="34"/>
                </a:lnTo>
                <a:lnTo>
                  <a:pt x="2" y="28"/>
                </a:lnTo>
                <a:lnTo>
                  <a:pt x="4" y="21"/>
                </a:lnTo>
                <a:lnTo>
                  <a:pt x="8" y="17"/>
                </a:lnTo>
                <a:lnTo>
                  <a:pt x="10" y="13"/>
                </a:lnTo>
                <a:lnTo>
                  <a:pt x="16" y="9"/>
                </a:lnTo>
                <a:lnTo>
                  <a:pt x="21" y="4"/>
                </a:lnTo>
                <a:lnTo>
                  <a:pt x="27" y="4"/>
                </a:lnTo>
                <a:lnTo>
                  <a:pt x="33" y="2"/>
                </a:lnTo>
                <a:lnTo>
                  <a:pt x="40" y="4"/>
                </a:lnTo>
                <a:lnTo>
                  <a:pt x="46" y="4"/>
                </a:lnTo>
                <a:lnTo>
                  <a:pt x="50" y="9"/>
                </a:lnTo>
                <a:lnTo>
                  <a:pt x="56" y="13"/>
                </a:lnTo>
                <a:lnTo>
                  <a:pt x="61" y="17"/>
                </a:lnTo>
                <a:lnTo>
                  <a:pt x="63" y="21"/>
                </a:lnTo>
                <a:lnTo>
                  <a:pt x="65" y="28"/>
                </a:lnTo>
                <a:lnTo>
                  <a:pt x="65" y="34"/>
                </a:lnTo>
                <a:close/>
              </a:path>
            </a:pathLst>
          </a:custGeom>
          <a:solidFill>
            <a:srgbClr val="FE7A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1" name="Freeform 219"/>
          <p:cNvSpPr>
            <a:spLocks noEditPoints="1"/>
          </p:cNvSpPr>
          <p:nvPr/>
        </p:nvSpPr>
        <p:spPr bwMode="auto">
          <a:xfrm>
            <a:off x="4333875" y="4695025"/>
            <a:ext cx="106363" cy="103187"/>
          </a:xfrm>
          <a:custGeom>
            <a:avLst/>
            <a:gdLst>
              <a:gd name="T0" fmla="*/ 65 w 67"/>
              <a:gd name="T1" fmla="*/ 26 h 65"/>
              <a:gd name="T2" fmla="*/ 61 w 67"/>
              <a:gd name="T3" fmla="*/ 15 h 65"/>
              <a:gd name="T4" fmla="*/ 52 w 67"/>
              <a:gd name="T5" fmla="*/ 5 h 65"/>
              <a:gd name="T6" fmla="*/ 40 w 67"/>
              <a:gd name="T7" fmla="*/ 0 h 65"/>
              <a:gd name="T8" fmla="*/ 27 w 67"/>
              <a:gd name="T9" fmla="*/ 0 h 65"/>
              <a:gd name="T10" fmla="*/ 14 w 67"/>
              <a:gd name="T11" fmla="*/ 5 h 65"/>
              <a:gd name="T12" fmla="*/ 6 w 67"/>
              <a:gd name="T13" fmla="*/ 15 h 65"/>
              <a:gd name="T14" fmla="*/ 2 w 67"/>
              <a:gd name="T15" fmla="*/ 26 h 65"/>
              <a:gd name="T16" fmla="*/ 2 w 67"/>
              <a:gd name="T17" fmla="*/ 38 h 65"/>
              <a:gd name="T18" fmla="*/ 6 w 67"/>
              <a:gd name="T19" fmla="*/ 51 h 65"/>
              <a:gd name="T20" fmla="*/ 14 w 67"/>
              <a:gd name="T21" fmla="*/ 59 h 65"/>
              <a:gd name="T22" fmla="*/ 27 w 67"/>
              <a:gd name="T23" fmla="*/ 65 h 65"/>
              <a:gd name="T24" fmla="*/ 40 w 67"/>
              <a:gd name="T25" fmla="*/ 65 h 65"/>
              <a:gd name="T26" fmla="*/ 52 w 67"/>
              <a:gd name="T27" fmla="*/ 59 h 65"/>
              <a:gd name="T28" fmla="*/ 61 w 67"/>
              <a:gd name="T29" fmla="*/ 51 h 65"/>
              <a:gd name="T30" fmla="*/ 65 w 67"/>
              <a:gd name="T31" fmla="*/ 38 h 65"/>
              <a:gd name="T32" fmla="*/ 65 w 67"/>
              <a:gd name="T33" fmla="*/ 32 h 65"/>
              <a:gd name="T34" fmla="*/ 61 w 67"/>
              <a:gd name="T35" fmla="*/ 44 h 65"/>
              <a:gd name="T36" fmla="*/ 54 w 67"/>
              <a:gd name="T37" fmla="*/ 55 h 65"/>
              <a:gd name="T38" fmla="*/ 46 w 67"/>
              <a:gd name="T39" fmla="*/ 61 h 65"/>
              <a:gd name="T40" fmla="*/ 33 w 67"/>
              <a:gd name="T41" fmla="*/ 63 h 65"/>
              <a:gd name="T42" fmla="*/ 21 w 67"/>
              <a:gd name="T43" fmla="*/ 61 h 65"/>
              <a:gd name="T44" fmla="*/ 12 w 67"/>
              <a:gd name="T45" fmla="*/ 55 h 65"/>
              <a:gd name="T46" fmla="*/ 6 w 67"/>
              <a:gd name="T47" fmla="*/ 44 h 65"/>
              <a:gd name="T48" fmla="*/ 2 w 67"/>
              <a:gd name="T49" fmla="*/ 32 h 65"/>
              <a:gd name="T50" fmla="*/ 6 w 67"/>
              <a:gd name="T51" fmla="*/ 21 h 65"/>
              <a:gd name="T52" fmla="*/ 12 w 67"/>
              <a:gd name="T53" fmla="*/ 11 h 65"/>
              <a:gd name="T54" fmla="*/ 21 w 67"/>
              <a:gd name="T55" fmla="*/ 5 h 65"/>
              <a:gd name="T56" fmla="*/ 33 w 67"/>
              <a:gd name="T57" fmla="*/ 2 h 65"/>
              <a:gd name="T58" fmla="*/ 46 w 67"/>
              <a:gd name="T59" fmla="*/ 5 h 65"/>
              <a:gd name="T60" fmla="*/ 54 w 67"/>
              <a:gd name="T61" fmla="*/ 11 h 65"/>
              <a:gd name="T62" fmla="*/ 61 w 67"/>
              <a:gd name="T63" fmla="*/ 21 h 65"/>
              <a:gd name="T64" fmla="*/ 65 w 67"/>
              <a:gd name="T65" fmla="*/ 3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7"/>
              <a:gd name="T100" fmla="*/ 0 h 65"/>
              <a:gd name="T101" fmla="*/ 67 w 67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7" h="65">
                <a:moveTo>
                  <a:pt x="67" y="32"/>
                </a:moveTo>
                <a:lnTo>
                  <a:pt x="65" y="26"/>
                </a:lnTo>
                <a:lnTo>
                  <a:pt x="63" y="19"/>
                </a:lnTo>
                <a:lnTo>
                  <a:pt x="61" y="15"/>
                </a:lnTo>
                <a:lnTo>
                  <a:pt x="56" y="9"/>
                </a:lnTo>
                <a:lnTo>
                  <a:pt x="52" y="5"/>
                </a:lnTo>
                <a:lnTo>
                  <a:pt x="46" y="2"/>
                </a:lnTo>
                <a:lnTo>
                  <a:pt x="40" y="0"/>
                </a:lnTo>
                <a:lnTo>
                  <a:pt x="33" y="0"/>
                </a:lnTo>
                <a:lnTo>
                  <a:pt x="27" y="0"/>
                </a:lnTo>
                <a:lnTo>
                  <a:pt x="21" y="2"/>
                </a:lnTo>
                <a:lnTo>
                  <a:pt x="14" y="5"/>
                </a:lnTo>
                <a:lnTo>
                  <a:pt x="10" y="9"/>
                </a:lnTo>
                <a:lnTo>
                  <a:pt x="6" y="15"/>
                </a:lnTo>
                <a:lnTo>
                  <a:pt x="4" y="19"/>
                </a:lnTo>
                <a:lnTo>
                  <a:pt x="2" y="26"/>
                </a:lnTo>
                <a:lnTo>
                  <a:pt x="0" y="32"/>
                </a:lnTo>
                <a:lnTo>
                  <a:pt x="2" y="38"/>
                </a:lnTo>
                <a:lnTo>
                  <a:pt x="4" y="44"/>
                </a:lnTo>
                <a:lnTo>
                  <a:pt x="6" y="51"/>
                </a:lnTo>
                <a:lnTo>
                  <a:pt x="10" y="55"/>
                </a:lnTo>
                <a:lnTo>
                  <a:pt x="14" y="59"/>
                </a:lnTo>
                <a:lnTo>
                  <a:pt x="21" y="63"/>
                </a:lnTo>
                <a:lnTo>
                  <a:pt x="27" y="65"/>
                </a:lnTo>
                <a:lnTo>
                  <a:pt x="33" y="65"/>
                </a:lnTo>
                <a:lnTo>
                  <a:pt x="40" y="65"/>
                </a:lnTo>
                <a:lnTo>
                  <a:pt x="46" y="63"/>
                </a:lnTo>
                <a:lnTo>
                  <a:pt x="52" y="59"/>
                </a:lnTo>
                <a:lnTo>
                  <a:pt x="56" y="55"/>
                </a:lnTo>
                <a:lnTo>
                  <a:pt x="61" y="51"/>
                </a:lnTo>
                <a:lnTo>
                  <a:pt x="63" y="44"/>
                </a:lnTo>
                <a:lnTo>
                  <a:pt x="65" y="38"/>
                </a:lnTo>
                <a:lnTo>
                  <a:pt x="67" y="32"/>
                </a:lnTo>
                <a:close/>
                <a:moveTo>
                  <a:pt x="65" y="32"/>
                </a:moveTo>
                <a:lnTo>
                  <a:pt x="63" y="38"/>
                </a:lnTo>
                <a:lnTo>
                  <a:pt x="61" y="44"/>
                </a:lnTo>
                <a:lnTo>
                  <a:pt x="59" y="49"/>
                </a:lnTo>
                <a:lnTo>
                  <a:pt x="54" y="55"/>
                </a:lnTo>
                <a:lnTo>
                  <a:pt x="50" y="57"/>
                </a:lnTo>
                <a:lnTo>
                  <a:pt x="46" y="61"/>
                </a:lnTo>
                <a:lnTo>
                  <a:pt x="40" y="63"/>
                </a:lnTo>
                <a:lnTo>
                  <a:pt x="33" y="63"/>
                </a:lnTo>
                <a:lnTo>
                  <a:pt x="27" y="63"/>
                </a:lnTo>
                <a:lnTo>
                  <a:pt x="21" y="61"/>
                </a:lnTo>
                <a:lnTo>
                  <a:pt x="16" y="57"/>
                </a:lnTo>
                <a:lnTo>
                  <a:pt x="12" y="55"/>
                </a:lnTo>
                <a:lnTo>
                  <a:pt x="8" y="49"/>
                </a:lnTo>
                <a:lnTo>
                  <a:pt x="6" y="44"/>
                </a:lnTo>
                <a:lnTo>
                  <a:pt x="4" y="38"/>
                </a:lnTo>
                <a:lnTo>
                  <a:pt x="2" y="32"/>
                </a:lnTo>
                <a:lnTo>
                  <a:pt x="4" y="26"/>
                </a:lnTo>
                <a:lnTo>
                  <a:pt x="6" y="21"/>
                </a:lnTo>
                <a:lnTo>
                  <a:pt x="8" y="15"/>
                </a:lnTo>
                <a:lnTo>
                  <a:pt x="12" y="11"/>
                </a:lnTo>
                <a:lnTo>
                  <a:pt x="16" y="7"/>
                </a:lnTo>
                <a:lnTo>
                  <a:pt x="21" y="5"/>
                </a:lnTo>
                <a:lnTo>
                  <a:pt x="27" y="2"/>
                </a:lnTo>
                <a:lnTo>
                  <a:pt x="33" y="2"/>
                </a:lnTo>
                <a:lnTo>
                  <a:pt x="40" y="2"/>
                </a:lnTo>
                <a:lnTo>
                  <a:pt x="46" y="5"/>
                </a:lnTo>
                <a:lnTo>
                  <a:pt x="50" y="7"/>
                </a:lnTo>
                <a:lnTo>
                  <a:pt x="54" y="11"/>
                </a:lnTo>
                <a:lnTo>
                  <a:pt x="59" y="15"/>
                </a:lnTo>
                <a:lnTo>
                  <a:pt x="61" y="21"/>
                </a:lnTo>
                <a:lnTo>
                  <a:pt x="63" y="26"/>
                </a:lnTo>
                <a:lnTo>
                  <a:pt x="65" y="32"/>
                </a:lnTo>
                <a:close/>
              </a:path>
            </a:pathLst>
          </a:custGeom>
          <a:solidFill>
            <a:srgbClr val="FE7B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2" name="Freeform 220"/>
          <p:cNvSpPr>
            <a:spLocks noEditPoints="1"/>
          </p:cNvSpPr>
          <p:nvPr/>
        </p:nvSpPr>
        <p:spPr bwMode="auto">
          <a:xfrm>
            <a:off x="4337050" y="4695025"/>
            <a:ext cx="100013" cy="100012"/>
          </a:xfrm>
          <a:custGeom>
            <a:avLst/>
            <a:gdLst>
              <a:gd name="T0" fmla="*/ 63 w 63"/>
              <a:gd name="T1" fmla="*/ 26 h 63"/>
              <a:gd name="T2" fmla="*/ 59 w 63"/>
              <a:gd name="T3" fmla="*/ 15 h 63"/>
              <a:gd name="T4" fmla="*/ 48 w 63"/>
              <a:gd name="T5" fmla="*/ 7 h 63"/>
              <a:gd name="T6" fmla="*/ 38 w 63"/>
              <a:gd name="T7" fmla="*/ 2 h 63"/>
              <a:gd name="T8" fmla="*/ 25 w 63"/>
              <a:gd name="T9" fmla="*/ 2 h 63"/>
              <a:gd name="T10" fmla="*/ 14 w 63"/>
              <a:gd name="T11" fmla="*/ 7 h 63"/>
              <a:gd name="T12" fmla="*/ 6 w 63"/>
              <a:gd name="T13" fmla="*/ 15 h 63"/>
              <a:gd name="T14" fmla="*/ 0 w 63"/>
              <a:gd name="T15" fmla="*/ 26 h 63"/>
              <a:gd name="T16" fmla="*/ 0 w 63"/>
              <a:gd name="T17" fmla="*/ 38 h 63"/>
              <a:gd name="T18" fmla="*/ 6 w 63"/>
              <a:gd name="T19" fmla="*/ 51 h 63"/>
              <a:gd name="T20" fmla="*/ 14 w 63"/>
              <a:gd name="T21" fmla="*/ 59 h 63"/>
              <a:gd name="T22" fmla="*/ 25 w 63"/>
              <a:gd name="T23" fmla="*/ 63 h 63"/>
              <a:gd name="T24" fmla="*/ 38 w 63"/>
              <a:gd name="T25" fmla="*/ 63 h 63"/>
              <a:gd name="T26" fmla="*/ 48 w 63"/>
              <a:gd name="T27" fmla="*/ 59 h 63"/>
              <a:gd name="T28" fmla="*/ 59 w 63"/>
              <a:gd name="T29" fmla="*/ 51 h 63"/>
              <a:gd name="T30" fmla="*/ 63 w 63"/>
              <a:gd name="T31" fmla="*/ 38 h 63"/>
              <a:gd name="T32" fmla="*/ 61 w 63"/>
              <a:gd name="T33" fmla="*/ 32 h 63"/>
              <a:gd name="T34" fmla="*/ 59 w 63"/>
              <a:gd name="T35" fmla="*/ 44 h 63"/>
              <a:gd name="T36" fmla="*/ 52 w 63"/>
              <a:gd name="T37" fmla="*/ 53 h 63"/>
              <a:gd name="T38" fmla="*/ 42 w 63"/>
              <a:gd name="T39" fmla="*/ 59 h 63"/>
              <a:gd name="T40" fmla="*/ 31 w 63"/>
              <a:gd name="T41" fmla="*/ 61 h 63"/>
              <a:gd name="T42" fmla="*/ 21 w 63"/>
              <a:gd name="T43" fmla="*/ 59 h 63"/>
              <a:gd name="T44" fmla="*/ 10 w 63"/>
              <a:gd name="T45" fmla="*/ 53 h 63"/>
              <a:gd name="T46" fmla="*/ 4 w 63"/>
              <a:gd name="T47" fmla="*/ 44 h 63"/>
              <a:gd name="T48" fmla="*/ 2 w 63"/>
              <a:gd name="T49" fmla="*/ 32 h 63"/>
              <a:gd name="T50" fmla="*/ 4 w 63"/>
              <a:gd name="T51" fmla="*/ 21 h 63"/>
              <a:gd name="T52" fmla="*/ 10 w 63"/>
              <a:gd name="T53" fmla="*/ 11 h 63"/>
              <a:gd name="T54" fmla="*/ 21 w 63"/>
              <a:gd name="T55" fmla="*/ 5 h 63"/>
              <a:gd name="T56" fmla="*/ 31 w 63"/>
              <a:gd name="T57" fmla="*/ 2 h 63"/>
              <a:gd name="T58" fmla="*/ 42 w 63"/>
              <a:gd name="T59" fmla="*/ 5 h 63"/>
              <a:gd name="T60" fmla="*/ 52 w 63"/>
              <a:gd name="T61" fmla="*/ 11 h 63"/>
              <a:gd name="T62" fmla="*/ 59 w 63"/>
              <a:gd name="T63" fmla="*/ 21 h 63"/>
              <a:gd name="T64" fmla="*/ 61 w 63"/>
              <a:gd name="T65" fmla="*/ 32 h 6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3"/>
              <a:gd name="T100" fmla="*/ 0 h 63"/>
              <a:gd name="T101" fmla="*/ 63 w 63"/>
              <a:gd name="T102" fmla="*/ 63 h 6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3" h="63">
                <a:moveTo>
                  <a:pt x="63" y="32"/>
                </a:moveTo>
                <a:lnTo>
                  <a:pt x="63" y="26"/>
                </a:lnTo>
                <a:lnTo>
                  <a:pt x="61" y="19"/>
                </a:lnTo>
                <a:lnTo>
                  <a:pt x="59" y="15"/>
                </a:lnTo>
                <a:lnTo>
                  <a:pt x="54" y="11"/>
                </a:lnTo>
                <a:lnTo>
                  <a:pt x="48" y="7"/>
                </a:lnTo>
                <a:lnTo>
                  <a:pt x="44" y="2"/>
                </a:lnTo>
                <a:lnTo>
                  <a:pt x="38" y="2"/>
                </a:lnTo>
                <a:lnTo>
                  <a:pt x="31" y="0"/>
                </a:lnTo>
                <a:lnTo>
                  <a:pt x="25" y="2"/>
                </a:lnTo>
                <a:lnTo>
                  <a:pt x="19" y="2"/>
                </a:lnTo>
                <a:lnTo>
                  <a:pt x="14" y="7"/>
                </a:lnTo>
                <a:lnTo>
                  <a:pt x="8" y="11"/>
                </a:lnTo>
                <a:lnTo>
                  <a:pt x="6" y="15"/>
                </a:lnTo>
                <a:lnTo>
                  <a:pt x="2" y="19"/>
                </a:lnTo>
                <a:lnTo>
                  <a:pt x="0" y="26"/>
                </a:lnTo>
                <a:lnTo>
                  <a:pt x="0" y="32"/>
                </a:lnTo>
                <a:lnTo>
                  <a:pt x="0" y="38"/>
                </a:lnTo>
                <a:lnTo>
                  <a:pt x="2" y="44"/>
                </a:lnTo>
                <a:lnTo>
                  <a:pt x="6" y="51"/>
                </a:lnTo>
                <a:lnTo>
                  <a:pt x="8" y="55"/>
                </a:lnTo>
                <a:lnTo>
                  <a:pt x="14" y="59"/>
                </a:lnTo>
                <a:lnTo>
                  <a:pt x="19" y="61"/>
                </a:lnTo>
                <a:lnTo>
                  <a:pt x="25" y="63"/>
                </a:lnTo>
                <a:lnTo>
                  <a:pt x="31" y="63"/>
                </a:lnTo>
                <a:lnTo>
                  <a:pt x="38" y="63"/>
                </a:lnTo>
                <a:lnTo>
                  <a:pt x="44" y="61"/>
                </a:lnTo>
                <a:lnTo>
                  <a:pt x="48" y="59"/>
                </a:lnTo>
                <a:lnTo>
                  <a:pt x="54" y="55"/>
                </a:lnTo>
                <a:lnTo>
                  <a:pt x="59" y="51"/>
                </a:lnTo>
                <a:lnTo>
                  <a:pt x="61" y="44"/>
                </a:lnTo>
                <a:lnTo>
                  <a:pt x="63" y="38"/>
                </a:lnTo>
                <a:lnTo>
                  <a:pt x="63" y="32"/>
                </a:lnTo>
                <a:close/>
                <a:moveTo>
                  <a:pt x="61" y="32"/>
                </a:moveTo>
                <a:lnTo>
                  <a:pt x="61" y="38"/>
                </a:lnTo>
                <a:lnTo>
                  <a:pt x="59" y="44"/>
                </a:lnTo>
                <a:lnTo>
                  <a:pt x="57" y="49"/>
                </a:lnTo>
                <a:lnTo>
                  <a:pt x="52" y="53"/>
                </a:lnTo>
                <a:lnTo>
                  <a:pt x="48" y="57"/>
                </a:lnTo>
                <a:lnTo>
                  <a:pt x="42" y="59"/>
                </a:lnTo>
                <a:lnTo>
                  <a:pt x="38" y="61"/>
                </a:lnTo>
                <a:lnTo>
                  <a:pt x="31" y="61"/>
                </a:lnTo>
                <a:lnTo>
                  <a:pt x="25" y="61"/>
                </a:lnTo>
                <a:lnTo>
                  <a:pt x="21" y="59"/>
                </a:lnTo>
                <a:lnTo>
                  <a:pt x="14" y="57"/>
                </a:lnTo>
                <a:lnTo>
                  <a:pt x="10" y="53"/>
                </a:lnTo>
                <a:lnTo>
                  <a:pt x="6" y="49"/>
                </a:lnTo>
                <a:lnTo>
                  <a:pt x="4" y="44"/>
                </a:lnTo>
                <a:lnTo>
                  <a:pt x="2" y="38"/>
                </a:lnTo>
                <a:lnTo>
                  <a:pt x="2" y="32"/>
                </a:lnTo>
                <a:lnTo>
                  <a:pt x="2" y="26"/>
                </a:lnTo>
                <a:lnTo>
                  <a:pt x="4" y="21"/>
                </a:lnTo>
                <a:lnTo>
                  <a:pt x="6" y="15"/>
                </a:lnTo>
                <a:lnTo>
                  <a:pt x="10" y="11"/>
                </a:lnTo>
                <a:lnTo>
                  <a:pt x="14" y="9"/>
                </a:lnTo>
                <a:lnTo>
                  <a:pt x="21" y="5"/>
                </a:lnTo>
                <a:lnTo>
                  <a:pt x="25" y="5"/>
                </a:lnTo>
                <a:lnTo>
                  <a:pt x="31" y="2"/>
                </a:lnTo>
                <a:lnTo>
                  <a:pt x="38" y="5"/>
                </a:lnTo>
                <a:lnTo>
                  <a:pt x="42" y="5"/>
                </a:lnTo>
                <a:lnTo>
                  <a:pt x="48" y="9"/>
                </a:lnTo>
                <a:lnTo>
                  <a:pt x="52" y="11"/>
                </a:lnTo>
                <a:lnTo>
                  <a:pt x="57" y="15"/>
                </a:lnTo>
                <a:lnTo>
                  <a:pt x="59" y="21"/>
                </a:lnTo>
                <a:lnTo>
                  <a:pt x="61" y="26"/>
                </a:lnTo>
                <a:lnTo>
                  <a:pt x="61" y="32"/>
                </a:lnTo>
                <a:close/>
              </a:path>
            </a:pathLst>
          </a:custGeom>
          <a:solidFill>
            <a:srgbClr val="FE7C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3" name="Freeform 221"/>
          <p:cNvSpPr>
            <a:spLocks noEditPoints="1"/>
          </p:cNvSpPr>
          <p:nvPr/>
        </p:nvSpPr>
        <p:spPr bwMode="auto">
          <a:xfrm>
            <a:off x="4337050" y="4698200"/>
            <a:ext cx="100013" cy="96837"/>
          </a:xfrm>
          <a:custGeom>
            <a:avLst/>
            <a:gdLst>
              <a:gd name="T0" fmla="*/ 61 w 63"/>
              <a:gd name="T1" fmla="*/ 24 h 61"/>
              <a:gd name="T2" fmla="*/ 57 w 63"/>
              <a:gd name="T3" fmla="*/ 13 h 61"/>
              <a:gd name="T4" fmla="*/ 48 w 63"/>
              <a:gd name="T5" fmla="*/ 5 h 61"/>
              <a:gd name="T6" fmla="*/ 38 w 63"/>
              <a:gd name="T7" fmla="*/ 0 h 61"/>
              <a:gd name="T8" fmla="*/ 25 w 63"/>
              <a:gd name="T9" fmla="*/ 0 h 61"/>
              <a:gd name="T10" fmla="*/ 14 w 63"/>
              <a:gd name="T11" fmla="*/ 5 h 61"/>
              <a:gd name="T12" fmla="*/ 6 w 63"/>
              <a:gd name="T13" fmla="*/ 13 h 61"/>
              <a:gd name="T14" fmla="*/ 2 w 63"/>
              <a:gd name="T15" fmla="*/ 24 h 61"/>
              <a:gd name="T16" fmla="*/ 2 w 63"/>
              <a:gd name="T17" fmla="*/ 36 h 61"/>
              <a:gd name="T18" fmla="*/ 6 w 63"/>
              <a:gd name="T19" fmla="*/ 47 h 61"/>
              <a:gd name="T20" fmla="*/ 14 w 63"/>
              <a:gd name="T21" fmla="*/ 55 h 61"/>
              <a:gd name="T22" fmla="*/ 25 w 63"/>
              <a:gd name="T23" fmla="*/ 61 h 61"/>
              <a:gd name="T24" fmla="*/ 38 w 63"/>
              <a:gd name="T25" fmla="*/ 61 h 61"/>
              <a:gd name="T26" fmla="*/ 48 w 63"/>
              <a:gd name="T27" fmla="*/ 55 h 61"/>
              <a:gd name="T28" fmla="*/ 57 w 63"/>
              <a:gd name="T29" fmla="*/ 47 h 61"/>
              <a:gd name="T30" fmla="*/ 61 w 63"/>
              <a:gd name="T31" fmla="*/ 36 h 61"/>
              <a:gd name="T32" fmla="*/ 59 w 63"/>
              <a:gd name="T33" fmla="*/ 30 h 61"/>
              <a:gd name="T34" fmla="*/ 57 w 63"/>
              <a:gd name="T35" fmla="*/ 42 h 61"/>
              <a:gd name="T36" fmla="*/ 52 w 63"/>
              <a:gd name="T37" fmla="*/ 51 h 61"/>
              <a:gd name="T38" fmla="*/ 42 w 63"/>
              <a:gd name="T39" fmla="*/ 57 h 61"/>
              <a:gd name="T40" fmla="*/ 31 w 63"/>
              <a:gd name="T41" fmla="*/ 59 h 61"/>
              <a:gd name="T42" fmla="*/ 21 w 63"/>
              <a:gd name="T43" fmla="*/ 57 h 61"/>
              <a:gd name="T44" fmla="*/ 12 w 63"/>
              <a:gd name="T45" fmla="*/ 51 h 61"/>
              <a:gd name="T46" fmla="*/ 6 w 63"/>
              <a:gd name="T47" fmla="*/ 42 h 61"/>
              <a:gd name="T48" fmla="*/ 4 w 63"/>
              <a:gd name="T49" fmla="*/ 30 h 61"/>
              <a:gd name="T50" fmla="*/ 6 w 63"/>
              <a:gd name="T51" fmla="*/ 19 h 61"/>
              <a:gd name="T52" fmla="*/ 12 w 63"/>
              <a:gd name="T53" fmla="*/ 11 h 61"/>
              <a:gd name="T54" fmla="*/ 21 w 63"/>
              <a:gd name="T55" fmla="*/ 5 h 61"/>
              <a:gd name="T56" fmla="*/ 31 w 63"/>
              <a:gd name="T57" fmla="*/ 3 h 61"/>
              <a:gd name="T58" fmla="*/ 42 w 63"/>
              <a:gd name="T59" fmla="*/ 5 h 61"/>
              <a:gd name="T60" fmla="*/ 52 w 63"/>
              <a:gd name="T61" fmla="*/ 11 h 61"/>
              <a:gd name="T62" fmla="*/ 57 w 63"/>
              <a:gd name="T63" fmla="*/ 19 h 61"/>
              <a:gd name="T64" fmla="*/ 59 w 63"/>
              <a:gd name="T65" fmla="*/ 30 h 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3"/>
              <a:gd name="T100" fmla="*/ 0 h 61"/>
              <a:gd name="T101" fmla="*/ 63 w 63"/>
              <a:gd name="T102" fmla="*/ 61 h 6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3" h="61">
                <a:moveTo>
                  <a:pt x="63" y="30"/>
                </a:moveTo>
                <a:lnTo>
                  <a:pt x="61" y="24"/>
                </a:lnTo>
                <a:lnTo>
                  <a:pt x="59" y="19"/>
                </a:lnTo>
                <a:lnTo>
                  <a:pt x="57" y="13"/>
                </a:lnTo>
                <a:lnTo>
                  <a:pt x="52" y="9"/>
                </a:lnTo>
                <a:lnTo>
                  <a:pt x="48" y="5"/>
                </a:lnTo>
                <a:lnTo>
                  <a:pt x="44" y="3"/>
                </a:lnTo>
                <a:lnTo>
                  <a:pt x="38" y="0"/>
                </a:lnTo>
                <a:lnTo>
                  <a:pt x="31" y="0"/>
                </a:lnTo>
                <a:lnTo>
                  <a:pt x="25" y="0"/>
                </a:lnTo>
                <a:lnTo>
                  <a:pt x="19" y="3"/>
                </a:lnTo>
                <a:lnTo>
                  <a:pt x="14" y="5"/>
                </a:lnTo>
                <a:lnTo>
                  <a:pt x="10" y="9"/>
                </a:lnTo>
                <a:lnTo>
                  <a:pt x="6" y="13"/>
                </a:lnTo>
                <a:lnTo>
                  <a:pt x="4" y="19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4" y="42"/>
                </a:lnTo>
                <a:lnTo>
                  <a:pt x="6" y="47"/>
                </a:lnTo>
                <a:lnTo>
                  <a:pt x="10" y="53"/>
                </a:lnTo>
                <a:lnTo>
                  <a:pt x="14" y="55"/>
                </a:lnTo>
                <a:lnTo>
                  <a:pt x="19" y="59"/>
                </a:lnTo>
                <a:lnTo>
                  <a:pt x="25" y="61"/>
                </a:lnTo>
                <a:lnTo>
                  <a:pt x="31" y="61"/>
                </a:lnTo>
                <a:lnTo>
                  <a:pt x="38" y="61"/>
                </a:lnTo>
                <a:lnTo>
                  <a:pt x="44" y="59"/>
                </a:lnTo>
                <a:lnTo>
                  <a:pt x="48" y="55"/>
                </a:lnTo>
                <a:lnTo>
                  <a:pt x="52" y="53"/>
                </a:lnTo>
                <a:lnTo>
                  <a:pt x="57" y="47"/>
                </a:lnTo>
                <a:lnTo>
                  <a:pt x="59" y="42"/>
                </a:lnTo>
                <a:lnTo>
                  <a:pt x="61" y="36"/>
                </a:lnTo>
                <a:lnTo>
                  <a:pt x="63" y="30"/>
                </a:lnTo>
                <a:close/>
                <a:moveTo>
                  <a:pt x="59" y="30"/>
                </a:moveTo>
                <a:lnTo>
                  <a:pt x="59" y="36"/>
                </a:lnTo>
                <a:lnTo>
                  <a:pt x="57" y="42"/>
                </a:lnTo>
                <a:lnTo>
                  <a:pt x="54" y="47"/>
                </a:lnTo>
                <a:lnTo>
                  <a:pt x="52" y="51"/>
                </a:lnTo>
                <a:lnTo>
                  <a:pt x="48" y="53"/>
                </a:lnTo>
                <a:lnTo>
                  <a:pt x="42" y="57"/>
                </a:lnTo>
                <a:lnTo>
                  <a:pt x="38" y="57"/>
                </a:lnTo>
                <a:lnTo>
                  <a:pt x="31" y="59"/>
                </a:lnTo>
                <a:lnTo>
                  <a:pt x="25" y="57"/>
                </a:lnTo>
                <a:lnTo>
                  <a:pt x="21" y="57"/>
                </a:lnTo>
                <a:lnTo>
                  <a:pt x="17" y="53"/>
                </a:lnTo>
                <a:lnTo>
                  <a:pt x="12" y="51"/>
                </a:lnTo>
                <a:lnTo>
                  <a:pt x="8" y="47"/>
                </a:lnTo>
                <a:lnTo>
                  <a:pt x="6" y="42"/>
                </a:lnTo>
                <a:lnTo>
                  <a:pt x="4" y="36"/>
                </a:lnTo>
                <a:lnTo>
                  <a:pt x="4" y="30"/>
                </a:lnTo>
                <a:lnTo>
                  <a:pt x="4" y="26"/>
                </a:lnTo>
                <a:lnTo>
                  <a:pt x="6" y="19"/>
                </a:lnTo>
                <a:lnTo>
                  <a:pt x="8" y="15"/>
                </a:lnTo>
                <a:lnTo>
                  <a:pt x="12" y="11"/>
                </a:lnTo>
                <a:lnTo>
                  <a:pt x="17" y="7"/>
                </a:lnTo>
                <a:lnTo>
                  <a:pt x="21" y="5"/>
                </a:lnTo>
                <a:lnTo>
                  <a:pt x="25" y="3"/>
                </a:lnTo>
                <a:lnTo>
                  <a:pt x="31" y="3"/>
                </a:lnTo>
                <a:lnTo>
                  <a:pt x="38" y="3"/>
                </a:lnTo>
                <a:lnTo>
                  <a:pt x="42" y="5"/>
                </a:lnTo>
                <a:lnTo>
                  <a:pt x="48" y="7"/>
                </a:lnTo>
                <a:lnTo>
                  <a:pt x="52" y="11"/>
                </a:lnTo>
                <a:lnTo>
                  <a:pt x="54" y="15"/>
                </a:lnTo>
                <a:lnTo>
                  <a:pt x="57" y="19"/>
                </a:lnTo>
                <a:lnTo>
                  <a:pt x="59" y="26"/>
                </a:lnTo>
                <a:lnTo>
                  <a:pt x="59" y="30"/>
                </a:lnTo>
                <a:close/>
              </a:path>
            </a:pathLst>
          </a:custGeom>
          <a:solidFill>
            <a:srgbClr val="FE7C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4" name="Freeform 222"/>
          <p:cNvSpPr>
            <a:spLocks noEditPoints="1"/>
          </p:cNvSpPr>
          <p:nvPr/>
        </p:nvSpPr>
        <p:spPr bwMode="auto">
          <a:xfrm>
            <a:off x="4340225" y="4698200"/>
            <a:ext cx="93663" cy="93662"/>
          </a:xfrm>
          <a:custGeom>
            <a:avLst/>
            <a:gdLst>
              <a:gd name="T0" fmla="*/ 59 w 59"/>
              <a:gd name="T1" fmla="*/ 30 h 59"/>
              <a:gd name="T2" fmla="*/ 59 w 59"/>
              <a:gd name="T3" fmla="*/ 24 h 59"/>
              <a:gd name="T4" fmla="*/ 57 w 59"/>
              <a:gd name="T5" fmla="*/ 19 h 59"/>
              <a:gd name="T6" fmla="*/ 55 w 59"/>
              <a:gd name="T7" fmla="*/ 13 h 59"/>
              <a:gd name="T8" fmla="*/ 50 w 59"/>
              <a:gd name="T9" fmla="*/ 9 h 59"/>
              <a:gd name="T10" fmla="*/ 46 w 59"/>
              <a:gd name="T11" fmla="*/ 7 h 59"/>
              <a:gd name="T12" fmla="*/ 40 w 59"/>
              <a:gd name="T13" fmla="*/ 3 h 59"/>
              <a:gd name="T14" fmla="*/ 36 w 59"/>
              <a:gd name="T15" fmla="*/ 3 h 59"/>
              <a:gd name="T16" fmla="*/ 29 w 59"/>
              <a:gd name="T17" fmla="*/ 0 h 59"/>
              <a:gd name="T18" fmla="*/ 23 w 59"/>
              <a:gd name="T19" fmla="*/ 3 h 59"/>
              <a:gd name="T20" fmla="*/ 19 w 59"/>
              <a:gd name="T21" fmla="*/ 3 h 59"/>
              <a:gd name="T22" fmla="*/ 12 w 59"/>
              <a:gd name="T23" fmla="*/ 7 h 59"/>
              <a:gd name="T24" fmla="*/ 8 w 59"/>
              <a:gd name="T25" fmla="*/ 9 h 59"/>
              <a:gd name="T26" fmla="*/ 4 w 59"/>
              <a:gd name="T27" fmla="*/ 13 h 59"/>
              <a:gd name="T28" fmla="*/ 2 w 59"/>
              <a:gd name="T29" fmla="*/ 19 h 59"/>
              <a:gd name="T30" fmla="*/ 0 w 59"/>
              <a:gd name="T31" fmla="*/ 24 h 59"/>
              <a:gd name="T32" fmla="*/ 0 w 59"/>
              <a:gd name="T33" fmla="*/ 30 h 59"/>
              <a:gd name="T34" fmla="*/ 0 w 59"/>
              <a:gd name="T35" fmla="*/ 36 h 59"/>
              <a:gd name="T36" fmla="*/ 2 w 59"/>
              <a:gd name="T37" fmla="*/ 42 h 59"/>
              <a:gd name="T38" fmla="*/ 4 w 59"/>
              <a:gd name="T39" fmla="*/ 47 h 59"/>
              <a:gd name="T40" fmla="*/ 8 w 59"/>
              <a:gd name="T41" fmla="*/ 51 h 59"/>
              <a:gd name="T42" fmla="*/ 12 w 59"/>
              <a:gd name="T43" fmla="*/ 55 h 59"/>
              <a:gd name="T44" fmla="*/ 19 w 59"/>
              <a:gd name="T45" fmla="*/ 57 h 59"/>
              <a:gd name="T46" fmla="*/ 23 w 59"/>
              <a:gd name="T47" fmla="*/ 59 h 59"/>
              <a:gd name="T48" fmla="*/ 29 w 59"/>
              <a:gd name="T49" fmla="*/ 59 h 59"/>
              <a:gd name="T50" fmla="*/ 36 w 59"/>
              <a:gd name="T51" fmla="*/ 59 h 59"/>
              <a:gd name="T52" fmla="*/ 40 w 59"/>
              <a:gd name="T53" fmla="*/ 57 h 59"/>
              <a:gd name="T54" fmla="*/ 46 w 59"/>
              <a:gd name="T55" fmla="*/ 55 h 59"/>
              <a:gd name="T56" fmla="*/ 50 w 59"/>
              <a:gd name="T57" fmla="*/ 51 h 59"/>
              <a:gd name="T58" fmla="*/ 55 w 59"/>
              <a:gd name="T59" fmla="*/ 47 h 59"/>
              <a:gd name="T60" fmla="*/ 57 w 59"/>
              <a:gd name="T61" fmla="*/ 42 h 59"/>
              <a:gd name="T62" fmla="*/ 59 w 59"/>
              <a:gd name="T63" fmla="*/ 36 h 59"/>
              <a:gd name="T64" fmla="*/ 59 w 59"/>
              <a:gd name="T65" fmla="*/ 30 h 59"/>
              <a:gd name="T66" fmla="*/ 57 w 59"/>
              <a:gd name="T67" fmla="*/ 30 h 59"/>
              <a:gd name="T68" fmla="*/ 55 w 59"/>
              <a:gd name="T69" fmla="*/ 40 h 59"/>
              <a:gd name="T70" fmla="*/ 48 w 59"/>
              <a:gd name="T71" fmla="*/ 49 h 59"/>
              <a:gd name="T72" fmla="*/ 40 w 59"/>
              <a:gd name="T73" fmla="*/ 55 h 59"/>
              <a:gd name="T74" fmla="*/ 29 w 59"/>
              <a:gd name="T75" fmla="*/ 57 h 59"/>
              <a:gd name="T76" fmla="*/ 19 w 59"/>
              <a:gd name="T77" fmla="*/ 55 h 59"/>
              <a:gd name="T78" fmla="*/ 10 w 59"/>
              <a:gd name="T79" fmla="*/ 49 h 59"/>
              <a:gd name="T80" fmla="*/ 4 w 59"/>
              <a:gd name="T81" fmla="*/ 40 h 59"/>
              <a:gd name="T82" fmla="*/ 2 w 59"/>
              <a:gd name="T83" fmla="*/ 30 h 59"/>
              <a:gd name="T84" fmla="*/ 4 w 59"/>
              <a:gd name="T85" fmla="*/ 19 h 59"/>
              <a:gd name="T86" fmla="*/ 10 w 59"/>
              <a:gd name="T87" fmla="*/ 11 h 59"/>
              <a:gd name="T88" fmla="*/ 19 w 59"/>
              <a:gd name="T89" fmla="*/ 5 h 59"/>
              <a:gd name="T90" fmla="*/ 29 w 59"/>
              <a:gd name="T91" fmla="*/ 3 h 59"/>
              <a:gd name="T92" fmla="*/ 40 w 59"/>
              <a:gd name="T93" fmla="*/ 5 h 59"/>
              <a:gd name="T94" fmla="*/ 48 w 59"/>
              <a:gd name="T95" fmla="*/ 11 h 59"/>
              <a:gd name="T96" fmla="*/ 55 w 59"/>
              <a:gd name="T97" fmla="*/ 19 h 59"/>
              <a:gd name="T98" fmla="*/ 57 w 59"/>
              <a:gd name="T99" fmla="*/ 30 h 5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9"/>
              <a:gd name="T151" fmla="*/ 0 h 59"/>
              <a:gd name="T152" fmla="*/ 59 w 59"/>
              <a:gd name="T153" fmla="*/ 59 h 5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9" h="59">
                <a:moveTo>
                  <a:pt x="59" y="30"/>
                </a:moveTo>
                <a:lnTo>
                  <a:pt x="59" y="24"/>
                </a:lnTo>
                <a:lnTo>
                  <a:pt x="57" y="19"/>
                </a:lnTo>
                <a:lnTo>
                  <a:pt x="55" y="13"/>
                </a:lnTo>
                <a:lnTo>
                  <a:pt x="50" y="9"/>
                </a:lnTo>
                <a:lnTo>
                  <a:pt x="46" y="7"/>
                </a:lnTo>
                <a:lnTo>
                  <a:pt x="40" y="3"/>
                </a:lnTo>
                <a:lnTo>
                  <a:pt x="36" y="3"/>
                </a:lnTo>
                <a:lnTo>
                  <a:pt x="29" y="0"/>
                </a:lnTo>
                <a:lnTo>
                  <a:pt x="23" y="3"/>
                </a:lnTo>
                <a:lnTo>
                  <a:pt x="19" y="3"/>
                </a:lnTo>
                <a:lnTo>
                  <a:pt x="12" y="7"/>
                </a:lnTo>
                <a:lnTo>
                  <a:pt x="8" y="9"/>
                </a:lnTo>
                <a:lnTo>
                  <a:pt x="4" y="13"/>
                </a:lnTo>
                <a:lnTo>
                  <a:pt x="2" y="19"/>
                </a:lnTo>
                <a:lnTo>
                  <a:pt x="0" y="24"/>
                </a:lnTo>
                <a:lnTo>
                  <a:pt x="0" y="30"/>
                </a:lnTo>
                <a:lnTo>
                  <a:pt x="0" y="36"/>
                </a:lnTo>
                <a:lnTo>
                  <a:pt x="2" y="42"/>
                </a:lnTo>
                <a:lnTo>
                  <a:pt x="4" y="47"/>
                </a:lnTo>
                <a:lnTo>
                  <a:pt x="8" y="51"/>
                </a:lnTo>
                <a:lnTo>
                  <a:pt x="12" y="55"/>
                </a:lnTo>
                <a:lnTo>
                  <a:pt x="19" y="57"/>
                </a:lnTo>
                <a:lnTo>
                  <a:pt x="23" y="59"/>
                </a:lnTo>
                <a:lnTo>
                  <a:pt x="29" y="59"/>
                </a:lnTo>
                <a:lnTo>
                  <a:pt x="36" y="59"/>
                </a:lnTo>
                <a:lnTo>
                  <a:pt x="40" y="57"/>
                </a:lnTo>
                <a:lnTo>
                  <a:pt x="46" y="55"/>
                </a:lnTo>
                <a:lnTo>
                  <a:pt x="50" y="51"/>
                </a:lnTo>
                <a:lnTo>
                  <a:pt x="55" y="47"/>
                </a:lnTo>
                <a:lnTo>
                  <a:pt x="57" y="42"/>
                </a:lnTo>
                <a:lnTo>
                  <a:pt x="59" y="36"/>
                </a:lnTo>
                <a:lnTo>
                  <a:pt x="59" y="30"/>
                </a:lnTo>
                <a:close/>
                <a:moveTo>
                  <a:pt x="57" y="30"/>
                </a:moveTo>
                <a:lnTo>
                  <a:pt x="55" y="40"/>
                </a:lnTo>
                <a:lnTo>
                  <a:pt x="48" y="49"/>
                </a:lnTo>
                <a:lnTo>
                  <a:pt x="40" y="55"/>
                </a:lnTo>
                <a:lnTo>
                  <a:pt x="29" y="57"/>
                </a:lnTo>
                <a:lnTo>
                  <a:pt x="19" y="55"/>
                </a:lnTo>
                <a:lnTo>
                  <a:pt x="10" y="49"/>
                </a:lnTo>
                <a:lnTo>
                  <a:pt x="4" y="40"/>
                </a:lnTo>
                <a:lnTo>
                  <a:pt x="2" y="30"/>
                </a:lnTo>
                <a:lnTo>
                  <a:pt x="4" y="19"/>
                </a:lnTo>
                <a:lnTo>
                  <a:pt x="10" y="11"/>
                </a:lnTo>
                <a:lnTo>
                  <a:pt x="19" y="5"/>
                </a:lnTo>
                <a:lnTo>
                  <a:pt x="29" y="3"/>
                </a:lnTo>
                <a:lnTo>
                  <a:pt x="40" y="5"/>
                </a:lnTo>
                <a:lnTo>
                  <a:pt x="48" y="11"/>
                </a:lnTo>
                <a:lnTo>
                  <a:pt x="55" y="19"/>
                </a:lnTo>
                <a:lnTo>
                  <a:pt x="57" y="30"/>
                </a:lnTo>
                <a:close/>
              </a:path>
            </a:pathLst>
          </a:custGeom>
          <a:solidFill>
            <a:srgbClr val="FE7D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5" name="Freeform 223"/>
          <p:cNvSpPr>
            <a:spLocks noEditPoints="1"/>
          </p:cNvSpPr>
          <p:nvPr/>
        </p:nvSpPr>
        <p:spPr bwMode="auto">
          <a:xfrm>
            <a:off x="4343400" y="4702963"/>
            <a:ext cx="87313" cy="88900"/>
          </a:xfrm>
          <a:custGeom>
            <a:avLst/>
            <a:gdLst>
              <a:gd name="T0" fmla="*/ 55 w 55"/>
              <a:gd name="T1" fmla="*/ 27 h 56"/>
              <a:gd name="T2" fmla="*/ 55 w 55"/>
              <a:gd name="T3" fmla="*/ 23 h 56"/>
              <a:gd name="T4" fmla="*/ 53 w 55"/>
              <a:gd name="T5" fmla="*/ 16 h 56"/>
              <a:gd name="T6" fmla="*/ 50 w 55"/>
              <a:gd name="T7" fmla="*/ 12 h 56"/>
              <a:gd name="T8" fmla="*/ 48 w 55"/>
              <a:gd name="T9" fmla="*/ 8 h 56"/>
              <a:gd name="T10" fmla="*/ 44 w 55"/>
              <a:gd name="T11" fmla="*/ 4 h 56"/>
              <a:gd name="T12" fmla="*/ 38 w 55"/>
              <a:gd name="T13" fmla="*/ 2 h 56"/>
              <a:gd name="T14" fmla="*/ 34 w 55"/>
              <a:gd name="T15" fmla="*/ 0 h 56"/>
              <a:gd name="T16" fmla="*/ 27 w 55"/>
              <a:gd name="T17" fmla="*/ 0 h 56"/>
              <a:gd name="T18" fmla="*/ 21 w 55"/>
              <a:gd name="T19" fmla="*/ 0 h 56"/>
              <a:gd name="T20" fmla="*/ 17 w 55"/>
              <a:gd name="T21" fmla="*/ 2 h 56"/>
              <a:gd name="T22" fmla="*/ 13 w 55"/>
              <a:gd name="T23" fmla="*/ 4 h 56"/>
              <a:gd name="T24" fmla="*/ 8 w 55"/>
              <a:gd name="T25" fmla="*/ 8 h 56"/>
              <a:gd name="T26" fmla="*/ 4 w 55"/>
              <a:gd name="T27" fmla="*/ 12 h 56"/>
              <a:gd name="T28" fmla="*/ 2 w 55"/>
              <a:gd name="T29" fmla="*/ 16 h 56"/>
              <a:gd name="T30" fmla="*/ 0 w 55"/>
              <a:gd name="T31" fmla="*/ 23 h 56"/>
              <a:gd name="T32" fmla="*/ 0 w 55"/>
              <a:gd name="T33" fmla="*/ 27 h 56"/>
              <a:gd name="T34" fmla="*/ 0 w 55"/>
              <a:gd name="T35" fmla="*/ 33 h 56"/>
              <a:gd name="T36" fmla="*/ 2 w 55"/>
              <a:gd name="T37" fmla="*/ 39 h 56"/>
              <a:gd name="T38" fmla="*/ 4 w 55"/>
              <a:gd name="T39" fmla="*/ 44 h 56"/>
              <a:gd name="T40" fmla="*/ 8 w 55"/>
              <a:gd name="T41" fmla="*/ 48 h 56"/>
              <a:gd name="T42" fmla="*/ 13 w 55"/>
              <a:gd name="T43" fmla="*/ 50 h 56"/>
              <a:gd name="T44" fmla="*/ 17 w 55"/>
              <a:gd name="T45" fmla="*/ 54 h 56"/>
              <a:gd name="T46" fmla="*/ 21 w 55"/>
              <a:gd name="T47" fmla="*/ 54 h 56"/>
              <a:gd name="T48" fmla="*/ 27 w 55"/>
              <a:gd name="T49" fmla="*/ 56 h 56"/>
              <a:gd name="T50" fmla="*/ 34 w 55"/>
              <a:gd name="T51" fmla="*/ 54 h 56"/>
              <a:gd name="T52" fmla="*/ 38 w 55"/>
              <a:gd name="T53" fmla="*/ 54 h 56"/>
              <a:gd name="T54" fmla="*/ 44 w 55"/>
              <a:gd name="T55" fmla="*/ 50 h 56"/>
              <a:gd name="T56" fmla="*/ 48 w 55"/>
              <a:gd name="T57" fmla="*/ 48 h 56"/>
              <a:gd name="T58" fmla="*/ 50 w 55"/>
              <a:gd name="T59" fmla="*/ 44 h 56"/>
              <a:gd name="T60" fmla="*/ 53 w 55"/>
              <a:gd name="T61" fmla="*/ 39 h 56"/>
              <a:gd name="T62" fmla="*/ 55 w 55"/>
              <a:gd name="T63" fmla="*/ 33 h 56"/>
              <a:gd name="T64" fmla="*/ 55 w 55"/>
              <a:gd name="T65" fmla="*/ 27 h 56"/>
              <a:gd name="T66" fmla="*/ 53 w 55"/>
              <a:gd name="T67" fmla="*/ 27 h 56"/>
              <a:gd name="T68" fmla="*/ 50 w 55"/>
              <a:gd name="T69" fmla="*/ 37 h 56"/>
              <a:gd name="T70" fmla="*/ 46 w 55"/>
              <a:gd name="T71" fmla="*/ 46 h 56"/>
              <a:gd name="T72" fmla="*/ 38 w 55"/>
              <a:gd name="T73" fmla="*/ 52 h 56"/>
              <a:gd name="T74" fmla="*/ 27 w 55"/>
              <a:gd name="T75" fmla="*/ 54 h 56"/>
              <a:gd name="T76" fmla="*/ 17 w 55"/>
              <a:gd name="T77" fmla="*/ 52 h 56"/>
              <a:gd name="T78" fmla="*/ 8 w 55"/>
              <a:gd name="T79" fmla="*/ 46 h 56"/>
              <a:gd name="T80" fmla="*/ 4 w 55"/>
              <a:gd name="T81" fmla="*/ 37 h 56"/>
              <a:gd name="T82" fmla="*/ 2 w 55"/>
              <a:gd name="T83" fmla="*/ 27 h 56"/>
              <a:gd name="T84" fmla="*/ 4 w 55"/>
              <a:gd name="T85" fmla="*/ 18 h 56"/>
              <a:gd name="T86" fmla="*/ 8 w 55"/>
              <a:gd name="T87" fmla="*/ 10 h 56"/>
              <a:gd name="T88" fmla="*/ 17 w 55"/>
              <a:gd name="T89" fmla="*/ 4 h 56"/>
              <a:gd name="T90" fmla="*/ 27 w 55"/>
              <a:gd name="T91" fmla="*/ 2 h 56"/>
              <a:gd name="T92" fmla="*/ 38 w 55"/>
              <a:gd name="T93" fmla="*/ 4 h 56"/>
              <a:gd name="T94" fmla="*/ 46 w 55"/>
              <a:gd name="T95" fmla="*/ 10 h 56"/>
              <a:gd name="T96" fmla="*/ 50 w 55"/>
              <a:gd name="T97" fmla="*/ 18 h 56"/>
              <a:gd name="T98" fmla="*/ 53 w 55"/>
              <a:gd name="T99" fmla="*/ 27 h 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5"/>
              <a:gd name="T151" fmla="*/ 0 h 56"/>
              <a:gd name="T152" fmla="*/ 55 w 55"/>
              <a:gd name="T153" fmla="*/ 56 h 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5" h="56">
                <a:moveTo>
                  <a:pt x="55" y="27"/>
                </a:moveTo>
                <a:lnTo>
                  <a:pt x="55" y="23"/>
                </a:lnTo>
                <a:lnTo>
                  <a:pt x="53" y="16"/>
                </a:lnTo>
                <a:lnTo>
                  <a:pt x="50" y="12"/>
                </a:lnTo>
                <a:lnTo>
                  <a:pt x="48" y="8"/>
                </a:lnTo>
                <a:lnTo>
                  <a:pt x="44" y="4"/>
                </a:lnTo>
                <a:lnTo>
                  <a:pt x="38" y="2"/>
                </a:lnTo>
                <a:lnTo>
                  <a:pt x="34" y="0"/>
                </a:lnTo>
                <a:lnTo>
                  <a:pt x="27" y="0"/>
                </a:lnTo>
                <a:lnTo>
                  <a:pt x="21" y="0"/>
                </a:lnTo>
                <a:lnTo>
                  <a:pt x="17" y="2"/>
                </a:lnTo>
                <a:lnTo>
                  <a:pt x="13" y="4"/>
                </a:lnTo>
                <a:lnTo>
                  <a:pt x="8" y="8"/>
                </a:lnTo>
                <a:lnTo>
                  <a:pt x="4" y="12"/>
                </a:lnTo>
                <a:lnTo>
                  <a:pt x="2" y="16"/>
                </a:lnTo>
                <a:lnTo>
                  <a:pt x="0" y="23"/>
                </a:lnTo>
                <a:lnTo>
                  <a:pt x="0" y="27"/>
                </a:lnTo>
                <a:lnTo>
                  <a:pt x="0" y="33"/>
                </a:lnTo>
                <a:lnTo>
                  <a:pt x="2" y="39"/>
                </a:lnTo>
                <a:lnTo>
                  <a:pt x="4" y="44"/>
                </a:lnTo>
                <a:lnTo>
                  <a:pt x="8" y="48"/>
                </a:lnTo>
                <a:lnTo>
                  <a:pt x="13" y="50"/>
                </a:lnTo>
                <a:lnTo>
                  <a:pt x="17" y="54"/>
                </a:lnTo>
                <a:lnTo>
                  <a:pt x="21" y="54"/>
                </a:lnTo>
                <a:lnTo>
                  <a:pt x="27" y="56"/>
                </a:lnTo>
                <a:lnTo>
                  <a:pt x="34" y="54"/>
                </a:lnTo>
                <a:lnTo>
                  <a:pt x="38" y="54"/>
                </a:lnTo>
                <a:lnTo>
                  <a:pt x="44" y="50"/>
                </a:lnTo>
                <a:lnTo>
                  <a:pt x="48" y="48"/>
                </a:lnTo>
                <a:lnTo>
                  <a:pt x="50" y="44"/>
                </a:lnTo>
                <a:lnTo>
                  <a:pt x="53" y="39"/>
                </a:lnTo>
                <a:lnTo>
                  <a:pt x="55" y="33"/>
                </a:lnTo>
                <a:lnTo>
                  <a:pt x="55" y="27"/>
                </a:lnTo>
                <a:close/>
                <a:moveTo>
                  <a:pt x="53" y="27"/>
                </a:moveTo>
                <a:lnTo>
                  <a:pt x="50" y="37"/>
                </a:lnTo>
                <a:lnTo>
                  <a:pt x="46" y="46"/>
                </a:lnTo>
                <a:lnTo>
                  <a:pt x="38" y="52"/>
                </a:lnTo>
                <a:lnTo>
                  <a:pt x="27" y="54"/>
                </a:lnTo>
                <a:lnTo>
                  <a:pt x="17" y="52"/>
                </a:lnTo>
                <a:lnTo>
                  <a:pt x="8" y="46"/>
                </a:lnTo>
                <a:lnTo>
                  <a:pt x="4" y="37"/>
                </a:lnTo>
                <a:lnTo>
                  <a:pt x="2" y="27"/>
                </a:lnTo>
                <a:lnTo>
                  <a:pt x="4" y="18"/>
                </a:lnTo>
                <a:lnTo>
                  <a:pt x="8" y="10"/>
                </a:lnTo>
                <a:lnTo>
                  <a:pt x="17" y="4"/>
                </a:lnTo>
                <a:lnTo>
                  <a:pt x="27" y="2"/>
                </a:lnTo>
                <a:lnTo>
                  <a:pt x="38" y="4"/>
                </a:lnTo>
                <a:lnTo>
                  <a:pt x="46" y="10"/>
                </a:lnTo>
                <a:lnTo>
                  <a:pt x="50" y="18"/>
                </a:lnTo>
                <a:lnTo>
                  <a:pt x="53" y="27"/>
                </a:lnTo>
                <a:close/>
              </a:path>
            </a:pathLst>
          </a:custGeom>
          <a:solidFill>
            <a:srgbClr val="FE7E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6" name="Freeform 224"/>
          <p:cNvSpPr>
            <a:spLocks noEditPoints="1"/>
          </p:cNvSpPr>
          <p:nvPr/>
        </p:nvSpPr>
        <p:spPr bwMode="auto">
          <a:xfrm>
            <a:off x="4343400" y="4702963"/>
            <a:ext cx="87313" cy="85725"/>
          </a:xfrm>
          <a:custGeom>
            <a:avLst/>
            <a:gdLst>
              <a:gd name="T0" fmla="*/ 55 w 55"/>
              <a:gd name="T1" fmla="*/ 27 h 54"/>
              <a:gd name="T2" fmla="*/ 53 w 55"/>
              <a:gd name="T3" fmla="*/ 16 h 54"/>
              <a:gd name="T4" fmla="*/ 46 w 55"/>
              <a:gd name="T5" fmla="*/ 8 h 54"/>
              <a:gd name="T6" fmla="*/ 38 w 55"/>
              <a:gd name="T7" fmla="*/ 2 h 54"/>
              <a:gd name="T8" fmla="*/ 27 w 55"/>
              <a:gd name="T9" fmla="*/ 0 h 54"/>
              <a:gd name="T10" fmla="*/ 17 w 55"/>
              <a:gd name="T11" fmla="*/ 2 h 54"/>
              <a:gd name="T12" fmla="*/ 8 w 55"/>
              <a:gd name="T13" fmla="*/ 8 h 54"/>
              <a:gd name="T14" fmla="*/ 2 w 55"/>
              <a:gd name="T15" fmla="*/ 16 h 54"/>
              <a:gd name="T16" fmla="*/ 0 w 55"/>
              <a:gd name="T17" fmla="*/ 27 h 54"/>
              <a:gd name="T18" fmla="*/ 2 w 55"/>
              <a:gd name="T19" fmla="*/ 37 h 54"/>
              <a:gd name="T20" fmla="*/ 8 w 55"/>
              <a:gd name="T21" fmla="*/ 46 h 54"/>
              <a:gd name="T22" fmla="*/ 17 w 55"/>
              <a:gd name="T23" fmla="*/ 52 h 54"/>
              <a:gd name="T24" fmla="*/ 27 w 55"/>
              <a:gd name="T25" fmla="*/ 54 h 54"/>
              <a:gd name="T26" fmla="*/ 38 w 55"/>
              <a:gd name="T27" fmla="*/ 52 h 54"/>
              <a:gd name="T28" fmla="*/ 46 w 55"/>
              <a:gd name="T29" fmla="*/ 46 h 54"/>
              <a:gd name="T30" fmla="*/ 53 w 55"/>
              <a:gd name="T31" fmla="*/ 37 h 54"/>
              <a:gd name="T32" fmla="*/ 55 w 55"/>
              <a:gd name="T33" fmla="*/ 27 h 54"/>
              <a:gd name="T34" fmla="*/ 53 w 55"/>
              <a:gd name="T35" fmla="*/ 27 h 54"/>
              <a:gd name="T36" fmla="*/ 50 w 55"/>
              <a:gd name="T37" fmla="*/ 37 h 54"/>
              <a:gd name="T38" fmla="*/ 44 w 55"/>
              <a:gd name="T39" fmla="*/ 46 h 54"/>
              <a:gd name="T40" fmla="*/ 38 w 55"/>
              <a:gd name="T41" fmla="*/ 50 h 54"/>
              <a:gd name="T42" fmla="*/ 27 w 55"/>
              <a:gd name="T43" fmla="*/ 52 h 54"/>
              <a:gd name="T44" fmla="*/ 17 w 55"/>
              <a:gd name="T45" fmla="*/ 50 h 54"/>
              <a:gd name="T46" fmla="*/ 10 w 55"/>
              <a:gd name="T47" fmla="*/ 46 h 54"/>
              <a:gd name="T48" fmla="*/ 4 w 55"/>
              <a:gd name="T49" fmla="*/ 37 h 54"/>
              <a:gd name="T50" fmla="*/ 2 w 55"/>
              <a:gd name="T51" fmla="*/ 27 h 54"/>
              <a:gd name="T52" fmla="*/ 4 w 55"/>
              <a:gd name="T53" fmla="*/ 18 h 54"/>
              <a:gd name="T54" fmla="*/ 10 w 55"/>
              <a:gd name="T55" fmla="*/ 10 h 54"/>
              <a:gd name="T56" fmla="*/ 17 w 55"/>
              <a:gd name="T57" fmla="*/ 4 h 54"/>
              <a:gd name="T58" fmla="*/ 27 w 55"/>
              <a:gd name="T59" fmla="*/ 4 h 54"/>
              <a:gd name="T60" fmla="*/ 38 w 55"/>
              <a:gd name="T61" fmla="*/ 4 h 54"/>
              <a:gd name="T62" fmla="*/ 44 w 55"/>
              <a:gd name="T63" fmla="*/ 10 h 54"/>
              <a:gd name="T64" fmla="*/ 50 w 55"/>
              <a:gd name="T65" fmla="*/ 18 h 54"/>
              <a:gd name="T66" fmla="*/ 53 w 55"/>
              <a:gd name="T67" fmla="*/ 27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5"/>
              <a:gd name="T103" fmla="*/ 0 h 54"/>
              <a:gd name="T104" fmla="*/ 55 w 55"/>
              <a:gd name="T105" fmla="*/ 54 h 5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5" h="54">
                <a:moveTo>
                  <a:pt x="55" y="27"/>
                </a:moveTo>
                <a:lnTo>
                  <a:pt x="53" y="16"/>
                </a:lnTo>
                <a:lnTo>
                  <a:pt x="46" y="8"/>
                </a:lnTo>
                <a:lnTo>
                  <a:pt x="38" y="2"/>
                </a:lnTo>
                <a:lnTo>
                  <a:pt x="27" y="0"/>
                </a:lnTo>
                <a:lnTo>
                  <a:pt x="17" y="2"/>
                </a:lnTo>
                <a:lnTo>
                  <a:pt x="8" y="8"/>
                </a:lnTo>
                <a:lnTo>
                  <a:pt x="2" y="16"/>
                </a:lnTo>
                <a:lnTo>
                  <a:pt x="0" y="27"/>
                </a:lnTo>
                <a:lnTo>
                  <a:pt x="2" y="37"/>
                </a:lnTo>
                <a:lnTo>
                  <a:pt x="8" y="46"/>
                </a:lnTo>
                <a:lnTo>
                  <a:pt x="17" y="52"/>
                </a:lnTo>
                <a:lnTo>
                  <a:pt x="27" y="54"/>
                </a:lnTo>
                <a:lnTo>
                  <a:pt x="38" y="52"/>
                </a:lnTo>
                <a:lnTo>
                  <a:pt x="46" y="46"/>
                </a:lnTo>
                <a:lnTo>
                  <a:pt x="53" y="37"/>
                </a:lnTo>
                <a:lnTo>
                  <a:pt x="55" y="27"/>
                </a:lnTo>
                <a:close/>
                <a:moveTo>
                  <a:pt x="53" y="27"/>
                </a:moveTo>
                <a:lnTo>
                  <a:pt x="50" y="37"/>
                </a:lnTo>
                <a:lnTo>
                  <a:pt x="44" y="46"/>
                </a:lnTo>
                <a:lnTo>
                  <a:pt x="38" y="50"/>
                </a:lnTo>
                <a:lnTo>
                  <a:pt x="27" y="52"/>
                </a:lnTo>
                <a:lnTo>
                  <a:pt x="17" y="50"/>
                </a:lnTo>
                <a:lnTo>
                  <a:pt x="10" y="46"/>
                </a:lnTo>
                <a:lnTo>
                  <a:pt x="4" y="37"/>
                </a:lnTo>
                <a:lnTo>
                  <a:pt x="2" y="27"/>
                </a:lnTo>
                <a:lnTo>
                  <a:pt x="4" y="18"/>
                </a:lnTo>
                <a:lnTo>
                  <a:pt x="10" y="10"/>
                </a:lnTo>
                <a:lnTo>
                  <a:pt x="17" y="4"/>
                </a:lnTo>
                <a:lnTo>
                  <a:pt x="27" y="4"/>
                </a:lnTo>
                <a:lnTo>
                  <a:pt x="38" y="4"/>
                </a:lnTo>
                <a:lnTo>
                  <a:pt x="44" y="10"/>
                </a:lnTo>
                <a:lnTo>
                  <a:pt x="50" y="18"/>
                </a:lnTo>
                <a:lnTo>
                  <a:pt x="53" y="27"/>
                </a:lnTo>
                <a:close/>
              </a:path>
            </a:pathLst>
          </a:custGeom>
          <a:solidFill>
            <a:srgbClr val="FE7E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7" name="Freeform 225"/>
          <p:cNvSpPr>
            <a:spLocks noEditPoints="1"/>
          </p:cNvSpPr>
          <p:nvPr/>
        </p:nvSpPr>
        <p:spPr bwMode="auto">
          <a:xfrm>
            <a:off x="4346575" y="4706138"/>
            <a:ext cx="80963" cy="82550"/>
          </a:xfrm>
          <a:custGeom>
            <a:avLst/>
            <a:gdLst>
              <a:gd name="T0" fmla="*/ 51 w 51"/>
              <a:gd name="T1" fmla="*/ 25 h 52"/>
              <a:gd name="T2" fmla="*/ 48 w 51"/>
              <a:gd name="T3" fmla="*/ 16 h 52"/>
              <a:gd name="T4" fmla="*/ 44 w 51"/>
              <a:gd name="T5" fmla="*/ 8 h 52"/>
              <a:gd name="T6" fmla="*/ 36 w 51"/>
              <a:gd name="T7" fmla="*/ 2 h 52"/>
              <a:gd name="T8" fmla="*/ 25 w 51"/>
              <a:gd name="T9" fmla="*/ 0 h 52"/>
              <a:gd name="T10" fmla="*/ 15 w 51"/>
              <a:gd name="T11" fmla="*/ 2 h 52"/>
              <a:gd name="T12" fmla="*/ 6 w 51"/>
              <a:gd name="T13" fmla="*/ 8 h 52"/>
              <a:gd name="T14" fmla="*/ 2 w 51"/>
              <a:gd name="T15" fmla="*/ 16 h 52"/>
              <a:gd name="T16" fmla="*/ 0 w 51"/>
              <a:gd name="T17" fmla="*/ 25 h 52"/>
              <a:gd name="T18" fmla="*/ 2 w 51"/>
              <a:gd name="T19" fmla="*/ 35 h 52"/>
              <a:gd name="T20" fmla="*/ 6 w 51"/>
              <a:gd name="T21" fmla="*/ 44 h 52"/>
              <a:gd name="T22" fmla="*/ 15 w 51"/>
              <a:gd name="T23" fmla="*/ 50 h 52"/>
              <a:gd name="T24" fmla="*/ 25 w 51"/>
              <a:gd name="T25" fmla="*/ 52 h 52"/>
              <a:gd name="T26" fmla="*/ 36 w 51"/>
              <a:gd name="T27" fmla="*/ 50 h 52"/>
              <a:gd name="T28" fmla="*/ 44 w 51"/>
              <a:gd name="T29" fmla="*/ 44 h 52"/>
              <a:gd name="T30" fmla="*/ 48 w 51"/>
              <a:gd name="T31" fmla="*/ 35 h 52"/>
              <a:gd name="T32" fmla="*/ 51 w 51"/>
              <a:gd name="T33" fmla="*/ 25 h 52"/>
              <a:gd name="T34" fmla="*/ 48 w 51"/>
              <a:gd name="T35" fmla="*/ 25 h 52"/>
              <a:gd name="T36" fmla="*/ 46 w 51"/>
              <a:gd name="T37" fmla="*/ 35 h 52"/>
              <a:gd name="T38" fmla="*/ 42 w 51"/>
              <a:gd name="T39" fmla="*/ 42 h 52"/>
              <a:gd name="T40" fmla="*/ 34 w 51"/>
              <a:gd name="T41" fmla="*/ 48 h 52"/>
              <a:gd name="T42" fmla="*/ 25 w 51"/>
              <a:gd name="T43" fmla="*/ 48 h 52"/>
              <a:gd name="T44" fmla="*/ 17 w 51"/>
              <a:gd name="T45" fmla="*/ 48 h 52"/>
              <a:gd name="T46" fmla="*/ 8 w 51"/>
              <a:gd name="T47" fmla="*/ 42 h 52"/>
              <a:gd name="T48" fmla="*/ 4 w 51"/>
              <a:gd name="T49" fmla="*/ 35 h 52"/>
              <a:gd name="T50" fmla="*/ 2 w 51"/>
              <a:gd name="T51" fmla="*/ 25 h 52"/>
              <a:gd name="T52" fmla="*/ 4 w 51"/>
              <a:gd name="T53" fmla="*/ 16 h 52"/>
              <a:gd name="T54" fmla="*/ 8 w 51"/>
              <a:gd name="T55" fmla="*/ 8 h 52"/>
              <a:gd name="T56" fmla="*/ 17 w 51"/>
              <a:gd name="T57" fmla="*/ 4 h 52"/>
              <a:gd name="T58" fmla="*/ 25 w 51"/>
              <a:gd name="T59" fmla="*/ 2 h 52"/>
              <a:gd name="T60" fmla="*/ 34 w 51"/>
              <a:gd name="T61" fmla="*/ 4 h 52"/>
              <a:gd name="T62" fmla="*/ 42 w 51"/>
              <a:gd name="T63" fmla="*/ 8 h 52"/>
              <a:gd name="T64" fmla="*/ 46 w 51"/>
              <a:gd name="T65" fmla="*/ 16 h 52"/>
              <a:gd name="T66" fmla="*/ 48 w 51"/>
              <a:gd name="T67" fmla="*/ 25 h 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1"/>
              <a:gd name="T103" fmla="*/ 0 h 52"/>
              <a:gd name="T104" fmla="*/ 51 w 51"/>
              <a:gd name="T105" fmla="*/ 52 h 5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1" h="52">
                <a:moveTo>
                  <a:pt x="51" y="25"/>
                </a:moveTo>
                <a:lnTo>
                  <a:pt x="48" y="16"/>
                </a:lnTo>
                <a:lnTo>
                  <a:pt x="44" y="8"/>
                </a:lnTo>
                <a:lnTo>
                  <a:pt x="36" y="2"/>
                </a:lnTo>
                <a:lnTo>
                  <a:pt x="25" y="0"/>
                </a:lnTo>
                <a:lnTo>
                  <a:pt x="15" y="2"/>
                </a:lnTo>
                <a:lnTo>
                  <a:pt x="6" y="8"/>
                </a:lnTo>
                <a:lnTo>
                  <a:pt x="2" y="16"/>
                </a:lnTo>
                <a:lnTo>
                  <a:pt x="0" y="25"/>
                </a:lnTo>
                <a:lnTo>
                  <a:pt x="2" y="35"/>
                </a:lnTo>
                <a:lnTo>
                  <a:pt x="6" y="44"/>
                </a:lnTo>
                <a:lnTo>
                  <a:pt x="15" y="50"/>
                </a:lnTo>
                <a:lnTo>
                  <a:pt x="25" y="52"/>
                </a:lnTo>
                <a:lnTo>
                  <a:pt x="36" y="50"/>
                </a:lnTo>
                <a:lnTo>
                  <a:pt x="44" y="44"/>
                </a:lnTo>
                <a:lnTo>
                  <a:pt x="48" y="35"/>
                </a:lnTo>
                <a:lnTo>
                  <a:pt x="51" y="25"/>
                </a:lnTo>
                <a:close/>
                <a:moveTo>
                  <a:pt x="48" y="25"/>
                </a:moveTo>
                <a:lnTo>
                  <a:pt x="46" y="35"/>
                </a:lnTo>
                <a:lnTo>
                  <a:pt x="42" y="42"/>
                </a:lnTo>
                <a:lnTo>
                  <a:pt x="34" y="48"/>
                </a:lnTo>
                <a:lnTo>
                  <a:pt x="25" y="48"/>
                </a:lnTo>
                <a:lnTo>
                  <a:pt x="17" y="48"/>
                </a:lnTo>
                <a:lnTo>
                  <a:pt x="8" y="42"/>
                </a:lnTo>
                <a:lnTo>
                  <a:pt x="4" y="35"/>
                </a:lnTo>
                <a:lnTo>
                  <a:pt x="2" y="25"/>
                </a:lnTo>
                <a:lnTo>
                  <a:pt x="4" y="16"/>
                </a:lnTo>
                <a:lnTo>
                  <a:pt x="8" y="8"/>
                </a:lnTo>
                <a:lnTo>
                  <a:pt x="17" y="4"/>
                </a:lnTo>
                <a:lnTo>
                  <a:pt x="25" y="2"/>
                </a:lnTo>
                <a:lnTo>
                  <a:pt x="34" y="4"/>
                </a:lnTo>
                <a:lnTo>
                  <a:pt x="42" y="8"/>
                </a:lnTo>
                <a:lnTo>
                  <a:pt x="46" y="16"/>
                </a:lnTo>
                <a:lnTo>
                  <a:pt x="48" y="25"/>
                </a:lnTo>
                <a:close/>
              </a:path>
            </a:pathLst>
          </a:custGeom>
          <a:solidFill>
            <a:srgbClr val="FE7F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8" name="Freeform 226"/>
          <p:cNvSpPr>
            <a:spLocks noEditPoints="1"/>
          </p:cNvSpPr>
          <p:nvPr/>
        </p:nvSpPr>
        <p:spPr bwMode="auto">
          <a:xfrm>
            <a:off x="4346575" y="4709313"/>
            <a:ext cx="80963" cy="76200"/>
          </a:xfrm>
          <a:custGeom>
            <a:avLst/>
            <a:gdLst>
              <a:gd name="T0" fmla="*/ 51 w 51"/>
              <a:gd name="T1" fmla="*/ 23 h 48"/>
              <a:gd name="T2" fmla="*/ 48 w 51"/>
              <a:gd name="T3" fmla="*/ 14 h 48"/>
              <a:gd name="T4" fmla="*/ 42 w 51"/>
              <a:gd name="T5" fmla="*/ 6 h 48"/>
              <a:gd name="T6" fmla="*/ 36 w 51"/>
              <a:gd name="T7" fmla="*/ 0 h 48"/>
              <a:gd name="T8" fmla="*/ 25 w 51"/>
              <a:gd name="T9" fmla="*/ 0 h 48"/>
              <a:gd name="T10" fmla="*/ 15 w 51"/>
              <a:gd name="T11" fmla="*/ 0 h 48"/>
              <a:gd name="T12" fmla="*/ 8 w 51"/>
              <a:gd name="T13" fmla="*/ 6 h 48"/>
              <a:gd name="T14" fmla="*/ 2 w 51"/>
              <a:gd name="T15" fmla="*/ 14 h 48"/>
              <a:gd name="T16" fmla="*/ 0 w 51"/>
              <a:gd name="T17" fmla="*/ 23 h 48"/>
              <a:gd name="T18" fmla="*/ 2 w 51"/>
              <a:gd name="T19" fmla="*/ 33 h 48"/>
              <a:gd name="T20" fmla="*/ 8 w 51"/>
              <a:gd name="T21" fmla="*/ 42 h 48"/>
              <a:gd name="T22" fmla="*/ 15 w 51"/>
              <a:gd name="T23" fmla="*/ 46 h 48"/>
              <a:gd name="T24" fmla="*/ 25 w 51"/>
              <a:gd name="T25" fmla="*/ 48 h 48"/>
              <a:gd name="T26" fmla="*/ 36 w 51"/>
              <a:gd name="T27" fmla="*/ 46 h 48"/>
              <a:gd name="T28" fmla="*/ 42 w 51"/>
              <a:gd name="T29" fmla="*/ 42 h 48"/>
              <a:gd name="T30" fmla="*/ 48 w 51"/>
              <a:gd name="T31" fmla="*/ 33 h 48"/>
              <a:gd name="T32" fmla="*/ 51 w 51"/>
              <a:gd name="T33" fmla="*/ 23 h 48"/>
              <a:gd name="T34" fmla="*/ 48 w 51"/>
              <a:gd name="T35" fmla="*/ 23 h 48"/>
              <a:gd name="T36" fmla="*/ 46 w 51"/>
              <a:gd name="T37" fmla="*/ 31 h 48"/>
              <a:gd name="T38" fmla="*/ 42 w 51"/>
              <a:gd name="T39" fmla="*/ 40 h 48"/>
              <a:gd name="T40" fmla="*/ 34 w 51"/>
              <a:gd name="T41" fmla="*/ 44 h 48"/>
              <a:gd name="T42" fmla="*/ 25 w 51"/>
              <a:gd name="T43" fmla="*/ 46 h 48"/>
              <a:gd name="T44" fmla="*/ 17 w 51"/>
              <a:gd name="T45" fmla="*/ 44 h 48"/>
              <a:gd name="T46" fmla="*/ 11 w 51"/>
              <a:gd name="T47" fmla="*/ 40 h 48"/>
              <a:gd name="T48" fmla="*/ 4 w 51"/>
              <a:gd name="T49" fmla="*/ 31 h 48"/>
              <a:gd name="T50" fmla="*/ 2 w 51"/>
              <a:gd name="T51" fmla="*/ 23 h 48"/>
              <a:gd name="T52" fmla="*/ 4 w 51"/>
              <a:gd name="T53" fmla="*/ 14 h 48"/>
              <a:gd name="T54" fmla="*/ 11 w 51"/>
              <a:gd name="T55" fmla="*/ 8 h 48"/>
              <a:gd name="T56" fmla="*/ 17 w 51"/>
              <a:gd name="T57" fmla="*/ 4 h 48"/>
              <a:gd name="T58" fmla="*/ 25 w 51"/>
              <a:gd name="T59" fmla="*/ 2 h 48"/>
              <a:gd name="T60" fmla="*/ 34 w 51"/>
              <a:gd name="T61" fmla="*/ 4 h 48"/>
              <a:gd name="T62" fmla="*/ 42 w 51"/>
              <a:gd name="T63" fmla="*/ 8 h 48"/>
              <a:gd name="T64" fmla="*/ 46 w 51"/>
              <a:gd name="T65" fmla="*/ 14 h 48"/>
              <a:gd name="T66" fmla="*/ 48 w 51"/>
              <a:gd name="T67" fmla="*/ 23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1"/>
              <a:gd name="T103" fmla="*/ 0 h 48"/>
              <a:gd name="T104" fmla="*/ 51 w 51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1" h="48">
                <a:moveTo>
                  <a:pt x="51" y="23"/>
                </a:moveTo>
                <a:lnTo>
                  <a:pt x="48" y="14"/>
                </a:lnTo>
                <a:lnTo>
                  <a:pt x="42" y="6"/>
                </a:lnTo>
                <a:lnTo>
                  <a:pt x="36" y="0"/>
                </a:lnTo>
                <a:lnTo>
                  <a:pt x="25" y="0"/>
                </a:lnTo>
                <a:lnTo>
                  <a:pt x="15" y="0"/>
                </a:lnTo>
                <a:lnTo>
                  <a:pt x="8" y="6"/>
                </a:lnTo>
                <a:lnTo>
                  <a:pt x="2" y="14"/>
                </a:lnTo>
                <a:lnTo>
                  <a:pt x="0" y="23"/>
                </a:lnTo>
                <a:lnTo>
                  <a:pt x="2" y="33"/>
                </a:lnTo>
                <a:lnTo>
                  <a:pt x="8" y="42"/>
                </a:lnTo>
                <a:lnTo>
                  <a:pt x="15" y="46"/>
                </a:lnTo>
                <a:lnTo>
                  <a:pt x="25" y="48"/>
                </a:lnTo>
                <a:lnTo>
                  <a:pt x="36" y="46"/>
                </a:lnTo>
                <a:lnTo>
                  <a:pt x="42" y="42"/>
                </a:lnTo>
                <a:lnTo>
                  <a:pt x="48" y="33"/>
                </a:lnTo>
                <a:lnTo>
                  <a:pt x="51" y="23"/>
                </a:lnTo>
                <a:close/>
                <a:moveTo>
                  <a:pt x="48" y="23"/>
                </a:moveTo>
                <a:lnTo>
                  <a:pt x="46" y="31"/>
                </a:lnTo>
                <a:lnTo>
                  <a:pt x="42" y="40"/>
                </a:lnTo>
                <a:lnTo>
                  <a:pt x="34" y="44"/>
                </a:lnTo>
                <a:lnTo>
                  <a:pt x="25" y="46"/>
                </a:lnTo>
                <a:lnTo>
                  <a:pt x="17" y="44"/>
                </a:lnTo>
                <a:lnTo>
                  <a:pt x="11" y="40"/>
                </a:lnTo>
                <a:lnTo>
                  <a:pt x="4" y="31"/>
                </a:lnTo>
                <a:lnTo>
                  <a:pt x="2" y="23"/>
                </a:lnTo>
                <a:lnTo>
                  <a:pt x="4" y="14"/>
                </a:lnTo>
                <a:lnTo>
                  <a:pt x="11" y="8"/>
                </a:lnTo>
                <a:lnTo>
                  <a:pt x="17" y="4"/>
                </a:lnTo>
                <a:lnTo>
                  <a:pt x="25" y="2"/>
                </a:lnTo>
                <a:lnTo>
                  <a:pt x="34" y="4"/>
                </a:lnTo>
                <a:lnTo>
                  <a:pt x="42" y="8"/>
                </a:lnTo>
                <a:lnTo>
                  <a:pt x="46" y="14"/>
                </a:lnTo>
                <a:lnTo>
                  <a:pt x="48" y="23"/>
                </a:lnTo>
                <a:close/>
              </a:path>
            </a:pathLst>
          </a:custGeom>
          <a:solidFill>
            <a:srgbClr val="FE80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69" name="Freeform 227"/>
          <p:cNvSpPr>
            <a:spLocks noEditPoints="1"/>
          </p:cNvSpPr>
          <p:nvPr/>
        </p:nvSpPr>
        <p:spPr bwMode="auto">
          <a:xfrm>
            <a:off x="4349750" y="4709313"/>
            <a:ext cx="73025" cy="73025"/>
          </a:xfrm>
          <a:custGeom>
            <a:avLst/>
            <a:gdLst>
              <a:gd name="T0" fmla="*/ 46 w 46"/>
              <a:gd name="T1" fmla="*/ 23 h 46"/>
              <a:gd name="T2" fmla="*/ 44 w 46"/>
              <a:gd name="T3" fmla="*/ 14 h 46"/>
              <a:gd name="T4" fmla="*/ 40 w 46"/>
              <a:gd name="T5" fmla="*/ 6 h 46"/>
              <a:gd name="T6" fmla="*/ 32 w 46"/>
              <a:gd name="T7" fmla="*/ 2 h 46"/>
              <a:gd name="T8" fmla="*/ 23 w 46"/>
              <a:gd name="T9" fmla="*/ 0 h 46"/>
              <a:gd name="T10" fmla="*/ 15 w 46"/>
              <a:gd name="T11" fmla="*/ 2 h 46"/>
              <a:gd name="T12" fmla="*/ 6 w 46"/>
              <a:gd name="T13" fmla="*/ 6 h 46"/>
              <a:gd name="T14" fmla="*/ 2 w 46"/>
              <a:gd name="T15" fmla="*/ 14 h 46"/>
              <a:gd name="T16" fmla="*/ 0 w 46"/>
              <a:gd name="T17" fmla="*/ 23 h 46"/>
              <a:gd name="T18" fmla="*/ 2 w 46"/>
              <a:gd name="T19" fmla="*/ 33 h 46"/>
              <a:gd name="T20" fmla="*/ 6 w 46"/>
              <a:gd name="T21" fmla="*/ 40 h 46"/>
              <a:gd name="T22" fmla="*/ 15 w 46"/>
              <a:gd name="T23" fmla="*/ 46 h 46"/>
              <a:gd name="T24" fmla="*/ 23 w 46"/>
              <a:gd name="T25" fmla="*/ 46 h 46"/>
              <a:gd name="T26" fmla="*/ 32 w 46"/>
              <a:gd name="T27" fmla="*/ 46 h 46"/>
              <a:gd name="T28" fmla="*/ 40 w 46"/>
              <a:gd name="T29" fmla="*/ 40 h 46"/>
              <a:gd name="T30" fmla="*/ 44 w 46"/>
              <a:gd name="T31" fmla="*/ 33 h 46"/>
              <a:gd name="T32" fmla="*/ 46 w 46"/>
              <a:gd name="T33" fmla="*/ 23 h 46"/>
              <a:gd name="T34" fmla="*/ 44 w 46"/>
              <a:gd name="T35" fmla="*/ 23 h 46"/>
              <a:gd name="T36" fmla="*/ 42 w 46"/>
              <a:gd name="T37" fmla="*/ 31 h 46"/>
              <a:gd name="T38" fmla="*/ 38 w 46"/>
              <a:gd name="T39" fmla="*/ 38 h 46"/>
              <a:gd name="T40" fmla="*/ 32 w 46"/>
              <a:gd name="T41" fmla="*/ 44 h 46"/>
              <a:gd name="T42" fmla="*/ 23 w 46"/>
              <a:gd name="T43" fmla="*/ 44 h 46"/>
              <a:gd name="T44" fmla="*/ 15 w 46"/>
              <a:gd name="T45" fmla="*/ 44 h 46"/>
              <a:gd name="T46" fmla="*/ 9 w 46"/>
              <a:gd name="T47" fmla="*/ 38 h 46"/>
              <a:gd name="T48" fmla="*/ 4 w 46"/>
              <a:gd name="T49" fmla="*/ 31 h 46"/>
              <a:gd name="T50" fmla="*/ 2 w 46"/>
              <a:gd name="T51" fmla="*/ 23 h 46"/>
              <a:gd name="T52" fmla="*/ 4 w 46"/>
              <a:gd name="T53" fmla="*/ 14 h 46"/>
              <a:gd name="T54" fmla="*/ 9 w 46"/>
              <a:gd name="T55" fmla="*/ 8 h 46"/>
              <a:gd name="T56" fmla="*/ 15 w 46"/>
              <a:gd name="T57" fmla="*/ 4 h 46"/>
              <a:gd name="T58" fmla="*/ 23 w 46"/>
              <a:gd name="T59" fmla="*/ 2 h 46"/>
              <a:gd name="T60" fmla="*/ 32 w 46"/>
              <a:gd name="T61" fmla="*/ 4 h 46"/>
              <a:gd name="T62" fmla="*/ 38 w 46"/>
              <a:gd name="T63" fmla="*/ 8 h 46"/>
              <a:gd name="T64" fmla="*/ 42 w 46"/>
              <a:gd name="T65" fmla="*/ 14 h 46"/>
              <a:gd name="T66" fmla="*/ 44 w 46"/>
              <a:gd name="T67" fmla="*/ 23 h 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6"/>
              <a:gd name="T103" fmla="*/ 0 h 46"/>
              <a:gd name="T104" fmla="*/ 46 w 46"/>
              <a:gd name="T105" fmla="*/ 46 h 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6" h="46">
                <a:moveTo>
                  <a:pt x="46" y="23"/>
                </a:moveTo>
                <a:lnTo>
                  <a:pt x="44" y="14"/>
                </a:lnTo>
                <a:lnTo>
                  <a:pt x="40" y="6"/>
                </a:lnTo>
                <a:lnTo>
                  <a:pt x="32" y="2"/>
                </a:lnTo>
                <a:lnTo>
                  <a:pt x="23" y="0"/>
                </a:lnTo>
                <a:lnTo>
                  <a:pt x="15" y="2"/>
                </a:lnTo>
                <a:lnTo>
                  <a:pt x="6" y="6"/>
                </a:lnTo>
                <a:lnTo>
                  <a:pt x="2" y="14"/>
                </a:lnTo>
                <a:lnTo>
                  <a:pt x="0" y="23"/>
                </a:lnTo>
                <a:lnTo>
                  <a:pt x="2" y="33"/>
                </a:lnTo>
                <a:lnTo>
                  <a:pt x="6" y="40"/>
                </a:lnTo>
                <a:lnTo>
                  <a:pt x="15" y="46"/>
                </a:lnTo>
                <a:lnTo>
                  <a:pt x="23" y="46"/>
                </a:lnTo>
                <a:lnTo>
                  <a:pt x="32" y="46"/>
                </a:lnTo>
                <a:lnTo>
                  <a:pt x="40" y="40"/>
                </a:lnTo>
                <a:lnTo>
                  <a:pt x="44" y="33"/>
                </a:lnTo>
                <a:lnTo>
                  <a:pt x="46" y="23"/>
                </a:lnTo>
                <a:close/>
                <a:moveTo>
                  <a:pt x="44" y="23"/>
                </a:moveTo>
                <a:lnTo>
                  <a:pt x="42" y="31"/>
                </a:lnTo>
                <a:lnTo>
                  <a:pt x="38" y="38"/>
                </a:lnTo>
                <a:lnTo>
                  <a:pt x="32" y="44"/>
                </a:lnTo>
                <a:lnTo>
                  <a:pt x="23" y="44"/>
                </a:lnTo>
                <a:lnTo>
                  <a:pt x="15" y="44"/>
                </a:lnTo>
                <a:lnTo>
                  <a:pt x="9" y="38"/>
                </a:lnTo>
                <a:lnTo>
                  <a:pt x="4" y="31"/>
                </a:lnTo>
                <a:lnTo>
                  <a:pt x="2" y="23"/>
                </a:lnTo>
                <a:lnTo>
                  <a:pt x="4" y="14"/>
                </a:lnTo>
                <a:lnTo>
                  <a:pt x="9" y="8"/>
                </a:lnTo>
                <a:lnTo>
                  <a:pt x="15" y="4"/>
                </a:lnTo>
                <a:lnTo>
                  <a:pt x="23" y="2"/>
                </a:lnTo>
                <a:lnTo>
                  <a:pt x="32" y="4"/>
                </a:lnTo>
                <a:lnTo>
                  <a:pt x="38" y="8"/>
                </a:lnTo>
                <a:lnTo>
                  <a:pt x="42" y="14"/>
                </a:lnTo>
                <a:lnTo>
                  <a:pt x="44" y="23"/>
                </a:lnTo>
                <a:close/>
              </a:path>
            </a:pathLst>
          </a:custGeom>
          <a:solidFill>
            <a:srgbClr val="FE80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0" name="Freeform 228"/>
          <p:cNvSpPr>
            <a:spLocks noEditPoints="1"/>
          </p:cNvSpPr>
          <p:nvPr/>
        </p:nvSpPr>
        <p:spPr bwMode="auto">
          <a:xfrm>
            <a:off x="4349750" y="4712488"/>
            <a:ext cx="73025" cy="69850"/>
          </a:xfrm>
          <a:custGeom>
            <a:avLst/>
            <a:gdLst>
              <a:gd name="T0" fmla="*/ 46 w 46"/>
              <a:gd name="T1" fmla="*/ 21 h 44"/>
              <a:gd name="T2" fmla="*/ 44 w 46"/>
              <a:gd name="T3" fmla="*/ 12 h 44"/>
              <a:gd name="T4" fmla="*/ 40 w 46"/>
              <a:gd name="T5" fmla="*/ 6 h 44"/>
              <a:gd name="T6" fmla="*/ 32 w 46"/>
              <a:gd name="T7" fmla="*/ 2 h 44"/>
              <a:gd name="T8" fmla="*/ 23 w 46"/>
              <a:gd name="T9" fmla="*/ 0 h 44"/>
              <a:gd name="T10" fmla="*/ 15 w 46"/>
              <a:gd name="T11" fmla="*/ 2 h 44"/>
              <a:gd name="T12" fmla="*/ 9 w 46"/>
              <a:gd name="T13" fmla="*/ 6 h 44"/>
              <a:gd name="T14" fmla="*/ 2 w 46"/>
              <a:gd name="T15" fmla="*/ 12 h 44"/>
              <a:gd name="T16" fmla="*/ 0 w 46"/>
              <a:gd name="T17" fmla="*/ 21 h 44"/>
              <a:gd name="T18" fmla="*/ 2 w 46"/>
              <a:gd name="T19" fmla="*/ 29 h 44"/>
              <a:gd name="T20" fmla="*/ 9 w 46"/>
              <a:gd name="T21" fmla="*/ 38 h 44"/>
              <a:gd name="T22" fmla="*/ 15 w 46"/>
              <a:gd name="T23" fmla="*/ 42 h 44"/>
              <a:gd name="T24" fmla="*/ 23 w 46"/>
              <a:gd name="T25" fmla="*/ 44 h 44"/>
              <a:gd name="T26" fmla="*/ 32 w 46"/>
              <a:gd name="T27" fmla="*/ 42 h 44"/>
              <a:gd name="T28" fmla="*/ 40 w 46"/>
              <a:gd name="T29" fmla="*/ 38 h 44"/>
              <a:gd name="T30" fmla="*/ 44 w 46"/>
              <a:gd name="T31" fmla="*/ 29 h 44"/>
              <a:gd name="T32" fmla="*/ 46 w 46"/>
              <a:gd name="T33" fmla="*/ 21 h 44"/>
              <a:gd name="T34" fmla="*/ 44 w 46"/>
              <a:gd name="T35" fmla="*/ 21 h 44"/>
              <a:gd name="T36" fmla="*/ 42 w 46"/>
              <a:gd name="T37" fmla="*/ 29 h 44"/>
              <a:gd name="T38" fmla="*/ 38 w 46"/>
              <a:gd name="T39" fmla="*/ 36 h 44"/>
              <a:gd name="T40" fmla="*/ 32 w 46"/>
              <a:gd name="T41" fmla="*/ 40 h 44"/>
              <a:gd name="T42" fmla="*/ 23 w 46"/>
              <a:gd name="T43" fmla="*/ 42 h 44"/>
              <a:gd name="T44" fmla="*/ 15 w 46"/>
              <a:gd name="T45" fmla="*/ 40 h 44"/>
              <a:gd name="T46" fmla="*/ 9 w 46"/>
              <a:gd name="T47" fmla="*/ 36 h 44"/>
              <a:gd name="T48" fmla="*/ 4 w 46"/>
              <a:gd name="T49" fmla="*/ 29 h 44"/>
              <a:gd name="T50" fmla="*/ 4 w 46"/>
              <a:gd name="T51" fmla="*/ 21 h 44"/>
              <a:gd name="T52" fmla="*/ 4 w 46"/>
              <a:gd name="T53" fmla="*/ 15 h 44"/>
              <a:gd name="T54" fmla="*/ 9 w 46"/>
              <a:gd name="T55" fmla="*/ 8 h 44"/>
              <a:gd name="T56" fmla="*/ 15 w 46"/>
              <a:gd name="T57" fmla="*/ 4 h 44"/>
              <a:gd name="T58" fmla="*/ 23 w 46"/>
              <a:gd name="T59" fmla="*/ 2 h 44"/>
              <a:gd name="T60" fmla="*/ 32 w 46"/>
              <a:gd name="T61" fmla="*/ 4 h 44"/>
              <a:gd name="T62" fmla="*/ 38 w 46"/>
              <a:gd name="T63" fmla="*/ 8 h 44"/>
              <a:gd name="T64" fmla="*/ 42 w 46"/>
              <a:gd name="T65" fmla="*/ 15 h 44"/>
              <a:gd name="T66" fmla="*/ 44 w 46"/>
              <a:gd name="T67" fmla="*/ 21 h 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6"/>
              <a:gd name="T103" fmla="*/ 0 h 44"/>
              <a:gd name="T104" fmla="*/ 46 w 46"/>
              <a:gd name="T105" fmla="*/ 44 h 4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6" h="44">
                <a:moveTo>
                  <a:pt x="46" y="21"/>
                </a:moveTo>
                <a:lnTo>
                  <a:pt x="44" y="12"/>
                </a:lnTo>
                <a:lnTo>
                  <a:pt x="40" y="6"/>
                </a:lnTo>
                <a:lnTo>
                  <a:pt x="32" y="2"/>
                </a:lnTo>
                <a:lnTo>
                  <a:pt x="23" y="0"/>
                </a:lnTo>
                <a:lnTo>
                  <a:pt x="15" y="2"/>
                </a:lnTo>
                <a:lnTo>
                  <a:pt x="9" y="6"/>
                </a:lnTo>
                <a:lnTo>
                  <a:pt x="2" y="12"/>
                </a:lnTo>
                <a:lnTo>
                  <a:pt x="0" y="21"/>
                </a:lnTo>
                <a:lnTo>
                  <a:pt x="2" y="29"/>
                </a:lnTo>
                <a:lnTo>
                  <a:pt x="9" y="38"/>
                </a:lnTo>
                <a:lnTo>
                  <a:pt x="15" y="42"/>
                </a:lnTo>
                <a:lnTo>
                  <a:pt x="23" y="44"/>
                </a:lnTo>
                <a:lnTo>
                  <a:pt x="32" y="42"/>
                </a:lnTo>
                <a:lnTo>
                  <a:pt x="40" y="38"/>
                </a:lnTo>
                <a:lnTo>
                  <a:pt x="44" y="29"/>
                </a:lnTo>
                <a:lnTo>
                  <a:pt x="46" y="21"/>
                </a:lnTo>
                <a:close/>
                <a:moveTo>
                  <a:pt x="44" y="21"/>
                </a:moveTo>
                <a:lnTo>
                  <a:pt x="42" y="29"/>
                </a:lnTo>
                <a:lnTo>
                  <a:pt x="38" y="36"/>
                </a:lnTo>
                <a:lnTo>
                  <a:pt x="32" y="40"/>
                </a:lnTo>
                <a:lnTo>
                  <a:pt x="23" y="42"/>
                </a:lnTo>
                <a:lnTo>
                  <a:pt x="15" y="40"/>
                </a:lnTo>
                <a:lnTo>
                  <a:pt x="9" y="36"/>
                </a:lnTo>
                <a:lnTo>
                  <a:pt x="4" y="29"/>
                </a:lnTo>
                <a:lnTo>
                  <a:pt x="4" y="21"/>
                </a:lnTo>
                <a:lnTo>
                  <a:pt x="4" y="15"/>
                </a:lnTo>
                <a:lnTo>
                  <a:pt x="9" y="8"/>
                </a:lnTo>
                <a:lnTo>
                  <a:pt x="15" y="4"/>
                </a:lnTo>
                <a:lnTo>
                  <a:pt x="23" y="2"/>
                </a:lnTo>
                <a:lnTo>
                  <a:pt x="32" y="4"/>
                </a:lnTo>
                <a:lnTo>
                  <a:pt x="38" y="8"/>
                </a:lnTo>
                <a:lnTo>
                  <a:pt x="42" y="15"/>
                </a:lnTo>
                <a:lnTo>
                  <a:pt x="44" y="21"/>
                </a:lnTo>
                <a:close/>
              </a:path>
            </a:pathLst>
          </a:custGeom>
          <a:solidFill>
            <a:srgbClr val="FE81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1" name="Freeform 229"/>
          <p:cNvSpPr>
            <a:spLocks noEditPoints="1"/>
          </p:cNvSpPr>
          <p:nvPr/>
        </p:nvSpPr>
        <p:spPr bwMode="auto">
          <a:xfrm>
            <a:off x="4352925" y="4712488"/>
            <a:ext cx="66675" cy="66675"/>
          </a:xfrm>
          <a:custGeom>
            <a:avLst/>
            <a:gdLst>
              <a:gd name="T0" fmla="*/ 42 w 42"/>
              <a:gd name="T1" fmla="*/ 21 h 42"/>
              <a:gd name="T2" fmla="*/ 40 w 42"/>
              <a:gd name="T3" fmla="*/ 12 h 42"/>
              <a:gd name="T4" fmla="*/ 36 w 42"/>
              <a:gd name="T5" fmla="*/ 6 h 42"/>
              <a:gd name="T6" fmla="*/ 30 w 42"/>
              <a:gd name="T7" fmla="*/ 2 h 42"/>
              <a:gd name="T8" fmla="*/ 21 w 42"/>
              <a:gd name="T9" fmla="*/ 0 h 42"/>
              <a:gd name="T10" fmla="*/ 13 w 42"/>
              <a:gd name="T11" fmla="*/ 2 h 42"/>
              <a:gd name="T12" fmla="*/ 7 w 42"/>
              <a:gd name="T13" fmla="*/ 6 h 42"/>
              <a:gd name="T14" fmla="*/ 2 w 42"/>
              <a:gd name="T15" fmla="*/ 12 h 42"/>
              <a:gd name="T16" fmla="*/ 0 w 42"/>
              <a:gd name="T17" fmla="*/ 21 h 42"/>
              <a:gd name="T18" fmla="*/ 2 w 42"/>
              <a:gd name="T19" fmla="*/ 29 h 42"/>
              <a:gd name="T20" fmla="*/ 7 w 42"/>
              <a:gd name="T21" fmla="*/ 36 h 42"/>
              <a:gd name="T22" fmla="*/ 13 w 42"/>
              <a:gd name="T23" fmla="*/ 42 h 42"/>
              <a:gd name="T24" fmla="*/ 21 w 42"/>
              <a:gd name="T25" fmla="*/ 42 h 42"/>
              <a:gd name="T26" fmla="*/ 30 w 42"/>
              <a:gd name="T27" fmla="*/ 42 h 42"/>
              <a:gd name="T28" fmla="*/ 36 w 42"/>
              <a:gd name="T29" fmla="*/ 36 h 42"/>
              <a:gd name="T30" fmla="*/ 40 w 42"/>
              <a:gd name="T31" fmla="*/ 29 h 42"/>
              <a:gd name="T32" fmla="*/ 42 w 42"/>
              <a:gd name="T33" fmla="*/ 21 h 42"/>
              <a:gd name="T34" fmla="*/ 40 w 42"/>
              <a:gd name="T35" fmla="*/ 21 h 42"/>
              <a:gd name="T36" fmla="*/ 38 w 42"/>
              <a:gd name="T37" fmla="*/ 29 h 42"/>
              <a:gd name="T38" fmla="*/ 34 w 42"/>
              <a:gd name="T39" fmla="*/ 36 h 42"/>
              <a:gd name="T40" fmla="*/ 30 w 42"/>
              <a:gd name="T41" fmla="*/ 40 h 42"/>
              <a:gd name="T42" fmla="*/ 21 w 42"/>
              <a:gd name="T43" fmla="*/ 40 h 42"/>
              <a:gd name="T44" fmla="*/ 15 w 42"/>
              <a:gd name="T45" fmla="*/ 40 h 42"/>
              <a:gd name="T46" fmla="*/ 9 w 42"/>
              <a:gd name="T47" fmla="*/ 36 h 42"/>
              <a:gd name="T48" fmla="*/ 4 w 42"/>
              <a:gd name="T49" fmla="*/ 29 h 42"/>
              <a:gd name="T50" fmla="*/ 2 w 42"/>
              <a:gd name="T51" fmla="*/ 21 h 42"/>
              <a:gd name="T52" fmla="*/ 4 w 42"/>
              <a:gd name="T53" fmla="*/ 15 h 42"/>
              <a:gd name="T54" fmla="*/ 9 w 42"/>
              <a:gd name="T55" fmla="*/ 8 h 42"/>
              <a:gd name="T56" fmla="*/ 15 w 42"/>
              <a:gd name="T57" fmla="*/ 4 h 42"/>
              <a:gd name="T58" fmla="*/ 21 w 42"/>
              <a:gd name="T59" fmla="*/ 2 h 42"/>
              <a:gd name="T60" fmla="*/ 30 w 42"/>
              <a:gd name="T61" fmla="*/ 4 h 42"/>
              <a:gd name="T62" fmla="*/ 34 w 42"/>
              <a:gd name="T63" fmla="*/ 8 h 42"/>
              <a:gd name="T64" fmla="*/ 38 w 42"/>
              <a:gd name="T65" fmla="*/ 15 h 42"/>
              <a:gd name="T66" fmla="*/ 40 w 42"/>
              <a:gd name="T67" fmla="*/ 21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2"/>
              <a:gd name="T103" fmla="*/ 0 h 42"/>
              <a:gd name="T104" fmla="*/ 42 w 42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2" h="42">
                <a:moveTo>
                  <a:pt x="42" y="21"/>
                </a:moveTo>
                <a:lnTo>
                  <a:pt x="40" y="12"/>
                </a:lnTo>
                <a:lnTo>
                  <a:pt x="36" y="6"/>
                </a:lnTo>
                <a:lnTo>
                  <a:pt x="30" y="2"/>
                </a:lnTo>
                <a:lnTo>
                  <a:pt x="21" y="0"/>
                </a:lnTo>
                <a:lnTo>
                  <a:pt x="13" y="2"/>
                </a:lnTo>
                <a:lnTo>
                  <a:pt x="7" y="6"/>
                </a:lnTo>
                <a:lnTo>
                  <a:pt x="2" y="12"/>
                </a:lnTo>
                <a:lnTo>
                  <a:pt x="0" y="21"/>
                </a:lnTo>
                <a:lnTo>
                  <a:pt x="2" y="29"/>
                </a:lnTo>
                <a:lnTo>
                  <a:pt x="7" y="36"/>
                </a:lnTo>
                <a:lnTo>
                  <a:pt x="13" y="42"/>
                </a:lnTo>
                <a:lnTo>
                  <a:pt x="21" y="42"/>
                </a:lnTo>
                <a:lnTo>
                  <a:pt x="30" y="42"/>
                </a:lnTo>
                <a:lnTo>
                  <a:pt x="36" y="36"/>
                </a:lnTo>
                <a:lnTo>
                  <a:pt x="40" y="29"/>
                </a:lnTo>
                <a:lnTo>
                  <a:pt x="42" y="21"/>
                </a:lnTo>
                <a:close/>
                <a:moveTo>
                  <a:pt x="40" y="21"/>
                </a:moveTo>
                <a:lnTo>
                  <a:pt x="38" y="29"/>
                </a:lnTo>
                <a:lnTo>
                  <a:pt x="34" y="36"/>
                </a:lnTo>
                <a:lnTo>
                  <a:pt x="30" y="40"/>
                </a:lnTo>
                <a:lnTo>
                  <a:pt x="21" y="40"/>
                </a:lnTo>
                <a:lnTo>
                  <a:pt x="15" y="40"/>
                </a:lnTo>
                <a:lnTo>
                  <a:pt x="9" y="36"/>
                </a:lnTo>
                <a:lnTo>
                  <a:pt x="4" y="29"/>
                </a:lnTo>
                <a:lnTo>
                  <a:pt x="2" y="21"/>
                </a:lnTo>
                <a:lnTo>
                  <a:pt x="4" y="15"/>
                </a:lnTo>
                <a:lnTo>
                  <a:pt x="9" y="8"/>
                </a:lnTo>
                <a:lnTo>
                  <a:pt x="15" y="4"/>
                </a:lnTo>
                <a:lnTo>
                  <a:pt x="21" y="2"/>
                </a:lnTo>
                <a:lnTo>
                  <a:pt x="30" y="4"/>
                </a:lnTo>
                <a:lnTo>
                  <a:pt x="34" y="8"/>
                </a:lnTo>
                <a:lnTo>
                  <a:pt x="38" y="15"/>
                </a:lnTo>
                <a:lnTo>
                  <a:pt x="40" y="21"/>
                </a:lnTo>
                <a:close/>
              </a:path>
            </a:pathLst>
          </a:custGeom>
          <a:solidFill>
            <a:srgbClr val="FE81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2" name="Freeform 230"/>
          <p:cNvSpPr>
            <a:spLocks noEditPoints="1"/>
          </p:cNvSpPr>
          <p:nvPr/>
        </p:nvSpPr>
        <p:spPr bwMode="auto">
          <a:xfrm>
            <a:off x="4356100" y="4715663"/>
            <a:ext cx="63500" cy="63500"/>
          </a:xfrm>
          <a:custGeom>
            <a:avLst/>
            <a:gdLst>
              <a:gd name="T0" fmla="*/ 40 w 40"/>
              <a:gd name="T1" fmla="*/ 19 h 40"/>
              <a:gd name="T2" fmla="*/ 38 w 40"/>
              <a:gd name="T3" fmla="*/ 13 h 40"/>
              <a:gd name="T4" fmla="*/ 34 w 40"/>
              <a:gd name="T5" fmla="*/ 6 h 40"/>
              <a:gd name="T6" fmla="*/ 28 w 40"/>
              <a:gd name="T7" fmla="*/ 2 h 40"/>
              <a:gd name="T8" fmla="*/ 19 w 40"/>
              <a:gd name="T9" fmla="*/ 0 h 40"/>
              <a:gd name="T10" fmla="*/ 11 w 40"/>
              <a:gd name="T11" fmla="*/ 2 h 40"/>
              <a:gd name="T12" fmla="*/ 5 w 40"/>
              <a:gd name="T13" fmla="*/ 6 h 40"/>
              <a:gd name="T14" fmla="*/ 0 w 40"/>
              <a:gd name="T15" fmla="*/ 13 h 40"/>
              <a:gd name="T16" fmla="*/ 0 w 40"/>
              <a:gd name="T17" fmla="*/ 19 h 40"/>
              <a:gd name="T18" fmla="*/ 0 w 40"/>
              <a:gd name="T19" fmla="*/ 27 h 40"/>
              <a:gd name="T20" fmla="*/ 5 w 40"/>
              <a:gd name="T21" fmla="*/ 34 h 40"/>
              <a:gd name="T22" fmla="*/ 11 w 40"/>
              <a:gd name="T23" fmla="*/ 38 h 40"/>
              <a:gd name="T24" fmla="*/ 19 w 40"/>
              <a:gd name="T25" fmla="*/ 40 h 40"/>
              <a:gd name="T26" fmla="*/ 28 w 40"/>
              <a:gd name="T27" fmla="*/ 38 h 40"/>
              <a:gd name="T28" fmla="*/ 34 w 40"/>
              <a:gd name="T29" fmla="*/ 34 h 40"/>
              <a:gd name="T30" fmla="*/ 38 w 40"/>
              <a:gd name="T31" fmla="*/ 27 h 40"/>
              <a:gd name="T32" fmla="*/ 40 w 40"/>
              <a:gd name="T33" fmla="*/ 19 h 40"/>
              <a:gd name="T34" fmla="*/ 36 w 40"/>
              <a:gd name="T35" fmla="*/ 19 h 40"/>
              <a:gd name="T36" fmla="*/ 36 w 40"/>
              <a:gd name="T37" fmla="*/ 27 h 40"/>
              <a:gd name="T38" fmla="*/ 32 w 40"/>
              <a:gd name="T39" fmla="*/ 31 h 40"/>
              <a:gd name="T40" fmla="*/ 26 w 40"/>
              <a:gd name="T41" fmla="*/ 36 h 40"/>
              <a:gd name="T42" fmla="*/ 19 w 40"/>
              <a:gd name="T43" fmla="*/ 38 h 40"/>
              <a:gd name="T44" fmla="*/ 13 w 40"/>
              <a:gd name="T45" fmla="*/ 36 h 40"/>
              <a:gd name="T46" fmla="*/ 7 w 40"/>
              <a:gd name="T47" fmla="*/ 31 h 40"/>
              <a:gd name="T48" fmla="*/ 2 w 40"/>
              <a:gd name="T49" fmla="*/ 27 h 40"/>
              <a:gd name="T50" fmla="*/ 2 w 40"/>
              <a:gd name="T51" fmla="*/ 19 h 40"/>
              <a:gd name="T52" fmla="*/ 2 w 40"/>
              <a:gd name="T53" fmla="*/ 13 h 40"/>
              <a:gd name="T54" fmla="*/ 7 w 40"/>
              <a:gd name="T55" fmla="*/ 6 h 40"/>
              <a:gd name="T56" fmla="*/ 13 w 40"/>
              <a:gd name="T57" fmla="*/ 4 h 40"/>
              <a:gd name="T58" fmla="*/ 19 w 40"/>
              <a:gd name="T59" fmla="*/ 2 h 40"/>
              <a:gd name="T60" fmla="*/ 26 w 40"/>
              <a:gd name="T61" fmla="*/ 4 h 40"/>
              <a:gd name="T62" fmla="*/ 32 w 40"/>
              <a:gd name="T63" fmla="*/ 6 h 40"/>
              <a:gd name="T64" fmla="*/ 36 w 40"/>
              <a:gd name="T65" fmla="*/ 13 h 40"/>
              <a:gd name="T66" fmla="*/ 36 w 40"/>
              <a:gd name="T67" fmla="*/ 19 h 4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0"/>
              <a:gd name="T103" fmla="*/ 0 h 40"/>
              <a:gd name="T104" fmla="*/ 40 w 40"/>
              <a:gd name="T105" fmla="*/ 40 h 4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0" h="40">
                <a:moveTo>
                  <a:pt x="40" y="19"/>
                </a:moveTo>
                <a:lnTo>
                  <a:pt x="38" y="13"/>
                </a:lnTo>
                <a:lnTo>
                  <a:pt x="34" y="6"/>
                </a:lnTo>
                <a:lnTo>
                  <a:pt x="28" y="2"/>
                </a:lnTo>
                <a:lnTo>
                  <a:pt x="19" y="0"/>
                </a:lnTo>
                <a:lnTo>
                  <a:pt x="11" y="2"/>
                </a:lnTo>
                <a:lnTo>
                  <a:pt x="5" y="6"/>
                </a:lnTo>
                <a:lnTo>
                  <a:pt x="0" y="13"/>
                </a:lnTo>
                <a:lnTo>
                  <a:pt x="0" y="19"/>
                </a:lnTo>
                <a:lnTo>
                  <a:pt x="0" y="27"/>
                </a:lnTo>
                <a:lnTo>
                  <a:pt x="5" y="34"/>
                </a:lnTo>
                <a:lnTo>
                  <a:pt x="11" y="38"/>
                </a:lnTo>
                <a:lnTo>
                  <a:pt x="19" y="40"/>
                </a:lnTo>
                <a:lnTo>
                  <a:pt x="28" y="38"/>
                </a:lnTo>
                <a:lnTo>
                  <a:pt x="34" y="34"/>
                </a:lnTo>
                <a:lnTo>
                  <a:pt x="38" y="27"/>
                </a:lnTo>
                <a:lnTo>
                  <a:pt x="40" y="19"/>
                </a:lnTo>
                <a:close/>
                <a:moveTo>
                  <a:pt x="36" y="19"/>
                </a:moveTo>
                <a:lnTo>
                  <a:pt x="36" y="27"/>
                </a:lnTo>
                <a:lnTo>
                  <a:pt x="32" y="31"/>
                </a:lnTo>
                <a:lnTo>
                  <a:pt x="26" y="36"/>
                </a:lnTo>
                <a:lnTo>
                  <a:pt x="19" y="38"/>
                </a:lnTo>
                <a:lnTo>
                  <a:pt x="13" y="36"/>
                </a:lnTo>
                <a:lnTo>
                  <a:pt x="7" y="31"/>
                </a:lnTo>
                <a:lnTo>
                  <a:pt x="2" y="27"/>
                </a:lnTo>
                <a:lnTo>
                  <a:pt x="2" y="19"/>
                </a:lnTo>
                <a:lnTo>
                  <a:pt x="2" y="13"/>
                </a:lnTo>
                <a:lnTo>
                  <a:pt x="7" y="6"/>
                </a:lnTo>
                <a:lnTo>
                  <a:pt x="13" y="4"/>
                </a:lnTo>
                <a:lnTo>
                  <a:pt x="19" y="2"/>
                </a:lnTo>
                <a:lnTo>
                  <a:pt x="26" y="4"/>
                </a:lnTo>
                <a:lnTo>
                  <a:pt x="32" y="6"/>
                </a:lnTo>
                <a:lnTo>
                  <a:pt x="36" y="13"/>
                </a:lnTo>
                <a:lnTo>
                  <a:pt x="36" y="19"/>
                </a:lnTo>
                <a:close/>
              </a:path>
            </a:pathLst>
          </a:custGeom>
          <a:solidFill>
            <a:srgbClr val="FE82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3" name="Freeform 231"/>
          <p:cNvSpPr>
            <a:spLocks noEditPoints="1"/>
          </p:cNvSpPr>
          <p:nvPr/>
        </p:nvSpPr>
        <p:spPr bwMode="auto">
          <a:xfrm>
            <a:off x="4356100" y="4715663"/>
            <a:ext cx="60325" cy="60325"/>
          </a:xfrm>
          <a:custGeom>
            <a:avLst/>
            <a:gdLst>
              <a:gd name="T0" fmla="*/ 38 w 38"/>
              <a:gd name="T1" fmla="*/ 19 h 38"/>
              <a:gd name="T2" fmla="*/ 36 w 38"/>
              <a:gd name="T3" fmla="*/ 13 h 38"/>
              <a:gd name="T4" fmla="*/ 32 w 38"/>
              <a:gd name="T5" fmla="*/ 6 h 38"/>
              <a:gd name="T6" fmla="*/ 28 w 38"/>
              <a:gd name="T7" fmla="*/ 2 h 38"/>
              <a:gd name="T8" fmla="*/ 19 w 38"/>
              <a:gd name="T9" fmla="*/ 0 h 38"/>
              <a:gd name="T10" fmla="*/ 13 w 38"/>
              <a:gd name="T11" fmla="*/ 2 h 38"/>
              <a:gd name="T12" fmla="*/ 7 w 38"/>
              <a:gd name="T13" fmla="*/ 6 h 38"/>
              <a:gd name="T14" fmla="*/ 2 w 38"/>
              <a:gd name="T15" fmla="*/ 13 h 38"/>
              <a:gd name="T16" fmla="*/ 0 w 38"/>
              <a:gd name="T17" fmla="*/ 19 h 38"/>
              <a:gd name="T18" fmla="*/ 2 w 38"/>
              <a:gd name="T19" fmla="*/ 27 h 38"/>
              <a:gd name="T20" fmla="*/ 7 w 38"/>
              <a:gd name="T21" fmla="*/ 34 h 38"/>
              <a:gd name="T22" fmla="*/ 13 w 38"/>
              <a:gd name="T23" fmla="*/ 38 h 38"/>
              <a:gd name="T24" fmla="*/ 19 w 38"/>
              <a:gd name="T25" fmla="*/ 38 h 38"/>
              <a:gd name="T26" fmla="*/ 28 w 38"/>
              <a:gd name="T27" fmla="*/ 38 h 38"/>
              <a:gd name="T28" fmla="*/ 32 w 38"/>
              <a:gd name="T29" fmla="*/ 34 h 38"/>
              <a:gd name="T30" fmla="*/ 36 w 38"/>
              <a:gd name="T31" fmla="*/ 27 h 38"/>
              <a:gd name="T32" fmla="*/ 38 w 38"/>
              <a:gd name="T33" fmla="*/ 19 h 38"/>
              <a:gd name="T34" fmla="*/ 36 w 38"/>
              <a:gd name="T35" fmla="*/ 19 h 38"/>
              <a:gd name="T36" fmla="*/ 34 w 38"/>
              <a:gd name="T37" fmla="*/ 25 h 38"/>
              <a:gd name="T38" fmla="*/ 32 w 38"/>
              <a:gd name="T39" fmla="*/ 31 h 38"/>
              <a:gd name="T40" fmla="*/ 26 w 38"/>
              <a:gd name="T41" fmla="*/ 36 h 38"/>
              <a:gd name="T42" fmla="*/ 19 w 38"/>
              <a:gd name="T43" fmla="*/ 36 h 38"/>
              <a:gd name="T44" fmla="*/ 13 w 38"/>
              <a:gd name="T45" fmla="*/ 36 h 38"/>
              <a:gd name="T46" fmla="*/ 7 w 38"/>
              <a:gd name="T47" fmla="*/ 31 h 38"/>
              <a:gd name="T48" fmla="*/ 5 w 38"/>
              <a:gd name="T49" fmla="*/ 25 h 38"/>
              <a:gd name="T50" fmla="*/ 2 w 38"/>
              <a:gd name="T51" fmla="*/ 19 h 38"/>
              <a:gd name="T52" fmla="*/ 5 w 38"/>
              <a:gd name="T53" fmla="*/ 13 h 38"/>
              <a:gd name="T54" fmla="*/ 7 w 38"/>
              <a:gd name="T55" fmla="*/ 8 h 38"/>
              <a:gd name="T56" fmla="*/ 13 w 38"/>
              <a:gd name="T57" fmla="*/ 4 h 38"/>
              <a:gd name="T58" fmla="*/ 19 w 38"/>
              <a:gd name="T59" fmla="*/ 2 h 38"/>
              <a:gd name="T60" fmla="*/ 26 w 38"/>
              <a:gd name="T61" fmla="*/ 4 h 38"/>
              <a:gd name="T62" fmla="*/ 32 w 38"/>
              <a:gd name="T63" fmla="*/ 8 h 38"/>
              <a:gd name="T64" fmla="*/ 34 w 38"/>
              <a:gd name="T65" fmla="*/ 13 h 38"/>
              <a:gd name="T66" fmla="*/ 36 w 38"/>
              <a:gd name="T67" fmla="*/ 19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8"/>
              <a:gd name="T103" fmla="*/ 0 h 38"/>
              <a:gd name="T104" fmla="*/ 38 w 38"/>
              <a:gd name="T105" fmla="*/ 38 h 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8" h="38">
                <a:moveTo>
                  <a:pt x="38" y="19"/>
                </a:moveTo>
                <a:lnTo>
                  <a:pt x="36" y="13"/>
                </a:lnTo>
                <a:lnTo>
                  <a:pt x="32" y="6"/>
                </a:lnTo>
                <a:lnTo>
                  <a:pt x="28" y="2"/>
                </a:lnTo>
                <a:lnTo>
                  <a:pt x="19" y="0"/>
                </a:lnTo>
                <a:lnTo>
                  <a:pt x="13" y="2"/>
                </a:lnTo>
                <a:lnTo>
                  <a:pt x="7" y="6"/>
                </a:lnTo>
                <a:lnTo>
                  <a:pt x="2" y="13"/>
                </a:lnTo>
                <a:lnTo>
                  <a:pt x="0" y="19"/>
                </a:lnTo>
                <a:lnTo>
                  <a:pt x="2" y="27"/>
                </a:lnTo>
                <a:lnTo>
                  <a:pt x="7" y="34"/>
                </a:lnTo>
                <a:lnTo>
                  <a:pt x="13" y="38"/>
                </a:lnTo>
                <a:lnTo>
                  <a:pt x="19" y="38"/>
                </a:lnTo>
                <a:lnTo>
                  <a:pt x="28" y="38"/>
                </a:lnTo>
                <a:lnTo>
                  <a:pt x="32" y="34"/>
                </a:lnTo>
                <a:lnTo>
                  <a:pt x="36" y="27"/>
                </a:lnTo>
                <a:lnTo>
                  <a:pt x="38" y="19"/>
                </a:lnTo>
                <a:close/>
                <a:moveTo>
                  <a:pt x="36" y="19"/>
                </a:moveTo>
                <a:lnTo>
                  <a:pt x="34" y="25"/>
                </a:lnTo>
                <a:lnTo>
                  <a:pt x="32" y="31"/>
                </a:lnTo>
                <a:lnTo>
                  <a:pt x="26" y="36"/>
                </a:lnTo>
                <a:lnTo>
                  <a:pt x="19" y="36"/>
                </a:lnTo>
                <a:lnTo>
                  <a:pt x="13" y="36"/>
                </a:lnTo>
                <a:lnTo>
                  <a:pt x="7" y="31"/>
                </a:lnTo>
                <a:lnTo>
                  <a:pt x="5" y="25"/>
                </a:lnTo>
                <a:lnTo>
                  <a:pt x="2" y="19"/>
                </a:lnTo>
                <a:lnTo>
                  <a:pt x="5" y="13"/>
                </a:lnTo>
                <a:lnTo>
                  <a:pt x="7" y="8"/>
                </a:lnTo>
                <a:lnTo>
                  <a:pt x="13" y="4"/>
                </a:lnTo>
                <a:lnTo>
                  <a:pt x="19" y="2"/>
                </a:lnTo>
                <a:lnTo>
                  <a:pt x="26" y="4"/>
                </a:lnTo>
                <a:lnTo>
                  <a:pt x="32" y="8"/>
                </a:lnTo>
                <a:lnTo>
                  <a:pt x="34" y="13"/>
                </a:lnTo>
                <a:lnTo>
                  <a:pt x="36" y="19"/>
                </a:lnTo>
                <a:close/>
              </a:path>
            </a:pathLst>
          </a:custGeom>
          <a:solidFill>
            <a:srgbClr val="FE83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4" name="Freeform 232"/>
          <p:cNvSpPr>
            <a:spLocks noEditPoints="1"/>
          </p:cNvSpPr>
          <p:nvPr/>
        </p:nvSpPr>
        <p:spPr bwMode="auto">
          <a:xfrm>
            <a:off x="4359275" y="4718838"/>
            <a:ext cx="53975" cy="57150"/>
          </a:xfrm>
          <a:custGeom>
            <a:avLst/>
            <a:gdLst>
              <a:gd name="T0" fmla="*/ 34 w 34"/>
              <a:gd name="T1" fmla="*/ 17 h 36"/>
              <a:gd name="T2" fmla="*/ 34 w 34"/>
              <a:gd name="T3" fmla="*/ 11 h 36"/>
              <a:gd name="T4" fmla="*/ 30 w 34"/>
              <a:gd name="T5" fmla="*/ 4 h 36"/>
              <a:gd name="T6" fmla="*/ 24 w 34"/>
              <a:gd name="T7" fmla="*/ 2 h 36"/>
              <a:gd name="T8" fmla="*/ 17 w 34"/>
              <a:gd name="T9" fmla="*/ 0 h 36"/>
              <a:gd name="T10" fmla="*/ 11 w 34"/>
              <a:gd name="T11" fmla="*/ 2 h 36"/>
              <a:gd name="T12" fmla="*/ 5 w 34"/>
              <a:gd name="T13" fmla="*/ 4 h 36"/>
              <a:gd name="T14" fmla="*/ 0 w 34"/>
              <a:gd name="T15" fmla="*/ 11 h 36"/>
              <a:gd name="T16" fmla="*/ 0 w 34"/>
              <a:gd name="T17" fmla="*/ 17 h 36"/>
              <a:gd name="T18" fmla="*/ 0 w 34"/>
              <a:gd name="T19" fmla="*/ 25 h 36"/>
              <a:gd name="T20" fmla="*/ 5 w 34"/>
              <a:gd name="T21" fmla="*/ 29 h 36"/>
              <a:gd name="T22" fmla="*/ 11 w 34"/>
              <a:gd name="T23" fmla="*/ 34 h 36"/>
              <a:gd name="T24" fmla="*/ 17 w 34"/>
              <a:gd name="T25" fmla="*/ 36 h 36"/>
              <a:gd name="T26" fmla="*/ 24 w 34"/>
              <a:gd name="T27" fmla="*/ 34 h 36"/>
              <a:gd name="T28" fmla="*/ 30 w 34"/>
              <a:gd name="T29" fmla="*/ 29 h 36"/>
              <a:gd name="T30" fmla="*/ 34 w 34"/>
              <a:gd name="T31" fmla="*/ 25 h 36"/>
              <a:gd name="T32" fmla="*/ 34 w 34"/>
              <a:gd name="T33" fmla="*/ 17 h 36"/>
              <a:gd name="T34" fmla="*/ 32 w 34"/>
              <a:gd name="T35" fmla="*/ 17 h 36"/>
              <a:gd name="T36" fmla="*/ 32 w 34"/>
              <a:gd name="T37" fmla="*/ 23 h 36"/>
              <a:gd name="T38" fmla="*/ 28 w 34"/>
              <a:gd name="T39" fmla="*/ 27 h 36"/>
              <a:gd name="T40" fmla="*/ 24 w 34"/>
              <a:gd name="T41" fmla="*/ 32 h 36"/>
              <a:gd name="T42" fmla="*/ 17 w 34"/>
              <a:gd name="T43" fmla="*/ 34 h 36"/>
              <a:gd name="T44" fmla="*/ 11 w 34"/>
              <a:gd name="T45" fmla="*/ 32 h 36"/>
              <a:gd name="T46" fmla="*/ 7 w 34"/>
              <a:gd name="T47" fmla="*/ 27 h 36"/>
              <a:gd name="T48" fmla="*/ 3 w 34"/>
              <a:gd name="T49" fmla="*/ 23 h 36"/>
              <a:gd name="T50" fmla="*/ 3 w 34"/>
              <a:gd name="T51" fmla="*/ 17 h 36"/>
              <a:gd name="T52" fmla="*/ 3 w 34"/>
              <a:gd name="T53" fmla="*/ 11 h 36"/>
              <a:gd name="T54" fmla="*/ 7 w 34"/>
              <a:gd name="T55" fmla="*/ 6 h 36"/>
              <a:gd name="T56" fmla="*/ 11 w 34"/>
              <a:gd name="T57" fmla="*/ 4 h 36"/>
              <a:gd name="T58" fmla="*/ 17 w 34"/>
              <a:gd name="T59" fmla="*/ 2 h 36"/>
              <a:gd name="T60" fmla="*/ 24 w 34"/>
              <a:gd name="T61" fmla="*/ 4 h 36"/>
              <a:gd name="T62" fmla="*/ 28 w 34"/>
              <a:gd name="T63" fmla="*/ 6 h 36"/>
              <a:gd name="T64" fmla="*/ 32 w 34"/>
              <a:gd name="T65" fmla="*/ 11 h 36"/>
              <a:gd name="T66" fmla="*/ 32 w 34"/>
              <a:gd name="T67" fmla="*/ 17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4"/>
              <a:gd name="T103" fmla="*/ 0 h 36"/>
              <a:gd name="T104" fmla="*/ 34 w 34"/>
              <a:gd name="T105" fmla="*/ 36 h 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4" h="36">
                <a:moveTo>
                  <a:pt x="34" y="17"/>
                </a:moveTo>
                <a:lnTo>
                  <a:pt x="34" y="11"/>
                </a:lnTo>
                <a:lnTo>
                  <a:pt x="30" y="4"/>
                </a:lnTo>
                <a:lnTo>
                  <a:pt x="24" y="2"/>
                </a:lnTo>
                <a:lnTo>
                  <a:pt x="17" y="0"/>
                </a:lnTo>
                <a:lnTo>
                  <a:pt x="11" y="2"/>
                </a:lnTo>
                <a:lnTo>
                  <a:pt x="5" y="4"/>
                </a:lnTo>
                <a:lnTo>
                  <a:pt x="0" y="11"/>
                </a:lnTo>
                <a:lnTo>
                  <a:pt x="0" y="17"/>
                </a:lnTo>
                <a:lnTo>
                  <a:pt x="0" y="25"/>
                </a:lnTo>
                <a:lnTo>
                  <a:pt x="5" y="29"/>
                </a:lnTo>
                <a:lnTo>
                  <a:pt x="11" y="34"/>
                </a:lnTo>
                <a:lnTo>
                  <a:pt x="17" y="36"/>
                </a:lnTo>
                <a:lnTo>
                  <a:pt x="24" y="34"/>
                </a:lnTo>
                <a:lnTo>
                  <a:pt x="30" y="29"/>
                </a:lnTo>
                <a:lnTo>
                  <a:pt x="34" y="25"/>
                </a:lnTo>
                <a:lnTo>
                  <a:pt x="34" y="17"/>
                </a:lnTo>
                <a:close/>
                <a:moveTo>
                  <a:pt x="32" y="17"/>
                </a:moveTo>
                <a:lnTo>
                  <a:pt x="32" y="23"/>
                </a:lnTo>
                <a:lnTo>
                  <a:pt x="28" y="27"/>
                </a:lnTo>
                <a:lnTo>
                  <a:pt x="24" y="32"/>
                </a:lnTo>
                <a:lnTo>
                  <a:pt x="17" y="34"/>
                </a:lnTo>
                <a:lnTo>
                  <a:pt x="11" y="32"/>
                </a:lnTo>
                <a:lnTo>
                  <a:pt x="7" y="27"/>
                </a:lnTo>
                <a:lnTo>
                  <a:pt x="3" y="23"/>
                </a:lnTo>
                <a:lnTo>
                  <a:pt x="3" y="17"/>
                </a:lnTo>
                <a:lnTo>
                  <a:pt x="3" y="11"/>
                </a:lnTo>
                <a:lnTo>
                  <a:pt x="7" y="6"/>
                </a:lnTo>
                <a:lnTo>
                  <a:pt x="11" y="4"/>
                </a:lnTo>
                <a:lnTo>
                  <a:pt x="17" y="2"/>
                </a:lnTo>
                <a:lnTo>
                  <a:pt x="24" y="4"/>
                </a:lnTo>
                <a:lnTo>
                  <a:pt x="28" y="6"/>
                </a:lnTo>
                <a:lnTo>
                  <a:pt x="32" y="11"/>
                </a:lnTo>
                <a:lnTo>
                  <a:pt x="32" y="17"/>
                </a:lnTo>
                <a:close/>
              </a:path>
            </a:pathLst>
          </a:custGeom>
          <a:solidFill>
            <a:srgbClr val="FE83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5" name="Freeform 233"/>
          <p:cNvSpPr>
            <a:spLocks noEditPoints="1"/>
          </p:cNvSpPr>
          <p:nvPr/>
        </p:nvSpPr>
        <p:spPr bwMode="auto">
          <a:xfrm>
            <a:off x="4359275" y="4718838"/>
            <a:ext cx="53975" cy="53975"/>
          </a:xfrm>
          <a:custGeom>
            <a:avLst/>
            <a:gdLst>
              <a:gd name="T0" fmla="*/ 34 w 34"/>
              <a:gd name="T1" fmla="*/ 17 h 34"/>
              <a:gd name="T2" fmla="*/ 32 w 34"/>
              <a:gd name="T3" fmla="*/ 11 h 34"/>
              <a:gd name="T4" fmla="*/ 30 w 34"/>
              <a:gd name="T5" fmla="*/ 6 h 34"/>
              <a:gd name="T6" fmla="*/ 24 w 34"/>
              <a:gd name="T7" fmla="*/ 2 h 34"/>
              <a:gd name="T8" fmla="*/ 17 w 34"/>
              <a:gd name="T9" fmla="*/ 0 h 34"/>
              <a:gd name="T10" fmla="*/ 11 w 34"/>
              <a:gd name="T11" fmla="*/ 2 h 34"/>
              <a:gd name="T12" fmla="*/ 5 w 34"/>
              <a:gd name="T13" fmla="*/ 6 h 34"/>
              <a:gd name="T14" fmla="*/ 3 w 34"/>
              <a:gd name="T15" fmla="*/ 11 h 34"/>
              <a:gd name="T16" fmla="*/ 0 w 34"/>
              <a:gd name="T17" fmla="*/ 17 h 34"/>
              <a:gd name="T18" fmla="*/ 3 w 34"/>
              <a:gd name="T19" fmla="*/ 23 h 34"/>
              <a:gd name="T20" fmla="*/ 5 w 34"/>
              <a:gd name="T21" fmla="*/ 29 h 34"/>
              <a:gd name="T22" fmla="*/ 11 w 34"/>
              <a:gd name="T23" fmla="*/ 34 h 34"/>
              <a:gd name="T24" fmla="*/ 17 w 34"/>
              <a:gd name="T25" fmla="*/ 34 h 34"/>
              <a:gd name="T26" fmla="*/ 24 w 34"/>
              <a:gd name="T27" fmla="*/ 34 h 34"/>
              <a:gd name="T28" fmla="*/ 30 w 34"/>
              <a:gd name="T29" fmla="*/ 29 h 34"/>
              <a:gd name="T30" fmla="*/ 32 w 34"/>
              <a:gd name="T31" fmla="*/ 23 h 34"/>
              <a:gd name="T32" fmla="*/ 34 w 34"/>
              <a:gd name="T33" fmla="*/ 17 h 34"/>
              <a:gd name="T34" fmla="*/ 32 w 34"/>
              <a:gd name="T35" fmla="*/ 17 h 34"/>
              <a:gd name="T36" fmla="*/ 30 w 34"/>
              <a:gd name="T37" fmla="*/ 23 h 34"/>
              <a:gd name="T38" fmla="*/ 28 w 34"/>
              <a:gd name="T39" fmla="*/ 27 h 34"/>
              <a:gd name="T40" fmla="*/ 24 w 34"/>
              <a:gd name="T41" fmla="*/ 29 h 34"/>
              <a:gd name="T42" fmla="*/ 17 w 34"/>
              <a:gd name="T43" fmla="*/ 32 h 34"/>
              <a:gd name="T44" fmla="*/ 11 w 34"/>
              <a:gd name="T45" fmla="*/ 29 h 34"/>
              <a:gd name="T46" fmla="*/ 7 w 34"/>
              <a:gd name="T47" fmla="*/ 27 h 34"/>
              <a:gd name="T48" fmla="*/ 5 w 34"/>
              <a:gd name="T49" fmla="*/ 23 h 34"/>
              <a:gd name="T50" fmla="*/ 3 w 34"/>
              <a:gd name="T51" fmla="*/ 17 h 34"/>
              <a:gd name="T52" fmla="*/ 5 w 34"/>
              <a:gd name="T53" fmla="*/ 13 h 34"/>
              <a:gd name="T54" fmla="*/ 7 w 34"/>
              <a:gd name="T55" fmla="*/ 8 h 34"/>
              <a:gd name="T56" fmla="*/ 11 w 34"/>
              <a:gd name="T57" fmla="*/ 4 h 34"/>
              <a:gd name="T58" fmla="*/ 17 w 34"/>
              <a:gd name="T59" fmla="*/ 4 h 34"/>
              <a:gd name="T60" fmla="*/ 24 w 34"/>
              <a:gd name="T61" fmla="*/ 4 h 34"/>
              <a:gd name="T62" fmla="*/ 28 w 34"/>
              <a:gd name="T63" fmla="*/ 8 h 34"/>
              <a:gd name="T64" fmla="*/ 30 w 34"/>
              <a:gd name="T65" fmla="*/ 13 h 34"/>
              <a:gd name="T66" fmla="*/ 32 w 34"/>
              <a:gd name="T67" fmla="*/ 1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4"/>
              <a:gd name="T103" fmla="*/ 0 h 34"/>
              <a:gd name="T104" fmla="*/ 34 w 3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4" h="34">
                <a:moveTo>
                  <a:pt x="34" y="17"/>
                </a:moveTo>
                <a:lnTo>
                  <a:pt x="32" y="11"/>
                </a:lnTo>
                <a:lnTo>
                  <a:pt x="30" y="6"/>
                </a:lnTo>
                <a:lnTo>
                  <a:pt x="24" y="2"/>
                </a:lnTo>
                <a:lnTo>
                  <a:pt x="17" y="0"/>
                </a:lnTo>
                <a:lnTo>
                  <a:pt x="11" y="2"/>
                </a:lnTo>
                <a:lnTo>
                  <a:pt x="5" y="6"/>
                </a:lnTo>
                <a:lnTo>
                  <a:pt x="3" y="11"/>
                </a:lnTo>
                <a:lnTo>
                  <a:pt x="0" y="17"/>
                </a:lnTo>
                <a:lnTo>
                  <a:pt x="3" y="23"/>
                </a:lnTo>
                <a:lnTo>
                  <a:pt x="5" y="29"/>
                </a:lnTo>
                <a:lnTo>
                  <a:pt x="11" y="34"/>
                </a:lnTo>
                <a:lnTo>
                  <a:pt x="17" y="34"/>
                </a:lnTo>
                <a:lnTo>
                  <a:pt x="24" y="34"/>
                </a:lnTo>
                <a:lnTo>
                  <a:pt x="30" y="29"/>
                </a:lnTo>
                <a:lnTo>
                  <a:pt x="32" y="23"/>
                </a:lnTo>
                <a:lnTo>
                  <a:pt x="34" y="17"/>
                </a:lnTo>
                <a:close/>
                <a:moveTo>
                  <a:pt x="32" y="17"/>
                </a:moveTo>
                <a:lnTo>
                  <a:pt x="30" y="23"/>
                </a:lnTo>
                <a:lnTo>
                  <a:pt x="28" y="27"/>
                </a:lnTo>
                <a:lnTo>
                  <a:pt x="24" y="29"/>
                </a:lnTo>
                <a:lnTo>
                  <a:pt x="17" y="32"/>
                </a:lnTo>
                <a:lnTo>
                  <a:pt x="11" y="29"/>
                </a:lnTo>
                <a:lnTo>
                  <a:pt x="7" y="27"/>
                </a:lnTo>
                <a:lnTo>
                  <a:pt x="5" y="23"/>
                </a:lnTo>
                <a:lnTo>
                  <a:pt x="3" y="17"/>
                </a:lnTo>
                <a:lnTo>
                  <a:pt x="5" y="13"/>
                </a:lnTo>
                <a:lnTo>
                  <a:pt x="7" y="8"/>
                </a:lnTo>
                <a:lnTo>
                  <a:pt x="11" y="4"/>
                </a:lnTo>
                <a:lnTo>
                  <a:pt x="17" y="4"/>
                </a:lnTo>
                <a:lnTo>
                  <a:pt x="24" y="4"/>
                </a:lnTo>
                <a:lnTo>
                  <a:pt x="28" y="8"/>
                </a:lnTo>
                <a:lnTo>
                  <a:pt x="30" y="13"/>
                </a:lnTo>
                <a:lnTo>
                  <a:pt x="32" y="17"/>
                </a:lnTo>
                <a:close/>
              </a:path>
            </a:pathLst>
          </a:custGeom>
          <a:solidFill>
            <a:srgbClr val="FE84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6" name="Freeform 234"/>
          <p:cNvSpPr>
            <a:spLocks noEditPoints="1"/>
          </p:cNvSpPr>
          <p:nvPr/>
        </p:nvSpPr>
        <p:spPr bwMode="auto">
          <a:xfrm>
            <a:off x="4364038" y="4722013"/>
            <a:ext cx="46038" cy="50800"/>
          </a:xfrm>
          <a:custGeom>
            <a:avLst/>
            <a:gdLst>
              <a:gd name="T0" fmla="*/ 29 w 29"/>
              <a:gd name="T1" fmla="*/ 15 h 32"/>
              <a:gd name="T2" fmla="*/ 29 w 29"/>
              <a:gd name="T3" fmla="*/ 9 h 32"/>
              <a:gd name="T4" fmla="*/ 25 w 29"/>
              <a:gd name="T5" fmla="*/ 4 h 32"/>
              <a:gd name="T6" fmla="*/ 21 w 29"/>
              <a:gd name="T7" fmla="*/ 2 h 32"/>
              <a:gd name="T8" fmla="*/ 14 w 29"/>
              <a:gd name="T9" fmla="*/ 0 h 32"/>
              <a:gd name="T10" fmla="*/ 8 w 29"/>
              <a:gd name="T11" fmla="*/ 2 h 32"/>
              <a:gd name="T12" fmla="*/ 4 w 29"/>
              <a:gd name="T13" fmla="*/ 4 h 32"/>
              <a:gd name="T14" fmla="*/ 0 w 29"/>
              <a:gd name="T15" fmla="*/ 9 h 32"/>
              <a:gd name="T16" fmla="*/ 0 w 29"/>
              <a:gd name="T17" fmla="*/ 15 h 32"/>
              <a:gd name="T18" fmla="*/ 0 w 29"/>
              <a:gd name="T19" fmla="*/ 21 h 32"/>
              <a:gd name="T20" fmla="*/ 4 w 29"/>
              <a:gd name="T21" fmla="*/ 25 h 32"/>
              <a:gd name="T22" fmla="*/ 8 w 29"/>
              <a:gd name="T23" fmla="*/ 30 h 32"/>
              <a:gd name="T24" fmla="*/ 14 w 29"/>
              <a:gd name="T25" fmla="*/ 32 h 32"/>
              <a:gd name="T26" fmla="*/ 21 w 29"/>
              <a:gd name="T27" fmla="*/ 30 h 32"/>
              <a:gd name="T28" fmla="*/ 25 w 29"/>
              <a:gd name="T29" fmla="*/ 25 h 32"/>
              <a:gd name="T30" fmla="*/ 29 w 29"/>
              <a:gd name="T31" fmla="*/ 21 h 32"/>
              <a:gd name="T32" fmla="*/ 29 w 29"/>
              <a:gd name="T33" fmla="*/ 15 h 32"/>
              <a:gd name="T34" fmla="*/ 27 w 29"/>
              <a:gd name="T35" fmla="*/ 15 h 32"/>
              <a:gd name="T36" fmla="*/ 27 w 29"/>
              <a:gd name="T37" fmla="*/ 21 h 32"/>
              <a:gd name="T38" fmla="*/ 23 w 29"/>
              <a:gd name="T39" fmla="*/ 25 h 32"/>
              <a:gd name="T40" fmla="*/ 18 w 29"/>
              <a:gd name="T41" fmla="*/ 27 h 32"/>
              <a:gd name="T42" fmla="*/ 14 w 29"/>
              <a:gd name="T43" fmla="*/ 27 h 32"/>
              <a:gd name="T44" fmla="*/ 10 w 29"/>
              <a:gd name="T45" fmla="*/ 27 h 32"/>
              <a:gd name="T46" fmla="*/ 6 w 29"/>
              <a:gd name="T47" fmla="*/ 25 h 32"/>
              <a:gd name="T48" fmla="*/ 2 w 29"/>
              <a:gd name="T49" fmla="*/ 21 h 32"/>
              <a:gd name="T50" fmla="*/ 2 w 29"/>
              <a:gd name="T51" fmla="*/ 15 h 32"/>
              <a:gd name="T52" fmla="*/ 2 w 29"/>
              <a:gd name="T53" fmla="*/ 11 h 32"/>
              <a:gd name="T54" fmla="*/ 6 w 29"/>
              <a:gd name="T55" fmla="*/ 6 h 32"/>
              <a:gd name="T56" fmla="*/ 10 w 29"/>
              <a:gd name="T57" fmla="*/ 4 h 32"/>
              <a:gd name="T58" fmla="*/ 14 w 29"/>
              <a:gd name="T59" fmla="*/ 2 h 32"/>
              <a:gd name="T60" fmla="*/ 18 w 29"/>
              <a:gd name="T61" fmla="*/ 4 h 32"/>
              <a:gd name="T62" fmla="*/ 23 w 29"/>
              <a:gd name="T63" fmla="*/ 6 h 32"/>
              <a:gd name="T64" fmla="*/ 27 w 29"/>
              <a:gd name="T65" fmla="*/ 11 h 32"/>
              <a:gd name="T66" fmla="*/ 27 w 29"/>
              <a:gd name="T67" fmla="*/ 15 h 3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"/>
              <a:gd name="T103" fmla="*/ 0 h 32"/>
              <a:gd name="T104" fmla="*/ 29 w 29"/>
              <a:gd name="T105" fmla="*/ 32 h 3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" h="32">
                <a:moveTo>
                  <a:pt x="29" y="15"/>
                </a:moveTo>
                <a:lnTo>
                  <a:pt x="29" y="9"/>
                </a:lnTo>
                <a:lnTo>
                  <a:pt x="25" y="4"/>
                </a:lnTo>
                <a:lnTo>
                  <a:pt x="21" y="2"/>
                </a:lnTo>
                <a:lnTo>
                  <a:pt x="14" y="0"/>
                </a:lnTo>
                <a:lnTo>
                  <a:pt x="8" y="2"/>
                </a:lnTo>
                <a:lnTo>
                  <a:pt x="4" y="4"/>
                </a:lnTo>
                <a:lnTo>
                  <a:pt x="0" y="9"/>
                </a:lnTo>
                <a:lnTo>
                  <a:pt x="0" y="15"/>
                </a:lnTo>
                <a:lnTo>
                  <a:pt x="0" y="21"/>
                </a:lnTo>
                <a:lnTo>
                  <a:pt x="4" y="25"/>
                </a:lnTo>
                <a:lnTo>
                  <a:pt x="8" y="30"/>
                </a:lnTo>
                <a:lnTo>
                  <a:pt x="14" y="32"/>
                </a:lnTo>
                <a:lnTo>
                  <a:pt x="21" y="30"/>
                </a:lnTo>
                <a:lnTo>
                  <a:pt x="25" y="25"/>
                </a:lnTo>
                <a:lnTo>
                  <a:pt x="29" y="21"/>
                </a:lnTo>
                <a:lnTo>
                  <a:pt x="29" y="15"/>
                </a:lnTo>
                <a:close/>
                <a:moveTo>
                  <a:pt x="27" y="15"/>
                </a:moveTo>
                <a:lnTo>
                  <a:pt x="27" y="21"/>
                </a:lnTo>
                <a:lnTo>
                  <a:pt x="23" y="25"/>
                </a:lnTo>
                <a:lnTo>
                  <a:pt x="18" y="27"/>
                </a:lnTo>
                <a:lnTo>
                  <a:pt x="14" y="27"/>
                </a:lnTo>
                <a:lnTo>
                  <a:pt x="10" y="27"/>
                </a:lnTo>
                <a:lnTo>
                  <a:pt x="6" y="25"/>
                </a:lnTo>
                <a:lnTo>
                  <a:pt x="2" y="21"/>
                </a:lnTo>
                <a:lnTo>
                  <a:pt x="2" y="15"/>
                </a:lnTo>
                <a:lnTo>
                  <a:pt x="2" y="11"/>
                </a:lnTo>
                <a:lnTo>
                  <a:pt x="6" y="6"/>
                </a:lnTo>
                <a:lnTo>
                  <a:pt x="10" y="4"/>
                </a:lnTo>
                <a:lnTo>
                  <a:pt x="14" y="2"/>
                </a:lnTo>
                <a:lnTo>
                  <a:pt x="18" y="4"/>
                </a:lnTo>
                <a:lnTo>
                  <a:pt x="23" y="6"/>
                </a:lnTo>
                <a:lnTo>
                  <a:pt x="27" y="11"/>
                </a:lnTo>
                <a:lnTo>
                  <a:pt x="27" y="15"/>
                </a:lnTo>
                <a:close/>
              </a:path>
            </a:pathLst>
          </a:custGeom>
          <a:solidFill>
            <a:srgbClr val="FE85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7" name="Freeform 235"/>
          <p:cNvSpPr>
            <a:spLocks noEditPoints="1"/>
          </p:cNvSpPr>
          <p:nvPr/>
        </p:nvSpPr>
        <p:spPr bwMode="auto">
          <a:xfrm>
            <a:off x="4364038" y="4725188"/>
            <a:ext cx="46038" cy="44450"/>
          </a:xfrm>
          <a:custGeom>
            <a:avLst/>
            <a:gdLst>
              <a:gd name="T0" fmla="*/ 29 w 29"/>
              <a:gd name="T1" fmla="*/ 13 h 28"/>
              <a:gd name="T2" fmla="*/ 27 w 29"/>
              <a:gd name="T3" fmla="*/ 9 h 28"/>
              <a:gd name="T4" fmla="*/ 25 w 29"/>
              <a:gd name="T5" fmla="*/ 4 h 28"/>
              <a:gd name="T6" fmla="*/ 21 w 29"/>
              <a:gd name="T7" fmla="*/ 0 h 28"/>
              <a:gd name="T8" fmla="*/ 14 w 29"/>
              <a:gd name="T9" fmla="*/ 0 h 28"/>
              <a:gd name="T10" fmla="*/ 8 w 29"/>
              <a:gd name="T11" fmla="*/ 0 h 28"/>
              <a:gd name="T12" fmla="*/ 4 w 29"/>
              <a:gd name="T13" fmla="*/ 4 h 28"/>
              <a:gd name="T14" fmla="*/ 2 w 29"/>
              <a:gd name="T15" fmla="*/ 9 h 28"/>
              <a:gd name="T16" fmla="*/ 0 w 29"/>
              <a:gd name="T17" fmla="*/ 13 h 28"/>
              <a:gd name="T18" fmla="*/ 2 w 29"/>
              <a:gd name="T19" fmla="*/ 19 h 28"/>
              <a:gd name="T20" fmla="*/ 4 w 29"/>
              <a:gd name="T21" fmla="*/ 23 h 28"/>
              <a:gd name="T22" fmla="*/ 8 w 29"/>
              <a:gd name="T23" fmla="*/ 25 h 28"/>
              <a:gd name="T24" fmla="*/ 14 w 29"/>
              <a:gd name="T25" fmla="*/ 28 h 28"/>
              <a:gd name="T26" fmla="*/ 21 w 29"/>
              <a:gd name="T27" fmla="*/ 25 h 28"/>
              <a:gd name="T28" fmla="*/ 25 w 29"/>
              <a:gd name="T29" fmla="*/ 23 h 28"/>
              <a:gd name="T30" fmla="*/ 27 w 29"/>
              <a:gd name="T31" fmla="*/ 19 h 28"/>
              <a:gd name="T32" fmla="*/ 29 w 29"/>
              <a:gd name="T33" fmla="*/ 13 h 28"/>
              <a:gd name="T34" fmla="*/ 27 w 29"/>
              <a:gd name="T35" fmla="*/ 13 h 28"/>
              <a:gd name="T36" fmla="*/ 25 w 29"/>
              <a:gd name="T37" fmla="*/ 17 h 28"/>
              <a:gd name="T38" fmla="*/ 23 w 29"/>
              <a:gd name="T39" fmla="*/ 21 h 28"/>
              <a:gd name="T40" fmla="*/ 18 w 29"/>
              <a:gd name="T41" fmla="*/ 23 h 28"/>
              <a:gd name="T42" fmla="*/ 14 w 29"/>
              <a:gd name="T43" fmla="*/ 25 h 28"/>
              <a:gd name="T44" fmla="*/ 10 w 29"/>
              <a:gd name="T45" fmla="*/ 23 h 28"/>
              <a:gd name="T46" fmla="*/ 6 w 29"/>
              <a:gd name="T47" fmla="*/ 21 h 28"/>
              <a:gd name="T48" fmla="*/ 4 w 29"/>
              <a:gd name="T49" fmla="*/ 17 h 28"/>
              <a:gd name="T50" fmla="*/ 2 w 29"/>
              <a:gd name="T51" fmla="*/ 13 h 28"/>
              <a:gd name="T52" fmla="*/ 4 w 29"/>
              <a:gd name="T53" fmla="*/ 9 h 28"/>
              <a:gd name="T54" fmla="*/ 6 w 29"/>
              <a:gd name="T55" fmla="*/ 4 h 28"/>
              <a:gd name="T56" fmla="*/ 10 w 29"/>
              <a:gd name="T57" fmla="*/ 2 h 28"/>
              <a:gd name="T58" fmla="*/ 14 w 29"/>
              <a:gd name="T59" fmla="*/ 2 h 28"/>
              <a:gd name="T60" fmla="*/ 18 w 29"/>
              <a:gd name="T61" fmla="*/ 2 h 28"/>
              <a:gd name="T62" fmla="*/ 23 w 29"/>
              <a:gd name="T63" fmla="*/ 4 h 28"/>
              <a:gd name="T64" fmla="*/ 25 w 29"/>
              <a:gd name="T65" fmla="*/ 9 h 28"/>
              <a:gd name="T66" fmla="*/ 27 w 29"/>
              <a:gd name="T67" fmla="*/ 13 h 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"/>
              <a:gd name="T103" fmla="*/ 0 h 28"/>
              <a:gd name="T104" fmla="*/ 29 w 29"/>
              <a:gd name="T105" fmla="*/ 28 h 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" h="28">
                <a:moveTo>
                  <a:pt x="29" y="13"/>
                </a:moveTo>
                <a:lnTo>
                  <a:pt x="27" y="9"/>
                </a:lnTo>
                <a:lnTo>
                  <a:pt x="25" y="4"/>
                </a:lnTo>
                <a:lnTo>
                  <a:pt x="21" y="0"/>
                </a:lnTo>
                <a:lnTo>
                  <a:pt x="14" y="0"/>
                </a:lnTo>
                <a:lnTo>
                  <a:pt x="8" y="0"/>
                </a:lnTo>
                <a:lnTo>
                  <a:pt x="4" y="4"/>
                </a:lnTo>
                <a:lnTo>
                  <a:pt x="2" y="9"/>
                </a:lnTo>
                <a:lnTo>
                  <a:pt x="0" y="13"/>
                </a:lnTo>
                <a:lnTo>
                  <a:pt x="2" y="19"/>
                </a:lnTo>
                <a:lnTo>
                  <a:pt x="4" y="23"/>
                </a:lnTo>
                <a:lnTo>
                  <a:pt x="8" y="25"/>
                </a:lnTo>
                <a:lnTo>
                  <a:pt x="14" y="28"/>
                </a:lnTo>
                <a:lnTo>
                  <a:pt x="21" y="25"/>
                </a:lnTo>
                <a:lnTo>
                  <a:pt x="25" y="23"/>
                </a:lnTo>
                <a:lnTo>
                  <a:pt x="27" y="19"/>
                </a:lnTo>
                <a:lnTo>
                  <a:pt x="29" y="13"/>
                </a:lnTo>
                <a:close/>
                <a:moveTo>
                  <a:pt x="27" y="13"/>
                </a:moveTo>
                <a:lnTo>
                  <a:pt x="25" y="17"/>
                </a:lnTo>
                <a:lnTo>
                  <a:pt x="23" y="21"/>
                </a:lnTo>
                <a:lnTo>
                  <a:pt x="18" y="23"/>
                </a:lnTo>
                <a:lnTo>
                  <a:pt x="14" y="25"/>
                </a:lnTo>
                <a:lnTo>
                  <a:pt x="10" y="23"/>
                </a:lnTo>
                <a:lnTo>
                  <a:pt x="6" y="21"/>
                </a:lnTo>
                <a:lnTo>
                  <a:pt x="4" y="17"/>
                </a:lnTo>
                <a:lnTo>
                  <a:pt x="2" y="13"/>
                </a:lnTo>
                <a:lnTo>
                  <a:pt x="4" y="9"/>
                </a:lnTo>
                <a:lnTo>
                  <a:pt x="6" y="4"/>
                </a:lnTo>
                <a:lnTo>
                  <a:pt x="10" y="2"/>
                </a:lnTo>
                <a:lnTo>
                  <a:pt x="14" y="2"/>
                </a:lnTo>
                <a:lnTo>
                  <a:pt x="18" y="2"/>
                </a:lnTo>
                <a:lnTo>
                  <a:pt x="23" y="4"/>
                </a:lnTo>
                <a:lnTo>
                  <a:pt x="25" y="9"/>
                </a:lnTo>
                <a:lnTo>
                  <a:pt x="27" y="13"/>
                </a:lnTo>
                <a:close/>
              </a:path>
            </a:pathLst>
          </a:custGeom>
          <a:solidFill>
            <a:srgbClr val="FE85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8" name="Freeform 236"/>
          <p:cNvSpPr>
            <a:spLocks noEditPoints="1"/>
          </p:cNvSpPr>
          <p:nvPr/>
        </p:nvSpPr>
        <p:spPr bwMode="auto">
          <a:xfrm>
            <a:off x="4367213" y="4725188"/>
            <a:ext cx="39688" cy="39687"/>
          </a:xfrm>
          <a:custGeom>
            <a:avLst/>
            <a:gdLst>
              <a:gd name="T0" fmla="*/ 25 w 25"/>
              <a:gd name="T1" fmla="*/ 13 h 25"/>
              <a:gd name="T2" fmla="*/ 25 w 25"/>
              <a:gd name="T3" fmla="*/ 9 h 25"/>
              <a:gd name="T4" fmla="*/ 21 w 25"/>
              <a:gd name="T5" fmla="*/ 4 h 25"/>
              <a:gd name="T6" fmla="*/ 16 w 25"/>
              <a:gd name="T7" fmla="*/ 2 h 25"/>
              <a:gd name="T8" fmla="*/ 12 w 25"/>
              <a:gd name="T9" fmla="*/ 0 h 25"/>
              <a:gd name="T10" fmla="*/ 8 w 25"/>
              <a:gd name="T11" fmla="*/ 2 h 25"/>
              <a:gd name="T12" fmla="*/ 4 w 25"/>
              <a:gd name="T13" fmla="*/ 4 h 25"/>
              <a:gd name="T14" fmla="*/ 0 w 25"/>
              <a:gd name="T15" fmla="*/ 9 h 25"/>
              <a:gd name="T16" fmla="*/ 0 w 25"/>
              <a:gd name="T17" fmla="*/ 13 h 25"/>
              <a:gd name="T18" fmla="*/ 0 w 25"/>
              <a:gd name="T19" fmla="*/ 19 h 25"/>
              <a:gd name="T20" fmla="*/ 4 w 25"/>
              <a:gd name="T21" fmla="*/ 23 h 25"/>
              <a:gd name="T22" fmla="*/ 8 w 25"/>
              <a:gd name="T23" fmla="*/ 25 h 25"/>
              <a:gd name="T24" fmla="*/ 12 w 25"/>
              <a:gd name="T25" fmla="*/ 25 h 25"/>
              <a:gd name="T26" fmla="*/ 16 w 25"/>
              <a:gd name="T27" fmla="*/ 25 h 25"/>
              <a:gd name="T28" fmla="*/ 21 w 25"/>
              <a:gd name="T29" fmla="*/ 23 h 25"/>
              <a:gd name="T30" fmla="*/ 25 w 25"/>
              <a:gd name="T31" fmla="*/ 19 h 25"/>
              <a:gd name="T32" fmla="*/ 25 w 25"/>
              <a:gd name="T33" fmla="*/ 13 h 25"/>
              <a:gd name="T34" fmla="*/ 23 w 25"/>
              <a:gd name="T35" fmla="*/ 13 h 25"/>
              <a:gd name="T36" fmla="*/ 23 w 25"/>
              <a:gd name="T37" fmla="*/ 17 h 25"/>
              <a:gd name="T38" fmla="*/ 21 w 25"/>
              <a:gd name="T39" fmla="*/ 21 h 25"/>
              <a:gd name="T40" fmla="*/ 16 w 25"/>
              <a:gd name="T41" fmla="*/ 23 h 25"/>
              <a:gd name="T42" fmla="*/ 12 w 25"/>
              <a:gd name="T43" fmla="*/ 23 h 25"/>
              <a:gd name="T44" fmla="*/ 8 w 25"/>
              <a:gd name="T45" fmla="*/ 23 h 25"/>
              <a:gd name="T46" fmla="*/ 4 w 25"/>
              <a:gd name="T47" fmla="*/ 21 h 25"/>
              <a:gd name="T48" fmla="*/ 2 w 25"/>
              <a:gd name="T49" fmla="*/ 17 h 25"/>
              <a:gd name="T50" fmla="*/ 2 w 25"/>
              <a:gd name="T51" fmla="*/ 13 h 25"/>
              <a:gd name="T52" fmla="*/ 2 w 25"/>
              <a:gd name="T53" fmla="*/ 9 h 25"/>
              <a:gd name="T54" fmla="*/ 4 w 25"/>
              <a:gd name="T55" fmla="*/ 7 h 25"/>
              <a:gd name="T56" fmla="*/ 8 w 25"/>
              <a:gd name="T57" fmla="*/ 4 h 25"/>
              <a:gd name="T58" fmla="*/ 12 w 25"/>
              <a:gd name="T59" fmla="*/ 2 h 25"/>
              <a:gd name="T60" fmla="*/ 16 w 25"/>
              <a:gd name="T61" fmla="*/ 4 h 25"/>
              <a:gd name="T62" fmla="*/ 21 w 25"/>
              <a:gd name="T63" fmla="*/ 7 h 25"/>
              <a:gd name="T64" fmla="*/ 23 w 25"/>
              <a:gd name="T65" fmla="*/ 9 h 25"/>
              <a:gd name="T66" fmla="*/ 23 w 25"/>
              <a:gd name="T67" fmla="*/ 13 h 2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25"/>
              <a:gd name="T104" fmla="*/ 25 w 25"/>
              <a:gd name="T105" fmla="*/ 25 h 2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25">
                <a:moveTo>
                  <a:pt x="25" y="13"/>
                </a:moveTo>
                <a:lnTo>
                  <a:pt x="25" y="9"/>
                </a:lnTo>
                <a:lnTo>
                  <a:pt x="21" y="4"/>
                </a:lnTo>
                <a:lnTo>
                  <a:pt x="16" y="2"/>
                </a:lnTo>
                <a:lnTo>
                  <a:pt x="12" y="0"/>
                </a:lnTo>
                <a:lnTo>
                  <a:pt x="8" y="2"/>
                </a:lnTo>
                <a:lnTo>
                  <a:pt x="4" y="4"/>
                </a:lnTo>
                <a:lnTo>
                  <a:pt x="0" y="9"/>
                </a:lnTo>
                <a:lnTo>
                  <a:pt x="0" y="13"/>
                </a:lnTo>
                <a:lnTo>
                  <a:pt x="0" y="19"/>
                </a:lnTo>
                <a:lnTo>
                  <a:pt x="4" y="23"/>
                </a:lnTo>
                <a:lnTo>
                  <a:pt x="8" y="25"/>
                </a:lnTo>
                <a:lnTo>
                  <a:pt x="12" y="25"/>
                </a:lnTo>
                <a:lnTo>
                  <a:pt x="16" y="25"/>
                </a:lnTo>
                <a:lnTo>
                  <a:pt x="21" y="23"/>
                </a:lnTo>
                <a:lnTo>
                  <a:pt x="25" y="19"/>
                </a:lnTo>
                <a:lnTo>
                  <a:pt x="25" y="13"/>
                </a:lnTo>
                <a:close/>
                <a:moveTo>
                  <a:pt x="23" y="13"/>
                </a:moveTo>
                <a:lnTo>
                  <a:pt x="23" y="17"/>
                </a:lnTo>
                <a:lnTo>
                  <a:pt x="21" y="21"/>
                </a:lnTo>
                <a:lnTo>
                  <a:pt x="16" y="23"/>
                </a:lnTo>
                <a:lnTo>
                  <a:pt x="12" y="23"/>
                </a:lnTo>
                <a:lnTo>
                  <a:pt x="8" y="23"/>
                </a:lnTo>
                <a:lnTo>
                  <a:pt x="4" y="21"/>
                </a:lnTo>
                <a:lnTo>
                  <a:pt x="2" y="17"/>
                </a:lnTo>
                <a:lnTo>
                  <a:pt x="2" y="13"/>
                </a:lnTo>
                <a:lnTo>
                  <a:pt x="2" y="9"/>
                </a:lnTo>
                <a:lnTo>
                  <a:pt x="4" y="7"/>
                </a:lnTo>
                <a:lnTo>
                  <a:pt x="8" y="4"/>
                </a:lnTo>
                <a:lnTo>
                  <a:pt x="12" y="2"/>
                </a:lnTo>
                <a:lnTo>
                  <a:pt x="16" y="4"/>
                </a:lnTo>
                <a:lnTo>
                  <a:pt x="21" y="7"/>
                </a:lnTo>
                <a:lnTo>
                  <a:pt x="23" y="9"/>
                </a:lnTo>
                <a:lnTo>
                  <a:pt x="23" y="13"/>
                </a:lnTo>
                <a:close/>
              </a:path>
            </a:pathLst>
          </a:custGeom>
          <a:solidFill>
            <a:srgbClr val="FE86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79" name="Freeform 237"/>
          <p:cNvSpPr>
            <a:spLocks noEditPoints="1"/>
          </p:cNvSpPr>
          <p:nvPr/>
        </p:nvSpPr>
        <p:spPr bwMode="auto">
          <a:xfrm>
            <a:off x="4367213" y="4728363"/>
            <a:ext cx="39688" cy="36512"/>
          </a:xfrm>
          <a:custGeom>
            <a:avLst/>
            <a:gdLst>
              <a:gd name="T0" fmla="*/ 25 w 25"/>
              <a:gd name="T1" fmla="*/ 11 h 23"/>
              <a:gd name="T2" fmla="*/ 23 w 25"/>
              <a:gd name="T3" fmla="*/ 7 h 23"/>
              <a:gd name="T4" fmla="*/ 21 w 25"/>
              <a:gd name="T5" fmla="*/ 2 h 23"/>
              <a:gd name="T6" fmla="*/ 16 w 25"/>
              <a:gd name="T7" fmla="*/ 0 h 23"/>
              <a:gd name="T8" fmla="*/ 12 w 25"/>
              <a:gd name="T9" fmla="*/ 0 h 23"/>
              <a:gd name="T10" fmla="*/ 8 w 25"/>
              <a:gd name="T11" fmla="*/ 0 h 23"/>
              <a:gd name="T12" fmla="*/ 4 w 25"/>
              <a:gd name="T13" fmla="*/ 2 h 23"/>
              <a:gd name="T14" fmla="*/ 2 w 25"/>
              <a:gd name="T15" fmla="*/ 7 h 23"/>
              <a:gd name="T16" fmla="*/ 0 w 25"/>
              <a:gd name="T17" fmla="*/ 11 h 23"/>
              <a:gd name="T18" fmla="*/ 2 w 25"/>
              <a:gd name="T19" fmla="*/ 15 h 23"/>
              <a:gd name="T20" fmla="*/ 4 w 25"/>
              <a:gd name="T21" fmla="*/ 19 h 23"/>
              <a:gd name="T22" fmla="*/ 8 w 25"/>
              <a:gd name="T23" fmla="*/ 21 h 23"/>
              <a:gd name="T24" fmla="*/ 12 w 25"/>
              <a:gd name="T25" fmla="*/ 23 h 23"/>
              <a:gd name="T26" fmla="*/ 16 w 25"/>
              <a:gd name="T27" fmla="*/ 21 h 23"/>
              <a:gd name="T28" fmla="*/ 21 w 25"/>
              <a:gd name="T29" fmla="*/ 19 h 23"/>
              <a:gd name="T30" fmla="*/ 23 w 25"/>
              <a:gd name="T31" fmla="*/ 15 h 23"/>
              <a:gd name="T32" fmla="*/ 25 w 25"/>
              <a:gd name="T33" fmla="*/ 11 h 23"/>
              <a:gd name="T34" fmla="*/ 21 w 25"/>
              <a:gd name="T35" fmla="*/ 11 h 23"/>
              <a:gd name="T36" fmla="*/ 21 w 25"/>
              <a:gd name="T37" fmla="*/ 15 h 23"/>
              <a:gd name="T38" fmla="*/ 19 w 25"/>
              <a:gd name="T39" fmla="*/ 17 h 23"/>
              <a:gd name="T40" fmla="*/ 16 w 25"/>
              <a:gd name="T41" fmla="*/ 19 h 23"/>
              <a:gd name="T42" fmla="*/ 12 w 25"/>
              <a:gd name="T43" fmla="*/ 21 h 23"/>
              <a:gd name="T44" fmla="*/ 8 w 25"/>
              <a:gd name="T45" fmla="*/ 19 h 23"/>
              <a:gd name="T46" fmla="*/ 6 w 25"/>
              <a:gd name="T47" fmla="*/ 17 h 23"/>
              <a:gd name="T48" fmla="*/ 4 w 25"/>
              <a:gd name="T49" fmla="*/ 15 h 23"/>
              <a:gd name="T50" fmla="*/ 4 w 25"/>
              <a:gd name="T51" fmla="*/ 11 h 23"/>
              <a:gd name="T52" fmla="*/ 4 w 25"/>
              <a:gd name="T53" fmla="*/ 9 h 23"/>
              <a:gd name="T54" fmla="*/ 6 w 25"/>
              <a:gd name="T55" fmla="*/ 5 h 23"/>
              <a:gd name="T56" fmla="*/ 8 w 25"/>
              <a:gd name="T57" fmla="*/ 2 h 23"/>
              <a:gd name="T58" fmla="*/ 12 w 25"/>
              <a:gd name="T59" fmla="*/ 2 h 23"/>
              <a:gd name="T60" fmla="*/ 16 w 25"/>
              <a:gd name="T61" fmla="*/ 2 h 23"/>
              <a:gd name="T62" fmla="*/ 19 w 25"/>
              <a:gd name="T63" fmla="*/ 5 h 23"/>
              <a:gd name="T64" fmla="*/ 21 w 25"/>
              <a:gd name="T65" fmla="*/ 9 h 23"/>
              <a:gd name="T66" fmla="*/ 21 w 25"/>
              <a:gd name="T67" fmla="*/ 11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23"/>
              <a:gd name="T104" fmla="*/ 25 w 2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23">
                <a:moveTo>
                  <a:pt x="25" y="11"/>
                </a:moveTo>
                <a:lnTo>
                  <a:pt x="23" y="7"/>
                </a:lnTo>
                <a:lnTo>
                  <a:pt x="21" y="2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7"/>
                </a:lnTo>
                <a:lnTo>
                  <a:pt x="0" y="11"/>
                </a:lnTo>
                <a:lnTo>
                  <a:pt x="2" y="15"/>
                </a:lnTo>
                <a:lnTo>
                  <a:pt x="4" y="19"/>
                </a:lnTo>
                <a:lnTo>
                  <a:pt x="8" y="21"/>
                </a:lnTo>
                <a:lnTo>
                  <a:pt x="12" y="23"/>
                </a:lnTo>
                <a:lnTo>
                  <a:pt x="16" y="21"/>
                </a:lnTo>
                <a:lnTo>
                  <a:pt x="21" y="19"/>
                </a:lnTo>
                <a:lnTo>
                  <a:pt x="23" y="15"/>
                </a:lnTo>
                <a:lnTo>
                  <a:pt x="25" y="11"/>
                </a:lnTo>
                <a:close/>
                <a:moveTo>
                  <a:pt x="21" y="11"/>
                </a:moveTo>
                <a:lnTo>
                  <a:pt x="21" y="15"/>
                </a:lnTo>
                <a:lnTo>
                  <a:pt x="19" y="17"/>
                </a:lnTo>
                <a:lnTo>
                  <a:pt x="16" y="19"/>
                </a:lnTo>
                <a:lnTo>
                  <a:pt x="12" y="21"/>
                </a:lnTo>
                <a:lnTo>
                  <a:pt x="8" y="19"/>
                </a:lnTo>
                <a:lnTo>
                  <a:pt x="6" y="17"/>
                </a:lnTo>
                <a:lnTo>
                  <a:pt x="4" y="15"/>
                </a:lnTo>
                <a:lnTo>
                  <a:pt x="4" y="11"/>
                </a:lnTo>
                <a:lnTo>
                  <a:pt x="4" y="9"/>
                </a:lnTo>
                <a:lnTo>
                  <a:pt x="6" y="5"/>
                </a:lnTo>
                <a:lnTo>
                  <a:pt x="8" y="2"/>
                </a:lnTo>
                <a:lnTo>
                  <a:pt x="12" y="2"/>
                </a:lnTo>
                <a:lnTo>
                  <a:pt x="16" y="2"/>
                </a:lnTo>
                <a:lnTo>
                  <a:pt x="19" y="5"/>
                </a:lnTo>
                <a:lnTo>
                  <a:pt x="21" y="9"/>
                </a:lnTo>
                <a:lnTo>
                  <a:pt x="21" y="11"/>
                </a:lnTo>
                <a:close/>
              </a:path>
            </a:pathLst>
          </a:custGeom>
          <a:solidFill>
            <a:srgbClr val="FE87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0" name="Freeform 238"/>
          <p:cNvSpPr>
            <a:spLocks noEditPoints="1"/>
          </p:cNvSpPr>
          <p:nvPr/>
        </p:nvSpPr>
        <p:spPr bwMode="auto">
          <a:xfrm>
            <a:off x="4370388" y="4728363"/>
            <a:ext cx="33338" cy="33337"/>
          </a:xfrm>
          <a:custGeom>
            <a:avLst/>
            <a:gdLst>
              <a:gd name="T0" fmla="*/ 21 w 21"/>
              <a:gd name="T1" fmla="*/ 11 h 21"/>
              <a:gd name="T2" fmla="*/ 21 w 21"/>
              <a:gd name="T3" fmla="*/ 7 h 21"/>
              <a:gd name="T4" fmla="*/ 19 w 21"/>
              <a:gd name="T5" fmla="*/ 5 h 21"/>
              <a:gd name="T6" fmla="*/ 14 w 21"/>
              <a:gd name="T7" fmla="*/ 2 h 21"/>
              <a:gd name="T8" fmla="*/ 10 w 21"/>
              <a:gd name="T9" fmla="*/ 0 h 21"/>
              <a:gd name="T10" fmla="*/ 6 w 21"/>
              <a:gd name="T11" fmla="*/ 2 h 21"/>
              <a:gd name="T12" fmla="*/ 2 w 21"/>
              <a:gd name="T13" fmla="*/ 5 h 21"/>
              <a:gd name="T14" fmla="*/ 0 w 21"/>
              <a:gd name="T15" fmla="*/ 7 h 21"/>
              <a:gd name="T16" fmla="*/ 0 w 21"/>
              <a:gd name="T17" fmla="*/ 11 h 21"/>
              <a:gd name="T18" fmla="*/ 0 w 21"/>
              <a:gd name="T19" fmla="*/ 15 h 21"/>
              <a:gd name="T20" fmla="*/ 2 w 21"/>
              <a:gd name="T21" fmla="*/ 19 h 21"/>
              <a:gd name="T22" fmla="*/ 6 w 21"/>
              <a:gd name="T23" fmla="*/ 21 h 21"/>
              <a:gd name="T24" fmla="*/ 10 w 21"/>
              <a:gd name="T25" fmla="*/ 21 h 21"/>
              <a:gd name="T26" fmla="*/ 14 w 21"/>
              <a:gd name="T27" fmla="*/ 21 h 21"/>
              <a:gd name="T28" fmla="*/ 19 w 21"/>
              <a:gd name="T29" fmla="*/ 19 h 21"/>
              <a:gd name="T30" fmla="*/ 21 w 21"/>
              <a:gd name="T31" fmla="*/ 15 h 21"/>
              <a:gd name="T32" fmla="*/ 21 w 21"/>
              <a:gd name="T33" fmla="*/ 11 h 21"/>
              <a:gd name="T34" fmla="*/ 19 w 21"/>
              <a:gd name="T35" fmla="*/ 11 h 21"/>
              <a:gd name="T36" fmla="*/ 19 w 21"/>
              <a:gd name="T37" fmla="*/ 15 h 21"/>
              <a:gd name="T38" fmla="*/ 17 w 21"/>
              <a:gd name="T39" fmla="*/ 17 h 21"/>
              <a:gd name="T40" fmla="*/ 14 w 21"/>
              <a:gd name="T41" fmla="*/ 19 h 21"/>
              <a:gd name="T42" fmla="*/ 10 w 21"/>
              <a:gd name="T43" fmla="*/ 19 h 21"/>
              <a:gd name="T44" fmla="*/ 8 w 21"/>
              <a:gd name="T45" fmla="*/ 19 h 21"/>
              <a:gd name="T46" fmla="*/ 4 w 21"/>
              <a:gd name="T47" fmla="*/ 17 h 21"/>
              <a:gd name="T48" fmla="*/ 2 w 21"/>
              <a:gd name="T49" fmla="*/ 15 h 21"/>
              <a:gd name="T50" fmla="*/ 2 w 21"/>
              <a:gd name="T51" fmla="*/ 11 h 21"/>
              <a:gd name="T52" fmla="*/ 2 w 21"/>
              <a:gd name="T53" fmla="*/ 9 h 21"/>
              <a:gd name="T54" fmla="*/ 4 w 21"/>
              <a:gd name="T55" fmla="*/ 7 h 21"/>
              <a:gd name="T56" fmla="*/ 8 w 21"/>
              <a:gd name="T57" fmla="*/ 5 h 21"/>
              <a:gd name="T58" fmla="*/ 10 w 21"/>
              <a:gd name="T59" fmla="*/ 2 h 21"/>
              <a:gd name="T60" fmla="*/ 14 w 21"/>
              <a:gd name="T61" fmla="*/ 5 h 21"/>
              <a:gd name="T62" fmla="*/ 17 w 21"/>
              <a:gd name="T63" fmla="*/ 7 h 21"/>
              <a:gd name="T64" fmla="*/ 19 w 21"/>
              <a:gd name="T65" fmla="*/ 9 h 21"/>
              <a:gd name="T66" fmla="*/ 19 w 21"/>
              <a:gd name="T67" fmla="*/ 11 h 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1"/>
              <a:gd name="T103" fmla="*/ 0 h 21"/>
              <a:gd name="T104" fmla="*/ 21 w 21"/>
              <a:gd name="T105" fmla="*/ 21 h 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1" h="21">
                <a:moveTo>
                  <a:pt x="21" y="11"/>
                </a:moveTo>
                <a:lnTo>
                  <a:pt x="21" y="7"/>
                </a:lnTo>
                <a:lnTo>
                  <a:pt x="19" y="5"/>
                </a:lnTo>
                <a:lnTo>
                  <a:pt x="14" y="2"/>
                </a:lnTo>
                <a:lnTo>
                  <a:pt x="10" y="0"/>
                </a:lnTo>
                <a:lnTo>
                  <a:pt x="6" y="2"/>
                </a:lnTo>
                <a:lnTo>
                  <a:pt x="2" y="5"/>
                </a:lnTo>
                <a:lnTo>
                  <a:pt x="0" y="7"/>
                </a:lnTo>
                <a:lnTo>
                  <a:pt x="0" y="11"/>
                </a:lnTo>
                <a:lnTo>
                  <a:pt x="0" y="15"/>
                </a:lnTo>
                <a:lnTo>
                  <a:pt x="2" y="19"/>
                </a:lnTo>
                <a:lnTo>
                  <a:pt x="6" y="21"/>
                </a:lnTo>
                <a:lnTo>
                  <a:pt x="10" y="21"/>
                </a:lnTo>
                <a:lnTo>
                  <a:pt x="14" y="21"/>
                </a:lnTo>
                <a:lnTo>
                  <a:pt x="19" y="19"/>
                </a:lnTo>
                <a:lnTo>
                  <a:pt x="21" y="15"/>
                </a:lnTo>
                <a:lnTo>
                  <a:pt x="21" y="11"/>
                </a:lnTo>
                <a:close/>
                <a:moveTo>
                  <a:pt x="19" y="11"/>
                </a:moveTo>
                <a:lnTo>
                  <a:pt x="19" y="15"/>
                </a:lnTo>
                <a:lnTo>
                  <a:pt x="17" y="17"/>
                </a:lnTo>
                <a:lnTo>
                  <a:pt x="14" y="19"/>
                </a:lnTo>
                <a:lnTo>
                  <a:pt x="10" y="19"/>
                </a:lnTo>
                <a:lnTo>
                  <a:pt x="8" y="19"/>
                </a:lnTo>
                <a:lnTo>
                  <a:pt x="4" y="17"/>
                </a:lnTo>
                <a:lnTo>
                  <a:pt x="2" y="15"/>
                </a:lnTo>
                <a:lnTo>
                  <a:pt x="2" y="11"/>
                </a:lnTo>
                <a:lnTo>
                  <a:pt x="2" y="9"/>
                </a:lnTo>
                <a:lnTo>
                  <a:pt x="4" y="7"/>
                </a:lnTo>
                <a:lnTo>
                  <a:pt x="8" y="5"/>
                </a:lnTo>
                <a:lnTo>
                  <a:pt x="10" y="2"/>
                </a:lnTo>
                <a:lnTo>
                  <a:pt x="14" y="5"/>
                </a:lnTo>
                <a:lnTo>
                  <a:pt x="17" y="7"/>
                </a:lnTo>
                <a:lnTo>
                  <a:pt x="19" y="9"/>
                </a:lnTo>
                <a:lnTo>
                  <a:pt x="19" y="11"/>
                </a:lnTo>
                <a:close/>
              </a:path>
            </a:pathLst>
          </a:custGeom>
          <a:solidFill>
            <a:srgbClr val="FE87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1" name="Freeform 239"/>
          <p:cNvSpPr>
            <a:spLocks noEditPoints="1"/>
          </p:cNvSpPr>
          <p:nvPr/>
        </p:nvSpPr>
        <p:spPr bwMode="auto">
          <a:xfrm>
            <a:off x="4373563" y="4731538"/>
            <a:ext cx="26988" cy="30162"/>
          </a:xfrm>
          <a:custGeom>
            <a:avLst/>
            <a:gdLst>
              <a:gd name="T0" fmla="*/ 17 w 17"/>
              <a:gd name="T1" fmla="*/ 9 h 19"/>
              <a:gd name="T2" fmla="*/ 17 w 17"/>
              <a:gd name="T3" fmla="*/ 7 h 19"/>
              <a:gd name="T4" fmla="*/ 15 w 17"/>
              <a:gd name="T5" fmla="*/ 3 h 19"/>
              <a:gd name="T6" fmla="*/ 12 w 17"/>
              <a:gd name="T7" fmla="*/ 0 h 19"/>
              <a:gd name="T8" fmla="*/ 8 w 17"/>
              <a:gd name="T9" fmla="*/ 0 h 19"/>
              <a:gd name="T10" fmla="*/ 4 w 17"/>
              <a:gd name="T11" fmla="*/ 0 h 19"/>
              <a:gd name="T12" fmla="*/ 2 w 17"/>
              <a:gd name="T13" fmla="*/ 3 h 19"/>
              <a:gd name="T14" fmla="*/ 0 w 17"/>
              <a:gd name="T15" fmla="*/ 7 h 19"/>
              <a:gd name="T16" fmla="*/ 0 w 17"/>
              <a:gd name="T17" fmla="*/ 9 h 19"/>
              <a:gd name="T18" fmla="*/ 0 w 17"/>
              <a:gd name="T19" fmla="*/ 13 h 19"/>
              <a:gd name="T20" fmla="*/ 2 w 17"/>
              <a:gd name="T21" fmla="*/ 15 h 19"/>
              <a:gd name="T22" fmla="*/ 4 w 17"/>
              <a:gd name="T23" fmla="*/ 17 h 19"/>
              <a:gd name="T24" fmla="*/ 8 w 17"/>
              <a:gd name="T25" fmla="*/ 19 h 19"/>
              <a:gd name="T26" fmla="*/ 12 w 17"/>
              <a:gd name="T27" fmla="*/ 17 h 19"/>
              <a:gd name="T28" fmla="*/ 15 w 17"/>
              <a:gd name="T29" fmla="*/ 15 h 19"/>
              <a:gd name="T30" fmla="*/ 17 w 17"/>
              <a:gd name="T31" fmla="*/ 13 h 19"/>
              <a:gd name="T32" fmla="*/ 17 w 17"/>
              <a:gd name="T33" fmla="*/ 9 h 19"/>
              <a:gd name="T34" fmla="*/ 15 w 17"/>
              <a:gd name="T35" fmla="*/ 9 h 19"/>
              <a:gd name="T36" fmla="*/ 12 w 17"/>
              <a:gd name="T37" fmla="*/ 15 h 19"/>
              <a:gd name="T38" fmla="*/ 8 w 17"/>
              <a:gd name="T39" fmla="*/ 17 h 19"/>
              <a:gd name="T40" fmla="*/ 4 w 17"/>
              <a:gd name="T41" fmla="*/ 15 h 19"/>
              <a:gd name="T42" fmla="*/ 2 w 17"/>
              <a:gd name="T43" fmla="*/ 9 h 19"/>
              <a:gd name="T44" fmla="*/ 4 w 17"/>
              <a:gd name="T45" fmla="*/ 5 h 19"/>
              <a:gd name="T46" fmla="*/ 8 w 17"/>
              <a:gd name="T47" fmla="*/ 3 h 19"/>
              <a:gd name="T48" fmla="*/ 12 w 17"/>
              <a:gd name="T49" fmla="*/ 5 h 19"/>
              <a:gd name="T50" fmla="*/ 15 w 17"/>
              <a:gd name="T51" fmla="*/ 9 h 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7"/>
              <a:gd name="T79" fmla="*/ 0 h 19"/>
              <a:gd name="T80" fmla="*/ 17 w 17"/>
              <a:gd name="T81" fmla="*/ 19 h 19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7" h="19">
                <a:moveTo>
                  <a:pt x="17" y="9"/>
                </a:moveTo>
                <a:lnTo>
                  <a:pt x="17" y="7"/>
                </a:lnTo>
                <a:lnTo>
                  <a:pt x="15" y="3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2" y="3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4" y="17"/>
                </a:lnTo>
                <a:lnTo>
                  <a:pt x="8" y="19"/>
                </a:lnTo>
                <a:lnTo>
                  <a:pt x="12" y="17"/>
                </a:lnTo>
                <a:lnTo>
                  <a:pt x="15" y="15"/>
                </a:lnTo>
                <a:lnTo>
                  <a:pt x="17" y="13"/>
                </a:lnTo>
                <a:lnTo>
                  <a:pt x="17" y="9"/>
                </a:lnTo>
                <a:close/>
                <a:moveTo>
                  <a:pt x="15" y="9"/>
                </a:moveTo>
                <a:lnTo>
                  <a:pt x="12" y="15"/>
                </a:lnTo>
                <a:lnTo>
                  <a:pt x="8" y="17"/>
                </a:lnTo>
                <a:lnTo>
                  <a:pt x="4" y="15"/>
                </a:lnTo>
                <a:lnTo>
                  <a:pt x="2" y="9"/>
                </a:lnTo>
                <a:lnTo>
                  <a:pt x="4" y="5"/>
                </a:lnTo>
                <a:lnTo>
                  <a:pt x="8" y="3"/>
                </a:lnTo>
                <a:lnTo>
                  <a:pt x="12" y="5"/>
                </a:lnTo>
                <a:lnTo>
                  <a:pt x="15" y="9"/>
                </a:lnTo>
                <a:close/>
              </a:path>
            </a:pathLst>
          </a:custGeom>
          <a:solidFill>
            <a:srgbClr val="FE88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2" name="Freeform 240"/>
          <p:cNvSpPr>
            <a:spLocks noEditPoints="1"/>
          </p:cNvSpPr>
          <p:nvPr/>
        </p:nvSpPr>
        <p:spPr bwMode="auto">
          <a:xfrm>
            <a:off x="4373563" y="4731538"/>
            <a:ext cx="26988" cy="26987"/>
          </a:xfrm>
          <a:custGeom>
            <a:avLst/>
            <a:gdLst>
              <a:gd name="T0" fmla="*/ 17 w 17"/>
              <a:gd name="T1" fmla="*/ 9 h 17"/>
              <a:gd name="T2" fmla="*/ 17 w 17"/>
              <a:gd name="T3" fmla="*/ 7 h 17"/>
              <a:gd name="T4" fmla="*/ 15 w 17"/>
              <a:gd name="T5" fmla="*/ 5 h 17"/>
              <a:gd name="T6" fmla="*/ 12 w 17"/>
              <a:gd name="T7" fmla="*/ 3 h 17"/>
              <a:gd name="T8" fmla="*/ 8 w 17"/>
              <a:gd name="T9" fmla="*/ 0 h 17"/>
              <a:gd name="T10" fmla="*/ 6 w 17"/>
              <a:gd name="T11" fmla="*/ 3 h 17"/>
              <a:gd name="T12" fmla="*/ 2 w 17"/>
              <a:gd name="T13" fmla="*/ 5 h 17"/>
              <a:gd name="T14" fmla="*/ 0 w 17"/>
              <a:gd name="T15" fmla="*/ 7 h 17"/>
              <a:gd name="T16" fmla="*/ 0 w 17"/>
              <a:gd name="T17" fmla="*/ 9 h 17"/>
              <a:gd name="T18" fmla="*/ 0 w 17"/>
              <a:gd name="T19" fmla="*/ 13 h 17"/>
              <a:gd name="T20" fmla="*/ 2 w 17"/>
              <a:gd name="T21" fmla="*/ 15 h 17"/>
              <a:gd name="T22" fmla="*/ 6 w 17"/>
              <a:gd name="T23" fmla="*/ 17 h 17"/>
              <a:gd name="T24" fmla="*/ 8 w 17"/>
              <a:gd name="T25" fmla="*/ 17 h 17"/>
              <a:gd name="T26" fmla="*/ 12 w 17"/>
              <a:gd name="T27" fmla="*/ 17 h 17"/>
              <a:gd name="T28" fmla="*/ 15 w 17"/>
              <a:gd name="T29" fmla="*/ 15 h 17"/>
              <a:gd name="T30" fmla="*/ 17 w 17"/>
              <a:gd name="T31" fmla="*/ 13 h 17"/>
              <a:gd name="T32" fmla="*/ 17 w 17"/>
              <a:gd name="T33" fmla="*/ 9 h 17"/>
              <a:gd name="T34" fmla="*/ 15 w 17"/>
              <a:gd name="T35" fmla="*/ 9 h 17"/>
              <a:gd name="T36" fmla="*/ 12 w 17"/>
              <a:gd name="T37" fmla="*/ 13 h 17"/>
              <a:gd name="T38" fmla="*/ 8 w 17"/>
              <a:gd name="T39" fmla="*/ 15 h 17"/>
              <a:gd name="T40" fmla="*/ 4 w 17"/>
              <a:gd name="T41" fmla="*/ 13 h 17"/>
              <a:gd name="T42" fmla="*/ 2 w 17"/>
              <a:gd name="T43" fmla="*/ 9 h 17"/>
              <a:gd name="T44" fmla="*/ 4 w 17"/>
              <a:gd name="T45" fmla="*/ 5 h 17"/>
              <a:gd name="T46" fmla="*/ 8 w 17"/>
              <a:gd name="T47" fmla="*/ 5 h 17"/>
              <a:gd name="T48" fmla="*/ 12 w 17"/>
              <a:gd name="T49" fmla="*/ 5 h 17"/>
              <a:gd name="T50" fmla="*/ 15 w 17"/>
              <a:gd name="T51" fmla="*/ 9 h 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7"/>
              <a:gd name="T79" fmla="*/ 0 h 17"/>
              <a:gd name="T80" fmla="*/ 17 w 17"/>
              <a:gd name="T81" fmla="*/ 17 h 1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7" h="17">
                <a:moveTo>
                  <a:pt x="17" y="9"/>
                </a:moveTo>
                <a:lnTo>
                  <a:pt x="17" y="7"/>
                </a:lnTo>
                <a:lnTo>
                  <a:pt x="15" y="5"/>
                </a:lnTo>
                <a:lnTo>
                  <a:pt x="12" y="3"/>
                </a:lnTo>
                <a:lnTo>
                  <a:pt x="8" y="0"/>
                </a:lnTo>
                <a:lnTo>
                  <a:pt x="6" y="3"/>
                </a:lnTo>
                <a:lnTo>
                  <a:pt x="2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6" y="17"/>
                </a:lnTo>
                <a:lnTo>
                  <a:pt x="8" y="17"/>
                </a:lnTo>
                <a:lnTo>
                  <a:pt x="12" y="17"/>
                </a:lnTo>
                <a:lnTo>
                  <a:pt x="15" y="15"/>
                </a:lnTo>
                <a:lnTo>
                  <a:pt x="17" y="13"/>
                </a:lnTo>
                <a:lnTo>
                  <a:pt x="17" y="9"/>
                </a:lnTo>
                <a:close/>
                <a:moveTo>
                  <a:pt x="15" y="9"/>
                </a:moveTo>
                <a:lnTo>
                  <a:pt x="12" y="13"/>
                </a:lnTo>
                <a:lnTo>
                  <a:pt x="8" y="15"/>
                </a:lnTo>
                <a:lnTo>
                  <a:pt x="4" y="13"/>
                </a:lnTo>
                <a:lnTo>
                  <a:pt x="2" y="9"/>
                </a:lnTo>
                <a:lnTo>
                  <a:pt x="4" y="5"/>
                </a:lnTo>
                <a:lnTo>
                  <a:pt x="8" y="5"/>
                </a:lnTo>
                <a:lnTo>
                  <a:pt x="12" y="5"/>
                </a:lnTo>
                <a:lnTo>
                  <a:pt x="15" y="9"/>
                </a:lnTo>
                <a:close/>
              </a:path>
            </a:pathLst>
          </a:custGeom>
          <a:solidFill>
            <a:srgbClr val="FE89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3" name="Freeform 241"/>
          <p:cNvSpPr>
            <a:spLocks noEditPoints="1"/>
          </p:cNvSpPr>
          <p:nvPr/>
        </p:nvSpPr>
        <p:spPr bwMode="auto">
          <a:xfrm>
            <a:off x="4376738" y="4736300"/>
            <a:ext cx="20638" cy="22225"/>
          </a:xfrm>
          <a:custGeom>
            <a:avLst/>
            <a:gdLst>
              <a:gd name="T0" fmla="*/ 13 w 13"/>
              <a:gd name="T1" fmla="*/ 6 h 14"/>
              <a:gd name="T2" fmla="*/ 10 w 13"/>
              <a:gd name="T3" fmla="*/ 2 h 14"/>
              <a:gd name="T4" fmla="*/ 6 w 13"/>
              <a:gd name="T5" fmla="*/ 0 h 14"/>
              <a:gd name="T6" fmla="*/ 2 w 13"/>
              <a:gd name="T7" fmla="*/ 2 h 14"/>
              <a:gd name="T8" fmla="*/ 0 w 13"/>
              <a:gd name="T9" fmla="*/ 6 h 14"/>
              <a:gd name="T10" fmla="*/ 2 w 13"/>
              <a:gd name="T11" fmla="*/ 12 h 14"/>
              <a:gd name="T12" fmla="*/ 6 w 13"/>
              <a:gd name="T13" fmla="*/ 14 h 14"/>
              <a:gd name="T14" fmla="*/ 10 w 13"/>
              <a:gd name="T15" fmla="*/ 12 h 14"/>
              <a:gd name="T16" fmla="*/ 13 w 13"/>
              <a:gd name="T17" fmla="*/ 6 h 14"/>
              <a:gd name="T18" fmla="*/ 10 w 13"/>
              <a:gd name="T19" fmla="*/ 6 h 14"/>
              <a:gd name="T20" fmla="*/ 10 w 13"/>
              <a:gd name="T21" fmla="*/ 10 h 14"/>
              <a:gd name="T22" fmla="*/ 6 w 13"/>
              <a:gd name="T23" fmla="*/ 12 h 14"/>
              <a:gd name="T24" fmla="*/ 2 w 13"/>
              <a:gd name="T25" fmla="*/ 10 h 14"/>
              <a:gd name="T26" fmla="*/ 2 w 13"/>
              <a:gd name="T27" fmla="*/ 6 h 14"/>
              <a:gd name="T28" fmla="*/ 2 w 13"/>
              <a:gd name="T29" fmla="*/ 4 h 14"/>
              <a:gd name="T30" fmla="*/ 6 w 13"/>
              <a:gd name="T31" fmla="*/ 2 h 14"/>
              <a:gd name="T32" fmla="*/ 10 w 13"/>
              <a:gd name="T33" fmla="*/ 4 h 14"/>
              <a:gd name="T34" fmla="*/ 10 w 13"/>
              <a:gd name="T35" fmla="*/ 6 h 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"/>
              <a:gd name="T55" fmla="*/ 0 h 14"/>
              <a:gd name="T56" fmla="*/ 13 w 13"/>
              <a:gd name="T57" fmla="*/ 14 h 1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" h="14">
                <a:moveTo>
                  <a:pt x="13" y="6"/>
                </a:moveTo>
                <a:lnTo>
                  <a:pt x="10" y="2"/>
                </a:lnTo>
                <a:lnTo>
                  <a:pt x="6" y="0"/>
                </a:lnTo>
                <a:lnTo>
                  <a:pt x="2" y="2"/>
                </a:lnTo>
                <a:lnTo>
                  <a:pt x="0" y="6"/>
                </a:lnTo>
                <a:lnTo>
                  <a:pt x="2" y="12"/>
                </a:lnTo>
                <a:lnTo>
                  <a:pt x="6" y="14"/>
                </a:lnTo>
                <a:lnTo>
                  <a:pt x="10" y="12"/>
                </a:lnTo>
                <a:lnTo>
                  <a:pt x="13" y="6"/>
                </a:lnTo>
                <a:close/>
                <a:moveTo>
                  <a:pt x="10" y="6"/>
                </a:moveTo>
                <a:lnTo>
                  <a:pt x="10" y="10"/>
                </a:lnTo>
                <a:lnTo>
                  <a:pt x="6" y="12"/>
                </a:lnTo>
                <a:lnTo>
                  <a:pt x="2" y="10"/>
                </a:lnTo>
                <a:lnTo>
                  <a:pt x="2" y="6"/>
                </a:lnTo>
                <a:lnTo>
                  <a:pt x="2" y="4"/>
                </a:lnTo>
                <a:lnTo>
                  <a:pt x="6" y="2"/>
                </a:lnTo>
                <a:lnTo>
                  <a:pt x="10" y="4"/>
                </a:lnTo>
                <a:lnTo>
                  <a:pt x="10" y="6"/>
                </a:lnTo>
                <a:close/>
              </a:path>
            </a:pathLst>
          </a:custGeom>
          <a:solidFill>
            <a:srgbClr val="FE89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4" name="Freeform 242"/>
          <p:cNvSpPr>
            <a:spLocks noEditPoints="1"/>
          </p:cNvSpPr>
          <p:nvPr/>
        </p:nvSpPr>
        <p:spPr bwMode="auto">
          <a:xfrm>
            <a:off x="4376738" y="4739475"/>
            <a:ext cx="20638" cy="15875"/>
          </a:xfrm>
          <a:custGeom>
            <a:avLst/>
            <a:gdLst>
              <a:gd name="T0" fmla="*/ 13 w 13"/>
              <a:gd name="T1" fmla="*/ 4 h 10"/>
              <a:gd name="T2" fmla="*/ 10 w 13"/>
              <a:gd name="T3" fmla="*/ 0 h 10"/>
              <a:gd name="T4" fmla="*/ 6 w 13"/>
              <a:gd name="T5" fmla="*/ 0 h 10"/>
              <a:gd name="T6" fmla="*/ 2 w 13"/>
              <a:gd name="T7" fmla="*/ 0 h 10"/>
              <a:gd name="T8" fmla="*/ 0 w 13"/>
              <a:gd name="T9" fmla="*/ 4 h 10"/>
              <a:gd name="T10" fmla="*/ 2 w 13"/>
              <a:gd name="T11" fmla="*/ 8 h 10"/>
              <a:gd name="T12" fmla="*/ 6 w 13"/>
              <a:gd name="T13" fmla="*/ 10 h 10"/>
              <a:gd name="T14" fmla="*/ 10 w 13"/>
              <a:gd name="T15" fmla="*/ 8 h 10"/>
              <a:gd name="T16" fmla="*/ 13 w 13"/>
              <a:gd name="T17" fmla="*/ 4 h 10"/>
              <a:gd name="T18" fmla="*/ 10 w 13"/>
              <a:gd name="T19" fmla="*/ 4 h 10"/>
              <a:gd name="T20" fmla="*/ 8 w 13"/>
              <a:gd name="T21" fmla="*/ 6 h 10"/>
              <a:gd name="T22" fmla="*/ 6 w 13"/>
              <a:gd name="T23" fmla="*/ 8 h 10"/>
              <a:gd name="T24" fmla="*/ 4 w 13"/>
              <a:gd name="T25" fmla="*/ 6 h 10"/>
              <a:gd name="T26" fmla="*/ 2 w 13"/>
              <a:gd name="T27" fmla="*/ 4 h 10"/>
              <a:gd name="T28" fmla="*/ 4 w 13"/>
              <a:gd name="T29" fmla="*/ 2 h 10"/>
              <a:gd name="T30" fmla="*/ 6 w 13"/>
              <a:gd name="T31" fmla="*/ 2 h 10"/>
              <a:gd name="T32" fmla="*/ 8 w 13"/>
              <a:gd name="T33" fmla="*/ 2 h 10"/>
              <a:gd name="T34" fmla="*/ 10 w 13"/>
              <a:gd name="T35" fmla="*/ 4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"/>
              <a:gd name="T55" fmla="*/ 0 h 10"/>
              <a:gd name="T56" fmla="*/ 13 w 13"/>
              <a:gd name="T57" fmla="*/ 10 h 1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" h="10">
                <a:moveTo>
                  <a:pt x="13" y="4"/>
                </a:move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4"/>
                </a:lnTo>
                <a:lnTo>
                  <a:pt x="2" y="8"/>
                </a:lnTo>
                <a:lnTo>
                  <a:pt x="6" y="10"/>
                </a:lnTo>
                <a:lnTo>
                  <a:pt x="10" y="8"/>
                </a:lnTo>
                <a:lnTo>
                  <a:pt x="13" y="4"/>
                </a:lnTo>
                <a:close/>
                <a:moveTo>
                  <a:pt x="10" y="4"/>
                </a:moveTo>
                <a:lnTo>
                  <a:pt x="8" y="6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4"/>
                </a:lnTo>
                <a:close/>
              </a:path>
            </a:pathLst>
          </a:custGeom>
          <a:solidFill>
            <a:srgbClr val="FE8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5" name="Freeform 243"/>
          <p:cNvSpPr>
            <a:spLocks noEditPoints="1"/>
          </p:cNvSpPr>
          <p:nvPr/>
        </p:nvSpPr>
        <p:spPr bwMode="auto">
          <a:xfrm>
            <a:off x="4379913" y="4739475"/>
            <a:ext cx="12700" cy="15875"/>
          </a:xfrm>
          <a:custGeom>
            <a:avLst/>
            <a:gdLst>
              <a:gd name="T0" fmla="*/ 8 w 8"/>
              <a:gd name="T1" fmla="*/ 4 h 10"/>
              <a:gd name="T2" fmla="*/ 8 w 8"/>
              <a:gd name="T3" fmla="*/ 2 h 10"/>
              <a:gd name="T4" fmla="*/ 4 w 8"/>
              <a:gd name="T5" fmla="*/ 0 h 10"/>
              <a:gd name="T6" fmla="*/ 0 w 8"/>
              <a:gd name="T7" fmla="*/ 2 h 10"/>
              <a:gd name="T8" fmla="*/ 0 w 8"/>
              <a:gd name="T9" fmla="*/ 4 h 10"/>
              <a:gd name="T10" fmla="*/ 0 w 8"/>
              <a:gd name="T11" fmla="*/ 8 h 10"/>
              <a:gd name="T12" fmla="*/ 4 w 8"/>
              <a:gd name="T13" fmla="*/ 10 h 10"/>
              <a:gd name="T14" fmla="*/ 8 w 8"/>
              <a:gd name="T15" fmla="*/ 8 h 10"/>
              <a:gd name="T16" fmla="*/ 8 w 8"/>
              <a:gd name="T17" fmla="*/ 4 h 10"/>
              <a:gd name="T18" fmla="*/ 6 w 8"/>
              <a:gd name="T19" fmla="*/ 4 h 10"/>
              <a:gd name="T20" fmla="*/ 6 w 8"/>
              <a:gd name="T21" fmla="*/ 6 h 10"/>
              <a:gd name="T22" fmla="*/ 4 w 8"/>
              <a:gd name="T23" fmla="*/ 6 h 10"/>
              <a:gd name="T24" fmla="*/ 2 w 8"/>
              <a:gd name="T25" fmla="*/ 6 h 10"/>
              <a:gd name="T26" fmla="*/ 2 w 8"/>
              <a:gd name="T27" fmla="*/ 4 h 10"/>
              <a:gd name="T28" fmla="*/ 2 w 8"/>
              <a:gd name="T29" fmla="*/ 4 h 10"/>
              <a:gd name="T30" fmla="*/ 4 w 8"/>
              <a:gd name="T31" fmla="*/ 2 h 10"/>
              <a:gd name="T32" fmla="*/ 6 w 8"/>
              <a:gd name="T33" fmla="*/ 4 h 10"/>
              <a:gd name="T34" fmla="*/ 6 w 8"/>
              <a:gd name="T35" fmla="*/ 4 h 1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8"/>
              <a:gd name="T55" fmla="*/ 0 h 10"/>
              <a:gd name="T56" fmla="*/ 8 w 8"/>
              <a:gd name="T57" fmla="*/ 10 h 1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8" h="10">
                <a:moveTo>
                  <a:pt x="8" y="4"/>
                </a:moveTo>
                <a:lnTo>
                  <a:pt x="8" y="2"/>
                </a:lnTo>
                <a:lnTo>
                  <a:pt x="4" y="0"/>
                </a:ln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4" y="10"/>
                </a:lnTo>
                <a:lnTo>
                  <a:pt x="8" y="8"/>
                </a:lnTo>
                <a:lnTo>
                  <a:pt x="8" y="4"/>
                </a:lnTo>
                <a:close/>
                <a:moveTo>
                  <a:pt x="6" y="4"/>
                </a:move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2" y="4"/>
                </a:lnTo>
                <a:lnTo>
                  <a:pt x="4" y="2"/>
                </a:lnTo>
                <a:lnTo>
                  <a:pt x="6" y="4"/>
                </a:lnTo>
                <a:close/>
              </a:path>
            </a:pathLst>
          </a:custGeom>
          <a:solidFill>
            <a:srgbClr val="FE8BB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6" name="Freeform 244"/>
          <p:cNvSpPr>
            <a:spLocks/>
          </p:cNvSpPr>
          <p:nvPr/>
        </p:nvSpPr>
        <p:spPr bwMode="auto">
          <a:xfrm>
            <a:off x="4379913" y="4742650"/>
            <a:ext cx="12700" cy="9525"/>
          </a:xfrm>
          <a:custGeom>
            <a:avLst/>
            <a:gdLst>
              <a:gd name="T0" fmla="*/ 8 w 8"/>
              <a:gd name="T1" fmla="*/ 2 h 6"/>
              <a:gd name="T2" fmla="*/ 6 w 8"/>
              <a:gd name="T3" fmla="*/ 0 h 6"/>
              <a:gd name="T4" fmla="*/ 4 w 8"/>
              <a:gd name="T5" fmla="*/ 0 h 6"/>
              <a:gd name="T6" fmla="*/ 2 w 8"/>
              <a:gd name="T7" fmla="*/ 0 h 6"/>
              <a:gd name="T8" fmla="*/ 0 w 8"/>
              <a:gd name="T9" fmla="*/ 2 h 6"/>
              <a:gd name="T10" fmla="*/ 2 w 8"/>
              <a:gd name="T11" fmla="*/ 4 h 6"/>
              <a:gd name="T12" fmla="*/ 4 w 8"/>
              <a:gd name="T13" fmla="*/ 6 h 6"/>
              <a:gd name="T14" fmla="*/ 6 w 8"/>
              <a:gd name="T15" fmla="*/ 4 h 6"/>
              <a:gd name="T16" fmla="*/ 8 w 8"/>
              <a:gd name="T17" fmla="*/ 2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8"/>
              <a:gd name="T28" fmla="*/ 0 h 6"/>
              <a:gd name="T29" fmla="*/ 8 w 8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8" h="6">
                <a:moveTo>
                  <a:pt x="8" y="2"/>
                </a:move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4" y="6"/>
                </a:lnTo>
                <a:lnTo>
                  <a:pt x="6" y="4"/>
                </a:lnTo>
                <a:lnTo>
                  <a:pt x="8" y="2"/>
                </a:lnTo>
                <a:close/>
              </a:path>
            </a:pathLst>
          </a:custGeom>
          <a:solidFill>
            <a:srgbClr val="FE8B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7" name="Freeform 245"/>
          <p:cNvSpPr>
            <a:spLocks/>
          </p:cNvSpPr>
          <p:nvPr/>
        </p:nvSpPr>
        <p:spPr bwMode="auto">
          <a:xfrm>
            <a:off x="4383088" y="4742650"/>
            <a:ext cx="6350" cy="6350"/>
          </a:xfrm>
          <a:custGeom>
            <a:avLst/>
            <a:gdLst>
              <a:gd name="T0" fmla="*/ 4 w 4"/>
              <a:gd name="T1" fmla="*/ 2 h 4"/>
              <a:gd name="T2" fmla="*/ 4 w 4"/>
              <a:gd name="T3" fmla="*/ 2 h 4"/>
              <a:gd name="T4" fmla="*/ 2 w 4"/>
              <a:gd name="T5" fmla="*/ 0 h 4"/>
              <a:gd name="T6" fmla="*/ 0 w 4"/>
              <a:gd name="T7" fmla="*/ 2 h 4"/>
              <a:gd name="T8" fmla="*/ 0 w 4"/>
              <a:gd name="T9" fmla="*/ 2 h 4"/>
              <a:gd name="T10" fmla="*/ 0 w 4"/>
              <a:gd name="T11" fmla="*/ 4 h 4"/>
              <a:gd name="T12" fmla="*/ 2 w 4"/>
              <a:gd name="T13" fmla="*/ 4 h 4"/>
              <a:gd name="T14" fmla="*/ 4 w 4"/>
              <a:gd name="T15" fmla="*/ 4 h 4"/>
              <a:gd name="T16" fmla="*/ 4 w 4"/>
              <a:gd name="T17" fmla="*/ 2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4"/>
              <a:gd name="T29" fmla="*/ 4 w 4"/>
              <a:gd name="T30" fmla="*/ 4 h 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4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close/>
              </a:path>
            </a:pathLst>
          </a:custGeom>
          <a:solidFill>
            <a:srgbClr val="FE8C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8" name="Freeform 246"/>
          <p:cNvSpPr>
            <a:spLocks/>
          </p:cNvSpPr>
          <p:nvPr/>
        </p:nvSpPr>
        <p:spPr bwMode="auto">
          <a:xfrm>
            <a:off x="4383088" y="4745825"/>
            <a:ext cx="6350" cy="3175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2 w 4"/>
              <a:gd name="T5" fmla="*/ 0 h 2"/>
              <a:gd name="T6" fmla="*/ 2 w 4"/>
              <a:gd name="T7" fmla="*/ 0 h 2"/>
              <a:gd name="T8" fmla="*/ 0 w 4"/>
              <a:gd name="T9" fmla="*/ 0 h 2"/>
              <a:gd name="T10" fmla="*/ 2 w 4"/>
              <a:gd name="T11" fmla="*/ 2 h 2"/>
              <a:gd name="T12" fmla="*/ 2 w 4"/>
              <a:gd name="T13" fmla="*/ 2 h 2"/>
              <a:gd name="T14" fmla="*/ 2 w 4"/>
              <a:gd name="T15" fmla="*/ 2 h 2"/>
              <a:gd name="T16" fmla="*/ 4 w 4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2"/>
              <a:gd name="T29" fmla="*/ 4 w 4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2">
                <a:moveTo>
                  <a:pt x="4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FD8D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89" name="Freeform 247"/>
          <p:cNvSpPr>
            <a:spLocks/>
          </p:cNvSpPr>
          <p:nvPr/>
        </p:nvSpPr>
        <p:spPr bwMode="auto">
          <a:xfrm>
            <a:off x="4103688" y="4582313"/>
            <a:ext cx="709613" cy="736599"/>
          </a:xfrm>
          <a:custGeom>
            <a:avLst/>
            <a:gdLst>
              <a:gd name="T0" fmla="*/ 252 w 447"/>
              <a:gd name="T1" fmla="*/ 19 h 464"/>
              <a:gd name="T2" fmla="*/ 277 w 447"/>
              <a:gd name="T3" fmla="*/ 17 h 464"/>
              <a:gd name="T4" fmla="*/ 290 w 447"/>
              <a:gd name="T5" fmla="*/ 12 h 464"/>
              <a:gd name="T6" fmla="*/ 298 w 447"/>
              <a:gd name="T7" fmla="*/ 2 h 464"/>
              <a:gd name="T8" fmla="*/ 307 w 447"/>
              <a:gd name="T9" fmla="*/ 0 h 464"/>
              <a:gd name="T10" fmla="*/ 319 w 447"/>
              <a:gd name="T11" fmla="*/ 2 h 464"/>
              <a:gd name="T12" fmla="*/ 347 w 447"/>
              <a:gd name="T13" fmla="*/ 21 h 464"/>
              <a:gd name="T14" fmla="*/ 370 w 447"/>
              <a:gd name="T15" fmla="*/ 38 h 464"/>
              <a:gd name="T16" fmla="*/ 384 w 447"/>
              <a:gd name="T17" fmla="*/ 52 h 464"/>
              <a:gd name="T18" fmla="*/ 399 w 447"/>
              <a:gd name="T19" fmla="*/ 78 h 464"/>
              <a:gd name="T20" fmla="*/ 424 w 447"/>
              <a:gd name="T21" fmla="*/ 145 h 464"/>
              <a:gd name="T22" fmla="*/ 437 w 447"/>
              <a:gd name="T23" fmla="*/ 212 h 464"/>
              <a:gd name="T24" fmla="*/ 433 w 447"/>
              <a:gd name="T25" fmla="*/ 271 h 464"/>
              <a:gd name="T26" fmla="*/ 445 w 447"/>
              <a:gd name="T27" fmla="*/ 344 h 464"/>
              <a:gd name="T28" fmla="*/ 445 w 447"/>
              <a:gd name="T29" fmla="*/ 374 h 464"/>
              <a:gd name="T30" fmla="*/ 443 w 447"/>
              <a:gd name="T31" fmla="*/ 389 h 464"/>
              <a:gd name="T32" fmla="*/ 431 w 447"/>
              <a:gd name="T33" fmla="*/ 403 h 464"/>
              <a:gd name="T34" fmla="*/ 403 w 447"/>
              <a:gd name="T35" fmla="*/ 414 h 464"/>
              <a:gd name="T36" fmla="*/ 357 w 447"/>
              <a:gd name="T37" fmla="*/ 420 h 464"/>
              <a:gd name="T38" fmla="*/ 300 w 447"/>
              <a:gd name="T39" fmla="*/ 435 h 464"/>
              <a:gd name="T40" fmla="*/ 243 w 447"/>
              <a:gd name="T41" fmla="*/ 454 h 464"/>
              <a:gd name="T42" fmla="*/ 208 w 447"/>
              <a:gd name="T43" fmla="*/ 462 h 464"/>
              <a:gd name="T44" fmla="*/ 178 w 447"/>
              <a:gd name="T45" fmla="*/ 462 h 464"/>
              <a:gd name="T46" fmla="*/ 153 w 447"/>
              <a:gd name="T47" fmla="*/ 456 h 464"/>
              <a:gd name="T48" fmla="*/ 126 w 447"/>
              <a:gd name="T49" fmla="*/ 437 h 464"/>
              <a:gd name="T50" fmla="*/ 100 w 447"/>
              <a:gd name="T51" fmla="*/ 405 h 464"/>
              <a:gd name="T52" fmla="*/ 79 w 447"/>
              <a:gd name="T53" fmla="*/ 389 h 464"/>
              <a:gd name="T54" fmla="*/ 63 w 447"/>
              <a:gd name="T55" fmla="*/ 387 h 464"/>
              <a:gd name="T56" fmla="*/ 33 w 447"/>
              <a:gd name="T57" fmla="*/ 389 h 464"/>
              <a:gd name="T58" fmla="*/ 10 w 447"/>
              <a:gd name="T59" fmla="*/ 387 h 464"/>
              <a:gd name="T60" fmla="*/ 2 w 447"/>
              <a:gd name="T61" fmla="*/ 376 h 464"/>
              <a:gd name="T62" fmla="*/ 0 w 447"/>
              <a:gd name="T63" fmla="*/ 361 h 464"/>
              <a:gd name="T64" fmla="*/ 12 w 447"/>
              <a:gd name="T65" fmla="*/ 332 h 464"/>
              <a:gd name="T66" fmla="*/ 29 w 447"/>
              <a:gd name="T67" fmla="*/ 286 h 464"/>
              <a:gd name="T68" fmla="*/ 33 w 447"/>
              <a:gd name="T69" fmla="*/ 248 h 464"/>
              <a:gd name="T70" fmla="*/ 37 w 447"/>
              <a:gd name="T71" fmla="*/ 214 h 464"/>
              <a:gd name="T72" fmla="*/ 52 w 447"/>
              <a:gd name="T73" fmla="*/ 174 h 464"/>
              <a:gd name="T74" fmla="*/ 69 w 447"/>
              <a:gd name="T75" fmla="*/ 136 h 464"/>
              <a:gd name="T76" fmla="*/ 65 w 447"/>
              <a:gd name="T77" fmla="*/ 97 h 464"/>
              <a:gd name="T78" fmla="*/ 58 w 447"/>
              <a:gd name="T79" fmla="*/ 57 h 464"/>
              <a:gd name="T80" fmla="*/ 58 w 447"/>
              <a:gd name="T81" fmla="*/ 33 h 464"/>
              <a:gd name="T82" fmla="*/ 63 w 447"/>
              <a:gd name="T83" fmla="*/ 29 h 464"/>
              <a:gd name="T84" fmla="*/ 77 w 447"/>
              <a:gd name="T85" fmla="*/ 33 h 464"/>
              <a:gd name="T86" fmla="*/ 98 w 447"/>
              <a:gd name="T87" fmla="*/ 38 h 464"/>
              <a:gd name="T88" fmla="*/ 132 w 447"/>
              <a:gd name="T89" fmla="*/ 38 h 464"/>
              <a:gd name="T90" fmla="*/ 197 w 447"/>
              <a:gd name="T91" fmla="*/ 23 h 4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47"/>
              <a:gd name="T139" fmla="*/ 0 h 464"/>
              <a:gd name="T140" fmla="*/ 447 w 447"/>
              <a:gd name="T141" fmla="*/ 464 h 4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47" h="464">
                <a:moveTo>
                  <a:pt x="237" y="19"/>
                </a:moveTo>
                <a:lnTo>
                  <a:pt x="252" y="19"/>
                </a:lnTo>
                <a:lnTo>
                  <a:pt x="269" y="19"/>
                </a:lnTo>
                <a:lnTo>
                  <a:pt x="277" y="17"/>
                </a:lnTo>
                <a:lnTo>
                  <a:pt x="283" y="15"/>
                </a:lnTo>
                <a:lnTo>
                  <a:pt x="290" y="12"/>
                </a:lnTo>
                <a:lnTo>
                  <a:pt x="296" y="6"/>
                </a:lnTo>
                <a:lnTo>
                  <a:pt x="298" y="2"/>
                </a:lnTo>
                <a:lnTo>
                  <a:pt x="302" y="0"/>
                </a:lnTo>
                <a:lnTo>
                  <a:pt x="307" y="0"/>
                </a:lnTo>
                <a:lnTo>
                  <a:pt x="311" y="0"/>
                </a:lnTo>
                <a:lnTo>
                  <a:pt x="319" y="2"/>
                </a:lnTo>
                <a:lnTo>
                  <a:pt x="328" y="8"/>
                </a:lnTo>
                <a:lnTo>
                  <a:pt x="347" y="21"/>
                </a:lnTo>
                <a:lnTo>
                  <a:pt x="363" y="33"/>
                </a:lnTo>
                <a:lnTo>
                  <a:pt x="370" y="38"/>
                </a:lnTo>
                <a:lnTo>
                  <a:pt x="378" y="44"/>
                </a:lnTo>
                <a:lnTo>
                  <a:pt x="384" y="52"/>
                </a:lnTo>
                <a:lnTo>
                  <a:pt x="391" y="59"/>
                </a:lnTo>
                <a:lnTo>
                  <a:pt x="399" y="78"/>
                </a:lnTo>
                <a:lnTo>
                  <a:pt x="410" y="99"/>
                </a:lnTo>
                <a:lnTo>
                  <a:pt x="424" y="145"/>
                </a:lnTo>
                <a:lnTo>
                  <a:pt x="445" y="200"/>
                </a:lnTo>
                <a:lnTo>
                  <a:pt x="437" y="212"/>
                </a:lnTo>
                <a:lnTo>
                  <a:pt x="429" y="223"/>
                </a:lnTo>
                <a:lnTo>
                  <a:pt x="433" y="271"/>
                </a:lnTo>
                <a:lnTo>
                  <a:pt x="441" y="321"/>
                </a:lnTo>
                <a:lnTo>
                  <a:pt x="445" y="344"/>
                </a:lnTo>
                <a:lnTo>
                  <a:pt x="447" y="366"/>
                </a:lnTo>
                <a:lnTo>
                  <a:pt x="445" y="374"/>
                </a:lnTo>
                <a:lnTo>
                  <a:pt x="445" y="382"/>
                </a:lnTo>
                <a:lnTo>
                  <a:pt x="443" y="389"/>
                </a:lnTo>
                <a:lnTo>
                  <a:pt x="439" y="395"/>
                </a:lnTo>
                <a:lnTo>
                  <a:pt x="431" y="403"/>
                </a:lnTo>
                <a:lnTo>
                  <a:pt x="418" y="410"/>
                </a:lnTo>
                <a:lnTo>
                  <a:pt x="403" y="414"/>
                </a:lnTo>
                <a:lnTo>
                  <a:pt x="389" y="416"/>
                </a:lnTo>
                <a:lnTo>
                  <a:pt x="357" y="420"/>
                </a:lnTo>
                <a:lnTo>
                  <a:pt x="328" y="426"/>
                </a:lnTo>
                <a:lnTo>
                  <a:pt x="300" y="435"/>
                </a:lnTo>
                <a:lnTo>
                  <a:pt x="262" y="447"/>
                </a:lnTo>
                <a:lnTo>
                  <a:pt x="243" y="454"/>
                </a:lnTo>
                <a:lnTo>
                  <a:pt x="225" y="458"/>
                </a:lnTo>
                <a:lnTo>
                  <a:pt x="208" y="462"/>
                </a:lnTo>
                <a:lnTo>
                  <a:pt x="193" y="464"/>
                </a:lnTo>
                <a:lnTo>
                  <a:pt x="178" y="462"/>
                </a:lnTo>
                <a:lnTo>
                  <a:pt x="164" y="460"/>
                </a:lnTo>
                <a:lnTo>
                  <a:pt x="153" y="456"/>
                </a:lnTo>
                <a:lnTo>
                  <a:pt x="143" y="450"/>
                </a:lnTo>
                <a:lnTo>
                  <a:pt x="126" y="437"/>
                </a:lnTo>
                <a:lnTo>
                  <a:pt x="113" y="420"/>
                </a:lnTo>
                <a:lnTo>
                  <a:pt x="100" y="405"/>
                </a:lnTo>
                <a:lnTo>
                  <a:pt x="88" y="393"/>
                </a:lnTo>
                <a:lnTo>
                  <a:pt x="79" y="389"/>
                </a:lnTo>
                <a:lnTo>
                  <a:pt x="71" y="387"/>
                </a:lnTo>
                <a:lnTo>
                  <a:pt x="63" y="387"/>
                </a:lnTo>
                <a:lnTo>
                  <a:pt x="50" y="387"/>
                </a:lnTo>
                <a:lnTo>
                  <a:pt x="33" y="389"/>
                </a:lnTo>
                <a:lnTo>
                  <a:pt x="21" y="389"/>
                </a:lnTo>
                <a:lnTo>
                  <a:pt x="10" y="387"/>
                </a:lnTo>
                <a:lnTo>
                  <a:pt x="4" y="382"/>
                </a:lnTo>
                <a:lnTo>
                  <a:pt x="2" y="376"/>
                </a:lnTo>
                <a:lnTo>
                  <a:pt x="0" y="370"/>
                </a:lnTo>
                <a:lnTo>
                  <a:pt x="0" y="361"/>
                </a:lnTo>
                <a:lnTo>
                  <a:pt x="4" y="351"/>
                </a:lnTo>
                <a:lnTo>
                  <a:pt x="12" y="332"/>
                </a:lnTo>
                <a:lnTo>
                  <a:pt x="21" y="309"/>
                </a:lnTo>
                <a:lnTo>
                  <a:pt x="29" y="286"/>
                </a:lnTo>
                <a:lnTo>
                  <a:pt x="33" y="267"/>
                </a:lnTo>
                <a:lnTo>
                  <a:pt x="33" y="248"/>
                </a:lnTo>
                <a:lnTo>
                  <a:pt x="35" y="229"/>
                </a:lnTo>
                <a:lnTo>
                  <a:pt x="37" y="214"/>
                </a:lnTo>
                <a:lnTo>
                  <a:pt x="42" y="202"/>
                </a:lnTo>
                <a:lnTo>
                  <a:pt x="52" y="174"/>
                </a:lnTo>
                <a:lnTo>
                  <a:pt x="67" y="147"/>
                </a:lnTo>
                <a:lnTo>
                  <a:pt x="69" y="136"/>
                </a:lnTo>
                <a:lnTo>
                  <a:pt x="69" y="118"/>
                </a:lnTo>
                <a:lnTo>
                  <a:pt x="65" y="97"/>
                </a:lnTo>
                <a:lnTo>
                  <a:pt x="61" y="76"/>
                </a:lnTo>
                <a:lnTo>
                  <a:pt x="58" y="57"/>
                </a:lnTo>
                <a:lnTo>
                  <a:pt x="56" y="40"/>
                </a:lnTo>
                <a:lnTo>
                  <a:pt x="58" y="33"/>
                </a:lnTo>
                <a:lnTo>
                  <a:pt x="58" y="31"/>
                </a:lnTo>
                <a:lnTo>
                  <a:pt x="63" y="29"/>
                </a:lnTo>
                <a:lnTo>
                  <a:pt x="67" y="29"/>
                </a:lnTo>
                <a:lnTo>
                  <a:pt x="77" y="33"/>
                </a:lnTo>
                <a:lnTo>
                  <a:pt x="88" y="36"/>
                </a:lnTo>
                <a:lnTo>
                  <a:pt x="98" y="38"/>
                </a:lnTo>
                <a:lnTo>
                  <a:pt x="109" y="38"/>
                </a:lnTo>
                <a:lnTo>
                  <a:pt x="132" y="38"/>
                </a:lnTo>
                <a:lnTo>
                  <a:pt x="155" y="33"/>
                </a:lnTo>
                <a:lnTo>
                  <a:pt x="197" y="23"/>
                </a:lnTo>
                <a:lnTo>
                  <a:pt x="237" y="19"/>
                </a:lnTo>
                <a:close/>
              </a:path>
            </a:pathLst>
          </a:custGeom>
          <a:noFill/>
          <a:ln w="2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0" name="Freeform 248"/>
          <p:cNvSpPr>
            <a:spLocks/>
          </p:cNvSpPr>
          <p:nvPr/>
        </p:nvSpPr>
        <p:spPr bwMode="auto">
          <a:xfrm>
            <a:off x="4065588" y="4464838"/>
            <a:ext cx="93663" cy="111125"/>
          </a:xfrm>
          <a:custGeom>
            <a:avLst/>
            <a:gdLst>
              <a:gd name="T0" fmla="*/ 59 w 59"/>
              <a:gd name="T1" fmla="*/ 23 h 70"/>
              <a:gd name="T2" fmla="*/ 11 w 59"/>
              <a:gd name="T3" fmla="*/ 70 h 70"/>
              <a:gd name="T4" fmla="*/ 5 w 59"/>
              <a:gd name="T5" fmla="*/ 44 h 70"/>
              <a:gd name="T6" fmla="*/ 0 w 59"/>
              <a:gd name="T7" fmla="*/ 23 h 70"/>
              <a:gd name="T8" fmla="*/ 0 w 59"/>
              <a:gd name="T9" fmla="*/ 17 h 70"/>
              <a:gd name="T10" fmla="*/ 0 w 59"/>
              <a:gd name="T11" fmla="*/ 11 h 70"/>
              <a:gd name="T12" fmla="*/ 3 w 59"/>
              <a:gd name="T13" fmla="*/ 7 h 70"/>
              <a:gd name="T14" fmla="*/ 7 w 59"/>
              <a:gd name="T15" fmla="*/ 2 h 70"/>
              <a:gd name="T16" fmla="*/ 9 w 59"/>
              <a:gd name="T17" fmla="*/ 0 h 70"/>
              <a:gd name="T18" fmla="*/ 15 w 59"/>
              <a:gd name="T19" fmla="*/ 0 h 70"/>
              <a:gd name="T20" fmla="*/ 19 w 59"/>
              <a:gd name="T21" fmla="*/ 2 h 70"/>
              <a:gd name="T22" fmla="*/ 26 w 59"/>
              <a:gd name="T23" fmla="*/ 5 h 70"/>
              <a:gd name="T24" fmla="*/ 42 w 59"/>
              <a:gd name="T25" fmla="*/ 11 h 70"/>
              <a:gd name="T26" fmla="*/ 59 w 59"/>
              <a:gd name="T27" fmla="*/ 23 h 7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9"/>
              <a:gd name="T43" fmla="*/ 0 h 70"/>
              <a:gd name="T44" fmla="*/ 59 w 59"/>
              <a:gd name="T45" fmla="*/ 70 h 7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9" h="70">
                <a:moveTo>
                  <a:pt x="59" y="23"/>
                </a:moveTo>
                <a:lnTo>
                  <a:pt x="11" y="70"/>
                </a:lnTo>
                <a:lnTo>
                  <a:pt x="5" y="44"/>
                </a:lnTo>
                <a:lnTo>
                  <a:pt x="0" y="23"/>
                </a:lnTo>
                <a:lnTo>
                  <a:pt x="0" y="17"/>
                </a:lnTo>
                <a:lnTo>
                  <a:pt x="0" y="11"/>
                </a:lnTo>
                <a:lnTo>
                  <a:pt x="3" y="7"/>
                </a:lnTo>
                <a:lnTo>
                  <a:pt x="7" y="2"/>
                </a:lnTo>
                <a:lnTo>
                  <a:pt x="9" y="0"/>
                </a:lnTo>
                <a:lnTo>
                  <a:pt x="15" y="0"/>
                </a:lnTo>
                <a:lnTo>
                  <a:pt x="19" y="2"/>
                </a:lnTo>
                <a:lnTo>
                  <a:pt x="26" y="5"/>
                </a:lnTo>
                <a:lnTo>
                  <a:pt x="42" y="11"/>
                </a:lnTo>
                <a:lnTo>
                  <a:pt x="59" y="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1" name="Freeform 249"/>
          <p:cNvSpPr>
            <a:spLocks/>
          </p:cNvSpPr>
          <p:nvPr/>
        </p:nvSpPr>
        <p:spPr bwMode="auto">
          <a:xfrm>
            <a:off x="4083050" y="4498175"/>
            <a:ext cx="79375" cy="80962"/>
          </a:xfrm>
          <a:custGeom>
            <a:avLst/>
            <a:gdLst>
              <a:gd name="T0" fmla="*/ 0 w 50"/>
              <a:gd name="T1" fmla="*/ 47 h 51"/>
              <a:gd name="T2" fmla="*/ 48 w 50"/>
              <a:gd name="T3" fmla="*/ 0 h 51"/>
              <a:gd name="T4" fmla="*/ 48 w 50"/>
              <a:gd name="T5" fmla="*/ 2 h 51"/>
              <a:gd name="T6" fmla="*/ 50 w 50"/>
              <a:gd name="T7" fmla="*/ 2 h 51"/>
              <a:gd name="T8" fmla="*/ 2 w 50"/>
              <a:gd name="T9" fmla="*/ 51 h 51"/>
              <a:gd name="T10" fmla="*/ 0 w 50"/>
              <a:gd name="T11" fmla="*/ 49 h 51"/>
              <a:gd name="T12" fmla="*/ 0 w 50"/>
              <a:gd name="T13" fmla="*/ 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51"/>
              <a:gd name="T23" fmla="*/ 50 w 50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51">
                <a:moveTo>
                  <a:pt x="0" y="47"/>
                </a:moveTo>
                <a:lnTo>
                  <a:pt x="48" y="0"/>
                </a:lnTo>
                <a:lnTo>
                  <a:pt x="48" y="2"/>
                </a:lnTo>
                <a:lnTo>
                  <a:pt x="50" y="2"/>
                </a:lnTo>
                <a:lnTo>
                  <a:pt x="2" y="51"/>
                </a:lnTo>
                <a:lnTo>
                  <a:pt x="0" y="49"/>
                </a:lnTo>
                <a:lnTo>
                  <a:pt x="0" y="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2" name="Freeform 250"/>
          <p:cNvSpPr>
            <a:spLocks/>
          </p:cNvSpPr>
          <p:nvPr/>
        </p:nvSpPr>
        <p:spPr bwMode="auto">
          <a:xfrm>
            <a:off x="4083050" y="4501350"/>
            <a:ext cx="84138" cy="80962"/>
          </a:xfrm>
          <a:custGeom>
            <a:avLst/>
            <a:gdLst>
              <a:gd name="T0" fmla="*/ 0 w 53"/>
              <a:gd name="T1" fmla="*/ 47 h 51"/>
              <a:gd name="T2" fmla="*/ 48 w 53"/>
              <a:gd name="T3" fmla="*/ 0 h 51"/>
              <a:gd name="T4" fmla="*/ 50 w 53"/>
              <a:gd name="T5" fmla="*/ 0 h 51"/>
              <a:gd name="T6" fmla="*/ 53 w 53"/>
              <a:gd name="T7" fmla="*/ 3 h 51"/>
              <a:gd name="T8" fmla="*/ 2 w 53"/>
              <a:gd name="T9" fmla="*/ 51 h 51"/>
              <a:gd name="T10" fmla="*/ 2 w 53"/>
              <a:gd name="T11" fmla="*/ 49 h 51"/>
              <a:gd name="T12" fmla="*/ 0 w 53"/>
              <a:gd name="T13" fmla="*/ 4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1"/>
              <a:gd name="T23" fmla="*/ 53 w 53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1">
                <a:moveTo>
                  <a:pt x="0" y="47"/>
                </a:moveTo>
                <a:lnTo>
                  <a:pt x="48" y="0"/>
                </a:lnTo>
                <a:lnTo>
                  <a:pt x="50" y="0"/>
                </a:lnTo>
                <a:lnTo>
                  <a:pt x="53" y="3"/>
                </a:lnTo>
                <a:lnTo>
                  <a:pt x="2" y="51"/>
                </a:lnTo>
                <a:lnTo>
                  <a:pt x="2" y="49"/>
                </a:lnTo>
                <a:lnTo>
                  <a:pt x="0" y="47"/>
                </a:lnTo>
                <a:close/>
              </a:path>
            </a:pathLst>
          </a:custGeom>
          <a:solidFill>
            <a:srgbClr val="FF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3" name="Freeform 251"/>
          <p:cNvSpPr>
            <a:spLocks/>
          </p:cNvSpPr>
          <p:nvPr/>
        </p:nvSpPr>
        <p:spPr bwMode="auto">
          <a:xfrm>
            <a:off x="4086225" y="4501350"/>
            <a:ext cx="84138" cy="84137"/>
          </a:xfrm>
          <a:custGeom>
            <a:avLst/>
            <a:gdLst>
              <a:gd name="T0" fmla="*/ 0 w 53"/>
              <a:gd name="T1" fmla="*/ 49 h 53"/>
              <a:gd name="T2" fmla="*/ 48 w 53"/>
              <a:gd name="T3" fmla="*/ 0 h 53"/>
              <a:gd name="T4" fmla="*/ 51 w 53"/>
              <a:gd name="T5" fmla="*/ 3 h 53"/>
              <a:gd name="T6" fmla="*/ 53 w 53"/>
              <a:gd name="T7" fmla="*/ 5 h 53"/>
              <a:gd name="T8" fmla="*/ 2 w 53"/>
              <a:gd name="T9" fmla="*/ 53 h 53"/>
              <a:gd name="T10" fmla="*/ 0 w 53"/>
              <a:gd name="T11" fmla="*/ 51 h 53"/>
              <a:gd name="T12" fmla="*/ 0 w 53"/>
              <a:gd name="T13" fmla="*/ 49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3"/>
              <a:gd name="T22" fmla="*/ 0 h 53"/>
              <a:gd name="T23" fmla="*/ 53 w 53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3" h="53">
                <a:moveTo>
                  <a:pt x="0" y="49"/>
                </a:moveTo>
                <a:lnTo>
                  <a:pt x="48" y="0"/>
                </a:lnTo>
                <a:lnTo>
                  <a:pt x="51" y="3"/>
                </a:lnTo>
                <a:lnTo>
                  <a:pt x="53" y="5"/>
                </a:lnTo>
                <a:lnTo>
                  <a:pt x="2" y="53"/>
                </a:lnTo>
                <a:lnTo>
                  <a:pt x="0" y="51"/>
                </a:lnTo>
                <a:lnTo>
                  <a:pt x="0" y="49"/>
                </a:lnTo>
                <a:close/>
              </a:path>
            </a:pathLst>
          </a:custGeom>
          <a:solidFill>
            <a:srgbClr val="FF020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4" name="Freeform 252"/>
          <p:cNvSpPr>
            <a:spLocks/>
          </p:cNvSpPr>
          <p:nvPr/>
        </p:nvSpPr>
        <p:spPr bwMode="auto">
          <a:xfrm>
            <a:off x="4086225" y="4506113"/>
            <a:ext cx="87313" cy="82550"/>
          </a:xfrm>
          <a:custGeom>
            <a:avLst/>
            <a:gdLst>
              <a:gd name="T0" fmla="*/ 0 w 55"/>
              <a:gd name="T1" fmla="*/ 48 h 52"/>
              <a:gd name="T2" fmla="*/ 51 w 55"/>
              <a:gd name="T3" fmla="*/ 0 h 52"/>
              <a:gd name="T4" fmla="*/ 53 w 55"/>
              <a:gd name="T5" fmla="*/ 2 h 52"/>
              <a:gd name="T6" fmla="*/ 55 w 55"/>
              <a:gd name="T7" fmla="*/ 2 h 52"/>
              <a:gd name="T8" fmla="*/ 2 w 55"/>
              <a:gd name="T9" fmla="*/ 52 h 52"/>
              <a:gd name="T10" fmla="*/ 2 w 55"/>
              <a:gd name="T11" fmla="*/ 50 h 52"/>
              <a:gd name="T12" fmla="*/ 0 w 55"/>
              <a:gd name="T13" fmla="*/ 48 h 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5"/>
              <a:gd name="T22" fmla="*/ 0 h 52"/>
              <a:gd name="T23" fmla="*/ 55 w 55"/>
              <a:gd name="T24" fmla="*/ 52 h 5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5" h="52">
                <a:moveTo>
                  <a:pt x="0" y="48"/>
                </a:moveTo>
                <a:lnTo>
                  <a:pt x="51" y="0"/>
                </a:lnTo>
                <a:lnTo>
                  <a:pt x="53" y="2"/>
                </a:lnTo>
                <a:lnTo>
                  <a:pt x="55" y="2"/>
                </a:lnTo>
                <a:lnTo>
                  <a:pt x="2" y="52"/>
                </a:lnTo>
                <a:lnTo>
                  <a:pt x="2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3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5" name="Freeform 253"/>
          <p:cNvSpPr>
            <a:spLocks/>
          </p:cNvSpPr>
          <p:nvPr/>
        </p:nvSpPr>
        <p:spPr bwMode="auto">
          <a:xfrm>
            <a:off x="4089400" y="4509288"/>
            <a:ext cx="87313" cy="82550"/>
          </a:xfrm>
          <a:custGeom>
            <a:avLst/>
            <a:gdLst>
              <a:gd name="T0" fmla="*/ 0 w 55"/>
              <a:gd name="T1" fmla="*/ 48 h 52"/>
              <a:gd name="T2" fmla="*/ 51 w 55"/>
              <a:gd name="T3" fmla="*/ 0 h 52"/>
              <a:gd name="T4" fmla="*/ 53 w 55"/>
              <a:gd name="T5" fmla="*/ 0 h 52"/>
              <a:gd name="T6" fmla="*/ 55 w 55"/>
              <a:gd name="T7" fmla="*/ 2 h 52"/>
              <a:gd name="T8" fmla="*/ 0 w 55"/>
              <a:gd name="T9" fmla="*/ 52 h 52"/>
              <a:gd name="T10" fmla="*/ 0 w 55"/>
              <a:gd name="T11" fmla="*/ 48 h 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5"/>
              <a:gd name="T19" fmla="*/ 0 h 52"/>
              <a:gd name="T20" fmla="*/ 55 w 55"/>
              <a:gd name="T21" fmla="*/ 52 h 5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5" h="52">
                <a:moveTo>
                  <a:pt x="0" y="48"/>
                </a:moveTo>
                <a:lnTo>
                  <a:pt x="51" y="0"/>
                </a:lnTo>
                <a:lnTo>
                  <a:pt x="53" y="0"/>
                </a:lnTo>
                <a:lnTo>
                  <a:pt x="55" y="2"/>
                </a:lnTo>
                <a:lnTo>
                  <a:pt x="0" y="52"/>
                </a:lnTo>
                <a:lnTo>
                  <a:pt x="0" y="48"/>
                </a:lnTo>
                <a:close/>
              </a:path>
            </a:pathLst>
          </a:custGeom>
          <a:solidFill>
            <a:srgbClr val="FF05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6" name="Freeform 254"/>
          <p:cNvSpPr>
            <a:spLocks/>
          </p:cNvSpPr>
          <p:nvPr/>
        </p:nvSpPr>
        <p:spPr bwMode="auto">
          <a:xfrm>
            <a:off x="4089400" y="4509288"/>
            <a:ext cx="87313" cy="85725"/>
          </a:xfrm>
          <a:custGeom>
            <a:avLst/>
            <a:gdLst>
              <a:gd name="T0" fmla="*/ 0 w 55"/>
              <a:gd name="T1" fmla="*/ 50 h 54"/>
              <a:gd name="T2" fmla="*/ 53 w 55"/>
              <a:gd name="T3" fmla="*/ 0 h 54"/>
              <a:gd name="T4" fmla="*/ 55 w 55"/>
              <a:gd name="T5" fmla="*/ 2 h 54"/>
              <a:gd name="T6" fmla="*/ 2 w 55"/>
              <a:gd name="T7" fmla="*/ 54 h 54"/>
              <a:gd name="T8" fmla="*/ 0 w 55"/>
              <a:gd name="T9" fmla="*/ 50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"/>
              <a:gd name="T16" fmla="*/ 0 h 54"/>
              <a:gd name="T17" fmla="*/ 55 w 55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" h="54">
                <a:moveTo>
                  <a:pt x="0" y="50"/>
                </a:moveTo>
                <a:lnTo>
                  <a:pt x="53" y="0"/>
                </a:lnTo>
                <a:lnTo>
                  <a:pt x="55" y="2"/>
                </a:lnTo>
                <a:lnTo>
                  <a:pt x="2" y="54"/>
                </a:lnTo>
                <a:lnTo>
                  <a:pt x="0" y="50"/>
                </a:lnTo>
                <a:close/>
              </a:path>
            </a:pathLst>
          </a:custGeom>
          <a:solidFill>
            <a:srgbClr val="FF06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7" name="Freeform 255"/>
          <p:cNvSpPr>
            <a:spLocks/>
          </p:cNvSpPr>
          <p:nvPr/>
        </p:nvSpPr>
        <p:spPr bwMode="auto">
          <a:xfrm>
            <a:off x="4089400" y="4512463"/>
            <a:ext cx="90488" cy="85725"/>
          </a:xfrm>
          <a:custGeom>
            <a:avLst/>
            <a:gdLst>
              <a:gd name="T0" fmla="*/ 0 w 57"/>
              <a:gd name="T1" fmla="*/ 50 h 54"/>
              <a:gd name="T2" fmla="*/ 55 w 57"/>
              <a:gd name="T3" fmla="*/ 0 h 54"/>
              <a:gd name="T4" fmla="*/ 55 w 57"/>
              <a:gd name="T5" fmla="*/ 0 h 54"/>
              <a:gd name="T6" fmla="*/ 57 w 57"/>
              <a:gd name="T7" fmla="*/ 2 h 54"/>
              <a:gd name="T8" fmla="*/ 2 w 57"/>
              <a:gd name="T9" fmla="*/ 54 h 54"/>
              <a:gd name="T10" fmla="*/ 2 w 57"/>
              <a:gd name="T11" fmla="*/ 52 h 54"/>
              <a:gd name="T12" fmla="*/ 0 w 57"/>
              <a:gd name="T13" fmla="*/ 5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54"/>
              <a:gd name="T23" fmla="*/ 57 w 57"/>
              <a:gd name="T24" fmla="*/ 54 h 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54">
                <a:moveTo>
                  <a:pt x="0" y="50"/>
                </a:moveTo>
                <a:lnTo>
                  <a:pt x="55" y="0"/>
                </a:lnTo>
                <a:lnTo>
                  <a:pt x="57" y="2"/>
                </a:lnTo>
                <a:lnTo>
                  <a:pt x="2" y="54"/>
                </a:lnTo>
                <a:lnTo>
                  <a:pt x="2" y="52"/>
                </a:lnTo>
                <a:lnTo>
                  <a:pt x="0" y="50"/>
                </a:lnTo>
                <a:close/>
              </a:path>
            </a:pathLst>
          </a:custGeom>
          <a:solidFill>
            <a:srgbClr val="FF07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8" name="Freeform 256"/>
          <p:cNvSpPr>
            <a:spLocks/>
          </p:cNvSpPr>
          <p:nvPr/>
        </p:nvSpPr>
        <p:spPr bwMode="auto">
          <a:xfrm>
            <a:off x="4092575" y="4512463"/>
            <a:ext cx="90488" cy="88900"/>
          </a:xfrm>
          <a:custGeom>
            <a:avLst/>
            <a:gdLst>
              <a:gd name="T0" fmla="*/ 0 w 57"/>
              <a:gd name="T1" fmla="*/ 52 h 56"/>
              <a:gd name="T2" fmla="*/ 53 w 57"/>
              <a:gd name="T3" fmla="*/ 0 h 56"/>
              <a:gd name="T4" fmla="*/ 57 w 57"/>
              <a:gd name="T5" fmla="*/ 4 h 56"/>
              <a:gd name="T6" fmla="*/ 2 w 57"/>
              <a:gd name="T7" fmla="*/ 56 h 56"/>
              <a:gd name="T8" fmla="*/ 0 w 57"/>
              <a:gd name="T9" fmla="*/ 52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56"/>
              <a:gd name="T17" fmla="*/ 57 w 57"/>
              <a:gd name="T18" fmla="*/ 56 h 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56">
                <a:moveTo>
                  <a:pt x="0" y="52"/>
                </a:moveTo>
                <a:lnTo>
                  <a:pt x="53" y="0"/>
                </a:lnTo>
                <a:lnTo>
                  <a:pt x="57" y="4"/>
                </a:lnTo>
                <a:lnTo>
                  <a:pt x="2" y="56"/>
                </a:lnTo>
                <a:lnTo>
                  <a:pt x="0" y="52"/>
                </a:lnTo>
                <a:close/>
              </a:path>
            </a:pathLst>
          </a:custGeom>
          <a:solidFill>
            <a:srgbClr val="FF0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799" name="Freeform 257"/>
          <p:cNvSpPr>
            <a:spLocks/>
          </p:cNvSpPr>
          <p:nvPr/>
        </p:nvSpPr>
        <p:spPr bwMode="auto">
          <a:xfrm>
            <a:off x="4092575" y="4515638"/>
            <a:ext cx="93663" cy="90487"/>
          </a:xfrm>
          <a:custGeom>
            <a:avLst/>
            <a:gdLst>
              <a:gd name="T0" fmla="*/ 0 w 59"/>
              <a:gd name="T1" fmla="*/ 52 h 57"/>
              <a:gd name="T2" fmla="*/ 55 w 59"/>
              <a:gd name="T3" fmla="*/ 0 h 57"/>
              <a:gd name="T4" fmla="*/ 57 w 59"/>
              <a:gd name="T5" fmla="*/ 2 h 57"/>
              <a:gd name="T6" fmla="*/ 59 w 59"/>
              <a:gd name="T7" fmla="*/ 2 h 57"/>
              <a:gd name="T8" fmla="*/ 2 w 59"/>
              <a:gd name="T9" fmla="*/ 57 h 57"/>
              <a:gd name="T10" fmla="*/ 0 w 59"/>
              <a:gd name="T11" fmla="*/ 52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9"/>
              <a:gd name="T19" fmla="*/ 0 h 57"/>
              <a:gd name="T20" fmla="*/ 59 w 59"/>
              <a:gd name="T21" fmla="*/ 57 h 5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9" h="57">
                <a:moveTo>
                  <a:pt x="0" y="52"/>
                </a:moveTo>
                <a:lnTo>
                  <a:pt x="55" y="0"/>
                </a:lnTo>
                <a:lnTo>
                  <a:pt x="57" y="2"/>
                </a:lnTo>
                <a:lnTo>
                  <a:pt x="59" y="2"/>
                </a:lnTo>
                <a:lnTo>
                  <a:pt x="2" y="57"/>
                </a:lnTo>
                <a:lnTo>
                  <a:pt x="0" y="52"/>
                </a:lnTo>
                <a:close/>
              </a:path>
            </a:pathLst>
          </a:custGeom>
          <a:solidFill>
            <a:srgbClr val="FF0A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0" name="Freeform 258"/>
          <p:cNvSpPr>
            <a:spLocks/>
          </p:cNvSpPr>
          <p:nvPr/>
        </p:nvSpPr>
        <p:spPr bwMode="auto">
          <a:xfrm>
            <a:off x="4095750" y="4518813"/>
            <a:ext cx="93663" cy="90487"/>
          </a:xfrm>
          <a:custGeom>
            <a:avLst/>
            <a:gdLst>
              <a:gd name="T0" fmla="*/ 0 w 59"/>
              <a:gd name="T1" fmla="*/ 52 h 57"/>
              <a:gd name="T2" fmla="*/ 55 w 59"/>
              <a:gd name="T3" fmla="*/ 0 h 57"/>
              <a:gd name="T4" fmla="*/ 59 w 59"/>
              <a:gd name="T5" fmla="*/ 2 h 57"/>
              <a:gd name="T6" fmla="*/ 0 w 59"/>
              <a:gd name="T7" fmla="*/ 57 h 57"/>
              <a:gd name="T8" fmla="*/ 0 w 59"/>
              <a:gd name="T9" fmla="*/ 52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"/>
              <a:gd name="T16" fmla="*/ 0 h 57"/>
              <a:gd name="T17" fmla="*/ 59 w 59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" h="57">
                <a:moveTo>
                  <a:pt x="0" y="52"/>
                </a:moveTo>
                <a:lnTo>
                  <a:pt x="55" y="0"/>
                </a:lnTo>
                <a:lnTo>
                  <a:pt x="59" y="2"/>
                </a:lnTo>
                <a:lnTo>
                  <a:pt x="0" y="57"/>
                </a:lnTo>
                <a:lnTo>
                  <a:pt x="0" y="52"/>
                </a:lnTo>
                <a:close/>
              </a:path>
            </a:pathLst>
          </a:custGeom>
          <a:solidFill>
            <a:srgbClr val="FF0B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1" name="Freeform 259"/>
          <p:cNvSpPr>
            <a:spLocks/>
          </p:cNvSpPr>
          <p:nvPr/>
        </p:nvSpPr>
        <p:spPr bwMode="auto">
          <a:xfrm>
            <a:off x="4095750" y="4518813"/>
            <a:ext cx="93663" cy="93662"/>
          </a:xfrm>
          <a:custGeom>
            <a:avLst/>
            <a:gdLst>
              <a:gd name="T0" fmla="*/ 0 w 59"/>
              <a:gd name="T1" fmla="*/ 55 h 59"/>
              <a:gd name="T2" fmla="*/ 57 w 59"/>
              <a:gd name="T3" fmla="*/ 0 h 59"/>
              <a:gd name="T4" fmla="*/ 59 w 59"/>
              <a:gd name="T5" fmla="*/ 2 h 59"/>
              <a:gd name="T6" fmla="*/ 2 w 59"/>
              <a:gd name="T7" fmla="*/ 59 h 59"/>
              <a:gd name="T8" fmla="*/ 0 w 59"/>
              <a:gd name="T9" fmla="*/ 55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"/>
              <a:gd name="T16" fmla="*/ 0 h 59"/>
              <a:gd name="T17" fmla="*/ 59 w 59"/>
              <a:gd name="T18" fmla="*/ 59 h 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" h="59">
                <a:moveTo>
                  <a:pt x="0" y="55"/>
                </a:moveTo>
                <a:lnTo>
                  <a:pt x="57" y="0"/>
                </a:lnTo>
                <a:lnTo>
                  <a:pt x="59" y="2"/>
                </a:lnTo>
                <a:lnTo>
                  <a:pt x="2" y="59"/>
                </a:lnTo>
                <a:lnTo>
                  <a:pt x="0" y="55"/>
                </a:lnTo>
                <a:close/>
              </a:path>
            </a:pathLst>
          </a:custGeom>
          <a:solidFill>
            <a:srgbClr val="FF0C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2" name="Freeform 260"/>
          <p:cNvSpPr>
            <a:spLocks/>
          </p:cNvSpPr>
          <p:nvPr/>
        </p:nvSpPr>
        <p:spPr bwMode="auto">
          <a:xfrm>
            <a:off x="4095750" y="4521988"/>
            <a:ext cx="96838" cy="93662"/>
          </a:xfrm>
          <a:custGeom>
            <a:avLst/>
            <a:gdLst>
              <a:gd name="T0" fmla="*/ 0 w 61"/>
              <a:gd name="T1" fmla="*/ 55 h 59"/>
              <a:gd name="T2" fmla="*/ 59 w 61"/>
              <a:gd name="T3" fmla="*/ 0 h 59"/>
              <a:gd name="T4" fmla="*/ 61 w 61"/>
              <a:gd name="T5" fmla="*/ 2 h 59"/>
              <a:gd name="T6" fmla="*/ 2 w 61"/>
              <a:gd name="T7" fmla="*/ 59 h 59"/>
              <a:gd name="T8" fmla="*/ 0 w 61"/>
              <a:gd name="T9" fmla="*/ 55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59"/>
              <a:gd name="T17" fmla="*/ 61 w 61"/>
              <a:gd name="T18" fmla="*/ 59 h 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59">
                <a:moveTo>
                  <a:pt x="0" y="55"/>
                </a:moveTo>
                <a:lnTo>
                  <a:pt x="59" y="0"/>
                </a:lnTo>
                <a:lnTo>
                  <a:pt x="61" y="2"/>
                </a:lnTo>
                <a:lnTo>
                  <a:pt x="2" y="59"/>
                </a:lnTo>
                <a:lnTo>
                  <a:pt x="0" y="55"/>
                </a:lnTo>
                <a:close/>
              </a:path>
            </a:pathLst>
          </a:custGeom>
          <a:solidFill>
            <a:srgbClr val="FF0D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3" name="Freeform 261"/>
          <p:cNvSpPr>
            <a:spLocks/>
          </p:cNvSpPr>
          <p:nvPr/>
        </p:nvSpPr>
        <p:spPr bwMode="auto">
          <a:xfrm>
            <a:off x="4098925" y="4521988"/>
            <a:ext cx="96838" cy="96837"/>
          </a:xfrm>
          <a:custGeom>
            <a:avLst/>
            <a:gdLst>
              <a:gd name="T0" fmla="*/ 0 w 61"/>
              <a:gd name="T1" fmla="*/ 57 h 61"/>
              <a:gd name="T2" fmla="*/ 57 w 61"/>
              <a:gd name="T3" fmla="*/ 0 h 61"/>
              <a:gd name="T4" fmla="*/ 61 w 61"/>
              <a:gd name="T5" fmla="*/ 4 h 61"/>
              <a:gd name="T6" fmla="*/ 3 w 61"/>
              <a:gd name="T7" fmla="*/ 61 h 61"/>
              <a:gd name="T8" fmla="*/ 0 w 61"/>
              <a:gd name="T9" fmla="*/ 59 h 61"/>
              <a:gd name="T10" fmla="*/ 0 w 61"/>
              <a:gd name="T11" fmla="*/ 57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1"/>
              <a:gd name="T19" fmla="*/ 0 h 61"/>
              <a:gd name="T20" fmla="*/ 61 w 61"/>
              <a:gd name="T21" fmla="*/ 61 h 6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1" h="61">
                <a:moveTo>
                  <a:pt x="0" y="57"/>
                </a:moveTo>
                <a:lnTo>
                  <a:pt x="57" y="0"/>
                </a:lnTo>
                <a:lnTo>
                  <a:pt x="61" y="4"/>
                </a:lnTo>
                <a:lnTo>
                  <a:pt x="3" y="61"/>
                </a:lnTo>
                <a:lnTo>
                  <a:pt x="0" y="59"/>
                </a:lnTo>
                <a:lnTo>
                  <a:pt x="0" y="57"/>
                </a:lnTo>
                <a:close/>
              </a:path>
            </a:pathLst>
          </a:custGeom>
          <a:solidFill>
            <a:srgbClr val="FF0F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4" name="Freeform 262"/>
          <p:cNvSpPr>
            <a:spLocks/>
          </p:cNvSpPr>
          <p:nvPr/>
        </p:nvSpPr>
        <p:spPr bwMode="auto">
          <a:xfrm>
            <a:off x="4098925" y="4525163"/>
            <a:ext cx="101600" cy="96837"/>
          </a:xfrm>
          <a:custGeom>
            <a:avLst/>
            <a:gdLst>
              <a:gd name="T0" fmla="*/ 0 w 64"/>
              <a:gd name="T1" fmla="*/ 57 h 61"/>
              <a:gd name="T2" fmla="*/ 59 w 64"/>
              <a:gd name="T3" fmla="*/ 0 h 61"/>
              <a:gd name="T4" fmla="*/ 64 w 64"/>
              <a:gd name="T5" fmla="*/ 2 h 61"/>
              <a:gd name="T6" fmla="*/ 3 w 64"/>
              <a:gd name="T7" fmla="*/ 61 h 61"/>
              <a:gd name="T8" fmla="*/ 0 w 64"/>
              <a:gd name="T9" fmla="*/ 57 h 61"/>
              <a:gd name="T10" fmla="*/ 0 w 64"/>
              <a:gd name="T11" fmla="*/ 57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4"/>
              <a:gd name="T19" fmla="*/ 0 h 61"/>
              <a:gd name="T20" fmla="*/ 64 w 64"/>
              <a:gd name="T21" fmla="*/ 61 h 6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4" h="61">
                <a:moveTo>
                  <a:pt x="0" y="57"/>
                </a:moveTo>
                <a:lnTo>
                  <a:pt x="59" y="0"/>
                </a:lnTo>
                <a:lnTo>
                  <a:pt x="64" y="2"/>
                </a:lnTo>
                <a:lnTo>
                  <a:pt x="3" y="61"/>
                </a:lnTo>
                <a:lnTo>
                  <a:pt x="0" y="57"/>
                </a:lnTo>
                <a:close/>
              </a:path>
            </a:pathLst>
          </a:custGeom>
          <a:solidFill>
            <a:srgbClr val="FF10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5" name="Freeform 263"/>
          <p:cNvSpPr>
            <a:spLocks/>
          </p:cNvSpPr>
          <p:nvPr/>
        </p:nvSpPr>
        <p:spPr bwMode="auto">
          <a:xfrm>
            <a:off x="4103688" y="4528338"/>
            <a:ext cx="100013" cy="93662"/>
          </a:xfrm>
          <a:custGeom>
            <a:avLst/>
            <a:gdLst>
              <a:gd name="T0" fmla="*/ 0 w 63"/>
              <a:gd name="T1" fmla="*/ 57 h 59"/>
              <a:gd name="T2" fmla="*/ 58 w 63"/>
              <a:gd name="T3" fmla="*/ 0 h 59"/>
              <a:gd name="T4" fmla="*/ 63 w 63"/>
              <a:gd name="T5" fmla="*/ 2 h 59"/>
              <a:gd name="T6" fmla="*/ 2 w 63"/>
              <a:gd name="T7" fmla="*/ 59 h 59"/>
              <a:gd name="T8" fmla="*/ 0 w 63"/>
              <a:gd name="T9" fmla="*/ 57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"/>
              <a:gd name="T16" fmla="*/ 0 h 59"/>
              <a:gd name="T17" fmla="*/ 63 w 63"/>
              <a:gd name="T18" fmla="*/ 59 h 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" h="59">
                <a:moveTo>
                  <a:pt x="0" y="57"/>
                </a:moveTo>
                <a:lnTo>
                  <a:pt x="58" y="0"/>
                </a:lnTo>
                <a:lnTo>
                  <a:pt x="63" y="2"/>
                </a:lnTo>
                <a:lnTo>
                  <a:pt x="2" y="59"/>
                </a:lnTo>
                <a:lnTo>
                  <a:pt x="0" y="57"/>
                </a:lnTo>
                <a:close/>
              </a:path>
            </a:pathLst>
          </a:custGeom>
          <a:solidFill>
            <a:srgbClr val="FF11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6" name="Freeform 264"/>
          <p:cNvSpPr>
            <a:spLocks/>
          </p:cNvSpPr>
          <p:nvPr/>
        </p:nvSpPr>
        <p:spPr bwMode="auto">
          <a:xfrm>
            <a:off x="4103688" y="4528338"/>
            <a:ext cx="100013" cy="96837"/>
          </a:xfrm>
          <a:custGeom>
            <a:avLst/>
            <a:gdLst>
              <a:gd name="T0" fmla="*/ 0 w 63"/>
              <a:gd name="T1" fmla="*/ 59 h 61"/>
              <a:gd name="T2" fmla="*/ 61 w 63"/>
              <a:gd name="T3" fmla="*/ 0 h 61"/>
              <a:gd name="T4" fmla="*/ 63 w 63"/>
              <a:gd name="T5" fmla="*/ 4 h 61"/>
              <a:gd name="T6" fmla="*/ 2 w 63"/>
              <a:gd name="T7" fmla="*/ 61 h 61"/>
              <a:gd name="T8" fmla="*/ 0 w 63"/>
              <a:gd name="T9" fmla="*/ 59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"/>
              <a:gd name="T16" fmla="*/ 0 h 61"/>
              <a:gd name="T17" fmla="*/ 63 w 63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" h="61">
                <a:moveTo>
                  <a:pt x="0" y="59"/>
                </a:moveTo>
                <a:lnTo>
                  <a:pt x="61" y="0"/>
                </a:lnTo>
                <a:lnTo>
                  <a:pt x="63" y="4"/>
                </a:lnTo>
                <a:lnTo>
                  <a:pt x="2" y="61"/>
                </a:lnTo>
                <a:lnTo>
                  <a:pt x="0" y="59"/>
                </a:lnTo>
                <a:close/>
              </a:path>
            </a:pathLst>
          </a:custGeom>
          <a:solidFill>
            <a:srgbClr val="FF12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7" name="Freeform 265"/>
          <p:cNvSpPr>
            <a:spLocks/>
          </p:cNvSpPr>
          <p:nvPr/>
        </p:nvSpPr>
        <p:spPr bwMode="auto">
          <a:xfrm>
            <a:off x="4106863" y="4531513"/>
            <a:ext cx="100013" cy="96837"/>
          </a:xfrm>
          <a:custGeom>
            <a:avLst/>
            <a:gdLst>
              <a:gd name="T0" fmla="*/ 0 w 63"/>
              <a:gd name="T1" fmla="*/ 57 h 61"/>
              <a:gd name="T2" fmla="*/ 61 w 63"/>
              <a:gd name="T3" fmla="*/ 0 h 61"/>
              <a:gd name="T4" fmla="*/ 63 w 63"/>
              <a:gd name="T5" fmla="*/ 2 h 61"/>
              <a:gd name="T6" fmla="*/ 2 w 63"/>
              <a:gd name="T7" fmla="*/ 61 h 61"/>
              <a:gd name="T8" fmla="*/ 0 w 63"/>
              <a:gd name="T9" fmla="*/ 5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"/>
              <a:gd name="T16" fmla="*/ 0 h 61"/>
              <a:gd name="T17" fmla="*/ 63 w 63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" h="61">
                <a:moveTo>
                  <a:pt x="0" y="57"/>
                </a:moveTo>
                <a:lnTo>
                  <a:pt x="61" y="0"/>
                </a:lnTo>
                <a:lnTo>
                  <a:pt x="63" y="2"/>
                </a:lnTo>
                <a:lnTo>
                  <a:pt x="2" y="61"/>
                </a:lnTo>
                <a:lnTo>
                  <a:pt x="0" y="57"/>
                </a:lnTo>
                <a:close/>
              </a:path>
            </a:pathLst>
          </a:custGeom>
          <a:solidFill>
            <a:srgbClr val="FF14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8" name="Freeform 266"/>
          <p:cNvSpPr>
            <a:spLocks/>
          </p:cNvSpPr>
          <p:nvPr/>
        </p:nvSpPr>
        <p:spPr bwMode="auto">
          <a:xfrm>
            <a:off x="4106863" y="4534688"/>
            <a:ext cx="103188" cy="96837"/>
          </a:xfrm>
          <a:custGeom>
            <a:avLst/>
            <a:gdLst>
              <a:gd name="T0" fmla="*/ 0 w 65"/>
              <a:gd name="T1" fmla="*/ 57 h 61"/>
              <a:gd name="T2" fmla="*/ 61 w 65"/>
              <a:gd name="T3" fmla="*/ 0 h 61"/>
              <a:gd name="T4" fmla="*/ 65 w 65"/>
              <a:gd name="T5" fmla="*/ 3 h 61"/>
              <a:gd name="T6" fmla="*/ 4 w 65"/>
              <a:gd name="T7" fmla="*/ 61 h 61"/>
              <a:gd name="T8" fmla="*/ 0 w 65"/>
              <a:gd name="T9" fmla="*/ 5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61"/>
              <a:gd name="T17" fmla="*/ 65 w 65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61">
                <a:moveTo>
                  <a:pt x="0" y="57"/>
                </a:moveTo>
                <a:lnTo>
                  <a:pt x="61" y="0"/>
                </a:lnTo>
                <a:lnTo>
                  <a:pt x="65" y="3"/>
                </a:lnTo>
                <a:lnTo>
                  <a:pt x="4" y="61"/>
                </a:lnTo>
                <a:lnTo>
                  <a:pt x="0" y="57"/>
                </a:lnTo>
                <a:close/>
              </a:path>
            </a:pathLst>
          </a:custGeom>
          <a:solidFill>
            <a:srgbClr val="FF15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09" name="Freeform 267"/>
          <p:cNvSpPr>
            <a:spLocks/>
          </p:cNvSpPr>
          <p:nvPr/>
        </p:nvSpPr>
        <p:spPr bwMode="auto">
          <a:xfrm>
            <a:off x="4110038" y="4534688"/>
            <a:ext cx="103188" cy="100012"/>
          </a:xfrm>
          <a:custGeom>
            <a:avLst/>
            <a:gdLst>
              <a:gd name="T0" fmla="*/ 0 w 65"/>
              <a:gd name="T1" fmla="*/ 59 h 63"/>
              <a:gd name="T2" fmla="*/ 61 w 65"/>
              <a:gd name="T3" fmla="*/ 0 h 63"/>
              <a:gd name="T4" fmla="*/ 65 w 65"/>
              <a:gd name="T5" fmla="*/ 5 h 63"/>
              <a:gd name="T6" fmla="*/ 2 w 65"/>
              <a:gd name="T7" fmla="*/ 63 h 63"/>
              <a:gd name="T8" fmla="*/ 0 w 65"/>
              <a:gd name="T9" fmla="*/ 59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63"/>
              <a:gd name="T17" fmla="*/ 65 w 65"/>
              <a:gd name="T18" fmla="*/ 63 h 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63">
                <a:moveTo>
                  <a:pt x="0" y="59"/>
                </a:moveTo>
                <a:lnTo>
                  <a:pt x="61" y="0"/>
                </a:lnTo>
                <a:lnTo>
                  <a:pt x="65" y="5"/>
                </a:lnTo>
                <a:lnTo>
                  <a:pt x="2" y="63"/>
                </a:lnTo>
                <a:lnTo>
                  <a:pt x="0" y="59"/>
                </a:lnTo>
                <a:close/>
              </a:path>
            </a:pathLst>
          </a:custGeom>
          <a:solidFill>
            <a:srgbClr val="FF16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0" name="Freeform 268"/>
          <p:cNvSpPr>
            <a:spLocks/>
          </p:cNvSpPr>
          <p:nvPr/>
        </p:nvSpPr>
        <p:spPr bwMode="auto">
          <a:xfrm>
            <a:off x="4113213" y="4539450"/>
            <a:ext cx="100013" cy="95250"/>
          </a:xfrm>
          <a:custGeom>
            <a:avLst/>
            <a:gdLst>
              <a:gd name="T0" fmla="*/ 0 w 63"/>
              <a:gd name="T1" fmla="*/ 58 h 60"/>
              <a:gd name="T2" fmla="*/ 61 w 63"/>
              <a:gd name="T3" fmla="*/ 0 h 60"/>
              <a:gd name="T4" fmla="*/ 63 w 63"/>
              <a:gd name="T5" fmla="*/ 2 h 60"/>
              <a:gd name="T6" fmla="*/ 2 w 63"/>
              <a:gd name="T7" fmla="*/ 60 h 60"/>
              <a:gd name="T8" fmla="*/ 0 w 63"/>
              <a:gd name="T9" fmla="*/ 58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"/>
              <a:gd name="T16" fmla="*/ 0 h 60"/>
              <a:gd name="T17" fmla="*/ 63 w 63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" h="60">
                <a:moveTo>
                  <a:pt x="0" y="58"/>
                </a:moveTo>
                <a:lnTo>
                  <a:pt x="61" y="0"/>
                </a:lnTo>
                <a:lnTo>
                  <a:pt x="63" y="2"/>
                </a:lnTo>
                <a:lnTo>
                  <a:pt x="2" y="60"/>
                </a:lnTo>
                <a:lnTo>
                  <a:pt x="0" y="58"/>
                </a:lnTo>
                <a:close/>
              </a:path>
            </a:pathLst>
          </a:custGeom>
          <a:solidFill>
            <a:srgbClr val="FF17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1" name="Freeform 269"/>
          <p:cNvSpPr>
            <a:spLocks/>
          </p:cNvSpPr>
          <p:nvPr/>
        </p:nvSpPr>
        <p:spPr bwMode="auto">
          <a:xfrm>
            <a:off x="4113213" y="4542625"/>
            <a:ext cx="103188" cy="96837"/>
          </a:xfrm>
          <a:custGeom>
            <a:avLst/>
            <a:gdLst>
              <a:gd name="T0" fmla="*/ 0 w 65"/>
              <a:gd name="T1" fmla="*/ 58 h 61"/>
              <a:gd name="T2" fmla="*/ 63 w 65"/>
              <a:gd name="T3" fmla="*/ 0 h 61"/>
              <a:gd name="T4" fmla="*/ 65 w 65"/>
              <a:gd name="T5" fmla="*/ 2 h 61"/>
              <a:gd name="T6" fmla="*/ 2 w 65"/>
              <a:gd name="T7" fmla="*/ 61 h 61"/>
              <a:gd name="T8" fmla="*/ 0 w 65"/>
              <a:gd name="T9" fmla="*/ 58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61"/>
              <a:gd name="T17" fmla="*/ 65 w 65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61">
                <a:moveTo>
                  <a:pt x="0" y="58"/>
                </a:moveTo>
                <a:lnTo>
                  <a:pt x="63" y="0"/>
                </a:lnTo>
                <a:lnTo>
                  <a:pt x="65" y="2"/>
                </a:lnTo>
                <a:lnTo>
                  <a:pt x="2" y="61"/>
                </a:lnTo>
                <a:lnTo>
                  <a:pt x="0" y="58"/>
                </a:lnTo>
                <a:close/>
              </a:path>
            </a:pathLst>
          </a:custGeom>
          <a:solidFill>
            <a:srgbClr val="FF19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2" name="Freeform 270"/>
          <p:cNvSpPr>
            <a:spLocks/>
          </p:cNvSpPr>
          <p:nvPr/>
        </p:nvSpPr>
        <p:spPr bwMode="auto">
          <a:xfrm>
            <a:off x="4116388" y="4542625"/>
            <a:ext cx="103188" cy="100012"/>
          </a:xfrm>
          <a:custGeom>
            <a:avLst/>
            <a:gdLst>
              <a:gd name="T0" fmla="*/ 0 w 65"/>
              <a:gd name="T1" fmla="*/ 58 h 63"/>
              <a:gd name="T2" fmla="*/ 61 w 65"/>
              <a:gd name="T3" fmla="*/ 0 h 63"/>
              <a:gd name="T4" fmla="*/ 65 w 65"/>
              <a:gd name="T5" fmla="*/ 4 h 63"/>
              <a:gd name="T6" fmla="*/ 2 w 65"/>
              <a:gd name="T7" fmla="*/ 63 h 63"/>
              <a:gd name="T8" fmla="*/ 0 w 65"/>
              <a:gd name="T9" fmla="*/ 58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63"/>
              <a:gd name="T17" fmla="*/ 65 w 65"/>
              <a:gd name="T18" fmla="*/ 63 h 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63">
                <a:moveTo>
                  <a:pt x="0" y="58"/>
                </a:moveTo>
                <a:lnTo>
                  <a:pt x="61" y="0"/>
                </a:lnTo>
                <a:lnTo>
                  <a:pt x="65" y="4"/>
                </a:lnTo>
                <a:lnTo>
                  <a:pt x="2" y="63"/>
                </a:lnTo>
                <a:lnTo>
                  <a:pt x="0" y="58"/>
                </a:lnTo>
                <a:close/>
              </a:path>
            </a:pathLst>
          </a:custGeom>
          <a:solidFill>
            <a:srgbClr val="FF1A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3" name="Freeform 271"/>
          <p:cNvSpPr>
            <a:spLocks/>
          </p:cNvSpPr>
          <p:nvPr/>
        </p:nvSpPr>
        <p:spPr bwMode="auto">
          <a:xfrm>
            <a:off x="4116388" y="4545800"/>
            <a:ext cx="106363" cy="100012"/>
          </a:xfrm>
          <a:custGeom>
            <a:avLst/>
            <a:gdLst>
              <a:gd name="T0" fmla="*/ 0 w 67"/>
              <a:gd name="T1" fmla="*/ 59 h 63"/>
              <a:gd name="T2" fmla="*/ 63 w 67"/>
              <a:gd name="T3" fmla="*/ 0 h 63"/>
              <a:gd name="T4" fmla="*/ 67 w 67"/>
              <a:gd name="T5" fmla="*/ 2 h 63"/>
              <a:gd name="T6" fmla="*/ 67 w 67"/>
              <a:gd name="T7" fmla="*/ 2 h 63"/>
              <a:gd name="T8" fmla="*/ 4 w 67"/>
              <a:gd name="T9" fmla="*/ 63 h 63"/>
              <a:gd name="T10" fmla="*/ 0 w 67"/>
              <a:gd name="T11" fmla="*/ 59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7"/>
              <a:gd name="T19" fmla="*/ 0 h 63"/>
              <a:gd name="T20" fmla="*/ 67 w 67"/>
              <a:gd name="T21" fmla="*/ 63 h 6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7" h="63">
                <a:moveTo>
                  <a:pt x="0" y="59"/>
                </a:moveTo>
                <a:lnTo>
                  <a:pt x="63" y="0"/>
                </a:lnTo>
                <a:lnTo>
                  <a:pt x="67" y="2"/>
                </a:lnTo>
                <a:lnTo>
                  <a:pt x="4" y="63"/>
                </a:lnTo>
                <a:lnTo>
                  <a:pt x="0" y="59"/>
                </a:lnTo>
                <a:close/>
              </a:path>
            </a:pathLst>
          </a:custGeom>
          <a:solidFill>
            <a:srgbClr val="FF1B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4" name="Freeform 272"/>
          <p:cNvSpPr>
            <a:spLocks/>
          </p:cNvSpPr>
          <p:nvPr/>
        </p:nvSpPr>
        <p:spPr bwMode="auto">
          <a:xfrm>
            <a:off x="4119563" y="4548975"/>
            <a:ext cx="106363" cy="100012"/>
          </a:xfrm>
          <a:custGeom>
            <a:avLst/>
            <a:gdLst>
              <a:gd name="T0" fmla="*/ 0 w 67"/>
              <a:gd name="T1" fmla="*/ 59 h 63"/>
              <a:gd name="T2" fmla="*/ 63 w 67"/>
              <a:gd name="T3" fmla="*/ 0 h 63"/>
              <a:gd name="T4" fmla="*/ 65 w 67"/>
              <a:gd name="T5" fmla="*/ 0 h 63"/>
              <a:gd name="T6" fmla="*/ 67 w 67"/>
              <a:gd name="T7" fmla="*/ 2 h 63"/>
              <a:gd name="T8" fmla="*/ 2 w 67"/>
              <a:gd name="T9" fmla="*/ 63 h 63"/>
              <a:gd name="T10" fmla="*/ 0 w 67"/>
              <a:gd name="T11" fmla="*/ 59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7"/>
              <a:gd name="T19" fmla="*/ 0 h 63"/>
              <a:gd name="T20" fmla="*/ 67 w 67"/>
              <a:gd name="T21" fmla="*/ 63 h 6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7" h="63">
                <a:moveTo>
                  <a:pt x="0" y="59"/>
                </a:moveTo>
                <a:lnTo>
                  <a:pt x="63" y="0"/>
                </a:lnTo>
                <a:lnTo>
                  <a:pt x="65" y="0"/>
                </a:lnTo>
                <a:lnTo>
                  <a:pt x="67" y="2"/>
                </a:lnTo>
                <a:lnTo>
                  <a:pt x="2" y="63"/>
                </a:lnTo>
                <a:lnTo>
                  <a:pt x="0" y="59"/>
                </a:lnTo>
                <a:close/>
              </a:path>
            </a:pathLst>
          </a:custGeom>
          <a:solidFill>
            <a:srgbClr val="FF1C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5" name="Freeform 273"/>
          <p:cNvSpPr>
            <a:spLocks/>
          </p:cNvSpPr>
          <p:nvPr/>
        </p:nvSpPr>
        <p:spPr bwMode="auto">
          <a:xfrm>
            <a:off x="4122738" y="4548975"/>
            <a:ext cx="103188" cy="103187"/>
          </a:xfrm>
          <a:custGeom>
            <a:avLst/>
            <a:gdLst>
              <a:gd name="T0" fmla="*/ 0 w 65"/>
              <a:gd name="T1" fmla="*/ 61 h 65"/>
              <a:gd name="T2" fmla="*/ 63 w 65"/>
              <a:gd name="T3" fmla="*/ 0 h 65"/>
              <a:gd name="T4" fmla="*/ 65 w 65"/>
              <a:gd name="T5" fmla="*/ 2 h 65"/>
              <a:gd name="T6" fmla="*/ 65 w 65"/>
              <a:gd name="T7" fmla="*/ 2 h 65"/>
              <a:gd name="T8" fmla="*/ 2 w 65"/>
              <a:gd name="T9" fmla="*/ 65 h 65"/>
              <a:gd name="T10" fmla="*/ 0 w 65"/>
              <a:gd name="T11" fmla="*/ 61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5"/>
              <a:gd name="T19" fmla="*/ 0 h 65"/>
              <a:gd name="T20" fmla="*/ 65 w 65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5" h="65">
                <a:moveTo>
                  <a:pt x="0" y="61"/>
                </a:moveTo>
                <a:lnTo>
                  <a:pt x="63" y="0"/>
                </a:lnTo>
                <a:lnTo>
                  <a:pt x="65" y="2"/>
                </a:lnTo>
                <a:lnTo>
                  <a:pt x="2" y="65"/>
                </a:lnTo>
                <a:lnTo>
                  <a:pt x="0" y="61"/>
                </a:lnTo>
                <a:close/>
              </a:path>
            </a:pathLst>
          </a:custGeom>
          <a:solidFill>
            <a:srgbClr val="FF1E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6" name="Freeform 274"/>
          <p:cNvSpPr>
            <a:spLocks/>
          </p:cNvSpPr>
          <p:nvPr/>
        </p:nvSpPr>
        <p:spPr bwMode="auto">
          <a:xfrm>
            <a:off x="4122738" y="4552150"/>
            <a:ext cx="106363" cy="100012"/>
          </a:xfrm>
          <a:custGeom>
            <a:avLst/>
            <a:gdLst>
              <a:gd name="T0" fmla="*/ 0 w 67"/>
              <a:gd name="T1" fmla="*/ 61 h 63"/>
              <a:gd name="T2" fmla="*/ 65 w 67"/>
              <a:gd name="T3" fmla="*/ 0 h 63"/>
              <a:gd name="T4" fmla="*/ 65 w 67"/>
              <a:gd name="T5" fmla="*/ 0 h 63"/>
              <a:gd name="T6" fmla="*/ 67 w 67"/>
              <a:gd name="T7" fmla="*/ 2 h 63"/>
              <a:gd name="T8" fmla="*/ 4 w 67"/>
              <a:gd name="T9" fmla="*/ 63 h 63"/>
              <a:gd name="T10" fmla="*/ 0 w 67"/>
              <a:gd name="T11" fmla="*/ 61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7"/>
              <a:gd name="T19" fmla="*/ 0 h 63"/>
              <a:gd name="T20" fmla="*/ 67 w 67"/>
              <a:gd name="T21" fmla="*/ 63 h 6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7" h="63">
                <a:moveTo>
                  <a:pt x="0" y="61"/>
                </a:moveTo>
                <a:lnTo>
                  <a:pt x="65" y="0"/>
                </a:lnTo>
                <a:lnTo>
                  <a:pt x="67" y="2"/>
                </a:lnTo>
                <a:lnTo>
                  <a:pt x="4" y="63"/>
                </a:lnTo>
                <a:lnTo>
                  <a:pt x="0" y="61"/>
                </a:lnTo>
                <a:close/>
              </a:path>
            </a:pathLst>
          </a:custGeom>
          <a:solidFill>
            <a:srgbClr val="FF1F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7" name="Freeform 275"/>
          <p:cNvSpPr>
            <a:spLocks/>
          </p:cNvSpPr>
          <p:nvPr/>
        </p:nvSpPr>
        <p:spPr bwMode="auto">
          <a:xfrm>
            <a:off x="4125913" y="4552150"/>
            <a:ext cx="107950" cy="103187"/>
          </a:xfrm>
          <a:custGeom>
            <a:avLst/>
            <a:gdLst>
              <a:gd name="T0" fmla="*/ 0 w 68"/>
              <a:gd name="T1" fmla="*/ 63 h 65"/>
              <a:gd name="T2" fmla="*/ 63 w 68"/>
              <a:gd name="T3" fmla="*/ 0 h 65"/>
              <a:gd name="T4" fmla="*/ 65 w 68"/>
              <a:gd name="T5" fmla="*/ 2 h 65"/>
              <a:gd name="T6" fmla="*/ 68 w 68"/>
              <a:gd name="T7" fmla="*/ 2 h 65"/>
              <a:gd name="T8" fmla="*/ 2 w 68"/>
              <a:gd name="T9" fmla="*/ 65 h 65"/>
              <a:gd name="T10" fmla="*/ 0 w 68"/>
              <a:gd name="T11" fmla="*/ 63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8"/>
              <a:gd name="T19" fmla="*/ 0 h 65"/>
              <a:gd name="T20" fmla="*/ 68 w 68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8" h="65">
                <a:moveTo>
                  <a:pt x="0" y="63"/>
                </a:moveTo>
                <a:lnTo>
                  <a:pt x="63" y="0"/>
                </a:lnTo>
                <a:lnTo>
                  <a:pt x="65" y="2"/>
                </a:lnTo>
                <a:lnTo>
                  <a:pt x="68" y="2"/>
                </a:lnTo>
                <a:lnTo>
                  <a:pt x="2" y="65"/>
                </a:lnTo>
                <a:lnTo>
                  <a:pt x="0" y="63"/>
                </a:lnTo>
                <a:close/>
              </a:path>
            </a:pathLst>
          </a:custGeom>
          <a:solidFill>
            <a:srgbClr val="FF20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8" name="Freeform 276"/>
          <p:cNvSpPr>
            <a:spLocks/>
          </p:cNvSpPr>
          <p:nvPr/>
        </p:nvSpPr>
        <p:spPr bwMode="auto">
          <a:xfrm>
            <a:off x="4129088" y="4555325"/>
            <a:ext cx="107950" cy="103187"/>
          </a:xfrm>
          <a:custGeom>
            <a:avLst/>
            <a:gdLst>
              <a:gd name="T0" fmla="*/ 0 w 68"/>
              <a:gd name="T1" fmla="*/ 61 h 65"/>
              <a:gd name="T2" fmla="*/ 63 w 68"/>
              <a:gd name="T3" fmla="*/ 0 h 65"/>
              <a:gd name="T4" fmla="*/ 66 w 68"/>
              <a:gd name="T5" fmla="*/ 0 h 65"/>
              <a:gd name="T6" fmla="*/ 68 w 68"/>
              <a:gd name="T7" fmla="*/ 2 h 65"/>
              <a:gd name="T8" fmla="*/ 2 w 68"/>
              <a:gd name="T9" fmla="*/ 65 h 65"/>
              <a:gd name="T10" fmla="*/ 0 w 68"/>
              <a:gd name="T11" fmla="*/ 61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8"/>
              <a:gd name="T19" fmla="*/ 0 h 65"/>
              <a:gd name="T20" fmla="*/ 68 w 68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8" h="65">
                <a:moveTo>
                  <a:pt x="0" y="61"/>
                </a:moveTo>
                <a:lnTo>
                  <a:pt x="63" y="0"/>
                </a:lnTo>
                <a:lnTo>
                  <a:pt x="66" y="0"/>
                </a:lnTo>
                <a:lnTo>
                  <a:pt x="68" y="2"/>
                </a:lnTo>
                <a:lnTo>
                  <a:pt x="2" y="65"/>
                </a:lnTo>
                <a:lnTo>
                  <a:pt x="0" y="61"/>
                </a:lnTo>
                <a:close/>
              </a:path>
            </a:pathLst>
          </a:custGeom>
          <a:solidFill>
            <a:srgbClr val="FF21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19" name="Freeform 277"/>
          <p:cNvSpPr>
            <a:spLocks/>
          </p:cNvSpPr>
          <p:nvPr/>
        </p:nvSpPr>
        <p:spPr bwMode="auto">
          <a:xfrm>
            <a:off x="4129088" y="4555325"/>
            <a:ext cx="111125" cy="106362"/>
          </a:xfrm>
          <a:custGeom>
            <a:avLst/>
            <a:gdLst>
              <a:gd name="T0" fmla="*/ 0 w 70"/>
              <a:gd name="T1" fmla="*/ 63 h 67"/>
              <a:gd name="T2" fmla="*/ 66 w 70"/>
              <a:gd name="T3" fmla="*/ 0 h 67"/>
              <a:gd name="T4" fmla="*/ 68 w 70"/>
              <a:gd name="T5" fmla="*/ 2 h 67"/>
              <a:gd name="T6" fmla="*/ 70 w 70"/>
              <a:gd name="T7" fmla="*/ 4 h 67"/>
              <a:gd name="T8" fmla="*/ 2 w 70"/>
              <a:gd name="T9" fmla="*/ 67 h 67"/>
              <a:gd name="T10" fmla="*/ 0 w 70"/>
              <a:gd name="T11" fmla="*/ 63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0"/>
              <a:gd name="T19" fmla="*/ 0 h 67"/>
              <a:gd name="T20" fmla="*/ 70 w 70"/>
              <a:gd name="T21" fmla="*/ 67 h 6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0" h="67">
                <a:moveTo>
                  <a:pt x="0" y="63"/>
                </a:moveTo>
                <a:lnTo>
                  <a:pt x="66" y="0"/>
                </a:lnTo>
                <a:lnTo>
                  <a:pt x="68" y="2"/>
                </a:lnTo>
                <a:lnTo>
                  <a:pt x="70" y="4"/>
                </a:lnTo>
                <a:lnTo>
                  <a:pt x="2" y="67"/>
                </a:lnTo>
                <a:lnTo>
                  <a:pt x="0" y="63"/>
                </a:lnTo>
                <a:close/>
              </a:path>
            </a:pathLst>
          </a:custGeom>
          <a:solidFill>
            <a:srgbClr val="FF23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0" name="Freeform 278"/>
          <p:cNvSpPr>
            <a:spLocks/>
          </p:cNvSpPr>
          <p:nvPr/>
        </p:nvSpPr>
        <p:spPr bwMode="auto">
          <a:xfrm>
            <a:off x="4132263" y="4558500"/>
            <a:ext cx="111125" cy="106362"/>
          </a:xfrm>
          <a:custGeom>
            <a:avLst/>
            <a:gdLst>
              <a:gd name="T0" fmla="*/ 0 w 70"/>
              <a:gd name="T1" fmla="*/ 63 h 67"/>
              <a:gd name="T2" fmla="*/ 66 w 70"/>
              <a:gd name="T3" fmla="*/ 0 h 67"/>
              <a:gd name="T4" fmla="*/ 68 w 70"/>
              <a:gd name="T5" fmla="*/ 2 h 67"/>
              <a:gd name="T6" fmla="*/ 70 w 70"/>
              <a:gd name="T7" fmla="*/ 2 h 67"/>
              <a:gd name="T8" fmla="*/ 3 w 70"/>
              <a:gd name="T9" fmla="*/ 67 h 67"/>
              <a:gd name="T10" fmla="*/ 0 w 70"/>
              <a:gd name="T11" fmla="*/ 63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0"/>
              <a:gd name="T19" fmla="*/ 0 h 67"/>
              <a:gd name="T20" fmla="*/ 70 w 70"/>
              <a:gd name="T21" fmla="*/ 67 h 6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0" h="67">
                <a:moveTo>
                  <a:pt x="0" y="63"/>
                </a:moveTo>
                <a:lnTo>
                  <a:pt x="66" y="0"/>
                </a:lnTo>
                <a:lnTo>
                  <a:pt x="68" y="2"/>
                </a:lnTo>
                <a:lnTo>
                  <a:pt x="70" y="2"/>
                </a:lnTo>
                <a:lnTo>
                  <a:pt x="3" y="67"/>
                </a:lnTo>
                <a:lnTo>
                  <a:pt x="0" y="63"/>
                </a:lnTo>
                <a:close/>
              </a:path>
            </a:pathLst>
          </a:custGeom>
          <a:solidFill>
            <a:srgbClr val="FF24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1" name="Freeform 279"/>
          <p:cNvSpPr>
            <a:spLocks/>
          </p:cNvSpPr>
          <p:nvPr/>
        </p:nvSpPr>
        <p:spPr bwMode="auto">
          <a:xfrm>
            <a:off x="4132263" y="4561675"/>
            <a:ext cx="114300" cy="103187"/>
          </a:xfrm>
          <a:custGeom>
            <a:avLst/>
            <a:gdLst>
              <a:gd name="T0" fmla="*/ 0 w 72"/>
              <a:gd name="T1" fmla="*/ 63 h 65"/>
              <a:gd name="T2" fmla="*/ 68 w 72"/>
              <a:gd name="T3" fmla="*/ 0 h 65"/>
              <a:gd name="T4" fmla="*/ 70 w 72"/>
              <a:gd name="T5" fmla="*/ 0 h 65"/>
              <a:gd name="T6" fmla="*/ 72 w 72"/>
              <a:gd name="T7" fmla="*/ 2 h 65"/>
              <a:gd name="T8" fmla="*/ 5 w 72"/>
              <a:gd name="T9" fmla="*/ 65 h 65"/>
              <a:gd name="T10" fmla="*/ 0 w 72"/>
              <a:gd name="T11" fmla="*/ 63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2"/>
              <a:gd name="T19" fmla="*/ 0 h 65"/>
              <a:gd name="T20" fmla="*/ 72 w 72"/>
              <a:gd name="T21" fmla="*/ 65 h 6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2" h="65">
                <a:moveTo>
                  <a:pt x="0" y="63"/>
                </a:moveTo>
                <a:lnTo>
                  <a:pt x="68" y="0"/>
                </a:lnTo>
                <a:lnTo>
                  <a:pt x="70" y="0"/>
                </a:lnTo>
                <a:lnTo>
                  <a:pt x="72" y="2"/>
                </a:lnTo>
                <a:lnTo>
                  <a:pt x="5" y="65"/>
                </a:lnTo>
                <a:lnTo>
                  <a:pt x="0" y="63"/>
                </a:lnTo>
                <a:close/>
              </a:path>
            </a:pathLst>
          </a:custGeom>
          <a:solidFill>
            <a:srgbClr val="FF25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2" name="Freeform 280"/>
          <p:cNvSpPr>
            <a:spLocks/>
          </p:cNvSpPr>
          <p:nvPr/>
        </p:nvSpPr>
        <p:spPr bwMode="auto">
          <a:xfrm>
            <a:off x="4137025" y="4561675"/>
            <a:ext cx="112713" cy="107950"/>
          </a:xfrm>
          <a:custGeom>
            <a:avLst/>
            <a:gdLst>
              <a:gd name="T0" fmla="*/ 0 w 71"/>
              <a:gd name="T1" fmla="*/ 65 h 68"/>
              <a:gd name="T2" fmla="*/ 67 w 71"/>
              <a:gd name="T3" fmla="*/ 0 h 68"/>
              <a:gd name="T4" fmla="*/ 69 w 71"/>
              <a:gd name="T5" fmla="*/ 2 h 68"/>
              <a:gd name="T6" fmla="*/ 71 w 71"/>
              <a:gd name="T7" fmla="*/ 2 h 68"/>
              <a:gd name="T8" fmla="*/ 2 w 71"/>
              <a:gd name="T9" fmla="*/ 68 h 68"/>
              <a:gd name="T10" fmla="*/ 0 w 71"/>
              <a:gd name="T11" fmla="*/ 65 h 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"/>
              <a:gd name="T19" fmla="*/ 0 h 68"/>
              <a:gd name="T20" fmla="*/ 71 w 71"/>
              <a:gd name="T21" fmla="*/ 68 h 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" h="68">
                <a:moveTo>
                  <a:pt x="0" y="65"/>
                </a:moveTo>
                <a:lnTo>
                  <a:pt x="67" y="0"/>
                </a:lnTo>
                <a:lnTo>
                  <a:pt x="69" y="2"/>
                </a:lnTo>
                <a:lnTo>
                  <a:pt x="71" y="2"/>
                </a:lnTo>
                <a:lnTo>
                  <a:pt x="2" y="68"/>
                </a:lnTo>
                <a:lnTo>
                  <a:pt x="0" y="65"/>
                </a:lnTo>
                <a:close/>
              </a:path>
            </a:pathLst>
          </a:custGeom>
          <a:solidFill>
            <a:srgbClr val="FF2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3" name="Freeform 281"/>
          <p:cNvSpPr>
            <a:spLocks/>
          </p:cNvSpPr>
          <p:nvPr/>
        </p:nvSpPr>
        <p:spPr bwMode="auto">
          <a:xfrm>
            <a:off x="4140200" y="4564850"/>
            <a:ext cx="112713" cy="107950"/>
          </a:xfrm>
          <a:custGeom>
            <a:avLst/>
            <a:gdLst>
              <a:gd name="T0" fmla="*/ 0 w 71"/>
              <a:gd name="T1" fmla="*/ 63 h 68"/>
              <a:gd name="T2" fmla="*/ 67 w 71"/>
              <a:gd name="T3" fmla="*/ 0 h 68"/>
              <a:gd name="T4" fmla="*/ 69 w 71"/>
              <a:gd name="T5" fmla="*/ 0 h 68"/>
              <a:gd name="T6" fmla="*/ 71 w 71"/>
              <a:gd name="T7" fmla="*/ 2 h 68"/>
              <a:gd name="T8" fmla="*/ 2 w 71"/>
              <a:gd name="T9" fmla="*/ 68 h 68"/>
              <a:gd name="T10" fmla="*/ 0 w 71"/>
              <a:gd name="T11" fmla="*/ 63 h 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"/>
              <a:gd name="T19" fmla="*/ 0 h 68"/>
              <a:gd name="T20" fmla="*/ 71 w 71"/>
              <a:gd name="T21" fmla="*/ 68 h 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" h="68">
                <a:moveTo>
                  <a:pt x="0" y="63"/>
                </a:moveTo>
                <a:lnTo>
                  <a:pt x="67" y="0"/>
                </a:lnTo>
                <a:lnTo>
                  <a:pt x="69" y="0"/>
                </a:lnTo>
                <a:lnTo>
                  <a:pt x="71" y="2"/>
                </a:lnTo>
                <a:lnTo>
                  <a:pt x="2" y="68"/>
                </a:lnTo>
                <a:lnTo>
                  <a:pt x="0" y="63"/>
                </a:lnTo>
                <a:close/>
              </a:path>
            </a:pathLst>
          </a:custGeom>
          <a:solidFill>
            <a:srgbClr val="FF28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4" name="Freeform 282"/>
          <p:cNvSpPr>
            <a:spLocks/>
          </p:cNvSpPr>
          <p:nvPr/>
        </p:nvSpPr>
        <p:spPr bwMode="auto">
          <a:xfrm>
            <a:off x="4140200" y="4564850"/>
            <a:ext cx="112713" cy="111125"/>
          </a:xfrm>
          <a:custGeom>
            <a:avLst/>
            <a:gdLst>
              <a:gd name="T0" fmla="*/ 0 w 71"/>
              <a:gd name="T1" fmla="*/ 66 h 70"/>
              <a:gd name="T2" fmla="*/ 69 w 71"/>
              <a:gd name="T3" fmla="*/ 0 h 70"/>
              <a:gd name="T4" fmla="*/ 71 w 71"/>
              <a:gd name="T5" fmla="*/ 2 h 70"/>
              <a:gd name="T6" fmla="*/ 71 w 71"/>
              <a:gd name="T7" fmla="*/ 2 h 70"/>
              <a:gd name="T8" fmla="*/ 2 w 71"/>
              <a:gd name="T9" fmla="*/ 70 h 70"/>
              <a:gd name="T10" fmla="*/ 0 w 71"/>
              <a:gd name="T11" fmla="*/ 66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"/>
              <a:gd name="T19" fmla="*/ 0 h 70"/>
              <a:gd name="T20" fmla="*/ 71 w 71"/>
              <a:gd name="T21" fmla="*/ 70 h 7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" h="70">
                <a:moveTo>
                  <a:pt x="0" y="66"/>
                </a:moveTo>
                <a:lnTo>
                  <a:pt x="69" y="0"/>
                </a:lnTo>
                <a:lnTo>
                  <a:pt x="71" y="2"/>
                </a:lnTo>
                <a:lnTo>
                  <a:pt x="2" y="70"/>
                </a:lnTo>
                <a:lnTo>
                  <a:pt x="0" y="66"/>
                </a:lnTo>
                <a:close/>
              </a:path>
            </a:pathLst>
          </a:custGeom>
          <a:solidFill>
            <a:srgbClr val="FF29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5" name="Freeform 283"/>
          <p:cNvSpPr>
            <a:spLocks/>
          </p:cNvSpPr>
          <p:nvPr/>
        </p:nvSpPr>
        <p:spPr bwMode="auto">
          <a:xfrm>
            <a:off x="4143375" y="4568025"/>
            <a:ext cx="112713" cy="111125"/>
          </a:xfrm>
          <a:custGeom>
            <a:avLst/>
            <a:gdLst>
              <a:gd name="T0" fmla="*/ 0 w 71"/>
              <a:gd name="T1" fmla="*/ 66 h 70"/>
              <a:gd name="T2" fmla="*/ 69 w 71"/>
              <a:gd name="T3" fmla="*/ 0 h 70"/>
              <a:gd name="T4" fmla="*/ 69 w 71"/>
              <a:gd name="T5" fmla="*/ 0 h 70"/>
              <a:gd name="T6" fmla="*/ 71 w 71"/>
              <a:gd name="T7" fmla="*/ 3 h 70"/>
              <a:gd name="T8" fmla="*/ 2 w 71"/>
              <a:gd name="T9" fmla="*/ 70 h 70"/>
              <a:gd name="T10" fmla="*/ 0 w 71"/>
              <a:gd name="T11" fmla="*/ 66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"/>
              <a:gd name="T19" fmla="*/ 0 h 70"/>
              <a:gd name="T20" fmla="*/ 71 w 71"/>
              <a:gd name="T21" fmla="*/ 70 h 7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" h="70">
                <a:moveTo>
                  <a:pt x="0" y="66"/>
                </a:moveTo>
                <a:lnTo>
                  <a:pt x="69" y="0"/>
                </a:lnTo>
                <a:lnTo>
                  <a:pt x="71" y="3"/>
                </a:lnTo>
                <a:lnTo>
                  <a:pt x="2" y="70"/>
                </a:lnTo>
                <a:lnTo>
                  <a:pt x="0" y="66"/>
                </a:lnTo>
                <a:close/>
              </a:path>
            </a:pathLst>
          </a:custGeom>
          <a:solidFill>
            <a:srgbClr val="FF2A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6" name="Freeform 284"/>
          <p:cNvSpPr>
            <a:spLocks/>
          </p:cNvSpPr>
          <p:nvPr/>
        </p:nvSpPr>
        <p:spPr bwMode="auto">
          <a:xfrm>
            <a:off x="4143375" y="4568025"/>
            <a:ext cx="115888" cy="111125"/>
          </a:xfrm>
          <a:custGeom>
            <a:avLst/>
            <a:gdLst>
              <a:gd name="T0" fmla="*/ 0 w 73"/>
              <a:gd name="T1" fmla="*/ 68 h 70"/>
              <a:gd name="T2" fmla="*/ 69 w 73"/>
              <a:gd name="T3" fmla="*/ 0 h 70"/>
              <a:gd name="T4" fmla="*/ 71 w 73"/>
              <a:gd name="T5" fmla="*/ 3 h 70"/>
              <a:gd name="T6" fmla="*/ 73 w 73"/>
              <a:gd name="T7" fmla="*/ 3 h 70"/>
              <a:gd name="T8" fmla="*/ 4 w 73"/>
              <a:gd name="T9" fmla="*/ 70 h 70"/>
              <a:gd name="T10" fmla="*/ 0 w 73"/>
              <a:gd name="T11" fmla="*/ 68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3"/>
              <a:gd name="T19" fmla="*/ 0 h 70"/>
              <a:gd name="T20" fmla="*/ 73 w 73"/>
              <a:gd name="T21" fmla="*/ 70 h 7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3" h="70">
                <a:moveTo>
                  <a:pt x="0" y="68"/>
                </a:moveTo>
                <a:lnTo>
                  <a:pt x="69" y="0"/>
                </a:lnTo>
                <a:lnTo>
                  <a:pt x="71" y="3"/>
                </a:lnTo>
                <a:lnTo>
                  <a:pt x="73" y="3"/>
                </a:lnTo>
                <a:lnTo>
                  <a:pt x="4" y="70"/>
                </a:lnTo>
                <a:lnTo>
                  <a:pt x="0" y="68"/>
                </a:lnTo>
                <a:close/>
              </a:path>
            </a:pathLst>
          </a:custGeom>
          <a:solidFill>
            <a:srgbClr val="FF2B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7" name="Freeform 285"/>
          <p:cNvSpPr>
            <a:spLocks/>
          </p:cNvSpPr>
          <p:nvPr/>
        </p:nvSpPr>
        <p:spPr bwMode="auto">
          <a:xfrm>
            <a:off x="4146550" y="4572788"/>
            <a:ext cx="115888" cy="109537"/>
          </a:xfrm>
          <a:custGeom>
            <a:avLst/>
            <a:gdLst>
              <a:gd name="T0" fmla="*/ 0 w 73"/>
              <a:gd name="T1" fmla="*/ 67 h 69"/>
              <a:gd name="T2" fmla="*/ 69 w 73"/>
              <a:gd name="T3" fmla="*/ 0 h 69"/>
              <a:gd name="T4" fmla="*/ 71 w 73"/>
              <a:gd name="T5" fmla="*/ 0 h 69"/>
              <a:gd name="T6" fmla="*/ 73 w 73"/>
              <a:gd name="T7" fmla="*/ 0 h 69"/>
              <a:gd name="T8" fmla="*/ 2 w 73"/>
              <a:gd name="T9" fmla="*/ 69 h 69"/>
              <a:gd name="T10" fmla="*/ 0 w 73"/>
              <a:gd name="T11" fmla="*/ 67 h 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3"/>
              <a:gd name="T19" fmla="*/ 0 h 69"/>
              <a:gd name="T20" fmla="*/ 73 w 73"/>
              <a:gd name="T21" fmla="*/ 69 h 6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3" h="69">
                <a:moveTo>
                  <a:pt x="0" y="67"/>
                </a:moveTo>
                <a:lnTo>
                  <a:pt x="69" y="0"/>
                </a:lnTo>
                <a:lnTo>
                  <a:pt x="71" y="0"/>
                </a:lnTo>
                <a:lnTo>
                  <a:pt x="73" y="0"/>
                </a:lnTo>
                <a:lnTo>
                  <a:pt x="2" y="69"/>
                </a:lnTo>
                <a:lnTo>
                  <a:pt x="0" y="67"/>
                </a:lnTo>
                <a:close/>
              </a:path>
            </a:pathLst>
          </a:custGeom>
          <a:solidFill>
            <a:srgbClr val="FF2D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8" name="Freeform 286"/>
          <p:cNvSpPr>
            <a:spLocks/>
          </p:cNvSpPr>
          <p:nvPr/>
        </p:nvSpPr>
        <p:spPr bwMode="auto">
          <a:xfrm>
            <a:off x="4149725" y="4572788"/>
            <a:ext cx="117475" cy="112712"/>
          </a:xfrm>
          <a:custGeom>
            <a:avLst/>
            <a:gdLst>
              <a:gd name="T0" fmla="*/ 0 w 74"/>
              <a:gd name="T1" fmla="*/ 67 h 71"/>
              <a:gd name="T2" fmla="*/ 69 w 74"/>
              <a:gd name="T3" fmla="*/ 0 h 71"/>
              <a:gd name="T4" fmla="*/ 71 w 74"/>
              <a:gd name="T5" fmla="*/ 0 h 71"/>
              <a:gd name="T6" fmla="*/ 74 w 74"/>
              <a:gd name="T7" fmla="*/ 2 h 71"/>
              <a:gd name="T8" fmla="*/ 2 w 74"/>
              <a:gd name="T9" fmla="*/ 71 h 71"/>
              <a:gd name="T10" fmla="*/ 0 w 74"/>
              <a:gd name="T11" fmla="*/ 6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4"/>
              <a:gd name="T19" fmla="*/ 0 h 71"/>
              <a:gd name="T20" fmla="*/ 74 w 74"/>
              <a:gd name="T21" fmla="*/ 71 h 7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4" h="71">
                <a:moveTo>
                  <a:pt x="0" y="67"/>
                </a:moveTo>
                <a:lnTo>
                  <a:pt x="69" y="0"/>
                </a:lnTo>
                <a:lnTo>
                  <a:pt x="71" y="0"/>
                </a:lnTo>
                <a:lnTo>
                  <a:pt x="74" y="2"/>
                </a:lnTo>
                <a:lnTo>
                  <a:pt x="2" y="71"/>
                </a:lnTo>
                <a:lnTo>
                  <a:pt x="0" y="67"/>
                </a:lnTo>
                <a:close/>
              </a:path>
            </a:pathLst>
          </a:custGeom>
          <a:solidFill>
            <a:srgbClr val="FF2E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29" name="Freeform 287"/>
          <p:cNvSpPr>
            <a:spLocks/>
          </p:cNvSpPr>
          <p:nvPr/>
        </p:nvSpPr>
        <p:spPr bwMode="auto">
          <a:xfrm>
            <a:off x="4149725" y="4572788"/>
            <a:ext cx="120650" cy="115887"/>
          </a:xfrm>
          <a:custGeom>
            <a:avLst/>
            <a:gdLst>
              <a:gd name="T0" fmla="*/ 0 w 76"/>
              <a:gd name="T1" fmla="*/ 69 h 73"/>
              <a:gd name="T2" fmla="*/ 71 w 76"/>
              <a:gd name="T3" fmla="*/ 0 h 73"/>
              <a:gd name="T4" fmla="*/ 74 w 76"/>
              <a:gd name="T5" fmla="*/ 2 h 73"/>
              <a:gd name="T6" fmla="*/ 76 w 76"/>
              <a:gd name="T7" fmla="*/ 2 h 73"/>
              <a:gd name="T8" fmla="*/ 2 w 76"/>
              <a:gd name="T9" fmla="*/ 73 h 73"/>
              <a:gd name="T10" fmla="*/ 0 w 76"/>
              <a:gd name="T11" fmla="*/ 69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6"/>
              <a:gd name="T19" fmla="*/ 0 h 73"/>
              <a:gd name="T20" fmla="*/ 76 w 76"/>
              <a:gd name="T21" fmla="*/ 73 h 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6" h="73">
                <a:moveTo>
                  <a:pt x="0" y="69"/>
                </a:moveTo>
                <a:lnTo>
                  <a:pt x="71" y="0"/>
                </a:lnTo>
                <a:lnTo>
                  <a:pt x="74" y="2"/>
                </a:lnTo>
                <a:lnTo>
                  <a:pt x="76" y="2"/>
                </a:lnTo>
                <a:lnTo>
                  <a:pt x="2" y="73"/>
                </a:lnTo>
                <a:lnTo>
                  <a:pt x="0" y="69"/>
                </a:lnTo>
                <a:close/>
              </a:path>
            </a:pathLst>
          </a:custGeom>
          <a:solidFill>
            <a:srgbClr val="FF2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0" name="Freeform 288"/>
          <p:cNvSpPr>
            <a:spLocks/>
          </p:cNvSpPr>
          <p:nvPr/>
        </p:nvSpPr>
        <p:spPr bwMode="auto">
          <a:xfrm>
            <a:off x="4152900" y="4575963"/>
            <a:ext cx="120650" cy="115887"/>
          </a:xfrm>
          <a:custGeom>
            <a:avLst/>
            <a:gdLst>
              <a:gd name="T0" fmla="*/ 0 w 76"/>
              <a:gd name="T1" fmla="*/ 69 h 73"/>
              <a:gd name="T2" fmla="*/ 72 w 76"/>
              <a:gd name="T3" fmla="*/ 0 h 73"/>
              <a:gd name="T4" fmla="*/ 74 w 76"/>
              <a:gd name="T5" fmla="*/ 0 h 73"/>
              <a:gd name="T6" fmla="*/ 76 w 76"/>
              <a:gd name="T7" fmla="*/ 2 h 73"/>
              <a:gd name="T8" fmla="*/ 2 w 76"/>
              <a:gd name="T9" fmla="*/ 73 h 73"/>
              <a:gd name="T10" fmla="*/ 0 w 76"/>
              <a:gd name="T11" fmla="*/ 69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6"/>
              <a:gd name="T19" fmla="*/ 0 h 73"/>
              <a:gd name="T20" fmla="*/ 76 w 76"/>
              <a:gd name="T21" fmla="*/ 73 h 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6" h="73">
                <a:moveTo>
                  <a:pt x="0" y="69"/>
                </a:moveTo>
                <a:lnTo>
                  <a:pt x="72" y="0"/>
                </a:lnTo>
                <a:lnTo>
                  <a:pt x="74" y="0"/>
                </a:lnTo>
                <a:lnTo>
                  <a:pt x="76" y="2"/>
                </a:lnTo>
                <a:lnTo>
                  <a:pt x="2" y="73"/>
                </a:lnTo>
                <a:lnTo>
                  <a:pt x="0" y="69"/>
                </a:lnTo>
                <a:close/>
              </a:path>
            </a:pathLst>
          </a:custGeom>
          <a:solidFill>
            <a:srgbClr val="FF3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1" name="Freeform 289"/>
          <p:cNvSpPr>
            <a:spLocks/>
          </p:cNvSpPr>
          <p:nvPr/>
        </p:nvSpPr>
        <p:spPr bwMode="auto">
          <a:xfrm>
            <a:off x="4152900" y="4575963"/>
            <a:ext cx="123825" cy="115887"/>
          </a:xfrm>
          <a:custGeom>
            <a:avLst/>
            <a:gdLst>
              <a:gd name="T0" fmla="*/ 0 w 78"/>
              <a:gd name="T1" fmla="*/ 71 h 73"/>
              <a:gd name="T2" fmla="*/ 74 w 78"/>
              <a:gd name="T3" fmla="*/ 0 h 73"/>
              <a:gd name="T4" fmla="*/ 76 w 78"/>
              <a:gd name="T5" fmla="*/ 2 h 73"/>
              <a:gd name="T6" fmla="*/ 78 w 78"/>
              <a:gd name="T7" fmla="*/ 2 h 73"/>
              <a:gd name="T8" fmla="*/ 4 w 78"/>
              <a:gd name="T9" fmla="*/ 73 h 73"/>
              <a:gd name="T10" fmla="*/ 0 w 78"/>
              <a:gd name="T11" fmla="*/ 71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"/>
              <a:gd name="T19" fmla="*/ 0 h 73"/>
              <a:gd name="T20" fmla="*/ 78 w 78"/>
              <a:gd name="T21" fmla="*/ 73 h 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" h="73">
                <a:moveTo>
                  <a:pt x="0" y="71"/>
                </a:moveTo>
                <a:lnTo>
                  <a:pt x="74" y="0"/>
                </a:lnTo>
                <a:lnTo>
                  <a:pt x="76" y="2"/>
                </a:lnTo>
                <a:lnTo>
                  <a:pt x="78" y="2"/>
                </a:lnTo>
                <a:lnTo>
                  <a:pt x="4" y="73"/>
                </a:lnTo>
                <a:lnTo>
                  <a:pt x="0" y="71"/>
                </a:lnTo>
                <a:close/>
              </a:path>
            </a:pathLst>
          </a:custGeom>
          <a:solidFill>
            <a:srgbClr val="FF3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2" name="Freeform 290"/>
          <p:cNvSpPr>
            <a:spLocks/>
          </p:cNvSpPr>
          <p:nvPr/>
        </p:nvSpPr>
        <p:spPr bwMode="auto">
          <a:xfrm>
            <a:off x="4156075" y="4579138"/>
            <a:ext cx="123825" cy="115887"/>
          </a:xfrm>
          <a:custGeom>
            <a:avLst/>
            <a:gdLst>
              <a:gd name="T0" fmla="*/ 0 w 78"/>
              <a:gd name="T1" fmla="*/ 71 h 73"/>
              <a:gd name="T2" fmla="*/ 74 w 78"/>
              <a:gd name="T3" fmla="*/ 0 h 73"/>
              <a:gd name="T4" fmla="*/ 76 w 78"/>
              <a:gd name="T5" fmla="*/ 0 h 73"/>
              <a:gd name="T6" fmla="*/ 78 w 78"/>
              <a:gd name="T7" fmla="*/ 2 h 73"/>
              <a:gd name="T8" fmla="*/ 2 w 78"/>
              <a:gd name="T9" fmla="*/ 73 h 73"/>
              <a:gd name="T10" fmla="*/ 0 w 78"/>
              <a:gd name="T11" fmla="*/ 71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"/>
              <a:gd name="T19" fmla="*/ 0 h 73"/>
              <a:gd name="T20" fmla="*/ 78 w 78"/>
              <a:gd name="T21" fmla="*/ 73 h 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" h="73">
                <a:moveTo>
                  <a:pt x="0" y="71"/>
                </a:moveTo>
                <a:lnTo>
                  <a:pt x="74" y="0"/>
                </a:lnTo>
                <a:lnTo>
                  <a:pt x="76" y="0"/>
                </a:lnTo>
                <a:lnTo>
                  <a:pt x="78" y="2"/>
                </a:lnTo>
                <a:lnTo>
                  <a:pt x="2" y="73"/>
                </a:lnTo>
                <a:lnTo>
                  <a:pt x="0" y="71"/>
                </a:lnTo>
                <a:close/>
              </a:path>
            </a:pathLst>
          </a:custGeom>
          <a:solidFill>
            <a:srgbClr val="FF33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3" name="Freeform 291"/>
          <p:cNvSpPr>
            <a:spLocks/>
          </p:cNvSpPr>
          <p:nvPr/>
        </p:nvSpPr>
        <p:spPr bwMode="auto">
          <a:xfrm>
            <a:off x="4159250" y="4579138"/>
            <a:ext cx="123825" cy="119062"/>
          </a:xfrm>
          <a:custGeom>
            <a:avLst/>
            <a:gdLst>
              <a:gd name="T0" fmla="*/ 0 w 78"/>
              <a:gd name="T1" fmla="*/ 71 h 75"/>
              <a:gd name="T2" fmla="*/ 74 w 78"/>
              <a:gd name="T3" fmla="*/ 0 h 75"/>
              <a:gd name="T4" fmla="*/ 76 w 78"/>
              <a:gd name="T5" fmla="*/ 2 h 75"/>
              <a:gd name="T6" fmla="*/ 78 w 78"/>
              <a:gd name="T7" fmla="*/ 2 h 75"/>
              <a:gd name="T8" fmla="*/ 2 w 78"/>
              <a:gd name="T9" fmla="*/ 75 h 75"/>
              <a:gd name="T10" fmla="*/ 0 w 78"/>
              <a:gd name="T11" fmla="*/ 71 h 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"/>
              <a:gd name="T19" fmla="*/ 0 h 75"/>
              <a:gd name="T20" fmla="*/ 78 w 78"/>
              <a:gd name="T21" fmla="*/ 75 h 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" h="75">
                <a:moveTo>
                  <a:pt x="0" y="71"/>
                </a:moveTo>
                <a:lnTo>
                  <a:pt x="74" y="0"/>
                </a:lnTo>
                <a:lnTo>
                  <a:pt x="76" y="2"/>
                </a:lnTo>
                <a:lnTo>
                  <a:pt x="78" y="2"/>
                </a:lnTo>
                <a:lnTo>
                  <a:pt x="2" y="75"/>
                </a:lnTo>
                <a:lnTo>
                  <a:pt x="0" y="71"/>
                </a:lnTo>
                <a:close/>
              </a:path>
            </a:pathLst>
          </a:custGeom>
          <a:solidFill>
            <a:srgbClr val="FF34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4" name="Freeform 292"/>
          <p:cNvSpPr>
            <a:spLocks/>
          </p:cNvSpPr>
          <p:nvPr/>
        </p:nvSpPr>
        <p:spPr bwMode="auto">
          <a:xfrm>
            <a:off x="4159250" y="4582313"/>
            <a:ext cx="130175" cy="120650"/>
          </a:xfrm>
          <a:custGeom>
            <a:avLst/>
            <a:gdLst>
              <a:gd name="T0" fmla="*/ 0 w 82"/>
              <a:gd name="T1" fmla="*/ 71 h 76"/>
              <a:gd name="T2" fmla="*/ 76 w 82"/>
              <a:gd name="T3" fmla="*/ 0 h 76"/>
              <a:gd name="T4" fmla="*/ 80 w 82"/>
              <a:gd name="T5" fmla="*/ 0 h 76"/>
              <a:gd name="T6" fmla="*/ 82 w 82"/>
              <a:gd name="T7" fmla="*/ 0 h 76"/>
              <a:gd name="T8" fmla="*/ 2 w 82"/>
              <a:gd name="T9" fmla="*/ 76 h 76"/>
              <a:gd name="T10" fmla="*/ 0 w 82"/>
              <a:gd name="T11" fmla="*/ 71 h 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2"/>
              <a:gd name="T19" fmla="*/ 0 h 76"/>
              <a:gd name="T20" fmla="*/ 82 w 82"/>
              <a:gd name="T21" fmla="*/ 76 h 7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2" h="76">
                <a:moveTo>
                  <a:pt x="0" y="71"/>
                </a:moveTo>
                <a:lnTo>
                  <a:pt x="76" y="0"/>
                </a:lnTo>
                <a:lnTo>
                  <a:pt x="80" y="0"/>
                </a:lnTo>
                <a:lnTo>
                  <a:pt x="82" y="0"/>
                </a:lnTo>
                <a:lnTo>
                  <a:pt x="2" y="76"/>
                </a:lnTo>
                <a:lnTo>
                  <a:pt x="0" y="71"/>
                </a:lnTo>
                <a:close/>
              </a:path>
            </a:pathLst>
          </a:custGeom>
          <a:solidFill>
            <a:srgbClr val="FF35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5" name="Freeform 293"/>
          <p:cNvSpPr>
            <a:spLocks/>
          </p:cNvSpPr>
          <p:nvPr/>
        </p:nvSpPr>
        <p:spPr bwMode="auto">
          <a:xfrm>
            <a:off x="4162425" y="4582313"/>
            <a:ext cx="130175" cy="123825"/>
          </a:xfrm>
          <a:custGeom>
            <a:avLst/>
            <a:gdLst>
              <a:gd name="T0" fmla="*/ 0 w 82"/>
              <a:gd name="T1" fmla="*/ 73 h 78"/>
              <a:gd name="T2" fmla="*/ 76 w 82"/>
              <a:gd name="T3" fmla="*/ 0 h 78"/>
              <a:gd name="T4" fmla="*/ 80 w 82"/>
              <a:gd name="T5" fmla="*/ 0 h 78"/>
              <a:gd name="T6" fmla="*/ 82 w 82"/>
              <a:gd name="T7" fmla="*/ 2 h 78"/>
              <a:gd name="T8" fmla="*/ 3 w 82"/>
              <a:gd name="T9" fmla="*/ 78 h 78"/>
              <a:gd name="T10" fmla="*/ 0 w 82"/>
              <a:gd name="T11" fmla="*/ 73 h 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2"/>
              <a:gd name="T19" fmla="*/ 0 h 78"/>
              <a:gd name="T20" fmla="*/ 82 w 82"/>
              <a:gd name="T21" fmla="*/ 78 h 7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2" h="78">
                <a:moveTo>
                  <a:pt x="0" y="73"/>
                </a:moveTo>
                <a:lnTo>
                  <a:pt x="76" y="0"/>
                </a:lnTo>
                <a:lnTo>
                  <a:pt x="80" y="0"/>
                </a:lnTo>
                <a:lnTo>
                  <a:pt x="82" y="2"/>
                </a:lnTo>
                <a:lnTo>
                  <a:pt x="3" y="78"/>
                </a:lnTo>
                <a:lnTo>
                  <a:pt x="0" y="73"/>
                </a:lnTo>
                <a:close/>
              </a:path>
            </a:pathLst>
          </a:custGeom>
          <a:solidFill>
            <a:srgbClr val="FF37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6" name="Freeform 294"/>
          <p:cNvSpPr>
            <a:spLocks/>
          </p:cNvSpPr>
          <p:nvPr/>
        </p:nvSpPr>
        <p:spPr bwMode="auto">
          <a:xfrm>
            <a:off x="4162425" y="4582313"/>
            <a:ext cx="134938" cy="123825"/>
          </a:xfrm>
          <a:custGeom>
            <a:avLst/>
            <a:gdLst>
              <a:gd name="T0" fmla="*/ 0 w 85"/>
              <a:gd name="T1" fmla="*/ 76 h 78"/>
              <a:gd name="T2" fmla="*/ 80 w 85"/>
              <a:gd name="T3" fmla="*/ 0 h 78"/>
              <a:gd name="T4" fmla="*/ 85 w 85"/>
              <a:gd name="T5" fmla="*/ 2 h 78"/>
              <a:gd name="T6" fmla="*/ 5 w 85"/>
              <a:gd name="T7" fmla="*/ 78 h 78"/>
              <a:gd name="T8" fmla="*/ 0 w 85"/>
              <a:gd name="T9" fmla="*/ 76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5"/>
              <a:gd name="T16" fmla="*/ 0 h 78"/>
              <a:gd name="T17" fmla="*/ 85 w 85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5" h="78">
                <a:moveTo>
                  <a:pt x="0" y="76"/>
                </a:moveTo>
                <a:lnTo>
                  <a:pt x="80" y="0"/>
                </a:lnTo>
                <a:lnTo>
                  <a:pt x="85" y="2"/>
                </a:lnTo>
                <a:lnTo>
                  <a:pt x="5" y="78"/>
                </a:lnTo>
                <a:lnTo>
                  <a:pt x="0" y="76"/>
                </a:lnTo>
                <a:close/>
              </a:path>
            </a:pathLst>
          </a:custGeom>
          <a:solidFill>
            <a:srgbClr val="FF38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7" name="Freeform 295"/>
          <p:cNvSpPr>
            <a:spLocks/>
          </p:cNvSpPr>
          <p:nvPr/>
        </p:nvSpPr>
        <p:spPr bwMode="auto">
          <a:xfrm>
            <a:off x="4167188" y="4585488"/>
            <a:ext cx="133350" cy="123825"/>
          </a:xfrm>
          <a:custGeom>
            <a:avLst/>
            <a:gdLst>
              <a:gd name="T0" fmla="*/ 0 w 84"/>
              <a:gd name="T1" fmla="*/ 76 h 78"/>
              <a:gd name="T2" fmla="*/ 79 w 84"/>
              <a:gd name="T3" fmla="*/ 0 h 78"/>
              <a:gd name="T4" fmla="*/ 82 w 84"/>
              <a:gd name="T5" fmla="*/ 0 h 78"/>
              <a:gd name="T6" fmla="*/ 84 w 84"/>
              <a:gd name="T7" fmla="*/ 0 h 78"/>
              <a:gd name="T8" fmla="*/ 2 w 84"/>
              <a:gd name="T9" fmla="*/ 78 h 78"/>
              <a:gd name="T10" fmla="*/ 0 w 84"/>
              <a:gd name="T11" fmla="*/ 76 h 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"/>
              <a:gd name="T19" fmla="*/ 0 h 78"/>
              <a:gd name="T20" fmla="*/ 84 w 84"/>
              <a:gd name="T21" fmla="*/ 78 h 7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" h="78">
                <a:moveTo>
                  <a:pt x="0" y="76"/>
                </a:moveTo>
                <a:lnTo>
                  <a:pt x="79" y="0"/>
                </a:lnTo>
                <a:lnTo>
                  <a:pt x="82" y="0"/>
                </a:lnTo>
                <a:lnTo>
                  <a:pt x="84" y="0"/>
                </a:lnTo>
                <a:lnTo>
                  <a:pt x="2" y="78"/>
                </a:lnTo>
                <a:lnTo>
                  <a:pt x="0" y="76"/>
                </a:lnTo>
                <a:close/>
              </a:path>
            </a:pathLst>
          </a:custGeom>
          <a:solidFill>
            <a:srgbClr val="FF39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8" name="Freeform 296"/>
          <p:cNvSpPr>
            <a:spLocks/>
          </p:cNvSpPr>
          <p:nvPr/>
        </p:nvSpPr>
        <p:spPr bwMode="auto">
          <a:xfrm>
            <a:off x="4170363" y="4585488"/>
            <a:ext cx="133350" cy="127000"/>
          </a:xfrm>
          <a:custGeom>
            <a:avLst/>
            <a:gdLst>
              <a:gd name="T0" fmla="*/ 0 w 84"/>
              <a:gd name="T1" fmla="*/ 76 h 80"/>
              <a:gd name="T2" fmla="*/ 80 w 84"/>
              <a:gd name="T3" fmla="*/ 0 h 80"/>
              <a:gd name="T4" fmla="*/ 82 w 84"/>
              <a:gd name="T5" fmla="*/ 0 h 80"/>
              <a:gd name="T6" fmla="*/ 84 w 84"/>
              <a:gd name="T7" fmla="*/ 2 h 80"/>
              <a:gd name="T8" fmla="*/ 2 w 84"/>
              <a:gd name="T9" fmla="*/ 80 h 80"/>
              <a:gd name="T10" fmla="*/ 0 w 84"/>
              <a:gd name="T11" fmla="*/ 76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"/>
              <a:gd name="T19" fmla="*/ 0 h 80"/>
              <a:gd name="T20" fmla="*/ 84 w 84"/>
              <a:gd name="T21" fmla="*/ 80 h 8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" h="80">
                <a:moveTo>
                  <a:pt x="0" y="76"/>
                </a:moveTo>
                <a:lnTo>
                  <a:pt x="80" y="0"/>
                </a:lnTo>
                <a:lnTo>
                  <a:pt x="82" y="0"/>
                </a:lnTo>
                <a:lnTo>
                  <a:pt x="84" y="2"/>
                </a:lnTo>
                <a:lnTo>
                  <a:pt x="2" y="80"/>
                </a:lnTo>
                <a:lnTo>
                  <a:pt x="0" y="76"/>
                </a:lnTo>
                <a:close/>
              </a:path>
            </a:pathLst>
          </a:custGeom>
          <a:solidFill>
            <a:srgbClr val="FF3A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39" name="Freeform 297"/>
          <p:cNvSpPr>
            <a:spLocks/>
          </p:cNvSpPr>
          <p:nvPr/>
        </p:nvSpPr>
        <p:spPr bwMode="auto">
          <a:xfrm>
            <a:off x="4170363" y="4585488"/>
            <a:ext cx="136525" cy="130175"/>
          </a:xfrm>
          <a:custGeom>
            <a:avLst/>
            <a:gdLst>
              <a:gd name="T0" fmla="*/ 0 w 86"/>
              <a:gd name="T1" fmla="*/ 78 h 82"/>
              <a:gd name="T2" fmla="*/ 82 w 86"/>
              <a:gd name="T3" fmla="*/ 0 h 82"/>
              <a:gd name="T4" fmla="*/ 84 w 86"/>
              <a:gd name="T5" fmla="*/ 2 h 82"/>
              <a:gd name="T6" fmla="*/ 86 w 86"/>
              <a:gd name="T7" fmla="*/ 2 h 82"/>
              <a:gd name="T8" fmla="*/ 2 w 86"/>
              <a:gd name="T9" fmla="*/ 82 h 82"/>
              <a:gd name="T10" fmla="*/ 0 w 86"/>
              <a:gd name="T11" fmla="*/ 78 h 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6"/>
              <a:gd name="T19" fmla="*/ 0 h 82"/>
              <a:gd name="T20" fmla="*/ 86 w 86"/>
              <a:gd name="T21" fmla="*/ 82 h 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6" h="82">
                <a:moveTo>
                  <a:pt x="0" y="78"/>
                </a:moveTo>
                <a:lnTo>
                  <a:pt x="82" y="0"/>
                </a:lnTo>
                <a:lnTo>
                  <a:pt x="84" y="2"/>
                </a:lnTo>
                <a:lnTo>
                  <a:pt x="86" y="2"/>
                </a:lnTo>
                <a:lnTo>
                  <a:pt x="2" y="82"/>
                </a:lnTo>
                <a:lnTo>
                  <a:pt x="0" y="78"/>
                </a:lnTo>
                <a:close/>
              </a:path>
            </a:pathLst>
          </a:custGeom>
          <a:solidFill>
            <a:srgbClr val="FF3C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0" name="Freeform 298"/>
          <p:cNvSpPr>
            <a:spLocks/>
          </p:cNvSpPr>
          <p:nvPr/>
        </p:nvSpPr>
        <p:spPr bwMode="auto">
          <a:xfrm>
            <a:off x="4173538" y="4588663"/>
            <a:ext cx="136525" cy="130175"/>
          </a:xfrm>
          <a:custGeom>
            <a:avLst/>
            <a:gdLst>
              <a:gd name="T0" fmla="*/ 0 w 86"/>
              <a:gd name="T1" fmla="*/ 78 h 82"/>
              <a:gd name="T2" fmla="*/ 82 w 86"/>
              <a:gd name="T3" fmla="*/ 0 h 82"/>
              <a:gd name="T4" fmla="*/ 84 w 86"/>
              <a:gd name="T5" fmla="*/ 0 h 82"/>
              <a:gd name="T6" fmla="*/ 86 w 86"/>
              <a:gd name="T7" fmla="*/ 2 h 82"/>
              <a:gd name="T8" fmla="*/ 2 w 86"/>
              <a:gd name="T9" fmla="*/ 82 h 82"/>
              <a:gd name="T10" fmla="*/ 0 w 86"/>
              <a:gd name="T11" fmla="*/ 78 h 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6"/>
              <a:gd name="T19" fmla="*/ 0 h 82"/>
              <a:gd name="T20" fmla="*/ 86 w 86"/>
              <a:gd name="T21" fmla="*/ 82 h 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6" h="82">
                <a:moveTo>
                  <a:pt x="0" y="78"/>
                </a:moveTo>
                <a:lnTo>
                  <a:pt x="82" y="0"/>
                </a:lnTo>
                <a:lnTo>
                  <a:pt x="84" y="0"/>
                </a:lnTo>
                <a:lnTo>
                  <a:pt x="86" y="2"/>
                </a:lnTo>
                <a:lnTo>
                  <a:pt x="2" y="82"/>
                </a:lnTo>
                <a:lnTo>
                  <a:pt x="0" y="78"/>
                </a:lnTo>
                <a:close/>
              </a:path>
            </a:pathLst>
          </a:custGeom>
          <a:solidFill>
            <a:srgbClr val="FF3D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1" name="Freeform 299"/>
          <p:cNvSpPr>
            <a:spLocks/>
          </p:cNvSpPr>
          <p:nvPr/>
        </p:nvSpPr>
        <p:spPr bwMode="auto">
          <a:xfrm>
            <a:off x="4173538" y="4588663"/>
            <a:ext cx="139700" cy="133350"/>
          </a:xfrm>
          <a:custGeom>
            <a:avLst/>
            <a:gdLst>
              <a:gd name="T0" fmla="*/ 0 w 88"/>
              <a:gd name="T1" fmla="*/ 80 h 84"/>
              <a:gd name="T2" fmla="*/ 84 w 88"/>
              <a:gd name="T3" fmla="*/ 0 h 84"/>
              <a:gd name="T4" fmla="*/ 86 w 88"/>
              <a:gd name="T5" fmla="*/ 2 h 84"/>
              <a:gd name="T6" fmla="*/ 88 w 88"/>
              <a:gd name="T7" fmla="*/ 2 h 84"/>
              <a:gd name="T8" fmla="*/ 4 w 88"/>
              <a:gd name="T9" fmla="*/ 84 h 84"/>
              <a:gd name="T10" fmla="*/ 0 w 88"/>
              <a:gd name="T11" fmla="*/ 80 h 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8"/>
              <a:gd name="T19" fmla="*/ 0 h 84"/>
              <a:gd name="T20" fmla="*/ 88 w 88"/>
              <a:gd name="T21" fmla="*/ 84 h 8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8" h="84">
                <a:moveTo>
                  <a:pt x="0" y="80"/>
                </a:moveTo>
                <a:lnTo>
                  <a:pt x="84" y="0"/>
                </a:lnTo>
                <a:lnTo>
                  <a:pt x="86" y="2"/>
                </a:lnTo>
                <a:lnTo>
                  <a:pt x="88" y="2"/>
                </a:lnTo>
                <a:lnTo>
                  <a:pt x="4" y="84"/>
                </a:lnTo>
                <a:lnTo>
                  <a:pt x="0" y="80"/>
                </a:lnTo>
                <a:close/>
              </a:path>
            </a:pathLst>
          </a:custGeom>
          <a:solidFill>
            <a:srgbClr val="FF3E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2" name="Freeform 300"/>
          <p:cNvSpPr>
            <a:spLocks/>
          </p:cNvSpPr>
          <p:nvPr/>
        </p:nvSpPr>
        <p:spPr bwMode="auto">
          <a:xfrm>
            <a:off x="4176713" y="4591838"/>
            <a:ext cx="139700" cy="130175"/>
          </a:xfrm>
          <a:custGeom>
            <a:avLst/>
            <a:gdLst>
              <a:gd name="T0" fmla="*/ 0 w 88"/>
              <a:gd name="T1" fmla="*/ 80 h 82"/>
              <a:gd name="T2" fmla="*/ 84 w 88"/>
              <a:gd name="T3" fmla="*/ 0 h 82"/>
              <a:gd name="T4" fmla="*/ 86 w 88"/>
              <a:gd name="T5" fmla="*/ 0 h 82"/>
              <a:gd name="T6" fmla="*/ 88 w 88"/>
              <a:gd name="T7" fmla="*/ 0 h 82"/>
              <a:gd name="T8" fmla="*/ 2 w 88"/>
              <a:gd name="T9" fmla="*/ 82 h 82"/>
              <a:gd name="T10" fmla="*/ 0 w 88"/>
              <a:gd name="T11" fmla="*/ 80 h 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8"/>
              <a:gd name="T19" fmla="*/ 0 h 82"/>
              <a:gd name="T20" fmla="*/ 88 w 88"/>
              <a:gd name="T21" fmla="*/ 82 h 8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8" h="82">
                <a:moveTo>
                  <a:pt x="0" y="80"/>
                </a:moveTo>
                <a:lnTo>
                  <a:pt x="84" y="0"/>
                </a:lnTo>
                <a:lnTo>
                  <a:pt x="86" y="0"/>
                </a:lnTo>
                <a:lnTo>
                  <a:pt x="88" y="0"/>
                </a:lnTo>
                <a:lnTo>
                  <a:pt x="2" y="82"/>
                </a:lnTo>
                <a:lnTo>
                  <a:pt x="0" y="80"/>
                </a:lnTo>
                <a:close/>
              </a:path>
            </a:pathLst>
          </a:custGeom>
          <a:solidFill>
            <a:srgbClr val="FF3F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3" name="Freeform 301"/>
          <p:cNvSpPr>
            <a:spLocks/>
          </p:cNvSpPr>
          <p:nvPr/>
        </p:nvSpPr>
        <p:spPr bwMode="auto">
          <a:xfrm>
            <a:off x="4179888" y="4591838"/>
            <a:ext cx="139700" cy="133350"/>
          </a:xfrm>
          <a:custGeom>
            <a:avLst/>
            <a:gdLst>
              <a:gd name="T0" fmla="*/ 0 w 88"/>
              <a:gd name="T1" fmla="*/ 82 h 84"/>
              <a:gd name="T2" fmla="*/ 84 w 88"/>
              <a:gd name="T3" fmla="*/ 0 h 84"/>
              <a:gd name="T4" fmla="*/ 86 w 88"/>
              <a:gd name="T5" fmla="*/ 0 h 84"/>
              <a:gd name="T6" fmla="*/ 88 w 88"/>
              <a:gd name="T7" fmla="*/ 2 h 84"/>
              <a:gd name="T8" fmla="*/ 2 w 88"/>
              <a:gd name="T9" fmla="*/ 84 h 84"/>
              <a:gd name="T10" fmla="*/ 0 w 88"/>
              <a:gd name="T11" fmla="*/ 82 h 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8"/>
              <a:gd name="T19" fmla="*/ 0 h 84"/>
              <a:gd name="T20" fmla="*/ 88 w 88"/>
              <a:gd name="T21" fmla="*/ 84 h 8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8" h="84">
                <a:moveTo>
                  <a:pt x="0" y="82"/>
                </a:moveTo>
                <a:lnTo>
                  <a:pt x="84" y="0"/>
                </a:lnTo>
                <a:lnTo>
                  <a:pt x="86" y="0"/>
                </a:lnTo>
                <a:lnTo>
                  <a:pt x="88" y="2"/>
                </a:lnTo>
                <a:lnTo>
                  <a:pt x="2" y="84"/>
                </a:lnTo>
                <a:lnTo>
                  <a:pt x="0" y="82"/>
                </a:lnTo>
                <a:close/>
              </a:path>
            </a:pathLst>
          </a:custGeom>
          <a:solidFill>
            <a:srgbClr val="FF41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4" name="Freeform 302"/>
          <p:cNvSpPr>
            <a:spLocks/>
          </p:cNvSpPr>
          <p:nvPr/>
        </p:nvSpPr>
        <p:spPr bwMode="auto">
          <a:xfrm>
            <a:off x="4179888" y="4591838"/>
            <a:ext cx="142875" cy="136525"/>
          </a:xfrm>
          <a:custGeom>
            <a:avLst/>
            <a:gdLst>
              <a:gd name="T0" fmla="*/ 0 w 90"/>
              <a:gd name="T1" fmla="*/ 82 h 86"/>
              <a:gd name="T2" fmla="*/ 86 w 90"/>
              <a:gd name="T3" fmla="*/ 0 h 86"/>
              <a:gd name="T4" fmla="*/ 88 w 90"/>
              <a:gd name="T5" fmla="*/ 2 h 86"/>
              <a:gd name="T6" fmla="*/ 90 w 90"/>
              <a:gd name="T7" fmla="*/ 2 h 86"/>
              <a:gd name="T8" fmla="*/ 2 w 90"/>
              <a:gd name="T9" fmla="*/ 86 h 86"/>
              <a:gd name="T10" fmla="*/ 0 w 90"/>
              <a:gd name="T11" fmla="*/ 82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0"/>
              <a:gd name="T19" fmla="*/ 0 h 86"/>
              <a:gd name="T20" fmla="*/ 90 w 90"/>
              <a:gd name="T21" fmla="*/ 86 h 8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0" h="86">
                <a:moveTo>
                  <a:pt x="0" y="82"/>
                </a:moveTo>
                <a:lnTo>
                  <a:pt x="86" y="0"/>
                </a:lnTo>
                <a:lnTo>
                  <a:pt x="88" y="2"/>
                </a:lnTo>
                <a:lnTo>
                  <a:pt x="90" y="2"/>
                </a:lnTo>
                <a:lnTo>
                  <a:pt x="2" y="86"/>
                </a:lnTo>
                <a:lnTo>
                  <a:pt x="0" y="82"/>
                </a:lnTo>
                <a:close/>
              </a:path>
            </a:pathLst>
          </a:custGeom>
          <a:solidFill>
            <a:srgbClr val="FF42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5" name="Freeform 303"/>
          <p:cNvSpPr>
            <a:spLocks/>
          </p:cNvSpPr>
          <p:nvPr/>
        </p:nvSpPr>
        <p:spPr bwMode="auto">
          <a:xfrm>
            <a:off x="4183063" y="4595013"/>
            <a:ext cx="142875" cy="136525"/>
          </a:xfrm>
          <a:custGeom>
            <a:avLst/>
            <a:gdLst>
              <a:gd name="T0" fmla="*/ 0 w 90"/>
              <a:gd name="T1" fmla="*/ 82 h 86"/>
              <a:gd name="T2" fmla="*/ 86 w 90"/>
              <a:gd name="T3" fmla="*/ 0 h 86"/>
              <a:gd name="T4" fmla="*/ 88 w 90"/>
              <a:gd name="T5" fmla="*/ 0 h 86"/>
              <a:gd name="T6" fmla="*/ 90 w 90"/>
              <a:gd name="T7" fmla="*/ 2 h 86"/>
              <a:gd name="T8" fmla="*/ 2 w 90"/>
              <a:gd name="T9" fmla="*/ 86 h 86"/>
              <a:gd name="T10" fmla="*/ 0 w 90"/>
              <a:gd name="T11" fmla="*/ 82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0"/>
              <a:gd name="T19" fmla="*/ 0 h 86"/>
              <a:gd name="T20" fmla="*/ 90 w 90"/>
              <a:gd name="T21" fmla="*/ 86 h 8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0" h="86">
                <a:moveTo>
                  <a:pt x="0" y="82"/>
                </a:moveTo>
                <a:lnTo>
                  <a:pt x="86" y="0"/>
                </a:lnTo>
                <a:lnTo>
                  <a:pt x="88" y="0"/>
                </a:lnTo>
                <a:lnTo>
                  <a:pt x="90" y="2"/>
                </a:lnTo>
                <a:lnTo>
                  <a:pt x="2" y="86"/>
                </a:lnTo>
                <a:lnTo>
                  <a:pt x="0" y="82"/>
                </a:lnTo>
                <a:close/>
              </a:path>
            </a:pathLst>
          </a:custGeom>
          <a:solidFill>
            <a:srgbClr val="FF43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6" name="Freeform 304"/>
          <p:cNvSpPr>
            <a:spLocks/>
          </p:cNvSpPr>
          <p:nvPr/>
        </p:nvSpPr>
        <p:spPr bwMode="auto">
          <a:xfrm>
            <a:off x="4183063" y="4595013"/>
            <a:ext cx="147638" cy="141287"/>
          </a:xfrm>
          <a:custGeom>
            <a:avLst/>
            <a:gdLst>
              <a:gd name="T0" fmla="*/ 0 w 93"/>
              <a:gd name="T1" fmla="*/ 84 h 89"/>
              <a:gd name="T2" fmla="*/ 88 w 93"/>
              <a:gd name="T3" fmla="*/ 0 h 89"/>
              <a:gd name="T4" fmla="*/ 90 w 93"/>
              <a:gd name="T5" fmla="*/ 2 h 89"/>
              <a:gd name="T6" fmla="*/ 93 w 93"/>
              <a:gd name="T7" fmla="*/ 2 h 89"/>
              <a:gd name="T8" fmla="*/ 4 w 93"/>
              <a:gd name="T9" fmla="*/ 89 h 89"/>
              <a:gd name="T10" fmla="*/ 0 w 93"/>
              <a:gd name="T11" fmla="*/ 84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3"/>
              <a:gd name="T19" fmla="*/ 0 h 89"/>
              <a:gd name="T20" fmla="*/ 93 w 93"/>
              <a:gd name="T21" fmla="*/ 89 h 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3" h="89">
                <a:moveTo>
                  <a:pt x="0" y="84"/>
                </a:moveTo>
                <a:lnTo>
                  <a:pt x="88" y="0"/>
                </a:lnTo>
                <a:lnTo>
                  <a:pt x="90" y="2"/>
                </a:lnTo>
                <a:lnTo>
                  <a:pt x="93" y="2"/>
                </a:lnTo>
                <a:lnTo>
                  <a:pt x="4" y="89"/>
                </a:lnTo>
                <a:lnTo>
                  <a:pt x="0" y="84"/>
                </a:lnTo>
                <a:close/>
              </a:path>
            </a:pathLst>
          </a:custGeom>
          <a:solidFill>
            <a:srgbClr val="FF44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7" name="Freeform 305"/>
          <p:cNvSpPr>
            <a:spLocks/>
          </p:cNvSpPr>
          <p:nvPr/>
        </p:nvSpPr>
        <p:spPr bwMode="auto">
          <a:xfrm>
            <a:off x="4186238" y="4598188"/>
            <a:ext cx="147638" cy="138112"/>
          </a:xfrm>
          <a:custGeom>
            <a:avLst/>
            <a:gdLst>
              <a:gd name="T0" fmla="*/ 0 w 93"/>
              <a:gd name="T1" fmla="*/ 84 h 87"/>
              <a:gd name="T2" fmla="*/ 88 w 93"/>
              <a:gd name="T3" fmla="*/ 0 h 87"/>
              <a:gd name="T4" fmla="*/ 91 w 93"/>
              <a:gd name="T5" fmla="*/ 0 h 87"/>
              <a:gd name="T6" fmla="*/ 93 w 93"/>
              <a:gd name="T7" fmla="*/ 2 h 87"/>
              <a:gd name="T8" fmla="*/ 2 w 93"/>
              <a:gd name="T9" fmla="*/ 87 h 87"/>
              <a:gd name="T10" fmla="*/ 0 w 93"/>
              <a:gd name="T11" fmla="*/ 84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3"/>
              <a:gd name="T19" fmla="*/ 0 h 87"/>
              <a:gd name="T20" fmla="*/ 93 w 93"/>
              <a:gd name="T21" fmla="*/ 87 h 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3" h="87">
                <a:moveTo>
                  <a:pt x="0" y="84"/>
                </a:moveTo>
                <a:lnTo>
                  <a:pt x="88" y="0"/>
                </a:lnTo>
                <a:lnTo>
                  <a:pt x="91" y="0"/>
                </a:lnTo>
                <a:lnTo>
                  <a:pt x="93" y="2"/>
                </a:lnTo>
                <a:lnTo>
                  <a:pt x="2" y="87"/>
                </a:lnTo>
                <a:lnTo>
                  <a:pt x="0" y="84"/>
                </a:lnTo>
                <a:close/>
              </a:path>
            </a:pathLst>
          </a:custGeom>
          <a:solidFill>
            <a:srgbClr val="FF46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8" name="Freeform 306"/>
          <p:cNvSpPr>
            <a:spLocks/>
          </p:cNvSpPr>
          <p:nvPr/>
        </p:nvSpPr>
        <p:spPr bwMode="auto">
          <a:xfrm>
            <a:off x="4189413" y="4598188"/>
            <a:ext cx="144463" cy="141287"/>
          </a:xfrm>
          <a:custGeom>
            <a:avLst/>
            <a:gdLst>
              <a:gd name="T0" fmla="*/ 0 w 91"/>
              <a:gd name="T1" fmla="*/ 87 h 89"/>
              <a:gd name="T2" fmla="*/ 89 w 91"/>
              <a:gd name="T3" fmla="*/ 0 h 89"/>
              <a:gd name="T4" fmla="*/ 91 w 91"/>
              <a:gd name="T5" fmla="*/ 2 h 89"/>
              <a:gd name="T6" fmla="*/ 91 w 91"/>
              <a:gd name="T7" fmla="*/ 2 h 89"/>
              <a:gd name="T8" fmla="*/ 2 w 91"/>
              <a:gd name="T9" fmla="*/ 89 h 89"/>
              <a:gd name="T10" fmla="*/ 0 w 91"/>
              <a:gd name="T11" fmla="*/ 87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1"/>
              <a:gd name="T19" fmla="*/ 0 h 89"/>
              <a:gd name="T20" fmla="*/ 91 w 91"/>
              <a:gd name="T21" fmla="*/ 89 h 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1" h="89">
                <a:moveTo>
                  <a:pt x="0" y="87"/>
                </a:moveTo>
                <a:lnTo>
                  <a:pt x="89" y="0"/>
                </a:lnTo>
                <a:lnTo>
                  <a:pt x="91" y="2"/>
                </a:lnTo>
                <a:lnTo>
                  <a:pt x="2" y="89"/>
                </a:lnTo>
                <a:lnTo>
                  <a:pt x="0" y="87"/>
                </a:lnTo>
                <a:close/>
              </a:path>
            </a:pathLst>
          </a:custGeom>
          <a:solidFill>
            <a:srgbClr val="FF47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49" name="Freeform 307"/>
          <p:cNvSpPr>
            <a:spLocks/>
          </p:cNvSpPr>
          <p:nvPr/>
        </p:nvSpPr>
        <p:spPr bwMode="auto">
          <a:xfrm>
            <a:off x="4189413" y="4601363"/>
            <a:ext cx="147638" cy="141287"/>
          </a:xfrm>
          <a:custGeom>
            <a:avLst/>
            <a:gdLst>
              <a:gd name="T0" fmla="*/ 0 w 93"/>
              <a:gd name="T1" fmla="*/ 85 h 89"/>
              <a:gd name="T2" fmla="*/ 91 w 93"/>
              <a:gd name="T3" fmla="*/ 0 h 89"/>
              <a:gd name="T4" fmla="*/ 91 w 93"/>
              <a:gd name="T5" fmla="*/ 0 h 89"/>
              <a:gd name="T6" fmla="*/ 93 w 93"/>
              <a:gd name="T7" fmla="*/ 3 h 89"/>
              <a:gd name="T8" fmla="*/ 2 w 93"/>
              <a:gd name="T9" fmla="*/ 89 h 89"/>
              <a:gd name="T10" fmla="*/ 0 w 93"/>
              <a:gd name="T11" fmla="*/ 85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3"/>
              <a:gd name="T19" fmla="*/ 0 h 89"/>
              <a:gd name="T20" fmla="*/ 93 w 93"/>
              <a:gd name="T21" fmla="*/ 89 h 8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3" h="89">
                <a:moveTo>
                  <a:pt x="0" y="85"/>
                </a:moveTo>
                <a:lnTo>
                  <a:pt x="91" y="0"/>
                </a:lnTo>
                <a:lnTo>
                  <a:pt x="93" y="3"/>
                </a:lnTo>
                <a:lnTo>
                  <a:pt x="2" y="89"/>
                </a:lnTo>
                <a:lnTo>
                  <a:pt x="0" y="85"/>
                </a:lnTo>
                <a:close/>
              </a:path>
            </a:pathLst>
          </a:custGeom>
          <a:solidFill>
            <a:srgbClr val="FF48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0" name="Freeform 308"/>
          <p:cNvSpPr>
            <a:spLocks/>
          </p:cNvSpPr>
          <p:nvPr/>
        </p:nvSpPr>
        <p:spPr bwMode="auto">
          <a:xfrm>
            <a:off x="4192588" y="4601363"/>
            <a:ext cx="147638" cy="144462"/>
          </a:xfrm>
          <a:custGeom>
            <a:avLst/>
            <a:gdLst>
              <a:gd name="T0" fmla="*/ 0 w 93"/>
              <a:gd name="T1" fmla="*/ 87 h 91"/>
              <a:gd name="T2" fmla="*/ 89 w 93"/>
              <a:gd name="T3" fmla="*/ 0 h 91"/>
              <a:gd name="T4" fmla="*/ 91 w 93"/>
              <a:gd name="T5" fmla="*/ 3 h 91"/>
              <a:gd name="T6" fmla="*/ 93 w 93"/>
              <a:gd name="T7" fmla="*/ 3 h 91"/>
              <a:gd name="T8" fmla="*/ 2 w 93"/>
              <a:gd name="T9" fmla="*/ 91 h 91"/>
              <a:gd name="T10" fmla="*/ 0 w 93"/>
              <a:gd name="T11" fmla="*/ 87 h 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3"/>
              <a:gd name="T19" fmla="*/ 0 h 91"/>
              <a:gd name="T20" fmla="*/ 93 w 93"/>
              <a:gd name="T21" fmla="*/ 91 h 9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3" h="91">
                <a:moveTo>
                  <a:pt x="0" y="87"/>
                </a:moveTo>
                <a:lnTo>
                  <a:pt x="89" y="0"/>
                </a:lnTo>
                <a:lnTo>
                  <a:pt x="91" y="3"/>
                </a:lnTo>
                <a:lnTo>
                  <a:pt x="93" y="3"/>
                </a:lnTo>
                <a:lnTo>
                  <a:pt x="2" y="91"/>
                </a:lnTo>
                <a:lnTo>
                  <a:pt x="0" y="87"/>
                </a:lnTo>
                <a:close/>
              </a:path>
            </a:pathLst>
          </a:custGeom>
          <a:solidFill>
            <a:srgbClr val="FF49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1" name="Freeform 309"/>
          <p:cNvSpPr>
            <a:spLocks/>
          </p:cNvSpPr>
          <p:nvPr/>
        </p:nvSpPr>
        <p:spPr bwMode="auto">
          <a:xfrm>
            <a:off x="4192588" y="4606125"/>
            <a:ext cx="150813" cy="142875"/>
          </a:xfrm>
          <a:custGeom>
            <a:avLst/>
            <a:gdLst>
              <a:gd name="T0" fmla="*/ 0 w 95"/>
              <a:gd name="T1" fmla="*/ 86 h 90"/>
              <a:gd name="T2" fmla="*/ 91 w 95"/>
              <a:gd name="T3" fmla="*/ 0 h 90"/>
              <a:gd name="T4" fmla="*/ 93 w 95"/>
              <a:gd name="T5" fmla="*/ 0 h 90"/>
              <a:gd name="T6" fmla="*/ 95 w 95"/>
              <a:gd name="T7" fmla="*/ 2 h 90"/>
              <a:gd name="T8" fmla="*/ 5 w 95"/>
              <a:gd name="T9" fmla="*/ 90 h 90"/>
              <a:gd name="T10" fmla="*/ 0 w 95"/>
              <a:gd name="T11" fmla="*/ 86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5"/>
              <a:gd name="T19" fmla="*/ 0 h 90"/>
              <a:gd name="T20" fmla="*/ 95 w 95"/>
              <a:gd name="T21" fmla="*/ 90 h 9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5" h="90">
                <a:moveTo>
                  <a:pt x="0" y="86"/>
                </a:moveTo>
                <a:lnTo>
                  <a:pt x="91" y="0"/>
                </a:lnTo>
                <a:lnTo>
                  <a:pt x="93" y="0"/>
                </a:lnTo>
                <a:lnTo>
                  <a:pt x="95" y="2"/>
                </a:lnTo>
                <a:lnTo>
                  <a:pt x="5" y="90"/>
                </a:lnTo>
                <a:lnTo>
                  <a:pt x="0" y="86"/>
                </a:lnTo>
                <a:close/>
              </a:path>
            </a:pathLst>
          </a:custGeom>
          <a:solidFill>
            <a:srgbClr val="FF4B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2" name="Freeform 310"/>
          <p:cNvSpPr>
            <a:spLocks/>
          </p:cNvSpPr>
          <p:nvPr/>
        </p:nvSpPr>
        <p:spPr bwMode="auto">
          <a:xfrm>
            <a:off x="4195763" y="4606125"/>
            <a:ext cx="150813" cy="142875"/>
          </a:xfrm>
          <a:custGeom>
            <a:avLst/>
            <a:gdLst>
              <a:gd name="T0" fmla="*/ 0 w 95"/>
              <a:gd name="T1" fmla="*/ 88 h 90"/>
              <a:gd name="T2" fmla="*/ 91 w 95"/>
              <a:gd name="T3" fmla="*/ 0 h 90"/>
              <a:gd name="T4" fmla="*/ 93 w 95"/>
              <a:gd name="T5" fmla="*/ 2 h 90"/>
              <a:gd name="T6" fmla="*/ 95 w 95"/>
              <a:gd name="T7" fmla="*/ 4 h 90"/>
              <a:gd name="T8" fmla="*/ 3 w 95"/>
              <a:gd name="T9" fmla="*/ 90 h 90"/>
              <a:gd name="T10" fmla="*/ 0 w 95"/>
              <a:gd name="T11" fmla="*/ 88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5"/>
              <a:gd name="T19" fmla="*/ 0 h 90"/>
              <a:gd name="T20" fmla="*/ 95 w 95"/>
              <a:gd name="T21" fmla="*/ 90 h 9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5" h="90">
                <a:moveTo>
                  <a:pt x="0" y="88"/>
                </a:moveTo>
                <a:lnTo>
                  <a:pt x="91" y="0"/>
                </a:lnTo>
                <a:lnTo>
                  <a:pt x="93" y="2"/>
                </a:lnTo>
                <a:lnTo>
                  <a:pt x="95" y="4"/>
                </a:lnTo>
                <a:lnTo>
                  <a:pt x="3" y="90"/>
                </a:lnTo>
                <a:lnTo>
                  <a:pt x="0" y="88"/>
                </a:lnTo>
                <a:close/>
              </a:path>
            </a:pathLst>
          </a:custGeom>
          <a:solidFill>
            <a:srgbClr val="FF4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3" name="Freeform 311"/>
          <p:cNvSpPr>
            <a:spLocks/>
          </p:cNvSpPr>
          <p:nvPr/>
        </p:nvSpPr>
        <p:spPr bwMode="auto">
          <a:xfrm>
            <a:off x="4200525" y="4609300"/>
            <a:ext cx="149225" cy="142875"/>
          </a:xfrm>
          <a:custGeom>
            <a:avLst/>
            <a:gdLst>
              <a:gd name="T0" fmla="*/ 0 w 94"/>
              <a:gd name="T1" fmla="*/ 88 h 90"/>
              <a:gd name="T2" fmla="*/ 90 w 94"/>
              <a:gd name="T3" fmla="*/ 0 h 90"/>
              <a:gd name="T4" fmla="*/ 92 w 94"/>
              <a:gd name="T5" fmla="*/ 2 h 90"/>
              <a:gd name="T6" fmla="*/ 94 w 94"/>
              <a:gd name="T7" fmla="*/ 2 h 90"/>
              <a:gd name="T8" fmla="*/ 2 w 94"/>
              <a:gd name="T9" fmla="*/ 90 h 90"/>
              <a:gd name="T10" fmla="*/ 0 w 94"/>
              <a:gd name="T11" fmla="*/ 88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4"/>
              <a:gd name="T19" fmla="*/ 0 h 90"/>
              <a:gd name="T20" fmla="*/ 94 w 94"/>
              <a:gd name="T21" fmla="*/ 90 h 9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4" h="90">
                <a:moveTo>
                  <a:pt x="0" y="88"/>
                </a:moveTo>
                <a:lnTo>
                  <a:pt x="90" y="0"/>
                </a:lnTo>
                <a:lnTo>
                  <a:pt x="92" y="2"/>
                </a:lnTo>
                <a:lnTo>
                  <a:pt x="94" y="2"/>
                </a:lnTo>
                <a:lnTo>
                  <a:pt x="2" y="90"/>
                </a:lnTo>
                <a:lnTo>
                  <a:pt x="0" y="88"/>
                </a:lnTo>
                <a:close/>
              </a:path>
            </a:pathLst>
          </a:custGeom>
          <a:solidFill>
            <a:srgbClr val="FF4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4" name="Freeform 312"/>
          <p:cNvSpPr>
            <a:spLocks/>
          </p:cNvSpPr>
          <p:nvPr/>
        </p:nvSpPr>
        <p:spPr bwMode="auto">
          <a:xfrm>
            <a:off x="4200525" y="4612475"/>
            <a:ext cx="152400" cy="142875"/>
          </a:xfrm>
          <a:custGeom>
            <a:avLst/>
            <a:gdLst>
              <a:gd name="T0" fmla="*/ 0 w 96"/>
              <a:gd name="T1" fmla="*/ 86 h 90"/>
              <a:gd name="T2" fmla="*/ 92 w 96"/>
              <a:gd name="T3" fmla="*/ 0 h 90"/>
              <a:gd name="T4" fmla="*/ 94 w 96"/>
              <a:gd name="T5" fmla="*/ 0 h 90"/>
              <a:gd name="T6" fmla="*/ 96 w 96"/>
              <a:gd name="T7" fmla="*/ 2 h 90"/>
              <a:gd name="T8" fmla="*/ 4 w 96"/>
              <a:gd name="T9" fmla="*/ 90 h 90"/>
              <a:gd name="T10" fmla="*/ 0 w 96"/>
              <a:gd name="T11" fmla="*/ 86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6"/>
              <a:gd name="T19" fmla="*/ 0 h 90"/>
              <a:gd name="T20" fmla="*/ 96 w 96"/>
              <a:gd name="T21" fmla="*/ 90 h 9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6" h="90">
                <a:moveTo>
                  <a:pt x="0" y="86"/>
                </a:moveTo>
                <a:lnTo>
                  <a:pt x="92" y="0"/>
                </a:lnTo>
                <a:lnTo>
                  <a:pt x="94" y="0"/>
                </a:lnTo>
                <a:lnTo>
                  <a:pt x="96" y="2"/>
                </a:lnTo>
                <a:lnTo>
                  <a:pt x="4" y="90"/>
                </a:lnTo>
                <a:lnTo>
                  <a:pt x="0" y="86"/>
                </a:lnTo>
                <a:close/>
              </a:path>
            </a:pathLst>
          </a:custGeom>
          <a:solidFill>
            <a:srgbClr val="FF4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5" name="Freeform 313"/>
          <p:cNvSpPr>
            <a:spLocks/>
          </p:cNvSpPr>
          <p:nvPr/>
        </p:nvSpPr>
        <p:spPr bwMode="auto">
          <a:xfrm>
            <a:off x="4203700" y="4612475"/>
            <a:ext cx="149225" cy="146050"/>
          </a:xfrm>
          <a:custGeom>
            <a:avLst/>
            <a:gdLst>
              <a:gd name="T0" fmla="*/ 0 w 94"/>
              <a:gd name="T1" fmla="*/ 88 h 92"/>
              <a:gd name="T2" fmla="*/ 92 w 94"/>
              <a:gd name="T3" fmla="*/ 0 h 92"/>
              <a:gd name="T4" fmla="*/ 94 w 94"/>
              <a:gd name="T5" fmla="*/ 2 h 92"/>
              <a:gd name="T6" fmla="*/ 94 w 94"/>
              <a:gd name="T7" fmla="*/ 2 h 92"/>
              <a:gd name="T8" fmla="*/ 2 w 94"/>
              <a:gd name="T9" fmla="*/ 92 h 92"/>
              <a:gd name="T10" fmla="*/ 0 w 94"/>
              <a:gd name="T11" fmla="*/ 88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4"/>
              <a:gd name="T19" fmla="*/ 0 h 92"/>
              <a:gd name="T20" fmla="*/ 94 w 94"/>
              <a:gd name="T21" fmla="*/ 92 h 9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4" h="92">
                <a:moveTo>
                  <a:pt x="0" y="88"/>
                </a:moveTo>
                <a:lnTo>
                  <a:pt x="92" y="0"/>
                </a:lnTo>
                <a:lnTo>
                  <a:pt x="94" y="2"/>
                </a:lnTo>
                <a:lnTo>
                  <a:pt x="2" y="92"/>
                </a:lnTo>
                <a:lnTo>
                  <a:pt x="0" y="88"/>
                </a:lnTo>
                <a:close/>
              </a:path>
            </a:pathLst>
          </a:custGeom>
          <a:solidFill>
            <a:srgbClr val="FF50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6" name="Freeform 314"/>
          <p:cNvSpPr>
            <a:spLocks/>
          </p:cNvSpPr>
          <p:nvPr/>
        </p:nvSpPr>
        <p:spPr bwMode="auto">
          <a:xfrm>
            <a:off x="4206875" y="4615650"/>
            <a:ext cx="149225" cy="146050"/>
          </a:xfrm>
          <a:custGeom>
            <a:avLst/>
            <a:gdLst>
              <a:gd name="T0" fmla="*/ 0 w 94"/>
              <a:gd name="T1" fmla="*/ 88 h 92"/>
              <a:gd name="T2" fmla="*/ 92 w 94"/>
              <a:gd name="T3" fmla="*/ 0 h 92"/>
              <a:gd name="T4" fmla="*/ 92 w 94"/>
              <a:gd name="T5" fmla="*/ 0 h 92"/>
              <a:gd name="T6" fmla="*/ 94 w 94"/>
              <a:gd name="T7" fmla="*/ 2 h 92"/>
              <a:gd name="T8" fmla="*/ 2 w 94"/>
              <a:gd name="T9" fmla="*/ 92 h 92"/>
              <a:gd name="T10" fmla="*/ 0 w 94"/>
              <a:gd name="T11" fmla="*/ 88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4"/>
              <a:gd name="T19" fmla="*/ 0 h 92"/>
              <a:gd name="T20" fmla="*/ 94 w 94"/>
              <a:gd name="T21" fmla="*/ 92 h 9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4" h="92">
                <a:moveTo>
                  <a:pt x="0" y="88"/>
                </a:moveTo>
                <a:lnTo>
                  <a:pt x="92" y="0"/>
                </a:lnTo>
                <a:lnTo>
                  <a:pt x="94" y="2"/>
                </a:lnTo>
                <a:lnTo>
                  <a:pt x="2" y="92"/>
                </a:lnTo>
                <a:lnTo>
                  <a:pt x="0" y="88"/>
                </a:lnTo>
                <a:close/>
              </a:path>
            </a:pathLst>
          </a:custGeom>
          <a:solidFill>
            <a:srgbClr val="FF51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7" name="Freeform 315"/>
          <p:cNvSpPr>
            <a:spLocks/>
          </p:cNvSpPr>
          <p:nvPr/>
        </p:nvSpPr>
        <p:spPr bwMode="auto">
          <a:xfrm>
            <a:off x="4206875" y="4615650"/>
            <a:ext cx="152400" cy="146050"/>
          </a:xfrm>
          <a:custGeom>
            <a:avLst/>
            <a:gdLst>
              <a:gd name="T0" fmla="*/ 0 w 96"/>
              <a:gd name="T1" fmla="*/ 90 h 92"/>
              <a:gd name="T2" fmla="*/ 92 w 96"/>
              <a:gd name="T3" fmla="*/ 0 h 92"/>
              <a:gd name="T4" fmla="*/ 94 w 96"/>
              <a:gd name="T5" fmla="*/ 2 h 92"/>
              <a:gd name="T6" fmla="*/ 96 w 96"/>
              <a:gd name="T7" fmla="*/ 4 h 92"/>
              <a:gd name="T8" fmla="*/ 2 w 96"/>
              <a:gd name="T9" fmla="*/ 92 h 92"/>
              <a:gd name="T10" fmla="*/ 0 w 96"/>
              <a:gd name="T11" fmla="*/ 90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6"/>
              <a:gd name="T19" fmla="*/ 0 h 92"/>
              <a:gd name="T20" fmla="*/ 96 w 96"/>
              <a:gd name="T21" fmla="*/ 92 h 9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6" h="92">
                <a:moveTo>
                  <a:pt x="0" y="90"/>
                </a:moveTo>
                <a:lnTo>
                  <a:pt x="92" y="0"/>
                </a:lnTo>
                <a:lnTo>
                  <a:pt x="94" y="2"/>
                </a:lnTo>
                <a:lnTo>
                  <a:pt x="96" y="4"/>
                </a:lnTo>
                <a:lnTo>
                  <a:pt x="2" y="92"/>
                </a:lnTo>
                <a:lnTo>
                  <a:pt x="0" y="90"/>
                </a:lnTo>
                <a:close/>
              </a:path>
            </a:pathLst>
          </a:custGeom>
          <a:solidFill>
            <a:srgbClr val="FF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8" name="Freeform 316"/>
          <p:cNvSpPr>
            <a:spLocks/>
          </p:cNvSpPr>
          <p:nvPr/>
        </p:nvSpPr>
        <p:spPr bwMode="auto">
          <a:xfrm>
            <a:off x="4210050" y="4618825"/>
            <a:ext cx="153988" cy="146050"/>
          </a:xfrm>
          <a:custGeom>
            <a:avLst/>
            <a:gdLst>
              <a:gd name="T0" fmla="*/ 0 w 97"/>
              <a:gd name="T1" fmla="*/ 90 h 92"/>
              <a:gd name="T2" fmla="*/ 92 w 97"/>
              <a:gd name="T3" fmla="*/ 0 h 92"/>
              <a:gd name="T4" fmla="*/ 94 w 97"/>
              <a:gd name="T5" fmla="*/ 2 h 92"/>
              <a:gd name="T6" fmla="*/ 97 w 97"/>
              <a:gd name="T7" fmla="*/ 2 h 92"/>
              <a:gd name="T8" fmla="*/ 4 w 97"/>
              <a:gd name="T9" fmla="*/ 90 h 92"/>
              <a:gd name="T10" fmla="*/ 2 w 97"/>
              <a:gd name="T11" fmla="*/ 90 h 92"/>
              <a:gd name="T12" fmla="*/ 0 w 97"/>
              <a:gd name="T13" fmla="*/ 92 h 92"/>
              <a:gd name="T14" fmla="*/ 0 w 97"/>
              <a:gd name="T15" fmla="*/ 92 h 92"/>
              <a:gd name="T16" fmla="*/ 0 w 97"/>
              <a:gd name="T17" fmla="*/ 90 h 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"/>
              <a:gd name="T28" fmla="*/ 0 h 92"/>
              <a:gd name="T29" fmla="*/ 97 w 97"/>
              <a:gd name="T30" fmla="*/ 92 h 9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" h="92">
                <a:moveTo>
                  <a:pt x="0" y="90"/>
                </a:moveTo>
                <a:lnTo>
                  <a:pt x="92" y="0"/>
                </a:lnTo>
                <a:lnTo>
                  <a:pt x="94" y="2"/>
                </a:lnTo>
                <a:lnTo>
                  <a:pt x="97" y="2"/>
                </a:lnTo>
                <a:lnTo>
                  <a:pt x="4" y="90"/>
                </a:lnTo>
                <a:lnTo>
                  <a:pt x="2" y="90"/>
                </a:lnTo>
                <a:lnTo>
                  <a:pt x="0" y="92"/>
                </a:lnTo>
                <a:lnTo>
                  <a:pt x="0" y="90"/>
                </a:lnTo>
                <a:close/>
              </a:path>
            </a:pathLst>
          </a:custGeom>
          <a:solidFill>
            <a:srgbClr val="FF54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59" name="Freeform 317"/>
          <p:cNvSpPr>
            <a:spLocks/>
          </p:cNvSpPr>
          <p:nvPr/>
        </p:nvSpPr>
        <p:spPr bwMode="auto">
          <a:xfrm>
            <a:off x="4210050" y="4622000"/>
            <a:ext cx="157163" cy="142875"/>
          </a:xfrm>
          <a:custGeom>
            <a:avLst/>
            <a:gdLst>
              <a:gd name="T0" fmla="*/ 0 w 99"/>
              <a:gd name="T1" fmla="*/ 88 h 90"/>
              <a:gd name="T2" fmla="*/ 94 w 99"/>
              <a:gd name="T3" fmla="*/ 0 h 90"/>
              <a:gd name="T4" fmla="*/ 97 w 99"/>
              <a:gd name="T5" fmla="*/ 0 h 90"/>
              <a:gd name="T6" fmla="*/ 99 w 99"/>
              <a:gd name="T7" fmla="*/ 2 h 90"/>
              <a:gd name="T8" fmla="*/ 10 w 99"/>
              <a:gd name="T9" fmla="*/ 84 h 90"/>
              <a:gd name="T10" fmla="*/ 6 w 99"/>
              <a:gd name="T11" fmla="*/ 88 h 90"/>
              <a:gd name="T12" fmla="*/ 0 w 99"/>
              <a:gd name="T13" fmla="*/ 90 h 90"/>
              <a:gd name="T14" fmla="*/ 0 w 99"/>
              <a:gd name="T15" fmla="*/ 90 h 90"/>
              <a:gd name="T16" fmla="*/ 0 w 99"/>
              <a:gd name="T17" fmla="*/ 88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90"/>
              <a:gd name="T29" fmla="*/ 99 w 99"/>
              <a:gd name="T30" fmla="*/ 90 h 9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90">
                <a:moveTo>
                  <a:pt x="0" y="88"/>
                </a:moveTo>
                <a:lnTo>
                  <a:pt x="94" y="0"/>
                </a:lnTo>
                <a:lnTo>
                  <a:pt x="97" y="0"/>
                </a:lnTo>
                <a:lnTo>
                  <a:pt x="99" y="2"/>
                </a:lnTo>
                <a:lnTo>
                  <a:pt x="10" y="84"/>
                </a:lnTo>
                <a:lnTo>
                  <a:pt x="6" y="88"/>
                </a:lnTo>
                <a:lnTo>
                  <a:pt x="0" y="90"/>
                </a:lnTo>
                <a:lnTo>
                  <a:pt x="0" y="88"/>
                </a:lnTo>
                <a:close/>
              </a:path>
            </a:pathLst>
          </a:custGeom>
          <a:solidFill>
            <a:srgbClr val="FF55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0" name="Freeform 318"/>
          <p:cNvSpPr>
            <a:spLocks/>
          </p:cNvSpPr>
          <p:nvPr/>
        </p:nvSpPr>
        <p:spPr bwMode="auto">
          <a:xfrm>
            <a:off x="4216400" y="4622000"/>
            <a:ext cx="150813" cy="139700"/>
          </a:xfrm>
          <a:custGeom>
            <a:avLst/>
            <a:gdLst>
              <a:gd name="T0" fmla="*/ 0 w 95"/>
              <a:gd name="T1" fmla="*/ 88 h 88"/>
              <a:gd name="T2" fmla="*/ 93 w 95"/>
              <a:gd name="T3" fmla="*/ 0 h 88"/>
              <a:gd name="T4" fmla="*/ 95 w 95"/>
              <a:gd name="T5" fmla="*/ 2 h 88"/>
              <a:gd name="T6" fmla="*/ 95 w 95"/>
              <a:gd name="T7" fmla="*/ 4 h 88"/>
              <a:gd name="T8" fmla="*/ 13 w 95"/>
              <a:gd name="T9" fmla="*/ 82 h 88"/>
              <a:gd name="T10" fmla="*/ 6 w 95"/>
              <a:gd name="T11" fmla="*/ 84 h 88"/>
              <a:gd name="T12" fmla="*/ 0 w 95"/>
              <a:gd name="T13" fmla="*/ 88 h 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5"/>
              <a:gd name="T22" fmla="*/ 0 h 88"/>
              <a:gd name="T23" fmla="*/ 95 w 95"/>
              <a:gd name="T24" fmla="*/ 88 h 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5" h="88">
                <a:moveTo>
                  <a:pt x="0" y="88"/>
                </a:moveTo>
                <a:lnTo>
                  <a:pt x="93" y="0"/>
                </a:lnTo>
                <a:lnTo>
                  <a:pt x="95" y="2"/>
                </a:lnTo>
                <a:lnTo>
                  <a:pt x="95" y="4"/>
                </a:lnTo>
                <a:lnTo>
                  <a:pt x="13" y="82"/>
                </a:lnTo>
                <a:lnTo>
                  <a:pt x="6" y="84"/>
                </a:lnTo>
                <a:lnTo>
                  <a:pt x="0" y="88"/>
                </a:lnTo>
                <a:close/>
              </a:path>
            </a:pathLst>
          </a:custGeom>
          <a:solidFill>
            <a:srgbClr val="FF56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1" name="Freeform 319"/>
          <p:cNvSpPr>
            <a:spLocks/>
          </p:cNvSpPr>
          <p:nvPr/>
        </p:nvSpPr>
        <p:spPr bwMode="auto">
          <a:xfrm>
            <a:off x="4225925" y="4625175"/>
            <a:ext cx="144463" cy="130175"/>
          </a:xfrm>
          <a:custGeom>
            <a:avLst/>
            <a:gdLst>
              <a:gd name="T0" fmla="*/ 0 w 91"/>
              <a:gd name="T1" fmla="*/ 82 h 82"/>
              <a:gd name="T2" fmla="*/ 89 w 91"/>
              <a:gd name="T3" fmla="*/ 0 h 82"/>
              <a:gd name="T4" fmla="*/ 89 w 91"/>
              <a:gd name="T5" fmla="*/ 0 h 82"/>
              <a:gd name="T6" fmla="*/ 91 w 91"/>
              <a:gd name="T7" fmla="*/ 2 h 82"/>
              <a:gd name="T8" fmla="*/ 91 w 91"/>
              <a:gd name="T9" fmla="*/ 2 h 82"/>
              <a:gd name="T10" fmla="*/ 91 w 91"/>
              <a:gd name="T11" fmla="*/ 2 h 82"/>
              <a:gd name="T12" fmla="*/ 91 w 91"/>
              <a:gd name="T13" fmla="*/ 2 h 82"/>
              <a:gd name="T14" fmla="*/ 15 w 91"/>
              <a:gd name="T15" fmla="*/ 76 h 82"/>
              <a:gd name="T16" fmla="*/ 7 w 91"/>
              <a:gd name="T17" fmla="*/ 80 h 82"/>
              <a:gd name="T18" fmla="*/ 0 w 91"/>
              <a:gd name="T19" fmla="*/ 82 h 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1"/>
              <a:gd name="T31" fmla="*/ 0 h 82"/>
              <a:gd name="T32" fmla="*/ 91 w 91"/>
              <a:gd name="T33" fmla="*/ 82 h 8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1" h="82">
                <a:moveTo>
                  <a:pt x="0" y="82"/>
                </a:moveTo>
                <a:lnTo>
                  <a:pt x="89" y="0"/>
                </a:lnTo>
                <a:lnTo>
                  <a:pt x="91" y="2"/>
                </a:lnTo>
                <a:lnTo>
                  <a:pt x="15" y="76"/>
                </a:lnTo>
                <a:lnTo>
                  <a:pt x="7" y="80"/>
                </a:lnTo>
                <a:lnTo>
                  <a:pt x="0" y="82"/>
                </a:lnTo>
                <a:close/>
              </a:path>
            </a:pathLst>
          </a:custGeom>
          <a:solidFill>
            <a:srgbClr val="FF57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2" name="Freeform 320"/>
          <p:cNvSpPr>
            <a:spLocks/>
          </p:cNvSpPr>
          <p:nvPr/>
        </p:nvSpPr>
        <p:spPr bwMode="auto">
          <a:xfrm>
            <a:off x="4237038" y="4628350"/>
            <a:ext cx="133350" cy="123825"/>
          </a:xfrm>
          <a:custGeom>
            <a:avLst/>
            <a:gdLst>
              <a:gd name="T0" fmla="*/ 0 w 84"/>
              <a:gd name="T1" fmla="*/ 78 h 78"/>
              <a:gd name="T2" fmla="*/ 82 w 84"/>
              <a:gd name="T3" fmla="*/ 0 h 78"/>
              <a:gd name="T4" fmla="*/ 84 w 84"/>
              <a:gd name="T5" fmla="*/ 0 h 78"/>
              <a:gd name="T6" fmla="*/ 84 w 84"/>
              <a:gd name="T7" fmla="*/ 0 h 78"/>
              <a:gd name="T8" fmla="*/ 84 w 84"/>
              <a:gd name="T9" fmla="*/ 2 h 78"/>
              <a:gd name="T10" fmla="*/ 84 w 84"/>
              <a:gd name="T11" fmla="*/ 4 h 78"/>
              <a:gd name="T12" fmla="*/ 14 w 84"/>
              <a:gd name="T13" fmla="*/ 70 h 78"/>
              <a:gd name="T14" fmla="*/ 8 w 84"/>
              <a:gd name="T15" fmla="*/ 74 h 78"/>
              <a:gd name="T16" fmla="*/ 0 w 84"/>
              <a:gd name="T17" fmla="*/ 78 h 7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84"/>
              <a:gd name="T28" fmla="*/ 0 h 78"/>
              <a:gd name="T29" fmla="*/ 84 w 84"/>
              <a:gd name="T30" fmla="*/ 78 h 7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84" h="78">
                <a:moveTo>
                  <a:pt x="0" y="78"/>
                </a:moveTo>
                <a:lnTo>
                  <a:pt x="82" y="0"/>
                </a:lnTo>
                <a:lnTo>
                  <a:pt x="84" y="0"/>
                </a:lnTo>
                <a:lnTo>
                  <a:pt x="84" y="2"/>
                </a:lnTo>
                <a:lnTo>
                  <a:pt x="84" y="4"/>
                </a:lnTo>
                <a:lnTo>
                  <a:pt x="14" y="70"/>
                </a:lnTo>
                <a:lnTo>
                  <a:pt x="8" y="74"/>
                </a:lnTo>
                <a:lnTo>
                  <a:pt x="0" y="78"/>
                </a:lnTo>
                <a:close/>
              </a:path>
            </a:pathLst>
          </a:custGeom>
          <a:solidFill>
            <a:srgbClr val="FF59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3" name="Freeform 321"/>
          <p:cNvSpPr>
            <a:spLocks/>
          </p:cNvSpPr>
          <p:nvPr/>
        </p:nvSpPr>
        <p:spPr bwMode="auto">
          <a:xfrm>
            <a:off x="4249738" y="4628350"/>
            <a:ext cx="120650" cy="117475"/>
          </a:xfrm>
          <a:custGeom>
            <a:avLst/>
            <a:gdLst>
              <a:gd name="T0" fmla="*/ 0 w 76"/>
              <a:gd name="T1" fmla="*/ 74 h 74"/>
              <a:gd name="T2" fmla="*/ 76 w 76"/>
              <a:gd name="T3" fmla="*/ 0 h 74"/>
              <a:gd name="T4" fmla="*/ 76 w 76"/>
              <a:gd name="T5" fmla="*/ 4 h 74"/>
              <a:gd name="T6" fmla="*/ 76 w 76"/>
              <a:gd name="T7" fmla="*/ 7 h 74"/>
              <a:gd name="T8" fmla="*/ 15 w 76"/>
              <a:gd name="T9" fmla="*/ 65 h 74"/>
              <a:gd name="T10" fmla="*/ 6 w 76"/>
              <a:gd name="T11" fmla="*/ 70 h 74"/>
              <a:gd name="T12" fmla="*/ 0 w 76"/>
              <a:gd name="T13" fmla="*/ 74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74"/>
              <a:gd name="T23" fmla="*/ 76 w 76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74">
                <a:moveTo>
                  <a:pt x="0" y="74"/>
                </a:moveTo>
                <a:lnTo>
                  <a:pt x="76" y="0"/>
                </a:lnTo>
                <a:lnTo>
                  <a:pt x="76" y="4"/>
                </a:lnTo>
                <a:lnTo>
                  <a:pt x="76" y="7"/>
                </a:lnTo>
                <a:lnTo>
                  <a:pt x="15" y="65"/>
                </a:lnTo>
                <a:lnTo>
                  <a:pt x="6" y="70"/>
                </a:lnTo>
                <a:lnTo>
                  <a:pt x="0" y="74"/>
                </a:lnTo>
                <a:close/>
              </a:path>
            </a:pathLst>
          </a:custGeom>
          <a:solidFill>
            <a:srgbClr val="FF5A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4" name="Freeform 322"/>
          <p:cNvSpPr>
            <a:spLocks/>
          </p:cNvSpPr>
          <p:nvPr/>
        </p:nvSpPr>
        <p:spPr bwMode="auto">
          <a:xfrm>
            <a:off x="4259263" y="4634700"/>
            <a:ext cx="111125" cy="104775"/>
          </a:xfrm>
          <a:custGeom>
            <a:avLst/>
            <a:gdLst>
              <a:gd name="T0" fmla="*/ 0 w 70"/>
              <a:gd name="T1" fmla="*/ 66 h 66"/>
              <a:gd name="T2" fmla="*/ 70 w 70"/>
              <a:gd name="T3" fmla="*/ 0 h 66"/>
              <a:gd name="T4" fmla="*/ 70 w 70"/>
              <a:gd name="T5" fmla="*/ 3 h 66"/>
              <a:gd name="T6" fmla="*/ 68 w 70"/>
              <a:gd name="T7" fmla="*/ 7 h 66"/>
              <a:gd name="T8" fmla="*/ 17 w 70"/>
              <a:gd name="T9" fmla="*/ 55 h 66"/>
              <a:gd name="T10" fmla="*/ 9 w 70"/>
              <a:gd name="T11" fmla="*/ 61 h 66"/>
              <a:gd name="T12" fmla="*/ 0 w 70"/>
              <a:gd name="T13" fmla="*/ 66 h 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0"/>
              <a:gd name="T22" fmla="*/ 0 h 66"/>
              <a:gd name="T23" fmla="*/ 70 w 70"/>
              <a:gd name="T24" fmla="*/ 66 h 6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0" h="66">
                <a:moveTo>
                  <a:pt x="0" y="66"/>
                </a:moveTo>
                <a:lnTo>
                  <a:pt x="70" y="0"/>
                </a:lnTo>
                <a:lnTo>
                  <a:pt x="70" y="3"/>
                </a:lnTo>
                <a:lnTo>
                  <a:pt x="68" y="7"/>
                </a:lnTo>
                <a:lnTo>
                  <a:pt x="17" y="55"/>
                </a:lnTo>
                <a:lnTo>
                  <a:pt x="9" y="61"/>
                </a:lnTo>
                <a:lnTo>
                  <a:pt x="0" y="66"/>
                </a:lnTo>
                <a:close/>
              </a:path>
            </a:pathLst>
          </a:custGeom>
          <a:solidFill>
            <a:srgbClr val="FF5B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5" name="Freeform 323"/>
          <p:cNvSpPr>
            <a:spLocks/>
          </p:cNvSpPr>
          <p:nvPr/>
        </p:nvSpPr>
        <p:spPr bwMode="auto">
          <a:xfrm>
            <a:off x="4273550" y="4639463"/>
            <a:ext cx="96838" cy="92075"/>
          </a:xfrm>
          <a:custGeom>
            <a:avLst/>
            <a:gdLst>
              <a:gd name="T0" fmla="*/ 0 w 61"/>
              <a:gd name="T1" fmla="*/ 58 h 58"/>
              <a:gd name="T2" fmla="*/ 61 w 61"/>
              <a:gd name="T3" fmla="*/ 0 h 58"/>
              <a:gd name="T4" fmla="*/ 59 w 61"/>
              <a:gd name="T5" fmla="*/ 4 h 58"/>
              <a:gd name="T6" fmla="*/ 57 w 61"/>
              <a:gd name="T7" fmla="*/ 10 h 58"/>
              <a:gd name="T8" fmla="*/ 19 w 61"/>
              <a:gd name="T9" fmla="*/ 46 h 58"/>
              <a:gd name="T10" fmla="*/ 8 w 61"/>
              <a:gd name="T11" fmla="*/ 52 h 58"/>
              <a:gd name="T12" fmla="*/ 0 w 61"/>
              <a:gd name="T13" fmla="*/ 58 h 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1"/>
              <a:gd name="T22" fmla="*/ 0 h 58"/>
              <a:gd name="T23" fmla="*/ 61 w 61"/>
              <a:gd name="T24" fmla="*/ 58 h 5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1" h="58">
                <a:moveTo>
                  <a:pt x="0" y="58"/>
                </a:moveTo>
                <a:lnTo>
                  <a:pt x="61" y="0"/>
                </a:lnTo>
                <a:lnTo>
                  <a:pt x="59" y="4"/>
                </a:lnTo>
                <a:lnTo>
                  <a:pt x="57" y="10"/>
                </a:lnTo>
                <a:lnTo>
                  <a:pt x="19" y="46"/>
                </a:lnTo>
                <a:lnTo>
                  <a:pt x="8" y="52"/>
                </a:lnTo>
                <a:lnTo>
                  <a:pt x="0" y="58"/>
                </a:lnTo>
                <a:close/>
              </a:path>
            </a:pathLst>
          </a:custGeom>
          <a:solidFill>
            <a:srgbClr val="FF5C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6" name="Freeform 324"/>
          <p:cNvSpPr>
            <a:spLocks/>
          </p:cNvSpPr>
          <p:nvPr/>
        </p:nvSpPr>
        <p:spPr bwMode="auto">
          <a:xfrm>
            <a:off x="4286250" y="4645813"/>
            <a:ext cx="80963" cy="76200"/>
          </a:xfrm>
          <a:custGeom>
            <a:avLst/>
            <a:gdLst>
              <a:gd name="T0" fmla="*/ 0 w 51"/>
              <a:gd name="T1" fmla="*/ 48 h 48"/>
              <a:gd name="T2" fmla="*/ 51 w 51"/>
              <a:gd name="T3" fmla="*/ 0 h 48"/>
              <a:gd name="T4" fmla="*/ 49 w 51"/>
              <a:gd name="T5" fmla="*/ 8 h 48"/>
              <a:gd name="T6" fmla="*/ 42 w 51"/>
              <a:gd name="T7" fmla="*/ 15 h 48"/>
              <a:gd name="T8" fmla="*/ 25 w 51"/>
              <a:gd name="T9" fmla="*/ 31 h 48"/>
              <a:gd name="T10" fmla="*/ 13 w 51"/>
              <a:gd name="T11" fmla="*/ 40 h 48"/>
              <a:gd name="T12" fmla="*/ 0 w 51"/>
              <a:gd name="T13" fmla="*/ 48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48"/>
              <a:gd name="T23" fmla="*/ 51 w 51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48">
                <a:moveTo>
                  <a:pt x="0" y="48"/>
                </a:moveTo>
                <a:lnTo>
                  <a:pt x="51" y="0"/>
                </a:lnTo>
                <a:lnTo>
                  <a:pt x="49" y="8"/>
                </a:lnTo>
                <a:lnTo>
                  <a:pt x="42" y="15"/>
                </a:lnTo>
                <a:lnTo>
                  <a:pt x="25" y="31"/>
                </a:lnTo>
                <a:lnTo>
                  <a:pt x="13" y="40"/>
                </a:lnTo>
                <a:lnTo>
                  <a:pt x="0" y="48"/>
                </a:lnTo>
                <a:close/>
              </a:path>
            </a:pathLst>
          </a:custGeom>
          <a:solidFill>
            <a:srgbClr val="FF5E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7" name="Freeform 325"/>
          <p:cNvSpPr>
            <a:spLocks/>
          </p:cNvSpPr>
          <p:nvPr/>
        </p:nvSpPr>
        <p:spPr bwMode="auto">
          <a:xfrm>
            <a:off x="4303713" y="4655338"/>
            <a:ext cx="60325" cy="57150"/>
          </a:xfrm>
          <a:custGeom>
            <a:avLst/>
            <a:gdLst>
              <a:gd name="T0" fmla="*/ 0 w 38"/>
              <a:gd name="T1" fmla="*/ 36 h 36"/>
              <a:gd name="T2" fmla="*/ 38 w 38"/>
              <a:gd name="T3" fmla="*/ 0 h 36"/>
              <a:gd name="T4" fmla="*/ 31 w 38"/>
              <a:gd name="T5" fmla="*/ 9 h 36"/>
              <a:gd name="T6" fmla="*/ 23 w 38"/>
              <a:gd name="T7" fmla="*/ 17 h 36"/>
              <a:gd name="T8" fmla="*/ 12 w 38"/>
              <a:gd name="T9" fmla="*/ 27 h 36"/>
              <a:gd name="T10" fmla="*/ 0 w 38"/>
              <a:gd name="T11" fmla="*/ 36 h 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8"/>
              <a:gd name="T19" fmla="*/ 0 h 36"/>
              <a:gd name="T20" fmla="*/ 38 w 38"/>
              <a:gd name="T21" fmla="*/ 36 h 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8" h="36">
                <a:moveTo>
                  <a:pt x="0" y="36"/>
                </a:moveTo>
                <a:lnTo>
                  <a:pt x="38" y="0"/>
                </a:lnTo>
                <a:lnTo>
                  <a:pt x="31" y="9"/>
                </a:lnTo>
                <a:lnTo>
                  <a:pt x="23" y="17"/>
                </a:lnTo>
                <a:lnTo>
                  <a:pt x="12" y="27"/>
                </a:lnTo>
                <a:lnTo>
                  <a:pt x="0" y="36"/>
                </a:lnTo>
                <a:close/>
              </a:path>
            </a:pathLst>
          </a:custGeom>
          <a:solidFill>
            <a:srgbClr val="FF5F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8" name="Freeform 326"/>
          <p:cNvSpPr>
            <a:spLocks/>
          </p:cNvSpPr>
          <p:nvPr/>
        </p:nvSpPr>
        <p:spPr bwMode="auto">
          <a:xfrm>
            <a:off x="4325938" y="4669625"/>
            <a:ext cx="26988" cy="25400"/>
          </a:xfrm>
          <a:custGeom>
            <a:avLst/>
            <a:gdLst>
              <a:gd name="T0" fmla="*/ 0 w 17"/>
              <a:gd name="T1" fmla="*/ 16 h 16"/>
              <a:gd name="T2" fmla="*/ 17 w 17"/>
              <a:gd name="T3" fmla="*/ 0 h 16"/>
              <a:gd name="T4" fmla="*/ 9 w 17"/>
              <a:gd name="T5" fmla="*/ 8 h 16"/>
              <a:gd name="T6" fmla="*/ 0 w 17"/>
              <a:gd name="T7" fmla="*/ 16 h 16"/>
              <a:gd name="T8" fmla="*/ 0 60000 65536"/>
              <a:gd name="T9" fmla="*/ 0 60000 65536"/>
              <a:gd name="T10" fmla="*/ 0 60000 65536"/>
              <a:gd name="T11" fmla="*/ 0 60000 65536"/>
              <a:gd name="T12" fmla="*/ 0 w 17"/>
              <a:gd name="T13" fmla="*/ 0 h 16"/>
              <a:gd name="T14" fmla="*/ 17 w 17"/>
              <a:gd name="T15" fmla="*/ 16 h 1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" h="16">
                <a:moveTo>
                  <a:pt x="0" y="16"/>
                </a:moveTo>
                <a:lnTo>
                  <a:pt x="17" y="0"/>
                </a:lnTo>
                <a:lnTo>
                  <a:pt x="9" y="8"/>
                </a:lnTo>
                <a:lnTo>
                  <a:pt x="0" y="16"/>
                </a:lnTo>
                <a:close/>
              </a:path>
            </a:pathLst>
          </a:custGeom>
          <a:solidFill>
            <a:srgbClr val="FF6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69" name="Freeform 327"/>
          <p:cNvSpPr>
            <a:spLocks noEditPoints="1"/>
          </p:cNvSpPr>
          <p:nvPr/>
        </p:nvSpPr>
        <p:spPr bwMode="auto">
          <a:xfrm>
            <a:off x="4132263" y="5322087"/>
            <a:ext cx="265113" cy="290512"/>
          </a:xfrm>
          <a:custGeom>
            <a:avLst/>
            <a:gdLst>
              <a:gd name="T0" fmla="*/ 13 w 167"/>
              <a:gd name="T1" fmla="*/ 177 h 183"/>
              <a:gd name="T2" fmla="*/ 0 w 167"/>
              <a:gd name="T3" fmla="*/ 177 h 183"/>
              <a:gd name="T4" fmla="*/ 19 w 167"/>
              <a:gd name="T5" fmla="*/ 158 h 183"/>
              <a:gd name="T6" fmla="*/ 19 w 167"/>
              <a:gd name="T7" fmla="*/ 171 h 183"/>
              <a:gd name="T8" fmla="*/ 19 w 167"/>
              <a:gd name="T9" fmla="*/ 158 h 183"/>
              <a:gd name="T10" fmla="*/ 36 w 167"/>
              <a:gd name="T11" fmla="*/ 150 h 183"/>
              <a:gd name="T12" fmla="*/ 24 w 167"/>
              <a:gd name="T13" fmla="*/ 152 h 183"/>
              <a:gd name="T14" fmla="*/ 43 w 167"/>
              <a:gd name="T15" fmla="*/ 131 h 183"/>
              <a:gd name="T16" fmla="*/ 43 w 167"/>
              <a:gd name="T17" fmla="*/ 143 h 183"/>
              <a:gd name="T18" fmla="*/ 43 w 167"/>
              <a:gd name="T19" fmla="*/ 131 h 183"/>
              <a:gd name="T20" fmla="*/ 61 w 167"/>
              <a:gd name="T21" fmla="*/ 124 h 183"/>
              <a:gd name="T22" fmla="*/ 49 w 167"/>
              <a:gd name="T23" fmla="*/ 124 h 183"/>
              <a:gd name="T24" fmla="*/ 66 w 167"/>
              <a:gd name="T25" fmla="*/ 105 h 183"/>
              <a:gd name="T26" fmla="*/ 66 w 167"/>
              <a:gd name="T27" fmla="*/ 118 h 183"/>
              <a:gd name="T28" fmla="*/ 66 w 167"/>
              <a:gd name="T29" fmla="*/ 105 h 183"/>
              <a:gd name="T30" fmla="*/ 85 w 167"/>
              <a:gd name="T31" fmla="*/ 99 h 183"/>
              <a:gd name="T32" fmla="*/ 72 w 167"/>
              <a:gd name="T33" fmla="*/ 99 h 183"/>
              <a:gd name="T34" fmla="*/ 89 w 167"/>
              <a:gd name="T35" fmla="*/ 80 h 183"/>
              <a:gd name="T36" fmla="*/ 89 w 167"/>
              <a:gd name="T37" fmla="*/ 91 h 183"/>
              <a:gd name="T38" fmla="*/ 89 w 167"/>
              <a:gd name="T39" fmla="*/ 80 h 183"/>
              <a:gd name="T40" fmla="*/ 108 w 167"/>
              <a:gd name="T41" fmla="*/ 72 h 183"/>
              <a:gd name="T42" fmla="*/ 95 w 167"/>
              <a:gd name="T43" fmla="*/ 74 h 183"/>
              <a:gd name="T44" fmla="*/ 112 w 167"/>
              <a:gd name="T45" fmla="*/ 53 h 183"/>
              <a:gd name="T46" fmla="*/ 114 w 167"/>
              <a:gd name="T47" fmla="*/ 66 h 183"/>
              <a:gd name="T48" fmla="*/ 112 w 167"/>
              <a:gd name="T49" fmla="*/ 53 h 183"/>
              <a:gd name="T50" fmla="*/ 131 w 167"/>
              <a:gd name="T51" fmla="*/ 47 h 183"/>
              <a:gd name="T52" fmla="*/ 118 w 167"/>
              <a:gd name="T53" fmla="*/ 47 h 183"/>
              <a:gd name="T54" fmla="*/ 135 w 167"/>
              <a:gd name="T55" fmla="*/ 28 h 183"/>
              <a:gd name="T56" fmla="*/ 137 w 167"/>
              <a:gd name="T57" fmla="*/ 40 h 183"/>
              <a:gd name="T58" fmla="*/ 135 w 167"/>
              <a:gd name="T59" fmla="*/ 28 h 183"/>
              <a:gd name="T60" fmla="*/ 154 w 167"/>
              <a:gd name="T61" fmla="*/ 19 h 183"/>
              <a:gd name="T62" fmla="*/ 141 w 167"/>
              <a:gd name="T63" fmla="*/ 21 h 183"/>
              <a:gd name="T64" fmla="*/ 160 w 167"/>
              <a:gd name="T65" fmla="*/ 0 h 183"/>
              <a:gd name="T66" fmla="*/ 160 w 167"/>
              <a:gd name="T67" fmla="*/ 13 h 183"/>
              <a:gd name="T68" fmla="*/ 160 w 167"/>
              <a:gd name="T69" fmla="*/ 0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7"/>
              <a:gd name="T106" fmla="*/ 0 h 183"/>
              <a:gd name="T107" fmla="*/ 167 w 167"/>
              <a:gd name="T108" fmla="*/ 183 h 18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7" h="183">
                <a:moveTo>
                  <a:pt x="7" y="171"/>
                </a:moveTo>
                <a:lnTo>
                  <a:pt x="13" y="177"/>
                </a:lnTo>
                <a:lnTo>
                  <a:pt x="7" y="183"/>
                </a:lnTo>
                <a:lnTo>
                  <a:pt x="0" y="177"/>
                </a:lnTo>
                <a:lnTo>
                  <a:pt x="7" y="171"/>
                </a:lnTo>
                <a:close/>
                <a:moveTo>
                  <a:pt x="19" y="158"/>
                </a:moveTo>
                <a:lnTo>
                  <a:pt x="26" y="164"/>
                </a:lnTo>
                <a:lnTo>
                  <a:pt x="19" y="171"/>
                </a:lnTo>
                <a:lnTo>
                  <a:pt x="13" y="164"/>
                </a:lnTo>
                <a:lnTo>
                  <a:pt x="19" y="158"/>
                </a:lnTo>
                <a:close/>
                <a:moveTo>
                  <a:pt x="30" y="145"/>
                </a:moveTo>
                <a:lnTo>
                  <a:pt x="36" y="150"/>
                </a:lnTo>
                <a:lnTo>
                  <a:pt x="32" y="156"/>
                </a:lnTo>
                <a:lnTo>
                  <a:pt x="24" y="152"/>
                </a:lnTo>
                <a:lnTo>
                  <a:pt x="30" y="145"/>
                </a:lnTo>
                <a:close/>
                <a:moveTo>
                  <a:pt x="43" y="131"/>
                </a:moveTo>
                <a:lnTo>
                  <a:pt x="49" y="137"/>
                </a:lnTo>
                <a:lnTo>
                  <a:pt x="43" y="143"/>
                </a:lnTo>
                <a:lnTo>
                  <a:pt x="36" y="137"/>
                </a:lnTo>
                <a:lnTo>
                  <a:pt x="43" y="131"/>
                </a:lnTo>
                <a:close/>
                <a:moveTo>
                  <a:pt x="53" y="118"/>
                </a:moveTo>
                <a:lnTo>
                  <a:pt x="61" y="124"/>
                </a:lnTo>
                <a:lnTo>
                  <a:pt x="55" y="131"/>
                </a:lnTo>
                <a:lnTo>
                  <a:pt x="49" y="124"/>
                </a:lnTo>
                <a:lnTo>
                  <a:pt x="53" y="118"/>
                </a:lnTo>
                <a:close/>
                <a:moveTo>
                  <a:pt x="66" y="105"/>
                </a:moveTo>
                <a:lnTo>
                  <a:pt x="72" y="112"/>
                </a:lnTo>
                <a:lnTo>
                  <a:pt x="66" y="118"/>
                </a:lnTo>
                <a:lnTo>
                  <a:pt x="59" y="112"/>
                </a:lnTo>
                <a:lnTo>
                  <a:pt x="66" y="105"/>
                </a:lnTo>
                <a:close/>
                <a:moveTo>
                  <a:pt x="78" y="93"/>
                </a:moveTo>
                <a:lnTo>
                  <a:pt x="85" y="99"/>
                </a:lnTo>
                <a:lnTo>
                  <a:pt x="78" y="105"/>
                </a:lnTo>
                <a:lnTo>
                  <a:pt x="72" y="99"/>
                </a:lnTo>
                <a:lnTo>
                  <a:pt x="78" y="93"/>
                </a:lnTo>
                <a:close/>
                <a:moveTo>
                  <a:pt x="89" y="80"/>
                </a:moveTo>
                <a:lnTo>
                  <a:pt x="95" y="84"/>
                </a:lnTo>
                <a:lnTo>
                  <a:pt x="89" y="91"/>
                </a:lnTo>
                <a:lnTo>
                  <a:pt x="82" y="87"/>
                </a:lnTo>
                <a:lnTo>
                  <a:pt x="89" y="80"/>
                </a:lnTo>
                <a:close/>
                <a:moveTo>
                  <a:pt x="101" y="66"/>
                </a:moveTo>
                <a:lnTo>
                  <a:pt x="108" y="72"/>
                </a:lnTo>
                <a:lnTo>
                  <a:pt x="101" y="78"/>
                </a:lnTo>
                <a:lnTo>
                  <a:pt x="95" y="74"/>
                </a:lnTo>
                <a:lnTo>
                  <a:pt x="101" y="66"/>
                </a:lnTo>
                <a:close/>
                <a:moveTo>
                  <a:pt x="112" y="53"/>
                </a:moveTo>
                <a:lnTo>
                  <a:pt x="118" y="59"/>
                </a:lnTo>
                <a:lnTo>
                  <a:pt x="114" y="66"/>
                </a:lnTo>
                <a:lnTo>
                  <a:pt x="108" y="59"/>
                </a:lnTo>
                <a:lnTo>
                  <a:pt x="112" y="53"/>
                </a:lnTo>
                <a:close/>
                <a:moveTo>
                  <a:pt x="125" y="40"/>
                </a:moveTo>
                <a:lnTo>
                  <a:pt x="131" y="47"/>
                </a:lnTo>
                <a:lnTo>
                  <a:pt x="125" y="53"/>
                </a:lnTo>
                <a:lnTo>
                  <a:pt x="118" y="47"/>
                </a:lnTo>
                <a:lnTo>
                  <a:pt x="125" y="40"/>
                </a:lnTo>
                <a:close/>
                <a:moveTo>
                  <a:pt x="135" y="28"/>
                </a:moveTo>
                <a:lnTo>
                  <a:pt x="143" y="34"/>
                </a:lnTo>
                <a:lnTo>
                  <a:pt x="137" y="40"/>
                </a:lnTo>
                <a:lnTo>
                  <a:pt x="131" y="34"/>
                </a:lnTo>
                <a:lnTo>
                  <a:pt x="135" y="28"/>
                </a:lnTo>
                <a:close/>
                <a:moveTo>
                  <a:pt x="148" y="15"/>
                </a:moveTo>
                <a:lnTo>
                  <a:pt x="154" y="19"/>
                </a:lnTo>
                <a:lnTo>
                  <a:pt x="148" y="28"/>
                </a:lnTo>
                <a:lnTo>
                  <a:pt x="141" y="21"/>
                </a:lnTo>
                <a:lnTo>
                  <a:pt x="148" y="15"/>
                </a:lnTo>
                <a:close/>
                <a:moveTo>
                  <a:pt x="160" y="0"/>
                </a:moveTo>
                <a:lnTo>
                  <a:pt x="167" y="7"/>
                </a:lnTo>
                <a:lnTo>
                  <a:pt x="160" y="13"/>
                </a:lnTo>
                <a:lnTo>
                  <a:pt x="154" y="9"/>
                </a:lnTo>
                <a:lnTo>
                  <a:pt x="160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70" name="Freeform 328"/>
          <p:cNvSpPr>
            <a:spLocks noEditPoints="1"/>
          </p:cNvSpPr>
          <p:nvPr/>
        </p:nvSpPr>
        <p:spPr bwMode="auto">
          <a:xfrm>
            <a:off x="2103438" y="5376062"/>
            <a:ext cx="180975" cy="342899"/>
          </a:xfrm>
          <a:custGeom>
            <a:avLst/>
            <a:gdLst>
              <a:gd name="T0" fmla="*/ 10 w 114"/>
              <a:gd name="T1" fmla="*/ 208 h 216"/>
              <a:gd name="T2" fmla="*/ 0 w 114"/>
              <a:gd name="T3" fmla="*/ 212 h 216"/>
              <a:gd name="T4" fmla="*/ 10 w 114"/>
              <a:gd name="T5" fmla="*/ 187 h 216"/>
              <a:gd name="T6" fmla="*/ 15 w 114"/>
              <a:gd name="T7" fmla="*/ 200 h 216"/>
              <a:gd name="T8" fmla="*/ 10 w 114"/>
              <a:gd name="T9" fmla="*/ 187 h 216"/>
              <a:gd name="T10" fmla="*/ 27 w 114"/>
              <a:gd name="T11" fmla="*/ 177 h 216"/>
              <a:gd name="T12" fmla="*/ 15 w 114"/>
              <a:gd name="T13" fmla="*/ 181 h 216"/>
              <a:gd name="T14" fmla="*/ 27 w 114"/>
              <a:gd name="T15" fmla="*/ 158 h 216"/>
              <a:gd name="T16" fmla="*/ 32 w 114"/>
              <a:gd name="T17" fmla="*/ 168 h 216"/>
              <a:gd name="T18" fmla="*/ 27 w 114"/>
              <a:gd name="T19" fmla="*/ 158 h 216"/>
              <a:gd name="T20" fmla="*/ 42 w 114"/>
              <a:gd name="T21" fmla="*/ 145 h 216"/>
              <a:gd name="T22" fmla="*/ 32 w 114"/>
              <a:gd name="T23" fmla="*/ 149 h 216"/>
              <a:gd name="T24" fmla="*/ 42 w 114"/>
              <a:gd name="T25" fmla="*/ 126 h 216"/>
              <a:gd name="T26" fmla="*/ 46 w 114"/>
              <a:gd name="T27" fmla="*/ 137 h 216"/>
              <a:gd name="T28" fmla="*/ 42 w 114"/>
              <a:gd name="T29" fmla="*/ 126 h 216"/>
              <a:gd name="T30" fmla="*/ 59 w 114"/>
              <a:gd name="T31" fmla="*/ 113 h 216"/>
              <a:gd name="T32" fmla="*/ 46 w 114"/>
              <a:gd name="T33" fmla="*/ 118 h 216"/>
              <a:gd name="T34" fmla="*/ 59 w 114"/>
              <a:gd name="T35" fmla="*/ 95 h 216"/>
              <a:gd name="T36" fmla="*/ 63 w 114"/>
              <a:gd name="T37" fmla="*/ 105 h 216"/>
              <a:gd name="T38" fmla="*/ 59 w 114"/>
              <a:gd name="T39" fmla="*/ 95 h 216"/>
              <a:gd name="T40" fmla="*/ 74 w 114"/>
              <a:gd name="T41" fmla="*/ 82 h 216"/>
              <a:gd name="T42" fmla="*/ 63 w 114"/>
              <a:gd name="T43" fmla="*/ 86 h 216"/>
              <a:gd name="T44" fmla="*/ 74 w 114"/>
              <a:gd name="T45" fmla="*/ 63 h 216"/>
              <a:gd name="T46" fmla="*/ 78 w 114"/>
              <a:gd name="T47" fmla="*/ 76 h 216"/>
              <a:gd name="T48" fmla="*/ 74 w 114"/>
              <a:gd name="T49" fmla="*/ 63 h 216"/>
              <a:gd name="T50" fmla="*/ 90 w 114"/>
              <a:gd name="T51" fmla="*/ 50 h 216"/>
              <a:gd name="T52" fmla="*/ 78 w 114"/>
              <a:gd name="T53" fmla="*/ 55 h 216"/>
              <a:gd name="T54" fmla="*/ 90 w 114"/>
              <a:gd name="T55" fmla="*/ 32 h 216"/>
              <a:gd name="T56" fmla="*/ 95 w 114"/>
              <a:gd name="T57" fmla="*/ 44 h 216"/>
              <a:gd name="T58" fmla="*/ 90 w 114"/>
              <a:gd name="T59" fmla="*/ 32 h 216"/>
              <a:gd name="T60" fmla="*/ 105 w 114"/>
              <a:gd name="T61" fmla="*/ 21 h 216"/>
              <a:gd name="T62" fmla="*/ 95 w 114"/>
              <a:gd name="T63" fmla="*/ 23 h 216"/>
              <a:gd name="T64" fmla="*/ 107 w 114"/>
              <a:gd name="T65" fmla="*/ 0 h 216"/>
              <a:gd name="T66" fmla="*/ 109 w 114"/>
              <a:gd name="T67" fmla="*/ 13 h 216"/>
              <a:gd name="T68" fmla="*/ 107 w 114"/>
              <a:gd name="T69" fmla="*/ 0 h 2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4"/>
              <a:gd name="T106" fmla="*/ 0 h 216"/>
              <a:gd name="T107" fmla="*/ 114 w 114"/>
              <a:gd name="T108" fmla="*/ 216 h 21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4" h="216">
                <a:moveTo>
                  <a:pt x="2" y="204"/>
                </a:moveTo>
                <a:lnTo>
                  <a:pt x="10" y="208"/>
                </a:lnTo>
                <a:lnTo>
                  <a:pt x="6" y="216"/>
                </a:lnTo>
                <a:lnTo>
                  <a:pt x="0" y="212"/>
                </a:lnTo>
                <a:lnTo>
                  <a:pt x="2" y="204"/>
                </a:lnTo>
                <a:close/>
                <a:moveTo>
                  <a:pt x="10" y="187"/>
                </a:moveTo>
                <a:lnTo>
                  <a:pt x="19" y="191"/>
                </a:lnTo>
                <a:lnTo>
                  <a:pt x="15" y="200"/>
                </a:lnTo>
                <a:lnTo>
                  <a:pt x="6" y="195"/>
                </a:lnTo>
                <a:lnTo>
                  <a:pt x="10" y="187"/>
                </a:lnTo>
                <a:close/>
                <a:moveTo>
                  <a:pt x="19" y="172"/>
                </a:moveTo>
                <a:lnTo>
                  <a:pt x="27" y="177"/>
                </a:lnTo>
                <a:lnTo>
                  <a:pt x="23" y="185"/>
                </a:lnTo>
                <a:lnTo>
                  <a:pt x="15" y="181"/>
                </a:lnTo>
                <a:lnTo>
                  <a:pt x="19" y="172"/>
                </a:lnTo>
                <a:close/>
                <a:moveTo>
                  <a:pt x="27" y="158"/>
                </a:moveTo>
                <a:lnTo>
                  <a:pt x="36" y="160"/>
                </a:lnTo>
                <a:lnTo>
                  <a:pt x="32" y="168"/>
                </a:lnTo>
                <a:lnTo>
                  <a:pt x="23" y="164"/>
                </a:lnTo>
                <a:lnTo>
                  <a:pt x="27" y="158"/>
                </a:lnTo>
                <a:close/>
                <a:moveTo>
                  <a:pt x="36" y="141"/>
                </a:moveTo>
                <a:lnTo>
                  <a:pt x="42" y="145"/>
                </a:lnTo>
                <a:lnTo>
                  <a:pt x="38" y="153"/>
                </a:lnTo>
                <a:lnTo>
                  <a:pt x="32" y="149"/>
                </a:lnTo>
                <a:lnTo>
                  <a:pt x="36" y="141"/>
                </a:lnTo>
                <a:close/>
                <a:moveTo>
                  <a:pt x="42" y="126"/>
                </a:moveTo>
                <a:lnTo>
                  <a:pt x="50" y="130"/>
                </a:lnTo>
                <a:lnTo>
                  <a:pt x="46" y="137"/>
                </a:lnTo>
                <a:lnTo>
                  <a:pt x="38" y="132"/>
                </a:lnTo>
                <a:lnTo>
                  <a:pt x="42" y="126"/>
                </a:lnTo>
                <a:close/>
                <a:moveTo>
                  <a:pt x="50" y="109"/>
                </a:moveTo>
                <a:lnTo>
                  <a:pt x="59" y="113"/>
                </a:lnTo>
                <a:lnTo>
                  <a:pt x="55" y="122"/>
                </a:lnTo>
                <a:lnTo>
                  <a:pt x="46" y="118"/>
                </a:lnTo>
                <a:lnTo>
                  <a:pt x="50" y="109"/>
                </a:lnTo>
                <a:close/>
                <a:moveTo>
                  <a:pt x="59" y="95"/>
                </a:moveTo>
                <a:lnTo>
                  <a:pt x="67" y="99"/>
                </a:lnTo>
                <a:lnTo>
                  <a:pt x="63" y="105"/>
                </a:lnTo>
                <a:lnTo>
                  <a:pt x="55" y="103"/>
                </a:lnTo>
                <a:lnTo>
                  <a:pt x="59" y="95"/>
                </a:lnTo>
                <a:close/>
                <a:moveTo>
                  <a:pt x="67" y="78"/>
                </a:moveTo>
                <a:lnTo>
                  <a:pt x="74" y="82"/>
                </a:lnTo>
                <a:lnTo>
                  <a:pt x="69" y="90"/>
                </a:lnTo>
                <a:lnTo>
                  <a:pt x="63" y="86"/>
                </a:lnTo>
                <a:lnTo>
                  <a:pt x="67" y="78"/>
                </a:lnTo>
                <a:close/>
                <a:moveTo>
                  <a:pt x="74" y="63"/>
                </a:moveTo>
                <a:lnTo>
                  <a:pt x="82" y="67"/>
                </a:lnTo>
                <a:lnTo>
                  <a:pt x="78" y="76"/>
                </a:lnTo>
                <a:lnTo>
                  <a:pt x="71" y="71"/>
                </a:lnTo>
                <a:lnTo>
                  <a:pt x="74" y="63"/>
                </a:lnTo>
                <a:close/>
                <a:moveTo>
                  <a:pt x="82" y="48"/>
                </a:moveTo>
                <a:lnTo>
                  <a:pt x="90" y="50"/>
                </a:lnTo>
                <a:lnTo>
                  <a:pt x="86" y="59"/>
                </a:lnTo>
                <a:lnTo>
                  <a:pt x="78" y="55"/>
                </a:lnTo>
                <a:lnTo>
                  <a:pt x="82" y="48"/>
                </a:lnTo>
                <a:close/>
                <a:moveTo>
                  <a:pt x="90" y="32"/>
                </a:moveTo>
                <a:lnTo>
                  <a:pt x="99" y="36"/>
                </a:lnTo>
                <a:lnTo>
                  <a:pt x="95" y="44"/>
                </a:lnTo>
                <a:lnTo>
                  <a:pt x="86" y="40"/>
                </a:lnTo>
                <a:lnTo>
                  <a:pt x="90" y="32"/>
                </a:lnTo>
                <a:close/>
                <a:moveTo>
                  <a:pt x="99" y="17"/>
                </a:moveTo>
                <a:lnTo>
                  <a:pt x="105" y="21"/>
                </a:lnTo>
                <a:lnTo>
                  <a:pt x="103" y="27"/>
                </a:lnTo>
                <a:lnTo>
                  <a:pt x="95" y="23"/>
                </a:lnTo>
                <a:lnTo>
                  <a:pt x="99" y="17"/>
                </a:lnTo>
                <a:close/>
                <a:moveTo>
                  <a:pt x="107" y="0"/>
                </a:moveTo>
                <a:lnTo>
                  <a:pt x="114" y="4"/>
                </a:lnTo>
                <a:lnTo>
                  <a:pt x="109" y="13"/>
                </a:lnTo>
                <a:lnTo>
                  <a:pt x="103" y="8"/>
                </a:lnTo>
                <a:lnTo>
                  <a:pt x="107" y="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71" name="Rectangle 329"/>
          <p:cNvSpPr>
            <a:spLocks noChangeArrowheads="1"/>
          </p:cNvSpPr>
          <p:nvPr/>
        </p:nvSpPr>
        <p:spPr bwMode="auto">
          <a:xfrm>
            <a:off x="3925888" y="5633236"/>
            <a:ext cx="43922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400" dirty="0" smtClean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P2X4</a:t>
            </a:r>
            <a:endParaRPr lang="fr-CA" sz="2400" dirty="0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7874" name="Rectangle 332"/>
          <p:cNvSpPr>
            <a:spLocks noChangeArrowheads="1"/>
          </p:cNvSpPr>
          <p:nvPr/>
        </p:nvSpPr>
        <p:spPr bwMode="auto">
          <a:xfrm>
            <a:off x="1993900" y="5676099"/>
            <a:ext cx="50013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600" dirty="0" smtClean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P2X4</a:t>
            </a:r>
            <a:endParaRPr lang="fr-CA" sz="2800" dirty="0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7877" name="Rectangle 335"/>
          <p:cNvSpPr>
            <a:spLocks noChangeArrowheads="1"/>
          </p:cNvSpPr>
          <p:nvPr/>
        </p:nvSpPr>
        <p:spPr bwMode="auto">
          <a:xfrm>
            <a:off x="4489450" y="5369712"/>
            <a:ext cx="2095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80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ATP</a:t>
            </a:r>
            <a:endParaRPr lang="fr-CA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7878" name="Freeform 336"/>
          <p:cNvSpPr>
            <a:spLocks/>
          </p:cNvSpPr>
          <p:nvPr/>
        </p:nvSpPr>
        <p:spPr bwMode="auto">
          <a:xfrm>
            <a:off x="4406900" y="5166512"/>
            <a:ext cx="20638" cy="739774"/>
          </a:xfrm>
          <a:custGeom>
            <a:avLst/>
            <a:gdLst>
              <a:gd name="T0" fmla="*/ 13 w 13"/>
              <a:gd name="T1" fmla="*/ 0 h 466"/>
              <a:gd name="T2" fmla="*/ 10 w 13"/>
              <a:gd name="T3" fmla="*/ 466 h 466"/>
              <a:gd name="T4" fmla="*/ 0 w 13"/>
              <a:gd name="T5" fmla="*/ 466 h 466"/>
              <a:gd name="T6" fmla="*/ 2 w 13"/>
              <a:gd name="T7" fmla="*/ 0 h 466"/>
              <a:gd name="T8" fmla="*/ 13 w 13"/>
              <a:gd name="T9" fmla="*/ 0 h 4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466"/>
              <a:gd name="T17" fmla="*/ 13 w 13"/>
              <a:gd name="T18" fmla="*/ 466 h 46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466">
                <a:moveTo>
                  <a:pt x="13" y="0"/>
                </a:moveTo>
                <a:lnTo>
                  <a:pt x="10" y="466"/>
                </a:lnTo>
                <a:lnTo>
                  <a:pt x="0" y="466"/>
                </a:lnTo>
                <a:lnTo>
                  <a:pt x="2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79" name="Freeform 337"/>
          <p:cNvSpPr>
            <a:spLocks/>
          </p:cNvSpPr>
          <p:nvPr/>
        </p:nvSpPr>
        <p:spPr bwMode="auto">
          <a:xfrm>
            <a:off x="4449763" y="5206199"/>
            <a:ext cx="39688" cy="52387"/>
          </a:xfrm>
          <a:custGeom>
            <a:avLst/>
            <a:gdLst>
              <a:gd name="T0" fmla="*/ 25 w 25"/>
              <a:gd name="T1" fmla="*/ 0 h 33"/>
              <a:gd name="T2" fmla="*/ 25 w 25"/>
              <a:gd name="T3" fmla="*/ 4 h 33"/>
              <a:gd name="T4" fmla="*/ 21 w 25"/>
              <a:gd name="T5" fmla="*/ 4 h 33"/>
              <a:gd name="T6" fmla="*/ 15 w 25"/>
              <a:gd name="T7" fmla="*/ 6 h 33"/>
              <a:gd name="T8" fmla="*/ 13 w 25"/>
              <a:gd name="T9" fmla="*/ 8 h 33"/>
              <a:gd name="T10" fmla="*/ 13 w 25"/>
              <a:gd name="T11" fmla="*/ 10 h 33"/>
              <a:gd name="T12" fmla="*/ 11 w 25"/>
              <a:gd name="T13" fmla="*/ 10 h 33"/>
              <a:gd name="T14" fmla="*/ 9 w 25"/>
              <a:gd name="T15" fmla="*/ 12 h 33"/>
              <a:gd name="T16" fmla="*/ 7 w 25"/>
              <a:gd name="T17" fmla="*/ 15 h 33"/>
              <a:gd name="T18" fmla="*/ 7 w 25"/>
              <a:gd name="T19" fmla="*/ 17 h 33"/>
              <a:gd name="T20" fmla="*/ 4 w 25"/>
              <a:gd name="T21" fmla="*/ 19 h 33"/>
              <a:gd name="T22" fmla="*/ 4 w 25"/>
              <a:gd name="T23" fmla="*/ 21 h 33"/>
              <a:gd name="T24" fmla="*/ 2 w 25"/>
              <a:gd name="T25" fmla="*/ 25 h 33"/>
              <a:gd name="T26" fmla="*/ 2 w 25"/>
              <a:gd name="T27" fmla="*/ 27 h 33"/>
              <a:gd name="T28" fmla="*/ 2 w 25"/>
              <a:gd name="T29" fmla="*/ 31 h 33"/>
              <a:gd name="T30" fmla="*/ 2 w 25"/>
              <a:gd name="T31" fmla="*/ 33 h 33"/>
              <a:gd name="T32" fmla="*/ 0 w 25"/>
              <a:gd name="T33" fmla="*/ 33 h 33"/>
              <a:gd name="T34" fmla="*/ 0 w 25"/>
              <a:gd name="T35" fmla="*/ 31 h 33"/>
              <a:gd name="T36" fmla="*/ 0 w 25"/>
              <a:gd name="T37" fmla="*/ 27 h 33"/>
              <a:gd name="T38" fmla="*/ 0 w 25"/>
              <a:gd name="T39" fmla="*/ 23 h 33"/>
              <a:gd name="T40" fmla="*/ 0 w 25"/>
              <a:gd name="T41" fmla="*/ 21 h 33"/>
              <a:gd name="T42" fmla="*/ 2 w 25"/>
              <a:gd name="T43" fmla="*/ 19 h 33"/>
              <a:gd name="T44" fmla="*/ 2 w 25"/>
              <a:gd name="T45" fmla="*/ 15 h 33"/>
              <a:gd name="T46" fmla="*/ 4 w 25"/>
              <a:gd name="T47" fmla="*/ 12 h 33"/>
              <a:gd name="T48" fmla="*/ 7 w 25"/>
              <a:gd name="T49" fmla="*/ 10 h 33"/>
              <a:gd name="T50" fmla="*/ 9 w 25"/>
              <a:gd name="T51" fmla="*/ 8 h 33"/>
              <a:gd name="T52" fmla="*/ 11 w 25"/>
              <a:gd name="T53" fmla="*/ 8 h 33"/>
              <a:gd name="T54" fmla="*/ 13 w 25"/>
              <a:gd name="T55" fmla="*/ 6 h 33"/>
              <a:gd name="T56" fmla="*/ 15 w 25"/>
              <a:gd name="T57" fmla="*/ 4 h 33"/>
              <a:gd name="T58" fmla="*/ 19 w 25"/>
              <a:gd name="T59" fmla="*/ 2 h 33"/>
              <a:gd name="T60" fmla="*/ 25 w 25"/>
              <a:gd name="T61" fmla="*/ 0 h 3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5"/>
              <a:gd name="T94" fmla="*/ 0 h 33"/>
              <a:gd name="T95" fmla="*/ 25 w 25"/>
              <a:gd name="T96" fmla="*/ 33 h 3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5" h="33">
                <a:moveTo>
                  <a:pt x="25" y="0"/>
                </a:moveTo>
                <a:lnTo>
                  <a:pt x="25" y="4"/>
                </a:lnTo>
                <a:lnTo>
                  <a:pt x="21" y="4"/>
                </a:lnTo>
                <a:lnTo>
                  <a:pt x="15" y="6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2"/>
                </a:lnTo>
                <a:lnTo>
                  <a:pt x="7" y="15"/>
                </a:lnTo>
                <a:lnTo>
                  <a:pt x="7" y="17"/>
                </a:lnTo>
                <a:lnTo>
                  <a:pt x="4" y="19"/>
                </a:lnTo>
                <a:lnTo>
                  <a:pt x="4" y="21"/>
                </a:lnTo>
                <a:lnTo>
                  <a:pt x="2" y="25"/>
                </a:lnTo>
                <a:lnTo>
                  <a:pt x="2" y="27"/>
                </a:lnTo>
                <a:lnTo>
                  <a:pt x="2" y="31"/>
                </a:lnTo>
                <a:lnTo>
                  <a:pt x="2" y="33"/>
                </a:lnTo>
                <a:lnTo>
                  <a:pt x="0" y="33"/>
                </a:lnTo>
                <a:lnTo>
                  <a:pt x="0" y="31"/>
                </a:lnTo>
                <a:lnTo>
                  <a:pt x="0" y="27"/>
                </a:lnTo>
                <a:lnTo>
                  <a:pt x="0" y="23"/>
                </a:lnTo>
                <a:lnTo>
                  <a:pt x="0" y="21"/>
                </a:lnTo>
                <a:lnTo>
                  <a:pt x="2" y="19"/>
                </a:lnTo>
                <a:lnTo>
                  <a:pt x="2" y="15"/>
                </a:lnTo>
                <a:lnTo>
                  <a:pt x="4" y="12"/>
                </a:lnTo>
                <a:lnTo>
                  <a:pt x="7" y="10"/>
                </a:lnTo>
                <a:lnTo>
                  <a:pt x="9" y="8"/>
                </a:lnTo>
                <a:lnTo>
                  <a:pt x="11" y="8"/>
                </a:lnTo>
                <a:lnTo>
                  <a:pt x="13" y="6"/>
                </a:lnTo>
                <a:lnTo>
                  <a:pt x="15" y="4"/>
                </a:lnTo>
                <a:lnTo>
                  <a:pt x="19" y="2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0" name="Freeform 338"/>
          <p:cNvSpPr>
            <a:spLocks/>
          </p:cNvSpPr>
          <p:nvPr/>
        </p:nvSpPr>
        <p:spPr bwMode="auto">
          <a:xfrm>
            <a:off x="4449763" y="5206199"/>
            <a:ext cx="39688" cy="52387"/>
          </a:xfrm>
          <a:custGeom>
            <a:avLst/>
            <a:gdLst>
              <a:gd name="T0" fmla="*/ 25 w 25"/>
              <a:gd name="T1" fmla="*/ 0 h 33"/>
              <a:gd name="T2" fmla="*/ 25 w 25"/>
              <a:gd name="T3" fmla="*/ 4 h 33"/>
              <a:gd name="T4" fmla="*/ 21 w 25"/>
              <a:gd name="T5" fmla="*/ 4 h 33"/>
              <a:gd name="T6" fmla="*/ 15 w 25"/>
              <a:gd name="T7" fmla="*/ 6 h 33"/>
              <a:gd name="T8" fmla="*/ 13 w 25"/>
              <a:gd name="T9" fmla="*/ 8 h 33"/>
              <a:gd name="T10" fmla="*/ 13 w 25"/>
              <a:gd name="T11" fmla="*/ 10 h 33"/>
              <a:gd name="T12" fmla="*/ 11 w 25"/>
              <a:gd name="T13" fmla="*/ 10 h 33"/>
              <a:gd name="T14" fmla="*/ 9 w 25"/>
              <a:gd name="T15" fmla="*/ 12 h 33"/>
              <a:gd name="T16" fmla="*/ 7 w 25"/>
              <a:gd name="T17" fmla="*/ 15 h 33"/>
              <a:gd name="T18" fmla="*/ 7 w 25"/>
              <a:gd name="T19" fmla="*/ 17 h 33"/>
              <a:gd name="T20" fmla="*/ 4 w 25"/>
              <a:gd name="T21" fmla="*/ 19 h 33"/>
              <a:gd name="T22" fmla="*/ 4 w 25"/>
              <a:gd name="T23" fmla="*/ 21 h 33"/>
              <a:gd name="T24" fmla="*/ 2 w 25"/>
              <a:gd name="T25" fmla="*/ 25 h 33"/>
              <a:gd name="T26" fmla="*/ 2 w 25"/>
              <a:gd name="T27" fmla="*/ 27 h 33"/>
              <a:gd name="T28" fmla="*/ 2 w 25"/>
              <a:gd name="T29" fmla="*/ 31 h 33"/>
              <a:gd name="T30" fmla="*/ 2 w 25"/>
              <a:gd name="T31" fmla="*/ 33 h 33"/>
              <a:gd name="T32" fmla="*/ 0 w 25"/>
              <a:gd name="T33" fmla="*/ 33 h 33"/>
              <a:gd name="T34" fmla="*/ 0 w 25"/>
              <a:gd name="T35" fmla="*/ 31 h 33"/>
              <a:gd name="T36" fmla="*/ 0 w 25"/>
              <a:gd name="T37" fmla="*/ 27 h 33"/>
              <a:gd name="T38" fmla="*/ 0 w 25"/>
              <a:gd name="T39" fmla="*/ 23 h 33"/>
              <a:gd name="T40" fmla="*/ 0 w 25"/>
              <a:gd name="T41" fmla="*/ 21 h 33"/>
              <a:gd name="T42" fmla="*/ 2 w 25"/>
              <a:gd name="T43" fmla="*/ 19 h 33"/>
              <a:gd name="T44" fmla="*/ 2 w 25"/>
              <a:gd name="T45" fmla="*/ 15 h 33"/>
              <a:gd name="T46" fmla="*/ 4 w 25"/>
              <a:gd name="T47" fmla="*/ 12 h 33"/>
              <a:gd name="T48" fmla="*/ 7 w 25"/>
              <a:gd name="T49" fmla="*/ 10 h 33"/>
              <a:gd name="T50" fmla="*/ 9 w 25"/>
              <a:gd name="T51" fmla="*/ 8 h 33"/>
              <a:gd name="T52" fmla="*/ 11 w 25"/>
              <a:gd name="T53" fmla="*/ 8 h 33"/>
              <a:gd name="T54" fmla="*/ 13 w 25"/>
              <a:gd name="T55" fmla="*/ 6 h 33"/>
              <a:gd name="T56" fmla="*/ 15 w 25"/>
              <a:gd name="T57" fmla="*/ 4 h 33"/>
              <a:gd name="T58" fmla="*/ 19 w 25"/>
              <a:gd name="T59" fmla="*/ 2 h 33"/>
              <a:gd name="T60" fmla="*/ 25 w 25"/>
              <a:gd name="T61" fmla="*/ 0 h 3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5"/>
              <a:gd name="T94" fmla="*/ 0 h 33"/>
              <a:gd name="T95" fmla="*/ 25 w 25"/>
              <a:gd name="T96" fmla="*/ 33 h 3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5" h="33">
                <a:moveTo>
                  <a:pt x="25" y="0"/>
                </a:moveTo>
                <a:lnTo>
                  <a:pt x="25" y="4"/>
                </a:lnTo>
                <a:lnTo>
                  <a:pt x="21" y="4"/>
                </a:lnTo>
                <a:lnTo>
                  <a:pt x="15" y="6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9" y="12"/>
                </a:lnTo>
                <a:lnTo>
                  <a:pt x="7" y="15"/>
                </a:lnTo>
                <a:lnTo>
                  <a:pt x="7" y="17"/>
                </a:lnTo>
                <a:lnTo>
                  <a:pt x="4" y="19"/>
                </a:lnTo>
                <a:lnTo>
                  <a:pt x="4" y="21"/>
                </a:lnTo>
                <a:lnTo>
                  <a:pt x="2" y="25"/>
                </a:lnTo>
                <a:lnTo>
                  <a:pt x="2" y="27"/>
                </a:lnTo>
                <a:lnTo>
                  <a:pt x="2" y="31"/>
                </a:lnTo>
                <a:lnTo>
                  <a:pt x="2" y="33"/>
                </a:lnTo>
                <a:lnTo>
                  <a:pt x="0" y="33"/>
                </a:lnTo>
                <a:lnTo>
                  <a:pt x="0" y="31"/>
                </a:lnTo>
                <a:lnTo>
                  <a:pt x="0" y="27"/>
                </a:lnTo>
                <a:lnTo>
                  <a:pt x="0" y="23"/>
                </a:lnTo>
                <a:lnTo>
                  <a:pt x="0" y="21"/>
                </a:lnTo>
                <a:lnTo>
                  <a:pt x="2" y="19"/>
                </a:lnTo>
                <a:lnTo>
                  <a:pt x="2" y="15"/>
                </a:lnTo>
                <a:lnTo>
                  <a:pt x="4" y="12"/>
                </a:lnTo>
                <a:lnTo>
                  <a:pt x="7" y="10"/>
                </a:lnTo>
                <a:lnTo>
                  <a:pt x="9" y="8"/>
                </a:lnTo>
                <a:lnTo>
                  <a:pt x="11" y="8"/>
                </a:lnTo>
                <a:lnTo>
                  <a:pt x="13" y="6"/>
                </a:lnTo>
                <a:lnTo>
                  <a:pt x="15" y="4"/>
                </a:lnTo>
                <a:lnTo>
                  <a:pt x="19" y="2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1" name="Freeform 339"/>
          <p:cNvSpPr>
            <a:spLocks/>
          </p:cNvSpPr>
          <p:nvPr/>
        </p:nvSpPr>
        <p:spPr bwMode="auto">
          <a:xfrm>
            <a:off x="4340225" y="5206199"/>
            <a:ext cx="42863" cy="52387"/>
          </a:xfrm>
          <a:custGeom>
            <a:avLst/>
            <a:gdLst>
              <a:gd name="T0" fmla="*/ 0 w 27"/>
              <a:gd name="T1" fmla="*/ 0 h 33"/>
              <a:gd name="T2" fmla="*/ 6 w 27"/>
              <a:gd name="T3" fmla="*/ 2 h 33"/>
              <a:gd name="T4" fmla="*/ 10 w 27"/>
              <a:gd name="T5" fmla="*/ 4 h 33"/>
              <a:gd name="T6" fmla="*/ 12 w 27"/>
              <a:gd name="T7" fmla="*/ 6 h 33"/>
              <a:gd name="T8" fmla="*/ 17 w 27"/>
              <a:gd name="T9" fmla="*/ 8 h 33"/>
              <a:gd name="T10" fmla="*/ 17 w 27"/>
              <a:gd name="T11" fmla="*/ 8 h 33"/>
              <a:gd name="T12" fmla="*/ 19 w 27"/>
              <a:gd name="T13" fmla="*/ 10 h 33"/>
              <a:gd name="T14" fmla="*/ 21 w 27"/>
              <a:gd name="T15" fmla="*/ 12 h 33"/>
              <a:gd name="T16" fmla="*/ 23 w 27"/>
              <a:gd name="T17" fmla="*/ 15 h 33"/>
              <a:gd name="T18" fmla="*/ 23 w 27"/>
              <a:gd name="T19" fmla="*/ 19 h 33"/>
              <a:gd name="T20" fmla="*/ 25 w 27"/>
              <a:gd name="T21" fmla="*/ 21 h 33"/>
              <a:gd name="T22" fmla="*/ 25 w 27"/>
              <a:gd name="T23" fmla="*/ 23 h 33"/>
              <a:gd name="T24" fmla="*/ 25 w 27"/>
              <a:gd name="T25" fmla="*/ 27 h 33"/>
              <a:gd name="T26" fmla="*/ 27 w 27"/>
              <a:gd name="T27" fmla="*/ 31 h 33"/>
              <a:gd name="T28" fmla="*/ 27 w 27"/>
              <a:gd name="T29" fmla="*/ 33 h 33"/>
              <a:gd name="T30" fmla="*/ 23 w 27"/>
              <a:gd name="T31" fmla="*/ 33 h 33"/>
              <a:gd name="T32" fmla="*/ 23 w 27"/>
              <a:gd name="T33" fmla="*/ 31 h 33"/>
              <a:gd name="T34" fmla="*/ 23 w 27"/>
              <a:gd name="T35" fmla="*/ 27 h 33"/>
              <a:gd name="T36" fmla="*/ 23 w 27"/>
              <a:gd name="T37" fmla="*/ 25 h 33"/>
              <a:gd name="T38" fmla="*/ 23 w 27"/>
              <a:gd name="T39" fmla="*/ 21 h 33"/>
              <a:gd name="T40" fmla="*/ 21 w 27"/>
              <a:gd name="T41" fmla="*/ 19 h 33"/>
              <a:gd name="T42" fmla="*/ 21 w 27"/>
              <a:gd name="T43" fmla="*/ 17 h 33"/>
              <a:gd name="T44" fmla="*/ 19 w 27"/>
              <a:gd name="T45" fmla="*/ 15 h 33"/>
              <a:gd name="T46" fmla="*/ 17 w 27"/>
              <a:gd name="T47" fmla="*/ 12 h 33"/>
              <a:gd name="T48" fmla="*/ 17 w 27"/>
              <a:gd name="T49" fmla="*/ 10 h 33"/>
              <a:gd name="T50" fmla="*/ 15 w 27"/>
              <a:gd name="T51" fmla="*/ 10 h 33"/>
              <a:gd name="T52" fmla="*/ 12 w 27"/>
              <a:gd name="T53" fmla="*/ 8 h 33"/>
              <a:gd name="T54" fmla="*/ 10 w 27"/>
              <a:gd name="T55" fmla="*/ 6 h 33"/>
              <a:gd name="T56" fmla="*/ 6 w 27"/>
              <a:gd name="T57" fmla="*/ 4 h 33"/>
              <a:gd name="T58" fmla="*/ 0 w 27"/>
              <a:gd name="T59" fmla="*/ 4 h 33"/>
              <a:gd name="T60" fmla="*/ 0 w 27"/>
              <a:gd name="T61" fmla="*/ 0 h 3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7"/>
              <a:gd name="T94" fmla="*/ 0 h 33"/>
              <a:gd name="T95" fmla="*/ 27 w 27"/>
              <a:gd name="T96" fmla="*/ 33 h 3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7" h="33">
                <a:moveTo>
                  <a:pt x="0" y="0"/>
                </a:moveTo>
                <a:lnTo>
                  <a:pt x="6" y="2"/>
                </a:lnTo>
                <a:lnTo>
                  <a:pt x="10" y="4"/>
                </a:lnTo>
                <a:lnTo>
                  <a:pt x="12" y="6"/>
                </a:lnTo>
                <a:lnTo>
                  <a:pt x="17" y="8"/>
                </a:lnTo>
                <a:lnTo>
                  <a:pt x="19" y="10"/>
                </a:lnTo>
                <a:lnTo>
                  <a:pt x="21" y="12"/>
                </a:lnTo>
                <a:lnTo>
                  <a:pt x="23" y="15"/>
                </a:lnTo>
                <a:lnTo>
                  <a:pt x="23" y="19"/>
                </a:lnTo>
                <a:lnTo>
                  <a:pt x="25" y="21"/>
                </a:lnTo>
                <a:lnTo>
                  <a:pt x="25" y="23"/>
                </a:lnTo>
                <a:lnTo>
                  <a:pt x="25" y="27"/>
                </a:lnTo>
                <a:lnTo>
                  <a:pt x="27" y="31"/>
                </a:lnTo>
                <a:lnTo>
                  <a:pt x="27" y="33"/>
                </a:lnTo>
                <a:lnTo>
                  <a:pt x="23" y="33"/>
                </a:lnTo>
                <a:lnTo>
                  <a:pt x="23" y="31"/>
                </a:lnTo>
                <a:lnTo>
                  <a:pt x="23" y="27"/>
                </a:lnTo>
                <a:lnTo>
                  <a:pt x="23" y="25"/>
                </a:lnTo>
                <a:lnTo>
                  <a:pt x="23" y="21"/>
                </a:lnTo>
                <a:lnTo>
                  <a:pt x="21" y="19"/>
                </a:lnTo>
                <a:lnTo>
                  <a:pt x="21" y="17"/>
                </a:lnTo>
                <a:lnTo>
                  <a:pt x="19" y="15"/>
                </a:lnTo>
                <a:lnTo>
                  <a:pt x="17" y="12"/>
                </a:lnTo>
                <a:lnTo>
                  <a:pt x="17" y="10"/>
                </a:lnTo>
                <a:lnTo>
                  <a:pt x="15" y="10"/>
                </a:lnTo>
                <a:lnTo>
                  <a:pt x="12" y="8"/>
                </a:lnTo>
                <a:lnTo>
                  <a:pt x="10" y="6"/>
                </a:lnTo>
                <a:lnTo>
                  <a:pt x="6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2" name="Freeform 340"/>
          <p:cNvSpPr>
            <a:spLocks/>
          </p:cNvSpPr>
          <p:nvPr/>
        </p:nvSpPr>
        <p:spPr bwMode="auto">
          <a:xfrm>
            <a:off x="4346575" y="5239537"/>
            <a:ext cx="69850" cy="160337"/>
          </a:xfrm>
          <a:custGeom>
            <a:avLst/>
            <a:gdLst>
              <a:gd name="T0" fmla="*/ 0 w 44"/>
              <a:gd name="T1" fmla="*/ 8 h 101"/>
              <a:gd name="T2" fmla="*/ 2 w 44"/>
              <a:gd name="T3" fmla="*/ 4 h 101"/>
              <a:gd name="T4" fmla="*/ 6 w 44"/>
              <a:gd name="T5" fmla="*/ 2 h 101"/>
              <a:gd name="T6" fmla="*/ 13 w 44"/>
              <a:gd name="T7" fmla="*/ 0 h 101"/>
              <a:gd name="T8" fmla="*/ 23 w 44"/>
              <a:gd name="T9" fmla="*/ 0 h 101"/>
              <a:gd name="T10" fmla="*/ 32 w 44"/>
              <a:gd name="T11" fmla="*/ 0 h 101"/>
              <a:gd name="T12" fmla="*/ 38 w 44"/>
              <a:gd name="T13" fmla="*/ 2 h 101"/>
              <a:gd name="T14" fmla="*/ 44 w 44"/>
              <a:gd name="T15" fmla="*/ 4 h 101"/>
              <a:gd name="T16" fmla="*/ 44 w 44"/>
              <a:gd name="T17" fmla="*/ 8 h 101"/>
              <a:gd name="T18" fmla="*/ 44 w 44"/>
              <a:gd name="T19" fmla="*/ 8 h 101"/>
              <a:gd name="T20" fmla="*/ 44 w 44"/>
              <a:gd name="T21" fmla="*/ 8 h 101"/>
              <a:gd name="T22" fmla="*/ 44 w 44"/>
              <a:gd name="T23" fmla="*/ 101 h 101"/>
              <a:gd name="T24" fmla="*/ 0 w 44"/>
              <a:gd name="T25" fmla="*/ 101 h 101"/>
              <a:gd name="T26" fmla="*/ 0 w 44"/>
              <a:gd name="T27" fmla="*/ 8 h 101"/>
              <a:gd name="T28" fmla="*/ 0 w 44"/>
              <a:gd name="T29" fmla="*/ 8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4"/>
              <a:gd name="T46" fmla="*/ 0 h 101"/>
              <a:gd name="T47" fmla="*/ 44 w 44"/>
              <a:gd name="T48" fmla="*/ 101 h 1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4" h="101">
                <a:moveTo>
                  <a:pt x="0" y="8"/>
                </a:moveTo>
                <a:lnTo>
                  <a:pt x="2" y="4"/>
                </a:lnTo>
                <a:lnTo>
                  <a:pt x="6" y="2"/>
                </a:lnTo>
                <a:lnTo>
                  <a:pt x="13" y="0"/>
                </a:lnTo>
                <a:lnTo>
                  <a:pt x="23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44" y="8"/>
                </a:lnTo>
                <a:lnTo>
                  <a:pt x="44" y="101"/>
                </a:lnTo>
                <a:lnTo>
                  <a:pt x="0" y="101"/>
                </a:lnTo>
                <a:lnTo>
                  <a:pt x="0" y="8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3" name="Freeform 341"/>
          <p:cNvSpPr>
            <a:spLocks/>
          </p:cNvSpPr>
          <p:nvPr/>
        </p:nvSpPr>
        <p:spPr bwMode="auto">
          <a:xfrm>
            <a:off x="4346575" y="5239537"/>
            <a:ext cx="69850" cy="160337"/>
          </a:xfrm>
          <a:custGeom>
            <a:avLst/>
            <a:gdLst>
              <a:gd name="T0" fmla="*/ 0 w 44"/>
              <a:gd name="T1" fmla="*/ 8 h 101"/>
              <a:gd name="T2" fmla="*/ 2 w 44"/>
              <a:gd name="T3" fmla="*/ 4 h 101"/>
              <a:gd name="T4" fmla="*/ 6 w 44"/>
              <a:gd name="T5" fmla="*/ 2 h 101"/>
              <a:gd name="T6" fmla="*/ 13 w 44"/>
              <a:gd name="T7" fmla="*/ 0 h 101"/>
              <a:gd name="T8" fmla="*/ 23 w 44"/>
              <a:gd name="T9" fmla="*/ 0 h 101"/>
              <a:gd name="T10" fmla="*/ 32 w 44"/>
              <a:gd name="T11" fmla="*/ 0 h 101"/>
              <a:gd name="T12" fmla="*/ 38 w 44"/>
              <a:gd name="T13" fmla="*/ 2 h 101"/>
              <a:gd name="T14" fmla="*/ 44 w 44"/>
              <a:gd name="T15" fmla="*/ 4 h 101"/>
              <a:gd name="T16" fmla="*/ 44 w 44"/>
              <a:gd name="T17" fmla="*/ 8 h 101"/>
              <a:gd name="T18" fmla="*/ 44 w 44"/>
              <a:gd name="T19" fmla="*/ 8 h 101"/>
              <a:gd name="T20" fmla="*/ 44 w 44"/>
              <a:gd name="T21" fmla="*/ 8 h 101"/>
              <a:gd name="T22" fmla="*/ 44 w 44"/>
              <a:gd name="T23" fmla="*/ 101 h 101"/>
              <a:gd name="T24" fmla="*/ 0 w 44"/>
              <a:gd name="T25" fmla="*/ 101 h 101"/>
              <a:gd name="T26" fmla="*/ 0 w 44"/>
              <a:gd name="T27" fmla="*/ 8 h 101"/>
              <a:gd name="T28" fmla="*/ 0 w 44"/>
              <a:gd name="T29" fmla="*/ 8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4"/>
              <a:gd name="T46" fmla="*/ 0 h 101"/>
              <a:gd name="T47" fmla="*/ 44 w 44"/>
              <a:gd name="T48" fmla="*/ 101 h 1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4" h="101">
                <a:moveTo>
                  <a:pt x="0" y="8"/>
                </a:moveTo>
                <a:lnTo>
                  <a:pt x="2" y="4"/>
                </a:lnTo>
                <a:lnTo>
                  <a:pt x="6" y="2"/>
                </a:lnTo>
                <a:lnTo>
                  <a:pt x="13" y="0"/>
                </a:lnTo>
                <a:lnTo>
                  <a:pt x="23" y="0"/>
                </a:lnTo>
                <a:lnTo>
                  <a:pt x="32" y="0"/>
                </a:lnTo>
                <a:lnTo>
                  <a:pt x="38" y="2"/>
                </a:lnTo>
                <a:lnTo>
                  <a:pt x="44" y="4"/>
                </a:lnTo>
                <a:lnTo>
                  <a:pt x="44" y="8"/>
                </a:lnTo>
                <a:lnTo>
                  <a:pt x="44" y="101"/>
                </a:lnTo>
                <a:lnTo>
                  <a:pt x="0" y="101"/>
                </a:lnTo>
                <a:lnTo>
                  <a:pt x="0" y="8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4" name="Freeform 342"/>
          <p:cNvSpPr>
            <a:spLocks/>
          </p:cNvSpPr>
          <p:nvPr/>
        </p:nvSpPr>
        <p:spPr bwMode="auto">
          <a:xfrm>
            <a:off x="4346575" y="5388762"/>
            <a:ext cx="69850" cy="26987"/>
          </a:xfrm>
          <a:custGeom>
            <a:avLst/>
            <a:gdLst>
              <a:gd name="T0" fmla="*/ 23 w 44"/>
              <a:gd name="T1" fmla="*/ 17 h 17"/>
              <a:gd name="T2" fmla="*/ 13 w 44"/>
              <a:gd name="T3" fmla="*/ 17 h 17"/>
              <a:gd name="T4" fmla="*/ 6 w 44"/>
              <a:gd name="T5" fmla="*/ 15 h 17"/>
              <a:gd name="T6" fmla="*/ 2 w 44"/>
              <a:gd name="T7" fmla="*/ 11 h 17"/>
              <a:gd name="T8" fmla="*/ 0 w 44"/>
              <a:gd name="T9" fmla="*/ 9 h 17"/>
              <a:gd name="T10" fmla="*/ 2 w 44"/>
              <a:gd name="T11" fmla="*/ 5 h 17"/>
              <a:gd name="T12" fmla="*/ 6 w 44"/>
              <a:gd name="T13" fmla="*/ 3 h 17"/>
              <a:gd name="T14" fmla="*/ 13 w 44"/>
              <a:gd name="T15" fmla="*/ 0 h 17"/>
              <a:gd name="T16" fmla="*/ 23 w 44"/>
              <a:gd name="T17" fmla="*/ 0 h 17"/>
              <a:gd name="T18" fmla="*/ 32 w 44"/>
              <a:gd name="T19" fmla="*/ 0 h 17"/>
              <a:gd name="T20" fmla="*/ 38 w 44"/>
              <a:gd name="T21" fmla="*/ 3 h 17"/>
              <a:gd name="T22" fmla="*/ 44 w 44"/>
              <a:gd name="T23" fmla="*/ 5 h 17"/>
              <a:gd name="T24" fmla="*/ 44 w 44"/>
              <a:gd name="T25" fmla="*/ 9 h 17"/>
              <a:gd name="T26" fmla="*/ 44 w 44"/>
              <a:gd name="T27" fmla="*/ 11 h 17"/>
              <a:gd name="T28" fmla="*/ 38 w 44"/>
              <a:gd name="T29" fmla="*/ 15 h 17"/>
              <a:gd name="T30" fmla="*/ 32 w 44"/>
              <a:gd name="T31" fmla="*/ 17 h 17"/>
              <a:gd name="T32" fmla="*/ 23 w 44"/>
              <a:gd name="T33" fmla="*/ 17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17"/>
              <a:gd name="T53" fmla="*/ 44 w 44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17">
                <a:moveTo>
                  <a:pt x="23" y="17"/>
                </a:moveTo>
                <a:lnTo>
                  <a:pt x="13" y="17"/>
                </a:lnTo>
                <a:lnTo>
                  <a:pt x="6" y="15"/>
                </a:lnTo>
                <a:lnTo>
                  <a:pt x="2" y="11"/>
                </a:lnTo>
                <a:lnTo>
                  <a:pt x="0" y="9"/>
                </a:lnTo>
                <a:lnTo>
                  <a:pt x="2" y="5"/>
                </a:lnTo>
                <a:lnTo>
                  <a:pt x="6" y="3"/>
                </a:lnTo>
                <a:lnTo>
                  <a:pt x="13" y="0"/>
                </a:lnTo>
                <a:lnTo>
                  <a:pt x="23" y="0"/>
                </a:lnTo>
                <a:lnTo>
                  <a:pt x="32" y="0"/>
                </a:lnTo>
                <a:lnTo>
                  <a:pt x="38" y="3"/>
                </a:lnTo>
                <a:lnTo>
                  <a:pt x="44" y="5"/>
                </a:lnTo>
                <a:lnTo>
                  <a:pt x="44" y="9"/>
                </a:lnTo>
                <a:lnTo>
                  <a:pt x="44" y="11"/>
                </a:lnTo>
                <a:lnTo>
                  <a:pt x="38" y="15"/>
                </a:lnTo>
                <a:lnTo>
                  <a:pt x="32" y="17"/>
                </a:lnTo>
                <a:lnTo>
                  <a:pt x="23" y="17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5" name="Freeform 343"/>
          <p:cNvSpPr>
            <a:spLocks/>
          </p:cNvSpPr>
          <p:nvPr/>
        </p:nvSpPr>
        <p:spPr bwMode="auto">
          <a:xfrm>
            <a:off x="4346575" y="5388762"/>
            <a:ext cx="69850" cy="26987"/>
          </a:xfrm>
          <a:custGeom>
            <a:avLst/>
            <a:gdLst>
              <a:gd name="T0" fmla="*/ 23 w 44"/>
              <a:gd name="T1" fmla="*/ 17 h 17"/>
              <a:gd name="T2" fmla="*/ 13 w 44"/>
              <a:gd name="T3" fmla="*/ 17 h 17"/>
              <a:gd name="T4" fmla="*/ 6 w 44"/>
              <a:gd name="T5" fmla="*/ 15 h 17"/>
              <a:gd name="T6" fmla="*/ 2 w 44"/>
              <a:gd name="T7" fmla="*/ 11 h 17"/>
              <a:gd name="T8" fmla="*/ 0 w 44"/>
              <a:gd name="T9" fmla="*/ 9 h 17"/>
              <a:gd name="T10" fmla="*/ 2 w 44"/>
              <a:gd name="T11" fmla="*/ 5 h 17"/>
              <a:gd name="T12" fmla="*/ 6 w 44"/>
              <a:gd name="T13" fmla="*/ 3 h 17"/>
              <a:gd name="T14" fmla="*/ 13 w 44"/>
              <a:gd name="T15" fmla="*/ 0 h 17"/>
              <a:gd name="T16" fmla="*/ 23 w 44"/>
              <a:gd name="T17" fmla="*/ 0 h 17"/>
              <a:gd name="T18" fmla="*/ 32 w 44"/>
              <a:gd name="T19" fmla="*/ 0 h 17"/>
              <a:gd name="T20" fmla="*/ 38 w 44"/>
              <a:gd name="T21" fmla="*/ 3 h 17"/>
              <a:gd name="T22" fmla="*/ 44 w 44"/>
              <a:gd name="T23" fmla="*/ 5 h 17"/>
              <a:gd name="T24" fmla="*/ 44 w 44"/>
              <a:gd name="T25" fmla="*/ 9 h 17"/>
              <a:gd name="T26" fmla="*/ 44 w 44"/>
              <a:gd name="T27" fmla="*/ 11 h 17"/>
              <a:gd name="T28" fmla="*/ 38 w 44"/>
              <a:gd name="T29" fmla="*/ 15 h 17"/>
              <a:gd name="T30" fmla="*/ 32 w 44"/>
              <a:gd name="T31" fmla="*/ 17 h 17"/>
              <a:gd name="T32" fmla="*/ 23 w 44"/>
              <a:gd name="T33" fmla="*/ 17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17"/>
              <a:gd name="T53" fmla="*/ 44 w 44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17">
                <a:moveTo>
                  <a:pt x="23" y="17"/>
                </a:moveTo>
                <a:lnTo>
                  <a:pt x="13" y="17"/>
                </a:lnTo>
                <a:lnTo>
                  <a:pt x="6" y="15"/>
                </a:lnTo>
                <a:lnTo>
                  <a:pt x="2" y="11"/>
                </a:lnTo>
                <a:lnTo>
                  <a:pt x="0" y="9"/>
                </a:lnTo>
                <a:lnTo>
                  <a:pt x="2" y="5"/>
                </a:lnTo>
                <a:lnTo>
                  <a:pt x="6" y="3"/>
                </a:lnTo>
                <a:lnTo>
                  <a:pt x="13" y="0"/>
                </a:lnTo>
                <a:lnTo>
                  <a:pt x="23" y="0"/>
                </a:lnTo>
                <a:lnTo>
                  <a:pt x="32" y="0"/>
                </a:lnTo>
                <a:lnTo>
                  <a:pt x="38" y="3"/>
                </a:lnTo>
                <a:lnTo>
                  <a:pt x="44" y="5"/>
                </a:lnTo>
                <a:lnTo>
                  <a:pt x="44" y="9"/>
                </a:lnTo>
                <a:lnTo>
                  <a:pt x="44" y="11"/>
                </a:lnTo>
                <a:lnTo>
                  <a:pt x="38" y="15"/>
                </a:lnTo>
                <a:lnTo>
                  <a:pt x="32" y="17"/>
                </a:lnTo>
                <a:lnTo>
                  <a:pt x="23" y="17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6" name="Freeform 344"/>
          <p:cNvSpPr>
            <a:spLocks/>
          </p:cNvSpPr>
          <p:nvPr/>
        </p:nvSpPr>
        <p:spPr bwMode="auto">
          <a:xfrm>
            <a:off x="4416425" y="5239537"/>
            <a:ext cx="73025" cy="160337"/>
          </a:xfrm>
          <a:custGeom>
            <a:avLst/>
            <a:gdLst>
              <a:gd name="T0" fmla="*/ 0 w 46"/>
              <a:gd name="T1" fmla="*/ 8 h 101"/>
              <a:gd name="T2" fmla="*/ 2 w 46"/>
              <a:gd name="T3" fmla="*/ 4 h 101"/>
              <a:gd name="T4" fmla="*/ 9 w 46"/>
              <a:gd name="T5" fmla="*/ 2 h 101"/>
              <a:gd name="T6" fmla="*/ 15 w 46"/>
              <a:gd name="T7" fmla="*/ 0 h 101"/>
              <a:gd name="T8" fmla="*/ 23 w 46"/>
              <a:gd name="T9" fmla="*/ 0 h 101"/>
              <a:gd name="T10" fmla="*/ 32 w 46"/>
              <a:gd name="T11" fmla="*/ 0 h 101"/>
              <a:gd name="T12" fmla="*/ 40 w 46"/>
              <a:gd name="T13" fmla="*/ 2 h 101"/>
              <a:gd name="T14" fmla="*/ 44 w 46"/>
              <a:gd name="T15" fmla="*/ 4 h 101"/>
              <a:gd name="T16" fmla="*/ 46 w 46"/>
              <a:gd name="T17" fmla="*/ 8 h 101"/>
              <a:gd name="T18" fmla="*/ 46 w 46"/>
              <a:gd name="T19" fmla="*/ 8 h 101"/>
              <a:gd name="T20" fmla="*/ 46 w 46"/>
              <a:gd name="T21" fmla="*/ 8 h 101"/>
              <a:gd name="T22" fmla="*/ 46 w 46"/>
              <a:gd name="T23" fmla="*/ 101 h 101"/>
              <a:gd name="T24" fmla="*/ 0 w 46"/>
              <a:gd name="T25" fmla="*/ 101 h 101"/>
              <a:gd name="T26" fmla="*/ 0 w 46"/>
              <a:gd name="T27" fmla="*/ 8 h 101"/>
              <a:gd name="T28" fmla="*/ 0 w 46"/>
              <a:gd name="T29" fmla="*/ 8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6"/>
              <a:gd name="T46" fmla="*/ 0 h 101"/>
              <a:gd name="T47" fmla="*/ 46 w 46"/>
              <a:gd name="T48" fmla="*/ 101 h 1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6" h="101">
                <a:moveTo>
                  <a:pt x="0" y="8"/>
                </a:moveTo>
                <a:lnTo>
                  <a:pt x="2" y="4"/>
                </a:lnTo>
                <a:lnTo>
                  <a:pt x="9" y="2"/>
                </a:lnTo>
                <a:lnTo>
                  <a:pt x="15" y="0"/>
                </a:lnTo>
                <a:lnTo>
                  <a:pt x="23" y="0"/>
                </a:lnTo>
                <a:lnTo>
                  <a:pt x="32" y="0"/>
                </a:lnTo>
                <a:lnTo>
                  <a:pt x="40" y="2"/>
                </a:lnTo>
                <a:lnTo>
                  <a:pt x="44" y="4"/>
                </a:lnTo>
                <a:lnTo>
                  <a:pt x="46" y="8"/>
                </a:lnTo>
                <a:lnTo>
                  <a:pt x="46" y="101"/>
                </a:lnTo>
                <a:lnTo>
                  <a:pt x="0" y="101"/>
                </a:lnTo>
                <a:lnTo>
                  <a:pt x="0" y="8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7" name="Freeform 345"/>
          <p:cNvSpPr>
            <a:spLocks/>
          </p:cNvSpPr>
          <p:nvPr/>
        </p:nvSpPr>
        <p:spPr bwMode="auto">
          <a:xfrm>
            <a:off x="4416425" y="5239537"/>
            <a:ext cx="73025" cy="160337"/>
          </a:xfrm>
          <a:custGeom>
            <a:avLst/>
            <a:gdLst>
              <a:gd name="T0" fmla="*/ 0 w 46"/>
              <a:gd name="T1" fmla="*/ 8 h 101"/>
              <a:gd name="T2" fmla="*/ 2 w 46"/>
              <a:gd name="T3" fmla="*/ 4 h 101"/>
              <a:gd name="T4" fmla="*/ 9 w 46"/>
              <a:gd name="T5" fmla="*/ 2 h 101"/>
              <a:gd name="T6" fmla="*/ 15 w 46"/>
              <a:gd name="T7" fmla="*/ 0 h 101"/>
              <a:gd name="T8" fmla="*/ 23 w 46"/>
              <a:gd name="T9" fmla="*/ 0 h 101"/>
              <a:gd name="T10" fmla="*/ 32 w 46"/>
              <a:gd name="T11" fmla="*/ 0 h 101"/>
              <a:gd name="T12" fmla="*/ 40 w 46"/>
              <a:gd name="T13" fmla="*/ 2 h 101"/>
              <a:gd name="T14" fmla="*/ 44 w 46"/>
              <a:gd name="T15" fmla="*/ 4 h 101"/>
              <a:gd name="T16" fmla="*/ 46 w 46"/>
              <a:gd name="T17" fmla="*/ 8 h 101"/>
              <a:gd name="T18" fmla="*/ 46 w 46"/>
              <a:gd name="T19" fmla="*/ 8 h 101"/>
              <a:gd name="T20" fmla="*/ 46 w 46"/>
              <a:gd name="T21" fmla="*/ 8 h 101"/>
              <a:gd name="T22" fmla="*/ 46 w 46"/>
              <a:gd name="T23" fmla="*/ 101 h 101"/>
              <a:gd name="T24" fmla="*/ 0 w 46"/>
              <a:gd name="T25" fmla="*/ 101 h 101"/>
              <a:gd name="T26" fmla="*/ 0 w 46"/>
              <a:gd name="T27" fmla="*/ 8 h 101"/>
              <a:gd name="T28" fmla="*/ 0 w 46"/>
              <a:gd name="T29" fmla="*/ 8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6"/>
              <a:gd name="T46" fmla="*/ 0 h 101"/>
              <a:gd name="T47" fmla="*/ 46 w 46"/>
              <a:gd name="T48" fmla="*/ 101 h 10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6" h="101">
                <a:moveTo>
                  <a:pt x="0" y="8"/>
                </a:moveTo>
                <a:lnTo>
                  <a:pt x="2" y="4"/>
                </a:lnTo>
                <a:lnTo>
                  <a:pt x="9" y="2"/>
                </a:lnTo>
                <a:lnTo>
                  <a:pt x="15" y="0"/>
                </a:lnTo>
                <a:lnTo>
                  <a:pt x="23" y="0"/>
                </a:lnTo>
                <a:lnTo>
                  <a:pt x="32" y="0"/>
                </a:lnTo>
                <a:lnTo>
                  <a:pt x="40" y="2"/>
                </a:lnTo>
                <a:lnTo>
                  <a:pt x="44" y="4"/>
                </a:lnTo>
                <a:lnTo>
                  <a:pt x="46" y="8"/>
                </a:lnTo>
                <a:lnTo>
                  <a:pt x="46" y="101"/>
                </a:lnTo>
                <a:lnTo>
                  <a:pt x="0" y="101"/>
                </a:lnTo>
                <a:lnTo>
                  <a:pt x="0" y="8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8" name="Freeform 346"/>
          <p:cNvSpPr>
            <a:spLocks/>
          </p:cNvSpPr>
          <p:nvPr/>
        </p:nvSpPr>
        <p:spPr bwMode="auto">
          <a:xfrm>
            <a:off x="4416425" y="5388762"/>
            <a:ext cx="73025" cy="26987"/>
          </a:xfrm>
          <a:custGeom>
            <a:avLst/>
            <a:gdLst>
              <a:gd name="T0" fmla="*/ 23 w 46"/>
              <a:gd name="T1" fmla="*/ 17 h 17"/>
              <a:gd name="T2" fmla="*/ 15 w 46"/>
              <a:gd name="T3" fmla="*/ 17 h 17"/>
              <a:gd name="T4" fmla="*/ 9 w 46"/>
              <a:gd name="T5" fmla="*/ 15 h 17"/>
              <a:gd name="T6" fmla="*/ 2 w 46"/>
              <a:gd name="T7" fmla="*/ 11 h 17"/>
              <a:gd name="T8" fmla="*/ 0 w 46"/>
              <a:gd name="T9" fmla="*/ 9 h 17"/>
              <a:gd name="T10" fmla="*/ 2 w 46"/>
              <a:gd name="T11" fmla="*/ 5 h 17"/>
              <a:gd name="T12" fmla="*/ 9 w 46"/>
              <a:gd name="T13" fmla="*/ 3 h 17"/>
              <a:gd name="T14" fmla="*/ 15 w 46"/>
              <a:gd name="T15" fmla="*/ 0 h 17"/>
              <a:gd name="T16" fmla="*/ 23 w 46"/>
              <a:gd name="T17" fmla="*/ 0 h 17"/>
              <a:gd name="T18" fmla="*/ 32 w 46"/>
              <a:gd name="T19" fmla="*/ 0 h 17"/>
              <a:gd name="T20" fmla="*/ 40 w 46"/>
              <a:gd name="T21" fmla="*/ 3 h 17"/>
              <a:gd name="T22" fmla="*/ 44 w 46"/>
              <a:gd name="T23" fmla="*/ 5 h 17"/>
              <a:gd name="T24" fmla="*/ 46 w 46"/>
              <a:gd name="T25" fmla="*/ 9 h 17"/>
              <a:gd name="T26" fmla="*/ 44 w 46"/>
              <a:gd name="T27" fmla="*/ 11 h 17"/>
              <a:gd name="T28" fmla="*/ 40 w 46"/>
              <a:gd name="T29" fmla="*/ 15 h 17"/>
              <a:gd name="T30" fmla="*/ 32 w 46"/>
              <a:gd name="T31" fmla="*/ 17 h 17"/>
              <a:gd name="T32" fmla="*/ 23 w 46"/>
              <a:gd name="T33" fmla="*/ 17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6"/>
              <a:gd name="T52" fmla="*/ 0 h 17"/>
              <a:gd name="T53" fmla="*/ 46 w 46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6" h="17">
                <a:moveTo>
                  <a:pt x="23" y="17"/>
                </a:moveTo>
                <a:lnTo>
                  <a:pt x="15" y="17"/>
                </a:lnTo>
                <a:lnTo>
                  <a:pt x="9" y="15"/>
                </a:lnTo>
                <a:lnTo>
                  <a:pt x="2" y="11"/>
                </a:lnTo>
                <a:lnTo>
                  <a:pt x="0" y="9"/>
                </a:lnTo>
                <a:lnTo>
                  <a:pt x="2" y="5"/>
                </a:lnTo>
                <a:lnTo>
                  <a:pt x="9" y="3"/>
                </a:lnTo>
                <a:lnTo>
                  <a:pt x="15" y="0"/>
                </a:lnTo>
                <a:lnTo>
                  <a:pt x="23" y="0"/>
                </a:lnTo>
                <a:lnTo>
                  <a:pt x="32" y="0"/>
                </a:lnTo>
                <a:lnTo>
                  <a:pt x="40" y="3"/>
                </a:lnTo>
                <a:lnTo>
                  <a:pt x="44" y="5"/>
                </a:lnTo>
                <a:lnTo>
                  <a:pt x="46" y="9"/>
                </a:lnTo>
                <a:lnTo>
                  <a:pt x="44" y="11"/>
                </a:lnTo>
                <a:lnTo>
                  <a:pt x="40" y="15"/>
                </a:lnTo>
                <a:lnTo>
                  <a:pt x="32" y="17"/>
                </a:lnTo>
                <a:lnTo>
                  <a:pt x="23" y="17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89" name="Freeform 347"/>
          <p:cNvSpPr>
            <a:spLocks/>
          </p:cNvSpPr>
          <p:nvPr/>
        </p:nvSpPr>
        <p:spPr bwMode="auto">
          <a:xfrm>
            <a:off x="4416425" y="5388762"/>
            <a:ext cx="73025" cy="26987"/>
          </a:xfrm>
          <a:custGeom>
            <a:avLst/>
            <a:gdLst>
              <a:gd name="T0" fmla="*/ 23 w 46"/>
              <a:gd name="T1" fmla="*/ 17 h 17"/>
              <a:gd name="T2" fmla="*/ 15 w 46"/>
              <a:gd name="T3" fmla="*/ 17 h 17"/>
              <a:gd name="T4" fmla="*/ 9 w 46"/>
              <a:gd name="T5" fmla="*/ 15 h 17"/>
              <a:gd name="T6" fmla="*/ 2 w 46"/>
              <a:gd name="T7" fmla="*/ 11 h 17"/>
              <a:gd name="T8" fmla="*/ 0 w 46"/>
              <a:gd name="T9" fmla="*/ 9 h 17"/>
              <a:gd name="T10" fmla="*/ 2 w 46"/>
              <a:gd name="T11" fmla="*/ 5 h 17"/>
              <a:gd name="T12" fmla="*/ 9 w 46"/>
              <a:gd name="T13" fmla="*/ 3 h 17"/>
              <a:gd name="T14" fmla="*/ 15 w 46"/>
              <a:gd name="T15" fmla="*/ 0 h 17"/>
              <a:gd name="T16" fmla="*/ 23 w 46"/>
              <a:gd name="T17" fmla="*/ 0 h 17"/>
              <a:gd name="T18" fmla="*/ 32 w 46"/>
              <a:gd name="T19" fmla="*/ 0 h 17"/>
              <a:gd name="T20" fmla="*/ 40 w 46"/>
              <a:gd name="T21" fmla="*/ 3 h 17"/>
              <a:gd name="T22" fmla="*/ 44 w 46"/>
              <a:gd name="T23" fmla="*/ 5 h 17"/>
              <a:gd name="T24" fmla="*/ 46 w 46"/>
              <a:gd name="T25" fmla="*/ 9 h 17"/>
              <a:gd name="T26" fmla="*/ 44 w 46"/>
              <a:gd name="T27" fmla="*/ 11 h 17"/>
              <a:gd name="T28" fmla="*/ 40 w 46"/>
              <a:gd name="T29" fmla="*/ 15 h 17"/>
              <a:gd name="T30" fmla="*/ 32 w 46"/>
              <a:gd name="T31" fmla="*/ 17 h 17"/>
              <a:gd name="T32" fmla="*/ 23 w 46"/>
              <a:gd name="T33" fmla="*/ 17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6"/>
              <a:gd name="T52" fmla="*/ 0 h 17"/>
              <a:gd name="T53" fmla="*/ 46 w 46"/>
              <a:gd name="T54" fmla="*/ 17 h 1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6" h="17">
                <a:moveTo>
                  <a:pt x="23" y="17"/>
                </a:moveTo>
                <a:lnTo>
                  <a:pt x="15" y="17"/>
                </a:lnTo>
                <a:lnTo>
                  <a:pt x="9" y="15"/>
                </a:lnTo>
                <a:lnTo>
                  <a:pt x="2" y="11"/>
                </a:lnTo>
                <a:lnTo>
                  <a:pt x="0" y="9"/>
                </a:lnTo>
                <a:lnTo>
                  <a:pt x="2" y="5"/>
                </a:lnTo>
                <a:lnTo>
                  <a:pt x="9" y="3"/>
                </a:lnTo>
                <a:lnTo>
                  <a:pt x="15" y="0"/>
                </a:lnTo>
                <a:lnTo>
                  <a:pt x="23" y="0"/>
                </a:lnTo>
                <a:lnTo>
                  <a:pt x="32" y="0"/>
                </a:lnTo>
                <a:lnTo>
                  <a:pt x="40" y="3"/>
                </a:lnTo>
                <a:lnTo>
                  <a:pt x="44" y="5"/>
                </a:lnTo>
                <a:lnTo>
                  <a:pt x="46" y="9"/>
                </a:lnTo>
                <a:lnTo>
                  <a:pt x="44" y="11"/>
                </a:lnTo>
                <a:lnTo>
                  <a:pt x="40" y="15"/>
                </a:lnTo>
                <a:lnTo>
                  <a:pt x="32" y="17"/>
                </a:lnTo>
                <a:lnTo>
                  <a:pt x="23" y="17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0" name="Freeform 348"/>
          <p:cNvSpPr>
            <a:spLocks/>
          </p:cNvSpPr>
          <p:nvPr/>
        </p:nvSpPr>
        <p:spPr bwMode="auto">
          <a:xfrm>
            <a:off x="4376738" y="5399874"/>
            <a:ext cx="84138" cy="36512"/>
          </a:xfrm>
          <a:custGeom>
            <a:avLst/>
            <a:gdLst>
              <a:gd name="T0" fmla="*/ 50 w 53"/>
              <a:gd name="T1" fmla="*/ 0 h 23"/>
              <a:gd name="T2" fmla="*/ 53 w 53"/>
              <a:gd name="T3" fmla="*/ 2 h 23"/>
              <a:gd name="T4" fmla="*/ 50 w 53"/>
              <a:gd name="T5" fmla="*/ 4 h 23"/>
              <a:gd name="T6" fmla="*/ 48 w 53"/>
              <a:gd name="T7" fmla="*/ 8 h 23"/>
              <a:gd name="T8" fmla="*/ 44 w 53"/>
              <a:gd name="T9" fmla="*/ 10 h 23"/>
              <a:gd name="T10" fmla="*/ 42 w 53"/>
              <a:gd name="T11" fmla="*/ 14 h 23"/>
              <a:gd name="T12" fmla="*/ 40 w 53"/>
              <a:gd name="T13" fmla="*/ 17 h 23"/>
              <a:gd name="T14" fmla="*/ 36 w 53"/>
              <a:gd name="T15" fmla="*/ 19 h 23"/>
              <a:gd name="T16" fmla="*/ 32 w 53"/>
              <a:gd name="T17" fmla="*/ 21 h 23"/>
              <a:gd name="T18" fmla="*/ 29 w 53"/>
              <a:gd name="T19" fmla="*/ 23 h 23"/>
              <a:gd name="T20" fmla="*/ 25 w 53"/>
              <a:gd name="T21" fmla="*/ 23 h 23"/>
              <a:gd name="T22" fmla="*/ 21 w 53"/>
              <a:gd name="T23" fmla="*/ 23 h 23"/>
              <a:gd name="T24" fmla="*/ 19 w 53"/>
              <a:gd name="T25" fmla="*/ 23 h 23"/>
              <a:gd name="T26" fmla="*/ 17 w 53"/>
              <a:gd name="T27" fmla="*/ 21 h 23"/>
              <a:gd name="T28" fmla="*/ 15 w 53"/>
              <a:gd name="T29" fmla="*/ 21 h 23"/>
              <a:gd name="T30" fmla="*/ 13 w 53"/>
              <a:gd name="T31" fmla="*/ 21 h 23"/>
              <a:gd name="T32" fmla="*/ 13 w 53"/>
              <a:gd name="T33" fmla="*/ 19 h 23"/>
              <a:gd name="T34" fmla="*/ 10 w 53"/>
              <a:gd name="T35" fmla="*/ 17 h 23"/>
              <a:gd name="T36" fmla="*/ 8 w 53"/>
              <a:gd name="T37" fmla="*/ 17 h 23"/>
              <a:gd name="T38" fmla="*/ 6 w 53"/>
              <a:gd name="T39" fmla="*/ 14 h 23"/>
              <a:gd name="T40" fmla="*/ 4 w 53"/>
              <a:gd name="T41" fmla="*/ 12 h 23"/>
              <a:gd name="T42" fmla="*/ 4 w 53"/>
              <a:gd name="T43" fmla="*/ 8 h 23"/>
              <a:gd name="T44" fmla="*/ 2 w 53"/>
              <a:gd name="T45" fmla="*/ 6 h 23"/>
              <a:gd name="T46" fmla="*/ 0 w 53"/>
              <a:gd name="T47" fmla="*/ 4 h 23"/>
              <a:gd name="T48" fmla="*/ 4 w 53"/>
              <a:gd name="T49" fmla="*/ 2 h 23"/>
              <a:gd name="T50" fmla="*/ 4 w 53"/>
              <a:gd name="T51" fmla="*/ 6 h 23"/>
              <a:gd name="T52" fmla="*/ 6 w 53"/>
              <a:gd name="T53" fmla="*/ 8 h 23"/>
              <a:gd name="T54" fmla="*/ 8 w 53"/>
              <a:gd name="T55" fmla="*/ 10 h 23"/>
              <a:gd name="T56" fmla="*/ 8 w 53"/>
              <a:gd name="T57" fmla="*/ 12 h 23"/>
              <a:gd name="T58" fmla="*/ 10 w 53"/>
              <a:gd name="T59" fmla="*/ 14 h 23"/>
              <a:gd name="T60" fmla="*/ 13 w 53"/>
              <a:gd name="T61" fmla="*/ 14 h 23"/>
              <a:gd name="T62" fmla="*/ 13 w 53"/>
              <a:gd name="T63" fmla="*/ 17 h 23"/>
              <a:gd name="T64" fmla="*/ 15 w 53"/>
              <a:gd name="T65" fmla="*/ 19 h 23"/>
              <a:gd name="T66" fmla="*/ 17 w 53"/>
              <a:gd name="T67" fmla="*/ 19 h 23"/>
              <a:gd name="T68" fmla="*/ 19 w 53"/>
              <a:gd name="T69" fmla="*/ 19 h 23"/>
              <a:gd name="T70" fmla="*/ 19 w 53"/>
              <a:gd name="T71" fmla="*/ 21 h 23"/>
              <a:gd name="T72" fmla="*/ 21 w 53"/>
              <a:gd name="T73" fmla="*/ 21 h 23"/>
              <a:gd name="T74" fmla="*/ 25 w 53"/>
              <a:gd name="T75" fmla="*/ 21 h 23"/>
              <a:gd name="T76" fmla="*/ 27 w 53"/>
              <a:gd name="T77" fmla="*/ 19 h 23"/>
              <a:gd name="T78" fmla="*/ 32 w 53"/>
              <a:gd name="T79" fmla="*/ 19 h 23"/>
              <a:gd name="T80" fmla="*/ 34 w 53"/>
              <a:gd name="T81" fmla="*/ 17 h 23"/>
              <a:gd name="T82" fmla="*/ 38 w 53"/>
              <a:gd name="T83" fmla="*/ 14 h 23"/>
              <a:gd name="T84" fmla="*/ 40 w 53"/>
              <a:gd name="T85" fmla="*/ 12 h 23"/>
              <a:gd name="T86" fmla="*/ 42 w 53"/>
              <a:gd name="T87" fmla="*/ 10 h 23"/>
              <a:gd name="T88" fmla="*/ 46 w 53"/>
              <a:gd name="T89" fmla="*/ 6 h 23"/>
              <a:gd name="T90" fmla="*/ 48 w 53"/>
              <a:gd name="T91" fmla="*/ 4 h 23"/>
              <a:gd name="T92" fmla="*/ 50 w 53"/>
              <a:gd name="T93" fmla="*/ 0 h 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3"/>
              <a:gd name="T142" fmla="*/ 0 h 23"/>
              <a:gd name="T143" fmla="*/ 53 w 53"/>
              <a:gd name="T144" fmla="*/ 23 h 2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3" h="23">
                <a:moveTo>
                  <a:pt x="50" y="0"/>
                </a:moveTo>
                <a:lnTo>
                  <a:pt x="53" y="2"/>
                </a:lnTo>
                <a:lnTo>
                  <a:pt x="50" y="4"/>
                </a:lnTo>
                <a:lnTo>
                  <a:pt x="48" y="8"/>
                </a:lnTo>
                <a:lnTo>
                  <a:pt x="44" y="10"/>
                </a:lnTo>
                <a:lnTo>
                  <a:pt x="42" y="14"/>
                </a:lnTo>
                <a:lnTo>
                  <a:pt x="40" y="17"/>
                </a:lnTo>
                <a:lnTo>
                  <a:pt x="36" y="19"/>
                </a:lnTo>
                <a:lnTo>
                  <a:pt x="32" y="21"/>
                </a:lnTo>
                <a:lnTo>
                  <a:pt x="29" y="23"/>
                </a:lnTo>
                <a:lnTo>
                  <a:pt x="25" y="23"/>
                </a:lnTo>
                <a:lnTo>
                  <a:pt x="21" y="23"/>
                </a:lnTo>
                <a:lnTo>
                  <a:pt x="19" y="23"/>
                </a:lnTo>
                <a:lnTo>
                  <a:pt x="17" y="21"/>
                </a:lnTo>
                <a:lnTo>
                  <a:pt x="15" y="21"/>
                </a:lnTo>
                <a:lnTo>
                  <a:pt x="13" y="21"/>
                </a:lnTo>
                <a:lnTo>
                  <a:pt x="13" y="19"/>
                </a:lnTo>
                <a:lnTo>
                  <a:pt x="10" y="17"/>
                </a:lnTo>
                <a:lnTo>
                  <a:pt x="8" y="17"/>
                </a:lnTo>
                <a:lnTo>
                  <a:pt x="6" y="14"/>
                </a:lnTo>
                <a:lnTo>
                  <a:pt x="4" y="12"/>
                </a:lnTo>
                <a:lnTo>
                  <a:pt x="4" y="8"/>
                </a:lnTo>
                <a:lnTo>
                  <a:pt x="2" y="6"/>
                </a:lnTo>
                <a:lnTo>
                  <a:pt x="0" y="4"/>
                </a:lnTo>
                <a:lnTo>
                  <a:pt x="4" y="2"/>
                </a:lnTo>
                <a:lnTo>
                  <a:pt x="4" y="6"/>
                </a:lnTo>
                <a:lnTo>
                  <a:pt x="6" y="8"/>
                </a:lnTo>
                <a:lnTo>
                  <a:pt x="8" y="10"/>
                </a:lnTo>
                <a:lnTo>
                  <a:pt x="8" y="12"/>
                </a:lnTo>
                <a:lnTo>
                  <a:pt x="10" y="14"/>
                </a:lnTo>
                <a:lnTo>
                  <a:pt x="13" y="14"/>
                </a:lnTo>
                <a:lnTo>
                  <a:pt x="13" y="17"/>
                </a:lnTo>
                <a:lnTo>
                  <a:pt x="15" y="19"/>
                </a:lnTo>
                <a:lnTo>
                  <a:pt x="17" y="19"/>
                </a:lnTo>
                <a:lnTo>
                  <a:pt x="19" y="19"/>
                </a:lnTo>
                <a:lnTo>
                  <a:pt x="19" y="21"/>
                </a:lnTo>
                <a:lnTo>
                  <a:pt x="21" y="21"/>
                </a:lnTo>
                <a:lnTo>
                  <a:pt x="25" y="21"/>
                </a:lnTo>
                <a:lnTo>
                  <a:pt x="27" y="19"/>
                </a:lnTo>
                <a:lnTo>
                  <a:pt x="32" y="19"/>
                </a:lnTo>
                <a:lnTo>
                  <a:pt x="34" y="17"/>
                </a:lnTo>
                <a:lnTo>
                  <a:pt x="38" y="14"/>
                </a:lnTo>
                <a:lnTo>
                  <a:pt x="40" y="12"/>
                </a:lnTo>
                <a:lnTo>
                  <a:pt x="42" y="10"/>
                </a:lnTo>
                <a:lnTo>
                  <a:pt x="46" y="6"/>
                </a:lnTo>
                <a:lnTo>
                  <a:pt x="48" y="4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1" name="Freeform 349"/>
          <p:cNvSpPr>
            <a:spLocks/>
          </p:cNvSpPr>
          <p:nvPr/>
        </p:nvSpPr>
        <p:spPr bwMode="auto">
          <a:xfrm>
            <a:off x="4446588" y="4979187"/>
            <a:ext cx="39688" cy="23812"/>
          </a:xfrm>
          <a:custGeom>
            <a:avLst/>
            <a:gdLst>
              <a:gd name="T0" fmla="*/ 0 w 25"/>
              <a:gd name="T1" fmla="*/ 15 h 15"/>
              <a:gd name="T2" fmla="*/ 25 w 25"/>
              <a:gd name="T3" fmla="*/ 0 h 15"/>
              <a:gd name="T4" fmla="*/ 13 w 25"/>
              <a:gd name="T5" fmla="*/ 8 h 15"/>
              <a:gd name="T6" fmla="*/ 0 w 25"/>
              <a:gd name="T7" fmla="*/ 15 h 15"/>
              <a:gd name="T8" fmla="*/ 0 60000 65536"/>
              <a:gd name="T9" fmla="*/ 0 60000 65536"/>
              <a:gd name="T10" fmla="*/ 0 60000 65536"/>
              <a:gd name="T11" fmla="*/ 0 60000 65536"/>
              <a:gd name="T12" fmla="*/ 0 w 25"/>
              <a:gd name="T13" fmla="*/ 0 h 15"/>
              <a:gd name="T14" fmla="*/ 25 w 25"/>
              <a:gd name="T15" fmla="*/ 15 h 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" h="15">
                <a:moveTo>
                  <a:pt x="0" y="15"/>
                </a:moveTo>
                <a:lnTo>
                  <a:pt x="25" y="0"/>
                </a:lnTo>
                <a:lnTo>
                  <a:pt x="13" y="8"/>
                </a:lnTo>
                <a:lnTo>
                  <a:pt x="0" y="15"/>
                </a:lnTo>
                <a:close/>
              </a:path>
            </a:pathLst>
          </a:custGeom>
          <a:solidFill>
            <a:srgbClr val="7BA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2" name="Freeform 350"/>
          <p:cNvSpPr>
            <a:spLocks/>
          </p:cNvSpPr>
          <p:nvPr/>
        </p:nvSpPr>
        <p:spPr bwMode="auto">
          <a:xfrm>
            <a:off x="4433888" y="4969662"/>
            <a:ext cx="63500" cy="36512"/>
          </a:xfrm>
          <a:custGeom>
            <a:avLst/>
            <a:gdLst>
              <a:gd name="T0" fmla="*/ 0 w 40"/>
              <a:gd name="T1" fmla="*/ 23 h 23"/>
              <a:gd name="T2" fmla="*/ 40 w 40"/>
              <a:gd name="T3" fmla="*/ 0 h 23"/>
              <a:gd name="T4" fmla="*/ 31 w 40"/>
              <a:gd name="T5" fmla="*/ 8 h 23"/>
              <a:gd name="T6" fmla="*/ 21 w 40"/>
              <a:gd name="T7" fmla="*/ 14 h 23"/>
              <a:gd name="T8" fmla="*/ 10 w 40"/>
              <a:gd name="T9" fmla="*/ 21 h 23"/>
              <a:gd name="T10" fmla="*/ 0 w 40"/>
              <a:gd name="T11" fmla="*/ 23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0"/>
              <a:gd name="T19" fmla="*/ 0 h 23"/>
              <a:gd name="T20" fmla="*/ 40 w 40"/>
              <a:gd name="T21" fmla="*/ 23 h 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0" h="23">
                <a:moveTo>
                  <a:pt x="0" y="23"/>
                </a:moveTo>
                <a:lnTo>
                  <a:pt x="40" y="0"/>
                </a:lnTo>
                <a:lnTo>
                  <a:pt x="31" y="8"/>
                </a:lnTo>
                <a:lnTo>
                  <a:pt x="21" y="14"/>
                </a:lnTo>
                <a:lnTo>
                  <a:pt x="10" y="21"/>
                </a:lnTo>
                <a:lnTo>
                  <a:pt x="0" y="23"/>
                </a:lnTo>
                <a:close/>
              </a:path>
            </a:pathLst>
          </a:custGeom>
          <a:solidFill>
            <a:srgbClr val="7DA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3" name="Freeform 351"/>
          <p:cNvSpPr>
            <a:spLocks/>
          </p:cNvSpPr>
          <p:nvPr/>
        </p:nvSpPr>
        <p:spPr bwMode="auto">
          <a:xfrm>
            <a:off x="4422775" y="4958550"/>
            <a:ext cx="80963" cy="50800"/>
          </a:xfrm>
          <a:custGeom>
            <a:avLst/>
            <a:gdLst>
              <a:gd name="T0" fmla="*/ 40 w 51"/>
              <a:gd name="T1" fmla="*/ 13 h 32"/>
              <a:gd name="T2" fmla="*/ 15 w 51"/>
              <a:gd name="T3" fmla="*/ 28 h 32"/>
              <a:gd name="T4" fmla="*/ 9 w 51"/>
              <a:gd name="T5" fmla="*/ 30 h 32"/>
              <a:gd name="T6" fmla="*/ 0 w 51"/>
              <a:gd name="T7" fmla="*/ 32 h 32"/>
              <a:gd name="T8" fmla="*/ 51 w 51"/>
              <a:gd name="T9" fmla="*/ 0 h 32"/>
              <a:gd name="T10" fmla="*/ 47 w 51"/>
              <a:gd name="T11" fmla="*/ 7 h 32"/>
              <a:gd name="T12" fmla="*/ 40 w 51"/>
              <a:gd name="T13" fmla="*/ 13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1"/>
              <a:gd name="T22" fmla="*/ 0 h 32"/>
              <a:gd name="T23" fmla="*/ 51 w 5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1" h="32">
                <a:moveTo>
                  <a:pt x="40" y="13"/>
                </a:moveTo>
                <a:lnTo>
                  <a:pt x="15" y="28"/>
                </a:lnTo>
                <a:lnTo>
                  <a:pt x="9" y="30"/>
                </a:lnTo>
                <a:lnTo>
                  <a:pt x="0" y="32"/>
                </a:lnTo>
                <a:lnTo>
                  <a:pt x="51" y="0"/>
                </a:lnTo>
                <a:lnTo>
                  <a:pt x="47" y="7"/>
                </a:lnTo>
                <a:lnTo>
                  <a:pt x="40" y="13"/>
                </a:lnTo>
                <a:close/>
              </a:path>
            </a:pathLst>
          </a:custGeom>
          <a:solidFill>
            <a:srgbClr val="7FA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4" name="Freeform 352"/>
          <p:cNvSpPr>
            <a:spLocks/>
          </p:cNvSpPr>
          <p:nvPr/>
        </p:nvSpPr>
        <p:spPr bwMode="auto">
          <a:xfrm>
            <a:off x="4416425" y="4952200"/>
            <a:ext cx="93663" cy="57150"/>
          </a:xfrm>
          <a:custGeom>
            <a:avLst/>
            <a:gdLst>
              <a:gd name="T0" fmla="*/ 51 w 59"/>
              <a:gd name="T1" fmla="*/ 11 h 36"/>
              <a:gd name="T2" fmla="*/ 11 w 59"/>
              <a:gd name="T3" fmla="*/ 34 h 36"/>
              <a:gd name="T4" fmla="*/ 7 w 59"/>
              <a:gd name="T5" fmla="*/ 36 h 36"/>
              <a:gd name="T6" fmla="*/ 0 w 59"/>
              <a:gd name="T7" fmla="*/ 36 h 36"/>
              <a:gd name="T8" fmla="*/ 59 w 59"/>
              <a:gd name="T9" fmla="*/ 0 h 36"/>
              <a:gd name="T10" fmla="*/ 55 w 59"/>
              <a:gd name="T11" fmla="*/ 6 h 36"/>
              <a:gd name="T12" fmla="*/ 51 w 59"/>
              <a:gd name="T13" fmla="*/ 11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"/>
              <a:gd name="T22" fmla="*/ 0 h 36"/>
              <a:gd name="T23" fmla="*/ 59 w 59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" h="36">
                <a:moveTo>
                  <a:pt x="51" y="11"/>
                </a:moveTo>
                <a:lnTo>
                  <a:pt x="11" y="34"/>
                </a:lnTo>
                <a:lnTo>
                  <a:pt x="7" y="36"/>
                </a:lnTo>
                <a:lnTo>
                  <a:pt x="0" y="36"/>
                </a:lnTo>
                <a:lnTo>
                  <a:pt x="59" y="0"/>
                </a:lnTo>
                <a:lnTo>
                  <a:pt x="55" y="6"/>
                </a:lnTo>
                <a:lnTo>
                  <a:pt x="51" y="11"/>
                </a:lnTo>
                <a:close/>
              </a:path>
            </a:pathLst>
          </a:custGeom>
          <a:solidFill>
            <a:srgbClr val="81A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5" name="Freeform 353"/>
          <p:cNvSpPr>
            <a:spLocks/>
          </p:cNvSpPr>
          <p:nvPr/>
        </p:nvSpPr>
        <p:spPr bwMode="auto">
          <a:xfrm>
            <a:off x="4410075" y="4945850"/>
            <a:ext cx="103188" cy="63500"/>
          </a:xfrm>
          <a:custGeom>
            <a:avLst/>
            <a:gdLst>
              <a:gd name="T0" fmla="*/ 59 w 65"/>
              <a:gd name="T1" fmla="*/ 8 h 40"/>
              <a:gd name="T2" fmla="*/ 8 w 65"/>
              <a:gd name="T3" fmla="*/ 40 h 40"/>
              <a:gd name="T4" fmla="*/ 4 w 65"/>
              <a:gd name="T5" fmla="*/ 40 h 40"/>
              <a:gd name="T6" fmla="*/ 0 w 65"/>
              <a:gd name="T7" fmla="*/ 40 h 40"/>
              <a:gd name="T8" fmla="*/ 65 w 65"/>
              <a:gd name="T9" fmla="*/ 0 h 40"/>
              <a:gd name="T10" fmla="*/ 65 w 65"/>
              <a:gd name="T11" fmla="*/ 2 h 40"/>
              <a:gd name="T12" fmla="*/ 63 w 65"/>
              <a:gd name="T13" fmla="*/ 4 h 40"/>
              <a:gd name="T14" fmla="*/ 61 w 65"/>
              <a:gd name="T15" fmla="*/ 6 h 40"/>
              <a:gd name="T16" fmla="*/ 59 w 65"/>
              <a:gd name="T17" fmla="*/ 8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5"/>
              <a:gd name="T28" fmla="*/ 0 h 40"/>
              <a:gd name="T29" fmla="*/ 65 w 65"/>
              <a:gd name="T30" fmla="*/ 40 h 4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5" h="40">
                <a:moveTo>
                  <a:pt x="59" y="8"/>
                </a:moveTo>
                <a:lnTo>
                  <a:pt x="8" y="40"/>
                </a:lnTo>
                <a:lnTo>
                  <a:pt x="4" y="40"/>
                </a:lnTo>
                <a:lnTo>
                  <a:pt x="0" y="40"/>
                </a:lnTo>
                <a:lnTo>
                  <a:pt x="65" y="0"/>
                </a:lnTo>
                <a:lnTo>
                  <a:pt x="65" y="2"/>
                </a:lnTo>
                <a:lnTo>
                  <a:pt x="63" y="4"/>
                </a:lnTo>
                <a:lnTo>
                  <a:pt x="61" y="6"/>
                </a:lnTo>
                <a:lnTo>
                  <a:pt x="59" y="8"/>
                </a:lnTo>
                <a:close/>
              </a:path>
            </a:pathLst>
          </a:custGeom>
          <a:solidFill>
            <a:srgbClr val="83A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6" name="Freeform 354"/>
          <p:cNvSpPr>
            <a:spLocks/>
          </p:cNvSpPr>
          <p:nvPr/>
        </p:nvSpPr>
        <p:spPr bwMode="auto">
          <a:xfrm>
            <a:off x="4403725" y="4939500"/>
            <a:ext cx="112713" cy="69850"/>
          </a:xfrm>
          <a:custGeom>
            <a:avLst/>
            <a:gdLst>
              <a:gd name="T0" fmla="*/ 67 w 71"/>
              <a:gd name="T1" fmla="*/ 8 h 44"/>
              <a:gd name="T2" fmla="*/ 8 w 71"/>
              <a:gd name="T3" fmla="*/ 44 h 44"/>
              <a:gd name="T4" fmla="*/ 4 w 71"/>
              <a:gd name="T5" fmla="*/ 44 h 44"/>
              <a:gd name="T6" fmla="*/ 0 w 71"/>
              <a:gd name="T7" fmla="*/ 44 h 44"/>
              <a:gd name="T8" fmla="*/ 71 w 71"/>
              <a:gd name="T9" fmla="*/ 0 h 44"/>
              <a:gd name="T10" fmla="*/ 69 w 71"/>
              <a:gd name="T11" fmla="*/ 4 h 44"/>
              <a:gd name="T12" fmla="*/ 67 w 71"/>
              <a:gd name="T13" fmla="*/ 8 h 44"/>
              <a:gd name="T14" fmla="*/ 67 w 71"/>
              <a:gd name="T15" fmla="*/ 8 h 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1"/>
              <a:gd name="T25" fmla="*/ 0 h 44"/>
              <a:gd name="T26" fmla="*/ 71 w 71"/>
              <a:gd name="T27" fmla="*/ 44 h 4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1" h="44">
                <a:moveTo>
                  <a:pt x="67" y="8"/>
                </a:moveTo>
                <a:lnTo>
                  <a:pt x="8" y="44"/>
                </a:lnTo>
                <a:lnTo>
                  <a:pt x="4" y="44"/>
                </a:lnTo>
                <a:lnTo>
                  <a:pt x="0" y="44"/>
                </a:lnTo>
                <a:lnTo>
                  <a:pt x="71" y="0"/>
                </a:lnTo>
                <a:lnTo>
                  <a:pt x="69" y="4"/>
                </a:lnTo>
                <a:lnTo>
                  <a:pt x="67" y="8"/>
                </a:lnTo>
                <a:close/>
              </a:path>
            </a:pathLst>
          </a:custGeom>
          <a:solidFill>
            <a:srgbClr val="85A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7" name="Freeform 355"/>
          <p:cNvSpPr>
            <a:spLocks/>
          </p:cNvSpPr>
          <p:nvPr/>
        </p:nvSpPr>
        <p:spPr bwMode="auto">
          <a:xfrm>
            <a:off x="4400550" y="4936325"/>
            <a:ext cx="119063" cy="73025"/>
          </a:xfrm>
          <a:custGeom>
            <a:avLst/>
            <a:gdLst>
              <a:gd name="T0" fmla="*/ 71 w 75"/>
              <a:gd name="T1" fmla="*/ 6 h 46"/>
              <a:gd name="T2" fmla="*/ 6 w 75"/>
              <a:gd name="T3" fmla="*/ 46 h 46"/>
              <a:gd name="T4" fmla="*/ 4 w 75"/>
              <a:gd name="T5" fmla="*/ 46 h 46"/>
              <a:gd name="T6" fmla="*/ 0 w 75"/>
              <a:gd name="T7" fmla="*/ 46 h 46"/>
              <a:gd name="T8" fmla="*/ 75 w 75"/>
              <a:gd name="T9" fmla="*/ 0 h 46"/>
              <a:gd name="T10" fmla="*/ 73 w 75"/>
              <a:gd name="T11" fmla="*/ 4 h 46"/>
              <a:gd name="T12" fmla="*/ 71 w 75"/>
              <a:gd name="T13" fmla="*/ 6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5"/>
              <a:gd name="T22" fmla="*/ 0 h 46"/>
              <a:gd name="T23" fmla="*/ 75 w 75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5" h="46">
                <a:moveTo>
                  <a:pt x="71" y="6"/>
                </a:moveTo>
                <a:lnTo>
                  <a:pt x="6" y="46"/>
                </a:lnTo>
                <a:lnTo>
                  <a:pt x="4" y="46"/>
                </a:lnTo>
                <a:lnTo>
                  <a:pt x="0" y="46"/>
                </a:lnTo>
                <a:lnTo>
                  <a:pt x="75" y="0"/>
                </a:lnTo>
                <a:lnTo>
                  <a:pt x="73" y="4"/>
                </a:lnTo>
                <a:lnTo>
                  <a:pt x="71" y="6"/>
                </a:lnTo>
                <a:close/>
              </a:path>
            </a:pathLst>
          </a:custGeom>
          <a:solidFill>
            <a:srgbClr val="87A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8" name="Freeform 356"/>
          <p:cNvSpPr>
            <a:spLocks/>
          </p:cNvSpPr>
          <p:nvPr/>
        </p:nvSpPr>
        <p:spPr bwMode="auto">
          <a:xfrm>
            <a:off x="4392613" y="4928387"/>
            <a:ext cx="131763" cy="80962"/>
          </a:xfrm>
          <a:custGeom>
            <a:avLst/>
            <a:gdLst>
              <a:gd name="T0" fmla="*/ 78 w 83"/>
              <a:gd name="T1" fmla="*/ 7 h 51"/>
              <a:gd name="T2" fmla="*/ 7 w 83"/>
              <a:gd name="T3" fmla="*/ 51 h 51"/>
              <a:gd name="T4" fmla="*/ 5 w 83"/>
              <a:gd name="T5" fmla="*/ 51 h 51"/>
              <a:gd name="T6" fmla="*/ 0 w 83"/>
              <a:gd name="T7" fmla="*/ 49 h 51"/>
              <a:gd name="T8" fmla="*/ 83 w 83"/>
              <a:gd name="T9" fmla="*/ 0 h 51"/>
              <a:gd name="T10" fmla="*/ 80 w 83"/>
              <a:gd name="T11" fmla="*/ 5 h 51"/>
              <a:gd name="T12" fmla="*/ 78 w 83"/>
              <a:gd name="T13" fmla="*/ 7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51"/>
              <a:gd name="T23" fmla="*/ 83 w 83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51">
                <a:moveTo>
                  <a:pt x="78" y="7"/>
                </a:moveTo>
                <a:lnTo>
                  <a:pt x="7" y="51"/>
                </a:lnTo>
                <a:lnTo>
                  <a:pt x="5" y="51"/>
                </a:lnTo>
                <a:lnTo>
                  <a:pt x="0" y="49"/>
                </a:lnTo>
                <a:lnTo>
                  <a:pt x="83" y="0"/>
                </a:lnTo>
                <a:lnTo>
                  <a:pt x="80" y="5"/>
                </a:lnTo>
                <a:lnTo>
                  <a:pt x="78" y="7"/>
                </a:lnTo>
                <a:close/>
              </a:path>
            </a:pathLst>
          </a:custGeom>
          <a:solidFill>
            <a:srgbClr val="89B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899" name="Freeform 357"/>
          <p:cNvSpPr>
            <a:spLocks/>
          </p:cNvSpPr>
          <p:nvPr/>
        </p:nvSpPr>
        <p:spPr bwMode="auto">
          <a:xfrm>
            <a:off x="4389438" y="4925212"/>
            <a:ext cx="138113" cy="84137"/>
          </a:xfrm>
          <a:custGeom>
            <a:avLst/>
            <a:gdLst>
              <a:gd name="T0" fmla="*/ 82 w 87"/>
              <a:gd name="T1" fmla="*/ 7 h 53"/>
              <a:gd name="T2" fmla="*/ 7 w 87"/>
              <a:gd name="T3" fmla="*/ 53 h 53"/>
              <a:gd name="T4" fmla="*/ 2 w 87"/>
              <a:gd name="T5" fmla="*/ 51 h 53"/>
              <a:gd name="T6" fmla="*/ 0 w 87"/>
              <a:gd name="T7" fmla="*/ 51 h 53"/>
              <a:gd name="T8" fmla="*/ 87 w 87"/>
              <a:gd name="T9" fmla="*/ 0 h 53"/>
              <a:gd name="T10" fmla="*/ 85 w 87"/>
              <a:gd name="T11" fmla="*/ 2 h 53"/>
              <a:gd name="T12" fmla="*/ 82 w 87"/>
              <a:gd name="T13" fmla="*/ 7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7"/>
              <a:gd name="T22" fmla="*/ 0 h 53"/>
              <a:gd name="T23" fmla="*/ 87 w 87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7" h="53">
                <a:moveTo>
                  <a:pt x="82" y="7"/>
                </a:moveTo>
                <a:lnTo>
                  <a:pt x="7" y="53"/>
                </a:lnTo>
                <a:lnTo>
                  <a:pt x="2" y="51"/>
                </a:lnTo>
                <a:lnTo>
                  <a:pt x="0" y="51"/>
                </a:lnTo>
                <a:lnTo>
                  <a:pt x="87" y="0"/>
                </a:lnTo>
                <a:lnTo>
                  <a:pt x="85" y="2"/>
                </a:lnTo>
                <a:lnTo>
                  <a:pt x="82" y="7"/>
                </a:lnTo>
                <a:close/>
              </a:path>
            </a:pathLst>
          </a:custGeom>
          <a:solidFill>
            <a:srgbClr val="8BB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0" name="Freeform 358"/>
          <p:cNvSpPr>
            <a:spLocks/>
          </p:cNvSpPr>
          <p:nvPr/>
        </p:nvSpPr>
        <p:spPr bwMode="auto">
          <a:xfrm>
            <a:off x="4386263" y="4918862"/>
            <a:ext cx="141288" cy="87312"/>
          </a:xfrm>
          <a:custGeom>
            <a:avLst/>
            <a:gdLst>
              <a:gd name="T0" fmla="*/ 87 w 89"/>
              <a:gd name="T1" fmla="*/ 6 h 55"/>
              <a:gd name="T2" fmla="*/ 4 w 89"/>
              <a:gd name="T3" fmla="*/ 55 h 55"/>
              <a:gd name="T4" fmla="*/ 2 w 89"/>
              <a:gd name="T5" fmla="*/ 55 h 55"/>
              <a:gd name="T6" fmla="*/ 0 w 89"/>
              <a:gd name="T7" fmla="*/ 53 h 55"/>
              <a:gd name="T8" fmla="*/ 89 w 89"/>
              <a:gd name="T9" fmla="*/ 0 h 55"/>
              <a:gd name="T10" fmla="*/ 89 w 89"/>
              <a:gd name="T11" fmla="*/ 4 h 55"/>
              <a:gd name="T12" fmla="*/ 87 w 89"/>
              <a:gd name="T13" fmla="*/ 6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9"/>
              <a:gd name="T22" fmla="*/ 0 h 55"/>
              <a:gd name="T23" fmla="*/ 89 w 89"/>
              <a:gd name="T24" fmla="*/ 55 h 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9" h="55">
                <a:moveTo>
                  <a:pt x="87" y="6"/>
                </a:moveTo>
                <a:lnTo>
                  <a:pt x="4" y="55"/>
                </a:lnTo>
                <a:lnTo>
                  <a:pt x="2" y="55"/>
                </a:lnTo>
                <a:lnTo>
                  <a:pt x="0" y="53"/>
                </a:lnTo>
                <a:lnTo>
                  <a:pt x="89" y="0"/>
                </a:lnTo>
                <a:lnTo>
                  <a:pt x="89" y="4"/>
                </a:lnTo>
                <a:lnTo>
                  <a:pt x="87" y="6"/>
                </a:lnTo>
                <a:close/>
              </a:path>
            </a:pathLst>
          </a:custGeom>
          <a:solidFill>
            <a:srgbClr val="8DB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1" name="Freeform 359"/>
          <p:cNvSpPr>
            <a:spLocks/>
          </p:cNvSpPr>
          <p:nvPr/>
        </p:nvSpPr>
        <p:spPr bwMode="auto">
          <a:xfrm>
            <a:off x="4383088" y="4915687"/>
            <a:ext cx="147638" cy="90487"/>
          </a:xfrm>
          <a:custGeom>
            <a:avLst/>
            <a:gdLst>
              <a:gd name="T0" fmla="*/ 91 w 93"/>
              <a:gd name="T1" fmla="*/ 6 h 57"/>
              <a:gd name="T2" fmla="*/ 4 w 93"/>
              <a:gd name="T3" fmla="*/ 57 h 57"/>
              <a:gd name="T4" fmla="*/ 2 w 93"/>
              <a:gd name="T5" fmla="*/ 55 h 57"/>
              <a:gd name="T6" fmla="*/ 0 w 93"/>
              <a:gd name="T7" fmla="*/ 55 h 57"/>
              <a:gd name="T8" fmla="*/ 93 w 93"/>
              <a:gd name="T9" fmla="*/ 0 h 57"/>
              <a:gd name="T10" fmla="*/ 91 w 93"/>
              <a:gd name="T11" fmla="*/ 2 h 57"/>
              <a:gd name="T12" fmla="*/ 91 w 93"/>
              <a:gd name="T13" fmla="*/ 6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3"/>
              <a:gd name="T22" fmla="*/ 0 h 57"/>
              <a:gd name="T23" fmla="*/ 93 w 93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3" h="57">
                <a:moveTo>
                  <a:pt x="91" y="6"/>
                </a:moveTo>
                <a:lnTo>
                  <a:pt x="4" y="57"/>
                </a:lnTo>
                <a:lnTo>
                  <a:pt x="2" y="55"/>
                </a:lnTo>
                <a:lnTo>
                  <a:pt x="0" y="55"/>
                </a:lnTo>
                <a:lnTo>
                  <a:pt x="93" y="0"/>
                </a:lnTo>
                <a:lnTo>
                  <a:pt x="91" y="2"/>
                </a:lnTo>
                <a:lnTo>
                  <a:pt x="91" y="6"/>
                </a:lnTo>
                <a:close/>
              </a:path>
            </a:pathLst>
          </a:custGeom>
          <a:solidFill>
            <a:srgbClr val="8FB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2" name="Freeform 360"/>
          <p:cNvSpPr>
            <a:spLocks/>
          </p:cNvSpPr>
          <p:nvPr/>
        </p:nvSpPr>
        <p:spPr bwMode="auto">
          <a:xfrm>
            <a:off x="4376738" y="4909337"/>
            <a:ext cx="153988" cy="93662"/>
          </a:xfrm>
          <a:custGeom>
            <a:avLst/>
            <a:gdLst>
              <a:gd name="T0" fmla="*/ 95 w 97"/>
              <a:gd name="T1" fmla="*/ 6 h 59"/>
              <a:gd name="T2" fmla="*/ 6 w 97"/>
              <a:gd name="T3" fmla="*/ 59 h 59"/>
              <a:gd name="T4" fmla="*/ 4 w 97"/>
              <a:gd name="T5" fmla="*/ 59 h 59"/>
              <a:gd name="T6" fmla="*/ 0 w 97"/>
              <a:gd name="T7" fmla="*/ 59 h 59"/>
              <a:gd name="T8" fmla="*/ 97 w 97"/>
              <a:gd name="T9" fmla="*/ 0 h 59"/>
              <a:gd name="T10" fmla="*/ 97 w 97"/>
              <a:gd name="T11" fmla="*/ 4 h 59"/>
              <a:gd name="T12" fmla="*/ 95 w 97"/>
              <a:gd name="T13" fmla="*/ 6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7"/>
              <a:gd name="T22" fmla="*/ 0 h 59"/>
              <a:gd name="T23" fmla="*/ 97 w 97"/>
              <a:gd name="T24" fmla="*/ 59 h 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7" h="59">
                <a:moveTo>
                  <a:pt x="95" y="6"/>
                </a:moveTo>
                <a:lnTo>
                  <a:pt x="6" y="59"/>
                </a:lnTo>
                <a:lnTo>
                  <a:pt x="4" y="59"/>
                </a:lnTo>
                <a:lnTo>
                  <a:pt x="0" y="59"/>
                </a:lnTo>
                <a:lnTo>
                  <a:pt x="97" y="0"/>
                </a:lnTo>
                <a:lnTo>
                  <a:pt x="97" y="4"/>
                </a:lnTo>
                <a:lnTo>
                  <a:pt x="95" y="6"/>
                </a:lnTo>
                <a:close/>
              </a:path>
            </a:pathLst>
          </a:custGeom>
          <a:solidFill>
            <a:srgbClr val="91B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3" name="Freeform 361"/>
          <p:cNvSpPr>
            <a:spLocks/>
          </p:cNvSpPr>
          <p:nvPr/>
        </p:nvSpPr>
        <p:spPr bwMode="auto">
          <a:xfrm>
            <a:off x="4373563" y="4906162"/>
            <a:ext cx="157163" cy="96837"/>
          </a:xfrm>
          <a:custGeom>
            <a:avLst/>
            <a:gdLst>
              <a:gd name="T0" fmla="*/ 99 w 99"/>
              <a:gd name="T1" fmla="*/ 6 h 61"/>
              <a:gd name="T2" fmla="*/ 6 w 99"/>
              <a:gd name="T3" fmla="*/ 61 h 61"/>
              <a:gd name="T4" fmla="*/ 4 w 99"/>
              <a:gd name="T5" fmla="*/ 61 h 61"/>
              <a:gd name="T6" fmla="*/ 0 w 99"/>
              <a:gd name="T7" fmla="*/ 59 h 61"/>
              <a:gd name="T8" fmla="*/ 99 w 99"/>
              <a:gd name="T9" fmla="*/ 0 h 61"/>
              <a:gd name="T10" fmla="*/ 99 w 99"/>
              <a:gd name="T11" fmla="*/ 2 h 61"/>
              <a:gd name="T12" fmla="*/ 99 w 99"/>
              <a:gd name="T13" fmla="*/ 6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61"/>
              <a:gd name="T23" fmla="*/ 99 w 99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61">
                <a:moveTo>
                  <a:pt x="99" y="6"/>
                </a:moveTo>
                <a:lnTo>
                  <a:pt x="6" y="61"/>
                </a:lnTo>
                <a:lnTo>
                  <a:pt x="4" y="61"/>
                </a:lnTo>
                <a:lnTo>
                  <a:pt x="0" y="59"/>
                </a:lnTo>
                <a:lnTo>
                  <a:pt x="99" y="0"/>
                </a:lnTo>
                <a:lnTo>
                  <a:pt x="99" y="2"/>
                </a:lnTo>
                <a:lnTo>
                  <a:pt x="99" y="6"/>
                </a:lnTo>
                <a:close/>
              </a:path>
            </a:pathLst>
          </a:custGeom>
          <a:solidFill>
            <a:srgbClr val="93B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4" name="Freeform 362"/>
          <p:cNvSpPr>
            <a:spLocks/>
          </p:cNvSpPr>
          <p:nvPr/>
        </p:nvSpPr>
        <p:spPr bwMode="auto">
          <a:xfrm>
            <a:off x="4370388" y="4899812"/>
            <a:ext cx="163513" cy="103187"/>
          </a:xfrm>
          <a:custGeom>
            <a:avLst/>
            <a:gdLst>
              <a:gd name="T0" fmla="*/ 101 w 103"/>
              <a:gd name="T1" fmla="*/ 6 h 65"/>
              <a:gd name="T2" fmla="*/ 4 w 103"/>
              <a:gd name="T3" fmla="*/ 65 h 65"/>
              <a:gd name="T4" fmla="*/ 2 w 103"/>
              <a:gd name="T5" fmla="*/ 63 h 65"/>
              <a:gd name="T6" fmla="*/ 0 w 103"/>
              <a:gd name="T7" fmla="*/ 60 h 65"/>
              <a:gd name="T8" fmla="*/ 103 w 103"/>
              <a:gd name="T9" fmla="*/ 0 h 65"/>
              <a:gd name="T10" fmla="*/ 101 w 103"/>
              <a:gd name="T11" fmla="*/ 4 h 65"/>
              <a:gd name="T12" fmla="*/ 101 w 103"/>
              <a:gd name="T13" fmla="*/ 6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3"/>
              <a:gd name="T22" fmla="*/ 0 h 65"/>
              <a:gd name="T23" fmla="*/ 103 w 103"/>
              <a:gd name="T24" fmla="*/ 65 h 6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3" h="65">
                <a:moveTo>
                  <a:pt x="101" y="6"/>
                </a:moveTo>
                <a:lnTo>
                  <a:pt x="4" y="65"/>
                </a:lnTo>
                <a:lnTo>
                  <a:pt x="2" y="63"/>
                </a:lnTo>
                <a:lnTo>
                  <a:pt x="0" y="60"/>
                </a:lnTo>
                <a:lnTo>
                  <a:pt x="103" y="0"/>
                </a:lnTo>
                <a:lnTo>
                  <a:pt x="101" y="4"/>
                </a:lnTo>
                <a:lnTo>
                  <a:pt x="101" y="6"/>
                </a:lnTo>
                <a:close/>
              </a:path>
            </a:pathLst>
          </a:custGeom>
          <a:solidFill>
            <a:srgbClr val="95B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5" name="Freeform 363"/>
          <p:cNvSpPr>
            <a:spLocks/>
          </p:cNvSpPr>
          <p:nvPr/>
        </p:nvSpPr>
        <p:spPr bwMode="auto">
          <a:xfrm>
            <a:off x="4370388" y="4895050"/>
            <a:ext cx="163513" cy="104775"/>
          </a:xfrm>
          <a:custGeom>
            <a:avLst/>
            <a:gdLst>
              <a:gd name="T0" fmla="*/ 101 w 103"/>
              <a:gd name="T1" fmla="*/ 7 h 66"/>
              <a:gd name="T2" fmla="*/ 2 w 103"/>
              <a:gd name="T3" fmla="*/ 66 h 66"/>
              <a:gd name="T4" fmla="*/ 2 w 103"/>
              <a:gd name="T5" fmla="*/ 63 h 66"/>
              <a:gd name="T6" fmla="*/ 0 w 103"/>
              <a:gd name="T7" fmla="*/ 63 h 66"/>
              <a:gd name="T8" fmla="*/ 0 w 103"/>
              <a:gd name="T9" fmla="*/ 63 h 66"/>
              <a:gd name="T10" fmla="*/ 103 w 103"/>
              <a:gd name="T11" fmla="*/ 0 h 66"/>
              <a:gd name="T12" fmla="*/ 103 w 103"/>
              <a:gd name="T13" fmla="*/ 3 h 66"/>
              <a:gd name="T14" fmla="*/ 101 w 103"/>
              <a:gd name="T15" fmla="*/ 7 h 6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3"/>
              <a:gd name="T25" fmla="*/ 0 h 66"/>
              <a:gd name="T26" fmla="*/ 103 w 103"/>
              <a:gd name="T27" fmla="*/ 66 h 6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3" h="66">
                <a:moveTo>
                  <a:pt x="101" y="7"/>
                </a:moveTo>
                <a:lnTo>
                  <a:pt x="2" y="66"/>
                </a:lnTo>
                <a:lnTo>
                  <a:pt x="2" y="63"/>
                </a:lnTo>
                <a:lnTo>
                  <a:pt x="0" y="63"/>
                </a:lnTo>
                <a:lnTo>
                  <a:pt x="103" y="0"/>
                </a:lnTo>
                <a:lnTo>
                  <a:pt x="103" y="3"/>
                </a:lnTo>
                <a:lnTo>
                  <a:pt x="101" y="7"/>
                </a:lnTo>
                <a:close/>
              </a:path>
            </a:pathLst>
          </a:custGeom>
          <a:solidFill>
            <a:srgbClr val="97B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6" name="Freeform 364"/>
          <p:cNvSpPr>
            <a:spLocks/>
          </p:cNvSpPr>
          <p:nvPr/>
        </p:nvSpPr>
        <p:spPr bwMode="auto">
          <a:xfrm>
            <a:off x="4367213" y="4891875"/>
            <a:ext cx="166688" cy="103187"/>
          </a:xfrm>
          <a:custGeom>
            <a:avLst/>
            <a:gdLst>
              <a:gd name="T0" fmla="*/ 105 w 105"/>
              <a:gd name="T1" fmla="*/ 5 h 65"/>
              <a:gd name="T2" fmla="*/ 2 w 105"/>
              <a:gd name="T3" fmla="*/ 65 h 65"/>
              <a:gd name="T4" fmla="*/ 2 w 105"/>
              <a:gd name="T5" fmla="*/ 65 h 65"/>
              <a:gd name="T6" fmla="*/ 2 w 105"/>
              <a:gd name="T7" fmla="*/ 65 h 65"/>
              <a:gd name="T8" fmla="*/ 0 w 105"/>
              <a:gd name="T9" fmla="*/ 65 h 65"/>
              <a:gd name="T10" fmla="*/ 0 w 105"/>
              <a:gd name="T11" fmla="*/ 63 h 65"/>
              <a:gd name="T12" fmla="*/ 105 w 105"/>
              <a:gd name="T13" fmla="*/ 0 h 65"/>
              <a:gd name="T14" fmla="*/ 105 w 105"/>
              <a:gd name="T15" fmla="*/ 2 h 65"/>
              <a:gd name="T16" fmla="*/ 105 w 105"/>
              <a:gd name="T17" fmla="*/ 5 h 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5"/>
              <a:gd name="T28" fmla="*/ 0 h 65"/>
              <a:gd name="T29" fmla="*/ 105 w 105"/>
              <a:gd name="T30" fmla="*/ 65 h 6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5" h="65">
                <a:moveTo>
                  <a:pt x="105" y="5"/>
                </a:moveTo>
                <a:lnTo>
                  <a:pt x="2" y="65"/>
                </a:lnTo>
                <a:lnTo>
                  <a:pt x="0" y="65"/>
                </a:lnTo>
                <a:lnTo>
                  <a:pt x="0" y="63"/>
                </a:lnTo>
                <a:lnTo>
                  <a:pt x="105" y="0"/>
                </a:lnTo>
                <a:lnTo>
                  <a:pt x="105" y="2"/>
                </a:lnTo>
                <a:lnTo>
                  <a:pt x="105" y="5"/>
                </a:lnTo>
                <a:close/>
              </a:path>
            </a:pathLst>
          </a:custGeom>
          <a:solidFill>
            <a:srgbClr val="99B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7" name="Freeform 365"/>
          <p:cNvSpPr>
            <a:spLocks/>
          </p:cNvSpPr>
          <p:nvPr/>
        </p:nvSpPr>
        <p:spPr bwMode="auto">
          <a:xfrm>
            <a:off x="4364038" y="4888700"/>
            <a:ext cx="169863" cy="106362"/>
          </a:xfrm>
          <a:custGeom>
            <a:avLst/>
            <a:gdLst>
              <a:gd name="T0" fmla="*/ 107 w 107"/>
              <a:gd name="T1" fmla="*/ 4 h 67"/>
              <a:gd name="T2" fmla="*/ 4 w 107"/>
              <a:gd name="T3" fmla="*/ 67 h 67"/>
              <a:gd name="T4" fmla="*/ 2 w 107"/>
              <a:gd name="T5" fmla="*/ 65 h 67"/>
              <a:gd name="T6" fmla="*/ 0 w 107"/>
              <a:gd name="T7" fmla="*/ 63 h 67"/>
              <a:gd name="T8" fmla="*/ 107 w 107"/>
              <a:gd name="T9" fmla="*/ 0 h 67"/>
              <a:gd name="T10" fmla="*/ 107 w 107"/>
              <a:gd name="T11" fmla="*/ 2 h 67"/>
              <a:gd name="T12" fmla="*/ 107 w 107"/>
              <a:gd name="T13" fmla="*/ 4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7"/>
              <a:gd name="T22" fmla="*/ 0 h 67"/>
              <a:gd name="T23" fmla="*/ 107 w 107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7" h="67">
                <a:moveTo>
                  <a:pt x="107" y="4"/>
                </a:moveTo>
                <a:lnTo>
                  <a:pt x="4" y="67"/>
                </a:lnTo>
                <a:lnTo>
                  <a:pt x="2" y="65"/>
                </a:lnTo>
                <a:lnTo>
                  <a:pt x="0" y="63"/>
                </a:lnTo>
                <a:lnTo>
                  <a:pt x="107" y="0"/>
                </a:lnTo>
                <a:lnTo>
                  <a:pt x="107" y="2"/>
                </a:lnTo>
                <a:lnTo>
                  <a:pt x="107" y="4"/>
                </a:lnTo>
                <a:close/>
              </a:path>
            </a:pathLst>
          </a:custGeom>
          <a:solidFill>
            <a:srgbClr val="9BB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8" name="Freeform 366"/>
          <p:cNvSpPr>
            <a:spLocks/>
          </p:cNvSpPr>
          <p:nvPr/>
        </p:nvSpPr>
        <p:spPr bwMode="auto">
          <a:xfrm>
            <a:off x="4359275" y="4882350"/>
            <a:ext cx="174625" cy="109537"/>
          </a:xfrm>
          <a:custGeom>
            <a:avLst/>
            <a:gdLst>
              <a:gd name="T0" fmla="*/ 110 w 110"/>
              <a:gd name="T1" fmla="*/ 6 h 69"/>
              <a:gd name="T2" fmla="*/ 5 w 110"/>
              <a:gd name="T3" fmla="*/ 69 h 69"/>
              <a:gd name="T4" fmla="*/ 3 w 110"/>
              <a:gd name="T5" fmla="*/ 67 h 69"/>
              <a:gd name="T6" fmla="*/ 0 w 110"/>
              <a:gd name="T7" fmla="*/ 67 h 69"/>
              <a:gd name="T8" fmla="*/ 110 w 110"/>
              <a:gd name="T9" fmla="*/ 0 h 69"/>
              <a:gd name="T10" fmla="*/ 110 w 110"/>
              <a:gd name="T11" fmla="*/ 4 h 69"/>
              <a:gd name="T12" fmla="*/ 110 w 110"/>
              <a:gd name="T13" fmla="*/ 6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69"/>
              <a:gd name="T23" fmla="*/ 110 w 110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69">
                <a:moveTo>
                  <a:pt x="110" y="6"/>
                </a:moveTo>
                <a:lnTo>
                  <a:pt x="5" y="69"/>
                </a:lnTo>
                <a:lnTo>
                  <a:pt x="3" y="67"/>
                </a:lnTo>
                <a:lnTo>
                  <a:pt x="0" y="67"/>
                </a:lnTo>
                <a:lnTo>
                  <a:pt x="110" y="0"/>
                </a:lnTo>
                <a:lnTo>
                  <a:pt x="110" y="4"/>
                </a:lnTo>
                <a:lnTo>
                  <a:pt x="110" y="6"/>
                </a:lnTo>
                <a:close/>
              </a:path>
            </a:pathLst>
          </a:custGeom>
          <a:solidFill>
            <a:srgbClr val="9DB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09" name="Freeform 367"/>
          <p:cNvSpPr>
            <a:spLocks/>
          </p:cNvSpPr>
          <p:nvPr/>
        </p:nvSpPr>
        <p:spPr bwMode="auto">
          <a:xfrm>
            <a:off x="4356100" y="4879175"/>
            <a:ext cx="177800" cy="109537"/>
          </a:xfrm>
          <a:custGeom>
            <a:avLst/>
            <a:gdLst>
              <a:gd name="T0" fmla="*/ 112 w 112"/>
              <a:gd name="T1" fmla="*/ 6 h 69"/>
              <a:gd name="T2" fmla="*/ 5 w 112"/>
              <a:gd name="T3" fmla="*/ 69 h 69"/>
              <a:gd name="T4" fmla="*/ 2 w 112"/>
              <a:gd name="T5" fmla="*/ 69 h 69"/>
              <a:gd name="T6" fmla="*/ 0 w 112"/>
              <a:gd name="T7" fmla="*/ 67 h 69"/>
              <a:gd name="T8" fmla="*/ 112 w 112"/>
              <a:gd name="T9" fmla="*/ 0 h 69"/>
              <a:gd name="T10" fmla="*/ 112 w 112"/>
              <a:gd name="T11" fmla="*/ 2 h 69"/>
              <a:gd name="T12" fmla="*/ 112 w 112"/>
              <a:gd name="T13" fmla="*/ 6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69"/>
              <a:gd name="T23" fmla="*/ 112 w 112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69">
                <a:moveTo>
                  <a:pt x="112" y="6"/>
                </a:moveTo>
                <a:lnTo>
                  <a:pt x="5" y="69"/>
                </a:lnTo>
                <a:lnTo>
                  <a:pt x="2" y="69"/>
                </a:lnTo>
                <a:lnTo>
                  <a:pt x="0" y="67"/>
                </a:lnTo>
                <a:lnTo>
                  <a:pt x="112" y="0"/>
                </a:lnTo>
                <a:lnTo>
                  <a:pt x="112" y="2"/>
                </a:lnTo>
                <a:lnTo>
                  <a:pt x="112" y="6"/>
                </a:lnTo>
                <a:close/>
              </a:path>
            </a:pathLst>
          </a:custGeom>
          <a:solidFill>
            <a:srgbClr val="9FB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0" name="Freeform 368"/>
          <p:cNvSpPr>
            <a:spLocks/>
          </p:cNvSpPr>
          <p:nvPr/>
        </p:nvSpPr>
        <p:spPr bwMode="auto">
          <a:xfrm>
            <a:off x="4356100" y="4876000"/>
            <a:ext cx="177800" cy="112712"/>
          </a:xfrm>
          <a:custGeom>
            <a:avLst/>
            <a:gdLst>
              <a:gd name="T0" fmla="*/ 112 w 112"/>
              <a:gd name="T1" fmla="*/ 4 h 71"/>
              <a:gd name="T2" fmla="*/ 2 w 112"/>
              <a:gd name="T3" fmla="*/ 71 h 71"/>
              <a:gd name="T4" fmla="*/ 0 w 112"/>
              <a:gd name="T5" fmla="*/ 69 h 71"/>
              <a:gd name="T6" fmla="*/ 0 w 112"/>
              <a:gd name="T7" fmla="*/ 67 h 71"/>
              <a:gd name="T8" fmla="*/ 112 w 112"/>
              <a:gd name="T9" fmla="*/ 0 h 71"/>
              <a:gd name="T10" fmla="*/ 112 w 112"/>
              <a:gd name="T11" fmla="*/ 2 h 71"/>
              <a:gd name="T12" fmla="*/ 112 w 112"/>
              <a:gd name="T13" fmla="*/ 4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2"/>
              <a:gd name="T22" fmla="*/ 0 h 71"/>
              <a:gd name="T23" fmla="*/ 112 w 112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2" h="71">
                <a:moveTo>
                  <a:pt x="112" y="4"/>
                </a:moveTo>
                <a:lnTo>
                  <a:pt x="2" y="71"/>
                </a:lnTo>
                <a:lnTo>
                  <a:pt x="0" y="69"/>
                </a:lnTo>
                <a:lnTo>
                  <a:pt x="0" y="67"/>
                </a:lnTo>
                <a:lnTo>
                  <a:pt x="112" y="0"/>
                </a:lnTo>
                <a:lnTo>
                  <a:pt x="112" y="2"/>
                </a:lnTo>
                <a:lnTo>
                  <a:pt x="112" y="4"/>
                </a:lnTo>
                <a:close/>
              </a:path>
            </a:pathLst>
          </a:custGeom>
          <a:solidFill>
            <a:srgbClr val="A1C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1" name="Freeform 369"/>
          <p:cNvSpPr>
            <a:spLocks/>
          </p:cNvSpPr>
          <p:nvPr/>
        </p:nvSpPr>
        <p:spPr bwMode="auto">
          <a:xfrm>
            <a:off x="4352925" y="4872825"/>
            <a:ext cx="180975" cy="112712"/>
          </a:xfrm>
          <a:custGeom>
            <a:avLst/>
            <a:gdLst>
              <a:gd name="T0" fmla="*/ 114 w 114"/>
              <a:gd name="T1" fmla="*/ 4 h 71"/>
              <a:gd name="T2" fmla="*/ 2 w 114"/>
              <a:gd name="T3" fmla="*/ 71 h 71"/>
              <a:gd name="T4" fmla="*/ 2 w 114"/>
              <a:gd name="T5" fmla="*/ 69 h 71"/>
              <a:gd name="T6" fmla="*/ 0 w 114"/>
              <a:gd name="T7" fmla="*/ 69 h 71"/>
              <a:gd name="T8" fmla="*/ 114 w 114"/>
              <a:gd name="T9" fmla="*/ 0 h 71"/>
              <a:gd name="T10" fmla="*/ 114 w 114"/>
              <a:gd name="T11" fmla="*/ 2 h 71"/>
              <a:gd name="T12" fmla="*/ 114 w 114"/>
              <a:gd name="T13" fmla="*/ 4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4"/>
              <a:gd name="T22" fmla="*/ 0 h 71"/>
              <a:gd name="T23" fmla="*/ 114 w 114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4" h="71">
                <a:moveTo>
                  <a:pt x="114" y="4"/>
                </a:moveTo>
                <a:lnTo>
                  <a:pt x="2" y="71"/>
                </a:lnTo>
                <a:lnTo>
                  <a:pt x="2" y="69"/>
                </a:lnTo>
                <a:lnTo>
                  <a:pt x="0" y="69"/>
                </a:lnTo>
                <a:lnTo>
                  <a:pt x="114" y="0"/>
                </a:lnTo>
                <a:lnTo>
                  <a:pt x="114" y="2"/>
                </a:lnTo>
                <a:lnTo>
                  <a:pt x="114" y="4"/>
                </a:lnTo>
                <a:close/>
              </a:path>
            </a:pathLst>
          </a:custGeom>
          <a:solidFill>
            <a:srgbClr val="A3C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2" name="Freeform 370"/>
          <p:cNvSpPr>
            <a:spLocks/>
          </p:cNvSpPr>
          <p:nvPr/>
        </p:nvSpPr>
        <p:spPr bwMode="auto">
          <a:xfrm>
            <a:off x="4349750" y="4869650"/>
            <a:ext cx="184150" cy="112712"/>
          </a:xfrm>
          <a:custGeom>
            <a:avLst/>
            <a:gdLst>
              <a:gd name="T0" fmla="*/ 116 w 116"/>
              <a:gd name="T1" fmla="*/ 4 h 71"/>
              <a:gd name="T2" fmla="*/ 4 w 116"/>
              <a:gd name="T3" fmla="*/ 71 h 71"/>
              <a:gd name="T4" fmla="*/ 2 w 116"/>
              <a:gd name="T5" fmla="*/ 71 h 71"/>
              <a:gd name="T6" fmla="*/ 0 w 116"/>
              <a:gd name="T7" fmla="*/ 69 h 71"/>
              <a:gd name="T8" fmla="*/ 116 w 116"/>
              <a:gd name="T9" fmla="*/ 0 h 71"/>
              <a:gd name="T10" fmla="*/ 116 w 116"/>
              <a:gd name="T11" fmla="*/ 2 h 71"/>
              <a:gd name="T12" fmla="*/ 116 w 116"/>
              <a:gd name="T13" fmla="*/ 4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6"/>
              <a:gd name="T22" fmla="*/ 0 h 71"/>
              <a:gd name="T23" fmla="*/ 116 w 116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6" h="71">
                <a:moveTo>
                  <a:pt x="116" y="4"/>
                </a:moveTo>
                <a:lnTo>
                  <a:pt x="4" y="71"/>
                </a:lnTo>
                <a:lnTo>
                  <a:pt x="2" y="71"/>
                </a:lnTo>
                <a:lnTo>
                  <a:pt x="0" y="69"/>
                </a:lnTo>
                <a:lnTo>
                  <a:pt x="116" y="0"/>
                </a:lnTo>
                <a:lnTo>
                  <a:pt x="116" y="2"/>
                </a:lnTo>
                <a:lnTo>
                  <a:pt x="116" y="4"/>
                </a:lnTo>
                <a:close/>
              </a:path>
            </a:pathLst>
          </a:custGeom>
          <a:solidFill>
            <a:srgbClr val="A5C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3" name="Freeform 371"/>
          <p:cNvSpPr>
            <a:spLocks/>
          </p:cNvSpPr>
          <p:nvPr/>
        </p:nvSpPr>
        <p:spPr bwMode="auto">
          <a:xfrm>
            <a:off x="4349750" y="4864887"/>
            <a:ext cx="184150" cy="117475"/>
          </a:xfrm>
          <a:custGeom>
            <a:avLst/>
            <a:gdLst>
              <a:gd name="T0" fmla="*/ 116 w 116"/>
              <a:gd name="T1" fmla="*/ 5 h 74"/>
              <a:gd name="T2" fmla="*/ 2 w 116"/>
              <a:gd name="T3" fmla="*/ 74 h 74"/>
              <a:gd name="T4" fmla="*/ 0 w 116"/>
              <a:gd name="T5" fmla="*/ 72 h 74"/>
              <a:gd name="T6" fmla="*/ 0 w 116"/>
              <a:gd name="T7" fmla="*/ 70 h 74"/>
              <a:gd name="T8" fmla="*/ 116 w 116"/>
              <a:gd name="T9" fmla="*/ 0 h 74"/>
              <a:gd name="T10" fmla="*/ 116 w 116"/>
              <a:gd name="T11" fmla="*/ 3 h 74"/>
              <a:gd name="T12" fmla="*/ 116 w 116"/>
              <a:gd name="T13" fmla="*/ 5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6"/>
              <a:gd name="T22" fmla="*/ 0 h 74"/>
              <a:gd name="T23" fmla="*/ 116 w 116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6" h="74">
                <a:moveTo>
                  <a:pt x="116" y="5"/>
                </a:moveTo>
                <a:lnTo>
                  <a:pt x="2" y="74"/>
                </a:lnTo>
                <a:lnTo>
                  <a:pt x="0" y="72"/>
                </a:lnTo>
                <a:lnTo>
                  <a:pt x="0" y="70"/>
                </a:lnTo>
                <a:lnTo>
                  <a:pt x="116" y="0"/>
                </a:lnTo>
                <a:lnTo>
                  <a:pt x="116" y="3"/>
                </a:lnTo>
                <a:lnTo>
                  <a:pt x="116" y="5"/>
                </a:lnTo>
                <a:close/>
              </a:path>
            </a:pathLst>
          </a:custGeom>
          <a:solidFill>
            <a:srgbClr val="A7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4" name="Freeform 372"/>
          <p:cNvSpPr>
            <a:spLocks/>
          </p:cNvSpPr>
          <p:nvPr/>
        </p:nvSpPr>
        <p:spPr bwMode="auto">
          <a:xfrm>
            <a:off x="4346575" y="4858537"/>
            <a:ext cx="187325" cy="120650"/>
          </a:xfrm>
          <a:custGeom>
            <a:avLst/>
            <a:gdLst>
              <a:gd name="T0" fmla="*/ 118 w 118"/>
              <a:gd name="T1" fmla="*/ 7 h 76"/>
              <a:gd name="T2" fmla="*/ 2 w 118"/>
              <a:gd name="T3" fmla="*/ 76 h 76"/>
              <a:gd name="T4" fmla="*/ 2 w 118"/>
              <a:gd name="T5" fmla="*/ 74 h 76"/>
              <a:gd name="T6" fmla="*/ 0 w 118"/>
              <a:gd name="T7" fmla="*/ 72 h 76"/>
              <a:gd name="T8" fmla="*/ 118 w 118"/>
              <a:gd name="T9" fmla="*/ 0 h 76"/>
              <a:gd name="T10" fmla="*/ 118 w 118"/>
              <a:gd name="T11" fmla="*/ 4 h 76"/>
              <a:gd name="T12" fmla="*/ 118 w 118"/>
              <a:gd name="T13" fmla="*/ 7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8"/>
              <a:gd name="T22" fmla="*/ 0 h 76"/>
              <a:gd name="T23" fmla="*/ 118 w 118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8" h="76">
                <a:moveTo>
                  <a:pt x="118" y="7"/>
                </a:moveTo>
                <a:lnTo>
                  <a:pt x="2" y="76"/>
                </a:lnTo>
                <a:lnTo>
                  <a:pt x="2" y="74"/>
                </a:lnTo>
                <a:lnTo>
                  <a:pt x="0" y="72"/>
                </a:lnTo>
                <a:lnTo>
                  <a:pt x="118" y="0"/>
                </a:lnTo>
                <a:lnTo>
                  <a:pt x="118" y="4"/>
                </a:lnTo>
                <a:lnTo>
                  <a:pt x="118" y="7"/>
                </a:lnTo>
                <a:close/>
              </a:path>
            </a:pathLst>
          </a:custGeom>
          <a:solidFill>
            <a:srgbClr val="A9C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5" name="Freeform 373"/>
          <p:cNvSpPr>
            <a:spLocks/>
          </p:cNvSpPr>
          <p:nvPr/>
        </p:nvSpPr>
        <p:spPr bwMode="auto">
          <a:xfrm>
            <a:off x="4346575" y="4855362"/>
            <a:ext cx="187325" cy="120650"/>
          </a:xfrm>
          <a:custGeom>
            <a:avLst/>
            <a:gdLst>
              <a:gd name="T0" fmla="*/ 118 w 118"/>
              <a:gd name="T1" fmla="*/ 6 h 76"/>
              <a:gd name="T2" fmla="*/ 2 w 118"/>
              <a:gd name="T3" fmla="*/ 76 h 76"/>
              <a:gd name="T4" fmla="*/ 0 w 118"/>
              <a:gd name="T5" fmla="*/ 74 h 76"/>
              <a:gd name="T6" fmla="*/ 0 w 118"/>
              <a:gd name="T7" fmla="*/ 72 h 76"/>
              <a:gd name="T8" fmla="*/ 118 w 118"/>
              <a:gd name="T9" fmla="*/ 0 h 76"/>
              <a:gd name="T10" fmla="*/ 118 w 118"/>
              <a:gd name="T11" fmla="*/ 2 h 76"/>
              <a:gd name="T12" fmla="*/ 118 w 118"/>
              <a:gd name="T13" fmla="*/ 6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8"/>
              <a:gd name="T22" fmla="*/ 0 h 76"/>
              <a:gd name="T23" fmla="*/ 118 w 118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8" h="76">
                <a:moveTo>
                  <a:pt x="118" y="6"/>
                </a:moveTo>
                <a:lnTo>
                  <a:pt x="2" y="76"/>
                </a:lnTo>
                <a:lnTo>
                  <a:pt x="0" y="74"/>
                </a:lnTo>
                <a:lnTo>
                  <a:pt x="0" y="72"/>
                </a:lnTo>
                <a:lnTo>
                  <a:pt x="118" y="0"/>
                </a:lnTo>
                <a:lnTo>
                  <a:pt x="118" y="2"/>
                </a:lnTo>
                <a:lnTo>
                  <a:pt x="118" y="6"/>
                </a:lnTo>
                <a:close/>
              </a:path>
            </a:pathLst>
          </a:custGeom>
          <a:solidFill>
            <a:srgbClr val="ABC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6" name="Freeform 374"/>
          <p:cNvSpPr>
            <a:spLocks/>
          </p:cNvSpPr>
          <p:nvPr/>
        </p:nvSpPr>
        <p:spPr bwMode="auto">
          <a:xfrm>
            <a:off x="4343400" y="4852187"/>
            <a:ext cx="190500" cy="120650"/>
          </a:xfrm>
          <a:custGeom>
            <a:avLst/>
            <a:gdLst>
              <a:gd name="T0" fmla="*/ 120 w 120"/>
              <a:gd name="T1" fmla="*/ 4 h 76"/>
              <a:gd name="T2" fmla="*/ 2 w 120"/>
              <a:gd name="T3" fmla="*/ 76 h 76"/>
              <a:gd name="T4" fmla="*/ 2 w 120"/>
              <a:gd name="T5" fmla="*/ 74 h 76"/>
              <a:gd name="T6" fmla="*/ 0 w 120"/>
              <a:gd name="T7" fmla="*/ 72 h 76"/>
              <a:gd name="T8" fmla="*/ 120 w 120"/>
              <a:gd name="T9" fmla="*/ 0 h 76"/>
              <a:gd name="T10" fmla="*/ 120 w 120"/>
              <a:gd name="T11" fmla="*/ 2 h 76"/>
              <a:gd name="T12" fmla="*/ 120 w 120"/>
              <a:gd name="T13" fmla="*/ 4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6"/>
              <a:gd name="T23" fmla="*/ 120 w 12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6">
                <a:moveTo>
                  <a:pt x="120" y="4"/>
                </a:moveTo>
                <a:lnTo>
                  <a:pt x="2" y="76"/>
                </a:lnTo>
                <a:lnTo>
                  <a:pt x="2" y="74"/>
                </a:lnTo>
                <a:lnTo>
                  <a:pt x="0" y="72"/>
                </a:lnTo>
                <a:lnTo>
                  <a:pt x="120" y="0"/>
                </a:lnTo>
                <a:lnTo>
                  <a:pt x="120" y="2"/>
                </a:lnTo>
                <a:lnTo>
                  <a:pt x="120" y="4"/>
                </a:lnTo>
                <a:close/>
              </a:path>
            </a:pathLst>
          </a:custGeom>
          <a:solidFill>
            <a:srgbClr val="ADC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7" name="Freeform 375"/>
          <p:cNvSpPr>
            <a:spLocks/>
          </p:cNvSpPr>
          <p:nvPr/>
        </p:nvSpPr>
        <p:spPr bwMode="auto">
          <a:xfrm>
            <a:off x="4343400" y="4849012"/>
            <a:ext cx="190500" cy="120650"/>
          </a:xfrm>
          <a:custGeom>
            <a:avLst/>
            <a:gdLst>
              <a:gd name="T0" fmla="*/ 120 w 120"/>
              <a:gd name="T1" fmla="*/ 4 h 76"/>
              <a:gd name="T2" fmla="*/ 2 w 120"/>
              <a:gd name="T3" fmla="*/ 76 h 76"/>
              <a:gd name="T4" fmla="*/ 0 w 120"/>
              <a:gd name="T5" fmla="*/ 74 h 76"/>
              <a:gd name="T6" fmla="*/ 0 w 120"/>
              <a:gd name="T7" fmla="*/ 71 h 76"/>
              <a:gd name="T8" fmla="*/ 118 w 120"/>
              <a:gd name="T9" fmla="*/ 0 h 76"/>
              <a:gd name="T10" fmla="*/ 120 w 120"/>
              <a:gd name="T11" fmla="*/ 2 h 76"/>
              <a:gd name="T12" fmla="*/ 120 w 120"/>
              <a:gd name="T13" fmla="*/ 4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6"/>
              <a:gd name="T23" fmla="*/ 120 w 12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6">
                <a:moveTo>
                  <a:pt x="120" y="4"/>
                </a:moveTo>
                <a:lnTo>
                  <a:pt x="2" y="76"/>
                </a:lnTo>
                <a:lnTo>
                  <a:pt x="0" y="74"/>
                </a:lnTo>
                <a:lnTo>
                  <a:pt x="0" y="71"/>
                </a:lnTo>
                <a:lnTo>
                  <a:pt x="118" y="0"/>
                </a:lnTo>
                <a:lnTo>
                  <a:pt x="120" y="2"/>
                </a:lnTo>
                <a:lnTo>
                  <a:pt x="120" y="4"/>
                </a:lnTo>
                <a:close/>
              </a:path>
            </a:pathLst>
          </a:custGeom>
          <a:solidFill>
            <a:srgbClr val="AFC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8" name="Freeform 376"/>
          <p:cNvSpPr>
            <a:spLocks/>
          </p:cNvSpPr>
          <p:nvPr/>
        </p:nvSpPr>
        <p:spPr bwMode="auto">
          <a:xfrm>
            <a:off x="4340225" y="4845837"/>
            <a:ext cx="193675" cy="120650"/>
          </a:xfrm>
          <a:custGeom>
            <a:avLst/>
            <a:gdLst>
              <a:gd name="T0" fmla="*/ 122 w 122"/>
              <a:gd name="T1" fmla="*/ 4 h 76"/>
              <a:gd name="T2" fmla="*/ 2 w 122"/>
              <a:gd name="T3" fmla="*/ 76 h 76"/>
              <a:gd name="T4" fmla="*/ 2 w 122"/>
              <a:gd name="T5" fmla="*/ 73 h 76"/>
              <a:gd name="T6" fmla="*/ 0 w 122"/>
              <a:gd name="T7" fmla="*/ 71 h 76"/>
              <a:gd name="T8" fmla="*/ 120 w 122"/>
              <a:gd name="T9" fmla="*/ 0 h 76"/>
              <a:gd name="T10" fmla="*/ 120 w 122"/>
              <a:gd name="T11" fmla="*/ 2 h 76"/>
              <a:gd name="T12" fmla="*/ 122 w 122"/>
              <a:gd name="T13" fmla="*/ 4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2"/>
              <a:gd name="T22" fmla="*/ 0 h 76"/>
              <a:gd name="T23" fmla="*/ 122 w 122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2" h="76">
                <a:moveTo>
                  <a:pt x="122" y="4"/>
                </a:moveTo>
                <a:lnTo>
                  <a:pt x="2" y="76"/>
                </a:lnTo>
                <a:lnTo>
                  <a:pt x="2" y="73"/>
                </a:lnTo>
                <a:lnTo>
                  <a:pt x="0" y="71"/>
                </a:lnTo>
                <a:lnTo>
                  <a:pt x="120" y="0"/>
                </a:lnTo>
                <a:lnTo>
                  <a:pt x="120" y="2"/>
                </a:lnTo>
                <a:lnTo>
                  <a:pt x="122" y="4"/>
                </a:lnTo>
                <a:close/>
              </a:path>
            </a:pathLst>
          </a:custGeom>
          <a:solidFill>
            <a:srgbClr val="B1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19" name="Freeform 377"/>
          <p:cNvSpPr>
            <a:spLocks/>
          </p:cNvSpPr>
          <p:nvPr/>
        </p:nvSpPr>
        <p:spPr bwMode="auto">
          <a:xfrm>
            <a:off x="4340225" y="4842662"/>
            <a:ext cx="190500" cy="119062"/>
          </a:xfrm>
          <a:custGeom>
            <a:avLst/>
            <a:gdLst>
              <a:gd name="T0" fmla="*/ 120 w 120"/>
              <a:gd name="T1" fmla="*/ 4 h 75"/>
              <a:gd name="T2" fmla="*/ 2 w 120"/>
              <a:gd name="T3" fmla="*/ 75 h 75"/>
              <a:gd name="T4" fmla="*/ 0 w 120"/>
              <a:gd name="T5" fmla="*/ 73 h 75"/>
              <a:gd name="T6" fmla="*/ 0 w 120"/>
              <a:gd name="T7" fmla="*/ 73 h 75"/>
              <a:gd name="T8" fmla="*/ 120 w 120"/>
              <a:gd name="T9" fmla="*/ 0 h 75"/>
              <a:gd name="T10" fmla="*/ 120 w 120"/>
              <a:gd name="T11" fmla="*/ 2 h 75"/>
              <a:gd name="T12" fmla="*/ 120 w 120"/>
              <a:gd name="T13" fmla="*/ 4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5"/>
              <a:gd name="T23" fmla="*/ 120 w 120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5">
                <a:moveTo>
                  <a:pt x="120" y="4"/>
                </a:moveTo>
                <a:lnTo>
                  <a:pt x="2" y="75"/>
                </a:lnTo>
                <a:lnTo>
                  <a:pt x="0" y="73"/>
                </a:lnTo>
                <a:lnTo>
                  <a:pt x="120" y="0"/>
                </a:lnTo>
                <a:lnTo>
                  <a:pt x="120" y="2"/>
                </a:lnTo>
                <a:lnTo>
                  <a:pt x="120" y="4"/>
                </a:lnTo>
                <a:close/>
              </a:path>
            </a:pathLst>
          </a:custGeom>
          <a:solidFill>
            <a:srgbClr val="B3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0" name="Freeform 378"/>
          <p:cNvSpPr>
            <a:spLocks/>
          </p:cNvSpPr>
          <p:nvPr/>
        </p:nvSpPr>
        <p:spPr bwMode="auto">
          <a:xfrm>
            <a:off x="4340225" y="4839487"/>
            <a:ext cx="190500" cy="119062"/>
          </a:xfrm>
          <a:custGeom>
            <a:avLst/>
            <a:gdLst>
              <a:gd name="T0" fmla="*/ 120 w 120"/>
              <a:gd name="T1" fmla="*/ 4 h 75"/>
              <a:gd name="T2" fmla="*/ 0 w 120"/>
              <a:gd name="T3" fmla="*/ 75 h 75"/>
              <a:gd name="T4" fmla="*/ 0 w 120"/>
              <a:gd name="T5" fmla="*/ 75 h 75"/>
              <a:gd name="T6" fmla="*/ 0 w 120"/>
              <a:gd name="T7" fmla="*/ 73 h 75"/>
              <a:gd name="T8" fmla="*/ 120 w 120"/>
              <a:gd name="T9" fmla="*/ 0 h 75"/>
              <a:gd name="T10" fmla="*/ 120 w 120"/>
              <a:gd name="T11" fmla="*/ 2 h 75"/>
              <a:gd name="T12" fmla="*/ 120 w 120"/>
              <a:gd name="T13" fmla="*/ 4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5"/>
              <a:gd name="T23" fmla="*/ 120 w 120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5">
                <a:moveTo>
                  <a:pt x="120" y="4"/>
                </a:moveTo>
                <a:lnTo>
                  <a:pt x="0" y="75"/>
                </a:lnTo>
                <a:lnTo>
                  <a:pt x="0" y="73"/>
                </a:lnTo>
                <a:lnTo>
                  <a:pt x="120" y="0"/>
                </a:lnTo>
                <a:lnTo>
                  <a:pt x="120" y="2"/>
                </a:lnTo>
                <a:lnTo>
                  <a:pt x="120" y="4"/>
                </a:lnTo>
                <a:close/>
              </a:path>
            </a:pathLst>
          </a:custGeom>
          <a:solidFill>
            <a:srgbClr val="B5C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1" name="Freeform 379"/>
          <p:cNvSpPr>
            <a:spLocks/>
          </p:cNvSpPr>
          <p:nvPr/>
        </p:nvSpPr>
        <p:spPr bwMode="auto">
          <a:xfrm>
            <a:off x="4337050" y="4836312"/>
            <a:ext cx="193675" cy="122237"/>
          </a:xfrm>
          <a:custGeom>
            <a:avLst/>
            <a:gdLst>
              <a:gd name="T0" fmla="*/ 122 w 122"/>
              <a:gd name="T1" fmla="*/ 4 h 77"/>
              <a:gd name="T2" fmla="*/ 2 w 122"/>
              <a:gd name="T3" fmla="*/ 77 h 77"/>
              <a:gd name="T4" fmla="*/ 2 w 122"/>
              <a:gd name="T5" fmla="*/ 75 h 77"/>
              <a:gd name="T6" fmla="*/ 0 w 122"/>
              <a:gd name="T7" fmla="*/ 73 h 77"/>
              <a:gd name="T8" fmla="*/ 120 w 122"/>
              <a:gd name="T9" fmla="*/ 0 h 77"/>
              <a:gd name="T10" fmla="*/ 122 w 122"/>
              <a:gd name="T11" fmla="*/ 2 h 77"/>
              <a:gd name="T12" fmla="*/ 122 w 122"/>
              <a:gd name="T13" fmla="*/ 4 h 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2"/>
              <a:gd name="T22" fmla="*/ 0 h 77"/>
              <a:gd name="T23" fmla="*/ 122 w 122"/>
              <a:gd name="T24" fmla="*/ 77 h 7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2" h="77">
                <a:moveTo>
                  <a:pt x="122" y="4"/>
                </a:moveTo>
                <a:lnTo>
                  <a:pt x="2" y="77"/>
                </a:lnTo>
                <a:lnTo>
                  <a:pt x="2" y="75"/>
                </a:lnTo>
                <a:lnTo>
                  <a:pt x="0" y="73"/>
                </a:lnTo>
                <a:lnTo>
                  <a:pt x="120" y="0"/>
                </a:lnTo>
                <a:lnTo>
                  <a:pt x="122" y="2"/>
                </a:lnTo>
                <a:lnTo>
                  <a:pt x="122" y="4"/>
                </a:lnTo>
                <a:close/>
              </a:path>
            </a:pathLst>
          </a:custGeom>
          <a:solidFill>
            <a:srgbClr val="B7C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2" name="Freeform 380"/>
          <p:cNvSpPr>
            <a:spLocks/>
          </p:cNvSpPr>
          <p:nvPr/>
        </p:nvSpPr>
        <p:spPr bwMode="auto">
          <a:xfrm>
            <a:off x="4337050" y="4836312"/>
            <a:ext cx="193675" cy="119062"/>
          </a:xfrm>
          <a:custGeom>
            <a:avLst/>
            <a:gdLst>
              <a:gd name="T0" fmla="*/ 122 w 122"/>
              <a:gd name="T1" fmla="*/ 2 h 75"/>
              <a:gd name="T2" fmla="*/ 2 w 122"/>
              <a:gd name="T3" fmla="*/ 75 h 75"/>
              <a:gd name="T4" fmla="*/ 0 w 122"/>
              <a:gd name="T5" fmla="*/ 73 h 75"/>
              <a:gd name="T6" fmla="*/ 0 w 122"/>
              <a:gd name="T7" fmla="*/ 71 h 75"/>
              <a:gd name="T8" fmla="*/ 120 w 122"/>
              <a:gd name="T9" fmla="*/ 0 h 75"/>
              <a:gd name="T10" fmla="*/ 120 w 122"/>
              <a:gd name="T11" fmla="*/ 0 h 75"/>
              <a:gd name="T12" fmla="*/ 122 w 122"/>
              <a:gd name="T13" fmla="*/ 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2"/>
              <a:gd name="T22" fmla="*/ 0 h 75"/>
              <a:gd name="T23" fmla="*/ 122 w 122"/>
              <a:gd name="T24" fmla="*/ 75 h 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2" h="75">
                <a:moveTo>
                  <a:pt x="122" y="2"/>
                </a:moveTo>
                <a:lnTo>
                  <a:pt x="2" y="75"/>
                </a:lnTo>
                <a:lnTo>
                  <a:pt x="0" y="73"/>
                </a:lnTo>
                <a:lnTo>
                  <a:pt x="0" y="71"/>
                </a:lnTo>
                <a:lnTo>
                  <a:pt x="120" y="0"/>
                </a:lnTo>
                <a:lnTo>
                  <a:pt x="122" y="2"/>
                </a:lnTo>
                <a:close/>
              </a:path>
            </a:pathLst>
          </a:custGeom>
          <a:solidFill>
            <a:srgbClr val="B9D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3" name="Freeform 381"/>
          <p:cNvSpPr>
            <a:spLocks/>
          </p:cNvSpPr>
          <p:nvPr/>
        </p:nvSpPr>
        <p:spPr bwMode="auto">
          <a:xfrm>
            <a:off x="4337050" y="4831550"/>
            <a:ext cx="190500" cy="120650"/>
          </a:xfrm>
          <a:custGeom>
            <a:avLst/>
            <a:gdLst>
              <a:gd name="T0" fmla="*/ 120 w 120"/>
              <a:gd name="T1" fmla="*/ 3 h 76"/>
              <a:gd name="T2" fmla="*/ 0 w 120"/>
              <a:gd name="T3" fmla="*/ 76 h 76"/>
              <a:gd name="T4" fmla="*/ 0 w 120"/>
              <a:gd name="T5" fmla="*/ 74 h 76"/>
              <a:gd name="T6" fmla="*/ 0 w 120"/>
              <a:gd name="T7" fmla="*/ 72 h 76"/>
              <a:gd name="T8" fmla="*/ 118 w 120"/>
              <a:gd name="T9" fmla="*/ 0 h 76"/>
              <a:gd name="T10" fmla="*/ 120 w 120"/>
              <a:gd name="T11" fmla="*/ 3 h 76"/>
              <a:gd name="T12" fmla="*/ 120 w 120"/>
              <a:gd name="T13" fmla="*/ 3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6"/>
              <a:gd name="T23" fmla="*/ 120 w 12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6">
                <a:moveTo>
                  <a:pt x="120" y="3"/>
                </a:move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118" y="0"/>
                </a:lnTo>
                <a:lnTo>
                  <a:pt x="120" y="3"/>
                </a:lnTo>
                <a:close/>
              </a:path>
            </a:pathLst>
          </a:custGeom>
          <a:solidFill>
            <a:srgbClr val="BBD1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4" name="Freeform 382"/>
          <p:cNvSpPr>
            <a:spLocks/>
          </p:cNvSpPr>
          <p:nvPr/>
        </p:nvSpPr>
        <p:spPr bwMode="auto">
          <a:xfrm>
            <a:off x="4337050" y="4828375"/>
            <a:ext cx="190500" cy="120650"/>
          </a:xfrm>
          <a:custGeom>
            <a:avLst/>
            <a:gdLst>
              <a:gd name="T0" fmla="*/ 120 w 120"/>
              <a:gd name="T1" fmla="*/ 5 h 76"/>
              <a:gd name="T2" fmla="*/ 0 w 120"/>
              <a:gd name="T3" fmla="*/ 76 h 76"/>
              <a:gd name="T4" fmla="*/ 0 w 120"/>
              <a:gd name="T5" fmla="*/ 74 h 76"/>
              <a:gd name="T6" fmla="*/ 0 w 120"/>
              <a:gd name="T7" fmla="*/ 72 h 76"/>
              <a:gd name="T8" fmla="*/ 118 w 120"/>
              <a:gd name="T9" fmla="*/ 0 h 76"/>
              <a:gd name="T10" fmla="*/ 118 w 120"/>
              <a:gd name="T11" fmla="*/ 2 h 76"/>
              <a:gd name="T12" fmla="*/ 120 w 120"/>
              <a:gd name="T13" fmla="*/ 5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6"/>
              <a:gd name="T23" fmla="*/ 120 w 12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6">
                <a:moveTo>
                  <a:pt x="120" y="5"/>
                </a:moveTo>
                <a:lnTo>
                  <a:pt x="0" y="76"/>
                </a:lnTo>
                <a:lnTo>
                  <a:pt x="0" y="74"/>
                </a:lnTo>
                <a:lnTo>
                  <a:pt x="0" y="72"/>
                </a:lnTo>
                <a:lnTo>
                  <a:pt x="118" y="0"/>
                </a:lnTo>
                <a:lnTo>
                  <a:pt x="118" y="2"/>
                </a:lnTo>
                <a:lnTo>
                  <a:pt x="120" y="5"/>
                </a:lnTo>
                <a:close/>
              </a:path>
            </a:pathLst>
          </a:custGeom>
          <a:solidFill>
            <a:srgbClr val="BDD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5" name="Freeform 383"/>
          <p:cNvSpPr>
            <a:spLocks/>
          </p:cNvSpPr>
          <p:nvPr/>
        </p:nvSpPr>
        <p:spPr bwMode="auto">
          <a:xfrm>
            <a:off x="4333875" y="4825200"/>
            <a:ext cx="190500" cy="120650"/>
          </a:xfrm>
          <a:custGeom>
            <a:avLst/>
            <a:gdLst>
              <a:gd name="T0" fmla="*/ 120 w 120"/>
              <a:gd name="T1" fmla="*/ 4 h 76"/>
              <a:gd name="T2" fmla="*/ 2 w 120"/>
              <a:gd name="T3" fmla="*/ 76 h 76"/>
              <a:gd name="T4" fmla="*/ 2 w 120"/>
              <a:gd name="T5" fmla="*/ 72 h 76"/>
              <a:gd name="T6" fmla="*/ 0 w 120"/>
              <a:gd name="T7" fmla="*/ 70 h 76"/>
              <a:gd name="T8" fmla="*/ 117 w 120"/>
              <a:gd name="T9" fmla="*/ 0 h 76"/>
              <a:gd name="T10" fmla="*/ 120 w 120"/>
              <a:gd name="T11" fmla="*/ 2 h 76"/>
              <a:gd name="T12" fmla="*/ 120 w 120"/>
              <a:gd name="T13" fmla="*/ 4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6"/>
              <a:gd name="T23" fmla="*/ 120 w 12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6">
                <a:moveTo>
                  <a:pt x="120" y="4"/>
                </a:moveTo>
                <a:lnTo>
                  <a:pt x="2" y="76"/>
                </a:lnTo>
                <a:lnTo>
                  <a:pt x="2" y="72"/>
                </a:lnTo>
                <a:lnTo>
                  <a:pt x="0" y="70"/>
                </a:lnTo>
                <a:lnTo>
                  <a:pt x="117" y="0"/>
                </a:lnTo>
                <a:lnTo>
                  <a:pt x="120" y="2"/>
                </a:lnTo>
                <a:lnTo>
                  <a:pt x="120" y="4"/>
                </a:lnTo>
                <a:close/>
              </a:path>
            </a:pathLst>
          </a:custGeom>
          <a:solidFill>
            <a:srgbClr val="BFD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6" name="Freeform 384"/>
          <p:cNvSpPr>
            <a:spLocks/>
          </p:cNvSpPr>
          <p:nvPr/>
        </p:nvSpPr>
        <p:spPr bwMode="auto">
          <a:xfrm>
            <a:off x="4333875" y="4822025"/>
            <a:ext cx="190500" cy="120650"/>
          </a:xfrm>
          <a:custGeom>
            <a:avLst/>
            <a:gdLst>
              <a:gd name="T0" fmla="*/ 120 w 120"/>
              <a:gd name="T1" fmla="*/ 4 h 76"/>
              <a:gd name="T2" fmla="*/ 2 w 120"/>
              <a:gd name="T3" fmla="*/ 76 h 76"/>
              <a:gd name="T4" fmla="*/ 0 w 120"/>
              <a:gd name="T5" fmla="*/ 72 h 76"/>
              <a:gd name="T6" fmla="*/ 0 w 120"/>
              <a:gd name="T7" fmla="*/ 70 h 76"/>
              <a:gd name="T8" fmla="*/ 117 w 120"/>
              <a:gd name="T9" fmla="*/ 0 h 76"/>
              <a:gd name="T10" fmla="*/ 117 w 120"/>
              <a:gd name="T11" fmla="*/ 2 h 76"/>
              <a:gd name="T12" fmla="*/ 120 w 120"/>
              <a:gd name="T13" fmla="*/ 4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0"/>
              <a:gd name="T22" fmla="*/ 0 h 76"/>
              <a:gd name="T23" fmla="*/ 120 w 120"/>
              <a:gd name="T24" fmla="*/ 76 h 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0" h="76">
                <a:moveTo>
                  <a:pt x="120" y="4"/>
                </a:moveTo>
                <a:lnTo>
                  <a:pt x="2" y="76"/>
                </a:lnTo>
                <a:lnTo>
                  <a:pt x="0" y="72"/>
                </a:lnTo>
                <a:lnTo>
                  <a:pt x="0" y="70"/>
                </a:lnTo>
                <a:lnTo>
                  <a:pt x="117" y="0"/>
                </a:lnTo>
                <a:lnTo>
                  <a:pt x="117" y="2"/>
                </a:lnTo>
                <a:lnTo>
                  <a:pt x="120" y="4"/>
                </a:lnTo>
                <a:close/>
              </a:path>
            </a:pathLst>
          </a:custGeom>
          <a:solidFill>
            <a:srgbClr val="C1D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7" name="Freeform 385"/>
          <p:cNvSpPr>
            <a:spLocks/>
          </p:cNvSpPr>
          <p:nvPr/>
        </p:nvSpPr>
        <p:spPr bwMode="auto">
          <a:xfrm>
            <a:off x="4333875" y="4818850"/>
            <a:ext cx="185738" cy="117475"/>
          </a:xfrm>
          <a:custGeom>
            <a:avLst/>
            <a:gdLst>
              <a:gd name="T0" fmla="*/ 117 w 117"/>
              <a:gd name="T1" fmla="*/ 4 h 74"/>
              <a:gd name="T2" fmla="*/ 0 w 117"/>
              <a:gd name="T3" fmla="*/ 74 h 74"/>
              <a:gd name="T4" fmla="*/ 0 w 117"/>
              <a:gd name="T5" fmla="*/ 72 h 74"/>
              <a:gd name="T6" fmla="*/ 0 w 117"/>
              <a:gd name="T7" fmla="*/ 69 h 74"/>
              <a:gd name="T8" fmla="*/ 115 w 117"/>
              <a:gd name="T9" fmla="*/ 0 h 74"/>
              <a:gd name="T10" fmla="*/ 117 w 117"/>
              <a:gd name="T11" fmla="*/ 2 h 74"/>
              <a:gd name="T12" fmla="*/ 117 w 117"/>
              <a:gd name="T13" fmla="*/ 4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74"/>
              <a:gd name="T23" fmla="*/ 117 w 117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74">
                <a:moveTo>
                  <a:pt x="117" y="4"/>
                </a:moveTo>
                <a:lnTo>
                  <a:pt x="0" y="74"/>
                </a:lnTo>
                <a:lnTo>
                  <a:pt x="0" y="72"/>
                </a:lnTo>
                <a:lnTo>
                  <a:pt x="0" y="69"/>
                </a:lnTo>
                <a:lnTo>
                  <a:pt x="115" y="0"/>
                </a:lnTo>
                <a:lnTo>
                  <a:pt x="117" y="2"/>
                </a:lnTo>
                <a:lnTo>
                  <a:pt x="117" y="4"/>
                </a:lnTo>
                <a:close/>
              </a:path>
            </a:pathLst>
          </a:custGeom>
          <a:solidFill>
            <a:srgbClr val="C3D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8" name="Freeform 386"/>
          <p:cNvSpPr>
            <a:spLocks/>
          </p:cNvSpPr>
          <p:nvPr/>
        </p:nvSpPr>
        <p:spPr bwMode="auto">
          <a:xfrm>
            <a:off x="4333875" y="4815675"/>
            <a:ext cx="185738" cy="117475"/>
          </a:xfrm>
          <a:custGeom>
            <a:avLst/>
            <a:gdLst>
              <a:gd name="T0" fmla="*/ 117 w 117"/>
              <a:gd name="T1" fmla="*/ 4 h 74"/>
              <a:gd name="T2" fmla="*/ 0 w 117"/>
              <a:gd name="T3" fmla="*/ 74 h 74"/>
              <a:gd name="T4" fmla="*/ 0 w 117"/>
              <a:gd name="T5" fmla="*/ 71 h 74"/>
              <a:gd name="T6" fmla="*/ 0 w 117"/>
              <a:gd name="T7" fmla="*/ 69 h 74"/>
              <a:gd name="T8" fmla="*/ 113 w 117"/>
              <a:gd name="T9" fmla="*/ 0 h 74"/>
              <a:gd name="T10" fmla="*/ 115 w 117"/>
              <a:gd name="T11" fmla="*/ 2 h 74"/>
              <a:gd name="T12" fmla="*/ 117 w 117"/>
              <a:gd name="T13" fmla="*/ 4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7"/>
              <a:gd name="T22" fmla="*/ 0 h 74"/>
              <a:gd name="T23" fmla="*/ 117 w 117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7" h="74">
                <a:moveTo>
                  <a:pt x="117" y="4"/>
                </a:moveTo>
                <a:lnTo>
                  <a:pt x="0" y="74"/>
                </a:lnTo>
                <a:lnTo>
                  <a:pt x="0" y="71"/>
                </a:lnTo>
                <a:lnTo>
                  <a:pt x="0" y="69"/>
                </a:lnTo>
                <a:lnTo>
                  <a:pt x="113" y="0"/>
                </a:lnTo>
                <a:lnTo>
                  <a:pt x="115" y="2"/>
                </a:lnTo>
                <a:lnTo>
                  <a:pt x="117" y="4"/>
                </a:lnTo>
                <a:close/>
              </a:path>
            </a:pathLst>
          </a:custGeom>
          <a:solidFill>
            <a:srgbClr val="C5D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29" name="Freeform 387"/>
          <p:cNvSpPr>
            <a:spLocks/>
          </p:cNvSpPr>
          <p:nvPr/>
        </p:nvSpPr>
        <p:spPr bwMode="auto">
          <a:xfrm>
            <a:off x="4333875" y="4815675"/>
            <a:ext cx="182563" cy="112712"/>
          </a:xfrm>
          <a:custGeom>
            <a:avLst/>
            <a:gdLst>
              <a:gd name="T0" fmla="*/ 115 w 115"/>
              <a:gd name="T1" fmla="*/ 2 h 71"/>
              <a:gd name="T2" fmla="*/ 0 w 115"/>
              <a:gd name="T3" fmla="*/ 71 h 71"/>
              <a:gd name="T4" fmla="*/ 0 w 115"/>
              <a:gd name="T5" fmla="*/ 69 h 71"/>
              <a:gd name="T6" fmla="*/ 0 w 115"/>
              <a:gd name="T7" fmla="*/ 67 h 71"/>
              <a:gd name="T8" fmla="*/ 113 w 115"/>
              <a:gd name="T9" fmla="*/ 0 h 71"/>
              <a:gd name="T10" fmla="*/ 113 w 115"/>
              <a:gd name="T11" fmla="*/ 0 h 71"/>
              <a:gd name="T12" fmla="*/ 115 w 115"/>
              <a:gd name="T13" fmla="*/ 2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5"/>
              <a:gd name="T22" fmla="*/ 0 h 71"/>
              <a:gd name="T23" fmla="*/ 115 w 115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5" h="71">
                <a:moveTo>
                  <a:pt x="115" y="2"/>
                </a:move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113" y="0"/>
                </a:lnTo>
                <a:lnTo>
                  <a:pt x="115" y="2"/>
                </a:lnTo>
                <a:close/>
              </a:path>
            </a:pathLst>
          </a:custGeom>
          <a:solidFill>
            <a:srgbClr val="C7D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0" name="Freeform 388"/>
          <p:cNvSpPr>
            <a:spLocks/>
          </p:cNvSpPr>
          <p:nvPr/>
        </p:nvSpPr>
        <p:spPr bwMode="auto">
          <a:xfrm>
            <a:off x="4333875" y="4812500"/>
            <a:ext cx="179388" cy="112712"/>
          </a:xfrm>
          <a:custGeom>
            <a:avLst/>
            <a:gdLst>
              <a:gd name="T0" fmla="*/ 113 w 113"/>
              <a:gd name="T1" fmla="*/ 2 h 71"/>
              <a:gd name="T2" fmla="*/ 0 w 113"/>
              <a:gd name="T3" fmla="*/ 71 h 71"/>
              <a:gd name="T4" fmla="*/ 0 w 113"/>
              <a:gd name="T5" fmla="*/ 69 h 71"/>
              <a:gd name="T6" fmla="*/ 0 w 113"/>
              <a:gd name="T7" fmla="*/ 67 h 71"/>
              <a:gd name="T8" fmla="*/ 111 w 113"/>
              <a:gd name="T9" fmla="*/ 0 h 71"/>
              <a:gd name="T10" fmla="*/ 113 w 113"/>
              <a:gd name="T11" fmla="*/ 2 h 71"/>
              <a:gd name="T12" fmla="*/ 113 w 113"/>
              <a:gd name="T13" fmla="*/ 2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3"/>
              <a:gd name="T22" fmla="*/ 0 h 71"/>
              <a:gd name="T23" fmla="*/ 113 w 113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3" h="71">
                <a:moveTo>
                  <a:pt x="113" y="2"/>
                </a:move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111" y="0"/>
                </a:lnTo>
                <a:lnTo>
                  <a:pt x="113" y="2"/>
                </a:lnTo>
                <a:close/>
              </a:path>
            </a:pathLst>
          </a:custGeom>
          <a:solidFill>
            <a:srgbClr val="C9D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1" name="Freeform 389"/>
          <p:cNvSpPr>
            <a:spLocks/>
          </p:cNvSpPr>
          <p:nvPr/>
        </p:nvSpPr>
        <p:spPr bwMode="auto">
          <a:xfrm>
            <a:off x="4333875" y="4809325"/>
            <a:ext cx="179388" cy="112712"/>
          </a:xfrm>
          <a:custGeom>
            <a:avLst/>
            <a:gdLst>
              <a:gd name="T0" fmla="*/ 113 w 113"/>
              <a:gd name="T1" fmla="*/ 4 h 71"/>
              <a:gd name="T2" fmla="*/ 0 w 113"/>
              <a:gd name="T3" fmla="*/ 71 h 71"/>
              <a:gd name="T4" fmla="*/ 0 w 113"/>
              <a:gd name="T5" fmla="*/ 69 h 71"/>
              <a:gd name="T6" fmla="*/ 0 w 113"/>
              <a:gd name="T7" fmla="*/ 67 h 71"/>
              <a:gd name="T8" fmla="*/ 109 w 113"/>
              <a:gd name="T9" fmla="*/ 0 h 71"/>
              <a:gd name="T10" fmla="*/ 111 w 113"/>
              <a:gd name="T11" fmla="*/ 2 h 71"/>
              <a:gd name="T12" fmla="*/ 113 w 113"/>
              <a:gd name="T13" fmla="*/ 4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3"/>
              <a:gd name="T22" fmla="*/ 0 h 71"/>
              <a:gd name="T23" fmla="*/ 113 w 113"/>
              <a:gd name="T24" fmla="*/ 71 h 7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3" h="71">
                <a:moveTo>
                  <a:pt x="113" y="4"/>
                </a:moveTo>
                <a:lnTo>
                  <a:pt x="0" y="71"/>
                </a:lnTo>
                <a:lnTo>
                  <a:pt x="0" y="69"/>
                </a:lnTo>
                <a:lnTo>
                  <a:pt x="0" y="67"/>
                </a:lnTo>
                <a:lnTo>
                  <a:pt x="109" y="0"/>
                </a:lnTo>
                <a:lnTo>
                  <a:pt x="111" y="2"/>
                </a:lnTo>
                <a:lnTo>
                  <a:pt x="113" y="4"/>
                </a:lnTo>
                <a:close/>
              </a:path>
            </a:pathLst>
          </a:custGeom>
          <a:solidFill>
            <a:srgbClr val="CBD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2" name="Freeform 390"/>
          <p:cNvSpPr>
            <a:spLocks/>
          </p:cNvSpPr>
          <p:nvPr/>
        </p:nvSpPr>
        <p:spPr bwMode="auto">
          <a:xfrm>
            <a:off x="4333875" y="4809325"/>
            <a:ext cx="176213" cy="109537"/>
          </a:xfrm>
          <a:custGeom>
            <a:avLst/>
            <a:gdLst>
              <a:gd name="T0" fmla="*/ 111 w 111"/>
              <a:gd name="T1" fmla="*/ 2 h 69"/>
              <a:gd name="T2" fmla="*/ 0 w 111"/>
              <a:gd name="T3" fmla="*/ 69 h 69"/>
              <a:gd name="T4" fmla="*/ 0 w 111"/>
              <a:gd name="T5" fmla="*/ 67 h 69"/>
              <a:gd name="T6" fmla="*/ 0 w 111"/>
              <a:gd name="T7" fmla="*/ 63 h 69"/>
              <a:gd name="T8" fmla="*/ 109 w 111"/>
              <a:gd name="T9" fmla="*/ 0 h 69"/>
              <a:gd name="T10" fmla="*/ 109 w 111"/>
              <a:gd name="T11" fmla="*/ 0 h 69"/>
              <a:gd name="T12" fmla="*/ 111 w 111"/>
              <a:gd name="T13" fmla="*/ 2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1"/>
              <a:gd name="T22" fmla="*/ 0 h 69"/>
              <a:gd name="T23" fmla="*/ 111 w 111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1" h="69">
                <a:moveTo>
                  <a:pt x="111" y="2"/>
                </a:moveTo>
                <a:lnTo>
                  <a:pt x="0" y="69"/>
                </a:lnTo>
                <a:lnTo>
                  <a:pt x="0" y="67"/>
                </a:lnTo>
                <a:lnTo>
                  <a:pt x="0" y="63"/>
                </a:lnTo>
                <a:lnTo>
                  <a:pt x="109" y="0"/>
                </a:lnTo>
                <a:lnTo>
                  <a:pt x="111" y="2"/>
                </a:lnTo>
                <a:close/>
              </a:path>
            </a:pathLst>
          </a:custGeom>
          <a:solidFill>
            <a:srgbClr val="CD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3" name="Freeform 391"/>
          <p:cNvSpPr>
            <a:spLocks/>
          </p:cNvSpPr>
          <p:nvPr/>
        </p:nvSpPr>
        <p:spPr bwMode="auto">
          <a:xfrm>
            <a:off x="4333875" y="4806150"/>
            <a:ext cx="173038" cy="109537"/>
          </a:xfrm>
          <a:custGeom>
            <a:avLst/>
            <a:gdLst>
              <a:gd name="T0" fmla="*/ 109 w 109"/>
              <a:gd name="T1" fmla="*/ 2 h 69"/>
              <a:gd name="T2" fmla="*/ 0 w 109"/>
              <a:gd name="T3" fmla="*/ 69 h 69"/>
              <a:gd name="T4" fmla="*/ 0 w 109"/>
              <a:gd name="T5" fmla="*/ 65 h 69"/>
              <a:gd name="T6" fmla="*/ 0 w 109"/>
              <a:gd name="T7" fmla="*/ 63 h 69"/>
              <a:gd name="T8" fmla="*/ 107 w 109"/>
              <a:gd name="T9" fmla="*/ 0 h 69"/>
              <a:gd name="T10" fmla="*/ 109 w 109"/>
              <a:gd name="T11" fmla="*/ 2 h 69"/>
              <a:gd name="T12" fmla="*/ 109 w 109"/>
              <a:gd name="T13" fmla="*/ 2 h 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9"/>
              <a:gd name="T22" fmla="*/ 0 h 69"/>
              <a:gd name="T23" fmla="*/ 109 w 109"/>
              <a:gd name="T24" fmla="*/ 69 h 6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9" h="69">
                <a:moveTo>
                  <a:pt x="109" y="2"/>
                </a:moveTo>
                <a:lnTo>
                  <a:pt x="0" y="69"/>
                </a:lnTo>
                <a:lnTo>
                  <a:pt x="0" y="65"/>
                </a:lnTo>
                <a:lnTo>
                  <a:pt x="0" y="63"/>
                </a:lnTo>
                <a:lnTo>
                  <a:pt x="107" y="0"/>
                </a:lnTo>
                <a:lnTo>
                  <a:pt x="109" y="2"/>
                </a:lnTo>
                <a:close/>
              </a:path>
            </a:pathLst>
          </a:custGeom>
          <a:solidFill>
            <a:srgbClr val="CFD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4" name="Freeform 392"/>
          <p:cNvSpPr>
            <a:spLocks/>
          </p:cNvSpPr>
          <p:nvPr/>
        </p:nvSpPr>
        <p:spPr bwMode="auto">
          <a:xfrm>
            <a:off x="4333875" y="4802975"/>
            <a:ext cx="173038" cy="106362"/>
          </a:xfrm>
          <a:custGeom>
            <a:avLst/>
            <a:gdLst>
              <a:gd name="T0" fmla="*/ 109 w 109"/>
              <a:gd name="T1" fmla="*/ 4 h 67"/>
              <a:gd name="T2" fmla="*/ 0 w 109"/>
              <a:gd name="T3" fmla="*/ 67 h 67"/>
              <a:gd name="T4" fmla="*/ 0 w 109"/>
              <a:gd name="T5" fmla="*/ 65 h 67"/>
              <a:gd name="T6" fmla="*/ 0 w 109"/>
              <a:gd name="T7" fmla="*/ 63 h 67"/>
              <a:gd name="T8" fmla="*/ 105 w 109"/>
              <a:gd name="T9" fmla="*/ 0 h 67"/>
              <a:gd name="T10" fmla="*/ 107 w 109"/>
              <a:gd name="T11" fmla="*/ 2 h 67"/>
              <a:gd name="T12" fmla="*/ 109 w 109"/>
              <a:gd name="T13" fmla="*/ 4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9"/>
              <a:gd name="T22" fmla="*/ 0 h 67"/>
              <a:gd name="T23" fmla="*/ 109 w 109"/>
              <a:gd name="T24" fmla="*/ 67 h 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9" h="67">
                <a:moveTo>
                  <a:pt x="109" y="4"/>
                </a:moveTo>
                <a:lnTo>
                  <a:pt x="0" y="67"/>
                </a:lnTo>
                <a:lnTo>
                  <a:pt x="0" y="65"/>
                </a:lnTo>
                <a:lnTo>
                  <a:pt x="0" y="63"/>
                </a:lnTo>
                <a:lnTo>
                  <a:pt x="105" y="0"/>
                </a:lnTo>
                <a:lnTo>
                  <a:pt x="107" y="2"/>
                </a:lnTo>
                <a:lnTo>
                  <a:pt x="109" y="4"/>
                </a:lnTo>
                <a:close/>
              </a:path>
            </a:pathLst>
          </a:custGeom>
          <a:solidFill>
            <a:srgbClr val="D1E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5" name="Freeform 393"/>
          <p:cNvSpPr>
            <a:spLocks/>
          </p:cNvSpPr>
          <p:nvPr/>
        </p:nvSpPr>
        <p:spPr bwMode="auto">
          <a:xfrm>
            <a:off x="4333875" y="4802975"/>
            <a:ext cx="169863" cy="103187"/>
          </a:xfrm>
          <a:custGeom>
            <a:avLst/>
            <a:gdLst>
              <a:gd name="T0" fmla="*/ 107 w 107"/>
              <a:gd name="T1" fmla="*/ 2 h 65"/>
              <a:gd name="T2" fmla="*/ 0 w 107"/>
              <a:gd name="T3" fmla="*/ 65 h 65"/>
              <a:gd name="T4" fmla="*/ 0 w 107"/>
              <a:gd name="T5" fmla="*/ 63 h 65"/>
              <a:gd name="T6" fmla="*/ 2 w 107"/>
              <a:gd name="T7" fmla="*/ 58 h 65"/>
              <a:gd name="T8" fmla="*/ 103 w 107"/>
              <a:gd name="T9" fmla="*/ 0 h 65"/>
              <a:gd name="T10" fmla="*/ 103 w 107"/>
              <a:gd name="T11" fmla="*/ 0 h 65"/>
              <a:gd name="T12" fmla="*/ 105 w 107"/>
              <a:gd name="T13" fmla="*/ 0 h 65"/>
              <a:gd name="T14" fmla="*/ 105 w 107"/>
              <a:gd name="T15" fmla="*/ 0 h 65"/>
              <a:gd name="T16" fmla="*/ 107 w 107"/>
              <a:gd name="T17" fmla="*/ 2 h 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7"/>
              <a:gd name="T28" fmla="*/ 0 h 65"/>
              <a:gd name="T29" fmla="*/ 107 w 107"/>
              <a:gd name="T30" fmla="*/ 65 h 6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7" h="65">
                <a:moveTo>
                  <a:pt x="107" y="2"/>
                </a:moveTo>
                <a:lnTo>
                  <a:pt x="0" y="65"/>
                </a:lnTo>
                <a:lnTo>
                  <a:pt x="0" y="63"/>
                </a:lnTo>
                <a:lnTo>
                  <a:pt x="2" y="58"/>
                </a:lnTo>
                <a:lnTo>
                  <a:pt x="103" y="0"/>
                </a:lnTo>
                <a:lnTo>
                  <a:pt x="105" y="0"/>
                </a:lnTo>
                <a:lnTo>
                  <a:pt x="107" y="2"/>
                </a:lnTo>
                <a:close/>
              </a:path>
            </a:pathLst>
          </a:custGeom>
          <a:solidFill>
            <a:srgbClr val="D3E1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6" name="Freeform 394"/>
          <p:cNvSpPr>
            <a:spLocks/>
          </p:cNvSpPr>
          <p:nvPr/>
        </p:nvSpPr>
        <p:spPr bwMode="auto">
          <a:xfrm>
            <a:off x="4333875" y="4798212"/>
            <a:ext cx="166688" cy="104775"/>
          </a:xfrm>
          <a:custGeom>
            <a:avLst/>
            <a:gdLst>
              <a:gd name="T0" fmla="*/ 105 w 105"/>
              <a:gd name="T1" fmla="*/ 3 h 66"/>
              <a:gd name="T2" fmla="*/ 0 w 105"/>
              <a:gd name="T3" fmla="*/ 66 h 66"/>
              <a:gd name="T4" fmla="*/ 2 w 105"/>
              <a:gd name="T5" fmla="*/ 61 h 66"/>
              <a:gd name="T6" fmla="*/ 2 w 105"/>
              <a:gd name="T7" fmla="*/ 59 h 66"/>
              <a:gd name="T8" fmla="*/ 101 w 105"/>
              <a:gd name="T9" fmla="*/ 0 h 66"/>
              <a:gd name="T10" fmla="*/ 103 w 105"/>
              <a:gd name="T11" fmla="*/ 3 h 66"/>
              <a:gd name="T12" fmla="*/ 105 w 105"/>
              <a:gd name="T13" fmla="*/ 3 h 66"/>
              <a:gd name="T14" fmla="*/ 105 w 105"/>
              <a:gd name="T15" fmla="*/ 3 h 6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5"/>
              <a:gd name="T25" fmla="*/ 0 h 66"/>
              <a:gd name="T26" fmla="*/ 105 w 105"/>
              <a:gd name="T27" fmla="*/ 66 h 6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5" h="66">
                <a:moveTo>
                  <a:pt x="105" y="3"/>
                </a:moveTo>
                <a:lnTo>
                  <a:pt x="0" y="66"/>
                </a:lnTo>
                <a:lnTo>
                  <a:pt x="2" y="61"/>
                </a:lnTo>
                <a:lnTo>
                  <a:pt x="2" y="59"/>
                </a:lnTo>
                <a:lnTo>
                  <a:pt x="101" y="0"/>
                </a:lnTo>
                <a:lnTo>
                  <a:pt x="103" y="3"/>
                </a:lnTo>
                <a:lnTo>
                  <a:pt x="105" y="3"/>
                </a:lnTo>
                <a:close/>
              </a:path>
            </a:pathLst>
          </a:custGeom>
          <a:solidFill>
            <a:srgbClr val="D5E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7" name="Freeform 395"/>
          <p:cNvSpPr>
            <a:spLocks/>
          </p:cNvSpPr>
          <p:nvPr/>
        </p:nvSpPr>
        <p:spPr bwMode="auto">
          <a:xfrm>
            <a:off x="4337050" y="4795037"/>
            <a:ext cx="160338" cy="100012"/>
          </a:xfrm>
          <a:custGeom>
            <a:avLst/>
            <a:gdLst>
              <a:gd name="T0" fmla="*/ 101 w 101"/>
              <a:gd name="T1" fmla="*/ 5 h 63"/>
              <a:gd name="T2" fmla="*/ 0 w 101"/>
              <a:gd name="T3" fmla="*/ 63 h 63"/>
              <a:gd name="T4" fmla="*/ 0 w 101"/>
              <a:gd name="T5" fmla="*/ 61 h 63"/>
              <a:gd name="T6" fmla="*/ 0 w 101"/>
              <a:gd name="T7" fmla="*/ 59 h 63"/>
              <a:gd name="T8" fmla="*/ 96 w 101"/>
              <a:gd name="T9" fmla="*/ 0 h 63"/>
              <a:gd name="T10" fmla="*/ 99 w 101"/>
              <a:gd name="T11" fmla="*/ 2 h 63"/>
              <a:gd name="T12" fmla="*/ 101 w 101"/>
              <a:gd name="T13" fmla="*/ 5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1"/>
              <a:gd name="T22" fmla="*/ 0 h 63"/>
              <a:gd name="T23" fmla="*/ 101 w 101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1" h="63">
                <a:moveTo>
                  <a:pt x="101" y="5"/>
                </a:moveTo>
                <a:lnTo>
                  <a:pt x="0" y="63"/>
                </a:lnTo>
                <a:lnTo>
                  <a:pt x="0" y="61"/>
                </a:lnTo>
                <a:lnTo>
                  <a:pt x="0" y="59"/>
                </a:lnTo>
                <a:lnTo>
                  <a:pt x="96" y="0"/>
                </a:lnTo>
                <a:lnTo>
                  <a:pt x="99" y="2"/>
                </a:lnTo>
                <a:lnTo>
                  <a:pt x="101" y="5"/>
                </a:lnTo>
                <a:close/>
              </a:path>
            </a:pathLst>
          </a:custGeom>
          <a:solidFill>
            <a:srgbClr val="D7E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8" name="Freeform 396"/>
          <p:cNvSpPr>
            <a:spLocks/>
          </p:cNvSpPr>
          <p:nvPr/>
        </p:nvSpPr>
        <p:spPr bwMode="auto">
          <a:xfrm>
            <a:off x="4337050" y="4795037"/>
            <a:ext cx="157163" cy="96837"/>
          </a:xfrm>
          <a:custGeom>
            <a:avLst/>
            <a:gdLst>
              <a:gd name="T0" fmla="*/ 99 w 99"/>
              <a:gd name="T1" fmla="*/ 2 h 61"/>
              <a:gd name="T2" fmla="*/ 0 w 99"/>
              <a:gd name="T3" fmla="*/ 61 h 61"/>
              <a:gd name="T4" fmla="*/ 0 w 99"/>
              <a:gd name="T5" fmla="*/ 59 h 61"/>
              <a:gd name="T6" fmla="*/ 2 w 99"/>
              <a:gd name="T7" fmla="*/ 55 h 61"/>
              <a:gd name="T8" fmla="*/ 94 w 99"/>
              <a:gd name="T9" fmla="*/ 0 h 61"/>
              <a:gd name="T10" fmla="*/ 96 w 99"/>
              <a:gd name="T11" fmla="*/ 0 h 61"/>
              <a:gd name="T12" fmla="*/ 99 w 99"/>
              <a:gd name="T13" fmla="*/ 2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9"/>
              <a:gd name="T22" fmla="*/ 0 h 61"/>
              <a:gd name="T23" fmla="*/ 99 w 99"/>
              <a:gd name="T24" fmla="*/ 61 h 6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9" h="61">
                <a:moveTo>
                  <a:pt x="99" y="2"/>
                </a:moveTo>
                <a:lnTo>
                  <a:pt x="0" y="61"/>
                </a:lnTo>
                <a:lnTo>
                  <a:pt x="0" y="59"/>
                </a:lnTo>
                <a:lnTo>
                  <a:pt x="2" y="55"/>
                </a:lnTo>
                <a:lnTo>
                  <a:pt x="94" y="0"/>
                </a:lnTo>
                <a:lnTo>
                  <a:pt x="96" y="0"/>
                </a:lnTo>
                <a:lnTo>
                  <a:pt x="99" y="2"/>
                </a:lnTo>
                <a:close/>
              </a:path>
            </a:pathLst>
          </a:custGeom>
          <a:solidFill>
            <a:srgbClr val="D9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39" name="Freeform 397"/>
          <p:cNvSpPr>
            <a:spLocks/>
          </p:cNvSpPr>
          <p:nvPr/>
        </p:nvSpPr>
        <p:spPr bwMode="auto">
          <a:xfrm>
            <a:off x="4337050" y="4795037"/>
            <a:ext cx="152400" cy="93662"/>
          </a:xfrm>
          <a:custGeom>
            <a:avLst/>
            <a:gdLst>
              <a:gd name="T0" fmla="*/ 96 w 96"/>
              <a:gd name="T1" fmla="*/ 0 h 59"/>
              <a:gd name="T2" fmla="*/ 0 w 96"/>
              <a:gd name="T3" fmla="*/ 59 h 59"/>
              <a:gd name="T4" fmla="*/ 2 w 96"/>
              <a:gd name="T5" fmla="*/ 55 h 59"/>
              <a:gd name="T6" fmla="*/ 2 w 96"/>
              <a:gd name="T7" fmla="*/ 53 h 59"/>
              <a:gd name="T8" fmla="*/ 92 w 96"/>
              <a:gd name="T9" fmla="*/ 0 h 59"/>
              <a:gd name="T10" fmla="*/ 94 w 96"/>
              <a:gd name="T11" fmla="*/ 0 h 59"/>
              <a:gd name="T12" fmla="*/ 96 w 96"/>
              <a:gd name="T13" fmla="*/ 0 h 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6"/>
              <a:gd name="T22" fmla="*/ 0 h 59"/>
              <a:gd name="T23" fmla="*/ 96 w 96"/>
              <a:gd name="T24" fmla="*/ 59 h 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6" h="59">
                <a:moveTo>
                  <a:pt x="96" y="0"/>
                </a:moveTo>
                <a:lnTo>
                  <a:pt x="0" y="59"/>
                </a:lnTo>
                <a:lnTo>
                  <a:pt x="2" y="55"/>
                </a:lnTo>
                <a:lnTo>
                  <a:pt x="2" y="53"/>
                </a:lnTo>
                <a:lnTo>
                  <a:pt x="92" y="0"/>
                </a:lnTo>
                <a:lnTo>
                  <a:pt x="94" y="0"/>
                </a:lnTo>
                <a:lnTo>
                  <a:pt x="96" y="0"/>
                </a:lnTo>
                <a:close/>
              </a:path>
            </a:pathLst>
          </a:custGeom>
          <a:solidFill>
            <a:srgbClr val="DBE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0" name="Freeform 398"/>
          <p:cNvSpPr>
            <a:spLocks/>
          </p:cNvSpPr>
          <p:nvPr/>
        </p:nvSpPr>
        <p:spPr bwMode="auto">
          <a:xfrm>
            <a:off x="4340225" y="4791862"/>
            <a:ext cx="146050" cy="90487"/>
          </a:xfrm>
          <a:custGeom>
            <a:avLst/>
            <a:gdLst>
              <a:gd name="T0" fmla="*/ 92 w 92"/>
              <a:gd name="T1" fmla="*/ 2 h 57"/>
              <a:gd name="T2" fmla="*/ 0 w 92"/>
              <a:gd name="T3" fmla="*/ 57 h 57"/>
              <a:gd name="T4" fmla="*/ 0 w 92"/>
              <a:gd name="T5" fmla="*/ 55 h 57"/>
              <a:gd name="T6" fmla="*/ 2 w 92"/>
              <a:gd name="T7" fmla="*/ 51 h 57"/>
              <a:gd name="T8" fmla="*/ 86 w 92"/>
              <a:gd name="T9" fmla="*/ 0 h 57"/>
              <a:gd name="T10" fmla="*/ 88 w 92"/>
              <a:gd name="T11" fmla="*/ 2 h 57"/>
              <a:gd name="T12" fmla="*/ 92 w 92"/>
              <a:gd name="T13" fmla="*/ 2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2"/>
              <a:gd name="T22" fmla="*/ 0 h 57"/>
              <a:gd name="T23" fmla="*/ 92 w 92"/>
              <a:gd name="T24" fmla="*/ 57 h 5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2" h="57">
                <a:moveTo>
                  <a:pt x="92" y="2"/>
                </a:moveTo>
                <a:lnTo>
                  <a:pt x="0" y="57"/>
                </a:lnTo>
                <a:lnTo>
                  <a:pt x="0" y="55"/>
                </a:lnTo>
                <a:lnTo>
                  <a:pt x="2" y="51"/>
                </a:lnTo>
                <a:lnTo>
                  <a:pt x="86" y="0"/>
                </a:lnTo>
                <a:lnTo>
                  <a:pt x="88" y="2"/>
                </a:lnTo>
                <a:lnTo>
                  <a:pt x="92" y="2"/>
                </a:lnTo>
                <a:close/>
              </a:path>
            </a:pathLst>
          </a:custGeom>
          <a:solidFill>
            <a:srgbClr val="DD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1" name="Freeform 399"/>
          <p:cNvSpPr>
            <a:spLocks/>
          </p:cNvSpPr>
          <p:nvPr/>
        </p:nvSpPr>
        <p:spPr bwMode="auto">
          <a:xfrm>
            <a:off x="4340225" y="4791862"/>
            <a:ext cx="142875" cy="87312"/>
          </a:xfrm>
          <a:custGeom>
            <a:avLst/>
            <a:gdLst>
              <a:gd name="T0" fmla="*/ 90 w 90"/>
              <a:gd name="T1" fmla="*/ 2 h 55"/>
              <a:gd name="T2" fmla="*/ 0 w 90"/>
              <a:gd name="T3" fmla="*/ 55 h 55"/>
              <a:gd name="T4" fmla="*/ 2 w 90"/>
              <a:gd name="T5" fmla="*/ 51 h 55"/>
              <a:gd name="T6" fmla="*/ 4 w 90"/>
              <a:gd name="T7" fmla="*/ 49 h 55"/>
              <a:gd name="T8" fmla="*/ 84 w 90"/>
              <a:gd name="T9" fmla="*/ 0 h 55"/>
              <a:gd name="T10" fmla="*/ 86 w 90"/>
              <a:gd name="T11" fmla="*/ 0 h 55"/>
              <a:gd name="T12" fmla="*/ 90 w 90"/>
              <a:gd name="T13" fmla="*/ 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0"/>
              <a:gd name="T22" fmla="*/ 0 h 55"/>
              <a:gd name="T23" fmla="*/ 90 w 90"/>
              <a:gd name="T24" fmla="*/ 55 h 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0" h="55">
                <a:moveTo>
                  <a:pt x="90" y="2"/>
                </a:moveTo>
                <a:lnTo>
                  <a:pt x="0" y="55"/>
                </a:lnTo>
                <a:lnTo>
                  <a:pt x="2" y="51"/>
                </a:lnTo>
                <a:lnTo>
                  <a:pt x="4" y="49"/>
                </a:lnTo>
                <a:lnTo>
                  <a:pt x="84" y="0"/>
                </a:lnTo>
                <a:lnTo>
                  <a:pt x="86" y="0"/>
                </a:lnTo>
                <a:lnTo>
                  <a:pt x="90" y="2"/>
                </a:lnTo>
                <a:close/>
              </a:path>
            </a:pathLst>
          </a:custGeom>
          <a:solidFill>
            <a:srgbClr val="DFE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2" name="Freeform 400"/>
          <p:cNvSpPr>
            <a:spLocks/>
          </p:cNvSpPr>
          <p:nvPr/>
        </p:nvSpPr>
        <p:spPr bwMode="auto">
          <a:xfrm>
            <a:off x="4343400" y="4788688"/>
            <a:ext cx="133350" cy="84137"/>
          </a:xfrm>
          <a:custGeom>
            <a:avLst/>
            <a:gdLst>
              <a:gd name="T0" fmla="*/ 84 w 84"/>
              <a:gd name="T1" fmla="*/ 2 h 53"/>
              <a:gd name="T2" fmla="*/ 0 w 84"/>
              <a:gd name="T3" fmla="*/ 53 h 53"/>
              <a:gd name="T4" fmla="*/ 2 w 84"/>
              <a:gd name="T5" fmla="*/ 51 h 53"/>
              <a:gd name="T6" fmla="*/ 2 w 84"/>
              <a:gd name="T7" fmla="*/ 46 h 53"/>
              <a:gd name="T8" fmla="*/ 78 w 84"/>
              <a:gd name="T9" fmla="*/ 0 h 53"/>
              <a:gd name="T10" fmla="*/ 82 w 84"/>
              <a:gd name="T11" fmla="*/ 2 h 53"/>
              <a:gd name="T12" fmla="*/ 84 w 84"/>
              <a:gd name="T13" fmla="*/ 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4"/>
              <a:gd name="T22" fmla="*/ 0 h 53"/>
              <a:gd name="T23" fmla="*/ 84 w 84"/>
              <a:gd name="T24" fmla="*/ 53 h 5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4" h="53">
                <a:moveTo>
                  <a:pt x="84" y="2"/>
                </a:moveTo>
                <a:lnTo>
                  <a:pt x="0" y="53"/>
                </a:lnTo>
                <a:lnTo>
                  <a:pt x="2" y="51"/>
                </a:lnTo>
                <a:lnTo>
                  <a:pt x="2" y="46"/>
                </a:lnTo>
                <a:lnTo>
                  <a:pt x="78" y="0"/>
                </a:lnTo>
                <a:lnTo>
                  <a:pt x="82" y="2"/>
                </a:lnTo>
                <a:lnTo>
                  <a:pt x="84" y="2"/>
                </a:lnTo>
                <a:close/>
              </a:path>
            </a:pathLst>
          </a:custGeom>
          <a:solidFill>
            <a:srgbClr val="E1E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3" name="Freeform 401"/>
          <p:cNvSpPr>
            <a:spLocks/>
          </p:cNvSpPr>
          <p:nvPr/>
        </p:nvSpPr>
        <p:spPr bwMode="auto">
          <a:xfrm>
            <a:off x="4346575" y="4788688"/>
            <a:ext cx="127000" cy="80962"/>
          </a:xfrm>
          <a:custGeom>
            <a:avLst/>
            <a:gdLst>
              <a:gd name="T0" fmla="*/ 80 w 80"/>
              <a:gd name="T1" fmla="*/ 2 h 51"/>
              <a:gd name="T2" fmla="*/ 0 w 80"/>
              <a:gd name="T3" fmla="*/ 51 h 51"/>
              <a:gd name="T4" fmla="*/ 0 w 80"/>
              <a:gd name="T5" fmla="*/ 46 h 51"/>
              <a:gd name="T6" fmla="*/ 2 w 80"/>
              <a:gd name="T7" fmla="*/ 42 h 51"/>
              <a:gd name="T8" fmla="*/ 74 w 80"/>
              <a:gd name="T9" fmla="*/ 0 h 51"/>
              <a:gd name="T10" fmla="*/ 76 w 80"/>
              <a:gd name="T11" fmla="*/ 0 h 51"/>
              <a:gd name="T12" fmla="*/ 80 w 80"/>
              <a:gd name="T13" fmla="*/ 2 h 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0"/>
              <a:gd name="T22" fmla="*/ 0 h 51"/>
              <a:gd name="T23" fmla="*/ 80 w 80"/>
              <a:gd name="T24" fmla="*/ 51 h 5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0" h="51">
                <a:moveTo>
                  <a:pt x="80" y="2"/>
                </a:moveTo>
                <a:lnTo>
                  <a:pt x="0" y="51"/>
                </a:lnTo>
                <a:lnTo>
                  <a:pt x="0" y="46"/>
                </a:lnTo>
                <a:lnTo>
                  <a:pt x="2" y="42"/>
                </a:lnTo>
                <a:lnTo>
                  <a:pt x="74" y="0"/>
                </a:lnTo>
                <a:lnTo>
                  <a:pt x="76" y="0"/>
                </a:lnTo>
                <a:lnTo>
                  <a:pt x="80" y="2"/>
                </a:lnTo>
                <a:close/>
              </a:path>
            </a:pathLst>
          </a:custGeom>
          <a:solidFill>
            <a:srgbClr val="E3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4" name="Freeform 402"/>
          <p:cNvSpPr>
            <a:spLocks/>
          </p:cNvSpPr>
          <p:nvPr/>
        </p:nvSpPr>
        <p:spPr bwMode="auto">
          <a:xfrm>
            <a:off x="4346575" y="4788688"/>
            <a:ext cx="120650" cy="73025"/>
          </a:xfrm>
          <a:custGeom>
            <a:avLst/>
            <a:gdLst>
              <a:gd name="T0" fmla="*/ 76 w 76"/>
              <a:gd name="T1" fmla="*/ 0 h 46"/>
              <a:gd name="T2" fmla="*/ 0 w 76"/>
              <a:gd name="T3" fmla="*/ 46 h 46"/>
              <a:gd name="T4" fmla="*/ 2 w 76"/>
              <a:gd name="T5" fmla="*/ 42 h 46"/>
              <a:gd name="T6" fmla="*/ 4 w 76"/>
              <a:gd name="T7" fmla="*/ 40 h 46"/>
              <a:gd name="T8" fmla="*/ 69 w 76"/>
              <a:gd name="T9" fmla="*/ 0 h 46"/>
              <a:gd name="T10" fmla="*/ 74 w 76"/>
              <a:gd name="T11" fmla="*/ 0 h 46"/>
              <a:gd name="T12" fmla="*/ 76 w 76"/>
              <a:gd name="T13" fmla="*/ 0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46"/>
              <a:gd name="T23" fmla="*/ 76 w 76"/>
              <a:gd name="T24" fmla="*/ 46 h 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46">
                <a:moveTo>
                  <a:pt x="76" y="0"/>
                </a:moveTo>
                <a:lnTo>
                  <a:pt x="0" y="46"/>
                </a:lnTo>
                <a:lnTo>
                  <a:pt x="2" y="42"/>
                </a:lnTo>
                <a:lnTo>
                  <a:pt x="4" y="40"/>
                </a:lnTo>
                <a:lnTo>
                  <a:pt x="69" y="0"/>
                </a:lnTo>
                <a:lnTo>
                  <a:pt x="74" y="0"/>
                </a:lnTo>
                <a:lnTo>
                  <a:pt x="76" y="0"/>
                </a:lnTo>
                <a:close/>
              </a:path>
            </a:pathLst>
          </a:custGeom>
          <a:solidFill>
            <a:srgbClr val="E5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5" name="Freeform 403"/>
          <p:cNvSpPr>
            <a:spLocks/>
          </p:cNvSpPr>
          <p:nvPr/>
        </p:nvSpPr>
        <p:spPr bwMode="auto">
          <a:xfrm>
            <a:off x="4349750" y="4788688"/>
            <a:ext cx="114300" cy="66675"/>
          </a:xfrm>
          <a:custGeom>
            <a:avLst/>
            <a:gdLst>
              <a:gd name="T0" fmla="*/ 72 w 72"/>
              <a:gd name="T1" fmla="*/ 0 h 42"/>
              <a:gd name="T2" fmla="*/ 0 w 72"/>
              <a:gd name="T3" fmla="*/ 42 h 42"/>
              <a:gd name="T4" fmla="*/ 2 w 72"/>
              <a:gd name="T5" fmla="*/ 40 h 42"/>
              <a:gd name="T6" fmla="*/ 4 w 72"/>
              <a:gd name="T7" fmla="*/ 36 h 42"/>
              <a:gd name="T8" fmla="*/ 4 w 72"/>
              <a:gd name="T9" fmla="*/ 36 h 42"/>
              <a:gd name="T10" fmla="*/ 6 w 72"/>
              <a:gd name="T11" fmla="*/ 36 h 42"/>
              <a:gd name="T12" fmla="*/ 63 w 72"/>
              <a:gd name="T13" fmla="*/ 0 h 42"/>
              <a:gd name="T14" fmla="*/ 67 w 72"/>
              <a:gd name="T15" fmla="*/ 0 h 42"/>
              <a:gd name="T16" fmla="*/ 72 w 72"/>
              <a:gd name="T17" fmla="*/ 0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"/>
              <a:gd name="T28" fmla="*/ 0 h 42"/>
              <a:gd name="T29" fmla="*/ 72 w 72"/>
              <a:gd name="T30" fmla="*/ 42 h 4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" h="42">
                <a:moveTo>
                  <a:pt x="72" y="0"/>
                </a:moveTo>
                <a:lnTo>
                  <a:pt x="0" y="42"/>
                </a:lnTo>
                <a:lnTo>
                  <a:pt x="2" y="40"/>
                </a:lnTo>
                <a:lnTo>
                  <a:pt x="4" y="36"/>
                </a:lnTo>
                <a:lnTo>
                  <a:pt x="6" y="36"/>
                </a:lnTo>
                <a:lnTo>
                  <a:pt x="63" y="0"/>
                </a:lnTo>
                <a:lnTo>
                  <a:pt x="67" y="0"/>
                </a:lnTo>
                <a:lnTo>
                  <a:pt x="72" y="0"/>
                </a:lnTo>
                <a:close/>
              </a:path>
            </a:pathLst>
          </a:custGeom>
          <a:solidFill>
            <a:srgbClr val="E7E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6" name="Freeform 404"/>
          <p:cNvSpPr>
            <a:spLocks/>
          </p:cNvSpPr>
          <p:nvPr/>
        </p:nvSpPr>
        <p:spPr bwMode="auto">
          <a:xfrm>
            <a:off x="4352925" y="4788688"/>
            <a:ext cx="103188" cy="63500"/>
          </a:xfrm>
          <a:custGeom>
            <a:avLst/>
            <a:gdLst>
              <a:gd name="T0" fmla="*/ 65 w 65"/>
              <a:gd name="T1" fmla="*/ 0 h 40"/>
              <a:gd name="T2" fmla="*/ 0 w 65"/>
              <a:gd name="T3" fmla="*/ 40 h 40"/>
              <a:gd name="T4" fmla="*/ 2 w 65"/>
              <a:gd name="T5" fmla="*/ 38 h 40"/>
              <a:gd name="T6" fmla="*/ 2 w 65"/>
              <a:gd name="T7" fmla="*/ 36 h 40"/>
              <a:gd name="T8" fmla="*/ 4 w 65"/>
              <a:gd name="T9" fmla="*/ 34 h 40"/>
              <a:gd name="T10" fmla="*/ 7 w 65"/>
              <a:gd name="T11" fmla="*/ 30 h 40"/>
              <a:gd name="T12" fmla="*/ 57 w 65"/>
              <a:gd name="T13" fmla="*/ 0 h 40"/>
              <a:gd name="T14" fmla="*/ 61 w 65"/>
              <a:gd name="T15" fmla="*/ 0 h 40"/>
              <a:gd name="T16" fmla="*/ 65 w 65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5"/>
              <a:gd name="T28" fmla="*/ 0 h 40"/>
              <a:gd name="T29" fmla="*/ 65 w 65"/>
              <a:gd name="T30" fmla="*/ 40 h 4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5" h="40">
                <a:moveTo>
                  <a:pt x="65" y="0"/>
                </a:moveTo>
                <a:lnTo>
                  <a:pt x="0" y="40"/>
                </a:lnTo>
                <a:lnTo>
                  <a:pt x="2" y="38"/>
                </a:lnTo>
                <a:lnTo>
                  <a:pt x="2" y="36"/>
                </a:lnTo>
                <a:lnTo>
                  <a:pt x="4" y="34"/>
                </a:lnTo>
                <a:lnTo>
                  <a:pt x="7" y="30"/>
                </a:lnTo>
                <a:lnTo>
                  <a:pt x="57" y="0"/>
                </a:lnTo>
                <a:lnTo>
                  <a:pt x="61" y="0"/>
                </a:lnTo>
                <a:lnTo>
                  <a:pt x="65" y="0"/>
                </a:lnTo>
                <a:close/>
              </a:path>
            </a:pathLst>
          </a:custGeom>
          <a:solidFill>
            <a:srgbClr val="E9F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7947" name="Freeform 405"/>
          <p:cNvSpPr>
            <a:spLocks/>
          </p:cNvSpPr>
          <p:nvPr/>
        </p:nvSpPr>
        <p:spPr bwMode="auto">
          <a:xfrm>
            <a:off x="4359275" y="4788688"/>
            <a:ext cx="90488" cy="57150"/>
          </a:xfrm>
          <a:custGeom>
            <a:avLst/>
            <a:gdLst>
              <a:gd name="T0" fmla="*/ 57 w 57"/>
              <a:gd name="T1" fmla="*/ 0 h 36"/>
              <a:gd name="T2" fmla="*/ 0 w 57"/>
              <a:gd name="T3" fmla="*/ 36 h 36"/>
              <a:gd name="T4" fmla="*/ 3 w 57"/>
              <a:gd name="T5" fmla="*/ 30 h 36"/>
              <a:gd name="T6" fmla="*/ 7 w 57"/>
              <a:gd name="T7" fmla="*/ 25 h 36"/>
              <a:gd name="T8" fmla="*/ 47 w 57"/>
              <a:gd name="T9" fmla="*/ 2 h 36"/>
              <a:gd name="T10" fmla="*/ 51 w 57"/>
              <a:gd name="T11" fmla="*/ 0 h 36"/>
              <a:gd name="T12" fmla="*/ 57 w 57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"/>
              <a:gd name="T22" fmla="*/ 0 h 36"/>
              <a:gd name="T23" fmla="*/ 57 w 5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" h="36">
                <a:moveTo>
                  <a:pt x="57" y="0"/>
                </a:moveTo>
                <a:lnTo>
                  <a:pt x="0" y="36"/>
                </a:lnTo>
                <a:lnTo>
                  <a:pt x="3" y="30"/>
                </a:lnTo>
                <a:lnTo>
                  <a:pt x="7" y="25"/>
                </a:lnTo>
                <a:lnTo>
                  <a:pt x="47" y="2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solidFill>
            <a:srgbClr val="EBF1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grpSp>
        <p:nvGrpSpPr>
          <p:cNvPr id="146636" name="Group 607"/>
          <p:cNvGrpSpPr>
            <a:grpSpLocks/>
          </p:cNvGrpSpPr>
          <p:nvPr/>
        </p:nvGrpSpPr>
        <p:grpSpPr bwMode="auto">
          <a:xfrm>
            <a:off x="107951" y="3179004"/>
            <a:ext cx="9217015" cy="2498730"/>
            <a:chOff x="68" y="1232"/>
            <a:chExt cx="5806" cy="1574"/>
          </a:xfrm>
        </p:grpSpPr>
        <p:sp>
          <p:nvSpPr>
            <p:cNvPr id="147548" name="Freeform 407"/>
            <p:cNvSpPr>
              <a:spLocks/>
            </p:cNvSpPr>
            <p:nvPr/>
          </p:nvSpPr>
          <p:spPr bwMode="auto">
            <a:xfrm>
              <a:off x="2749" y="2246"/>
              <a:ext cx="50" cy="30"/>
            </a:xfrm>
            <a:custGeom>
              <a:avLst/>
              <a:gdLst>
                <a:gd name="T0" fmla="*/ 50 w 50"/>
                <a:gd name="T1" fmla="*/ 0 h 30"/>
                <a:gd name="T2" fmla="*/ 0 w 50"/>
                <a:gd name="T3" fmla="*/ 30 h 30"/>
                <a:gd name="T4" fmla="*/ 6 w 50"/>
                <a:gd name="T5" fmla="*/ 25 h 30"/>
                <a:gd name="T6" fmla="*/ 12 w 50"/>
                <a:gd name="T7" fmla="*/ 19 h 30"/>
                <a:gd name="T8" fmla="*/ 35 w 50"/>
                <a:gd name="T9" fmla="*/ 4 h 30"/>
                <a:gd name="T10" fmla="*/ 42 w 50"/>
                <a:gd name="T11" fmla="*/ 2 h 30"/>
                <a:gd name="T12" fmla="*/ 50 w 50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30"/>
                <a:gd name="T23" fmla="*/ 50 w 50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30">
                  <a:moveTo>
                    <a:pt x="50" y="0"/>
                  </a:moveTo>
                  <a:lnTo>
                    <a:pt x="0" y="30"/>
                  </a:lnTo>
                  <a:lnTo>
                    <a:pt x="6" y="25"/>
                  </a:lnTo>
                  <a:lnTo>
                    <a:pt x="12" y="19"/>
                  </a:lnTo>
                  <a:lnTo>
                    <a:pt x="35" y="4"/>
                  </a:lnTo>
                  <a:lnTo>
                    <a:pt x="42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EDF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9" name="Freeform 408"/>
            <p:cNvSpPr>
              <a:spLocks/>
            </p:cNvSpPr>
            <p:nvPr/>
          </p:nvSpPr>
          <p:spPr bwMode="auto">
            <a:xfrm>
              <a:off x="2753" y="2248"/>
              <a:ext cx="40" cy="23"/>
            </a:xfrm>
            <a:custGeom>
              <a:avLst/>
              <a:gdLst>
                <a:gd name="T0" fmla="*/ 40 w 40"/>
                <a:gd name="T1" fmla="*/ 0 h 23"/>
                <a:gd name="T2" fmla="*/ 0 w 40"/>
                <a:gd name="T3" fmla="*/ 23 h 23"/>
                <a:gd name="T4" fmla="*/ 10 w 40"/>
                <a:gd name="T5" fmla="*/ 15 h 23"/>
                <a:gd name="T6" fmla="*/ 19 w 40"/>
                <a:gd name="T7" fmla="*/ 9 h 23"/>
                <a:gd name="T8" fmla="*/ 29 w 40"/>
                <a:gd name="T9" fmla="*/ 4 h 23"/>
                <a:gd name="T10" fmla="*/ 40 w 40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23"/>
                <a:gd name="T20" fmla="*/ 40 w 40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23">
                  <a:moveTo>
                    <a:pt x="40" y="0"/>
                  </a:moveTo>
                  <a:lnTo>
                    <a:pt x="0" y="23"/>
                  </a:lnTo>
                  <a:lnTo>
                    <a:pt x="10" y="15"/>
                  </a:lnTo>
                  <a:lnTo>
                    <a:pt x="19" y="9"/>
                  </a:lnTo>
                  <a:lnTo>
                    <a:pt x="29" y="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F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0" name="Freeform 409"/>
            <p:cNvSpPr>
              <a:spLocks/>
            </p:cNvSpPr>
            <p:nvPr/>
          </p:nvSpPr>
          <p:spPr bwMode="auto">
            <a:xfrm>
              <a:off x="2761" y="2250"/>
              <a:ext cx="23" cy="15"/>
            </a:xfrm>
            <a:custGeom>
              <a:avLst/>
              <a:gdLst>
                <a:gd name="T0" fmla="*/ 23 w 23"/>
                <a:gd name="T1" fmla="*/ 0 h 15"/>
                <a:gd name="T2" fmla="*/ 0 w 23"/>
                <a:gd name="T3" fmla="*/ 15 h 15"/>
                <a:gd name="T4" fmla="*/ 11 w 23"/>
                <a:gd name="T5" fmla="*/ 7 h 15"/>
                <a:gd name="T6" fmla="*/ 23 w 23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15"/>
                <a:gd name="T14" fmla="*/ 23 w 23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15">
                  <a:moveTo>
                    <a:pt x="23" y="0"/>
                  </a:moveTo>
                  <a:lnTo>
                    <a:pt x="0" y="15"/>
                  </a:lnTo>
                  <a:lnTo>
                    <a:pt x="11" y="7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1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1" name="Freeform 410"/>
            <p:cNvSpPr>
              <a:spLocks/>
            </p:cNvSpPr>
            <p:nvPr/>
          </p:nvSpPr>
          <p:spPr bwMode="auto">
            <a:xfrm>
              <a:off x="2763" y="2454"/>
              <a:ext cx="38" cy="49"/>
            </a:xfrm>
            <a:custGeom>
              <a:avLst/>
              <a:gdLst>
                <a:gd name="T0" fmla="*/ 19 w 38"/>
                <a:gd name="T1" fmla="*/ 0 h 49"/>
                <a:gd name="T2" fmla="*/ 28 w 38"/>
                <a:gd name="T3" fmla="*/ 25 h 49"/>
                <a:gd name="T4" fmla="*/ 38 w 38"/>
                <a:gd name="T5" fmla="*/ 49 h 49"/>
                <a:gd name="T6" fmla="*/ 19 w 38"/>
                <a:gd name="T7" fmla="*/ 49 h 49"/>
                <a:gd name="T8" fmla="*/ 0 w 38"/>
                <a:gd name="T9" fmla="*/ 49 h 49"/>
                <a:gd name="T10" fmla="*/ 9 w 38"/>
                <a:gd name="T11" fmla="*/ 25 h 49"/>
                <a:gd name="T12" fmla="*/ 19 w 38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49"/>
                <a:gd name="T23" fmla="*/ 38 w 38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49">
                  <a:moveTo>
                    <a:pt x="19" y="0"/>
                  </a:moveTo>
                  <a:lnTo>
                    <a:pt x="28" y="25"/>
                  </a:lnTo>
                  <a:lnTo>
                    <a:pt x="38" y="49"/>
                  </a:lnTo>
                  <a:lnTo>
                    <a:pt x="19" y="49"/>
                  </a:lnTo>
                  <a:lnTo>
                    <a:pt x="0" y="49"/>
                  </a:lnTo>
                  <a:lnTo>
                    <a:pt x="9" y="2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2" name="Freeform 411"/>
            <p:cNvSpPr>
              <a:spLocks/>
            </p:cNvSpPr>
            <p:nvPr/>
          </p:nvSpPr>
          <p:spPr bwMode="auto">
            <a:xfrm>
              <a:off x="2391" y="2355"/>
              <a:ext cx="248" cy="66"/>
            </a:xfrm>
            <a:custGeom>
              <a:avLst/>
              <a:gdLst>
                <a:gd name="T0" fmla="*/ 238 w 248"/>
                <a:gd name="T1" fmla="*/ 42 h 66"/>
                <a:gd name="T2" fmla="*/ 221 w 248"/>
                <a:gd name="T3" fmla="*/ 51 h 66"/>
                <a:gd name="T4" fmla="*/ 206 w 248"/>
                <a:gd name="T5" fmla="*/ 59 h 66"/>
                <a:gd name="T6" fmla="*/ 200 w 248"/>
                <a:gd name="T7" fmla="*/ 61 h 66"/>
                <a:gd name="T8" fmla="*/ 191 w 248"/>
                <a:gd name="T9" fmla="*/ 61 h 66"/>
                <a:gd name="T10" fmla="*/ 183 w 248"/>
                <a:gd name="T11" fmla="*/ 59 h 66"/>
                <a:gd name="T12" fmla="*/ 175 w 248"/>
                <a:gd name="T13" fmla="*/ 55 h 66"/>
                <a:gd name="T14" fmla="*/ 145 w 248"/>
                <a:gd name="T15" fmla="*/ 57 h 66"/>
                <a:gd name="T16" fmla="*/ 112 w 248"/>
                <a:gd name="T17" fmla="*/ 59 h 66"/>
                <a:gd name="T18" fmla="*/ 101 w 248"/>
                <a:gd name="T19" fmla="*/ 51 h 66"/>
                <a:gd name="T20" fmla="*/ 91 w 248"/>
                <a:gd name="T21" fmla="*/ 45 h 66"/>
                <a:gd name="T22" fmla="*/ 80 w 248"/>
                <a:gd name="T23" fmla="*/ 45 h 66"/>
                <a:gd name="T24" fmla="*/ 67 w 248"/>
                <a:gd name="T25" fmla="*/ 45 h 66"/>
                <a:gd name="T26" fmla="*/ 57 w 248"/>
                <a:gd name="T27" fmla="*/ 49 h 66"/>
                <a:gd name="T28" fmla="*/ 46 w 248"/>
                <a:gd name="T29" fmla="*/ 53 h 66"/>
                <a:gd name="T30" fmla="*/ 36 w 248"/>
                <a:gd name="T31" fmla="*/ 57 h 66"/>
                <a:gd name="T32" fmla="*/ 23 w 248"/>
                <a:gd name="T33" fmla="*/ 61 h 66"/>
                <a:gd name="T34" fmla="*/ 13 w 248"/>
                <a:gd name="T35" fmla="*/ 66 h 66"/>
                <a:gd name="T36" fmla="*/ 0 w 248"/>
                <a:gd name="T37" fmla="*/ 66 h 66"/>
                <a:gd name="T38" fmla="*/ 0 w 248"/>
                <a:gd name="T39" fmla="*/ 66 h 66"/>
                <a:gd name="T40" fmla="*/ 13 w 248"/>
                <a:gd name="T41" fmla="*/ 63 h 66"/>
                <a:gd name="T42" fmla="*/ 25 w 248"/>
                <a:gd name="T43" fmla="*/ 59 h 66"/>
                <a:gd name="T44" fmla="*/ 38 w 248"/>
                <a:gd name="T45" fmla="*/ 53 h 66"/>
                <a:gd name="T46" fmla="*/ 51 w 248"/>
                <a:gd name="T47" fmla="*/ 45 h 66"/>
                <a:gd name="T48" fmla="*/ 63 w 248"/>
                <a:gd name="T49" fmla="*/ 40 h 66"/>
                <a:gd name="T50" fmla="*/ 74 w 248"/>
                <a:gd name="T51" fmla="*/ 36 h 66"/>
                <a:gd name="T52" fmla="*/ 86 w 248"/>
                <a:gd name="T53" fmla="*/ 34 h 66"/>
                <a:gd name="T54" fmla="*/ 99 w 248"/>
                <a:gd name="T55" fmla="*/ 36 h 66"/>
                <a:gd name="T56" fmla="*/ 109 w 248"/>
                <a:gd name="T57" fmla="*/ 40 h 66"/>
                <a:gd name="T58" fmla="*/ 116 w 248"/>
                <a:gd name="T59" fmla="*/ 45 h 66"/>
                <a:gd name="T60" fmla="*/ 118 w 248"/>
                <a:gd name="T61" fmla="*/ 47 h 66"/>
                <a:gd name="T62" fmla="*/ 122 w 248"/>
                <a:gd name="T63" fmla="*/ 47 h 66"/>
                <a:gd name="T64" fmla="*/ 126 w 248"/>
                <a:gd name="T65" fmla="*/ 47 h 66"/>
                <a:gd name="T66" fmla="*/ 133 w 248"/>
                <a:gd name="T67" fmla="*/ 45 h 66"/>
                <a:gd name="T68" fmla="*/ 143 w 248"/>
                <a:gd name="T69" fmla="*/ 38 h 66"/>
                <a:gd name="T70" fmla="*/ 154 w 248"/>
                <a:gd name="T71" fmla="*/ 34 h 66"/>
                <a:gd name="T72" fmla="*/ 166 w 248"/>
                <a:gd name="T73" fmla="*/ 32 h 66"/>
                <a:gd name="T74" fmla="*/ 177 w 248"/>
                <a:gd name="T75" fmla="*/ 32 h 66"/>
                <a:gd name="T76" fmla="*/ 185 w 248"/>
                <a:gd name="T77" fmla="*/ 32 h 66"/>
                <a:gd name="T78" fmla="*/ 191 w 248"/>
                <a:gd name="T79" fmla="*/ 36 h 66"/>
                <a:gd name="T80" fmla="*/ 194 w 248"/>
                <a:gd name="T81" fmla="*/ 36 h 66"/>
                <a:gd name="T82" fmla="*/ 191 w 248"/>
                <a:gd name="T83" fmla="*/ 36 h 66"/>
                <a:gd name="T84" fmla="*/ 191 w 248"/>
                <a:gd name="T85" fmla="*/ 36 h 66"/>
                <a:gd name="T86" fmla="*/ 191 w 248"/>
                <a:gd name="T87" fmla="*/ 36 h 66"/>
                <a:gd name="T88" fmla="*/ 210 w 248"/>
                <a:gd name="T89" fmla="*/ 5 h 66"/>
                <a:gd name="T90" fmla="*/ 219 w 248"/>
                <a:gd name="T91" fmla="*/ 0 h 66"/>
                <a:gd name="T92" fmla="*/ 229 w 248"/>
                <a:gd name="T93" fmla="*/ 0 h 66"/>
                <a:gd name="T94" fmla="*/ 238 w 248"/>
                <a:gd name="T95" fmla="*/ 5 h 66"/>
                <a:gd name="T96" fmla="*/ 244 w 248"/>
                <a:gd name="T97" fmla="*/ 11 h 66"/>
                <a:gd name="T98" fmla="*/ 248 w 248"/>
                <a:gd name="T99" fmla="*/ 19 h 66"/>
                <a:gd name="T100" fmla="*/ 248 w 248"/>
                <a:gd name="T101" fmla="*/ 28 h 66"/>
                <a:gd name="T102" fmla="*/ 244 w 248"/>
                <a:gd name="T103" fmla="*/ 36 h 66"/>
                <a:gd name="T104" fmla="*/ 238 w 248"/>
                <a:gd name="T105" fmla="*/ 42 h 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8"/>
                <a:gd name="T160" fmla="*/ 0 h 66"/>
                <a:gd name="T161" fmla="*/ 248 w 248"/>
                <a:gd name="T162" fmla="*/ 66 h 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8" h="66">
                  <a:moveTo>
                    <a:pt x="238" y="42"/>
                  </a:moveTo>
                  <a:lnTo>
                    <a:pt x="221" y="51"/>
                  </a:lnTo>
                  <a:lnTo>
                    <a:pt x="206" y="59"/>
                  </a:lnTo>
                  <a:lnTo>
                    <a:pt x="200" y="61"/>
                  </a:lnTo>
                  <a:lnTo>
                    <a:pt x="191" y="61"/>
                  </a:lnTo>
                  <a:lnTo>
                    <a:pt x="183" y="59"/>
                  </a:lnTo>
                  <a:lnTo>
                    <a:pt x="175" y="55"/>
                  </a:lnTo>
                  <a:lnTo>
                    <a:pt x="145" y="57"/>
                  </a:lnTo>
                  <a:lnTo>
                    <a:pt x="112" y="59"/>
                  </a:lnTo>
                  <a:lnTo>
                    <a:pt x="101" y="51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67" y="45"/>
                  </a:lnTo>
                  <a:lnTo>
                    <a:pt x="57" y="49"/>
                  </a:lnTo>
                  <a:lnTo>
                    <a:pt x="46" y="53"/>
                  </a:lnTo>
                  <a:lnTo>
                    <a:pt x="36" y="57"/>
                  </a:lnTo>
                  <a:lnTo>
                    <a:pt x="23" y="61"/>
                  </a:lnTo>
                  <a:lnTo>
                    <a:pt x="13" y="66"/>
                  </a:lnTo>
                  <a:lnTo>
                    <a:pt x="0" y="66"/>
                  </a:lnTo>
                  <a:lnTo>
                    <a:pt x="13" y="63"/>
                  </a:lnTo>
                  <a:lnTo>
                    <a:pt x="25" y="59"/>
                  </a:lnTo>
                  <a:lnTo>
                    <a:pt x="38" y="53"/>
                  </a:lnTo>
                  <a:lnTo>
                    <a:pt x="51" y="45"/>
                  </a:lnTo>
                  <a:lnTo>
                    <a:pt x="63" y="40"/>
                  </a:lnTo>
                  <a:lnTo>
                    <a:pt x="74" y="36"/>
                  </a:lnTo>
                  <a:lnTo>
                    <a:pt x="86" y="34"/>
                  </a:lnTo>
                  <a:lnTo>
                    <a:pt x="99" y="36"/>
                  </a:lnTo>
                  <a:lnTo>
                    <a:pt x="109" y="40"/>
                  </a:lnTo>
                  <a:lnTo>
                    <a:pt x="116" y="45"/>
                  </a:lnTo>
                  <a:lnTo>
                    <a:pt x="118" y="47"/>
                  </a:lnTo>
                  <a:lnTo>
                    <a:pt x="122" y="47"/>
                  </a:lnTo>
                  <a:lnTo>
                    <a:pt x="126" y="47"/>
                  </a:lnTo>
                  <a:lnTo>
                    <a:pt x="133" y="45"/>
                  </a:lnTo>
                  <a:lnTo>
                    <a:pt x="143" y="38"/>
                  </a:lnTo>
                  <a:lnTo>
                    <a:pt x="154" y="34"/>
                  </a:lnTo>
                  <a:lnTo>
                    <a:pt x="166" y="32"/>
                  </a:lnTo>
                  <a:lnTo>
                    <a:pt x="177" y="32"/>
                  </a:lnTo>
                  <a:lnTo>
                    <a:pt x="185" y="32"/>
                  </a:lnTo>
                  <a:lnTo>
                    <a:pt x="191" y="36"/>
                  </a:lnTo>
                  <a:lnTo>
                    <a:pt x="194" y="36"/>
                  </a:lnTo>
                  <a:lnTo>
                    <a:pt x="191" y="36"/>
                  </a:lnTo>
                  <a:lnTo>
                    <a:pt x="210" y="5"/>
                  </a:lnTo>
                  <a:lnTo>
                    <a:pt x="219" y="0"/>
                  </a:lnTo>
                  <a:lnTo>
                    <a:pt x="229" y="0"/>
                  </a:lnTo>
                  <a:lnTo>
                    <a:pt x="238" y="5"/>
                  </a:lnTo>
                  <a:lnTo>
                    <a:pt x="244" y="11"/>
                  </a:lnTo>
                  <a:lnTo>
                    <a:pt x="248" y="19"/>
                  </a:lnTo>
                  <a:lnTo>
                    <a:pt x="248" y="28"/>
                  </a:lnTo>
                  <a:lnTo>
                    <a:pt x="244" y="36"/>
                  </a:lnTo>
                  <a:lnTo>
                    <a:pt x="238" y="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3" name="Freeform 412"/>
            <p:cNvSpPr>
              <a:spLocks/>
            </p:cNvSpPr>
            <p:nvPr/>
          </p:nvSpPr>
          <p:spPr bwMode="auto">
            <a:xfrm>
              <a:off x="2391" y="2355"/>
              <a:ext cx="248" cy="66"/>
            </a:xfrm>
            <a:custGeom>
              <a:avLst/>
              <a:gdLst>
                <a:gd name="T0" fmla="*/ 238 w 248"/>
                <a:gd name="T1" fmla="*/ 42 h 66"/>
                <a:gd name="T2" fmla="*/ 221 w 248"/>
                <a:gd name="T3" fmla="*/ 51 h 66"/>
                <a:gd name="T4" fmla="*/ 206 w 248"/>
                <a:gd name="T5" fmla="*/ 59 h 66"/>
                <a:gd name="T6" fmla="*/ 200 w 248"/>
                <a:gd name="T7" fmla="*/ 61 h 66"/>
                <a:gd name="T8" fmla="*/ 191 w 248"/>
                <a:gd name="T9" fmla="*/ 61 h 66"/>
                <a:gd name="T10" fmla="*/ 183 w 248"/>
                <a:gd name="T11" fmla="*/ 59 h 66"/>
                <a:gd name="T12" fmla="*/ 175 w 248"/>
                <a:gd name="T13" fmla="*/ 55 h 66"/>
                <a:gd name="T14" fmla="*/ 145 w 248"/>
                <a:gd name="T15" fmla="*/ 57 h 66"/>
                <a:gd name="T16" fmla="*/ 112 w 248"/>
                <a:gd name="T17" fmla="*/ 59 h 66"/>
                <a:gd name="T18" fmla="*/ 101 w 248"/>
                <a:gd name="T19" fmla="*/ 51 h 66"/>
                <a:gd name="T20" fmla="*/ 91 w 248"/>
                <a:gd name="T21" fmla="*/ 45 h 66"/>
                <a:gd name="T22" fmla="*/ 80 w 248"/>
                <a:gd name="T23" fmla="*/ 45 h 66"/>
                <a:gd name="T24" fmla="*/ 67 w 248"/>
                <a:gd name="T25" fmla="*/ 45 h 66"/>
                <a:gd name="T26" fmla="*/ 57 w 248"/>
                <a:gd name="T27" fmla="*/ 49 h 66"/>
                <a:gd name="T28" fmla="*/ 46 w 248"/>
                <a:gd name="T29" fmla="*/ 53 h 66"/>
                <a:gd name="T30" fmla="*/ 36 w 248"/>
                <a:gd name="T31" fmla="*/ 57 h 66"/>
                <a:gd name="T32" fmla="*/ 23 w 248"/>
                <a:gd name="T33" fmla="*/ 61 h 66"/>
                <a:gd name="T34" fmla="*/ 13 w 248"/>
                <a:gd name="T35" fmla="*/ 66 h 66"/>
                <a:gd name="T36" fmla="*/ 0 w 248"/>
                <a:gd name="T37" fmla="*/ 66 h 66"/>
                <a:gd name="T38" fmla="*/ 0 w 248"/>
                <a:gd name="T39" fmla="*/ 66 h 66"/>
                <a:gd name="T40" fmla="*/ 13 w 248"/>
                <a:gd name="T41" fmla="*/ 63 h 66"/>
                <a:gd name="T42" fmla="*/ 25 w 248"/>
                <a:gd name="T43" fmla="*/ 59 h 66"/>
                <a:gd name="T44" fmla="*/ 38 w 248"/>
                <a:gd name="T45" fmla="*/ 53 h 66"/>
                <a:gd name="T46" fmla="*/ 51 w 248"/>
                <a:gd name="T47" fmla="*/ 45 h 66"/>
                <a:gd name="T48" fmla="*/ 63 w 248"/>
                <a:gd name="T49" fmla="*/ 40 h 66"/>
                <a:gd name="T50" fmla="*/ 74 w 248"/>
                <a:gd name="T51" fmla="*/ 36 h 66"/>
                <a:gd name="T52" fmla="*/ 86 w 248"/>
                <a:gd name="T53" fmla="*/ 34 h 66"/>
                <a:gd name="T54" fmla="*/ 99 w 248"/>
                <a:gd name="T55" fmla="*/ 36 h 66"/>
                <a:gd name="T56" fmla="*/ 109 w 248"/>
                <a:gd name="T57" fmla="*/ 40 h 66"/>
                <a:gd name="T58" fmla="*/ 116 w 248"/>
                <a:gd name="T59" fmla="*/ 45 h 66"/>
                <a:gd name="T60" fmla="*/ 118 w 248"/>
                <a:gd name="T61" fmla="*/ 47 h 66"/>
                <a:gd name="T62" fmla="*/ 122 w 248"/>
                <a:gd name="T63" fmla="*/ 47 h 66"/>
                <a:gd name="T64" fmla="*/ 126 w 248"/>
                <a:gd name="T65" fmla="*/ 47 h 66"/>
                <a:gd name="T66" fmla="*/ 133 w 248"/>
                <a:gd name="T67" fmla="*/ 45 h 66"/>
                <a:gd name="T68" fmla="*/ 143 w 248"/>
                <a:gd name="T69" fmla="*/ 38 h 66"/>
                <a:gd name="T70" fmla="*/ 154 w 248"/>
                <a:gd name="T71" fmla="*/ 34 h 66"/>
                <a:gd name="T72" fmla="*/ 166 w 248"/>
                <a:gd name="T73" fmla="*/ 32 h 66"/>
                <a:gd name="T74" fmla="*/ 177 w 248"/>
                <a:gd name="T75" fmla="*/ 32 h 66"/>
                <a:gd name="T76" fmla="*/ 185 w 248"/>
                <a:gd name="T77" fmla="*/ 32 h 66"/>
                <a:gd name="T78" fmla="*/ 191 w 248"/>
                <a:gd name="T79" fmla="*/ 36 h 66"/>
                <a:gd name="T80" fmla="*/ 194 w 248"/>
                <a:gd name="T81" fmla="*/ 36 h 66"/>
                <a:gd name="T82" fmla="*/ 191 w 248"/>
                <a:gd name="T83" fmla="*/ 36 h 66"/>
                <a:gd name="T84" fmla="*/ 191 w 248"/>
                <a:gd name="T85" fmla="*/ 36 h 66"/>
                <a:gd name="T86" fmla="*/ 191 w 248"/>
                <a:gd name="T87" fmla="*/ 36 h 66"/>
                <a:gd name="T88" fmla="*/ 210 w 248"/>
                <a:gd name="T89" fmla="*/ 5 h 66"/>
                <a:gd name="T90" fmla="*/ 219 w 248"/>
                <a:gd name="T91" fmla="*/ 0 h 66"/>
                <a:gd name="T92" fmla="*/ 229 w 248"/>
                <a:gd name="T93" fmla="*/ 0 h 66"/>
                <a:gd name="T94" fmla="*/ 238 w 248"/>
                <a:gd name="T95" fmla="*/ 5 h 66"/>
                <a:gd name="T96" fmla="*/ 244 w 248"/>
                <a:gd name="T97" fmla="*/ 11 h 66"/>
                <a:gd name="T98" fmla="*/ 248 w 248"/>
                <a:gd name="T99" fmla="*/ 19 h 66"/>
                <a:gd name="T100" fmla="*/ 248 w 248"/>
                <a:gd name="T101" fmla="*/ 28 h 66"/>
                <a:gd name="T102" fmla="*/ 244 w 248"/>
                <a:gd name="T103" fmla="*/ 36 h 66"/>
                <a:gd name="T104" fmla="*/ 238 w 248"/>
                <a:gd name="T105" fmla="*/ 42 h 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8"/>
                <a:gd name="T160" fmla="*/ 0 h 66"/>
                <a:gd name="T161" fmla="*/ 248 w 248"/>
                <a:gd name="T162" fmla="*/ 66 h 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8" h="66">
                  <a:moveTo>
                    <a:pt x="238" y="42"/>
                  </a:moveTo>
                  <a:lnTo>
                    <a:pt x="221" y="51"/>
                  </a:lnTo>
                  <a:lnTo>
                    <a:pt x="206" y="59"/>
                  </a:lnTo>
                  <a:lnTo>
                    <a:pt x="200" y="61"/>
                  </a:lnTo>
                  <a:lnTo>
                    <a:pt x="191" y="61"/>
                  </a:lnTo>
                  <a:lnTo>
                    <a:pt x="183" y="59"/>
                  </a:lnTo>
                  <a:lnTo>
                    <a:pt x="175" y="55"/>
                  </a:lnTo>
                  <a:lnTo>
                    <a:pt x="145" y="57"/>
                  </a:lnTo>
                  <a:lnTo>
                    <a:pt x="112" y="59"/>
                  </a:lnTo>
                  <a:lnTo>
                    <a:pt x="101" y="51"/>
                  </a:lnTo>
                  <a:lnTo>
                    <a:pt x="91" y="45"/>
                  </a:lnTo>
                  <a:lnTo>
                    <a:pt x="80" y="45"/>
                  </a:lnTo>
                  <a:lnTo>
                    <a:pt x="67" y="45"/>
                  </a:lnTo>
                  <a:lnTo>
                    <a:pt x="57" y="49"/>
                  </a:lnTo>
                  <a:lnTo>
                    <a:pt x="46" y="53"/>
                  </a:lnTo>
                  <a:lnTo>
                    <a:pt x="36" y="57"/>
                  </a:lnTo>
                  <a:lnTo>
                    <a:pt x="23" y="61"/>
                  </a:lnTo>
                  <a:lnTo>
                    <a:pt x="13" y="66"/>
                  </a:lnTo>
                  <a:lnTo>
                    <a:pt x="0" y="66"/>
                  </a:lnTo>
                  <a:lnTo>
                    <a:pt x="13" y="63"/>
                  </a:lnTo>
                  <a:lnTo>
                    <a:pt x="25" y="59"/>
                  </a:lnTo>
                  <a:lnTo>
                    <a:pt x="38" y="53"/>
                  </a:lnTo>
                  <a:lnTo>
                    <a:pt x="51" y="45"/>
                  </a:lnTo>
                  <a:lnTo>
                    <a:pt x="63" y="40"/>
                  </a:lnTo>
                  <a:lnTo>
                    <a:pt x="74" y="36"/>
                  </a:lnTo>
                  <a:lnTo>
                    <a:pt x="86" y="34"/>
                  </a:lnTo>
                  <a:lnTo>
                    <a:pt x="99" y="36"/>
                  </a:lnTo>
                  <a:lnTo>
                    <a:pt x="109" y="40"/>
                  </a:lnTo>
                  <a:lnTo>
                    <a:pt x="116" y="45"/>
                  </a:lnTo>
                  <a:lnTo>
                    <a:pt x="118" y="47"/>
                  </a:lnTo>
                  <a:lnTo>
                    <a:pt x="122" y="47"/>
                  </a:lnTo>
                  <a:lnTo>
                    <a:pt x="126" y="47"/>
                  </a:lnTo>
                  <a:lnTo>
                    <a:pt x="133" y="45"/>
                  </a:lnTo>
                  <a:lnTo>
                    <a:pt x="143" y="38"/>
                  </a:lnTo>
                  <a:lnTo>
                    <a:pt x="154" y="34"/>
                  </a:lnTo>
                  <a:lnTo>
                    <a:pt x="166" y="32"/>
                  </a:lnTo>
                  <a:lnTo>
                    <a:pt x="177" y="32"/>
                  </a:lnTo>
                  <a:lnTo>
                    <a:pt x="185" y="32"/>
                  </a:lnTo>
                  <a:lnTo>
                    <a:pt x="191" y="36"/>
                  </a:lnTo>
                  <a:lnTo>
                    <a:pt x="194" y="36"/>
                  </a:lnTo>
                  <a:lnTo>
                    <a:pt x="191" y="36"/>
                  </a:lnTo>
                  <a:lnTo>
                    <a:pt x="210" y="5"/>
                  </a:lnTo>
                  <a:lnTo>
                    <a:pt x="219" y="0"/>
                  </a:lnTo>
                  <a:lnTo>
                    <a:pt x="229" y="0"/>
                  </a:lnTo>
                  <a:lnTo>
                    <a:pt x="238" y="5"/>
                  </a:lnTo>
                  <a:lnTo>
                    <a:pt x="244" y="11"/>
                  </a:lnTo>
                  <a:lnTo>
                    <a:pt x="248" y="19"/>
                  </a:lnTo>
                  <a:lnTo>
                    <a:pt x="248" y="28"/>
                  </a:lnTo>
                  <a:lnTo>
                    <a:pt x="244" y="36"/>
                  </a:lnTo>
                  <a:lnTo>
                    <a:pt x="238" y="42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4" name="Freeform 413"/>
            <p:cNvSpPr>
              <a:spLocks noEditPoints="1"/>
            </p:cNvSpPr>
            <p:nvPr/>
          </p:nvSpPr>
          <p:spPr bwMode="auto">
            <a:xfrm>
              <a:off x="2789" y="2580"/>
              <a:ext cx="199" cy="135"/>
            </a:xfrm>
            <a:custGeom>
              <a:avLst/>
              <a:gdLst>
                <a:gd name="T0" fmla="*/ 182 w 199"/>
                <a:gd name="T1" fmla="*/ 65 h 135"/>
                <a:gd name="T2" fmla="*/ 180 w 199"/>
                <a:gd name="T3" fmla="*/ 57 h 135"/>
                <a:gd name="T4" fmla="*/ 178 w 199"/>
                <a:gd name="T5" fmla="*/ 51 h 135"/>
                <a:gd name="T6" fmla="*/ 174 w 199"/>
                <a:gd name="T7" fmla="*/ 44 h 135"/>
                <a:gd name="T8" fmla="*/ 166 w 199"/>
                <a:gd name="T9" fmla="*/ 36 h 135"/>
                <a:gd name="T10" fmla="*/ 147 w 199"/>
                <a:gd name="T11" fmla="*/ 25 h 135"/>
                <a:gd name="T12" fmla="*/ 126 w 199"/>
                <a:gd name="T13" fmla="*/ 19 h 135"/>
                <a:gd name="T14" fmla="*/ 100 w 199"/>
                <a:gd name="T15" fmla="*/ 17 h 135"/>
                <a:gd name="T16" fmla="*/ 119 w 199"/>
                <a:gd name="T17" fmla="*/ 0 h 135"/>
                <a:gd name="T18" fmla="*/ 147 w 199"/>
                <a:gd name="T19" fmla="*/ 7 h 135"/>
                <a:gd name="T20" fmla="*/ 170 w 199"/>
                <a:gd name="T21" fmla="*/ 19 h 135"/>
                <a:gd name="T22" fmla="*/ 185 w 199"/>
                <a:gd name="T23" fmla="*/ 30 h 135"/>
                <a:gd name="T24" fmla="*/ 191 w 199"/>
                <a:gd name="T25" fmla="*/ 40 h 135"/>
                <a:gd name="T26" fmla="*/ 197 w 199"/>
                <a:gd name="T27" fmla="*/ 49 h 135"/>
                <a:gd name="T28" fmla="*/ 199 w 199"/>
                <a:gd name="T29" fmla="*/ 59 h 135"/>
                <a:gd name="T30" fmla="*/ 100 w 199"/>
                <a:gd name="T31" fmla="*/ 135 h 135"/>
                <a:gd name="T32" fmla="*/ 117 w 199"/>
                <a:gd name="T33" fmla="*/ 116 h 135"/>
                <a:gd name="T34" fmla="*/ 140 w 199"/>
                <a:gd name="T35" fmla="*/ 110 h 135"/>
                <a:gd name="T36" fmla="*/ 159 w 199"/>
                <a:gd name="T37" fmla="*/ 101 h 135"/>
                <a:gd name="T38" fmla="*/ 172 w 199"/>
                <a:gd name="T39" fmla="*/ 91 h 135"/>
                <a:gd name="T40" fmla="*/ 176 w 199"/>
                <a:gd name="T41" fmla="*/ 84 h 135"/>
                <a:gd name="T42" fmla="*/ 180 w 199"/>
                <a:gd name="T43" fmla="*/ 78 h 135"/>
                <a:gd name="T44" fmla="*/ 182 w 199"/>
                <a:gd name="T45" fmla="*/ 72 h 135"/>
                <a:gd name="T46" fmla="*/ 199 w 199"/>
                <a:gd name="T47" fmla="*/ 68 h 135"/>
                <a:gd name="T48" fmla="*/ 199 w 199"/>
                <a:gd name="T49" fmla="*/ 78 h 135"/>
                <a:gd name="T50" fmla="*/ 195 w 199"/>
                <a:gd name="T51" fmla="*/ 89 h 135"/>
                <a:gd name="T52" fmla="*/ 189 w 199"/>
                <a:gd name="T53" fmla="*/ 97 h 135"/>
                <a:gd name="T54" fmla="*/ 180 w 199"/>
                <a:gd name="T55" fmla="*/ 105 h 135"/>
                <a:gd name="T56" fmla="*/ 161 w 199"/>
                <a:gd name="T57" fmla="*/ 120 h 135"/>
                <a:gd name="T58" fmla="*/ 138 w 199"/>
                <a:gd name="T59" fmla="*/ 128 h 135"/>
                <a:gd name="T60" fmla="*/ 111 w 199"/>
                <a:gd name="T61" fmla="*/ 135 h 135"/>
                <a:gd name="T62" fmla="*/ 18 w 199"/>
                <a:gd name="T63" fmla="*/ 68 h 135"/>
                <a:gd name="T64" fmla="*/ 18 w 199"/>
                <a:gd name="T65" fmla="*/ 74 h 135"/>
                <a:gd name="T66" fmla="*/ 21 w 199"/>
                <a:gd name="T67" fmla="*/ 80 h 135"/>
                <a:gd name="T68" fmla="*/ 25 w 199"/>
                <a:gd name="T69" fmla="*/ 86 h 135"/>
                <a:gd name="T70" fmla="*/ 31 w 199"/>
                <a:gd name="T71" fmla="*/ 93 h 135"/>
                <a:gd name="T72" fmla="*/ 46 w 199"/>
                <a:gd name="T73" fmla="*/ 105 h 135"/>
                <a:gd name="T74" fmla="*/ 67 w 199"/>
                <a:gd name="T75" fmla="*/ 112 h 135"/>
                <a:gd name="T76" fmla="*/ 92 w 199"/>
                <a:gd name="T77" fmla="*/ 116 h 135"/>
                <a:gd name="T78" fmla="*/ 90 w 199"/>
                <a:gd name="T79" fmla="*/ 135 h 135"/>
                <a:gd name="T80" fmla="*/ 63 w 199"/>
                <a:gd name="T81" fmla="*/ 128 h 135"/>
                <a:gd name="T82" fmla="*/ 37 w 199"/>
                <a:gd name="T83" fmla="*/ 120 h 135"/>
                <a:gd name="T84" fmla="*/ 18 w 199"/>
                <a:gd name="T85" fmla="*/ 105 h 135"/>
                <a:gd name="T86" fmla="*/ 12 w 199"/>
                <a:gd name="T87" fmla="*/ 97 h 135"/>
                <a:gd name="T88" fmla="*/ 6 w 199"/>
                <a:gd name="T89" fmla="*/ 89 h 135"/>
                <a:gd name="T90" fmla="*/ 2 w 199"/>
                <a:gd name="T91" fmla="*/ 78 h 135"/>
                <a:gd name="T92" fmla="*/ 0 w 199"/>
                <a:gd name="T93" fmla="*/ 68 h 135"/>
                <a:gd name="T94" fmla="*/ 92 w 199"/>
                <a:gd name="T95" fmla="*/ 17 h 135"/>
                <a:gd name="T96" fmla="*/ 67 w 199"/>
                <a:gd name="T97" fmla="*/ 21 h 135"/>
                <a:gd name="T98" fmla="*/ 46 w 199"/>
                <a:gd name="T99" fmla="*/ 30 h 135"/>
                <a:gd name="T100" fmla="*/ 31 w 199"/>
                <a:gd name="T101" fmla="*/ 40 h 135"/>
                <a:gd name="T102" fmla="*/ 25 w 199"/>
                <a:gd name="T103" fmla="*/ 47 h 135"/>
                <a:gd name="T104" fmla="*/ 21 w 199"/>
                <a:gd name="T105" fmla="*/ 53 h 135"/>
                <a:gd name="T106" fmla="*/ 18 w 199"/>
                <a:gd name="T107" fmla="*/ 59 h 135"/>
                <a:gd name="T108" fmla="*/ 18 w 199"/>
                <a:gd name="T109" fmla="*/ 68 h 135"/>
                <a:gd name="T110" fmla="*/ 2 w 199"/>
                <a:gd name="T111" fmla="*/ 59 h 135"/>
                <a:gd name="T112" fmla="*/ 4 w 199"/>
                <a:gd name="T113" fmla="*/ 49 h 135"/>
                <a:gd name="T114" fmla="*/ 10 w 199"/>
                <a:gd name="T115" fmla="*/ 40 h 135"/>
                <a:gd name="T116" fmla="*/ 16 w 199"/>
                <a:gd name="T117" fmla="*/ 30 h 135"/>
                <a:gd name="T118" fmla="*/ 31 w 199"/>
                <a:gd name="T119" fmla="*/ 19 h 135"/>
                <a:gd name="T120" fmla="*/ 54 w 199"/>
                <a:gd name="T121" fmla="*/ 7 h 135"/>
                <a:gd name="T122" fmla="*/ 82 w 199"/>
                <a:gd name="T123" fmla="*/ 0 h 1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9"/>
                <a:gd name="T187" fmla="*/ 0 h 135"/>
                <a:gd name="T188" fmla="*/ 199 w 199"/>
                <a:gd name="T189" fmla="*/ 135 h 13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9" h="135">
                  <a:moveTo>
                    <a:pt x="199" y="68"/>
                  </a:moveTo>
                  <a:lnTo>
                    <a:pt x="182" y="68"/>
                  </a:lnTo>
                  <a:lnTo>
                    <a:pt x="182" y="65"/>
                  </a:lnTo>
                  <a:lnTo>
                    <a:pt x="182" y="63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5"/>
                  </a:lnTo>
                  <a:lnTo>
                    <a:pt x="178" y="53"/>
                  </a:lnTo>
                  <a:lnTo>
                    <a:pt x="178" y="51"/>
                  </a:lnTo>
                  <a:lnTo>
                    <a:pt x="176" y="49"/>
                  </a:lnTo>
                  <a:lnTo>
                    <a:pt x="174" y="47"/>
                  </a:lnTo>
                  <a:lnTo>
                    <a:pt x="174" y="44"/>
                  </a:lnTo>
                  <a:lnTo>
                    <a:pt x="172" y="42"/>
                  </a:lnTo>
                  <a:lnTo>
                    <a:pt x="170" y="40"/>
                  </a:lnTo>
                  <a:lnTo>
                    <a:pt x="166" y="36"/>
                  </a:lnTo>
                  <a:lnTo>
                    <a:pt x="159" y="34"/>
                  </a:lnTo>
                  <a:lnTo>
                    <a:pt x="153" y="30"/>
                  </a:lnTo>
                  <a:lnTo>
                    <a:pt x="147" y="25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26" y="19"/>
                  </a:lnTo>
                  <a:lnTo>
                    <a:pt x="117" y="19"/>
                  </a:lnTo>
                  <a:lnTo>
                    <a:pt x="109" y="17"/>
                  </a:lnTo>
                  <a:lnTo>
                    <a:pt x="100" y="17"/>
                  </a:lnTo>
                  <a:lnTo>
                    <a:pt x="100" y="0"/>
                  </a:lnTo>
                  <a:lnTo>
                    <a:pt x="111" y="0"/>
                  </a:lnTo>
                  <a:lnTo>
                    <a:pt x="119" y="0"/>
                  </a:lnTo>
                  <a:lnTo>
                    <a:pt x="128" y="2"/>
                  </a:lnTo>
                  <a:lnTo>
                    <a:pt x="138" y="4"/>
                  </a:lnTo>
                  <a:lnTo>
                    <a:pt x="147" y="7"/>
                  </a:lnTo>
                  <a:lnTo>
                    <a:pt x="155" y="11"/>
                  </a:lnTo>
                  <a:lnTo>
                    <a:pt x="161" y="15"/>
                  </a:lnTo>
                  <a:lnTo>
                    <a:pt x="170" y="19"/>
                  </a:lnTo>
                  <a:lnTo>
                    <a:pt x="176" y="23"/>
                  </a:lnTo>
                  <a:lnTo>
                    <a:pt x="180" y="28"/>
                  </a:lnTo>
                  <a:lnTo>
                    <a:pt x="185" y="30"/>
                  </a:lnTo>
                  <a:lnTo>
                    <a:pt x="187" y="34"/>
                  </a:lnTo>
                  <a:lnTo>
                    <a:pt x="189" y="36"/>
                  </a:lnTo>
                  <a:lnTo>
                    <a:pt x="191" y="40"/>
                  </a:lnTo>
                  <a:lnTo>
                    <a:pt x="193" y="42"/>
                  </a:lnTo>
                  <a:lnTo>
                    <a:pt x="195" y="47"/>
                  </a:lnTo>
                  <a:lnTo>
                    <a:pt x="197" y="49"/>
                  </a:lnTo>
                  <a:lnTo>
                    <a:pt x="197" y="53"/>
                  </a:lnTo>
                  <a:lnTo>
                    <a:pt x="199" y="57"/>
                  </a:lnTo>
                  <a:lnTo>
                    <a:pt x="199" y="59"/>
                  </a:lnTo>
                  <a:lnTo>
                    <a:pt x="199" y="63"/>
                  </a:lnTo>
                  <a:lnTo>
                    <a:pt x="199" y="68"/>
                  </a:lnTo>
                  <a:close/>
                  <a:moveTo>
                    <a:pt x="100" y="135"/>
                  </a:moveTo>
                  <a:lnTo>
                    <a:pt x="100" y="116"/>
                  </a:lnTo>
                  <a:lnTo>
                    <a:pt x="109" y="116"/>
                  </a:lnTo>
                  <a:lnTo>
                    <a:pt x="117" y="116"/>
                  </a:lnTo>
                  <a:lnTo>
                    <a:pt x="126" y="114"/>
                  </a:lnTo>
                  <a:lnTo>
                    <a:pt x="134" y="112"/>
                  </a:lnTo>
                  <a:lnTo>
                    <a:pt x="140" y="110"/>
                  </a:lnTo>
                  <a:lnTo>
                    <a:pt x="147" y="107"/>
                  </a:lnTo>
                  <a:lnTo>
                    <a:pt x="153" y="105"/>
                  </a:lnTo>
                  <a:lnTo>
                    <a:pt x="159" y="101"/>
                  </a:lnTo>
                  <a:lnTo>
                    <a:pt x="166" y="97"/>
                  </a:lnTo>
                  <a:lnTo>
                    <a:pt x="170" y="93"/>
                  </a:lnTo>
                  <a:lnTo>
                    <a:pt x="172" y="91"/>
                  </a:lnTo>
                  <a:lnTo>
                    <a:pt x="174" y="89"/>
                  </a:lnTo>
                  <a:lnTo>
                    <a:pt x="174" y="86"/>
                  </a:lnTo>
                  <a:lnTo>
                    <a:pt x="176" y="84"/>
                  </a:lnTo>
                  <a:lnTo>
                    <a:pt x="178" y="82"/>
                  </a:lnTo>
                  <a:lnTo>
                    <a:pt x="178" y="80"/>
                  </a:lnTo>
                  <a:lnTo>
                    <a:pt x="180" y="78"/>
                  </a:lnTo>
                  <a:lnTo>
                    <a:pt x="180" y="76"/>
                  </a:lnTo>
                  <a:lnTo>
                    <a:pt x="180" y="74"/>
                  </a:lnTo>
                  <a:lnTo>
                    <a:pt x="182" y="72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99" y="68"/>
                  </a:lnTo>
                  <a:lnTo>
                    <a:pt x="199" y="70"/>
                  </a:lnTo>
                  <a:lnTo>
                    <a:pt x="199" y="74"/>
                  </a:lnTo>
                  <a:lnTo>
                    <a:pt x="199" y="78"/>
                  </a:lnTo>
                  <a:lnTo>
                    <a:pt x="197" y="82"/>
                  </a:lnTo>
                  <a:lnTo>
                    <a:pt x="197" y="84"/>
                  </a:lnTo>
                  <a:lnTo>
                    <a:pt x="195" y="89"/>
                  </a:lnTo>
                  <a:lnTo>
                    <a:pt x="193" y="91"/>
                  </a:lnTo>
                  <a:lnTo>
                    <a:pt x="191" y="95"/>
                  </a:lnTo>
                  <a:lnTo>
                    <a:pt x="189" y="97"/>
                  </a:lnTo>
                  <a:lnTo>
                    <a:pt x="187" y="101"/>
                  </a:lnTo>
                  <a:lnTo>
                    <a:pt x="185" y="103"/>
                  </a:lnTo>
                  <a:lnTo>
                    <a:pt x="180" y="105"/>
                  </a:lnTo>
                  <a:lnTo>
                    <a:pt x="176" y="112"/>
                  </a:lnTo>
                  <a:lnTo>
                    <a:pt x="170" y="116"/>
                  </a:lnTo>
                  <a:lnTo>
                    <a:pt x="161" y="120"/>
                  </a:lnTo>
                  <a:lnTo>
                    <a:pt x="155" y="124"/>
                  </a:lnTo>
                  <a:lnTo>
                    <a:pt x="147" y="126"/>
                  </a:lnTo>
                  <a:lnTo>
                    <a:pt x="138" y="128"/>
                  </a:lnTo>
                  <a:lnTo>
                    <a:pt x="128" y="131"/>
                  </a:lnTo>
                  <a:lnTo>
                    <a:pt x="119" y="133"/>
                  </a:lnTo>
                  <a:lnTo>
                    <a:pt x="111" y="135"/>
                  </a:lnTo>
                  <a:lnTo>
                    <a:pt x="100" y="135"/>
                  </a:lnTo>
                  <a:close/>
                  <a:moveTo>
                    <a:pt x="0" y="68"/>
                  </a:moveTo>
                  <a:lnTo>
                    <a:pt x="18" y="68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8" y="74"/>
                  </a:lnTo>
                  <a:lnTo>
                    <a:pt x="18" y="76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6"/>
                  </a:lnTo>
                  <a:lnTo>
                    <a:pt x="27" y="89"/>
                  </a:lnTo>
                  <a:lnTo>
                    <a:pt x="29" y="91"/>
                  </a:lnTo>
                  <a:lnTo>
                    <a:pt x="31" y="93"/>
                  </a:lnTo>
                  <a:lnTo>
                    <a:pt x="35" y="97"/>
                  </a:lnTo>
                  <a:lnTo>
                    <a:pt x="42" y="101"/>
                  </a:lnTo>
                  <a:lnTo>
                    <a:pt x="46" y="105"/>
                  </a:lnTo>
                  <a:lnTo>
                    <a:pt x="52" y="107"/>
                  </a:lnTo>
                  <a:lnTo>
                    <a:pt x="61" y="110"/>
                  </a:lnTo>
                  <a:lnTo>
                    <a:pt x="67" y="112"/>
                  </a:lnTo>
                  <a:lnTo>
                    <a:pt x="75" y="114"/>
                  </a:lnTo>
                  <a:lnTo>
                    <a:pt x="84" y="116"/>
                  </a:lnTo>
                  <a:lnTo>
                    <a:pt x="92" y="116"/>
                  </a:lnTo>
                  <a:lnTo>
                    <a:pt x="100" y="116"/>
                  </a:lnTo>
                  <a:lnTo>
                    <a:pt x="100" y="135"/>
                  </a:lnTo>
                  <a:lnTo>
                    <a:pt x="90" y="135"/>
                  </a:lnTo>
                  <a:lnTo>
                    <a:pt x="82" y="133"/>
                  </a:lnTo>
                  <a:lnTo>
                    <a:pt x="71" y="131"/>
                  </a:lnTo>
                  <a:lnTo>
                    <a:pt x="63" y="128"/>
                  </a:lnTo>
                  <a:lnTo>
                    <a:pt x="54" y="126"/>
                  </a:lnTo>
                  <a:lnTo>
                    <a:pt x="46" y="124"/>
                  </a:lnTo>
                  <a:lnTo>
                    <a:pt x="37" y="120"/>
                  </a:lnTo>
                  <a:lnTo>
                    <a:pt x="31" y="116"/>
                  </a:lnTo>
                  <a:lnTo>
                    <a:pt x="25" y="112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4" y="101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1"/>
                  </a:lnTo>
                  <a:lnTo>
                    <a:pt x="6" y="89"/>
                  </a:lnTo>
                  <a:lnTo>
                    <a:pt x="4" y="84"/>
                  </a:lnTo>
                  <a:lnTo>
                    <a:pt x="2" y="82"/>
                  </a:lnTo>
                  <a:lnTo>
                    <a:pt x="2" y="78"/>
                  </a:lnTo>
                  <a:lnTo>
                    <a:pt x="2" y="74"/>
                  </a:lnTo>
                  <a:lnTo>
                    <a:pt x="0" y="70"/>
                  </a:lnTo>
                  <a:lnTo>
                    <a:pt x="0" y="68"/>
                  </a:lnTo>
                  <a:close/>
                  <a:moveTo>
                    <a:pt x="100" y="0"/>
                  </a:moveTo>
                  <a:lnTo>
                    <a:pt x="100" y="17"/>
                  </a:lnTo>
                  <a:lnTo>
                    <a:pt x="92" y="17"/>
                  </a:lnTo>
                  <a:lnTo>
                    <a:pt x="84" y="19"/>
                  </a:lnTo>
                  <a:lnTo>
                    <a:pt x="75" y="19"/>
                  </a:lnTo>
                  <a:lnTo>
                    <a:pt x="67" y="21"/>
                  </a:lnTo>
                  <a:lnTo>
                    <a:pt x="61" y="23"/>
                  </a:lnTo>
                  <a:lnTo>
                    <a:pt x="52" y="25"/>
                  </a:lnTo>
                  <a:lnTo>
                    <a:pt x="46" y="30"/>
                  </a:lnTo>
                  <a:lnTo>
                    <a:pt x="42" y="34"/>
                  </a:lnTo>
                  <a:lnTo>
                    <a:pt x="35" y="36"/>
                  </a:lnTo>
                  <a:lnTo>
                    <a:pt x="31" y="40"/>
                  </a:lnTo>
                  <a:lnTo>
                    <a:pt x="29" y="42"/>
                  </a:lnTo>
                  <a:lnTo>
                    <a:pt x="27" y="44"/>
                  </a:lnTo>
                  <a:lnTo>
                    <a:pt x="25" y="47"/>
                  </a:lnTo>
                  <a:lnTo>
                    <a:pt x="23" y="49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18" y="57"/>
                  </a:lnTo>
                  <a:lnTo>
                    <a:pt x="18" y="59"/>
                  </a:lnTo>
                  <a:lnTo>
                    <a:pt x="18" y="63"/>
                  </a:lnTo>
                  <a:lnTo>
                    <a:pt x="18" y="65"/>
                  </a:lnTo>
                  <a:lnTo>
                    <a:pt x="18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2" y="53"/>
                  </a:lnTo>
                  <a:lnTo>
                    <a:pt x="4" y="49"/>
                  </a:lnTo>
                  <a:lnTo>
                    <a:pt x="6" y="47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9"/>
                  </a:lnTo>
                  <a:lnTo>
                    <a:pt x="37" y="15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63" y="4"/>
                  </a:lnTo>
                  <a:lnTo>
                    <a:pt x="71" y="2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5" name="Freeform 414"/>
            <p:cNvSpPr>
              <a:spLocks/>
            </p:cNvSpPr>
            <p:nvPr/>
          </p:nvSpPr>
          <p:spPr bwMode="auto">
            <a:xfrm>
              <a:off x="2812" y="2456"/>
              <a:ext cx="56" cy="59"/>
            </a:xfrm>
            <a:custGeom>
              <a:avLst/>
              <a:gdLst>
                <a:gd name="T0" fmla="*/ 27 w 56"/>
                <a:gd name="T1" fmla="*/ 0 h 59"/>
                <a:gd name="T2" fmla="*/ 33 w 56"/>
                <a:gd name="T3" fmla="*/ 2 h 59"/>
                <a:gd name="T4" fmla="*/ 40 w 56"/>
                <a:gd name="T5" fmla="*/ 2 h 59"/>
                <a:gd name="T6" fmla="*/ 44 w 56"/>
                <a:gd name="T7" fmla="*/ 7 h 59"/>
                <a:gd name="T8" fmla="*/ 48 w 56"/>
                <a:gd name="T9" fmla="*/ 9 h 59"/>
                <a:gd name="T10" fmla="*/ 52 w 56"/>
                <a:gd name="T11" fmla="*/ 13 h 59"/>
                <a:gd name="T12" fmla="*/ 54 w 56"/>
                <a:gd name="T13" fmla="*/ 19 h 59"/>
                <a:gd name="T14" fmla="*/ 56 w 56"/>
                <a:gd name="T15" fmla="*/ 23 h 59"/>
                <a:gd name="T16" fmla="*/ 56 w 56"/>
                <a:gd name="T17" fmla="*/ 30 h 59"/>
                <a:gd name="T18" fmla="*/ 56 w 56"/>
                <a:gd name="T19" fmla="*/ 36 h 59"/>
                <a:gd name="T20" fmla="*/ 54 w 56"/>
                <a:gd name="T21" fmla="*/ 42 h 59"/>
                <a:gd name="T22" fmla="*/ 52 w 56"/>
                <a:gd name="T23" fmla="*/ 47 h 59"/>
                <a:gd name="T24" fmla="*/ 48 w 56"/>
                <a:gd name="T25" fmla="*/ 51 h 59"/>
                <a:gd name="T26" fmla="*/ 44 w 56"/>
                <a:gd name="T27" fmla="*/ 55 h 59"/>
                <a:gd name="T28" fmla="*/ 40 w 56"/>
                <a:gd name="T29" fmla="*/ 57 h 59"/>
                <a:gd name="T30" fmla="*/ 33 w 56"/>
                <a:gd name="T31" fmla="*/ 59 h 59"/>
                <a:gd name="T32" fmla="*/ 27 w 56"/>
                <a:gd name="T33" fmla="*/ 59 h 59"/>
                <a:gd name="T34" fmla="*/ 23 w 56"/>
                <a:gd name="T35" fmla="*/ 59 h 59"/>
                <a:gd name="T36" fmla="*/ 16 w 56"/>
                <a:gd name="T37" fmla="*/ 57 h 59"/>
                <a:gd name="T38" fmla="*/ 12 w 56"/>
                <a:gd name="T39" fmla="*/ 55 h 59"/>
                <a:gd name="T40" fmla="*/ 8 w 56"/>
                <a:gd name="T41" fmla="*/ 51 h 59"/>
                <a:gd name="T42" fmla="*/ 4 w 56"/>
                <a:gd name="T43" fmla="*/ 47 h 59"/>
                <a:gd name="T44" fmla="*/ 2 w 56"/>
                <a:gd name="T45" fmla="*/ 42 h 59"/>
                <a:gd name="T46" fmla="*/ 0 w 56"/>
                <a:gd name="T47" fmla="*/ 36 h 59"/>
                <a:gd name="T48" fmla="*/ 0 w 56"/>
                <a:gd name="T49" fmla="*/ 30 h 59"/>
                <a:gd name="T50" fmla="*/ 0 w 56"/>
                <a:gd name="T51" fmla="*/ 23 h 59"/>
                <a:gd name="T52" fmla="*/ 2 w 56"/>
                <a:gd name="T53" fmla="*/ 19 h 59"/>
                <a:gd name="T54" fmla="*/ 4 w 56"/>
                <a:gd name="T55" fmla="*/ 13 h 59"/>
                <a:gd name="T56" fmla="*/ 8 w 56"/>
                <a:gd name="T57" fmla="*/ 9 h 59"/>
                <a:gd name="T58" fmla="*/ 12 w 56"/>
                <a:gd name="T59" fmla="*/ 7 h 59"/>
                <a:gd name="T60" fmla="*/ 16 w 56"/>
                <a:gd name="T61" fmla="*/ 2 h 59"/>
                <a:gd name="T62" fmla="*/ 23 w 56"/>
                <a:gd name="T63" fmla="*/ 2 h 59"/>
                <a:gd name="T64" fmla="*/ 27 w 56"/>
                <a:gd name="T65" fmla="*/ 0 h 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6"/>
                <a:gd name="T100" fmla="*/ 0 h 59"/>
                <a:gd name="T101" fmla="*/ 56 w 56"/>
                <a:gd name="T102" fmla="*/ 59 h 5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6" h="59">
                  <a:moveTo>
                    <a:pt x="27" y="0"/>
                  </a:moveTo>
                  <a:lnTo>
                    <a:pt x="33" y="2"/>
                  </a:lnTo>
                  <a:lnTo>
                    <a:pt x="40" y="2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2" y="13"/>
                  </a:lnTo>
                  <a:lnTo>
                    <a:pt x="54" y="19"/>
                  </a:lnTo>
                  <a:lnTo>
                    <a:pt x="56" y="23"/>
                  </a:lnTo>
                  <a:lnTo>
                    <a:pt x="56" y="30"/>
                  </a:lnTo>
                  <a:lnTo>
                    <a:pt x="56" y="36"/>
                  </a:lnTo>
                  <a:lnTo>
                    <a:pt x="54" y="42"/>
                  </a:lnTo>
                  <a:lnTo>
                    <a:pt x="52" y="47"/>
                  </a:lnTo>
                  <a:lnTo>
                    <a:pt x="48" y="51"/>
                  </a:lnTo>
                  <a:lnTo>
                    <a:pt x="44" y="55"/>
                  </a:lnTo>
                  <a:lnTo>
                    <a:pt x="40" y="57"/>
                  </a:lnTo>
                  <a:lnTo>
                    <a:pt x="33" y="59"/>
                  </a:lnTo>
                  <a:lnTo>
                    <a:pt x="27" y="59"/>
                  </a:lnTo>
                  <a:lnTo>
                    <a:pt x="23" y="59"/>
                  </a:lnTo>
                  <a:lnTo>
                    <a:pt x="16" y="57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6" name="Freeform 415"/>
            <p:cNvSpPr>
              <a:spLocks/>
            </p:cNvSpPr>
            <p:nvPr/>
          </p:nvSpPr>
          <p:spPr bwMode="auto">
            <a:xfrm>
              <a:off x="2812" y="2456"/>
              <a:ext cx="56" cy="59"/>
            </a:xfrm>
            <a:custGeom>
              <a:avLst/>
              <a:gdLst>
                <a:gd name="T0" fmla="*/ 27 w 56"/>
                <a:gd name="T1" fmla="*/ 0 h 59"/>
                <a:gd name="T2" fmla="*/ 33 w 56"/>
                <a:gd name="T3" fmla="*/ 2 h 59"/>
                <a:gd name="T4" fmla="*/ 40 w 56"/>
                <a:gd name="T5" fmla="*/ 2 h 59"/>
                <a:gd name="T6" fmla="*/ 44 w 56"/>
                <a:gd name="T7" fmla="*/ 7 h 59"/>
                <a:gd name="T8" fmla="*/ 48 w 56"/>
                <a:gd name="T9" fmla="*/ 9 h 59"/>
                <a:gd name="T10" fmla="*/ 52 w 56"/>
                <a:gd name="T11" fmla="*/ 13 h 59"/>
                <a:gd name="T12" fmla="*/ 54 w 56"/>
                <a:gd name="T13" fmla="*/ 19 h 59"/>
                <a:gd name="T14" fmla="*/ 56 w 56"/>
                <a:gd name="T15" fmla="*/ 23 h 59"/>
                <a:gd name="T16" fmla="*/ 56 w 56"/>
                <a:gd name="T17" fmla="*/ 30 h 59"/>
                <a:gd name="T18" fmla="*/ 56 w 56"/>
                <a:gd name="T19" fmla="*/ 36 h 59"/>
                <a:gd name="T20" fmla="*/ 54 w 56"/>
                <a:gd name="T21" fmla="*/ 42 h 59"/>
                <a:gd name="T22" fmla="*/ 52 w 56"/>
                <a:gd name="T23" fmla="*/ 47 h 59"/>
                <a:gd name="T24" fmla="*/ 48 w 56"/>
                <a:gd name="T25" fmla="*/ 51 h 59"/>
                <a:gd name="T26" fmla="*/ 44 w 56"/>
                <a:gd name="T27" fmla="*/ 55 h 59"/>
                <a:gd name="T28" fmla="*/ 40 w 56"/>
                <a:gd name="T29" fmla="*/ 57 h 59"/>
                <a:gd name="T30" fmla="*/ 33 w 56"/>
                <a:gd name="T31" fmla="*/ 59 h 59"/>
                <a:gd name="T32" fmla="*/ 27 w 56"/>
                <a:gd name="T33" fmla="*/ 59 h 59"/>
                <a:gd name="T34" fmla="*/ 23 w 56"/>
                <a:gd name="T35" fmla="*/ 59 h 59"/>
                <a:gd name="T36" fmla="*/ 16 w 56"/>
                <a:gd name="T37" fmla="*/ 57 h 59"/>
                <a:gd name="T38" fmla="*/ 12 w 56"/>
                <a:gd name="T39" fmla="*/ 55 h 59"/>
                <a:gd name="T40" fmla="*/ 8 w 56"/>
                <a:gd name="T41" fmla="*/ 51 h 59"/>
                <a:gd name="T42" fmla="*/ 4 w 56"/>
                <a:gd name="T43" fmla="*/ 47 h 59"/>
                <a:gd name="T44" fmla="*/ 2 w 56"/>
                <a:gd name="T45" fmla="*/ 42 h 59"/>
                <a:gd name="T46" fmla="*/ 0 w 56"/>
                <a:gd name="T47" fmla="*/ 36 h 59"/>
                <a:gd name="T48" fmla="*/ 0 w 56"/>
                <a:gd name="T49" fmla="*/ 30 h 59"/>
                <a:gd name="T50" fmla="*/ 0 w 56"/>
                <a:gd name="T51" fmla="*/ 23 h 59"/>
                <a:gd name="T52" fmla="*/ 2 w 56"/>
                <a:gd name="T53" fmla="*/ 19 h 59"/>
                <a:gd name="T54" fmla="*/ 4 w 56"/>
                <a:gd name="T55" fmla="*/ 13 h 59"/>
                <a:gd name="T56" fmla="*/ 8 w 56"/>
                <a:gd name="T57" fmla="*/ 9 h 59"/>
                <a:gd name="T58" fmla="*/ 12 w 56"/>
                <a:gd name="T59" fmla="*/ 7 h 59"/>
                <a:gd name="T60" fmla="*/ 16 w 56"/>
                <a:gd name="T61" fmla="*/ 2 h 59"/>
                <a:gd name="T62" fmla="*/ 23 w 56"/>
                <a:gd name="T63" fmla="*/ 2 h 59"/>
                <a:gd name="T64" fmla="*/ 27 w 56"/>
                <a:gd name="T65" fmla="*/ 0 h 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6"/>
                <a:gd name="T100" fmla="*/ 0 h 59"/>
                <a:gd name="T101" fmla="*/ 56 w 56"/>
                <a:gd name="T102" fmla="*/ 59 h 5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6" h="59">
                  <a:moveTo>
                    <a:pt x="27" y="0"/>
                  </a:moveTo>
                  <a:lnTo>
                    <a:pt x="33" y="2"/>
                  </a:lnTo>
                  <a:lnTo>
                    <a:pt x="40" y="2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2" y="13"/>
                  </a:lnTo>
                  <a:lnTo>
                    <a:pt x="54" y="19"/>
                  </a:lnTo>
                  <a:lnTo>
                    <a:pt x="56" y="23"/>
                  </a:lnTo>
                  <a:lnTo>
                    <a:pt x="56" y="30"/>
                  </a:lnTo>
                  <a:lnTo>
                    <a:pt x="56" y="36"/>
                  </a:lnTo>
                  <a:lnTo>
                    <a:pt x="54" y="42"/>
                  </a:lnTo>
                  <a:lnTo>
                    <a:pt x="52" y="47"/>
                  </a:lnTo>
                  <a:lnTo>
                    <a:pt x="48" y="51"/>
                  </a:lnTo>
                  <a:lnTo>
                    <a:pt x="44" y="55"/>
                  </a:lnTo>
                  <a:lnTo>
                    <a:pt x="40" y="57"/>
                  </a:lnTo>
                  <a:lnTo>
                    <a:pt x="33" y="59"/>
                  </a:lnTo>
                  <a:lnTo>
                    <a:pt x="27" y="59"/>
                  </a:lnTo>
                  <a:lnTo>
                    <a:pt x="23" y="59"/>
                  </a:lnTo>
                  <a:lnTo>
                    <a:pt x="16" y="57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6" y="2"/>
                  </a:lnTo>
                  <a:lnTo>
                    <a:pt x="23" y="2"/>
                  </a:lnTo>
                  <a:lnTo>
                    <a:pt x="27" y="0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7" name="Rectangle 416"/>
            <p:cNvSpPr>
              <a:spLocks noChangeArrowheads="1"/>
            </p:cNvSpPr>
            <p:nvPr/>
          </p:nvSpPr>
          <p:spPr bwMode="auto">
            <a:xfrm>
              <a:off x="2826" y="2461"/>
              <a:ext cx="32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fr-CA" sz="6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 charset="0"/>
                </a:rPr>
                <a:t>P</a:t>
              </a:r>
              <a:endParaRPr lang="fr-CA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47558" name="Freeform 417"/>
            <p:cNvSpPr>
              <a:spLocks/>
            </p:cNvSpPr>
            <p:nvPr/>
          </p:nvSpPr>
          <p:spPr bwMode="auto">
            <a:xfrm>
              <a:off x="2942" y="2252"/>
              <a:ext cx="38" cy="38"/>
            </a:xfrm>
            <a:custGeom>
              <a:avLst/>
              <a:gdLst>
                <a:gd name="T0" fmla="*/ 19 w 38"/>
                <a:gd name="T1" fmla="*/ 0 h 38"/>
                <a:gd name="T2" fmla="*/ 25 w 38"/>
                <a:gd name="T3" fmla="*/ 3 h 38"/>
                <a:gd name="T4" fmla="*/ 32 w 38"/>
                <a:gd name="T5" fmla="*/ 7 h 38"/>
                <a:gd name="T6" fmla="*/ 36 w 38"/>
                <a:gd name="T7" fmla="*/ 13 h 38"/>
                <a:gd name="T8" fmla="*/ 38 w 38"/>
                <a:gd name="T9" fmla="*/ 19 h 38"/>
                <a:gd name="T10" fmla="*/ 36 w 38"/>
                <a:gd name="T11" fmla="*/ 26 h 38"/>
                <a:gd name="T12" fmla="*/ 32 w 38"/>
                <a:gd name="T13" fmla="*/ 32 h 38"/>
                <a:gd name="T14" fmla="*/ 25 w 38"/>
                <a:gd name="T15" fmla="*/ 36 h 38"/>
                <a:gd name="T16" fmla="*/ 19 w 38"/>
                <a:gd name="T17" fmla="*/ 38 h 38"/>
                <a:gd name="T18" fmla="*/ 11 w 38"/>
                <a:gd name="T19" fmla="*/ 36 h 38"/>
                <a:gd name="T20" fmla="*/ 6 w 38"/>
                <a:gd name="T21" fmla="*/ 32 h 38"/>
                <a:gd name="T22" fmla="*/ 2 w 38"/>
                <a:gd name="T23" fmla="*/ 26 h 38"/>
                <a:gd name="T24" fmla="*/ 0 w 38"/>
                <a:gd name="T25" fmla="*/ 19 h 38"/>
                <a:gd name="T26" fmla="*/ 2 w 38"/>
                <a:gd name="T27" fmla="*/ 13 h 38"/>
                <a:gd name="T28" fmla="*/ 6 w 38"/>
                <a:gd name="T29" fmla="*/ 7 h 38"/>
                <a:gd name="T30" fmla="*/ 11 w 38"/>
                <a:gd name="T31" fmla="*/ 3 h 38"/>
                <a:gd name="T32" fmla="*/ 19 w 3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8"/>
                <a:gd name="T53" fmla="*/ 38 w 38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8">
                  <a:moveTo>
                    <a:pt x="19" y="0"/>
                  </a:moveTo>
                  <a:lnTo>
                    <a:pt x="25" y="3"/>
                  </a:lnTo>
                  <a:lnTo>
                    <a:pt x="32" y="7"/>
                  </a:lnTo>
                  <a:lnTo>
                    <a:pt x="36" y="13"/>
                  </a:lnTo>
                  <a:lnTo>
                    <a:pt x="38" y="19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1" y="36"/>
                  </a:lnTo>
                  <a:lnTo>
                    <a:pt x="6" y="32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59" name="Freeform 418"/>
            <p:cNvSpPr>
              <a:spLocks/>
            </p:cNvSpPr>
            <p:nvPr/>
          </p:nvSpPr>
          <p:spPr bwMode="auto">
            <a:xfrm>
              <a:off x="2910" y="2208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2 h 36"/>
                <a:gd name="T4" fmla="*/ 32 w 38"/>
                <a:gd name="T5" fmla="*/ 5 h 36"/>
                <a:gd name="T6" fmla="*/ 36 w 38"/>
                <a:gd name="T7" fmla="*/ 11 h 36"/>
                <a:gd name="T8" fmla="*/ 38 w 38"/>
                <a:gd name="T9" fmla="*/ 19 h 36"/>
                <a:gd name="T10" fmla="*/ 36 w 38"/>
                <a:gd name="T11" fmla="*/ 26 h 36"/>
                <a:gd name="T12" fmla="*/ 32 w 38"/>
                <a:gd name="T13" fmla="*/ 32 h 36"/>
                <a:gd name="T14" fmla="*/ 26 w 38"/>
                <a:gd name="T15" fmla="*/ 36 h 36"/>
                <a:gd name="T16" fmla="*/ 19 w 38"/>
                <a:gd name="T17" fmla="*/ 36 h 36"/>
                <a:gd name="T18" fmla="*/ 13 w 38"/>
                <a:gd name="T19" fmla="*/ 36 h 36"/>
                <a:gd name="T20" fmla="*/ 7 w 38"/>
                <a:gd name="T21" fmla="*/ 32 h 36"/>
                <a:gd name="T22" fmla="*/ 3 w 38"/>
                <a:gd name="T23" fmla="*/ 26 h 36"/>
                <a:gd name="T24" fmla="*/ 0 w 38"/>
                <a:gd name="T25" fmla="*/ 19 h 36"/>
                <a:gd name="T26" fmla="*/ 3 w 38"/>
                <a:gd name="T27" fmla="*/ 11 h 36"/>
                <a:gd name="T28" fmla="*/ 7 w 38"/>
                <a:gd name="T29" fmla="*/ 5 h 36"/>
                <a:gd name="T30" fmla="*/ 13 w 38"/>
                <a:gd name="T31" fmla="*/ 2 h 36"/>
                <a:gd name="T32" fmla="*/ 19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6"/>
                <a:gd name="T53" fmla="*/ 38 w 3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6">
                  <a:moveTo>
                    <a:pt x="19" y="0"/>
                  </a:moveTo>
                  <a:lnTo>
                    <a:pt x="26" y="2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6" y="26"/>
                  </a:lnTo>
                  <a:lnTo>
                    <a:pt x="32" y="32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7" y="32"/>
                  </a:lnTo>
                  <a:lnTo>
                    <a:pt x="3" y="26"/>
                  </a:lnTo>
                  <a:lnTo>
                    <a:pt x="0" y="19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0" name="Freeform 419"/>
            <p:cNvSpPr>
              <a:spLocks/>
            </p:cNvSpPr>
            <p:nvPr/>
          </p:nvSpPr>
          <p:spPr bwMode="auto">
            <a:xfrm>
              <a:off x="2887" y="2255"/>
              <a:ext cx="36" cy="35"/>
            </a:xfrm>
            <a:custGeom>
              <a:avLst/>
              <a:gdLst>
                <a:gd name="T0" fmla="*/ 19 w 36"/>
                <a:gd name="T1" fmla="*/ 0 h 35"/>
                <a:gd name="T2" fmla="*/ 26 w 36"/>
                <a:gd name="T3" fmla="*/ 0 h 35"/>
                <a:gd name="T4" fmla="*/ 32 w 36"/>
                <a:gd name="T5" fmla="*/ 4 h 35"/>
                <a:gd name="T6" fmla="*/ 36 w 36"/>
                <a:gd name="T7" fmla="*/ 10 h 35"/>
                <a:gd name="T8" fmla="*/ 36 w 36"/>
                <a:gd name="T9" fmla="*/ 16 h 35"/>
                <a:gd name="T10" fmla="*/ 36 w 36"/>
                <a:gd name="T11" fmla="*/ 25 h 35"/>
                <a:gd name="T12" fmla="*/ 32 w 36"/>
                <a:gd name="T13" fmla="*/ 31 h 35"/>
                <a:gd name="T14" fmla="*/ 26 w 36"/>
                <a:gd name="T15" fmla="*/ 35 h 35"/>
                <a:gd name="T16" fmla="*/ 19 w 36"/>
                <a:gd name="T17" fmla="*/ 35 h 35"/>
                <a:gd name="T18" fmla="*/ 11 w 36"/>
                <a:gd name="T19" fmla="*/ 35 h 35"/>
                <a:gd name="T20" fmla="*/ 5 w 36"/>
                <a:gd name="T21" fmla="*/ 31 h 35"/>
                <a:gd name="T22" fmla="*/ 0 w 36"/>
                <a:gd name="T23" fmla="*/ 25 h 35"/>
                <a:gd name="T24" fmla="*/ 0 w 36"/>
                <a:gd name="T25" fmla="*/ 16 h 35"/>
                <a:gd name="T26" fmla="*/ 0 w 36"/>
                <a:gd name="T27" fmla="*/ 10 h 35"/>
                <a:gd name="T28" fmla="*/ 5 w 36"/>
                <a:gd name="T29" fmla="*/ 4 h 35"/>
                <a:gd name="T30" fmla="*/ 11 w 36"/>
                <a:gd name="T31" fmla="*/ 0 h 35"/>
                <a:gd name="T32" fmla="*/ 19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19" y="0"/>
                  </a:moveTo>
                  <a:lnTo>
                    <a:pt x="26" y="0"/>
                  </a:lnTo>
                  <a:lnTo>
                    <a:pt x="32" y="4"/>
                  </a:lnTo>
                  <a:lnTo>
                    <a:pt x="36" y="10"/>
                  </a:lnTo>
                  <a:lnTo>
                    <a:pt x="36" y="16"/>
                  </a:lnTo>
                  <a:lnTo>
                    <a:pt x="36" y="25"/>
                  </a:lnTo>
                  <a:lnTo>
                    <a:pt x="32" y="31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5" y="31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5" y="4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1" name="Freeform 420"/>
            <p:cNvSpPr>
              <a:spLocks/>
            </p:cNvSpPr>
            <p:nvPr/>
          </p:nvSpPr>
          <p:spPr bwMode="auto">
            <a:xfrm>
              <a:off x="2923" y="2431"/>
              <a:ext cx="36" cy="38"/>
            </a:xfrm>
            <a:custGeom>
              <a:avLst/>
              <a:gdLst>
                <a:gd name="T0" fmla="*/ 17 w 36"/>
                <a:gd name="T1" fmla="*/ 0 h 38"/>
                <a:gd name="T2" fmla="*/ 25 w 36"/>
                <a:gd name="T3" fmla="*/ 2 h 38"/>
                <a:gd name="T4" fmla="*/ 32 w 36"/>
                <a:gd name="T5" fmla="*/ 6 h 38"/>
                <a:gd name="T6" fmla="*/ 34 w 36"/>
                <a:gd name="T7" fmla="*/ 13 h 38"/>
                <a:gd name="T8" fmla="*/ 36 w 36"/>
                <a:gd name="T9" fmla="*/ 19 h 38"/>
                <a:gd name="T10" fmla="*/ 34 w 36"/>
                <a:gd name="T11" fmla="*/ 25 h 38"/>
                <a:gd name="T12" fmla="*/ 32 w 36"/>
                <a:gd name="T13" fmla="*/ 32 h 38"/>
                <a:gd name="T14" fmla="*/ 25 w 36"/>
                <a:gd name="T15" fmla="*/ 36 h 38"/>
                <a:gd name="T16" fmla="*/ 17 w 36"/>
                <a:gd name="T17" fmla="*/ 38 h 38"/>
                <a:gd name="T18" fmla="*/ 11 w 36"/>
                <a:gd name="T19" fmla="*/ 36 h 38"/>
                <a:gd name="T20" fmla="*/ 4 w 36"/>
                <a:gd name="T21" fmla="*/ 32 h 38"/>
                <a:gd name="T22" fmla="*/ 0 w 36"/>
                <a:gd name="T23" fmla="*/ 25 h 38"/>
                <a:gd name="T24" fmla="*/ 0 w 36"/>
                <a:gd name="T25" fmla="*/ 19 h 38"/>
                <a:gd name="T26" fmla="*/ 0 w 36"/>
                <a:gd name="T27" fmla="*/ 13 h 38"/>
                <a:gd name="T28" fmla="*/ 4 w 36"/>
                <a:gd name="T29" fmla="*/ 6 h 38"/>
                <a:gd name="T30" fmla="*/ 11 w 36"/>
                <a:gd name="T31" fmla="*/ 2 h 38"/>
                <a:gd name="T32" fmla="*/ 17 w 36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8"/>
                <a:gd name="T53" fmla="*/ 36 w 36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8">
                  <a:moveTo>
                    <a:pt x="17" y="0"/>
                  </a:moveTo>
                  <a:lnTo>
                    <a:pt x="25" y="2"/>
                  </a:lnTo>
                  <a:lnTo>
                    <a:pt x="32" y="6"/>
                  </a:lnTo>
                  <a:lnTo>
                    <a:pt x="34" y="13"/>
                  </a:lnTo>
                  <a:lnTo>
                    <a:pt x="36" y="19"/>
                  </a:lnTo>
                  <a:lnTo>
                    <a:pt x="34" y="25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17" y="38"/>
                  </a:lnTo>
                  <a:lnTo>
                    <a:pt x="11" y="36"/>
                  </a:lnTo>
                  <a:lnTo>
                    <a:pt x="4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4" y="6"/>
                  </a:lnTo>
                  <a:lnTo>
                    <a:pt x="11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2" name="Freeform 421"/>
            <p:cNvSpPr>
              <a:spLocks/>
            </p:cNvSpPr>
            <p:nvPr/>
          </p:nvSpPr>
          <p:spPr bwMode="auto">
            <a:xfrm>
              <a:off x="2946" y="2379"/>
              <a:ext cx="38" cy="37"/>
            </a:xfrm>
            <a:custGeom>
              <a:avLst/>
              <a:gdLst>
                <a:gd name="T0" fmla="*/ 19 w 38"/>
                <a:gd name="T1" fmla="*/ 0 h 37"/>
                <a:gd name="T2" fmla="*/ 25 w 38"/>
                <a:gd name="T3" fmla="*/ 2 h 37"/>
                <a:gd name="T4" fmla="*/ 32 w 38"/>
                <a:gd name="T5" fmla="*/ 6 h 37"/>
                <a:gd name="T6" fmla="*/ 36 w 38"/>
                <a:gd name="T7" fmla="*/ 12 h 37"/>
                <a:gd name="T8" fmla="*/ 38 w 38"/>
                <a:gd name="T9" fmla="*/ 18 h 37"/>
                <a:gd name="T10" fmla="*/ 36 w 38"/>
                <a:gd name="T11" fmla="*/ 27 h 37"/>
                <a:gd name="T12" fmla="*/ 32 w 38"/>
                <a:gd name="T13" fmla="*/ 31 h 37"/>
                <a:gd name="T14" fmla="*/ 25 w 38"/>
                <a:gd name="T15" fmla="*/ 35 h 37"/>
                <a:gd name="T16" fmla="*/ 19 w 38"/>
                <a:gd name="T17" fmla="*/ 37 h 37"/>
                <a:gd name="T18" fmla="*/ 13 w 38"/>
                <a:gd name="T19" fmla="*/ 35 h 37"/>
                <a:gd name="T20" fmla="*/ 7 w 38"/>
                <a:gd name="T21" fmla="*/ 31 h 37"/>
                <a:gd name="T22" fmla="*/ 2 w 38"/>
                <a:gd name="T23" fmla="*/ 27 h 37"/>
                <a:gd name="T24" fmla="*/ 0 w 38"/>
                <a:gd name="T25" fmla="*/ 18 h 37"/>
                <a:gd name="T26" fmla="*/ 2 w 38"/>
                <a:gd name="T27" fmla="*/ 12 h 37"/>
                <a:gd name="T28" fmla="*/ 7 w 38"/>
                <a:gd name="T29" fmla="*/ 6 h 37"/>
                <a:gd name="T30" fmla="*/ 13 w 38"/>
                <a:gd name="T31" fmla="*/ 2 h 37"/>
                <a:gd name="T32" fmla="*/ 19 w 38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7"/>
                <a:gd name="T53" fmla="*/ 38 w 38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7">
                  <a:moveTo>
                    <a:pt x="19" y="0"/>
                  </a:moveTo>
                  <a:lnTo>
                    <a:pt x="25" y="2"/>
                  </a:lnTo>
                  <a:lnTo>
                    <a:pt x="32" y="6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6" y="27"/>
                  </a:lnTo>
                  <a:lnTo>
                    <a:pt x="32" y="31"/>
                  </a:lnTo>
                  <a:lnTo>
                    <a:pt x="25" y="35"/>
                  </a:lnTo>
                  <a:lnTo>
                    <a:pt x="19" y="37"/>
                  </a:lnTo>
                  <a:lnTo>
                    <a:pt x="13" y="35"/>
                  </a:lnTo>
                  <a:lnTo>
                    <a:pt x="7" y="31"/>
                  </a:lnTo>
                  <a:lnTo>
                    <a:pt x="2" y="27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7" y="6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3" name="Freeform 422"/>
            <p:cNvSpPr>
              <a:spLocks/>
            </p:cNvSpPr>
            <p:nvPr/>
          </p:nvSpPr>
          <p:spPr bwMode="auto">
            <a:xfrm>
              <a:off x="2919" y="2349"/>
              <a:ext cx="38" cy="38"/>
            </a:xfrm>
            <a:custGeom>
              <a:avLst/>
              <a:gdLst>
                <a:gd name="T0" fmla="*/ 19 w 38"/>
                <a:gd name="T1" fmla="*/ 0 h 38"/>
                <a:gd name="T2" fmla="*/ 25 w 38"/>
                <a:gd name="T3" fmla="*/ 2 h 38"/>
                <a:gd name="T4" fmla="*/ 31 w 38"/>
                <a:gd name="T5" fmla="*/ 6 h 38"/>
                <a:gd name="T6" fmla="*/ 36 w 38"/>
                <a:gd name="T7" fmla="*/ 11 h 38"/>
                <a:gd name="T8" fmla="*/ 38 w 38"/>
                <a:gd name="T9" fmla="*/ 19 h 38"/>
                <a:gd name="T10" fmla="*/ 36 w 38"/>
                <a:gd name="T11" fmla="*/ 25 h 38"/>
                <a:gd name="T12" fmla="*/ 31 w 38"/>
                <a:gd name="T13" fmla="*/ 32 h 38"/>
                <a:gd name="T14" fmla="*/ 25 w 38"/>
                <a:gd name="T15" fmla="*/ 36 h 38"/>
                <a:gd name="T16" fmla="*/ 19 w 38"/>
                <a:gd name="T17" fmla="*/ 38 h 38"/>
                <a:gd name="T18" fmla="*/ 10 w 38"/>
                <a:gd name="T19" fmla="*/ 36 h 38"/>
                <a:gd name="T20" fmla="*/ 6 w 38"/>
                <a:gd name="T21" fmla="*/ 32 h 38"/>
                <a:gd name="T22" fmla="*/ 2 w 38"/>
                <a:gd name="T23" fmla="*/ 25 h 38"/>
                <a:gd name="T24" fmla="*/ 0 w 38"/>
                <a:gd name="T25" fmla="*/ 19 h 38"/>
                <a:gd name="T26" fmla="*/ 2 w 38"/>
                <a:gd name="T27" fmla="*/ 11 h 38"/>
                <a:gd name="T28" fmla="*/ 6 w 38"/>
                <a:gd name="T29" fmla="*/ 6 h 38"/>
                <a:gd name="T30" fmla="*/ 10 w 38"/>
                <a:gd name="T31" fmla="*/ 2 h 38"/>
                <a:gd name="T32" fmla="*/ 19 w 3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8"/>
                <a:gd name="T53" fmla="*/ 38 w 38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8">
                  <a:moveTo>
                    <a:pt x="19" y="0"/>
                  </a:moveTo>
                  <a:lnTo>
                    <a:pt x="25" y="2"/>
                  </a:lnTo>
                  <a:lnTo>
                    <a:pt x="31" y="6"/>
                  </a:lnTo>
                  <a:lnTo>
                    <a:pt x="36" y="11"/>
                  </a:lnTo>
                  <a:lnTo>
                    <a:pt x="38" y="19"/>
                  </a:lnTo>
                  <a:lnTo>
                    <a:pt x="36" y="25"/>
                  </a:lnTo>
                  <a:lnTo>
                    <a:pt x="31" y="32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0" y="36"/>
                  </a:lnTo>
                  <a:lnTo>
                    <a:pt x="6" y="32"/>
                  </a:lnTo>
                  <a:lnTo>
                    <a:pt x="2" y="25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4" name="Freeform 423"/>
            <p:cNvSpPr>
              <a:spLocks/>
            </p:cNvSpPr>
            <p:nvPr/>
          </p:nvSpPr>
          <p:spPr bwMode="auto">
            <a:xfrm>
              <a:off x="2875" y="2194"/>
              <a:ext cx="35" cy="35"/>
            </a:xfrm>
            <a:custGeom>
              <a:avLst/>
              <a:gdLst>
                <a:gd name="T0" fmla="*/ 19 w 35"/>
                <a:gd name="T1" fmla="*/ 0 h 35"/>
                <a:gd name="T2" fmla="*/ 25 w 35"/>
                <a:gd name="T3" fmla="*/ 0 h 35"/>
                <a:gd name="T4" fmla="*/ 31 w 35"/>
                <a:gd name="T5" fmla="*/ 4 h 35"/>
                <a:gd name="T6" fmla="*/ 35 w 35"/>
                <a:gd name="T7" fmla="*/ 10 h 35"/>
                <a:gd name="T8" fmla="*/ 35 w 35"/>
                <a:gd name="T9" fmla="*/ 16 h 35"/>
                <a:gd name="T10" fmla="*/ 35 w 35"/>
                <a:gd name="T11" fmla="*/ 25 h 35"/>
                <a:gd name="T12" fmla="*/ 31 w 35"/>
                <a:gd name="T13" fmla="*/ 31 h 35"/>
                <a:gd name="T14" fmla="*/ 25 w 35"/>
                <a:gd name="T15" fmla="*/ 35 h 35"/>
                <a:gd name="T16" fmla="*/ 19 w 35"/>
                <a:gd name="T17" fmla="*/ 35 h 35"/>
                <a:gd name="T18" fmla="*/ 10 w 35"/>
                <a:gd name="T19" fmla="*/ 35 h 35"/>
                <a:gd name="T20" fmla="*/ 4 w 35"/>
                <a:gd name="T21" fmla="*/ 31 h 35"/>
                <a:gd name="T22" fmla="*/ 0 w 35"/>
                <a:gd name="T23" fmla="*/ 25 h 35"/>
                <a:gd name="T24" fmla="*/ 0 w 35"/>
                <a:gd name="T25" fmla="*/ 16 h 35"/>
                <a:gd name="T26" fmla="*/ 0 w 35"/>
                <a:gd name="T27" fmla="*/ 10 h 35"/>
                <a:gd name="T28" fmla="*/ 4 w 35"/>
                <a:gd name="T29" fmla="*/ 4 h 35"/>
                <a:gd name="T30" fmla="*/ 10 w 35"/>
                <a:gd name="T31" fmla="*/ 0 h 35"/>
                <a:gd name="T32" fmla="*/ 19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9" y="0"/>
                  </a:moveTo>
                  <a:lnTo>
                    <a:pt x="25" y="0"/>
                  </a:lnTo>
                  <a:lnTo>
                    <a:pt x="31" y="4"/>
                  </a:lnTo>
                  <a:lnTo>
                    <a:pt x="35" y="10"/>
                  </a:lnTo>
                  <a:lnTo>
                    <a:pt x="35" y="16"/>
                  </a:lnTo>
                  <a:lnTo>
                    <a:pt x="35" y="25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0" y="35"/>
                  </a:lnTo>
                  <a:lnTo>
                    <a:pt x="4" y="31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5" name="Freeform 424"/>
            <p:cNvSpPr>
              <a:spLocks noEditPoints="1"/>
            </p:cNvSpPr>
            <p:nvPr/>
          </p:nvSpPr>
          <p:spPr bwMode="auto">
            <a:xfrm>
              <a:off x="2963" y="1853"/>
              <a:ext cx="452" cy="366"/>
            </a:xfrm>
            <a:custGeom>
              <a:avLst/>
              <a:gdLst>
                <a:gd name="T0" fmla="*/ 435 w 452"/>
                <a:gd name="T1" fmla="*/ 38 h 366"/>
                <a:gd name="T2" fmla="*/ 427 w 452"/>
                <a:gd name="T3" fmla="*/ 57 h 366"/>
                <a:gd name="T4" fmla="*/ 416 w 452"/>
                <a:gd name="T5" fmla="*/ 76 h 366"/>
                <a:gd name="T6" fmla="*/ 408 w 452"/>
                <a:gd name="T7" fmla="*/ 93 h 366"/>
                <a:gd name="T8" fmla="*/ 397 w 452"/>
                <a:gd name="T9" fmla="*/ 109 h 366"/>
                <a:gd name="T10" fmla="*/ 387 w 452"/>
                <a:gd name="T11" fmla="*/ 126 h 366"/>
                <a:gd name="T12" fmla="*/ 374 w 452"/>
                <a:gd name="T13" fmla="*/ 141 h 366"/>
                <a:gd name="T14" fmla="*/ 364 w 452"/>
                <a:gd name="T15" fmla="*/ 156 h 366"/>
                <a:gd name="T16" fmla="*/ 351 w 452"/>
                <a:gd name="T17" fmla="*/ 168 h 366"/>
                <a:gd name="T18" fmla="*/ 326 w 452"/>
                <a:gd name="T19" fmla="*/ 194 h 366"/>
                <a:gd name="T20" fmla="*/ 301 w 452"/>
                <a:gd name="T21" fmla="*/ 217 h 366"/>
                <a:gd name="T22" fmla="*/ 273 w 452"/>
                <a:gd name="T23" fmla="*/ 238 h 366"/>
                <a:gd name="T24" fmla="*/ 246 w 452"/>
                <a:gd name="T25" fmla="*/ 257 h 366"/>
                <a:gd name="T26" fmla="*/ 217 w 452"/>
                <a:gd name="T27" fmla="*/ 273 h 366"/>
                <a:gd name="T28" fmla="*/ 187 w 452"/>
                <a:gd name="T29" fmla="*/ 290 h 366"/>
                <a:gd name="T30" fmla="*/ 158 w 452"/>
                <a:gd name="T31" fmla="*/ 305 h 366"/>
                <a:gd name="T32" fmla="*/ 126 w 452"/>
                <a:gd name="T33" fmla="*/ 318 h 366"/>
                <a:gd name="T34" fmla="*/ 65 w 452"/>
                <a:gd name="T35" fmla="*/ 343 h 366"/>
                <a:gd name="T36" fmla="*/ 4 w 452"/>
                <a:gd name="T37" fmla="*/ 366 h 366"/>
                <a:gd name="T38" fmla="*/ 32 w 452"/>
                <a:gd name="T39" fmla="*/ 347 h 366"/>
                <a:gd name="T40" fmla="*/ 93 w 452"/>
                <a:gd name="T41" fmla="*/ 322 h 366"/>
                <a:gd name="T42" fmla="*/ 139 w 452"/>
                <a:gd name="T43" fmla="*/ 303 h 366"/>
                <a:gd name="T44" fmla="*/ 168 w 452"/>
                <a:gd name="T45" fmla="*/ 290 h 366"/>
                <a:gd name="T46" fmla="*/ 198 w 452"/>
                <a:gd name="T47" fmla="*/ 275 h 366"/>
                <a:gd name="T48" fmla="*/ 227 w 452"/>
                <a:gd name="T49" fmla="*/ 259 h 366"/>
                <a:gd name="T50" fmla="*/ 255 w 452"/>
                <a:gd name="T51" fmla="*/ 240 h 366"/>
                <a:gd name="T52" fmla="*/ 282 w 452"/>
                <a:gd name="T53" fmla="*/ 221 h 366"/>
                <a:gd name="T54" fmla="*/ 307 w 452"/>
                <a:gd name="T55" fmla="*/ 200 h 366"/>
                <a:gd name="T56" fmla="*/ 332 w 452"/>
                <a:gd name="T57" fmla="*/ 175 h 366"/>
                <a:gd name="T58" fmla="*/ 351 w 452"/>
                <a:gd name="T59" fmla="*/ 156 h 366"/>
                <a:gd name="T60" fmla="*/ 362 w 452"/>
                <a:gd name="T61" fmla="*/ 143 h 366"/>
                <a:gd name="T62" fmla="*/ 374 w 452"/>
                <a:gd name="T63" fmla="*/ 128 h 366"/>
                <a:gd name="T64" fmla="*/ 385 w 452"/>
                <a:gd name="T65" fmla="*/ 112 h 366"/>
                <a:gd name="T66" fmla="*/ 395 w 452"/>
                <a:gd name="T67" fmla="*/ 97 h 366"/>
                <a:gd name="T68" fmla="*/ 404 w 452"/>
                <a:gd name="T69" fmla="*/ 80 h 366"/>
                <a:gd name="T70" fmla="*/ 414 w 452"/>
                <a:gd name="T71" fmla="*/ 63 h 366"/>
                <a:gd name="T72" fmla="*/ 423 w 452"/>
                <a:gd name="T73" fmla="*/ 44 h 366"/>
                <a:gd name="T74" fmla="*/ 408 w 452"/>
                <a:gd name="T75" fmla="*/ 30 h 366"/>
                <a:gd name="T76" fmla="*/ 452 w 452"/>
                <a:gd name="T77" fmla="*/ 49 h 3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52"/>
                <a:gd name="T118" fmla="*/ 0 h 366"/>
                <a:gd name="T119" fmla="*/ 452 w 452"/>
                <a:gd name="T120" fmla="*/ 366 h 3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52" h="366">
                  <a:moveTo>
                    <a:pt x="427" y="34"/>
                  </a:moveTo>
                  <a:lnTo>
                    <a:pt x="435" y="38"/>
                  </a:lnTo>
                  <a:lnTo>
                    <a:pt x="431" y="49"/>
                  </a:lnTo>
                  <a:lnTo>
                    <a:pt x="427" y="57"/>
                  </a:lnTo>
                  <a:lnTo>
                    <a:pt x="423" y="65"/>
                  </a:lnTo>
                  <a:lnTo>
                    <a:pt x="416" y="76"/>
                  </a:lnTo>
                  <a:lnTo>
                    <a:pt x="412" y="84"/>
                  </a:lnTo>
                  <a:lnTo>
                    <a:pt x="408" y="93"/>
                  </a:lnTo>
                  <a:lnTo>
                    <a:pt x="402" y="101"/>
                  </a:lnTo>
                  <a:lnTo>
                    <a:pt x="397" y="109"/>
                  </a:lnTo>
                  <a:lnTo>
                    <a:pt x="391" y="118"/>
                  </a:lnTo>
                  <a:lnTo>
                    <a:pt x="387" y="126"/>
                  </a:lnTo>
                  <a:lnTo>
                    <a:pt x="381" y="133"/>
                  </a:lnTo>
                  <a:lnTo>
                    <a:pt x="374" y="141"/>
                  </a:lnTo>
                  <a:lnTo>
                    <a:pt x="370" y="147"/>
                  </a:lnTo>
                  <a:lnTo>
                    <a:pt x="364" y="156"/>
                  </a:lnTo>
                  <a:lnTo>
                    <a:pt x="358" y="162"/>
                  </a:lnTo>
                  <a:lnTo>
                    <a:pt x="351" y="168"/>
                  </a:lnTo>
                  <a:lnTo>
                    <a:pt x="339" y="181"/>
                  </a:lnTo>
                  <a:lnTo>
                    <a:pt x="326" y="194"/>
                  </a:lnTo>
                  <a:lnTo>
                    <a:pt x="313" y="206"/>
                  </a:lnTo>
                  <a:lnTo>
                    <a:pt x="301" y="217"/>
                  </a:lnTo>
                  <a:lnTo>
                    <a:pt x="288" y="227"/>
                  </a:lnTo>
                  <a:lnTo>
                    <a:pt x="273" y="238"/>
                  </a:lnTo>
                  <a:lnTo>
                    <a:pt x="259" y="248"/>
                  </a:lnTo>
                  <a:lnTo>
                    <a:pt x="246" y="257"/>
                  </a:lnTo>
                  <a:lnTo>
                    <a:pt x="231" y="265"/>
                  </a:lnTo>
                  <a:lnTo>
                    <a:pt x="217" y="273"/>
                  </a:lnTo>
                  <a:lnTo>
                    <a:pt x="202" y="282"/>
                  </a:lnTo>
                  <a:lnTo>
                    <a:pt x="187" y="290"/>
                  </a:lnTo>
                  <a:lnTo>
                    <a:pt x="172" y="296"/>
                  </a:lnTo>
                  <a:lnTo>
                    <a:pt x="158" y="305"/>
                  </a:lnTo>
                  <a:lnTo>
                    <a:pt x="141" y="311"/>
                  </a:lnTo>
                  <a:lnTo>
                    <a:pt x="126" y="318"/>
                  </a:lnTo>
                  <a:lnTo>
                    <a:pt x="97" y="330"/>
                  </a:lnTo>
                  <a:lnTo>
                    <a:pt x="65" y="343"/>
                  </a:lnTo>
                  <a:lnTo>
                    <a:pt x="34" y="355"/>
                  </a:lnTo>
                  <a:lnTo>
                    <a:pt x="4" y="366"/>
                  </a:lnTo>
                  <a:lnTo>
                    <a:pt x="0" y="360"/>
                  </a:lnTo>
                  <a:lnTo>
                    <a:pt x="32" y="347"/>
                  </a:lnTo>
                  <a:lnTo>
                    <a:pt x="61" y="334"/>
                  </a:lnTo>
                  <a:lnTo>
                    <a:pt x="93" y="322"/>
                  </a:lnTo>
                  <a:lnTo>
                    <a:pt x="122" y="309"/>
                  </a:lnTo>
                  <a:lnTo>
                    <a:pt x="139" y="303"/>
                  </a:lnTo>
                  <a:lnTo>
                    <a:pt x="154" y="296"/>
                  </a:lnTo>
                  <a:lnTo>
                    <a:pt x="168" y="290"/>
                  </a:lnTo>
                  <a:lnTo>
                    <a:pt x="183" y="282"/>
                  </a:lnTo>
                  <a:lnTo>
                    <a:pt x="198" y="275"/>
                  </a:lnTo>
                  <a:lnTo>
                    <a:pt x="212" y="267"/>
                  </a:lnTo>
                  <a:lnTo>
                    <a:pt x="227" y="259"/>
                  </a:lnTo>
                  <a:lnTo>
                    <a:pt x="240" y="250"/>
                  </a:lnTo>
                  <a:lnTo>
                    <a:pt x="255" y="240"/>
                  </a:lnTo>
                  <a:lnTo>
                    <a:pt x="269" y="231"/>
                  </a:lnTo>
                  <a:lnTo>
                    <a:pt x="282" y="221"/>
                  </a:lnTo>
                  <a:lnTo>
                    <a:pt x="294" y="210"/>
                  </a:lnTo>
                  <a:lnTo>
                    <a:pt x="307" y="200"/>
                  </a:lnTo>
                  <a:lnTo>
                    <a:pt x="320" y="187"/>
                  </a:lnTo>
                  <a:lnTo>
                    <a:pt x="332" y="175"/>
                  </a:lnTo>
                  <a:lnTo>
                    <a:pt x="345" y="162"/>
                  </a:lnTo>
                  <a:lnTo>
                    <a:pt x="351" y="156"/>
                  </a:lnTo>
                  <a:lnTo>
                    <a:pt x="358" y="149"/>
                  </a:lnTo>
                  <a:lnTo>
                    <a:pt x="362" y="143"/>
                  </a:lnTo>
                  <a:lnTo>
                    <a:pt x="368" y="135"/>
                  </a:lnTo>
                  <a:lnTo>
                    <a:pt x="374" y="128"/>
                  </a:lnTo>
                  <a:lnTo>
                    <a:pt x="379" y="120"/>
                  </a:lnTo>
                  <a:lnTo>
                    <a:pt x="385" y="112"/>
                  </a:lnTo>
                  <a:lnTo>
                    <a:pt x="389" y="105"/>
                  </a:lnTo>
                  <a:lnTo>
                    <a:pt x="395" y="97"/>
                  </a:lnTo>
                  <a:lnTo>
                    <a:pt x="400" y="88"/>
                  </a:lnTo>
                  <a:lnTo>
                    <a:pt x="404" y="80"/>
                  </a:lnTo>
                  <a:lnTo>
                    <a:pt x="410" y="72"/>
                  </a:lnTo>
                  <a:lnTo>
                    <a:pt x="414" y="63"/>
                  </a:lnTo>
                  <a:lnTo>
                    <a:pt x="419" y="53"/>
                  </a:lnTo>
                  <a:lnTo>
                    <a:pt x="423" y="44"/>
                  </a:lnTo>
                  <a:lnTo>
                    <a:pt x="427" y="34"/>
                  </a:lnTo>
                  <a:close/>
                  <a:moveTo>
                    <a:pt x="408" y="30"/>
                  </a:moveTo>
                  <a:lnTo>
                    <a:pt x="448" y="0"/>
                  </a:lnTo>
                  <a:lnTo>
                    <a:pt x="452" y="49"/>
                  </a:lnTo>
                  <a:lnTo>
                    <a:pt x="408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6" name="Freeform 425"/>
            <p:cNvSpPr>
              <a:spLocks/>
            </p:cNvSpPr>
            <p:nvPr/>
          </p:nvSpPr>
          <p:spPr bwMode="auto">
            <a:xfrm>
              <a:off x="3489" y="1853"/>
              <a:ext cx="38" cy="38"/>
            </a:xfrm>
            <a:custGeom>
              <a:avLst/>
              <a:gdLst>
                <a:gd name="T0" fmla="*/ 19 w 38"/>
                <a:gd name="T1" fmla="*/ 0 h 38"/>
                <a:gd name="T2" fmla="*/ 27 w 38"/>
                <a:gd name="T3" fmla="*/ 2 h 38"/>
                <a:gd name="T4" fmla="*/ 31 w 38"/>
                <a:gd name="T5" fmla="*/ 7 h 38"/>
                <a:gd name="T6" fmla="*/ 36 w 38"/>
                <a:gd name="T7" fmla="*/ 13 h 38"/>
                <a:gd name="T8" fmla="*/ 38 w 38"/>
                <a:gd name="T9" fmla="*/ 19 h 38"/>
                <a:gd name="T10" fmla="*/ 36 w 38"/>
                <a:gd name="T11" fmla="*/ 28 h 38"/>
                <a:gd name="T12" fmla="*/ 31 w 38"/>
                <a:gd name="T13" fmla="*/ 32 h 38"/>
                <a:gd name="T14" fmla="*/ 27 w 38"/>
                <a:gd name="T15" fmla="*/ 36 h 38"/>
                <a:gd name="T16" fmla="*/ 19 w 38"/>
                <a:gd name="T17" fmla="*/ 38 h 38"/>
                <a:gd name="T18" fmla="*/ 12 w 38"/>
                <a:gd name="T19" fmla="*/ 36 h 38"/>
                <a:gd name="T20" fmla="*/ 6 w 38"/>
                <a:gd name="T21" fmla="*/ 32 h 38"/>
                <a:gd name="T22" fmla="*/ 2 w 38"/>
                <a:gd name="T23" fmla="*/ 28 h 38"/>
                <a:gd name="T24" fmla="*/ 0 w 38"/>
                <a:gd name="T25" fmla="*/ 19 h 38"/>
                <a:gd name="T26" fmla="*/ 2 w 38"/>
                <a:gd name="T27" fmla="*/ 13 h 38"/>
                <a:gd name="T28" fmla="*/ 6 w 38"/>
                <a:gd name="T29" fmla="*/ 7 h 38"/>
                <a:gd name="T30" fmla="*/ 12 w 38"/>
                <a:gd name="T31" fmla="*/ 2 h 38"/>
                <a:gd name="T32" fmla="*/ 19 w 3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8"/>
                <a:gd name="T53" fmla="*/ 38 w 38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8">
                  <a:moveTo>
                    <a:pt x="19" y="0"/>
                  </a:moveTo>
                  <a:lnTo>
                    <a:pt x="27" y="2"/>
                  </a:lnTo>
                  <a:lnTo>
                    <a:pt x="31" y="7"/>
                  </a:lnTo>
                  <a:lnTo>
                    <a:pt x="36" y="13"/>
                  </a:lnTo>
                  <a:lnTo>
                    <a:pt x="38" y="19"/>
                  </a:lnTo>
                  <a:lnTo>
                    <a:pt x="36" y="28"/>
                  </a:lnTo>
                  <a:lnTo>
                    <a:pt x="31" y="32"/>
                  </a:lnTo>
                  <a:lnTo>
                    <a:pt x="27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7" name="Freeform 426"/>
            <p:cNvSpPr>
              <a:spLocks/>
            </p:cNvSpPr>
            <p:nvPr/>
          </p:nvSpPr>
          <p:spPr bwMode="auto">
            <a:xfrm>
              <a:off x="3489" y="1853"/>
              <a:ext cx="38" cy="38"/>
            </a:xfrm>
            <a:custGeom>
              <a:avLst/>
              <a:gdLst>
                <a:gd name="T0" fmla="*/ 19 w 38"/>
                <a:gd name="T1" fmla="*/ 0 h 38"/>
                <a:gd name="T2" fmla="*/ 27 w 38"/>
                <a:gd name="T3" fmla="*/ 2 h 38"/>
                <a:gd name="T4" fmla="*/ 31 w 38"/>
                <a:gd name="T5" fmla="*/ 7 h 38"/>
                <a:gd name="T6" fmla="*/ 36 w 38"/>
                <a:gd name="T7" fmla="*/ 13 h 38"/>
                <a:gd name="T8" fmla="*/ 38 w 38"/>
                <a:gd name="T9" fmla="*/ 19 h 38"/>
                <a:gd name="T10" fmla="*/ 36 w 38"/>
                <a:gd name="T11" fmla="*/ 28 h 38"/>
                <a:gd name="T12" fmla="*/ 31 w 38"/>
                <a:gd name="T13" fmla="*/ 32 h 38"/>
                <a:gd name="T14" fmla="*/ 27 w 38"/>
                <a:gd name="T15" fmla="*/ 36 h 38"/>
                <a:gd name="T16" fmla="*/ 19 w 38"/>
                <a:gd name="T17" fmla="*/ 38 h 38"/>
                <a:gd name="T18" fmla="*/ 12 w 38"/>
                <a:gd name="T19" fmla="*/ 36 h 38"/>
                <a:gd name="T20" fmla="*/ 6 w 38"/>
                <a:gd name="T21" fmla="*/ 32 h 38"/>
                <a:gd name="T22" fmla="*/ 2 w 38"/>
                <a:gd name="T23" fmla="*/ 28 h 38"/>
                <a:gd name="T24" fmla="*/ 0 w 38"/>
                <a:gd name="T25" fmla="*/ 19 h 38"/>
                <a:gd name="T26" fmla="*/ 2 w 38"/>
                <a:gd name="T27" fmla="*/ 13 h 38"/>
                <a:gd name="T28" fmla="*/ 6 w 38"/>
                <a:gd name="T29" fmla="*/ 7 h 38"/>
                <a:gd name="T30" fmla="*/ 12 w 38"/>
                <a:gd name="T31" fmla="*/ 2 h 38"/>
                <a:gd name="T32" fmla="*/ 19 w 3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8"/>
                <a:gd name="T53" fmla="*/ 38 w 38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8">
                  <a:moveTo>
                    <a:pt x="19" y="0"/>
                  </a:moveTo>
                  <a:lnTo>
                    <a:pt x="27" y="2"/>
                  </a:lnTo>
                  <a:lnTo>
                    <a:pt x="31" y="7"/>
                  </a:lnTo>
                  <a:lnTo>
                    <a:pt x="36" y="13"/>
                  </a:lnTo>
                  <a:lnTo>
                    <a:pt x="38" y="19"/>
                  </a:lnTo>
                  <a:lnTo>
                    <a:pt x="36" y="28"/>
                  </a:lnTo>
                  <a:lnTo>
                    <a:pt x="31" y="32"/>
                  </a:lnTo>
                  <a:lnTo>
                    <a:pt x="27" y="36"/>
                  </a:lnTo>
                  <a:lnTo>
                    <a:pt x="19" y="38"/>
                  </a:lnTo>
                  <a:lnTo>
                    <a:pt x="12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8" name="Freeform 427"/>
            <p:cNvSpPr>
              <a:spLocks/>
            </p:cNvSpPr>
            <p:nvPr/>
          </p:nvSpPr>
          <p:spPr bwMode="auto">
            <a:xfrm>
              <a:off x="3514" y="1803"/>
              <a:ext cx="38" cy="35"/>
            </a:xfrm>
            <a:custGeom>
              <a:avLst/>
              <a:gdLst>
                <a:gd name="T0" fmla="*/ 19 w 38"/>
                <a:gd name="T1" fmla="*/ 0 h 35"/>
                <a:gd name="T2" fmla="*/ 25 w 38"/>
                <a:gd name="T3" fmla="*/ 0 h 35"/>
                <a:gd name="T4" fmla="*/ 32 w 38"/>
                <a:gd name="T5" fmla="*/ 4 h 35"/>
                <a:gd name="T6" fmla="*/ 36 w 38"/>
                <a:gd name="T7" fmla="*/ 10 h 35"/>
                <a:gd name="T8" fmla="*/ 38 w 38"/>
                <a:gd name="T9" fmla="*/ 17 h 35"/>
                <a:gd name="T10" fmla="*/ 36 w 38"/>
                <a:gd name="T11" fmla="*/ 25 h 35"/>
                <a:gd name="T12" fmla="*/ 32 w 38"/>
                <a:gd name="T13" fmla="*/ 31 h 35"/>
                <a:gd name="T14" fmla="*/ 25 w 38"/>
                <a:gd name="T15" fmla="*/ 33 h 35"/>
                <a:gd name="T16" fmla="*/ 19 w 38"/>
                <a:gd name="T17" fmla="*/ 35 h 35"/>
                <a:gd name="T18" fmla="*/ 11 w 38"/>
                <a:gd name="T19" fmla="*/ 33 h 35"/>
                <a:gd name="T20" fmla="*/ 6 w 38"/>
                <a:gd name="T21" fmla="*/ 31 h 35"/>
                <a:gd name="T22" fmla="*/ 2 w 38"/>
                <a:gd name="T23" fmla="*/ 25 h 35"/>
                <a:gd name="T24" fmla="*/ 0 w 38"/>
                <a:gd name="T25" fmla="*/ 17 h 35"/>
                <a:gd name="T26" fmla="*/ 2 w 38"/>
                <a:gd name="T27" fmla="*/ 10 h 35"/>
                <a:gd name="T28" fmla="*/ 6 w 38"/>
                <a:gd name="T29" fmla="*/ 4 h 35"/>
                <a:gd name="T30" fmla="*/ 11 w 38"/>
                <a:gd name="T31" fmla="*/ 0 h 35"/>
                <a:gd name="T32" fmla="*/ 19 w 38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5"/>
                <a:gd name="T53" fmla="*/ 38 w 3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5">
                  <a:moveTo>
                    <a:pt x="19" y="0"/>
                  </a:moveTo>
                  <a:lnTo>
                    <a:pt x="25" y="0"/>
                  </a:lnTo>
                  <a:lnTo>
                    <a:pt x="32" y="4"/>
                  </a:lnTo>
                  <a:lnTo>
                    <a:pt x="36" y="10"/>
                  </a:lnTo>
                  <a:lnTo>
                    <a:pt x="38" y="17"/>
                  </a:lnTo>
                  <a:lnTo>
                    <a:pt x="36" y="25"/>
                  </a:lnTo>
                  <a:lnTo>
                    <a:pt x="32" y="31"/>
                  </a:lnTo>
                  <a:lnTo>
                    <a:pt x="25" y="33"/>
                  </a:lnTo>
                  <a:lnTo>
                    <a:pt x="19" y="35"/>
                  </a:lnTo>
                  <a:lnTo>
                    <a:pt x="11" y="33"/>
                  </a:lnTo>
                  <a:lnTo>
                    <a:pt x="6" y="31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69" name="Freeform 428"/>
            <p:cNvSpPr>
              <a:spLocks/>
            </p:cNvSpPr>
            <p:nvPr/>
          </p:nvSpPr>
          <p:spPr bwMode="auto">
            <a:xfrm>
              <a:off x="3514" y="1803"/>
              <a:ext cx="38" cy="35"/>
            </a:xfrm>
            <a:custGeom>
              <a:avLst/>
              <a:gdLst>
                <a:gd name="T0" fmla="*/ 19 w 38"/>
                <a:gd name="T1" fmla="*/ 0 h 35"/>
                <a:gd name="T2" fmla="*/ 25 w 38"/>
                <a:gd name="T3" fmla="*/ 0 h 35"/>
                <a:gd name="T4" fmla="*/ 32 w 38"/>
                <a:gd name="T5" fmla="*/ 4 h 35"/>
                <a:gd name="T6" fmla="*/ 36 w 38"/>
                <a:gd name="T7" fmla="*/ 10 h 35"/>
                <a:gd name="T8" fmla="*/ 38 w 38"/>
                <a:gd name="T9" fmla="*/ 17 h 35"/>
                <a:gd name="T10" fmla="*/ 36 w 38"/>
                <a:gd name="T11" fmla="*/ 25 h 35"/>
                <a:gd name="T12" fmla="*/ 32 w 38"/>
                <a:gd name="T13" fmla="*/ 31 h 35"/>
                <a:gd name="T14" fmla="*/ 25 w 38"/>
                <a:gd name="T15" fmla="*/ 33 h 35"/>
                <a:gd name="T16" fmla="*/ 19 w 38"/>
                <a:gd name="T17" fmla="*/ 35 h 35"/>
                <a:gd name="T18" fmla="*/ 11 w 38"/>
                <a:gd name="T19" fmla="*/ 33 h 35"/>
                <a:gd name="T20" fmla="*/ 6 w 38"/>
                <a:gd name="T21" fmla="*/ 31 h 35"/>
                <a:gd name="T22" fmla="*/ 2 w 38"/>
                <a:gd name="T23" fmla="*/ 25 h 35"/>
                <a:gd name="T24" fmla="*/ 0 w 38"/>
                <a:gd name="T25" fmla="*/ 17 h 35"/>
                <a:gd name="T26" fmla="*/ 2 w 38"/>
                <a:gd name="T27" fmla="*/ 10 h 35"/>
                <a:gd name="T28" fmla="*/ 6 w 38"/>
                <a:gd name="T29" fmla="*/ 4 h 35"/>
                <a:gd name="T30" fmla="*/ 11 w 38"/>
                <a:gd name="T31" fmla="*/ 0 h 35"/>
                <a:gd name="T32" fmla="*/ 19 w 38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5"/>
                <a:gd name="T53" fmla="*/ 38 w 3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5">
                  <a:moveTo>
                    <a:pt x="19" y="0"/>
                  </a:moveTo>
                  <a:lnTo>
                    <a:pt x="25" y="0"/>
                  </a:lnTo>
                  <a:lnTo>
                    <a:pt x="32" y="4"/>
                  </a:lnTo>
                  <a:lnTo>
                    <a:pt x="36" y="10"/>
                  </a:lnTo>
                  <a:lnTo>
                    <a:pt x="38" y="17"/>
                  </a:lnTo>
                  <a:lnTo>
                    <a:pt x="36" y="25"/>
                  </a:lnTo>
                  <a:lnTo>
                    <a:pt x="32" y="31"/>
                  </a:lnTo>
                  <a:lnTo>
                    <a:pt x="25" y="33"/>
                  </a:lnTo>
                  <a:lnTo>
                    <a:pt x="19" y="35"/>
                  </a:lnTo>
                  <a:lnTo>
                    <a:pt x="11" y="33"/>
                  </a:lnTo>
                  <a:lnTo>
                    <a:pt x="6" y="31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0" name="Freeform 429"/>
            <p:cNvSpPr>
              <a:spLocks/>
            </p:cNvSpPr>
            <p:nvPr/>
          </p:nvSpPr>
          <p:spPr bwMode="auto">
            <a:xfrm>
              <a:off x="3470" y="1788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7 w 38"/>
                <a:gd name="T3" fmla="*/ 0 h 36"/>
                <a:gd name="T4" fmla="*/ 31 w 38"/>
                <a:gd name="T5" fmla="*/ 4 h 36"/>
                <a:gd name="T6" fmla="*/ 36 w 38"/>
                <a:gd name="T7" fmla="*/ 11 h 36"/>
                <a:gd name="T8" fmla="*/ 38 w 38"/>
                <a:gd name="T9" fmla="*/ 17 h 36"/>
                <a:gd name="T10" fmla="*/ 36 w 38"/>
                <a:gd name="T11" fmla="*/ 25 h 36"/>
                <a:gd name="T12" fmla="*/ 31 w 38"/>
                <a:gd name="T13" fmla="*/ 32 h 36"/>
                <a:gd name="T14" fmla="*/ 27 w 38"/>
                <a:gd name="T15" fmla="*/ 36 h 36"/>
                <a:gd name="T16" fmla="*/ 19 w 38"/>
                <a:gd name="T17" fmla="*/ 36 h 36"/>
                <a:gd name="T18" fmla="*/ 12 w 38"/>
                <a:gd name="T19" fmla="*/ 36 h 36"/>
                <a:gd name="T20" fmla="*/ 6 w 38"/>
                <a:gd name="T21" fmla="*/ 32 h 36"/>
                <a:gd name="T22" fmla="*/ 2 w 38"/>
                <a:gd name="T23" fmla="*/ 25 h 36"/>
                <a:gd name="T24" fmla="*/ 0 w 38"/>
                <a:gd name="T25" fmla="*/ 17 h 36"/>
                <a:gd name="T26" fmla="*/ 2 w 38"/>
                <a:gd name="T27" fmla="*/ 11 h 36"/>
                <a:gd name="T28" fmla="*/ 6 w 38"/>
                <a:gd name="T29" fmla="*/ 4 h 36"/>
                <a:gd name="T30" fmla="*/ 12 w 38"/>
                <a:gd name="T31" fmla="*/ 0 h 36"/>
                <a:gd name="T32" fmla="*/ 19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6"/>
                <a:gd name="T53" fmla="*/ 38 w 3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6">
                  <a:moveTo>
                    <a:pt x="19" y="0"/>
                  </a:moveTo>
                  <a:lnTo>
                    <a:pt x="27" y="0"/>
                  </a:lnTo>
                  <a:lnTo>
                    <a:pt x="31" y="4"/>
                  </a:lnTo>
                  <a:lnTo>
                    <a:pt x="36" y="11"/>
                  </a:lnTo>
                  <a:lnTo>
                    <a:pt x="38" y="17"/>
                  </a:lnTo>
                  <a:lnTo>
                    <a:pt x="36" y="25"/>
                  </a:lnTo>
                  <a:lnTo>
                    <a:pt x="31" y="32"/>
                  </a:lnTo>
                  <a:lnTo>
                    <a:pt x="27" y="36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6" y="32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1" name="Freeform 430"/>
            <p:cNvSpPr>
              <a:spLocks/>
            </p:cNvSpPr>
            <p:nvPr/>
          </p:nvSpPr>
          <p:spPr bwMode="auto">
            <a:xfrm>
              <a:off x="3470" y="1788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7 w 38"/>
                <a:gd name="T3" fmla="*/ 0 h 36"/>
                <a:gd name="T4" fmla="*/ 31 w 38"/>
                <a:gd name="T5" fmla="*/ 4 h 36"/>
                <a:gd name="T6" fmla="*/ 36 w 38"/>
                <a:gd name="T7" fmla="*/ 11 h 36"/>
                <a:gd name="T8" fmla="*/ 38 w 38"/>
                <a:gd name="T9" fmla="*/ 17 h 36"/>
                <a:gd name="T10" fmla="*/ 36 w 38"/>
                <a:gd name="T11" fmla="*/ 25 h 36"/>
                <a:gd name="T12" fmla="*/ 31 w 38"/>
                <a:gd name="T13" fmla="*/ 32 h 36"/>
                <a:gd name="T14" fmla="*/ 27 w 38"/>
                <a:gd name="T15" fmla="*/ 36 h 36"/>
                <a:gd name="T16" fmla="*/ 19 w 38"/>
                <a:gd name="T17" fmla="*/ 36 h 36"/>
                <a:gd name="T18" fmla="*/ 12 w 38"/>
                <a:gd name="T19" fmla="*/ 36 h 36"/>
                <a:gd name="T20" fmla="*/ 6 w 38"/>
                <a:gd name="T21" fmla="*/ 32 h 36"/>
                <a:gd name="T22" fmla="*/ 2 w 38"/>
                <a:gd name="T23" fmla="*/ 25 h 36"/>
                <a:gd name="T24" fmla="*/ 0 w 38"/>
                <a:gd name="T25" fmla="*/ 17 h 36"/>
                <a:gd name="T26" fmla="*/ 2 w 38"/>
                <a:gd name="T27" fmla="*/ 11 h 36"/>
                <a:gd name="T28" fmla="*/ 6 w 38"/>
                <a:gd name="T29" fmla="*/ 4 h 36"/>
                <a:gd name="T30" fmla="*/ 12 w 38"/>
                <a:gd name="T31" fmla="*/ 0 h 36"/>
                <a:gd name="T32" fmla="*/ 19 w 3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6"/>
                <a:gd name="T53" fmla="*/ 38 w 3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6">
                  <a:moveTo>
                    <a:pt x="19" y="0"/>
                  </a:moveTo>
                  <a:lnTo>
                    <a:pt x="27" y="0"/>
                  </a:lnTo>
                  <a:lnTo>
                    <a:pt x="31" y="4"/>
                  </a:lnTo>
                  <a:lnTo>
                    <a:pt x="36" y="11"/>
                  </a:lnTo>
                  <a:lnTo>
                    <a:pt x="38" y="17"/>
                  </a:lnTo>
                  <a:lnTo>
                    <a:pt x="36" y="25"/>
                  </a:lnTo>
                  <a:lnTo>
                    <a:pt x="31" y="32"/>
                  </a:lnTo>
                  <a:lnTo>
                    <a:pt x="27" y="36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6" y="32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2" name="Freeform 431"/>
            <p:cNvSpPr>
              <a:spLocks noEditPoints="1"/>
            </p:cNvSpPr>
            <p:nvPr/>
          </p:nvSpPr>
          <p:spPr bwMode="auto">
            <a:xfrm>
              <a:off x="2999" y="1902"/>
              <a:ext cx="540" cy="540"/>
            </a:xfrm>
            <a:custGeom>
              <a:avLst/>
              <a:gdLst>
                <a:gd name="T0" fmla="*/ 521 w 540"/>
                <a:gd name="T1" fmla="*/ 52 h 540"/>
                <a:gd name="T2" fmla="*/ 519 w 540"/>
                <a:gd name="T3" fmla="*/ 92 h 540"/>
                <a:gd name="T4" fmla="*/ 517 w 540"/>
                <a:gd name="T5" fmla="*/ 132 h 540"/>
                <a:gd name="T6" fmla="*/ 511 w 540"/>
                <a:gd name="T7" fmla="*/ 172 h 540"/>
                <a:gd name="T8" fmla="*/ 500 w 540"/>
                <a:gd name="T9" fmla="*/ 212 h 540"/>
                <a:gd name="T10" fmla="*/ 490 w 540"/>
                <a:gd name="T11" fmla="*/ 247 h 540"/>
                <a:gd name="T12" fmla="*/ 475 w 540"/>
                <a:gd name="T13" fmla="*/ 285 h 540"/>
                <a:gd name="T14" fmla="*/ 458 w 540"/>
                <a:gd name="T15" fmla="*/ 319 h 540"/>
                <a:gd name="T16" fmla="*/ 439 w 540"/>
                <a:gd name="T17" fmla="*/ 353 h 540"/>
                <a:gd name="T18" fmla="*/ 418 w 540"/>
                <a:gd name="T19" fmla="*/ 384 h 540"/>
                <a:gd name="T20" fmla="*/ 395 w 540"/>
                <a:gd name="T21" fmla="*/ 414 h 540"/>
                <a:gd name="T22" fmla="*/ 370 w 540"/>
                <a:gd name="T23" fmla="*/ 439 h 540"/>
                <a:gd name="T24" fmla="*/ 340 w 540"/>
                <a:gd name="T25" fmla="*/ 464 h 540"/>
                <a:gd name="T26" fmla="*/ 311 w 540"/>
                <a:gd name="T27" fmla="*/ 485 h 540"/>
                <a:gd name="T28" fmla="*/ 279 w 540"/>
                <a:gd name="T29" fmla="*/ 502 h 540"/>
                <a:gd name="T30" fmla="*/ 244 w 540"/>
                <a:gd name="T31" fmla="*/ 516 h 540"/>
                <a:gd name="T32" fmla="*/ 208 w 540"/>
                <a:gd name="T33" fmla="*/ 527 h 540"/>
                <a:gd name="T34" fmla="*/ 170 w 540"/>
                <a:gd name="T35" fmla="*/ 535 h 540"/>
                <a:gd name="T36" fmla="*/ 130 w 540"/>
                <a:gd name="T37" fmla="*/ 537 h 540"/>
                <a:gd name="T38" fmla="*/ 88 w 540"/>
                <a:gd name="T39" fmla="*/ 537 h 540"/>
                <a:gd name="T40" fmla="*/ 44 w 540"/>
                <a:gd name="T41" fmla="*/ 533 h 540"/>
                <a:gd name="T42" fmla="*/ 0 w 540"/>
                <a:gd name="T43" fmla="*/ 523 h 540"/>
                <a:gd name="T44" fmla="*/ 31 w 540"/>
                <a:gd name="T45" fmla="*/ 521 h 540"/>
                <a:gd name="T46" fmla="*/ 76 w 540"/>
                <a:gd name="T47" fmla="*/ 527 h 540"/>
                <a:gd name="T48" fmla="*/ 115 w 540"/>
                <a:gd name="T49" fmla="*/ 529 h 540"/>
                <a:gd name="T50" fmla="*/ 155 w 540"/>
                <a:gd name="T51" fmla="*/ 527 h 540"/>
                <a:gd name="T52" fmla="*/ 193 w 540"/>
                <a:gd name="T53" fmla="*/ 523 h 540"/>
                <a:gd name="T54" fmla="*/ 229 w 540"/>
                <a:gd name="T55" fmla="*/ 512 h 540"/>
                <a:gd name="T56" fmla="*/ 265 w 540"/>
                <a:gd name="T57" fmla="*/ 500 h 540"/>
                <a:gd name="T58" fmla="*/ 296 w 540"/>
                <a:gd name="T59" fmla="*/ 483 h 540"/>
                <a:gd name="T60" fmla="*/ 326 w 540"/>
                <a:gd name="T61" fmla="*/ 464 h 540"/>
                <a:gd name="T62" fmla="*/ 355 w 540"/>
                <a:gd name="T63" fmla="*/ 441 h 540"/>
                <a:gd name="T64" fmla="*/ 380 w 540"/>
                <a:gd name="T65" fmla="*/ 416 h 540"/>
                <a:gd name="T66" fmla="*/ 404 w 540"/>
                <a:gd name="T67" fmla="*/ 388 h 540"/>
                <a:gd name="T68" fmla="*/ 427 w 540"/>
                <a:gd name="T69" fmla="*/ 359 h 540"/>
                <a:gd name="T70" fmla="*/ 446 w 540"/>
                <a:gd name="T71" fmla="*/ 327 h 540"/>
                <a:gd name="T72" fmla="*/ 462 w 540"/>
                <a:gd name="T73" fmla="*/ 294 h 540"/>
                <a:gd name="T74" fmla="*/ 477 w 540"/>
                <a:gd name="T75" fmla="*/ 258 h 540"/>
                <a:gd name="T76" fmla="*/ 490 w 540"/>
                <a:gd name="T77" fmla="*/ 220 h 540"/>
                <a:gd name="T78" fmla="*/ 498 w 540"/>
                <a:gd name="T79" fmla="*/ 182 h 540"/>
                <a:gd name="T80" fmla="*/ 507 w 540"/>
                <a:gd name="T81" fmla="*/ 145 h 540"/>
                <a:gd name="T82" fmla="*/ 511 w 540"/>
                <a:gd name="T83" fmla="*/ 105 h 540"/>
                <a:gd name="T84" fmla="*/ 513 w 540"/>
                <a:gd name="T85" fmla="*/ 65 h 540"/>
                <a:gd name="T86" fmla="*/ 494 w 540"/>
                <a:gd name="T87" fmla="*/ 42 h 540"/>
                <a:gd name="T88" fmla="*/ 494 w 540"/>
                <a:gd name="T89" fmla="*/ 42 h 5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0"/>
                <a:gd name="T136" fmla="*/ 0 h 540"/>
                <a:gd name="T137" fmla="*/ 540 w 540"/>
                <a:gd name="T138" fmla="*/ 540 h 5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0" h="540">
                  <a:moveTo>
                    <a:pt x="511" y="37"/>
                  </a:moveTo>
                  <a:lnTo>
                    <a:pt x="521" y="37"/>
                  </a:lnTo>
                  <a:lnTo>
                    <a:pt x="521" y="52"/>
                  </a:lnTo>
                  <a:lnTo>
                    <a:pt x="521" y="65"/>
                  </a:lnTo>
                  <a:lnTo>
                    <a:pt x="521" y="79"/>
                  </a:lnTo>
                  <a:lnTo>
                    <a:pt x="519" y="92"/>
                  </a:lnTo>
                  <a:lnTo>
                    <a:pt x="519" y="105"/>
                  </a:lnTo>
                  <a:lnTo>
                    <a:pt x="517" y="119"/>
                  </a:lnTo>
                  <a:lnTo>
                    <a:pt x="517" y="132"/>
                  </a:lnTo>
                  <a:lnTo>
                    <a:pt x="515" y="147"/>
                  </a:lnTo>
                  <a:lnTo>
                    <a:pt x="513" y="159"/>
                  </a:lnTo>
                  <a:lnTo>
                    <a:pt x="511" y="172"/>
                  </a:lnTo>
                  <a:lnTo>
                    <a:pt x="507" y="184"/>
                  </a:lnTo>
                  <a:lnTo>
                    <a:pt x="504" y="197"/>
                  </a:lnTo>
                  <a:lnTo>
                    <a:pt x="500" y="212"/>
                  </a:lnTo>
                  <a:lnTo>
                    <a:pt x="498" y="224"/>
                  </a:lnTo>
                  <a:lnTo>
                    <a:pt x="494" y="237"/>
                  </a:lnTo>
                  <a:lnTo>
                    <a:pt x="490" y="247"/>
                  </a:lnTo>
                  <a:lnTo>
                    <a:pt x="486" y="260"/>
                  </a:lnTo>
                  <a:lnTo>
                    <a:pt x="481" y="273"/>
                  </a:lnTo>
                  <a:lnTo>
                    <a:pt x="475" y="285"/>
                  </a:lnTo>
                  <a:lnTo>
                    <a:pt x="471" y="296"/>
                  </a:lnTo>
                  <a:lnTo>
                    <a:pt x="465" y="308"/>
                  </a:lnTo>
                  <a:lnTo>
                    <a:pt x="458" y="319"/>
                  </a:lnTo>
                  <a:lnTo>
                    <a:pt x="454" y="332"/>
                  </a:lnTo>
                  <a:lnTo>
                    <a:pt x="448" y="342"/>
                  </a:lnTo>
                  <a:lnTo>
                    <a:pt x="439" y="353"/>
                  </a:lnTo>
                  <a:lnTo>
                    <a:pt x="433" y="363"/>
                  </a:lnTo>
                  <a:lnTo>
                    <a:pt x="427" y="374"/>
                  </a:lnTo>
                  <a:lnTo>
                    <a:pt x="418" y="384"/>
                  </a:lnTo>
                  <a:lnTo>
                    <a:pt x="412" y="395"/>
                  </a:lnTo>
                  <a:lnTo>
                    <a:pt x="404" y="403"/>
                  </a:lnTo>
                  <a:lnTo>
                    <a:pt x="395" y="414"/>
                  </a:lnTo>
                  <a:lnTo>
                    <a:pt x="387" y="422"/>
                  </a:lnTo>
                  <a:lnTo>
                    <a:pt x="378" y="430"/>
                  </a:lnTo>
                  <a:lnTo>
                    <a:pt x="370" y="439"/>
                  </a:lnTo>
                  <a:lnTo>
                    <a:pt x="359" y="447"/>
                  </a:lnTo>
                  <a:lnTo>
                    <a:pt x="351" y="456"/>
                  </a:lnTo>
                  <a:lnTo>
                    <a:pt x="340" y="464"/>
                  </a:lnTo>
                  <a:lnTo>
                    <a:pt x="332" y="470"/>
                  </a:lnTo>
                  <a:lnTo>
                    <a:pt x="322" y="477"/>
                  </a:lnTo>
                  <a:lnTo>
                    <a:pt x="311" y="485"/>
                  </a:lnTo>
                  <a:lnTo>
                    <a:pt x="301" y="491"/>
                  </a:lnTo>
                  <a:lnTo>
                    <a:pt x="290" y="495"/>
                  </a:lnTo>
                  <a:lnTo>
                    <a:pt x="279" y="502"/>
                  </a:lnTo>
                  <a:lnTo>
                    <a:pt x="267" y="508"/>
                  </a:lnTo>
                  <a:lnTo>
                    <a:pt x="256" y="512"/>
                  </a:lnTo>
                  <a:lnTo>
                    <a:pt x="244" y="516"/>
                  </a:lnTo>
                  <a:lnTo>
                    <a:pt x="233" y="521"/>
                  </a:lnTo>
                  <a:lnTo>
                    <a:pt x="221" y="525"/>
                  </a:lnTo>
                  <a:lnTo>
                    <a:pt x="208" y="527"/>
                  </a:lnTo>
                  <a:lnTo>
                    <a:pt x="195" y="531"/>
                  </a:lnTo>
                  <a:lnTo>
                    <a:pt x="183" y="533"/>
                  </a:lnTo>
                  <a:lnTo>
                    <a:pt x="170" y="535"/>
                  </a:lnTo>
                  <a:lnTo>
                    <a:pt x="158" y="537"/>
                  </a:lnTo>
                  <a:lnTo>
                    <a:pt x="143" y="537"/>
                  </a:lnTo>
                  <a:lnTo>
                    <a:pt x="130" y="537"/>
                  </a:lnTo>
                  <a:lnTo>
                    <a:pt x="115" y="540"/>
                  </a:lnTo>
                  <a:lnTo>
                    <a:pt x="103" y="537"/>
                  </a:lnTo>
                  <a:lnTo>
                    <a:pt x="88" y="537"/>
                  </a:lnTo>
                  <a:lnTo>
                    <a:pt x="73" y="535"/>
                  </a:lnTo>
                  <a:lnTo>
                    <a:pt x="59" y="535"/>
                  </a:lnTo>
                  <a:lnTo>
                    <a:pt x="44" y="533"/>
                  </a:lnTo>
                  <a:lnTo>
                    <a:pt x="29" y="529"/>
                  </a:lnTo>
                  <a:lnTo>
                    <a:pt x="15" y="527"/>
                  </a:lnTo>
                  <a:lnTo>
                    <a:pt x="0" y="523"/>
                  </a:lnTo>
                  <a:lnTo>
                    <a:pt x="2" y="514"/>
                  </a:lnTo>
                  <a:lnTo>
                    <a:pt x="17" y="519"/>
                  </a:lnTo>
                  <a:lnTo>
                    <a:pt x="31" y="521"/>
                  </a:lnTo>
                  <a:lnTo>
                    <a:pt x="46" y="523"/>
                  </a:lnTo>
                  <a:lnTo>
                    <a:pt x="61" y="527"/>
                  </a:lnTo>
                  <a:lnTo>
                    <a:pt x="76" y="527"/>
                  </a:lnTo>
                  <a:lnTo>
                    <a:pt x="88" y="529"/>
                  </a:lnTo>
                  <a:lnTo>
                    <a:pt x="103" y="529"/>
                  </a:lnTo>
                  <a:lnTo>
                    <a:pt x="115" y="529"/>
                  </a:lnTo>
                  <a:lnTo>
                    <a:pt x="130" y="529"/>
                  </a:lnTo>
                  <a:lnTo>
                    <a:pt x="143" y="529"/>
                  </a:lnTo>
                  <a:lnTo>
                    <a:pt x="155" y="527"/>
                  </a:lnTo>
                  <a:lnTo>
                    <a:pt x="168" y="527"/>
                  </a:lnTo>
                  <a:lnTo>
                    <a:pt x="181" y="525"/>
                  </a:lnTo>
                  <a:lnTo>
                    <a:pt x="193" y="523"/>
                  </a:lnTo>
                  <a:lnTo>
                    <a:pt x="206" y="519"/>
                  </a:lnTo>
                  <a:lnTo>
                    <a:pt x="219" y="516"/>
                  </a:lnTo>
                  <a:lnTo>
                    <a:pt x="229" y="512"/>
                  </a:lnTo>
                  <a:lnTo>
                    <a:pt x="242" y="508"/>
                  </a:lnTo>
                  <a:lnTo>
                    <a:pt x="252" y="504"/>
                  </a:lnTo>
                  <a:lnTo>
                    <a:pt x="265" y="500"/>
                  </a:lnTo>
                  <a:lnTo>
                    <a:pt x="275" y="493"/>
                  </a:lnTo>
                  <a:lnTo>
                    <a:pt x="286" y="489"/>
                  </a:lnTo>
                  <a:lnTo>
                    <a:pt x="296" y="483"/>
                  </a:lnTo>
                  <a:lnTo>
                    <a:pt x="307" y="477"/>
                  </a:lnTo>
                  <a:lnTo>
                    <a:pt x="317" y="470"/>
                  </a:lnTo>
                  <a:lnTo>
                    <a:pt x="326" y="464"/>
                  </a:lnTo>
                  <a:lnTo>
                    <a:pt x="336" y="456"/>
                  </a:lnTo>
                  <a:lnTo>
                    <a:pt x="345" y="449"/>
                  </a:lnTo>
                  <a:lnTo>
                    <a:pt x="355" y="441"/>
                  </a:lnTo>
                  <a:lnTo>
                    <a:pt x="364" y="432"/>
                  </a:lnTo>
                  <a:lnTo>
                    <a:pt x="372" y="424"/>
                  </a:lnTo>
                  <a:lnTo>
                    <a:pt x="380" y="416"/>
                  </a:lnTo>
                  <a:lnTo>
                    <a:pt x="389" y="407"/>
                  </a:lnTo>
                  <a:lnTo>
                    <a:pt x="397" y="397"/>
                  </a:lnTo>
                  <a:lnTo>
                    <a:pt x="404" y="388"/>
                  </a:lnTo>
                  <a:lnTo>
                    <a:pt x="412" y="378"/>
                  </a:lnTo>
                  <a:lnTo>
                    <a:pt x="418" y="369"/>
                  </a:lnTo>
                  <a:lnTo>
                    <a:pt x="427" y="359"/>
                  </a:lnTo>
                  <a:lnTo>
                    <a:pt x="433" y="348"/>
                  </a:lnTo>
                  <a:lnTo>
                    <a:pt x="439" y="338"/>
                  </a:lnTo>
                  <a:lnTo>
                    <a:pt x="446" y="327"/>
                  </a:lnTo>
                  <a:lnTo>
                    <a:pt x="452" y="315"/>
                  </a:lnTo>
                  <a:lnTo>
                    <a:pt x="456" y="304"/>
                  </a:lnTo>
                  <a:lnTo>
                    <a:pt x="462" y="294"/>
                  </a:lnTo>
                  <a:lnTo>
                    <a:pt x="467" y="281"/>
                  </a:lnTo>
                  <a:lnTo>
                    <a:pt x="473" y="271"/>
                  </a:lnTo>
                  <a:lnTo>
                    <a:pt x="477" y="258"/>
                  </a:lnTo>
                  <a:lnTo>
                    <a:pt x="481" y="245"/>
                  </a:lnTo>
                  <a:lnTo>
                    <a:pt x="486" y="233"/>
                  </a:lnTo>
                  <a:lnTo>
                    <a:pt x="490" y="220"/>
                  </a:lnTo>
                  <a:lnTo>
                    <a:pt x="492" y="208"/>
                  </a:lnTo>
                  <a:lnTo>
                    <a:pt x="496" y="195"/>
                  </a:lnTo>
                  <a:lnTo>
                    <a:pt x="498" y="182"/>
                  </a:lnTo>
                  <a:lnTo>
                    <a:pt x="500" y="170"/>
                  </a:lnTo>
                  <a:lnTo>
                    <a:pt x="504" y="157"/>
                  </a:lnTo>
                  <a:lnTo>
                    <a:pt x="507" y="145"/>
                  </a:lnTo>
                  <a:lnTo>
                    <a:pt x="507" y="132"/>
                  </a:lnTo>
                  <a:lnTo>
                    <a:pt x="509" y="117"/>
                  </a:lnTo>
                  <a:lnTo>
                    <a:pt x="511" y="105"/>
                  </a:lnTo>
                  <a:lnTo>
                    <a:pt x="511" y="92"/>
                  </a:lnTo>
                  <a:lnTo>
                    <a:pt x="511" y="77"/>
                  </a:lnTo>
                  <a:lnTo>
                    <a:pt x="513" y="65"/>
                  </a:lnTo>
                  <a:lnTo>
                    <a:pt x="513" y="52"/>
                  </a:lnTo>
                  <a:lnTo>
                    <a:pt x="511" y="37"/>
                  </a:lnTo>
                  <a:close/>
                  <a:moveTo>
                    <a:pt x="494" y="42"/>
                  </a:moveTo>
                  <a:lnTo>
                    <a:pt x="515" y="0"/>
                  </a:lnTo>
                  <a:lnTo>
                    <a:pt x="540" y="42"/>
                  </a:lnTo>
                  <a:lnTo>
                    <a:pt x="494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3" name="Freeform 432"/>
            <p:cNvSpPr>
              <a:spLocks/>
            </p:cNvSpPr>
            <p:nvPr/>
          </p:nvSpPr>
          <p:spPr bwMode="auto">
            <a:xfrm>
              <a:off x="3443" y="1740"/>
              <a:ext cx="37" cy="38"/>
            </a:xfrm>
            <a:custGeom>
              <a:avLst/>
              <a:gdLst>
                <a:gd name="T0" fmla="*/ 6 w 37"/>
                <a:gd name="T1" fmla="*/ 31 h 38"/>
                <a:gd name="T2" fmla="*/ 2 w 37"/>
                <a:gd name="T3" fmla="*/ 25 h 38"/>
                <a:gd name="T4" fmla="*/ 0 w 37"/>
                <a:gd name="T5" fmla="*/ 17 h 38"/>
                <a:gd name="T6" fmla="*/ 2 w 37"/>
                <a:gd name="T7" fmla="*/ 10 h 38"/>
                <a:gd name="T8" fmla="*/ 6 w 37"/>
                <a:gd name="T9" fmla="*/ 4 h 38"/>
                <a:gd name="T10" fmla="*/ 12 w 37"/>
                <a:gd name="T11" fmla="*/ 0 h 38"/>
                <a:gd name="T12" fmla="*/ 18 w 37"/>
                <a:gd name="T13" fmla="*/ 0 h 38"/>
                <a:gd name="T14" fmla="*/ 27 w 37"/>
                <a:gd name="T15" fmla="*/ 2 h 38"/>
                <a:gd name="T16" fmla="*/ 31 w 37"/>
                <a:gd name="T17" fmla="*/ 6 h 38"/>
                <a:gd name="T18" fmla="*/ 35 w 37"/>
                <a:gd name="T19" fmla="*/ 12 h 38"/>
                <a:gd name="T20" fmla="*/ 37 w 37"/>
                <a:gd name="T21" fmla="*/ 19 h 38"/>
                <a:gd name="T22" fmla="*/ 35 w 37"/>
                <a:gd name="T23" fmla="*/ 25 h 38"/>
                <a:gd name="T24" fmla="*/ 31 w 37"/>
                <a:gd name="T25" fmla="*/ 31 h 38"/>
                <a:gd name="T26" fmla="*/ 25 w 37"/>
                <a:gd name="T27" fmla="*/ 35 h 38"/>
                <a:gd name="T28" fmla="*/ 18 w 37"/>
                <a:gd name="T29" fmla="*/ 38 h 38"/>
                <a:gd name="T30" fmla="*/ 10 w 37"/>
                <a:gd name="T31" fmla="*/ 35 h 38"/>
                <a:gd name="T32" fmla="*/ 6 w 37"/>
                <a:gd name="T33" fmla="*/ 31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6" y="31"/>
                  </a:moveTo>
                  <a:lnTo>
                    <a:pt x="2" y="25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31" y="6"/>
                  </a:lnTo>
                  <a:lnTo>
                    <a:pt x="35" y="12"/>
                  </a:lnTo>
                  <a:lnTo>
                    <a:pt x="37" y="19"/>
                  </a:lnTo>
                  <a:lnTo>
                    <a:pt x="35" y="25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8" y="38"/>
                  </a:lnTo>
                  <a:lnTo>
                    <a:pt x="10" y="35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4" name="Freeform 433"/>
            <p:cNvSpPr>
              <a:spLocks/>
            </p:cNvSpPr>
            <p:nvPr/>
          </p:nvSpPr>
          <p:spPr bwMode="auto">
            <a:xfrm>
              <a:off x="3443" y="1740"/>
              <a:ext cx="37" cy="38"/>
            </a:xfrm>
            <a:custGeom>
              <a:avLst/>
              <a:gdLst>
                <a:gd name="T0" fmla="*/ 6 w 37"/>
                <a:gd name="T1" fmla="*/ 31 h 38"/>
                <a:gd name="T2" fmla="*/ 2 w 37"/>
                <a:gd name="T3" fmla="*/ 25 h 38"/>
                <a:gd name="T4" fmla="*/ 0 w 37"/>
                <a:gd name="T5" fmla="*/ 17 h 38"/>
                <a:gd name="T6" fmla="*/ 2 w 37"/>
                <a:gd name="T7" fmla="*/ 10 h 38"/>
                <a:gd name="T8" fmla="*/ 6 w 37"/>
                <a:gd name="T9" fmla="*/ 4 h 38"/>
                <a:gd name="T10" fmla="*/ 12 w 37"/>
                <a:gd name="T11" fmla="*/ 0 h 38"/>
                <a:gd name="T12" fmla="*/ 18 w 37"/>
                <a:gd name="T13" fmla="*/ 0 h 38"/>
                <a:gd name="T14" fmla="*/ 27 w 37"/>
                <a:gd name="T15" fmla="*/ 2 h 38"/>
                <a:gd name="T16" fmla="*/ 31 w 37"/>
                <a:gd name="T17" fmla="*/ 6 h 38"/>
                <a:gd name="T18" fmla="*/ 35 w 37"/>
                <a:gd name="T19" fmla="*/ 12 h 38"/>
                <a:gd name="T20" fmla="*/ 37 w 37"/>
                <a:gd name="T21" fmla="*/ 19 h 38"/>
                <a:gd name="T22" fmla="*/ 35 w 37"/>
                <a:gd name="T23" fmla="*/ 25 h 38"/>
                <a:gd name="T24" fmla="*/ 31 w 37"/>
                <a:gd name="T25" fmla="*/ 31 h 38"/>
                <a:gd name="T26" fmla="*/ 25 w 37"/>
                <a:gd name="T27" fmla="*/ 35 h 38"/>
                <a:gd name="T28" fmla="*/ 18 w 37"/>
                <a:gd name="T29" fmla="*/ 38 h 38"/>
                <a:gd name="T30" fmla="*/ 10 w 37"/>
                <a:gd name="T31" fmla="*/ 35 h 38"/>
                <a:gd name="T32" fmla="*/ 6 w 37"/>
                <a:gd name="T33" fmla="*/ 31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6" y="31"/>
                  </a:moveTo>
                  <a:lnTo>
                    <a:pt x="2" y="25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31" y="6"/>
                  </a:lnTo>
                  <a:lnTo>
                    <a:pt x="35" y="12"/>
                  </a:lnTo>
                  <a:lnTo>
                    <a:pt x="37" y="19"/>
                  </a:lnTo>
                  <a:lnTo>
                    <a:pt x="35" y="25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8" y="38"/>
                  </a:lnTo>
                  <a:lnTo>
                    <a:pt x="10" y="35"/>
                  </a:lnTo>
                  <a:lnTo>
                    <a:pt x="6" y="31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5" name="Freeform 434"/>
            <p:cNvSpPr>
              <a:spLocks/>
            </p:cNvSpPr>
            <p:nvPr/>
          </p:nvSpPr>
          <p:spPr bwMode="auto">
            <a:xfrm>
              <a:off x="3388" y="1757"/>
              <a:ext cx="38" cy="37"/>
            </a:xfrm>
            <a:custGeom>
              <a:avLst/>
              <a:gdLst>
                <a:gd name="T0" fmla="*/ 4 w 38"/>
                <a:gd name="T1" fmla="*/ 31 h 37"/>
                <a:gd name="T2" fmla="*/ 0 w 38"/>
                <a:gd name="T3" fmla="*/ 25 h 37"/>
                <a:gd name="T4" fmla="*/ 0 w 38"/>
                <a:gd name="T5" fmla="*/ 18 h 37"/>
                <a:gd name="T6" fmla="*/ 2 w 38"/>
                <a:gd name="T7" fmla="*/ 10 h 37"/>
                <a:gd name="T8" fmla="*/ 6 w 38"/>
                <a:gd name="T9" fmla="*/ 4 h 37"/>
                <a:gd name="T10" fmla="*/ 12 w 38"/>
                <a:gd name="T11" fmla="*/ 2 h 37"/>
                <a:gd name="T12" fmla="*/ 19 w 38"/>
                <a:gd name="T13" fmla="*/ 0 h 37"/>
                <a:gd name="T14" fmla="*/ 25 w 38"/>
                <a:gd name="T15" fmla="*/ 2 h 37"/>
                <a:gd name="T16" fmla="*/ 31 w 38"/>
                <a:gd name="T17" fmla="*/ 6 h 37"/>
                <a:gd name="T18" fmla="*/ 36 w 38"/>
                <a:gd name="T19" fmla="*/ 12 h 37"/>
                <a:gd name="T20" fmla="*/ 38 w 38"/>
                <a:gd name="T21" fmla="*/ 18 h 37"/>
                <a:gd name="T22" fmla="*/ 36 w 38"/>
                <a:gd name="T23" fmla="*/ 27 h 37"/>
                <a:gd name="T24" fmla="*/ 31 w 38"/>
                <a:gd name="T25" fmla="*/ 31 h 37"/>
                <a:gd name="T26" fmla="*/ 25 w 38"/>
                <a:gd name="T27" fmla="*/ 35 h 37"/>
                <a:gd name="T28" fmla="*/ 17 w 38"/>
                <a:gd name="T29" fmla="*/ 37 h 37"/>
                <a:gd name="T30" fmla="*/ 10 w 38"/>
                <a:gd name="T31" fmla="*/ 35 h 37"/>
                <a:gd name="T32" fmla="*/ 4 w 38"/>
                <a:gd name="T33" fmla="*/ 3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7"/>
                <a:gd name="T53" fmla="*/ 38 w 38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7">
                  <a:moveTo>
                    <a:pt x="4" y="31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1" y="6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6" y="27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7" y="37"/>
                  </a:lnTo>
                  <a:lnTo>
                    <a:pt x="10" y="35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6" name="Freeform 435"/>
            <p:cNvSpPr>
              <a:spLocks/>
            </p:cNvSpPr>
            <p:nvPr/>
          </p:nvSpPr>
          <p:spPr bwMode="auto">
            <a:xfrm>
              <a:off x="3388" y="1757"/>
              <a:ext cx="38" cy="37"/>
            </a:xfrm>
            <a:custGeom>
              <a:avLst/>
              <a:gdLst>
                <a:gd name="T0" fmla="*/ 4 w 38"/>
                <a:gd name="T1" fmla="*/ 31 h 37"/>
                <a:gd name="T2" fmla="*/ 0 w 38"/>
                <a:gd name="T3" fmla="*/ 25 h 37"/>
                <a:gd name="T4" fmla="*/ 0 w 38"/>
                <a:gd name="T5" fmla="*/ 18 h 37"/>
                <a:gd name="T6" fmla="*/ 2 w 38"/>
                <a:gd name="T7" fmla="*/ 10 h 37"/>
                <a:gd name="T8" fmla="*/ 6 w 38"/>
                <a:gd name="T9" fmla="*/ 4 h 37"/>
                <a:gd name="T10" fmla="*/ 12 w 38"/>
                <a:gd name="T11" fmla="*/ 2 h 37"/>
                <a:gd name="T12" fmla="*/ 19 w 38"/>
                <a:gd name="T13" fmla="*/ 0 h 37"/>
                <a:gd name="T14" fmla="*/ 25 w 38"/>
                <a:gd name="T15" fmla="*/ 2 h 37"/>
                <a:gd name="T16" fmla="*/ 31 w 38"/>
                <a:gd name="T17" fmla="*/ 6 h 37"/>
                <a:gd name="T18" fmla="*/ 36 w 38"/>
                <a:gd name="T19" fmla="*/ 12 h 37"/>
                <a:gd name="T20" fmla="*/ 38 w 38"/>
                <a:gd name="T21" fmla="*/ 18 h 37"/>
                <a:gd name="T22" fmla="*/ 36 w 38"/>
                <a:gd name="T23" fmla="*/ 27 h 37"/>
                <a:gd name="T24" fmla="*/ 31 w 38"/>
                <a:gd name="T25" fmla="*/ 31 h 37"/>
                <a:gd name="T26" fmla="*/ 25 w 38"/>
                <a:gd name="T27" fmla="*/ 35 h 37"/>
                <a:gd name="T28" fmla="*/ 17 w 38"/>
                <a:gd name="T29" fmla="*/ 37 h 37"/>
                <a:gd name="T30" fmla="*/ 10 w 38"/>
                <a:gd name="T31" fmla="*/ 35 h 37"/>
                <a:gd name="T32" fmla="*/ 4 w 38"/>
                <a:gd name="T33" fmla="*/ 3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7"/>
                <a:gd name="T53" fmla="*/ 38 w 38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7">
                  <a:moveTo>
                    <a:pt x="4" y="31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1" y="6"/>
                  </a:lnTo>
                  <a:lnTo>
                    <a:pt x="36" y="12"/>
                  </a:lnTo>
                  <a:lnTo>
                    <a:pt x="38" y="18"/>
                  </a:lnTo>
                  <a:lnTo>
                    <a:pt x="36" y="27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7" y="37"/>
                  </a:lnTo>
                  <a:lnTo>
                    <a:pt x="10" y="35"/>
                  </a:lnTo>
                  <a:lnTo>
                    <a:pt x="4" y="31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7" name="Freeform 436"/>
            <p:cNvSpPr>
              <a:spLocks/>
            </p:cNvSpPr>
            <p:nvPr/>
          </p:nvSpPr>
          <p:spPr bwMode="auto">
            <a:xfrm>
              <a:off x="3407" y="1799"/>
              <a:ext cx="36" cy="37"/>
            </a:xfrm>
            <a:custGeom>
              <a:avLst/>
              <a:gdLst>
                <a:gd name="T0" fmla="*/ 4 w 36"/>
                <a:gd name="T1" fmla="*/ 31 h 37"/>
                <a:gd name="T2" fmla="*/ 0 w 36"/>
                <a:gd name="T3" fmla="*/ 25 h 37"/>
                <a:gd name="T4" fmla="*/ 0 w 36"/>
                <a:gd name="T5" fmla="*/ 16 h 37"/>
                <a:gd name="T6" fmla="*/ 2 w 36"/>
                <a:gd name="T7" fmla="*/ 10 h 37"/>
                <a:gd name="T8" fmla="*/ 6 w 36"/>
                <a:gd name="T9" fmla="*/ 4 h 37"/>
                <a:gd name="T10" fmla="*/ 12 w 36"/>
                <a:gd name="T11" fmla="*/ 2 h 37"/>
                <a:gd name="T12" fmla="*/ 19 w 36"/>
                <a:gd name="T13" fmla="*/ 0 h 37"/>
                <a:gd name="T14" fmla="*/ 25 w 36"/>
                <a:gd name="T15" fmla="*/ 2 h 37"/>
                <a:gd name="T16" fmla="*/ 31 w 36"/>
                <a:gd name="T17" fmla="*/ 6 h 37"/>
                <a:gd name="T18" fmla="*/ 36 w 36"/>
                <a:gd name="T19" fmla="*/ 12 h 37"/>
                <a:gd name="T20" fmla="*/ 36 w 36"/>
                <a:gd name="T21" fmla="*/ 18 h 37"/>
                <a:gd name="T22" fmla="*/ 36 w 36"/>
                <a:gd name="T23" fmla="*/ 27 h 37"/>
                <a:gd name="T24" fmla="*/ 31 w 36"/>
                <a:gd name="T25" fmla="*/ 31 h 37"/>
                <a:gd name="T26" fmla="*/ 25 w 36"/>
                <a:gd name="T27" fmla="*/ 35 h 37"/>
                <a:gd name="T28" fmla="*/ 17 w 36"/>
                <a:gd name="T29" fmla="*/ 37 h 37"/>
                <a:gd name="T30" fmla="*/ 10 w 36"/>
                <a:gd name="T31" fmla="*/ 35 h 37"/>
                <a:gd name="T32" fmla="*/ 4 w 36"/>
                <a:gd name="T33" fmla="*/ 3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4" y="31"/>
                  </a:moveTo>
                  <a:lnTo>
                    <a:pt x="0" y="25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1" y="6"/>
                  </a:lnTo>
                  <a:lnTo>
                    <a:pt x="36" y="12"/>
                  </a:lnTo>
                  <a:lnTo>
                    <a:pt x="36" y="18"/>
                  </a:lnTo>
                  <a:lnTo>
                    <a:pt x="36" y="27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7" y="37"/>
                  </a:lnTo>
                  <a:lnTo>
                    <a:pt x="10" y="35"/>
                  </a:lnTo>
                  <a:lnTo>
                    <a:pt x="4" y="31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8" name="Freeform 437"/>
            <p:cNvSpPr>
              <a:spLocks/>
            </p:cNvSpPr>
            <p:nvPr/>
          </p:nvSpPr>
          <p:spPr bwMode="auto">
            <a:xfrm>
              <a:off x="3407" y="1799"/>
              <a:ext cx="36" cy="37"/>
            </a:xfrm>
            <a:custGeom>
              <a:avLst/>
              <a:gdLst>
                <a:gd name="T0" fmla="*/ 4 w 36"/>
                <a:gd name="T1" fmla="*/ 31 h 37"/>
                <a:gd name="T2" fmla="*/ 0 w 36"/>
                <a:gd name="T3" fmla="*/ 25 h 37"/>
                <a:gd name="T4" fmla="*/ 0 w 36"/>
                <a:gd name="T5" fmla="*/ 16 h 37"/>
                <a:gd name="T6" fmla="*/ 2 w 36"/>
                <a:gd name="T7" fmla="*/ 10 h 37"/>
                <a:gd name="T8" fmla="*/ 6 w 36"/>
                <a:gd name="T9" fmla="*/ 4 h 37"/>
                <a:gd name="T10" fmla="*/ 12 w 36"/>
                <a:gd name="T11" fmla="*/ 2 h 37"/>
                <a:gd name="T12" fmla="*/ 19 w 36"/>
                <a:gd name="T13" fmla="*/ 0 h 37"/>
                <a:gd name="T14" fmla="*/ 25 w 36"/>
                <a:gd name="T15" fmla="*/ 2 h 37"/>
                <a:gd name="T16" fmla="*/ 31 w 36"/>
                <a:gd name="T17" fmla="*/ 6 h 37"/>
                <a:gd name="T18" fmla="*/ 36 w 36"/>
                <a:gd name="T19" fmla="*/ 12 h 37"/>
                <a:gd name="T20" fmla="*/ 36 w 36"/>
                <a:gd name="T21" fmla="*/ 18 h 37"/>
                <a:gd name="T22" fmla="*/ 36 w 36"/>
                <a:gd name="T23" fmla="*/ 27 h 37"/>
                <a:gd name="T24" fmla="*/ 31 w 36"/>
                <a:gd name="T25" fmla="*/ 31 h 37"/>
                <a:gd name="T26" fmla="*/ 25 w 36"/>
                <a:gd name="T27" fmla="*/ 35 h 37"/>
                <a:gd name="T28" fmla="*/ 17 w 36"/>
                <a:gd name="T29" fmla="*/ 37 h 37"/>
                <a:gd name="T30" fmla="*/ 10 w 36"/>
                <a:gd name="T31" fmla="*/ 35 h 37"/>
                <a:gd name="T32" fmla="*/ 4 w 36"/>
                <a:gd name="T33" fmla="*/ 3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4" y="31"/>
                  </a:moveTo>
                  <a:lnTo>
                    <a:pt x="0" y="25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1" y="6"/>
                  </a:lnTo>
                  <a:lnTo>
                    <a:pt x="36" y="12"/>
                  </a:lnTo>
                  <a:lnTo>
                    <a:pt x="36" y="18"/>
                  </a:lnTo>
                  <a:lnTo>
                    <a:pt x="36" y="27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7" y="37"/>
                  </a:lnTo>
                  <a:lnTo>
                    <a:pt x="10" y="35"/>
                  </a:lnTo>
                  <a:lnTo>
                    <a:pt x="4" y="31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79" name="Freeform 438"/>
            <p:cNvSpPr>
              <a:spLocks noEditPoints="1"/>
            </p:cNvSpPr>
            <p:nvPr/>
          </p:nvSpPr>
          <p:spPr bwMode="auto">
            <a:xfrm>
              <a:off x="3550" y="1612"/>
              <a:ext cx="607" cy="187"/>
            </a:xfrm>
            <a:custGeom>
              <a:avLst/>
              <a:gdLst>
                <a:gd name="T0" fmla="*/ 576 w 607"/>
                <a:gd name="T1" fmla="*/ 163 h 187"/>
                <a:gd name="T2" fmla="*/ 549 w 607"/>
                <a:gd name="T3" fmla="*/ 136 h 187"/>
                <a:gd name="T4" fmla="*/ 519 w 607"/>
                <a:gd name="T5" fmla="*/ 111 h 187"/>
                <a:gd name="T6" fmla="*/ 488 w 607"/>
                <a:gd name="T7" fmla="*/ 88 h 187"/>
                <a:gd name="T8" fmla="*/ 471 w 607"/>
                <a:gd name="T9" fmla="*/ 77 h 187"/>
                <a:gd name="T10" fmla="*/ 454 w 607"/>
                <a:gd name="T11" fmla="*/ 67 h 187"/>
                <a:gd name="T12" fmla="*/ 437 w 607"/>
                <a:gd name="T13" fmla="*/ 58 h 187"/>
                <a:gd name="T14" fmla="*/ 418 w 607"/>
                <a:gd name="T15" fmla="*/ 50 h 187"/>
                <a:gd name="T16" fmla="*/ 401 w 607"/>
                <a:gd name="T17" fmla="*/ 42 h 187"/>
                <a:gd name="T18" fmla="*/ 382 w 607"/>
                <a:gd name="T19" fmla="*/ 33 h 187"/>
                <a:gd name="T20" fmla="*/ 366 w 607"/>
                <a:gd name="T21" fmla="*/ 27 h 187"/>
                <a:gd name="T22" fmla="*/ 347 w 607"/>
                <a:gd name="T23" fmla="*/ 23 h 187"/>
                <a:gd name="T24" fmla="*/ 328 w 607"/>
                <a:gd name="T25" fmla="*/ 16 h 187"/>
                <a:gd name="T26" fmla="*/ 309 w 607"/>
                <a:gd name="T27" fmla="*/ 14 h 187"/>
                <a:gd name="T28" fmla="*/ 290 w 607"/>
                <a:gd name="T29" fmla="*/ 10 h 187"/>
                <a:gd name="T30" fmla="*/ 271 w 607"/>
                <a:gd name="T31" fmla="*/ 8 h 187"/>
                <a:gd name="T32" fmla="*/ 252 w 607"/>
                <a:gd name="T33" fmla="*/ 8 h 187"/>
                <a:gd name="T34" fmla="*/ 233 w 607"/>
                <a:gd name="T35" fmla="*/ 8 h 187"/>
                <a:gd name="T36" fmla="*/ 214 w 607"/>
                <a:gd name="T37" fmla="*/ 10 h 187"/>
                <a:gd name="T38" fmla="*/ 195 w 607"/>
                <a:gd name="T39" fmla="*/ 12 h 187"/>
                <a:gd name="T40" fmla="*/ 174 w 607"/>
                <a:gd name="T41" fmla="*/ 14 h 187"/>
                <a:gd name="T42" fmla="*/ 155 w 607"/>
                <a:gd name="T43" fmla="*/ 21 h 187"/>
                <a:gd name="T44" fmla="*/ 136 w 607"/>
                <a:gd name="T45" fmla="*/ 25 h 187"/>
                <a:gd name="T46" fmla="*/ 118 w 607"/>
                <a:gd name="T47" fmla="*/ 33 h 187"/>
                <a:gd name="T48" fmla="*/ 99 w 607"/>
                <a:gd name="T49" fmla="*/ 42 h 187"/>
                <a:gd name="T50" fmla="*/ 80 w 607"/>
                <a:gd name="T51" fmla="*/ 52 h 187"/>
                <a:gd name="T52" fmla="*/ 61 w 607"/>
                <a:gd name="T53" fmla="*/ 63 h 187"/>
                <a:gd name="T54" fmla="*/ 42 w 607"/>
                <a:gd name="T55" fmla="*/ 75 h 187"/>
                <a:gd name="T56" fmla="*/ 23 w 607"/>
                <a:gd name="T57" fmla="*/ 90 h 187"/>
                <a:gd name="T58" fmla="*/ 6 w 607"/>
                <a:gd name="T59" fmla="*/ 105 h 187"/>
                <a:gd name="T60" fmla="*/ 8 w 607"/>
                <a:gd name="T61" fmla="*/ 90 h 187"/>
                <a:gd name="T62" fmla="*/ 27 w 607"/>
                <a:gd name="T63" fmla="*/ 75 h 187"/>
                <a:gd name="T64" fmla="*/ 46 w 607"/>
                <a:gd name="T65" fmla="*/ 60 h 187"/>
                <a:gd name="T66" fmla="*/ 65 w 607"/>
                <a:gd name="T67" fmla="*/ 50 h 187"/>
                <a:gd name="T68" fmla="*/ 84 w 607"/>
                <a:gd name="T69" fmla="*/ 37 h 187"/>
                <a:gd name="T70" fmla="*/ 105 w 607"/>
                <a:gd name="T71" fmla="*/ 29 h 187"/>
                <a:gd name="T72" fmla="*/ 124 w 607"/>
                <a:gd name="T73" fmla="*/ 21 h 187"/>
                <a:gd name="T74" fmla="*/ 143 w 607"/>
                <a:gd name="T75" fmla="*/ 14 h 187"/>
                <a:gd name="T76" fmla="*/ 164 w 607"/>
                <a:gd name="T77" fmla="*/ 8 h 187"/>
                <a:gd name="T78" fmla="*/ 183 w 607"/>
                <a:gd name="T79" fmla="*/ 4 h 187"/>
                <a:gd name="T80" fmla="*/ 204 w 607"/>
                <a:gd name="T81" fmla="*/ 2 h 187"/>
                <a:gd name="T82" fmla="*/ 223 w 607"/>
                <a:gd name="T83" fmla="*/ 0 h 187"/>
                <a:gd name="T84" fmla="*/ 242 w 607"/>
                <a:gd name="T85" fmla="*/ 0 h 187"/>
                <a:gd name="T86" fmla="*/ 263 w 607"/>
                <a:gd name="T87" fmla="*/ 0 h 187"/>
                <a:gd name="T88" fmla="*/ 282 w 607"/>
                <a:gd name="T89" fmla="*/ 2 h 187"/>
                <a:gd name="T90" fmla="*/ 300 w 607"/>
                <a:gd name="T91" fmla="*/ 4 h 187"/>
                <a:gd name="T92" fmla="*/ 319 w 607"/>
                <a:gd name="T93" fmla="*/ 6 h 187"/>
                <a:gd name="T94" fmla="*/ 338 w 607"/>
                <a:gd name="T95" fmla="*/ 10 h 187"/>
                <a:gd name="T96" fmla="*/ 357 w 607"/>
                <a:gd name="T97" fmla="*/ 16 h 187"/>
                <a:gd name="T98" fmla="*/ 376 w 607"/>
                <a:gd name="T99" fmla="*/ 23 h 187"/>
                <a:gd name="T100" fmla="*/ 395 w 607"/>
                <a:gd name="T101" fmla="*/ 29 h 187"/>
                <a:gd name="T102" fmla="*/ 414 w 607"/>
                <a:gd name="T103" fmla="*/ 37 h 187"/>
                <a:gd name="T104" fmla="*/ 431 w 607"/>
                <a:gd name="T105" fmla="*/ 46 h 187"/>
                <a:gd name="T106" fmla="*/ 450 w 607"/>
                <a:gd name="T107" fmla="*/ 54 h 187"/>
                <a:gd name="T108" fmla="*/ 467 w 607"/>
                <a:gd name="T109" fmla="*/ 65 h 187"/>
                <a:gd name="T110" fmla="*/ 483 w 607"/>
                <a:gd name="T111" fmla="*/ 75 h 187"/>
                <a:gd name="T112" fmla="*/ 509 w 607"/>
                <a:gd name="T113" fmla="*/ 92 h 187"/>
                <a:gd name="T114" fmla="*/ 540 w 607"/>
                <a:gd name="T115" fmla="*/ 117 h 187"/>
                <a:gd name="T116" fmla="*/ 570 w 607"/>
                <a:gd name="T117" fmla="*/ 142 h 187"/>
                <a:gd name="T118" fmla="*/ 595 w 607"/>
                <a:gd name="T119" fmla="*/ 140 h 187"/>
                <a:gd name="T120" fmla="*/ 561 w 607"/>
                <a:gd name="T121" fmla="*/ 174 h 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7"/>
                <a:gd name="T184" fmla="*/ 0 h 187"/>
                <a:gd name="T185" fmla="*/ 607 w 607"/>
                <a:gd name="T186" fmla="*/ 187 h 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7" h="187">
                  <a:moveTo>
                    <a:pt x="582" y="157"/>
                  </a:moveTo>
                  <a:lnTo>
                    <a:pt x="576" y="163"/>
                  </a:lnTo>
                  <a:lnTo>
                    <a:pt x="563" y="149"/>
                  </a:lnTo>
                  <a:lnTo>
                    <a:pt x="549" y="136"/>
                  </a:lnTo>
                  <a:lnTo>
                    <a:pt x="534" y="124"/>
                  </a:lnTo>
                  <a:lnTo>
                    <a:pt x="519" y="111"/>
                  </a:lnTo>
                  <a:lnTo>
                    <a:pt x="502" y="98"/>
                  </a:lnTo>
                  <a:lnTo>
                    <a:pt x="488" y="88"/>
                  </a:lnTo>
                  <a:lnTo>
                    <a:pt x="479" y="81"/>
                  </a:lnTo>
                  <a:lnTo>
                    <a:pt x="471" y="77"/>
                  </a:lnTo>
                  <a:lnTo>
                    <a:pt x="462" y="73"/>
                  </a:lnTo>
                  <a:lnTo>
                    <a:pt x="454" y="67"/>
                  </a:lnTo>
                  <a:lnTo>
                    <a:pt x="446" y="63"/>
                  </a:lnTo>
                  <a:lnTo>
                    <a:pt x="437" y="58"/>
                  </a:lnTo>
                  <a:lnTo>
                    <a:pt x="427" y="54"/>
                  </a:lnTo>
                  <a:lnTo>
                    <a:pt x="418" y="50"/>
                  </a:lnTo>
                  <a:lnTo>
                    <a:pt x="410" y="46"/>
                  </a:lnTo>
                  <a:lnTo>
                    <a:pt x="401" y="42"/>
                  </a:lnTo>
                  <a:lnTo>
                    <a:pt x="393" y="37"/>
                  </a:lnTo>
                  <a:lnTo>
                    <a:pt x="382" y="33"/>
                  </a:lnTo>
                  <a:lnTo>
                    <a:pt x="374" y="31"/>
                  </a:lnTo>
                  <a:lnTo>
                    <a:pt x="366" y="27"/>
                  </a:lnTo>
                  <a:lnTo>
                    <a:pt x="355" y="25"/>
                  </a:lnTo>
                  <a:lnTo>
                    <a:pt x="347" y="23"/>
                  </a:lnTo>
                  <a:lnTo>
                    <a:pt x="336" y="21"/>
                  </a:lnTo>
                  <a:lnTo>
                    <a:pt x="328" y="16"/>
                  </a:lnTo>
                  <a:lnTo>
                    <a:pt x="319" y="14"/>
                  </a:lnTo>
                  <a:lnTo>
                    <a:pt x="309" y="14"/>
                  </a:lnTo>
                  <a:lnTo>
                    <a:pt x="300" y="12"/>
                  </a:lnTo>
                  <a:lnTo>
                    <a:pt x="290" y="10"/>
                  </a:lnTo>
                  <a:lnTo>
                    <a:pt x="282" y="10"/>
                  </a:lnTo>
                  <a:lnTo>
                    <a:pt x="271" y="8"/>
                  </a:lnTo>
                  <a:lnTo>
                    <a:pt x="260" y="8"/>
                  </a:lnTo>
                  <a:lnTo>
                    <a:pt x="252" y="8"/>
                  </a:lnTo>
                  <a:lnTo>
                    <a:pt x="242" y="8"/>
                  </a:lnTo>
                  <a:lnTo>
                    <a:pt x="233" y="8"/>
                  </a:lnTo>
                  <a:lnTo>
                    <a:pt x="223" y="8"/>
                  </a:lnTo>
                  <a:lnTo>
                    <a:pt x="214" y="10"/>
                  </a:lnTo>
                  <a:lnTo>
                    <a:pt x="204" y="10"/>
                  </a:lnTo>
                  <a:lnTo>
                    <a:pt x="195" y="12"/>
                  </a:lnTo>
                  <a:lnTo>
                    <a:pt x="185" y="14"/>
                  </a:lnTo>
                  <a:lnTo>
                    <a:pt x="174" y="14"/>
                  </a:lnTo>
                  <a:lnTo>
                    <a:pt x="166" y="16"/>
                  </a:lnTo>
                  <a:lnTo>
                    <a:pt x="155" y="21"/>
                  </a:lnTo>
                  <a:lnTo>
                    <a:pt x="147" y="23"/>
                  </a:lnTo>
                  <a:lnTo>
                    <a:pt x="136" y="25"/>
                  </a:lnTo>
                  <a:lnTo>
                    <a:pt x="128" y="29"/>
                  </a:lnTo>
                  <a:lnTo>
                    <a:pt x="118" y="33"/>
                  </a:lnTo>
                  <a:lnTo>
                    <a:pt x="107" y="37"/>
                  </a:lnTo>
                  <a:lnTo>
                    <a:pt x="99" y="42"/>
                  </a:lnTo>
                  <a:lnTo>
                    <a:pt x="88" y="46"/>
                  </a:lnTo>
                  <a:lnTo>
                    <a:pt x="80" y="52"/>
                  </a:lnTo>
                  <a:lnTo>
                    <a:pt x="69" y="56"/>
                  </a:lnTo>
                  <a:lnTo>
                    <a:pt x="61" y="63"/>
                  </a:lnTo>
                  <a:lnTo>
                    <a:pt x="52" y="69"/>
                  </a:lnTo>
                  <a:lnTo>
                    <a:pt x="42" y="75"/>
                  </a:lnTo>
                  <a:lnTo>
                    <a:pt x="33" y="81"/>
                  </a:lnTo>
                  <a:lnTo>
                    <a:pt x="23" y="90"/>
                  </a:lnTo>
                  <a:lnTo>
                    <a:pt x="14" y="96"/>
                  </a:lnTo>
                  <a:lnTo>
                    <a:pt x="6" y="105"/>
                  </a:lnTo>
                  <a:lnTo>
                    <a:pt x="0" y="98"/>
                  </a:lnTo>
                  <a:lnTo>
                    <a:pt x="8" y="90"/>
                  </a:lnTo>
                  <a:lnTo>
                    <a:pt x="19" y="81"/>
                  </a:lnTo>
                  <a:lnTo>
                    <a:pt x="27" y="75"/>
                  </a:lnTo>
                  <a:lnTo>
                    <a:pt x="38" y="69"/>
                  </a:lnTo>
                  <a:lnTo>
                    <a:pt x="46" y="60"/>
                  </a:lnTo>
                  <a:lnTo>
                    <a:pt x="57" y="54"/>
                  </a:lnTo>
                  <a:lnTo>
                    <a:pt x="65" y="50"/>
                  </a:lnTo>
                  <a:lnTo>
                    <a:pt x="75" y="44"/>
                  </a:lnTo>
                  <a:lnTo>
                    <a:pt x="84" y="37"/>
                  </a:lnTo>
                  <a:lnTo>
                    <a:pt x="94" y="33"/>
                  </a:lnTo>
                  <a:lnTo>
                    <a:pt x="105" y="29"/>
                  </a:lnTo>
                  <a:lnTo>
                    <a:pt x="113" y="25"/>
                  </a:lnTo>
                  <a:lnTo>
                    <a:pt x="124" y="21"/>
                  </a:lnTo>
                  <a:lnTo>
                    <a:pt x="134" y="18"/>
                  </a:lnTo>
                  <a:lnTo>
                    <a:pt x="143" y="14"/>
                  </a:lnTo>
                  <a:lnTo>
                    <a:pt x="153" y="12"/>
                  </a:lnTo>
                  <a:lnTo>
                    <a:pt x="164" y="8"/>
                  </a:lnTo>
                  <a:lnTo>
                    <a:pt x="172" y="6"/>
                  </a:lnTo>
                  <a:lnTo>
                    <a:pt x="183" y="4"/>
                  </a:lnTo>
                  <a:lnTo>
                    <a:pt x="193" y="4"/>
                  </a:lnTo>
                  <a:lnTo>
                    <a:pt x="204" y="2"/>
                  </a:lnTo>
                  <a:lnTo>
                    <a:pt x="212" y="0"/>
                  </a:lnTo>
                  <a:lnTo>
                    <a:pt x="223" y="0"/>
                  </a:lnTo>
                  <a:lnTo>
                    <a:pt x="233" y="0"/>
                  </a:lnTo>
                  <a:lnTo>
                    <a:pt x="242" y="0"/>
                  </a:lnTo>
                  <a:lnTo>
                    <a:pt x="252" y="0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2" y="2"/>
                  </a:lnTo>
                  <a:lnTo>
                    <a:pt x="292" y="2"/>
                  </a:lnTo>
                  <a:lnTo>
                    <a:pt x="300" y="4"/>
                  </a:lnTo>
                  <a:lnTo>
                    <a:pt x="311" y="6"/>
                  </a:lnTo>
                  <a:lnTo>
                    <a:pt x="319" y="6"/>
                  </a:lnTo>
                  <a:lnTo>
                    <a:pt x="330" y="8"/>
                  </a:lnTo>
                  <a:lnTo>
                    <a:pt x="338" y="10"/>
                  </a:lnTo>
                  <a:lnTo>
                    <a:pt x="349" y="14"/>
                  </a:lnTo>
                  <a:lnTo>
                    <a:pt x="357" y="16"/>
                  </a:lnTo>
                  <a:lnTo>
                    <a:pt x="368" y="18"/>
                  </a:lnTo>
                  <a:lnTo>
                    <a:pt x="376" y="23"/>
                  </a:lnTo>
                  <a:lnTo>
                    <a:pt x="387" y="25"/>
                  </a:lnTo>
                  <a:lnTo>
                    <a:pt x="395" y="29"/>
                  </a:lnTo>
                  <a:lnTo>
                    <a:pt x="403" y="33"/>
                  </a:lnTo>
                  <a:lnTo>
                    <a:pt x="414" y="37"/>
                  </a:lnTo>
                  <a:lnTo>
                    <a:pt x="422" y="42"/>
                  </a:lnTo>
                  <a:lnTo>
                    <a:pt x="431" y="46"/>
                  </a:lnTo>
                  <a:lnTo>
                    <a:pt x="439" y="50"/>
                  </a:lnTo>
                  <a:lnTo>
                    <a:pt x="450" y="54"/>
                  </a:lnTo>
                  <a:lnTo>
                    <a:pt x="458" y="60"/>
                  </a:lnTo>
                  <a:lnTo>
                    <a:pt x="467" y="65"/>
                  </a:lnTo>
                  <a:lnTo>
                    <a:pt x="475" y="69"/>
                  </a:lnTo>
                  <a:lnTo>
                    <a:pt x="483" y="75"/>
                  </a:lnTo>
                  <a:lnTo>
                    <a:pt x="492" y="81"/>
                  </a:lnTo>
                  <a:lnTo>
                    <a:pt x="509" y="92"/>
                  </a:lnTo>
                  <a:lnTo>
                    <a:pt x="523" y="105"/>
                  </a:lnTo>
                  <a:lnTo>
                    <a:pt x="540" y="117"/>
                  </a:lnTo>
                  <a:lnTo>
                    <a:pt x="555" y="130"/>
                  </a:lnTo>
                  <a:lnTo>
                    <a:pt x="570" y="142"/>
                  </a:lnTo>
                  <a:lnTo>
                    <a:pt x="582" y="157"/>
                  </a:lnTo>
                  <a:close/>
                  <a:moveTo>
                    <a:pt x="595" y="140"/>
                  </a:moveTo>
                  <a:lnTo>
                    <a:pt x="607" y="187"/>
                  </a:lnTo>
                  <a:lnTo>
                    <a:pt x="561" y="174"/>
                  </a:lnTo>
                  <a:lnTo>
                    <a:pt x="595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0" name="Freeform 439"/>
            <p:cNvSpPr>
              <a:spLocks/>
            </p:cNvSpPr>
            <p:nvPr/>
          </p:nvSpPr>
          <p:spPr bwMode="auto">
            <a:xfrm>
              <a:off x="3497" y="1729"/>
              <a:ext cx="38" cy="38"/>
            </a:xfrm>
            <a:custGeom>
              <a:avLst/>
              <a:gdLst>
                <a:gd name="T0" fmla="*/ 19 w 38"/>
                <a:gd name="T1" fmla="*/ 0 h 38"/>
                <a:gd name="T2" fmla="*/ 25 w 38"/>
                <a:gd name="T3" fmla="*/ 2 h 38"/>
                <a:gd name="T4" fmla="*/ 32 w 38"/>
                <a:gd name="T5" fmla="*/ 7 h 38"/>
                <a:gd name="T6" fmla="*/ 36 w 38"/>
                <a:gd name="T7" fmla="*/ 13 h 38"/>
                <a:gd name="T8" fmla="*/ 38 w 38"/>
                <a:gd name="T9" fmla="*/ 19 h 38"/>
                <a:gd name="T10" fmla="*/ 36 w 38"/>
                <a:gd name="T11" fmla="*/ 28 h 38"/>
                <a:gd name="T12" fmla="*/ 32 w 38"/>
                <a:gd name="T13" fmla="*/ 32 h 38"/>
                <a:gd name="T14" fmla="*/ 25 w 38"/>
                <a:gd name="T15" fmla="*/ 36 h 38"/>
                <a:gd name="T16" fmla="*/ 19 w 38"/>
                <a:gd name="T17" fmla="*/ 38 h 38"/>
                <a:gd name="T18" fmla="*/ 11 w 38"/>
                <a:gd name="T19" fmla="*/ 36 h 38"/>
                <a:gd name="T20" fmla="*/ 6 w 38"/>
                <a:gd name="T21" fmla="*/ 32 h 38"/>
                <a:gd name="T22" fmla="*/ 2 w 38"/>
                <a:gd name="T23" fmla="*/ 28 h 38"/>
                <a:gd name="T24" fmla="*/ 0 w 38"/>
                <a:gd name="T25" fmla="*/ 19 h 38"/>
                <a:gd name="T26" fmla="*/ 2 w 38"/>
                <a:gd name="T27" fmla="*/ 13 h 38"/>
                <a:gd name="T28" fmla="*/ 6 w 38"/>
                <a:gd name="T29" fmla="*/ 7 h 38"/>
                <a:gd name="T30" fmla="*/ 11 w 38"/>
                <a:gd name="T31" fmla="*/ 2 h 38"/>
                <a:gd name="T32" fmla="*/ 19 w 3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8"/>
                <a:gd name="T53" fmla="*/ 38 w 38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8">
                  <a:moveTo>
                    <a:pt x="19" y="0"/>
                  </a:moveTo>
                  <a:lnTo>
                    <a:pt x="25" y="2"/>
                  </a:lnTo>
                  <a:lnTo>
                    <a:pt x="32" y="7"/>
                  </a:lnTo>
                  <a:lnTo>
                    <a:pt x="36" y="13"/>
                  </a:lnTo>
                  <a:lnTo>
                    <a:pt x="38" y="19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1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9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1" name="Freeform 440"/>
            <p:cNvSpPr>
              <a:spLocks/>
            </p:cNvSpPr>
            <p:nvPr/>
          </p:nvSpPr>
          <p:spPr bwMode="auto">
            <a:xfrm>
              <a:off x="3497" y="1729"/>
              <a:ext cx="38" cy="38"/>
            </a:xfrm>
            <a:custGeom>
              <a:avLst/>
              <a:gdLst>
                <a:gd name="T0" fmla="*/ 19 w 38"/>
                <a:gd name="T1" fmla="*/ 0 h 38"/>
                <a:gd name="T2" fmla="*/ 25 w 38"/>
                <a:gd name="T3" fmla="*/ 2 h 38"/>
                <a:gd name="T4" fmla="*/ 32 w 38"/>
                <a:gd name="T5" fmla="*/ 7 h 38"/>
                <a:gd name="T6" fmla="*/ 36 w 38"/>
                <a:gd name="T7" fmla="*/ 13 h 38"/>
                <a:gd name="T8" fmla="*/ 38 w 38"/>
                <a:gd name="T9" fmla="*/ 19 h 38"/>
                <a:gd name="T10" fmla="*/ 36 w 38"/>
                <a:gd name="T11" fmla="*/ 28 h 38"/>
                <a:gd name="T12" fmla="*/ 32 w 38"/>
                <a:gd name="T13" fmla="*/ 32 h 38"/>
                <a:gd name="T14" fmla="*/ 25 w 38"/>
                <a:gd name="T15" fmla="*/ 36 h 38"/>
                <a:gd name="T16" fmla="*/ 19 w 38"/>
                <a:gd name="T17" fmla="*/ 38 h 38"/>
                <a:gd name="T18" fmla="*/ 11 w 38"/>
                <a:gd name="T19" fmla="*/ 36 h 38"/>
                <a:gd name="T20" fmla="*/ 6 w 38"/>
                <a:gd name="T21" fmla="*/ 32 h 38"/>
                <a:gd name="T22" fmla="*/ 2 w 38"/>
                <a:gd name="T23" fmla="*/ 28 h 38"/>
                <a:gd name="T24" fmla="*/ 0 w 38"/>
                <a:gd name="T25" fmla="*/ 19 h 38"/>
                <a:gd name="T26" fmla="*/ 2 w 38"/>
                <a:gd name="T27" fmla="*/ 13 h 38"/>
                <a:gd name="T28" fmla="*/ 6 w 38"/>
                <a:gd name="T29" fmla="*/ 7 h 38"/>
                <a:gd name="T30" fmla="*/ 11 w 38"/>
                <a:gd name="T31" fmla="*/ 2 h 38"/>
                <a:gd name="T32" fmla="*/ 19 w 38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38"/>
                <a:gd name="T53" fmla="*/ 38 w 38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38">
                  <a:moveTo>
                    <a:pt x="19" y="0"/>
                  </a:moveTo>
                  <a:lnTo>
                    <a:pt x="25" y="2"/>
                  </a:lnTo>
                  <a:lnTo>
                    <a:pt x="32" y="7"/>
                  </a:lnTo>
                  <a:lnTo>
                    <a:pt x="36" y="13"/>
                  </a:lnTo>
                  <a:lnTo>
                    <a:pt x="38" y="19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25" y="36"/>
                  </a:lnTo>
                  <a:lnTo>
                    <a:pt x="19" y="38"/>
                  </a:lnTo>
                  <a:lnTo>
                    <a:pt x="11" y="36"/>
                  </a:lnTo>
                  <a:lnTo>
                    <a:pt x="6" y="32"/>
                  </a:lnTo>
                  <a:lnTo>
                    <a:pt x="2" y="28"/>
                  </a:lnTo>
                  <a:lnTo>
                    <a:pt x="0" y="19"/>
                  </a:lnTo>
                  <a:lnTo>
                    <a:pt x="2" y="13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2" name="Freeform 441"/>
            <p:cNvSpPr>
              <a:spLocks/>
            </p:cNvSpPr>
            <p:nvPr/>
          </p:nvSpPr>
          <p:spPr bwMode="auto">
            <a:xfrm>
              <a:off x="2742" y="2202"/>
              <a:ext cx="84" cy="59"/>
            </a:xfrm>
            <a:custGeom>
              <a:avLst/>
              <a:gdLst>
                <a:gd name="T0" fmla="*/ 19 w 84"/>
                <a:gd name="T1" fmla="*/ 59 h 59"/>
                <a:gd name="T2" fmla="*/ 11 w 84"/>
                <a:gd name="T3" fmla="*/ 48 h 59"/>
                <a:gd name="T4" fmla="*/ 4 w 84"/>
                <a:gd name="T5" fmla="*/ 42 h 59"/>
                <a:gd name="T6" fmla="*/ 2 w 84"/>
                <a:gd name="T7" fmla="*/ 34 h 59"/>
                <a:gd name="T8" fmla="*/ 0 w 84"/>
                <a:gd name="T9" fmla="*/ 27 h 59"/>
                <a:gd name="T10" fmla="*/ 0 w 84"/>
                <a:gd name="T11" fmla="*/ 21 h 59"/>
                <a:gd name="T12" fmla="*/ 2 w 84"/>
                <a:gd name="T13" fmla="*/ 17 h 59"/>
                <a:gd name="T14" fmla="*/ 7 w 84"/>
                <a:gd name="T15" fmla="*/ 11 h 59"/>
                <a:gd name="T16" fmla="*/ 11 w 84"/>
                <a:gd name="T17" fmla="*/ 8 h 59"/>
                <a:gd name="T18" fmla="*/ 25 w 84"/>
                <a:gd name="T19" fmla="*/ 2 h 59"/>
                <a:gd name="T20" fmla="*/ 44 w 84"/>
                <a:gd name="T21" fmla="*/ 0 h 59"/>
                <a:gd name="T22" fmla="*/ 63 w 84"/>
                <a:gd name="T23" fmla="*/ 0 h 59"/>
                <a:gd name="T24" fmla="*/ 84 w 84"/>
                <a:gd name="T25" fmla="*/ 4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59"/>
                <a:gd name="T41" fmla="*/ 84 w 84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59">
                  <a:moveTo>
                    <a:pt x="19" y="59"/>
                  </a:moveTo>
                  <a:lnTo>
                    <a:pt x="11" y="48"/>
                  </a:lnTo>
                  <a:lnTo>
                    <a:pt x="4" y="42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7" y="11"/>
                  </a:lnTo>
                  <a:lnTo>
                    <a:pt x="11" y="8"/>
                  </a:lnTo>
                  <a:lnTo>
                    <a:pt x="25" y="2"/>
                  </a:lnTo>
                  <a:lnTo>
                    <a:pt x="44" y="0"/>
                  </a:lnTo>
                  <a:lnTo>
                    <a:pt x="63" y="0"/>
                  </a:lnTo>
                  <a:lnTo>
                    <a:pt x="84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3" name="Freeform 442"/>
            <p:cNvSpPr>
              <a:spLocks/>
            </p:cNvSpPr>
            <p:nvPr/>
          </p:nvSpPr>
          <p:spPr bwMode="auto">
            <a:xfrm>
              <a:off x="2818" y="2183"/>
              <a:ext cx="46" cy="44"/>
            </a:xfrm>
            <a:custGeom>
              <a:avLst/>
              <a:gdLst>
                <a:gd name="T0" fmla="*/ 10 w 46"/>
                <a:gd name="T1" fmla="*/ 0 h 44"/>
                <a:gd name="T2" fmla="*/ 46 w 46"/>
                <a:gd name="T3" fmla="*/ 32 h 44"/>
                <a:gd name="T4" fmla="*/ 0 w 46"/>
                <a:gd name="T5" fmla="*/ 44 h 44"/>
                <a:gd name="T6" fmla="*/ 10 w 4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44"/>
                <a:gd name="T14" fmla="*/ 46 w 46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44">
                  <a:moveTo>
                    <a:pt x="10" y="0"/>
                  </a:moveTo>
                  <a:lnTo>
                    <a:pt x="46" y="32"/>
                  </a:lnTo>
                  <a:lnTo>
                    <a:pt x="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4" name="Freeform 443"/>
            <p:cNvSpPr>
              <a:spLocks/>
            </p:cNvSpPr>
            <p:nvPr/>
          </p:nvSpPr>
          <p:spPr bwMode="auto">
            <a:xfrm>
              <a:off x="2677" y="2364"/>
              <a:ext cx="74" cy="82"/>
            </a:xfrm>
            <a:custGeom>
              <a:avLst/>
              <a:gdLst>
                <a:gd name="T0" fmla="*/ 74 w 74"/>
                <a:gd name="T1" fmla="*/ 82 h 82"/>
                <a:gd name="T2" fmla="*/ 53 w 74"/>
                <a:gd name="T3" fmla="*/ 71 h 82"/>
                <a:gd name="T4" fmla="*/ 34 w 74"/>
                <a:gd name="T5" fmla="*/ 61 h 82"/>
                <a:gd name="T6" fmla="*/ 19 w 74"/>
                <a:gd name="T7" fmla="*/ 50 h 82"/>
                <a:gd name="T8" fmla="*/ 8 w 74"/>
                <a:gd name="T9" fmla="*/ 40 h 82"/>
                <a:gd name="T10" fmla="*/ 4 w 74"/>
                <a:gd name="T11" fmla="*/ 33 h 82"/>
                <a:gd name="T12" fmla="*/ 2 w 74"/>
                <a:gd name="T13" fmla="*/ 29 h 82"/>
                <a:gd name="T14" fmla="*/ 0 w 74"/>
                <a:gd name="T15" fmla="*/ 23 h 82"/>
                <a:gd name="T16" fmla="*/ 2 w 74"/>
                <a:gd name="T17" fmla="*/ 19 h 82"/>
                <a:gd name="T18" fmla="*/ 4 w 74"/>
                <a:gd name="T19" fmla="*/ 12 h 82"/>
                <a:gd name="T20" fmla="*/ 8 w 74"/>
                <a:gd name="T21" fmla="*/ 8 h 82"/>
                <a:gd name="T22" fmla="*/ 13 w 74"/>
                <a:gd name="T23" fmla="*/ 4 h 82"/>
                <a:gd name="T24" fmla="*/ 21 w 74"/>
                <a:gd name="T25" fmla="*/ 0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4"/>
                <a:gd name="T40" fmla="*/ 0 h 82"/>
                <a:gd name="T41" fmla="*/ 74 w 74"/>
                <a:gd name="T42" fmla="*/ 82 h 8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4" h="82">
                  <a:moveTo>
                    <a:pt x="74" y="82"/>
                  </a:moveTo>
                  <a:lnTo>
                    <a:pt x="53" y="71"/>
                  </a:lnTo>
                  <a:lnTo>
                    <a:pt x="34" y="61"/>
                  </a:lnTo>
                  <a:lnTo>
                    <a:pt x="19" y="50"/>
                  </a:lnTo>
                  <a:lnTo>
                    <a:pt x="8" y="40"/>
                  </a:lnTo>
                  <a:lnTo>
                    <a:pt x="4" y="33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5" name="Freeform 444"/>
            <p:cNvSpPr>
              <a:spLocks/>
            </p:cNvSpPr>
            <p:nvPr/>
          </p:nvSpPr>
          <p:spPr bwMode="auto">
            <a:xfrm>
              <a:off x="2685" y="2345"/>
              <a:ext cx="47" cy="42"/>
            </a:xfrm>
            <a:custGeom>
              <a:avLst/>
              <a:gdLst>
                <a:gd name="T0" fmla="*/ 0 w 47"/>
                <a:gd name="T1" fmla="*/ 0 h 42"/>
                <a:gd name="T2" fmla="*/ 47 w 47"/>
                <a:gd name="T3" fmla="*/ 2 h 42"/>
                <a:gd name="T4" fmla="*/ 19 w 47"/>
                <a:gd name="T5" fmla="*/ 42 h 42"/>
                <a:gd name="T6" fmla="*/ 0 w 4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42"/>
                <a:gd name="T14" fmla="*/ 47 w 47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42">
                  <a:moveTo>
                    <a:pt x="0" y="0"/>
                  </a:moveTo>
                  <a:lnTo>
                    <a:pt x="47" y="2"/>
                  </a:lnTo>
                  <a:lnTo>
                    <a:pt x="19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6" name="Freeform 445"/>
            <p:cNvSpPr>
              <a:spLocks/>
            </p:cNvSpPr>
            <p:nvPr/>
          </p:nvSpPr>
          <p:spPr bwMode="auto">
            <a:xfrm>
              <a:off x="2797" y="2410"/>
              <a:ext cx="92" cy="25"/>
            </a:xfrm>
            <a:custGeom>
              <a:avLst/>
              <a:gdLst>
                <a:gd name="T0" fmla="*/ 0 w 92"/>
                <a:gd name="T1" fmla="*/ 25 h 25"/>
                <a:gd name="T2" fmla="*/ 6 w 92"/>
                <a:gd name="T3" fmla="*/ 17 h 25"/>
                <a:gd name="T4" fmla="*/ 15 w 92"/>
                <a:gd name="T5" fmla="*/ 11 h 25"/>
                <a:gd name="T6" fmla="*/ 23 w 92"/>
                <a:gd name="T7" fmla="*/ 4 h 25"/>
                <a:gd name="T8" fmla="*/ 34 w 92"/>
                <a:gd name="T9" fmla="*/ 2 h 25"/>
                <a:gd name="T10" fmla="*/ 44 w 92"/>
                <a:gd name="T11" fmla="*/ 0 h 25"/>
                <a:gd name="T12" fmla="*/ 59 w 92"/>
                <a:gd name="T13" fmla="*/ 0 h 25"/>
                <a:gd name="T14" fmla="*/ 74 w 92"/>
                <a:gd name="T15" fmla="*/ 0 h 25"/>
                <a:gd name="T16" fmla="*/ 92 w 92"/>
                <a:gd name="T17" fmla="*/ 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25"/>
                <a:gd name="T29" fmla="*/ 92 w 92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25">
                  <a:moveTo>
                    <a:pt x="0" y="25"/>
                  </a:moveTo>
                  <a:lnTo>
                    <a:pt x="6" y="17"/>
                  </a:lnTo>
                  <a:lnTo>
                    <a:pt x="15" y="11"/>
                  </a:lnTo>
                  <a:lnTo>
                    <a:pt x="23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74" y="0"/>
                  </a:lnTo>
                  <a:lnTo>
                    <a:pt x="92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7" name="Freeform 446"/>
            <p:cNvSpPr>
              <a:spLocks/>
            </p:cNvSpPr>
            <p:nvPr/>
          </p:nvSpPr>
          <p:spPr bwMode="auto">
            <a:xfrm>
              <a:off x="2883" y="2389"/>
              <a:ext cx="44" cy="46"/>
            </a:xfrm>
            <a:custGeom>
              <a:avLst/>
              <a:gdLst>
                <a:gd name="T0" fmla="*/ 6 w 44"/>
                <a:gd name="T1" fmla="*/ 0 h 46"/>
                <a:gd name="T2" fmla="*/ 44 w 44"/>
                <a:gd name="T3" fmla="*/ 32 h 46"/>
                <a:gd name="T4" fmla="*/ 0 w 44"/>
                <a:gd name="T5" fmla="*/ 46 h 46"/>
                <a:gd name="T6" fmla="*/ 6 w 44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46"/>
                <a:gd name="T14" fmla="*/ 44 w 44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46">
                  <a:moveTo>
                    <a:pt x="6" y="0"/>
                  </a:moveTo>
                  <a:lnTo>
                    <a:pt x="44" y="32"/>
                  </a:lnTo>
                  <a:lnTo>
                    <a:pt x="0" y="4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8" name="Freeform 447"/>
            <p:cNvSpPr>
              <a:spLocks/>
            </p:cNvSpPr>
            <p:nvPr/>
          </p:nvSpPr>
          <p:spPr bwMode="auto">
            <a:xfrm>
              <a:off x="2765" y="2263"/>
              <a:ext cx="7" cy="6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7 w 7"/>
                <a:gd name="T5" fmla="*/ 6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0" y="0"/>
                  </a:moveTo>
                  <a:lnTo>
                    <a:pt x="7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89" name="Freeform 448"/>
            <p:cNvSpPr>
              <a:spLocks/>
            </p:cNvSpPr>
            <p:nvPr/>
          </p:nvSpPr>
          <p:spPr bwMode="auto">
            <a:xfrm>
              <a:off x="2778" y="2278"/>
              <a:ext cx="6" cy="6"/>
            </a:xfrm>
            <a:custGeom>
              <a:avLst/>
              <a:gdLst>
                <a:gd name="T0" fmla="*/ 0 w 6"/>
                <a:gd name="T1" fmla="*/ 0 h 6"/>
                <a:gd name="T2" fmla="*/ 4 w 6"/>
                <a:gd name="T3" fmla="*/ 2 h 6"/>
                <a:gd name="T4" fmla="*/ 6 w 6"/>
                <a:gd name="T5" fmla="*/ 6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0" y="0"/>
                  </a:moveTo>
                  <a:lnTo>
                    <a:pt x="4" y="2"/>
                  </a:lnTo>
                  <a:lnTo>
                    <a:pt x="6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0" name="Freeform 449"/>
            <p:cNvSpPr>
              <a:spLocks/>
            </p:cNvSpPr>
            <p:nvPr/>
          </p:nvSpPr>
          <p:spPr bwMode="auto">
            <a:xfrm>
              <a:off x="2791" y="2290"/>
              <a:ext cx="4" cy="9"/>
            </a:xfrm>
            <a:custGeom>
              <a:avLst/>
              <a:gdLst>
                <a:gd name="T0" fmla="*/ 0 w 4"/>
                <a:gd name="T1" fmla="*/ 0 h 9"/>
                <a:gd name="T2" fmla="*/ 2 w 4"/>
                <a:gd name="T3" fmla="*/ 4 h 9"/>
                <a:gd name="T4" fmla="*/ 4 w 4"/>
                <a:gd name="T5" fmla="*/ 9 h 9"/>
                <a:gd name="T6" fmla="*/ 0 60000 65536"/>
                <a:gd name="T7" fmla="*/ 0 60000 65536"/>
                <a:gd name="T8" fmla="*/ 0 60000 65536"/>
                <a:gd name="T9" fmla="*/ 0 w 4"/>
                <a:gd name="T10" fmla="*/ 0 h 9"/>
                <a:gd name="T11" fmla="*/ 4 w 4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9">
                  <a:moveTo>
                    <a:pt x="0" y="0"/>
                  </a:moveTo>
                  <a:lnTo>
                    <a:pt x="2" y="4"/>
                  </a:lnTo>
                  <a:lnTo>
                    <a:pt x="4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1" name="Freeform 450"/>
            <p:cNvSpPr>
              <a:spLocks/>
            </p:cNvSpPr>
            <p:nvPr/>
          </p:nvSpPr>
          <p:spPr bwMode="auto">
            <a:xfrm>
              <a:off x="2799" y="2309"/>
              <a:ext cx="1" cy="9"/>
            </a:xfrm>
            <a:custGeom>
              <a:avLst/>
              <a:gdLst>
                <a:gd name="T0" fmla="*/ 0 w 1"/>
                <a:gd name="T1" fmla="*/ 0 h 9"/>
                <a:gd name="T2" fmla="*/ 0 w 1"/>
                <a:gd name="T3" fmla="*/ 2 h 9"/>
                <a:gd name="T4" fmla="*/ 0 w 1"/>
                <a:gd name="T5" fmla="*/ 7 h 9"/>
                <a:gd name="T6" fmla="*/ 0 w 1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9"/>
                <a:gd name="T14" fmla="*/ 1 w 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9">
                  <a:moveTo>
                    <a:pt x="0" y="0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2" name="Freeform 451"/>
            <p:cNvSpPr>
              <a:spLocks/>
            </p:cNvSpPr>
            <p:nvPr/>
          </p:nvSpPr>
          <p:spPr bwMode="auto">
            <a:xfrm>
              <a:off x="2789" y="232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2 h 6"/>
                <a:gd name="T4" fmla="*/ 2 w 6"/>
                <a:gd name="T5" fmla="*/ 4 h 6"/>
                <a:gd name="T6" fmla="*/ 0 w 6"/>
                <a:gd name="T7" fmla="*/ 6 h 6"/>
                <a:gd name="T8" fmla="*/ 0 w 6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6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3" name="Freeform 452"/>
            <p:cNvSpPr>
              <a:spLocks/>
            </p:cNvSpPr>
            <p:nvPr/>
          </p:nvSpPr>
          <p:spPr bwMode="auto">
            <a:xfrm>
              <a:off x="2772" y="2337"/>
              <a:ext cx="8" cy="4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0 h 4"/>
                <a:gd name="T4" fmla="*/ 4 w 8"/>
                <a:gd name="T5" fmla="*/ 2 h 4"/>
                <a:gd name="T6" fmla="*/ 0 w 8"/>
                <a:gd name="T7" fmla="*/ 4 h 4"/>
                <a:gd name="T8" fmla="*/ 0 w 8"/>
                <a:gd name="T9" fmla="*/ 4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4"/>
                <a:gd name="T17" fmla="*/ 8 w 8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4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4" name="Freeform 453"/>
            <p:cNvSpPr>
              <a:spLocks/>
            </p:cNvSpPr>
            <p:nvPr/>
          </p:nvSpPr>
          <p:spPr bwMode="auto">
            <a:xfrm>
              <a:off x="2753" y="2343"/>
              <a:ext cx="8" cy="1"/>
            </a:xfrm>
            <a:custGeom>
              <a:avLst/>
              <a:gdLst>
                <a:gd name="T0" fmla="*/ 8 w 8"/>
                <a:gd name="T1" fmla="*/ 0 h 1"/>
                <a:gd name="T2" fmla="*/ 6 w 8"/>
                <a:gd name="T3" fmla="*/ 0 h 1"/>
                <a:gd name="T4" fmla="*/ 0 w 8"/>
                <a:gd name="T5" fmla="*/ 0 h 1"/>
                <a:gd name="T6" fmla="*/ 0 60000 65536"/>
                <a:gd name="T7" fmla="*/ 0 60000 65536"/>
                <a:gd name="T8" fmla="*/ 0 60000 65536"/>
                <a:gd name="T9" fmla="*/ 0 w 8"/>
                <a:gd name="T10" fmla="*/ 0 h 1"/>
                <a:gd name="T11" fmla="*/ 8 w 8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">
                  <a:moveTo>
                    <a:pt x="8" y="0"/>
                  </a:move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5" name="Line 454"/>
            <p:cNvSpPr>
              <a:spLocks noChangeShapeType="1"/>
            </p:cNvSpPr>
            <p:nvPr/>
          </p:nvSpPr>
          <p:spPr bwMode="auto">
            <a:xfrm flipH="1">
              <a:off x="2734" y="2345"/>
              <a:ext cx="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6" name="Line 455"/>
            <p:cNvSpPr>
              <a:spLocks noChangeShapeType="1"/>
            </p:cNvSpPr>
            <p:nvPr/>
          </p:nvSpPr>
          <p:spPr bwMode="auto">
            <a:xfrm flipH="1">
              <a:off x="2734" y="2345"/>
              <a:ext cx="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7" name="Rectangle 456"/>
            <p:cNvSpPr>
              <a:spLocks noChangeArrowheads="1"/>
            </p:cNvSpPr>
            <p:nvPr/>
          </p:nvSpPr>
          <p:spPr bwMode="auto">
            <a:xfrm>
              <a:off x="4523" y="1232"/>
              <a:ext cx="1351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eaLnBrk="0" hangingPunct="0"/>
              <a:r>
                <a:rPr lang="fr-CA" sz="2000" b="1" dirty="0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Neurones </a:t>
              </a:r>
              <a:r>
                <a:rPr lang="fr-CA" sz="2000" b="1" dirty="0" smtClean="0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de la moelle épinière</a:t>
              </a:r>
              <a:endParaRPr lang="fr-CA" sz="28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47598" name="Freeform 457"/>
            <p:cNvSpPr>
              <a:spLocks noEditPoints="1"/>
            </p:cNvSpPr>
            <p:nvPr/>
          </p:nvSpPr>
          <p:spPr bwMode="auto">
            <a:xfrm>
              <a:off x="2109" y="1868"/>
              <a:ext cx="196" cy="176"/>
            </a:xfrm>
            <a:custGeom>
              <a:avLst/>
              <a:gdLst>
                <a:gd name="T0" fmla="*/ 7 w 196"/>
                <a:gd name="T1" fmla="*/ 13 h 176"/>
                <a:gd name="T2" fmla="*/ 7 w 196"/>
                <a:gd name="T3" fmla="*/ 0 h 176"/>
                <a:gd name="T4" fmla="*/ 26 w 196"/>
                <a:gd name="T5" fmla="*/ 19 h 176"/>
                <a:gd name="T6" fmla="*/ 13 w 196"/>
                <a:gd name="T7" fmla="*/ 19 h 176"/>
                <a:gd name="T8" fmla="*/ 26 w 196"/>
                <a:gd name="T9" fmla="*/ 19 h 176"/>
                <a:gd name="T10" fmla="*/ 34 w 196"/>
                <a:gd name="T11" fmla="*/ 36 h 176"/>
                <a:gd name="T12" fmla="*/ 32 w 196"/>
                <a:gd name="T13" fmla="*/ 23 h 176"/>
                <a:gd name="T14" fmla="*/ 53 w 196"/>
                <a:gd name="T15" fmla="*/ 42 h 176"/>
                <a:gd name="T16" fmla="*/ 40 w 196"/>
                <a:gd name="T17" fmla="*/ 42 h 176"/>
                <a:gd name="T18" fmla="*/ 53 w 196"/>
                <a:gd name="T19" fmla="*/ 42 h 176"/>
                <a:gd name="T20" fmla="*/ 59 w 196"/>
                <a:gd name="T21" fmla="*/ 59 h 176"/>
                <a:gd name="T22" fmla="*/ 59 w 196"/>
                <a:gd name="T23" fmla="*/ 46 h 176"/>
                <a:gd name="T24" fmla="*/ 78 w 196"/>
                <a:gd name="T25" fmla="*/ 65 h 176"/>
                <a:gd name="T26" fmla="*/ 66 w 196"/>
                <a:gd name="T27" fmla="*/ 65 h 176"/>
                <a:gd name="T28" fmla="*/ 78 w 196"/>
                <a:gd name="T29" fmla="*/ 65 h 176"/>
                <a:gd name="T30" fmla="*/ 84 w 196"/>
                <a:gd name="T31" fmla="*/ 82 h 176"/>
                <a:gd name="T32" fmla="*/ 84 w 196"/>
                <a:gd name="T33" fmla="*/ 71 h 176"/>
                <a:gd name="T34" fmla="*/ 103 w 196"/>
                <a:gd name="T35" fmla="*/ 88 h 176"/>
                <a:gd name="T36" fmla="*/ 93 w 196"/>
                <a:gd name="T37" fmla="*/ 88 h 176"/>
                <a:gd name="T38" fmla="*/ 103 w 196"/>
                <a:gd name="T39" fmla="*/ 88 h 176"/>
                <a:gd name="T40" fmla="*/ 112 w 196"/>
                <a:gd name="T41" fmla="*/ 105 h 176"/>
                <a:gd name="T42" fmla="*/ 112 w 196"/>
                <a:gd name="T43" fmla="*/ 94 h 176"/>
                <a:gd name="T44" fmla="*/ 131 w 196"/>
                <a:gd name="T45" fmla="*/ 111 h 176"/>
                <a:gd name="T46" fmla="*/ 118 w 196"/>
                <a:gd name="T47" fmla="*/ 111 h 176"/>
                <a:gd name="T48" fmla="*/ 131 w 196"/>
                <a:gd name="T49" fmla="*/ 111 h 176"/>
                <a:gd name="T50" fmla="*/ 137 w 196"/>
                <a:gd name="T51" fmla="*/ 130 h 176"/>
                <a:gd name="T52" fmla="*/ 137 w 196"/>
                <a:gd name="T53" fmla="*/ 118 h 176"/>
                <a:gd name="T54" fmla="*/ 156 w 196"/>
                <a:gd name="T55" fmla="*/ 134 h 176"/>
                <a:gd name="T56" fmla="*/ 145 w 196"/>
                <a:gd name="T57" fmla="*/ 134 h 176"/>
                <a:gd name="T58" fmla="*/ 156 w 196"/>
                <a:gd name="T59" fmla="*/ 134 h 176"/>
                <a:gd name="T60" fmla="*/ 164 w 196"/>
                <a:gd name="T61" fmla="*/ 153 h 176"/>
                <a:gd name="T62" fmla="*/ 164 w 196"/>
                <a:gd name="T63" fmla="*/ 141 h 176"/>
                <a:gd name="T64" fmla="*/ 183 w 196"/>
                <a:gd name="T65" fmla="*/ 158 h 176"/>
                <a:gd name="T66" fmla="*/ 171 w 196"/>
                <a:gd name="T67" fmla="*/ 158 h 176"/>
                <a:gd name="T68" fmla="*/ 183 w 196"/>
                <a:gd name="T69" fmla="*/ 158 h 176"/>
                <a:gd name="T70" fmla="*/ 190 w 196"/>
                <a:gd name="T71" fmla="*/ 176 h 176"/>
                <a:gd name="T72" fmla="*/ 190 w 196"/>
                <a:gd name="T73" fmla="*/ 164 h 1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6"/>
                <a:gd name="T112" fmla="*/ 0 h 176"/>
                <a:gd name="T113" fmla="*/ 196 w 196"/>
                <a:gd name="T114" fmla="*/ 176 h 1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6" h="176">
                  <a:moveTo>
                    <a:pt x="13" y="6"/>
                  </a:moveTo>
                  <a:lnTo>
                    <a:pt x="7" y="13"/>
                  </a:lnTo>
                  <a:lnTo>
                    <a:pt x="0" y="6"/>
                  </a:lnTo>
                  <a:lnTo>
                    <a:pt x="7" y="0"/>
                  </a:lnTo>
                  <a:lnTo>
                    <a:pt x="13" y="6"/>
                  </a:lnTo>
                  <a:close/>
                  <a:moveTo>
                    <a:pt x="26" y="19"/>
                  </a:moveTo>
                  <a:lnTo>
                    <a:pt x="19" y="25"/>
                  </a:lnTo>
                  <a:lnTo>
                    <a:pt x="13" y="19"/>
                  </a:lnTo>
                  <a:lnTo>
                    <a:pt x="19" y="13"/>
                  </a:lnTo>
                  <a:lnTo>
                    <a:pt x="26" y="19"/>
                  </a:lnTo>
                  <a:close/>
                  <a:moveTo>
                    <a:pt x="38" y="29"/>
                  </a:moveTo>
                  <a:lnTo>
                    <a:pt x="34" y="36"/>
                  </a:lnTo>
                  <a:lnTo>
                    <a:pt x="26" y="29"/>
                  </a:lnTo>
                  <a:lnTo>
                    <a:pt x="32" y="23"/>
                  </a:lnTo>
                  <a:lnTo>
                    <a:pt x="38" y="29"/>
                  </a:lnTo>
                  <a:close/>
                  <a:moveTo>
                    <a:pt x="53" y="42"/>
                  </a:moveTo>
                  <a:lnTo>
                    <a:pt x="47" y="48"/>
                  </a:lnTo>
                  <a:lnTo>
                    <a:pt x="40" y="42"/>
                  </a:lnTo>
                  <a:lnTo>
                    <a:pt x="44" y="36"/>
                  </a:lnTo>
                  <a:lnTo>
                    <a:pt x="53" y="42"/>
                  </a:lnTo>
                  <a:close/>
                  <a:moveTo>
                    <a:pt x="66" y="52"/>
                  </a:moveTo>
                  <a:lnTo>
                    <a:pt x="59" y="59"/>
                  </a:lnTo>
                  <a:lnTo>
                    <a:pt x="53" y="55"/>
                  </a:lnTo>
                  <a:lnTo>
                    <a:pt x="59" y="46"/>
                  </a:lnTo>
                  <a:lnTo>
                    <a:pt x="66" y="52"/>
                  </a:lnTo>
                  <a:close/>
                  <a:moveTo>
                    <a:pt x="78" y="65"/>
                  </a:moveTo>
                  <a:lnTo>
                    <a:pt x="72" y="71"/>
                  </a:lnTo>
                  <a:lnTo>
                    <a:pt x="66" y="65"/>
                  </a:lnTo>
                  <a:lnTo>
                    <a:pt x="72" y="59"/>
                  </a:lnTo>
                  <a:lnTo>
                    <a:pt x="78" y="65"/>
                  </a:lnTo>
                  <a:close/>
                  <a:moveTo>
                    <a:pt x="91" y="76"/>
                  </a:moveTo>
                  <a:lnTo>
                    <a:pt x="84" y="82"/>
                  </a:lnTo>
                  <a:lnTo>
                    <a:pt x="78" y="78"/>
                  </a:lnTo>
                  <a:lnTo>
                    <a:pt x="84" y="71"/>
                  </a:lnTo>
                  <a:lnTo>
                    <a:pt x="91" y="76"/>
                  </a:lnTo>
                  <a:close/>
                  <a:moveTo>
                    <a:pt x="103" y="88"/>
                  </a:moveTo>
                  <a:lnTo>
                    <a:pt x="99" y="94"/>
                  </a:lnTo>
                  <a:lnTo>
                    <a:pt x="93" y="88"/>
                  </a:lnTo>
                  <a:lnTo>
                    <a:pt x="97" y="82"/>
                  </a:lnTo>
                  <a:lnTo>
                    <a:pt x="103" y="88"/>
                  </a:lnTo>
                  <a:close/>
                  <a:moveTo>
                    <a:pt x="118" y="99"/>
                  </a:moveTo>
                  <a:lnTo>
                    <a:pt x="112" y="105"/>
                  </a:lnTo>
                  <a:lnTo>
                    <a:pt x="105" y="101"/>
                  </a:lnTo>
                  <a:lnTo>
                    <a:pt x="112" y="94"/>
                  </a:lnTo>
                  <a:lnTo>
                    <a:pt x="118" y="99"/>
                  </a:lnTo>
                  <a:close/>
                  <a:moveTo>
                    <a:pt x="131" y="111"/>
                  </a:moveTo>
                  <a:lnTo>
                    <a:pt x="124" y="118"/>
                  </a:lnTo>
                  <a:lnTo>
                    <a:pt x="118" y="111"/>
                  </a:lnTo>
                  <a:lnTo>
                    <a:pt x="124" y="105"/>
                  </a:lnTo>
                  <a:lnTo>
                    <a:pt x="131" y="111"/>
                  </a:lnTo>
                  <a:close/>
                  <a:moveTo>
                    <a:pt x="143" y="122"/>
                  </a:moveTo>
                  <a:lnTo>
                    <a:pt x="137" y="130"/>
                  </a:lnTo>
                  <a:lnTo>
                    <a:pt x="131" y="124"/>
                  </a:lnTo>
                  <a:lnTo>
                    <a:pt x="137" y="118"/>
                  </a:lnTo>
                  <a:lnTo>
                    <a:pt x="143" y="122"/>
                  </a:lnTo>
                  <a:close/>
                  <a:moveTo>
                    <a:pt x="156" y="134"/>
                  </a:moveTo>
                  <a:lnTo>
                    <a:pt x="152" y="141"/>
                  </a:lnTo>
                  <a:lnTo>
                    <a:pt x="145" y="134"/>
                  </a:lnTo>
                  <a:lnTo>
                    <a:pt x="150" y="128"/>
                  </a:lnTo>
                  <a:lnTo>
                    <a:pt x="156" y="134"/>
                  </a:lnTo>
                  <a:close/>
                  <a:moveTo>
                    <a:pt x="171" y="147"/>
                  </a:moveTo>
                  <a:lnTo>
                    <a:pt x="164" y="153"/>
                  </a:lnTo>
                  <a:lnTo>
                    <a:pt x="158" y="147"/>
                  </a:lnTo>
                  <a:lnTo>
                    <a:pt x="164" y="141"/>
                  </a:lnTo>
                  <a:lnTo>
                    <a:pt x="171" y="147"/>
                  </a:lnTo>
                  <a:close/>
                  <a:moveTo>
                    <a:pt x="183" y="158"/>
                  </a:moveTo>
                  <a:lnTo>
                    <a:pt x="177" y="164"/>
                  </a:lnTo>
                  <a:lnTo>
                    <a:pt x="171" y="158"/>
                  </a:lnTo>
                  <a:lnTo>
                    <a:pt x="177" y="151"/>
                  </a:lnTo>
                  <a:lnTo>
                    <a:pt x="183" y="158"/>
                  </a:lnTo>
                  <a:close/>
                  <a:moveTo>
                    <a:pt x="196" y="170"/>
                  </a:moveTo>
                  <a:lnTo>
                    <a:pt x="190" y="176"/>
                  </a:lnTo>
                  <a:lnTo>
                    <a:pt x="183" y="170"/>
                  </a:lnTo>
                  <a:lnTo>
                    <a:pt x="190" y="164"/>
                  </a:lnTo>
                  <a:lnTo>
                    <a:pt x="196" y="17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99" name="Freeform 458"/>
            <p:cNvSpPr>
              <a:spLocks noEditPoints="1"/>
            </p:cNvSpPr>
            <p:nvPr/>
          </p:nvSpPr>
          <p:spPr bwMode="auto">
            <a:xfrm>
              <a:off x="606" y="2236"/>
              <a:ext cx="242" cy="71"/>
            </a:xfrm>
            <a:custGeom>
              <a:avLst/>
              <a:gdLst>
                <a:gd name="T0" fmla="*/ 10 w 242"/>
                <a:gd name="T1" fmla="*/ 69 h 71"/>
                <a:gd name="T2" fmla="*/ 0 w 242"/>
                <a:gd name="T3" fmla="*/ 63 h 71"/>
                <a:gd name="T4" fmla="*/ 25 w 242"/>
                <a:gd name="T5" fmla="*/ 56 h 71"/>
                <a:gd name="T6" fmla="*/ 19 w 242"/>
                <a:gd name="T7" fmla="*/ 67 h 71"/>
                <a:gd name="T8" fmla="*/ 25 w 242"/>
                <a:gd name="T9" fmla="*/ 56 h 71"/>
                <a:gd name="T10" fmla="*/ 44 w 242"/>
                <a:gd name="T11" fmla="*/ 61 h 71"/>
                <a:gd name="T12" fmla="*/ 33 w 242"/>
                <a:gd name="T13" fmla="*/ 54 h 71"/>
                <a:gd name="T14" fmla="*/ 59 w 242"/>
                <a:gd name="T15" fmla="*/ 48 h 71"/>
                <a:gd name="T16" fmla="*/ 52 w 242"/>
                <a:gd name="T17" fmla="*/ 58 h 71"/>
                <a:gd name="T18" fmla="*/ 59 w 242"/>
                <a:gd name="T19" fmla="*/ 48 h 71"/>
                <a:gd name="T20" fmla="*/ 78 w 242"/>
                <a:gd name="T21" fmla="*/ 50 h 71"/>
                <a:gd name="T22" fmla="*/ 67 w 242"/>
                <a:gd name="T23" fmla="*/ 44 h 71"/>
                <a:gd name="T24" fmla="*/ 92 w 242"/>
                <a:gd name="T25" fmla="*/ 37 h 71"/>
                <a:gd name="T26" fmla="*/ 86 w 242"/>
                <a:gd name="T27" fmla="*/ 48 h 71"/>
                <a:gd name="T28" fmla="*/ 92 w 242"/>
                <a:gd name="T29" fmla="*/ 37 h 71"/>
                <a:gd name="T30" fmla="*/ 111 w 242"/>
                <a:gd name="T31" fmla="*/ 42 h 71"/>
                <a:gd name="T32" fmla="*/ 101 w 242"/>
                <a:gd name="T33" fmla="*/ 35 h 71"/>
                <a:gd name="T34" fmla="*/ 126 w 242"/>
                <a:gd name="T35" fmla="*/ 29 h 71"/>
                <a:gd name="T36" fmla="*/ 120 w 242"/>
                <a:gd name="T37" fmla="*/ 40 h 71"/>
                <a:gd name="T38" fmla="*/ 126 w 242"/>
                <a:gd name="T39" fmla="*/ 29 h 71"/>
                <a:gd name="T40" fmla="*/ 145 w 242"/>
                <a:gd name="T41" fmla="*/ 33 h 71"/>
                <a:gd name="T42" fmla="*/ 134 w 242"/>
                <a:gd name="T43" fmla="*/ 27 h 71"/>
                <a:gd name="T44" fmla="*/ 160 w 242"/>
                <a:gd name="T45" fmla="*/ 21 h 71"/>
                <a:gd name="T46" fmla="*/ 153 w 242"/>
                <a:gd name="T47" fmla="*/ 31 h 71"/>
                <a:gd name="T48" fmla="*/ 160 w 242"/>
                <a:gd name="T49" fmla="*/ 21 h 71"/>
                <a:gd name="T50" fmla="*/ 179 w 242"/>
                <a:gd name="T51" fmla="*/ 25 h 71"/>
                <a:gd name="T52" fmla="*/ 168 w 242"/>
                <a:gd name="T53" fmla="*/ 19 h 71"/>
                <a:gd name="T54" fmla="*/ 193 w 242"/>
                <a:gd name="T55" fmla="*/ 12 h 71"/>
                <a:gd name="T56" fmla="*/ 189 w 242"/>
                <a:gd name="T57" fmla="*/ 23 h 71"/>
                <a:gd name="T58" fmla="*/ 193 w 242"/>
                <a:gd name="T59" fmla="*/ 12 h 71"/>
                <a:gd name="T60" fmla="*/ 214 w 242"/>
                <a:gd name="T61" fmla="*/ 16 h 71"/>
                <a:gd name="T62" fmla="*/ 204 w 242"/>
                <a:gd name="T63" fmla="*/ 10 h 71"/>
                <a:gd name="T64" fmla="*/ 229 w 242"/>
                <a:gd name="T65" fmla="*/ 2 h 71"/>
                <a:gd name="T66" fmla="*/ 223 w 242"/>
                <a:gd name="T67" fmla="*/ 12 h 71"/>
                <a:gd name="T68" fmla="*/ 229 w 242"/>
                <a:gd name="T69" fmla="*/ 2 h 71"/>
                <a:gd name="T70" fmla="*/ 240 w 242"/>
                <a:gd name="T71" fmla="*/ 8 h 71"/>
                <a:gd name="T72" fmla="*/ 240 w 242"/>
                <a:gd name="T73" fmla="*/ 0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71"/>
                <a:gd name="T113" fmla="*/ 242 w 242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71">
                  <a:moveTo>
                    <a:pt x="8" y="61"/>
                  </a:moveTo>
                  <a:lnTo>
                    <a:pt x="10" y="69"/>
                  </a:lnTo>
                  <a:lnTo>
                    <a:pt x="2" y="71"/>
                  </a:lnTo>
                  <a:lnTo>
                    <a:pt x="0" y="63"/>
                  </a:lnTo>
                  <a:lnTo>
                    <a:pt x="8" y="61"/>
                  </a:lnTo>
                  <a:close/>
                  <a:moveTo>
                    <a:pt x="25" y="56"/>
                  </a:moveTo>
                  <a:lnTo>
                    <a:pt x="27" y="65"/>
                  </a:lnTo>
                  <a:lnTo>
                    <a:pt x="19" y="67"/>
                  </a:lnTo>
                  <a:lnTo>
                    <a:pt x="17" y="58"/>
                  </a:lnTo>
                  <a:lnTo>
                    <a:pt x="25" y="56"/>
                  </a:lnTo>
                  <a:close/>
                  <a:moveTo>
                    <a:pt x="42" y="52"/>
                  </a:moveTo>
                  <a:lnTo>
                    <a:pt x="44" y="61"/>
                  </a:lnTo>
                  <a:lnTo>
                    <a:pt x="36" y="63"/>
                  </a:lnTo>
                  <a:lnTo>
                    <a:pt x="33" y="54"/>
                  </a:lnTo>
                  <a:lnTo>
                    <a:pt x="42" y="52"/>
                  </a:lnTo>
                  <a:close/>
                  <a:moveTo>
                    <a:pt x="59" y="48"/>
                  </a:moveTo>
                  <a:lnTo>
                    <a:pt x="61" y="56"/>
                  </a:lnTo>
                  <a:lnTo>
                    <a:pt x="52" y="58"/>
                  </a:lnTo>
                  <a:lnTo>
                    <a:pt x="50" y="50"/>
                  </a:lnTo>
                  <a:lnTo>
                    <a:pt x="59" y="48"/>
                  </a:lnTo>
                  <a:close/>
                  <a:moveTo>
                    <a:pt x="75" y="42"/>
                  </a:moveTo>
                  <a:lnTo>
                    <a:pt x="78" y="50"/>
                  </a:lnTo>
                  <a:lnTo>
                    <a:pt x="69" y="54"/>
                  </a:lnTo>
                  <a:lnTo>
                    <a:pt x="67" y="44"/>
                  </a:lnTo>
                  <a:lnTo>
                    <a:pt x="75" y="42"/>
                  </a:lnTo>
                  <a:close/>
                  <a:moveTo>
                    <a:pt x="92" y="37"/>
                  </a:moveTo>
                  <a:lnTo>
                    <a:pt x="94" y="46"/>
                  </a:lnTo>
                  <a:lnTo>
                    <a:pt x="86" y="48"/>
                  </a:lnTo>
                  <a:lnTo>
                    <a:pt x="84" y="40"/>
                  </a:lnTo>
                  <a:lnTo>
                    <a:pt x="92" y="37"/>
                  </a:lnTo>
                  <a:close/>
                  <a:moveTo>
                    <a:pt x="109" y="33"/>
                  </a:moveTo>
                  <a:lnTo>
                    <a:pt x="111" y="42"/>
                  </a:lnTo>
                  <a:lnTo>
                    <a:pt x="103" y="44"/>
                  </a:lnTo>
                  <a:lnTo>
                    <a:pt x="101" y="35"/>
                  </a:lnTo>
                  <a:lnTo>
                    <a:pt x="109" y="33"/>
                  </a:lnTo>
                  <a:close/>
                  <a:moveTo>
                    <a:pt x="126" y="29"/>
                  </a:moveTo>
                  <a:lnTo>
                    <a:pt x="128" y="37"/>
                  </a:lnTo>
                  <a:lnTo>
                    <a:pt x="120" y="40"/>
                  </a:lnTo>
                  <a:lnTo>
                    <a:pt x="118" y="31"/>
                  </a:lnTo>
                  <a:lnTo>
                    <a:pt x="126" y="29"/>
                  </a:lnTo>
                  <a:close/>
                  <a:moveTo>
                    <a:pt x="143" y="25"/>
                  </a:moveTo>
                  <a:lnTo>
                    <a:pt x="145" y="33"/>
                  </a:lnTo>
                  <a:lnTo>
                    <a:pt x="136" y="35"/>
                  </a:lnTo>
                  <a:lnTo>
                    <a:pt x="134" y="27"/>
                  </a:lnTo>
                  <a:lnTo>
                    <a:pt x="143" y="25"/>
                  </a:lnTo>
                  <a:close/>
                  <a:moveTo>
                    <a:pt x="160" y="21"/>
                  </a:moveTo>
                  <a:lnTo>
                    <a:pt x="162" y="29"/>
                  </a:lnTo>
                  <a:lnTo>
                    <a:pt x="153" y="31"/>
                  </a:lnTo>
                  <a:lnTo>
                    <a:pt x="151" y="23"/>
                  </a:lnTo>
                  <a:lnTo>
                    <a:pt x="160" y="21"/>
                  </a:lnTo>
                  <a:close/>
                  <a:moveTo>
                    <a:pt x="176" y="16"/>
                  </a:moveTo>
                  <a:lnTo>
                    <a:pt x="179" y="25"/>
                  </a:lnTo>
                  <a:lnTo>
                    <a:pt x="170" y="27"/>
                  </a:lnTo>
                  <a:lnTo>
                    <a:pt x="168" y="19"/>
                  </a:lnTo>
                  <a:lnTo>
                    <a:pt x="176" y="16"/>
                  </a:lnTo>
                  <a:close/>
                  <a:moveTo>
                    <a:pt x="193" y="12"/>
                  </a:moveTo>
                  <a:lnTo>
                    <a:pt x="197" y="21"/>
                  </a:lnTo>
                  <a:lnTo>
                    <a:pt x="189" y="23"/>
                  </a:lnTo>
                  <a:lnTo>
                    <a:pt x="185" y="14"/>
                  </a:lnTo>
                  <a:lnTo>
                    <a:pt x="193" y="12"/>
                  </a:lnTo>
                  <a:close/>
                  <a:moveTo>
                    <a:pt x="212" y="6"/>
                  </a:moveTo>
                  <a:lnTo>
                    <a:pt x="214" y="16"/>
                  </a:lnTo>
                  <a:lnTo>
                    <a:pt x="206" y="19"/>
                  </a:lnTo>
                  <a:lnTo>
                    <a:pt x="204" y="10"/>
                  </a:lnTo>
                  <a:lnTo>
                    <a:pt x="212" y="6"/>
                  </a:lnTo>
                  <a:close/>
                  <a:moveTo>
                    <a:pt x="229" y="2"/>
                  </a:moveTo>
                  <a:lnTo>
                    <a:pt x="231" y="10"/>
                  </a:lnTo>
                  <a:lnTo>
                    <a:pt x="223" y="12"/>
                  </a:lnTo>
                  <a:lnTo>
                    <a:pt x="221" y="4"/>
                  </a:lnTo>
                  <a:lnTo>
                    <a:pt x="229" y="2"/>
                  </a:lnTo>
                  <a:close/>
                  <a:moveTo>
                    <a:pt x="242" y="8"/>
                  </a:moveTo>
                  <a:lnTo>
                    <a:pt x="240" y="8"/>
                  </a:lnTo>
                  <a:lnTo>
                    <a:pt x="237" y="0"/>
                  </a:lnTo>
                  <a:lnTo>
                    <a:pt x="240" y="0"/>
                  </a:lnTo>
                  <a:lnTo>
                    <a:pt x="242" y="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0" name="Freeform 459"/>
            <p:cNvSpPr>
              <a:spLocks/>
            </p:cNvSpPr>
            <p:nvPr/>
          </p:nvSpPr>
          <p:spPr bwMode="auto">
            <a:xfrm>
              <a:off x="267" y="2307"/>
              <a:ext cx="326" cy="74"/>
            </a:xfrm>
            <a:custGeom>
              <a:avLst/>
              <a:gdLst>
                <a:gd name="T0" fmla="*/ 326 w 326"/>
                <a:gd name="T1" fmla="*/ 0 h 74"/>
                <a:gd name="T2" fmla="*/ 314 w 326"/>
                <a:gd name="T3" fmla="*/ 11 h 74"/>
                <a:gd name="T4" fmla="*/ 301 w 326"/>
                <a:gd name="T5" fmla="*/ 25 h 74"/>
                <a:gd name="T6" fmla="*/ 293 w 326"/>
                <a:gd name="T7" fmla="*/ 32 h 74"/>
                <a:gd name="T8" fmla="*/ 286 w 326"/>
                <a:gd name="T9" fmla="*/ 36 h 74"/>
                <a:gd name="T10" fmla="*/ 278 w 326"/>
                <a:gd name="T11" fmla="*/ 38 h 74"/>
                <a:gd name="T12" fmla="*/ 269 w 326"/>
                <a:gd name="T13" fmla="*/ 34 h 74"/>
                <a:gd name="T14" fmla="*/ 261 w 326"/>
                <a:gd name="T15" fmla="*/ 30 h 74"/>
                <a:gd name="T16" fmla="*/ 255 w 326"/>
                <a:gd name="T17" fmla="*/ 30 h 74"/>
                <a:gd name="T18" fmla="*/ 248 w 326"/>
                <a:gd name="T19" fmla="*/ 27 h 74"/>
                <a:gd name="T20" fmla="*/ 240 w 326"/>
                <a:gd name="T21" fmla="*/ 30 h 74"/>
                <a:gd name="T22" fmla="*/ 225 w 326"/>
                <a:gd name="T23" fmla="*/ 34 h 74"/>
                <a:gd name="T24" fmla="*/ 211 w 326"/>
                <a:gd name="T25" fmla="*/ 38 h 74"/>
                <a:gd name="T26" fmla="*/ 196 w 326"/>
                <a:gd name="T27" fmla="*/ 44 h 74"/>
                <a:gd name="T28" fmla="*/ 183 w 326"/>
                <a:gd name="T29" fmla="*/ 48 h 74"/>
                <a:gd name="T30" fmla="*/ 177 w 326"/>
                <a:gd name="T31" fmla="*/ 48 h 74"/>
                <a:gd name="T32" fmla="*/ 171 w 326"/>
                <a:gd name="T33" fmla="*/ 48 h 74"/>
                <a:gd name="T34" fmla="*/ 164 w 326"/>
                <a:gd name="T35" fmla="*/ 46 h 74"/>
                <a:gd name="T36" fmla="*/ 158 w 326"/>
                <a:gd name="T37" fmla="*/ 42 h 74"/>
                <a:gd name="T38" fmla="*/ 150 w 326"/>
                <a:gd name="T39" fmla="*/ 36 h 74"/>
                <a:gd name="T40" fmla="*/ 139 w 326"/>
                <a:gd name="T41" fmla="*/ 32 h 74"/>
                <a:gd name="T42" fmla="*/ 131 w 326"/>
                <a:gd name="T43" fmla="*/ 30 h 74"/>
                <a:gd name="T44" fmla="*/ 120 w 326"/>
                <a:gd name="T45" fmla="*/ 30 h 74"/>
                <a:gd name="T46" fmla="*/ 101 w 326"/>
                <a:gd name="T47" fmla="*/ 34 h 74"/>
                <a:gd name="T48" fmla="*/ 82 w 326"/>
                <a:gd name="T49" fmla="*/ 42 h 74"/>
                <a:gd name="T50" fmla="*/ 61 w 326"/>
                <a:gd name="T51" fmla="*/ 53 h 74"/>
                <a:gd name="T52" fmla="*/ 40 w 326"/>
                <a:gd name="T53" fmla="*/ 63 h 74"/>
                <a:gd name="T54" fmla="*/ 32 w 326"/>
                <a:gd name="T55" fmla="*/ 67 h 74"/>
                <a:gd name="T56" fmla="*/ 21 w 326"/>
                <a:gd name="T57" fmla="*/ 72 h 74"/>
                <a:gd name="T58" fmla="*/ 11 w 326"/>
                <a:gd name="T59" fmla="*/ 72 h 74"/>
                <a:gd name="T60" fmla="*/ 0 w 326"/>
                <a:gd name="T61" fmla="*/ 74 h 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6"/>
                <a:gd name="T94" fmla="*/ 0 h 74"/>
                <a:gd name="T95" fmla="*/ 326 w 326"/>
                <a:gd name="T96" fmla="*/ 74 h 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6" h="74">
                  <a:moveTo>
                    <a:pt x="326" y="0"/>
                  </a:moveTo>
                  <a:lnTo>
                    <a:pt x="314" y="11"/>
                  </a:lnTo>
                  <a:lnTo>
                    <a:pt x="301" y="25"/>
                  </a:lnTo>
                  <a:lnTo>
                    <a:pt x="293" y="32"/>
                  </a:lnTo>
                  <a:lnTo>
                    <a:pt x="286" y="36"/>
                  </a:lnTo>
                  <a:lnTo>
                    <a:pt x="278" y="38"/>
                  </a:lnTo>
                  <a:lnTo>
                    <a:pt x="269" y="34"/>
                  </a:lnTo>
                  <a:lnTo>
                    <a:pt x="261" y="30"/>
                  </a:lnTo>
                  <a:lnTo>
                    <a:pt x="255" y="30"/>
                  </a:lnTo>
                  <a:lnTo>
                    <a:pt x="248" y="27"/>
                  </a:lnTo>
                  <a:lnTo>
                    <a:pt x="240" y="30"/>
                  </a:lnTo>
                  <a:lnTo>
                    <a:pt x="225" y="34"/>
                  </a:lnTo>
                  <a:lnTo>
                    <a:pt x="211" y="38"/>
                  </a:lnTo>
                  <a:lnTo>
                    <a:pt x="196" y="44"/>
                  </a:lnTo>
                  <a:lnTo>
                    <a:pt x="183" y="48"/>
                  </a:lnTo>
                  <a:lnTo>
                    <a:pt x="177" y="48"/>
                  </a:lnTo>
                  <a:lnTo>
                    <a:pt x="171" y="48"/>
                  </a:lnTo>
                  <a:lnTo>
                    <a:pt x="164" y="46"/>
                  </a:lnTo>
                  <a:lnTo>
                    <a:pt x="158" y="42"/>
                  </a:lnTo>
                  <a:lnTo>
                    <a:pt x="150" y="36"/>
                  </a:lnTo>
                  <a:lnTo>
                    <a:pt x="139" y="32"/>
                  </a:lnTo>
                  <a:lnTo>
                    <a:pt x="131" y="30"/>
                  </a:lnTo>
                  <a:lnTo>
                    <a:pt x="120" y="30"/>
                  </a:lnTo>
                  <a:lnTo>
                    <a:pt x="101" y="34"/>
                  </a:lnTo>
                  <a:lnTo>
                    <a:pt x="82" y="42"/>
                  </a:lnTo>
                  <a:lnTo>
                    <a:pt x="61" y="53"/>
                  </a:lnTo>
                  <a:lnTo>
                    <a:pt x="40" y="63"/>
                  </a:lnTo>
                  <a:lnTo>
                    <a:pt x="32" y="67"/>
                  </a:lnTo>
                  <a:lnTo>
                    <a:pt x="21" y="72"/>
                  </a:lnTo>
                  <a:lnTo>
                    <a:pt x="11" y="72"/>
                  </a:lnTo>
                  <a:lnTo>
                    <a:pt x="0" y="74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1" name="Freeform 460"/>
            <p:cNvSpPr>
              <a:spLocks/>
            </p:cNvSpPr>
            <p:nvPr/>
          </p:nvSpPr>
          <p:spPr bwMode="auto">
            <a:xfrm>
              <a:off x="238" y="2057"/>
              <a:ext cx="282" cy="540"/>
            </a:xfrm>
            <a:custGeom>
              <a:avLst/>
              <a:gdLst>
                <a:gd name="T0" fmla="*/ 282 w 282"/>
                <a:gd name="T1" fmla="*/ 0 h 540"/>
                <a:gd name="T2" fmla="*/ 271 w 282"/>
                <a:gd name="T3" fmla="*/ 13 h 540"/>
                <a:gd name="T4" fmla="*/ 265 w 282"/>
                <a:gd name="T5" fmla="*/ 25 h 540"/>
                <a:gd name="T6" fmla="*/ 261 w 282"/>
                <a:gd name="T7" fmla="*/ 38 h 540"/>
                <a:gd name="T8" fmla="*/ 258 w 282"/>
                <a:gd name="T9" fmla="*/ 50 h 540"/>
                <a:gd name="T10" fmla="*/ 258 w 282"/>
                <a:gd name="T11" fmla="*/ 61 h 540"/>
                <a:gd name="T12" fmla="*/ 261 w 282"/>
                <a:gd name="T13" fmla="*/ 74 h 540"/>
                <a:gd name="T14" fmla="*/ 263 w 282"/>
                <a:gd name="T15" fmla="*/ 84 h 540"/>
                <a:gd name="T16" fmla="*/ 267 w 282"/>
                <a:gd name="T17" fmla="*/ 95 h 540"/>
                <a:gd name="T18" fmla="*/ 275 w 282"/>
                <a:gd name="T19" fmla="*/ 116 h 540"/>
                <a:gd name="T20" fmla="*/ 279 w 282"/>
                <a:gd name="T21" fmla="*/ 139 h 540"/>
                <a:gd name="T22" fmla="*/ 279 w 282"/>
                <a:gd name="T23" fmla="*/ 149 h 540"/>
                <a:gd name="T24" fmla="*/ 277 w 282"/>
                <a:gd name="T25" fmla="*/ 160 h 540"/>
                <a:gd name="T26" fmla="*/ 273 w 282"/>
                <a:gd name="T27" fmla="*/ 172 h 540"/>
                <a:gd name="T28" fmla="*/ 265 w 282"/>
                <a:gd name="T29" fmla="*/ 185 h 540"/>
                <a:gd name="T30" fmla="*/ 263 w 282"/>
                <a:gd name="T31" fmla="*/ 198 h 540"/>
                <a:gd name="T32" fmla="*/ 265 w 282"/>
                <a:gd name="T33" fmla="*/ 214 h 540"/>
                <a:gd name="T34" fmla="*/ 256 w 282"/>
                <a:gd name="T35" fmla="*/ 233 h 540"/>
                <a:gd name="T36" fmla="*/ 242 w 282"/>
                <a:gd name="T37" fmla="*/ 263 h 540"/>
                <a:gd name="T38" fmla="*/ 225 w 282"/>
                <a:gd name="T39" fmla="*/ 290 h 540"/>
                <a:gd name="T40" fmla="*/ 214 w 282"/>
                <a:gd name="T41" fmla="*/ 305 h 540"/>
                <a:gd name="T42" fmla="*/ 197 w 282"/>
                <a:gd name="T43" fmla="*/ 315 h 540"/>
                <a:gd name="T44" fmla="*/ 174 w 282"/>
                <a:gd name="T45" fmla="*/ 326 h 540"/>
                <a:gd name="T46" fmla="*/ 147 w 282"/>
                <a:gd name="T47" fmla="*/ 338 h 540"/>
                <a:gd name="T48" fmla="*/ 120 w 282"/>
                <a:gd name="T49" fmla="*/ 349 h 540"/>
                <a:gd name="T50" fmla="*/ 94 w 282"/>
                <a:gd name="T51" fmla="*/ 364 h 540"/>
                <a:gd name="T52" fmla="*/ 71 w 282"/>
                <a:gd name="T53" fmla="*/ 378 h 540"/>
                <a:gd name="T54" fmla="*/ 63 w 282"/>
                <a:gd name="T55" fmla="*/ 387 h 540"/>
                <a:gd name="T56" fmla="*/ 57 w 282"/>
                <a:gd name="T57" fmla="*/ 397 h 540"/>
                <a:gd name="T58" fmla="*/ 52 w 282"/>
                <a:gd name="T59" fmla="*/ 408 h 540"/>
                <a:gd name="T60" fmla="*/ 50 w 282"/>
                <a:gd name="T61" fmla="*/ 418 h 540"/>
                <a:gd name="T62" fmla="*/ 48 w 282"/>
                <a:gd name="T63" fmla="*/ 435 h 540"/>
                <a:gd name="T64" fmla="*/ 42 w 282"/>
                <a:gd name="T65" fmla="*/ 452 h 540"/>
                <a:gd name="T66" fmla="*/ 33 w 282"/>
                <a:gd name="T67" fmla="*/ 471 h 540"/>
                <a:gd name="T68" fmla="*/ 25 w 282"/>
                <a:gd name="T69" fmla="*/ 485 h 540"/>
                <a:gd name="T70" fmla="*/ 17 w 282"/>
                <a:gd name="T71" fmla="*/ 502 h 540"/>
                <a:gd name="T72" fmla="*/ 8 w 282"/>
                <a:gd name="T73" fmla="*/ 517 h 540"/>
                <a:gd name="T74" fmla="*/ 2 w 282"/>
                <a:gd name="T75" fmla="*/ 530 h 540"/>
                <a:gd name="T76" fmla="*/ 0 w 282"/>
                <a:gd name="T77" fmla="*/ 540 h 5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2"/>
                <a:gd name="T118" fmla="*/ 0 h 540"/>
                <a:gd name="T119" fmla="*/ 282 w 282"/>
                <a:gd name="T120" fmla="*/ 540 h 5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2" h="540">
                  <a:moveTo>
                    <a:pt x="282" y="0"/>
                  </a:moveTo>
                  <a:lnTo>
                    <a:pt x="271" y="13"/>
                  </a:lnTo>
                  <a:lnTo>
                    <a:pt x="265" y="25"/>
                  </a:lnTo>
                  <a:lnTo>
                    <a:pt x="261" y="38"/>
                  </a:lnTo>
                  <a:lnTo>
                    <a:pt x="258" y="50"/>
                  </a:lnTo>
                  <a:lnTo>
                    <a:pt x="258" y="61"/>
                  </a:lnTo>
                  <a:lnTo>
                    <a:pt x="261" y="74"/>
                  </a:lnTo>
                  <a:lnTo>
                    <a:pt x="263" y="84"/>
                  </a:lnTo>
                  <a:lnTo>
                    <a:pt x="267" y="95"/>
                  </a:lnTo>
                  <a:lnTo>
                    <a:pt x="275" y="116"/>
                  </a:lnTo>
                  <a:lnTo>
                    <a:pt x="279" y="139"/>
                  </a:lnTo>
                  <a:lnTo>
                    <a:pt x="279" y="149"/>
                  </a:lnTo>
                  <a:lnTo>
                    <a:pt x="277" y="160"/>
                  </a:lnTo>
                  <a:lnTo>
                    <a:pt x="273" y="172"/>
                  </a:lnTo>
                  <a:lnTo>
                    <a:pt x="265" y="185"/>
                  </a:lnTo>
                  <a:lnTo>
                    <a:pt x="263" y="198"/>
                  </a:lnTo>
                  <a:lnTo>
                    <a:pt x="265" y="214"/>
                  </a:lnTo>
                  <a:lnTo>
                    <a:pt x="256" y="233"/>
                  </a:lnTo>
                  <a:lnTo>
                    <a:pt x="242" y="263"/>
                  </a:lnTo>
                  <a:lnTo>
                    <a:pt x="225" y="290"/>
                  </a:lnTo>
                  <a:lnTo>
                    <a:pt x="214" y="305"/>
                  </a:lnTo>
                  <a:lnTo>
                    <a:pt x="197" y="315"/>
                  </a:lnTo>
                  <a:lnTo>
                    <a:pt x="174" y="326"/>
                  </a:lnTo>
                  <a:lnTo>
                    <a:pt x="147" y="338"/>
                  </a:lnTo>
                  <a:lnTo>
                    <a:pt x="120" y="349"/>
                  </a:lnTo>
                  <a:lnTo>
                    <a:pt x="94" y="364"/>
                  </a:lnTo>
                  <a:lnTo>
                    <a:pt x="71" y="378"/>
                  </a:lnTo>
                  <a:lnTo>
                    <a:pt x="63" y="387"/>
                  </a:lnTo>
                  <a:lnTo>
                    <a:pt x="57" y="397"/>
                  </a:lnTo>
                  <a:lnTo>
                    <a:pt x="52" y="408"/>
                  </a:lnTo>
                  <a:lnTo>
                    <a:pt x="50" y="418"/>
                  </a:lnTo>
                  <a:lnTo>
                    <a:pt x="48" y="435"/>
                  </a:lnTo>
                  <a:lnTo>
                    <a:pt x="42" y="452"/>
                  </a:lnTo>
                  <a:lnTo>
                    <a:pt x="33" y="471"/>
                  </a:lnTo>
                  <a:lnTo>
                    <a:pt x="25" y="485"/>
                  </a:lnTo>
                  <a:lnTo>
                    <a:pt x="17" y="502"/>
                  </a:lnTo>
                  <a:lnTo>
                    <a:pt x="8" y="517"/>
                  </a:lnTo>
                  <a:lnTo>
                    <a:pt x="2" y="530"/>
                  </a:lnTo>
                  <a:lnTo>
                    <a:pt x="0" y="540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2" name="Freeform 461"/>
            <p:cNvSpPr>
              <a:spLocks/>
            </p:cNvSpPr>
            <p:nvPr/>
          </p:nvSpPr>
          <p:spPr bwMode="auto">
            <a:xfrm>
              <a:off x="253" y="2189"/>
              <a:ext cx="346" cy="337"/>
            </a:xfrm>
            <a:custGeom>
              <a:avLst/>
              <a:gdLst>
                <a:gd name="T0" fmla="*/ 0 w 346"/>
                <a:gd name="T1" fmla="*/ 9 h 337"/>
                <a:gd name="T2" fmla="*/ 8 w 346"/>
                <a:gd name="T3" fmla="*/ 9 h 337"/>
                <a:gd name="T4" fmla="*/ 18 w 346"/>
                <a:gd name="T5" fmla="*/ 9 h 337"/>
                <a:gd name="T6" fmla="*/ 33 w 346"/>
                <a:gd name="T7" fmla="*/ 5 h 337"/>
                <a:gd name="T8" fmla="*/ 48 w 346"/>
                <a:gd name="T9" fmla="*/ 3 h 337"/>
                <a:gd name="T10" fmla="*/ 61 w 346"/>
                <a:gd name="T11" fmla="*/ 0 h 337"/>
                <a:gd name="T12" fmla="*/ 71 w 346"/>
                <a:gd name="T13" fmla="*/ 0 h 337"/>
                <a:gd name="T14" fmla="*/ 77 w 346"/>
                <a:gd name="T15" fmla="*/ 3 h 337"/>
                <a:gd name="T16" fmla="*/ 79 w 346"/>
                <a:gd name="T17" fmla="*/ 5 h 337"/>
                <a:gd name="T18" fmla="*/ 84 w 346"/>
                <a:gd name="T19" fmla="*/ 7 h 337"/>
                <a:gd name="T20" fmla="*/ 84 w 346"/>
                <a:gd name="T21" fmla="*/ 13 h 337"/>
                <a:gd name="T22" fmla="*/ 86 w 346"/>
                <a:gd name="T23" fmla="*/ 21 h 337"/>
                <a:gd name="T24" fmla="*/ 90 w 346"/>
                <a:gd name="T25" fmla="*/ 30 h 337"/>
                <a:gd name="T26" fmla="*/ 94 w 346"/>
                <a:gd name="T27" fmla="*/ 36 h 337"/>
                <a:gd name="T28" fmla="*/ 100 w 346"/>
                <a:gd name="T29" fmla="*/ 45 h 337"/>
                <a:gd name="T30" fmla="*/ 115 w 346"/>
                <a:gd name="T31" fmla="*/ 55 h 337"/>
                <a:gd name="T32" fmla="*/ 130 w 346"/>
                <a:gd name="T33" fmla="*/ 66 h 337"/>
                <a:gd name="T34" fmla="*/ 147 w 346"/>
                <a:gd name="T35" fmla="*/ 76 h 337"/>
                <a:gd name="T36" fmla="*/ 159 w 346"/>
                <a:gd name="T37" fmla="*/ 87 h 337"/>
                <a:gd name="T38" fmla="*/ 164 w 346"/>
                <a:gd name="T39" fmla="*/ 91 h 337"/>
                <a:gd name="T40" fmla="*/ 168 w 346"/>
                <a:gd name="T41" fmla="*/ 99 h 337"/>
                <a:gd name="T42" fmla="*/ 170 w 346"/>
                <a:gd name="T43" fmla="*/ 105 h 337"/>
                <a:gd name="T44" fmla="*/ 172 w 346"/>
                <a:gd name="T45" fmla="*/ 114 h 337"/>
                <a:gd name="T46" fmla="*/ 172 w 346"/>
                <a:gd name="T47" fmla="*/ 127 h 337"/>
                <a:gd name="T48" fmla="*/ 176 w 346"/>
                <a:gd name="T49" fmla="*/ 137 h 337"/>
                <a:gd name="T50" fmla="*/ 180 w 346"/>
                <a:gd name="T51" fmla="*/ 148 h 337"/>
                <a:gd name="T52" fmla="*/ 189 w 346"/>
                <a:gd name="T53" fmla="*/ 158 h 337"/>
                <a:gd name="T54" fmla="*/ 206 w 346"/>
                <a:gd name="T55" fmla="*/ 173 h 337"/>
                <a:gd name="T56" fmla="*/ 229 w 346"/>
                <a:gd name="T57" fmla="*/ 185 h 337"/>
                <a:gd name="T58" fmla="*/ 252 w 346"/>
                <a:gd name="T59" fmla="*/ 198 h 337"/>
                <a:gd name="T60" fmla="*/ 275 w 346"/>
                <a:gd name="T61" fmla="*/ 213 h 337"/>
                <a:gd name="T62" fmla="*/ 286 w 346"/>
                <a:gd name="T63" fmla="*/ 219 h 337"/>
                <a:gd name="T64" fmla="*/ 296 w 346"/>
                <a:gd name="T65" fmla="*/ 227 h 337"/>
                <a:gd name="T66" fmla="*/ 304 w 346"/>
                <a:gd name="T67" fmla="*/ 236 h 337"/>
                <a:gd name="T68" fmla="*/ 313 w 346"/>
                <a:gd name="T69" fmla="*/ 244 h 337"/>
                <a:gd name="T70" fmla="*/ 321 w 346"/>
                <a:gd name="T71" fmla="*/ 261 h 337"/>
                <a:gd name="T72" fmla="*/ 330 w 346"/>
                <a:gd name="T73" fmla="*/ 284 h 337"/>
                <a:gd name="T74" fmla="*/ 338 w 346"/>
                <a:gd name="T75" fmla="*/ 309 h 337"/>
                <a:gd name="T76" fmla="*/ 346 w 346"/>
                <a:gd name="T77" fmla="*/ 337 h 3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6"/>
                <a:gd name="T118" fmla="*/ 0 h 337"/>
                <a:gd name="T119" fmla="*/ 346 w 346"/>
                <a:gd name="T120" fmla="*/ 337 h 3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6" h="337">
                  <a:moveTo>
                    <a:pt x="0" y="9"/>
                  </a:moveTo>
                  <a:lnTo>
                    <a:pt x="8" y="9"/>
                  </a:lnTo>
                  <a:lnTo>
                    <a:pt x="18" y="9"/>
                  </a:lnTo>
                  <a:lnTo>
                    <a:pt x="33" y="5"/>
                  </a:lnTo>
                  <a:lnTo>
                    <a:pt x="48" y="3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7" y="3"/>
                  </a:lnTo>
                  <a:lnTo>
                    <a:pt x="79" y="5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6" y="21"/>
                  </a:lnTo>
                  <a:lnTo>
                    <a:pt x="90" y="30"/>
                  </a:lnTo>
                  <a:lnTo>
                    <a:pt x="94" y="36"/>
                  </a:lnTo>
                  <a:lnTo>
                    <a:pt x="100" y="45"/>
                  </a:lnTo>
                  <a:lnTo>
                    <a:pt x="115" y="55"/>
                  </a:lnTo>
                  <a:lnTo>
                    <a:pt x="130" y="66"/>
                  </a:lnTo>
                  <a:lnTo>
                    <a:pt x="147" y="76"/>
                  </a:lnTo>
                  <a:lnTo>
                    <a:pt x="159" y="87"/>
                  </a:lnTo>
                  <a:lnTo>
                    <a:pt x="164" y="91"/>
                  </a:lnTo>
                  <a:lnTo>
                    <a:pt x="168" y="99"/>
                  </a:lnTo>
                  <a:lnTo>
                    <a:pt x="170" y="105"/>
                  </a:lnTo>
                  <a:lnTo>
                    <a:pt x="172" y="114"/>
                  </a:lnTo>
                  <a:lnTo>
                    <a:pt x="172" y="127"/>
                  </a:lnTo>
                  <a:lnTo>
                    <a:pt x="176" y="137"/>
                  </a:lnTo>
                  <a:lnTo>
                    <a:pt x="180" y="148"/>
                  </a:lnTo>
                  <a:lnTo>
                    <a:pt x="189" y="158"/>
                  </a:lnTo>
                  <a:lnTo>
                    <a:pt x="206" y="173"/>
                  </a:lnTo>
                  <a:lnTo>
                    <a:pt x="229" y="185"/>
                  </a:lnTo>
                  <a:lnTo>
                    <a:pt x="252" y="198"/>
                  </a:lnTo>
                  <a:lnTo>
                    <a:pt x="275" y="213"/>
                  </a:lnTo>
                  <a:lnTo>
                    <a:pt x="286" y="219"/>
                  </a:lnTo>
                  <a:lnTo>
                    <a:pt x="296" y="227"/>
                  </a:lnTo>
                  <a:lnTo>
                    <a:pt x="304" y="236"/>
                  </a:lnTo>
                  <a:lnTo>
                    <a:pt x="313" y="244"/>
                  </a:lnTo>
                  <a:lnTo>
                    <a:pt x="321" y="261"/>
                  </a:lnTo>
                  <a:lnTo>
                    <a:pt x="330" y="284"/>
                  </a:lnTo>
                  <a:lnTo>
                    <a:pt x="338" y="309"/>
                  </a:lnTo>
                  <a:lnTo>
                    <a:pt x="346" y="337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3" name="Freeform 462"/>
            <p:cNvSpPr>
              <a:spLocks/>
            </p:cNvSpPr>
            <p:nvPr/>
          </p:nvSpPr>
          <p:spPr bwMode="auto">
            <a:xfrm>
              <a:off x="448" y="2116"/>
              <a:ext cx="91" cy="59"/>
            </a:xfrm>
            <a:custGeom>
              <a:avLst/>
              <a:gdLst>
                <a:gd name="T0" fmla="*/ 0 w 91"/>
                <a:gd name="T1" fmla="*/ 0 h 59"/>
                <a:gd name="T2" fmla="*/ 15 w 91"/>
                <a:gd name="T3" fmla="*/ 8 h 59"/>
                <a:gd name="T4" fmla="*/ 30 w 91"/>
                <a:gd name="T5" fmla="*/ 17 h 59"/>
                <a:gd name="T6" fmla="*/ 38 w 91"/>
                <a:gd name="T7" fmla="*/ 31 h 59"/>
                <a:gd name="T8" fmla="*/ 44 w 91"/>
                <a:gd name="T9" fmla="*/ 46 h 59"/>
                <a:gd name="T10" fmla="*/ 51 w 91"/>
                <a:gd name="T11" fmla="*/ 50 h 59"/>
                <a:gd name="T12" fmla="*/ 57 w 91"/>
                <a:gd name="T13" fmla="*/ 55 h 59"/>
                <a:gd name="T14" fmla="*/ 65 w 91"/>
                <a:gd name="T15" fmla="*/ 59 h 59"/>
                <a:gd name="T16" fmla="*/ 72 w 91"/>
                <a:gd name="T17" fmla="*/ 59 h 59"/>
                <a:gd name="T18" fmla="*/ 74 w 91"/>
                <a:gd name="T19" fmla="*/ 57 h 59"/>
                <a:gd name="T20" fmla="*/ 76 w 91"/>
                <a:gd name="T21" fmla="*/ 55 h 59"/>
                <a:gd name="T22" fmla="*/ 82 w 91"/>
                <a:gd name="T23" fmla="*/ 50 h 59"/>
                <a:gd name="T24" fmla="*/ 86 w 91"/>
                <a:gd name="T25" fmla="*/ 42 h 59"/>
                <a:gd name="T26" fmla="*/ 91 w 91"/>
                <a:gd name="T27" fmla="*/ 27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1"/>
                <a:gd name="T43" fmla="*/ 0 h 59"/>
                <a:gd name="T44" fmla="*/ 91 w 91"/>
                <a:gd name="T45" fmla="*/ 59 h 5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1" h="59">
                  <a:moveTo>
                    <a:pt x="0" y="0"/>
                  </a:moveTo>
                  <a:lnTo>
                    <a:pt x="15" y="8"/>
                  </a:lnTo>
                  <a:lnTo>
                    <a:pt x="30" y="17"/>
                  </a:lnTo>
                  <a:lnTo>
                    <a:pt x="38" y="31"/>
                  </a:lnTo>
                  <a:lnTo>
                    <a:pt x="44" y="46"/>
                  </a:lnTo>
                  <a:lnTo>
                    <a:pt x="51" y="50"/>
                  </a:lnTo>
                  <a:lnTo>
                    <a:pt x="57" y="55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4" y="57"/>
                  </a:lnTo>
                  <a:lnTo>
                    <a:pt x="76" y="55"/>
                  </a:lnTo>
                  <a:lnTo>
                    <a:pt x="82" y="50"/>
                  </a:lnTo>
                  <a:lnTo>
                    <a:pt x="86" y="42"/>
                  </a:lnTo>
                  <a:lnTo>
                    <a:pt x="91" y="27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4" name="Freeform 463"/>
            <p:cNvSpPr>
              <a:spLocks/>
            </p:cNvSpPr>
            <p:nvPr/>
          </p:nvSpPr>
          <p:spPr bwMode="auto">
            <a:xfrm>
              <a:off x="240" y="2526"/>
              <a:ext cx="44" cy="71"/>
            </a:xfrm>
            <a:custGeom>
              <a:avLst/>
              <a:gdLst>
                <a:gd name="T0" fmla="*/ 0 w 44"/>
                <a:gd name="T1" fmla="*/ 4 h 71"/>
                <a:gd name="T2" fmla="*/ 21 w 44"/>
                <a:gd name="T3" fmla="*/ 0 h 71"/>
                <a:gd name="T4" fmla="*/ 21 w 44"/>
                <a:gd name="T5" fmla="*/ 2 h 71"/>
                <a:gd name="T6" fmla="*/ 21 w 44"/>
                <a:gd name="T7" fmla="*/ 4 h 71"/>
                <a:gd name="T8" fmla="*/ 21 w 44"/>
                <a:gd name="T9" fmla="*/ 12 h 71"/>
                <a:gd name="T10" fmla="*/ 21 w 44"/>
                <a:gd name="T11" fmla="*/ 23 h 71"/>
                <a:gd name="T12" fmla="*/ 21 w 44"/>
                <a:gd name="T13" fmla="*/ 27 h 71"/>
                <a:gd name="T14" fmla="*/ 21 w 44"/>
                <a:gd name="T15" fmla="*/ 29 h 71"/>
                <a:gd name="T16" fmla="*/ 23 w 44"/>
                <a:gd name="T17" fmla="*/ 29 h 71"/>
                <a:gd name="T18" fmla="*/ 25 w 44"/>
                <a:gd name="T19" fmla="*/ 31 h 71"/>
                <a:gd name="T20" fmla="*/ 27 w 44"/>
                <a:gd name="T21" fmla="*/ 35 h 71"/>
                <a:gd name="T22" fmla="*/ 29 w 44"/>
                <a:gd name="T23" fmla="*/ 40 h 71"/>
                <a:gd name="T24" fmla="*/ 31 w 44"/>
                <a:gd name="T25" fmla="*/ 44 h 71"/>
                <a:gd name="T26" fmla="*/ 34 w 44"/>
                <a:gd name="T27" fmla="*/ 50 h 71"/>
                <a:gd name="T28" fmla="*/ 34 w 44"/>
                <a:gd name="T29" fmla="*/ 54 h 71"/>
                <a:gd name="T30" fmla="*/ 34 w 44"/>
                <a:gd name="T31" fmla="*/ 56 h 71"/>
                <a:gd name="T32" fmla="*/ 34 w 44"/>
                <a:gd name="T33" fmla="*/ 58 h 71"/>
                <a:gd name="T34" fmla="*/ 40 w 44"/>
                <a:gd name="T35" fmla="*/ 58 h 71"/>
                <a:gd name="T36" fmla="*/ 42 w 44"/>
                <a:gd name="T37" fmla="*/ 61 h 71"/>
                <a:gd name="T38" fmla="*/ 44 w 44"/>
                <a:gd name="T39" fmla="*/ 71 h 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4"/>
                <a:gd name="T61" fmla="*/ 0 h 71"/>
                <a:gd name="T62" fmla="*/ 44 w 44"/>
                <a:gd name="T63" fmla="*/ 71 h 7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4" h="71">
                  <a:moveTo>
                    <a:pt x="0" y="4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1" y="12"/>
                  </a:lnTo>
                  <a:lnTo>
                    <a:pt x="21" y="23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31"/>
                  </a:lnTo>
                  <a:lnTo>
                    <a:pt x="27" y="35"/>
                  </a:lnTo>
                  <a:lnTo>
                    <a:pt x="29" y="40"/>
                  </a:lnTo>
                  <a:lnTo>
                    <a:pt x="31" y="44"/>
                  </a:lnTo>
                  <a:lnTo>
                    <a:pt x="34" y="50"/>
                  </a:lnTo>
                  <a:lnTo>
                    <a:pt x="34" y="54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40" y="58"/>
                  </a:lnTo>
                  <a:lnTo>
                    <a:pt x="42" y="61"/>
                  </a:lnTo>
                  <a:lnTo>
                    <a:pt x="44" y="71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5" name="Freeform 464"/>
            <p:cNvSpPr>
              <a:spLocks/>
            </p:cNvSpPr>
            <p:nvPr/>
          </p:nvSpPr>
          <p:spPr bwMode="auto">
            <a:xfrm>
              <a:off x="562" y="2456"/>
              <a:ext cx="54" cy="55"/>
            </a:xfrm>
            <a:custGeom>
              <a:avLst/>
              <a:gdLst>
                <a:gd name="T0" fmla="*/ 0 w 54"/>
                <a:gd name="T1" fmla="*/ 55 h 55"/>
                <a:gd name="T2" fmla="*/ 8 w 54"/>
                <a:gd name="T3" fmla="*/ 30 h 55"/>
                <a:gd name="T4" fmla="*/ 16 w 54"/>
                <a:gd name="T5" fmla="*/ 4 h 55"/>
                <a:gd name="T6" fmla="*/ 29 w 54"/>
                <a:gd name="T7" fmla="*/ 4 h 55"/>
                <a:gd name="T8" fmla="*/ 40 w 54"/>
                <a:gd name="T9" fmla="*/ 4 h 55"/>
                <a:gd name="T10" fmla="*/ 44 w 54"/>
                <a:gd name="T11" fmla="*/ 2 h 55"/>
                <a:gd name="T12" fmla="*/ 48 w 54"/>
                <a:gd name="T13" fmla="*/ 0 h 55"/>
                <a:gd name="T14" fmla="*/ 54 w 54"/>
                <a:gd name="T15" fmla="*/ 21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4"/>
                <a:gd name="T25" fmla="*/ 0 h 55"/>
                <a:gd name="T26" fmla="*/ 54 w 54"/>
                <a:gd name="T27" fmla="*/ 55 h 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4" h="55">
                  <a:moveTo>
                    <a:pt x="0" y="55"/>
                  </a:moveTo>
                  <a:lnTo>
                    <a:pt x="8" y="30"/>
                  </a:lnTo>
                  <a:lnTo>
                    <a:pt x="16" y="4"/>
                  </a:lnTo>
                  <a:lnTo>
                    <a:pt x="29" y="4"/>
                  </a:lnTo>
                  <a:lnTo>
                    <a:pt x="40" y="4"/>
                  </a:lnTo>
                  <a:lnTo>
                    <a:pt x="44" y="2"/>
                  </a:lnTo>
                  <a:lnTo>
                    <a:pt x="48" y="0"/>
                  </a:lnTo>
                  <a:lnTo>
                    <a:pt x="54" y="21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6" name="Freeform 465"/>
            <p:cNvSpPr>
              <a:spLocks/>
            </p:cNvSpPr>
            <p:nvPr/>
          </p:nvSpPr>
          <p:spPr bwMode="auto">
            <a:xfrm>
              <a:off x="414" y="2318"/>
              <a:ext cx="64" cy="69"/>
            </a:xfrm>
            <a:custGeom>
              <a:avLst/>
              <a:gdLst>
                <a:gd name="T0" fmla="*/ 32 w 64"/>
                <a:gd name="T1" fmla="*/ 0 h 69"/>
                <a:gd name="T2" fmla="*/ 42 w 64"/>
                <a:gd name="T3" fmla="*/ 8 h 69"/>
                <a:gd name="T4" fmla="*/ 51 w 64"/>
                <a:gd name="T5" fmla="*/ 12 h 69"/>
                <a:gd name="T6" fmla="*/ 57 w 64"/>
                <a:gd name="T7" fmla="*/ 10 h 69"/>
                <a:gd name="T8" fmla="*/ 61 w 64"/>
                <a:gd name="T9" fmla="*/ 10 h 69"/>
                <a:gd name="T10" fmla="*/ 59 w 64"/>
                <a:gd name="T11" fmla="*/ 14 h 69"/>
                <a:gd name="T12" fmla="*/ 57 w 64"/>
                <a:gd name="T13" fmla="*/ 21 h 69"/>
                <a:gd name="T14" fmla="*/ 53 w 64"/>
                <a:gd name="T15" fmla="*/ 31 h 69"/>
                <a:gd name="T16" fmla="*/ 53 w 64"/>
                <a:gd name="T17" fmla="*/ 37 h 69"/>
                <a:gd name="T18" fmla="*/ 55 w 64"/>
                <a:gd name="T19" fmla="*/ 46 h 69"/>
                <a:gd name="T20" fmla="*/ 64 w 64"/>
                <a:gd name="T21" fmla="*/ 54 h 69"/>
                <a:gd name="T22" fmla="*/ 49 w 64"/>
                <a:gd name="T23" fmla="*/ 63 h 69"/>
                <a:gd name="T24" fmla="*/ 34 w 64"/>
                <a:gd name="T25" fmla="*/ 69 h 69"/>
                <a:gd name="T26" fmla="*/ 17 w 64"/>
                <a:gd name="T27" fmla="*/ 65 h 69"/>
                <a:gd name="T28" fmla="*/ 0 w 64"/>
                <a:gd name="T29" fmla="*/ 65 h 69"/>
                <a:gd name="T30" fmla="*/ 0 w 64"/>
                <a:gd name="T31" fmla="*/ 50 h 69"/>
                <a:gd name="T32" fmla="*/ 0 w 64"/>
                <a:gd name="T33" fmla="*/ 40 h 69"/>
                <a:gd name="T34" fmla="*/ 3 w 64"/>
                <a:gd name="T35" fmla="*/ 27 h 69"/>
                <a:gd name="T36" fmla="*/ 7 w 64"/>
                <a:gd name="T37" fmla="*/ 19 h 69"/>
                <a:gd name="T38" fmla="*/ 9 w 64"/>
                <a:gd name="T39" fmla="*/ 12 h 69"/>
                <a:gd name="T40" fmla="*/ 13 w 64"/>
                <a:gd name="T41" fmla="*/ 0 h 69"/>
                <a:gd name="T42" fmla="*/ 17 w 64"/>
                <a:gd name="T43" fmla="*/ 2 h 69"/>
                <a:gd name="T44" fmla="*/ 21 w 64"/>
                <a:gd name="T45" fmla="*/ 2 h 69"/>
                <a:gd name="T46" fmla="*/ 26 w 64"/>
                <a:gd name="T47" fmla="*/ 2 h 69"/>
                <a:gd name="T48" fmla="*/ 32 w 64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69"/>
                <a:gd name="T77" fmla="*/ 64 w 64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69">
                  <a:moveTo>
                    <a:pt x="32" y="0"/>
                  </a:moveTo>
                  <a:lnTo>
                    <a:pt x="42" y="8"/>
                  </a:lnTo>
                  <a:lnTo>
                    <a:pt x="51" y="12"/>
                  </a:lnTo>
                  <a:lnTo>
                    <a:pt x="57" y="10"/>
                  </a:lnTo>
                  <a:lnTo>
                    <a:pt x="61" y="10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53" y="31"/>
                  </a:lnTo>
                  <a:lnTo>
                    <a:pt x="53" y="37"/>
                  </a:lnTo>
                  <a:lnTo>
                    <a:pt x="55" y="46"/>
                  </a:lnTo>
                  <a:lnTo>
                    <a:pt x="64" y="54"/>
                  </a:lnTo>
                  <a:lnTo>
                    <a:pt x="49" y="63"/>
                  </a:lnTo>
                  <a:lnTo>
                    <a:pt x="34" y="69"/>
                  </a:lnTo>
                  <a:lnTo>
                    <a:pt x="17" y="65"/>
                  </a:lnTo>
                  <a:lnTo>
                    <a:pt x="0" y="65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3" y="27"/>
                  </a:lnTo>
                  <a:lnTo>
                    <a:pt x="7" y="19"/>
                  </a:lnTo>
                  <a:lnTo>
                    <a:pt x="9" y="12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7" name="Freeform 466"/>
            <p:cNvSpPr>
              <a:spLocks/>
            </p:cNvSpPr>
            <p:nvPr/>
          </p:nvSpPr>
          <p:spPr bwMode="auto">
            <a:xfrm>
              <a:off x="444" y="2358"/>
              <a:ext cx="8" cy="6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0 h 6"/>
                <a:gd name="T4" fmla="*/ 4 w 8"/>
                <a:gd name="T5" fmla="*/ 4 h 6"/>
                <a:gd name="T6" fmla="*/ 0 w 8"/>
                <a:gd name="T7" fmla="*/ 6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0" y="6"/>
                  </a:moveTo>
                  <a:lnTo>
                    <a:pt x="8" y="0"/>
                  </a:lnTo>
                  <a:lnTo>
                    <a:pt x="4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6F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8" name="Freeform 467"/>
            <p:cNvSpPr>
              <a:spLocks/>
            </p:cNvSpPr>
            <p:nvPr/>
          </p:nvSpPr>
          <p:spPr bwMode="auto">
            <a:xfrm>
              <a:off x="438" y="2353"/>
              <a:ext cx="16" cy="11"/>
            </a:xfrm>
            <a:custGeom>
              <a:avLst/>
              <a:gdLst>
                <a:gd name="T0" fmla="*/ 0 w 16"/>
                <a:gd name="T1" fmla="*/ 11 h 11"/>
                <a:gd name="T2" fmla="*/ 16 w 16"/>
                <a:gd name="T3" fmla="*/ 0 h 11"/>
                <a:gd name="T4" fmla="*/ 16 w 16"/>
                <a:gd name="T5" fmla="*/ 2 h 11"/>
                <a:gd name="T6" fmla="*/ 16 w 16"/>
                <a:gd name="T7" fmla="*/ 2 h 11"/>
                <a:gd name="T8" fmla="*/ 12 w 16"/>
                <a:gd name="T9" fmla="*/ 7 h 11"/>
                <a:gd name="T10" fmla="*/ 8 w 16"/>
                <a:gd name="T11" fmla="*/ 9 h 11"/>
                <a:gd name="T12" fmla="*/ 4 w 16"/>
                <a:gd name="T13" fmla="*/ 11 h 11"/>
                <a:gd name="T14" fmla="*/ 0 w 16"/>
                <a:gd name="T15" fmla="*/ 11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1"/>
                <a:gd name="T26" fmla="*/ 16 w 16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1">
                  <a:moveTo>
                    <a:pt x="0" y="11"/>
                  </a:moveTo>
                  <a:lnTo>
                    <a:pt x="16" y="0"/>
                  </a:lnTo>
                  <a:lnTo>
                    <a:pt x="16" y="2"/>
                  </a:lnTo>
                  <a:lnTo>
                    <a:pt x="12" y="7"/>
                  </a:lnTo>
                  <a:lnTo>
                    <a:pt x="8" y="9"/>
                  </a:lnTo>
                  <a:lnTo>
                    <a:pt x="4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79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09" name="Freeform 468"/>
            <p:cNvSpPr>
              <a:spLocks/>
            </p:cNvSpPr>
            <p:nvPr/>
          </p:nvSpPr>
          <p:spPr bwMode="auto">
            <a:xfrm>
              <a:off x="435" y="2351"/>
              <a:ext cx="21" cy="13"/>
            </a:xfrm>
            <a:custGeom>
              <a:avLst/>
              <a:gdLst>
                <a:gd name="T0" fmla="*/ 17 w 21"/>
                <a:gd name="T1" fmla="*/ 7 h 13"/>
                <a:gd name="T2" fmla="*/ 9 w 21"/>
                <a:gd name="T3" fmla="*/ 13 h 13"/>
                <a:gd name="T4" fmla="*/ 5 w 21"/>
                <a:gd name="T5" fmla="*/ 13 h 13"/>
                <a:gd name="T6" fmla="*/ 0 w 21"/>
                <a:gd name="T7" fmla="*/ 13 h 13"/>
                <a:gd name="T8" fmla="*/ 21 w 21"/>
                <a:gd name="T9" fmla="*/ 0 h 13"/>
                <a:gd name="T10" fmla="*/ 19 w 21"/>
                <a:gd name="T11" fmla="*/ 2 h 13"/>
                <a:gd name="T12" fmla="*/ 19 w 21"/>
                <a:gd name="T13" fmla="*/ 4 h 13"/>
                <a:gd name="T14" fmla="*/ 17 w 21"/>
                <a:gd name="T15" fmla="*/ 7 h 13"/>
                <a:gd name="T16" fmla="*/ 17 w 21"/>
                <a:gd name="T17" fmla="*/ 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17" y="7"/>
                  </a:moveTo>
                  <a:lnTo>
                    <a:pt x="9" y="13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82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0" name="Freeform 469"/>
            <p:cNvSpPr>
              <a:spLocks/>
            </p:cNvSpPr>
            <p:nvPr/>
          </p:nvSpPr>
          <p:spPr bwMode="auto">
            <a:xfrm>
              <a:off x="433" y="2347"/>
              <a:ext cx="23" cy="17"/>
            </a:xfrm>
            <a:custGeom>
              <a:avLst/>
              <a:gdLst>
                <a:gd name="T0" fmla="*/ 21 w 23"/>
                <a:gd name="T1" fmla="*/ 6 h 17"/>
                <a:gd name="T2" fmla="*/ 5 w 23"/>
                <a:gd name="T3" fmla="*/ 17 h 17"/>
                <a:gd name="T4" fmla="*/ 2 w 23"/>
                <a:gd name="T5" fmla="*/ 17 h 17"/>
                <a:gd name="T6" fmla="*/ 0 w 23"/>
                <a:gd name="T7" fmla="*/ 15 h 17"/>
                <a:gd name="T8" fmla="*/ 0 w 23"/>
                <a:gd name="T9" fmla="*/ 15 h 17"/>
                <a:gd name="T10" fmla="*/ 23 w 23"/>
                <a:gd name="T11" fmla="*/ 0 h 17"/>
                <a:gd name="T12" fmla="*/ 23 w 23"/>
                <a:gd name="T13" fmla="*/ 4 h 17"/>
                <a:gd name="T14" fmla="*/ 21 w 23"/>
                <a:gd name="T15" fmla="*/ 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7"/>
                <a:gd name="T26" fmla="*/ 23 w 23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7">
                  <a:moveTo>
                    <a:pt x="21" y="6"/>
                  </a:moveTo>
                  <a:lnTo>
                    <a:pt x="5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8C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1" name="Freeform 470"/>
            <p:cNvSpPr>
              <a:spLocks/>
            </p:cNvSpPr>
            <p:nvPr/>
          </p:nvSpPr>
          <p:spPr bwMode="auto">
            <a:xfrm>
              <a:off x="431" y="2345"/>
              <a:ext cx="25" cy="19"/>
            </a:xfrm>
            <a:custGeom>
              <a:avLst/>
              <a:gdLst>
                <a:gd name="T0" fmla="*/ 25 w 25"/>
                <a:gd name="T1" fmla="*/ 6 h 19"/>
                <a:gd name="T2" fmla="*/ 4 w 25"/>
                <a:gd name="T3" fmla="*/ 19 h 19"/>
                <a:gd name="T4" fmla="*/ 4 w 25"/>
                <a:gd name="T5" fmla="*/ 17 h 19"/>
                <a:gd name="T6" fmla="*/ 2 w 25"/>
                <a:gd name="T7" fmla="*/ 17 h 19"/>
                <a:gd name="T8" fmla="*/ 2 w 25"/>
                <a:gd name="T9" fmla="*/ 17 h 19"/>
                <a:gd name="T10" fmla="*/ 0 w 25"/>
                <a:gd name="T11" fmla="*/ 15 h 19"/>
                <a:gd name="T12" fmla="*/ 25 w 25"/>
                <a:gd name="T13" fmla="*/ 0 h 19"/>
                <a:gd name="T14" fmla="*/ 25 w 25"/>
                <a:gd name="T15" fmla="*/ 2 h 19"/>
                <a:gd name="T16" fmla="*/ 25 w 25"/>
                <a:gd name="T17" fmla="*/ 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19"/>
                <a:gd name="T29" fmla="*/ 25 w 2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19">
                  <a:moveTo>
                    <a:pt x="25" y="6"/>
                  </a:move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95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2" name="Freeform 471"/>
            <p:cNvSpPr>
              <a:spLocks/>
            </p:cNvSpPr>
            <p:nvPr/>
          </p:nvSpPr>
          <p:spPr bwMode="auto">
            <a:xfrm>
              <a:off x="431" y="2343"/>
              <a:ext cx="25" cy="19"/>
            </a:xfrm>
            <a:custGeom>
              <a:avLst/>
              <a:gdLst>
                <a:gd name="T0" fmla="*/ 25 w 25"/>
                <a:gd name="T1" fmla="*/ 4 h 19"/>
                <a:gd name="T2" fmla="*/ 2 w 25"/>
                <a:gd name="T3" fmla="*/ 19 h 19"/>
                <a:gd name="T4" fmla="*/ 0 w 25"/>
                <a:gd name="T5" fmla="*/ 17 h 19"/>
                <a:gd name="T6" fmla="*/ 0 w 25"/>
                <a:gd name="T7" fmla="*/ 15 h 19"/>
                <a:gd name="T8" fmla="*/ 25 w 25"/>
                <a:gd name="T9" fmla="*/ 0 h 19"/>
                <a:gd name="T10" fmla="*/ 25 w 25"/>
                <a:gd name="T11" fmla="*/ 2 h 19"/>
                <a:gd name="T12" fmla="*/ 25 w 25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19"/>
                <a:gd name="T23" fmla="*/ 25 w 25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19">
                  <a:moveTo>
                    <a:pt x="25" y="4"/>
                  </a:moveTo>
                  <a:lnTo>
                    <a:pt x="2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9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3" name="Freeform 472"/>
            <p:cNvSpPr>
              <a:spLocks/>
            </p:cNvSpPr>
            <p:nvPr/>
          </p:nvSpPr>
          <p:spPr bwMode="auto">
            <a:xfrm>
              <a:off x="429" y="2341"/>
              <a:ext cx="27" cy="19"/>
            </a:xfrm>
            <a:custGeom>
              <a:avLst/>
              <a:gdLst>
                <a:gd name="T0" fmla="*/ 27 w 27"/>
                <a:gd name="T1" fmla="*/ 4 h 19"/>
                <a:gd name="T2" fmla="*/ 2 w 27"/>
                <a:gd name="T3" fmla="*/ 19 h 19"/>
                <a:gd name="T4" fmla="*/ 2 w 27"/>
                <a:gd name="T5" fmla="*/ 17 h 19"/>
                <a:gd name="T6" fmla="*/ 0 w 27"/>
                <a:gd name="T7" fmla="*/ 14 h 19"/>
                <a:gd name="T8" fmla="*/ 27 w 27"/>
                <a:gd name="T9" fmla="*/ 0 h 19"/>
                <a:gd name="T10" fmla="*/ 27 w 27"/>
                <a:gd name="T11" fmla="*/ 2 h 19"/>
                <a:gd name="T12" fmla="*/ 27 w 27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9"/>
                <a:gd name="T23" fmla="*/ 27 w 2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9">
                  <a:moveTo>
                    <a:pt x="27" y="4"/>
                  </a:moveTo>
                  <a:lnTo>
                    <a:pt x="2" y="19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A8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4" name="Freeform 473"/>
            <p:cNvSpPr>
              <a:spLocks/>
            </p:cNvSpPr>
            <p:nvPr/>
          </p:nvSpPr>
          <p:spPr bwMode="auto">
            <a:xfrm>
              <a:off x="429" y="2339"/>
              <a:ext cx="27" cy="19"/>
            </a:xfrm>
            <a:custGeom>
              <a:avLst/>
              <a:gdLst>
                <a:gd name="T0" fmla="*/ 27 w 27"/>
                <a:gd name="T1" fmla="*/ 4 h 19"/>
                <a:gd name="T2" fmla="*/ 2 w 27"/>
                <a:gd name="T3" fmla="*/ 19 h 19"/>
                <a:gd name="T4" fmla="*/ 0 w 27"/>
                <a:gd name="T5" fmla="*/ 16 h 19"/>
                <a:gd name="T6" fmla="*/ 0 w 27"/>
                <a:gd name="T7" fmla="*/ 14 h 19"/>
                <a:gd name="T8" fmla="*/ 25 w 27"/>
                <a:gd name="T9" fmla="*/ 0 h 19"/>
                <a:gd name="T10" fmla="*/ 27 w 27"/>
                <a:gd name="T11" fmla="*/ 2 h 19"/>
                <a:gd name="T12" fmla="*/ 27 w 27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9"/>
                <a:gd name="T23" fmla="*/ 27 w 2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9">
                  <a:moveTo>
                    <a:pt x="27" y="4"/>
                  </a:moveTo>
                  <a:lnTo>
                    <a:pt x="2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B2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5" name="Freeform 474"/>
            <p:cNvSpPr>
              <a:spLocks/>
            </p:cNvSpPr>
            <p:nvPr/>
          </p:nvSpPr>
          <p:spPr bwMode="auto">
            <a:xfrm>
              <a:off x="429" y="2337"/>
              <a:ext cx="27" cy="18"/>
            </a:xfrm>
            <a:custGeom>
              <a:avLst/>
              <a:gdLst>
                <a:gd name="T0" fmla="*/ 27 w 27"/>
                <a:gd name="T1" fmla="*/ 4 h 18"/>
                <a:gd name="T2" fmla="*/ 0 w 27"/>
                <a:gd name="T3" fmla="*/ 18 h 18"/>
                <a:gd name="T4" fmla="*/ 0 w 27"/>
                <a:gd name="T5" fmla="*/ 16 h 18"/>
                <a:gd name="T6" fmla="*/ 0 w 27"/>
                <a:gd name="T7" fmla="*/ 14 h 18"/>
                <a:gd name="T8" fmla="*/ 25 w 27"/>
                <a:gd name="T9" fmla="*/ 0 h 18"/>
                <a:gd name="T10" fmla="*/ 25 w 27"/>
                <a:gd name="T11" fmla="*/ 2 h 18"/>
                <a:gd name="T12" fmla="*/ 27 w 27"/>
                <a:gd name="T13" fmla="*/ 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8"/>
                <a:gd name="T23" fmla="*/ 27 w 2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8">
                  <a:moveTo>
                    <a:pt x="27" y="4"/>
                  </a:move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rgbClr val="BCD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6" name="Freeform 475"/>
            <p:cNvSpPr>
              <a:spLocks/>
            </p:cNvSpPr>
            <p:nvPr/>
          </p:nvSpPr>
          <p:spPr bwMode="auto">
            <a:xfrm>
              <a:off x="429" y="2334"/>
              <a:ext cx="25" cy="19"/>
            </a:xfrm>
            <a:custGeom>
              <a:avLst/>
              <a:gdLst>
                <a:gd name="T0" fmla="*/ 25 w 25"/>
                <a:gd name="T1" fmla="*/ 5 h 19"/>
                <a:gd name="T2" fmla="*/ 0 w 25"/>
                <a:gd name="T3" fmla="*/ 19 h 19"/>
                <a:gd name="T4" fmla="*/ 0 w 25"/>
                <a:gd name="T5" fmla="*/ 17 h 19"/>
                <a:gd name="T6" fmla="*/ 0 w 25"/>
                <a:gd name="T7" fmla="*/ 15 h 19"/>
                <a:gd name="T8" fmla="*/ 23 w 25"/>
                <a:gd name="T9" fmla="*/ 0 h 19"/>
                <a:gd name="T10" fmla="*/ 25 w 25"/>
                <a:gd name="T11" fmla="*/ 3 h 19"/>
                <a:gd name="T12" fmla="*/ 25 w 25"/>
                <a:gd name="T13" fmla="*/ 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19"/>
                <a:gd name="T23" fmla="*/ 25 w 25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19">
                  <a:moveTo>
                    <a:pt x="25" y="5"/>
                  </a:move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3" y="0"/>
                  </a:lnTo>
                  <a:lnTo>
                    <a:pt x="25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C5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7" name="Freeform 476"/>
            <p:cNvSpPr>
              <a:spLocks/>
            </p:cNvSpPr>
            <p:nvPr/>
          </p:nvSpPr>
          <p:spPr bwMode="auto">
            <a:xfrm>
              <a:off x="429" y="2334"/>
              <a:ext cx="25" cy="17"/>
            </a:xfrm>
            <a:custGeom>
              <a:avLst/>
              <a:gdLst>
                <a:gd name="T0" fmla="*/ 25 w 25"/>
                <a:gd name="T1" fmla="*/ 3 h 17"/>
                <a:gd name="T2" fmla="*/ 0 w 25"/>
                <a:gd name="T3" fmla="*/ 17 h 17"/>
                <a:gd name="T4" fmla="*/ 0 w 25"/>
                <a:gd name="T5" fmla="*/ 15 h 17"/>
                <a:gd name="T6" fmla="*/ 0 w 25"/>
                <a:gd name="T7" fmla="*/ 13 h 17"/>
                <a:gd name="T8" fmla="*/ 21 w 25"/>
                <a:gd name="T9" fmla="*/ 0 h 17"/>
                <a:gd name="T10" fmla="*/ 21 w 25"/>
                <a:gd name="T11" fmla="*/ 0 h 17"/>
                <a:gd name="T12" fmla="*/ 23 w 25"/>
                <a:gd name="T13" fmla="*/ 0 h 17"/>
                <a:gd name="T14" fmla="*/ 23 w 25"/>
                <a:gd name="T15" fmla="*/ 3 h 17"/>
                <a:gd name="T16" fmla="*/ 25 w 25"/>
                <a:gd name="T17" fmla="*/ 3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17"/>
                <a:gd name="T29" fmla="*/ 25 w 25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17">
                  <a:moveTo>
                    <a:pt x="25" y="3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C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8" name="Freeform 477"/>
            <p:cNvSpPr>
              <a:spLocks/>
            </p:cNvSpPr>
            <p:nvPr/>
          </p:nvSpPr>
          <p:spPr bwMode="auto">
            <a:xfrm>
              <a:off x="429" y="2332"/>
              <a:ext cx="23" cy="17"/>
            </a:xfrm>
            <a:custGeom>
              <a:avLst/>
              <a:gdLst>
                <a:gd name="T0" fmla="*/ 23 w 23"/>
                <a:gd name="T1" fmla="*/ 2 h 17"/>
                <a:gd name="T2" fmla="*/ 0 w 23"/>
                <a:gd name="T3" fmla="*/ 17 h 17"/>
                <a:gd name="T4" fmla="*/ 0 w 23"/>
                <a:gd name="T5" fmla="*/ 15 h 17"/>
                <a:gd name="T6" fmla="*/ 2 w 23"/>
                <a:gd name="T7" fmla="*/ 11 h 17"/>
                <a:gd name="T8" fmla="*/ 19 w 23"/>
                <a:gd name="T9" fmla="*/ 0 h 17"/>
                <a:gd name="T10" fmla="*/ 21 w 23"/>
                <a:gd name="T11" fmla="*/ 2 h 17"/>
                <a:gd name="T12" fmla="*/ 23 w 23"/>
                <a:gd name="T13" fmla="*/ 2 h 17"/>
                <a:gd name="T14" fmla="*/ 23 w 23"/>
                <a:gd name="T15" fmla="*/ 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7"/>
                <a:gd name="T26" fmla="*/ 23 w 23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7">
                  <a:moveTo>
                    <a:pt x="23" y="2"/>
                  </a:moveTo>
                  <a:lnTo>
                    <a:pt x="0" y="17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D8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19" name="Freeform 478"/>
            <p:cNvSpPr>
              <a:spLocks/>
            </p:cNvSpPr>
            <p:nvPr/>
          </p:nvSpPr>
          <p:spPr bwMode="auto">
            <a:xfrm>
              <a:off x="429" y="2332"/>
              <a:ext cx="21" cy="15"/>
            </a:xfrm>
            <a:custGeom>
              <a:avLst/>
              <a:gdLst>
                <a:gd name="T0" fmla="*/ 21 w 21"/>
                <a:gd name="T1" fmla="*/ 2 h 15"/>
                <a:gd name="T2" fmla="*/ 0 w 21"/>
                <a:gd name="T3" fmla="*/ 15 h 15"/>
                <a:gd name="T4" fmla="*/ 2 w 21"/>
                <a:gd name="T5" fmla="*/ 11 h 15"/>
                <a:gd name="T6" fmla="*/ 2 w 21"/>
                <a:gd name="T7" fmla="*/ 9 h 15"/>
                <a:gd name="T8" fmla="*/ 4 w 21"/>
                <a:gd name="T9" fmla="*/ 9 h 15"/>
                <a:gd name="T10" fmla="*/ 4 w 21"/>
                <a:gd name="T11" fmla="*/ 7 h 15"/>
                <a:gd name="T12" fmla="*/ 15 w 21"/>
                <a:gd name="T13" fmla="*/ 0 h 15"/>
                <a:gd name="T14" fmla="*/ 17 w 21"/>
                <a:gd name="T15" fmla="*/ 0 h 15"/>
                <a:gd name="T16" fmla="*/ 21 w 21"/>
                <a:gd name="T17" fmla="*/ 2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5"/>
                <a:gd name="T29" fmla="*/ 21 w 2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5">
                  <a:moveTo>
                    <a:pt x="21" y="2"/>
                  </a:moveTo>
                  <a:lnTo>
                    <a:pt x="0" y="15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E2E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0" name="Freeform 479"/>
            <p:cNvSpPr>
              <a:spLocks/>
            </p:cNvSpPr>
            <p:nvPr/>
          </p:nvSpPr>
          <p:spPr bwMode="auto">
            <a:xfrm>
              <a:off x="431" y="2332"/>
              <a:ext cx="17" cy="11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0 w 17"/>
                <a:gd name="T5" fmla="*/ 11 h 11"/>
                <a:gd name="T6" fmla="*/ 0 w 17"/>
                <a:gd name="T7" fmla="*/ 9 h 11"/>
                <a:gd name="T8" fmla="*/ 4 w 17"/>
                <a:gd name="T9" fmla="*/ 5 h 11"/>
                <a:gd name="T10" fmla="*/ 9 w 17"/>
                <a:gd name="T11" fmla="*/ 2 h 11"/>
                <a:gd name="T12" fmla="*/ 13 w 17"/>
                <a:gd name="T13" fmla="*/ 0 h 11"/>
                <a:gd name="T14" fmla="*/ 17 w 1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1"/>
                <a:gd name="T26" fmla="*/ 17 w 17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1">
                  <a:moveTo>
                    <a:pt x="17" y="0"/>
                  </a:moveTo>
                  <a:lnTo>
                    <a:pt x="0" y="11"/>
                  </a:lnTo>
                  <a:lnTo>
                    <a:pt x="0" y="9"/>
                  </a:lnTo>
                  <a:lnTo>
                    <a:pt x="4" y="5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1" name="Freeform 480"/>
            <p:cNvSpPr>
              <a:spLocks/>
            </p:cNvSpPr>
            <p:nvPr/>
          </p:nvSpPr>
          <p:spPr bwMode="auto">
            <a:xfrm>
              <a:off x="433" y="2332"/>
              <a:ext cx="11" cy="7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7 h 7"/>
                <a:gd name="T4" fmla="*/ 5 w 11"/>
                <a:gd name="T5" fmla="*/ 2 h 7"/>
                <a:gd name="T6" fmla="*/ 11 w 1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11" y="0"/>
                  </a:moveTo>
                  <a:lnTo>
                    <a:pt x="0" y="7"/>
                  </a:lnTo>
                  <a:lnTo>
                    <a:pt x="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5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2" name="Freeform 481"/>
            <p:cNvSpPr>
              <a:spLocks/>
            </p:cNvSpPr>
            <p:nvPr/>
          </p:nvSpPr>
          <p:spPr bwMode="auto">
            <a:xfrm>
              <a:off x="265" y="2309"/>
              <a:ext cx="76" cy="44"/>
            </a:xfrm>
            <a:custGeom>
              <a:avLst/>
              <a:gdLst>
                <a:gd name="T0" fmla="*/ 76 w 76"/>
                <a:gd name="T1" fmla="*/ 44 h 44"/>
                <a:gd name="T2" fmla="*/ 72 w 76"/>
                <a:gd name="T3" fmla="*/ 44 h 44"/>
                <a:gd name="T4" fmla="*/ 65 w 76"/>
                <a:gd name="T5" fmla="*/ 44 h 44"/>
                <a:gd name="T6" fmla="*/ 61 w 76"/>
                <a:gd name="T7" fmla="*/ 44 h 44"/>
                <a:gd name="T8" fmla="*/ 59 w 76"/>
                <a:gd name="T9" fmla="*/ 40 h 44"/>
                <a:gd name="T10" fmla="*/ 46 w 76"/>
                <a:gd name="T11" fmla="*/ 32 h 44"/>
                <a:gd name="T12" fmla="*/ 36 w 76"/>
                <a:gd name="T13" fmla="*/ 23 h 44"/>
                <a:gd name="T14" fmla="*/ 34 w 76"/>
                <a:gd name="T15" fmla="*/ 17 h 44"/>
                <a:gd name="T16" fmla="*/ 32 w 76"/>
                <a:gd name="T17" fmla="*/ 13 h 44"/>
                <a:gd name="T18" fmla="*/ 25 w 76"/>
                <a:gd name="T19" fmla="*/ 11 h 44"/>
                <a:gd name="T20" fmla="*/ 21 w 76"/>
                <a:gd name="T21" fmla="*/ 9 h 44"/>
                <a:gd name="T22" fmla="*/ 9 w 76"/>
                <a:gd name="T23" fmla="*/ 7 h 44"/>
                <a:gd name="T24" fmla="*/ 0 w 76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6"/>
                <a:gd name="T40" fmla="*/ 0 h 44"/>
                <a:gd name="T41" fmla="*/ 76 w 76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6" h="44">
                  <a:moveTo>
                    <a:pt x="76" y="44"/>
                  </a:moveTo>
                  <a:lnTo>
                    <a:pt x="72" y="44"/>
                  </a:lnTo>
                  <a:lnTo>
                    <a:pt x="65" y="44"/>
                  </a:lnTo>
                  <a:lnTo>
                    <a:pt x="61" y="44"/>
                  </a:lnTo>
                  <a:lnTo>
                    <a:pt x="59" y="40"/>
                  </a:lnTo>
                  <a:lnTo>
                    <a:pt x="46" y="32"/>
                  </a:lnTo>
                  <a:lnTo>
                    <a:pt x="36" y="23"/>
                  </a:lnTo>
                  <a:lnTo>
                    <a:pt x="34" y="17"/>
                  </a:lnTo>
                  <a:lnTo>
                    <a:pt x="32" y="13"/>
                  </a:lnTo>
                  <a:lnTo>
                    <a:pt x="25" y="11"/>
                  </a:lnTo>
                  <a:lnTo>
                    <a:pt x="21" y="9"/>
                  </a:lnTo>
                  <a:lnTo>
                    <a:pt x="9" y="7"/>
                  </a:lnTo>
                  <a:lnTo>
                    <a:pt x="0" y="0"/>
                  </a:lnTo>
                </a:path>
              </a:pathLst>
            </a:custGeom>
            <a:noFill/>
            <a:ln w="4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3" name="Rectangle 482"/>
            <p:cNvSpPr>
              <a:spLocks noChangeArrowheads="1"/>
            </p:cNvSpPr>
            <p:nvPr/>
          </p:nvSpPr>
          <p:spPr bwMode="auto">
            <a:xfrm>
              <a:off x="68" y="2670"/>
              <a:ext cx="99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fr-CA" sz="1400" b="1" dirty="0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Microglie au repos</a:t>
              </a:r>
            </a:p>
          </p:txBody>
        </p:sp>
        <p:sp>
          <p:nvSpPr>
            <p:cNvPr id="147624" name="Freeform 483"/>
            <p:cNvSpPr>
              <a:spLocks noEditPoints="1"/>
            </p:cNvSpPr>
            <p:nvPr/>
          </p:nvSpPr>
          <p:spPr bwMode="auto">
            <a:xfrm>
              <a:off x="801" y="2408"/>
              <a:ext cx="356" cy="65"/>
            </a:xfrm>
            <a:custGeom>
              <a:avLst/>
              <a:gdLst>
                <a:gd name="T0" fmla="*/ 318 w 356"/>
                <a:gd name="T1" fmla="*/ 36 h 65"/>
                <a:gd name="T2" fmla="*/ 320 w 356"/>
                <a:gd name="T3" fmla="*/ 44 h 65"/>
                <a:gd name="T4" fmla="*/ 309 w 356"/>
                <a:gd name="T5" fmla="*/ 46 h 65"/>
                <a:gd name="T6" fmla="*/ 299 w 356"/>
                <a:gd name="T7" fmla="*/ 48 h 65"/>
                <a:gd name="T8" fmla="*/ 288 w 356"/>
                <a:gd name="T9" fmla="*/ 48 h 65"/>
                <a:gd name="T10" fmla="*/ 278 w 356"/>
                <a:gd name="T11" fmla="*/ 50 h 65"/>
                <a:gd name="T12" fmla="*/ 265 w 356"/>
                <a:gd name="T13" fmla="*/ 50 h 65"/>
                <a:gd name="T14" fmla="*/ 255 w 356"/>
                <a:gd name="T15" fmla="*/ 50 h 65"/>
                <a:gd name="T16" fmla="*/ 242 w 356"/>
                <a:gd name="T17" fmla="*/ 50 h 65"/>
                <a:gd name="T18" fmla="*/ 232 w 356"/>
                <a:gd name="T19" fmla="*/ 50 h 65"/>
                <a:gd name="T20" fmla="*/ 219 w 356"/>
                <a:gd name="T21" fmla="*/ 50 h 65"/>
                <a:gd name="T22" fmla="*/ 209 w 356"/>
                <a:gd name="T23" fmla="*/ 48 h 65"/>
                <a:gd name="T24" fmla="*/ 196 w 356"/>
                <a:gd name="T25" fmla="*/ 48 h 65"/>
                <a:gd name="T26" fmla="*/ 183 w 356"/>
                <a:gd name="T27" fmla="*/ 48 h 65"/>
                <a:gd name="T28" fmla="*/ 160 w 356"/>
                <a:gd name="T29" fmla="*/ 44 h 65"/>
                <a:gd name="T30" fmla="*/ 137 w 356"/>
                <a:gd name="T31" fmla="*/ 42 h 65"/>
                <a:gd name="T32" fmla="*/ 114 w 356"/>
                <a:gd name="T33" fmla="*/ 38 h 65"/>
                <a:gd name="T34" fmla="*/ 93 w 356"/>
                <a:gd name="T35" fmla="*/ 36 h 65"/>
                <a:gd name="T36" fmla="*/ 74 w 356"/>
                <a:gd name="T37" fmla="*/ 31 h 65"/>
                <a:gd name="T38" fmla="*/ 55 w 356"/>
                <a:gd name="T39" fmla="*/ 25 h 65"/>
                <a:gd name="T40" fmla="*/ 38 w 356"/>
                <a:gd name="T41" fmla="*/ 21 h 65"/>
                <a:gd name="T42" fmla="*/ 23 w 356"/>
                <a:gd name="T43" fmla="*/ 17 h 65"/>
                <a:gd name="T44" fmla="*/ 17 w 356"/>
                <a:gd name="T45" fmla="*/ 15 h 65"/>
                <a:gd name="T46" fmla="*/ 11 w 356"/>
                <a:gd name="T47" fmla="*/ 13 h 65"/>
                <a:gd name="T48" fmla="*/ 5 w 356"/>
                <a:gd name="T49" fmla="*/ 10 h 65"/>
                <a:gd name="T50" fmla="*/ 0 w 356"/>
                <a:gd name="T51" fmla="*/ 8 h 65"/>
                <a:gd name="T52" fmla="*/ 5 w 356"/>
                <a:gd name="T53" fmla="*/ 0 h 65"/>
                <a:gd name="T54" fmla="*/ 9 w 356"/>
                <a:gd name="T55" fmla="*/ 2 h 65"/>
                <a:gd name="T56" fmla="*/ 13 w 356"/>
                <a:gd name="T57" fmla="*/ 4 h 65"/>
                <a:gd name="T58" fmla="*/ 19 w 356"/>
                <a:gd name="T59" fmla="*/ 6 h 65"/>
                <a:gd name="T60" fmla="*/ 26 w 356"/>
                <a:gd name="T61" fmla="*/ 8 h 65"/>
                <a:gd name="T62" fmla="*/ 40 w 356"/>
                <a:gd name="T63" fmla="*/ 13 h 65"/>
                <a:gd name="T64" fmla="*/ 57 w 356"/>
                <a:gd name="T65" fmla="*/ 17 h 65"/>
                <a:gd name="T66" fmla="*/ 76 w 356"/>
                <a:gd name="T67" fmla="*/ 23 h 65"/>
                <a:gd name="T68" fmla="*/ 95 w 356"/>
                <a:gd name="T69" fmla="*/ 25 h 65"/>
                <a:gd name="T70" fmla="*/ 116 w 356"/>
                <a:gd name="T71" fmla="*/ 29 h 65"/>
                <a:gd name="T72" fmla="*/ 139 w 356"/>
                <a:gd name="T73" fmla="*/ 34 h 65"/>
                <a:gd name="T74" fmla="*/ 162 w 356"/>
                <a:gd name="T75" fmla="*/ 36 h 65"/>
                <a:gd name="T76" fmla="*/ 185 w 356"/>
                <a:gd name="T77" fmla="*/ 38 h 65"/>
                <a:gd name="T78" fmla="*/ 196 w 356"/>
                <a:gd name="T79" fmla="*/ 40 h 65"/>
                <a:gd name="T80" fmla="*/ 209 w 356"/>
                <a:gd name="T81" fmla="*/ 40 h 65"/>
                <a:gd name="T82" fmla="*/ 219 w 356"/>
                <a:gd name="T83" fmla="*/ 42 h 65"/>
                <a:gd name="T84" fmla="*/ 232 w 356"/>
                <a:gd name="T85" fmla="*/ 42 h 65"/>
                <a:gd name="T86" fmla="*/ 242 w 356"/>
                <a:gd name="T87" fmla="*/ 42 h 65"/>
                <a:gd name="T88" fmla="*/ 255 w 356"/>
                <a:gd name="T89" fmla="*/ 42 h 65"/>
                <a:gd name="T90" fmla="*/ 265 w 356"/>
                <a:gd name="T91" fmla="*/ 42 h 65"/>
                <a:gd name="T92" fmla="*/ 276 w 356"/>
                <a:gd name="T93" fmla="*/ 40 h 65"/>
                <a:gd name="T94" fmla="*/ 288 w 356"/>
                <a:gd name="T95" fmla="*/ 40 h 65"/>
                <a:gd name="T96" fmla="*/ 299 w 356"/>
                <a:gd name="T97" fmla="*/ 40 h 65"/>
                <a:gd name="T98" fmla="*/ 307 w 356"/>
                <a:gd name="T99" fmla="*/ 38 h 65"/>
                <a:gd name="T100" fmla="*/ 318 w 356"/>
                <a:gd name="T101" fmla="*/ 36 h 65"/>
                <a:gd name="T102" fmla="*/ 312 w 356"/>
                <a:gd name="T103" fmla="*/ 19 h 65"/>
                <a:gd name="T104" fmla="*/ 356 w 356"/>
                <a:gd name="T105" fmla="*/ 34 h 65"/>
                <a:gd name="T106" fmla="*/ 320 w 356"/>
                <a:gd name="T107" fmla="*/ 65 h 65"/>
                <a:gd name="T108" fmla="*/ 312 w 356"/>
                <a:gd name="T109" fmla="*/ 19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56"/>
                <a:gd name="T166" fmla="*/ 0 h 65"/>
                <a:gd name="T167" fmla="*/ 356 w 356"/>
                <a:gd name="T168" fmla="*/ 65 h 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56" h="65">
                  <a:moveTo>
                    <a:pt x="318" y="36"/>
                  </a:moveTo>
                  <a:lnTo>
                    <a:pt x="320" y="44"/>
                  </a:lnTo>
                  <a:lnTo>
                    <a:pt x="309" y="46"/>
                  </a:lnTo>
                  <a:lnTo>
                    <a:pt x="299" y="48"/>
                  </a:lnTo>
                  <a:lnTo>
                    <a:pt x="288" y="48"/>
                  </a:lnTo>
                  <a:lnTo>
                    <a:pt x="278" y="50"/>
                  </a:lnTo>
                  <a:lnTo>
                    <a:pt x="265" y="50"/>
                  </a:lnTo>
                  <a:lnTo>
                    <a:pt x="255" y="50"/>
                  </a:lnTo>
                  <a:lnTo>
                    <a:pt x="242" y="50"/>
                  </a:lnTo>
                  <a:lnTo>
                    <a:pt x="232" y="50"/>
                  </a:lnTo>
                  <a:lnTo>
                    <a:pt x="219" y="50"/>
                  </a:lnTo>
                  <a:lnTo>
                    <a:pt x="209" y="48"/>
                  </a:lnTo>
                  <a:lnTo>
                    <a:pt x="196" y="48"/>
                  </a:lnTo>
                  <a:lnTo>
                    <a:pt x="183" y="48"/>
                  </a:lnTo>
                  <a:lnTo>
                    <a:pt x="160" y="44"/>
                  </a:lnTo>
                  <a:lnTo>
                    <a:pt x="137" y="42"/>
                  </a:lnTo>
                  <a:lnTo>
                    <a:pt x="114" y="38"/>
                  </a:lnTo>
                  <a:lnTo>
                    <a:pt x="93" y="36"/>
                  </a:lnTo>
                  <a:lnTo>
                    <a:pt x="74" y="31"/>
                  </a:lnTo>
                  <a:lnTo>
                    <a:pt x="55" y="25"/>
                  </a:lnTo>
                  <a:lnTo>
                    <a:pt x="38" y="21"/>
                  </a:lnTo>
                  <a:lnTo>
                    <a:pt x="23" y="17"/>
                  </a:lnTo>
                  <a:lnTo>
                    <a:pt x="17" y="15"/>
                  </a:lnTo>
                  <a:lnTo>
                    <a:pt x="11" y="13"/>
                  </a:lnTo>
                  <a:lnTo>
                    <a:pt x="5" y="10"/>
                  </a:lnTo>
                  <a:lnTo>
                    <a:pt x="0" y="8"/>
                  </a:lnTo>
                  <a:lnTo>
                    <a:pt x="5" y="0"/>
                  </a:lnTo>
                  <a:lnTo>
                    <a:pt x="9" y="2"/>
                  </a:lnTo>
                  <a:lnTo>
                    <a:pt x="13" y="4"/>
                  </a:lnTo>
                  <a:lnTo>
                    <a:pt x="19" y="6"/>
                  </a:lnTo>
                  <a:lnTo>
                    <a:pt x="26" y="8"/>
                  </a:lnTo>
                  <a:lnTo>
                    <a:pt x="40" y="13"/>
                  </a:lnTo>
                  <a:lnTo>
                    <a:pt x="57" y="17"/>
                  </a:lnTo>
                  <a:lnTo>
                    <a:pt x="76" y="23"/>
                  </a:lnTo>
                  <a:lnTo>
                    <a:pt x="95" y="25"/>
                  </a:lnTo>
                  <a:lnTo>
                    <a:pt x="116" y="29"/>
                  </a:lnTo>
                  <a:lnTo>
                    <a:pt x="139" y="34"/>
                  </a:lnTo>
                  <a:lnTo>
                    <a:pt x="162" y="36"/>
                  </a:lnTo>
                  <a:lnTo>
                    <a:pt x="185" y="38"/>
                  </a:lnTo>
                  <a:lnTo>
                    <a:pt x="196" y="40"/>
                  </a:lnTo>
                  <a:lnTo>
                    <a:pt x="209" y="40"/>
                  </a:lnTo>
                  <a:lnTo>
                    <a:pt x="219" y="42"/>
                  </a:lnTo>
                  <a:lnTo>
                    <a:pt x="232" y="42"/>
                  </a:lnTo>
                  <a:lnTo>
                    <a:pt x="242" y="42"/>
                  </a:lnTo>
                  <a:lnTo>
                    <a:pt x="255" y="42"/>
                  </a:lnTo>
                  <a:lnTo>
                    <a:pt x="265" y="42"/>
                  </a:lnTo>
                  <a:lnTo>
                    <a:pt x="276" y="40"/>
                  </a:lnTo>
                  <a:lnTo>
                    <a:pt x="288" y="40"/>
                  </a:lnTo>
                  <a:lnTo>
                    <a:pt x="299" y="40"/>
                  </a:lnTo>
                  <a:lnTo>
                    <a:pt x="307" y="38"/>
                  </a:lnTo>
                  <a:lnTo>
                    <a:pt x="318" y="36"/>
                  </a:lnTo>
                  <a:close/>
                  <a:moveTo>
                    <a:pt x="312" y="19"/>
                  </a:moveTo>
                  <a:lnTo>
                    <a:pt x="356" y="34"/>
                  </a:lnTo>
                  <a:lnTo>
                    <a:pt x="320" y="65"/>
                  </a:lnTo>
                  <a:lnTo>
                    <a:pt x="312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5" name="Freeform 484"/>
            <p:cNvSpPr>
              <a:spLocks noEditPoints="1"/>
            </p:cNvSpPr>
            <p:nvPr/>
          </p:nvSpPr>
          <p:spPr bwMode="auto">
            <a:xfrm>
              <a:off x="1775" y="2505"/>
              <a:ext cx="355" cy="50"/>
            </a:xfrm>
            <a:custGeom>
              <a:avLst/>
              <a:gdLst>
                <a:gd name="T0" fmla="*/ 317 w 355"/>
                <a:gd name="T1" fmla="*/ 16 h 50"/>
                <a:gd name="T2" fmla="*/ 322 w 355"/>
                <a:gd name="T3" fmla="*/ 25 h 50"/>
                <a:gd name="T4" fmla="*/ 311 w 355"/>
                <a:gd name="T5" fmla="*/ 27 h 50"/>
                <a:gd name="T6" fmla="*/ 301 w 355"/>
                <a:gd name="T7" fmla="*/ 31 h 50"/>
                <a:gd name="T8" fmla="*/ 290 w 355"/>
                <a:gd name="T9" fmla="*/ 33 h 50"/>
                <a:gd name="T10" fmla="*/ 280 w 355"/>
                <a:gd name="T11" fmla="*/ 35 h 50"/>
                <a:gd name="T12" fmla="*/ 269 w 355"/>
                <a:gd name="T13" fmla="*/ 37 h 50"/>
                <a:gd name="T14" fmla="*/ 259 w 355"/>
                <a:gd name="T15" fmla="*/ 40 h 50"/>
                <a:gd name="T16" fmla="*/ 246 w 355"/>
                <a:gd name="T17" fmla="*/ 42 h 50"/>
                <a:gd name="T18" fmla="*/ 235 w 355"/>
                <a:gd name="T19" fmla="*/ 44 h 50"/>
                <a:gd name="T20" fmla="*/ 223 w 355"/>
                <a:gd name="T21" fmla="*/ 44 h 50"/>
                <a:gd name="T22" fmla="*/ 210 w 355"/>
                <a:gd name="T23" fmla="*/ 46 h 50"/>
                <a:gd name="T24" fmla="*/ 200 w 355"/>
                <a:gd name="T25" fmla="*/ 46 h 50"/>
                <a:gd name="T26" fmla="*/ 187 w 355"/>
                <a:gd name="T27" fmla="*/ 48 h 50"/>
                <a:gd name="T28" fmla="*/ 164 w 355"/>
                <a:gd name="T29" fmla="*/ 48 h 50"/>
                <a:gd name="T30" fmla="*/ 141 w 355"/>
                <a:gd name="T31" fmla="*/ 50 h 50"/>
                <a:gd name="T32" fmla="*/ 118 w 355"/>
                <a:gd name="T33" fmla="*/ 50 h 50"/>
                <a:gd name="T34" fmla="*/ 97 w 355"/>
                <a:gd name="T35" fmla="*/ 48 h 50"/>
                <a:gd name="T36" fmla="*/ 76 w 355"/>
                <a:gd name="T37" fmla="*/ 48 h 50"/>
                <a:gd name="T38" fmla="*/ 57 w 355"/>
                <a:gd name="T39" fmla="*/ 46 h 50"/>
                <a:gd name="T40" fmla="*/ 40 w 355"/>
                <a:gd name="T41" fmla="*/ 44 h 50"/>
                <a:gd name="T42" fmla="*/ 23 w 355"/>
                <a:gd name="T43" fmla="*/ 42 h 50"/>
                <a:gd name="T44" fmla="*/ 17 w 355"/>
                <a:gd name="T45" fmla="*/ 42 h 50"/>
                <a:gd name="T46" fmla="*/ 10 w 355"/>
                <a:gd name="T47" fmla="*/ 40 h 50"/>
                <a:gd name="T48" fmla="*/ 4 w 355"/>
                <a:gd name="T49" fmla="*/ 37 h 50"/>
                <a:gd name="T50" fmla="*/ 0 w 355"/>
                <a:gd name="T51" fmla="*/ 37 h 50"/>
                <a:gd name="T52" fmla="*/ 2 w 355"/>
                <a:gd name="T53" fmla="*/ 29 h 50"/>
                <a:gd name="T54" fmla="*/ 8 w 355"/>
                <a:gd name="T55" fmla="*/ 29 h 50"/>
                <a:gd name="T56" fmla="*/ 13 w 355"/>
                <a:gd name="T57" fmla="*/ 31 h 50"/>
                <a:gd name="T58" fmla="*/ 19 w 355"/>
                <a:gd name="T59" fmla="*/ 33 h 50"/>
                <a:gd name="T60" fmla="*/ 25 w 355"/>
                <a:gd name="T61" fmla="*/ 33 h 50"/>
                <a:gd name="T62" fmla="*/ 40 w 355"/>
                <a:gd name="T63" fmla="*/ 35 h 50"/>
                <a:gd name="T64" fmla="*/ 57 w 355"/>
                <a:gd name="T65" fmla="*/ 37 h 50"/>
                <a:gd name="T66" fmla="*/ 76 w 355"/>
                <a:gd name="T67" fmla="*/ 40 h 50"/>
                <a:gd name="T68" fmla="*/ 97 w 355"/>
                <a:gd name="T69" fmla="*/ 40 h 50"/>
                <a:gd name="T70" fmla="*/ 118 w 355"/>
                <a:gd name="T71" fmla="*/ 42 h 50"/>
                <a:gd name="T72" fmla="*/ 141 w 355"/>
                <a:gd name="T73" fmla="*/ 42 h 50"/>
                <a:gd name="T74" fmla="*/ 164 w 355"/>
                <a:gd name="T75" fmla="*/ 40 h 50"/>
                <a:gd name="T76" fmla="*/ 187 w 355"/>
                <a:gd name="T77" fmla="*/ 40 h 50"/>
                <a:gd name="T78" fmla="*/ 200 w 355"/>
                <a:gd name="T79" fmla="*/ 37 h 50"/>
                <a:gd name="T80" fmla="*/ 210 w 355"/>
                <a:gd name="T81" fmla="*/ 37 h 50"/>
                <a:gd name="T82" fmla="*/ 223 w 355"/>
                <a:gd name="T83" fmla="*/ 35 h 50"/>
                <a:gd name="T84" fmla="*/ 233 w 355"/>
                <a:gd name="T85" fmla="*/ 35 h 50"/>
                <a:gd name="T86" fmla="*/ 246 w 355"/>
                <a:gd name="T87" fmla="*/ 33 h 50"/>
                <a:gd name="T88" fmla="*/ 257 w 355"/>
                <a:gd name="T89" fmla="*/ 31 h 50"/>
                <a:gd name="T90" fmla="*/ 267 w 355"/>
                <a:gd name="T91" fmla="*/ 29 h 50"/>
                <a:gd name="T92" fmla="*/ 278 w 355"/>
                <a:gd name="T93" fmla="*/ 27 h 50"/>
                <a:gd name="T94" fmla="*/ 288 w 355"/>
                <a:gd name="T95" fmla="*/ 25 h 50"/>
                <a:gd name="T96" fmla="*/ 299 w 355"/>
                <a:gd name="T97" fmla="*/ 23 h 50"/>
                <a:gd name="T98" fmla="*/ 309 w 355"/>
                <a:gd name="T99" fmla="*/ 19 h 50"/>
                <a:gd name="T100" fmla="*/ 317 w 355"/>
                <a:gd name="T101" fmla="*/ 16 h 50"/>
                <a:gd name="T102" fmla="*/ 309 w 355"/>
                <a:gd name="T103" fmla="*/ 0 h 50"/>
                <a:gd name="T104" fmla="*/ 355 w 355"/>
                <a:gd name="T105" fmla="*/ 8 h 50"/>
                <a:gd name="T106" fmla="*/ 324 w 355"/>
                <a:gd name="T107" fmla="*/ 44 h 50"/>
                <a:gd name="T108" fmla="*/ 309 w 355"/>
                <a:gd name="T109" fmla="*/ 0 h 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55"/>
                <a:gd name="T166" fmla="*/ 0 h 50"/>
                <a:gd name="T167" fmla="*/ 355 w 355"/>
                <a:gd name="T168" fmla="*/ 50 h 5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55" h="50">
                  <a:moveTo>
                    <a:pt x="317" y="16"/>
                  </a:moveTo>
                  <a:lnTo>
                    <a:pt x="322" y="25"/>
                  </a:lnTo>
                  <a:lnTo>
                    <a:pt x="311" y="27"/>
                  </a:lnTo>
                  <a:lnTo>
                    <a:pt x="301" y="31"/>
                  </a:lnTo>
                  <a:lnTo>
                    <a:pt x="290" y="33"/>
                  </a:lnTo>
                  <a:lnTo>
                    <a:pt x="280" y="35"/>
                  </a:lnTo>
                  <a:lnTo>
                    <a:pt x="269" y="37"/>
                  </a:lnTo>
                  <a:lnTo>
                    <a:pt x="259" y="40"/>
                  </a:lnTo>
                  <a:lnTo>
                    <a:pt x="246" y="42"/>
                  </a:lnTo>
                  <a:lnTo>
                    <a:pt x="235" y="44"/>
                  </a:lnTo>
                  <a:lnTo>
                    <a:pt x="223" y="44"/>
                  </a:lnTo>
                  <a:lnTo>
                    <a:pt x="210" y="46"/>
                  </a:lnTo>
                  <a:lnTo>
                    <a:pt x="200" y="46"/>
                  </a:lnTo>
                  <a:lnTo>
                    <a:pt x="187" y="48"/>
                  </a:lnTo>
                  <a:lnTo>
                    <a:pt x="164" y="48"/>
                  </a:lnTo>
                  <a:lnTo>
                    <a:pt x="141" y="50"/>
                  </a:lnTo>
                  <a:lnTo>
                    <a:pt x="118" y="50"/>
                  </a:lnTo>
                  <a:lnTo>
                    <a:pt x="97" y="48"/>
                  </a:lnTo>
                  <a:lnTo>
                    <a:pt x="76" y="48"/>
                  </a:lnTo>
                  <a:lnTo>
                    <a:pt x="57" y="46"/>
                  </a:lnTo>
                  <a:lnTo>
                    <a:pt x="40" y="44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0" y="40"/>
                  </a:lnTo>
                  <a:lnTo>
                    <a:pt x="4" y="37"/>
                  </a:lnTo>
                  <a:lnTo>
                    <a:pt x="0" y="37"/>
                  </a:lnTo>
                  <a:lnTo>
                    <a:pt x="2" y="29"/>
                  </a:lnTo>
                  <a:lnTo>
                    <a:pt x="8" y="29"/>
                  </a:lnTo>
                  <a:lnTo>
                    <a:pt x="13" y="31"/>
                  </a:lnTo>
                  <a:lnTo>
                    <a:pt x="19" y="33"/>
                  </a:lnTo>
                  <a:lnTo>
                    <a:pt x="25" y="33"/>
                  </a:lnTo>
                  <a:lnTo>
                    <a:pt x="40" y="35"/>
                  </a:lnTo>
                  <a:lnTo>
                    <a:pt x="57" y="37"/>
                  </a:lnTo>
                  <a:lnTo>
                    <a:pt x="76" y="40"/>
                  </a:lnTo>
                  <a:lnTo>
                    <a:pt x="97" y="40"/>
                  </a:lnTo>
                  <a:lnTo>
                    <a:pt x="118" y="42"/>
                  </a:lnTo>
                  <a:lnTo>
                    <a:pt x="141" y="42"/>
                  </a:lnTo>
                  <a:lnTo>
                    <a:pt x="164" y="40"/>
                  </a:lnTo>
                  <a:lnTo>
                    <a:pt x="187" y="40"/>
                  </a:lnTo>
                  <a:lnTo>
                    <a:pt x="200" y="37"/>
                  </a:lnTo>
                  <a:lnTo>
                    <a:pt x="210" y="37"/>
                  </a:lnTo>
                  <a:lnTo>
                    <a:pt x="223" y="35"/>
                  </a:lnTo>
                  <a:lnTo>
                    <a:pt x="233" y="35"/>
                  </a:lnTo>
                  <a:lnTo>
                    <a:pt x="246" y="33"/>
                  </a:lnTo>
                  <a:lnTo>
                    <a:pt x="257" y="31"/>
                  </a:lnTo>
                  <a:lnTo>
                    <a:pt x="267" y="29"/>
                  </a:lnTo>
                  <a:lnTo>
                    <a:pt x="278" y="27"/>
                  </a:lnTo>
                  <a:lnTo>
                    <a:pt x="288" y="25"/>
                  </a:lnTo>
                  <a:lnTo>
                    <a:pt x="299" y="23"/>
                  </a:lnTo>
                  <a:lnTo>
                    <a:pt x="309" y="19"/>
                  </a:lnTo>
                  <a:lnTo>
                    <a:pt x="317" y="16"/>
                  </a:lnTo>
                  <a:close/>
                  <a:moveTo>
                    <a:pt x="309" y="0"/>
                  </a:moveTo>
                  <a:lnTo>
                    <a:pt x="355" y="8"/>
                  </a:lnTo>
                  <a:lnTo>
                    <a:pt x="324" y="44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6" name="Rectangle 485"/>
            <p:cNvSpPr>
              <a:spLocks noChangeArrowheads="1"/>
            </p:cNvSpPr>
            <p:nvPr/>
          </p:nvSpPr>
          <p:spPr bwMode="auto">
            <a:xfrm>
              <a:off x="1888" y="1725"/>
              <a:ext cx="51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fr-CA" sz="1400" dirty="0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µ-</a:t>
              </a:r>
              <a:r>
                <a:rPr lang="fr-CA" sz="1400" dirty="0" err="1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receptor</a:t>
              </a:r>
              <a:endParaRPr lang="fr-CA" dirty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47627" name="Rectangle 486"/>
            <p:cNvSpPr>
              <a:spLocks noChangeArrowheads="1"/>
            </p:cNvSpPr>
            <p:nvPr/>
          </p:nvSpPr>
          <p:spPr bwMode="auto">
            <a:xfrm>
              <a:off x="698" y="2158"/>
              <a:ext cx="436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fr-CA" sz="1100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µ-receptor</a:t>
              </a:r>
              <a:endParaRPr lang="fr-CA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47628" name="Freeform 487"/>
            <p:cNvSpPr>
              <a:spLocks/>
            </p:cNvSpPr>
            <p:nvPr/>
          </p:nvSpPr>
          <p:spPr bwMode="auto">
            <a:xfrm>
              <a:off x="2288" y="2021"/>
              <a:ext cx="76" cy="57"/>
            </a:xfrm>
            <a:custGeom>
              <a:avLst/>
              <a:gdLst>
                <a:gd name="T0" fmla="*/ 0 w 76"/>
                <a:gd name="T1" fmla="*/ 28 h 57"/>
                <a:gd name="T2" fmla="*/ 6 w 76"/>
                <a:gd name="T3" fmla="*/ 7 h 57"/>
                <a:gd name="T4" fmla="*/ 8 w 76"/>
                <a:gd name="T5" fmla="*/ 5 h 57"/>
                <a:gd name="T6" fmla="*/ 13 w 76"/>
                <a:gd name="T7" fmla="*/ 0 h 57"/>
                <a:gd name="T8" fmla="*/ 15 w 76"/>
                <a:gd name="T9" fmla="*/ 0 h 57"/>
                <a:gd name="T10" fmla="*/ 19 w 76"/>
                <a:gd name="T11" fmla="*/ 0 h 57"/>
                <a:gd name="T12" fmla="*/ 67 w 76"/>
                <a:gd name="T13" fmla="*/ 15 h 57"/>
                <a:gd name="T14" fmla="*/ 72 w 76"/>
                <a:gd name="T15" fmla="*/ 17 h 57"/>
                <a:gd name="T16" fmla="*/ 74 w 76"/>
                <a:gd name="T17" fmla="*/ 21 h 57"/>
                <a:gd name="T18" fmla="*/ 76 w 76"/>
                <a:gd name="T19" fmla="*/ 26 h 57"/>
                <a:gd name="T20" fmla="*/ 76 w 76"/>
                <a:gd name="T21" fmla="*/ 30 h 57"/>
                <a:gd name="T22" fmla="*/ 67 w 76"/>
                <a:gd name="T23" fmla="*/ 49 h 57"/>
                <a:gd name="T24" fmla="*/ 65 w 76"/>
                <a:gd name="T25" fmla="*/ 53 h 57"/>
                <a:gd name="T26" fmla="*/ 63 w 76"/>
                <a:gd name="T27" fmla="*/ 55 h 57"/>
                <a:gd name="T28" fmla="*/ 59 w 76"/>
                <a:gd name="T29" fmla="*/ 57 h 57"/>
                <a:gd name="T30" fmla="*/ 55 w 76"/>
                <a:gd name="T31" fmla="*/ 57 h 57"/>
                <a:gd name="T32" fmla="*/ 6 w 76"/>
                <a:gd name="T33" fmla="*/ 42 h 57"/>
                <a:gd name="T34" fmla="*/ 2 w 76"/>
                <a:gd name="T35" fmla="*/ 40 h 57"/>
                <a:gd name="T36" fmla="*/ 0 w 76"/>
                <a:gd name="T37" fmla="*/ 36 h 57"/>
                <a:gd name="T38" fmla="*/ 0 w 76"/>
                <a:gd name="T39" fmla="*/ 32 h 57"/>
                <a:gd name="T40" fmla="*/ 0 w 76"/>
                <a:gd name="T41" fmla="*/ 2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6"/>
                <a:gd name="T64" fmla="*/ 0 h 57"/>
                <a:gd name="T65" fmla="*/ 76 w 76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6" h="57">
                  <a:moveTo>
                    <a:pt x="0" y="28"/>
                  </a:moveTo>
                  <a:lnTo>
                    <a:pt x="6" y="7"/>
                  </a:lnTo>
                  <a:lnTo>
                    <a:pt x="8" y="5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67" y="15"/>
                  </a:lnTo>
                  <a:lnTo>
                    <a:pt x="72" y="17"/>
                  </a:lnTo>
                  <a:lnTo>
                    <a:pt x="74" y="21"/>
                  </a:lnTo>
                  <a:lnTo>
                    <a:pt x="76" y="26"/>
                  </a:lnTo>
                  <a:lnTo>
                    <a:pt x="76" y="30"/>
                  </a:lnTo>
                  <a:lnTo>
                    <a:pt x="67" y="49"/>
                  </a:lnTo>
                  <a:lnTo>
                    <a:pt x="65" y="53"/>
                  </a:lnTo>
                  <a:lnTo>
                    <a:pt x="63" y="55"/>
                  </a:lnTo>
                  <a:lnTo>
                    <a:pt x="59" y="57"/>
                  </a:lnTo>
                  <a:lnTo>
                    <a:pt x="55" y="57"/>
                  </a:lnTo>
                  <a:lnTo>
                    <a:pt x="6" y="42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29" name="Freeform 488"/>
            <p:cNvSpPr>
              <a:spLocks/>
            </p:cNvSpPr>
            <p:nvPr/>
          </p:nvSpPr>
          <p:spPr bwMode="auto">
            <a:xfrm>
              <a:off x="2414" y="2353"/>
              <a:ext cx="78" cy="57"/>
            </a:xfrm>
            <a:custGeom>
              <a:avLst/>
              <a:gdLst>
                <a:gd name="T0" fmla="*/ 2 w 78"/>
                <a:gd name="T1" fmla="*/ 30 h 57"/>
                <a:gd name="T2" fmla="*/ 9 w 78"/>
                <a:gd name="T3" fmla="*/ 9 h 57"/>
                <a:gd name="T4" fmla="*/ 11 w 78"/>
                <a:gd name="T5" fmla="*/ 5 h 57"/>
                <a:gd name="T6" fmla="*/ 13 w 78"/>
                <a:gd name="T7" fmla="*/ 2 h 57"/>
                <a:gd name="T8" fmla="*/ 17 w 78"/>
                <a:gd name="T9" fmla="*/ 0 h 57"/>
                <a:gd name="T10" fmla="*/ 21 w 78"/>
                <a:gd name="T11" fmla="*/ 0 h 57"/>
                <a:gd name="T12" fmla="*/ 70 w 78"/>
                <a:gd name="T13" fmla="*/ 17 h 57"/>
                <a:gd name="T14" fmla="*/ 74 w 78"/>
                <a:gd name="T15" fmla="*/ 19 h 57"/>
                <a:gd name="T16" fmla="*/ 76 w 78"/>
                <a:gd name="T17" fmla="*/ 21 h 57"/>
                <a:gd name="T18" fmla="*/ 78 w 78"/>
                <a:gd name="T19" fmla="*/ 26 h 57"/>
                <a:gd name="T20" fmla="*/ 76 w 78"/>
                <a:gd name="T21" fmla="*/ 30 h 57"/>
                <a:gd name="T22" fmla="*/ 70 w 78"/>
                <a:gd name="T23" fmla="*/ 51 h 57"/>
                <a:gd name="T24" fmla="*/ 68 w 78"/>
                <a:gd name="T25" fmla="*/ 55 h 57"/>
                <a:gd name="T26" fmla="*/ 65 w 78"/>
                <a:gd name="T27" fmla="*/ 57 h 57"/>
                <a:gd name="T28" fmla="*/ 61 w 78"/>
                <a:gd name="T29" fmla="*/ 57 h 57"/>
                <a:gd name="T30" fmla="*/ 57 w 78"/>
                <a:gd name="T31" fmla="*/ 57 h 57"/>
                <a:gd name="T32" fmla="*/ 9 w 78"/>
                <a:gd name="T33" fmla="*/ 42 h 57"/>
                <a:gd name="T34" fmla="*/ 4 w 78"/>
                <a:gd name="T35" fmla="*/ 40 h 57"/>
                <a:gd name="T36" fmla="*/ 2 w 78"/>
                <a:gd name="T37" fmla="*/ 36 h 57"/>
                <a:gd name="T38" fmla="*/ 0 w 78"/>
                <a:gd name="T39" fmla="*/ 34 h 57"/>
                <a:gd name="T40" fmla="*/ 2 w 78"/>
                <a:gd name="T41" fmla="*/ 3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57"/>
                <a:gd name="T65" fmla="*/ 78 w 78"/>
                <a:gd name="T66" fmla="*/ 57 h 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57">
                  <a:moveTo>
                    <a:pt x="2" y="30"/>
                  </a:moveTo>
                  <a:lnTo>
                    <a:pt x="9" y="9"/>
                  </a:lnTo>
                  <a:lnTo>
                    <a:pt x="11" y="5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70" y="17"/>
                  </a:lnTo>
                  <a:lnTo>
                    <a:pt x="74" y="19"/>
                  </a:lnTo>
                  <a:lnTo>
                    <a:pt x="76" y="21"/>
                  </a:lnTo>
                  <a:lnTo>
                    <a:pt x="78" y="26"/>
                  </a:lnTo>
                  <a:lnTo>
                    <a:pt x="76" y="30"/>
                  </a:lnTo>
                  <a:lnTo>
                    <a:pt x="70" y="51"/>
                  </a:lnTo>
                  <a:lnTo>
                    <a:pt x="68" y="55"/>
                  </a:lnTo>
                  <a:lnTo>
                    <a:pt x="65" y="57"/>
                  </a:lnTo>
                  <a:lnTo>
                    <a:pt x="61" y="57"/>
                  </a:lnTo>
                  <a:lnTo>
                    <a:pt x="57" y="57"/>
                  </a:lnTo>
                  <a:lnTo>
                    <a:pt x="9" y="42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0" name="Freeform 489"/>
            <p:cNvSpPr>
              <a:spLocks/>
            </p:cNvSpPr>
            <p:nvPr/>
          </p:nvSpPr>
          <p:spPr bwMode="auto">
            <a:xfrm>
              <a:off x="555" y="2278"/>
              <a:ext cx="76" cy="56"/>
            </a:xfrm>
            <a:custGeom>
              <a:avLst/>
              <a:gdLst>
                <a:gd name="T0" fmla="*/ 0 w 76"/>
                <a:gd name="T1" fmla="*/ 27 h 56"/>
                <a:gd name="T2" fmla="*/ 7 w 76"/>
                <a:gd name="T3" fmla="*/ 8 h 56"/>
                <a:gd name="T4" fmla="*/ 9 w 76"/>
                <a:gd name="T5" fmla="*/ 4 h 56"/>
                <a:gd name="T6" fmla="*/ 13 w 76"/>
                <a:gd name="T7" fmla="*/ 2 h 56"/>
                <a:gd name="T8" fmla="*/ 17 w 76"/>
                <a:gd name="T9" fmla="*/ 0 h 56"/>
                <a:gd name="T10" fmla="*/ 21 w 76"/>
                <a:gd name="T11" fmla="*/ 0 h 56"/>
                <a:gd name="T12" fmla="*/ 68 w 76"/>
                <a:gd name="T13" fmla="*/ 16 h 56"/>
                <a:gd name="T14" fmla="*/ 72 w 76"/>
                <a:gd name="T15" fmla="*/ 19 h 56"/>
                <a:gd name="T16" fmla="*/ 74 w 76"/>
                <a:gd name="T17" fmla="*/ 21 h 56"/>
                <a:gd name="T18" fmla="*/ 76 w 76"/>
                <a:gd name="T19" fmla="*/ 25 h 56"/>
                <a:gd name="T20" fmla="*/ 76 w 76"/>
                <a:gd name="T21" fmla="*/ 29 h 56"/>
                <a:gd name="T22" fmla="*/ 70 w 76"/>
                <a:gd name="T23" fmla="*/ 50 h 56"/>
                <a:gd name="T24" fmla="*/ 68 w 76"/>
                <a:gd name="T25" fmla="*/ 52 h 56"/>
                <a:gd name="T26" fmla="*/ 63 w 76"/>
                <a:gd name="T27" fmla="*/ 56 h 56"/>
                <a:gd name="T28" fmla="*/ 59 w 76"/>
                <a:gd name="T29" fmla="*/ 56 h 56"/>
                <a:gd name="T30" fmla="*/ 55 w 76"/>
                <a:gd name="T31" fmla="*/ 56 h 56"/>
                <a:gd name="T32" fmla="*/ 9 w 76"/>
                <a:gd name="T33" fmla="*/ 42 h 56"/>
                <a:gd name="T34" fmla="*/ 5 w 76"/>
                <a:gd name="T35" fmla="*/ 40 h 56"/>
                <a:gd name="T36" fmla="*/ 2 w 76"/>
                <a:gd name="T37" fmla="*/ 35 h 56"/>
                <a:gd name="T38" fmla="*/ 0 w 76"/>
                <a:gd name="T39" fmla="*/ 31 h 56"/>
                <a:gd name="T40" fmla="*/ 0 w 76"/>
                <a:gd name="T41" fmla="*/ 27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6"/>
                <a:gd name="T64" fmla="*/ 0 h 56"/>
                <a:gd name="T65" fmla="*/ 76 w 76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6" h="56">
                  <a:moveTo>
                    <a:pt x="0" y="27"/>
                  </a:moveTo>
                  <a:lnTo>
                    <a:pt x="7" y="8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68" y="16"/>
                  </a:lnTo>
                  <a:lnTo>
                    <a:pt x="72" y="19"/>
                  </a:lnTo>
                  <a:lnTo>
                    <a:pt x="74" y="21"/>
                  </a:lnTo>
                  <a:lnTo>
                    <a:pt x="76" y="25"/>
                  </a:lnTo>
                  <a:lnTo>
                    <a:pt x="76" y="29"/>
                  </a:lnTo>
                  <a:lnTo>
                    <a:pt x="70" y="50"/>
                  </a:lnTo>
                  <a:lnTo>
                    <a:pt x="68" y="52"/>
                  </a:lnTo>
                  <a:lnTo>
                    <a:pt x="63" y="56"/>
                  </a:lnTo>
                  <a:lnTo>
                    <a:pt x="59" y="56"/>
                  </a:lnTo>
                  <a:lnTo>
                    <a:pt x="55" y="56"/>
                  </a:lnTo>
                  <a:lnTo>
                    <a:pt x="9" y="42"/>
                  </a:lnTo>
                  <a:lnTo>
                    <a:pt x="5" y="40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1" name="Rectangle 490"/>
            <p:cNvSpPr>
              <a:spLocks noChangeArrowheads="1"/>
            </p:cNvSpPr>
            <p:nvPr/>
          </p:nvSpPr>
          <p:spPr bwMode="auto">
            <a:xfrm>
              <a:off x="3219" y="1456"/>
              <a:ext cx="396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fr-CA" dirty="0">
                  <a:solidFill>
                    <a:srgbClr val="FFFFFF"/>
                  </a:solidFill>
                  <a:latin typeface="Arial" charset="0"/>
                  <a:ea typeface="ＭＳ Ｐゴシック" charset="0"/>
                  <a:cs typeface="Arial" charset="0"/>
                </a:rPr>
                <a:t>BDNF</a:t>
              </a:r>
              <a:endParaRPr lang="fr-CA" sz="2800" dirty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47632" name="Freeform 491"/>
            <p:cNvSpPr>
              <a:spLocks noEditPoints="1"/>
            </p:cNvSpPr>
            <p:nvPr/>
          </p:nvSpPr>
          <p:spPr bwMode="auto">
            <a:xfrm>
              <a:off x="1260" y="2425"/>
              <a:ext cx="340" cy="78"/>
            </a:xfrm>
            <a:custGeom>
              <a:avLst/>
              <a:gdLst>
                <a:gd name="T0" fmla="*/ 332 w 340"/>
                <a:gd name="T1" fmla="*/ 10 h 78"/>
                <a:gd name="T2" fmla="*/ 313 w 340"/>
                <a:gd name="T3" fmla="*/ 33 h 78"/>
                <a:gd name="T4" fmla="*/ 292 w 340"/>
                <a:gd name="T5" fmla="*/ 46 h 78"/>
                <a:gd name="T6" fmla="*/ 277 w 340"/>
                <a:gd name="T7" fmla="*/ 42 h 78"/>
                <a:gd name="T8" fmla="*/ 263 w 340"/>
                <a:gd name="T9" fmla="*/ 40 h 78"/>
                <a:gd name="T10" fmla="*/ 248 w 340"/>
                <a:gd name="T11" fmla="*/ 42 h 78"/>
                <a:gd name="T12" fmla="*/ 225 w 340"/>
                <a:gd name="T13" fmla="*/ 57 h 78"/>
                <a:gd name="T14" fmla="*/ 200 w 340"/>
                <a:gd name="T15" fmla="*/ 69 h 78"/>
                <a:gd name="T16" fmla="*/ 179 w 340"/>
                <a:gd name="T17" fmla="*/ 78 h 78"/>
                <a:gd name="T18" fmla="*/ 164 w 340"/>
                <a:gd name="T19" fmla="*/ 75 h 78"/>
                <a:gd name="T20" fmla="*/ 151 w 340"/>
                <a:gd name="T21" fmla="*/ 65 h 78"/>
                <a:gd name="T22" fmla="*/ 141 w 340"/>
                <a:gd name="T23" fmla="*/ 52 h 78"/>
                <a:gd name="T24" fmla="*/ 132 w 340"/>
                <a:gd name="T25" fmla="*/ 46 h 78"/>
                <a:gd name="T26" fmla="*/ 115 w 340"/>
                <a:gd name="T27" fmla="*/ 46 h 78"/>
                <a:gd name="T28" fmla="*/ 90 w 340"/>
                <a:gd name="T29" fmla="*/ 52 h 78"/>
                <a:gd name="T30" fmla="*/ 57 w 340"/>
                <a:gd name="T31" fmla="*/ 65 h 78"/>
                <a:gd name="T32" fmla="*/ 14 w 340"/>
                <a:gd name="T33" fmla="*/ 75 h 78"/>
                <a:gd name="T34" fmla="*/ 0 w 340"/>
                <a:gd name="T35" fmla="*/ 75 h 78"/>
                <a:gd name="T36" fmla="*/ 29 w 340"/>
                <a:gd name="T37" fmla="*/ 67 h 78"/>
                <a:gd name="T38" fmla="*/ 82 w 340"/>
                <a:gd name="T39" fmla="*/ 35 h 78"/>
                <a:gd name="T40" fmla="*/ 107 w 340"/>
                <a:gd name="T41" fmla="*/ 21 h 78"/>
                <a:gd name="T42" fmla="*/ 136 w 340"/>
                <a:gd name="T43" fmla="*/ 14 h 78"/>
                <a:gd name="T44" fmla="*/ 160 w 340"/>
                <a:gd name="T45" fmla="*/ 17 h 78"/>
                <a:gd name="T46" fmla="*/ 181 w 340"/>
                <a:gd name="T47" fmla="*/ 25 h 78"/>
                <a:gd name="T48" fmla="*/ 185 w 340"/>
                <a:gd name="T49" fmla="*/ 23 h 78"/>
                <a:gd name="T50" fmla="*/ 185 w 340"/>
                <a:gd name="T51" fmla="*/ 27 h 78"/>
                <a:gd name="T52" fmla="*/ 208 w 340"/>
                <a:gd name="T53" fmla="*/ 27 h 78"/>
                <a:gd name="T54" fmla="*/ 237 w 340"/>
                <a:gd name="T55" fmla="*/ 21 h 78"/>
                <a:gd name="T56" fmla="*/ 258 w 340"/>
                <a:gd name="T57" fmla="*/ 19 h 78"/>
                <a:gd name="T58" fmla="*/ 279 w 340"/>
                <a:gd name="T59" fmla="*/ 27 h 78"/>
                <a:gd name="T60" fmla="*/ 296 w 340"/>
                <a:gd name="T61" fmla="*/ 33 h 78"/>
                <a:gd name="T62" fmla="*/ 307 w 340"/>
                <a:gd name="T63" fmla="*/ 27 h 78"/>
                <a:gd name="T64" fmla="*/ 340 w 340"/>
                <a:gd name="T65" fmla="*/ 0 h 78"/>
                <a:gd name="T66" fmla="*/ 185 w 340"/>
                <a:gd name="T67" fmla="*/ 23 h 78"/>
                <a:gd name="T68" fmla="*/ 185 w 340"/>
                <a:gd name="T69" fmla="*/ 23 h 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0"/>
                <a:gd name="T106" fmla="*/ 0 h 78"/>
                <a:gd name="T107" fmla="*/ 340 w 340"/>
                <a:gd name="T108" fmla="*/ 78 h 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0" h="78">
                  <a:moveTo>
                    <a:pt x="340" y="0"/>
                  </a:moveTo>
                  <a:lnTo>
                    <a:pt x="332" y="10"/>
                  </a:lnTo>
                  <a:lnTo>
                    <a:pt x="324" y="23"/>
                  </a:lnTo>
                  <a:lnTo>
                    <a:pt x="313" y="33"/>
                  </a:lnTo>
                  <a:lnTo>
                    <a:pt x="300" y="44"/>
                  </a:lnTo>
                  <a:lnTo>
                    <a:pt x="292" y="46"/>
                  </a:lnTo>
                  <a:lnTo>
                    <a:pt x="286" y="44"/>
                  </a:lnTo>
                  <a:lnTo>
                    <a:pt x="277" y="42"/>
                  </a:lnTo>
                  <a:lnTo>
                    <a:pt x="271" y="40"/>
                  </a:lnTo>
                  <a:lnTo>
                    <a:pt x="263" y="40"/>
                  </a:lnTo>
                  <a:lnTo>
                    <a:pt x="254" y="40"/>
                  </a:lnTo>
                  <a:lnTo>
                    <a:pt x="248" y="42"/>
                  </a:lnTo>
                  <a:lnTo>
                    <a:pt x="239" y="46"/>
                  </a:lnTo>
                  <a:lnTo>
                    <a:pt x="225" y="57"/>
                  </a:lnTo>
                  <a:lnTo>
                    <a:pt x="212" y="65"/>
                  </a:lnTo>
                  <a:lnTo>
                    <a:pt x="200" y="69"/>
                  </a:lnTo>
                  <a:lnTo>
                    <a:pt x="185" y="75"/>
                  </a:lnTo>
                  <a:lnTo>
                    <a:pt x="179" y="78"/>
                  </a:lnTo>
                  <a:lnTo>
                    <a:pt x="170" y="78"/>
                  </a:lnTo>
                  <a:lnTo>
                    <a:pt x="164" y="75"/>
                  </a:lnTo>
                  <a:lnTo>
                    <a:pt x="157" y="73"/>
                  </a:lnTo>
                  <a:lnTo>
                    <a:pt x="151" y="65"/>
                  </a:lnTo>
                  <a:lnTo>
                    <a:pt x="145" y="57"/>
                  </a:lnTo>
                  <a:lnTo>
                    <a:pt x="141" y="52"/>
                  </a:lnTo>
                  <a:lnTo>
                    <a:pt x="139" y="48"/>
                  </a:lnTo>
                  <a:lnTo>
                    <a:pt x="132" y="46"/>
                  </a:lnTo>
                  <a:lnTo>
                    <a:pt x="128" y="46"/>
                  </a:lnTo>
                  <a:lnTo>
                    <a:pt x="115" y="46"/>
                  </a:lnTo>
                  <a:lnTo>
                    <a:pt x="103" y="48"/>
                  </a:lnTo>
                  <a:lnTo>
                    <a:pt x="90" y="52"/>
                  </a:lnTo>
                  <a:lnTo>
                    <a:pt x="80" y="57"/>
                  </a:lnTo>
                  <a:lnTo>
                    <a:pt x="57" y="65"/>
                  </a:lnTo>
                  <a:lnTo>
                    <a:pt x="31" y="73"/>
                  </a:lnTo>
                  <a:lnTo>
                    <a:pt x="14" y="75"/>
                  </a:lnTo>
                  <a:lnTo>
                    <a:pt x="0" y="75"/>
                  </a:lnTo>
                  <a:lnTo>
                    <a:pt x="14" y="73"/>
                  </a:lnTo>
                  <a:lnTo>
                    <a:pt x="29" y="67"/>
                  </a:lnTo>
                  <a:lnTo>
                    <a:pt x="57" y="52"/>
                  </a:lnTo>
                  <a:lnTo>
                    <a:pt x="82" y="35"/>
                  </a:lnTo>
                  <a:lnTo>
                    <a:pt x="94" y="27"/>
                  </a:lnTo>
                  <a:lnTo>
                    <a:pt x="107" y="21"/>
                  </a:lnTo>
                  <a:lnTo>
                    <a:pt x="122" y="17"/>
                  </a:lnTo>
                  <a:lnTo>
                    <a:pt x="136" y="14"/>
                  </a:lnTo>
                  <a:lnTo>
                    <a:pt x="149" y="14"/>
                  </a:lnTo>
                  <a:lnTo>
                    <a:pt x="160" y="17"/>
                  </a:lnTo>
                  <a:lnTo>
                    <a:pt x="170" y="21"/>
                  </a:lnTo>
                  <a:lnTo>
                    <a:pt x="181" y="25"/>
                  </a:lnTo>
                  <a:lnTo>
                    <a:pt x="183" y="25"/>
                  </a:lnTo>
                  <a:lnTo>
                    <a:pt x="185" y="23"/>
                  </a:lnTo>
                  <a:lnTo>
                    <a:pt x="183" y="25"/>
                  </a:lnTo>
                  <a:lnTo>
                    <a:pt x="185" y="27"/>
                  </a:lnTo>
                  <a:lnTo>
                    <a:pt x="187" y="29"/>
                  </a:lnTo>
                  <a:lnTo>
                    <a:pt x="208" y="27"/>
                  </a:lnTo>
                  <a:lnTo>
                    <a:pt x="227" y="23"/>
                  </a:lnTo>
                  <a:lnTo>
                    <a:pt x="237" y="21"/>
                  </a:lnTo>
                  <a:lnTo>
                    <a:pt x="248" y="19"/>
                  </a:lnTo>
                  <a:lnTo>
                    <a:pt x="258" y="19"/>
                  </a:lnTo>
                  <a:lnTo>
                    <a:pt x="267" y="21"/>
                  </a:lnTo>
                  <a:lnTo>
                    <a:pt x="279" y="27"/>
                  </a:lnTo>
                  <a:lnTo>
                    <a:pt x="290" y="33"/>
                  </a:lnTo>
                  <a:lnTo>
                    <a:pt x="296" y="33"/>
                  </a:lnTo>
                  <a:lnTo>
                    <a:pt x="303" y="31"/>
                  </a:lnTo>
                  <a:lnTo>
                    <a:pt x="307" y="27"/>
                  </a:lnTo>
                  <a:lnTo>
                    <a:pt x="311" y="25"/>
                  </a:lnTo>
                  <a:lnTo>
                    <a:pt x="340" y="0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3" name="Freeform 492"/>
            <p:cNvSpPr>
              <a:spLocks/>
            </p:cNvSpPr>
            <p:nvPr/>
          </p:nvSpPr>
          <p:spPr bwMode="auto">
            <a:xfrm>
              <a:off x="1260" y="2425"/>
              <a:ext cx="340" cy="78"/>
            </a:xfrm>
            <a:custGeom>
              <a:avLst/>
              <a:gdLst>
                <a:gd name="T0" fmla="*/ 332 w 340"/>
                <a:gd name="T1" fmla="*/ 10 h 78"/>
                <a:gd name="T2" fmla="*/ 313 w 340"/>
                <a:gd name="T3" fmla="*/ 33 h 78"/>
                <a:gd name="T4" fmla="*/ 292 w 340"/>
                <a:gd name="T5" fmla="*/ 46 h 78"/>
                <a:gd name="T6" fmla="*/ 277 w 340"/>
                <a:gd name="T7" fmla="*/ 42 h 78"/>
                <a:gd name="T8" fmla="*/ 263 w 340"/>
                <a:gd name="T9" fmla="*/ 40 h 78"/>
                <a:gd name="T10" fmla="*/ 248 w 340"/>
                <a:gd name="T11" fmla="*/ 42 h 78"/>
                <a:gd name="T12" fmla="*/ 225 w 340"/>
                <a:gd name="T13" fmla="*/ 57 h 78"/>
                <a:gd name="T14" fmla="*/ 200 w 340"/>
                <a:gd name="T15" fmla="*/ 69 h 78"/>
                <a:gd name="T16" fmla="*/ 179 w 340"/>
                <a:gd name="T17" fmla="*/ 78 h 78"/>
                <a:gd name="T18" fmla="*/ 164 w 340"/>
                <a:gd name="T19" fmla="*/ 75 h 78"/>
                <a:gd name="T20" fmla="*/ 151 w 340"/>
                <a:gd name="T21" fmla="*/ 65 h 78"/>
                <a:gd name="T22" fmla="*/ 141 w 340"/>
                <a:gd name="T23" fmla="*/ 52 h 78"/>
                <a:gd name="T24" fmla="*/ 132 w 340"/>
                <a:gd name="T25" fmla="*/ 46 h 78"/>
                <a:gd name="T26" fmla="*/ 115 w 340"/>
                <a:gd name="T27" fmla="*/ 46 h 78"/>
                <a:gd name="T28" fmla="*/ 90 w 340"/>
                <a:gd name="T29" fmla="*/ 52 h 78"/>
                <a:gd name="T30" fmla="*/ 57 w 340"/>
                <a:gd name="T31" fmla="*/ 65 h 78"/>
                <a:gd name="T32" fmla="*/ 14 w 340"/>
                <a:gd name="T33" fmla="*/ 75 h 78"/>
                <a:gd name="T34" fmla="*/ 0 w 340"/>
                <a:gd name="T35" fmla="*/ 75 h 78"/>
                <a:gd name="T36" fmla="*/ 29 w 340"/>
                <a:gd name="T37" fmla="*/ 67 h 78"/>
                <a:gd name="T38" fmla="*/ 82 w 340"/>
                <a:gd name="T39" fmla="*/ 35 h 78"/>
                <a:gd name="T40" fmla="*/ 107 w 340"/>
                <a:gd name="T41" fmla="*/ 21 h 78"/>
                <a:gd name="T42" fmla="*/ 136 w 340"/>
                <a:gd name="T43" fmla="*/ 14 h 78"/>
                <a:gd name="T44" fmla="*/ 160 w 340"/>
                <a:gd name="T45" fmla="*/ 17 h 78"/>
                <a:gd name="T46" fmla="*/ 181 w 340"/>
                <a:gd name="T47" fmla="*/ 25 h 78"/>
                <a:gd name="T48" fmla="*/ 185 w 340"/>
                <a:gd name="T49" fmla="*/ 23 h 78"/>
                <a:gd name="T50" fmla="*/ 185 w 340"/>
                <a:gd name="T51" fmla="*/ 27 h 78"/>
                <a:gd name="T52" fmla="*/ 208 w 340"/>
                <a:gd name="T53" fmla="*/ 27 h 78"/>
                <a:gd name="T54" fmla="*/ 237 w 340"/>
                <a:gd name="T55" fmla="*/ 21 h 78"/>
                <a:gd name="T56" fmla="*/ 258 w 340"/>
                <a:gd name="T57" fmla="*/ 19 h 78"/>
                <a:gd name="T58" fmla="*/ 279 w 340"/>
                <a:gd name="T59" fmla="*/ 27 h 78"/>
                <a:gd name="T60" fmla="*/ 296 w 340"/>
                <a:gd name="T61" fmla="*/ 33 h 78"/>
                <a:gd name="T62" fmla="*/ 307 w 340"/>
                <a:gd name="T63" fmla="*/ 27 h 78"/>
                <a:gd name="T64" fmla="*/ 340 w 340"/>
                <a:gd name="T65" fmla="*/ 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0"/>
                <a:gd name="T100" fmla="*/ 0 h 78"/>
                <a:gd name="T101" fmla="*/ 340 w 340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0" h="78">
                  <a:moveTo>
                    <a:pt x="340" y="0"/>
                  </a:moveTo>
                  <a:lnTo>
                    <a:pt x="332" y="10"/>
                  </a:lnTo>
                  <a:lnTo>
                    <a:pt x="324" y="23"/>
                  </a:lnTo>
                  <a:lnTo>
                    <a:pt x="313" y="33"/>
                  </a:lnTo>
                  <a:lnTo>
                    <a:pt x="300" y="44"/>
                  </a:lnTo>
                  <a:lnTo>
                    <a:pt x="292" y="46"/>
                  </a:lnTo>
                  <a:lnTo>
                    <a:pt x="286" y="44"/>
                  </a:lnTo>
                  <a:lnTo>
                    <a:pt x="277" y="42"/>
                  </a:lnTo>
                  <a:lnTo>
                    <a:pt x="271" y="40"/>
                  </a:lnTo>
                  <a:lnTo>
                    <a:pt x="263" y="40"/>
                  </a:lnTo>
                  <a:lnTo>
                    <a:pt x="254" y="40"/>
                  </a:lnTo>
                  <a:lnTo>
                    <a:pt x="248" y="42"/>
                  </a:lnTo>
                  <a:lnTo>
                    <a:pt x="239" y="46"/>
                  </a:lnTo>
                  <a:lnTo>
                    <a:pt x="225" y="57"/>
                  </a:lnTo>
                  <a:lnTo>
                    <a:pt x="212" y="65"/>
                  </a:lnTo>
                  <a:lnTo>
                    <a:pt x="200" y="69"/>
                  </a:lnTo>
                  <a:lnTo>
                    <a:pt x="185" y="75"/>
                  </a:lnTo>
                  <a:lnTo>
                    <a:pt x="179" y="78"/>
                  </a:lnTo>
                  <a:lnTo>
                    <a:pt x="170" y="78"/>
                  </a:lnTo>
                  <a:lnTo>
                    <a:pt x="164" y="75"/>
                  </a:lnTo>
                  <a:lnTo>
                    <a:pt x="157" y="73"/>
                  </a:lnTo>
                  <a:lnTo>
                    <a:pt x="151" y="65"/>
                  </a:lnTo>
                  <a:lnTo>
                    <a:pt x="145" y="57"/>
                  </a:lnTo>
                  <a:lnTo>
                    <a:pt x="141" y="52"/>
                  </a:lnTo>
                  <a:lnTo>
                    <a:pt x="139" y="48"/>
                  </a:lnTo>
                  <a:lnTo>
                    <a:pt x="132" y="46"/>
                  </a:lnTo>
                  <a:lnTo>
                    <a:pt x="128" y="46"/>
                  </a:lnTo>
                  <a:lnTo>
                    <a:pt x="115" y="46"/>
                  </a:lnTo>
                  <a:lnTo>
                    <a:pt x="103" y="48"/>
                  </a:lnTo>
                  <a:lnTo>
                    <a:pt x="90" y="52"/>
                  </a:lnTo>
                  <a:lnTo>
                    <a:pt x="80" y="57"/>
                  </a:lnTo>
                  <a:lnTo>
                    <a:pt x="57" y="65"/>
                  </a:lnTo>
                  <a:lnTo>
                    <a:pt x="31" y="73"/>
                  </a:lnTo>
                  <a:lnTo>
                    <a:pt x="14" y="75"/>
                  </a:lnTo>
                  <a:lnTo>
                    <a:pt x="0" y="75"/>
                  </a:lnTo>
                  <a:lnTo>
                    <a:pt x="14" y="73"/>
                  </a:lnTo>
                  <a:lnTo>
                    <a:pt x="29" y="67"/>
                  </a:lnTo>
                  <a:lnTo>
                    <a:pt x="57" y="52"/>
                  </a:lnTo>
                  <a:lnTo>
                    <a:pt x="82" y="35"/>
                  </a:lnTo>
                  <a:lnTo>
                    <a:pt x="94" y="27"/>
                  </a:lnTo>
                  <a:lnTo>
                    <a:pt x="107" y="21"/>
                  </a:lnTo>
                  <a:lnTo>
                    <a:pt x="122" y="17"/>
                  </a:lnTo>
                  <a:lnTo>
                    <a:pt x="136" y="14"/>
                  </a:lnTo>
                  <a:lnTo>
                    <a:pt x="149" y="14"/>
                  </a:lnTo>
                  <a:lnTo>
                    <a:pt x="160" y="17"/>
                  </a:lnTo>
                  <a:lnTo>
                    <a:pt x="170" y="21"/>
                  </a:lnTo>
                  <a:lnTo>
                    <a:pt x="181" y="25"/>
                  </a:lnTo>
                  <a:lnTo>
                    <a:pt x="183" y="25"/>
                  </a:lnTo>
                  <a:lnTo>
                    <a:pt x="185" y="23"/>
                  </a:lnTo>
                  <a:lnTo>
                    <a:pt x="183" y="25"/>
                  </a:lnTo>
                  <a:lnTo>
                    <a:pt x="185" y="27"/>
                  </a:lnTo>
                  <a:lnTo>
                    <a:pt x="187" y="29"/>
                  </a:lnTo>
                  <a:lnTo>
                    <a:pt x="208" y="27"/>
                  </a:lnTo>
                  <a:lnTo>
                    <a:pt x="227" y="23"/>
                  </a:lnTo>
                  <a:lnTo>
                    <a:pt x="237" y="21"/>
                  </a:lnTo>
                  <a:lnTo>
                    <a:pt x="248" y="19"/>
                  </a:lnTo>
                  <a:lnTo>
                    <a:pt x="258" y="19"/>
                  </a:lnTo>
                  <a:lnTo>
                    <a:pt x="267" y="21"/>
                  </a:lnTo>
                  <a:lnTo>
                    <a:pt x="279" y="27"/>
                  </a:lnTo>
                  <a:lnTo>
                    <a:pt x="290" y="33"/>
                  </a:lnTo>
                  <a:lnTo>
                    <a:pt x="296" y="33"/>
                  </a:lnTo>
                  <a:lnTo>
                    <a:pt x="303" y="31"/>
                  </a:lnTo>
                  <a:lnTo>
                    <a:pt x="307" y="27"/>
                  </a:lnTo>
                  <a:lnTo>
                    <a:pt x="311" y="25"/>
                  </a:lnTo>
                  <a:lnTo>
                    <a:pt x="340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4" name="Rectangle 493"/>
            <p:cNvSpPr>
              <a:spLocks noChangeArrowheads="1"/>
            </p:cNvSpPr>
            <p:nvPr/>
          </p:nvSpPr>
          <p:spPr bwMode="auto">
            <a:xfrm>
              <a:off x="1445" y="2448"/>
              <a:ext cx="1" cy="1"/>
            </a:xfrm>
            <a:prstGeom prst="rect">
              <a:avLst/>
            </a:prstGeom>
            <a:noFill/>
            <a:ln w="2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fr-CA">
                <a:solidFill>
                  <a:srgbClr val="FFFFFF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47635" name="Freeform 494"/>
            <p:cNvSpPr>
              <a:spLocks/>
            </p:cNvSpPr>
            <p:nvPr/>
          </p:nvSpPr>
          <p:spPr bwMode="auto">
            <a:xfrm>
              <a:off x="1214" y="2162"/>
              <a:ext cx="304" cy="567"/>
            </a:xfrm>
            <a:custGeom>
              <a:avLst/>
              <a:gdLst>
                <a:gd name="T0" fmla="*/ 288 w 304"/>
                <a:gd name="T1" fmla="*/ 13 h 567"/>
                <a:gd name="T2" fmla="*/ 275 w 304"/>
                <a:gd name="T3" fmla="*/ 38 h 567"/>
                <a:gd name="T4" fmla="*/ 279 w 304"/>
                <a:gd name="T5" fmla="*/ 80 h 567"/>
                <a:gd name="T6" fmla="*/ 296 w 304"/>
                <a:gd name="T7" fmla="*/ 118 h 567"/>
                <a:gd name="T8" fmla="*/ 302 w 304"/>
                <a:gd name="T9" fmla="*/ 145 h 567"/>
                <a:gd name="T10" fmla="*/ 302 w 304"/>
                <a:gd name="T11" fmla="*/ 172 h 567"/>
                <a:gd name="T12" fmla="*/ 290 w 304"/>
                <a:gd name="T13" fmla="*/ 202 h 567"/>
                <a:gd name="T14" fmla="*/ 290 w 304"/>
                <a:gd name="T15" fmla="*/ 202 h 567"/>
                <a:gd name="T16" fmla="*/ 294 w 304"/>
                <a:gd name="T17" fmla="*/ 214 h 567"/>
                <a:gd name="T18" fmla="*/ 285 w 304"/>
                <a:gd name="T19" fmla="*/ 256 h 567"/>
                <a:gd name="T20" fmla="*/ 269 w 304"/>
                <a:gd name="T21" fmla="*/ 303 h 567"/>
                <a:gd name="T22" fmla="*/ 262 w 304"/>
                <a:gd name="T23" fmla="*/ 328 h 567"/>
                <a:gd name="T24" fmla="*/ 254 w 304"/>
                <a:gd name="T25" fmla="*/ 341 h 567"/>
                <a:gd name="T26" fmla="*/ 229 w 304"/>
                <a:gd name="T27" fmla="*/ 357 h 567"/>
                <a:gd name="T28" fmla="*/ 182 w 304"/>
                <a:gd name="T29" fmla="*/ 372 h 567"/>
                <a:gd name="T30" fmla="*/ 136 w 304"/>
                <a:gd name="T31" fmla="*/ 383 h 567"/>
                <a:gd name="T32" fmla="*/ 94 w 304"/>
                <a:gd name="T33" fmla="*/ 401 h 567"/>
                <a:gd name="T34" fmla="*/ 69 w 304"/>
                <a:gd name="T35" fmla="*/ 420 h 567"/>
                <a:gd name="T36" fmla="*/ 63 w 304"/>
                <a:gd name="T37" fmla="*/ 433 h 567"/>
                <a:gd name="T38" fmla="*/ 56 w 304"/>
                <a:gd name="T39" fmla="*/ 458 h 567"/>
                <a:gd name="T40" fmla="*/ 39 w 304"/>
                <a:gd name="T41" fmla="*/ 496 h 567"/>
                <a:gd name="T42" fmla="*/ 18 w 304"/>
                <a:gd name="T43" fmla="*/ 528 h 567"/>
                <a:gd name="T44" fmla="*/ 4 w 304"/>
                <a:gd name="T45" fmla="*/ 555 h 567"/>
                <a:gd name="T46" fmla="*/ 0 w 304"/>
                <a:gd name="T47" fmla="*/ 567 h 567"/>
                <a:gd name="T48" fmla="*/ 6 w 304"/>
                <a:gd name="T49" fmla="*/ 542 h 567"/>
                <a:gd name="T50" fmla="*/ 23 w 304"/>
                <a:gd name="T51" fmla="*/ 509 h 567"/>
                <a:gd name="T52" fmla="*/ 37 w 304"/>
                <a:gd name="T53" fmla="*/ 473 h 567"/>
                <a:gd name="T54" fmla="*/ 44 w 304"/>
                <a:gd name="T55" fmla="*/ 425 h 567"/>
                <a:gd name="T56" fmla="*/ 54 w 304"/>
                <a:gd name="T57" fmla="*/ 399 h 567"/>
                <a:gd name="T58" fmla="*/ 73 w 304"/>
                <a:gd name="T59" fmla="*/ 380 h 567"/>
                <a:gd name="T60" fmla="*/ 117 w 304"/>
                <a:gd name="T61" fmla="*/ 349 h 567"/>
                <a:gd name="T62" fmla="*/ 216 w 304"/>
                <a:gd name="T63" fmla="*/ 280 h 567"/>
                <a:gd name="T64" fmla="*/ 246 w 304"/>
                <a:gd name="T65" fmla="*/ 244 h 567"/>
                <a:gd name="T66" fmla="*/ 260 w 304"/>
                <a:gd name="T67" fmla="*/ 214 h 567"/>
                <a:gd name="T68" fmla="*/ 267 w 304"/>
                <a:gd name="T69" fmla="*/ 185 h 567"/>
                <a:gd name="T70" fmla="*/ 281 w 304"/>
                <a:gd name="T71" fmla="*/ 158 h 567"/>
                <a:gd name="T72" fmla="*/ 281 w 304"/>
                <a:gd name="T73" fmla="*/ 141 h 567"/>
                <a:gd name="T74" fmla="*/ 277 w 304"/>
                <a:gd name="T75" fmla="*/ 118 h 567"/>
                <a:gd name="T76" fmla="*/ 269 w 304"/>
                <a:gd name="T77" fmla="*/ 82 h 567"/>
                <a:gd name="T78" fmla="*/ 267 w 304"/>
                <a:gd name="T79" fmla="*/ 55 h 567"/>
                <a:gd name="T80" fmla="*/ 271 w 304"/>
                <a:gd name="T81" fmla="*/ 36 h 567"/>
                <a:gd name="T82" fmla="*/ 283 w 304"/>
                <a:gd name="T83" fmla="*/ 13 h 5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4"/>
                <a:gd name="T127" fmla="*/ 0 h 567"/>
                <a:gd name="T128" fmla="*/ 304 w 304"/>
                <a:gd name="T129" fmla="*/ 567 h 5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4" h="567">
                  <a:moveTo>
                    <a:pt x="296" y="0"/>
                  </a:moveTo>
                  <a:lnTo>
                    <a:pt x="288" y="13"/>
                  </a:lnTo>
                  <a:lnTo>
                    <a:pt x="279" y="25"/>
                  </a:lnTo>
                  <a:lnTo>
                    <a:pt x="275" y="38"/>
                  </a:lnTo>
                  <a:lnTo>
                    <a:pt x="273" y="53"/>
                  </a:lnTo>
                  <a:lnTo>
                    <a:pt x="279" y="80"/>
                  </a:lnTo>
                  <a:lnTo>
                    <a:pt x="290" y="105"/>
                  </a:lnTo>
                  <a:lnTo>
                    <a:pt x="296" y="118"/>
                  </a:lnTo>
                  <a:lnTo>
                    <a:pt x="300" y="130"/>
                  </a:lnTo>
                  <a:lnTo>
                    <a:pt x="302" y="145"/>
                  </a:lnTo>
                  <a:lnTo>
                    <a:pt x="304" y="158"/>
                  </a:lnTo>
                  <a:lnTo>
                    <a:pt x="302" y="172"/>
                  </a:lnTo>
                  <a:lnTo>
                    <a:pt x="298" y="187"/>
                  </a:lnTo>
                  <a:lnTo>
                    <a:pt x="290" y="202"/>
                  </a:lnTo>
                  <a:lnTo>
                    <a:pt x="294" y="214"/>
                  </a:lnTo>
                  <a:lnTo>
                    <a:pt x="294" y="225"/>
                  </a:lnTo>
                  <a:lnTo>
                    <a:pt x="285" y="256"/>
                  </a:lnTo>
                  <a:lnTo>
                    <a:pt x="275" y="288"/>
                  </a:lnTo>
                  <a:lnTo>
                    <a:pt x="269" y="303"/>
                  </a:lnTo>
                  <a:lnTo>
                    <a:pt x="264" y="320"/>
                  </a:lnTo>
                  <a:lnTo>
                    <a:pt x="262" y="328"/>
                  </a:lnTo>
                  <a:lnTo>
                    <a:pt x="258" y="334"/>
                  </a:lnTo>
                  <a:lnTo>
                    <a:pt x="254" y="341"/>
                  </a:lnTo>
                  <a:lnTo>
                    <a:pt x="248" y="345"/>
                  </a:lnTo>
                  <a:lnTo>
                    <a:pt x="229" y="357"/>
                  </a:lnTo>
                  <a:lnTo>
                    <a:pt x="206" y="366"/>
                  </a:lnTo>
                  <a:lnTo>
                    <a:pt x="182" y="372"/>
                  </a:lnTo>
                  <a:lnTo>
                    <a:pt x="159" y="378"/>
                  </a:lnTo>
                  <a:lnTo>
                    <a:pt x="136" y="383"/>
                  </a:lnTo>
                  <a:lnTo>
                    <a:pt x="115" y="391"/>
                  </a:lnTo>
                  <a:lnTo>
                    <a:pt x="94" y="401"/>
                  </a:lnTo>
                  <a:lnTo>
                    <a:pt x="73" y="414"/>
                  </a:lnTo>
                  <a:lnTo>
                    <a:pt x="69" y="420"/>
                  </a:lnTo>
                  <a:lnTo>
                    <a:pt x="65" y="427"/>
                  </a:lnTo>
                  <a:lnTo>
                    <a:pt x="63" y="433"/>
                  </a:lnTo>
                  <a:lnTo>
                    <a:pt x="60" y="439"/>
                  </a:lnTo>
                  <a:lnTo>
                    <a:pt x="56" y="458"/>
                  </a:lnTo>
                  <a:lnTo>
                    <a:pt x="50" y="479"/>
                  </a:lnTo>
                  <a:lnTo>
                    <a:pt x="39" y="496"/>
                  </a:lnTo>
                  <a:lnTo>
                    <a:pt x="29" y="511"/>
                  </a:lnTo>
                  <a:lnTo>
                    <a:pt x="18" y="528"/>
                  </a:lnTo>
                  <a:lnTo>
                    <a:pt x="8" y="544"/>
                  </a:lnTo>
                  <a:lnTo>
                    <a:pt x="4" y="555"/>
                  </a:lnTo>
                  <a:lnTo>
                    <a:pt x="0" y="567"/>
                  </a:lnTo>
                  <a:lnTo>
                    <a:pt x="2" y="555"/>
                  </a:lnTo>
                  <a:lnTo>
                    <a:pt x="6" y="542"/>
                  </a:lnTo>
                  <a:lnTo>
                    <a:pt x="14" y="525"/>
                  </a:lnTo>
                  <a:lnTo>
                    <a:pt x="23" y="509"/>
                  </a:lnTo>
                  <a:lnTo>
                    <a:pt x="31" y="492"/>
                  </a:lnTo>
                  <a:lnTo>
                    <a:pt x="37" y="473"/>
                  </a:lnTo>
                  <a:lnTo>
                    <a:pt x="42" y="450"/>
                  </a:lnTo>
                  <a:lnTo>
                    <a:pt x="44" y="425"/>
                  </a:lnTo>
                  <a:lnTo>
                    <a:pt x="48" y="412"/>
                  </a:lnTo>
                  <a:lnTo>
                    <a:pt x="54" y="399"/>
                  </a:lnTo>
                  <a:lnTo>
                    <a:pt x="63" y="389"/>
                  </a:lnTo>
                  <a:lnTo>
                    <a:pt x="73" y="380"/>
                  </a:lnTo>
                  <a:lnTo>
                    <a:pt x="94" y="364"/>
                  </a:lnTo>
                  <a:lnTo>
                    <a:pt x="117" y="349"/>
                  </a:lnTo>
                  <a:lnTo>
                    <a:pt x="199" y="294"/>
                  </a:lnTo>
                  <a:lnTo>
                    <a:pt x="216" y="280"/>
                  </a:lnTo>
                  <a:lnTo>
                    <a:pt x="233" y="263"/>
                  </a:lnTo>
                  <a:lnTo>
                    <a:pt x="246" y="244"/>
                  </a:lnTo>
                  <a:lnTo>
                    <a:pt x="258" y="223"/>
                  </a:lnTo>
                  <a:lnTo>
                    <a:pt x="260" y="214"/>
                  </a:lnTo>
                  <a:lnTo>
                    <a:pt x="258" y="204"/>
                  </a:lnTo>
                  <a:lnTo>
                    <a:pt x="267" y="185"/>
                  </a:lnTo>
                  <a:lnTo>
                    <a:pt x="279" y="166"/>
                  </a:lnTo>
                  <a:lnTo>
                    <a:pt x="281" y="158"/>
                  </a:lnTo>
                  <a:lnTo>
                    <a:pt x="281" y="149"/>
                  </a:lnTo>
                  <a:lnTo>
                    <a:pt x="281" y="141"/>
                  </a:lnTo>
                  <a:lnTo>
                    <a:pt x="281" y="135"/>
                  </a:lnTo>
                  <a:lnTo>
                    <a:pt x="277" y="118"/>
                  </a:lnTo>
                  <a:lnTo>
                    <a:pt x="273" y="101"/>
                  </a:lnTo>
                  <a:lnTo>
                    <a:pt x="269" y="82"/>
                  </a:lnTo>
                  <a:lnTo>
                    <a:pt x="267" y="63"/>
                  </a:lnTo>
                  <a:lnTo>
                    <a:pt x="267" y="55"/>
                  </a:lnTo>
                  <a:lnTo>
                    <a:pt x="269" y="44"/>
                  </a:lnTo>
                  <a:lnTo>
                    <a:pt x="271" y="36"/>
                  </a:lnTo>
                  <a:lnTo>
                    <a:pt x="275" y="27"/>
                  </a:lnTo>
                  <a:lnTo>
                    <a:pt x="283" y="1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6" name="Freeform 495"/>
            <p:cNvSpPr>
              <a:spLocks/>
            </p:cNvSpPr>
            <p:nvPr/>
          </p:nvSpPr>
          <p:spPr bwMode="auto">
            <a:xfrm>
              <a:off x="1214" y="2162"/>
              <a:ext cx="304" cy="567"/>
            </a:xfrm>
            <a:custGeom>
              <a:avLst/>
              <a:gdLst>
                <a:gd name="T0" fmla="*/ 288 w 304"/>
                <a:gd name="T1" fmla="*/ 13 h 567"/>
                <a:gd name="T2" fmla="*/ 275 w 304"/>
                <a:gd name="T3" fmla="*/ 38 h 567"/>
                <a:gd name="T4" fmla="*/ 279 w 304"/>
                <a:gd name="T5" fmla="*/ 80 h 567"/>
                <a:gd name="T6" fmla="*/ 296 w 304"/>
                <a:gd name="T7" fmla="*/ 118 h 567"/>
                <a:gd name="T8" fmla="*/ 302 w 304"/>
                <a:gd name="T9" fmla="*/ 145 h 567"/>
                <a:gd name="T10" fmla="*/ 302 w 304"/>
                <a:gd name="T11" fmla="*/ 172 h 567"/>
                <a:gd name="T12" fmla="*/ 290 w 304"/>
                <a:gd name="T13" fmla="*/ 202 h 567"/>
                <a:gd name="T14" fmla="*/ 290 w 304"/>
                <a:gd name="T15" fmla="*/ 202 h 567"/>
                <a:gd name="T16" fmla="*/ 294 w 304"/>
                <a:gd name="T17" fmla="*/ 214 h 567"/>
                <a:gd name="T18" fmla="*/ 285 w 304"/>
                <a:gd name="T19" fmla="*/ 256 h 567"/>
                <a:gd name="T20" fmla="*/ 269 w 304"/>
                <a:gd name="T21" fmla="*/ 303 h 567"/>
                <a:gd name="T22" fmla="*/ 262 w 304"/>
                <a:gd name="T23" fmla="*/ 328 h 567"/>
                <a:gd name="T24" fmla="*/ 254 w 304"/>
                <a:gd name="T25" fmla="*/ 341 h 567"/>
                <a:gd name="T26" fmla="*/ 229 w 304"/>
                <a:gd name="T27" fmla="*/ 357 h 567"/>
                <a:gd name="T28" fmla="*/ 182 w 304"/>
                <a:gd name="T29" fmla="*/ 372 h 567"/>
                <a:gd name="T30" fmla="*/ 136 w 304"/>
                <a:gd name="T31" fmla="*/ 383 h 567"/>
                <a:gd name="T32" fmla="*/ 94 w 304"/>
                <a:gd name="T33" fmla="*/ 401 h 567"/>
                <a:gd name="T34" fmla="*/ 69 w 304"/>
                <a:gd name="T35" fmla="*/ 420 h 567"/>
                <a:gd name="T36" fmla="*/ 63 w 304"/>
                <a:gd name="T37" fmla="*/ 433 h 567"/>
                <a:gd name="T38" fmla="*/ 56 w 304"/>
                <a:gd name="T39" fmla="*/ 458 h 567"/>
                <a:gd name="T40" fmla="*/ 39 w 304"/>
                <a:gd name="T41" fmla="*/ 496 h 567"/>
                <a:gd name="T42" fmla="*/ 18 w 304"/>
                <a:gd name="T43" fmla="*/ 528 h 567"/>
                <a:gd name="T44" fmla="*/ 4 w 304"/>
                <a:gd name="T45" fmla="*/ 555 h 567"/>
                <a:gd name="T46" fmla="*/ 0 w 304"/>
                <a:gd name="T47" fmla="*/ 567 h 567"/>
                <a:gd name="T48" fmla="*/ 6 w 304"/>
                <a:gd name="T49" fmla="*/ 542 h 567"/>
                <a:gd name="T50" fmla="*/ 23 w 304"/>
                <a:gd name="T51" fmla="*/ 509 h 567"/>
                <a:gd name="T52" fmla="*/ 37 w 304"/>
                <a:gd name="T53" fmla="*/ 473 h 567"/>
                <a:gd name="T54" fmla="*/ 44 w 304"/>
                <a:gd name="T55" fmla="*/ 425 h 567"/>
                <a:gd name="T56" fmla="*/ 54 w 304"/>
                <a:gd name="T57" fmla="*/ 399 h 567"/>
                <a:gd name="T58" fmla="*/ 73 w 304"/>
                <a:gd name="T59" fmla="*/ 380 h 567"/>
                <a:gd name="T60" fmla="*/ 117 w 304"/>
                <a:gd name="T61" fmla="*/ 349 h 567"/>
                <a:gd name="T62" fmla="*/ 216 w 304"/>
                <a:gd name="T63" fmla="*/ 280 h 567"/>
                <a:gd name="T64" fmla="*/ 246 w 304"/>
                <a:gd name="T65" fmla="*/ 244 h 567"/>
                <a:gd name="T66" fmla="*/ 260 w 304"/>
                <a:gd name="T67" fmla="*/ 214 h 567"/>
                <a:gd name="T68" fmla="*/ 267 w 304"/>
                <a:gd name="T69" fmla="*/ 185 h 567"/>
                <a:gd name="T70" fmla="*/ 281 w 304"/>
                <a:gd name="T71" fmla="*/ 158 h 567"/>
                <a:gd name="T72" fmla="*/ 281 w 304"/>
                <a:gd name="T73" fmla="*/ 141 h 567"/>
                <a:gd name="T74" fmla="*/ 277 w 304"/>
                <a:gd name="T75" fmla="*/ 118 h 567"/>
                <a:gd name="T76" fmla="*/ 269 w 304"/>
                <a:gd name="T77" fmla="*/ 82 h 567"/>
                <a:gd name="T78" fmla="*/ 267 w 304"/>
                <a:gd name="T79" fmla="*/ 55 h 567"/>
                <a:gd name="T80" fmla="*/ 271 w 304"/>
                <a:gd name="T81" fmla="*/ 36 h 567"/>
                <a:gd name="T82" fmla="*/ 283 w 304"/>
                <a:gd name="T83" fmla="*/ 13 h 5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04"/>
                <a:gd name="T127" fmla="*/ 0 h 567"/>
                <a:gd name="T128" fmla="*/ 304 w 304"/>
                <a:gd name="T129" fmla="*/ 567 h 5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04" h="567">
                  <a:moveTo>
                    <a:pt x="296" y="0"/>
                  </a:moveTo>
                  <a:lnTo>
                    <a:pt x="288" y="13"/>
                  </a:lnTo>
                  <a:lnTo>
                    <a:pt x="279" y="25"/>
                  </a:lnTo>
                  <a:lnTo>
                    <a:pt x="275" y="38"/>
                  </a:lnTo>
                  <a:lnTo>
                    <a:pt x="273" y="53"/>
                  </a:lnTo>
                  <a:lnTo>
                    <a:pt x="279" y="80"/>
                  </a:lnTo>
                  <a:lnTo>
                    <a:pt x="290" y="105"/>
                  </a:lnTo>
                  <a:lnTo>
                    <a:pt x="296" y="118"/>
                  </a:lnTo>
                  <a:lnTo>
                    <a:pt x="300" y="130"/>
                  </a:lnTo>
                  <a:lnTo>
                    <a:pt x="302" y="145"/>
                  </a:lnTo>
                  <a:lnTo>
                    <a:pt x="304" y="158"/>
                  </a:lnTo>
                  <a:lnTo>
                    <a:pt x="302" y="172"/>
                  </a:lnTo>
                  <a:lnTo>
                    <a:pt x="298" y="187"/>
                  </a:lnTo>
                  <a:lnTo>
                    <a:pt x="290" y="202"/>
                  </a:lnTo>
                  <a:lnTo>
                    <a:pt x="294" y="214"/>
                  </a:lnTo>
                  <a:lnTo>
                    <a:pt x="294" y="225"/>
                  </a:lnTo>
                  <a:lnTo>
                    <a:pt x="285" y="256"/>
                  </a:lnTo>
                  <a:lnTo>
                    <a:pt x="275" y="288"/>
                  </a:lnTo>
                  <a:lnTo>
                    <a:pt x="269" y="303"/>
                  </a:lnTo>
                  <a:lnTo>
                    <a:pt x="264" y="320"/>
                  </a:lnTo>
                  <a:lnTo>
                    <a:pt x="262" y="328"/>
                  </a:lnTo>
                  <a:lnTo>
                    <a:pt x="258" y="334"/>
                  </a:lnTo>
                  <a:lnTo>
                    <a:pt x="254" y="341"/>
                  </a:lnTo>
                  <a:lnTo>
                    <a:pt x="248" y="345"/>
                  </a:lnTo>
                  <a:lnTo>
                    <a:pt x="229" y="357"/>
                  </a:lnTo>
                  <a:lnTo>
                    <a:pt x="206" y="366"/>
                  </a:lnTo>
                  <a:lnTo>
                    <a:pt x="182" y="372"/>
                  </a:lnTo>
                  <a:lnTo>
                    <a:pt x="159" y="378"/>
                  </a:lnTo>
                  <a:lnTo>
                    <a:pt x="136" y="383"/>
                  </a:lnTo>
                  <a:lnTo>
                    <a:pt x="115" y="391"/>
                  </a:lnTo>
                  <a:lnTo>
                    <a:pt x="94" y="401"/>
                  </a:lnTo>
                  <a:lnTo>
                    <a:pt x="73" y="414"/>
                  </a:lnTo>
                  <a:lnTo>
                    <a:pt x="69" y="420"/>
                  </a:lnTo>
                  <a:lnTo>
                    <a:pt x="65" y="427"/>
                  </a:lnTo>
                  <a:lnTo>
                    <a:pt x="63" y="433"/>
                  </a:lnTo>
                  <a:lnTo>
                    <a:pt x="60" y="439"/>
                  </a:lnTo>
                  <a:lnTo>
                    <a:pt x="56" y="458"/>
                  </a:lnTo>
                  <a:lnTo>
                    <a:pt x="50" y="479"/>
                  </a:lnTo>
                  <a:lnTo>
                    <a:pt x="39" y="496"/>
                  </a:lnTo>
                  <a:lnTo>
                    <a:pt x="29" y="511"/>
                  </a:lnTo>
                  <a:lnTo>
                    <a:pt x="18" y="528"/>
                  </a:lnTo>
                  <a:lnTo>
                    <a:pt x="8" y="544"/>
                  </a:lnTo>
                  <a:lnTo>
                    <a:pt x="4" y="555"/>
                  </a:lnTo>
                  <a:lnTo>
                    <a:pt x="0" y="567"/>
                  </a:lnTo>
                  <a:lnTo>
                    <a:pt x="2" y="555"/>
                  </a:lnTo>
                  <a:lnTo>
                    <a:pt x="6" y="542"/>
                  </a:lnTo>
                  <a:lnTo>
                    <a:pt x="14" y="525"/>
                  </a:lnTo>
                  <a:lnTo>
                    <a:pt x="23" y="509"/>
                  </a:lnTo>
                  <a:lnTo>
                    <a:pt x="31" y="492"/>
                  </a:lnTo>
                  <a:lnTo>
                    <a:pt x="37" y="473"/>
                  </a:lnTo>
                  <a:lnTo>
                    <a:pt x="42" y="450"/>
                  </a:lnTo>
                  <a:lnTo>
                    <a:pt x="44" y="425"/>
                  </a:lnTo>
                  <a:lnTo>
                    <a:pt x="48" y="412"/>
                  </a:lnTo>
                  <a:lnTo>
                    <a:pt x="54" y="399"/>
                  </a:lnTo>
                  <a:lnTo>
                    <a:pt x="63" y="389"/>
                  </a:lnTo>
                  <a:lnTo>
                    <a:pt x="73" y="380"/>
                  </a:lnTo>
                  <a:lnTo>
                    <a:pt x="94" y="364"/>
                  </a:lnTo>
                  <a:lnTo>
                    <a:pt x="117" y="349"/>
                  </a:lnTo>
                  <a:lnTo>
                    <a:pt x="199" y="294"/>
                  </a:lnTo>
                  <a:lnTo>
                    <a:pt x="216" y="280"/>
                  </a:lnTo>
                  <a:lnTo>
                    <a:pt x="233" y="263"/>
                  </a:lnTo>
                  <a:lnTo>
                    <a:pt x="246" y="244"/>
                  </a:lnTo>
                  <a:lnTo>
                    <a:pt x="258" y="223"/>
                  </a:lnTo>
                  <a:lnTo>
                    <a:pt x="260" y="214"/>
                  </a:lnTo>
                  <a:lnTo>
                    <a:pt x="258" y="204"/>
                  </a:lnTo>
                  <a:lnTo>
                    <a:pt x="267" y="185"/>
                  </a:lnTo>
                  <a:lnTo>
                    <a:pt x="279" y="166"/>
                  </a:lnTo>
                  <a:lnTo>
                    <a:pt x="281" y="158"/>
                  </a:lnTo>
                  <a:lnTo>
                    <a:pt x="281" y="149"/>
                  </a:lnTo>
                  <a:lnTo>
                    <a:pt x="281" y="141"/>
                  </a:lnTo>
                  <a:lnTo>
                    <a:pt x="281" y="135"/>
                  </a:lnTo>
                  <a:lnTo>
                    <a:pt x="277" y="118"/>
                  </a:lnTo>
                  <a:lnTo>
                    <a:pt x="273" y="101"/>
                  </a:lnTo>
                  <a:lnTo>
                    <a:pt x="269" y="82"/>
                  </a:lnTo>
                  <a:lnTo>
                    <a:pt x="267" y="63"/>
                  </a:lnTo>
                  <a:lnTo>
                    <a:pt x="267" y="55"/>
                  </a:lnTo>
                  <a:lnTo>
                    <a:pt x="269" y="44"/>
                  </a:lnTo>
                  <a:lnTo>
                    <a:pt x="271" y="36"/>
                  </a:lnTo>
                  <a:lnTo>
                    <a:pt x="275" y="27"/>
                  </a:lnTo>
                  <a:lnTo>
                    <a:pt x="283" y="13"/>
                  </a:lnTo>
                  <a:lnTo>
                    <a:pt x="296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7" name="Freeform 496"/>
            <p:cNvSpPr>
              <a:spLocks/>
            </p:cNvSpPr>
            <p:nvPr/>
          </p:nvSpPr>
          <p:spPr bwMode="auto">
            <a:xfrm>
              <a:off x="1413" y="2427"/>
              <a:ext cx="179" cy="227"/>
            </a:xfrm>
            <a:custGeom>
              <a:avLst/>
              <a:gdLst>
                <a:gd name="T0" fmla="*/ 0 w 179"/>
                <a:gd name="T1" fmla="*/ 0 h 227"/>
                <a:gd name="T2" fmla="*/ 2 w 179"/>
                <a:gd name="T3" fmla="*/ 8 h 227"/>
                <a:gd name="T4" fmla="*/ 7 w 179"/>
                <a:gd name="T5" fmla="*/ 17 h 227"/>
                <a:gd name="T6" fmla="*/ 9 w 179"/>
                <a:gd name="T7" fmla="*/ 25 h 227"/>
                <a:gd name="T8" fmla="*/ 15 w 179"/>
                <a:gd name="T9" fmla="*/ 33 h 227"/>
                <a:gd name="T10" fmla="*/ 23 w 179"/>
                <a:gd name="T11" fmla="*/ 40 h 227"/>
                <a:gd name="T12" fmla="*/ 32 w 179"/>
                <a:gd name="T13" fmla="*/ 46 h 227"/>
                <a:gd name="T14" fmla="*/ 42 w 179"/>
                <a:gd name="T15" fmla="*/ 50 h 227"/>
                <a:gd name="T16" fmla="*/ 51 w 179"/>
                <a:gd name="T17" fmla="*/ 55 h 227"/>
                <a:gd name="T18" fmla="*/ 72 w 179"/>
                <a:gd name="T19" fmla="*/ 59 h 227"/>
                <a:gd name="T20" fmla="*/ 93 w 179"/>
                <a:gd name="T21" fmla="*/ 65 h 227"/>
                <a:gd name="T22" fmla="*/ 108 w 179"/>
                <a:gd name="T23" fmla="*/ 69 h 227"/>
                <a:gd name="T24" fmla="*/ 120 w 179"/>
                <a:gd name="T25" fmla="*/ 73 h 227"/>
                <a:gd name="T26" fmla="*/ 133 w 179"/>
                <a:gd name="T27" fmla="*/ 82 h 227"/>
                <a:gd name="T28" fmla="*/ 143 w 179"/>
                <a:gd name="T29" fmla="*/ 94 h 227"/>
                <a:gd name="T30" fmla="*/ 152 w 179"/>
                <a:gd name="T31" fmla="*/ 109 h 227"/>
                <a:gd name="T32" fmla="*/ 158 w 179"/>
                <a:gd name="T33" fmla="*/ 126 h 227"/>
                <a:gd name="T34" fmla="*/ 164 w 179"/>
                <a:gd name="T35" fmla="*/ 141 h 227"/>
                <a:gd name="T36" fmla="*/ 169 w 179"/>
                <a:gd name="T37" fmla="*/ 157 h 227"/>
                <a:gd name="T38" fmla="*/ 175 w 179"/>
                <a:gd name="T39" fmla="*/ 191 h 227"/>
                <a:gd name="T40" fmla="*/ 179 w 179"/>
                <a:gd name="T41" fmla="*/ 227 h 227"/>
                <a:gd name="T42" fmla="*/ 179 w 179"/>
                <a:gd name="T43" fmla="*/ 227 h 227"/>
                <a:gd name="T44" fmla="*/ 169 w 179"/>
                <a:gd name="T45" fmla="*/ 204 h 227"/>
                <a:gd name="T46" fmla="*/ 158 w 179"/>
                <a:gd name="T47" fmla="*/ 183 h 227"/>
                <a:gd name="T48" fmla="*/ 145 w 179"/>
                <a:gd name="T49" fmla="*/ 162 h 227"/>
                <a:gd name="T50" fmla="*/ 129 w 179"/>
                <a:gd name="T51" fmla="*/ 141 h 227"/>
                <a:gd name="T52" fmla="*/ 110 w 179"/>
                <a:gd name="T53" fmla="*/ 134 h 227"/>
                <a:gd name="T54" fmla="*/ 86 w 179"/>
                <a:gd name="T55" fmla="*/ 130 h 227"/>
                <a:gd name="T56" fmla="*/ 68 w 179"/>
                <a:gd name="T57" fmla="*/ 109 h 227"/>
                <a:gd name="T58" fmla="*/ 51 w 179"/>
                <a:gd name="T59" fmla="*/ 88 h 227"/>
                <a:gd name="T60" fmla="*/ 36 w 179"/>
                <a:gd name="T61" fmla="*/ 73 h 227"/>
                <a:gd name="T62" fmla="*/ 21 w 179"/>
                <a:gd name="T63" fmla="*/ 61 h 227"/>
                <a:gd name="T64" fmla="*/ 15 w 179"/>
                <a:gd name="T65" fmla="*/ 52 h 227"/>
                <a:gd name="T66" fmla="*/ 9 w 179"/>
                <a:gd name="T67" fmla="*/ 44 h 227"/>
                <a:gd name="T68" fmla="*/ 4 w 179"/>
                <a:gd name="T69" fmla="*/ 36 h 227"/>
                <a:gd name="T70" fmla="*/ 2 w 179"/>
                <a:gd name="T71" fmla="*/ 27 h 227"/>
                <a:gd name="T72" fmla="*/ 0 w 179"/>
                <a:gd name="T73" fmla="*/ 12 h 227"/>
                <a:gd name="T74" fmla="*/ 0 w 179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9"/>
                <a:gd name="T115" fmla="*/ 0 h 227"/>
                <a:gd name="T116" fmla="*/ 179 w 179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9" h="227">
                  <a:moveTo>
                    <a:pt x="0" y="0"/>
                  </a:moveTo>
                  <a:lnTo>
                    <a:pt x="2" y="8"/>
                  </a:lnTo>
                  <a:lnTo>
                    <a:pt x="7" y="17"/>
                  </a:lnTo>
                  <a:lnTo>
                    <a:pt x="9" y="25"/>
                  </a:lnTo>
                  <a:lnTo>
                    <a:pt x="15" y="33"/>
                  </a:lnTo>
                  <a:lnTo>
                    <a:pt x="23" y="40"/>
                  </a:lnTo>
                  <a:lnTo>
                    <a:pt x="32" y="46"/>
                  </a:lnTo>
                  <a:lnTo>
                    <a:pt x="42" y="50"/>
                  </a:lnTo>
                  <a:lnTo>
                    <a:pt x="51" y="55"/>
                  </a:lnTo>
                  <a:lnTo>
                    <a:pt x="72" y="59"/>
                  </a:lnTo>
                  <a:lnTo>
                    <a:pt x="93" y="65"/>
                  </a:lnTo>
                  <a:lnTo>
                    <a:pt x="108" y="69"/>
                  </a:lnTo>
                  <a:lnTo>
                    <a:pt x="120" y="73"/>
                  </a:lnTo>
                  <a:lnTo>
                    <a:pt x="133" y="82"/>
                  </a:lnTo>
                  <a:lnTo>
                    <a:pt x="143" y="94"/>
                  </a:lnTo>
                  <a:lnTo>
                    <a:pt x="152" y="109"/>
                  </a:lnTo>
                  <a:lnTo>
                    <a:pt x="158" y="126"/>
                  </a:lnTo>
                  <a:lnTo>
                    <a:pt x="164" y="141"/>
                  </a:lnTo>
                  <a:lnTo>
                    <a:pt x="169" y="157"/>
                  </a:lnTo>
                  <a:lnTo>
                    <a:pt x="175" y="191"/>
                  </a:lnTo>
                  <a:lnTo>
                    <a:pt x="179" y="227"/>
                  </a:lnTo>
                  <a:lnTo>
                    <a:pt x="169" y="204"/>
                  </a:lnTo>
                  <a:lnTo>
                    <a:pt x="158" y="183"/>
                  </a:lnTo>
                  <a:lnTo>
                    <a:pt x="145" y="162"/>
                  </a:lnTo>
                  <a:lnTo>
                    <a:pt x="129" y="141"/>
                  </a:lnTo>
                  <a:lnTo>
                    <a:pt x="110" y="134"/>
                  </a:lnTo>
                  <a:lnTo>
                    <a:pt x="86" y="130"/>
                  </a:lnTo>
                  <a:lnTo>
                    <a:pt x="68" y="109"/>
                  </a:lnTo>
                  <a:lnTo>
                    <a:pt x="51" y="88"/>
                  </a:lnTo>
                  <a:lnTo>
                    <a:pt x="36" y="73"/>
                  </a:lnTo>
                  <a:lnTo>
                    <a:pt x="21" y="61"/>
                  </a:lnTo>
                  <a:lnTo>
                    <a:pt x="15" y="52"/>
                  </a:lnTo>
                  <a:lnTo>
                    <a:pt x="9" y="44"/>
                  </a:lnTo>
                  <a:lnTo>
                    <a:pt x="4" y="36"/>
                  </a:lnTo>
                  <a:lnTo>
                    <a:pt x="2" y="27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8" name="Freeform 497"/>
            <p:cNvSpPr>
              <a:spLocks/>
            </p:cNvSpPr>
            <p:nvPr/>
          </p:nvSpPr>
          <p:spPr bwMode="auto">
            <a:xfrm>
              <a:off x="1413" y="2427"/>
              <a:ext cx="179" cy="227"/>
            </a:xfrm>
            <a:custGeom>
              <a:avLst/>
              <a:gdLst>
                <a:gd name="T0" fmla="*/ 0 w 179"/>
                <a:gd name="T1" fmla="*/ 0 h 227"/>
                <a:gd name="T2" fmla="*/ 2 w 179"/>
                <a:gd name="T3" fmla="*/ 8 h 227"/>
                <a:gd name="T4" fmla="*/ 7 w 179"/>
                <a:gd name="T5" fmla="*/ 17 h 227"/>
                <a:gd name="T6" fmla="*/ 9 w 179"/>
                <a:gd name="T7" fmla="*/ 25 h 227"/>
                <a:gd name="T8" fmla="*/ 15 w 179"/>
                <a:gd name="T9" fmla="*/ 33 h 227"/>
                <a:gd name="T10" fmla="*/ 23 w 179"/>
                <a:gd name="T11" fmla="*/ 40 h 227"/>
                <a:gd name="T12" fmla="*/ 32 w 179"/>
                <a:gd name="T13" fmla="*/ 46 h 227"/>
                <a:gd name="T14" fmla="*/ 42 w 179"/>
                <a:gd name="T15" fmla="*/ 50 h 227"/>
                <a:gd name="T16" fmla="*/ 51 w 179"/>
                <a:gd name="T17" fmla="*/ 55 h 227"/>
                <a:gd name="T18" fmla="*/ 72 w 179"/>
                <a:gd name="T19" fmla="*/ 59 h 227"/>
                <a:gd name="T20" fmla="*/ 93 w 179"/>
                <a:gd name="T21" fmla="*/ 65 h 227"/>
                <a:gd name="T22" fmla="*/ 108 w 179"/>
                <a:gd name="T23" fmla="*/ 69 h 227"/>
                <a:gd name="T24" fmla="*/ 120 w 179"/>
                <a:gd name="T25" fmla="*/ 73 h 227"/>
                <a:gd name="T26" fmla="*/ 133 w 179"/>
                <a:gd name="T27" fmla="*/ 82 h 227"/>
                <a:gd name="T28" fmla="*/ 143 w 179"/>
                <a:gd name="T29" fmla="*/ 94 h 227"/>
                <a:gd name="T30" fmla="*/ 152 w 179"/>
                <a:gd name="T31" fmla="*/ 109 h 227"/>
                <a:gd name="T32" fmla="*/ 158 w 179"/>
                <a:gd name="T33" fmla="*/ 126 h 227"/>
                <a:gd name="T34" fmla="*/ 164 w 179"/>
                <a:gd name="T35" fmla="*/ 141 h 227"/>
                <a:gd name="T36" fmla="*/ 169 w 179"/>
                <a:gd name="T37" fmla="*/ 157 h 227"/>
                <a:gd name="T38" fmla="*/ 175 w 179"/>
                <a:gd name="T39" fmla="*/ 191 h 227"/>
                <a:gd name="T40" fmla="*/ 179 w 179"/>
                <a:gd name="T41" fmla="*/ 227 h 227"/>
                <a:gd name="T42" fmla="*/ 179 w 179"/>
                <a:gd name="T43" fmla="*/ 227 h 227"/>
                <a:gd name="T44" fmla="*/ 169 w 179"/>
                <a:gd name="T45" fmla="*/ 204 h 227"/>
                <a:gd name="T46" fmla="*/ 158 w 179"/>
                <a:gd name="T47" fmla="*/ 183 h 227"/>
                <a:gd name="T48" fmla="*/ 145 w 179"/>
                <a:gd name="T49" fmla="*/ 162 h 227"/>
                <a:gd name="T50" fmla="*/ 129 w 179"/>
                <a:gd name="T51" fmla="*/ 141 h 227"/>
                <a:gd name="T52" fmla="*/ 110 w 179"/>
                <a:gd name="T53" fmla="*/ 134 h 227"/>
                <a:gd name="T54" fmla="*/ 86 w 179"/>
                <a:gd name="T55" fmla="*/ 130 h 227"/>
                <a:gd name="T56" fmla="*/ 68 w 179"/>
                <a:gd name="T57" fmla="*/ 109 h 227"/>
                <a:gd name="T58" fmla="*/ 51 w 179"/>
                <a:gd name="T59" fmla="*/ 88 h 227"/>
                <a:gd name="T60" fmla="*/ 36 w 179"/>
                <a:gd name="T61" fmla="*/ 73 h 227"/>
                <a:gd name="T62" fmla="*/ 21 w 179"/>
                <a:gd name="T63" fmla="*/ 61 h 227"/>
                <a:gd name="T64" fmla="*/ 15 w 179"/>
                <a:gd name="T65" fmla="*/ 52 h 227"/>
                <a:gd name="T66" fmla="*/ 9 w 179"/>
                <a:gd name="T67" fmla="*/ 44 h 227"/>
                <a:gd name="T68" fmla="*/ 4 w 179"/>
                <a:gd name="T69" fmla="*/ 36 h 227"/>
                <a:gd name="T70" fmla="*/ 2 w 179"/>
                <a:gd name="T71" fmla="*/ 27 h 227"/>
                <a:gd name="T72" fmla="*/ 0 w 179"/>
                <a:gd name="T73" fmla="*/ 12 h 227"/>
                <a:gd name="T74" fmla="*/ 0 w 179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9"/>
                <a:gd name="T115" fmla="*/ 0 h 227"/>
                <a:gd name="T116" fmla="*/ 179 w 179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9" h="227">
                  <a:moveTo>
                    <a:pt x="0" y="0"/>
                  </a:moveTo>
                  <a:lnTo>
                    <a:pt x="2" y="8"/>
                  </a:lnTo>
                  <a:lnTo>
                    <a:pt x="7" y="17"/>
                  </a:lnTo>
                  <a:lnTo>
                    <a:pt x="9" y="25"/>
                  </a:lnTo>
                  <a:lnTo>
                    <a:pt x="15" y="33"/>
                  </a:lnTo>
                  <a:lnTo>
                    <a:pt x="23" y="40"/>
                  </a:lnTo>
                  <a:lnTo>
                    <a:pt x="32" y="46"/>
                  </a:lnTo>
                  <a:lnTo>
                    <a:pt x="42" y="50"/>
                  </a:lnTo>
                  <a:lnTo>
                    <a:pt x="51" y="55"/>
                  </a:lnTo>
                  <a:lnTo>
                    <a:pt x="72" y="59"/>
                  </a:lnTo>
                  <a:lnTo>
                    <a:pt x="93" y="65"/>
                  </a:lnTo>
                  <a:lnTo>
                    <a:pt x="108" y="69"/>
                  </a:lnTo>
                  <a:lnTo>
                    <a:pt x="120" y="73"/>
                  </a:lnTo>
                  <a:lnTo>
                    <a:pt x="133" y="82"/>
                  </a:lnTo>
                  <a:lnTo>
                    <a:pt x="143" y="94"/>
                  </a:lnTo>
                  <a:lnTo>
                    <a:pt x="152" y="109"/>
                  </a:lnTo>
                  <a:lnTo>
                    <a:pt x="158" y="126"/>
                  </a:lnTo>
                  <a:lnTo>
                    <a:pt x="164" y="141"/>
                  </a:lnTo>
                  <a:lnTo>
                    <a:pt x="169" y="157"/>
                  </a:lnTo>
                  <a:lnTo>
                    <a:pt x="175" y="191"/>
                  </a:lnTo>
                  <a:lnTo>
                    <a:pt x="179" y="227"/>
                  </a:lnTo>
                  <a:lnTo>
                    <a:pt x="169" y="204"/>
                  </a:lnTo>
                  <a:lnTo>
                    <a:pt x="158" y="183"/>
                  </a:lnTo>
                  <a:lnTo>
                    <a:pt x="145" y="162"/>
                  </a:lnTo>
                  <a:lnTo>
                    <a:pt x="129" y="141"/>
                  </a:lnTo>
                  <a:lnTo>
                    <a:pt x="110" y="134"/>
                  </a:lnTo>
                  <a:lnTo>
                    <a:pt x="86" y="130"/>
                  </a:lnTo>
                  <a:lnTo>
                    <a:pt x="68" y="109"/>
                  </a:lnTo>
                  <a:lnTo>
                    <a:pt x="51" y="88"/>
                  </a:lnTo>
                  <a:lnTo>
                    <a:pt x="36" y="73"/>
                  </a:lnTo>
                  <a:lnTo>
                    <a:pt x="21" y="61"/>
                  </a:lnTo>
                  <a:lnTo>
                    <a:pt x="15" y="52"/>
                  </a:lnTo>
                  <a:lnTo>
                    <a:pt x="9" y="44"/>
                  </a:lnTo>
                  <a:lnTo>
                    <a:pt x="4" y="36"/>
                  </a:lnTo>
                  <a:lnTo>
                    <a:pt x="2" y="27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39" name="Freeform 498"/>
            <p:cNvSpPr>
              <a:spLocks/>
            </p:cNvSpPr>
            <p:nvPr/>
          </p:nvSpPr>
          <p:spPr bwMode="auto">
            <a:xfrm>
              <a:off x="1228" y="2297"/>
              <a:ext cx="187" cy="132"/>
            </a:xfrm>
            <a:custGeom>
              <a:avLst/>
              <a:gdLst>
                <a:gd name="T0" fmla="*/ 156 w 187"/>
                <a:gd name="T1" fmla="*/ 117 h 132"/>
                <a:gd name="T2" fmla="*/ 156 w 187"/>
                <a:gd name="T3" fmla="*/ 109 h 132"/>
                <a:gd name="T4" fmla="*/ 152 w 187"/>
                <a:gd name="T5" fmla="*/ 103 h 132"/>
                <a:gd name="T6" fmla="*/ 147 w 187"/>
                <a:gd name="T7" fmla="*/ 96 h 132"/>
                <a:gd name="T8" fmla="*/ 141 w 187"/>
                <a:gd name="T9" fmla="*/ 90 h 132"/>
                <a:gd name="T10" fmla="*/ 124 w 187"/>
                <a:gd name="T11" fmla="*/ 75 h 132"/>
                <a:gd name="T12" fmla="*/ 107 w 187"/>
                <a:gd name="T13" fmla="*/ 63 h 132"/>
                <a:gd name="T14" fmla="*/ 101 w 187"/>
                <a:gd name="T15" fmla="*/ 56 h 132"/>
                <a:gd name="T16" fmla="*/ 95 w 187"/>
                <a:gd name="T17" fmla="*/ 48 h 132"/>
                <a:gd name="T18" fmla="*/ 89 w 187"/>
                <a:gd name="T19" fmla="*/ 40 h 132"/>
                <a:gd name="T20" fmla="*/ 84 w 187"/>
                <a:gd name="T21" fmla="*/ 29 h 132"/>
                <a:gd name="T22" fmla="*/ 84 w 187"/>
                <a:gd name="T23" fmla="*/ 19 h 132"/>
                <a:gd name="T24" fmla="*/ 78 w 187"/>
                <a:gd name="T25" fmla="*/ 10 h 132"/>
                <a:gd name="T26" fmla="*/ 65 w 187"/>
                <a:gd name="T27" fmla="*/ 8 h 132"/>
                <a:gd name="T28" fmla="*/ 51 w 187"/>
                <a:gd name="T29" fmla="*/ 10 h 132"/>
                <a:gd name="T30" fmla="*/ 25 w 187"/>
                <a:gd name="T31" fmla="*/ 14 h 132"/>
                <a:gd name="T32" fmla="*/ 0 w 187"/>
                <a:gd name="T33" fmla="*/ 14 h 132"/>
                <a:gd name="T34" fmla="*/ 0 w 187"/>
                <a:gd name="T35" fmla="*/ 14 h 132"/>
                <a:gd name="T36" fmla="*/ 17 w 187"/>
                <a:gd name="T37" fmla="*/ 12 h 132"/>
                <a:gd name="T38" fmla="*/ 34 w 187"/>
                <a:gd name="T39" fmla="*/ 6 h 132"/>
                <a:gd name="T40" fmla="*/ 51 w 187"/>
                <a:gd name="T41" fmla="*/ 2 h 132"/>
                <a:gd name="T42" fmla="*/ 68 w 187"/>
                <a:gd name="T43" fmla="*/ 0 h 132"/>
                <a:gd name="T44" fmla="*/ 76 w 187"/>
                <a:gd name="T45" fmla="*/ 0 h 132"/>
                <a:gd name="T46" fmla="*/ 84 w 187"/>
                <a:gd name="T47" fmla="*/ 2 h 132"/>
                <a:gd name="T48" fmla="*/ 91 w 187"/>
                <a:gd name="T49" fmla="*/ 6 h 132"/>
                <a:gd name="T50" fmla="*/ 95 w 187"/>
                <a:gd name="T51" fmla="*/ 12 h 132"/>
                <a:gd name="T52" fmla="*/ 99 w 187"/>
                <a:gd name="T53" fmla="*/ 21 h 132"/>
                <a:gd name="T54" fmla="*/ 101 w 187"/>
                <a:gd name="T55" fmla="*/ 29 h 132"/>
                <a:gd name="T56" fmla="*/ 105 w 187"/>
                <a:gd name="T57" fmla="*/ 35 h 132"/>
                <a:gd name="T58" fmla="*/ 112 w 187"/>
                <a:gd name="T59" fmla="*/ 42 h 132"/>
                <a:gd name="T60" fmla="*/ 129 w 187"/>
                <a:gd name="T61" fmla="*/ 52 h 132"/>
                <a:gd name="T62" fmla="*/ 145 w 187"/>
                <a:gd name="T63" fmla="*/ 63 h 132"/>
                <a:gd name="T64" fmla="*/ 162 w 187"/>
                <a:gd name="T65" fmla="*/ 73 h 132"/>
                <a:gd name="T66" fmla="*/ 177 w 187"/>
                <a:gd name="T67" fmla="*/ 86 h 132"/>
                <a:gd name="T68" fmla="*/ 181 w 187"/>
                <a:gd name="T69" fmla="*/ 94 h 132"/>
                <a:gd name="T70" fmla="*/ 185 w 187"/>
                <a:gd name="T71" fmla="*/ 100 h 132"/>
                <a:gd name="T72" fmla="*/ 185 w 187"/>
                <a:gd name="T73" fmla="*/ 109 h 132"/>
                <a:gd name="T74" fmla="*/ 187 w 187"/>
                <a:gd name="T75" fmla="*/ 117 h 132"/>
                <a:gd name="T76" fmla="*/ 187 w 187"/>
                <a:gd name="T77" fmla="*/ 124 h 132"/>
                <a:gd name="T78" fmla="*/ 183 w 187"/>
                <a:gd name="T79" fmla="*/ 128 h 132"/>
                <a:gd name="T80" fmla="*/ 179 w 187"/>
                <a:gd name="T81" fmla="*/ 132 h 132"/>
                <a:gd name="T82" fmla="*/ 173 w 187"/>
                <a:gd name="T83" fmla="*/ 132 h 132"/>
                <a:gd name="T84" fmla="*/ 166 w 187"/>
                <a:gd name="T85" fmla="*/ 132 h 132"/>
                <a:gd name="T86" fmla="*/ 160 w 187"/>
                <a:gd name="T87" fmla="*/ 128 h 132"/>
                <a:gd name="T88" fmla="*/ 158 w 187"/>
                <a:gd name="T89" fmla="*/ 124 h 132"/>
                <a:gd name="T90" fmla="*/ 156 w 187"/>
                <a:gd name="T91" fmla="*/ 117 h 1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87"/>
                <a:gd name="T139" fmla="*/ 0 h 132"/>
                <a:gd name="T140" fmla="*/ 187 w 187"/>
                <a:gd name="T141" fmla="*/ 132 h 13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87" h="132">
                  <a:moveTo>
                    <a:pt x="156" y="117"/>
                  </a:moveTo>
                  <a:lnTo>
                    <a:pt x="156" y="109"/>
                  </a:lnTo>
                  <a:lnTo>
                    <a:pt x="152" y="103"/>
                  </a:lnTo>
                  <a:lnTo>
                    <a:pt x="147" y="96"/>
                  </a:lnTo>
                  <a:lnTo>
                    <a:pt x="141" y="90"/>
                  </a:lnTo>
                  <a:lnTo>
                    <a:pt x="124" y="75"/>
                  </a:lnTo>
                  <a:lnTo>
                    <a:pt x="107" y="63"/>
                  </a:lnTo>
                  <a:lnTo>
                    <a:pt x="101" y="56"/>
                  </a:lnTo>
                  <a:lnTo>
                    <a:pt x="95" y="48"/>
                  </a:lnTo>
                  <a:lnTo>
                    <a:pt x="89" y="40"/>
                  </a:lnTo>
                  <a:lnTo>
                    <a:pt x="84" y="29"/>
                  </a:lnTo>
                  <a:lnTo>
                    <a:pt x="84" y="19"/>
                  </a:lnTo>
                  <a:lnTo>
                    <a:pt x="78" y="10"/>
                  </a:lnTo>
                  <a:lnTo>
                    <a:pt x="65" y="8"/>
                  </a:lnTo>
                  <a:lnTo>
                    <a:pt x="51" y="10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17" y="12"/>
                  </a:lnTo>
                  <a:lnTo>
                    <a:pt x="34" y="6"/>
                  </a:lnTo>
                  <a:lnTo>
                    <a:pt x="5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6"/>
                  </a:lnTo>
                  <a:lnTo>
                    <a:pt x="95" y="12"/>
                  </a:lnTo>
                  <a:lnTo>
                    <a:pt x="99" y="21"/>
                  </a:lnTo>
                  <a:lnTo>
                    <a:pt x="101" y="29"/>
                  </a:lnTo>
                  <a:lnTo>
                    <a:pt x="105" y="35"/>
                  </a:lnTo>
                  <a:lnTo>
                    <a:pt x="112" y="42"/>
                  </a:lnTo>
                  <a:lnTo>
                    <a:pt x="129" y="52"/>
                  </a:lnTo>
                  <a:lnTo>
                    <a:pt x="145" y="63"/>
                  </a:lnTo>
                  <a:lnTo>
                    <a:pt x="162" y="73"/>
                  </a:lnTo>
                  <a:lnTo>
                    <a:pt x="177" y="86"/>
                  </a:lnTo>
                  <a:lnTo>
                    <a:pt x="181" y="94"/>
                  </a:lnTo>
                  <a:lnTo>
                    <a:pt x="185" y="100"/>
                  </a:lnTo>
                  <a:lnTo>
                    <a:pt x="185" y="109"/>
                  </a:lnTo>
                  <a:lnTo>
                    <a:pt x="187" y="117"/>
                  </a:lnTo>
                  <a:lnTo>
                    <a:pt x="187" y="124"/>
                  </a:lnTo>
                  <a:lnTo>
                    <a:pt x="183" y="128"/>
                  </a:lnTo>
                  <a:lnTo>
                    <a:pt x="179" y="132"/>
                  </a:lnTo>
                  <a:lnTo>
                    <a:pt x="173" y="132"/>
                  </a:lnTo>
                  <a:lnTo>
                    <a:pt x="166" y="132"/>
                  </a:lnTo>
                  <a:lnTo>
                    <a:pt x="160" y="128"/>
                  </a:lnTo>
                  <a:lnTo>
                    <a:pt x="158" y="124"/>
                  </a:lnTo>
                  <a:lnTo>
                    <a:pt x="156" y="1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0" name="Freeform 499"/>
            <p:cNvSpPr>
              <a:spLocks/>
            </p:cNvSpPr>
            <p:nvPr/>
          </p:nvSpPr>
          <p:spPr bwMode="auto">
            <a:xfrm>
              <a:off x="1228" y="2297"/>
              <a:ext cx="187" cy="132"/>
            </a:xfrm>
            <a:custGeom>
              <a:avLst/>
              <a:gdLst>
                <a:gd name="T0" fmla="*/ 156 w 187"/>
                <a:gd name="T1" fmla="*/ 117 h 132"/>
                <a:gd name="T2" fmla="*/ 156 w 187"/>
                <a:gd name="T3" fmla="*/ 109 h 132"/>
                <a:gd name="T4" fmla="*/ 152 w 187"/>
                <a:gd name="T5" fmla="*/ 103 h 132"/>
                <a:gd name="T6" fmla="*/ 147 w 187"/>
                <a:gd name="T7" fmla="*/ 96 h 132"/>
                <a:gd name="T8" fmla="*/ 141 w 187"/>
                <a:gd name="T9" fmla="*/ 90 h 132"/>
                <a:gd name="T10" fmla="*/ 124 w 187"/>
                <a:gd name="T11" fmla="*/ 75 h 132"/>
                <a:gd name="T12" fmla="*/ 107 w 187"/>
                <a:gd name="T13" fmla="*/ 63 h 132"/>
                <a:gd name="T14" fmla="*/ 101 w 187"/>
                <a:gd name="T15" fmla="*/ 56 h 132"/>
                <a:gd name="T16" fmla="*/ 95 w 187"/>
                <a:gd name="T17" fmla="*/ 48 h 132"/>
                <a:gd name="T18" fmla="*/ 89 w 187"/>
                <a:gd name="T19" fmla="*/ 40 h 132"/>
                <a:gd name="T20" fmla="*/ 84 w 187"/>
                <a:gd name="T21" fmla="*/ 29 h 132"/>
                <a:gd name="T22" fmla="*/ 84 w 187"/>
                <a:gd name="T23" fmla="*/ 19 h 132"/>
                <a:gd name="T24" fmla="*/ 78 w 187"/>
                <a:gd name="T25" fmla="*/ 10 h 132"/>
                <a:gd name="T26" fmla="*/ 65 w 187"/>
                <a:gd name="T27" fmla="*/ 8 h 132"/>
                <a:gd name="T28" fmla="*/ 51 w 187"/>
                <a:gd name="T29" fmla="*/ 10 h 132"/>
                <a:gd name="T30" fmla="*/ 25 w 187"/>
                <a:gd name="T31" fmla="*/ 14 h 132"/>
                <a:gd name="T32" fmla="*/ 0 w 187"/>
                <a:gd name="T33" fmla="*/ 14 h 132"/>
                <a:gd name="T34" fmla="*/ 0 w 187"/>
                <a:gd name="T35" fmla="*/ 14 h 132"/>
                <a:gd name="T36" fmla="*/ 17 w 187"/>
                <a:gd name="T37" fmla="*/ 12 h 132"/>
                <a:gd name="T38" fmla="*/ 34 w 187"/>
                <a:gd name="T39" fmla="*/ 6 h 132"/>
                <a:gd name="T40" fmla="*/ 51 w 187"/>
                <a:gd name="T41" fmla="*/ 2 h 132"/>
                <a:gd name="T42" fmla="*/ 68 w 187"/>
                <a:gd name="T43" fmla="*/ 0 h 132"/>
                <a:gd name="T44" fmla="*/ 76 w 187"/>
                <a:gd name="T45" fmla="*/ 0 h 132"/>
                <a:gd name="T46" fmla="*/ 84 w 187"/>
                <a:gd name="T47" fmla="*/ 2 h 132"/>
                <a:gd name="T48" fmla="*/ 91 w 187"/>
                <a:gd name="T49" fmla="*/ 6 h 132"/>
                <a:gd name="T50" fmla="*/ 95 w 187"/>
                <a:gd name="T51" fmla="*/ 12 h 132"/>
                <a:gd name="T52" fmla="*/ 99 w 187"/>
                <a:gd name="T53" fmla="*/ 21 h 132"/>
                <a:gd name="T54" fmla="*/ 101 w 187"/>
                <a:gd name="T55" fmla="*/ 29 h 132"/>
                <a:gd name="T56" fmla="*/ 105 w 187"/>
                <a:gd name="T57" fmla="*/ 35 h 132"/>
                <a:gd name="T58" fmla="*/ 112 w 187"/>
                <a:gd name="T59" fmla="*/ 42 h 132"/>
                <a:gd name="T60" fmla="*/ 129 w 187"/>
                <a:gd name="T61" fmla="*/ 52 h 132"/>
                <a:gd name="T62" fmla="*/ 145 w 187"/>
                <a:gd name="T63" fmla="*/ 63 h 132"/>
                <a:gd name="T64" fmla="*/ 162 w 187"/>
                <a:gd name="T65" fmla="*/ 73 h 132"/>
                <a:gd name="T66" fmla="*/ 177 w 187"/>
                <a:gd name="T67" fmla="*/ 86 h 132"/>
                <a:gd name="T68" fmla="*/ 181 w 187"/>
                <a:gd name="T69" fmla="*/ 94 h 132"/>
                <a:gd name="T70" fmla="*/ 185 w 187"/>
                <a:gd name="T71" fmla="*/ 100 h 132"/>
                <a:gd name="T72" fmla="*/ 185 w 187"/>
                <a:gd name="T73" fmla="*/ 109 h 132"/>
                <a:gd name="T74" fmla="*/ 187 w 187"/>
                <a:gd name="T75" fmla="*/ 117 h 132"/>
                <a:gd name="T76" fmla="*/ 187 w 187"/>
                <a:gd name="T77" fmla="*/ 124 h 132"/>
                <a:gd name="T78" fmla="*/ 183 w 187"/>
                <a:gd name="T79" fmla="*/ 128 h 132"/>
                <a:gd name="T80" fmla="*/ 179 w 187"/>
                <a:gd name="T81" fmla="*/ 132 h 132"/>
                <a:gd name="T82" fmla="*/ 173 w 187"/>
                <a:gd name="T83" fmla="*/ 132 h 132"/>
                <a:gd name="T84" fmla="*/ 166 w 187"/>
                <a:gd name="T85" fmla="*/ 132 h 132"/>
                <a:gd name="T86" fmla="*/ 160 w 187"/>
                <a:gd name="T87" fmla="*/ 128 h 132"/>
                <a:gd name="T88" fmla="*/ 158 w 187"/>
                <a:gd name="T89" fmla="*/ 124 h 132"/>
                <a:gd name="T90" fmla="*/ 156 w 187"/>
                <a:gd name="T91" fmla="*/ 117 h 1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87"/>
                <a:gd name="T139" fmla="*/ 0 h 132"/>
                <a:gd name="T140" fmla="*/ 187 w 187"/>
                <a:gd name="T141" fmla="*/ 132 h 13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87" h="132">
                  <a:moveTo>
                    <a:pt x="156" y="117"/>
                  </a:moveTo>
                  <a:lnTo>
                    <a:pt x="156" y="109"/>
                  </a:lnTo>
                  <a:lnTo>
                    <a:pt x="152" y="103"/>
                  </a:lnTo>
                  <a:lnTo>
                    <a:pt x="147" y="96"/>
                  </a:lnTo>
                  <a:lnTo>
                    <a:pt x="141" y="90"/>
                  </a:lnTo>
                  <a:lnTo>
                    <a:pt x="124" y="75"/>
                  </a:lnTo>
                  <a:lnTo>
                    <a:pt x="107" y="63"/>
                  </a:lnTo>
                  <a:lnTo>
                    <a:pt x="101" y="56"/>
                  </a:lnTo>
                  <a:lnTo>
                    <a:pt x="95" y="48"/>
                  </a:lnTo>
                  <a:lnTo>
                    <a:pt x="89" y="40"/>
                  </a:lnTo>
                  <a:lnTo>
                    <a:pt x="84" y="29"/>
                  </a:lnTo>
                  <a:lnTo>
                    <a:pt x="84" y="19"/>
                  </a:lnTo>
                  <a:lnTo>
                    <a:pt x="78" y="10"/>
                  </a:lnTo>
                  <a:lnTo>
                    <a:pt x="65" y="8"/>
                  </a:lnTo>
                  <a:lnTo>
                    <a:pt x="51" y="10"/>
                  </a:lnTo>
                  <a:lnTo>
                    <a:pt x="25" y="14"/>
                  </a:lnTo>
                  <a:lnTo>
                    <a:pt x="0" y="14"/>
                  </a:lnTo>
                  <a:lnTo>
                    <a:pt x="17" y="12"/>
                  </a:lnTo>
                  <a:lnTo>
                    <a:pt x="34" y="6"/>
                  </a:lnTo>
                  <a:lnTo>
                    <a:pt x="51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4" y="2"/>
                  </a:lnTo>
                  <a:lnTo>
                    <a:pt x="91" y="6"/>
                  </a:lnTo>
                  <a:lnTo>
                    <a:pt x="95" y="12"/>
                  </a:lnTo>
                  <a:lnTo>
                    <a:pt x="99" y="21"/>
                  </a:lnTo>
                  <a:lnTo>
                    <a:pt x="101" y="29"/>
                  </a:lnTo>
                  <a:lnTo>
                    <a:pt x="105" y="35"/>
                  </a:lnTo>
                  <a:lnTo>
                    <a:pt x="112" y="42"/>
                  </a:lnTo>
                  <a:lnTo>
                    <a:pt x="129" y="52"/>
                  </a:lnTo>
                  <a:lnTo>
                    <a:pt x="145" y="63"/>
                  </a:lnTo>
                  <a:lnTo>
                    <a:pt x="162" y="73"/>
                  </a:lnTo>
                  <a:lnTo>
                    <a:pt x="177" y="86"/>
                  </a:lnTo>
                  <a:lnTo>
                    <a:pt x="181" y="94"/>
                  </a:lnTo>
                  <a:lnTo>
                    <a:pt x="185" y="100"/>
                  </a:lnTo>
                  <a:lnTo>
                    <a:pt x="185" y="109"/>
                  </a:lnTo>
                  <a:lnTo>
                    <a:pt x="187" y="117"/>
                  </a:lnTo>
                  <a:lnTo>
                    <a:pt x="187" y="124"/>
                  </a:lnTo>
                  <a:lnTo>
                    <a:pt x="183" y="128"/>
                  </a:lnTo>
                  <a:lnTo>
                    <a:pt x="179" y="132"/>
                  </a:lnTo>
                  <a:lnTo>
                    <a:pt x="173" y="132"/>
                  </a:lnTo>
                  <a:lnTo>
                    <a:pt x="166" y="132"/>
                  </a:lnTo>
                  <a:lnTo>
                    <a:pt x="160" y="128"/>
                  </a:lnTo>
                  <a:lnTo>
                    <a:pt x="158" y="124"/>
                  </a:lnTo>
                  <a:lnTo>
                    <a:pt x="156" y="117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1" name="Freeform 500"/>
            <p:cNvSpPr>
              <a:spLocks noEditPoints="1"/>
            </p:cNvSpPr>
            <p:nvPr/>
          </p:nvSpPr>
          <p:spPr bwMode="auto">
            <a:xfrm>
              <a:off x="1432" y="2225"/>
              <a:ext cx="97" cy="175"/>
            </a:xfrm>
            <a:custGeom>
              <a:avLst/>
              <a:gdLst>
                <a:gd name="T0" fmla="*/ 0 w 97"/>
                <a:gd name="T1" fmla="*/ 0 h 175"/>
                <a:gd name="T2" fmla="*/ 17 w 97"/>
                <a:gd name="T3" fmla="*/ 6 h 175"/>
                <a:gd name="T4" fmla="*/ 28 w 97"/>
                <a:gd name="T5" fmla="*/ 11 h 175"/>
                <a:gd name="T6" fmla="*/ 36 w 97"/>
                <a:gd name="T7" fmla="*/ 15 h 175"/>
                <a:gd name="T8" fmla="*/ 42 w 97"/>
                <a:gd name="T9" fmla="*/ 42 h 175"/>
                <a:gd name="T10" fmla="*/ 51 w 97"/>
                <a:gd name="T11" fmla="*/ 88 h 175"/>
                <a:gd name="T12" fmla="*/ 57 w 97"/>
                <a:gd name="T13" fmla="*/ 109 h 175"/>
                <a:gd name="T14" fmla="*/ 70 w 97"/>
                <a:gd name="T15" fmla="*/ 78 h 175"/>
                <a:gd name="T16" fmla="*/ 86 w 97"/>
                <a:gd name="T17" fmla="*/ 48 h 175"/>
                <a:gd name="T18" fmla="*/ 93 w 97"/>
                <a:gd name="T19" fmla="*/ 38 h 175"/>
                <a:gd name="T20" fmla="*/ 97 w 97"/>
                <a:gd name="T21" fmla="*/ 27 h 175"/>
                <a:gd name="T22" fmla="*/ 97 w 97"/>
                <a:gd name="T23" fmla="*/ 27 h 175"/>
                <a:gd name="T24" fmla="*/ 97 w 97"/>
                <a:gd name="T25" fmla="*/ 36 h 175"/>
                <a:gd name="T26" fmla="*/ 95 w 97"/>
                <a:gd name="T27" fmla="*/ 42 h 175"/>
                <a:gd name="T28" fmla="*/ 86 w 97"/>
                <a:gd name="T29" fmla="*/ 57 h 175"/>
                <a:gd name="T30" fmla="*/ 80 w 97"/>
                <a:gd name="T31" fmla="*/ 76 h 175"/>
                <a:gd name="T32" fmla="*/ 65 w 97"/>
                <a:gd name="T33" fmla="*/ 149 h 175"/>
                <a:gd name="T34" fmla="*/ 65 w 97"/>
                <a:gd name="T35" fmla="*/ 158 h 175"/>
                <a:gd name="T36" fmla="*/ 61 w 97"/>
                <a:gd name="T37" fmla="*/ 166 h 175"/>
                <a:gd name="T38" fmla="*/ 59 w 97"/>
                <a:gd name="T39" fmla="*/ 168 h 175"/>
                <a:gd name="T40" fmla="*/ 57 w 97"/>
                <a:gd name="T41" fmla="*/ 172 h 175"/>
                <a:gd name="T42" fmla="*/ 53 w 97"/>
                <a:gd name="T43" fmla="*/ 172 h 175"/>
                <a:gd name="T44" fmla="*/ 49 w 97"/>
                <a:gd name="T45" fmla="*/ 175 h 175"/>
                <a:gd name="T46" fmla="*/ 42 w 97"/>
                <a:gd name="T47" fmla="*/ 172 h 175"/>
                <a:gd name="T48" fmla="*/ 36 w 97"/>
                <a:gd name="T49" fmla="*/ 170 h 175"/>
                <a:gd name="T50" fmla="*/ 32 w 97"/>
                <a:gd name="T51" fmla="*/ 149 h 175"/>
                <a:gd name="T52" fmla="*/ 30 w 97"/>
                <a:gd name="T53" fmla="*/ 130 h 175"/>
                <a:gd name="T54" fmla="*/ 30 w 97"/>
                <a:gd name="T55" fmla="*/ 109 h 175"/>
                <a:gd name="T56" fmla="*/ 30 w 97"/>
                <a:gd name="T57" fmla="*/ 88 h 175"/>
                <a:gd name="T58" fmla="*/ 32 w 97"/>
                <a:gd name="T59" fmla="*/ 72 h 175"/>
                <a:gd name="T60" fmla="*/ 34 w 97"/>
                <a:gd name="T61" fmla="*/ 55 h 175"/>
                <a:gd name="T62" fmla="*/ 34 w 97"/>
                <a:gd name="T63" fmla="*/ 36 h 175"/>
                <a:gd name="T64" fmla="*/ 32 w 97"/>
                <a:gd name="T65" fmla="*/ 19 h 175"/>
                <a:gd name="T66" fmla="*/ 25 w 97"/>
                <a:gd name="T67" fmla="*/ 13 h 175"/>
                <a:gd name="T68" fmla="*/ 15 w 97"/>
                <a:gd name="T69" fmla="*/ 9 h 175"/>
                <a:gd name="T70" fmla="*/ 0 w 97"/>
                <a:gd name="T71" fmla="*/ 0 h 175"/>
                <a:gd name="T72" fmla="*/ 40 w 97"/>
                <a:gd name="T73" fmla="*/ 145 h 175"/>
                <a:gd name="T74" fmla="*/ 40 w 97"/>
                <a:gd name="T75" fmla="*/ 145 h 175"/>
                <a:gd name="T76" fmla="*/ 40 w 97"/>
                <a:gd name="T77" fmla="*/ 145 h 175"/>
                <a:gd name="T78" fmla="*/ 38 w 97"/>
                <a:gd name="T79" fmla="*/ 147 h 175"/>
                <a:gd name="T80" fmla="*/ 38 w 97"/>
                <a:gd name="T81" fmla="*/ 147 h 175"/>
                <a:gd name="T82" fmla="*/ 36 w 97"/>
                <a:gd name="T83" fmla="*/ 149 h 175"/>
                <a:gd name="T84" fmla="*/ 36 w 97"/>
                <a:gd name="T85" fmla="*/ 149 h 175"/>
                <a:gd name="T86" fmla="*/ 38 w 97"/>
                <a:gd name="T87" fmla="*/ 145 h 175"/>
                <a:gd name="T88" fmla="*/ 40 w 97"/>
                <a:gd name="T89" fmla="*/ 145 h 1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7"/>
                <a:gd name="T136" fmla="*/ 0 h 175"/>
                <a:gd name="T137" fmla="*/ 97 w 97"/>
                <a:gd name="T138" fmla="*/ 175 h 17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7" h="175">
                  <a:moveTo>
                    <a:pt x="0" y="0"/>
                  </a:moveTo>
                  <a:lnTo>
                    <a:pt x="17" y="6"/>
                  </a:lnTo>
                  <a:lnTo>
                    <a:pt x="28" y="11"/>
                  </a:lnTo>
                  <a:lnTo>
                    <a:pt x="36" y="15"/>
                  </a:lnTo>
                  <a:lnTo>
                    <a:pt x="42" y="42"/>
                  </a:lnTo>
                  <a:lnTo>
                    <a:pt x="51" y="88"/>
                  </a:lnTo>
                  <a:lnTo>
                    <a:pt x="57" y="109"/>
                  </a:lnTo>
                  <a:lnTo>
                    <a:pt x="70" y="78"/>
                  </a:lnTo>
                  <a:lnTo>
                    <a:pt x="86" y="48"/>
                  </a:lnTo>
                  <a:lnTo>
                    <a:pt x="93" y="38"/>
                  </a:lnTo>
                  <a:lnTo>
                    <a:pt x="97" y="27"/>
                  </a:lnTo>
                  <a:lnTo>
                    <a:pt x="97" y="36"/>
                  </a:lnTo>
                  <a:lnTo>
                    <a:pt x="95" y="42"/>
                  </a:lnTo>
                  <a:lnTo>
                    <a:pt x="86" y="57"/>
                  </a:lnTo>
                  <a:lnTo>
                    <a:pt x="80" y="76"/>
                  </a:lnTo>
                  <a:lnTo>
                    <a:pt x="65" y="149"/>
                  </a:lnTo>
                  <a:lnTo>
                    <a:pt x="65" y="158"/>
                  </a:lnTo>
                  <a:lnTo>
                    <a:pt x="61" y="166"/>
                  </a:lnTo>
                  <a:lnTo>
                    <a:pt x="59" y="168"/>
                  </a:lnTo>
                  <a:lnTo>
                    <a:pt x="57" y="172"/>
                  </a:lnTo>
                  <a:lnTo>
                    <a:pt x="53" y="172"/>
                  </a:lnTo>
                  <a:lnTo>
                    <a:pt x="49" y="175"/>
                  </a:lnTo>
                  <a:lnTo>
                    <a:pt x="42" y="172"/>
                  </a:lnTo>
                  <a:lnTo>
                    <a:pt x="36" y="170"/>
                  </a:lnTo>
                  <a:lnTo>
                    <a:pt x="32" y="149"/>
                  </a:lnTo>
                  <a:lnTo>
                    <a:pt x="30" y="130"/>
                  </a:lnTo>
                  <a:lnTo>
                    <a:pt x="30" y="109"/>
                  </a:lnTo>
                  <a:lnTo>
                    <a:pt x="30" y="88"/>
                  </a:lnTo>
                  <a:lnTo>
                    <a:pt x="32" y="72"/>
                  </a:lnTo>
                  <a:lnTo>
                    <a:pt x="34" y="55"/>
                  </a:lnTo>
                  <a:lnTo>
                    <a:pt x="34" y="36"/>
                  </a:lnTo>
                  <a:lnTo>
                    <a:pt x="32" y="19"/>
                  </a:lnTo>
                  <a:lnTo>
                    <a:pt x="25" y="13"/>
                  </a:lnTo>
                  <a:lnTo>
                    <a:pt x="15" y="9"/>
                  </a:lnTo>
                  <a:lnTo>
                    <a:pt x="0" y="0"/>
                  </a:lnTo>
                  <a:close/>
                  <a:moveTo>
                    <a:pt x="40" y="145"/>
                  </a:moveTo>
                  <a:lnTo>
                    <a:pt x="40" y="145"/>
                  </a:lnTo>
                  <a:lnTo>
                    <a:pt x="38" y="147"/>
                  </a:lnTo>
                  <a:lnTo>
                    <a:pt x="36" y="149"/>
                  </a:lnTo>
                  <a:lnTo>
                    <a:pt x="38" y="145"/>
                  </a:lnTo>
                  <a:lnTo>
                    <a:pt x="40" y="1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2" name="Freeform 501"/>
            <p:cNvSpPr>
              <a:spLocks/>
            </p:cNvSpPr>
            <p:nvPr/>
          </p:nvSpPr>
          <p:spPr bwMode="auto">
            <a:xfrm>
              <a:off x="1432" y="2225"/>
              <a:ext cx="97" cy="175"/>
            </a:xfrm>
            <a:custGeom>
              <a:avLst/>
              <a:gdLst>
                <a:gd name="T0" fmla="*/ 0 w 97"/>
                <a:gd name="T1" fmla="*/ 0 h 175"/>
                <a:gd name="T2" fmla="*/ 17 w 97"/>
                <a:gd name="T3" fmla="*/ 6 h 175"/>
                <a:gd name="T4" fmla="*/ 28 w 97"/>
                <a:gd name="T5" fmla="*/ 11 h 175"/>
                <a:gd name="T6" fmla="*/ 36 w 97"/>
                <a:gd name="T7" fmla="*/ 15 h 175"/>
                <a:gd name="T8" fmla="*/ 42 w 97"/>
                <a:gd name="T9" fmla="*/ 42 h 175"/>
                <a:gd name="T10" fmla="*/ 51 w 97"/>
                <a:gd name="T11" fmla="*/ 88 h 175"/>
                <a:gd name="T12" fmla="*/ 57 w 97"/>
                <a:gd name="T13" fmla="*/ 109 h 175"/>
                <a:gd name="T14" fmla="*/ 70 w 97"/>
                <a:gd name="T15" fmla="*/ 78 h 175"/>
                <a:gd name="T16" fmla="*/ 86 w 97"/>
                <a:gd name="T17" fmla="*/ 48 h 175"/>
                <a:gd name="T18" fmla="*/ 93 w 97"/>
                <a:gd name="T19" fmla="*/ 38 h 175"/>
                <a:gd name="T20" fmla="*/ 97 w 97"/>
                <a:gd name="T21" fmla="*/ 27 h 175"/>
                <a:gd name="T22" fmla="*/ 97 w 97"/>
                <a:gd name="T23" fmla="*/ 27 h 175"/>
                <a:gd name="T24" fmla="*/ 97 w 97"/>
                <a:gd name="T25" fmla="*/ 36 h 175"/>
                <a:gd name="T26" fmla="*/ 95 w 97"/>
                <a:gd name="T27" fmla="*/ 42 h 175"/>
                <a:gd name="T28" fmla="*/ 86 w 97"/>
                <a:gd name="T29" fmla="*/ 57 h 175"/>
                <a:gd name="T30" fmla="*/ 80 w 97"/>
                <a:gd name="T31" fmla="*/ 76 h 175"/>
                <a:gd name="T32" fmla="*/ 65 w 97"/>
                <a:gd name="T33" fmla="*/ 149 h 175"/>
                <a:gd name="T34" fmla="*/ 65 w 97"/>
                <a:gd name="T35" fmla="*/ 158 h 175"/>
                <a:gd name="T36" fmla="*/ 61 w 97"/>
                <a:gd name="T37" fmla="*/ 166 h 175"/>
                <a:gd name="T38" fmla="*/ 59 w 97"/>
                <a:gd name="T39" fmla="*/ 168 h 175"/>
                <a:gd name="T40" fmla="*/ 57 w 97"/>
                <a:gd name="T41" fmla="*/ 172 h 175"/>
                <a:gd name="T42" fmla="*/ 53 w 97"/>
                <a:gd name="T43" fmla="*/ 172 h 175"/>
                <a:gd name="T44" fmla="*/ 49 w 97"/>
                <a:gd name="T45" fmla="*/ 175 h 175"/>
                <a:gd name="T46" fmla="*/ 42 w 97"/>
                <a:gd name="T47" fmla="*/ 172 h 175"/>
                <a:gd name="T48" fmla="*/ 36 w 97"/>
                <a:gd name="T49" fmla="*/ 170 h 175"/>
                <a:gd name="T50" fmla="*/ 32 w 97"/>
                <a:gd name="T51" fmla="*/ 149 h 175"/>
                <a:gd name="T52" fmla="*/ 30 w 97"/>
                <a:gd name="T53" fmla="*/ 130 h 175"/>
                <a:gd name="T54" fmla="*/ 30 w 97"/>
                <a:gd name="T55" fmla="*/ 109 h 175"/>
                <a:gd name="T56" fmla="*/ 30 w 97"/>
                <a:gd name="T57" fmla="*/ 88 h 175"/>
                <a:gd name="T58" fmla="*/ 32 w 97"/>
                <a:gd name="T59" fmla="*/ 72 h 175"/>
                <a:gd name="T60" fmla="*/ 34 w 97"/>
                <a:gd name="T61" fmla="*/ 55 h 175"/>
                <a:gd name="T62" fmla="*/ 34 w 97"/>
                <a:gd name="T63" fmla="*/ 36 h 175"/>
                <a:gd name="T64" fmla="*/ 32 w 97"/>
                <a:gd name="T65" fmla="*/ 19 h 175"/>
                <a:gd name="T66" fmla="*/ 25 w 97"/>
                <a:gd name="T67" fmla="*/ 13 h 175"/>
                <a:gd name="T68" fmla="*/ 15 w 97"/>
                <a:gd name="T69" fmla="*/ 9 h 175"/>
                <a:gd name="T70" fmla="*/ 0 w 97"/>
                <a:gd name="T71" fmla="*/ 0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"/>
                <a:gd name="T109" fmla="*/ 0 h 175"/>
                <a:gd name="T110" fmla="*/ 97 w 97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" h="175">
                  <a:moveTo>
                    <a:pt x="0" y="0"/>
                  </a:moveTo>
                  <a:lnTo>
                    <a:pt x="17" y="6"/>
                  </a:lnTo>
                  <a:lnTo>
                    <a:pt x="28" y="11"/>
                  </a:lnTo>
                  <a:lnTo>
                    <a:pt x="36" y="15"/>
                  </a:lnTo>
                  <a:lnTo>
                    <a:pt x="42" y="42"/>
                  </a:lnTo>
                  <a:lnTo>
                    <a:pt x="51" y="88"/>
                  </a:lnTo>
                  <a:lnTo>
                    <a:pt x="57" y="109"/>
                  </a:lnTo>
                  <a:lnTo>
                    <a:pt x="70" y="78"/>
                  </a:lnTo>
                  <a:lnTo>
                    <a:pt x="86" y="48"/>
                  </a:lnTo>
                  <a:lnTo>
                    <a:pt x="93" y="38"/>
                  </a:lnTo>
                  <a:lnTo>
                    <a:pt x="97" y="27"/>
                  </a:lnTo>
                  <a:lnTo>
                    <a:pt x="97" y="36"/>
                  </a:lnTo>
                  <a:lnTo>
                    <a:pt x="95" y="42"/>
                  </a:lnTo>
                  <a:lnTo>
                    <a:pt x="86" y="57"/>
                  </a:lnTo>
                  <a:lnTo>
                    <a:pt x="80" y="76"/>
                  </a:lnTo>
                  <a:lnTo>
                    <a:pt x="65" y="149"/>
                  </a:lnTo>
                  <a:lnTo>
                    <a:pt x="65" y="158"/>
                  </a:lnTo>
                  <a:lnTo>
                    <a:pt x="61" y="166"/>
                  </a:lnTo>
                  <a:lnTo>
                    <a:pt x="59" y="168"/>
                  </a:lnTo>
                  <a:lnTo>
                    <a:pt x="57" y="172"/>
                  </a:lnTo>
                  <a:lnTo>
                    <a:pt x="53" y="172"/>
                  </a:lnTo>
                  <a:lnTo>
                    <a:pt x="49" y="175"/>
                  </a:lnTo>
                  <a:lnTo>
                    <a:pt x="42" y="172"/>
                  </a:lnTo>
                  <a:lnTo>
                    <a:pt x="36" y="170"/>
                  </a:lnTo>
                  <a:lnTo>
                    <a:pt x="32" y="149"/>
                  </a:lnTo>
                  <a:lnTo>
                    <a:pt x="30" y="130"/>
                  </a:lnTo>
                  <a:lnTo>
                    <a:pt x="30" y="109"/>
                  </a:lnTo>
                  <a:lnTo>
                    <a:pt x="30" y="88"/>
                  </a:lnTo>
                  <a:lnTo>
                    <a:pt x="32" y="72"/>
                  </a:lnTo>
                  <a:lnTo>
                    <a:pt x="34" y="55"/>
                  </a:lnTo>
                  <a:lnTo>
                    <a:pt x="34" y="36"/>
                  </a:lnTo>
                  <a:lnTo>
                    <a:pt x="32" y="19"/>
                  </a:lnTo>
                  <a:lnTo>
                    <a:pt x="25" y="13"/>
                  </a:lnTo>
                  <a:lnTo>
                    <a:pt x="15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3" name="Freeform 502"/>
            <p:cNvSpPr>
              <a:spLocks/>
            </p:cNvSpPr>
            <p:nvPr/>
          </p:nvSpPr>
          <p:spPr bwMode="auto">
            <a:xfrm>
              <a:off x="1468" y="2370"/>
              <a:ext cx="4" cy="4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4 w 4"/>
                <a:gd name="T5" fmla="*/ 0 h 4"/>
                <a:gd name="T6" fmla="*/ 2 w 4"/>
                <a:gd name="T7" fmla="*/ 2 h 4"/>
                <a:gd name="T8" fmla="*/ 2 w 4"/>
                <a:gd name="T9" fmla="*/ 2 h 4"/>
                <a:gd name="T10" fmla="*/ 0 w 4"/>
                <a:gd name="T11" fmla="*/ 4 h 4"/>
                <a:gd name="T12" fmla="*/ 0 w 4"/>
                <a:gd name="T13" fmla="*/ 4 h 4"/>
                <a:gd name="T14" fmla="*/ 2 w 4"/>
                <a:gd name="T15" fmla="*/ 0 h 4"/>
                <a:gd name="T16" fmla="*/ 4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4" name="Freeform 503"/>
            <p:cNvSpPr>
              <a:spLocks noEditPoints="1"/>
            </p:cNvSpPr>
            <p:nvPr/>
          </p:nvSpPr>
          <p:spPr bwMode="auto">
            <a:xfrm>
              <a:off x="1224" y="2225"/>
              <a:ext cx="183" cy="227"/>
            </a:xfrm>
            <a:custGeom>
              <a:avLst/>
              <a:gdLst>
                <a:gd name="T0" fmla="*/ 55 w 183"/>
                <a:gd name="T1" fmla="*/ 0 h 227"/>
                <a:gd name="T2" fmla="*/ 53 w 183"/>
                <a:gd name="T3" fmla="*/ 15 h 227"/>
                <a:gd name="T4" fmla="*/ 53 w 183"/>
                <a:gd name="T5" fmla="*/ 27 h 227"/>
                <a:gd name="T6" fmla="*/ 53 w 183"/>
                <a:gd name="T7" fmla="*/ 40 h 227"/>
                <a:gd name="T8" fmla="*/ 55 w 183"/>
                <a:gd name="T9" fmla="*/ 46 h 227"/>
                <a:gd name="T10" fmla="*/ 61 w 183"/>
                <a:gd name="T11" fmla="*/ 53 h 227"/>
                <a:gd name="T12" fmla="*/ 72 w 183"/>
                <a:gd name="T13" fmla="*/ 67 h 227"/>
                <a:gd name="T14" fmla="*/ 164 w 183"/>
                <a:gd name="T15" fmla="*/ 172 h 227"/>
                <a:gd name="T16" fmla="*/ 170 w 183"/>
                <a:gd name="T17" fmla="*/ 183 h 227"/>
                <a:gd name="T18" fmla="*/ 179 w 183"/>
                <a:gd name="T19" fmla="*/ 198 h 227"/>
                <a:gd name="T20" fmla="*/ 183 w 183"/>
                <a:gd name="T21" fmla="*/ 204 h 227"/>
                <a:gd name="T22" fmla="*/ 183 w 183"/>
                <a:gd name="T23" fmla="*/ 212 h 227"/>
                <a:gd name="T24" fmla="*/ 181 w 183"/>
                <a:gd name="T25" fmla="*/ 219 h 227"/>
                <a:gd name="T26" fmla="*/ 177 w 183"/>
                <a:gd name="T27" fmla="*/ 225 h 227"/>
                <a:gd name="T28" fmla="*/ 168 w 183"/>
                <a:gd name="T29" fmla="*/ 227 h 227"/>
                <a:gd name="T30" fmla="*/ 162 w 183"/>
                <a:gd name="T31" fmla="*/ 227 h 227"/>
                <a:gd name="T32" fmla="*/ 156 w 183"/>
                <a:gd name="T33" fmla="*/ 225 h 227"/>
                <a:gd name="T34" fmla="*/ 149 w 183"/>
                <a:gd name="T35" fmla="*/ 219 h 227"/>
                <a:gd name="T36" fmla="*/ 133 w 183"/>
                <a:gd name="T37" fmla="*/ 196 h 227"/>
                <a:gd name="T38" fmla="*/ 114 w 183"/>
                <a:gd name="T39" fmla="*/ 170 h 227"/>
                <a:gd name="T40" fmla="*/ 103 w 183"/>
                <a:gd name="T41" fmla="*/ 158 h 227"/>
                <a:gd name="T42" fmla="*/ 93 w 183"/>
                <a:gd name="T43" fmla="*/ 147 h 227"/>
                <a:gd name="T44" fmla="*/ 82 w 183"/>
                <a:gd name="T45" fmla="*/ 137 h 227"/>
                <a:gd name="T46" fmla="*/ 69 w 183"/>
                <a:gd name="T47" fmla="*/ 128 h 227"/>
                <a:gd name="T48" fmla="*/ 53 w 183"/>
                <a:gd name="T49" fmla="*/ 124 h 227"/>
                <a:gd name="T50" fmla="*/ 36 w 183"/>
                <a:gd name="T51" fmla="*/ 120 h 227"/>
                <a:gd name="T52" fmla="*/ 17 w 183"/>
                <a:gd name="T53" fmla="*/ 120 h 227"/>
                <a:gd name="T54" fmla="*/ 0 w 183"/>
                <a:gd name="T55" fmla="*/ 120 h 227"/>
                <a:gd name="T56" fmla="*/ 0 w 183"/>
                <a:gd name="T57" fmla="*/ 120 h 227"/>
                <a:gd name="T58" fmla="*/ 25 w 183"/>
                <a:gd name="T59" fmla="*/ 118 h 227"/>
                <a:gd name="T60" fmla="*/ 48 w 183"/>
                <a:gd name="T61" fmla="*/ 118 h 227"/>
                <a:gd name="T62" fmla="*/ 61 w 183"/>
                <a:gd name="T63" fmla="*/ 120 h 227"/>
                <a:gd name="T64" fmla="*/ 72 w 183"/>
                <a:gd name="T65" fmla="*/ 122 h 227"/>
                <a:gd name="T66" fmla="*/ 82 w 183"/>
                <a:gd name="T67" fmla="*/ 126 h 227"/>
                <a:gd name="T68" fmla="*/ 95 w 183"/>
                <a:gd name="T69" fmla="*/ 133 h 227"/>
                <a:gd name="T70" fmla="*/ 99 w 183"/>
                <a:gd name="T71" fmla="*/ 137 h 227"/>
                <a:gd name="T72" fmla="*/ 105 w 183"/>
                <a:gd name="T73" fmla="*/ 141 h 227"/>
                <a:gd name="T74" fmla="*/ 101 w 183"/>
                <a:gd name="T75" fmla="*/ 133 h 227"/>
                <a:gd name="T76" fmla="*/ 65 w 183"/>
                <a:gd name="T77" fmla="*/ 72 h 227"/>
                <a:gd name="T78" fmla="*/ 55 w 183"/>
                <a:gd name="T79" fmla="*/ 55 h 227"/>
                <a:gd name="T80" fmla="*/ 48 w 183"/>
                <a:gd name="T81" fmla="*/ 36 h 227"/>
                <a:gd name="T82" fmla="*/ 50 w 183"/>
                <a:gd name="T83" fmla="*/ 17 h 227"/>
                <a:gd name="T84" fmla="*/ 55 w 183"/>
                <a:gd name="T85" fmla="*/ 0 h 227"/>
                <a:gd name="T86" fmla="*/ 170 w 183"/>
                <a:gd name="T87" fmla="*/ 196 h 227"/>
                <a:gd name="T88" fmla="*/ 170 w 183"/>
                <a:gd name="T89" fmla="*/ 198 h 227"/>
                <a:gd name="T90" fmla="*/ 172 w 183"/>
                <a:gd name="T91" fmla="*/ 198 h 227"/>
                <a:gd name="T92" fmla="*/ 170 w 183"/>
                <a:gd name="T93" fmla="*/ 198 h 227"/>
                <a:gd name="T94" fmla="*/ 170 w 183"/>
                <a:gd name="T95" fmla="*/ 196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3"/>
                <a:gd name="T145" fmla="*/ 0 h 227"/>
                <a:gd name="T146" fmla="*/ 183 w 183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3" h="227">
                  <a:moveTo>
                    <a:pt x="55" y="0"/>
                  </a:moveTo>
                  <a:lnTo>
                    <a:pt x="53" y="15"/>
                  </a:lnTo>
                  <a:lnTo>
                    <a:pt x="53" y="27"/>
                  </a:lnTo>
                  <a:lnTo>
                    <a:pt x="53" y="40"/>
                  </a:lnTo>
                  <a:lnTo>
                    <a:pt x="55" y="46"/>
                  </a:lnTo>
                  <a:lnTo>
                    <a:pt x="61" y="53"/>
                  </a:lnTo>
                  <a:lnTo>
                    <a:pt x="72" y="67"/>
                  </a:lnTo>
                  <a:lnTo>
                    <a:pt x="164" y="172"/>
                  </a:lnTo>
                  <a:lnTo>
                    <a:pt x="170" y="183"/>
                  </a:lnTo>
                  <a:lnTo>
                    <a:pt x="179" y="198"/>
                  </a:lnTo>
                  <a:lnTo>
                    <a:pt x="183" y="204"/>
                  </a:lnTo>
                  <a:lnTo>
                    <a:pt x="183" y="212"/>
                  </a:lnTo>
                  <a:lnTo>
                    <a:pt x="181" y="219"/>
                  </a:lnTo>
                  <a:lnTo>
                    <a:pt x="177" y="225"/>
                  </a:lnTo>
                  <a:lnTo>
                    <a:pt x="168" y="227"/>
                  </a:lnTo>
                  <a:lnTo>
                    <a:pt x="162" y="227"/>
                  </a:lnTo>
                  <a:lnTo>
                    <a:pt x="156" y="225"/>
                  </a:lnTo>
                  <a:lnTo>
                    <a:pt x="149" y="219"/>
                  </a:lnTo>
                  <a:lnTo>
                    <a:pt x="133" y="196"/>
                  </a:lnTo>
                  <a:lnTo>
                    <a:pt x="114" y="170"/>
                  </a:lnTo>
                  <a:lnTo>
                    <a:pt x="103" y="158"/>
                  </a:lnTo>
                  <a:lnTo>
                    <a:pt x="93" y="147"/>
                  </a:lnTo>
                  <a:lnTo>
                    <a:pt x="82" y="137"/>
                  </a:lnTo>
                  <a:lnTo>
                    <a:pt x="69" y="128"/>
                  </a:lnTo>
                  <a:lnTo>
                    <a:pt x="53" y="124"/>
                  </a:lnTo>
                  <a:lnTo>
                    <a:pt x="36" y="120"/>
                  </a:lnTo>
                  <a:lnTo>
                    <a:pt x="17" y="120"/>
                  </a:lnTo>
                  <a:lnTo>
                    <a:pt x="0" y="120"/>
                  </a:lnTo>
                  <a:lnTo>
                    <a:pt x="25" y="118"/>
                  </a:lnTo>
                  <a:lnTo>
                    <a:pt x="48" y="118"/>
                  </a:lnTo>
                  <a:lnTo>
                    <a:pt x="61" y="120"/>
                  </a:lnTo>
                  <a:lnTo>
                    <a:pt x="72" y="122"/>
                  </a:lnTo>
                  <a:lnTo>
                    <a:pt x="82" y="126"/>
                  </a:lnTo>
                  <a:lnTo>
                    <a:pt x="95" y="133"/>
                  </a:lnTo>
                  <a:lnTo>
                    <a:pt x="99" y="137"/>
                  </a:lnTo>
                  <a:lnTo>
                    <a:pt x="105" y="141"/>
                  </a:lnTo>
                  <a:lnTo>
                    <a:pt x="101" y="133"/>
                  </a:lnTo>
                  <a:lnTo>
                    <a:pt x="65" y="72"/>
                  </a:lnTo>
                  <a:lnTo>
                    <a:pt x="55" y="55"/>
                  </a:lnTo>
                  <a:lnTo>
                    <a:pt x="48" y="36"/>
                  </a:lnTo>
                  <a:lnTo>
                    <a:pt x="50" y="17"/>
                  </a:lnTo>
                  <a:lnTo>
                    <a:pt x="55" y="0"/>
                  </a:lnTo>
                  <a:close/>
                  <a:moveTo>
                    <a:pt x="170" y="196"/>
                  </a:moveTo>
                  <a:lnTo>
                    <a:pt x="170" y="198"/>
                  </a:lnTo>
                  <a:lnTo>
                    <a:pt x="172" y="198"/>
                  </a:lnTo>
                  <a:lnTo>
                    <a:pt x="170" y="198"/>
                  </a:lnTo>
                  <a:lnTo>
                    <a:pt x="170" y="1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5" name="Freeform 504"/>
            <p:cNvSpPr>
              <a:spLocks/>
            </p:cNvSpPr>
            <p:nvPr/>
          </p:nvSpPr>
          <p:spPr bwMode="auto">
            <a:xfrm>
              <a:off x="1224" y="2225"/>
              <a:ext cx="183" cy="227"/>
            </a:xfrm>
            <a:custGeom>
              <a:avLst/>
              <a:gdLst>
                <a:gd name="T0" fmla="*/ 55 w 183"/>
                <a:gd name="T1" fmla="*/ 0 h 227"/>
                <a:gd name="T2" fmla="*/ 53 w 183"/>
                <a:gd name="T3" fmla="*/ 15 h 227"/>
                <a:gd name="T4" fmla="*/ 53 w 183"/>
                <a:gd name="T5" fmla="*/ 27 h 227"/>
                <a:gd name="T6" fmla="*/ 53 w 183"/>
                <a:gd name="T7" fmla="*/ 40 h 227"/>
                <a:gd name="T8" fmla="*/ 55 w 183"/>
                <a:gd name="T9" fmla="*/ 46 h 227"/>
                <a:gd name="T10" fmla="*/ 61 w 183"/>
                <a:gd name="T11" fmla="*/ 53 h 227"/>
                <a:gd name="T12" fmla="*/ 72 w 183"/>
                <a:gd name="T13" fmla="*/ 67 h 227"/>
                <a:gd name="T14" fmla="*/ 164 w 183"/>
                <a:gd name="T15" fmla="*/ 172 h 227"/>
                <a:gd name="T16" fmla="*/ 170 w 183"/>
                <a:gd name="T17" fmla="*/ 183 h 227"/>
                <a:gd name="T18" fmla="*/ 179 w 183"/>
                <a:gd name="T19" fmla="*/ 198 h 227"/>
                <a:gd name="T20" fmla="*/ 183 w 183"/>
                <a:gd name="T21" fmla="*/ 204 h 227"/>
                <a:gd name="T22" fmla="*/ 183 w 183"/>
                <a:gd name="T23" fmla="*/ 212 h 227"/>
                <a:gd name="T24" fmla="*/ 181 w 183"/>
                <a:gd name="T25" fmla="*/ 219 h 227"/>
                <a:gd name="T26" fmla="*/ 177 w 183"/>
                <a:gd name="T27" fmla="*/ 225 h 227"/>
                <a:gd name="T28" fmla="*/ 168 w 183"/>
                <a:gd name="T29" fmla="*/ 227 h 227"/>
                <a:gd name="T30" fmla="*/ 162 w 183"/>
                <a:gd name="T31" fmla="*/ 227 h 227"/>
                <a:gd name="T32" fmla="*/ 156 w 183"/>
                <a:gd name="T33" fmla="*/ 225 h 227"/>
                <a:gd name="T34" fmla="*/ 149 w 183"/>
                <a:gd name="T35" fmla="*/ 219 h 227"/>
                <a:gd name="T36" fmla="*/ 133 w 183"/>
                <a:gd name="T37" fmla="*/ 196 h 227"/>
                <a:gd name="T38" fmla="*/ 114 w 183"/>
                <a:gd name="T39" fmla="*/ 170 h 227"/>
                <a:gd name="T40" fmla="*/ 103 w 183"/>
                <a:gd name="T41" fmla="*/ 158 h 227"/>
                <a:gd name="T42" fmla="*/ 93 w 183"/>
                <a:gd name="T43" fmla="*/ 147 h 227"/>
                <a:gd name="T44" fmla="*/ 82 w 183"/>
                <a:gd name="T45" fmla="*/ 137 h 227"/>
                <a:gd name="T46" fmla="*/ 69 w 183"/>
                <a:gd name="T47" fmla="*/ 128 h 227"/>
                <a:gd name="T48" fmla="*/ 53 w 183"/>
                <a:gd name="T49" fmla="*/ 124 h 227"/>
                <a:gd name="T50" fmla="*/ 36 w 183"/>
                <a:gd name="T51" fmla="*/ 120 h 227"/>
                <a:gd name="T52" fmla="*/ 17 w 183"/>
                <a:gd name="T53" fmla="*/ 120 h 227"/>
                <a:gd name="T54" fmla="*/ 0 w 183"/>
                <a:gd name="T55" fmla="*/ 120 h 227"/>
                <a:gd name="T56" fmla="*/ 0 w 183"/>
                <a:gd name="T57" fmla="*/ 120 h 227"/>
                <a:gd name="T58" fmla="*/ 25 w 183"/>
                <a:gd name="T59" fmla="*/ 118 h 227"/>
                <a:gd name="T60" fmla="*/ 48 w 183"/>
                <a:gd name="T61" fmla="*/ 118 h 227"/>
                <a:gd name="T62" fmla="*/ 61 w 183"/>
                <a:gd name="T63" fmla="*/ 120 h 227"/>
                <a:gd name="T64" fmla="*/ 72 w 183"/>
                <a:gd name="T65" fmla="*/ 122 h 227"/>
                <a:gd name="T66" fmla="*/ 82 w 183"/>
                <a:gd name="T67" fmla="*/ 126 h 227"/>
                <a:gd name="T68" fmla="*/ 95 w 183"/>
                <a:gd name="T69" fmla="*/ 133 h 227"/>
                <a:gd name="T70" fmla="*/ 99 w 183"/>
                <a:gd name="T71" fmla="*/ 137 h 227"/>
                <a:gd name="T72" fmla="*/ 105 w 183"/>
                <a:gd name="T73" fmla="*/ 141 h 227"/>
                <a:gd name="T74" fmla="*/ 101 w 183"/>
                <a:gd name="T75" fmla="*/ 133 h 227"/>
                <a:gd name="T76" fmla="*/ 65 w 183"/>
                <a:gd name="T77" fmla="*/ 72 h 227"/>
                <a:gd name="T78" fmla="*/ 55 w 183"/>
                <a:gd name="T79" fmla="*/ 55 h 227"/>
                <a:gd name="T80" fmla="*/ 48 w 183"/>
                <a:gd name="T81" fmla="*/ 36 h 227"/>
                <a:gd name="T82" fmla="*/ 50 w 183"/>
                <a:gd name="T83" fmla="*/ 17 h 227"/>
                <a:gd name="T84" fmla="*/ 55 w 183"/>
                <a:gd name="T85" fmla="*/ 0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227"/>
                <a:gd name="T131" fmla="*/ 183 w 183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227">
                  <a:moveTo>
                    <a:pt x="55" y="0"/>
                  </a:moveTo>
                  <a:lnTo>
                    <a:pt x="53" y="15"/>
                  </a:lnTo>
                  <a:lnTo>
                    <a:pt x="53" y="27"/>
                  </a:lnTo>
                  <a:lnTo>
                    <a:pt x="53" y="40"/>
                  </a:lnTo>
                  <a:lnTo>
                    <a:pt x="55" y="46"/>
                  </a:lnTo>
                  <a:lnTo>
                    <a:pt x="61" y="53"/>
                  </a:lnTo>
                  <a:lnTo>
                    <a:pt x="72" y="67"/>
                  </a:lnTo>
                  <a:lnTo>
                    <a:pt x="164" y="172"/>
                  </a:lnTo>
                  <a:lnTo>
                    <a:pt x="170" y="183"/>
                  </a:lnTo>
                  <a:lnTo>
                    <a:pt x="179" y="198"/>
                  </a:lnTo>
                  <a:lnTo>
                    <a:pt x="183" y="204"/>
                  </a:lnTo>
                  <a:lnTo>
                    <a:pt x="183" y="212"/>
                  </a:lnTo>
                  <a:lnTo>
                    <a:pt x="181" y="219"/>
                  </a:lnTo>
                  <a:lnTo>
                    <a:pt x="177" y="225"/>
                  </a:lnTo>
                  <a:lnTo>
                    <a:pt x="168" y="227"/>
                  </a:lnTo>
                  <a:lnTo>
                    <a:pt x="162" y="227"/>
                  </a:lnTo>
                  <a:lnTo>
                    <a:pt x="156" y="225"/>
                  </a:lnTo>
                  <a:lnTo>
                    <a:pt x="149" y="219"/>
                  </a:lnTo>
                  <a:lnTo>
                    <a:pt x="133" y="196"/>
                  </a:lnTo>
                  <a:lnTo>
                    <a:pt x="114" y="170"/>
                  </a:lnTo>
                  <a:lnTo>
                    <a:pt x="103" y="158"/>
                  </a:lnTo>
                  <a:lnTo>
                    <a:pt x="93" y="147"/>
                  </a:lnTo>
                  <a:lnTo>
                    <a:pt x="82" y="137"/>
                  </a:lnTo>
                  <a:lnTo>
                    <a:pt x="69" y="128"/>
                  </a:lnTo>
                  <a:lnTo>
                    <a:pt x="53" y="124"/>
                  </a:lnTo>
                  <a:lnTo>
                    <a:pt x="36" y="120"/>
                  </a:lnTo>
                  <a:lnTo>
                    <a:pt x="17" y="120"/>
                  </a:lnTo>
                  <a:lnTo>
                    <a:pt x="0" y="120"/>
                  </a:lnTo>
                  <a:lnTo>
                    <a:pt x="25" y="118"/>
                  </a:lnTo>
                  <a:lnTo>
                    <a:pt x="48" y="118"/>
                  </a:lnTo>
                  <a:lnTo>
                    <a:pt x="61" y="120"/>
                  </a:lnTo>
                  <a:lnTo>
                    <a:pt x="72" y="122"/>
                  </a:lnTo>
                  <a:lnTo>
                    <a:pt x="82" y="126"/>
                  </a:lnTo>
                  <a:lnTo>
                    <a:pt x="95" y="133"/>
                  </a:lnTo>
                  <a:lnTo>
                    <a:pt x="99" y="137"/>
                  </a:lnTo>
                  <a:lnTo>
                    <a:pt x="105" y="141"/>
                  </a:lnTo>
                  <a:lnTo>
                    <a:pt x="101" y="133"/>
                  </a:lnTo>
                  <a:lnTo>
                    <a:pt x="65" y="72"/>
                  </a:lnTo>
                  <a:lnTo>
                    <a:pt x="55" y="55"/>
                  </a:lnTo>
                  <a:lnTo>
                    <a:pt x="48" y="36"/>
                  </a:lnTo>
                  <a:lnTo>
                    <a:pt x="50" y="17"/>
                  </a:lnTo>
                  <a:lnTo>
                    <a:pt x="55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6" name="Freeform 505"/>
            <p:cNvSpPr>
              <a:spLocks/>
            </p:cNvSpPr>
            <p:nvPr/>
          </p:nvSpPr>
          <p:spPr bwMode="auto">
            <a:xfrm>
              <a:off x="1394" y="2421"/>
              <a:ext cx="2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0 w 2"/>
                <a:gd name="T7" fmla="*/ 2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7" name="Freeform 506"/>
            <p:cNvSpPr>
              <a:spLocks noEditPoints="1"/>
            </p:cNvSpPr>
            <p:nvPr/>
          </p:nvSpPr>
          <p:spPr bwMode="auto">
            <a:xfrm>
              <a:off x="1211" y="2610"/>
              <a:ext cx="61" cy="119"/>
            </a:xfrm>
            <a:custGeom>
              <a:avLst/>
              <a:gdLst>
                <a:gd name="T0" fmla="*/ 0 w 61"/>
                <a:gd name="T1" fmla="*/ 71 h 119"/>
                <a:gd name="T2" fmla="*/ 21 w 61"/>
                <a:gd name="T3" fmla="*/ 42 h 119"/>
                <a:gd name="T4" fmla="*/ 40 w 61"/>
                <a:gd name="T5" fmla="*/ 10 h 119"/>
                <a:gd name="T6" fmla="*/ 40 w 61"/>
                <a:gd name="T7" fmla="*/ 10 h 119"/>
                <a:gd name="T8" fmla="*/ 40 w 61"/>
                <a:gd name="T9" fmla="*/ 10 h 119"/>
                <a:gd name="T10" fmla="*/ 40 w 61"/>
                <a:gd name="T11" fmla="*/ 10 h 119"/>
                <a:gd name="T12" fmla="*/ 40 w 61"/>
                <a:gd name="T13" fmla="*/ 10 h 119"/>
                <a:gd name="T14" fmla="*/ 45 w 61"/>
                <a:gd name="T15" fmla="*/ 4 h 119"/>
                <a:gd name="T16" fmla="*/ 47 w 61"/>
                <a:gd name="T17" fmla="*/ 2 h 119"/>
                <a:gd name="T18" fmla="*/ 51 w 61"/>
                <a:gd name="T19" fmla="*/ 0 h 119"/>
                <a:gd name="T20" fmla="*/ 57 w 61"/>
                <a:gd name="T21" fmla="*/ 2 h 119"/>
                <a:gd name="T22" fmla="*/ 59 w 61"/>
                <a:gd name="T23" fmla="*/ 4 h 119"/>
                <a:gd name="T24" fmla="*/ 61 w 61"/>
                <a:gd name="T25" fmla="*/ 10 h 119"/>
                <a:gd name="T26" fmla="*/ 59 w 61"/>
                <a:gd name="T27" fmla="*/ 21 h 119"/>
                <a:gd name="T28" fmla="*/ 57 w 61"/>
                <a:gd name="T29" fmla="*/ 31 h 119"/>
                <a:gd name="T30" fmla="*/ 53 w 61"/>
                <a:gd name="T31" fmla="*/ 44 h 119"/>
                <a:gd name="T32" fmla="*/ 49 w 61"/>
                <a:gd name="T33" fmla="*/ 54 h 119"/>
                <a:gd name="T34" fmla="*/ 45 w 61"/>
                <a:gd name="T35" fmla="*/ 65 h 119"/>
                <a:gd name="T36" fmla="*/ 42 w 61"/>
                <a:gd name="T37" fmla="*/ 75 h 119"/>
                <a:gd name="T38" fmla="*/ 40 w 61"/>
                <a:gd name="T39" fmla="*/ 86 h 119"/>
                <a:gd name="T40" fmla="*/ 40 w 61"/>
                <a:gd name="T41" fmla="*/ 98 h 119"/>
                <a:gd name="T42" fmla="*/ 42 w 61"/>
                <a:gd name="T43" fmla="*/ 103 h 119"/>
                <a:gd name="T44" fmla="*/ 47 w 61"/>
                <a:gd name="T45" fmla="*/ 105 h 119"/>
                <a:gd name="T46" fmla="*/ 49 w 61"/>
                <a:gd name="T47" fmla="*/ 113 h 119"/>
                <a:gd name="T48" fmla="*/ 51 w 61"/>
                <a:gd name="T49" fmla="*/ 119 h 119"/>
                <a:gd name="T50" fmla="*/ 49 w 61"/>
                <a:gd name="T51" fmla="*/ 119 h 119"/>
                <a:gd name="T52" fmla="*/ 49 w 61"/>
                <a:gd name="T53" fmla="*/ 113 h 119"/>
                <a:gd name="T54" fmla="*/ 47 w 61"/>
                <a:gd name="T55" fmla="*/ 109 h 119"/>
                <a:gd name="T56" fmla="*/ 45 w 61"/>
                <a:gd name="T57" fmla="*/ 107 h 119"/>
                <a:gd name="T58" fmla="*/ 45 w 61"/>
                <a:gd name="T59" fmla="*/ 107 h 119"/>
                <a:gd name="T60" fmla="*/ 45 w 61"/>
                <a:gd name="T61" fmla="*/ 107 h 119"/>
                <a:gd name="T62" fmla="*/ 42 w 61"/>
                <a:gd name="T63" fmla="*/ 107 h 119"/>
                <a:gd name="T64" fmla="*/ 42 w 61"/>
                <a:gd name="T65" fmla="*/ 107 h 119"/>
                <a:gd name="T66" fmla="*/ 36 w 61"/>
                <a:gd name="T67" fmla="*/ 103 h 119"/>
                <a:gd name="T68" fmla="*/ 34 w 61"/>
                <a:gd name="T69" fmla="*/ 94 h 119"/>
                <a:gd name="T70" fmla="*/ 32 w 61"/>
                <a:gd name="T71" fmla="*/ 69 h 119"/>
                <a:gd name="T72" fmla="*/ 32 w 61"/>
                <a:gd name="T73" fmla="*/ 42 h 119"/>
                <a:gd name="T74" fmla="*/ 28 w 61"/>
                <a:gd name="T75" fmla="*/ 46 h 119"/>
                <a:gd name="T76" fmla="*/ 0 w 61"/>
                <a:gd name="T77" fmla="*/ 71 h 119"/>
                <a:gd name="T78" fmla="*/ 57 w 61"/>
                <a:gd name="T79" fmla="*/ 17 h 119"/>
                <a:gd name="T80" fmla="*/ 57 w 61"/>
                <a:gd name="T81" fmla="*/ 17 h 119"/>
                <a:gd name="T82" fmla="*/ 57 w 61"/>
                <a:gd name="T83" fmla="*/ 17 h 119"/>
                <a:gd name="T84" fmla="*/ 57 w 61"/>
                <a:gd name="T85" fmla="*/ 14 h 119"/>
                <a:gd name="T86" fmla="*/ 57 w 61"/>
                <a:gd name="T87" fmla="*/ 17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1"/>
                <a:gd name="T133" fmla="*/ 0 h 119"/>
                <a:gd name="T134" fmla="*/ 61 w 61"/>
                <a:gd name="T135" fmla="*/ 119 h 1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1" h="119">
                  <a:moveTo>
                    <a:pt x="0" y="71"/>
                  </a:moveTo>
                  <a:lnTo>
                    <a:pt x="21" y="42"/>
                  </a:lnTo>
                  <a:lnTo>
                    <a:pt x="40" y="10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1" y="0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1" y="10"/>
                  </a:lnTo>
                  <a:lnTo>
                    <a:pt x="59" y="21"/>
                  </a:lnTo>
                  <a:lnTo>
                    <a:pt x="57" y="31"/>
                  </a:lnTo>
                  <a:lnTo>
                    <a:pt x="53" y="44"/>
                  </a:lnTo>
                  <a:lnTo>
                    <a:pt x="49" y="54"/>
                  </a:lnTo>
                  <a:lnTo>
                    <a:pt x="45" y="65"/>
                  </a:lnTo>
                  <a:lnTo>
                    <a:pt x="42" y="75"/>
                  </a:lnTo>
                  <a:lnTo>
                    <a:pt x="40" y="86"/>
                  </a:lnTo>
                  <a:lnTo>
                    <a:pt x="40" y="98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49" y="113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13"/>
                  </a:lnTo>
                  <a:lnTo>
                    <a:pt x="47" y="109"/>
                  </a:lnTo>
                  <a:lnTo>
                    <a:pt x="45" y="107"/>
                  </a:lnTo>
                  <a:lnTo>
                    <a:pt x="42" y="107"/>
                  </a:lnTo>
                  <a:lnTo>
                    <a:pt x="36" y="103"/>
                  </a:lnTo>
                  <a:lnTo>
                    <a:pt x="34" y="94"/>
                  </a:lnTo>
                  <a:lnTo>
                    <a:pt x="32" y="69"/>
                  </a:lnTo>
                  <a:lnTo>
                    <a:pt x="32" y="42"/>
                  </a:lnTo>
                  <a:lnTo>
                    <a:pt x="28" y="46"/>
                  </a:lnTo>
                  <a:lnTo>
                    <a:pt x="0" y="71"/>
                  </a:lnTo>
                  <a:close/>
                  <a:moveTo>
                    <a:pt x="57" y="17"/>
                  </a:moveTo>
                  <a:lnTo>
                    <a:pt x="57" y="17"/>
                  </a:lnTo>
                  <a:lnTo>
                    <a:pt x="57" y="14"/>
                  </a:lnTo>
                  <a:lnTo>
                    <a:pt x="57" y="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8" name="Freeform 507"/>
            <p:cNvSpPr>
              <a:spLocks/>
            </p:cNvSpPr>
            <p:nvPr/>
          </p:nvSpPr>
          <p:spPr bwMode="auto">
            <a:xfrm>
              <a:off x="1211" y="2610"/>
              <a:ext cx="61" cy="119"/>
            </a:xfrm>
            <a:custGeom>
              <a:avLst/>
              <a:gdLst>
                <a:gd name="T0" fmla="*/ 0 w 61"/>
                <a:gd name="T1" fmla="*/ 71 h 119"/>
                <a:gd name="T2" fmla="*/ 21 w 61"/>
                <a:gd name="T3" fmla="*/ 42 h 119"/>
                <a:gd name="T4" fmla="*/ 40 w 61"/>
                <a:gd name="T5" fmla="*/ 10 h 119"/>
                <a:gd name="T6" fmla="*/ 40 w 61"/>
                <a:gd name="T7" fmla="*/ 10 h 119"/>
                <a:gd name="T8" fmla="*/ 40 w 61"/>
                <a:gd name="T9" fmla="*/ 10 h 119"/>
                <a:gd name="T10" fmla="*/ 40 w 61"/>
                <a:gd name="T11" fmla="*/ 10 h 119"/>
                <a:gd name="T12" fmla="*/ 40 w 61"/>
                <a:gd name="T13" fmla="*/ 10 h 119"/>
                <a:gd name="T14" fmla="*/ 45 w 61"/>
                <a:gd name="T15" fmla="*/ 4 h 119"/>
                <a:gd name="T16" fmla="*/ 47 w 61"/>
                <a:gd name="T17" fmla="*/ 2 h 119"/>
                <a:gd name="T18" fmla="*/ 51 w 61"/>
                <a:gd name="T19" fmla="*/ 0 h 119"/>
                <a:gd name="T20" fmla="*/ 57 w 61"/>
                <a:gd name="T21" fmla="*/ 2 h 119"/>
                <a:gd name="T22" fmla="*/ 59 w 61"/>
                <a:gd name="T23" fmla="*/ 4 h 119"/>
                <a:gd name="T24" fmla="*/ 61 w 61"/>
                <a:gd name="T25" fmla="*/ 10 h 119"/>
                <a:gd name="T26" fmla="*/ 59 w 61"/>
                <a:gd name="T27" fmla="*/ 21 h 119"/>
                <a:gd name="T28" fmla="*/ 57 w 61"/>
                <a:gd name="T29" fmla="*/ 31 h 119"/>
                <a:gd name="T30" fmla="*/ 53 w 61"/>
                <a:gd name="T31" fmla="*/ 44 h 119"/>
                <a:gd name="T32" fmla="*/ 49 w 61"/>
                <a:gd name="T33" fmla="*/ 54 h 119"/>
                <a:gd name="T34" fmla="*/ 45 w 61"/>
                <a:gd name="T35" fmla="*/ 65 h 119"/>
                <a:gd name="T36" fmla="*/ 42 w 61"/>
                <a:gd name="T37" fmla="*/ 75 h 119"/>
                <a:gd name="T38" fmla="*/ 40 w 61"/>
                <a:gd name="T39" fmla="*/ 86 h 119"/>
                <a:gd name="T40" fmla="*/ 40 w 61"/>
                <a:gd name="T41" fmla="*/ 98 h 119"/>
                <a:gd name="T42" fmla="*/ 42 w 61"/>
                <a:gd name="T43" fmla="*/ 103 h 119"/>
                <a:gd name="T44" fmla="*/ 47 w 61"/>
                <a:gd name="T45" fmla="*/ 105 h 119"/>
                <a:gd name="T46" fmla="*/ 49 w 61"/>
                <a:gd name="T47" fmla="*/ 113 h 119"/>
                <a:gd name="T48" fmla="*/ 51 w 61"/>
                <a:gd name="T49" fmla="*/ 119 h 119"/>
                <a:gd name="T50" fmla="*/ 49 w 61"/>
                <a:gd name="T51" fmla="*/ 119 h 119"/>
                <a:gd name="T52" fmla="*/ 49 w 61"/>
                <a:gd name="T53" fmla="*/ 113 h 119"/>
                <a:gd name="T54" fmla="*/ 47 w 61"/>
                <a:gd name="T55" fmla="*/ 109 h 119"/>
                <a:gd name="T56" fmla="*/ 45 w 61"/>
                <a:gd name="T57" fmla="*/ 107 h 119"/>
                <a:gd name="T58" fmla="*/ 45 w 61"/>
                <a:gd name="T59" fmla="*/ 107 h 119"/>
                <a:gd name="T60" fmla="*/ 45 w 61"/>
                <a:gd name="T61" fmla="*/ 107 h 119"/>
                <a:gd name="T62" fmla="*/ 42 w 61"/>
                <a:gd name="T63" fmla="*/ 107 h 119"/>
                <a:gd name="T64" fmla="*/ 42 w 61"/>
                <a:gd name="T65" fmla="*/ 107 h 119"/>
                <a:gd name="T66" fmla="*/ 36 w 61"/>
                <a:gd name="T67" fmla="*/ 103 h 119"/>
                <a:gd name="T68" fmla="*/ 34 w 61"/>
                <a:gd name="T69" fmla="*/ 94 h 119"/>
                <a:gd name="T70" fmla="*/ 32 w 61"/>
                <a:gd name="T71" fmla="*/ 69 h 119"/>
                <a:gd name="T72" fmla="*/ 32 w 61"/>
                <a:gd name="T73" fmla="*/ 42 h 119"/>
                <a:gd name="T74" fmla="*/ 28 w 61"/>
                <a:gd name="T75" fmla="*/ 46 h 119"/>
                <a:gd name="T76" fmla="*/ 0 w 61"/>
                <a:gd name="T77" fmla="*/ 71 h 1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119"/>
                <a:gd name="T119" fmla="*/ 61 w 61"/>
                <a:gd name="T120" fmla="*/ 119 h 11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119">
                  <a:moveTo>
                    <a:pt x="0" y="71"/>
                  </a:moveTo>
                  <a:lnTo>
                    <a:pt x="21" y="42"/>
                  </a:lnTo>
                  <a:lnTo>
                    <a:pt x="40" y="10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1" y="0"/>
                  </a:lnTo>
                  <a:lnTo>
                    <a:pt x="57" y="2"/>
                  </a:lnTo>
                  <a:lnTo>
                    <a:pt x="59" y="4"/>
                  </a:lnTo>
                  <a:lnTo>
                    <a:pt x="61" y="10"/>
                  </a:lnTo>
                  <a:lnTo>
                    <a:pt x="59" y="21"/>
                  </a:lnTo>
                  <a:lnTo>
                    <a:pt x="57" y="31"/>
                  </a:lnTo>
                  <a:lnTo>
                    <a:pt x="53" y="44"/>
                  </a:lnTo>
                  <a:lnTo>
                    <a:pt x="49" y="54"/>
                  </a:lnTo>
                  <a:lnTo>
                    <a:pt x="45" y="65"/>
                  </a:lnTo>
                  <a:lnTo>
                    <a:pt x="42" y="75"/>
                  </a:lnTo>
                  <a:lnTo>
                    <a:pt x="40" y="86"/>
                  </a:lnTo>
                  <a:lnTo>
                    <a:pt x="40" y="98"/>
                  </a:lnTo>
                  <a:lnTo>
                    <a:pt x="42" y="103"/>
                  </a:lnTo>
                  <a:lnTo>
                    <a:pt x="47" y="105"/>
                  </a:lnTo>
                  <a:lnTo>
                    <a:pt x="49" y="113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13"/>
                  </a:lnTo>
                  <a:lnTo>
                    <a:pt x="47" y="109"/>
                  </a:lnTo>
                  <a:lnTo>
                    <a:pt x="45" y="107"/>
                  </a:lnTo>
                  <a:lnTo>
                    <a:pt x="42" y="107"/>
                  </a:lnTo>
                  <a:lnTo>
                    <a:pt x="36" y="103"/>
                  </a:lnTo>
                  <a:lnTo>
                    <a:pt x="34" y="94"/>
                  </a:lnTo>
                  <a:lnTo>
                    <a:pt x="32" y="69"/>
                  </a:lnTo>
                  <a:lnTo>
                    <a:pt x="32" y="42"/>
                  </a:lnTo>
                  <a:lnTo>
                    <a:pt x="28" y="46"/>
                  </a:lnTo>
                  <a:lnTo>
                    <a:pt x="0" y="71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49" name="Freeform 508"/>
            <p:cNvSpPr>
              <a:spLocks/>
            </p:cNvSpPr>
            <p:nvPr/>
          </p:nvSpPr>
          <p:spPr bwMode="auto">
            <a:xfrm>
              <a:off x="1268" y="2624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0 h 3"/>
                <a:gd name="T8" fmla="*/ 0 w 1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0" name="Freeform 509"/>
            <p:cNvSpPr>
              <a:spLocks noEditPoints="1"/>
            </p:cNvSpPr>
            <p:nvPr/>
          </p:nvSpPr>
          <p:spPr bwMode="auto">
            <a:xfrm>
              <a:off x="1554" y="2547"/>
              <a:ext cx="63" cy="84"/>
            </a:xfrm>
            <a:custGeom>
              <a:avLst/>
              <a:gdLst>
                <a:gd name="T0" fmla="*/ 4 w 63"/>
                <a:gd name="T1" fmla="*/ 84 h 84"/>
                <a:gd name="T2" fmla="*/ 4 w 63"/>
                <a:gd name="T3" fmla="*/ 71 h 84"/>
                <a:gd name="T4" fmla="*/ 6 w 63"/>
                <a:gd name="T5" fmla="*/ 58 h 84"/>
                <a:gd name="T6" fmla="*/ 6 w 63"/>
                <a:gd name="T7" fmla="*/ 71 h 84"/>
                <a:gd name="T8" fmla="*/ 4 w 63"/>
                <a:gd name="T9" fmla="*/ 84 h 84"/>
                <a:gd name="T10" fmla="*/ 6 w 63"/>
                <a:gd name="T11" fmla="*/ 58 h 84"/>
                <a:gd name="T12" fmla="*/ 6 w 63"/>
                <a:gd name="T13" fmla="*/ 46 h 84"/>
                <a:gd name="T14" fmla="*/ 9 w 63"/>
                <a:gd name="T15" fmla="*/ 33 h 84"/>
                <a:gd name="T16" fmla="*/ 4 w 63"/>
                <a:gd name="T17" fmla="*/ 33 h 84"/>
                <a:gd name="T18" fmla="*/ 0 w 63"/>
                <a:gd name="T19" fmla="*/ 33 h 84"/>
                <a:gd name="T20" fmla="*/ 4 w 63"/>
                <a:gd name="T21" fmla="*/ 46 h 84"/>
                <a:gd name="T22" fmla="*/ 6 w 63"/>
                <a:gd name="T23" fmla="*/ 58 h 84"/>
                <a:gd name="T24" fmla="*/ 9 w 63"/>
                <a:gd name="T25" fmla="*/ 33 h 84"/>
                <a:gd name="T26" fmla="*/ 11 w 63"/>
                <a:gd name="T27" fmla="*/ 16 h 84"/>
                <a:gd name="T28" fmla="*/ 15 w 63"/>
                <a:gd name="T29" fmla="*/ 0 h 84"/>
                <a:gd name="T30" fmla="*/ 25 w 63"/>
                <a:gd name="T31" fmla="*/ 6 h 84"/>
                <a:gd name="T32" fmla="*/ 40 w 63"/>
                <a:gd name="T33" fmla="*/ 10 h 84"/>
                <a:gd name="T34" fmla="*/ 44 w 63"/>
                <a:gd name="T35" fmla="*/ 10 h 84"/>
                <a:gd name="T36" fmla="*/ 51 w 63"/>
                <a:gd name="T37" fmla="*/ 12 h 84"/>
                <a:gd name="T38" fmla="*/ 55 w 63"/>
                <a:gd name="T39" fmla="*/ 14 h 84"/>
                <a:gd name="T40" fmla="*/ 59 w 63"/>
                <a:gd name="T41" fmla="*/ 19 h 84"/>
                <a:gd name="T42" fmla="*/ 61 w 63"/>
                <a:gd name="T43" fmla="*/ 33 h 84"/>
                <a:gd name="T44" fmla="*/ 63 w 63"/>
                <a:gd name="T45" fmla="*/ 48 h 84"/>
                <a:gd name="T46" fmla="*/ 63 w 63"/>
                <a:gd name="T47" fmla="*/ 48 h 84"/>
                <a:gd name="T48" fmla="*/ 61 w 63"/>
                <a:gd name="T49" fmla="*/ 42 h 84"/>
                <a:gd name="T50" fmla="*/ 57 w 63"/>
                <a:gd name="T51" fmla="*/ 33 h 84"/>
                <a:gd name="T52" fmla="*/ 55 w 63"/>
                <a:gd name="T53" fmla="*/ 29 h 84"/>
                <a:gd name="T54" fmla="*/ 53 w 63"/>
                <a:gd name="T55" fmla="*/ 27 h 84"/>
                <a:gd name="T56" fmla="*/ 51 w 63"/>
                <a:gd name="T57" fmla="*/ 25 h 84"/>
                <a:gd name="T58" fmla="*/ 46 w 63"/>
                <a:gd name="T59" fmla="*/ 25 h 84"/>
                <a:gd name="T60" fmla="*/ 36 w 63"/>
                <a:gd name="T61" fmla="*/ 29 h 84"/>
                <a:gd name="T62" fmla="*/ 25 w 63"/>
                <a:gd name="T63" fmla="*/ 33 h 84"/>
                <a:gd name="T64" fmla="*/ 17 w 63"/>
                <a:gd name="T65" fmla="*/ 33 h 84"/>
                <a:gd name="T66" fmla="*/ 9 w 63"/>
                <a:gd name="T67" fmla="*/ 33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3"/>
                <a:gd name="T103" fmla="*/ 0 h 84"/>
                <a:gd name="T104" fmla="*/ 63 w 63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3" h="84">
                  <a:moveTo>
                    <a:pt x="4" y="84"/>
                  </a:moveTo>
                  <a:lnTo>
                    <a:pt x="4" y="71"/>
                  </a:lnTo>
                  <a:lnTo>
                    <a:pt x="6" y="58"/>
                  </a:lnTo>
                  <a:lnTo>
                    <a:pt x="6" y="71"/>
                  </a:lnTo>
                  <a:lnTo>
                    <a:pt x="4" y="84"/>
                  </a:lnTo>
                  <a:close/>
                  <a:moveTo>
                    <a:pt x="6" y="58"/>
                  </a:moveTo>
                  <a:lnTo>
                    <a:pt x="6" y="46"/>
                  </a:lnTo>
                  <a:lnTo>
                    <a:pt x="9" y="33"/>
                  </a:lnTo>
                  <a:lnTo>
                    <a:pt x="4" y="33"/>
                  </a:lnTo>
                  <a:lnTo>
                    <a:pt x="0" y="33"/>
                  </a:lnTo>
                  <a:lnTo>
                    <a:pt x="4" y="46"/>
                  </a:lnTo>
                  <a:lnTo>
                    <a:pt x="6" y="58"/>
                  </a:lnTo>
                  <a:close/>
                  <a:moveTo>
                    <a:pt x="9" y="33"/>
                  </a:moveTo>
                  <a:lnTo>
                    <a:pt x="11" y="16"/>
                  </a:lnTo>
                  <a:lnTo>
                    <a:pt x="15" y="0"/>
                  </a:lnTo>
                  <a:lnTo>
                    <a:pt x="25" y="6"/>
                  </a:lnTo>
                  <a:lnTo>
                    <a:pt x="40" y="10"/>
                  </a:lnTo>
                  <a:lnTo>
                    <a:pt x="44" y="10"/>
                  </a:lnTo>
                  <a:lnTo>
                    <a:pt x="51" y="12"/>
                  </a:lnTo>
                  <a:lnTo>
                    <a:pt x="55" y="14"/>
                  </a:lnTo>
                  <a:lnTo>
                    <a:pt x="59" y="19"/>
                  </a:lnTo>
                  <a:lnTo>
                    <a:pt x="61" y="33"/>
                  </a:lnTo>
                  <a:lnTo>
                    <a:pt x="63" y="48"/>
                  </a:lnTo>
                  <a:lnTo>
                    <a:pt x="61" y="42"/>
                  </a:lnTo>
                  <a:lnTo>
                    <a:pt x="57" y="33"/>
                  </a:lnTo>
                  <a:lnTo>
                    <a:pt x="55" y="29"/>
                  </a:lnTo>
                  <a:lnTo>
                    <a:pt x="53" y="27"/>
                  </a:lnTo>
                  <a:lnTo>
                    <a:pt x="51" y="25"/>
                  </a:lnTo>
                  <a:lnTo>
                    <a:pt x="46" y="25"/>
                  </a:lnTo>
                  <a:lnTo>
                    <a:pt x="36" y="29"/>
                  </a:lnTo>
                  <a:lnTo>
                    <a:pt x="25" y="33"/>
                  </a:lnTo>
                  <a:lnTo>
                    <a:pt x="17" y="33"/>
                  </a:lnTo>
                  <a:lnTo>
                    <a:pt x="9" y="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1" name="Freeform 510"/>
            <p:cNvSpPr>
              <a:spLocks/>
            </p:cNvSpPr>
            <p:nvPr/>
          </p:nvSpPr>
          <p:spPr bwMode="auto">
            <a:xfrm>
              <a:off x="1558" y="2605"/>
              <a:ext cx="2" cy="26"/>
            </a:xfrm>
            <a:custGeom>
              <a:avLst/>
              <a:gdLst>
                <a:gd name="T0" fmla="*/ 0 w 2"/>
                <a:gd name="T1" fmla="*/ 26 h 26"/>
                <a:gd name="T2" fmla="*/ 0 w 2"/>
                <a:gd name="T3" fmla="*/ 13 h 26"/>
                <a:gd name="T4" fmla="*/ 2 w 2"/>
                <a:gd name="T5" fmla="*/ 0 h 26"/>
                <a:gd name="T6" fmla="*/ 2 w 2"/>
                <a:gd name="T7" fmla="*/ 13 h 26"/>
                <a:gd name="T8" fmla="*/ 0 w 2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6"/>
                <a:gd name="T17" fmla="*/ 2 w 2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6">
                  <a:moveTo>
                    <a:pt x="0" y="26"/>
                  </a:moveTo>
                  <a:lnTo>
                    <a:pt x="0" y="13"/>
                  </a:lnTo>
                  <a:lnTo>
                    <a:pt x="2" y="0"/>
                  </a:lnTo>
                  <a:lnTo>
                    <a:pt x="2" y="13"/>
                  </a:lnTo>
                  <a:lnTo>
                    <a:pt x="0" y="26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2" name="Freeform 511"/>
            <p:cNvSpPr>
              <a:spLocks/>
            </p:cNvSpPr>
            <p:nvPr/>
          </p:nvSpPr>
          <p:spPr bwMode="auto">
            <a:xfrm>
              <a:off x="1554" y="2580"/>
              <a:ext cx="9" cy="25"/>
            </a:xfrm>
            <a:custGeom>
              <a:avLst/>
              <a:gdLst>
                <a:gd name="T0" fmla="*/ 6 w 9"/>
                <a:gd name="T1" fmla="*/ 25 h 25"/>
                <a:gd name="T2" fmla="*/ 6 w 9"/>
                <a:gd name="T3" fmla="*/ 13 h 25"/>
                <a:gd name="T4" fmla="*/ 9 w 9"/>
                <a:gd name="T5" fmla="*/ 0 h 25"/>
                <a:gd name="T6" fmla="*/ 4 w 9"/>
                <a:gd name="T7" fmla="*/ 0 h 25"/>
                <a:gd name="T8" fmla="*/ 0 w 9"/>
                <a:gd name="T9" fmla="*/ 0 h 25"/>
                <a:gd name="T10" fmla="*/ 4 w 9"/>
                <a:gd name="T11" fmla="*/ 13 h 25"/>
                <a:gd name="T12" fmla="*/ 6 w 9"/>
                <a:gd name="T13" fmla="*/ 2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25"/>
                <a:gd name="T23" fmla="*/ 9 w 9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25">
                  <a:moveTo>
                    <a:pt x="6" y="25"/>
                  </a:moveTo>
                  <a:lnTo>
                    <a:pt x="6" y="13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13"/>
                  </a:lnTo>
                  <a:lnTo>
                    <a:pt x="6" y="25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3" name="Freeform 512"/>
            <p:cNvSpPr>
              <a:spLocks/>
            </p:cNvSpPr>
            <p:nvPr/>
          </p:nvSpPr>
          <p:spPr bwMode="auto">
            <a:xfrm>
              <a:off x="1563" y="2547"/>
              <a:ext cx="54" cy="48"/>
            </a:xfrm>
            <a:custGeom>
              <a:avLst/>
              <a:gdLst>
                <a:gd name="T0" fmla="*/ 0 w 54"/>
                <a:gd name="T1" fmla="*/ 33 h 48"/>
                <a:gd name="T2" fmla="*/ 2 w 54"/>
                <a:gd name="T3" fmla="*/ 16 h 48"/>
                <a:gd name="T4" fmla="*/ 6 w 54"/>
                <a:gd name="T5" fmla="*/ 0 h 48"/>
                <a:gd name="T6" fmla="*/ 16 w 54"/>
                <a:gd name="T7" fmla="*/ 6 h 48"/>
                <a:gd name="T8" fmla="*/ 31 w 54"/>
                <a:gd name="T9" fmla="*/ 10 h 48"/>
                <a:gd name="T10" fmla="*/ 35 w 54"/>
                <a:gd name="T11" fmla="*/ 10 h 48"/>
                <a:gd name="T12" fmla="*/ 42 w 54"/>
                <a:gd name="T13" fmla="*/ 12 h 48"/>
                <a:gd name="T14" fmla="*/ 46 w 54"/>
                <a:gd name="T15" fmla="*/ 14 h 48"/>
                <a:gd name="T16" fmla="*/ 50 w 54"/>
                <a:gd name="T17" fmla="*/ 19 h 48"/>
                <a:gd name="T18" fmla="*/ 52 w 54"/>
                <a:gd name="T19" fmla="*/ 33 h 48"/>
                <a:gd name="T20" fmla="*/ 54 w 54"/>
                <a:gd name="T21" fmla="*/ 48 h 48"/>
                <a:gd name="T22" fmla="*/ 54 w 54"/>
                <a:gd name="T23" fmla="*/ 48 h 48"/>
                <a:gd name="T24" fmla="*/ 52 w 54"/>
                <a:gd name="T25" fmla="*/ 42 h 48"/>
                <a:gd name="T26" fmla="*/ 48 w 54"/>
                <a:gd name="T27" fmla="*/ 33 h 48"/>
                <a:gd name="T28" fmla="*/ 46 w 54"/>
                <a:gd name="T29" fmla="*/ 29 h 48"/>
                <a:gd name="T30" fmla="*/ 44 w 54"/>
                <a:gd name="T31" fmla="*/ 27 h 48"/>
                <a:gd name="T32" fmla="*/ 42 w 54"/>
                <a:gd name="T33" fmla="*/ 25 h 48"/>
                <a:gd name="T34" fmla="*/ 37 w 54"/>
                <a:gd name="T35" fmla="*/ 25 h 48"/>
                <a:gd name="T36" fmla="*/ 27 w 54"/>
                <a:gd name="T37" fmla="*/ 29 h 48"/>
                <a:gd name="T38" fmla="*/ 16 w 54"/>
                <a:gd name="T39" fmla="*/ 33 h 48"/>
                <a:gd name="T40" fmla="*/ 8 w 54"/>
                <a:gd name="T41" fmla="*/ 33 h 48"/>
                <a:gd name="T42" fmla="*/ 0 w 54"/>
                <a:gd name="T43" fmla="*/ 33 h 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4"/>
                <a:gd name="T67" fmla="*/ 0 h 48"/>
                <a:gd name="T68" fmla="*/ 54 w 54"/>
                <a:gd name="T69" fmla="*/ 48 h 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4" h="48">
                  <a:moveTo>
                    <a:pt x="0" y="33"/>
                  </a:moveTo>
                  <a:lnTo>
                    <a:pt x="2" y="16"/>
                  </a:lnTo>
                  <a:lnTo>
                    <a:pt x="6" y="0"/>
                  </a:lnTo>
                  <a:lnTo>
                    <a:pt x="16" y="6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42" y="12"/>
                  </a:lnTo>
                  <a:lnTo>
                    <a:pt x="46" y="14"/>
                  </a:lnTo>
                  <a:lnTo>
                    <a:pt x="50" y="19"/>
                  </a:lnTo>
                  <a:lnTo>
                    <a:pt x="52" y="33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3"/>
                  </a:lnTo>
                  <a:lnTo>
                    <a:pt x="46" y="29"/>
                  </a:lnTo>
                  <a:lnTo>
                    <a:pt x="44" y="27"/>
                  </a:lnTo>
                  <a:lnTo>
                    <a:pt x="42" y="25"/>
                  </a:lnTo>
                  <a:lnTo>
                    <a:pt x="37" y="25"/>
                  </a:lnTo>
                  <a:lnTo>
                    <a:pt x="27" y="29"/>
                  </a:lnTo>
                  <a:lnTo>
                    <a:pt x="16" y="33"/>
                  </a:lnTo>
                  <a:lnTo>
                    <a:pt x="8" y="33"/>
                  </a:lnTo>
                  <a:lnTo>
                    <a:pt x="0" y="33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4" name="Freeform 513"/>
            <p:cNvSpPr>
              <a:spLocks/>
            </p:cNvSpPr>
            <p:nvPr/>
          </p:nvSpPr>
          <p:spPr bwMode="auto">
            <a:xfrm>
              <a:off x="1344" y="2372"/>
              <a:ext cx="183" cy="189"/>
            </a:xfrm>
            <a:custGeom>
              <a:avLst/>
              <a:gdLst>
                <a:gd name="T0" fmla="*/ 99 w 183"/>
                <a:gd name="T1" fmla="*/ 9 h 189"/>
                <a:gd name="T2" fmla="*/ 103 w 183"/>
                <a:gd name="T3" fmla="*/ 9 h 189"/>
                <a:gd name="T4" fmla="*/ 111 w 183"/>
                <a:gd name="T5" fmla="*/ 9 h 189"/>
                <a:gd name="T6" fmla="*/ 118 w 183"/>
                <a:gd name="T7" fmla="*/ 7 h 189"/>
                <a:gd name="T8" fmla="*/ 122 w 183"/>
                <a:gd name="T9" fmla="*/ 2 h 189"/>
                <a:gd name="T10" fmla="*/ 124 w 183"/>
                <a:gd name="T11" fmla="*/ 0 h 189"/>
                <a:gd name="T12" fmla="*/ 128 w 183"/>
                <a:gd name="T13" fmla="*/ 0 h 189"/>
                <a:gd name="T14" fmla="*/ 130 w 183"/>
                <a:gd name="T15" fmla="*/ 0 h 189"/>
                <a:gd name="T16" fmla="*/ 134 w 183"/>
                <a:gd name="T17" fmla="*/ 2 h 189"/>
                <a:gd name="T18" fmla="*/ 143 w 183"/>
                <a:gd name="T19" fmla="*/ 9 h 189"/>
                <a:gd name="T20" fmla="*/ 149 w 183"/>
                <a:gd name="T21" fmla="*/ 13 h 189"/>
                <a:gd name="T22" fmla="*/ 155 w 183"/>
                <a:gd name="T23" fmla="*/ 19 h 189"/>
                <a:gd name="T24" fmla="*/ 160 w 183"/>
                <a:gd name="T25" fmla="*/ 25 h 189"/>
                <a:gd name="T26" fmla="*/ 164 w 183"/>
                <a:gd name="T27" fmla="*/ 32 h 189"/>
                <a:gd name="T28" fmla="*/ 168 w 183"/>
                <a:gd name="T29" fmla="*/ 40 h 189"/>
                <a:gd name="T30" fmla="*/ 174 w 183"/>
                <a:gd name="T31" fmla="*/ 59 h 189"/>
                <a:gd name="T32" fmla="*/ 183 w 183"/>
                <a:gd name="T33" fmla="*/ 82 h 189"/>
                <a:gd name="T34" fmla="*/ 179 w 183"/>
                <a:gd name="T35" fmla="*/ 86 h 189"/>
                <a:gd name="T36" fmla="*/ 174 w 183"/>
                <a:gd name="T37" fmla="*/ 91 h 189"/>
                <a:gd name="T38" fmla="*/ 177 w 183"/>
                <a:gd name="T39" fmla="*/ 112 h 189"/>
                <a:gd name="T40" fmla="*/ 181 w 183"/>
                <a:gd name="T41" fmla="*/ 131 h 189"/>
                <a:gd name="T42" fmla="*/ 183 w 183"/>
                <a:gd name="T43" fmla="*/ 141 h 189"/>
                <a:gd name="T44" fmla="*/ 183 w 183"/>
                <a:gd name="T45" fmla="*/ 149 h 189"/>
                <a:gd name="T46" fmla="*/ 183 w 183"/>
                <a:gd name="T47" fmla="*/ 156 h 189"/>
                <a:gd name="T48" fmla="*/ 181 w 183"/>
                <a:gd name="T49" fmla="*/ 162 h 189"/>
                <a:gd name="T50" fmla="*/ 177 w 183"/>
                <a:gd name="T51" fmla="*/ 164 h 189"/>
                <a:gd name="T52" fmla="*/ 172 w 183"/>
                <a:gd name="T53" fmla="*/ 168 h 189"/>
                <a:gd name="T54" fmla="*/ 166 w 183"/>
                <a:gd name="T55" fmla="*/ 168 h 189"/>
                <a:gd name="T56" fmla="*/ 160 w 183"/>
                <a:gd name="T57" fmla="*/ 170 h 189"/>
                <a:gd name="T58" fmla="*/ 147 w 183"/>
                <a:gd name="T59" fmla="*/ 173 h 189"/>
                <a:gd name="T60" fmla="*/ 134 w 183"/>
                <a:gd name="T61" fmla="*/ 175 h 189"/>
                <a:gd name="T62" fmla="*/ 107 w 183"/>
                <a:gd name="T63" fmla="*/ 183 h 189"/>
                <a:gd name="T64" fmla="*/ 80 w 183"/>
                <a:gd name="T65" fmla="*/ 189 h 189"/>
                <a:gd name="T66" fmla="*/ 67 w 183"/>
                <a:gd name="T67" fmla="*/ 187 h 189"/>
                <a:gd name="T68" fmla="*/ 59 w 183"/>
                <a:gd name="T69" fmla="*/ 183 h 189"/>
                <a:gd name="T70" fmla="*/ 52 w 183"/>
                <a:gd name="T71" fmla="*/ 179 h 189"/>
                <a:gd name="T72" fmla="*/ 46 w 183"/>
                <a:gd name="T73" fmla="*/ 173 h 189"/>
                <a:gd name="T74" fmla="*/ 42 w 183"/>
                <a:gd name="T75" fmla="*/ 166 h 189"/>
                <a:gd name="T76" fmla="*/ 36 w 183"/>
                <a:gd name="T77" fmla="*/ 162 h 189"/>
                <a:gd name="T78" fmla="*/ 29 w 183"/>
                <a:gd name="T79" fmla="*/ 158 h 189"/>
                <a:gd name="T80" fmla="*/ 21 w 183"/>
                <a:gd name="T81" fmla="*/ 158 h 189"/>
                <a:gd name="T82" fmla="*/ 8 w 183"/>
                <a:gd name="T83" fmla="*/ 160 h 189"/>
                <a:gd name="T84" fmla="*/ 2 w 183"/>
                <a:gd name="T85" fmla="*/ 156 h 189"/>
                <a:gd name="T86" fmla="*/ 0 w 183"/>
                <a:gd name="T87" fmla="*/ 152 h 189"/>
                <a:gd name="T88" fmla="*/ 2 w 183"/>
                <a:gd name="T89" fmla="*/ 143 h 189"/>
                <a:gd name="T90" fmla="*/ 8 w 183"/>
                <a:gd name="T91" fmla="*/ 126 h 189"/>
                <a:gd name="T92" fmla="*/ 15 w 183"/>
                <a:gd name="T93" fmla="*/ 110 h 189"/>
                <a:gd name="T94" fmla="*/ 15 w 183"/>
                <a:gd name="T95" fmla="*/ 95 h 189"/>
                <a:gd name="T96" fmla="*/ 17 w 183"/>
                <a:gd name="T97" fmla="*/ 82 h 189"/>
                <a:gd name="T98" fmla="*/ 21 w 183"/>
                <a:gd name="T99" fmla="*/ 72 h 189"/>
                <a:gd name="T100" fmla="*/ 27 w 183"/>
                <a:gd name="T101" fmla="*/ 61 h 189"/>
                <a:gd name="T102" fmla="*/ 25 w 183"/>
                <a:gd name="T103" fmla="*/ 32 h 189"/>
                <a:gd name="T104" fmla="*/ 27 w 183"/>
                <a:gd name="T105" fmla="*/ 13 h 189"/>
                <a:gd name="T106" fmla="*/ 36 w 183"/>
                <a:gd name="T107" fmla="*/ 15 h 189"/>
                <a:gd name="T108" fmla="*/ 46 w 183"/>
                <a:gd name="T109" fmla="*/ 15 h 189"/>
                <a:gd name="T110" fmla="*/ 55 w 183"/>
                <a:gd name="T111" fmla="*/ 15 h 189"/>
                <a:gd name="T112" fmla="*/ 63 w 183"/>
                <a:gd name="T113" fmla="*/ 13 h 189"/>
                <a:gd name="T114" fmla="*/ 82 w 183"/>
                <a:gd name="T115" fmla="*/ 11 h 189"/>
                <a:gd name="T116" fmla="*/ 99 w 183"/>
                <a:gd name="T117" fmla="*/ 9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83"/>
                <a:gd name="T178" fmla="*/ 0 h 189"/>
                <a:gd name="T179" fmla="*/ 183 w 183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83" h="189">
                  <a:moveTo>
                    <a:pt x="99" y="9"/>
                  </a:moveTo>
                  <a:lnTo>
                    <a:pt x="103" y="9"/>
                  </a:lnTo>
                  <a:lnTo>
                    <a:pt x="111" y="9"/>
                  </a:lnTo>
                  <a:lnTo>
                    <a:pt x="118" y="7"/>
                  </a:lnTo>
                  <a:lnTo>
                    <a:pt x="122" y="2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4" y="2"/>
                  </a:lnTo>
                  <a:lnTo>
                    <a:pt x="143" y="9"/>
                  </a:lnTo>
                  <a:lnTo>
                    <a:pt x="149" y="13"/>
                  </a:lnTo>
                  <a:lnTo>
                    <a:pt x="155" y="19"/>
                  </a:lnTo>
                  <a:lnTo>
                    <a:pt x="160" y="25"/>
                  </a:lnTo>
                  <a:lnTo>
                    <a:pt x="164" y="32"/>
                  </a:lnTo>
                  <a:lnTo>
                    <a:pt x="168" y="40"/>
                  </a:lnTo>
                  <a:lnTo>
                    <a:pt x="174" y="59"/>
                  </a:lnTo>
                  <a:lnTo>
                    <a:pt x="183" y="82"/>
                  </a:lnTo>
                  <a:lnTo>
                    <a:pt x="179" y="86"/>
                  </a:lnTo>
                  <a:lnTo>
                    <a:pt x="174" y="91"/>
                  </a:lnTo>
                  <a:lnTo>
                    <a:pt x="177" y="112"/>
                  </a:lnTo>
                  <a:lnTo>
                    <a:pt x="181" y="131"/>
                  </a:lnTo>
                  <a:lnTo>
                    <a:pt x="183" y="141"/>
                  </a:lnTo>
                  <a:lnTo>
                    <a:pt x="183" y="149"/>
                  </a:lnTo>
                  <a:lnTo>
                    <a:pt x="183" y="156"/>
                  </a:lnTo>
                  <a:lnTo>
                    <a:pt x="181" y="162"/>
                  </a:lnTo>
                  <a:lnTo>
                    <a:pt x="177" y="164"/>
                  </a:lnTo>
                  <a:lnTo>
                    <a:pt x="172" y="168"/>
                  </a:lnTo>
                  <a:lnTo>
                    <a:pt x="166" y="168"/>
                  </a:lnTo>
                  <a:lnTo>
                    <a:pt x="160" y="170"/>
                  </a:lnTo>
                  <a:lnTo>
                    <a:pt x="147" y="173"/>
                  </a:lnTo>
                  <a:lnTo>
                    <a:pt x="134" y="175"/>
                  </a:lnTo>
                  <a:lnTo>
                    <a:pt x="107" y="183"/>
                  </a:lnTo>
                  <a:lnTo>
                    <a:pt x="80" y="189"/>
                  </a:lnTo>
                  <a:lnTo>
                    <a:pt x="67" y="187"/>
                  </a:lnTo>
                  <a:lnTo>
                    <a:pt x="59" y="183"/>
                  </a:lnTo>
                  <a:lnTo>
                    <a:pt x="52" y="179"/>
                  </a:lnTo>
                  <a:lnTo>
                    <a:pt x="46" y="173"/>
                  </a:lnTo>
                  <a:lnTo>
                    <a:pt x="42" y="166"/>
                  </a:lnTo>
                  <a:lnTo>
                    <a:pt x="36" y="162"/>
                  </a:lnTo>
                  <a:lnTo>
                    <a:pt x="29" y="158"/>
                  </a:lnTo>
                  <a:lnTo>
                    <a:pt x="21" y="158"/>
                  </a:lnTo>
                  <a:lnTo>
                    <a:pt x="8" y="160"/>
                  </a:lnTo>
                  <a:lnTo>
                    <a:pt x="2" y="156"/>
                  </a:lnTo>
                  <a:lnTo>
                    <a:pt x="0" y="152"/>
                  </a:lnTo>
                  <a:lnTo>
                    <a:pt x="2" y="143"/>
                  </a:lnTo>
                  <a:lnTo>
                    <a:pt x="8" y="126"/>
                  </a:lnTo>
                  <a:lnTo>
                    <a:pt x="15" y="110"/>
                  </a:lnTo>
                  <a:lnTo>
                    <a:pt x="15" y="95"/>
                  </a:lnTo>
                  <a:lnTo>
                    <a:pt x="17" y="82"/>
                  </a:lnTo>
                  <a:lnTo>
                    <a:pt x="21" y="72"/>
                  </a:lnTo>
                  <a:lnTo>
                    <a:pt x="27" y="61"/>
                  </a:lnTo>
                  <a:lnTo>
                    <a:pt x="25" y="32"/>
                  </a:lnTo>
                  <a:lnTo>
                    <a:pt x="27" y="13"/>
                  </a:lnTo>
                  <a:lnTo>
                    <a:pt x="36" y="15"/>
                  </a:lnTo>
                  <a:lnTo>
                    <a:pt x="46" y="15"/>
                  </a:lnTo>
                  <a:lnTo>
                    <a:pt x="55" y="15"/>
                  </a:lnTo>
                  <a:lnTo>
                    <a:pt x="63" y="13"/>
                  </a:lnTo>
                  <a:lnTo>
                    <a:pt x="82" y="11"/>
                  </a:lnTo>
                  <a:lnTo>
                    <a:pt x="99" y="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5" name="Freeform 514"/>
            <p:cNvSpPr>
              <a:spLocks/>
            </p:cNvSpPr>
            <p:nvPr/>
          </p:nvSpPr>
          <p:spPr bwMode="auto">
            <a:xfrm>
              <a:off x="1354" y="2429"/>
              <a:ext cx="164" cy="88"/>
            </a:xfrm>
            <a:custGeom>
              <a:avLst/>
              <a:gdLst>
                <a:gd name="T0" fmla="*/ 0 w 164"/>
                <a:gd name="T1" fmla="*/ 67 h 88"/>
                <a:gd name="T2" fmla="*/ 13 w 164"/>
                <a:gd name="T3" fmla="*/ 76 h 88"/>
                <a:gd name="T4" fmla="*/ 30 w 164"/>
                <a:gd name="T5" fmla="*/ 84 h 88"/>
                <a:gd name="T6" fmla="*/ 47 w 164"/>
                <a:gd name="T7" fmla="*/ 88 h 88"/>
                <a:gd name="T8" fmla="*/ 63 w 164"/>
                <a:gd name="T9" fmla="*/ 88 h 88"/>
                <a:gd name="T10" fmla="*/ 82 w 164"/>
                <a:gd name="T11" fmla="*/ 88 h 88"/>
                <a:gd name="T12" fmla="*/ 99 w 164"/>
                <a:gd name="T13" fmla="*/ 82 h 88"/>
                <a:gd name="T14" fmla="*/ 116 w 164"/>
                <a:gd name="T15" fmla="*/ 76 h 88"/>
                <a:gd name="T16" fmla="*/ 131 w 164"/>
                <a:gd name="T17" fmla="*/ 65 h 88"/>
                <a:gd name="T18" fmla="*/ 141 w 164"/>
                <a:gd name="T19" fmla="*/ 53 h 88"/>
                <a:gd name="T20" fmla="*/ 152 w 164"/>
                <a:gd name="T21" fmla="*/ 38 h 88"/>
                <a:gd name="T22" fmla="*/ 160 w 164"/>
                <a:gd name="T23" fmla="*/ 23 h 88"/>
                <a:gd name="T24" fmla="*/ 164 w 164"/>
                <a:gd name="T25" fmla="*/ 4 h 88"/>
                <a:gd name="T26" fmla="*/ 164 w 164"/>
                <a:gd name="T27" fmla="*/ 0 h 88"/>
                <a:gd name="T28" fmla="*/ 160 w 164"/>
                <a:gd name="T29" fmla="*/ 17 h 88"/>
                <a:gd name="T30" fmla="*/ 152 w 164"/>
                <a:gd name="T31" fmla="*/ 34 h 88"/>
                <a:gd name="T32" fmla="*/ 141 w 164"/>
                <a:gd name="T33" fmla="*/ 48 h 88"/>
                <a:gd name="T34" fmla="*/ 131 w 164"/>
                <a:gd name="T35" fmla="*/ 61 h 88"/>
                <a:gd name="T36" fmla="*/ 116 w 164"/>
                <a:gd name="T37" fmla="*/ 71 h 88"/>
                <a:gd name="T38" fmla="*/ 99 w 164"/>
                <a:gd name="T39" fmla="*/ 80 h 88"/>
                <a:gd name="T40" fmla="*/ 82 w 164"/>
                <a:gd name="T41" fmla="*/ 84 h 88"/>
                <a:gd name="T42" fmla="*/ 63 w 164"/>
                <a:gd name="T43" fmla="*/ 86 h 88"/>
                <a:gd name="T44" fmla="*/ 47 w 164"/>
                <a:gd name="T45" fmla="*/ 84 h 88"/>
                <a:gd name="T46" fmla="*/ 30 w 164"/>
                <a:gd name="T47" fmla="*/ 80 h 88"/>
                <a:gd name="T48" fmla="*/ 15 w 164"/>
                <a:gd name="T49" fmla="*/ 74 h 88"/>
                <a:gd name="T50" fmla="*/ 0 w 164"/>
                <a:gd name="T51" fmla="*/ 65 h 88"/>
                <a:gd name="T52" fmla="*/ 0 w 164"/>
                <a:gd name="T53" fmla="*/ 65 h 88"/>
                <a:gd name="T54" fmla="*/ 0 w 164"/>
                <a:gd name="T55" fmla="*/ 67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4"/>
                <a:gd name="T85" fmla="*/ 0 h 88"/>
                <a:gd name="T86" fmla="*/ 164 w 164"/>
                <a:gd name="T87" fmla="*/ 88 h 8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4" h="88">
                  <a:moveTo>
                    <a:pt x="0" y="67"/>
                  </a:moveTo>
                  <a:lnTo>
                    <a:pt x="13" y="76"/>
                  </a:lnTo>
                  <a:lnTo>
                    <a:pt x="30" y="84"/>
                  </a:lnTo>
                  <a:lnTo>
                    <a:pt x="47" y="88"/>
                  </a:lnTo>
                  <a:lnTo>
                    <a:pt x="63" y="88"/>
                  </a:lnTo>
                  <a:lnTo>
                    <a:pt x="82" y="88"/>
                  </a:lnTo>
                  <a:lnTo>
                    <a:pt x="99" y="82"/>
                  </a:lnTo>
                  <a:lnTo>
                    <a:pt x="116" y="76"/>
                  </a:lnTo>
                  <a:lnTo>
                    <a:pt x="131" y="65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0" y="23"/>
                  </a:lnTo>
                  <a:lnTo>
                    <a:pt x="164" y="4"/>
                  </a:lnTo>
                  <a:lnTo>
                    <a:pt x="164" y="0"/>
                  </a:lnTo>
                  <a:lnTo>
                    <a:pt x="160" y="17"/>
                  </a:lnTo>
                  <a:lnTo>
                    <a:pt x="152" y="34"/>
                  </a:lnTo>
                  <a:lnTo>
                    <a:pt x="141" y="48"/>
                  </a:lnTo>
                  <a:lnTo>
                    <a:pt x="131" y="61"/>
                  </a:lnTo>
                  <a:lnTo>
                    <a:pt x="116" y="71"/>
                  </a:lnTo>
                  <a:lnTo>
                    <a:pt x="99" y="80"/>
                  </a:lnTo>
                  <a:lnTo>
                    <a:pt x="82" y="84"/>
                  </a:lnTo>
                  <a:lnTo>
                    <a:pt x="63" y="86"/>
                  </a:lnTo>
                  <a:lnTo>
                    <a:pt x="47" y="84"/>
                  </a:lnTo>
                  <a:lnTo>
                    <a:pt x="30" y="80"/>
                  </a:lnTo>
                  <a:lnTo>
                    <a:pt x="15" y="74"/>
                  </a:lnTo>
                  <a:lnTo>
                    <a:pt x="0" y="65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0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6" name="Freeform 515"/>
            <p:cNvSpPr>
              <a:spLocks/>
            </p:cNvSpPr>
            <p:nvPr/>
          </p:nvSpPr>
          <p:spPr bwMode="auto">
            <a:xfrm>
              <a:off x="1354" y="2427"/>
              <a:ext cx="164" cy="90"/>
            </a:xfrm>
            <a:custGeom>
              <a:avLst/>
              <a:gdLst>
                <a:gd name="T0" fmla="*/ 0 w 164"/>
                <a:gd name="T1" fmla="*/ 67 h 90"/>
                <a:gd name="T2" fmla="*/ 15 w 164"/>
                <a:gd name="T3" fmla="*/ 78 h 90"/>
                <a:gd name="T4" fmla="*/ 30 w 164"/>
                <a:gd name="T5" fmla="*/ 84 h 90"/>
                <a:gd name="T6" fmla="*/ 47 w 164"/>
                <a:gd name="T7" fmla="*/ 88 h 90"/>
                <a:gd name="T8" fmla="*/ 63 w 164"/>
                <a:gd name="T9" fmla="*/ 90 h 90"/>
                <a:gd name="T10" fmla="*/ 82 w 164"/>
                <a:gd name="T11" fmla="*/ 88 h 90"/>
                <a:gd name="T12" fmla="*/ 99 w 164"/>
                <a:gd name="T13" fmla="*/ 84 h 90"/>
                <a:gd name="T14" fmla="*/ 116 w 164"/>
                <a:gd name="T15" fmla="*/ 76 h 90"/>
                <a:gd name="T16" fmla="*/ 131 w 164"/>
                <a:gd name="T17" fmla="*/ 65 h 90"/>
                <a:gd name="T18" fmla="*/ 141 w 164"/>
                <a:gd name="T19" fmla="*/ 52 h 90"/>
                <a:gd name="T20" fmla="*/ 152 w 164"/>
                <a:gd name="T21" fmla="*/ 38 h 90"/>
                <a:gd name="T22" fmla="*/ 160 w 164"/>
                <a:gd name="T23" fmla="*/ 23 h 90"/>
                <a:gd name="T24" fmla="*/ 164 w 164"/>
                <a:gd name="T25" fmla="*/ 4 h 90"/>
                <a:gd name="T26" fmla="*/ 162 w 164"/>
                <a:gd name="T27" fmla="*/ 0 h 90"/>
                <a:gd name="T28" fmla="*/ 158 w 164"/>
                <a:gd name="T29" fmla="*/ 17 h 90"/>
                <a:gd name="T30" fmla="*/ 152 w 164"/>
                <a:gd name="T31" fmla="*/ 33 h 90"/>
                <a:gd name="T32" fmla="*/ 141 w 164"/>
                <a:gd name="T33" fmla="*/ 48 h 90"/>
                <a:gd name="T34" fmla="*/ 131 w 164"/>
                <a:gd name="T35" fmla="*/ 63 h 90"/>
                <a:gd name="T36" fmla="*/ 116 w 164"/>
                <a:gd name="T37" fmla="*/ 73 h 90"/>
                <a:gd name="T38" fmla="*/ 99 w 164"/>
                <a:gd name="T39" fmla="*/ 80 h 90"/>
                <a:gd name="T40" fmla="*/ 82 w 164"/>
                <a:gd name="T41" fmla="*/ 86 h 90"/>
                <a:gd name="T42" fmla="*/ 63 w 164"/>
                <a:gd name="T43" fmla="*/ 88 h 90"/>
                <a:gd name="T44" fmla="*/ 47 w 164"/>
                <a:gd name="T45" fmla="*/ 86 h 90"/>
                <a:gd name="T46" fmla="*/ 30 w 164"/>
                <a:gd name="T47" fmla="*/ 82 h 90"/>
                <a:gd name="T48" fmla="*/ 15 w 164"/>
                <a:gd name="T49" fmla="*/ 76 h 90"/>
                <a:gd name="T50" fmla="*/ 0 w 164"/>
                <a:gd name="T51" fmla="*/ 65 h 90"/>
                <a:gd name="T52" fmla="*/ 0 w 164"/>
                <a:gd name="T53" fmla="*/ 67 h 90"/>
                <a:gd name="T54" fmla="*/ 0 w 164"/>
                <a:gd name="T55" fmla="*/ 67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4"/>
                <a:gd name="T85" fmla="*/ 0 h 90"/>
                <a:gd name="T86" fmla="*/ 164 w 164"/>
                <a:gd name="T87" fmla="*/ 90 h 9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4" h="90">
                  <a:moveTo>
                    <a:pt x="0" y="67"/>
                  </a:moveTo>
                  <a:lnTo>
                    <a:pt x="15" y="78"/>
                  </a:lnTo>
                  <a:lnTo>
                    <a:pt x="30" y="84"/>
                  </a:lnTo>
                  <a:lnTo>
                    <a:pt x="47" y="88"/>
                  </a:lnTo>
                  <a:lnTo>
                    <a:pt x="63" y="90"/>
                  </a:lnTo>
                  <a:lnTo>
                    <a:pt x="82" y="88"/>
                  </a:lnTo>
                  <a:lnTo>
                    <a:pt x="99" y="84"/>
                  </a:lnTo>
                  <a:lnTo>
                    <a:pt x="116" y="76"/>
                  </a:lnTo>
                  <a:lnTo>
                    <a:pt x="131" y="65"/>
                  </a:lnTo>
                  <a:lnTo>
                    <a:pt x="141" y="52"/>
                  </a:lnTo>
                  <a:lnTo>
                    <a:pt x="152" y="38"/>
                  </a:lnTo>
                  <a:lnTo>
                    <a:pt x="160" y="23"/>
                  </a:lnTo>
                  <a:lnTo>
                    <a:pt x="164" y="4"/>
                  </a:lnTo>
                  <a:lnTo>
                    <a:pt x="162" y="0"/>
                  </a:lnTo>
                  <a:lnTo>
                    <a:pt x="158" y="17"/>
                  </a:lnTo>
                  <a:lnTo>
                    <a:pt x="152" y="33"/>
                  </a:lnTo>
                  <a:lnTo>
                    <a:pt x="141" y="48"/>
                  </a:lnTo>
                  <a:lnTo>
                    <a:pt x="131" y="63"/>
                  </a:lnTo>
                  <a:lnTo>
                    <a:pt x="116" y="73"/>
                  </a:lnTo>
                  <a:lnTo>
                    <a:pt x="99" y="80"/>
                  </a:lnTo>
                  <a:lnTo>
                    <a:pt x="82" y="86"/>
                  </a:lnTo>
                  <a:lnTo>
                    <a:pt x="63" y="88"/>
                  </a:lnTo>
                  <a:lnTo>
                    <a:pt x="47" y="86"/>
                  </a:lnTo>
                  <a:lnTo>
                    <a:pt x="30" y="82"/>
                  </a:lnTo>
                  <a:lnTo>
                    <a:pt x="15" y="76"/>
                  </a:lnTo>
                  <a:lnTo>
                    <a:pt x="0" y="65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7" name="Freeform 516"/>
            <p:cNvSpPr>
              <a:spLocks/>
            </p:cNvSpPr>
            <p:nvPr/>
          </p:nvSpPr>
          <p:spPr bwMode="auto">
            <a:xfrm>
              <a:off x="1354" y="2425"/>
              <a:ext cx="164" cy="90"/>
            </a:xfrm>
            <a:custGeom>
              <a:avLst/>
              <a:gdLst>
                <a:gd name="T0" fmla="*/ 0 w 164"/>
                <a:gd name="T1" fmla="*/ 69 h 90"/>
                <a:gd name="T2" fmla="*/ 15 w 164"/>
                <a:gd name="T3" fmla="*/ 78 h 90"/>
                <a:gd name="T4" fmla="*/ 30 w 164"/>
                <a:gd name="T5" fmla="*/ 84 h 90"/>
                <a:gd name="T6" fmla="*/ 47 w 164"/>
                <a:gd name="T7" fmla="*/ 88 h 90"/>
                <a:gd name="T8" fmla="*/ 63 w 164"/>
                <a:gd name="T9" fmla="*/ 90 h 90"/>
                <a:gd name="T10" fmla="*/ 82 w 164"/>
                <a:gd name="T11" fmla="*/ 88 h 90"/>
                <a:gd name="T12" fmla="*/ 99 w 164"/>
                <a:gd name="T13" fmla="*/ 84 h 90"/>
                <a:gd name="T14" fmla="*/ 116 w 164"/>
                <a:gd name="T15" fmla="*/ 75 h 90"/>
                <a:gd name="T16" fmla="*/ 131 w 164"/>
                <a:gd name="T17" fmla="*/ 65 h 90"/>
                <a:gd name="T18" fmla="*/ 141 w 164"/>
                <a:gd name="T19" fmla="*/ 52 h 90"/>
                <a:gd name="T20" fmla="*/ 152 w 164"/>
                <a:gd name="T21" fmla="*/ 38 h 90"/>
                <a:gd name="T22" fmla="*/ 160 w 164"/>
                <a:gd name="T23" fmla="*/ 21 h 90"/>
                <a:gd name="T24" fmla="*/ 164 w 164"/>
                <a:gd name="T25" fmla="*/ 4 h 90"/>
                <a:gd name="T26" fmla="*/ 162 w 164"/>
                <a:gd name="T27" fmla="*/ 0 h 90"/>
                <a:gd name="T28" fmla="*/ 158 w 164"/>
                <a:gd name="T29" fmla="*/ 17 h 90"/>
                <a:gd name="T30" fmla="*/ 152 w 164"/>
                <a:gd name="T31" fmla="*/ 33 h 90"/>
                <a:gd name="T32" fmla="*/ 141 w 164"/>
                <a:gd name="T33" fmla="*/ 48 h 90"/>
                <a:gd name="T34" fmla="*/ 131 w 164"/>
                <a:gd name="T35" fmla="*/ 63 h 90"/>
                <a:gd name="T36" fmla="*/ 116 w 164"/>
                <a:gd name="T37" fmla="*/ 73 h 90"/>
                <a:gd name="T38" fmla="*/ 99 w 164"/>
                <a:gd name="T39" fmla="*/ 82 h 90"/>
                <a:gd name="T40" fmla="*/ 82 w 164"/>
                <a:gd name="T41" fmla="*/ 86 h 90"/>
                <a:gd name="T42" fmla="*/ 63 w 164"/>
                <a:gd name="T43" fmla="*/ 88 h 90"/>
                <a:gd name="T44" fmla="*/ 47 w 164"/>
                <a:gd name="T45" fmla="*/ 86 h 90"/>
                <a:gd name="T46" fmla="*/ 30 w 164"/>
                <a:gd name="T47" fmla="*/ 82 h 90"/>
                <a:gd name="T48" fmla="*/ 15 w 164"/>
                <a:gd name="T49" fmla="*/ 75 h 90"/>
                <a:gd name="T50" fmla="*/ 3 w 164"/>
                <a:gd name="T51" fmla="*/ 67 h 90"/>
                <a:gd name="T52" fmla="*/ 0 w 164"/>
                <a:gd name="T53" fmla="*/ 67 h 90"/>
                <a:gd name="T54" fmla="*/ 0 w 164"/>
                <a:gd name="T55" fmla="*/ 69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4"/>
                <a:gd name="T85" fmla="*/ 0 h 90"/>
                <a:gd name="T86" fmla="*/ 164 w 164"/>
                <a:gd name="T87" fmla="*/ 90 h 9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4" h="90">
                  <a:moveTo>
                    <a:pt x="0" y="69"/>
                  </a:moveTo>
                  <a:lnTo>
                    <a:pt x="15" y="78"/>
                  </a:lnTo>
                  <a:lnTo>
                    <a:pt x="30" y="84"/>
                  </a:lnTo>
                  <a:lnTo>
                    <a:pt x="47" y="88"/>
                  </a:lnTo>
                  <a:lnTo>
                    <a:pt x="63" y="90"/>
                  </a:lnTo>
                  <a:lnTo>
                    <a:pt x="82" y="88"/>
                  </a:lnTo>
                  <a:lnTo>
                    <a:pt x="99" y="84"/>
                  </a:lnTo>
                  <a:lnTo>
                    <a:pt x="116" y="75"/>
                  </a:lnTo>
                  <a:lnTo>
                    <a:pt x="131" y="65"/>
                  </a:lnTo>
                  <a:lnTo>
                    <a:pt x="141" y="52"/>
                  </a:lnTo>
                  <a:lnTo>
                    <a:pt x="152" y="38"/>
                  </a:lnTo>
                  <a:lnTo>
                    <a:pt x="160" y="21"/>
                  </a:lnTo>
                  <a:lnTo>
                    <a:pt x="164" y="4"/>
                  </a:lnTo>
                  <a:lnTo>
                    <a:pt x="162" y="0"/>
                  </a:lnTo>
                  <a:lnTo>
                    <a:pt x="158" y="17"/>
                  </a:lnTo>
                  <a:lnTo>
                    <a:pt x="152" y="33"/>
                  </a:lnTo>
                  <a:lnTo>
                    <a:pt x="141" y="48"/>
                  </a:lnTo>
                  <a:lnTo>
                    <a:pt x="131" y="63"/>
                  </a:lnTo>
                  <a:lnTo>
                    <a:pt x="116" y="73"/>
                  </a:lnTo>
                  <a:lnTo>
                    <a:pt x="99" y="82"/>
                  </a:lnTo>
                  <a:lnTo>
                    <a:pt x="82" y="86"/>
                  </a:lnTo>
                  <a:lnTo>
                    <a:pt x="63" y="88"/>
                  </a:lnTo>
                  <a:lnTo>
                    <a:pt x="47" y="86"/>
                  </a:lnTo>
                  <a:lnTo>
                    <a:pt x="30" y="82"/>
                  </a:lnTo>
                  <a:lnTo>
                    <a:pt x="15" y="75"/>
                  </a:lnTo>
                  <a:lnTo>
                    <a:pt x="3" y="67"/>
                  </a:lnTo>
                  <a:lnTo>
                    <a:pt x="0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0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8" name="Freeform 517"/>
            <p:cNvSpPr>
              <a:spLocks/>
            </p:cNvSpPr>
            <p:nvPr/>
          </p:nvSpPr>
          <p:spPr bwMode="auto">
            <a:xfrm>
              <a:off x="1354" y="2421"/>
              <a:ext cx="162" cy="94"/>
            </a:xfrm>
            <a:custGeom>
              <a:avLst/>
              <a:gdLst>
                <a:gd name="T0" fmla="*/ 0 w 162"/>
                <a:gd name="T1" fmla="*/ 71 h 94"/>
                <a:gd name="T2" fmla="*/ 15 w 162"/>
                <a:gd name="T3" fmla="*/ 82 h 94"/>
                <a:gd name="T4" fmla="*/ 30 w 162"/>
                <a:gd name="T5" fmla="*/ 88 h 94"/>
                <a:gd name="T6" fmla="*/ 47 w 162"/>
                <a:gd name="T7" fmla="*/ 92 h 94"/>
                <a:gd name="T8" fmla="*/ 63 w 162"/>
                <a:gd name="T9" fmla="*/ 94 h 94"/>
                <a:gd name="T10" fmla="*/ 82 w 162"/>
                <a:gd name="T11" fmla="*/ 92 h 94"/>
                <a:gd name="T12" fmla="*/ 99 w 162"/>
                <a:gd name="T13" fmla="*/ 86 h 94"/>
                <a:gd name="T14" fmla="*/ 116 w 162"/>
                <a:gd name="T15" fmla="*/ 79 h 94"/>
                <a:gd name="T16" fmla="*/ 131 w 162"/>
                <a:gd name="T17" fmla="*/ 69 h 94"/>
                <a:gd name="T18" fmla="*/ 141 w 162"/>
                <a:gd name="T19" fmla="*/ 54 h 94"/>
                <a:gd name="T20" fmla="*/ 152 w 162"/>
                <a:gd name="T21" fmla="*/ 39 h 94"/>
                <a:gd name="T22" fmla="*/ 158 w 162"/>
                <a:gd name="T23" fmla="*/ 23 h 94"/>
                <a:gd name="T24" fmla="*/ 162 w 162"/>
                <a:gd name="T25" fmla="*/ 6 h 94"/>
                <a:gd name="T26" fmla="*/ 162 w 162"/>
                <a:gd name="T27" fmla="*/ 4 h 94"/>
                <a:gd name="T28" fmla="*/ 160 w 162"/>
                <a:gd name="T29" fmla="*/ 0 h 94"/>
                <a:gd name="T30" fmla="*/ 158 w 162"/>
                <a:gd name="T31" fmla="*/ 18 h 94"/>
                <a:gd name="T32" fmla="*/ 152 w 162"/>
                <a:gd name="T33" fmla="*/ 35 h 94"/>
                <a:gd name="T34" fmla="*/ 141 w 162"/>
                <a:gd name="T35" fmla="*/ 52 h 94"/>
                <a:gd name="T36" fmla="*/ 131 w 162"/>
                <a:gd name="T37" fmla="*/ 65 h 94"/>
                <a:gd name="T38" fmla="*/ 116 w 162"/>
                <a:gd name="T39" fmla="*/ 75 h 94"/>
                <a:gd name="T40" fmla="*/ 99 w 162"/>
                <a:gd name="T41" fmla="*/ 84 h 94"/>
                <a:gd name="T42" fmla="*/ 82 w 162"/>
                <a:gd name="T43" fmla="*/ 90 h 94"/>
                <a:gd name="T44" fmla="*/ 63 w 162"/>
                <a:gd name="T45" fmla="*/ 90 h 94"/>
                <a:gd name="T46" fmla="*/ 47 w 162"/>
                <a:gd name="T47" fmla="*/ 90 h 94"/>
                <a:gd name="T48" fmla="*/ 30 w 162"/>
                <a:gd name="T49" fmla="*/ 86 h 94"/>
                <a:gd name="T50" fmla="*/ 15 w 162"/>
                <a:gd name="T51" fmla="*/ 79 h 94"/>
                <a:gd name="T52" fmla="*/ 3 w 162"/>
                <a:gd name="T53" fmla="*/ 69 h 94"/>
                <a:gd name="T54" fmla="*/ 3 w 162"/>
                <a:gd name="T55" fmla="*/ 71 h 94"/>
                <a:gd name="T56" fmla="*/ 0 w 162"/>
                <a:gd name="T57" fmla="*/ 71 h 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2"/>
                <a:gd name="T88" fmla="*/ 0 h 94"/>
                <a:gd name="T89" fmla="*/ 162 w 162"/>
                <a:gd name="T90" fmla="*/ 94 h 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2" h="94">
                  <a:moveTo>
                    <a:pt x="0" y="71"/>
                  </a:moveTo>
                  <a:lnTo>
                    <a:pt x="15" y="82"/>
                  </a:lnTo>
                  <a:lnTo>
                    <a:pt x="30" y="88"/>
                  </a:lnTo>
                  <a:lnTo>
                    <a:pt x="47" y="92"/>
                  </a:lnTo>
                  <a:lnTo>
                    <a:pt x="63" y="94"/>
                  </a:lnTo>
                  <a:lnTo>
                    <a:pt x="82" y="92"/>
                  </a:lnTo>
                  <a:lnTo>
                    <a:pt x="99" y="86"/>
                  </a:lnTo>
                  <a:lnTo>
                    <a:pt x="116" y="79"/>
                  </a:lnTo>
                  <a:lnTo>
                    <a:pt x="131" y="69"/>
                  </a:lnTo>
                  <a:lnTo>
                    <a:pt x="141" y="54"/>
                  </a:lnTo>
                  <a:lnTo>
                    <a:pt x="152" y="39"/>
                  </a:lnTo>
                  <a:lnTo>
                    <a:pt x="158" y="23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0" y="0"/>
                  </a:lnTo>
                  <a:lnTo>
                    <a:pt x="158" y="18"/>
                  </a:lnTo>
                  <a:lnTo>
                    <a:pt x="152" y="35"/>
                  </a:lnTo>
                  <a:lnTo>
                    <a:pt x="141" y="52"/>
                  </a:lnTo>
                  <a:lnTo>
                    <a:pt x="131" y="65"/>
                  </a:lnTo>
                  <a:lnTo>
                    <a:pt x="116" y="75"/>
                  </a:lnTo>
                  <a:lnTo>
                    <a:pt x="99" y="84"/>
                  </a:lnTo>
                  <a:lnTo>
                    <a:pt x="82" y="90"/>
                  </a:lnTo>
                  <a:lnTo>
                    <a:pt x="63" y="90"/>
                  </a:lnTo>
                  <a:lnTo>
                    <a:pt x="47" y="90"/>
                  </a:lnTo>
                  <a:lnTo>
                    <a:pt x="30" y="86"/>
                  </a:lnTo>
                  <a:lnTo>
                    <a:pt x="15" y="79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0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59" name="Freeform 518"/>
            <p:cNvSpPr>
              <a:spLocks/>
            </p:cNvSpPr>
            <p:nvPr/>
          </p:nvSpPr>
          <p:spPr bwMode="auto">
            <a:xfrm>
              <a:off x="1357" y="2418"/>
              <a:ext cx="159" cy="95"/>
            </a:xfrm>
            <a:custGeom>
              <a:avLst/>
              <a:gdLst>
                <a:gd name="T0" fmla="*/ 0 w 159"/>
                <a:gd name="T1" fmla="*/ 74 h 95"/>
                <a:gd name="T2" fmla="*/ 12 w 159"/>
                <a:gd name="T3" fmla="*/ 82 h 95"/>
                <a:gd name="T4" fmla="*/ 27 w 159"/>
                <a:gd name="T5" fmla="*/ 89 h 95"/>
                <a:gd name="T6" fmla="*/ 44 w 159"/>
                <a:gd name="T7" fmla="*/ 93 h 95"/>
                <a:gd name="T8" fmla="*/ 60 w 159"/>
                <a:gd name="T9" fmla="*/ 95 h 95"/>
                <a:gd name="T10" fmla="*/ 79 w 159"/>
                <a:gd name="T11" fmla="*/ 93 h 95"/>
                <a:gd name="T12" fmla="*/ 96 w 159"/>
                <a:gd name="T13" fmla="*/ 89 h 95"/>
                <a:gd name="T14" fmla="*/ 113 w 159"/>
                <a:gd name="T15" fmla="*/ 80 h 95"/>
                <a:gd name="T16" fmla="*/ 128 w 159"/>
                <a:gd name="T17" fmla="*/ 70 h 95"/>
                <a:gd name="T18" fmla="*/ 138 w 159"/>
                <a:gd name="T19" fmla="*/ 55 h 95"/>
                <a:gd name="T20" fmla="*/ 149 w 159"/>
                <a:gd name="T21" fmla="*/ 40 h 95"/>
                <a:gd name="T22" fmla="*/ 155 w 159"/>
                <a:gd name="T23" fmla="*/ 24 h 95"/>
                <a:gd name="T24" fmla="*/ 159 w 159"/>
                <a:gd name="T25" fmla="*/ 7 h 95"/>
                <a:gd name="T26" fmla="*/ 157 w 159"/>
                <a:gd name="T27" fmla="*/ 3 h 95"/>
                <a:gd name="T28" fmla="*/ 157 w 159"/>
                <a:gd name="T29" fmla="*/ 0 h 95"/>
                <a:gd name="T30" fmla="*/ 155 w 159"/>
                <a:gd name="T31" fmla="*/ 19 h 95"/>
                <a:gd name="T32" fmla="*/ 149 w 159"/>
                <a:gd name="T33" fmla="*/ 36 h 95"/>
                <a:gd name="T34" fmla="*/ 138 w 159"/>
                <a:gd name="T35" fmla="*/ 53 h 95"/>
                <a:gd name="T36" fmla="*/ 128 w 159"/>
                <a:gd name="T37" fmla="*/ 66 h 95"/>
                <a:gd name="T38" fmla="*/ 113 w 159"/>
                <a:gd name="T39" fmla="*/ 76 h 95"/>
                <a:gd name="T40" fmla="*/ 96 w 159"/>
                <a:gd name="T41" fmla="*/ 85 h 95"/>
                <a:gd name="T42" fmla="*/ 79 w 159"/>
                <a:gd name="T43" fmla="*/ 91 h 95"/>
                <a:gd name="T44" fmla="*/ 60 w 159"/>
                <a:gd name="T45" fmla="*/ 93 h 95"/>
                <a:gd name="T46" fmla="*/ 44 w 159"/>
                <a:gd name="T47" fmla="*/ 91 h 95"/>
                <a:gd name="T48" fmla="*/ 27 w 159"/>
                <a:gd name="T49" fmla="*/ 87 h 95"/>
                <a:gd name="T50" fmla="*/ 12 w 159"/>
                <a:gd name="T51" fmla="*/ 80 h 95"/>
                <a:gd name="T52" fmla="*/ 0 w 159"/>
                <a:gd name="T53" fmla="*/ 72 h 95"/>
                <a:gd name="T54" fmla="*/ 0 w 159"/>
                <a:gd name="T55" fmla="*/ 72 h 95"/>
                <a:gd name="T56" fmla="*/ 0 w 159"/>
                <a:gd name="T57" fmla="*/ 74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9"/>
                <a:gd name="T88" fmla="*/ 0 h 95"/>
                <a:gd name="T89" fmla="*/ 159 w 159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9" h="95">
                  <a:moveTo>
                    <a:pt x="0" y="74"/>
                  </a:moveTo>
                  <a:lnTo>
                    <a:pt x="12" y="82"/>
                  </a:lnTo>
                  <a:lnTo>
                    <a:pt x="27" y="89"/>
                  </a:lnTo>
                  <a:lnTo>
                    <a:pt x="44" y="93"/>
                  </a:lnTo>
                  <a:lnTo>
                    <a:pt x="60" y="95"/>
                  </a:lnTo>
                  <a:lnTo>
                    <a:pt x="79" y="93"/>
                  </a:lnTo>
                  <a:lnTo>
                    <a:pt x="96" y="89"/>
                  </a:lnTo>
                  <a:lnTo>
                    <a:pt x="113" y="80"/>
                  </a:lnTo>
                  <a:lnTo>
                    <a:pt x="128" y="70"/>
                  </a:lnTo>
                  <a:lnTo>
                    <a:pt x="138" y="55"/>
                  </a:lnTo>
                  <a:lnTo>
                    <a:pt x="149" y="40"/>
                  </a:lnTo>
                  <a:lnTo>
                    <a:pt x="155" y="24"/>
                  </a:lnTo>
                  <a:lnTo>
                    <a:pt x="159" y="7"/>
                  </a:lnTo>
                  <a:lnTo>
                    <a:pt x="157" y="3"/>
                  </a:lnTo>
                  <a:lnTo>
                    <a:pt x="157" y="0"/>
                  </a:lnTo>
                  <a:lnTo>
                    <a:pt x="155" y="19"/>
                  </a:lnTo>
                  <a:lnTo>
                    <a:pt x="149" y="36"/>
                  </a:lnTo>
                  <a:lnTo>
                    <a:pt x="138" y="53"/>
                  </a:lnTo>
                  <a:lnTo>
                    <a:pt x="128" y="66"/>
                  </a:lnTo>
                  <a:lnTo>
                    <a:pt x="113" y="76"/>
                  </a:lnTo>
                  <a:lnTo>
                    <a:pt x="96" y="85"/>
                  </a:lnTo>
                  <a:lnTo>
                    <a:pt x="79" y="91"/>
                  </a:lnTo>
                  <a:lnTo>
                    <a:pt x="60" y="93"/>
                  </a:lnTo>
                  <a:lnTo>
                    <a:pt x="44" y="91"/>
                  </a:lnTo>
                  <a:lnTo>
                    <a:pt x="27" y="87"/>
                  </a:lnTo>
                  <a:lnTo>
                    <a:pt x="12" y="80"/>
                  </a:lnTo>
                  <a:lnTo>
                    <a:pt x="0" y="72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0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0" name="Freeform 519"/>
            <p:cNvSpPr>
              <a:spLocks/>
            </p:cNvSpPr>
            <p:nvPr/>
          </p:nvSpPr>
          <p:spPr bwMode="auto">
            <a:xfrm>
              <a:off x="1357" y="2414"/>
              <a:ext cx="157" cy="97"/>
            </a:xfrm>
            <a:custGeom>
              <a:avLst/>
              <a:gdLst>
                <a:gd name="T0" fmla="*/ 0 w 157"/>
                <a:gd name="T1" fmla="*/ 76 h 97"/>
                <a:gd name="T2" fmla="*/ 12 w 157"/>
                <a:gd name="T3" fmla="*/ 86 h 97"/>
                <a:gd name="T4" fmla="*/ 27 w 157"/>
                <a:gd name="T5" fmla="*/ 93 h 97"/>
                <a:gd name="T6" fmla="*/ 44 w 157"/>
                <a:gd name="T7" fmla="*/ 97 h 97"/>
                <a:gd name="T8" fmla="*/ 60 w 157"/>
                <a:gd name="T9" fmla="*/ 97 h 97"/>
                <a:gd name="T10" fmla="*/ 79 w 157"/>
                <a:gd name="T11" fmla="*/ 97 h 97"/>
                <a:gd name="T12" fmla="*/ 96 w 157"/>
                <a:gd name="T13" fmla="*/ 91 h 97"/>
                <a:gd name="T14" fmla="*/ 113 w 157"/>
                <a:gd name="T15" fmla="*/ 82 h 97"/>
                <a:gd name="T16" fmla="*/ 128 w 157"/>
                <a:gd name="T17" fmla="*/ 72 h 97"/>
                <a:gd name="T18" fmla="*/ 138 w 157"/>
                <a:gd name="T19" fmla="*/ 59 h 97"/>
                <a:gd name="T20" fmla="*/ 149 w 157"/>
                <a:gd name="T21" fmla="*/ 42 h 97"/>
                <a:gd name="T22" fmla="*/ 155 w 157"/>
                <a:gd name="T23" fmla="*/ 25 h 97"/>
                <a:gd name="T24" fmla="*/ 157 w 157"/>
                <a:gd name="T25" fmla="*/ 7 h 97"/>
                <a:gd name="T26" fmla="*/ 157 w 157"/>
                <a:gd name="T27" fmla="*/ 4 h 97"/>
                <a:gd name="T28" fmla="*/ 155 w 157"/>
                <a:gd name="T29" fmla="*/ 0 h 97"/>
                <a:gd name="T30" fmla="*/ 153 w 157"/>
                <a:gd name="T31" fmla="*/ 19 h 97"/>
                <a:gd name="T32" fmla="*/ 149 w 157"/>
                <a:gd name="T33" fmla="*/ 38 h 97"/>
                <a:gd name="T34" fmla="*/ 138 w 157"/>
                <a:gd name="T35" fmla="*/ 55 h 97"/>
                <a:gd name="T36" fmla="*/ 128 w 157"/>
                <a:gd name="T37" fmla="*/ 68 h 97"/>
                <a:gd name="T38" fmla="*/ 113 w 157"/>
                <a:gd name="T39" fmla="*/ 80 h 97"/>
                <a:gd name="T40" fmla="*/ 98 w 157"/>
                <a:gd name="T41" fmla="*/ 89 h 97"/>
                <a:gd name="T42" fmla="*/ 79 w 157"/>
                <a:gd name="T43" fmla="*/ 93 h 97"/>
                <a:gd name="T44" fmla="*/ 60 w 157"/>
                <a:gd name="T45" fmla="*/ 95 h 97"/>
                <a:gd name="T46" fmla="*/ 44 w 157"/>
                <a:gd name="T47" fmla="*/ 95 h 97"/>
                <a:gd name="T48" fmla="*/ 27 w 157"/>
                <a:gd name="T49" fmla="*/ 91 h 97"/>
                <a:gd name="T50" fmla="*/ 12 w 157"/>
                <a:gd name="T51" fmla="*/ 82 h 97"/>
                <a:gd name="T52" fmla="*/ 0 w 157"/>
                <a:gd name="T53" fmla="*/ 74 h 97"/>
                <a:gd name="T54" fmla="*/ 0 w 157"/>
                <a:gd name="T55" fmla="*/ 76 h 97"/>
                <a:gd name="T56" fmla="*/ 0 w 157"/>
                <a:gd name="T57" fmla="*/ 76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7"/>
                <a:gd name="T88" fmla="*/ 0 h 97"/>
                <a:gd name="T89" fmla="*/ 157 w 157"/>
                <a:gd name="T90" fmla="*/ 97 h 9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7" h="97">
                  <a:moveTo>
                    <a:pt x="0" y="76"/>
                  </a:moveTo>
                  <a:lnTo>
                    <a:pt x="12" y="86"/>
                  </a:lnTo>
                  <a:lnTo>
                    <a:pt x="27" y="93"/>
                  </a:lnTo>
                  <a:lnTo>
                    <a:pt x="44" y="97"/>
                  </a:lnTo>
                  <a:lnTo>
                    <a:pt x="60" y="97"/>
                  </a:lnTo>
                  <a:lnTo>
                    <a:pt x="79" y="97"/>
                  </a:lnTo>
                  <a:lnTo>
                    <a:pt x="96" y="91"/>
                  </a:lnTo>
                  <a:lnTo>
                    <a:pt x="113" y="82"/>
                  </a:lnTo>
                  <a:lnTo>
                    <a:pt x="128" y="72"/>
                  </a:lnTo>
                  <a:lnTo>
                    <a:pt x="138" y="59"/>
                  </a:lnTo>
                  <a:lnTo>
                    <a:pt x="149" y="42"/>
                  </a:lnTo>
                  <a:lnTo>
                    <a:pt x="155" y="25"/>
                  </a:lnTo>
                  <a:lnTo>
                    <a:pt x="157" y="7"/>
                  </a:lnTo>
                  <a:lnTo>
                    <a:pt x="157" y="4"/>
                  </a:lnTo>
                  <a:lnTo>
                    <a:pt x="155" y="0"/>
                  </a:lnTo>
                  <a:lnTo>
                    <a:pt x="153" y="19"/>
                  </a:lnTo>
                  <a:lnTo>
                    <a:pt x="149" y="38"/>
                  </a:lnTo>
                  <a:lnTo>
                    <a:pt x="138" y="55"/>
                  </a:lnTo>
                  <a:lnTo>
                    <a:pt x="128" y="68"/>
                  </a:lnTo>
                  <a:lnTo>
                    <a:pt x="113" y="80"/>
                  </a:lnTo>
                  <a:lnTo>
                    <a:pt x="98" y="89"/>
                  </a:lnTo>
                  <a:lnTo>
                    <a:pt x="79" y="93"/>
                  </a:lnTo>
                  <a:lnTo>
                    <a:pt x="60" y="95"/>
                  </a:lnTo>
                  <a:lnTo>
                    <a:pt x="44" y="95"/>
                  </a:lnTo>
                  <a:lnTo>
                    <a:pt x="27" y="91"/>
                  </a:lnTo>
                  <a:lnTo>
                    <a:pt x="12" y="82"/>
                  </a:lnTo>
                  <a:lnTo>
                    <a:pt x="0" y="74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0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1" name="Freeform 520"/>
            <p:cNvSpPr>
              <a:spLocks/>
            </p:cNvSpPr>
            <p:nvPr/>
          </p:nvSpPr>
          <p:spPr bwMode="auto">
            <a:xfrm>
              <a:off x="1357" y="2412"/>
              <a:ext cx="157" cy="99"/>
            </a:xfrm>
            <a:custGeom>
              <a:avLst/>
              <a:gdLst>
                <a:gd name="T0" fmla="*/ 0 w 157"/>
                <a:gd name="T1" fmla="*/ 78 h 99"/>
                <a:gd name="T2" fmla="*/ 12 w 157"/>
                <a:gd name="T3" fmla="*/ 86 h 99"/>
                <a:gd name="T4" fmla="*/ 27 w 157"/>
                <a:gd name="T5" fmla="*/ 93 h 99"/>
                <a:gd name="T6" fmla="*/ 44 w 157"/>
                <a:gd name="T7" fmla="*/ 97 h 99"/>
                <a:gd name="T8" fmla="*/ 60 w 157"/>
                <a:gd name="T9" fmla="*/ 99 h 99"/>
                <a:gd name="T10" fmla="*/ 79 w 157"/>
                <a:gd name="T11" fmla="*/ 97 h 99"/>
                <a:gd name="T12" fmla="*/ 96 w 157"/>
                <a:gd name="T13" fmla="*/ 91 h 99"/>
                <a:gd name="T14" fmla="*/ 113 w 157"/>
                <a:gd name="T15" fmla="*/ 82 h 99"/>
                <a:gd name="T16" fmla="*/ 128 w 157"/>
                <a:gd name="T17" fmla="*/ 72 h 99"/>
                <a:gd name="T18" fmla="*/ 138 w 157"/>
                <a:gd name="T19" fmla="*/ 59 h 99"/>
                <a:gd name="T20" fmla="*/ 149 w 157"/>
                <a:gd name="T21" fmla="*/ 42 h 99"/>
                <a:gd name="T22" fmla="*/ 155 w 157"/>
                <a:gd name="T23" fmla="*/ 25 h 99"/>
                <a:gd name="T24" fmla="*/ 157 w 157"/>
                <a:gd name="T25" fmla="*/ 6 h 99"/>
                <a:gd name="T26" fmla="*/ 155 w 157"/>
                <a:gd name="T27" fmla="*/ 2 h 99"/>
                <a:gd name="T28" fmla="*/ 155 w 157"/>
                <a:gd name="T29" fmla="*/ 0 h 99"/>
                <a:gd name="T30" fmla="*/ 155 w 157"/>
                <a:gd name="T31" fmla="*/ 0 h 99"/>
                <a:gd name="T32" fmla="*/ 155 w 157"/>
                <a:gd name="T33" fmla="*/ 2 h 99"/>
                <a:gd name="T34" fmla="*/ 153 w 157"/>
                <a:gd name="T35" fmla="*/ 21 h 99"/>
                <a:gd name="T36" fmla="*/ 147 w 157"/>
                <a:gd name="T37" fmla="*/ 38 h 99"/>
                <a:gd name="T38" fmla="*/ 138 w 157"/>
                <a:gd name="T39" fmla="*/ 55 h 99"/>
                <a:gd name="T40" fmla="*/ 128 w 157"/>
                <a:gd name="T41" fmla="*/ 70 h 99"/>
                <a:gd name="T42" fmla="*/ 113 w 157"/>
                <a:gd name="T43" fmla="*/ 80 h 99"/>
                <a:gd name="T44" fmla="*/ 96 w 157"/>
                <a:gd name="T45" fmla="*/ 88 h 99"/>
                <a:gd name="T46" fmla="*/ 79 w 157"/>
                <a:gd name="T47" fmla="*/ 95 h 99"/>
                <a:gd name="T48" fmla="*/ 60 w 157"/>
                <a:gd name="T49" fmla="*/ 97 h 99"/>
                <a:gd name="T50" fmla="*/ 44 w 157"/>
                <a:gd name="T51" fmla="*/ 95 h 99"/>
                <a:gd name="T52" fmla="*/ 29 w 157"/>
                <a:gd name="T53" fmla="*/ 91 h 99"/>
                <a:gd name="T54" fmla="*/ 14 w 157"/>
                <a:gd name="T55" fmla="*/ 84 h 99"/>
                <a:gd name="T56" fmla="*/ 0 w 157"/>
                <a:gd name="T57" fmla="*/ 74 h 99"/>
                <a:gd name="T58" fmla="*/ 0 w 157"/>
                <a:gd name="T59" fmla="*/ 76 h 99"/>
                <a:gd name="T60" fmla="*/ 0 w 157"/>
                <a:gd name="T61" fmla="*/ 78 h 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7"/>
                <a:gd name="T94" fmla="*/ 0 h 99"/>
                <a:gd name="T95" fmla="*/ 157 w 157"/>
                <a:gd name="T96" fmla="*/ 99 h 9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7" h="99">
                  <a:moveTo>
                    <a:pt x="0" y="78"/>
                  </a:moveTo>
                  <a:lnTo>
                    <a:pt x="12" y="86"/>
                  </a:lnTo>
                  <a:lnTo>
                    <a:pt x="27" y="93"/>
                  </a:lnTo>
                  <a:lnTo>
                    <a:pt x="44" y="97"/>
                  </a:lnTo>
                  <a:lnTo>
                    <a:pt x="60" y="99"/>
                  </a:lnTo>
                  <a:lnTo>
                    <a:pt x="79" y="97"/>
                  </a:lnTo>
                  <a:lnTo>
                    <a:pt x="96" y="91"/>
                  </a:lnTo>
                  <a:lnTo>
                    <a:pt x="113" y="82"/>
                  </a:lnTo>
                  <a:lnTo>
                    <a:pt x="128" y="72"/>
                  </a:lnTo>
                  <a:lnTo>
                    <a:pt x="138" y="59"/>
                  </a:lnTo>
                  <a:lnTo>
                    <a:pt x="149" y="42"/>
                  </a:lnTo>
                  <a:lnTo>
                    <a:pt x="155" y="25"/>
                  </a:lnTo>
                  <a:lnTo>
                    <a:pt x="157" y="6"/>
                  </a:lnTo>
                  <a:lnTo>
                    <a:pt x="155" y="2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1"/>
                  </a:lnTo>
                  <a:lnTo>
                    <a:pt x="147" y="38"/>
                  </a:lnTo>
                  <a:lnTo>
                    <a:pt x="138" y="55"/>
                  </a:lnTo>
                  <a:lnTo>
                    <a:pt x="128" y="70"/>
                  </a:lnTo>
                  <a:lnTo>
                    <a:pt x="113" y="80"/>
                  </a:lnTo>
                  <a:lnTo>
                    <a:pt x="96" y="88"/>
                  </a:lnTo>
                  <a:lnTo>
                    <a:pt x="79" y="95"/>
                  </a:lnTo>
                  <a:lnTo>
                    <a:pt x="60" y="97"/>
                  </a:lnTo>
                  <a:lnTo>
                    <a:pt x="44" y="95"/>
                  </a:lnTo>
                  <a:lnTo>
                    <a:pt x="29" y="91"/>
                  </a:lnTo>
                  <a:lnTo>
                    <a:pt x="14" y="8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0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2" name="Freeform 521"/>
            <p:cNvSpPr>
              <a:spLocks/>
            </p:cNvSpPr>
            <p:nvPr/>
          </p:nvSpPr>
          <p:spPr bwMode="auto">
            <a:xfrm>
              <a:off x="1357" y="2408"/>
              <a:ext cx="155" cy="101"/>
            </a:xfrm>
            <a:custGeom>
              <a:avLst/>
              <a:gdLst>
                <a:gd name="T0" fmla="*/ 0 w 155"/>
                <a:gd name="T1" fmla="*/ 80 h 101"/>
                <a:gd name="T2" fmla="*/ 12 w 155"/>
                <a:gd name="T3" fmla="*/ 88 h 101"/>
                <a:gd name="T4" fmla="*/ 27 w 155"/>
                <a:gd name="T5" fmla="*/ 97 h 101"/>
                <a:gd name="T6" fmla="*/ 44 w 155"/>
                <a:gd name="T7" fmla="*/ 101 h 101"/>
                <a:gd name="T8" fmla="*/ 60 w 155"/>
                <a:gd name="T9" fmla="*/ 101 h 101"/>
                <a:gd name="T10" fmla="*/ 79 w 155"/>
                <a:gd name="T11" fmla="*/ 99 h 101"/>
                <a:gd name="T12" fmla="*/ 98 w 155"/>
                <a:gd name="T13" fmla="*/ 95 h 101"/>
                <a:gd name="T14" fmla="*/ 113 w 155"/>
                <a:gd name="T15" fmla="*/ 86 h 101"/>
                <a:gd name="T16" fmla="*/ 128 w 155"/>
                <a:gd name="T17" fmla="*/ 74 h 101"/>
                <a:gd name="T18" fmla="*/ 138 w 155"/>
                <a:gd name="T19" fmla="*/ 61 h 101"/>
                <a:gd name="T20" fmla="*/ 149 w 155"/>
                <a:gd name="T21" fmla="*/ 44 h 101"/>
                <a:gd name="T22" fmla="*/ 153 w 155"/>
                <a:gd name="T23" fmla="*/ 25 h 101"/>
                <a:gd name="T24" fmla="*/ 155 w 155"/>
                <a:gd name="T25" fmla="*/ 6 h 101"/>
                <a:gd name="T26" fmla="*/ 155 w 155"/>
                <a:gd name="T27" fmla="*/ 4 h 101"/>
                <a:gd name="T28" fmla="*/ 153 w 155"/>
                <a:gd name="T29" fmla="*/ 0 h 101"/>
                <a:gd name="T30" fmla="*/ 153 w 155"/>
                <a:gd name="T31" fmla="*/ 4 h 101"/>
                <a:gd name="T32" fmla="*/ 153 w 155"/>
                <a:gd name="T33" fmla="*/ 6 h 101"/>
                <a:gd name="T34" fmla="*/ 151 w 155"/>
                <a:gd name="T35" fmla="*/ 25 h 101"/>
                <a:gd name="T36" fmla="*/ 147 w 155"/>
                <a:gd name="T37" fmla="*/ 42 h 101"/>
                <a:gd name="T38" fmla="*/ 138 w 155"/>
                <a:gd name="T39" fmla="*/ 59 h 101"/>
                <a:gd name="T40" fmla="*/ 126 w 155"/>
                <a:gd name="T41" fmla="*/ 71 h 101"/>
                <a:gd name="T42" fmla="*/ 113 w 155"/>
                <a:gd name="T43" fmla="*/ 84 h 101"/>
                <a:gd name="T44" fmla="*/ 96 w 155"/>
                <a:gd name="T45" fmla="*/ 92 h 101"/>
                <a:gd name="T46" fmla="*/ 79 w 155"/>
                <a:gd name="T47" fmla="*/ 97 h 101"/>
                <a:gd name="T48" fmla="*/ 60 w 155"/>
                <a:gd name="T49" fmla="*/ 99 h 101"/>
                <a:gd name="T50" fmla="*/ 44 w 155"/>
                <a:gd name="T51" fmla="*/ 99 h 101"/>
                <a:gd name="T52" fmla="*/ 29 w 155"/>
                <a:gd name="T53" fmla="*/ 92 h 101"/>
                <a:gd name="T54" fmla="*/ 14 w 155"/>
                <a:gd name="T55" fmla="*/ 86 h 101"/>
                <a:gd name="T56" fmla="*/ 2 w 155"/>
                <a:gd name="T57" fmla="*/ 78 h 101"/>
                <a:gd name="T58" fmla="*/ 0 w 155"/>
                <a:gd name="T59" fmla="*/ 78 h 101"/>
                <a:gd name="T60" fmla="*/ 0 w 155"/>
                <a:gd name="T61" fmla="*/ 80 h 10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5"/>
                <a:gd name="T94" fmla="*/ 0 h 101"/>
                <a:gd name="T95" fmla="*/ 155 w 155"/>
                <a:gd name="T96" fmla="*/ 101 h 10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5" h="101">
                  <a:moveTo>
                    <a:pt x="0" y="80"/>
                  </a:moveTo>
                  <a:lnTo>
                    <a:pt x="12" y="88"/>
                  </a:lnTo>
                  <a:lnTo>
                    <a:pt x="27" y="97"/>
                  </a:lnTo>
                  <a:lnTo>
                    <a:pt x="44" y="101"/>
                  </a:lnTo>
                  <a:lnTo>
                    <a:pt x="60" y="101"/>
                  </a:lnTo>
                  <a:lnTo>
                    <a:pt x="79" y="99"/>
                  </a:lnTo>
                  <a:lnTo>
                    <a:pt x="98" y="95"/>
                  </a:lnTo>
                  <a:lnTo>
                    <a:pt x="113" y="86"/>
                  </a:lnTo>
                  <a:lnTo>
                    <a:pt x="128" y="74"/>
                  </a:lnTo>
                  <a:lnTo>
                    <a:pt x="138" y="61"/>
                  </a:lnTo>
                  <a:lnTo>
                    <a:pt x="149" y="44"/>
                  </a:lnTo>
                  <a:lnTo>
                    <a:pt x="153" y="25"/>
                  </a:lnTo>
                  <a:lnTo>
                    <a:pt x="155" y="6"/>
                  </a:lnTo>
                  <a:lnTo>
                    <a:pt x="155" y="4"/>
                  </a:lnTo>
                  <a:lnTo>
                    <a:pt x="153" y="0"/>
                  </a:lnTo>
                  <a:lnTo>
                    <a:pt x="153" y="4"/>
                  </a:lnTo>
                  <a:lnTo>
                    <a:pt x="153" y="6"/>
                  </a:lnTo>
                  <a:lnTo>
                    <a:pt x="151" y="25"/>
                  </a:lnTo>
                  <a:lnTo>
                    <a:pt x="147" y="42"/>
                  </a:lnTo>
                  <a:lnTo>
                    <a:pt x="138" y="59"/>
                  </a:lnTo>
                  <a:lnTo>
                    <a:pt x="126" y="71"/>
                  </a:lnTo>
                  <a:lnTo>
                    <a:pt x="113" y="84"/>
                  </a:lnTo>
                  <a:lnTo>
                    <a:pt x="96" y="92"/>
                  </a:lnTo>
                  <a:lnTo>
                    <a:pt x="79" y="97"/>
                  </a:lnTo>
                  <a:lnTo>
                    <a:pt x="60" y="99"/>
                  </a:lnTo>
                  <a:lnTo>
                    <a:pt x="44" y="99"/>
                  </a:lnTo>
                  <a:lnTo>
                    <a:pt x="29" y="92"/>
                  </a:lnTo>
                  <a:lnTo>
                    <a:pt x="14" y="86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FF0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3" name="Freeform 522"/>
            <p:cNvSpPr>
              <a:spLocks/>
            </p:cNvSpPr>
            <p:nvPr/>
          </p:nvSpPr>
          <p:spPr bwMode="auto">
            <a:xfrm>
              <a:off x="1357" y="2406"/>
              <a:ext cx="155" cy="103"/>
            </a:xfrm>
            <a:custGeom>
              <a:avLst/>
              <a:gdLst>
                <a:gd name="T0" fmla="*/ 155 w 155"/>
                <a:gd name="T1" fmla="*/ 8 h 103"/>
                <a:gd name="T2" fmla="*/ 155 w 155"/>
                <a:gd name="T3" fmla="*/ 6 h 103"/>
                <a:gd name="T4" fmla="*/ 155 w 155"/>
                <a:gd name="T5" fmla="*/ 6 h 103"/>
                <a:gd name="T6" fmla="*/ 153 w 155"/>
                <a:gd name="T7" fmla="*/ 2 h 103"/>
                <a:gd name="T8" fmla="*/ 151 w 155"/>
                <a:gd name="T9" fmla="*/ 0 h 103"/>
                <a:gd name="T10" fmla="*/ 153 w 155"/>
                <a:gd name="T11" fmla="*/ 4 h 103"/>
                <a:gd name="T12" fmla="*/ 153 w 155"/>
                <a:gd name="T13" fmla="*/ 8 h 103"/>
                <a:gd name="T14" fmla="*/ 151 w 155"/>
                <a:gd name="T15" fmla="*/ 27 h 103"/>
                <a:gd name="T16" fmla="*/ 145 w 155"/>
                <a:gd name="T17" fmla="*/ 44 h 103"/>
                <a:gd name="T18" fmla="*/ 136 w 155"/>
                <a:gd name="T19" fmla="*/ 59 h 103"/>
                <a:gd name="T20" fmla="*/ 126 w 155"/>
                <a:gd name="T21" fmla="*/ 73 h 103"/>
                <a:gd name="T22" fmla="*/ 111 w 155"/>
                <a:gd name="T23" fmla="*/ 84 h 103"/>
                <a:gd name="T24" fmla="*/ 96 w 155"/>
                <a:gd name="T25" fmla="*/ 92 h 103"/>
                <a:gd name="T26" fmla="*/ 79 w 155"/>
                <a:gd name="T27" fmla="*/ 99 h 103"/>
                <a:gd name="T28" fmla="*/ 60 w 155"/>
                <a:gd name="T29" fmla="*/ 101 h 103"/>
                <a:gd name="T30" fmla="*/ 44 w 155"/>
                <a:gd name="T31" fmla="*/ 99 h 103"/>
                <a:gd name="T32" fmla="*/ 29 w 155"/>
                <a:gd name="T33" fmla="*/ 94 h 103"/>
                <a:gd name="T34" fmla="*/ 14 w 155"/>
                <a:gd name="T35" fmla="*/ 88 h 103"/>
                <a:gd name="T36" fmla="*/ 2 w 155"/>
                <a:gd name="T37" fmla="*/ 78 h 103"/>
                <a:gd name="T38" fmla="*/ 2 w 155"/>
                <a:gd name="T39" fmla="*/ 80 h 103"/>
                <a:gd name="T40" fmla="*/ 0 w 155"/>
                <a:gd name="T41" fmla="*/ 80 h 103"/>
                <a:gd name="T42" fmla="*/ 14 w 155"/>
                <a:gd name="T43" fmla="*/ 90 h 103"/>
                <a:gd name="T44" fmla="*/ 29 w 155"/>
                <a:gd name="T45" fmla="*/ 97 h 103"/>
                <a:gd name="T46" fmla="*/ 44 w 155"/>
                <a:gd name="T47" fmla="*/ 101 h 103"/>
                <a:gd name="T48" fmla="*/ 60 w 155"/>
                <a:gd name="T49" fmla="*/ 103 h 103"/>
                <a:gd name="T50" fmla="*/ 79 w 155"/>
                <a:gd name="T51" fmla="*/ 101 h 103"/>
                <a:gd name="T52" fmla="*/ 96 w 155"/>
                <a:gd name="T53" fmla="*/ 94 h 103"/>
                <a:gd name="T54" fmla="*/ 113 w 155"/>
                <a:gd name="T55" fmla="*/ 86 h 103"/>
                <a:gd name="T56" fmla="*/ 128 w 155"/>
                <a:gd name="T57" fmla="*/ 76 h 103"/>
                <a:gd name="T58" fmla="*/ 138 w 155"/>
                <a:gd name="T59" fmla="*/ 61 h 103"/>
                <a:gd name="T60" fmla="*/ 147 w 155"/>
                <a:gd name="T61" fmla="*/ 44 h 103"/>
                <a:gd name="T62" fmla="*/ 153 w 155"/>
                <a:gd name="T63" fmla="*/ 27 h 103"/>
                <a:gd name="T64" fmla="*/ 155 w 155"/>
                <a:gd name="T65" fmla="*/ 8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03"/>
                <a:gd name="T101" fmla="*/ 155 w 155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03">
                  <a:moveTo>
                    <a:pt x="155" y="8"/>
                  </a:moveTo>
                  <a:lnTo>
                    <a:pt x="155" y="6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53" y="4"/>
                  </a:lnTo>
                  <a:lnTo>
                    <a:pt x="153" y="8"/>
                  </a:lnTo>
                  <a:lnTo>
                    <a:pt x="151" y="27"/>
                  </a:lnTo>
                  <a:lnTo>
                    <a:pt x="145" y="44"/>
                  </a:lnTo>
                  <a:lnTo>
                    <a:pt x="136" y="59"/>
                  </a:lnTo>
                  <a:lnTo>
                    <a:pt x="126" y="73"/>
                  </a:lnTo>
                  <a:lnTo>
                    <a:pt x="111" y="84"/>
                  </a:lnTo>
                  <a:lnTo>
                    <a:pt x="96" y="92"/>
                  </a:lnTo>
                  <a:lnTo>
                    <a:pt x="79" y="99"/>
                  </a:lnTo>
                  <a:lnTo>
                    <a:pt x="60" y="101"/>
                  </a:lnTo>
                  <a:lnTo>
                    <a:pt x="44" y="99"/>
                  </a:lnTo>
                  <a:lnTo>
                    <a:pt x="29" y="94"/>
                  </a:lnTo>
                  <a:lnTo>
                    <a:pt x="14" y="8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14" y="90"/>
                  </a:lnTo>
                  <a:lnTo>
                    <a:pt x="29" y="97"/>
                  </a:lnTo>
                  <a:lnTo>
                    <a:pt x="44" y="101"/>
                  </a:lnTo>
                  <a:lnTo>
                    <a:pt x="60" y="103"/>
                  </a:lnTo>
                  <a:lnTo>
                    <a:pt x="79" y="101"/>
                  </a:lnTo>
                  <a:lnTo>
                    <a:pt x="96" y="94"/>
                  </a:lnTo>
                  <a:lnTo>
                    <a:pt x="113" y="86"/>
                  </a:lnTo>
                  <a:lnTo>
                    <a:pt x="128" y="76"/>
                  </a:lnTo>
                  <a:lnTo>
                    <a:pt x="138" y="61"/>
                  </a:lnTo>
                  <a:lnTo>
                    <a:pt x="147" y="44"/>
                  </a:lnTo>
                  <a:lnTo>
                    <a:pt x="153" y="27"/>
                  </a:lnTo>
                  <a:lnTo>
                    <a:pt x="155" y="8"/>
                  </a:lnTo>
                  <a:close/>
                </a:path>
              </a:pathLst>
            </a:custGeom>
            <a:solidFill>
              <a:srgbClr val="FF0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4" name="Freeform 523"/>
            <p:cNvSpPr>
              <a:spLocks/>
            </p:cNvSpPr>
            <p:nvPr/>
          </p:nvSpPr>
          <p:spPr bwMode="auto">
            <a:xfrm>
              <a:off x="1359" y="2402"/>
              <a:ext cx="151" cy="105"/>
            </a:xfrm>
            <a:custGeom>
              <a:avLst/>
              <a:gdLst>
                <a:gd name="T0" fmla="*/ 151 w 151"/>
                <a:gd name="T1" fmla="*/ 12 h 105"/>
                <a:gd name="T2" fmla="*/ 151 w 151"/>
                <a:gd name="T3" fmla="*/ 10 h 105"/>
                <a:gd name="T4" fmla="*/ 151 w 151"/>
                <a:gd name="T5" fmla="*/ 6 h 105"/>
                <a:gd name="T6" fmla="*/ 149 w 151"/>
                <a:gd name="T7" fmla="*/ 4 h 105"/>
                <a:gd name="T8" fmla="*/ 149 w 151"/>
                <a:gd name="T9" fmla="*/ 0 h 105"/>
                <a:gd name="T10" fmla="*/ 149 w 151"/>
                <a:gd name="T11" fmla="*/ 6 h 105"/>
                <a:gd name="T12" fmla="*/ 149 w 151"/>
                <a:gd name="T13" fmla="*/ 12 h 105"/>
                <a:gd name="T14" fmla="*/ 147 w 151"/>
                <a:gd name="T15" fmla="*/ 31 h 105"/>
                <a:gd name="T16" fmla="*/ 143 w 151"/>
                <a:gd name="T17" fmla="*/ 48 h 105"/>
                <a:gd name="T18" fmla="*/ 134 w 151"/>
                <a:gd name="T19" fmla="*/ 63 h 105"/>
                <a:gd name="T20" fmla="*/ 122 w 151"/>
                <a:gd name="T21" fmla="*/ 77 h 105"/>
                <a:gd name="T22" fmla="*/ 109 w 151"/>
                <a:gd name="T23" fmla="*/ 88 h 105"/>
                <a:gd name="T24" fmla="*/ 94 w 151"/>
                <a:gd name="T25" fmla="*/ 96 h 105"/>
                <a:gd name="T26" fmla="*/ 77 w 151"/>
                <a:gd name="T27" fmla="*/ 101 h 105"/>
                <a:gd name="T28" fmla="*/ 58 w 151"/>
                <a:gd name="T29" fmla="*/ 103 h 105"/>
                <a:gd name="T30" fmla="*/ 42 w 151"/>
                <a:gd name="T31" fmla="*/ 101 h 105"/>
                <a:gd name="T32" fmla="*/ 27 w 151"/>
                <a:gd name="T33" fmla="*/ 96 h 105"/>
                <a:gd name="T34" fmla="*/ 12 w 151"/>
                <a:gd name="T35" fmla="*/ 90 h 105"/>
                <a:gd name="T36" fmla="*/ 0 w 151"/>
                <a:gd name="T37" fmla="*/ 82 h 105"/>
                <a:gd name="T38" fmla="*/ 0 w 151"/>
                <a:gd name="T39" fmla="*/ 82 h 105"/>
                <a:gd name="T40" fmla="*/ 0 w 151"/>
                <a:gd name="T41" fmla="*/ 84 h 105"/>
                <a:gd name="T42" fmla="*/ 12 w 151"/>
                <a:gd name="T43" fmla="*/ 92 h 105"/>
                <a:gd name="T44" fmla="*/ 27 w 151"/>
                <a:gd name="T45" fmla="*/ 98 h 105"/>
                <a:gd name="T46" fmla="*/ 42 w 151"/>
                <a:gd name="T47" fmla="*/ 105 h 105"/>
                <a:gd name="T48" fmla="*/ 58 w 151"/>
                <a:gd name="T49" fmla="*/ 105 h 105"/>
                <a:gd name="T50" fmla="*/ 77 w 151"/>
                <a:gd name="T51" fmla="*/ 103 h 105"/>
                <a:gd name="T52" fmla="*/ 94 w 151"/>
                <a:gd name="T53" fmla="*/ 98 h 105"/>
                <a:gd name="T54" fmla="*/ 111 w 151"/>
                <a:gd name="T55" fmla="*/ 90 h 105"/>
                <a:gd name="T56" fmla="*/ 124 w 151"/>
                <a:gd name="T57" fmla="*/ 77 h 105"/>
                <a:gd name="T58" fmla="*/ 136 w 151"/>
                <a:gd name="T59" fmla="*/ 65 h 105"/>
                <a:gd name="T60" fmla="*/ 145 w 151"/>
                <a:gd name="T61" fmla="*/ 48 h 105"/>
                <a:gd name="T62" fmla="*/ 149 w 151"/>
                <a:gd name="T63" fmla="*/ 31 h 105"/>
                <a:gd name="T64" fmla="*/ 151 w 151"/>
                <a:gd name="T65" fmla="*/ 12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5"/>
                <a:gd name="T101" fmla="*/ 151 w 151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5">
                  <a:moveTo>
                    <a:pt x="151" y="12"/>
                  </a:moveTo>
                  <a:lnTo>
                    <a:pt x="151" y="10"/>
                  </a:lnTo>
                  <a:lnTo>
                    <a:pt x="151" y="6"/>
                  </a:lnTo>
                  <a:lnTo>
                    <a:pt x="149" y="4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9" y="12"/>
                  </a:lnTo>
                  <a:lnTo>
                    <a:pt x="147" y="31"/>
                  </a:lnTo>
                  <a:lnTo>
                    <a:pt x="143" y="48"/>
                  </a:lnTo>
                  <a:lnTo>
                    <a:pt x="134" y="63"/>
                  </a:lnTo>
                  <a:lnTo>
                    <a:pt x="122" y="77"/>
                  </a:lnTo>
                  <a:lnTo>
                    <a:pt x="109" y="88"/>
                  </a:lnTo>
                  <a:lnTo>
                    <a:pt x="94" y="96"/>
                  </a:lnTo>
                  <a:lnTo>
                    <a:pt x="77" y="101"/>
                  </a:lnTo>
                  <a:lnTo>
                    <a:pt x="58" y="103"/>
                  </a:lnTo>
                  <a:lnTo>
                    <a:pt x="42" y="101"/>
                  </a:lnTo>
                  <a:lnTo>
                    <a:pt x="27" y="96"/>
                  </a:lnTo>
                  <a:lnTo>
                    <a:pt x="12" y="9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2" y="92"/>
                  </a:lnTo>
                  <a:lnTo>
                    <a:pt x="27" y="98"/>
                  </a:lnTo>
                  <a:lnTo>
                    <a:pt x="42" y="105"/>
                  </a:lnTo>
                  <a:lnTo>
                    <a:pt x="58" y="105"/>
                  </a:lnTo>
                  <a:lnTo>
                    <a:pt x="77" y="103"/>
                  </a:lnTo>
                  <a:lnTo>
                    <a:pt x="94" y="98"/>
                  </a:lnTo>
                  <a:lnTo>
                    <a:pt x="111" y="90"/>
                  </a:lnTo>
                  <a:lnTo>
                    <a:pt x="124" y="77"/>
                  </a:lnTo>
                  <a:lnTo>
                    <a:pt x="136" y="65"/>
                  </a:lnTo>
                  <a:lnTo>
                    <a:pt x="145" y="48"/>
                  </a:lnTo>
                  <a:lnTo>
                    <a:pt x="149" y="31"/>
                  </a:lnTo>
                  <a:lnTo>
                    <a:pt x="151" y="12"/>
                  </a:lnTo>
                  <a:close/>
                </a:path>
              </a:pathLst>
            </a:custGeom>
            <a:solidFill>
              <a:srgbClr val="FF1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5" name="Freeform 524"/>
            <p:cNvSpPr>
              <a:spLocks/>
            </p:cNvSpPr>
            <p:nvPr/>
          </p:nvSpPr>
          <p:spPr bwMode="auto">
            <a:xfrm>
              <a:off x="1359" y="2400"/>
              <a:ext cx="151" cy="107"/>
            </a:xfrm>
            <a:custGeom>
              <a:avLst/>
              <a:gdLst>
                <a:gd name="T0" fmla="*/ 151 w 151"/>
                <a:gd name="T1" fmla="*/ 14 h 107"/>
                <a:gd name="T2" fmla="*/ 151 w 151"/>
                <a:gd name="T3" fmla="*/ 10 h 107"/>
                <a:gd name="T4" fmla="*/ 149 w 151"/>
                <a:gd name="T5" fmla="*/ 6 h 107"/>
                <a:gd name="T6" fmla="*/ 149 w 151"/>
                <a:gd name="T7" fmla="*/ 2 h 107"/>
                <a:gd name="T8" fmla="*/ 147 w 151"/>
                <a:gd name="T9" fmla="*/ 0 h 107"/>
                <a:gd name="T10" fmla="*/ 147 w 151"/>
                <a:gd name="T11" fmla="*/ 6 h 107"/>
                <a:gd name="T12" fmla="*/ 149 w 151"/>
                <a:gd name="T13" fmla="*/ 14 h 107"/>
                <a:gd name="T14" fmla="*/ 147 w 151"/>
                <a:gd name="T15" fmla="*/ 33 h 107"/>
                <a:gd name="T16" fmla="*/ 140 w 151"/>
                <a:gd name="T17" fmla="*/ 50 h 107"/>
                <a:gd name="T18" fmla="*/ 132 w 151"/>
                <a:gd name="T19" fmla="*/ 65 h 107"/>
                <a:gd name="T20" fmla="*/ 122 w 151"/>
                <a:gd name="T21" fmla="*/ 77 h 107"/>
                <a:gd name="T22" fmla="*/ 109 w 151"/>
                <a:gd name="T23" fmla="*/ 88 h 107"/>
                <a:gd name="T24" fmla="*/ 94 w 151"/>
                <a:gd name="T25" fmla="*/ 96 h 107"/>
                <a:gd name="T26" fmla="*/ 77 w 151"/>
                <a:gd name="T27" fmla="*/ 103 h 107"/>
                <a:gd name="T28" fmla="*/ 58 w 151"/>
                <a:gd name="T29" fmla="*/ 105 h 107"/>
                <a:gd name="T30" fmla="*/ 42 w 151"/>
                <a:gd name="T31" fmla="*/ 103 h 107"/>
                <a:gd name="T32" fmla="*/ 27 w 151"/>
                <a:gd name="T33" fmla="*/ 98 h 107"/>
                <a:gd name="T34" fmla="*/ 12 w 151"/>
                <a:gd name="T35" fmla="*/ 90 h 107"/>
                <a:gd name="T36" fmla="*/ 0 w 151"/>
                <a:gd name="T37" fmla="*/ 82 h 107"/>
                <a:gd name="T38" fmla="*/ 0 w 151"/>
                <a:gd name="T39" fmla="*/ 82 h 107"/>
                <a:gd name="T40" fmla="*/ 0 w 151"/>
                <a:gd name="T41" fmla="*/ 84 h 107"/>
                <a:gd name="T42" fmla="*/ 0 w 151"/>
                <a:gd name="T43" fmla="*/ 84 h 107"/>
                <a:gd name="T44" fmla="*/ 12 w 151"/>
                <a:gd name="T45" fmla="*/ 94 h 107"/>
                <a:gd name="T46" fmla="*/ 27 w 151"/>
                <a:gd name="T47" fmla="*/ 100 h 107"/>
                <a:gd name="T48" fmla="*/ 42 w 151"/>
                <a:gd name="T49" fmla="*/ 105 h 107"/>
                <a:gd name="T50" fmla="*/ 58 w 151"/>
                <a:gd name="T51" fmla="*/ 107 h 107"/>
                <a:gd name="T52" fmla="*/ 77 w 151"/>
                <a:gd name="T53" fmla="*/ 105 h 107"/>
                <a:gd name="T54" fmla="*/ 94 w 151"/>
                <a:gd name="T55" fmla="*/ 98 h 107"/>
                <a:gd name="T56" fmla="*/ 109 w 151"/>
                <a:gd name="T57" fmla="*/ 90 h 107"/>
                <a:gd name="T58" fmla="*/ 124 w 151"/>
                <a:gd name="T59" fmla="*/ 79 h 107"/>
                <a:gd name="T60" fmla="*/ 134 w 151"/>
                <a:gd name="T61" fmla="*/ 65 h 107"/>
                <a:gd name="T62" fmla="*/ 143 w 151"/>
                <a:gd name="T63" fmla="*/ 50 h 107"/>
                <a:gd name="T64" fmla="*/ 149 w 151"/>
                <a:gd name="T65" fmla="*/ 33 h 107"/>
                <a:gd name="T66" fmla="*/ 151 w 151"/>
                <a:gd name="T67" fmla="*/ 14 h 1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1"/>
                <a:gd name="T103" fmla="*/ 0 h 107"/>
                <a:gd name="T104" fmla="*/ 151 w 151"/>
                <a:gd name="T105" fmla="*/ 107 h 10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1" h="107">
                  <a:moveTo>
                    <a:pt x="151" y="14"/>
                  </a:moveTo>
                  <a:lnTo>
                    <a:pt x="151" y="10"/>
                  </a:lnTo>
                  <a:lnTo>
                    <a:pt x="149" y="6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6"/>
                  </a:lnTo>
                  <a:lnTo>
                    <a:pt x="149" y="14"/>
                  </a:lnTo>
                  <a:lnTo>
                    <a:pt x="147" y="33"/>
                  </a:lnTo>
                  <a:lnTo>
                    <a:pt x="140" y="50"/>
                  </a:lnTo>
                  <a:lnTo>
                    <a:pt x="132" y="65"/>
                  </a:lnTo>
                  <a:lnTo>
                    <a:pt x="122" y="77"/>
                  </a:lnTo>
                  <a:lnTo>
                    <a:pt x="109" y="88"/>
                  </a:lnTo>
                  <a:lnTo>
                    <a:pt x="94" y="96"/>
                  </a:lnTo>
                  <a:lnTo>
                    <a:pt x="77" y="103"/>
                  </a:lnTo>
                  <a:lnTo>
                    <a:pt x="58" y="105"/>
                  </a:lnTo>
                  <a:lnTo>
                    <a:pt x="42" y="103"/>
                  </a:lnTo>
                  <a:lnTo>
                    <a:pt x="27" y="98"/>
                  </a:lnTo>
                  <a:lnTo>
                    <a:pt x="12" y="9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2" y="94"/>
                  </a:lnTo>
                  <a:lnTo>
                    <a:pt x="27" y="100"/>
                  </a:lnTo>
                  <a:lnTo>
                    <a:pt x="42" y="105"/>
                  </a:lnTo>
                  <a:lnTo>
                    <a:pt x="58" y="107"/>
                  </a:lnTo>
                  <a:lnTo>
                    <a:pt x="77" y="105"/>
                  </a:lnTo>
                  <a:lnTo>
                    <a:pt x="94" y="98"/>
                  </a:lnTo>
                  <a:lnTo>
                    <a:pt x="109" y="90"/>
                  </a:lnTo>
                  <a:lnTo>
                    <a:pt x="124" y="79"/>
                  </a:lnTo>
                  <a:lnTo>
                    <a:pt x="134" y="65"/>
                  </a:lnTo>
                  <a:lnTo>
                    <a:pt x="143" y="50"/>
                  </a:lnTo>
                  <a:lnTo>
                    <a:pt x="149" y="33"/>
                  </a:lnTo>
                  <a:lnTo>
                    <a:pt x="151" y="14"/>
                  </a:lnTo>
                  <a:close/>
                </a:path>
              </a:pathLst>
            </a:custGeom>
            <a:solidFill>
              <a:srgbClr val="FF1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6" name="Freeform 525"/>
            <p:cNvSpPr>
              <a:spLocks/>
            </p:cNvSpPr>
            <p:nvPr/>
          </p:nvSpPr>
          <p:spPr bwMode="auto">
            <a:xfrm>
              <a:off x="1359" y="2397"/>
              <a:ext cx="149" cy="108"/>
            </a:xfrm>
            <a:custGeom>
              <a:avLst/>
              <a:gdLst>
                <a:gd name="T0" fmla="*/ 149 w 149"/>
                <a:gd name="T1" fmla="*/ 17 h 108"/>
                <a:gd name="T2" fmla="*/ 149 w 149"/>
                <a:gd name="T3" fmla="*/ 11 h 108"/>
                <a:gd name="T4" fmla="*/ 149 w 149"/>
                <a:gd name="T5" fmla="*/ 5 h 108"/>
                <a:gd name="T6" fmla="*/ 147 w 149"/>
                <a:gd name="T7" fmla="*/ 3 h 108"/>
                <a:gd name="T8" fmla="*/ 145 w 149"/>
                <a:gd name="T9" fmla="*/ 0 h 108"/>
                <a:gd name="T10" fmla="*/ 147 w 149"/>
                <a:gd name="T11" fmla="*/ 9 h 108"/>
                <a:gd name="T12" fmla="*/ 147 w 149"/>
                <a:gd name="T13" fmla="*/ 17 h 108"/>
                <a:gd name="T14" fmla="*/ 145 w 149"/>
                <a:gd name="T15" fmla="*/ 36 h 108"/>
                <a:gd name="T16" fmla="*/ 140 w 149"/>
                <a:gd name="T17" fmla="*/ 51 h 108"/>
                <a:gd name="T18" fmla="*/ 132 w 149"/>
                <a:gd name="T19" fmla="*/ 68 h 108"/>
                <a:gd name="T20" fmla="*/ 122 w 149"/>
                <a:gd name="T21" fmla="*/ 80 h 108"/>
                <a:gd name="T22" fmla="*/ 107 w 149"/>
                <a:gd name="T23" fmla="*/ 91 h 108"/>
                <a:gd name="T24" fmla="*/ 92 w 149"/>
                <a:gd name="T25" fmla="*/ 99 h 108"/>
                <a:gd name="T26" fmla="*/ 75 w 149"/>
                <a:gd name="T27" fmla="*/ 103 h 108"/>
                <a:gd name="T28" fmla="*/ 58 w 149"/>
                <a:gd name="T29" fmla="*/ 106 h 108"/>
                <a:gd name="T30" fmla="*/ 42 w 149"/>
                <a:gd name="T31" fmla="*/ 103 h 108"/>
                <a:gd name="T32" fmla="*/ 27 w 149"/>
                <a:gd name="T33" fmla="*/ 99 h 108"/>
                <a:gd name="T34" fmla="*/ 12 w 149"/>
                <a:gd name="T35" fmla="*/ 93 h 108"/>
                <a:gd name="T36" fmla="*/ 0 w 149"/>
                <a:gd name="T37" fmla="*/ 82 h 108"/>
                <a:gd name="T38" fmla="*/ 0 w 149"/>
                <a:gd name="T39" fmla="*/ 85 h 108"/>
                <a:gd name="T40" fmla="*/ 0 w 149"/>
                <a:gd name="T41" fmla="*/ 85 h 108"/>
                <a:gd name="T42" fmla="*/ 0 w 149"/>
                <a:gd name="T43" fmla="*/ 87 h 108"/>
                <a:gd name="T44" fmla="*/ 12 w 149"/>
                <a:gd name="T45" fmla="*/ 95 h 108"/>
                <a:gd name="T46" fmla="*/ 27 w 149"/>
                <a:gd name="T47" fmla="*/ 101 h 108"/>
                <a:gd name="T48" fmla="*/ 42 w 149"/>
                <a:gd name="T49" fmla="*/ 106 h 108"/>
                <a:gd name="T50" fmla="*/ 58 w 149"/>
                <a:gd name="T51" fmla="*/ 108 h 108"/>
                <a:gd name="T52" fmla="*/ 77 w 149"/>
                <a:gd name="T53" fmla="*/ 106 h 108"/>
                <a:gd name="T54" fmla="*/ 94 w 149"/>
                <a:gd name="T55" fmla="*/ 101 h 108"/>
                <a:gd name="T56" fmla="*/ 109 w 149"/>
                <a:gd name="T57" fmla="*/ 93 h 108"/>
                <a:gd name="T58" fmla="*/ 122 w 149"/>
                <a:gd name="T59" fmla="*/ 82 h 108"/>
                <a:gd name="T60" fmla="*/ 134 w 149"/>
                <a:gd name="T61" fmla="*/ 68 h 108"/>
                <a:gd name="T62" fmla="*/ 143 w 149"/>
                <a:gd name="T63" fmla="*/ 53 h 108"/>
                <a:gd name="T64" fmla="*/ 147 w 149"/>
                <a:gd name="T65" fmla="*/ 36 h 108"/>
                <a:gd name="T66" fmla="*/ 149 w 149"/>
                <a:gd name="T67" fmla="*/ 17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9"/>
                <a:gd name="T103" fmla="*/ 0 h 108"/>
                <a:gd name="T104" fmla="*/ 149 w 149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9" h="108">
                  <a:moveTo>
                    <a:pt x="149" y="17"/>
                  </a:moveTo>
                  <a:lnTo>
                    <a:pt x="149" y="11"/>
                  </a:lnTo>
                  <a:lnTo>
                    <a:pt x="149" y="5"/>
                  </a:lnTo>
                  <a:lnTo>
                    <a:pt x="147" y="3"/>
                  </a:lnTo>
                  <a:lnTo>
                    <a:pt x="145" y="0"/>
                  </a:lnTo>
                  <a:lnTo>
                    <a:pt x="147" y="9"/>
                  </a:lnTo>
                  <a:lnTo>
                    <a:pt x="147" y="17"/>
                  </a:lnTo>
                  <a:lnTo>
                    <a:pt x="145" y="36"/>
                  </a:lnTo>
                  <a:lnTo>
                    <a:pt x="140" y="51"/>
                  </a:lnTo>
                  <a:lnTo>
                    <a:pt x="132" y="68"/>
                  </a:lnTo>
                  <a:lnTo>
                    <a:pt x="122" y="80"/>
                  </a:lnTo>
                  <a:lnTo>
                    <a:pt x="107" y="91"/>
                  </a:lnTo>
                  <a:lnTo>
                    <a:pt x="92" y="99"/>
                  </a:lnTo>
                  <a:lnTo>
                    <a:pt x="75" y="103"/>
                  </a:lnTo>
                  <a:lnTo>
                    <a:pt x="58" y="106"/>
                  </a:lnTo>
                  <a:lnTo>
                    <a:pt x="42" y="103"/>
                  </a:lnTo>
                  <a:lnTo>
                    <a:pt x="27" y="99"/>
                  </a:lnTo>
                  <a:lnTo>
                    <a:pt x="12" y="93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2" y="95"/>
                  </a:lnTo>
                  <a:lnTo>
                    <a:pt x="27" y="101"/>
                  </a:lnTo>
                  <a:lnTo>
                    <a:pt x="42" y="106"/>
                  </a:lnTo>
                  <a:lnTo>
                    <a:pt x="58" y="108"/>
                  </a:lnTo>
                  <a:lnTo>
                    <a:pt x="77" y="106"/>
                  </a:lnTo>
                  <a:lnTo>
                    <a:pt x="94" y="101"/>
                  </a:lnTo>
                  <a:lnTo>
                    <a:pt x="109" y="93"/>
                  </a:lnTo>
                  <a:lnTo>
                    <a:pt x="122" y="82"/>
                  </a:lnTo>
                  <a:lnTo>
                    <a:pt x="134" y="68"/>
                  </a:lnTo>
                  <a:lnTo>
                    <a:pt x="143" y="53"/>
                  </a:lnTo>
                  <a:lnTo>
                    <a:pt x="147" y="36"/>
                  </a:lnTo>
                  <a:lnTo>
                    <a:pt x="149" y="17"/>
                  </a:lnTo>
                  <a:close/>
                </a:path>
              </a:pathLst>
            </a:custGeom>
            <a:solidFill>
              <a:srgbClr val="FF1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7" name="Freeform 526"/>
            <p:cNvSpPr>
              <a:spLocks/>
            </p:cNvSpPr>
            <p:nvPr/>
          </p:nvSpPr>
          <p:spPr bwMode="auto">
            <a:xfrm>
              <a:off x="1359" y="2393"/>
              <a:ext cx="149" cy="112"/>
            </a:xfrm>
            <a:custGeom>
              <a:avLst/>
              <a:gdLst>
                <a:gd name="T0" fmla="*/ 149 w 149"/>
                <a:gd name="T1" fmla="*/ 21 h 112"/>
                <a:gd name="T2" fmla="*/ 147 w 149"/>
                <a:gd name="T3" fmla="*/ 13 h 112"/>
                <a:gd name="T4" fmla="*/ 147 w 149"/>
                <a:gd name="T5" fmla="*/ 7 h 112"/>
                <a:gd name="T6" fmla="*/ 145 w 149"/>
                <a:gd name="T7" fmla="*/ 4 h 112"/>
                <a:gd name="T8" fmla="*/ 143 w 149"/>
                <a:gd name="T9" fmla="*/ 0 h 112"/>
                <a:gd name="T10" fmla="*/ 145 w 149"/>
                <a:gd name="T11" fmla="*/ 11 h 112"/>
                <a:gd name="T12" fmla="*/ 145 w 149"/>
                <a:gd name="T13" fmla="*/ 21 h 112"/>
                <a:gd name="T14" fmla="*/ 145 w 149"/>
                <a:gd name="T15" fmla="*/ 38 h 112"/>
                <a:gd name="T16" fmla="*/ 138 w 149"/>
                <a:gd name="T17" fmla="*/ 55 h 112"/>
                <a:gd name="T18" fmla="*/ 130 w 149"/>
                <a:gd name="T19" fmla="*/ 70 h 112"/>
                <a:gd name="T20" fmla="*/ 119 w 149"/>
                <a:gd name="T21" fmla="*/ 82 h 112"/>
                <a:gd name="T22" fmla="*/ 107 w 149"/>
                <a:gd name="T23" fmla="*/ 93 h 112"/>
                <a:gd name="T24" fmla="*/ 92 w 149"/>
                <a:gd name="T25" fmla="*/ 101 h 112"/>
                <a:gd name="T26" fmla="*/ 75 w 149"/>
                <a:gd name="T27" fmla="*/ 107 h 112"/>
                <a:gd name="T28" fmla="*/ 58 w 149"/>
                <a:gd name="T29" fmla="*/ 107 h 112"/>
                <a:gd name="T30" fmla="*/ 42 w 149"/>
                <a:gd name="T31" fmla="*/ 107 h 112"/>
                <a:gd name="T32" fmla="*/ 27 w 149"/>
                <a:gd name="T33" fmla="*/ 101 h 112"/>
                <a:gd name="T34" fmla="*/ 12 w 149"/>
                <a:gd name="T35" fmla="*/ 95 h 112"/>
                <a:gd name="T36" fmla="*/ 0 w 149"/>
                <a:gd name="T37" fmla="*/ 84 h 112"/>
                <a:gd name="T38" fmla="*/ 0 w 149"/>
                <a:gd name="T39" fmla="*/ 86 h 112"/>
                <a:gd name="T40" fmla="*/ 0 w 149"/>
                <a:gd name="T41" fmla="*/ 89 h 112"/>
                <a:gd name="T42" fmla="*/ 12 w 149"/>
                <a:gd name="T43" fmla="*/ 97 h 112"/>
                <a:gd name="T44" fmla="*/ 27 w 149"/>
                <a:gd name="T45" fmla="*/ 105 h 112"/>
                <a:gd name="T46" fmla="*/ 42 w 149"/>
                <a:gd name="T47" fmla="*/ 110 h 112"/>
                <a:gd name="T48" fmla="*/ 58 w 149"/>
                <a:gd name="T49" fmla="*/ 112 h 112"/>
                <a:gd name="T50" fmla="*/ 77 w 149"/>
                <a:gd name="T51" fmla="*/ 110 h 112"/>
                <a:gd name="T52" fmla="*/ 94 w 149"/>
                <a:gd name="T53" fmla="*/ 103 h 112"/>
                <a:gd name="T54" fmla="*/ 109 w 149"/>
                <a:gd name="T55" fmla="*/ 95 h 112"/>
                <a:gd name="T56" fmla="*/ 122 w 149"/>
                <a:gd name="T57" fmla="*/ 84 h 112"/>
                <a:gd name="T58" fmla="*/ 132 w 149"/>
                <a:gd name="T59" fmla="*/ 72 h 112"/>
                <a:gd name="T60" fmla="*/ 140 w 149"/>
                <a:gd name="T61" fmla="*/ 57 h 112"/>
                <a:gd name="T62" fmla="*/ 147 w 149"/>
                <a:gd name="T63" fmla="*/ 40 h 112"/>
                <a:gd name="T64" fmla="*/ 149 w 149"/>
                <a:gd name="T65" fmla="*/ 21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9"/>
                <a:gd name="T100" fmla="*/ 0 h 112"/>
                <a:gd name="T101" fmla="*/ 149 w 149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9" h="112">
                  <a:moveTo>
                    <a:pt x="149" y="21"/>
                  </a:moveTo>
                  <a:lnTo>
                    <a:pt x="147" y="13"/>
                  </a:lnTo>
                  <a:lnTo>
                    <a:pt x="147" y="7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5" y="11"/>
                  </a:lnTo>
                  <a:lnTo>
                    <a:pt x="145" y="21"/>
                  </a:lnTo>
                  <a:lnTo>
                    <a:pt x="145" y="38"/>
                  </a:lnTo>
                  <a:lnTo>
                    <a:pt x="138" y="55"/>
                  </a:lnTo>
                  <a:lnTo>
                    <a:pt x="130" y="70"/>
                  </a:lnTo>
                  <a:lnTo>
                    <a:pt x="119" y="82"/>
                  </a:lnTo>
                  <a:lnTo>
                    <a:pt x="107" y="93"/>
                  </a:lnTo>
                  <a:lnTo>
                    <a:pt x="92" y="101"/>
                  </a:lnTo>
                  <a:lnTo>
                    <a:pt x="75" y="107"/>
                  </a:lnTo>
                  <a:lnTo>
                    <a:pt x="58" y="107"/>
                  </a:lnTo>
                  <a:lnTo>
                    <a:pt x="42" y="107"/>
                  </a:lnTo>
                  <a:lnTo>
                    <a:pt x="27" y="101"/>
                  </a:lnTo>
                  <a:lnTo>
                    <a:pt x="12" y="95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2" y="97"/>
                  </a:lnTo>
                  <a:lnTo>
                    <a:pt x="27" y="105"/>
                  </a:lnTo>
                  <a:lnTo>
                    <a:pt x="42" y="110"/>
                  </a:lnTo>
                  <a:lnTo>
                    <a:pt x="58" y="112"/>
                  </a:lnTo>
                  <a:lnTo>
                    <a:pt x="77" y="110"/>
                  </a:lnTo>
                  <a:lnTo>
                    <a:pt x="94" y="103"/>
                  </a:lnTo>
                  <a:lnTo>
                    <a:pt x="109" y="95"/>
                  </a:lnTo>
                  <a:lnTo>
                    <a:pt x="122" y="84"/>
                  </a:lnTo>
                  <a:lnTo>
                    <a:pt x="132" y="72"/>
                  </a:lnTo>
                  <a:lnTo>
                    <a:pt x="140" y="57"/>
                  </a:lnTo>
                  <a:lnTo>
                    <a:pt x="147" y="40"/>
                  </a:lnTo>
                  <a:lnTo>
                    <a:pt x="149" y="21"/>
                  </a:lnTo>
                  <a:close/>
                </a:path>
              </a:pathLst>
            </a:custGeom>
            <a:solidFill>
              <a:srgbClr val="FF1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8" name="Freeform 527"/>
            <p:cNvSpPr>
              <a:spLocks/>
            </p:cNvSpPr>
            <p:nvPr/>
          </p:nvSpPr>
          <p:spPr bwMode="auto">
            <a:xfrm>
              <a:off x="1359" y="2391"/>
              <a:ext cx="147" cy="112"/>
            </a:xfrm>
            <a:custGeom>
              <a:avLst/>
              <a:gdLst>
                <a:gd name="T0" fmla="*/ 147 w 147"/>
                <a:gd name="T1" fmla="*/ 23 h 112"/>
                <a:gd name="T2" fmla="*/ 147 w 147"/>
                <a:gd name="T3" fmla="*/ 15 h 112"/>
                <a:gd name="T4" fmla="*/ 145 w 147"/>
                <a:gd name="T5" fmla="*/ 6 h 112"/>
                <a:gd name="T6" fmla="*/ 143 w 147"/>
                <a:gd name="T7" fmla="*/ 2 h 112"/>
                <a:gd name="T8" fmla="*/ 140 w 147"/>
                <a:gd name="T9" fmla="*/ 0 h 112"/>
                <a:gd name="T10" fmla="*/ 143 w 147"/>
                <a:gd name="T11" fmla="*/ 13 h 112"/>
                <a:gd name="T12" fmla="*/ 145 w 147"/>
                <a:gd name="T13" fmla="*/ 23 h 112"/>
                <a:gd name="T14" fmla="*/ 143 w 147"/>
                <a:gd name="T15" fmla="*/ 40 h 112"/>
                <a:gd name="T16" fmla="*/ 138 w 147"/>
                <a:gd name="T17" fmla="*/ 57 h 112"/>
                <a:gd name="T18" fmla="*/ 130 w 147"/>
                <a:gd name="T19" fmla="*/ 72 h 112"/>
                <a:gd name="T20" fmla="*/ 119 w 147"/>
                <a:gd name="T21" fmla="*/ 84 h 112"/>
                <a:gd name="T22" fmla="*/ 107 w 147"/>
                <a:gd name="T23" fmla="*/ 95 h 112"/>
                <a:gd name="T24" fmla="*/ 92 w 147"/>
                <a:gd name="T25" fmla="*/ 103 h 112"/>
                <a:gd name="T26" fmla="*/ 75 w 147"/>
                <a:gd name="T27" fmla="*/ 107 h 112"/>
                <a:gd name="T28" fmla="*/ 58 w 147"/>
                <a:gd name="T29" fmla="*/ 109 h 112"/>
                <a:gd name="T30" fmla="*/ 42 w 147"/>
                <a:gd name="T31" fmla="*/ 107 h 112"/>
                <a:gd name="T32" fmla="*/ 27 w 147"/>
                <a:gd name="T33" fmla="*/ 103 h 112"/>
                <a:gd name="T34" fmla="*/ 12 w 147"/>
                <a:gd name="T35" fmla="*/ 95 h 112"/>
                <a:gd name="T36" fmla="*/ 0 w 147"/>
                <a:gd name="T37" fmla="*/ 86 h 112"/>
                <a:gd name="T38" fmla="*/ 0 w 147"/>
                <a:gd name="T39" fmla="*/ 86 h 112"/>
                <a:gd name="T40" fmla="*/ 0 w 147"/>
                <a:gd name="T41" fmla="*/ 88 h 112"/>
                <a:gd name="T42" fmla="*/ 12 w 147"/>
                <a:gd name="T43" fmla="*/ 99 h 112"/>
                <a:gd name="T44" fmla="*/ 27 w 147"/>
                <a:gd name="T45" fmla="*/ 105 h 112"/>
                <a:gd name="T46" fmla="*/ 42 w 147"/>
                <a:gd name="T47" fmla="*/ 109 h 112"/>
                <a:gd name="T48" fmla="*/ 58 w 147"/>
                <a:gd name="T49" fmla="*/ 112 h 112"/>
                <a:gd name="T50" fmla="*/ 75 w 147"/>
                <a:gd name="T51" fmla="*/ 109 h 112"/>
                <a:gd name="T52" fmla="*/ 92 w 147"/>
                <a:gd name="T53" fmla="*/ 105 h 112"/>
                <a:gd name="T54" fmla="*/ 107 w 147"/>
                <a:gd name="T55" fmla="*/ 97 h 112"/>
                <a:gd name="T56" fmla="*/ 122 w 147"/>
                <a:gd name="T57" fmla="*/ 86 h 112"/>
                <a:gd name="T58" fmla="*/ 132 w 147"/>
                <a:gd name="T59" fmla="*/ 74 h 112"/>
                <a:gd name="T60" fmla="*/ 140 w 147"/>
                <a:gd name="T61" fmla="*/ 57 h 112"/>
                <a:gd name="T62" fmla="*/ 145 w 147"/>
                <a:gd name="T63" fmla="*/ 42 h 112"/>
                <a:gd name="T64" fmla="*/ 147 w 147"/>
                <a:gd name="T65" fmla="*/ 23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7"/>
                <a:gd name="T100" fmla="*/ 0 h 112"/>
                <a:gd name="T101" fmla="*/ 147 w 147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7" h="112">
                  <a:moveTo>
                    <a:pt x="147" y="23"/>
                  </a:moveTo>
                  <a:lnTo>
                    <a:pt x="147" y="15"/>
                  </a:lnTo>
                  <a:lnTo>
                    <a:pt x="145" y="6"/>
                  </a:lnTo>
                  <a:lnTo>
                    <a:pt x="143" y="2"/>
                  </a:lnTo>
                  <a:lnTo>
                    <a:pt x="140" y="0"/>
                  </a:lnTo>
                  <a:lnTo>
                    <a:pt x="143" y="13"/>
                  </a:lnTo>
                  <a:lnTo>
                    <a:pt x="145" y="23"/>
                  </a:lnTo>
                  <a:lnTo>
                    <a:pt x="143" y="40"/>
                  </a:lnTo>
                  <a:lnTo>
                    <a:pt x="138" y="57"/>
                  </a:lnTo>
                  <a:lnTo>
                    <a:pt x="130" y="72"/>
                  </a:lnTo>
                  <a:lnTo>
                    <a:pt x="119" y="84"/>
                  </a:lnTo>
                  <a:lnTo>
                    <a:pt x="107" y="95"/>
                  </a:lnTo>
                  <a:lnTo>
                    <a:pt x="92" y="103"/>
                  </a:lnTo>
                  <a:lnTo>
                    <a:pt x="75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7" y="103"/>
                  </a:lnTo>
                  <a:lnTo>
                    <a:pt x="12" y="9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2" y="99"/>
                  </a:lnTo>
                  <a:lnTo>
                    <a:pt x="27" y="105"/>
                  </a:lnTo>
                  <a:lnTo>
                    <a:pt x="42" y="109"/>
                  </a:lnTo>
                  <a:lnTo>
                    <a:pt x="58" y="112"/>
                  </a:lnTo>
                  <a:lnTo>
                    <a:pt x="75" y="109"/>
                  </a:lnTo>
                  <a:lnTo>
                    <a:pt x="92" y="105"/>
                  </a:lnTo>
                  <a:lnTo>
                    <a:pt x="107" y="97"/>
                  </a:lnTo>
                  <a:lnTo>
                    <a:pt x="122" y="86"/>
                  </a:lnTo>
                  <a:lnTo>
                    <a:pt x="132" y="74"/>
                  </a:lnTo>
                  <a:lnTo>
                    <a:pt x="140" y="57"/>
                  </a:lnTo>
                  <a:lnTo>
                    <a:pt x="145" y="42"/>
                  </a:lnTo>
                  <a:lnTo>
                    <a:pt x="147" y="23"/>
                  </a:lnTo>
                  <a:close/>
                </a:path>
              </a:pathLst>
            </a:custGeom>
            <a:solidFill>
              <a:srgbClr val="FF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69" name="Freeform 528"/>
            <p:cNvSpPr>
              <a:spLocks/>
            </p:cNvSpPr>
            <p:nvPr/>
          </p:nvSpPr>
          <p:spPr bwMode="auto">
            <a:xfrm>
              <a:off x="1359" y="2391"/>
              <a:ext cx="145" cy="109"/>
            </a:xfrm>
            <a:custGeom>
              <a:avLst/>
              <a:gdLst>
                <a:gd name="T0" fmla="*/ 145 w 145"/>
                <a:gd name="T1" fmla="*/ 23 h 109"/>
                <a:gd name="T2" fmla="*/ 145 w 145"/>
                <a:gd name="T3" fmla="*/ 13 h 109"/>
                <a:gd name="T4" fmla="*/ 143 w 145"/>
                <a:gd name="T5" fmla="*/ 2 h 109"/>
                <a:gd name="T6" fmla="*/ 140 w 145"/>
                <a:gd name="T7" fmla="*/ 0 h 109"/>
                <a:gd name="T8" fmla="*/ 140 w 145"/>
                <a:gd name="T9" fmla="*/ 0 h 109"/>
                <a:gd name="T10" fmla="*/ 143 w 145"/>
                <a:gd name="T11" fmla="*/ 11 h 109"/>
                <a:gd name="T12" fmla="*/ 143 w 145"/>
                <a:gd name="T13" fmla="*/ 23 h 109"/>
                <a:gd name="T14" fmla="*/ 140 w 145"/>
                <a:gd name="T15" fmla="*/ 40 h 109"/>
                <a:gd name="T16" fmla="*/ 136 w 145"/>
                <a:gd name="T17" fmla="*/ 57 h 109"/>
                <a:gd name="T18" fmla="*/ 128 w 145"/>
                <a:gd name="T19" fmla="*/ 72 h 109"/>
                <a:gd name="T20" fmla="*/ 117 w 145"/>
                <a:gd name="T21" fmla="*/ 84 h 109"/>
                <a:gd name="T22" fmla="*/ 107 w 145"/>
                <a:gd name="T23" fmla="*/ 93 h 109"/>
                <a:gd name="T24" fmla="*/ 92 w 145"/>
                <a:gd name="T25" fmla="*/ 101 h 109"/>
                <a:gd name="T26" fmla="*/ 75 w 145"/>
                <a:gd name="T27" fmla="*/ 107 h 109"/>
                <a:gd name="T28" fmla="*/ 58 w 145"/>
                <a:gd name="T29" fmla="*/ 107 h 109"/>
                <a:gd name="T30" fmla="*/ 42 w 145"/>
                <a:gd name="T31" fmla="*/ 107 h 109"/>
                <a:gd name="T32" fmla="*/ 25 w 145"/>
                <a:gd name="T33" fmla="*/ 101 h 109"/>
                <a:gd name="T34" fmla="*/ 12 w 145"/>
                <a:gd name="T35" fmla="*/ 95 h 109"/>
                <a:gd name="T36" fmla="*/ 0 w 145"/>
                <a:gd name="T37" fmla="*/ 84 h 109"/>
                <a:gd name="T38" fmla="*/ 0 w 145"/>
                <a:gd name="T39" fmla="*/ 86 h 109"/>
                <a:gd name="T40" fmla="*/ 0 w 145"/>
                <a:gd name="T41" fmla="*/ 86 h 109"/>
                <a:gd name="T42" fmla="*/ 12 w 145"/>
                <a:gd name="T43" fmla="*/ 97 h 109"/>
                <a:gd name="T44" fmla="*/ 27 w 145"/>
                <a:gd name="T45" fmla="*/ 103 h 109"/>
                <a:gd name="T46" fmla="*/ 42 w 145"/>
                <a:gd name="T47" fmla="*/ 109 h 109"/>
                <a:gd name="T48" fmla="*/ 58 w 145"/>
                <a:gd name="T49" fmla="*/ 109 h 109"/>
                <a:gd name="T50" fmla="*/ 75 w 145"/>
                <a:gd name="T51" fmla="*/ 109 h 109"/>
                <a:gd name="T52" fmla="*/ 92 w 145"/>
                <a:gd name="T53" fmla="*/ 103 h 109"/>
                <a:gd name="T54" fmla="*/ 107 w 145"/>
                <a:gd name="T55" fmla="*/ 95 h 109"/>
                <a:gd name="T56" fmla="*/ 119 w 145"/>
                <a:gd name="T57" fmla="*/ 84 h 109"/>
                <a:gd name="T58" fmla="*/ 130 w 145"/>
                <a:gd name="T59" fmla="*/ 72 h 109"/>
                <a:gd name="T60" fmla="*/ 138 w 145"/>
                <a:gd name="T61" fmla="*/ 57 h 109"/>
                <a:gd name="T62" fmla="*/ 145 w 145"/>
                <a:gd name="T63" fmla="*/ 40 h 109"/>
                <a:gd name="T64" fmla="*/ 145 w 145"/>
                <a:gd name="T65" fmla="*/ 23 h 1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5"/>
                <a:gd name="T100" fmla="*/ 0 h 109"/>
                <a:gd name="T101" fmla="*/ 145 w 145"/>
                <a:gd name="T102" fmla="*/ 109 h 1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5" h="109">
                  <a:moveTo>
                    <a:pt x="145" y="23"/>
                  </a:moveTo>
                  <a:lnTo>
                    <a:pt x="145" y="13"/>
                  </a:lnTo>
                  <a:lnTo>
                    <a:pt x="143" y="2"/>
                  </a:lnTo>
                  <a:lnTo>
                    <a:pt x="140" y="0"/>
                  </a:lnTo>
                  <a:lnTo>
                    <a:pt x="143" y="11"/>
                  </a:lnTo>
                  <a:lnTo>
                    <a:pt x="143" y="23"/>
                  </a:lnTo>
                  <a:lnTo>
                    <a:pt x="140" y="40"/>
                  </a:lnTo>
                  <a:lnTo>
                    <a:pt x="136" y="57"/>
                  </a:lnTo>
                  <a:lnTo>
                    <a:pt x="128" y="72"/>
                  </a:lnTo>
                  <a:lnTo>
                    <a:pt x="117" y="84"/>
                  </a:lnTo>
                  <a:lnTo>
                    <a:pt x="107" y="93"/>
                  </a:lnTo>
                  <a:lnTo>
                    <a:pt x="92" y="101"/>
                  </a:lnTo>
                  <a:lnTo>
                    <a:pt x="75" y="107"/>
                  </a:lnTo>
                  <a:lnTo>
                    <a:pt x="58" y="107"/>
                  </a:lnTo>
                  <a:lnTo>
                    <a:pt x="42" y="107"/>
                  </a:lnTo>
                  <a:lnTo>
                    <a:pt x="25" y="101"/>
                  </a:lnTo>
                  <a:lnTo>
                    <a:pt x="12" y="95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7"/>
                  </a:lnTo>
                  <a:lnTo>
                    <a:pt x="27" y="103"/>
                  </a:lnTo>
                  <a:lnTo>
                    <a:pt x="42" y="109"/>
                  </a:lnTo>
                  <a:lnTo>
                    <a:pt x="58" y="109"/>
                  </a:lnTo>
                  <a:lnTo>
                    <a:pt x="75" y="109"/>
                  </a:lnTo>
                  <a:lnTo>
                    <a:pt x="92" y="103"/>
                  </a:lnTo>
                  <a:lnTo>
                    <a:pt x="107" y="95"/>
                  </a:lnTo>
                  <a:lnTo>
                    <a:pt x="119" y="84"/>
                  </a:lnTo>
                  <a:lnTo>
                    <a:pt x="130" y="72"/>
                  </a:lnTo>
                  <a:lnTo>
                    <a:pt x="138" y="57"/>
                  </a:lnTo>
                  <a:lnTo>
                    <a:pt x="145" y="40"/>
                  </a:lnTo>
                  <a:lnTo>
                    <a:pt x="145" y="23"/>
                  </a:lnTo>
                  <a:close/>
                </a:path>
              </a:pathLst>
            </a:custGeom>
            <a:solidFill>
              <a:srgbClr val="FF1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0" name="Freeform 529"/>
            <p:cNvSpPr>
              <a:spLocks/>
            </p:cNvSpPr>
            <p:nvPr/>
          </p:nvSpPr>
          <p:spPr bwMode="auto">
            <a:xfrm>
              <a:off x="1359" y="2389"/>
              <a:ext cx="145" cy="111"/>
            </a:xfrm>
            <a:custGeom>
              <a:avLst/>
              <a:gdLst>
                <a:gd name="T0" fmla="*/ 145 w 145"/>
                <a:gd name="T1" fmla="*/ 25 h 111"/>
                <a:gd name="T2" fmla="*/ 143 w 145"/>
                <a:gd name="T3" fmla="*/ 15 h 111"/>
                <a:gd name="T4" fmla="*/ 140 w 145"/>
                <a:gd name="T5" fmla="*/ 2 h 111"/>
                <a:gd name="T6" fmla="*/ 140 w 145"/>
                <a:gd name="T7" fmla="*/ 2 h 111"/>
                <a:gd name="T8" fmla="*/ 138 w 145"/>
                <a:gd name="T9" fmla="*/ 0 h 111"/>
                <a:gd name="T10" fmla="*/ 140 w 145"/>
                <a:gd name="T11" fmla="*/ 13 h 111"/>
                <a:gd name="T12" fmla="*/ 143 w 145"/>
                <a:gd name="T13" fmla="*/ 25 h 111"/>
                <a:gd name="T14" fmla="*/ 140 w 145"/>
                <a:gd name="T15" fmla="*/ 42 h 111"/>
                <a:gd name="T16" fmla="*/ 136 w 145"/>
                <a:gd name="T17" fmla="*/ 59 h 111"/>
                <a:gd name="T18" fmla="*/ 128 w 145"/>
                <a:gd name="T19" fmla="*/ 71 h 111"/>
                <a:gd name="T20" fmla="*/ 117 w 145"/>
                <a:gd name="T21" fmla="*/ 84 h 111"/>
                <a:gd name="T22" fmla="*/ 105 w 145"/>
                <a:gd name="T23" fmla="*/ 95 h 111"/>
                <a:gd name="T24" fmla="*/ 90 w 145"/>
                <a:gd name="T25" fmla="*/ 103 h 111"/>
                <a:gd name="T26" fmla="*/ 75 w 145"/>
                <a:gd name="T27" fmla="*/ 107 h 111"/>
                <a:gd name="T28" fmla="*/ 58 w 145"/>
                <a:gd name="T29" fmla="*/ 109 h 111"/>
                <a:gd name="T30" fmla="*/ 42 w 145"/>
                <a:gd name="T31" fmla="*/ 107 h 111"/>
                <a:gd name="T32" fmla="*/ 25 w 145"/>
                <a:gd name="T33" fmla="*/ 103 h 111"/>
                <a:gd name="T34" fmla="*/ 12 w 145"/>
                <a:gd name="T35" fmla="*/ 95 h 111"/>
                <a:gd name="T36" fmla="*/ 0 w 145"/>
                <a:gd name="T37" fmla="*/ 84 h 111"/>
                <a:gd name="T38" fmla="*/ 0 w 145"/>
                <a:gd name="T39" fmla="*/ 86 h 111"/>
                <a:gd name="T40" fmla="*/ 0 w 145"/>
                <a:gd name="T41" fmla="*/ 88 h 111"/>
                <a:gd name="T42" fmla="*/ 12 w 145"/>
                <a:gd name="T43" fmla="*/ 97 h 111"/>
                <a:gd name="T44" fmla="*/ 27 w 145"/>
                <a:gd name="T45" fmla="*/ 105 h 111"/>
                <a:gd name="T46" fmla="*/ 42 w 145"/>
                <a:gd name="T47" fmla="*/ 109 h 111"/>
                <a:gd name="T48" fmla="*/ 58 w 145"/>
                <a:gd name="T49" fmla="*/ 111 h 111"/>
                <a:gd name="T50" fmla="*/ 75 w 145"/>
                <a:gd name="T51" fmla="*/ 109 h 111"/>
                <a:gd name="T52" fmla="*/ 92 w 145"/>
                <a:gd name="T53" fmla="*/ 105 h 111"/>
                <a:gd name="T54" fmla="*/ 107 w 145"/>
                <a:gd name="T55" fmla="*/ 97 h 111"/>
                <a:gd name="T56" fmla="*/ 119 w 145"/>
                <a:gd name="T57" fmla="*/ 86 h 111"/>
                <a:gd name="T58" fmla="*/ 130 w 145"/>
                <a:gd name="T59" fmla="*/ 74 h 111"/>
                <a:gd name="T60" fmla="*/ 138 w 145"/>
                <a:gd name="T61" fmla="*/ 59 h 111"/>
                <a:gd name="T62" fmla="*/ 143 w 145"/>
                <a:gd name="T63" fmla="*/ 42 h 111"/>
                <a:gd name="T64" fmla="*/ 145 w 145"/>
                <a:gd name="T65" fmla="*/ 25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5"/>
                <a:gd name="T100" fmla="*/ 0 h 111"/>
                <a:gd name="T101" fmla="*/ 145 w 145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5" h="111">
                  <a:moveTo>
                    <a:pt x="145" y="25"/>
                  </a:moveTo>
                  <a:lnTo>
                    <a:pt x="143" y="15"/>
                  </a:lnTo>
                  <a:lnTo>
                    <a:pt x="140" y="2"/>
                  </a:lnTo>
                  <a:lnTo>
                    <a:pt x="138" y="0"/>
                  </a:lnTo>
                  <a:lnTo>
                    <a:pt x="140" y="13"/>
                  </a:lnTo>
                  <a:lnTo>
                    <a:pt x="143" y="25"/>
                  </a:lnTo>
                  <a:lnTo>
                    <a:pt x="140" y="42"/>
                  </a:lnTo>
                  <a:lnTo>
                    <a:pt x="136" y="59"/>
                  </a:lnTo>
                  <a:lnTo>
                    <a:pt x="128" y="71"/>
                  </a:lnTo>
                  <a:lnTo>
                    <a:pt x="117" y="84"/>
                  </a:lnTo>
                  <a:lnTo>
                    <a:pt x="105" y="95"/>
                  </a:lnTo>
                  <a:lnTo>
                    <a:pt x="90" y="103"/>
                  </a:lnTo>
                  <a:lnTo>
                    <a:pt x="75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5" y="103"/>
                  </a:lnTo>
                  <a:lnTo>
                    <a:pt x="12" y="95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2" y="97"/>
                  </a:lnTo>
                  <a:lnTo>
                    <a:pt x="27" y="105"/>
                  </a:lnTo>
                  <a:lnTo>
                    <a:pt x="42" y="109"/>
                  </a:lnTo>
                  <a:lnTo>
                    <a:pt x="58" y="111"/>
                  </a:lnTo>
                  <a:lnTo>
                    <a:pt x="75" y="109"/>
                  </a:lnTo>
                  <a:lnTo>
                    <a:pt x="92" y="105"/>
                  </a:lnTo>
                  <a:lnTo>
                    <a:pt x="107" y="97"/>
                  </a:lnTo>
                  <a:lnTo>
                    <a:pt x="119" y="86"/>
                  </a:lnTo>
                  <a:lnTo>
                    <a:pt x="130" y="74"/>
                  </a:lnTo>
                  <a:lnTo>
                    <a:pt x="138" y="59"/>
                  </a:lnTo>
                  <a:lnTo>
                    <a:pt x="143" y="42"/>
                  </a:lnTo>
                  <a:lnTo>
                    <a:pt x="145" y="25"/>
                  </a:lnTo>
                  <a:close/>
                </a:path>
              </a:pathLst>
            </a:custGeom>
            <a:solidFill>
              <a:srgbClr val="FF1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1" name="Freeform 530"/>
            <p:cNvSpPr>
              <a:spLocks/>
            </p:cNvSpPr>
            <p:nvPr/>
          </p:nvSpPr>
          <p:spPr bwMode="auto">
            <a:xfrm>
              <a:off x="1359" y="2387"/>
              <a:ext cx="143" cy="111"/>
            </a:xfrm>
            <a:custGeom>
              <a:avLst/>
              <a:gdLst>
                <a:gd name="T0" fmla="*/ 143 w 143"/>
                <a:gd name="T1" fmla="*/ 27 h 111"/>
                <a:gd name="T2" fmla="*/ 143 w 143"/>
                <a:gd name="T3" fmla="*/ 15 h 111"/>
                <a:gd name="T4" fmla="*/ 140 w 143"/>
                <a:gd name="T5" fmla="*/ 4 h 111"/>
                <a:gd name="T6" fmla="*/ 138 w 143"/>
                <a:gd name="T7" fmla="*/ 2 h 111"/>
                <a:gd name="T8" fmla="*/ 136 w 143"/>
                <a:gd name="T9" fmla="*/ 0 h 111"/>
                <a:gd name="T10" fmla="*/ 140 w 143"/>
                <a:gd name="T11" fmla="*/ 13 h 111"/>
                <a:gd name="T12" fmla="*/ 140 w 143"/>
                <a:gd name="T13" fmla="*/ 27 h 111"/>
                <a:gd name="T14" fmla="*/ 138 w 143"/>
                <a:gd name="T15" fmla="*/ 44 h 111"/>
                <a:gd name="T16" fmla="*/ 134 w 143"/>
                <a:gd name="T17" fmla="*/ 59 h 111"/>
                <a:gd name="T18" fmla="*/ 126 w 143"/>
                <a:gd name="T19" fmla="*/ 73 h 111"/>
                <a:gd name="T20" fmla="*/ 117 w 143"/>
                <a:gd name="T21" fmla="*/ 86 h 111"/>
                <a:gd name="T22" fmla="*/ 105 w 143"/>
                <a:gd name="T23" fmla="*/ 97 h 111"/>
                <a:gd name="T24" fmla="*/ 90 w 143"/>
                <a:gd name="T25" fmla="*/ 103 h 111"/>
                <a:gd name="T26" fmla="*/ 75 w 143"/>
                <a:gd name="T27" fmla="*/ 107 h 111"/>
                <a:gd name="T28" fmla="*/ 58 w 143"/>
                <a:gd name="T29" fmla="*/ 109 h 111"/>
                <a:gd name="T30" fmla="*/ 42 w 143"/>
                <a:gd name="T31" fmla="*/ 107 h 111"/>
                <a:gd name="T32" fmla="*/ 25 w 143"/>
                <a:gd name="T33" fmla="*/ 103 h 111"/>
                <a:gd name="T34" fmla="*/ 12 w 143"/>
                <a:gd name="T35" fmla="*/ 95 h 111"/>
                <a:gd name="T36" fmla="*/ 0 w 143"/>
                <a:gd name="T37" fmla="*/ 84 h 111"/>
                <a:gd name="T38" fmla="*/ 0 w 143"/>
                <a:gd name="T39" fmla="*/ 86 h 111"/>
                <a:gd name="T40" fmla="*/ 0 w 143"/>
                <a:gd name="T41" fmla="*/ 88 h 111"/>
                <a:gd name="T42" fmla="*/ 12 w 143"/>
                <a:gd name="T43" fmla="*/ 99 h 111"/>
                <a:gd name="T44" fmla="*/ 25 w 143"/>
                <a:gd name="T45" fmla="*/ 105 h 111"/>
                <a:gd name="T46" fmla="*/ 42 w 143"/>
                <a:gd name="T47" fmla="*/ 111 h 111"/>
                <a:gd name="T48" fmla="*/ 58 w 143"/>
                <a:gd name="T49" fmla="*/ 111 h 111"/>
                <a:gd name="T50" fmla="*/ 75 w 143"/>
                <a:gd name="T51" fmla="*/ 111 h 111"/>
                <a:gd name="T52" fmla="*/ 92 w 143"/>
                <a:gd name="T53" fmla="*/ 105 h 111"/>
                <a:gd name="T54" fmla="*/ 107 w 143"/>
                <a:gd name="T55" fmla="*/ 97 h 111"/>
                <a:gd name="T56" fmla="*/ 117 w 143"/>
                <a:gd name="T57" fmla="*/ 88 h 111"/>
                <a:gd name="T58" fmla="*/ 128 w 143"/>
                <a:gd name="T59" fmla="*/ 76 h 111"/>
                <a:gd name="T60" fmla="*/ 136 w 143"/>
                <a:gd name="T61" fmla="*/ 61 h 111"/>
                <a:gd name="T62" fmla="*/ 140 w 143"/>
                <a:gd name="T63" fmla="*/ 44 h 111"/>
                <a:gd name="T64" fmla="*/ 143 w 143"/>
                <a:gd name="T65" fmla="*/ 27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11"/>
                <a:gd name="T101" fmla="*/ 143 w 143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11">
                  <a:moveTo>
                    <a:pt x="143" y="27"/>
                  </a:moveTo>
                  <a:lnTo>
                    <a:pt x="143" y="15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6" y="0"/>
                  </a:lnTo>
                  <a:lnTo>
                    <a:pt x="140" y="13"/>
                  </a:lnTo>
                  <a:lnTo>
                    <a:pt x="140" y="27"/>
                  </a:lnTo>
                  <a:lnTo>
                    <a:pt x="138" y="44"/>
                  </a:lnTo>
                  <a:lnTo>
                    <a:pt x="134" y="59"/>
                  </a:lnTo>
                  <a:lnTo>
                    <a:pt x="126" y="73"/>
                  </a:lnTo>
                  <a:lnTo>
                    <a:pt x="117" y="86"/>
                  </a:lnTo>
                  <a:lnTo>
                    <a:pt x="105" y="97"/>
                  </a:lnTo>
                  <a:lnTo>
                    <a:pt x="90" y="103"/>
                  </a:lnTo>
                  <a:lnTo>
                    <a:pt x="75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5" y="103"/>
                  </a:lnTo>
                  <a:lnTo>
                    <a:pt x="12" y="95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2" y="99"/>
                  </a:lnTo>
                  <a:lnTo>
                    <a:pt x="25" y="105"/>
                  </a:lnTo>
                  <a:lnTo>
                    <a:pt x="42" y="111"/>
                  </a:lnTo>
                  <a:lnTo>
                    <a:pt x="58" y="111"/>
                  </a:lnTo>
                  <a:lnTo>
                    <a:pt x="75" y="111"/>
                  </a:lnTo>
                  <a:lnTo>
                    <a:pt x="92" y="105"/>
                  </a:lnTo>
                  <a:lnTo>
                    <a:pt x="107" y="97"/>
                  </a:lnTo>
                  <a:lnTo>
                    <a:pt x="117" y="88"/>
                  </a:lnTo>
                  <a:lnTo>
                    <a:pt x="128" y="76"/>
                  </a:lnTo>
                  <a:lnTo>
                    <a:pt x="136" y="61"/>
                  </a:lnTo>
                  <a:lnTo>
                    <a:pt x="140" y="44"/>
                  </a:lnTo>
                  <a:lnTo>
                    <a:pt x="143" y="27"/>
                  </a:lnTo>
                  <a:close/>
                </a:path>
              </a:pathLst>
            </a:custGeom>
            <a:solidFill>
              <a:srgbClr val="FF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2" name="Freeform 531"/>
            <p:cNvSpPr>
              <a:spLocks/>
            </p:cNvSpPr>
            <p:nvPr/>
          </p:nvSpPr>
          <p:spPr bwMode="auto">
            <a:xfrm>
              <a:off x="1359" y="2387"/>
              <a:ext cx="143" cy="111"/>
            </a:xfrm>
            <a:custGeom>
              <a:avLst/>
              <a:gdLst>
                <a:gd name="T0" fmla="*/ 143 w 143"/>
                <a:gd name="T1" fmla="*/ 27 h 111"/>
                <a:gd name="T2" fmla="*/ 140 w 143"/>
                <a:gd name="T3" fmla="*/ 15 h 111"/>
                <a:gd name="T4" fmla="*/ 138 w 143"/>
                <a:gd name="T5" fmla="*/ 2 h 111"/>
                <a:gd name="T6" fmla="*/ 136 w 143"/>
                <a:gd name="T7" fmla="*/ 0 h 111"/>
                <a:gd name="T8" fmla="*/ 134 w 143"/>
                <a:gd name="T9" fmla="*/ 0 h 111"/>
                <a:gd name="T10" fmla="*/ 138 w 143"/>
                <a:gd name="T11" fmla="*/ 13 h 111"/>
                <a:gd name="T12" fmla="*/ 140 w 143"/>
                <a:gd name="T13" fmla="*/ 27 h 111"/>
                <a:gd name="T14" fmla="*/ 138 w 143"/>
                <a:gd name="T15" fmla="*/ 44 h 111"/>
                <a:gd name="T16" fmla="*/ 134 w 143"/>
                <a:gd name="T17" fmla="*/ 59 h 111"/>
                <a:gd name="T18" fmla="*/ 126 w 143"/>
                <a:gd name="T19" fmla="*/ 73 h 111"/>
                <a:gd name="T20" fmla="*/ 115 w 143"/>
                <a:gd name="T21" fmla="*/ 84 h 111"/>
                <a:gd name="T22" fmla="*/ 105 w 143"/>
                <a:gd name="T23" fmla="*/ 95 h 111"/>
                <a:gd name="T24" fmla="*/ 90 w 143"/>
                <a:gd name="T25" fmla="*/ 103 h 111"/>
                <a:gd name="T26" fmla="*/ 75 w 143"/>
                <a:gd name="T27" fmla="*/ 107 h 111"/>
                <a:gd name="T28" fmla="*/ 58 w 143"/>
                <a:gd name="T29" fmla="*/ 109 h 111"/>
                <a:gd name="T30" fmla="*/ 42 w 143"/>
                <a:gd name="T31" fmla="*/ 107 h 111"/>
                <a:gd name="T32" fmla="*/ 25 w 143"/>
                <a:gd name="T33" fmla="*/ 101 h 111"/>
                <a:gd name="T34" fmla="*/ 12 w 143"/>
                <a:gd name="T35" fmla="*/ 95 h 111"/>
                <a:gd name="T36" fmla="*/ 0 w 143"/>
                <a:gd name="T37" fmla="*/ 84 h 111"/>
                <a:gd name="T38" fmla="*/ 0 w 143"/>
                <a:gd name="T39" fmla="*/ 84 h 111"/>
                <a:gd name="T40" fmla="*/ 0 w 143"/>
                <a:gd name="T41" fmla="*/ 86 h 111"/>
                <a:gd name="T42" fmla="*/ 12 w 143"/>
                <a:gd name="T43" fmla="*/ 97 h 111"/>
                <a:gd name="T44" fmla="*/ 25 w 143"/>
                <a:gd name="T45" fmla="*/ 105 h 111"/>
                <a:gd name="T46" fmla="*/ 42 w 143"/>
                <a:gd name="T47" fmla="*/ 109 h 111"/>
                <a:gd name="T48" fmla="*/ 58 w 143"/>
                <a:gd name="T49" fmla="*/ 111 h 111"/>
                <a:gd name="T50" fmla="*/ 75 w 143"/>
                <a:gd name="T51" fmla="*/ 109 h 111"/>
                <a:gd name="T52" fmla="*/ 90 w 143"/>
                <a:gd name="T53" fmla="*/ 105 h 111"/>
                <a:gd name="T54" fmla="*/ 105 w 143"/>
                <a:gd name="T55" fmla="*/ 97 h 111"/>
                <a:gd name="T56" fmla="*/ 117 w 143"/>
                <a:gd name="T57" fmla="*/ 86 h 111"/>
                <a:gd name="T58" fmla="*/ 128 w 143"/>
                <a:gd name="T59" fmla="*/ 73 h 111"/>
                <a:gd name="T60" fmla="*/ 136 w 143"/>
                <a:gd name="T61" fmla="*/ 61 h 111"/>
                <a:gd name="T62" fmla="*/ 140 w 143"/>
                <a:gd name="T63" fmla="*/ 44 h 111"/>
                <a:gd name="T64" fmla="*/ 143 w 143"/>
                <a:gd name="T65" fmla="*/ 27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11"/>
                <a:gd name="T101" fmla="*/ 143 w 143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11">
                  <a:moveTo>
                    <a:pt x="143" y="27"/>
                  </a:moveTo>
                  <a:lnTo>
                    <a:pt x="140" y="15"/>
                  </a:lnTo>
                  <a:lnTo>
                    <a:pt x="138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8" y="13"/>
                  </a:lnTo>
                  <a:lnTo>
                    <a:pt x="140" y="27"/>
                  </a:lnTo>
                  <a:lnTo>
                    <a:pt x="138" y="44"/>
                  </a:lnTo>
                  <a:lnTo>
                    <a:pt x="134" y="59"/>
                  </a:lnTo>
                  <a:lnTo>
                    <a:pt x="126" y="73"/>
                  </a:lnTo>
                  <a:lnTo>
                    <a:pt x="115" y="84"/>
                  </a:lnTo>
                  <a:lnTo>
                    <a:pt x="105" y="95"/>
                  </a:lnTo>
                  <a:lnTo>
                    <a:pt x="90" y="103"/>
                  </a:lnTo>
                  <a:lnTo>
                    <a:pt x="75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5" y="101"/>
                  </a:lnTo>
                  <a:lnTo>
                    <a:pt x="12" y="95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7"/>
                  </a:lnTo>
                  <a:lnTo>
                    <a:pt x="25" y="105"/>
                  </a:lnTo>
                  <a:lnTo>
                    <a:pt x="42" y="109"/>
                  </a:lnTo>
                  <a:lnTo>
                    <a:pt x="58" y="111"/>
                  </a:lnTo>
                  <a:lnTo>
                    <a:pt x="75" y="109"/>
                  </a:lnTo>
                  <a:lnTo>
                    <a:pt x="90" y="105"/>
                  </a:lnTo>
                  <a:lnTo>
                    <a:pt x="105" y="97"/>
                  </a:lnTo>
                  <a:lnTo>
                    <a:pt x="117" y="86"/>
                  </a:lnTo>
                  <a:lnTo>
                    <a:pt x="128" y="73"/>
                  </a:lnTo>
                  <a:lnTo>
                    <a:pt x="136" y="61"/>
                  </a:lnTo>
                  <a:lnTo>
                    <a:pt x="140" y="44"/>
                  </a:lnTo>
                  <a:lnTo>
                    <a:pt x="143" y="27"/>
                  </a:lnTo>
                  <a:close/>
                </a:path>
              </a:pathLst>
            </a:custGeom>
            <a:solidFill>
              <a:srgbClr val="FF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3" name="Freeform 532"/>
            <p:cNvSpPr>
              <a:spLocks/>
            </p:cNvSpPr>
            <p:nvPr/>
          </p:nvSpPr>
          <p:spPr bwMode="auto">
            <a:xfrm>
              <a:off x="1359" y="2385"/>
              <a:ext cx="140" cy="111"/>
            </a:xfrm>
            <a:custGeom>
              <a:avLst/>
              <a:gdLst>
                <a:gd name="T0" fmla="*/ 140 w 140"/>
                <a:gd name="T1" fmla="*/ 29 h 111"/>
                <a:gd name="T2" fmla="*/ 140 w 140"/>
                <a:gd name="T3" fmla="*/ 15 h 111"/>
                <a:gd name="T4" fmla="*/ 136 w 140"/>
                <a:gd name="T5" fmla="*/ 2 h 111"/>
                <a:gd name="T6" fmla="*/ 134 w 140"/>
                <a:gd name="T7" fmla="*/ 2 h 111"/>
                <a:gd name="T8" fmla="*/ 134 w 140"/>
                <a:gd name="T9" fmla="*/ 0 h 111"/>
                <a:gd name="T10" fmla="*/ 132 w 140"/>
                <a:gd name="T11" fmla="*/ 0 h 111"/>
                <a:gd name="T12" fmla="*/ 136 w 140"/>
                <a:gd name="T13" fmla="*/ 15 h 111"/>
                <a:gd name="T14" fmla="*/ 138 w 140"/>
                <a:gd name="T15" fmla="*/ 29 h 111"/>
                <a:gd name="T16" fmla="*/ 136 w 140"/>
                <a:gd name="T17" fmla="*/ 46 h 111"/>
                <a:gd name="T18" fmla="*/ 132 w 140"/>
                <a:gd name="T19" fmla="*/ 61 h 111"/>
                <a:gd name="T20" fmla="*/ 126 w 140"/>
                <a:gd name="T21" fmla="*/ 73 h 111"/>
                <a:gd name="T22" fmla="*/ 115 w 140"/>
                <a:gd name="T23" fmla="*/ 86 h 111"/>
                <a:gd name="T24" fmla="*/ 103 w 140"/>
                <a:gd name="T25" fmla="*/ 97 h 111"/>
                <a:gd name="T26" fmla="*/ 90 w 140"/>
                <a:gd name="T27" fmla="*/ 103 h 111"/>
                <a:gd name="T28" fmla="*/ 75 w 140"/>
                <a:gd name="T29" fmla="*/ 107 h 111"/>
                <a:gd name="T30" fmla="*/ 58 w 140"/>
                <a:gd name="T31" fmla="*/ 109 h 111"/>
                <a:gd name="T32" fmla="*/ 42 w 140"/>
                <a:gd name="T33" fmla="*/ 107 h 111"/>
                <a:gd name="T34" fmla="*/ 25 w 140"/>
                <a:gd name="T35" fmla="*/ 103 h 111"/>
                <a:gd name="T36" fmla="*/ 12 w 140"/>
                <a:gd name="T37" fmla="*/ 94 h 111"/>
                <a:gd name="T38" fmla="*/ 0 w 140"/>
                <a:gd name="T39" fmla="*/ 84 h 111"/>
                <a:gd name="T40" fmla="*/ 0 w 140"/>
                <a:gd name="T41" fmla="*/ 86 h 111"/>
                <a:gd name="T42" fmla="*/ 0 w 140"/>
                <a:gd name="T43" fmla="*/ 86 h 111"/>
                <a:gd name="T44" fmla="*/ 12 w 140"/>
                <a:gd name="T45" fmla="*/ 97 h 111"/>
                <a:gd name="T46" fmla="*/ 25 w 140"/>
                <a:gd name="T47" fmla="*/ 105 h 111"/>
                <a:gd name="T48" fmla="*/ 42 w 140"/>
                <a:gd name="T49" fmla="*/ 109 h 111"/>
                <a:gd name="T50" fmla="*/ 58 w 140"/>
                <a:gd name="T51" fmla="*/ 111 h 111"/>
                <a:gd name="T52" fmla="*/ 75 w 140"/>
                <a:gd name="T53" fmla="*/ 109 h 111"/>
                <a:gd name="T54" fmla="*/ 90 w 140"/>
                <a:gd name="T55" fmla="*/ 105 h 111"/>
                <a:gd name="T56" fmla="*/ 105 w 140"/>
                <a:gd name="T57" fmla="*/ 99 h 111"/>
                <a:gd name="T58" fmla="*/ 117 w 140"/>
                <a:gd name="T59" fmla="*/ 88 h 111"/>
                <a:gd name="T60" fmla="*/ 126 w 140"/>
                <a:gd name="T61" fmla="*/ 75 h 111"/>
                <a:gd name="T62" fmla="*/ 134 w 140"/>
                <a:gd name="T63" fmla="*/ 61 h 111"/>
                <a:gd name="T64" fmla="*/ 138 w 140"/>
                <a:gd name="T65" fmla="*/ 46 h 111"/>
                <a:gd name="T66" fmla="*/ 140 w 140"/>
                <a:gd name="T67" fmla="*/ 29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0"/>
                <a:gd name="T103" fmla="*/ 0 h 111"/>
                <a:gd name="T104" fmla="*/ 140 w 140"/>
                <a:gd name="T105" fmla="*/ 111 h 1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0" h="111">
                  <a:moveTo>
                    <a:pt x="140" y="29"/>
                  </a:moveTo>
                  <a:lnTo>
                    <a:pt x="140" y="15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6" y="15"/>
                  </a:lnTo>
                  <a:lnTo>
                    <a:pt x="138" y="29"/>
                  </a:lnTo>
                  <a:lnTo>
                    <a:pt x="136" y="46"/>
                  </a:lnTo>
                  <a:lnTo>
                    <a:pt x="132" y="61"/>
                  </a:lnTo>
                  <a:lnTo>
                    <a:pt x="126" y="73"/>
                  </a:lnTo>
                  <a:lnTo>
                    <a:pt x="115" y="86"/>
                  </a:lnTo>
                  <a:lnTo>
                    <a:pt x="103" y="97"/>
                  </a:lnTo>
                  <a:lnTo>
                    <a:pt x="90" y="103"/>
                  </a:lnTo>
                  <a:lnTo>
                    <a:pt x="75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5" y="103"/>
                  </a:lnTo>
                  <a:lnTo>
                    <a:pt x="12" y="9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7"/>
                  </a:lnTo>
                  <a:lnTo>
                    <a:pt x="25" y="105"/>
                  </a:lnTo>
                  <a:lnTo>
                    <a:pt x="42" y="109"/>
                  </a:lnTo>
                  <a:lnTo>
                    <a:pt x="58" y="111"/>
                  </a:lnTo>
                  <a:lnTo>
                    <a:pt x="75" y="109"/>
                  </a:lnTo>
                  <a:lnTo>
                    <a:pt x="90" y="105"/>
                  </a:lnTo>
                  <a:lnTo>
                    <a:pt x="105" y="99"/>
                  </a:lnTo>
                  <a:lnTo>
                    <a:pt x="117" y="88"/>
                  </a:lnTo>
                  <a:lnTo>
                    <a:pt x="126" y="75"/>
                  </a:lnTo>
                  <a:lnTo>
                    <a:pt x="134" y="61"/>
                  </a:lnTo>
                  <a:lnTo>
                    <a:pt x="138" y="46"/>
                  </a:lnTo>
                  <a:lnTo>
                    <a:pt x="140" y="29"/>
                  </a:lnTo>
                  <a:close/>
                </a:path>
              </a:pathLst>
            </a:custGeom>
            <a:solidFill>
              <a:srgbClr val="FF1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4" name="Freeform 533"/>
            <p:cNvSpPr>
              <a:spLocks/>
            </p:cNvSpPr>
            <p:nvPr/>
          </p:nvSpPr>
          <p:spPr bwMode="auto">
            <a:xfrm>
              <a:off x="1359" y="2385"/>
              <a:ext cx="140" cy="111"/>
            </a:xfrm>
            <a:custGeom>
              <a:avLst/>
              <a:gdLst>
                <a:gd name="T0" fmla="*/ 140 w 140"/>
                <a:gd name="T1" fmla="*/ 29 h 111"/>
                <a:gd name="T2" fmla="*/ 138 w 140"/>
                <a:gd name="T3" fmla="*/ 15 h 111"/>
                <a:gd name="T4" fmla="*/ 134 w 140"/>
                <a:gd name="T5" fmla="*/ 2 h 111"/>
                <a:gd name="T6" fmla="*/ 134 w 140"/>
                <a:gd name="T7" fmla="*/ 2 h 111"/>
                <a:gd name="T8" fmla="*/ 134 w 140"/>
                <a:gd name="T9" fmla="*/ 0 h 111"/>
                <a:gd name="T10" fmla="*/ 132 w 140"/>
                <a:gd name="T11" fmla="*/ 0 h 111"/>
                <a:gd name="T12" fmla="*/ 132 w 140"/>
                <a:gd name="T13" fmla="*/ 0 h 111"/>
                <a:gd name="T14" fmla="*/ 136 w 140"/>
                <a:gd name="T15" fmla="*/ 15 h 111"/>
                <a:gd name="T16" fmla="*/ 136 w 140"/>
                <a:gd name="T17" fmla="*/ 29 h 111"/>
                <a:gd name="T18" fmla="*/ 136 w 140"/>
                <a:gd name="T19" fmla="*/ 46 h 111"/>
                <a:gd name="T20" fmla="*/ 132 w 140"/>
                <a:gd name="T21" fmla="*/ 61 h 111"/>
                <a:gd name="T22" fmla="*/ 124 w 140"/>
                <a:gd name="T23" fmla="*/ 73 h 111"/>
                <a:gd name="T24" fmla="*/ 113 w 140"/>
                <a:gd name="T25" fmla="*/ 86 h 111"/>
                <a:gd name="T26" fmla="*/ 103 w 140"/>
                <a:gd name="T27" fmla="*/ 94 h 111"/>
                <a:gd name="T28" fmla="*/ 90 w 140"/>
                <a:gd name="T29" fmla="*/ 103 h 111"/>
                <a:gd name="T30" fmla="*/ 75 w 140"/>
                <a:gd name="T31" fmla="*/ 107 h 111"/>
                <a:gd name="T32" fmla="*/ 58 w 140"/>
                <a:gd name="T33" fmla="*/ 109 h 111"/>
                <a:gd name="T34" fmla="*/ 42 w 140"/>
                <a:gd name="T35" fmla="*/ 107 h 111"/>
                <a:gd name="T36" fmla="*/ 25 w 140"/>
                <a:gd name="T37" fmla="*/ 101 h 111"/>
                <a:gd name="T38" fmla="*/ 12 w 140"/>
                <a:gd name="T39" fmla="*/ 92 h 111"/>
                <a:gd name="T40" fmla="*/ 0 w 140"/>
                <a:gd name="T41" fmla="*/ 82 h 111"/>
                <a:gd name="T42" fmla="*/ 0 w 140"/>
                <a:gd name="T43" fmla="*/ 84 h 111"/>
                <a:gd name="T44" fmla="*/ 0 w 140"/>
                <a:gd name="T45" fmla="*/ 86 h 111"/>
                <a:gd name="T46" fmla="*/ 12 w 140"/>
                <a:gd name="T47" fmla="*/ 97 h 111"/>
                <a:gd name="T48" fmla="*/ 25 w 140"/>
                <a:gd name="T49" fmla="*/ 103 h 111"/>
                <a:gd name="T50" fmla="*/ 42 w 140"/>
                <a:gd name="T51" fmla="*/ 109 h 111"/>
                <a:gd name="T52" fmla="*/ 58 w 140"/>
                <a:gd name="T53" fmla="*/ 111 h 111"/>
                <a:gd name="T54" fmla="*/ 75 w 140"/>
                <a:gd name="T55" fmla="*/ 109 h 111"/>
                <a:gd name="T56" fmla="*/ 90 w 140"/>
                <a:gd name="T57" fmla="*/ 105 h 111"/>
                <a:gd name="T58" fmla="*/ 105 w 140"/>
                <a:gd name="T59" fmla="*/ 97 h 111"/>
                <a:gd name="T60" fmla="*/ 115 w 140"/>
                <a:gd name="T61" fmla="*/ 86 h 111"/>
                <a:gd name="T62" fmla="*/ 126 w 140"/>
                <a:gd name="T63" fmla="*/ 75 h 111"/>
                <a:gd name="T64" fmla="*/ 134 w 140"/>
                <a:gd name="T65" fmla="*/ 61 h 111"/>
                <a:gd name="T66" fmla="*/ 138 w 140"/>
                <a:gd name="T67" fmla="*/ 46 h 111"/>
                <a:gd name="T68" fmla="*/ 140 w 140"/>
                <a:gd name="T69" fmla="*/ 29 h 1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0"/>
                <a:gd name="T106" fmla="*/ 0 h 111"/>
                <a:gd name="T107" fmla="*/ 140 w 140"/>
                <a:gd name="T108" fmla="*/ 111 h 11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0" h="111">
                  <a:moveTo>
                    <a:pt x="140" y="29"/>
                  </a:moveTo>
                  <a:lnTo>
                    <a:pt x="138" y="15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6" y="15"/>
                  </a:lnTo>
                  <a:lnTo>
                    <a:pt x="136" y="29"/>
                  </a:lnTo>
                  <a:lnTo>
                    <a:pt x="136" y="46"/>
                  </a:lnTo>
                  <a:lnTo>
                    <a:pt x="132" y="61"/>
                  </a:lnTo>
                  <a:lnTo>
                    <a:pt x="124" y="73"/>
                  </a:lnTo>
                  <a:lnTo>
                    <a:pt x="113" y="86"/>
                  </a:lnTo>
                  <a:lnTo>
                    <a:pt x="103" y="94"/>
                  </a:lnTo>
                  <a:lnTo>
                    <a:pt x="90" y="103"/>
                  </a:lnTo>
                  <a:lnTo>
                    <a:pt x="75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5" y="101"/>
                  </a:lnTo>
                  <a:lnTo>
                    <a:pt x="12" y="9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7"/>
                  </a:lnTo>
                  <a:lnTo>
                    <a:pt x="25" y="103"/>
                  </a:lnTo>
                  <a:lnTo>
                    <a:pt x="42" y="109"/>
                  </a:lnTo>
                  <a:lnTo>
                    <a:pt x="58" y="111"/>
                  </a:lnTo>
                  <a:lnTo>
                    <a:pt x="75" y="109"/>
                  </a:lnTo>
                  <a:lnTo>
                    <a:pt x="90" y="105"/>
                  </a:lnTo>
                  <a:lnTo>
                    <a:pt x="105" y="97"/>
                  </a:lnTo>
                  <a:lnTo>
                    <a:pt x="115" y="86"/>
                  </a:lnTo>
                  <a:lnTo>
                    <a:pt x="126" y="75"/>
                  </a:lnTo>
                  <a:lnTo>
                    <a:pt x="134" y="61"/>
                  </a:lnTo>
                  <a:lnTo>
                    <a:pt x="138" y="46"/>
                  </a:lnTo>
                  <a:lnTo>
                    <a:pt x="140" y="29"/>
                  </a:lnTo>
                  <a:close/>
                </a:path>
              </a:pathLst>
            </a:custGeom>
            <a:solidFill>
              <a:srgbClr val="FF2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5" name="Freeform 534"/>
            <p:cNvSpPr>
              <a:spLocks/>
            </p:cNvSpPr>
            <p:nvPr/>
          </p:nvSpPr>
          <p:spPr bwMode="auto">
            <a:xfrm>
              <a:off x="1359" y="2383"/>
              <a:ext cx="138" cy="111"/>
            </a:xfrm>
            <a:custGeom>
              <a:avLst/>
              <a:gdLst>
                <a:gd name="T0" fmla="*/ 138 w 138"/>
                <a:gd name="T1" fmla="*/ 31 h 111"/>
                <a:gd name="T2" fmla="*/ 136 w 138"/>
                <a:gd name="T3" fmla="*/ 17 h 111"/>
                <a:gd name="T4" fmla="*/ 132 w 138"/>
                <a:gd name="T5" fmla="*/ 2 h 111"/>
                <a:gd name="T6" fmla="*/ 132 w 138"/>
                <a:gd name="T7" fmla="*/ 2 h 111"/>
                <a:gd name="T8" fmla="*/ 130 w 138"/>
                <a:gd name="T9" fmla="*/ 0 h 111"/>
                <a:gd name="T10" fmla="*/ 134 w 138"/>
                <a:gd name="T11" fmla="*/ 14 h 111"/>
                <a:gd name="T12" fmla="*/ 136 w 138"/>
                <a:gd name="T13" fmla="*/ 31 h 111"/>
                <a:gd name="T14" fmla="*/ 134 w 138"/>
                <a:gd name="T15" fmla="*/ 48 h 111"/>
                <a:gd name="T16" fmla="*/ 130 w 138"/>
                <a:gd name="T17" fmla="*/ 61 h 111"/>
                <a:gd name="T18" fmla="*/ 124 w 138"/>
                <a:gd name="T19" fmla="*/ 75 h 111"/>
                <a:gd name="T20" fmla="*/ 113 w 138"/>
                <a:gd name="T21" fmla="*/ 86 h 111"/>
                <a:gd name="T22" fmla="*/ 103 w 138"/>
                <a:gd name="T23" fmla="*/ 96 h 111"/>
                <a:gd name="T24" fmla="*/ 88 w 138"/>
                <a:gd name="T25" fmla="*/ 103 h 111"/>
                <a:gd name="T26" fmla="*/ 73 w 138"/>
                <a:gd name="T27" fmla="*/ 107 h 111"/>
                <a:gd name="T28" fmla="*/ 58 w 138"/>
                <a:gd name="T29" fmla="*/ 109 h 111"/>
                <a:gd name="T30" fmla="*/ 42 w 138"/>
                <a:gd name="T31" fmla="*/ 107 h 111"/>
                <a:gd name="T32" fmla="*/ 25 w 138"/>
                <a:gd name="T33" fmla="*/ 103 h 111"/>
                <a:gd name="T34" fmla="*/ 12 w 138"/>
                <a:gd name="T35" fmla="*/ 94 h 111"/>
                <a:gd name="T36" fmla="*/ 0 w 138"/>
                <a:gd name="T37" fmla="*/ 82 h 111"/>
                <a:gd name="T38" fmla="*/ 0 w 138"/>
                <a:gd name="T39" fmla="*/ 84 h 111"/>
                <a:gd name="T40" fmla="*/ 0 w 138"/>
                <a:gd name="T41" fmla="*/ 86 h 111"/>
                <a:gd name="T42" fmla="*/ 12 w 138"/>
                <a:gd name="T43" fmla="*/ 96 h 111"/>
                <a:gd name="T44" fmla="*/ 25 w 138"/>
                <a:gd name="T45" fmla="*/ 105 h 111"/>
                <a:gd name="T46" fmla="*/ 42 w 138"/>
                <a:gd name="T47" fmla="*/ 109 h 111"/>
                <a:gd name="T48" fmla="*/ 58 w 138"/>
                <a:gd name="T49" fmla="*/ 111 h 111"/>
                <a:gd name="T50" fmla="*/ 75 w 138"/>
                <a:gd name="T51" fmla="*/ 109 h 111"/>
                <a:gd name="T52" fmla="*/ 90 w 138"/>
                <a:gd name="T53" fmla="*/ 105 h 111"/>
                <a:gd name="T54" fmla="*/ 103 w 138"/>
                <a:gd name="T55" fmla="*/ 99 h 111"/>
                <a:gd name="T56" fmla="*/ 115 w 138"/>
                <a:gd name="T57" fmla="*/ 88 h 111"/>
                <a:gd name="T58" fmla="*/ 126 w 138"/>
                <a:gd name="T59" fmla="*/ 75 h 111"/>
                <a:gd name="T60" fmla="*/ 132 w 138"/>
                <a:gd name="T61" fmla="*/ 63 h 111"/>
                <a:gd name="T62" fmla="*/ 136 w 138"/>
                <a:gd name="T63" fmla="*/ 48 h 111"/>
                <a:gd name="T64" fmla="*/ 138 w 138"/>
                <a:gd name="T65" fmla="*/ 31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11"/>
                <a:gd name="T101" fmla="*/ 138 w 138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11">
                  <a:moveTo>
                    <a:pt x="138" y="31"/>
                  </a:moveTo>
                  <a:lnTo>
                    <a:pt x="136" y="17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34" y="14"/>
                  </a:lnTo>
                  <a:lnTo>
                    <a:pt x="136" y="31"/>
                  </a:lnTo>
                  <a:lnTo>
                    <a:pt x="134" y="48"/>
                  </a:lnTo>
                  <a:lnTo>
                    <a:pt x="130" y="61"/>
                  </a:lnTo>
                  <a:lnTo>
                    <a:pt x="124" y="75"/>
                  </a:lnTo>
                  <a:lnTo>
                    <a:pt x="113" y="86"/>
                  </a:lnTo>
                  <a:lnTo>
                    <a:pt x="103" y="96"/>
                  </a:lnTo>
                  <a:lnTo>
                    <a:pt x="88" y="103"/>
                  </a:lnTo>
                  <a:lnTo>
                    <a:pt x="73" y="107"/>
                  </a:lnTo>
                  <a:lnTo>
                    <a:pt x="58" y="109"/>
                  </a:lnTo>
                  <a:lnTo>
                    <a:pt x="42" y="107"/>
                  </a:lnTo>
                  <a:lnTo>
                    <a:pt x="25" y="103"/>
                  </a:lnTo>
                  <a:lnTo>
                    <a:pt x="12" y="94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6"/>
                  </a:lnTo>
                  <a:lnTo>
                    <a:pt x="25" y="105"/>
                  </a:lnTo>
                  <a:lnTo>
                    <a:pt x="42" y="109"/>
                  </a:lnTo>
                  <a:lnTo>
                    <a:pt x="58" y="111"/>
                  </a:lnTo>
                  <a:lnTo>
                    <a:pt x="75" y="109"/>
                  </a:lnTo>
                  <a:lnTo>
                    <a:pt x="90" y="105"/>
                  </a:lnTo>
                  <a:lnTo>
                    <a:pt x="103" y="99"/>
                  </a:lnTo>
                  <a:lnTo>
                    <a:pt x="115" y="88"/>
                  </a:lnTo>
                  <a:lnTo>
                    <a:pt x="126" y="75"/>
                  </a:lnTo>
                  <a:lnTo>
                    <a:pt x="132" y="63"/>
                  </a:lnTo>
                  <a:lnTo>
                    <a:pt x="136" y="48"/>
                  </a:lnTo>
                  <a:lnTo>
                    <a:pt x="138" y="31"/>
                  </a:lnTo>
                  <a:close/>
                </a:path>
              </a:pathLst>
            </a:custGeom>
            <a:solidFill>
              <a:srgbClr val="FF2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6" name="Freeform 535"/>
            <p:cNvSpPr>
              <a:spLocks/>
            </p:cNvSpPr>
            <p:nvPr/>
          </p:nvSpPr>
          <p:spPr bwMode="auto">
            <a:xfrm>
              <a:off x="1359" y="2381"/>
              <a:ext cx="136" cy="113"/>
            </a:xfrm>
            <a:custGeom>
              <a:avLst/>
              <a:gdLst>
                <a:gd name="T0" fmla="*/ 136 w 136"/>
                <a:gd name="T1" fmla="*/ 33 h 113"/>
                <a:gd name="T2" fmla="*/ 136 w 136"/>
                <a:gd name="T3" fmla="*/ 19 h 113"/>
                <a:gd name="T4" fmla="*/ 132 w 136"/>
                <a:gd name="T5" fmla="*/ 4 h 113"/>
                <a:gd name="T6" fmla="*/ 130 w 136"/>
                <a:gd name="T7" fmla="*/ 2 h 113"/>
                <a:gd name="T8" fmla="*/ 128 w 136"/>
                <a:gd name="T9" fmla="*/ 0 h 113"/>
                <a:gd name="T10" fmla="*/ 132 w 136"/>
                <a:gd name="T11" fmla="*/ 16 h 113"/>
                <a:gd name="T12" fmla="*/ 134 w 136"/>
                <a:gd name="T13" fmla="*/ 33 h 113"/>
                <a:gd name="T14" fmla="*/ 134 w 136"/>
                <a:gd name="T15" fmla="*/ 48 h 113"/>
                <a:gd name="T16" fmla="*/ 128 w 136"/>
                <a:gd name="T17" fmla="*/ 63 h 113"/>
                <a:gd name="T18" fmla="*/ 122 w 136"/>
                <a:gd name="T19" fmla="*/ 75 h 113"/>
                <a:gd name="T20" fmla="*/ 113 w 136"/>
                <a:gd name="T21" fmla="*/ 88 h 113"/>
                <a:gd name="T22" fmla="*/ 101 w 136"/>
                <a:gd name="T23" fmla="*/ 96 h 113"/>
                <a:gd name="T24" fmla="*/ 88 w 136"/>
                <a:gd name="T25" fmla="*/ 105 h 113"/>
                <a:gd name="T26" fmla="*/ 73 w 136"/>
                <a:gd name="T27" fmla="*/ 109 h 113"/>
                <a:gd name="T28" fmla="*/ 58 w 136"/>
                <a:gd name="T29" fmla="*/ 109 h 113"/>
                <a:gd name="T30" fmla="*/ 42 w 136"/>
                <a:gd name="T31" fmla="*/ 109 h 113"/>
                <a:gd name="T32" fmla="*/ 25 w 136"/>
                <a:gd name="T33" fmla="*/ 103 h 113"/>
                <a:gd name="T34" fmla="*/ 12 w 136"/>
                <a:gd name="T35" fmla="*/ 94 h 113"/>
                <a:gd name="T36" fmla="*/ 0 w 136"/>
                <a:gd name="T37" fmla="*/ 84 h 113"/>
                <a:gd name="T38" fmla="*/ 0 w 136"/>
                <a:gd name="T39" fmla="*/ 84 h 113"/>
                <a:gd name="T40" fmla="*/ 0 w 136"/>
                <a:gd name="T41" fmla="*/ 86 h 113"/>
                <a:gd name="T42" fmla="*/ 12 w 136"/>
                <a:gd name="T43" fmla="*/ 96 h 113"/>
                <a:gd name="T44" fmla="*/ 25 w 136"/>
                <a:gd name="T45" fmla="*/ 105 h 113"/>
                <a:gd name="T46" fmla="*/ 42 w 136"/>
                <a:gd name="T47" fmla="*/ 111 h 113"/>
                <a:gd name="T48" fmla="*/ 58 w 136"/>
                <a:gd name="T49" fmla="*/ 113 h 113"/>
                <a:gd name="T50" fmla="*/ 75 w 136"/>
                <a:gd name="T51" fmla="*/ 111 h 113"/>
                <a:gd name="T52" fmla="*/ 90 w 136"/>
                <a:gd name="T53" fmla="*/ 107 h 113"/>
                <a:gd name="T54" fmla="*/ 103 w 136"/>
                <a:gd name="T55" fmla="*/ 98 h 113"/>
                <a:gd name="T56" fmla="*/ 113 w 136"/>
                <a:gd name="T57" fmla="*/ 90 h 113"/>
                <a:gd name="T58" fmla="*/ 124 w 136"/>
                <a:gd name="T59" fmla="*/ 77 h 113"/>
                <a:gd name="T60" fmla="*/ 132 w 136"/>
                <a:gd name="T61" fmla="*/ 65 h 113"/>
                <a:gd name="T62" fmla="*/ 136 w 136"/>
                <a:gd name="T63" fmla="*/ 50 h 113"/>
                <a:gd name="T64" fmla="*/ 136 w 136"/>
                <a:gd name="T65" fmla="*/ 33 h 1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13"/>
                <a:gd name="T101" fmla="*/ 136 w 136"/>
                <a:gd name="T102" fmla="*/ 113 h 1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13">
                  <a:moveTo>
                    <a:pt x="136" y="33"/>
                  </a:moveTo>
                  <a:lnTo>
                    <a:pt x="136" y="19"/>
                  </a:lnTo>
                  <a:lnTo>
                    <a:pt x="132" y="4"/>
                  </a:lnTo>
                  <a:lnTo>
                    <a:pt x="130" y="2"/>
                  </a:lnTo>
                  <a:lnTo>
                    <a:pt x="128" y="0"/>
                  </a:lnTo>
                  <a:lnTo>
                    <a:pt x="132" y="16"/>
                  </a:lnTo>
                  <a:lnTo>
                    <a:pt x="134" y="33"/>
                  </a:lnTo>
                  <a:lnTo>
                    <a:pt x="134" y="48"/>
                  </a:lnTo>
                  <a:lnTo>
                    <a:pt x="128" y="63"/>
                  </a:lnTo>
                  <a:lnTo>
                    <a:pt x="122" y="75"/>
                  </a:lnTo>
                  <a:lnTo>
                    <a:pt x="113" y="88"/>
                  </a:lnTo>
                  <a:lnTo>
                    <a:pt x="101" y="96"/>
                  </a:lnTo>
                  <a:lnTo>
                    <a:pt x="88" y="105"/>
                  </a:lnTo>
                  <a:lnTo>
                    <a:pt x="73" y="109"/>
                  </a:lnTo>
                  <a:lnTo>
                    <a:pt x="58" y="109"/>
                  </a:lnTo>
                  <a:lnTo>
                    <a:pt x="42" y="109"/>
                  </a:lnTo>
                  <a:lnTo>
                    <a:pt x="25" y="103"/>
                  </a:lnTo>
                  <a:lnTo>
                    <a:pt x="12" y="9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6"/>
                  </a:lnTo>
                  <a:lnTo>
                    <a:pt x="25" y="105"/>
                  </a:lnTo>
                  <a:lnTo>
                    <a:pt x="42" y="111"/>
                  </a:lnTo>
                  <a:lnTo>
                    <a:pt x="58" y="113"/>
                  </a:lnTo>
                  <a:lnTo>
                    <a:pt x="75" y="111"/>
                  </a:lnTo>
                  <a:lnTo>
                    <a:pt x="90" y="107"/>
                  </a:lnTo>
                  <a:lnTo>
                    <a:pt x="103" y="98"/>
                  </a:lnTo>
                  <a:lnTo>
                    <a:pt x="113" y="90"/>
                  </a:lnTo>
                  <a:lnTo>
                    <a:pt x="124" y="77"/>
                  </a:lnTo>
                  <a:lnTo>
                    <a:pt x="132" y="65"/>
                  </a:lnTo>
                  <a:lnTo>
                    <a:pt x="136" y="50"/>
                  </a:lnTo>
                  <a:lnTo>
                    <a:pt x="136" y="33"/>
                  </a:lnTo>
                  <a:close/>
                </a:path>
              </a:pathLst>
            </a:custGeom>
            <a:solidFill>
              <a:srgbClr val="FF2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7" name="Freeform 536"/>
            <p:cNvSpPr>
              <a:spLocks/>
            </p:cNvSpPr>
            <p:nvPr/>
          </p:nvSpPr>
          <p:spPr bwMode="auto">
            <a:xfrm>
              <a:off x="1359" y="2379"/>
              <a:ext cx="136" cy="113"/>
            </a:xfrm>
            <a:custGeom>
              <a:avLst/>
              <a:gdLst>
                <a:gd name="T0" fmla="*/ 136 w 136"/>
                <a:gd name="T1" fmla="*/ 35 h 113"/>
                <a:gd name="T2" fmla="*/ 134 w 136"/>
                <a:gd name="T3" fmla="*/ 18 h 113"/>
                <a:gd name="T4" fmla="*/ 130 w 136"/>
                <a:gd name="T5" fmla="*/ 4 h 113"/>
                <a:gd name="T6" fmla="*/ 128 w 136"/>
                <a:gd name="T7" fmla="*/ 2 h 113"/>
                <a:gd name="T8" fmla="*/ 126 w 136"/>
                <a:gd name="T9" fmla="*/ 0 h 113"/>
                <a:gd name="T10" fmla="*/ 128 w 136"/>
                <a:gd name="T11" fmla="*/ 8 h 113"/>
                <a:gd name="T12" fmla="*/ 132 w 136"/>
                <a:gd name="T13" fmla="*/ 16 h 113"/>
                <a:gd name="T14" fmla="*/ 134 w 136"/>
                <a:gd name="T15" fmla="*/ 27 h 113"/>
                <a:gd name="T16" fmla="*/ 134 w 136"/>
                <a:gd name="T17" fmla="*/ 35 h 113"/>
                <a:gd name="T18" fmla="*/ 132 w 136"/>
                <a:gd name="T19" fmla="*/ 50 h 113"/>
                <a:gd name="T20" fmla="*/ 128 w 136"/>
                <a:gd name="T21" fmla="*/ 65 h 113"/>
                <a:gd name="T22" fmla="*/ 122 w 136"/>
                <a:gd name="T23" fmla="*/ 77 h 113"/>
                <a:gd name="T24" fmla="*/ 111 w 136"/>
                <a:gd name="T25" fmla="*/ 88 h 113"/>
                <a:gd name="T26" fmla="*/ 101 w 136"/>
                <a:gd name="T27" fmla="*/ 98 h 113"/>
                <a:gd name="T28" fmla="*/ 88 w 136"/>
                <a:gd name="T29" fmla="*/ 105 h 113"/>
                <a:gd name="T30" fmla="*/ 73 w 136"/>
                <a:gd name="T31" fmla="*/ 109 h 113"/>
                <a:gd name="T32" fmla="*/ 58 w 136"/>
                <a:gd name="T33" fmla="*/ 111 h 113"/>
                <a:gd name="T34" fmla="*/ 42 w 136"/>
                <a:gd name="T35" fmla="*/ 109 h 113"/>
                <a:gd name="T36" fmla="*/ 25 w 136"/>
                <a:gd name="T37" fmla="*/ 103 h 113"/>
                <a:gd name="T38" fmla="*/ 12 w 136"/>
                <a:gd name="T39" fmla="*/ 94 h 113"/>
                <a:gd name="T40" fmla="*/ 0 w 136"/>
                <a:gd name="T41" fmla="*/ 84 h 113"/>
                <a:gd name="T42" fmla="*/ 0 w 136"/>
                <a:gd name="T43" fmla="*/ 86 h 113"/>
                <a:gd name="T44" fmla="*/ 0 w 136"/>
                <a:gd name="T45" fmla="*/ 86 h 113"/>
                <a:gd name="T46" fmla="*/ 12 w 136"/>
                <a:gd name="T47" fmla="*/ 98 h 113"/>
                <a:gd name="T48" fmla="*/ 25 w 136"/>
                <a:gd name="T49" fmla="*/ 107 h 113"/>
                <a:gd name="T50" fmla="*/ 42 w 136"/>
                <a:gd name="T51" fmla="*/ 111 h 113"/>
                <a:gd name="T52" fmla="*/ 58 w 136"/>
                <a:gd name="T53" fmla="*/ 113 h 113"/>
                <a:gd name="T54" fmla="*/ 73 w 136"/>
                <a:gd name="T55" fmla="*/ 111 h 113"/>
                <a:gd name="T56" fmla="*/ 88 w 136"/>
                <a:gd name="T57" fmla="*/ 107 h 113"/>
                <a:gd name="T58" fmla="*/ 103 w 136"/>
                <a:gd name="T59" fmla="*/ 100 h 113"/>
                <a:gd name="T60" fmla="*/ 113 w 136"/>
                <a:gd name="T61" fmla="*/ 90 h 113"/>
                <a:gd name="T62" fmla="*/ 124 w 136"/>
                <a:gd name="T63" fmla="*/ 79 h 113"/>
                <a:gd name="T64" fmla="*/ 130 w 136"/>
                <a:gd name="T65" fmla="*/ 65 h 113"/>
                <a:gd name="T66" fmla="*/ 134 w 136"/>
                <a:gd name="T67" fmla="*/ 52 h 113"/>
                <a:gd name="T68" fmla="*/ 136 w 136"/>
                <a:gd name="T69" fmla="*/ 35 h 1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113"/>
                <a:gd name="T107" fmla="*/ 136 w 136"/>
                <a:gd name="T108" fmla="*/ 113 h 1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113">
                  <a:moveTo>
                    <a:pt x="136" y="35"/>
                  </a:moveTo>
                  <a:lnTo>
                    <a:pt x="134" y="18"/>
                  </a:lnTo>
                  <a:lnTo>
                    <a:pt x="130" y="4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8" y="8"/>
                  </a:lnTo>
                  <a:lnTo>
                    <a:pt x="132" y="16"/>
                  </a:lnTo>
                  <a:lnTo>
                    <a:pt x="134" y="27"/>
                  </a:lnTo>
                  <a:lnTo>
                    <a:pt x="134" y="35"/>
                  </a:lnTo>
                  <a:lnTo>
                    <a:pt x="132" y="50"/>
                  </a:lnTo>
                  <a:lnTo>
                    <a:pt x="128" y="65"/>
                  </a:lnTo>
                  <a:lnTo>
                    <a:pt x="122" y="77"/>
                  </a:lnTo>
                  <a:lnTo>
                    <a:pt x="111" y="88"/>
                  </a:lnTo>
                  <a:lnTo>
                    <a:pt x="101" y="98"/>
                  </a:lnTo>
                  <a:lnTo>
                    <a:pt x="88" y="105"/>
                  </a:lnTo>
                  <a:lnTo>
                    <a:pt x="73" y="109"/>
                  </a:lnTo>
                  <a:lnTo>
                    <a:pt x="58" y="111"/>
                  </a:lnTo>
                  <a:lnTo>
                    <a:pt x="42" y="109"/>
                  </a:lnTo>
                  <a:lnTo>
                    <a:pt x="25" y="103"/>
                  </a:lnTo>
                  <a:lnTo>
                    <a:pt x="12" y="9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2" y="98"/>
                  </a:lnTo>
                  <a:lnTo>
                    <a:pt x="25" y="107"/>
                  </a:lnTo>
                  <a:lnTo>
                    <a:pt x="42" y="111"/>
                  </a:lnTo>
                  <a:lnTo>
                    <a:pt x="58" y="113"/>
                  </a:lnTo>
                  <a:lnTo>
                    <a:pt x="73" y="111"/>
                  </a:lnTo>
                  <a:lnTo>
                    <a:pt x="88" y="107"/>
                  </a:lnTo>
                  <a:lnTo>
                    <a:pt x="103" y="100"/>
                  </a:lnTo>
                  <a:lnTo>
                    <a:pt x="113" y="90"/>
                  </a:lnTo>
                  <a:lnTo>
                    <a:pt x="124" y="79"/>
                  </a:lnTo>
                  <a:lnTo>
                    <a:pt x="130" y="65"/>
                  </a:lnTo>
                  <a:lnTo>
                    <a:pt x="134" y="52"/>
                  </a:lnTo>
                  <a:lnTo>
                    <a:pt x="136" y="35"/>
                  </a:lnTo>
                  <a:close/>
                </a:path>
              </a:pathLst>
            </a:custGeom>
            <a:solidFill>
              <a:srgbClr val="FF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8" name="Freeform 537"/>
            <p:cNvSpPr>
              <a:spLocks/>
            </p:cNvSpPr>
            <p:nvPr/>
          </p:nvSpPr>
          <p:spPr bwMode="auto">
            <a:xfrm>
              <a:off x="1359" y="2376"/>
              <a:ext cx="134" cy="114"/>
            </a:xfrm>
            <a:custGeom>
              <a:avLst/>
              <a:gdLst>
                <a:gd name="T0" fmla="*/ 134 w 134"/>
                <a:gd name="T1" fmla="*/ 38 h 114"/>
                <a:gd name="T2" fmla="*/ 132 w 134"/>
                <a:gd name="T3" fmla="*/ 21 h 114"/>
                <a:gd name="T4" fmla="*/ 128 w 134"/>
                <a:gd name="T5" fmla="*/ 5 h 114"/>
                <a:gd name="T6" fmla="*/ 126 w 134"/>
                <a:gd name="T7" fmla="*/ 3 h 114"/>
                <a:gd name="T8" fmla="*/ 122 w 134"/>
                <a:gd name="T9" fmla="*/ 0 h 114"/>
                <a:gd name="T10" fmla="*/ 126 w 134"/>
                <a:gd name="T11" fmla="*/ 9 h 114"/>
                <a:gd name="T12" fmla="*/ 130 w 134"/>
                <a:gd name="T13" fmla="*/ 19 h 114"/>
                <a:gd name="T14" fmla="*/ 132 w 134"/>
                <a:gd name="T15" fmla="*/ 28 h 114"/>
                <a:gd name="T16" fmla="*/ 132 w 134"/>
                <a:gd name="T17" fmla="*/ 38 h 114"/>
                <a:gd name="T18" fmla="*/ 132 w 134"/>
                <a:gd name="T19" fmla="*/ 53 h 114"/>
                <a:gd name="T20" fmla="*/ 126 w 134"/>
                <a:gd name="T21" fmla="*/ 68 h 114"/>
                <a:gd name="T22" fmla="*/ 119 w 134"/>
                <a:gd name="T23" fmla="*/ 80 h 114"/>
                <a:gd name="T24" fmla="*/ 111 w 134"/>
                <a:gd name="T25" fmla="*/ 91 h 114"/>
                <a:gd name="T26" fmla="*/ 101 w 134"/>
                <a:gd name="T27" fmla="*/ 99 h 114"/>
                <a:gd name="T28" fmla="*/ 88 w 134"/>
                <a:gd name="T29" fmla="*/ 108 h 114"/>
                <a:gd name="T30" fmla="*/ 73 w 134"/>
                <a:gd name="T31" fmla="*/ 112 h 114"/>
                <a:gd name="T32" fmla="*/ 58 w 134"/>
                <a:gd name="T33" fmla="*/ 112 h 114"/>
                <a:gd name="T34" fmla="*/ 42 w 134"/>
                <a:gd name="T35" fmla="*/ 110 h 114"/>
                <a:gd name="T36" fmla="*/ 27 w 134"/>
                <a:gd name="T37" fmla="*/ 106 h 114"/>
                <a:gd name="T38" fmla="*/ 12 w 134"/>
                <a:gd name="T39" fmla="*/ 97 h 114"/>
                <a:gd name="T40" fmla="*/ 2 w 134"/>
                <a:gd name="T41" fmla="*/ 84 h 114"/>
                <a:gd name="T42" fmla="*/ 0 w 134"/>
                <a:gd name="T43" fmla="*/ 87 h 114"/>
                <a:gd name="T44" fmla="*/ 0 w 134"/>
                <a:gd name="T45" fmla="*/ 89 h 114"/>
                <a:gd name="T46" fmla="*/ 12 w 134"/>
                <a:gd name="T47" fmla="*/ 99 h 114"/>
                <a:gd name="T48" fmla="*/ 25 w 134"/>
                <a:gd name="T49" fmla="*/ 108 h 114"/>
                <a:gd name="T50" fmla="*/ 42 w 134"/>
                <a:gd name="T51" fmla="*/ 114 h 114"/>
                <a:gd name="T52" fmla="*/ 58 w 134"/>
                <a:gd name="T53" fmla="*/ 114 h 114"/>
                <a:gd name="T54" fmla="*/ 73 w 134"/>
                <a:gd name="T55" fmla="*/ 114 h 114"/>
                <a:gd name="T56" fmla="*/ 88 w 134"/>
                <a:gd name="T57" fmla="*/ 110 h 114"/>
                <a:gd name="T58" fmla="*/ 101 w 134"/>
                <a:gd name="T59" fmla="*/ 101 h 114"/>
                <a:gd name="T60" fmla="*/ 113 w 134"/>
                <a:gd name="T61" fmla="*/ 93 h 114"/>
                <a:gd name="T62" fmla="*/ 122 w 134"/>
                <a:gd name="T63" fmla="*/ 80 h 114"/>
                <a:gd name="T64" fmla="*/ 128 w 134"/>
                <a:gd name="T65" fmla="*/ 68 h 114"/>
                <a:gd name="T66" fmla="*/ 134 w 134"/>
                <a:gd name="T67" fmla="*/ 53 h 114"/>
                <a:gd name="T68" fmla="*/ 134 w 134"/>
                <a:gd name="T69" fmla="*/ 38 h 11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114"/>
                <a:gd name="T107" fmla="*/ 134 w 134"/>
                <a:gd name="T108" fmla="*/ 114 h 11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114">
                  <a:moveTo>
                    <a:pt x="134" y="38"/>
                  </a:moveTo>
                  <a:lnTo>
                    <a:pt x="132" y="21"/>
                  </a:lnTo>
                  <a:lnTo>
                    <a:pt x="128" y="5"/>
                  </a:lnTo>
                  <a:lnTo>
                    <a:pt x="126" y="3"/>
                  </a:lnTo>
                  <a:lnTo>
                    <a:pt x="122" y="0"/>
                  </a:lnTo>
                  <a:lnTo>
                    <a:pt x="126" y="9"/>
                  </a:lnTo>
                  <a:lnTo>
                    <a:pt x="130" y="19"/>
                  </a:lnTo>
                  <a:lnTo>
                    <a:pt x="132" y="28"/>
                  </a:lnTo>
                  <a:lnTo>
                    <a:pt x="132" y="38"/>
                  </a:lnTo>
                  <a:lnTo>
                    <a:pt x="132" y="53"/>
                  </a:lnTo>
                  <a:lnTo>
                    <a:pt x="126" y="68"/>
                  </a:lnTo>
                  <a:lnTo>
                    <a:pt x="119" y="80"/>
                  </a:lnTo>
                  <a:lnTo>
                    <a:pt x="111" y="91"/>
                  </a:lnTo>
                  <a:lnTo>
                    <a:pt x="101" y="99"/>
                  </a:lnTo>
                  <a:lnTo>
                    <a:pt x="88" y="108"/>
                  </a:lnTo>
                  <a:lnTo>
                    <a:pt x="73" y="112"/>
                  </a:lnTo>
                  <a:lnTo>
                    <a:pt x="58" y="112"/>
                  </a:lnTo>
                  <a:lnTo>
                    <a:pt x="42" y="110"/>
                  </a:lnTo>
                  <a:lnTo>
                    <a:pt x="27" y="106"/>
                  </a:lnTo>
                  <a:lnTo>
                    <a:pt x="12" y="97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2" y="99"/>
                  </a:lnTo>
                  <a:lnTo>
                    <a:pt x="25" y="108"/>
                  </a:lnTo>
                  <a:lnTo>
                    <a:pt x="42" y="114"/>
                  </a:lnTo>
                  <a:lnTo>
                    <a:pt x="58" y="114"/>
                  </a:lnTo>
                  <a:lnTo>
                    <a:pt x="73" y="114"/>
                  </a:lnTo>
                  <a:lnTo>
                    <a:pt x="88" y="110"/>
                  </a:lnTo>
                  <a:lnTo>
                    <a:pt x="101" y="101"/>
                  </a:lnTo>
                  <a:lnTo>
                    <a:pt x="113" y="93"/>
                  </a:lnTo>
                  <a:lnTo>
                    <a:pt x="122" y="80"/>
                  </a:lnTo>
                  <a:lnTo>
                    <a:pt x="128" y="68"/>
                  </a:lnTo>
                  <a:lnTo>
                    <a:pt x="134" y="53"/>
                  </a:lnTo>
                  <a:lnTo>
                    <a:pt x="134" y="38"/>
                  </a:lnTo>
                  <a:close/>
                </a:path>
              </a:pathLst>
            </a:custGeom>
            <a:solidFill>
              <a:srgbClr val="FF2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79" name="Freeform 538"/>
            <p:cNvSpPr>
              <a:spLocks/>
            </p:cNvSpPr>
            <p:nvPr/>
          </p:nvSpPr>
          <p:spPr bwMode="auto">
            <a:xfrm>
              <a:off x="1359" y="2374"/>
              <a:ext cx="134" cy="116"/>
            </a:xfrm>
            <a:custGeom>
              <a:avLst/>
              <a:gdLst>
                <a:gd name="T0" fmla="*/ 134 w 134"/>
                <a:gd name="T1" fmla="*/ 40 h 116"/>
                <a:gd name="T2" fmla="*/ 134 w 134"/>
                <a:gd name="T3" fmla="*/ 32 h 116"/>
                <a:gd name="T4" fmla="*/ 132 w 134"/>
                <a:gd name="T5" fmla="*/ 21 h 116"/>
                <a:gd name="T6" fmla="*/ 128 w 134"/>
                <a:gd name="T7" fmla="*/ 13 h 116"/>
                <a:gd name="T8" fmla="*/ 126 w 134"/>
                <a:gd name="T9" fmla="*/ 5 h 116"/>
                <a:gd name="T10" fmla="*/ 122 w 134"/>
                <a:gd name="T11" fmla="*/ 2 h 116"/>
                <a:gd name="T12" fmla="*/ 119 w 134"/>
                <a:gd name="T13" fmla="*/ 0 h 116"/>
                <a:gd name="T14" fmla="*/ 126 w 134"/>
                <a:gd name="T15" fmla="*/ 11 h 116"/>
                <a:gd name="T16" fmla="*/ 128 w 134"/>
                <a:gd name="T17" fmla="*/ 19 h 116"/>
                <a:gd name="T18" fmla="*/ 130 w 134"/>
                <a:gd name="T19" fmla="*/ 30 h 116"/>
                <a:gd name="T20" fmla="*/ 132 w 134"/>
                <a:gd name="T21" fmla="*/ 40 h 116"/>
                <a:gd name="T22" fmla="*/ 130 w 134"/>
                <a:gd name="T23" fmla="*/ 55 h 116"/>
                <a:gd name="T24" fmla="*/ 126 w 134"/>
                <a:gd name="T25" fmla="*/ 70 h 116"/>
                <a:gd name="T26" fmla="*/ 119 w 134"/>
                <a:gd name="T27" fmla="*/ 80 h 116"/>
                <a:gd name="T28" fmla="*/ 111 w 134"/>
                <a:gd name="T29" fmla="*/ 93 h 116"/>
                <a:gd name="T30" fmla="*/ 98 w 134"/>
                <a:gd name="T31" fmla="*/ 101 h 116"/>
                <a:gd name="T32" fmla="*/ 86 w 134"/>
                <a:gd name="T33" fmla="*/ 108 h 116"/>
                <a:gd name="T34" fmla="*/ 73 w 134"/>
                <a:gd name="T35" fmla="*/ 112 h 116"/>
                <a:gd name="T36" fmla="*/ 58 w 134"/>
                <a:gd name="T37" fmla="*/ 114 h 116"/>
                <a:gd name="T38" fmla="*/ 42 w 134"/>
                <a:gd name="T39" fmla="*/ 112 h 116"/>
                <a:gd name="T40" fmla="*/ 27 w 134"/>
                <a:gd name="T41" fmla="*/ 105 h 116"/>
                <a:gd name="T42" fmla="*/ 12 w 134"/>
                <a:gd name="T43" fmla="*/ 97 h 116"/>
                <a:gd name="T44" fmla="*/ 2 w 134"/>
                <a:gd name="T45" fmla="*/ 84 h 116"/>
                <a:gd name="T46" fmla="*/ 2 w 134"/>
                <a:gd name="T47" fmla="*/ 86 h 116"/>
                <a:gd name="T48" fmla="*/ 0 w 134"/>
                <a:gd name="T49" fmla="*/ 89 h 116"/>
                <a:gd name="T50" fmla="*/ 12 w 134"/>
                <a:gd name="T51" fmla="*/ 99 h 116"/>
                <a:gd name="T52" fmla="*/ 25 w 134"/>
                <a:gd name="T53" fmla="*/ 108 h 116"/>
                <a:gd name="T54" fmla="*/ 42 w 134"/>
                <a:gd name="T55" fmla="*/ 114 h 116"/>
                <a:gd name="T56" fmla="*/ 58 w 134"/>
                <a:gd name="T57" fmla="*/ 116 h 116"/>
                <a:gd name="T58" fmla="*/ 73 w 134"/>
                <a:gd name="T59" fmla="*/ 114 h 116"/>
                <a:gd name="T60" fmla="*/ 88 w 134"/>
                <a:gd name="T61" fmla="*/ 110 h 116"/>
                <a:gd name="T62" fmla="*/ 101 w 134"/>
                <a:gd name="T63" fmla="*/ 103 h 116"/>
                <a:gd name="T64" fmla="*/ 111 w 134"/>
                <a:gd name="T65" fmla="*/ 93 h 116"/>
                <a:gd name="T66" fmla="*/ 122 w 134"/>
                <a:gd name="T67" fmla="*/ 82 h 116"/>
                <a:gd name="T68" fmla="*/ 128 w 134"/>
                <a:gd name="T69" fmla="*/ 70 h 116"/>
                <a:gd name="T70" fmla="*/ 132 w 134"/>
                <a:gd name="T71" fmla="*/ 55 h 116"/>
                <a:gd name="T72" fmla="*/ 134 w 134"/>
                <a:gd name="T73" fmla="*/ 40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116"/>
                <a:gd name="T113" fmla="*/ 134 w 134"/>
                <a:gd name="T114" fmla="*/ 116 h 1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116">
                  <a:moveTo>
                    <a:pt x="134" y="40"/>
                  </a:moveTo>
                  <a:lnTo>
                    <a:pt x="134" y="32"/>
                  </a:lnTo>
                  <a:lnTo>
                    <a:pt x="132" y="21"/>
                  </a:lnTo>
                  <a:lnTo>
                    <a:pt x="128" y="13"/>
                  </a:lnTo>
                  <a:lnTo>
                    <a:pt x="126" y="5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26" y="11"/>
                  </a:lnTo>
                  <a:lnTo>
                    <a:pt x="128" y="19"/>
                  </a:lnTo>
                  <a:lnTo>
                    <a:pt x="130" y="30"/>
                  </a:lnTo>
                  <a:lnTo>
                    <a:pt x="132" y="40"/>
                  </a:lnTo>
                  <a:lnTo>
                    <a:pt x="130" y="55"/>
                  </a:lnTo>
                  <a:lnTo>
                    <a:pt x="126" y="70"/>
                  </a:lnTo>
                  <a:lnTo>
                    <a:pt x="119" y="80"/>
                  </a:lnTo>
                  <a:lnTo>
                    <a:pt x="111" y="93"/>
                  </a:lnTo>
                  <a:lnTo>
                    <a:pt x="98" y="101"/>
                  </a:lnTo>
                  <a:lnTo>
                    <a:pt x="86" y="108"/>
                  </a:lnTo>
                  <a:lnTo>
                    <a:pt x="73" y="112"/>
                  </a:lnTo>
                  <a:lnTo>
                    <a:pt x="58" y="114"/>
                  </a:lnTo>
                  <a:lnTo>
                    <a:pt x="42" y="112"/>
                  </a:lnTo>
                  <a:lnTo>
                    <a:pt x="27" y="105"/>
                  </a:lnTo>
                  <a:lnTo>
                    <a:pt x="12" y="97"/>
                  </a:lnTo>
                  <a:lnTo>
                    <a:pt x="2" y="84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12" y="99"/>
                  </a:lnTo>
                  <a:lnTo>
                    <a:pt x="25" y="108"/>
                  </a:lnTo>
                  <a:lnTo>
                    <a:pt x="42" y="114"/>
                  </a:lnTo>
                  <a:lnTo>
                    <a:pt x="58" y="116"/>
                  </a:lnTo>
                  <a:lnTo>
                    <a:pt x="73" y="114"/>
                  </a:lnTo>
                  <a:lnTo>
                    <a:pt x="88" y="110"/>
                  </a:lnTo>
                  <a:lnTo>
                    <a:pt x="101" y="103"/>
                  </a:lnTo>
                  <a:lnTo>
                    <a:pt x="111" y="93"/>
                  </a:lnTo>
                  <a:lnTo>
                    <a:pt x="122" y="82"/>
                  </a:lnTo>
                  <a:lnTo>
                    <a:pt x="128" y="70"/>
                  </a:lnTo>
                  <a:lnTo>
                    <a:pt x="132" y="55"/>
                  </a:lnTo>
                  <a:lnTo>
                    <a:pt x="134" y="40"/>
                  </a:lnTo>
                  <a:close/>
                </a:path>
              </a:pathLst>
            </a:custGeom>
            <a:solidFill>
              <a:srgbClr val="FF2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0" name="Freeform 539"/>
            <p:cNvSpPr>
              <a:spLocks/>
            </p:cNvSpPr>
            <p:nvPr/>
          </p:nvSpPr>
          <p:spPr bwMode="auto">
            <a:xfrm>
              <a:off x="1361" y="2374"/>
              <a:ext cx="130" cy="114"/>
            </a:xfrm>
            <a:custGeom>
              <a:avLst/>
              <a:gdLst>
                <a:gd name="T0" fmla="*/ 130 w 130"/>
                <a:gd name="T1" fmla="*/ 40 h 114"/>
                <a:gd name="T2" fmla="*/ 130 w 130"/>
                <a:gd name="T3" fmla="*/ 30 h 114"/>
                <a:gd name="T4" fmla="*/ 128 w 130"/>
                <a:gd name="T5" fmla="*/ 21 h 114"/>
                <a:gd name="T6" fmla="*/ 124 w 130"/>
                <a:gd name="T7" fmla="*/ 11 h 114"/>
                <a:gd name="T8" fmla="*/ 120 w 130"/>
                <a:gd name="T9" fmla="*/ 2 h 114"/>
                <a:gd name="T10" fmla="*/ 117 w 130"/>
                <a:gd name="T11" fmla="*/ 0 h 114"/>
                <a:gd name="T12" fmla="*/ 115 w 130"/>
                <a:gd name="T13" fmla="*/ 0 h 114"/>
                <a:gd name="T14" fmla="*/ 122 w 130"/>
                <a:gd name="T15" fmla="*/ 9 h 114"/>
                <a:gd name="T16" fmla="*/ 126 w 130"/>
                <a:gd name="T17" fmla="*/ 19 h 114"/>
                <a:gd name="T18" fmla="*/ 128 w 130"/>
                <a:gd name="T19" fmla="*/ 30 h 114"/>
                <a:gd name="T20" fmla="*/ 128 w 130"/>
                <a:gd name="T21" fmla="*/ 40 h 114"/>
                <a:gd name="T22" fmla="*/ 126 w 130"/>
                <a:gd name="T23" fmla="*/ 55 h 114"/>
                <a:gd name="T24" fmla="*/ 122 w 130"/>
                <a:gd name="T25" fmla="*/ 68 h 114"/>
                <a:gd name="T26" fmla="*/ 115 w 130"/>
                <a:gd name="T27" fmla="*/ 80 h 114"/>
                <a:gd name="T28" fmla="*/ 107 w 130"/>
                <a:gd name="T29" fmla="*/ 91 h 114"/>
                <a:gd name="T30" fmla="*/ 96 w 130"/>
                <a:gd name="T31" fmla="*/ 99 h 114"/>
                <a:gd name="T32" fmla="*/ 84 w 130"/>
                <a:gd name="T33" fmla="*/ 108 h 114"/>
                <a:gd name="T34" fmla="*/ 71 w 130"/>
                <a:gd name="T35" fmla="*/ 110 h 114"/>
                <a:gd name="T36" fmla="*/ 56 w 130"/>
                <a:gd name="T37" fmla="*/ 112 h 114"/>
                <a:gd name="T38" fmla="*/ 40 w 130"/>
                <a:gd name="T39" fmla="*/ 110 h 114"/>
                <a:gd name="T40" fmla="*/ 25 w 130"/>
                <a:gd name="T41" fmla="*/ 105 h 114"/>
                <a:gd name="T42" fmla="*/ 10 w 130"/>
                <a:gd name="T43" fmla="*/ 95 h 114"/>
                <a:gd name="T44" fmla="*/ 0 w 130"/>
                <a:gd name="T45" fmla="*/ 84 h 114"/>
                <a:gd name="T46" fmla="*/ 0 w 130"/>
                <a:gd name="T47" fmla="*/ 84 h 114"/>
                <a:gd name="T48" fmla="*/ 0 w 130"/>
                <a:gd name="T49" fmla="*/ 86 h 114"/>
                <a:gd name="T50" fmla="*/ 10 w 130"/>
                <a:gd name="T51" fmla="*/ 99 h 114"/>
                <a:gd name="T52" fmla="*/ 25 w 130"/>
                <a:gd name="T53" fmla="*/ 108 h 114"/>
                <a:gd name="T54" fmla="*/ 40 w 130"/>
                <a:gd name="T55" fmla="*/ 112 h 114"/>
                <a:gd name="T56" fmla="*/ 56 w 130"/>
                <a:gd name="T57" fmla="*/ 114 h 114"/>
                <a:gd name="T58" fmla="*/ 71 w 130"/>
                <a:gd name="T59" fmla="*/ 114 h 114"/>
                <a:gd name="T60" fmla="*/ 86 w 130"/>
                <a:gd name="T61" fmla="*/ 110 h 114"/>
                <a:gd name="T62" fmla="*/ 99 w 130"/>
                <a:gd name="T63" fmla="*/ 101 h 114"/>
                <a:gd name="T64" fmla="*/ 109 w 130"/>
                <a:gd name="T65" fmla="*/ 93 h 114"/>
                <a:gd name="T66" fmla="*/ 117 w 130"/>
                <a:gd name="T67" fmla="*/ 82 h 114"/>
                <a:gd name="T68" fmla="*/ 124 w 130"/>
                <a:gd name="T69" fmla="*/ 70 h 114"/>
                <a:gd name="T70" fmla="*/ 130 w 130"/>
                <a:gd name="T71" fmla="*/ 55 h 114"/>
                <a:gd name="T72" fmla="*/ 130 w 130"/>
                <a:gd name="T73" fmla="*/ 40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0"/>
                <a:gd name="T112" fmla="*/ 0 h 114"/>
                <a:gd name="T113" fmla="*/ 130 w 130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0" h="114">
                  <a:moveTo>
                    <a:pt x="130" y="40"/>
                  </a:moveTo>
                  <a:lnTo>
                    <a:pt x="130" y="30"/>
                  </a:lnTo>
                  <a:lnTo>
                    <a:pt x="128" y="21"/>
                  </a:lnTo>
                  <a:lnTo>
                    <a:pt x="124" y="11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22" y="9"/>
                  </a:lnTo>
                  <a:lnTo>
                    <a:pt x="126" y="19"/>
                  </a:lnTo>
                  <a:lnTo>
                    <a:pt x="128" y="30"/>
                  </a:lnTo>
                  <a:lnTo>
                    <a:pt x="128" y="40"/>
                  </a:lnTo>
                  <a:lnTo>
                    <a:pt x="126" y="55"/>
                  </a:lnTo>
                  <a:lnTo>
                    <a:pt x="122" y="68"/>
                  </a:lnTo>
                  <a:lnTo>
                    <a:pt x="115" y="80"/>
                  </a:lnTo>
                  <a:lnTo>
                    <a:pt x="107" y="91"/>
                  </a:lnTo>
                  <a:lnTo>
                    <a:pt x="96" y="99"/>
                  </a:lnTo>
                  <a:lnTo>
                    <a:pt x="84" y="108"/>
                  </a:lnTo>
                  <a:lnTo>
                    <a:pt x="71" y="110"/>
                  </a:lnTo>
                  <a:lnTo>
                    <a:pt x="56" y="112"/>
                  </a:lnTo>
                  <a:lnTo>
                    <a:pt x="40" y="110"/>
                  </a:lnTo>
                  <a:lnTo>
                    <a:pt x="25" y="105"/>
                  </a:lnTo>
                  <a:lnTo>
                    <a:pt x="10" y="95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0" y="99"/>
                  </a:lnTo>
                  <a:lnTo>
                    <a:pt x="25" y="108"/>
                  </a:lnTo>
                  <a:lnTo>
                    <a:pt x="40" y="112"/>
                  </a:lnTo>
                  <a:lnTo>
                    <a:pt x="56" y="114"/>
                  </a:lnTo>
                  <a:lnTo>
                    <a:pt x="71" y="114"/>
                  </a:lnTo>
                  <a:lnTo>
                    <a:pt x="86" y="110"/>
                  </a:lnTo>
                  <a:lnTo>
                    <a:pt x="99" y="101"/>
                  </a:lnTo>
                  <a:lnTo>
                    <a:pt x="109" y="93"/>
                  </a:lnTo>
                  <a:lnTo>
                    <a:pt x="117" y="82"/>
                  </a:lnTo>
                  <a:lnTo>
                    <a:pt x="124" y="70"/>
                  </a:lnTo>
                  <a:lnTo>
                    <a:pt x="130" y="55"/>
                  </a:lnTo>
                  <a:lnTo>
                    <a:pt x="130" y="40"/>
                  </a:lnTo>
                  <a:close/>
                </a:path>
              </a:pathLst>
            </a:custGeom>
            <a:solidFill>
              <a:srgbClr val="FF2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1" name="Freeform 540"/>
            <p:cNvSpPr>
              <a:spLocks/>
            </p:cNvSpPr>
            <p:nvPr/>
          </p:nvSpPr>
          <p:spPr bwMode="auto">
            <a:xfrm>
              <a:off x="1361" y="2372"/>
              <a:ext cx="130" cy="116"/>
            </a:xfrm>
            <a:custGeom>
              <a:avLst/>
              <a:gdLst>
                <a:gd name="T0" fmla="*/ 130 w 130"/>
                <a:gd name="T1" fmla="*/ 42 h 116"/>
                <a:gd name="T2" fmla="*/ 128 w 130"/>
                <a:gd name="T3" fmla="*/ 32 h 116"/>
                <a:gd name="T4" fmla="*/ 126 w 130"/>
                <a:gd name="T5" fmla="*/ 21 h 116"/>
                <a:gd name="T6" fmla="*/ 124 w 130"/>
                <a:gd name="T7" fmla="*/ 13 h 116"/>
                <a:gd name="T8" fmla="*/ 117 w 130"/>
                <a:gd name="T9" fmla="*/ 2 h 116"/>
                <a:gd name="T10" fmla="*/ 115 w 130"/>
                <a:gd name="T11" fmla="*/ 2 h 116"/>
                <a:gd name="T12" fmla="*/ 113 w 130"/>
                <a:gd name="T13" fmla="*/ 0 h 116"/>
                <a:gd name="T14" fmla="*/ 120 w 130"/>
                <a:gd name="T15" fmla="*/ 11 h 116"/>
                <a:gd name="T16" fmla="*/ 124 w 130"/>
                <a:gd name="T17" fmla="*/ 19 h 116"/>
                <a:gd name="T18" fmla="*/ 126 w 130"/>
                <a:gd name="T19" fmla="*/ 32 h 116"/>
                <a:gd name="T20" fmla="*/ 128 w 130"/>
                <a:gd name="T21" fmla="*/ 42 h 116"/>
                <a:gd name="T22" fmla="*/ 126 w 130"/>
                <a:gd name="T23" fmla="*/ 57 h 116"/>
                <a:gd name="T24" fmla="*/ 122 w 130"/>
                <a:gd name="T25" fmla="*/ 70 h 116"/>
                <a:gd name="T26" fmla="*/ 115 w 130"/>
                <a:gd name="T27" fmla="*/ 82 h 116"/>
                <a:gd name="T28" fmla="*/ 107 w 130"/>
                <a:gd name="T29" fmla="*/ 93 h 116"/>
                <a:gd name="T30" fmla="*/ 96 w 130"/>
                <a:gd name="T31" fmla="*/ 101 h 116"/>
                <a:gd name="T32" fmla="*/ 84 w 130"/>
                <a:gd name="T33" fmla="*/ 107 h 116"/>
                <a:gd name="T34" fmla="*/ 71 w 130"/>
                <a:gd name="T35" fmla="*/ 112 h 116"/>
                <a:gd name="T36" fmla="*/ 56 w 130"/>
                <a:gd name="T37" fmla="*/ 114 h 116"/>
                <a:gd name="T38" fmla="*/ 40 w 130"/>
                <a:gd name="T39" fmla="*/ 112 h 116"/>
                <a:gd name="T40" fmla="*/ 25 w 130"/>
                <a:gd name="T41" fmla="*/ 105 h 116"/>
                <a:gd name="T42" fmla="*/ 10 w 130"/>
                <a:gd name="T43" fmla="*/ 97 h 116"/>
                <a:gd name="T44" fmla="*/ 0 w 130"/>
                <a:gd name="T45" fmla="*/ 84 h 116"/>
                <a:gd name="T46" fmla="*/ 0 w 130"/>
                <a:gd name="T47" fmla="*/ 86 h 116"/>
                <a:gd name="T48" fmla="*/ 0 w 130"/>
                <a:gd name="T49" fmla="*/ 86 h 116"/>
                <a:gd name="T50" fmla="*/ 10 w 130"/>
                <a:gd name="T51" fmla="*/ 99 h 116"/>
                <a:gd name="T52" fmla="*/ 25 w 130"/>
                <a:gd name="T53" fmla="*/ 107 h 116"/>
                <a:gd name="T54" fmla="*/ 40 w 130"/>
                <a:gd name="T55" fmla="*/ 114 h 116"/>
                <a:gd name="T56" fmla="*/ 56 w 130"/>
                <a:gd name="T57" fmla="*/ 116 h 116"/>
                <a:gd name="T58" fmla="*/ 71 w 130"/>
                <a:gd name="T59" fmla="*/ 114 h 116"/>
                <a:gd name="T60" fmla="*/ 84 w 130"/>
                <a:gd name="T61" fmla="*/ 110 h 116"/>
                <a:gd name="T62" fmla="*/ 96 w 130"/>
                <a:gd name="T63" fmla="*/ 103 h 116"/>
                <a:gd name="T64" fmla="*/ 109 w 130"/>
                <a:gd name="T65" fmla="*/ 95 h 116"/>
                <a:gd name="T66" fmla="*/ 117 w 130"/>
                <a:gd name="T67" fmla="*/ 82 h 116"/>
                <a:gd name="T68" fmla="*/ 124 w 130"/>
                <a:gd name="T69" fmla="*/ 72 h 116"/>
                <a:gd name="T70" fmla="*/ 128 w 130"/>
                <a:gd name="T71" fmla="*/ 57 h 116"/>
                <a:gd name="T72" fmla="*/ 130 w 130"/>
                <a:gd name="T73" fmla="*/ 42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0"/>
                <a:gd name="T112" fmla="*/ 0 h 116"/>
                <a:gd name="T113" fmla="*/ 130 w 130"/>
                <a:gd name="T114" fmla="*/ 116 h 1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0" h="116">
                  <a:moveTo>
                    <a:pt x="130" y="42"/>
                  </a:moveTo>
                  <a:lnTo>
                    <a:pt x="128" y="32"/>
                  </a:lnTo>
                  <a:lnTo>
                    <a:pt x="126" y="21"/>
                  </a:lnTo>
                  <a:lnTo>
                    <a:pt x="124" y="1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3" y="0"/>
                  </a:lnTo>
                  <a:lnTo>
                    <a:pt x="120" y="11"/>
                  </a:lnTo>
                  <a:lnTo>
                    <a:pt x="124" y="19"/>
                  </a:lnTo>
                  <a:lnTo>
                    <a:pt x="126" y="32"/>
                  </a:lnTo>
                  <a:lnTo>
                    <a:pt x="128" y="42"/>
                  </a:lnTo>
                  <a:lnTo>
                    <a:pt x="126" y="57"/>
                  </a:lnTo>
                  <a:lnTo>
                    <a:pt x="122" y="70"/>
                  </a:lnTo>
                  <a:lnTo>
                    <a:pt x="115" y="82"/>
                  </a:lnTo>
                  <a:lnTo>
                    <a:pt x="107" y="93"/>
                  </a:lnTo>
                  <a:lnTo>
                    <a:pt x="96" y="101"/>
                  </a:lnTo>
                  <a:lnTo>
                    <a:pt x="84" y="107"/>
                  </a:lnTo>
                  <a:lnTo>
                    <a:pt x="71" y="112"/>
                  </a:lnTo>
                  <a:lnTo>
                    <a:pt x="56" y="114"/>
                  </a:lnTo>
                  <a:lnTo>
                    <a:pt x="40" y="112"/>
                  </a:lnTo>
                  <a:lnTo>
                    <a:pt x="25" y="105"/>
                  </a:lnTo>
                  <a:lnTo>
                    <a:pt x="10" y="97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0" y="99"/>
                  </a:lnTo>
                  <a:lnTo>
                    <a:pt x="25" y="107"/>
                  </a:lnTo>
                  <a:lnTo>
                    <a:pt x="40" y="114"/>
                  </a:lnTo>
                  <a:lnTo>
                    <a:pt x="56" y="116"/>
                  </a:lnTo>
                  <a:lnTo>
                    <a:pt x="71" y="114"/>
                  </a:lnTo>
                  <a:lnTo>
                    <a:pt x="84" y="110"/>
                  </a:lnTo>
                  <a:lnTo>
                    <a:pt x="96" y="103"/>
                  </a:lnTo>
                  <a:lnTo>
                    <a:pt x="109" y="95"/>
                  </a:lnTo>
                  <a:lnTo>
                    <a:pt x="117" y="82"/>
                  </a:lnTo>
                  <a:lnTo>
                    <a:pt x="124" y="72"/>
                  </a:lnTo>
                  <a:lnTo>
                    <a:pt x="128" y="57"/>
                  </a:lnTo>
                  <a:lnTo>
                    <a:pt x="130" y="42"/>
                  </a:lnTo>
                  <a:close/>
                </a:path>
              </a:pathLst>
            </a:custGeom>
            <a:solidFill>
              <a:srgbClr val="FF2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2" name="Freeform 541"/>
            <p:cNvSpPr>
              <a:spLocks/>
            </p:cNvSpPr>
            <p:nvPr/>
          </p:nvSpPr>
          <p:spPr bwMode="auto">
            <a:xfrm>
              <a:off x="1361" y="2372"/>
              <a:ext cx="128" cy="114"/>
            </a:xfrm>
            <a:custGeom>
              <a:avLst/>
              <a:gdLst>
                <a:gd name="T0" fmla="*/ 128 w 128"/>
                <a:gd name="T1" fmla="*/ 42 h 114"/>
                <a:gd name="T2" fmla="*/ 128 w 128"/>
                <a:gd name="T3" fmla="*/ 32 h 114"/>
                <a:gd name="T4" fmla="*/ 126 w 128"/>
                <a:gd name="T5" fmla="*/ 21 h 114"/>
                <a:gd name="T6" fmla="*/ 122 w 128"/>
                <a:gd name="T7" fmla="*/ 11 h 114"/>
                <a:gd name="T8" fmla="*/ 115 w 128"/>
                <a:gd name="T9" fmla="*/ 2 h 114"/>
                <a:gd name="T10" fmla="*/ 113 w 128"/>
                <a:gd name="T11" fmla="*/ 0 h 114"/>
                <a:gd name="T12" fmla="*/ 111 w 128"/>
                <a:gd name="T13" fmla="*/ 0 h 114"/>
                <a:gd name="T14" fmla="*/ 117 w 128"/>
                <a:gd name="T15" fmla="*/ 9 h 114"/>
                <a:gd name="T16" fmla="*/ 122 w 128"/>
                <a:gd name="T17" fmla="*/ 19 h 114"/>
                <a:gd name="T18" fmla="*/ 126 w 128"/>
                <a:gd name="T19" fmla="*/ 32 h 114"/>
                <a:gd name="T20" fmla="*/ 126 w 128"/>
                <a:gd name="T21" fmla="*/ 42 h 114"/>
                <a:gd name="T22" fmla="*/ 124 w 128"/>
                <a:gd name="T23" fmla="*/ 57 h 114"/>
                <a:gd name="T24" fmla="*/ 120 w 128"/>
                <a:gd name="T25" fmla="*/ 70 h 114"/>
                <a:gd name="T26" fmla="*/ 113 w 128"/>
                <a:gd name="T27" fmla="*/ 82 h 114"/>
                <a:gd name="T28" fmla="*/ 105 w 128"/>
                <a:gd name="T29" fmla="*/ 91 h 114"/>
                <a:gd name="T30" fmla="*/ 94 w 128"/>
                <a:gd name="T31" fmla="*/ 99 h 114"/>
                <a:gd name="T32" fmla="*/ 84 w 128"/>
                <a:gd name="T33" fmla="*/ 105 h 114"/>
                <a:gd name="T34" fmla="*/ 71 w 128"/>
                <a:gd name="T35" fmla="*/ 110 h 114"/>
                <a:gd name="T36" fmla="*/ 56 w 128"/>
                <a:gd name="T37" fmla="*/ 112 h 114"/>
                <a:gd name="T38" fmla="*/ 40 w 128"/>
                <a:gd name="T39" fmla="*/ 110 h 114"/>
                <a:gd name="T40" fmla="*/ 25 w 128"/>
                <a:gd name="T41" fmla="*/ 103 h 114"/>
                <a:gd name="T42" fmla="*/ 10 w 128"/>
                <a:gd name="T43" fmla="*/ 95 h 114"/>
                <a:gd name="T44" fmla="*/ 0 w 128"/>
                <a:gd name="T45" fmla="*/ 82 h 114"/>
                <a:gd name="T46" fmla="*/ 0 w 128"/>
                <a:gd name="T47" fmla="*/ 84 h 114"/>
                <a:gd name="T48" fmla="*/ 0 w 128"/>
                <a:gd name="T49" fmla="*/ 86 h 114"/>
                <a:gd name="T50" fmla="*/ 10 w 128"/>
                <a:gd name="T51" fmla="*/ 97 h 114"/>
                <a:gd name="T52" fmla="*/ 25 w 128"/>
                <a:gd name="T53" fmla="*/ 107 h 114"/>
                <a:gd name="T54" fmla="*/ 40 w 128"/>
                <a:gd name="T55" fmla="*/ 112 h 114"/>
                <a:gd name="T56" fmla="*/ 56 w 128"/>
                <a:gd name="T57" fmla="*/ 114 h 114"/>
                <a:gd name="T58" fmla="*/ 71 w 128"/>
                <a:gd name="T59" fmla="*/ 112 h 114"/>
                <a:gd name="T60" fmla="*/ 84 w 128"/>
                <a:gd name="T61" fmla="*/ 110 h 114"/>
                <a:gd name="T62" fmla="*/ 96 w 128"/>
                <a:gd name="T63" fmla="*/ 101 h 114"/>
                <a:gd name="T64" fmla="*/ 107 w 128"/>
                <a:gd name="T65" fmla="*/ 93 h 114"/>
                <a:gd name="T66" fmla="*/ 115 w 128"/>
                <a:gd name="T67" fmla="*/ 82 h 114"/>
                <a:gd name="T68" fmla="*/ 122 w 128"/>
                <a:gd name="T69" fmla="*/ 70 h 114"/>
                <a:gd name="T70" fmla="*/ 126 w 128"/>
                <a:gd name="T71" fmla="*/ 57 h 114"/>
                <a:gd name="T72" fmla="*/ 128 w 128"/>
                <a:gd name="T73" fmla="*/ 4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8"/>
                <a:gd name="T112" fmla="*/ 0 h 114"/>
                <a:gd name="T113" fmla="*/ 128 w 128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8" h="114">
                  <a:moveTo>
                    <a:pt x="128" y="42"/>
                  </a:moveTo>
                  <a:lnTo>
                    <a:pt x="128" y="32"/>
                  </a:lnTo>
                  <a:lnTo>
                    <a:pt x="126" y="21"/>
                  </a:lnTo>
                  <a:lnTo>
                    <a:pt x="122" y="11"/>
                  </a:lnTo>
                  <a:lnTo>
                    <a:pt x="115" y="2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7" y="9"/>
                  </a:lnTo>
                  <a:lnTo>
                    <a:pt x="122" y="19"/>
                  </a:lnTo>
                  <a:lnTo>
                    <a:pt x="126" y="32"/>
                  </a:lnTo>
                  <a:lnTo>
                    <a:pt x="126" y="42"/>
                  </a:lnTo>
                  <a:lnTo>
                    <a:pt x="124" y="57"/>
                  </a:lnTo>
                  <a:lnTo>
                    <a:pt x="120" y="70"/>
                  </a:lnTo>
                  <a:lnTo>
                    <a:pt x="113" y="82"/>
                  </a:lnTo>
                  <a:lnTo>
                    <a:pt x="105" y="91"/>
                  </a:lnTo>
                  <a:lnTo>
                    <a:pt x="94" y="99"/>
                  </a:lnTo>
                  <a:lnTo>
                    <a:pt x="84" y="105"/>
                  </a:lnTo>
                  <a:lnTo>
                    <a:pt x="71" y="110"/>
                  </a:lnTo>
                  <a:lnTo>
                    <a:pt x="56" y="112"/>
                  </a:lnTo>
                  <a:lnTo>
                    <a:pt x="40" y="110"/>
                  </a:lnTo>
                  <a:lnTo>
                    <a:pt x="25" y="103"/>
                  </a:lnTo>
                  <a:lnTo>
                    <a:pt x="10" y="95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0" y="97"/>
                  </a:lnTo>
                  <a:lnTo>
                    <a:pt x="25" y="107"/>
                  </a:lnTo>
                  <a:lnTo>
                    <a:pt x="40" y="112"/>
                  </a:lnTo>
                  <a:lnTo>
                    <a:pt x="56" y="114"/>
                  </a:lnTo>
                  <a:lnTo>
                    <a:pt x="71" y="112"/>
                  </a:lnTo>
                  <a:lnTo>
                    <a:pt x="84" y="110"/>
                  </a:lnTo>
                  <a:lnTo>
                    <a:pt x="96" y="101"/>
                  </a:lnTo>
                  <a:lnTo>
                    <a:pt x="107" y="93"/>
                  </a:lnTo>
                  <a:lnTo>
                    <a:pt x="115" y="82"/>
                  </a:lnTo>
                  <a:lnTo>
                    <a:pt x="122" y="70"/>
                  </a:lnTo>
                  <a:lnTo>
                    <a:pt x="126" y="57"/>
                  </a:lnTo>
                  <a:lnTo>
                    <a:pt x="128" y="42"/>
                  </a:lnTo>
                  <a:close/>
                </a:path>
              </a:pathLst>
            </a:custGeom>
            <a:solidFill>
              <a:srgbClr val="FF2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3" name="Freeform 542"/>
            <p:cNvSpPr>
              <a:spLocks/>
            </p:cNvSpPr>
            <p:nvPr/>
          </p:nvSpPr>
          <p:spPr bwMode="auto">
            <a:xfrm>
              <a:off x="1361" y="2372"/>
              <a:ext cx="128" cy="114"/>
            </a:xfrm>
            <a:custGeom>
              <a:avLst/>
              <a:gdLst>
                <a:gd name="T0" fmla="*/ 128 w 128"/>
                <a:gd name="T1" fmla="*/ 42 h 114"/>
                <a:gd name="T2" fmla="*/ 126 w 128"/>
                <a:gd name="T3" fmla="*/ 32 h 114"/>
                <a:gd name="T4" fmla="*/ 124 w 128"/>
                <a:gd name="T5" fmla="*/ 19 h 114"/>
                <a:gd name="T6" fmla="*/ 120 w 128"/>
                <a:gd name="T7" fmla="*/ 11 h 114"/>
                <a:gd name="T8" fmla="*/ 113 w 128"/>
                <a:gd name="T9" fmla="*/ 0 h 114"/>
                <a:gd name="T10" fmla="*/ 111 w 128"/>
                <a:gd name="T11" fmla="*/ 0 h 114"/>
                <a:gd name="T12" fmla="*/ 109 w 128"/>
                <a:gd name="T13" fmla="*/ 0 h 114"/>
                <a:gd name="T14" fmla="*/ 115 w 128"/>
                <a:gd name="T15" fmla="*/ 9 h 114"/>
                <a:gd name="T16" fmla="*/ 122 w 128"/>
                <a:gd name="T17" fmla="*/ 19 h 114"/>
                <a:gd name="T18" fmla="*/ 124 w 128"/>
                <a:gd name="T19" fmla="*/ 30 h 114"/>
                <a:gd name="T20" fmla="*/ 124 w 128"/>
                <a:gd name="T21" fmla="*/ 42 h 114"/>
                <a:gd name="T22" fmla="*/ 124 w 128"/>
                <a:gd name="T23" fmla="*/ 57 h 114"/>
                <a:gd name="T24" fmla="*/ 120 w 128"/>
                <a:gd name="T25" fmla="*/ 70 h 114"/>
                <a:gd name="T26" fmla="*/ 113 w 128"/>
                <a:gd name="T27" fmla="*/ 80 h 114"/>
                <a:gd name="T28" fmla="*/ 105 w 128"/>
                <a:gd name="T29" fmla="*/ 91 h 114"/>
                <a:gd name="T30" fmla="*/ 94 w 128"/>
                <a:gd name="T31" fmla="*/ 99 h 114"/>
                <a:gd name="T32" fmla="*/ 84 w 128"/>
                <a:gd name="T33" fmla="*/ 105 h 114"/>
                <a:gd name="T34" fmla="*/ 71 w 128"/>
                <a:gd name="T35" fmla="*/ 110 h 114"/>
                <a:gd name="T36" fmla="*/ 56 w 128"/>
                <a:gd name="T37" fmla="*/ 112 h 114"/>
                <a:gd name="T38" fmla="*/ 40 w 128"/>
                <a:gd name="T39" fmla="*/ 110 h 114"/>
                <a:gd name="T40" fmla="*/ 25 w 128"/>
                <a:gd name="T41" fmla="*/ 103 h 114"/>
                <a:gd name="T42" fmla="*/ 12 w 128"/>
                <a:gd name="T43" fmla="*/ 93 h 114"/>
                <a:gd name="T44" fmla="*/ 0 w 128"/>
                <a:gd name="T45" fmla="*/ 82 h 114"/>
                <a:gd name="T46" fmla="*/ 0 w 128"/>
                <a:gd name="T47" fmla="*/ 82 h 114"/>
                <a:gd name="T48" fmla="*/ 0 w 128"/>
                <a:gd name="T49" fmla="*/ 84 h 114"/>
                <a:gd name="T50" fmla="*/ 10 w 128"/>
                <a:gd name="T51" fmla="*/ 97 h 114"/>
                <a:gd name="T52" fmla="*/ 25 w 128"/>
                <a:gd name="T53" fmla="*/ 105 h 114"/>
                <a:gd name="T54" fmla="*/ 40 w 128"/>
                <a:gd name="T55" fmla="*/ 112 h 114"/>
                <a:gd name="T56" fmla="*/ 56 w 128"/>
                <a:gd name="T57" fmla="*/ 114 h 114"/>
                <a:gd name="T58" fmla="*/ 71 w 128"/>
                <a:gd name="T59" fmla="*/ 112 h 114"/>
                <a:gd name="T60" fmla="*/ 84 w 128"/>
                <a:gd name="T61" fmla="*/ 107 h 114"/>
                <a:gd name="T62" fmla="*/ 96 w 128"/>
                <a:gd name="T63" fmla="*/ 101 h 114"/>
                <a:gd name="T64" fmla="*/ 107 w 128"/>
                <a:gd name="T65" fmla="*/ 93 h 114"/>
                <a:gd name="T66" fmla="*/ 115 w 128"/>
                <a:gd name="T67" fmla="*/ 82 h 114"/>
                <a:gd name="T68" fmla="*/ 122 w 128"/>
                <a:gd name="T69" fmla="*/ 70 h 114"/>
                <a:gd name="T70" fmla="*/ 126 w 128"/>
                <a:gd name="T71" fmla="*/ 57 h 114"/>
                <a:gd name="T72" fmla="*/ 128 w 128"/>
                <a:gd name="T73" fmla="*/ 42 h 11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8"/>
                <a:gd name="T112" fmla="*/ 0 h 114"/>
                <a:gd name="T113" fmla="*/ 128 w 128"/>
                <a:gd name="T114" fmla="*/ 114 h 11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8" h="114">
                  <a:moveTo>
                    <a:pt x="128" y="42"/>
                  </a:moveTo>
                  <a:lnTo>
                    <a:pt x="126" y="32"/>
                  </a:lnTo>
                  <a:lnTo>
                    <a:pt x="124" y="19"/>
                  </a:lnTo>
                  <a:lnTo>
                    <a:pt x="120" y="11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15" y="9"/>
                  </a:lnTo>
                  <a:lnTo>
                    <a:pt x="122" y="19"/>
                  </a:lnTo>
                  <a:lnTo>
                    <a:pt x="124" y="30"/>
                  </a:lnTo>
                  <a:lnTo>
                    <a:pt x="124" y="42"/>
                  </a:lnTo>
                  <a:lnTo>
                    <a:pt x="124" y="57"/>
                  </a:lnTo>
                  <a:lnTo>
                    <a:pt x="120" y="70"/>
                  </a:lnTo>
                  <a:lnTo>
                    <a:pt x="113" y="80"/>
                  </a:lnTo>
                  <a:lnTo>
                    <a:pt x="105" y="91"/>
                  </a:lnTo>
                  <a:lnTo>
                    <a:pt x="94" y="99"/>
                  </a:lnTo>
                  <a:lnTo>
                    <a:pt x="84" y="105"/>
                  </a:lnTo>
                  <a:lnTo>
                    <a:pt x="71" y="110"/>
                  </a:lnTo>
                  <a:lnTo>
                    <a:pt x="56" y="112"/>
                  </a:lnTo>
                  <a:lnTo>
                    <a:pt x="40" y="110"/>
                  </a:lnTo>
                  <a:lnTo>
                    <a:pt x="25" y="103"/>
                  </a:lnTo>
                  <a:lnTo>
                    <a:pt x="12" y="93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0" y="97"/>
                  </a:lnTo>
                  <a:lnTo>
                    <a:pt x="25" y="105"/>
                  </a:lnTo>
                  <a:lnTo>
                    <a:pt x="40" y="112"/>
                  </a:lnTo>
                  <a:lnTo>
                    <a:pt x="56" y="114"/>
                  </a:lnTo>
                  <a:lnTo>
                    <a:pt x="71" y="112"/>
                  </a:lnTo>
                  <a:lnTo>
                    <a:pt x="84" y="107"/>
                  </a:lnTo>
                  <a:lnTo>
                    <a:pt x="96" y="101"/>
                  </a:lnTo>
                  <a:lnTo>
                    <a:pt x="107" y="93"/>
                  </a:lnTo>
                  <a:lnTo>
                    <a:pt x="115" y="82"/>
                  </a:lnTo>
                  <a:lnTo>
                    <a:pt x="122" y="70"/>
                  </a:lnTo>
                  <a:lnTo>
                    <a:pt x="126" y="57"/>
                  </a:lnTo>
                  <a:lnTo>
                    <a:pt x="128" y="42"/>
                  </a:lnTo>
                  <a:close/>
                </a:path>
              </a:pathLst>
            </a:custGeom>
            <a:solidFill>
              <a:srgbClr val="FF2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4" name="Freeform 543"/>
            <p:cNvSpPr>
              <a:spLocks/>
            </p:cNvSpPr>
            <p:nvPr/>
          </p:nvSpPr>
          <p:spPr bwMode="auto">
            <a:xfrm>
              <a:off x="1361" y="2372"/>
              <a:ext cx="126" cy="112"/>
            </a:xfrm>
            <a:custGeom>
              <a:avLst/>
              <a:gdLst>
                <a:gd name="T0" fmla="*/ 126 w 126"/>
                <a:gd name="T1" fmla="*/ 42 h 112"/>
                <a:gd name="T2" fmla="*/ 126 w 126"/>
                <a:gd name="T3" fmla="*/ 32 h 112"/>
                <a:gd name="T4" fmla="*/ 122 w 126"/>
                <a:gd name="T5" fmla="*/ 19 h 112"/>
                <a:gd name="T6" fmla="*/ 117 w 126"/>
                <a:gd name="T7" fmla="*/ 9 h 112"/>
                <a:gd name="T8" fmla="*/ 111 w 126"/>
                <a:gd name="T9" fmla="*/ 0 h 112"/>
                <a:gd name="T10" fmla="*/ 109 w 126"/>
                <a:gd name="T11" fmla="*/ 0 h 112"/>
                <a:gd name="T12" fmla="*/ 109 w 126"/>
                <a:gd name="T13" fmla="*/ 0 h 112"/>
                <a:gd name="T14" fmla="*/ 115 w 126"/>
                <a:gd name="T15" fmla="*/ 9 h 112"/>
                <a:gd name="T16" fmla="*/ 120 w 126"/>
                <a:gd name="T17" fmla="*/ 19 h 112"/>
                <a:gd name="T18" fmla="*/ 122 w 126"/>
                <a:gd name="T19" fmla="*/ 30 h 112"/>
                <a:gd name="T20" fmla="*/ 124 w 126"/>
                <a:gd name="T21" fmla="*/ 42 h 112"/>
                <a:gd name="T22" fmla="*/ 122 w 126"/>
                <a:gd name="T23" fmla="*/ 55 h 112"/>
                <a:gd name="T24" fmla="*/ 117 w 126"/>
                <a:gd name="T25" fmla="*/ 67 h 112"/>
                <a:gd name="T26" fmla="*/ 111 w 126"/>
                <a:gd name="T27" fmla="*/ 80 h 112"/>
                <a:gd name="T28" fmla="*/ 105 w 126"/>
                <a:gd name="T29" fmla="*/ 91 h 112"/>
                <a:gd name="T30" fmla="*/ 94 w 126"/>
                <a:gd name="T31" fmla="*/ 99 h 112"/>
                <a:gd name="T32" fmla="*/ 82 w 126"/>
                <a:gd name="T33" fmla="*/ 103 h 112"/>
                <a:gd name="T34" fmla="*/ 69 w 126"/>
                <a:gd name="T35" fmla="*/ 107 h 112"/>
                <a:gd name="T36" fmla="*/ 56 w 126"/>
                <a:gd name="T37" fmla="*/ 110 h 112"/>
                <a:gd name="T38" fmla="*/ 40 w 126"/>
                <a:gd name="T39" fmla="*/ 107 h 112"/>
                <a:gd name="T40" fmla="*/ 25 w 126"/>
                <a:gd name="T41" fmla="*/ 101 h 112"/>
                <a:gd name="T42" fmla="*/ 12 w 126"/>
                <a:gd name="T43" fmla="*/ 93 h 112"/>
                <a:gd name="T44" fmla="*/ 2 w 126"/>
                <a:gd name="T45" fmla="*/ 80 h 112"/>
                <a:gd name="T46" fmla="*/ 0 w 126"/>
                <a:gd name="T47" fmla="*/ 82 h 112"/>
                <a:gd name="T48" fmla="*/ 0 w 126"/>
                <a:gd name="T49" fmla="*/ 82 h 112"/>
                <a:gd name="T50" fmla="*/ 10 w 126"/>
                <a:gd name="T51" fmla="*/ 95 h 112"/>
                <a:gd name="T52" fmla="*/ 25 w 126"/>
                <a:gd name="T53" fmla="*/ 103 h 112"/>
                <a:gd name="T54" fmla="*/ 40 w 126"/>
                <a:gd name="T55" fmla="*/ 110 h 112"/>
                <a:gd name="T56" fmla="*/ 56 w 126"/>
                <a:gd name="T57" fmla="*/ 112 h 112"/>
                <a:gd name="T58" fmla="*/ 71 w 126"/>
                <a:gd name="T59" fmla="*/ 110 h 112"/>
                <a:gd name="T60" fmla="*/ 84 w 126"/>
                <a:gd name="T61" fmla="*/ 105 h 112"/>
                <a:gd name="T62" fmla="*/ 94 w 126"/>
                <a:gd name="T63" fmla="*/ 99 h 112"/>
                <a:gd name="T64" fmla="*/ 105 w 126"/>
                <a:gd name="T65" fmla="*/ 91 h 112"/>
                <a:gd name="T66" fmla="*/ 113 w 126"/>
                <a:gd name="T67" fmla="*/ 82 h 112"/>
                <a:gd name="T68" fmla="*/ 120 w 126"/>
                <a:gd name="T69" fmla="*/ 70 h 112"/>
                <a:gd name="T70" fmla="*/ 124 w 126"/>
                <a:gd name="T71" fmla="*/ 57 h 112"/>
                <a:gd name="T72" fmla="*/ 126 w 126"/>
                <a:gd name="T73" fmla="*/ 42 h 1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6"/>
                <a:gd name="T112" fmla="*/ 0 h 112"/>
                <a:gd name="T113" fmla="*/ 126 w 126"/>
                <a:gd name="T114" fmla="*/ 112 h 11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6" h="112">
                  <a:moveTo>
                    <a:pt x="126" y="42"/>
                  </a:moveTo>
                  <a:lnTo>
                    <a:pt x="126" y="32"/>
                  </a:lnTo>
                  <a:lnTo>
                    <a:pt x="122" y="19"/>
                  </a:lnTo>
                  <a:lnTo>
                    <a:pt x="117" y="9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15" y="9"/>
                  </a:lnTo>
                  <a:lnTo>
                    <a:pt x="120" y="19"/>
                  </a:lnTo>
                  <a:lnTo>
                    <a:pt x="122" y="30"/>
                  </a:lnTo>
                  <a:lnTo>
                    <a:pt x="124" y="42"/>
                  </a:lnTo>
                  <a:lnTo>
                    <a:pt x="122" y="55"/>
                  </a:lnTo>
                  <a:lnTo>
                    <a:pt x="117" y="67"/>
                  </a:lnTo>
                  <a:lnTo>
                    <a:pt x="111" y="80"/>
                  </a:lnTo>
                  <a:lnTo>
                    <a:pt x="105" y="91"/>
                  </a:lnTo>
                  <a:lnTo>
                    <a:pt x="94" y="99"/>
                  </a:lnTo>
                  <a:lnTo>
                    <a:pt x="82" y="103"/>
                  </a:lnTo>
                  <a:lnTo>
                    <a:pt x="69" y="107"/>
                  </a:lnTo>
                  <a:lnTo>
                    <a:pt x="56" y="110"/>
                  </a:lnTo>
                  <a:lnTo>
                    <a:pt x="40" y="107"/>
                  </a:lnTo>
                  <a:lnTo>
                    <a:pt x="25" y="101"/>
                  </a:lnTo>
                  <a:lnTo>
                    <a:pt x="12" y="93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10" y="95"/>
                  </a:lnTo>
                  <a:lnTo>
                    <a:pt x="25" y="103"/>
                  </a:lnTo>
                  <a:lnTo>
                    <a:pt x="40" y="110"/>
                  </a:lnTo>
                  <a:lnTo>
                    <a:pt x="56" y="112"/>
                  </a:lnTo>
                  <a:lnTo>
                    <a:pt x="71" y="110"/>
                  </a:lnTo>
                  <a:lnTo>
                    <a:pt x="84" y="105"/>
                  </a:lnTo>
                  <a:lnTo>
                    <a:pt x="94" y="99"/>
                  </a:lnTo>
                  <a:lnTo>
                    <a:pt x="105" y="91"/>
                  </a:lnTo>
                  <a:lnTo>
                    <a:pt x="113" y="82"/>
                  </a:lnTo>
                  <a:lnTo>
                    <a:pt x="120" y="70"/>
                  </a:lnTo>
                  <a:lnTo>
                    <a:pt x="124" y="57"/>
                  </a:lnTo>
                  <a:lnTo>
                    <a:pt x="126" y="42"/>
                  </a:lnTo>
                  <a:close/>
                </a:path>
              </a:pathLst>
            </a:custGeom>
            <a:solidFill>
              <a:srgbClr val="FF3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5" name="Freeform 544"/>
            <p:cNvSpPr>
              <a:spLocks/>
            </p:cNvSpPr>
            <p:nvPr/>
          </p:nvSpPr>
          <p:spPr bwMode="auto">
            <a:xfrm>
              <a:off x="1361" y="2372"/>
              <a:ext cx="124" cy="112"/>
            </a:xfrm>
            <a:custGeom>
              <a:avLst/>
              <a:gdLst>
                <a:gd name="T0" fmla="*/ 124 w 124"/>
                <a:gd name="T1" fmla="*/ 42 h 112"/>
                <a:gd name="T2" fmla="*/ 124 w 124"/>
                <a:gd name="T3" fmla="*/ 30 h 112"/>
                <a:gd name="T4" fmla="*/ 122 w 124"/>
                <a:gd name="T5" fmla="*/ 19 h 112"/>
                <a:gd name="T6" fmla="*/ 115 w 124"/>
                <a:gd name="T7" fmla="*/ 9 h 112"/>
                <a:gd name="T8" fmla="*/ 109 w 124"/>
                <a:gd name="T9" fmla="*/ 0 h 112"/>
                <a:gd name="T10" fmla="*/ 109 w 124"/>
                <a:gd name="T11" fmla="*/ 0 h 112"/>
                <a:gd name="T12" fmla="*/ 107 w 124"/>
                <a:gd name="T13" fmla="*/ 0 h 112"/>
                <a:gd name="T14" fmla="*/ 113 w 124"/>
                <a:gd name="T15" fmla="*/ 9 h 112"/>
                <a:gd name="T16" fmla="*/ 117 w 124"/>
                <a:gd name="T17" fmla="*/ 19 h 112"/>
                <a:gd name="T18" fmla="*/ 122 w 124"/>
                <a:gd name="T19" fmla="*/ 30 h 112"/>
                <a:gd name="T20" fmla="*/ 122 w 124"/>
                <a:gd name="T21" fmla="*/ 42 h 112"/>
                <a:gd name="T22" fmla="*/ 122 w 124"/>
                <a:gd name="T23" fmla="*/ 55 h 112"/>
                <a:gd name="T24" fmla="*/ 117 w 124"/>
                <a:gd name="T25" fmla="*/ 67 h 112"/>
                <a:gd name="T26" fmla="*/ 111 w 124"/>
                <a:gd name="T27" fmla="*/ 80 h 112"/>
                <a:gd name="T28" fmla="*/ 103 w 124"/>
                <a:gd name="T29" fmla="*/ 88 h 112"/>
                <a:gd name="T30" fmla="*/ 94 w 124"/>
                <a:gd name="T31" fmla="*/ 97 h 112"/>
                <a:gd name="T32" fmla="*/ 82 w 124"/>
                <a:gd name="T33" fmla="*/ 103 h 112"/>
                <a:gd name="T34" fmla="*/ 69 w 124"/>
                <a:gd name="T35" fmla="*/ 107 h 112"/>
                <a:gd name="T36" fmla="*/ 56 w 124"/>
                <a:gd name="T37" fmla="*/ 107 h 112"/>
                <a:gd name="T38" fmla="*/ 40 w 124"/>
                <a:gd name="T39" fmla="*/ 105 h 112"/>
                <a:gd name="T40" fmla="*/ 25 w 124"/>
                <a:gd name="T41" fmla="*/ 101 h 112"/>
                <a:gd name="T42" fmla="*/ 12 w 124"/>
                <a:gd name="T43" fmla="*/ 91 h 112"/>
                <a:gd name="T44" fmla="*/ 2 w 124"/>
                <a:gd name="T45" fmla="*/ 78 h 112"/>
                <a:gd name="T46" fmla="*/ 2 w 124"/>
                <a:gd name="T47" fmla="*/ 80 h 112"/>
                <a:gd name="T48" fmla="*/ 0 w 124"/>
                <a:gd name="T49" fmla="*/ 82 h 112"/>
                <a:gd name="T50" fmla="*/ 12 w 124"/>
                <a:gd name="T51" fmla="*/ 93 h 112"/>
                <a:gd name="T52" fmla="*/ 25 w 124"/>
                <a:gd name="T53" fmla="*/ 103 h 112"/>
                <a:gd name="T54" fmla="*/ 40 w 124"/>
                <a:gd name="T55" fmla="*/ 110 h 112"/>
                <a:gd name="T56" fmla="*/ 56 w 124"/>
                <a:gd name="T57" fmla="*/ 112 h 112"/>
                <a:gd name="T58" fmla="*/ 71 w 124"/>
                <a:gd name="T59" fmla="*/ 110 h 112"/>
                <a:gd name="T60" fmla="*/ 84 w 124"/>
                <a:gd name="T61" fmla="*/ 105 h 112"/>
                <a:gd name="T62" fmla="*/ 94 w 124"/>
                <a:gd name="T63" fmla="*/ 99 h 112"/>
                <a:gd name="T64" fmla="*/ 105 w 124"/>
                <a:gd name="T65" fmla="*/ 91 h 112"/>
                <a:gd name="T66" fmla="*/ 113 w 124"/>
                <a:gd name="T67" fmla="*/ 80 h 112"/>
                <a:gd name="T68" fmla="*/ 120 w 124"/>
                <a:gd name="T69" fmla="*/ 70 h 112"/>
                <a:gd name="T70" fmla="*/ 124 w 124"/>
                <a:gd name="T71" fmla="*/ 57 h 112"/>
                <a:gd name="T72" fmla="*/ 124 w 124"/>
                <a:gd name="T73" fmla="*/ 42 h 1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4"/>
                <a:gd name="T112" fmla="*/ 0 h 112"/>
                <a:gd name="T113" fmla="*/ 124 w 124"/>
                <a:gd name="T114" fmla="*/ 112 h 11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4" h="112">
                  <a:moveTo>
                    <a:pt x="124" y="42"/>
                  </a:moveTo>
                  <a:lnTo>
                    <a:pt x="124" y="30"/>
                  </a:lnTo>
                  <a:lnTo>
                    <a:pt x="122" y="19"/>
                  </a:lnTo>
                  <a:lnTo>
                    <a:pt x="115" y="9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13" y="9"/>
                  </a:lnTo>
                  <a:lnTo>
                    <a:pt x="117" y="19"/>
                  </a:lnTo>
                  <a:lnTo>
                    <a:pt x="122" y="30"/>
                  </a:lnTo>
                  <a:lnTo>
                    <a:pt x="122" y="42"/>
                  </a:lnTo>
                  <a:lnTo>
                    <a:pt x="122" y="55"/>
                  </a:lnTo>
                  <a:lnTo>
                    <a:pt x="117" y="67"/>
                  </a:lnTo>
                  <a:lnTo>
                    <a:pt x="111" y="80"/>
                  </a:lnTo>
                  <a:lnTo>
                    <a:pt x="103" y="88"/>
                  </a:lnTo>
                  <a:lnTo>
                    <a:pt x="94" y="97"/>
                  </a:lnTo>
                  <a:lnTo>
                    <a:pt x="82" y="103"/>
                  </a:lnTo>
                  <a:lnTo>
                    <a:pt x="69" y="107"/>
                  </a:lnTo>
                  <a:lnTo>
                    <a:pt x="56" y="107"/>
                  </a:lnTo>
                  <a:lnTo>
                    <a:pt x="40" y="105"/>
                  </a:lnTo>
                  <a:lnTo>
                    <a:pt x="25" y="101"/>
                  </a:lnTo>
                  <a:lnTo>
                    <a:pt x="12" y="91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12" y="93"/>
                  </a:lnTo>
                  <a:lnTo>
                    <a:pt x="25" y="103"/>
                  </a:lnTo>
                  <a:lnTo>
                    <a:pt x="40" y="110"/>
                  </a:lnTo>
                  <a:lnTo>
                    <a:pt x="56" y="112"/>
                  </a:lnTo>
                  <a:lnTo>
                    <a:pt x="71" y="110"/>
                  </a:lnTo>
                  <a:lnTo>
                    <a:pt x="84" y="105"/>
                  </a:lnTo>
                  <a:lnTo>
                    <a:pt x="94" y="99"/>
                  </a:lnTo>
                  <a:lnTo>
                    <a:pt x="105" y="91"/>
                  </a:lnTo>
                  <a:lnTo>
                    <a:pt x="113" y="80"/>
                  </a:lnTo>
                  <a:lnTo>
                    <a:pt x="120" y="70"/>
                  </a:lnTo>
                  <a:lnTo>
                    <a:pt x="124" y="57"/>
                  </a:lnTo>
                  <a:lnTo>
                    <a:pt x="124" y="42"/>
                  </a:lnTo>
                  <a:close/>
                </a:path>
              </a:pathLst>
            </a:custGeom>
            <a:solidFill>
              <a:srgbClr val="FF3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6" name="Freeform 545"/>
            <p:cNvSpPr>
              <a:spLocks/>
            </p:cNvSpPr>
            <p:nvPr/>
          </p:nvSpPr>
          <p:spPr bwMode="auto">
            <a:xfrm>
              <a:off x="1363" y="2372"/>
              <a:ext cx="122" cy="110"/>
            </a:xfrm>
            <a:custGeom>
              <a:avLst/>
              <a:gdLst>
                <a:gd name="T0" fmla="*/ 122 w 122"/>
                <a:gd name="T1" fmla="*/ 42 h 110"/>
                <a:gd name="T2" fmla="*/ 120 w 122"/>
                <a:gd name="T3" fmla="*/ 30 h 110"/>
                <a:gd name="T4" fmla="*/ 118 w 122"/>
                <a:gd name="T5" fmla="*/ 19 h 110"/>
                <a:gd name="T6" fmla="*/ 113 w 122"/>
                <a:gd name="T7" fmla="*/ 9 h 110"/>
                <a:gd name="T8" fmla="*/ 107 w 122"/>
                <a:gd name="T9" fmla="*/ 0 h 110"/>
                <a:gd name="T10" fmla="*/ 105 w 122"/>
                <a:gd name="T11" fmla="*/ 0 h 110"/>
                <a:gd name="T12" fmla="*/ 105 w 122"/>
                <a:gd name="T13" fmla="*/ 0 h 110"/>
                <a:gd name="T14" fmla="*/ 111 w 122"/>
                <a:gd name="T15" fmla="*/ 11 h 110"/>
                <a:gd name="T16" fmla="*/ 115 w 122"/>
                <a:gd name="T17" fmla="*/ 19 h 110"/>
                <a:gd name="T18" fmla="*/ 118 w 122"/>
                <a:gd name="T19" fmla="*/ 32 h 110"/>
                <a:gd name="T20" fmla="*/ 120 w 122"/>
                <a:gd name="T21" fmla="*/ 42 h 110"/>
                <a:gd name="T22" fmla="*/ 118 w 122"/>
                <a:gd name="T23" fmla="*/ 55 h 110"/>
                <a:gd name="T24" fmla="*/ 113 w 122"/>
                <a:gd name="T25" fmla="*/ 67 h 110"/>
                <a:gd name="T26" fmla="*/ 107 w 122"/>
                <a:gd name="T27" fmla="*/ 78 h 110"/>
                <a:gd name="T28" fmla="*/ 101 w 122"/>
                <a:gd name="T29" fmla="*/ 88 h 110"/>
                <a:gd name="T30" fmla="*/ 90 w 122"/>
                <a:gd name="T31" fmla="*/ 97 h 110"/>
                <a:gd name="T32" fmla="*/ 80 w 122"/>
                <a:gd name="T33" fmla="*/ 101 h 110"/>
                <a:gd name="T34" fmla="*/ 67 w 122"/>
                <a:gd name="T35" fmla="*/ 105 h 110"/>
                <a:gd name="T36" fmla="*/ 54 w 122"/>
                <a:gd name="T37" fmla="*/ 107 h 110"/>
                <a:gd name="T38" fmla="*/ 38 w 122"/>
                <a:gd name="T39" fmla="*/ 105 h 110"/>
                <a:gd name="T40" fmla="*/ 23 w 122"/>
                <a:gd name="T41" fmla="*/ 99 h 110"/>
                <a:gd name="T42" fmla="*/ 10 w 122"/>
                <a:gd name="T43" fmla="*/ 91 h 110"/>
                <a:gd name="T44" fmla="*/ 0 w 122"/>
                <a:gd name="T45" fmla="*/ 78 h 110"/>
                <a:gd name="T46" fmla="*/ 0 w 122"/>
                <a:gd name="T47" fmla="*/ 78 h 110"/>
                <a:gd name="T48" fmla="*/ 0 w 122"/>
                <a:gd name="T49" fmla="*/ 80 h 110"/>
                <a:gd name="T50" fmla="*/ 10 w 122"/>
                <a:gd name="T51" fmla="*/ 93 h 110"/>
                <a:gd name="T52" fmla="*/ 23 w 122"/>
                <a:gd name="T53" fmla="*/ 101 h 110"/>
                <a:gd name="T54" fmla="*/ 38 w 122"/>
                <a:gd name="T55" fmla="*/ 107 h 110"/>
                <a:gd name="T56" fmla="*/ 54 w 122"/>
                <a:gd name="T57" fmla="*/ 110 h 110"/>
                <a:gd name="T58" fmla="*/ 67 w 122"/>
                <a:gd name="T59" fmla="*/ 107 h 110"/>
                <a:gd name="T60" fmla="*/ 80 w 122"/>
                <a:gd name="T61" fmla="*/ 103 h 110"/>
                <a:gd name="T62" fmla="*/ 92 w 122"/>
                <a:gd name="T63" fmla="*/ 99 h 110"/>
                <a:gd name="T64" fmla="*/ 103 w 122"/>
                <a:gd name="T65" fmla="*/ 91 h 110"/>
                <a:gd name="T66" fmla="*/ 109 w 122"/>
                <a:gd name="T67" fmla="*/ 80 h 110"/>
                <a:gd name="T68" fmla="*/ 115 w 122"/>
                <a:gd name="T69" fmla="*/ 67 h 110"/>
                <a:gd name="T70" fmla="*/ 120 w 122"/>
                <a:gd name="T71" fmla="*/ 55 h 110"/>
                <a:gd name="T72" fmla="*/ 122 w 122"/>
                <a:gd name="T73" fmla="*/ 42 h 1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2"/>
                <a:gd name="T112" fmla="*/ 0 h 110"/>
                <a:gd name="T113" fmla="*/ 122 w 122"/>
                <a:gd name="T114" fmla="*/ 110 h 1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2" h="110">
                  <a:moveTo>
                    <a:pt x="122" y="42"/>
                  </a:moveTo>
                  <a:lnTo>
                    <a:pt x="120" y="30"/>
                  </a:lnTo>
                  <a:lnTo>
                    <a:pt x="118" y="19"/>
                  </a:lnTo>
                  <a:lnTo>
                    <a:pt x="113" y="9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11" y="11"/>
                  </a:lnTo>
                  <a:lnTo>
                    <a:pt x="115" y="19"/>
                  </a:lnTo>
                  <a:lnTo>
                    <a:pt x="118" y="32"/>
                  </a:lnTo>
                  <a:lnTo>
                    <a:pt x="120" y="42"/>
                  </a:lnTo>
                  <a:lnTo>
                    <a:pt x="118" y="55"/>
                  </a:lnTo>
                  <a:lnTo>
                    <a:pt x="113" y="67"/>
                  </a:lnTo>
                  <a:lnTo>
                    <a:pt x="107" y="78"/>
                  </a:lnTo>
                  <a:lnTo>
                    <a:pt x="101" y="88"/>
                  </a:lnTo>
                  <a:lnTo>
                    <a:pt x="90" y="97"/>
                  </a:lnTo>
                  <a:lnTo>
                    <a:pt x="80" y="101"/>
                  </a:lnTo>
                  <a:lnTo>
                    <a:pt x="67" y="105"/>
                  </a:lnTo>
                  <a:lnTo>
                    <a:pt x="54" y="107"/>
                  </a:lnTo>
                  <a:lnTo>
                    <a:pt x="38" y="105"/>
                  </a:lnTo>
                  <a:lnTo>
                    <a:pt x="23" y="99"/>
                  </a:lnTo>
                  <a:lnTo>
                    <a:pt x="10" y="91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0" y="93"/>
                  </a:lnTo>
                  <a:lnTo>
                    <a:pt x="23" y="101"/>
                  </a:lnTo>
                  <a:lnTo>
                    <a:pt x="38" y="107"/>
                  </a:lnTo>
                  <a:lnTo>
                    <a:pt x="54" y="110"/>
                  </a:lnTo>
                  <a:lnTo>
                    <a:pt x="67" y="107"/>
                  </a:lnTo>
                  <a:lnTo>
                    <a:pt x="80" y="103"/>
                  </a:lnTo>
                  <a:lnTo>
                    <a:pt x="92" y="99"/>
                  </a:lnTo>
                  <a:lnTo>
                    <a:pt x="103" y="91"/>
                  </a:lnTo>
                  <a:lnTo>
                    <a:pt x="109" y="80"/>
                  </a:lnTo>
                  <a:lnTo>
                    <a:pt x="115" y="67"/>
                  </a:lnTo>
                  <a:lnTo>
                    <a:pt x="120" y="55"/>
                  </a:lnTo>
                  <a:lnTo>
                    <a:pt x="122" y="42"/>
                  </a:lnTo>
                  <a:close/>
                </a:path>
              </a:pathLst>
            </a:custGeom>
            <a:solidFill>
              <a:srgbClr val="FF3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7" name="Freeform 546"/>
            <p:cNvSpPr>
              <a:spLocks/>
            </p:cNvSpPr>
            <p:nvPr/>
          </p:nvSpPr>
          <p:spPr bwMode="auto">
            <a:xfrm>
              <a:off x="1363" y="2372"/>
              <a:ext cx="120" cy="107"/>
            </a:xfrm>
            <a:custGeom>
              <a:avLst/>
              <a:gdLst>
                <a:gd name="T0" fmla="*/ 120 w 120"/>
                <a:gd name="T1" fmla="*/ 42 h 107"/>
                <a:gd name="T2" fmla="*/ 120 w 120"/>
                <a:gd name="T3" fmla="*/ 30 h 107"/>
                <a:gd name="T4" fmla="*/ 115 w 120"/>
                <a:gd name="T5" fmla="*/ 19 h 107"/>
                <a:gd name="T6" fmla="*/ 111 w 120"/>
                <a:gd name="T7" fmla="*/ 9 h 107"/>
                <a:gd name="T8" fmla="*/ 105 w 120"/>
                <a:gd name="T9" fmla="*/ 0 h 107"/>
                <a:gd name="T10" fmla="*/ 105 w 120"/>
                <a:gd name="T11" fmla="*/ 0 h 107"/>
                <a:gd name="T12" fmla="*/ 103 w 120"/>
                <a:gd name="T13" fmla="*/ 2 h 107"/>
                <a:gd name="T14" fmla="*/ 109 w 120"/>
                <a:gd name="T15" fmla="*/ 11 h 107"/>
                <a:gd name="T16" fmla="*/ 113 w 120"/>
                <a:gd name="T17" fmla="*/ 21 h 107"/>
                <a:gd name="T18" fmla="*/ 118 w 120"/>
                <a:gd name="T19" fmla="*/ 32 h 107"/>
                <a:gd name="T20" fmla="*/ 118 w 120"/>
                <a:gd name="T21" fmla="*/ 42 h 107"/>
                <a:gd name="T22" fmla="*/ 118 w 120"/>
                <a:gd name="T23" fmla="*/ 55 h 107"/>
                <a:gd name="T24" fmla="*/ 113 w 120"/>
                <a:gd name="T25" fmla="*/ 67 h 107"/>
                <a:gd name="T26" fmla="*/ 107 w 120"/>
                <a:gd name="T27" fmla="*/ 78 h 107"/>
                <a:gd name="T28" fmla="*/ 99 w 120"/>
                <a:gd name="T29" fmla="*/ 86 h 107"/>
                <a:gd name="T30" fmla="*/ 90 w 120"/>
                <a:gd name="T31" fmla="*/ 95 h 107"/>
                <a:gd name="T32" fmla="*/ 80 w 120"/>
                <a:gd name="T33" fmla="*/ 101 h 107"/>
                <a:gd name="T34" fmla="*/ 67 w 120"/>
                <a:gd name="T35" fmla="*/ 105 h 107"/>
                <a:gd name="T36" fmla="*/ 54 w 120"/>
                <a:gd name="T37" fmla="*/ 105 h 107"/>
                <a:gd name="T38" fmla="*/ 38 w 120"/>
                <a:gd name="T39" fmla="*/ 103 h 107"/>
                <a:gd name="T40" fmla="*/ 23 w 120"/>
                <a:gd name="T41" fmla="*/ 97 h 107"/>
                <a:gd name="T42" fmla="*/ 10 w 120"/>
                <a:gd name="T43" fmla="*/ 88 h 107"/>
                <a:gd name="T44" fmla="*/ 0 w 120"/>
                <a:gd name="T45" fmla="*/ 76 h 107"/>
                <a:gd name="T46" fmla="*/ 0 w 120"/>
                <a:gd name="T47" fmla="*/ 78 h 107"/>
                <a:gd name="T48" fmla="*/ 0 w 120"/>
                <a:gd name="T49" fmla="*/ 78 h 107"/>
                <a:gd name="T50" fmla="*/ 10 w 120"/>
                <a:gd name="T51" fmla="*/ 91 h 107"/>
                <a:gd name="T52" fmla="*/ 23 w 120"/>
                <a:gd name="T53" fmla="*/ 101 h 107"/>
                <a:gd name="T54" fmla="*/ 38 w 120"/>
                <a:gd name="T55" fmla="*/ 105 h 107"/>
                <a:gd name="T56" fmla="*/ 54 w 120"/>
                <a:gd name="T57" fmla="*/ 107 h 107"/>
                <a:gd name="T58" fmla="*/ 67 w 120"/>
                <a:gd name="T59" fmla="*/ 107 h 107"/>
                <a:gd name="T60" fmla="*/ 80 w 120"/>
                <a:gd name="T61" fmla="*/ 103 h 107"/>
                <a:gd name="T62" fmla="*/ 92 w 120"/>
                <a:gd name="T63" fmla="*/ 97 h 107"/>
                <a:gd name="T64" fmla="*/ 101 w 120"/>
                <a:gd name="T65" fmla="*/ 88 h 107"/>
                <a:gd name="T66" fmla="*/ 109 w 120"/>
                <a:gd name="T67" fmla="*/ 80 h 107"/>
                <a:gd name="T68" fmla="*/ 115 w 120"/>
                <a:gd name="T69" fmla="*/ 67 h 107"/>
                <a:gd name="T70" fmla="*/ 120 w 120"/>
                <a:gd name="T71" fmla="*/ 55 h 107"/>
                <a:gd name="T72" fmla="*/ 120 w 120"/>
                <a:gd name="T73" fmla="*/ 42 h 1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0"/>
                <a:gd name="T112" fmla="*/ 0 h 107"/>
                <a:gd name="T113" fmla="*/ 120 w 120"/>
                <a:gd name="T114" fmla="*/ 107 h 1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0" h="107">
                  <a:moveTo>
                    <a:pt x="120" y="42"/>
                  </a:moveTo>
                  <a:lnTo>
                    <a:pt x="120" y="30"/>
                  </a:lnTo>
                  <a:lnTo>
                    <a:pt x="115" y="19"/>
                  </a:lnTo>
                  <a:lnTo>
                    <a:pt x="111" y="9"/>
                  </a:lnTo>
                  <a:lnTo>
                    <a:pt x="105" y="0"/>
                  </a:lnTo>
                  <a:lnTo>
                    <a:pt x="103" y="2"/>
                  </a:lnTo>
                  <a:lnTo>
                    <a:pt x="109" y="11"/>
                  </a:lnTo>
                  <a:lnTo>
                    <a:pt x="113" y="21"/>
                  </a:lnTo>
                  <a:lnTo>
                    <a:pt x="118" y="32"/>
                  </a:lnTo>
                  <a:lnTo>
                    <a:pt x="118" y="42"/>
                  </a:lnTo>
                  <a:lnTo>
                    <a:pt x="118" y="55"/>
                  </a:lnTo>
                  <a:lnTo>
                    <a:pt x="113" y="67"/>
                  </a:lnTo>
                  <a:lnTo>
                    <a:pt x="107" y="78"/>
                  </a:lnTo>
                  <a:lnTo>
                    <a:pt x="99" y="86"/>
                  </a:lnTo>
                  <a:lnTo>
                    <a:pt x="90" y="95"/>
                  </a:lnTo>
                  <a:lnTo>
                    <a:pt x="80" y="101"/>
                  </a:lnTo>
                  <a:lnTo>
                    <a:pt x="67" y="105"/>
                  </a:lnTo>
                  <a:lnTo>
                    <a:pt x="54" y="105"/>
                  </a:lnTo>
                  <a:lnTo>
                    <a:pt x="38" y="103"/>
                  </a:lnTo>
                  <a:lnTo>
                    <a:pt x="23" y="97"/>
                  </a:lnTo>
                  <a:lnTo>
                    <a:pt x="10" y="88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0" y="91"/>
                  </a:lnTo>
                  <a:lnTo>
                    <a:pt x="23" y="101"/>
                  </a:lnTo>
                  <a:lnTo>
                    <a:pt x="38" y="105"/>
                  </a:lnTo>
                  <a:lnTo>
                    <a:pt x="54" y="107"/>
                  </a:lnTo>
                  <a:lnTo>
                    <a:pt x="67" y="107"/>
                  </a:lnTo>
                  <a:lnTo>
                    <a:pt x="80" y="103"/>
                  </a:lnTo>
                  <a:lnTo>
                    <a:pt x="92" y="97"/>
                  </a:lnTo>
                  <a:lnTo>
                    <a:pt x="101" y="88"/>
                  </a:lnTo>
                  <a:lnTo>
                    <a:pt x="109" y="80"/>
                  </a:lnTo>
                  <a:lnTo>
                    <a:pt x="115" y="67"/>
                  </a:lnTo>
                  <a:lnTo>
                    <a:pt x="120" y="55"/>
                  </a:lnTo>
                  <a:lnTo>
                    <a:pt x="120" y="42"/>
                  </a:lnTo>
                  <a:close/>
                </a:path>
              </a:pathLst>
            </a:custGeom>
            <a:solidFill>
              <a:srgbClr val="FF3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8" name="Freeform 547"/>
            <p:cNvSpPr>
              <a:spLocks/>
            </p:cNvSpPr>
            <p:nvPr/>
          </p:nvSpPr>
          <p:spPr bwMode="auto">
            <a:xfrm>
              <a:off x="1363" y="2372"/>
              <a:ext cx="120" cy="107"/>
            </a:xfrm>
            <a:custGeom>
              <a:avLst/>
              <a:gdLst>
                <a:gd name="T0" fmla="*/ 120 w 120"/>
                <a:gd name="T1" fmla="*/ 42 h 107"/>
                <a:gd name="T2" fmla="*/ 118 w 120"/>
                <a:gd name="T3" fmla="*/ 32 h 107"/>
                <a:gd name="T4" fmla="*/ 115 w 120"/>
                <a:gd name="T5" fmla="*/ 19 h 107"/>
                <a:gd name="T6" fmla="*/ 111 w 120"/>
                <a:gd name="T7" fmla="*/ 11 h 107"/>
                <a:gd name="T8" fmla="*/ 105 w 120"/>
                <a:gd name="T9" fmla="*/ 0 h 107"/>
                <a:gd name="T10" fmla="*/ 103 w 120"/>
                <a:gd name="T11" fmla="*/ 2 h 107"/>
                <a:gd name="T12" fmla="*/ 103 w 120"/>
                <a:gd name="T13" fmla="*/ 2 h 107"/>
                <a:gd name="T14" fmla="*/ 109 w 120"/>
                <a:gd name="T15" fmla="*/ 11 h 107"/>
                <a:gd name="T16" fmla="*/ 113 w 120"/>
                <a:gd name="T17" fmla="*/ 21 h 107"/>
                <a:gd name="T18" fmla="*/ 115 w 120"/>
                <a:gd name="T19" fmla="*/ 32 h 107"/>
                <a:gd name="T20" fmla="*/ 118 w 120"/>
                <a:gd name="T21" fmla="*/ 42 h 107"/>
                <a:gd name="T22" fmla="*/ 115 w 120"/>
                <a:gd name="T23" fmla="*/ 55 h 107"/>
                <a:gd name="T24" fmla="*/ 111 w 120"/>
                <a:gd name="T25" fmla="*/ 67 h 107"/>
                <a:gd name="T26" fmla="*/ 107 w 120"/>
                <a:gd name="T27" fmla="*/ 78 h 107"/>
                <a:gd name="T28" fmla="*/ 99 w 120"/>
                <a:gd name="T29" fmla="*/ 86 h 107"/>
                <a:gd name="T30" fmla="*/ 90 w 120"/>
                <a:gd name="T31" fmla="*/ 95 h 107"/>
                <a:gd name="T32" fmla="*/ 80 w 120"/>
                <a:gd name="T33" fmla="*/ 99 h 107"/>
                <a:gd name="T34" fmla="*/ 67 w 120"/>
                <a:gd name="T35" fmla="*/ 103 h 107"/>
                <a:gd name="T36" fmla="*/ 54 w 120"/>
                <a:gd name="T37" fmla="*/ 105 h 107"/>
                <a:gd name="T38" fmla="*/ 46 w 120"/>
                <a:gd name="T39" fmla="*/ 103 h 107"/>
                <a:gd name="T40" fmla="*/ 38 w 120"/>
                <a:gd name="T41" fmla="*/ 103 h 107"/>
                <a:gd name="T42" fmla="*/ 31 w 120"/>
                <a:gd name="T43" fmla="*/ 99 h 107"/>
                <a:gd name="T44" fmla="*/ 23 w 120"/>
                <a:gd name="T45" fmla="*/ 97 h 107"/>
                <a:gd name="T46" fmla="*/ 10 w 120"/>
                <a:gd name="T47" fmla="*/ 86 h 107"/>
                <a:gd name="T48" fmla="*/ 2 w 120"/>
                <a:gd name="T49" fmla="*/ 74 h 107"/>
                <a:gd name="T50" fmla="*/ 0 w 120"/>
                <a:gd name="T51" fmla="*/ 76 h 107"/>
                <a:gd name="T52" fmla="*/ 0 w 120"/>
                <a:gd name="T53" fmla="*/ 78 h 107"/>
                <a:gd name="T54" fmla="*/ 10 w 120"/>
                <a:gd name="T55" fmla="*/ 91 h 107"/>
                <a:gd name="T56" fmla="*/ 23 w 120"/>
                <a:gd name="T57" fmla="*/ 99 h 107"/>
                <a:gd name="T58" fmla="*/ 38 w 120"/>
                <a:gd name="T59" fmla="*/ 105 h 107"/>
                <a:gd name="T60" fmla="*/ 54 w 120"/>
                <a:gd name="T61" fmla="*/ 107 h 107"/>
                <a:gd name="T62" fmla="*/ 67 w 120"/>
                <a:gd name="T63" fmla="*/ 105 h 107"/>
                <a:gd name="T64" fmla="*/ 80 w 120"/>
                <a:gd name="T65" fmla="*/ 101 h 107"/>
                <a:gd name="T66" fmla="*/ 90 w 120"/>
                <a:gd name="T67" fmla="*/ 97 h 107"/>
                <a:gd name="T68" fmla="*/ 101 w 120"/>
                <a:gd name="T69" fmla="*/ 88 h 107"/>
                <a:gd name="T70" fmla="*/ 109 w 120"/>
                <a:gd name="T71" fmla="*/ 78 h 107"/>
                <a:gd name="T72" fmla="*/ 113 w 120"/>
                <a:gd name="T73" fmla="*/ 67 h 107"/>
                <a:gd name="T74" fmla="*/ 118 w 120"/>
                <a:gd name="T75" fmla="*/ 55 h 107"/>
                <a:gd name="T76" fmla="*/ 120 w 120"/>
                <a:gd name="T77" fmla="*/ 42 h 1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107"/>
                <a:gd name="T119" fmla="*/ 120 w 120"/>
                <a:gd name="T120" fmla="*/ 107 h 1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107">
                  <a:moveTo>
                    <a:pt x="120" y="42"/>
                  </a:moveTo>
                  <a:lnTo>
                    <a:pt x="118" y="32"/>
                  </a:lnTo>
                  <a:lnTo>
                    <a:pt x="115" y="19"/>
                  </a:lnTo>
                  <a:lnTo>
                    <a:pt x="111" y="11"/>
                  </a:lnTo>
                  <a:lnTo>
                    <a:pt x="105" y="0"/>
                  </a:lnTo>
                  <a:lnTo>
                    <a:pt x="103" y="2"/>
                  </a:lnTo>
                  <a:lnTo>
                    <a:pt x="109" y="11"/>
                  </a:lnTo>
                  <a:lnTo>
                    <a:pt x="113" y="21"/>
                  </a:lnTo>
                  <a:lnTo>
                    <a:pt x="115" y="32"/>
                  </a:lnTo>
                  <a:lnTo>
                    <a:pt x="118" y="42"/>
                  </a:lnTo>
                  <a:lnTo>
                    <a:pt x="115" y="55"/>
                  </a:lnTo>
                  <a:lnTo>
                    <a:pt x="111" y="67"/>
                  </a:lnTo>
                  <a:lnTo>
                    <a:pt x="107" y="78"/>
                  </a:lnTo>
                  <a:lnTo>
                    <a:pt x="99" y="86"/>
                  </a:lnTo>
                  <a:lnTo>
                    <a:pt x="90" y="95"/>
                  </a:lnTo>
                  <a:lnTo>
                    <a:pt x="80" y="99"/>
                  </a:lnTo>
                  <a:lnTo>
                    <a:pt x="67" y="103"/>
                  </a:lnTo>
                  <a:lnTo>
                    <a:pt x="54" y="105"/>
                  </a:lnTo>
                  <a:lnTo>
                    <a:pt x="46" y="103"/>
                  </a:lnTo>
                  <a:lnTo>
                    <a:pt x="38" y="103"/>
                  </a:lnTo>
                  <a:lnTo>
                    <a:pt x="31" y="99"/>
                  </a:lnTo>
                  <a:lnTo>
                    <a:pt x="23" y="97"/>
                  </a:lnTo>
                  <a:lnTo>
                    <a:pt x="10" y="86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0" y="91"/>
                  </a:lnTo>
                  <a:lnTo>
                    <a:pt x="23" y="99"/>
                  </a:lnTo>
                  <a:lnTo>
                    <a:pt x="38" y="105"/>
                  </a:lnTo>
                  <a:lnTo>
                    <a:pt x="54" y="107"/>
                  </a:lnTo>
                  <a:lnTo>
                    <a:pt x="67" y="105"/>
                  </a:lnTo>
                  <a:lnTo>
                    <a:pt x="80" y="101"/>
                  </a:lnTo>
                  <a:lnTo>
                    <a:pt x="90" y="97"/>
                  </a:lnTo>
                  <a:lnTo>
                    <a:pt x="101" y="88"/>
                  </a:lnTo>
                  <a:lnTo>
                    <a:pt x="109" y="78"/>
                  </a:lnTo>
                  <a:lnTo>
                    <a:pt x="113" y="67"/>
                  </a:lnTo>
                  <a:lnTo>
                    <a:pt x="118" y="55"/>
                  </a:lnTo>
                  <a:lnTo>
                    <a:pt x="120" y="42"/>
                  </a:lnTo>
                  <a:close/>
                </a:path>
              </a:pathLst>
            </a:custGeom>
            <a:solidFill>
              <a:srgbClr val="FF3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89" name="Freeform 548"/>
            <p:cNvSpPr>
              <a:spLocks/>
            </p:cNvSpPr>
            <p:nvPr/>
          </p:nvSpPr>
          <p:spPr bwMode="auto">
            <a:xfrm>
              <a:off x="1363" y="2374"/>
              <a:ext cx="118" cy="103"/>
            </a:xfrm>
            <a:custGeom>
              <a:avLst/>
              <a:gdLst>
                <a:gd name="T0" fmla="*/ 118 w 118"/>
                <a:gd name="T1" fmla="*/ 40 h 103"/>
                <a:gd name="T2" fmla="*/ 118 w 118"/>
                <a:gd name="T3" fmla="*/ 30 h 103"/>
                <a:gd name="T4" fmla="*/ 113 w 118"/>
                <a:gd name="T5" fmla="*/ 19 h 103"/>
                <a:gd name="T6" fmla="*/ 109 w 118"/>
                <a:gd name="T7" fmla="*/ 9 h 103"/>
                <a:gd name="T8" fmla="*/ 103 w 118"/>
                <a:gd name="T9" fmla="*/ 0 h 103"/>
                <a:gd name="T10" fmla="*/ 103 w 118"/>
                <a:gd name="T11" fmla="*/ 0 h 103"/>
                <a:gd name="T12" fmla="*/ 103 w 118"/>
                <a:gd name="T13" fmla="*/ 0 h 103"/>
                <a:gd name="T14" fmla="*/ 103 w 118"/>
                <a:gd name="T15" fmla="*/ 0 h 103"/>
                <a:gd name="T16" fmla="*/ 101 w 118"/>
                <a:gd name="T17" fmla="*/ 2 h 103"/>
                <a:gd name="T18" fmla="*/ 107 w 118"/>
                <a:gd name="T19" fmla="*/ 11 h 103"/>
                <a:gd name="T20" fmla="*/ 111 w 118"/>
                <a:gd name="T21" fmla="*/ 19 h 103"/>
                <a:gd name="T22" fmla="*/ 115 w 118"/>
                <a:gd name="T23" fmla="*/ 30 h 103"/>
                <a:gd name="T24" fmla="*/ 115 w 118"/>
                <a:gd name="T25" fmla="*/ 40 h 103"/>
                <a:gd name="T26" fmla="*/ 113 w 118"/>
                <a:gd name="T27" fmla="*/ 53 h 103"/>
                <a:gd name="T28" fmla="*/ 111 w 118"/>
                <a:gd name="T29" fmla="*/ 63 h 103"/>
                <a:gd name="T30" fmla="*/ 105 w 118"/>
                <a:gd name="T31" fmla="*/ 74 h 103"/>
                <a:gd name="T32" fmla="*/ 99 w 118"/>
                <a:gd name="T33" fmla="*/ 84 h 103"/>
                <a:gd name="T34" fmla="*/ 88 w 118"/>
                <a:gd name="T35" fmla="*/ 91 h 103"/>
                <a:gd name="T36" fmla="*/ 78 w 118"/>
                <a:gd name="T37" fmla="*/ 97 h 103"/>
                <a:gd name="T38" fmla="*/ 67 w 118"/>
                <a:gd name="T39" fmla="*/ 101 h 103"/>
                <a:gd name="T40" fmla="*/ 54 w 118"/>
                <a:gd name="T41" fmla="*/ 101 h 103"/>
                <a:gd name="T42" fmla="*/ 46 w 118"/>
                <a:gd name="T43" fmla="*/ 101 h 103"/>
                <a:gd name="T44" fmla="*/ 38 w 118"/>
                <a:gd name="T45" fmla="*/ 99 h 103"/>
                <a:gd name="T46" fmla="*/ 31 w 118"/>
                <a:gd name="T47" fmla="*/ 97 h 103"/>
                <a:gd name="T48" fmla="*/ 23 w 118"/>
                <a:gd name="T49" fmla="*/ 93 h 103"/>
                <a:gd name="T50" fmla="*/ 10 w 118"/>
                <a:gd name="T51" fmla="*/ 84 h 103"/>
                <a:gd name="T52" fmla="*/ 2 w 118"/>
                <a:gd name="T53" fmla="*/ 72 h 103"/>
                <a:gd name="T54" fmla="*/ 2 w 118"/>
                <a:gd name="T55" fmla="*/ 72 h 103"/>
                <a:gd name="T56" fmla="*/ 0 w 118"/>
                <a:gd name="T57" fmla="*/ 74 h 103"/>
                <a:gd name="T58" fmla="*/ 10 w 118"/>
                <a:gd name="T59" fmla="*/ 86 h 103"/>
                <a:gd name="T60" fmla="*/ 23 w 118"/>
                <a:gd name="T61" fmla="*/ 95 h 103"/>
                <a:gd name="T62" fmla="*/ 38 w 118"/>
                <a:gd name="T63" fmla="*/ 101 h 103"/>
                <a:gd name="T64" fmla="*/ 54 w 118"/>
                <a:gd name="T65" fmla="*/ 103 h 103"/>
                <a:gd name="T66" fmla="*/ 67 w 118"/>
                <a:gd name="T67" fmla="*/ 103 h 103"/>
                <a:gd name="T68" fmla="*/ 80 w 118"/>
                <a:gd name="T69" fmla="*/ 99 h 103"/>
                <a:gd name="T70" fmla="*/ 90 w 118"/>
                <a:gd name="T71" fmla="*/ 93 h 103"/>
                <a:gd name="T72" fmla="*/ 99 w 118"/>
                <a:gd name="T73" fmla="*/ 84 h 103"/>
                <a:gd name="T74" fmla="*/ 107 w 118"/>
                <a:gd name="T75" fmla="*/ 76 h 103"/>
                <a:gd name="T76" fmla="*/ 113 w 118"/>
                <a:gd name="T77" fmla="*/ 65 h 103"/>
                <a:gd name="T78" fmla="*/ 118 w 118"/>
                <a:gd name="T79" fmla="*/ 53 h 103"/>
                <a:gd name="T80" fmla="*/ 118 w 118"/>
                <a:gd name="T81" fmla="*/ 40 h 1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8"/>
                <a:gd name="T124" fmla="*/ 0 h 103"/>
                <a:gd name="T125" fmla="*/ 118 w 118"/>
                <a:gd name="T126" fmla="*/ 103 h 10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8" h="103">
                  <a:moveTo>
                    <a:pt x="118" y="40"/>
                  </a:moveTo>
                  <a:lnTo>
                    <a:pt x="118" y="30"/>
                  </a:lnTo>
                  <a:lnTo>
                    <a:pt x="113" y="19"/>
                  </a:lnTo>
                  <a:lnTo>
                    <a:pt x="109" y="9"/>
                  </a:lnTo>
                  <a:lnTo>
                    <a:pt x="103" y="0"/>
                  </a:lnTo>
                  <a:lnTo>
                    <a:pt x="101" y="2"/>
                  </a:lnTo>
                  <a:lnTo>
                    <a:pt x="107" y="11"/>
                  </a:lnTo>
                  <a:lnTo>
                    <a:pt x="111" y="19"/>
                  </a:lnTo>
                  <a:lnTo>
                    <a:pt x="115" y="30"/>
                  </a:lnTo>
                  <a:lnTo>
                    <a:pt x="115" y="40"/>
                  </a:lnTo>
                  <a:lnTo>
                    <a:pt x="113" y="53"/>
                  </a:lnTo>
                  <a:lnTo>
                    <a:pt x="111" y="63"/>
                  </a:lnTo>
                  <a:lnTo>
                    <a:pt x="105" y="74"/>
                  </a:lnTo>
                  <a:lnTo>
                    <a:pt x="99" y="84"/>
                  </a:lnTo>
                  <a:lnTo>
                    <a:pt x="88" y="91"/>
                  </a:lnTo>
                  <a:lnTo>
                    <a:pt x="78" y="97"/>
                  </a:lnTo>
                  <a:lnTo>
                    <a:pt x="67" y="101"/>
                  </a:lnTo>
                  <a:lnTo>
                    <a:pt x="54" y="101"/>
                  </a:lnTo>
                  <a:lnTo>
                    <a:pt x="46" y="101"/>
                  </a:lnTo>
                  <a:lnTo>
                    <a:pt x="38" y="99"/>
                  </a:lnTo>
                  <a:lnTo>
                    <a:pt x="31" y="97"/>
                  </a:lnTo>
                  <a:lnTo>
                    <a:pt x="23" y="93"/>
                  </a:lnTo>
                  <a:lnTo>
                    <a:pt x="10" y="84"/>
                  </a:lnTo>
                  <a:lnTo>
                    <a:pt x="2" y="72"/>
                  </a:lnTo>
                  <a:lnTo>
                    <a:pt x="0" y="74"/>
                  </a:lnTo>
                  <a:lnTo>
                    <a:pt x="10" y="86"/>
                  </a:lnTo>
                  <a:lnTo>
                    <a:pt x="23" y="95"/>
                  </a:lnTo>
                  <a:lnTo>
                    <a:pt x="38" y="101"/>
                  </a:lnTo>
                  <a:lnTo>
                    <a:pt x="54" y="103"/>
                  </a:lnTo>
                  <a:lnTo>
                    <a:pt x="67" y="103"/>
                  </a:lnTo>
                  <a:lnTo>
                    <a:pt x="80" y="99"/>
                  </a:lnTo>
                  <a:lnTo>
                    <a:pt x="90" y="93"/>
                  </a:lnTo>
                  <a:lnTo>
                    <a:pt x="99" y="84"/>
                  </a:lnTo>
                  <a:lnTo>
                    <a:pt x="107" y="76"/>
                  </a:lnTo>
                  <a:lnTo>
                    <a:pt x="113" y="65"/>
                  </a:lnTo>
                  <a:lnTo>
                    <a:pt x="118" y="53"/>
                  </a:lnTo>
                  <a:lnTo>
                    <a:pt x="118" y="40"/>
                  </a:lnTo>
                  <a:close/>
                </a:path>
              </a:pathLst>
            </a:custGeom>
            <a:solidFill>
              <a:srgbClr val="FF3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0" name="Freeform 549"/>
            <p:cNvSpPr>
              <a:spLocks/>
            </p:cNvSpPr>
            <p:nvPr/>
          </p:nvSpPr>
          <p:spPr bwMode="auto">
            <a:xfrm>
              <a:off x="1365" y="2374"/>
              <a:ext cx="116" cy="103"/>
            </a:xfrm>
            <a:custGeom>
              <a:avLst/>
              <a:gdLst>
                <a:gd name="T0" fmla="*/ 116 w 116"/>
                <a:gd name="T1" fmla="*/ 40 h 103"/>
                <a:gd name="T2" fmla="*/ 113 w 116"/>
                <a:gd name="T3" fmla="*/ 30 h 103"/>
                <a:gd name="T4" fmla="*/ 111 w 116"/>
                <a:gd name="T5" fmla="*/ 19 h 103"/>
                <a:gd name="T6" fmla="*/ 107 w 116"/>
                <a:gd name="T7" fmla="*/ 9 h 103"/>
                <a:gd name="T8" fmla="*/ 101 w 116"/>
                <a:gd name="T9" fmla="*/ 0 h 103"/>
                <a:gd name="T10" fmla="*/ 101 w 116"/>
                <a:gd name="T11" fmla="*/ 0 h 103"/>
                <a:gd name="T12" fmla="*/ 99 w 116"/>
                <a:gd name="T13" fmla="*/ 2 h 103"/>
                <a:gd name="T14" fmla="*/ 99 w 116"/>
                <a:gd name="T15" fmla="*/ 2 h 103"/>
                <a:gd name="T16" fmla="*/ 105 w 116"/>
                <a:gd name="T17" fmla="*/ 11 h 103"/>
                <a:gd name="T18" fmla="*/ 109 w 116"/>
                <a:gd name="T19" fmla="*/ 19 h 103"/>
                <a:gd name="T20" fmla="*/ 111 w 116"/>
                <a:gd name="T21" fmla="*/ 30 h 103"/>
                <a:gd name="T22" fmla="*/ 113 w 116"/>
                <a:gd name="T23" fmla="*/ 40 h 103"/>
                <a:gd name="T24" fmla="*/ 111 w 116"/>
                <a:gd name="T25" fmla="*/ 53 h 103"/>
                <a:gd name="T26" fmla="*/ 107 w 116"/>
                <a:gd name="T27" fmla="*/ 63 h 103"/>
                <a:gd name="T28" fmla="*/ 103 w 116"/>
                <a:gd name="T29" fmla="*/ 74 h 103"/>
                <a:gd name="T30" fmla="*/ 95 w 116"/>
                <a:gd name="T31" fmla="*/ 82 h 103"/>
                <a:gd name="T32" fmla="*/ 86 w 116"/>
                <a:gd name="T33" fmla="*/ 91 h 103"/>
                <a:gd name="T34" fmla="*/ 76 w 116"/>
                <a:gd name="T35" fmla="*/ 95 h 103"/>
                <a:gd name="T36" fmla="*/ 65 w 116"/>
                <a:gd name="T37" fmla="*/ 99 h 103"/>
                <a:gd name="T38" fmla="*/ 52 w 116"/>
                <a:gd name="T39" fmla="*/ 101 h 103"/>
                <a:gd name="T40" fmla="*/ 44 w 116"/>
                <a:gd name="T41" fmla="*/ 99 h 103"/>
                <a:gd name="T42" fmla="*/ 36 w 116"/>
                <a:gd name="T43" fmla="*/ 99 h 103"/>
                <a:gd name="T44" fmla="*/ 29 w 116"/>
                <a:gd name="T45" fmla="*/ 95 h 103"/>
                <a:gd name="T46" fmla="*/ 21 w 116"/>
                <a:gd name="T47" fmla="*/ 93 h 103"/>
                <a:gd name="T48" fmla="*/ 10 w 116"/>
                <a:gd name="T49" fmla="*/ 82 h 103"/>
                <a:gd name="T50" fmla="*/ 0 w 116"/>
                <a:gd name="T51" fmla="*/ 70 h 103"/>
                <a:gd name="T52" fmla="*/ 0 w 116"/>
                <a:gd name="T53" fmla="*/ 72 h 103"/>
                <a:gd name="T54" fmla="*/ 0 w 116"/>
                <a:gd name="T55" fmla="*/ 72 h 103"/>
                <a:gd name="T56" fmla="*/ 8 w 116"/>
                <a:gd name="T57" fmla="*/ 84 h 103"/>
                <a:gd name="T58" fmla="*/ 21 w 116"/>
                <a:gd name="T59" fmla="*/ 95 h 103"/>
                <a:gd name="T60" fmla="*/ 29 w 116"/>
                <a:gd name="T61" fmla="*/ 97 h 103"/>
                <a:gd name="T62" fmla="*/ 36 w 116"/>
                <a:gd name="T63" fmla="*/ 101 h 103"/>
                <a:gd name="T64" fmla="*/ 44 w 116"/>
                <a:gd name="T65" fmla="*/ 101 h 103"/>
                <a:gd name="T66" fmla="*/ 52 w 116"/>
                <a:gd name="T67" fmla="*/ 103 h 103"/>
                <a:gd name="T68" fmla="*/ 65 w 116"/>
                <a:gd name="T69" fmla="*/ 101 h 103"/>
                <a:gd name="T70" fmla="*/ 78 w 116"/>
                <a:gd name="T71" fmla="*/ 97 h 103"/>
                <a:gd name="T72" fmla="*/ 88 w 116"/>
                <a:gd name="T73" fmla="*/ 93 h 103"/>
                <a:gd name="T74" fmla="*/ 97 w 116"/>
                <a:gd name="T75" fmla="*/ 84 h 103"/>
                <a:gd name="T76" fmla="*/ 105 w 116"/>
                <a:gd name="T77" fmla="*/ 76 h 103"/>
                <a:gd name="T78" fmla="*/ 109 w 116"/>
                <a:gd name="T79" fmla="*/ 65 h 103"/>
                <a:gd name="T80" fmla="*/ 113 w 116"/>
                <a:gd name="T81" fmla="*/ 53 h 103"/>
                <a:gd name="T82" fmla="*/ 116 w 116"/>
                <a:gd name="T83" fmla="*/ 40 h 1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6"/>
                <a:gd name="T127" fmla="*/ 0 h 103"/>
                <a:gd name="T128" fmla="*/ 116 w 116"/>
                <a:gd name="T129" fmla="*/ 103 h 1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6" h="103">
                  <a:moveTo>
                    <a:pt x="116" y="40"/>
                  </a:moveTo>
                  <a:lnTo>
                    <a:pt x="113" y="30"/>
                  </a:lnTo>
                  <a:lnTo>
                    <a:pt x="111" y="19"/>
                  </a:lnTo>
                  <a:lnTo>
                    <a:pt x="107" y="9"/>
                  </a:lnTo>
                  <a:lnTo>
                    <a:pt x="101" y="0"/>
                  </a:lnTo>
                  <a:lnTo>
                    <a:pt x="99" y="2"/>
                  </a:lnTo>
                  <a:lnTo>
                    <a:pt x="105" y="11"/>
                  </a:lnTo>
                  <a:lnTo>
                    <a:pt x="109" y="19"/>
                  </a:lnTo>
                  <a:lnTo>
                    <a:pt x="111" y="30"/>
                  </a:lnTo>
                  <a:lnTo>
                    <a:pt x="113" y="40"/>
                  </a:lnTo>
                  <a:lnTo>
                    <a:pt x="111" y="53"/>
                  </a:lnTo>
                  <a:lnTo>
                    <a:pt x="107" y="63"/>
                  </a:lnTo>
                  <a:lnTo>
                    <a:pt x="103" y="74"/>
                  </a:lnTo>
                  <a:lnTo>
                    <a:pt x="95" y="82"/>
                  </a:lnTo>
                  <a:lnTo>
                    <a:pt x="86" y="91"/>
                  </a:lnTo>
                  <a:lnTo>
                    <a:pt x="76" y="95"/>
                  </a:lnTo>
                  <a:lnTo>
                    <a:pt x="65" y="99"/>
                  </a:lnTo>
                  <a:lnTo>
                    <a:pt x="52" y="101"/>
                  </a:lnTo>
                  <a:lnTo>
                    <a:pt x="44" y="99"/>
                  </a:lnTo>
                  <a:lnTo>
                    <a:pt x="36" y="99"/>
                  </a:lnTo>
                  <a:lnTo>
                    <a:pt x="29" y="95"/>
                  </a:lnTo>
                  <a:lnTo>
                    <a:pt x="21" y="93"/>
                  </a:lnTo>
                  <a:lnTo>
                    <a:pt x="10" y="82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8" y="84"/>
                  </a:lnTo>
                  <a:lnTo>
                    <a:pt x="21" y="95"/>
                  </a:lnTo>
                  <a:lnTo>
                    <a:pt x="29" y="97"/>
                  </a:lnTo>
                  <a:lnTo>
                    <a:pt x="36" y="101"/>
                  </a:lnTo>
                  <a:lnTo>
                    <a:pt x="44" y="101"/>
                  </a:lnTo>
                  <a:lnTo>
                    <a:pt x="52" y="103"/>
                  </a:lnTo>
                  <a:lnTo>
                    <a:pt x="65" y="101"/>
                  </a:lnTo>
                  <a:lnTo>
                    <a:pt x="78" y="97"/>
                  </a:lnTo>
                  <a:lnTo>
                    <a:pt x="88" y="93"/>
                  </a:lnTo>
                  <a:lnTo>
                    <a:pt x="97" y="84"/>
                  </a:lnTo>
                  <a:lnTo>
                    <a:pt x="105" y="76"/>
                  </a:lnTo>
                  <a:lnTo>
                    <a:pt x="109" y="65"/>
                  </a:lnTo>
                  <a:lnTo>
                    <a:pt x="113" y="53"/>
                  </a:lnTo>
                  <a:lnTo>
                    <a:pt x="116" y="40"/>
                  </a:lnTo>
                  <a:close/>
                </a:path>
              </a:pathLst>
            </a:custGeom>
            <a:solidFill>
              <a:srgbClr val="FF3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1" name="Freeform 550"/>
            <p:cNvSpPr>
              <a:spLocks/>
            </p:cNvSpPr>
            <p:nvPr/>
          </p:nvSpPr>
          <p:spPr bwMode="auto">
            <a:xfrm>
              <a:off x="1365" y="2376"/>
              <a:ext cx="113" cy="99"/>
            </a:xfrm>
            <a:custGeom>
              <a:avLst/>
              <a:gdLst>
                <a:gd name="T0" fmla="*/ 113 w 113"/>
                <a:gd name="T1" fmla="*/ 38 h 99"/>
                <a:gd name="T2" fmla="*/ 113 w 113"/>
                <a:gd name="T3" fmla="*/ 28 h 99"/>
                <a:gd name="T4" fmla="*/ 109 w 113"/>
                <a:gd name="T5" fmla="*/ 17 h 99"/>
                <a:gd name="T6" fmla="*/ 105 w 113"/>
                <a:gd name="T7" fmla="*/ 9 h 99"/>
                <a:gd name="T8" fmla="*/ 99 w 113"/>
                <a:gd name="T9" fmla="*/ 0 h 99"/>
                <a:gd name="T10" fmla="*/ 99 w 113"/>
                <a:gd name="T11" fmla="*/ 0 h 99"/>
                <a:gd name="T12" fmla="*/ 99 w 113"/>
                <a:gd name="T13" fmla="*/ 0 h 99"/>
                <a:gd name="T14" fmla="*/ 103 w 113"/>
                <a:gd name="T15" fmla="*/ 9 h 99"/>
                <a:gd name="T16" fmla="*/ 107 w 113"/>
                <a:gd name="T17" fmla="*/ 17 h 99"/>
                <a:gd name="T18" fmla="*/ 111 w 113"/>
                <a:gd name="T19" fmla="*/ 28 h 99"/>
                <a:gd name="T20" fmla="*/ 111 w 113"/>
                <a:gd name="T21" fmla="*/ 38 h 99"/>
                <a:gd name="T22" fmla="*/ 109 w 113"/>
                <a:gd name="T23" fmla="*/ 51 h 99"/>
                <a:gd name="T24" fmla="*/ 107 w 113"/>
                <a:gd name="T25" fmla="*/ 61 h 99"/>
                <a:gd name="T26" fmla="*/ 101 w 113"/>
                <a:gd name="T27" fmla="*/ 72 h 99"/>
                <a:gd name="T28" fmla="*/ 95 w 113"/>
                <a:gd name="T29" fmla="*/ 80 h 99"/>
                <a:gd name="T30" fmla="*/ 86 w 113"/>
                <a:gd name="T31" fmla="*/ 87 h 99"/>
                <a:gd name="T32" fmla="*/ 76 w 113"/>
                <a:gd name="T33" fmla="*/ 93 h 99"/>
                <a:gd name="T34" fmla="*/ 65 w 113"/>
                <a:gd name="T35" fmla="*/ 95 h 99"/>
                <a:gd name="T36" fmla="*/ 52 w 113"/>
                <a:gd name="T37" fmla="*/ 97 h 99"/>
                <a:gd name="T38" fmla="*/ 44 w 113"/>
                <a:gd name="T39" fmla="*/ 97 h 99"/>
                <a:gd name="T40" fmla="*/ 36 w 113"/>
                <a:gd name="T41" fmla="*/ 95 h 99"/>
                <a:gd name="T42" fmla="*/ 29 w 113"/>
                <a:gd name="T43" fmla="*/ 93 h 99"/>
                <a:gd name="T44" fmla="*/ 23 w 113"/>
                <a:gd name="T45" fmla="*/ 89 h 99"/>
                <a:gd name="T46" fmla="*/ 10 w 113"/>
                <a:gd name="T47" fmla="*/ 80 h 99"/>
                <a:gd name="T48" fmla="*/ 2 w 113"/>
                <a:gd name="T49" fmla="*/ 68 h 99"/>
                <a:gd name="T50" fmla="*/ 0 w 113"/>
                <a:gd name="T51" fmla="*/ 68 h 99"/>
                <a:gd name="T52" fmla="*/ 0 w 113"/>
                <a:gd name="T53" fmla="*/ 70 h 99"/>
                <a:gd name="T54" fmla="*/ 8 w 113"/>
                <a:gd name="T55" fmla="*/ 82 h 99"/>
                <a:gd name="T56" fmla="*/ 21 w 113"/>
                <a:gd name="T57" fmla="*/ 91 h 99"/>
                <a:gd name="T58" fmla="*/ 29 w 113"/>
                <a:gd name="T59" fmla="*/ 95 h 99"/>
                <a:gd name="T60" fmla="*/ 36 w 113"/>
                <a:gd name="T61" fmla="*/ 97 h 99"/>
                <a:gd name="T62" fmla="*/ 44 w 113"/>
                <a:gd name="T63" fmla="*/ 99 h 99"/>
                <a:gd name="T64" fmla="*/ 52 w 113"/>
                <a:gd name="T65" fmla="*/ 99 h 99"/>
                <a:gd name="T66" fmla="*/ 65 w 113"/>
                <a:gd name="T67" fmla="*/ 99 h 99"/>
                <a:gd name="T68" fmla="*/ 76 w 113"/>
                <a:gd name="T69" fmla="*/ 95 h 99"/>
                <a:gd name="T70" fmla="*/ 86 w 113"/>
                <a:gd name="T71" fmla="*/ 89 h 99"/>
                <a:gd name="T72" fmla="*/ 97 w 113"/>
                <a:gd name="T73" fmla="*/ 82 h 99"/>
                <a:gd name="T74" fmla="*/ 103 w 113"/>
                <a:gd name="T75" fmla="*/ 72 h 99"/>
                <a:gd name="T76" fmla="*/ 109 w 113"/>
                <a:gd name="T77" fmla="*/ 61 h 99"/>
                <a:gd name="T78" fmla="*/ 111 w 113"/>
                <a:gd name="T79" fmla="*/ 51 h 99"/>
                <a:gd name="T80" fmla="*/ 113 w 113"/>
                <a:gd name="T81" fmla="*/ 38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99"/>
                <a:gd name="T125" fmla="*/ 113 w 113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99">
                  <a:moveTo>
                    <a:pt x="113" y="38"/>
                  </a:moveTo>
                  <a:lnTo>
                    <a:pt x="113" y="28"/>
                  </a:lnTo>
                  <a:lnTo>
                    <a:pt x="109" y="17"/>
                  </a:lnTo>
                  <a:lnTo>
                    <a:pt x="105" y="9"/>
                  </a:lnTo>
                  <a:lnTo>
                    <a:pt x="99" y="0"/>
                  </a:lnTo>
                  <a:lnTo>
                    <a:pt x="103" y="9"/>
                  </a:lnTo>
                  <a:lnTo>
                    <a:pt x="107" y="17"/>
                  </a:lnTo>
                  <a:lnTo>
                    <a:pt x="111" y="28"/>
                  </a:lnTo>
                  <a:lnTo>
                    <a:pt x="111" y="38"/>
                  </a:lnTo>
                  <a:lnTo>
                    <a:pt x="109" y="51"/>
                  </a:lnTo>
                  <a:lnTo>
                    <a:pt x="107" y="61"/>
                  </a:lnTo>
                  <a:lnTo>
                    <a:pt x="101" y="72"/>
                  </a:lnTo>
                  <a:lnTo>
                    <a:pt x="95" y="80"/>
                  </a:lnTo>
                  <a:lnTo>
                    <a:pt x="86" y="87"/>
                  </a:lnTo>
                  <a:lnTo>
                    <a:pt x="76" y="93"/>
                  </a:lnTo>
                  <a:lnTo>
                    <a:pt x="65" y="95"/>
                  </a:lnTo>
                  <a:lnTo>
                    <a:pt x="52" y="97"/>
                  </a:lnTo>
                  <a:lnTo>
                    <a:pt x="44" y="97"/>
                  </a:lnTo>
                  <a:lnTo>
                    <a:pt x="36" y="95"/>
                  </a:lnTo>
                  <a:lnTo>
                    <a:pt x="29" y="93"/>
                  </a:lnTo>
                  <a:lnTo>
                    <a:pt x="23" y="89"/>
                  </a:lnTo>
                  <a:lnTo>
                    <a:pt x="10" y="80"/>
                  </a:lnTo>
                  <a:lnTo>
                    <a:pt x="2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8" y="82"/>
                  </a:lnTo>
                  <a:lnTo>
                    <a:pt x="21" y="91"/>
                  </a:lnTo>
                  <a:lnTo>
                    <a:pt x="29" y="95"/>
                  </a:lnTo>
                  <a:lnTo>
                    <a:pt x="36" y="97"/>
                  </a:lnTo>
                  <a:lnTo>
                    <a:pt x="44" y="99"/>
                  </a:lnTo>
                  <a:lnTo>
                    <a:pt x="52" y="99"/>
                  </a:lnTo>
                  <a:lnTo>
                    <a:pt x="65" y="99"/>
                  </a:lnTo>
                  <a:lnTo>
                    <a:pt x="76" y="95"/>
                  </a:lnTo>
                  <a:lnTo>
                    <a:pt x="86" y="89"/>
                  </a:lnTo>
                  <a:lnTo>
                    <a:pt x="97" y="82"/>
                  </a:lnTo>
                  <a:lnTo>
                    <a:pt x="103" y="72"/>
                  </a:lnTo>
                  <a:lnTo>
                    <a:pt x="109" y="61"/>
                  </a:lnTo>
                  <a:lnTo>
                    <a:pt x="111" y="51"/>
                  </a:lnTo>
                  <a:lnTo>
                    <a:pt x="113" y="38"/>
                  </a:lnTo>
                  <a:close/>
                </a:path>
              </a:pathLst>
            </a:custGeom>
            <a:solidFill>
              <a:srgbClr val="FF3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2" name="Freeform 551"/>
            <p:cNvSpPr>
              <a:spLocks/>
            </p:cNvSpPr>
            <p:nvPr/>
          </p:nvSpPr>
          <p:spPr bwMode="auto">
            <a:xfrm>
              <a:off x="1365" y="2376"/>
              <a:ext cx="113" cy="99"/>
            </a:xfrm>
            <a:custGeom>
              <a:avLst/>
              <a:gdLst>
                <a:gd name="T0" fmla="*/ 113 w 113"/>
                <a:gd name="T1" fmla="*/ 38 h 99"/>
                <a:gd name="T2" fmla="*/ 111 w 113"/>
                <a:gd name="T3" fmla="*/ 28 h 99"/>
                <a:gd name="T4" fmla="*/ 109 w 113"/>
                <a:gd name="T5" fmla="*/ 17 h 99"/>
                <a:gd name="T6" fmla="*/ 105 w 113"/>
                <a:gd name="T7" fmla="*/ 9 h 99"/>
                <a:gd name="T8" fmla="*/ 99 w 113"/>
                <a:gd name="T9" fmla="*/ 0 h 99"/>
                <a:gd name="T10" fmla="*/ 99 w 113"/>
                <a:gd name="T11" fmla="*/ 0 h 99"/>
                <a:gd name="T12" fmla="*/ 97 w 113"/>
                <a:gd name="T13" fmla="*/ 3 h 99"/>
                <a:gd name="T14" fmla="*/ 103 w 113"/>
                <a:gd name="T15" fmla="*/ 9 h 99"/>
                <a:gd name="T16" fmla="*/ 107 w 113"/>
                <a:gd name="T17" fmla="*/ 19 h 99"/>
                <a:gd name="T18" fmla="*/ 109 w 113"/>
                <a:gd name="T19" fmla="*/ 28 h 99"/>
                <a:gd name="T20" fmla="*/ 109 w 113"/>
                <a:gd name="T21" fmla="*/ 38 h 99"/>
                <a:gd name="T22" fmla="*/ 109 w 113"/>
                <a:gd name="T23" fmla="*/ 51 h 99"/>
                <a:gd name="T24" fmla="*/ 105 w 113"/>
                <a:gd name="T25" fmla="*/ 61 h 99"/>
                <a:gd name="T26" fmla="*/ 101 w 113"/>
                <a:gd name="T27" fmla="*/ 70 h 99"/>
                <a:gd name="T28" fmla="*/ 92 w 113"/>
                <a:gd name="T29" fmla="*/ 78 h 99"/>
                <a:gd name="T30" fmla="*/ 84 w 113"/>
                <a:gd name="T31" fmla="*/ 87 h 99"/>
                <a:gd name="T32" fmla="*/ 76 w 113"/>
                <a:gd name="T33" fmla="*/ 91 h 99"/>
                <a:gd name="T34" fmla="*/ 65 w 113"/>
                <a:gd name="T35" fmla="*/ 95 h 99"/>
                <a:gd name="T36" fmla="*/ 52 w 113"/>
                <a:gd name="T37" fmla="*/ 95 h 99"/>
                <a:gd name="T38" fmla="*/ 44 w 113"/>
                <a:gd name="T39" fmla="*/ 95 h 99"/>
                <a:gd name="T40" fmla="*/ 36 w 113"/>
                <a:gd name="T41" fmla="*/ 93 h 99"/>
                <a:gd name="T42" fmla="*/ 29 w 113"/>
                <a:gd name="T43" fmla="*/ 91 h 99"/>
                <a:gd name="T44" fmla="*/ 23 w 113"/>
                <a:gd name="T45" fmla="*/ 87 h 99"/>
                <a:gd name="T46" fmla="*/ 10 w 113"/>
                <a:gd name="T47" fmla="*/ 78 h 99"/>
                <a:gd name="T48" fmla="*/ 2 w 113"/>
                <a:gd name="T49" fmla="*/ 66 h 99"/>
                <a:gd name="T50" fmla="*/ 2 w 113"/>
                <a:gd name="T51" fmla="*/ 68 h 99"/>
                <a:gd name="T52" fmla="*/ 0 w 113"/>
                <a:gd name="T53" fmla="*/ 68 h 99"/>
                <a:gd name="T54" fmla="*/ 10 w 113"/>
                <a:gd name="T55" fmla="*/ 80 h 99"/>
                <a:gd name="T56" fmla="*/ 21 w 113"/>
                <a:gd name="T57" fmla="*/ 91 h 99"/>
                <a:gd name="T58" fmla="*/ 29 w 113"/>
                <a:gd name="T59" fmla="*/ 93 h 99"/>
                <a:gd name="T60" fmla="*/ 36 w 113"/>
                <a:gd name="T61" fmla="*/ 97 h 99"/>
                <a:gd name="T62" fmla="*/ 44 w 113"/>
                <a:gd name="T63" fmla="*/ 97 h 99"/>
                <a:gd name="T64" fmla="*/ 52 w 113"/>
                <a:gd name="T65" fmla="*/ 99 h 99"/>
                <a:gd name="T66" fmla="*/ 65 w 113"/>
                <a:gd name="T67" fmla="*/ 97 h 99"/>
                <a:gd name="T68" fmla="*/ 76 w 113"/>
                <a:gd name="T69" fmla="*/ 93 h 99"/>
                <a:gd name="T70" fmla="*/ 86 w 113"/>
                <a:gd name="T71" fmla="*/ 89 h 99"/>
                <a:gd name="T72" fmla="*/ 95 w 113"/>
                <a:gd name="T73" fmla="*/ 80 h 99"/>
                <a:gd name="T74" fmla="*/ 103 w 113"/>
                <a:gd name="T75" fmla="*/ 72 h 99"/>
                <a:gd name="T76" fmla="*/ 107 w 113"/>
                <a:gd name="T77" fmla="*/ 61 h 99"/>
                <a:gd name="T78" fmla="*/ 111 w 113"/>
                <a:gd name="T79" fmla="*/ 51 h 99"/>
                <a:gd name="T80" fmla="*/ 113 w 113"/>
                <a:gd name="T81" fmla="*/ 38 h 9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99"/>
                <a:gd name="T125" fmla="*/ 113 w 113"/>
                <a:gd name="T126" fmla="*/ 99 h 9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99">
                  <a:moveTo>
                    <a:pt x="113" y="38"/>
                  </a:moveTo>
                  <a:lnTo>
                    <a:pt x="111" y="28"/>
                  </a:lnTo>
                  <a:lnTo>
                    <a:pt x="109" y="17"/>
                  </a:lnTo>
                  <a:lnTo>
                    <a:pt x="105" y="9"/>
                  </a:lnTo>
                  <a:lnTo>
                    <a:pt x="99" y="0"/>
                  </a:lnTo>
                  <a:lnTo>
                    <a:pt x="97" y="3"/>
                  </a:lnTo>
                  <a:lnTo>
                    <a:pt x="103" y="9"/>
                  </a:lnTo>
                  <a:lnTo>
                    <a:pt x="107" y="19"/>
                  </a:lnTo>
                  <a:lnTo>
                    <a:pt x="109" y="28"/>
                  </a:lnTo>
                  <a:lnTo>
                    <a:pt x="109" y="38"/>
                  </a:lnTo>
                  <a:lnTo>
                    <a:pt x="109" y="51"/>
                  </a:lnTo>
                  <a:lnTo>
                    <a:pt x="105" y="61"/>
                  </a:lnTo>
                  <a:lnTo>
                    <a:pt x="101" y="70"/>
                  </a:lnTo>
                  <a:lnTo>
                    <a:pt x="92" y="78"/>
                  </a:lnTo>
                  <a:lnTo>
                    <a:pt x="84" y="87"/>
                  </a:lnTo>
                  <a:lnTo>
                    <a:pt x="76" y="91"/>
                  </a:lnTo>
                  <a:lnTo>
                    <a:pt x="65" y="95"/>
                  </a:lnTo>
                  <a:lnTo>
                    <a:pt x="52" y="95"/>
                  </a:lnTo>
                  <a:lnTo>
                    <a:pt x="44" y="95"/>
                  </a:lnTo>
                  <a:lnTo>
                    <a:pt x="36" y="93"/>
                  </a:lnTo>
                  <a:lnTo>
                    <a:pt x="29" y="91"/>
                  </a:lnTo>
                  <a:lnTo>
                    <a:pt x="23" y="87"/>
                  </a:lnTo>
                  <a:lnTo>
                    <a:pt x="10" y="7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0" y="68"/>
                  </a:lnTo>
                  <a:lnTo>
                    <a:pt x="10" y="80"/>
                  </a:lnTo>
                  <a:lnTo>
                    <a:pt x="21" y="91"/>
                  </a:lnTo>
                  <a:lnTo>
                    <a:pt x="29" y="93"/>
                  </a:lnTo>
                  <a:lnTo>
                    <a:pt x="36" y="97"/>
                  </a:lnTo>
                  <a:lnTo>
                    <a:pt x="44" y="97"/>
                  </a:lnTo>
                  <a:lnTo>
                    <a:pt x="52" y="99"/>
                  </a:lnTo>
                  <a:lnTo>
                    <a:pt x="65" y="97"/>
                  </a:lnTo>
                  <a:lnTo>
                    <a:pt x="76" y="93"/>
                  </a:lnTo>
                  <a:lnTo>
                    <a:pt x="86" y="89"/>
                  </a:lnTo>
                  <a:lnTo>
                    <a:pt x="95" y="80"/>
                  </a:lnTo>
                  <a:lnTo>
                    <a:pt x="103" y="72"/>
                  </a:lnTo>
                  <a:lnTo>
                    <a:pt x="107" y="61"/>
                  </a:lnTo>
                  <a:lnTo>
                    <a:pt x="111" y="51"/>
                  </a:lnTo>
                  <a:lnTo>
                    <a:pt x="113" y="38"/>
                  </a:lnTo>
                  <a:close/>
                </a:path>
              </a:pathLst>
            </a:custGeom>
            <a:solidFill>
              <a:srgbClr val="FF3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3" name="Freeform 552"/>
            <p:cNvSpPr>
              <a:spLocks noEditPoints="1"/>
            </p:cNvSpPr>
            <p:nvPr/>
          </p:nvSpPr>
          <p:spPr bwMode="auto">
            <a:xfrm>
              <a:off x="1367" y="2376"/>
              <a:ext cx="109" cy="97"/>
            </a:xfrm>
            <a:custGeom>
              <a:avLst/>
              <a:gdLst>
                <a:gd name="T0" fmla="*/ 109 w 109"/>
                <a:gd name="T1" fmla="*/ 38 h 97"/>
                <a:gd name="T2" fmla="*/ 109 w 109"/>
                <a:gd name="T3" fmla="*/ 28 h 97"/>
                <a:gd name="T4" fmla="*/ 105 w 109"/>
                <a:gd name="T5" fmla="*/ 17 h 97"/>
                <a:gd name="T6" fmla="*/ 101 w 109"/>
                <a:gd name="T7" fmla="*/ 9 h 97"/>
                <a:gd name="T8" fmla="*/ 97 w 109"/>
                <a:gd name="T9" fmla="*/ 0 h 97"/>
                <a:gd name="T10" fmla="*/ 95 w 109"/>
                <a:gd name="T11" fmla="*/ 3 h 97"/>
                <a:gd name="T12" fmla="*/ 95 w 109"/>
                <a:gd name="T13" fmla="*/ 3 h 97"/>
                <a:gd name="T14" fmla="*/ 99 w 109"/>
                <a:gd name="T15" fmla="*/ 11 h 97"/>
                <a:gd name="T16" fmla="*/ 103 w 109"/>
                <a:gd name="T17" fmla="*/ 19 h 97"/>
                <a:gd name="T18" fmla="*/ 105 w 109"/>
                <a:gd name="T19" fmla="*/ 28 h 97"/>
                <a:gd name="T20" fmla="*/ 107 w 109"/>
                <a:gd name="T21" fmla="*/ 38 h 97"/>
                <a:gd name="T22" fmla="*/ 105 w 109"/>
                <a:gd name="T23" fmla="*/ 49 h 97"/>
                <a:gd name="T24" fmla="*/ 103 w 109"/>
                <a:gd name="T25" fmla="*/ 61 h 97"/>
                <a:gd name="T26" fmla="*/ 97 w 109"/>
                <a:gd name="T27" fmla="*/ 70 h 97"/>
                <a:gd name="T28" fmla="*/ 90 w 109"/>
                <a:gd name="T29" fmla="*/ 78 h 97"/>
                <a:gd name="T30" fmla="*/ 82 w 109"/>
                <a:gd name="T31" fmla="*/ 84 h 97"/>
                <a:gd name="T32" fmla="*/ 72 w 109"/>
                <a:gd name="T33" fmla="*/ 91 h 97"/>
                <a:gd name="T34" fmla="*/ 61 w 109"/>
                <a:gd name="T35" fmla="*/ 93 h 97"/>
                <a:gd name="T36" fmla="*/ 50 w 109"/>
                <a:gd name="T37" fmla="*/ 95 h 97"/>
                <a:gd name="T38" fmla="*/ 42 w 109"/>
                <a:gd name="T39" fmla="*/ 95 h 97"/>
                <a:gd name="T40" fmla="*/ 36 w 109"/>
                <a:gd name="T41" fmla="*/ 93 h 97"/>
                <a:gd name="T42" fmla="*/ 27 w 109"/>
                <a:gd name="T43" fmla="*/ 91 h 97"/>
                <a:gd name="T44" fmla="*/ 21 w 109"/>
                <a:gd name="T45" fmla="*/ 87 h 97"/>
                <a:gd name="T46" fmla="*/ 8 w 109"/>
                <a:gd name="T47" fmla="*/ 76 h 97"/>
                <a:gd name="T48" fmla="*/ 0 w 109"/>
                <a:gd name="T49" fmla="*/ 63 h 97"/>
                <a:gd name="T50" fmla="*/ 0 w 109"/>
                <a:gd name="T51" fmla="*/ 66 h 97"/>
                <a:gd name="T52" fmla="*/ 0 w 109"/>
                <a:gd name="T53" fmla="*/ 68 h 97"/>
                <a:gd name="T54" fmla="*/ 8 w 109"/>
                <a:gd name="T55" fmla="*/ 80 h 97"/>
                <a:gd name="T56" fmla="*/ 21 w 109"/>
                <a:gd name="T57" fmla="*/ 89 h 97"/>
                <a:gd name="T58" fmla="*/ 27 w 109"/>
                <a:gd name="T59" fmla="*/ 93 h 97"/>
                <a:gd name="T60" fmla="*/ 34 w 109"/>
                <a:gd name="T61" fmla="*/ 95 h 97"/>
                <a:gd name="T62" fmla="*/ 42 w 109"/>
                <a:gd name="T63" fmla="*/ 97 h 97"/>
                <a:gd name="T64" fmla="*/ 50 w 109"/>
                <a:gd name="T65" fmla="*/ 97 h 97"/>
                <a:gd name="T66" fmla="*/ 63 w 109"/>
                <a:gd name="T67" fmla="*/ 95 h 97"/>
                <a:gd name="T68" fmla="*/ 74 w 109"/>
                <a:gd name="T69" fmla="*/ 93 h 97"/>
                <a:gd name="T70" fmla="*/ 84 w 109"/>
                <a:gd name="T71" fmla="*/ 87 h 97"/>
                <a:gd name="T72" fmla="*/ 93 w 109"/>
                <a:gd name="T73" fmla="*/ 80 h 97"/>
                <a:gd name="T74" fmla="*/ 99 w 109"/>
                <a:gd name="T75" fmla="*/ 72 h 97"/>
                <a:gd name="T76" fmla="*/ 105 w 109"/>
                <a:gd name="T77" fmla="*/ 61 h 97"/>
                <a:gd name="T78" fmla="*/ 107 w 109"/>
                <a:gd name="T79" fmla="*/ 51 h 97"/>
                <a:gd name="T80" fmla="*/ 109 w 109"/>
                <a:gd name="T81" fmla="*/ 38 h 97"/>
                <a:gd name="T82" fmla="*/ 0 w 109"/>
                <a:gd name="T83" fmla="*/ 11 h 97"/>
                <a:gd name="T84" fmla="*/ 2 w 109"/>
                <a:gd name="T85" fmla="*/ 9 h 97"/>
                <a:gd name="T86" fmla="*/ 2 w 109"/>
                <a:gd name="T87" fmla="*/ 9 h 97"/>
                <a:gd name="T88" fmla="*/ 2 w 109"/>
                <a:gd name="T89" fmla="*/ 9 h 97"/>
                <a:gd name="T90" fmla="*/ 0 w 109"/>
                <a:gd name="T91" fmla="*/ 11 h 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9"/>
                <a:gd name="T139" fmla="*/ 0 h 97"/>
                <a:gd name="T140" fmla="*/ 109 w 109"/>
                <a:gd name="T141" fmla="*/ 97 h 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9" h="97">
                  <a:moveTo>
                    <a:pt x="109" y="38"/>
                  </a:moveTo>
                  <a:lnTo>
                    <a:pt x="109" y="28"/>
                  </a:lnTo>
                  <a:lnTo>
                    <a:pt x="105" y="17"/>
                  </a:lnTo>
                  <a:lnTo>
                    <a:pt x="101" y="9"/>
                  </a:lnTo>
                  <a:lnTo>
                    <a:pt x="97" y="0"/>
                  </a:lnTo>
                  <a:lnTo>
                    <a:pt x="95" y="3"/>
                  </a:lnTo>
                  <a:lnTo>
                    <a:pt x="99" y="11"/>
                  </a:lnTo>
                  <a:lnTo>
                    <a:pt x="103" y="19"/>
                  </a:lnTo>
                  <a:lnTo>
                    <a:pt x="105" y="28"/>
                  </a:lnTo>
                  <a:lnTo>
                    <a:pt x="107" y="38"/>
                  </a:lnTo>
                  <a:lnTo>
                    <a:pt x="105" y="49"/>
                  </a:lnTo>
                  <a:lnTo>
                    <a:pt x="103" y="61"/>
                  </a:lnTo>
                  <a:lnTo>
                    <a:pt x="97" y="70"/>
                  </a:lnTo>
                  <a:lnTo>
                    <a:pt x="90" y="78"/>
                  </a:lnTo>
                  <a:lnTo>
                    <a:pt x="82" y="84"/>
                  </a:lnTo>
                  <a:lnTo>
                    <a:pt x="72" y="91"/>
                  </a:lnTo>
                  <a:lnTo>
                    <a:pt x="61" y="93"/>
                  </a:lnTo>
                  <a:lnTo>
                    <a:pt x="50" y="95"/>
                  </a:lnTo>
                  <a:lnTo>
                    <a:pt x="42" y="95"/>
                  </a:lnTo>
                  <a:lnTo>
                    <a:pt x="36" y="93"/>
                  </a:lnTo>
                  <a:lnTo>
                    <a:pt x="27" y="91"/>
                  </a:lnTo>
                  <a:lnTo>
                    <a:pt x="21" y="87"/>
                  </a:lnTo>
                  <a:lnTo>
                    <a:pt x="8" y="76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8" y="80"/>
                  </a:lnTo>
                  <a:lnTo>
                    <a:pt x="21" y="89"/>
                  </a:lnTo>
                  <a:lnTo>
                    <a:pt x="27" y="93"/>
                  </a:lnTo>
                  <a:lnTo>
                    <a:pt x="34" y="95"/>
                  </a:lnTo>
                  <a:lnTo>
                    <a:pt x="42" y="97"/>
                  </a:lnTo>
                  <a:lnTo>
                    <a:pt x="50" y="97"/>
                  </a:lnTo>
                  <a:lnTo>
                    <a:pt x="63" y="95"/>
                  </a:lnTo>
                  <a:lnTo>
                    <a:pt x="74" y="93"/>
                  </a:lnTo>
                  <a:lnTo>
                    <a:pt x="84" y="87"/>
                  </a:lnTo>
                  <a:lnTo>
                    <a:pt x="93" y="80"/>
                  </a:lnTo>
                  <a:lnTo>
                    <a:pt x="99" y="72"/>
                  </a:lnTo>
                  <a:lnTo>
                    <a:pt x="105" y="61"/>
                  </a:lnTo>
                  <a:lnTo>
                    <a:pt x="107" y="51"/>
                  </a:lnTo>
                  <a:lnTo>
                    <a:pt x="109" y="38"/>
                  </a:lnTo>
                  <a:close/>
                  <a:moveTo>
                    <a:pt x="0" y="11"/>
                  </a:moveTo>
                  <a:lnTo>
                    <a:pt x="2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3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4" name="Freeform 553"/>
            <p:cNvSpPr>
              <a:spLocks noEditPoints="1"/>
            </p:cNvSpPr>
            <p:nvPr/>
          </p:nvSpPr>
          <p:spPr bwMode="auto">
            <a:xfrm>
              <a:off x="1367" y="2379"/>
              <a:ext cx="107" cy="92"/>
            </a:xfrm>
            <a:custGeom>
              <a:avLst/>
              <a:gdLst>
                <a:gd name="T0" fmla="*/ 107 w 107"/>
                <a:gd name="T1" fmla="*/ 35 h 92"/>
                <a:gd name="T2" fmla="*/ 107 w 107"/>
                <a:gd name="T3" fmla="*/ 25 h 92"/>
                <a:gd name="T4" fmla="*/ 105 w 107"/>
                <a:gd name="T5" fmla="*/ 16 h 92"/>
                <a:gd name="T6" fmla="*/ 101 w 107"/>
                <a:gd name="T7" fmla="*/ 6 h 92"/>
                <a:gd name="T8" fmla="*/ 95 w 107"/>
                <a:gd name="T9" fmla="*/ 0 h 92"/>
                <a:gd name="T10" fmla="*/ 95 w 107"/>
                <a:gd name="T11" fmla="*/ 0 h 92"/>
                <a:gd name="T12" fmla="*/ 93 w 107"/>
                <a:gd name="T13" fmla="*/ 0 h 92"/>
                <a:gd name="T14" fmla="*/ 99 w 107"/>
                <a:gd name="T15" fmla="*/ 8 h 92"/>
                <a:gd name="T16" fmla="*/ 103 w 107"/>
                <a:gd name="T17" fmla="*/ 16 h 92"/>
                <a:gd name="T18" fmla="*/ 105 w 107"/>
                <a:gd name="T19" fmla="*/ 25 h 92"/>
                <a:gd name="T20" fmla="*/ 105 w 107"/>
                <a:gd name="T21" fmla="*/ 35 h 92"/>
                <a:gd name="T22" fmla="*/ 105 w 107"/>
                <a:gd name="T23" fmla="*/ 46 h 92"/>
                <a:gd name="T24" fmla="*/ 101 w 107"/>
                <a:gd name="T25" fmla="*/ 56 h 92"/>
                <a:gd name="T26" fmla="*/ 97 w 107"/>
                <a:gd name="T27" fmla="*/ 67 h 92"/>
                <a:gd name="T28" fmla="*/ 90 w 107"/>
                <a:gd name="T29" fmla="*/ 75 h 92"/>
                <a:gd name="T30" fmla="*/ 82 w 107"/>
                <a:gd name="T31" fmla="*/ 81 h 92"/>
                <a:gd name="T32" fmla="*/ 72 w 107"/>
                <a:gd name="T33" fmla="*/ 86 h 92"/>
                <a:gd name="T34" fmla="*/ 61 w 107"/>
                <a:gd name="T35" fmla="*/ 90 h 92"/>
                <a:gd name="T36" fmla="*/ 50 w 107"/>
                <a:gd name="T37" fmla="*/ 90 h 92"/>
                <a:gd name="T38" fmla="*/ 42 w 107"/>
                <a:gd name="T39" fmla="*/ 90 h 92"/>
                <a:gd name="T40" fmla="*/ 36 w 107"/>
                <a:gd name="T41" fmla="*/ 88 h 92"/>
                <a:gd name="T42" fmla="*/ 27 w 107"/>
                <a:gd name="T43" fmla="*/ 86 h 92"/>
                <a:gd name="T44" fmla="*/ 21 w 107"/>
                <a:gd name="T45" fmla="*/ 81 h 92"/>
                <a:gd name="T46" fmla="*/ 11 w 107"/>
                <a:gd name="T47" fmla="*/ 73 h 92"/>
                <a:gd name="T48" fmla="*/ 0 w 107"/>
                <a:gd name="T49" fmla="*/ 60 h 92"/>
                <a:gd name="T50" fmla="*/ 0 w 107"/>
                <a:gd name="T51" fmla="*/ 60 h 92"/>
                <a:gd name="T52" fmla="*/ 0 w 107"/>
                <a:gd name="T53" fmla="*/ 63 h 92"/>
                <a:gd name="T54" fmla="*/ 8 w 107"/>
                <a:gd name="T55" fmla="*/ 75 h 92"/>
                <a:gd name="T56" fmla="*/ 21 w 107"/>
                <a:gd name="T57" fmla="*/ 84 h 92"/>
                <a:gd name="T58" fmla="*/ 27 w 107"/>
                <a:gd name="T59" fmla="*/ 88 h 92"/>
                <a:gd name="T60" fmla="*/ 34 w 107"/>
                <a:gd name="T61" fmla="*/ 90 h 92"/>
                <a:gd name="T62" fmla="*/ 42 w 107"/>
                <a:gd name="T63" fmla="*/ 92 h 92"/>
                <a:gd name="T64" fmla="*/ 50 w 107"/>
                <a:gd name="T65" fmla="*/ 92 h 92"/>
                <a:gd name="T66" fmla="*/ 63 w 107"/>
                <a:gd name="T67" fmla="*/ 92 h 92"/>
                <a:gd name="T68" fmla="*/ 74 w 107"/>
                <a:gd name="T69" fmla="*/ 88 h 92"/>
                <a:gd name="T70" fmla="*/ 82 w 107"/>
                <a:gd name="T71" fmla="*/ 84 h 92"/>
                <a:gd name="T72" fmla="*/ 90 w 107"/>
                <a:gd name="T73" fmla="*/ 75 h 92"/>
                <a:gd name="T74" fmla="*/ 99 w 107"/>
                <a:gd name="T75" fmla="*/ 67 h 92"/>
                <a:gd name="T76" fmla="*/ 103 w 107"/>
                <a:gd name="T77" fmla="*/ 58 h 92"/>
                <a:gd name="T78" fmla="*/ 107 w 107"/>
                <a:gd name="T79" fmla="*/ 48 h 92"/>
                <a:gd name="T80" fmla="*/ 107 w 107"/>
                <a:gd name="T81" fmla="*/ 35 h 92"/>
                <a:gd name="T82" fmla="*/ 0 w 107"/>
                <a:gd name="T83" fmla="*/ 10 h 92"/>
                <a:gd name="T84" fmla="*/ 2 w 107"/>
                <a:gd name="T85" fmla="*/ 6 h 92"/>
                <a:gd name="T86" fmla="*/ 4 w 107"/>
                <a:gd name="T87" fmla="*/ 6 h 92"/>
                <a:gd name="T88" fmla="*/ 2 w 107"/>
                <a:gd name="T89" fmla="*/ 8 h 92"/>
                <a:gd name="T90" fmla="*/ 0 w 107"/>
                <a:gd name="T91" fmla="*/ 10 h 9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7"/>
                <a:gd name="T139" fmla="*/ 0 h 92"/>
                <a:gd name="T140" fmla="*/ 107 w 107"/>
                <a:gd name="T141" fmla="*/ 92 h 9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7" h="92">
                  <a:moveTo>
                    <a:pt x="107" y="35"/>
                  </a:moveTo>
                  <a:lnTo>
                    <a:pt x="107" y="25"/>
                  </a:lnTo>
                  <a:lnTo>
                    <a:pt x="105" y="16"/>
                  </a:lnTo>
                  <a:lnTo>
                    <a:pt x="101" y="6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9" y="8"/>
                  </a:lnTo>
                  <a:lnTo>
                    <a:pt x="103" y="16"/>
                  </a:lnTo>
                  <a:lnTo>
                    <a:pt x="105" y="25"/>
                  </a:lnTo>
                  <a:lnTo>
                    <a:pt x="105" y="35"/>
                  </a:lnTo>
                  <a:lnTo>
                    <a:pt x="105" y="46"/>
                  </a:lnTo>
                  <a:lnTo>
                    <a:pt x="101" y="56"/>
                  </a:lnTo>
                  <a:lnTo>
                    <a:pt x="97" y="67"/>
                  </a:lnTo>
                  <a:lnTo>
                    <a:pt x="90" y="75"/>
                  </a:lnTo>
                  <a:lnTo>
                    <a:pt x="82" y="81"/>
                  </a:lnTo>
                  <a:lnTo>
                    <a:pt x="72" y="86"/>
                  </a:lnTo>
                  <a:lnTo>
                    <a:pt x="61" y="90"/>
                  </a:lnTo>
                  <a:lnTo>
                    <a:pt x="50" y="90"/>
                  </a:lnTo>
                  <a:lnTo>
                    <a:pt x="42" y="90"/>
                  </a:lnTo>
                  <a:lnTo>
                    <a:pt x="36" y="88"/>
                  </a:lnTo>
                  <a:lnTo>
                    <a:pt x="27" y="86"/>
                  </a:lnTo>
                  <a:lnTo>
                    <a:pt x="21" y="81"/>
                  </a:lnTo>
                  <a:lnTo>
                    <a:pt x="11" y="73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8" y="75"/>
                  </a:lnTo>
                  <a:lnTo>
                    <a:pt x="21" y="84"/>
                  </a:lnTo>
                  <a:lnTo>
                    <a:pt x="27" y="88"/>
                  </a:lnTo>
                  <a:lnTo>
                    <a:pt x="34" y="90"/>
                  </a:lnTo>
                  <a:lnTo>
                    <a:pt x="42" y="92"/>
                  </a:lnTo>
                  <a:lnTo>
                    <a:pt x="50" y="92"/>
                  </a:lnTo>
                  <a:lnTo>
                    <a:pt x="63" y="92"/>
                  </a:lnTo>
                  <a:lnTo>
                    <a:pt x="74" y="88"/>
                  </a:lnTo>
                  <a:lnTo>
                    <a:pt x="82" y="84"/>
                  </a:lnTo>
                  <a:lnTo>
                    <a:pt x="90" y="75"/>
                  </a:lnTo>
                  <a:lnTo>
                    <a:pt x="99" y="67"/>
                  </a:lnTo>
                  <a:lnTo>
                    <a:pt x="103" y="58"/>
                  </a:lnTo>
                  <a:lnTo>
                    <a:pt x="107" y="48"/>
                  </a:lnTo>
                  <a:lnTo>
                    <a:pt x="107" y="35"/>
                  </a:lnTo>
                  <a:close/>
                  <a:moveTo>
                    <a:pt x="0" y="10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4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5" name="Freeform 554"/>
            <p:cNvSpPr>
              <a:spLocks noEditPoints="1"/>
            </p:cNvSpPr>
            <p:nvPr/>
          </p:nvSpPr>
          <p:spPr bwMode="auto">
            <a:xfrm>
              <a:off x="1367" y="2379"/>
              <a:ext cx="107" cy="92"/>
            </a:xfrm>
            <a:custGeom>
              <a:avLst/>
              <a:gdLst>
                <a:gd name="T0" fmla="*/ 107 w 107"/>
                <a:gd name="T1" fmla="*/ 35 h 92"/>
                <a:gd name="T2" fmla="*/ 105 w 107"/>
                <a:gd name="T3" fmla="*/ 25 h 92"/>
                <a:gd name="T4" fmla="*/ 103 w 107"/>
                <a:gd name="T5" fmla="*/ 16 h 92"/>
                <a:gd name="T6" fmla="*/ 99 w 107"/>
                <a:gd name="T7" fmla="*/ 8 h 92"/>
                <a:gd name="T8" fmla="*/ 95 w 107"/>
                <a:gd name="T9" fmla="*/ 0 h 92"/>
                <a:gd name="T10" fmla="*/ 93 w 107"/>
                <a:gd name="T11" fmla="*/ 0 h 92"/>
                <a:gd name="T12" fmla="*/ 90 w 107"/>
                <a:gd name="T13" fmla="*/ 0 h 92"/>
                <a:gd name="T14" fmla="*/ 97 w 107"/>
                <a:gd name="T15" fmla="*/ 8 h 92"/>
                <a:gd name="T16" fmla="*/ 101 w 107"/>
                <a:gd name="T17" fmla="*/ 16 h 92"/>
                <a:gd name="T18" fmla="*/ 103 w 107"/>
                <a:gd name="T19" fmla="*/ 25 h 92"/>
                <a:gd name="T20" fmla="*/ 105 w 107"/>
                <a:gd name="T21" fmla="*/ 35 h 92"/>
                <a:gd name="T22" fmla="*/ 103 w 107"/>
                <a:gd name="T23" fmla="*/ 46 h 92"/>
                <a:gd name="T24" fmla="*/ 101 w 107"/>
                <a:gd name="T25" fmla="*/ 56 h 92"/>
                <a:gd name="T26" fmla="*/ 95 w 107"/>
                <a:gd name="T27" fmla="*/ 65 h 92"/>
                <a:gd name="T28" fmla="*/ 88 w 107"/>
                <a:gd name="T29" fmla="*/ 73 h 92"/>
                <a:gd name="T30" fmla="*/ 80 w 107"/>
                <a:gd name="T31" fmla="*/ 79 h 92"/>
                <a:gd name="T32" fmla="*/ 72 w 107"/>
                <a:gd name="T33" fmla="*/ 86 h 92"/>
                <a:gd name="T34" fmla="*/ 61 w 107"/>
                <a:gd name="T35" fmla="*/ 88 h 92"/>
                <a:gd name="T36" fmla="*/ 50 w 107"/>
                <a:gd name="T37" fmla="*/ 90 h 92"/>
                <a:gd name="T38" fmla="*/ 42 w 107"/>
                <a:gd name="T39" fmla="*/ 90 h 92"/>
                <a:gd name="T40" fmla="*/ 36 w 107"/>
                <a:gd name="T41" fmla="*/ 88 h 92"/>
                <a:gd name="T42" fmla="*/ 27 w 107"/>
                <a:gd name="T43" fmla="*/ 84 h 92"/>
                <a:gd name="T44" fmla="*/ 21 w 107"/>
                <a:gd name="T45" fmla="*/ 81 h 92"/>
                <a:gd name="T46" fmla="*/ 11 w 107"/>
                <a:gd name="T47" fmla="*/ 71 h 92"/>
                <a:gd name="T48" fmla="*/ 2 w 107"/>
                <a:gd name="T49" fmla="*/ 58 h 92"/>
                <a:gd name="T50" fmla="*/ 0 w 107"/>
                <a:gd name="T51" fmla="*/ 60 h 92"/>
                <a:gd name="T52" fmla="*/ 0 w 107"/>
                <a:gd name="T53" fmla="*/ 60 h 92"/>
                <a:gd name="T54" fmla="*/ 8 w 107"/>
                <a:gd name="T55" fmla="*/ 73 h 92"/>
                <a:gd name="T56" fmla="*/ 21 w 107"/>
                <a:gd name="T57" fmla="*/ 84 h 92"/>
                <a:gd name="T58" fmla="*/ 27 w 107"/>
                <a:gd name="T59" fmla="*/ 88 h 92"/>
                <a:gd name="T60" fmla="*/ 36 w 107"/>
                <a:gd name="T61" fmla="*/ 90 h 92"/>
                <a:gd name="T62" fmla="*/ 42 w 107"/>
                <a:gd name="T63" fmla="*/ 92 h 92"/>
                <a:gd name="T64" fmla="*/ 50 w 107"/>
                <a:gd name="T65" fmla="*/ 92 h 92"/>
                <a:gd name="T66" fmla="*/ 61 w 107"/>
                <a:gd name="T67" fmla="*/ 90 h 92"/>
                <a:gd name="T68" fmla="*/ 72 w 107"/>
                <a:gd name="T69" fmla="*/ 88 h 92"/>
                <a:gd name="T70" fmla="*/ 82 w 107"/>
                <a:gd name="T71" fmla="*/ 81 h 92"/>
                <a:gd name="T72" fmla="*/ 90 w 107"/>
                <a:gd name="T73" fmla="*/ 75 h 92"/>
                <a:gd name="T74" fmla="*/ 97 w 107"/>
                <a:gd name="T75" fmla="*/ 67 h 92"/>
                <a:gd name="T76" fmla="*/ 103 w 107"/>
                <a:gd name="T77" fmla="*/ 58 h 92"/>
                <a:gd name="T78" fmla="*/ 105 w 107"/>
                <a:gd name="T79" fmla="*/ 46 h 92"/>
                <a:gd name="T80" fmla="*/ 107 w 107"/>
                <a:gd name="T81" fmla="*/ 35 h 92"/>
                <a:gd name="T82" fmla="*/ 2 w 107"/>
                <a:gd name="T83" fmla="*/ 6 h 92"/>
                <a:gd name="T84" fmla="*/ 2 w 107"/>
                <a:gd name="T85" fmla="*/ 6 h 92"/>
                <a:gd name="T86" fmla="*/ 0 w 107"/>
                <a:gd name="T87" fmla="*/ 8 h 92"/>
                <a:gd name="T88" fmla="*/ 0 w 107"/>
                <a:gd name="T89" fmla="*/ 10 h 92"/>
                <a:gd name="T90" fmla="*/ 2 w 107"/>
                <a:gd name="T91" fmla="*/ 14 h 92"/>
                <a:gd name="T92" fmla="*/ 2 w 107"/>
                <a:gd name="T93" fmla="*/ 10 h 92"/>
                <a:gd name="T94" fmla="*/ 6 w 107"/>
                <a:gd name="T95" fmla="*/ 6 h 92"/>
                <a:gd name="T96" fmla="*/ 4 w 107"/>
                <a:gd name="T97" fmla="*/ 6 h 92"/>
                <a:gd name="T98" fmla="*/ 4 w 107"/>
                <a:gd name="T99" fmla="*/ 6 h 92"/>
                <a:gd name="T100" fmla="*/ 2 w 107"/>
                <a:gd name="T101" fmla="*/ 6 h 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7"/>
                <a:gd name="T154" fmla="*/ 0 h 92"/>
                <a:gd name="T155" fmla="*/ 107 w 107"/>
                <a:gd name="T156" fmla="*/ 92 h 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7" h="92">
                  <a:moveTo>
                    <a:pt x="107" y="35"/>
                  </a:moveTo>
                  <a:lnTo>
                    <a:pt x="105" y="25"/>
                  </a:lnTo>
                  <a:lnTo>
                    <a:pt x="103" y="16"/>
                  </a:lnTo>
                  <a:lnTo>
                    <a:pt x="99" y="8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97" y="8"/>
                  </a:lnTo>
                  <a:lnTo>
                    <a:pt x="101" y="16"/>
                  </a:lnTo>
                  <a:lnTo>
                    <a:pt x="103" y="25"/>
                  </a:lnTo>
                  <a:lnTo>
                    <a:pt x="105" y="35"/>
                  </a:lnTo>
                  <a:lnTo>
                    <a:pt x="103" y="46"/>
                  </a:lnTo>
                  <a:lnTo>
                    <a:pt x="101" y="56"/>
                  </a:lnTo>
                  <a:lnTo>
                    <a:pt x="95" y="65"/>
                  </a:lnTo>
                  <a:lnTo>
                    <a:pt x="88" y="73"/>
                  </a:lnTo>
                  <a:lnTo>
                    <a:pt x="80" y="79"/>
                  </a:lnTo>
                  <a:lnTo>
                    <a:pt x="72" y="86"/>
                  </a:lnTo>
                  <a:lnTo>
                    <a:pt x="61" y="88"/>
                  </a:lnTo>
                  <a:lnTo>
                    <a:pt x="50" y="90"/>
                  </a:lnTo>
                  <a:lnTo>
                    <a:pt x="42" y="90"/>
                  </a:lnTo>
                  <a:lnTo>
                    <a:pt x="36" y="88"/>
                  </a:lnTo>
                  <a:lnTo>
                    <a:pt x="27" y="84"/>
                  </a:lnTo>
                  <a:lnTo>
                    <a:pt x="21" y="81"/>
                  </a:lnTo>
                  <a:lnTo>
                    <a:pt x="11" y="71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8" y="73"/>
                  </a:lnTo>
                  <a:lnTo>
                    <a:pt x="21" y="84"/>
                  </a:lnTo>
                  <a:lnTo>
                    <a:pt x="27" y="88"/>
                  </a:lnTo>
                  <a:lnTo>
                    <a:pt x="36" y="90"/>
                  </a:lnTo>
                  <a:lnTo>
                    <a:pt x="42" y="92"/>
                  </a:lnTo>
                  <a:lnTo>
                    <a:pt x="50" y="92"/>
                  </a:lnTo>
                  <a:lnTo>
                    <a:pt x="61" y="90"/>
                  </a:lnTo>
                  <a:lnTo>
                    <a:pt x="72" y="88"/>
                  </a:lnTo>
                  <a:lnTo>
                    <a:pt x="82" y="81"/>
                  </a:lnTo>
                  <a:lnTo>
                    <a:pt x="90" y="75"/>
                  </a:lnTo>
                  <a:lnTo>
                    <a:pt x="97" y="67"/>
                  </a:lnTo>
                  <a:lnTo>
                    <a:pt x="103" y="58"/>
                  </a:lnTo>
                  <a:lnTo>
                    <a:pt x="105" y="46"/>
                  </a:lnTo>
                  <a:lnTo>
                    <a:pt x="107" y="35"/>
                  </a:lnTo>
                  <a:close/>
                  <a:moveTo>
                    <a:pt x="2" y="6"/>
                  </a:move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4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6" name="Freeform 555"/>
            <p:cNvSpPr>
              <a:spLocks noEditPoints="1"/>
            </p:cNvSpPr>
            <p:nvPr/>
          </p:nvSpPr>
          <p:spPr bwMode="auto">
            <a:xfrm>
              <a:off x="1367" y="2379"/>
              <a:ext cx="105" cy="90"/>
            </a:xfrm>
            <a:custGeom>
              <a:avLst/>
              <a:gdLst>
                <a:gd name="T0" fmla="*/ 105 w 105"/>
                <a:gd name="T1" fmla="*/ 35 h 90"/>
                <a:gd name="T2" fmla="*/ 105 w 105"/>
                <a:gd name="T3" fmla="*/ 25 h 90"/>
                <a:gd name="T4" fmla="*/ 103 w 105"/>
                <a:gd name="T5" fmla="*/ 16 h 90"/>
                <a:gd name="T6" fmla="*/ 99 w 105"/>
                <a:gd name="T7" fmla="*/ 8 h 90"/>
                <a:gd name="T8" fmla="*/ 93 w 105"/>
                <a:gd name="T9" fmla="*/ 0 h 90"/>
                <a:gd name="T10" fmla="*/ 90 w 105"/>
                <a:gd name="T11" fmla="*/ 0 h 90"/>
                <a:gd name="T12" fmla="*/ 90 w 105"/>
                <a:gd name="T13" fmla="*/ 0 h 90"/>
                <a:gd name="T14" fmla="*/ 95 w 105"/>
                <a:gd name="T15" fmla="*/ 8 h 90"/>
                <a:gd name="T16" fmla="*/ 99 w 105"/>
                <a:gd name="T17" fmla="*/ 16 h 90"/>
                <a:gd name="T18" fmla="*/ 103 w 105"/>
                <a:gd name="T19" fmla="*/ 25 h 90"/>
                <a:gd name="T20" fmla="*/ 103 w 105"/>
                <a:gd name="T21" fmla="*/ 35 h 90"/>
                <a:gd name="T22" fmla="*/ 103 w 105"/>
                <a:gd name="T23" fmla="*/ 46 h 90"/>
                <a:gd name="T24" fmla="*/ 99 w 105"/>
                <a:gd name="T25" fmla="*/ 56 h 90"/>
                <a:gd name="T26" fmla="*/ 95 w 105"/>
                <a:gd name="T27" fmla="*/ 65 h 90"/>
                <a:gd name="T28" fmla="*/ 88 w 105"/>
                <a:gd name="T29" fmla="*/ 73 h 90"/>
                <a:gd name="T30" fmla="*/ 80 w 105"/>
                <a:gd name="T31" fmla="*/ 79 h 90"/>
                <a:gd name="T32" fmla="*/ 72 w 105"/>
                <a:gd name="T33" fmla="*/ 84 h 90"/>
                <a:gd name="T34" fmla="*/ 61 w 105"/>
                <a:gd name="T35" fmla="*/ 88 h 90"/>
                <a:gd name="T36" fmla="*/ 50 w 105"/>
                <a:gd name="T37" fmla="*/ 88 h 90"/>
                <a:gd name="T38" fmla="*/ 42 w 105"/>
                <a:gd name="T39" fmla="*/ 88 h 90"/>
                <a:gd name="T40" fmla="*/ 36 w 105"/>
                <a:gd name="T41" fmla="*/ 86 h 90"/>
                <a:gd name="T42" fmla="*/ 27 w 105"/>
                <a:gd name="T43" fmla="*/ 84 h 90"/>
                <a:gd name="T44" fmla="*/ 21 w 105"/>
                <a:gd name="T45" fmla="*/ 79 h 90"/>
                <a:gd name="T46" fmla="*/ 11 w 105"/>
                <a:gd name="T47" fmla="*/ 71 h 90"/>
                <a:gd name="T48" fmla="*/ 2 w 105"/>
                <a:gd name="T49" fmla="*/ 58 h 90"/>
                <a:gd name="T50" fmla="*/ 0 w 105"/>
                <a:gd name="T51" fmla="*/ 60 h 90"/>
                <a:gd name="T52" fmla="*/ 11 w 105"/>
                <a:gd name="T53" fmla="*/ 73 h 90"/>
                <a:gd name="T54" fmla="*/ 21 w 105"/>
                <a:gd name="T55" fmla="*/ 81 h 90"/>
                <a:gd name="T56" fmla="*/ 27 w 105"/>
                <a:gd name="T57" fmla="*/ 86 h 90"/>
                <a:gd name="T58" fmla="*/ 36 w 105"/>
                <a:gd name="T59" fmla="*/ 88 h 90"/>
                <a:gd name="T60" fmla="*/ 42 w 105"/>
                <a:gd name="T61" fmla="*/ 90 h 90"/>
                <a:gd name="T62" fmla="*/ 50 w 105"/>
                <a:gd name="T63" fmla="*/ 90 h 90"/>
                <a:gd name="T64" fmla="*/ 61 w 105"/>
                <a:gd name="T65" fmla="*/ 90 h 90"/>
                <a:gd name="T66" fmla="*/ 72 w 105"/>
                <a:gd name="T67" fmla="*/ 86 h 90"/>
                <a:gd name="T68" fmla="*/ 82 w 105"/>
                <a:gd name="T69" fmla="*/ 81 h 90"/>
                <a:gd name="T70" fmla="*/ 90 w 105"/>
                <a:gd name="T71" fmla="*/ 75 h 90"/>
                <a:gd name="T72" fmla="*/ 97 w 105"/>
                <a:gd name="T73" fmla="*/ 67 h 90"/>
                <a:gd name="T74" fmla="*/ 101 w 105"/>
                <a:gd name="T75" fmla="*/ 56 h 90"/>
                <a:gd name="T76" fmla="*/ 105 w 105"/>
                <a:gd name="T77" fmla="*/ 46 h 90"/>
                <a:gd name="T78" fmla="*/ 105 w 105"/>
                <a:gd name="T79" fmla="*/ 35 h 90"/>
                <a:gd name="T80" fmla="*/ 4 w 105"/>
                <a:gd name="T81" fmla="*/ 6 h 90"/>
                <a:gd name="T82" fmla="*/ 2 w 105"/>
                <a:gd name="T83" fmla="*/ 8 h 90"/>
                <a:gd name="T84" fmla="*/ 0 w 105"/>
                <a:gd name="T85" fmla="*/ 10 h 90"/>
                <a:gd name="T86" fmla="*/ 2 w 105"/>
                <a:gd name="T87" fmla="*/ 12 h 90"/>
                <a:gd name="T88" fmla="*/ 2 w 105"/>
                <a:gd name="T89" fmla="*/ 16 h 90"/>
                <a:gd name="T90" fmla="*/ 4 w 105"/>
                <a:gd name="T91" fmla="*/ 10 h 90"/>
                <a:gd name="T92" fmla="*/ 6 w 105"/>
                <a:gd name="T93" fmla="*/ 6 h 90"/>
                <a:gd name="T94" fmla="*/ 6 w 105"/>
                <a:gd name="T95" fmla="*/ 6 h 90"/>
                <a:gd name="T96" fmla="*/ 4 w 105"/>
                <a:gd name="T97" fmla="*/ 6 h 90"/>
                <a:gd name="T98" fmla="*/ 4 w 105"/>
                <a:gd name="T99" fmla="*/ 6 h 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5"/>
                <a:gd name="T151" fmla="*/ 0 h 90"/>
                <a:gd name="T152" fmla="*/ 105 w 105"/>
                <a:gd name="T153" fmla="*/ 90 h 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5" h="90">
                  <a:moveTo>
                    <a:pt x="105" y="35"/>
                  </a:moveTo>
                  <a:lnTo>
                    <a:pt x="105" y="25"/>
                  </a:lnTo>
                  <a:lnTo>
                    <a:pt x="103" y="16"/>
                  </a:lnTo>
                  <a:lnTo>
                    <a:pt x="99" y="8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95" y="8"/>
                  </a:lnTo>
                  <a:lnTo>
                    <a:pt x="99" y="16"/>
                  </a:lnTo>
                  <a:lnTo>
                    <a:pt x="103" y="25"/>
                  </a:lnTo>
                  <a:lnTo>
                    <a:pt x="103" y="35"/>
                  </a:lnTo>
                  <a:lnTo>
                    <a:pt x="103" y="46"/>
                  </a:lnTo>
                  <a:lnTo>
                    <a:pt x="99" y="56"/>
                  </a:lnTo>
                  <a:lnTo>
                    <a:pt x="95" y="65"/>
                  </a:lnTo>
                  <a:lnTo>
                    <a:pt x="88" y="73"/>
                  </a:lnTo>
                  <a:lnTo>
                    <a:pt x="80" y="79"/>
                  </a:lnTo>
                  <a:lnTo>
                    <a:pt x="72" y="84"/>
                  </a:lnTo>
                  <a:lnTo>
                    <a:pt x="61" y="88"/>
                  </a:lnTo>
                  <a:lnTo>
                    <a:pt x="50" y="88"/>
                  </a:lnTo>
                  <a:lnTo>
                    <a:pt x="42" y="88"/>
                  </a:lnTo>
                  <a:lnTo>
                    <a:pt x="36" y="86"/>
                  </a:lnTo>
                  <a:lnTo>
                    <a:pt x="27" y="84"/>
                  </a:lnTo>
                  <a:lnTo>
                    <a:pt x="21" y="79"/>
                  </a:lnTo>
                  <a:lnTo>
                    <a:pt x="11" y="71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11" y="73"/>
                  </a:lnTo>
                  <a:lnTo>
                    <a:pt x="21" y="81"/>
                  </a:lnTo>
                  <a:lnTo>
                    <a:pt x="27" y="86"/>
                  </a:lnTo>
                  <a:lnTo>
                    <a:pt x="36" y="88"/>
                  </a:lnTo>
                  <a:lnTo>
                    <a:pt x="42" y="90"/>
                  </a:lnTo>
                  <a:lnTo>
                    <a:pt x="50" y="90"/>
                  </a:lnTo>
                  <a:lnTo>
                    <a:pt x="61" y="90"/>
                  </a:lnTo>
                  <a:lnTo>
                    <a:pt x="72" y="86"/>
                  </a:lnTo>
                  <a:lnTo>
                    <a:pt x="82" y="81"/>
                  </a:lnTo>
                  <a:lnTo>
                    <a:pt x="90" y="75"/>
                  </a:lnTo>
                  <a:lnTo>
                    <a:pt x="97" y="67"/>
                  </a:lnTo>
                  <a:lnTo>
                    <a:pt x="101" y="56"/>
                  </a:lnTo>
                  <a:lnTo>
                    <a:pt x="105" y="46"/>
                  </a:lnTo>
                  <a:lnTo>
                    <a:pt x="105" y="35"/>
                  </a:lnTo>
                  <a:close/>
                  <a:moveTo>
                    <a:pt x="4" y="6"/>
                  </a:move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10"/>
                  </a:lnTo>
                  <a:lnTo>
                    <a:pt x="6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F43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7" name="Freeform 556"/>
            <p:cNvSpPr>
              <a:spLocks noEditPoints="1"/>
            </p:cNvSpPr>
            <p:nvPr/>
          </p:nvSpPr>
          <p:spPr bwMode="auto">
            <a:xfrm>
              <a:off x="1369" y="2379"/>
              <a:ext cx="103" cy="90"/>
            </a:xfrm>
            <a:custGeom>
              <a:avLst/>
              <a:gdLst>
                <a:gd name="T0" fmla="*/ 103 w 103"/>
                <a:gd name="T1" fmla="*/ 35 h 90"/>
                <a:gd name="T2" fmla="*/ 101 w 103"/>
                <a:gd name="T3" fmla="*/ 25 h 90"/>
                <a:gd name="T4" fmla="*/ 99 w 103"/>
                <a:gd name="T5" fmla="*/ 16 h 90"/>
                <a:gd name="T6" fmla="*/ 95 w 103"/>
                <a:gd name="T7" fmla="*/ 8 h 90"/>
                <a:gd name="T8" fmla="*/ 88 w 103"/>
                <a:gd name="T9" fmla="*/ 0 h 90"/>
                <a:gd name="T10" fmla="*/ 88 w 103"/>
                <a:gd name="T11" fmla="*/ 0 h 90"/>
                <a:gd name="T12" fmla="*/ 86 w 103"/>
                <a:gd name="T13" fmla="*/ 2 h 90"/>
                <a:gd name="T14" fmla="*/ 93 w 103"/>
                <a:gd name="T15" fmla="*/ 8 h 90"/>
                <a:gd name="T16" fmla="*/ 97 w 103"/>
                <a:gd name="T17" fmla="*/ 16 h 90"/>
                <a:gd name="T18" fmla="*/ 99 w 103"/>
                <a:gd name="T19" fmla="*/ 25 h 90"/>
                <a:gd name="T20" fmla="*/ 101 w 103"/>
                <a:gd name="T21" fmla="*/ 35 h 90"/>
                <a:gd name="T22" fmla="*/ 99 w 103"/>
                <a:gd name="T23" fmla="*/ 46 h 90"/>
                <a:gd name="T24" fmla="*/ 97 w 103"/>
                <a:gd name="T25" fmla="*/ 56 h 90"/>
                <a:gd name="T26" fmla="*/ 91 w 103"/>
                <a:gd name="T27" fmla="*/ 65 h 90"/>
                <a:gd name="T28" fmla="*/ 84 w 103"/>
                <a:gd name="T29" fmla="*/ 71 h 90"/>
                <a:gd name="T30" fmla="*/ 78 w 103"/>
                <a:gd name="T31" fmla="*/ 77 h 90"/>
                <a:gd name="T32" fmla="*/ 70 w 103"/>
                <a:gd name="T33" fmla="*/ 84 h 90"/>
                <a:gd name="T34" fmla="*/ 59 w 103"/>
                <a:gd name="T35" fmla="*/ 86 h 90"/>
                <a:gd name="T36" fmla="*/ 48 w 103"/>
                <a:gd name="T37" fmla="*/ 88 h 90"/>
                <a:gd name="T38" fmla="*/ 40 w 103"/>
                <a:gd name="T39" fmla="*/ 86 h 90"/>
                <a:gd name="T40" fmla="*/ 34 w 103"/>
                <a:gd name="T41" fmla="*/ 86 h 90"/>
                <a:gd name="T42" fmla="*/ 25 w 103"/>
                <a:gd name="T43" fmla="*/ 81 h 90"/>
                <a:gd name="T44" fmla="*/ 19 w 103"/>
                <a:gd name="T45" fmla="*/ 79 h 90"/>
                <a:gd name="T46" fmla="*/ 9 w 103"/>
                <a:gd name="T47" fmla="*/ 69 h 90"/>
                <a:gd name="T48" fmla="*/ 0 w 103"/>
                <a:gd name="T49" fmla="*/ 56 h 90"/>
                <a:gd name="T50" fmla="*/ 0 w 103"/>
                <a:gd name="T51" fmla="*/ 58 h 90"/>
                <a:gd name="T52" fmla="*/ 9 w 103"/>
                <a:gd name="T53" fmla="*/ 71 h 90"/>
                <a:gd name="T54" fmla="*/ 19 w 103"/>
                <a:gd name="T55" fmla="*/ 81 h 90"/>
                <a:gd name="T56" fmla="*/ 25 w 103"/>
                <a:gd name="T57" fmla="*/ 84 h 90"/>
                <a:gd name="T58" fmla="*/ 34 w 103"/>
                <a:gd name="T59" fmla="*/ 88 h 90"/>
                <a:gd name="T60" fmla="*/ 40 w 103"/>
                <a:gd name="T61" fmla="*/ 90 h 90"/>
                <a:gd name="T62" fmla="*/ 48 w 103"/>
                <a:gd name="T63" fmla="*/ 90 h 90"/>
                <a:gd name="T64" fmla="*/ 59 w 103"/>
                <a:gd name="T65" fmla="*/ 88 h 90"/>
                <a:gd name="T66" fmla="*/ 70 w 103"/>
                <a:gd name="T67" fmla="*/ 86 h 90"/>
                <a:gd name="T68" fmla="*/ 78 w 103"/>
                <a:gd name="T69" fmla="*/ 79 h 90"/>
                <a:gd name="T70" fmla="*/ 86 w 103"/>
                <a:gd name="T71" fmla="*/ 73 h 90"/>
                <a:gd name="T72" fmla="*/ 93 w 103"/>
                <a:gd name="T73" fmla="*/ 65 h 90"/>
                <a:gd name="T74" fmla="*/ 99 w 103"/>
                <a:gd name="T75" fmla="*/ 56 h 90"/>
                <a:gd name="T76" fmla="*/ 101 w 103"/>
                <a:gd name="T77" fmla="*/ 46 h 90"/>
                <a:gd name="T78" fmla="*/ 103 w 103"/>
                <a:gd name="T79" fmla="*/ 35 h 90"/>
                <a:gd name="T80" fmla="*/ 4 w 103"/>
                <a:gd name="T81" fmla="*/ 6 h 90"/>
                <a:gd name="T82" fmla="*/ 0 w 103"/>
                <a:gd name="T83" fmla="*/ 10 h 90"/>
                <a:gd name="T84" fmla="*/ 0 w 103"/>
                <a:gd name="T85" fmla="*/ 14 h 90"/>
                <a:gd name="T86" fmla="*/ 0 w 103"/>
                <a:gd name="T87" fmla="*/ 16 h 90"/>
                <a:gd name="T88" fmla="*/ 0 w 103"/>
                <a:gd name="T89" fmla="*/ 18 h 90"/>
                <a:gd name="T90" fmla="*/ 2 w 103"/>
                <a:gd name="T91" fmla="*/ 12 h 90"/>
                <a:gd name="T92" fmla="*/ 6 w 103"/>
                <a:gd name="T93" fmla="*/ 6 h 90"/>
                <a:gd name="T94" fmla="*/ 4 w 103"/>
                <a:gd name="T95" fmla="*/ 6 h 90"/>
                <a:gd name="T96" fmla="*/ 4 w 103"/>
                <a:gd name="T97" fmla="*/ 6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3"/>
                <a:gd name="T148" fmla="*/ 0 h 90"/>
                <a:gd name="T149" fmla="*/ 103 w 103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3" h="90">
                  <a:moveTo>
                    <a:pt x="103" y="35"/>
                  </a:moveTo>
                  <a:lnTo>
                    <a:pt x="101" y="25"/>
                  </a:lnTo>
                  <a:lnTo>
                    <a:pt x="99" y="16"/>
                  </a:lnTo>
                  <a:lnTo>
                    <a:pt x="95" y="8"/>
                  </a:lnTo>
                  <a:lnTo>
                    <a:pt x="88" y="0"/>
                  </a:lnTo>
                  <a:lnTo>
                    <a:pt x="86" y="2"/>
                  </a:lnTo>
                  <a:lnTo>
                    <a:pt x="93" y="8"/>
                  </a:lnTo>
                  <a:lnTo>
                    <a:pt x="97" y="16"/>
                  </a:lnTo>
                  <a:lnTo>
                    <a:pt x="99" y="25"/>
                  </a:lnTo>
                  <a:lnTo>
                    <a:pt x="101" y="35"/>
                  </a:lnTo>
                  <a:lnTo>
                    <a:pt x="99" y="46"/>
                  </a:lnTo>
                  <a:lnTo>
                    <a:pt x="97" y="56"/>
                  </a:lnTo>
                  <a:lnTo>
                    <a:pt x="91" y="65"/>
                  </a:lnTo>
                  <a:lnTo>
                    <a:pt x="84" y="71"/>
                  </a:lnTo>
                  <a:lnTo>
                    <a:pt x="78" y="77"/>
                  </a:lnTo>
                  <a:lnTo>
                    <a:pt x="70" y="84"/>
                  </a:lnTo>
                  <a:lnTo>
                    <a:pt x="59" y="86"/>
                  </a:lnTo>
                  <a:lnTo>
                    <a:pt x="48" y="88"/>
                  </a:lnTo>
                  <a:lnTo>
                    <a:pt x="40" y="86"/>
                  </a:lnTo>
                  <a:lnTo>
                    <a:pt x="34" y="86"/>
                  </a:lnTo>
                  <a:lnTo>
                    <a:pt x="25" y="81"/>
                  </a:lnTo>
                  <a:lnTo>
                    <a:pt x="19" y="79"/>
                  </a:lnTo>
                  <a:lnTo>
                    <a:pt x="9" y="69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9" y="71"/>
                  </a:lnTo>
                  <a:lnTo>
                    <a:pt x="19" y="81"/>
                  </a:lnTo>
                  <a:lnTo>
                    <a:pt x="25" y="84"/>
                  </a:lnTo>
                  <a:lnTo>
                    <a:pt x="34" y="88"/>
                  </a:lnTo>
                  <a:lnTo>
                    <a:pt x="40" y="90"/>
                  </a:lnTo>
                  <a:lnTo>
                    <a:pt x="48" y="90"/>
                  </a:lnTo>
                  <a:lnTo>
                    <a:pt x="59" y="88"/>
                  </a:lnTo>
                  <a:lnTo>
                    <a:pt x="70" y="86"/>
                  </a:lnTo>
                  <a:lnTo>
                    <a:pt x="78" y="79"/>
                  </a:lnTo>
                  <a:lnTo>
                    <a:pt x="86" y="73"/>
                  </a:lnTo>
                  <a:lnTo>
                    <a:pt x="93" y="65"/>
                  </a:lnTo>
                  <a:lnTo>
                    <a:pt x="99" y="56"/>
                  </a:lnTo>
                  <a:lnTo>
                    <a:pt x="101" y="46"/>
                  </a:lnTo>
                  <a:lnTo>
                    <a:pt x="103" y="35"/>
                  </a:lnTo>
                  <a:close/>
                  <a:moveTo>
                    <a:pt x="4" y="6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6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F4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8" name="Freeform 557"/>
            <p:cNvSpPr>
              <a:spLocks noEditPoints="1"/>
            </p:cNvSpPr>
            <p:nvPr/>
          </p:nvSpPr>
          <p:spPr bwMode="auto">
            <a:xfrm>
              <a:off x="1369" y="2379"/>
              <a:ext cx="101" cy="88"/>
            </a:xfrm>
            <a:custGeom>
              <a:avLst/>
              <a:gdLst>
                <a:gd name="T0" fmla="*/ 101 w 101"/>
                <a:gd name="T1" fmla="*/ 35 h 88"/>
                <a:gd name="T2" fmla="*/ 101 w 101"/>
                <a:gd name="T3" fmla="*/ 25 h 88"/>
                <a:gd name="T4" fmla="*/ 97 w 101"/>
                <a:gd name="T5" fmla="*/ 16 h 88"/>
                <a:gd name="T6" fmla="*/ 93 w 101"/>
                <a:gd name="T7" fmla="*/ 8 h 88"/>
                <a:gd name="T8" fmla="*/ 88 w 101"/>
                <a:gd name="T9" fmla="*/ 0 h 88"/>
                <a:gd name="T10" fmla="*/ 86 w 101"/>
                <a:gd name="T11" fmla="*/ 2 h 88"/>
                <a:gd name="T12" fmla="*/ 86 w 101"/>
                <a:gd name="T13" fmla="*/ 2 h 88"/>
                <a:gd name="T14" fmla="*/ 91 w 101"/>
                <a:gd name="T15" fmla="*/ 8 h 88"/>
                <a:gd name="T16" fmla="*/ 95 w 101"/>
                <a:gd name="T17" fmla="*/ 16 h 88"/>
                <a:gd name="T18" fmla="*/ 99 w 101"/>
                <a:gd name="T19" fmla="*/ 25 h 88"/>
                <a:gd name="T20" fmla="*/ 99 w 101"/>
                <a:gd name="T21" fmla="*/ 35 h 88"/>
                <a:gd name="T22" fmla="*/ 99 w 101"/>
                <a:gd name="T23" fmla="*/ 46 h 88"/>
                <a:gd name="T24" fmla="*/ 95 w 101"/>
                <a:gd name="T25" fmla="*/ 54 h 88"/>
                <a:gd name="T26" fmla="*/ 91 w 101"/>
                <a:gd name="T27" fmla="*/ 65 h 88"/>
                <a:gd name="T28" fmla="*/ 84 w 101"/>
                <a:gd name="T29" fmla="*/ 71 h 88"/>
                <a:gd name="T30" fmla="*/ 76 w 101"/>
                <a:gd name="T31" fmla="*/ 77 h 88"/>
                <a:gd name="T32" fmla="*/ 67 w 101"/>
                <a:gd name="T33" fmla="*/ 81 h 88"/>
                <a:gd name="T34" fmla="*/ 59 w 101"/>
                <a:gd name="T35" fmla="*/ 86 h 88"/>
                <a:gd name="T36" fmla="*/ 48 w 101"/>
                <a:gd name="T37" fmla="*/ 86 h 88"/>
                <a:gd name="T38" fmla="*/ 40 w 101"/>
                <a:gd name="T39" fmla="*/ 86 h 88"/>
                <a:gd name="T40" fmla="*/ 34 w 101"/>
                <a:gd name="T41" fmla="*/ 84 h 88"/>
                <a:gd name="T42" fmla="*/ 27 w 101"/>
                <a:gd name="T43" fmla="*/ 81 h 88"/>
                <a:gd name="T44" fmla="*/ 21 w 101"/>
                <a:gd name="T45" fmla="*/ 77 h 88"/>
                <a:gd name="T46" fmla="*/ 9 w 101"/>
                <a:gd name="T47" fmla="*/ 67 h 88"/>
                <a:gd name="T48" fmla="*/ 2 w 101"/>
                <a:gd name="T49" fmla="*/ 54 h 88"/>
                <a:gd name="T50" fmla="*/ 0 w 101"/>
                <a:gd name="T51" fmla="*/ 58 h 88"/>
                <a:gd name="T52" fmla="*/ 9 w 101"/>
                <a:gd name="T53" fmla="*/ 71 h 88"/>
                <a:gd name="T54" fmla="*/ 19 w 101"/>
                <a:gd name="T55" fmla="*/ 79 h 88"/>
                <a:gd name="T56" fmla="*/ 25 w 101"/>
                <a:gd name="T57" fmla="*/ 84 h 88"/>
                <a:gd name="T58" fmla="*/ 34 w 101"/>
                <a:gd name="T59" fmla="*/ 86 h 88"/>
                <a:gd name="T60" fmla="*/ 40 w 101"/>
                <a:gd name="T61" fmla="*/ 88 h 88"/>
                <a:gd name="T62" fmla="*/ 48 w 101"/>
                <a:gd name="T63" fmla="*/ 88 h 88"/>
                <a:gd name="T64" fmla="*/ 59 w 101"/>
                <a:gd name="T65" fmla="*/ 88 h 88"/>
                <a:gd name="T66" fmla="*/ 70 w 101"/>
                <a:gd name="T67" fmla="*/ 84 h 88"/>
                <a:gd name="T68" fmla="*/ 78 w 101"/>
                <a:gd name="T69" fmla="*/ 79 h 88"/>
                <a:gd name="T70" fmla="*/ 86 w 101"/>
                <a:gd name="T71" fmla="*/ 73 h 88"/>
                <a:gd name="T72" fmla="*/ 93 w 101"/>
                <a:gd name="T73" fmla="*/ 65 h 88"/>
                <a:gd name="T74" fmla="*/ 97 w 101"/>
                <a:gd name="T75" fmla="*/ 56 h 88"/>
                <a:gd name="T76" fmla="*/ 101 w 101"/>
                <a:gd name="T77" fmla="*/ 46 h 88"/>
                <a:gd name="T78" fmla="*/ 101 w 101"/>
                <a:gd name="T79" fmla="*/ 35 h 88"/>
                <a:gd name="T80" fmla="*/ 4 w 101"/>
                <a:gd name="T81" fmla="*/ 6 h 88"/>
                <a:gd name="T82" fmla="*/ 2 w 101"/>
                <a:gd name="T83" fmla="*/ 10 h 88"/>
                <a:gd name="T84" fmla="*/ 0 w 101"/>
                <a:gd name="T85" fmla="*/ 16 h 88"/>
                <a:gd name="T86" fmla="*/ 0 w 101"/>
                <a:gd name="T87" fmla="*/ 18 h 88"/>
                <a:gd name="T88" fmla="*/ 0 w 101"/>
                <a:gd name="T89" fmla="*/ 21 h 88"/>
                <a:gd name="T90" fmla="*/ 2 w 101"/>
                <a:gd name="T91" fmla="*/ 14 h 88"/>
                <a:gd name="T92" fmla="*/ 6 w 101"/>
                <a:gd name="T93" fmla="*/ 6 h 88"/>
                <a:gd name="T94" fmla="*/ 6 w 101"/>
                <a:gd name="T95" fmla="*/ 6 h 88"/>
                <a:gd name="T96" fmla="*/ 4 w 101"/>
                <a:gd name="T97" fmla="*/ 6 h 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1"/>
                <a:gd name="T148" fmla="*/ 0 h 88"/>
                <a:gd name="T149" fmla="*/ 101 w 101"/>
                <a:gd name="T150" fmla="*/ 88 h 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1" h="88">
                  <a:moveTo>
                    <a:pt x="101" y="35"/>
                  </a:moveTo>
                  <a:lnTo>
                    <a:pt x="101" y="25"/>
                  </a:lnTo>
                  <a:lnTo>
                    <a:pt x="97" y="16"/>
                  </a:lnTo>
                  <a:lnTo>
                    <a:pt x="93" y="8"/>
                  </a:lnTo>
                  <a:lnTo>
                    <a:pt x="88" y="0"/>
                  </a:lnTo>
                  <a:lnTo>
                    <a:pt x="86" y="2"/>
                  </a:lnTo>
                  <a:lnTo>
                    <a:pt x="91" y="8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99" y="35"/>
                  </a:lnTo>
                  <a:lnTo>
                    <a:pt x="99" y="46"/>
                  </a:lnTo>
                  <a:lnTo>
                    <a:pt x="95" y="54"/>
                  </a:lnTo>
                  <a:lnTo>
                    <a:pt x="91" y="65"/>
                  </a:lnTo>
                  <a:lnTo>
                    <a:pt x="84" y="71"/>
                  </a:lnTo>
                  <a:lnTo>
                    <a:pt x="76" y="77"/>
                  </a:lnTo>
                  <a:lnTo>
                    <a:pt x="67" y="81"/>
                  </a:lnTo>
                  <a:lnTo>
                    <a:pt x="59" y="86"/>
                  </a:lnTo>
                  <a:lnTo>
                    <a:pt x="48" y="86"/>
                  </a:lnTo>
                  <a:lnTo>
                    <a:pt x="40" y="86"/>
                  </a:lnTo>
                  <a:lnTo>
                    <a:pt x="34" y="84"/>
                  </a:lnTo>
                  <a:lnTo>
                    <a:pt x="27" y="81"/>
                  </a:lnTo>
                  <a:lnTo>
                    <a:pt x="21" y="77"/>
                  </a:lnTo>
                  <a:lnTo>
                    <a:pt x="9" y="67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9" y="71"/>
                  </a:lnTo>
                  <a:lnTo>
                    <a:pt x="19" y="79"/>
                  </a:lnTo>
                  <a:lnTo>
                    <a:pt x="25" y="84"/>
                  </a:lnTo>
                  <a:lnTo>
                    <a:pt x="34" y="86"/>
                  </a:lnTo>
                  <a:lnTo>
                    <a:pt x="40" y="88"/>
                  </a:lnTo>
                  <a:lnTo>
                    <a:pt x="48" y="88"/>
                  </a:lnTo>
                  <a:lnTo>
                    <a:pt x="59" y="88"/>
                  </a:lnTo>
                  <a:lnTo>
                    <a:pt x="70" y="84"/>
                  </a:lnTo>
                  <a:lnTo>
                    <a:pt x="78" y="79"/>
                  </a:lnTo>
                  <a:lnTo>
                    <a:pt x="86" y="73"/>
                  </a:lnTo>
                  <a:lnTo>
                    <a:pt x="93" y="65"/>
                  </a:lnTo>
                  <a:lnTo>
                    <a:pt x="97" y="56"/>
                  </a:lnTo>
                  <a:lnTo>
                    <a:pt x="101" y="46"/>
                  </a:lnTo>
                  <a:lnTo>
                    <a:pt x="101" y="35"/>
                  </a:lnTo>
                  <a:close/>
                  <a:moveTo>
                    <a:pt x="4" y="6"/>
                  </a:moveTo>
                  <a:lnTo>
                    <a:pt x="2" y="10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6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FE4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699" name="Freeform 558"/>
            <p:cNvSpPr>
              <a:spLocks noEditPoints="1"/>
            </p:cNvSpPr>
            <p:nvPr/>
          </p:nvSpPr>
          <p:spPr bwMode="auto">
            <a:xfrm>
              <a:off x="1369" y="2381"/>
              <a:ext cx="101" cy="86"/>
            </a:xfrm>
            <a:custGeom>
              <a:avLst/>
              <a:gdLst>
                <a:gd name="T0" fmla="*/ 101 w 101"/>
                <a:gd name="T1" fmla="*/ 33 h 86"/>
                <a:gd name="T2" fmla="*/ 99 w 101"/>
                <a:gd name="T3" fmla="*/ 23 h 86"/>
                <a:gd name="T4" fmla="*/ 97 w 101"/>
                <a:gd name="T5" fmla="*/ 14 h 86"/>
                <a:gd name="T6" fmla="*/ 93 w 101"/>
                <a:gd name="T7" fmla="*/ 6 h 86"/>
                <a:gd name="T8" fmla="*/ 86 w 101"/>
                <a:gd name="T9" fmla="*/ 0 h 86"/>
                <a:gd name="T10" fmla="*/ 84 w 101"/>
                <a:gd name="T11" fmla="*/ 0 h 86"/>
                <a:gd name="T12" fmla="*/ 84 w 101"/>
                <a:gd name="T13" fmla="*/ 0 h 86"/>
                <a:gd name="T14" fmla="*/ 91 w 101"/>
                <a:gd name="T15" fmla="*/ 6 h 86"/>
                <a:gd name="T16" fmla="*/ 95 w 101"/>
                <a:gd name="T17" fmla="*/ 14 h 86"/>
                <a:gd name="T18" fmla="*/ 97 w 101"/>
                <a:gd name="T19" fmla="*/ 23 h 86"/>
                <a:gd name="T20" fmla="*/ 97 w 101"/>
                <a:gd name="T21" fmla="*/ 33 h 86"/>
                <a:gd name="T22" fmla="*/ 97 w 101"/>
                <a:gd name="T23" fmla="*/ 44 h 86"/>
                <a:gd name="T24" fmla="*/ 95 w 101"/>
                <a:gd name="T25" fmla="*/ 52 h 86"/>
                <a:gd name="T26" fmla="*/ 88 w 101"/>
                <a:gd name="T27" fmla="*/ 61 h 86"/>
                <a:gd name="T28" fmla="*/ 84 w 101"/>
                <a:gd name="T29" fmla="*/ 69 h 86"/>
                <a:gd name="T30" fmla="*/ 76 w 101"/>
                <a:gd name="T31" fmla="*/ 75 h 86"/>
                <a:gd name="T32" fmla="*/ 67 w 101"/>
                <a:gd name="T33" fmla="*/ 79 h 86"/>
                <a:gd name="T34" fmla="*/ 59 w 101"/>
                <a:gd name="T35" fmla="*/ 82 h 86"/>
                <a:gd name="T36" fmla="*/ 48 w 101"/>
                <a:gd name="T37" fmla="*/ 84 h 86"/>
                <a:gd name="T38" fmla="*/ 40 w 101"/>
                <a:gd name="T39" fmla="*/ 82 h 86"/>
                <a:gd name="T40" fmla="*/ 34 w 101"/>
                <a:gd name="T41" fmla="*/ 79 h 86"/>
                <a:gd name="T42" fmla="*/ 27 w 101"/>
                <a:gd name="T43" fmla="*/ 77 h 86"/>
                <a:gd name="T44" fmla="*/ 21 w 101"/>
                <a:gd name="T45" fmla="*/ 73 h 86"/>
                <a:gd name="T46" fmla="*/ 15 w 101"/>
                <a:gd name="T47" fmla="*/ 69 h 86"/>
                <a:gd name="T48" fmla="*/ 11 w 101"/>
                <a:gd name="T49" fmla="*/ 65 h 86"/>
                <a:gd name="T50" fmla="*/ 6 w 101"/>
                <a:gd name="T51" fmla="*/ 58 h 86"/>
                <a:gd name="T52" fmla="*/ 2 w 101"/>
                <a:gd name="T53" fmla="*/ 52 h 86"/>
                <a:gd name="T54" fmla="*/ 0 w 101"/>
                <a:gd name="T55" fmla="*/ 54 h 86"/>
                <a:gd name="T56" fmla="*/ 9 w 101"/>
                <a:gd name="T57" fmla="*/ 67 h 86"/>
                <a:gd name="T58" fmla="*/ 19 w 101"/>
                <a:gd name="T59" fmla="*/ 77 h 86"/>
                <a:gd name="T60" fmla="*/ 25 w 101"/>
                <a:gd name="T61" fmla="*/ 79 h 86"/>
                <a:gd name="T62" fmla="*/ 34 w 101"/>
                <a:gd name="T63" fmla="*/ 84 h 86"/>
                <a:gd name="T64" fmla="*/ 40 w 101"/>
                <a:gd name="T65" fmla="*/ 84 h 86"/>
                <a:gd name="T66" fmla="*/ 48 w 101"/>
                <a:gd name="T67" fmla="*/ 86 h 86"/>
                <a:gd name="T68" fmla="*/ 59 w 101"/>
                <a:gd name="T69" fmla="*/ 84 h 86"/>
                <a:gd name="T70" fmla="*/ 70 w 101"/>
                <a:gd name="T71" fmla="*/ 82 h 86"/>
                <a:gd name="T72" fmla="*/ 78 w 101"/>
                <a:gd name="T73" fmla="*/ 75 h 86"/>
                <a:gd name="T74" fmla="*/ 84 w 101"/>
                <a:gd name="T75" fmla="*/ 69 h 86"/>
                <a:gd name="T76" fmla="*/ 91 w 101"/>
                <a:gd name="T77" fmla="*/ 63 h 86"/>
                <a:gd name="T78" fmla="*/ 97 w 101"/>
                <a:gd name="T79" fmla="*/ 54 h 86"/>
                <a:gd name="T80" fmla="*/ 99 w 101"/>
                <a:gd name="T81" fmla="*/ 44 h 86"/>
                <a:gd name="T82" fmla="*/ 101 w 101"/>
                <a:gd name="T83" fmla="*/ 33 h 86"/>
                <a:gd name="T84" fmla="*/ 6 w 101"/>
                <a:gd name="T85" fmla="*/ 4 h 86"/>
                <a:gd name="T86" fmla="*/ 2 w 101"/>
                <a:gd name="T87" fmla="*/ 10 h 86"/>
                <a:gd name="T88" fmla="*/ 0 w 101"/>
                <a:gd name="T89" fmla="*/ 16 h 86"/>
                <a:gd name="T90" fmla="*/ 0 w 101"/>
                <a:gd name="T91" fmla="*/ 19 h 86"/>
                <a:gd name="T92" fmla="*/ 0 w 101"/>
                <a:gd name="T93" fmla="*/ 21 h 86"/>
                <a:gd name="T94" fmla="*/ 4 w 101"/>
                <a:gd name="T95" fmla="*/ 12 h 86"/>
                <a:gd name="T96" fmla="*/ 9 w 101"/>
                <a:gd name="T97" fmla="*/ 6 h 86"/>
                <a:gd name="T98" fmla="*/ 6 w 101"/>
                <a:gd name="T99" fmla="*/ 4 h 86"/>
                <a:gd name="T100" fmla="*/ 6 w 101"/>
                <a:gd name="T101" fmla="*/ 4 h 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1"/>
                <a:gd name="T154" fmla="*/ 0 h 86"/>
                <a:gd name="T155" fmla="*/ 101 w 101"/>
                <a:gd name="T156" fmla="*/ 86 h 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1" h="86">
                  <a:moveTo>
                    <a:pt x="101" y="33"/>
                  </a:moveTo>
                  <a:lnTo>
                    <a:pt x="99" y="23"/>
                  </a:lnTo>
                  <a:lnTo>
                    <a:pt x="97" y="14"/>
                  </a:lnTo>
                  <a:lnTo>
                    <a:pt x="93" y="6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91" y="6"/>
                  </a:lnTo>
                  <a:lnTo>
                    <a:pt x="95" y="14"/>
                  </a:lnTo>
                  <a:lnTo>
                    <a:pt x="97" y="23"/>
                  </a:lnTo>
                  <a:lnTo>
                    <a:pt x="97" y="33"/>
                  </a:lnTo>
                  <a:lnTo>
                    <a:pt x="97" y="44"/>
                  </a:lnTo>
                  <a:lnTo>
                    <a:pt x="95" y="52"/>
                  </a:lnTo>
                  <a:lnTo>
                    <a:pt x="88" y="61"/>
                  </a:lnTo>
                  <a:lnTo>
                    <a:pt x="84" y="69"/>
                  </a:lnTo>
                  <a:lnTo>
                    <a:pt x="76" y="75"/>
                  </a:lnTo>
                  <a:lnTo>
                    <a:pt x="67" y="79"/>
                  </a:lnTo>
                  <a:lnTo>
                    <a:pt x="59" y="82"/>
                  </a:lnTo>
                  <a:lnTo>
                    <a:pt x="48" y="84"/>
                  </a:lnTo>
                  <a:lnTo>
                    <a:pt x="40" y="82"/>
                  </a:lnTo>
                  <a:lnTo>
                    <a:pt x="34" y="79"/>
                  </a:lnTo>
                  <a:lnTo>
                    <a:pt x="27" y="77"/>
                  </a:lnTo>
                  <a:lnTo>
                    <a:pt x="21" y="73"/>
                  </a:lnTo>
                  <a:lnTo>
                    <a:pt x="15" y="69"/>
                  </a:lnTo>
                  <a:lnTo>
                    <a:pt x="11" y="65"/>
                  </a:lnTo>
                  <a:lnTo>
                    <a:pt x="6" y="58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9" y="67"/>
                  </a:lnTo>
                  <a:lnTo>
                    <a:pt x="19" y="77"/>
                  </a:lnTo>
                  <a:lnTo>
                    <a:pt x="25" y="79"/>
                  </a:lnTo>
                  <a:lnTo>
                    <a:pt x="34" y="84"/>
                  </a:lnTo>
                  <a:lnTo>
                    <a:pt x="40" y="84"/>
                  </a:lnTo>
                  <a:lnTo>
                    <a:pt x="48" y="86"/>
                  </a:lnTo>
                  <a:lnTo>
                    <a:pt x="59" y="84"/>
                  </a:lnTo>
                  <a:lnTo>
                    <a:pt x="70" y="82"/>
                  </a:lnTo>
                  <a:lnTo>
                    <a:pt x="78" y="75"/>
                  </a:lnTo>
                  <a:lnTo>
                    <a:pt x="84" y="69"/>
                  </a:lnTo>
                  <a:lnTo>
                    <a:pt x="91" y="63"/>
                  </a:lnTo>
                  <a:lnTo>
                    <a:pt x="97" y="54"/>
                  </a:lnTo>
                  <a:lnTo>
                    <a:pt x="99" y="44"/>
                  </a:lnTo>
                  <a:lnTo>
                    <a:pt x="101" y="33"/>
                  </a:lnTo>
                  <a:close/>
                  <a:moveTo>
                    <a:pt x="6" y="4"/>
                  </a:moveTo>
                  <a:lnTo>
                    <a:pt x="2" y="10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4" y="12"/>
                  </a:lnTo>
                  <a:lnTo>
                    <a:pt x="9" y="6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E4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0" name="Freeform 559"/>
            <p:cNvSpPr>
              <a:spLocks noEditPoints="1"/>
            </p:cNvSpPr>
            <p:nvPr/>
          </p:nvSpPr>
          <p:spPr bwMode="auto">
            <a:xfrm>
              <a:off x="1369" y="2381"/>
              <a:ext cx="99" cy="84"/>
            </a:xfrm>
            <a:custGeom>
              <a:avLst/>
              <a:gdLst>
                <a:gd name="T0" fmla="*/ 99 w 99"/>
                <a:gd name="T1" fmla="*/ 33 h 84"/>
                <a:gd name="T2" fmla="*/ 99 w 99"/>
                <a:gd name="T3" fmla="*/ 23 h 84"/>
                <a:gd name="T4" fmla="*/ 95 w 99"/>
                <a:gd name="T5" fmla="*/ 14 h 84"/>
                <a:gd name="T6" fmla="*/ 91 w 99"/>
                <a:gd name="T7" fmla="*/ 6 h 84"/>
                <a:gd name="T8" fmla="*/ 86 w 99"/>
                <a:gd name="T9" fmla="*/ 0 h 84"/>
                <a:gd name="T10" fmla="*/ 84 w 99"/>
                <a:gd name="T11" fmla="*/ 0 h 84"/>
                <a:gd name="T12" fmla="*/ 82 w 99"/>
                <a:gd name="T13" fmla="*/ 0 h 84"/>
                <a:gd name="T14" fmla="*/ 88 w 99"/>
                <a:gd name="T15" fmla="*/ 6 h 84"/>
                <a:gd name="T16" fmla="*/ 93 w 99"/>
                <a:gd name="T17" fmla="*/ 14 h 84"/>
                <a:gd name="T18" fmla="*/ 95 w 99"/>
                <a:gd name="T19" fmla="*/ 23 h 84"/>
                <a:gd name="T20" fmla="*/ 97 w 99"/>
                <a:gd name="T21" fmla="*/ 33 h 84"/>
                <a:gd name="T22" fmla="*/ 95 w 99"/>
                <a:gd name="T23" fmla="*/ 44 h 84"/>
                <a:gd name="T24" fmla="*/ 93 w 99"/>
                <a:gd name="T25" fmla="*/ 52 h 84"/>
                <a:gd name="T26" fmla="*/ 88 w 99"/>
                <a:gd name="T27" fmla="*/ 61 h 84"/>
                <a:gd name="T28" fmla="*/ 82 w 99"/>
                <a:gd name="T29" fmla="*/ 67 h 84"/>
                <a:gd name="T30" fmla="*/ 76 w 99"/>
                <a:gd name="T31" fmla="*/ 73 h 84"/>
                <a:gd name="T32" fmla="*/ 67 w 99"/>
                <a:gd name="T33" fmla="*/ 77 h 84"/>
                <a:gd name="T34" fmla="*/ 59 w 99"/>
                <a:gd name="T35" fmla="*/ 82 h 84"/>
                <a:gd name="T36" fmla="*/ 48 w 99"/>
                <a:gd name="T37" fmla="*/ 82 h 84"/>
                <a:gd name="T38" fmla="*/ 40 w 99"/>
                <a:gd name="T39" fmla="*/ 82 h 84"/>
                <a:gd name="T40" fmla="*/ 34 w 99"/>
                <a:gd name="T41" fmla="*/ 79 h 84"/>
                <a:gd name="T42" fmla="*/ 27 w 99"/>
                <a:gd name="T43" fmla="*/ 77 h 84"/>
                <a:gd name="T44" fmla="*/ 21 w 99"/>
                <a:gd name="T45" fmla="*/ 73 h 84"/>
                <a:gd name="T46" fmla="*/ 15 w 99"/>
                <a:gd name="T47" fmla="*/ 69 h 84"/>
                <a:gd name="T48" fmla="*/ 11 w 99"/>
                <a:gd name="T49" fmla="*/ 63 h 84"/>
                <a:gd name="T50" fmla="*/ 6 w 99"/>
                <a:gd name="T51" fmla="*/ 56 h 84"/>
                <a:gd name="T52" fmla="*/ 2 w 99"/>
                <a:gd name="T53" fmla="*/ 50 h 84"/>
                <a:gd name="T54" fmla="*/ 2 w 99"/>
                <a:gd name="T55" fmla="*/ 50 h 84"/>
                <a:gd name="T56" fmla="*/ 2 w 99"/>
                <a:gd name="T57" fmla="*/ 52 h 84"/>
                <a:gd name="T58" fmla="*/ 2 w 99"/>
                <a:gd name="T59" fmla="*/ 52 h 84"/>
                <a:gd name="T60" fmla="*/ 9 w 99"/>
                <a:gd name="T61" fmla="*/ 65 h 84"/>
                <a:gd name="T62" fmla="*/ 21 w 99"/>
                <a:gd name="T63" fmla="*/ 75 h 84"/>
                <a:gd name="T64" fmla="*/ 27 w 99"/>
                <a:gd name="T65" fmla="*/ 79 h 84"/>
                <a:gd name="T66" fmla="*/ 34 w 99"/>
                <a:gd name="T67" fmla="*/ 82 h 84"/>
                <a:gd name="T68" fmla="*/ 40 w 99"/>
                <a:gd name="T69" fmla="*/ 84 h 84"/>
                <a:gd name="T70" fmla="*/ 48 w 99"/>
                <a:gd name="T71" fmla="*/ 84 h 84"/>
                <a:gd name="T72" fmla="*/ 59 w 99"/>
                <a:gd name="T73" fmla="*/ 84 h 84"/>
                <a:gd name="T74" fmla="*/ 67 w 99"/>
                <a:gd name="T75" fmla="*/ 79 h 84"/>
                <a:gd name="T76" fmla="*/ 76 w 99"/>
                <a:gd name="T77" fmla="*/ 75 h 84"/>
                <a:gd name="T78" fmla="*/ 84 w 99"/>
                <a:gd name="T79" fmla="*/ 69 h 84"/>
                <a:gd name="T80" fmla="*/ 91 w 99"/>
                <a:gd name="T81" fmla="*/ 63 h 84"/>
                <a:gd name="T82" fmla="*/ 95 w 99"/>
                <a:gd name="T83" fmla="*/ 52 h 84"/>
                <a:gd name="T84" fmla="*/ 99 w 99"/>
                <a:gd name="T85" fmla="*/ 44 h 84"/>
                <a:gd name="T86" fmla="*/ 99 w 99"/>
                <a:gd name="T87" fmla="*/ 33 h 84"/>
                <a:gd name="T88" fmla="*/ 6 w 99"/>
                <a:gd name="T89" fmla="*/ 4 h 84"/>
                <a:gd name="T90" fmla="*/ 2 w 99"/>
                <a:gd name="T91" fmla="*/ 12 h 84"/>
                <a:gd name="T92" fmla="*/ 0 w 99"/>
                <a:gd name="T93" fmla="*/ 19 h 84"/>
                <a:gd name="T94" fmla="*/ 0 w 99"/>
                <a:gd name="T95" fmla="*/ 21 h 84"/>
                <a:gd name="T96" fmla="*/ 0 w 99"/>
                <a:gd name="T97" fmla="*/ 25 h 84"/>
                <a:gd name="T98" fmla="*/ 4 w 99"/>
                <a:gd name="T99" fmla="*/ 14 h 84"/>
                <a:gd name="T100" fmla="*/ 9 w 99"/>
                <a:gd name="T101" fmla="*/ 6 h 84"/>
                <a:gd name="T102" fmla="*/ 9 w 99"/>
                <a:gd name="T103" fmla="*/ 6 h 84"/>
                <a:gd name="T104" fmla="*/ 6 w 99"/>
                <a:gd name="T105" fmla="*/ 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9"/>
                <a:gd name="T160" fmla="*/ 0 h 84"/>
                <a:gd name="T161" fmla="*/ 99 w 9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9" h="84">
                  <a:moveTo>
                    <a:pt x="99" y="33"/>
                  </a:moveTo>
                  <a:lnTo>
                    <a:pt x="99" y="23"/>
                  </a:lnTo>
                  <a:lnTo>
                    <a:pt x="95" y="14"/>
                  </a:lnTo>
                  <a:lnTo>
                    <a:pt x="91" y="6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8" y="6"/>
                  </a:lnTo>
                  <a:lnTo>
                    <a:pt x="93" y="14"/>
                  </a:lnTo>
                  <a:lnTo>
                    <a:pt x="95" y="23"/>
                  </a:lnTo>
                  <a:lnTo>
                    <a:pt x="97" y="33"/>
                  </a:lnTo>
                  <a:lnTo>
                    <a:pt x="95" y="44"/>
                  </a:lnTo>
                  <a:lnTo>
                    <a:pt x="93" y="52"/>
                  </a:lnTo>
                  <a:lnTo>
                    <a:pt x="88" y="61"/>
                  </a:lnTo>
                  <a:lnTo>
                    <a:pt x="82" y="67"/>
                  </a:lnTo>
                  <a:lnTo>
                    <a:pt x="76" y="73"/>
                  </a:lnTo>
                  <a:lnTo>
                    <a:pt x="67" y="77"/>
                  </a:lnTo>
                  <a:lnTo>
                    <a:pt x="59" y="82"/>
                  </a:lnTo>
                  <a:lnTo>
                    <a:pt x="48" y="82"/>
                  </a:lnTo>
                  <a:lnTo>
                    <a:pt x="40" y="82"/>
                  </a:lnTo>
                  <a:lnTo>
                    <a:pt x="34" y="79"/>
                  </a:lnTo>
                  <a:lnTo>
                    <a:pt x="27" y="77"/>
                  </a:lnTo>
                  <a:lnTo>
                    <a:pt x="21" y="73"/>
                  </a:lnTo>
                  <a:lnTo>
                    <a:pt x="15" y="69"/>
                  </a:lnTo>
                  <a:lnTo>
                    <a:pt x="11" y="63"/>
                  </a:lnTo>
                  <a:lnTo>
                    <a:pt x="6" y="56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9" y="65"/>
                  </a:lnTo>
                  <a:lnTo>
                    <a:pt x="21" y="75"/>
                  </a:lnTo>
                  <a:lnTo>
                    <a:pt x="27" y="79"/>
                  </a:lnTo>
                  <a:lnTo>
                    <a:pt x="34" y="82"/>
                  </a:lnTo>
                  <a:lnTo>
                    <a:pt x="40" y="84"/>
                  </a:lnTo>
                  <a:lnTo>
                    <a:pt x="48" y="84"/>
                  </a:lnTo>
                  <a:lnTo>
                    <a:pt x="59" y="84"/>
                  </a:lnTo>
                  <a:lnTo>
                    <a:pt x="67" y="79"/>
                  </a:lnTo>
                  <a:lnTo>
                    <a:pt x="76" y="75"/>
                  </a:lnTo>
                  <a:lnTo>
                    <a:pt x="84" y="69"/>
                  </a:lnTo>
                  <a:lnTo>
                    <a:pt x="91" y="63"/>
                  </a:lnTo>
                  <a:lnTo>
                    <a:pt x="95" y="52"/>
                  </a:lnTo>
                  <a:lnTo>
                    <a:pt x="99" y="44"/>
                  </a:lnTo>
                  <a:lnTo>
                    <a:pt x="99" y="33"/>
                  </a:lnTo>
                  <a:close/>
                  <a:moveTo>
                    <a:pt x="6" y="4"/>
                  </a:moveTo>
                  <a:lnTo>
                    <a:pt x="2" y="12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4" y="14"/>
                  </a:lnTo>
                  <a:lnTo>
                    <a:pt x="9" y="6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E4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1" name="Freeform 560"/>
            <p:cNvSpPr>
              <a:spLocks noEditPoints="1"/>
            </p:cNvSpPr>
            <p:nvPr/>
          </p:nvSpPr>
          <p:spPr bwMode="auto">
            <a:xfrm>
              <a:off x="1369" y="2381"/>
              <a:ext cx="97" cy="84"/>
            </a:xfrm>
            <a:custGeom>
              <a:avLst/>
              <a:gdLst>
                <a:gd name="T0" fmla="*/ 97 w 97"/>
                <a:gd name="T1" fmla="*/ 33 h 84"/>
                <a:gd name="T2" fmla="*/ 97 w 97"/>
                <a:gd name="T3" fmla="*/ 23 h 84"/>
                <a:gd name="T4" fmla="*/ 95 w 97"/>
                <a:gd name="T5" fmla="*/ 14 h 84"/>
                <a:gd name="T6" fmla="*/ 91 w 97"/>
                <a:gd name="T7" fmla="*/ 6 h 84"/>
                <a:gd name="T8" fmla="*/ 84 w 97"/>
                <a:gd name="T9" fmla="*/ 0 h 84"/>
                <a:gd name="T10" fmla="*/ 82 w 97"/>
                <a:gd name="T11" fmla="*/ 0 h 84"/>
                <a:gd name="T12" fmla="*/ 80 w 97"/>
                <a:gd name="T13" fmla="*/ 0 h 84"/>
                <a:gd name="T14" fmla="*/ 86 w 97"/>
                <a:gd name="T15" fmla="*/ 6 h 84"/>
                <a:gd name="T16" fmla="*/ 91 w 97"/>
                <a:gd name="T17" fmla="*/ 14 h 84"/>
                <a:gd name="T18" fmla="*/ 95 w 97"/>
                <a:gd name="T19" fmla="*/ 23 h 84"/>
                <a:gd name="T20" fmla="*/ 95 w 97"/>
                <a:gd name="T21" fmla="*/ 33 h 84"/>
                <a:gd name="T22" fmla="*/ 95 w 97"/>
                <a:gd name="T23" fmla="*/ 44 h 84"/>
                <a:gd name="T24" fmla="*/ 93 w 97"/>
                <a:gd name="T25" fmla="*/ 52 h 84"/>
                <a:gd name="T26" fmla="*/ 88 w 97"/>
                <a:gd name="T27" fmla="*/ 61 h 84"/>
                <a:gd name="T28" fmla="*/ 82 w 97"/>
                <a:gd name="T29" fmla="*/ 67 h 84"/>
                <a:gd name="T30" fmla="*/ 74 w 97"/>
                <a:gd name="T31" fmla="*/ 73 h 84"/>
                <a:gd name="T32" fmla="*/ 67 w 97"/>
                <a:gd name="T33" fmla="*/ 77 h 84"/>
                <a:gd name="T34" fmla="*/ 57 w 97"/>
                <a:gd name="T35" fmla="*/ 79 h 84"/>
                <a:gd name="T36" fmla="*/ 48 w 97"/>
                <a:gd name="T37" fmla="*/ 79 h 84"/>
                <a:gd name="T38" fmla="*/ 40 w 97"/>
                <a:gd name="T39" fmla="*/ 79 h 84"/>
                <a:gd name="T40" fmla="*/ 34 w 97"/>
                <a:gd name="T41" fmla="*/ 77 h 84"/>
                <a:gd name="T42" fmla="*/ 27 w 97"/>
                <a:gd name="T43" fmla="*/ 75 h 84"/>
                <a:gd name="T44" fmla="*/ 21 w 97"/>
                <a:gd name="T45" fmla="*/ 71 h 84"/>
                <a:gd name="T46" fmla="*/ 15 w 97"/>
                <a:gd name="T47" fmla="*/ 67 h 84"/>
                <a:gd name="T48" fmla="*/ 11 w 97"/>
                <a:gd name="T49" fmla="*/ 61 h 84"/>
                <a:gd name="T50" fmla="*/ 6 w 97"/>
                <a:gd name="T51" fmla="*/ 54 h 84"/>
                <a:gd name="T52" fmla="*/ 4 w 97"/>
                <a:gd name="T53" fmla="*/ 48 h 84"/>
                <a:gd name="T54" fmla="*/ 4 w 97"/>
                <a:gd name="T55" fmla="*/ 50 h 84"/>
                <a:gd name="T56" fmla="*/ 2 w 97"/>
                <a:gd name="T57" fmla="*/ 52 h 84"/>
                <a:gd name="T58" fmla="*/ 2 w 97"/>
                <a:gd name="T59" fmla="*/ 52 h 84"/>
                <a:gd name="T60" fmla="*/ 6 w 97"/>
                <a:gd name="T61" fmla="*/ 58 h 84"/>
                <a:gd name="T62" fmla="*/ 11 w 97"/>
                <a:gd name="T63" fmla="*/ 65 h 84"/>
                <a:gd name="T64" fmla="*/ 15 w 97"/>
                <a:gd name="T65" fmla="*/ 69 h 84"/>
                <a:gd name="T66" fmla="*/ 21 w 97"/>
                <a:gd name="T67" fmla="*/ 73 h 84"/>
                <a:gd name="T68" fmla="*/ 27 w 97"/>
                <a:gd name="T69" fmla="*/ 77 h 84"/>
                <a:gd name="T70" fmla="*/ 34 w 97"/>
                <a:gd name="T71" fmla="*/ 79 h 84"/>
                <a:gd name="T72" fmla="*/ 40 w 97"/>
                <a:gd name="T73" fmla="*/ 82 h 84"/>
                <a:gd name="T74" fmla="*/ 48 w 97"/>
                <a:gd name="T75" fmla="*/ 84 h 84"/>
                <a:gd name="T76" fmla="*/ 59 w 97"/>
                <a:gd name="T77" fmla="*/ 82 h 84"/>
                <a:gd name="T78" fmla="*/ 67 w 97"/>
                <a:gd name="T79" fmla="*/ 79 h 84"/>
                <a:gd name="T80" fmla="*/ 76 w 97"/>
                <a:gd name="T81" fmla="*/ 75 h 84"/>
                <a:gd name="T82" fmla="*/ 84 w 97"/>
                <a:gd name="T83" fmla="*/ 69 h 84"/>
                <a:gd name="T84" fmla="*/ 88 w 97"/>
                <a:gd name="T85" fmla="*/ 61 h 84"/>
                <a:gd name="T86" fmla="*/ 95 w 97"/>
                <a:gd name="T87" fmla="*/ 52 h 84"/>
                <a:gd name="T88" fmla="*/ 97 w 97"/>
                <a:gd name="T89" fmla="*/ 44 h 84"/>
                <a:gd name="T90" fmla="*/ 97 w 97"/>
                <a:gd name="T91" fmla="*/ 33 h 84"/>
                <a:gd name="T92" fmla="*/ 9 w 97"/>
                <a:gd name="T93" fmla="*/ 6 h 84"/>
                <a:gd name="T94" fmla="*/ 4 w 97"/>
                <a:gd name="T95" fmla="*/ 12 h 84"/>
                <a:gd name="T96" fmla="*/ 0 w 97"/>
                <a:gd name="T97" fmla="*/ 21 h 84"/>
                <a:gd name="T98" fmla="*/ 2 w 97"/>
                <a:gd name="T99" fmla="*/ 27 h 84"/>
                <a:gd name="T100" fmla="*/ 4 w 97"/>
                <a:gd name="T101" fmla="*/ 16 h 84"/>
                <a:gd name="T102" fmla="*/ 11 w 97"/>
                <a:gd name="T103" fmla="*/ 6 h 84"/>
                <a:gd name="T104" fmla="*/ 9 w 97"/>
                <a:gd name="T105" fmla="*/ 6 h 84"/>
                <a:gd name="T106" fmla="*/ 9 w 97"/>
                <a:gd name="T107" fmla="*/ 6 h 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7"/>
                <a:gd name="T163" fmla="*/ 0 h 84"/>
                <a:gd name="T164" fmla="*/ 97 w 97"/>
                <a:gd name="T165" fmla="*/ 84 h 8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7" h="84">
                  <a:moveTo>
                    <a:pt x="97" y="33"/>
                  </a:moveTo>
                  <a:lnTo>
                    <a:pt x="97" y="23"/>
                  </a:lnTo>
                  <a:lnTo>
                    <a:pt x="95" y="14"/>
                  </a:lnTo>
                  <a:lnTo>
                    <a:pt x="91" y="6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6" y="6"/>
                  </a:lnTo>
                  <a:lnTo>
                    <a:pt x="91" y="14"/>
                  </a:lnTo>
                  <a:lnTo>
                    <a:pt x="95" y="23"/>
                  </a:lnTo>
                  <a:lnTo>
                    <a:pt x="95" y="33"/>
                  </a:lnTo>
                  <a:lnTo>
                    <a:pt x="95" y="44"/>
                  </a:lnTo>
                  <a:lnTo>
                    <a:pt x="93" y="52"/>
                  </a:lnTo>
                  <a:lnTo>
                    <a:pt x="88" y="61"/>
                  </a:lnTo>
                  <a:lnTo>
                    <a:pt x="82" y="67"/>
                  </a:lnTo>
                  <a:lnTo>
                    <a:pt x="74" y="73"/>
                  </a:lnTo>
                  <a:lnTo>
                    <a:pt x="67" y="77"/>
                  </a:lnTo>
                  <a:lnTo>
                    <a:pt x="57" y="79"/>
                  </a:lnTo>
                  <a:lnTo>
                    <a:pt x="48" y="79"/>
                  </a:lnTo>
                  <a:lnTo>
                    <a:pt x="40" y="79"/>
                  </a:lnTo>
                  <a:lnTo>
                    <a:pt x="34" y="77"/>
                  </a:lnTo>
                  <a:lnTo>
                    <a:pt x="27" y="75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11" y="61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1" y="65"/>
                  </a:lnTo>
                  <a:lnTo>
                    <a:pt x="15" y="69"/>
                  </a:lnTo>
                  <a:lnTo>
                    <a:pt x="21" y="73"/>
                  </a:lnTo>
                  <a:lnTo>
                    <a:pt x="27" y="77"/>
                  </a:lnTo>
                  <a:lnTo>
                    <a:pt x="34" y="79"/>
                  </a:lnTo>
                  <a:lnTo>
                    <a:pt x="40" y="82"/>
                  </a:lnTo>
                  <a:lnTo>
                    <a:pt x="48" y="84"/>
                  </a:lnTo>
                  <a:lnTo>
                    <a:pt x="59" y="82"/>
                  </a:lnTo>
                  <a:lnTo>
                    <a:pt x="67" y="79"/>
                  </a:lnTo>
                  <a:lnTo>
                    <a:pt x="76" y="75"/>
                  </a:lnTo>
                  <a:lnTo>
                    <a:pt x="84" y="69"/>
                  </a:lnTo>
                  <a:lnTo>
                    <a:pt x="88" y="61"/>
                  </a:lnTo>
                  <a:lnTo>
                    <a:pt x="95" y="52"/>
                  </a:lnTo>
                  <a:lnTo>
                    <a:pt x="97" y="44"/>
                  </a:lnTo>
                  <a:lnTo>
                    <a:pt x="97" y="33"/>
                  </a:lnTo>
                  <a:close/>
                  <a:moveTo>
                    <a:pt x="9" y="6"/>
                  </a:moveTo>
                  <a:lnTo>
                    <a:pt x="4" y="12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4" y="16"/>
                  </a:lnTo>
                  <a:lnTo>
                    <a:pt x="11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E4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2" name="Freeform 561"/>
            <p:cNvSpPr>
              <a:spLocks noEditPoints="1"/>
            </p:cNvSpPr>
            <p:nvPr/>
          </p:nvSpPr>
          <p:spPr bwMode="auto">
            <a:xfrm>
              <a:off x="1369" y="2381"/>
              <a:ext cx="97" cy="82"/>
            </a:xfrm>
            <a:custGeom>
              <a:avLst/>
              <a:gdLst>
                <a:gd name="T0" fmla="*/ 97 w 97"/>
                <a:gd name="T1" fmla="*/ 33 h 82"/>
                <a:gd name="T2" fmla="*/ 95 w 97"/>
                <a:gd name="T3" fmla="*/ 23 h 82"/>
                <a:gd name="T4" fmla="*/ 93 w 97"/>
                <a:gd name="T5" fmla="*/ 14 h 82"/>
                <a:gd name="T6" fmla="*/ 88 w 97"/>
                <a:gd name="T7" fmla="*/ 6 h 82"/>
                <a:gd name="T8" fmla="*/ 82 w 97"/>
                <a:gd name="T9" fmla="*/ 0 h 82"/>
                <a:gd name="T10" fmla="*/ 80 w 97"/>
                <a:gd name="T11" fmla="*/ 0 h 82"/>
                <a:gd name="T12" fmla="*/ 78 w 97"/>
                <a:gd name="T13" fmla="*/ 0 h 82"/>
                <a:gd name="T14" fmla="*/ 84 w 97"/>
                <a:gd name="T15" fmla="*/ 6 h 82"/>
                <a:gd name="T16" fmla="*/ 91 w 97"/>
                <a:gd name="T17" fmla="*/ 14 h 82"/>
                <a:gd name="T18" fmla="*/ 93 w 97"/>
                <a:gd name="T19" fmla="*/ 23 h 82"/>
                <a:gd name="T20" fmla="*/ 95 w 97"/>
                <a:gd name="T21" fmla="*/ 33 h 82"/>
                <a:gd name="T22" fmla="*/ 93 w 97"/>
                <a:gd name="T23" fmla="*/ 42 h 82"/>
                <a:gd name="T24" fmla="*/ 91 w 97"/>
                <a:gd name="T25" fmla="*/ 52 h 82"/>
                <a:gd name="T26" fmla="*/ 86 w 97"/>
                <a:gd name="T27" fmla="*/ 58 h 82"/>
                <a:gd name="T28" fmla="*/ 80 w 97"/>
                <a:gd name="T29" fmla="*/ 65 h 82"/>
                <a:gd name="T30" fmla="*/ 74 w 97"/>
                <a:gd name="T31" fmla="*/ 71 h 82"/>
                <a:gd name="T32" fmla="*/ 65 w 97"/>
                <a:gd name="T33" fmla="*/ 75 h 82"/>
                <a:gd name="T34" fmla="*/ 57 w 97"/>
                <a:gd name="T35" fmla="*/ 77 h 82"/>
                <a:gd name="T36" fmla="*/ 48 w 97"/>
                <a:gd name="T37" fmla="*/ 79 h 82"/>
                <a:gd name="T38" fmla="*/ 40 w 97"/>
                <a:gd name="T39" fmla="*/ 79 h 82"/>
                <a:gd name="T40" fmla="*/ 34 w 97"/>
                <a:gd name="T41" fmla="*/ 77 h 82"/>
                <a:gd name="T42" fmla="*/ 25 w 97"/>
                <a:gd name="T43" fmla="*/ 73 h 82"/>
                <a:gd name="T44" fmla="*/ 19 w 97"/>
                <a:gd name="T45" fmla="*/ 69 h 82"/>
                <a:gd name="T46" fmla="*/ 15 w 97"/>
                <a:gd name="T47" fmla="*/ 65 h 82"/>
                <a:gd name="T48" fmla="*/ 11 w 97"/>
                <a:gd name="T49" fmla="*/ 58 h 82"/>
                <a:gd name="T50" fmla="*/ 6 w 97"/>
                <a:gd name="T51" fmla="*/ 52 h 82"/>
                <a:gd name="T52" fmla="*/ 4 w 97"/>
                <a:gd name="T53" fmla="*/ 44 h 82"/>
                <a:gd name="T54" fmla="*/ 4 w 97"/>
                <a:gd name="T55" fmla="*/ 48 h 82"/>
                <a:gd name="T56" fmla="*/ 2 w 97"/>
                <a:gd name="T57" fmla="*/ 50 h 82"/>
                <a:gd name="T58" fmla="*/ 6 w 97"/>
                <a:gd name="T59" fmla="*/ 56 h 82"/>
                <a:gd name="T60" fmla="*/ 11 w 97"/>
                <a:gd name="T61" fmla="*/ 63 h 82"/>
                <a:gd name="T62" fmla="*/ 15 w 97"/>
                <a:gd name="T63" fmla="*/ 69 h 82"/>
                <a:gd name="T64" fmla="*/ 21 w 97"/>
                <a:gd name="T65" fmla="*/ 73 h 82"/>
                <a:gd name="T66" fmla="*/ 27 w 97"/>
                <a:gd name="T67" fmla="*/ 77 h 82"/>
                <a:gd name="T68" fmla="*/ 34 w 97"/>
                <a:gd name="T69" fmla="*/ 79 h 82"/>
                <a:gd name="T70" fmla="*/ 40 w 97"/>
                <a:gd name="T71" fmla="*/ 82 h 82"/>
                <a:gd name="T72" fmla="*/ 48 w 97"/>
                <a:gd name="T73" fmla="*/ 82 h 82"/>
                <a:gd name="T74" fmla="*/ 59 w 97"/>
                <a:gd name="T75" fmla="*/ 82 h 82"/>
                <a:gd name="T76" fmla="*/ 67 w 97"/>
                <a:gd name="T77" fmla="*/ 77 h 82"/>
                <a:gd name="T78" fmla="*/ 76 w 97"/>
                <a:gd name="T79" fmla="*/ 73 h 82"/>
                <a:gd name="T80" fmla="*/ 82 w 97"/>
                <a:gd name="T81" fmla="*/ 67 h 82"/>
                <a:gd name="T82" fmla="*/ 88 w 97"/>
                <a:gd name="T83" fmla="*/ 61 h 82"/>
                <a:gd name="T84" fmla="*/ 93 w 97"/>
                <a:gd name="T85" fmla="*/ 52 h 82"/>
                <a:gd name="T86" fmla="*/ 95 w 97"/>
                <a:gd name="T87" fmla="*/ 44 h 82"/>
                <a:gd name="T88" fmla="*/ 97 w 97"/>
                <a:gd name="T89" fmla="*/ 33 h 82"/>
                <a:gd name="T90" fmla="*/ 9 w 97"/>
                <a:gd name="T91" fmla="*/ 6 h 82"/>
                <a:gd name="T92" fmla="*/ 4 w 97"/>
                <a:gd name="T93" fmla="*/ 14 h 82"/>
                <a:gd name="T94" fmla="*/ 0 w 97"/>
                <a:gd name="T95" fmla="*/ 25 h 82"/>
                <a:gd name="T96" fmla="*/ 2 w 97"/>
                <a:gd name="T97" fmla="*/ 29 h 82"/>
                <a:gd name="T98" fmla="*/ 2 w 97"/>
                <a:gd name="T99" fmla="*/ 33 h 82"/>
                <a:gd name="T100" fmla="*/ 4 w 97"/>
                <a:gd name="T101" fmla="*/ 25 h 82"/>
                <a:gd name="T102" fmla="*/ 4 w 97"/>
                <a:gd name="T103" fmla="*/ 19 h 82"/>
                <a:gd name="T104" fmla="*/ 9 w 97"/>
                <a:gd name="T105" fmla="*/ 12 h 82"/>
                <a:gd name="T106" fmla="*/ 13 w 97"/>
                <a:gd name="T107" fmla="*/ 6 h 82"/>
                <a:gd name="T108" fmla="*/ 11 w 97"/>
                <a:gd name="T109" fmla="*/ 6 h 82"/>
                <a:gd name="T110" fmla="*/ 9 w 97"/>
                <a:gd name="T111" fmla="*/ 6 h 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7"/>
                <a:gd name="T169" fmla="*/ 0 h 82"/>
                <a:gd name="T170" fmla="*/ 97 w 97"/>
                <a:gd name="T171" fmla="*/ 82 h 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7" h="82">
                  <a:moveTo>
                    <a:pt x="97" y="33"/>
                  </a:moveTo>
                  <a:lnTo>
                    <a:pt x="95" y="23"/>
                  </a:lnTo>
                  <a:lnTo>
                    <a:pt x="93" y="14"/>
                  </a:lnTo>
                  <a:lnTo>
                    <a:pt x="88" y="6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84" y="6"/>
                  </a:lnTo>
                  <a:lnTo>
                    <a:pt x="91" y="14"/>
                  </a:lnTo>
                  <a:lnTo>
                    <a:pt x="93" y="23"/>
                  </a:lnTo>
                  <a:lnTo>
                    <a:pt x="95" y="33"/>
                  </a:lnTo>
                  <a:lnTo>
                    <a:pt x="93" y="42"/>
                  </a:lnTo>
                  <a:lnTo>
                    <a:pt x="91" y="52"/>
                  </a:lnTo>
                  <a:lnTo>
                    <a:pt x="86" y="58"/>
                  </a:lnTo>
                  <a:lnTo>
                    <a:pt x="80" y="65"/>
                  </a:lnTo>
                  <a:lnTo>
                    <a:pt x="74" y="71"/>
                  </a:lnTo>
                  <a:lnTo>
                    <a:pt x="65" y="75"/>
                  </a:lnTo>
                  <a:lnTo>
                    <a:pt x="57" y="77"/>
                  </a:lnTo>
                  <a:lnTo>
                    <a:pt x="48" y="79"/>
                  </a:lnTo>
                  <a:lnTo>
                    <a:pt x="40" y="79"/>
                  </a:lnTo>
                  <a:lnTo>
                    <a:pt x="34" y="77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15" y="65"/>
                  </a:lnTo>
                  <a:lnTo>
                    <a:pt x="11" y="58"/>
                  </a:lnTo>
                  <a:lnTo>
                    <a:pt x="6" y="52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1" y="63"/>
                  </a:lnTo>
                  <a:lnTo>
                    <a:pt x="15" y="69"/>
                  </a:lnTo>
                  <a:lnTo>
                    <a:pt x="21" y="73"/>
                  </a:lnTo>
                  <a:lnTo>
                    <a:pt x="27" y="77"/>
                  </a:lnTo>
                  <a:lnTo>
                    <a:pt x="34" y="79"/>
                  </a:lnTo>
                  <a:lnTo>
                    <a:pt x="40" y="82"/>
                  </a:lnTo>
                  <a:lnTo>
                    <a:pt x="48" y="82"/>
                  </a:lnTo>
                  <a:lnTo>
                    <a:pt x="59" y="82"/>
                  </a:lnTo>
                  <a:lnTo>
                    <a:pt x="67" y="77"/>
                  </a:lnTo>
                  <a:lnTo>
                    <a:pt x="76" y="73"/>
                  </a:lnTo>
                  <a:lnTo>
                    <a:pt x="82" y="67"/>
                  </a:lnTo>
                  <a:lnTo>
                    <a:pt x="88" y="61"/>
                  </a:lnTo>
                  <a:lnTo>
                    <a:pt x="93" y="52"/>
                  </a:lnTo>
                  <a:lnTo>
                    <a:pt x="95" y="44"/>
                  </a:lnTo>
                  <a:lnTo>
                    <a:pt x="97" y="33"/>
                  </a:lnTo>
                  <a:close/>
                  <a:moveTo>
                    <a:pt x="9" y="6"/>
                  </a:moveTo>
                  <a:lnTo>
                    <a:pt x="4" y="14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4" y="25"/>
                  </a:lnTo>
                  <a:lnTo>
                    <a:pt x="4" y="19"/>
                  </a:lnTo>
                  <a:lnTo>
                    <a:pt x="9" y="12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E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3" name="Freeform 562"/>
            <p:cNvSpPr>
              <a:spLocks/>
            </p:cNvSpPr>
            <p:nvPr/>
          </p:nvSpPr>
          <p:spPr bwMode="auto">
            <a:xfrm>
              <a:off x="1371" y="2381"/>
              <a:ext cx="93" cy="79"/>
            </a:xfrm>
            <a:custGeom>
              <a:avLst/>
              <a:gdLst>
                <a:gd name="T0" fmla="*/ 93 w 93"/>
                <a:gd name="T1" fmla="*/ 33 h 79"/>
                <a:gd name="T2" fmla="*/ 93 w 93"/>
                <a:gd name="T3" fmla="*/ 23 h 79"/>
                <a:gd name="T4" fmla="*/ 89 w 93"/>
                <a:gd name="T5" fmla="*/ 14 h 79"/>
                <a:gd name="T6" fmla="*/ 84 w 93"/>
                <a:gd name="T7" fmla="*/ 6 h 79"/>
                <a:gd name="T8" fmla="*/ 78 w 93"/>
                <a:gd name="T9" fmla="*/ 0 h 79"/>
                <a:gd name="T10" fmla="*/ 76 w 93"/>
                <a:gd name="T11" fmla="*/ 0 h 79"/>
                <a:gd name="T12" fmla="*/ 74 w 93"/>
                <a:gd name="T13" fmla="*/ 0 h 79"/>
                <a:gd name="T14" fmla="*/ 82 w 93"/>
                <a:gd name="T15" fmla="*/ 6 h 79"/>
                <a:gd name="T16" fmla="*/ 86 w 93"/>
                <a:gd name="T17" fmla="*/ 14 h 79"/>
                <a:gd name="T18" fmla="*/ 91 w 93"/>
                <a:gd name="T19" fmla="*/ 23 h 79"/>
                <a:gd name="T20" fmla="*/ 91 w 93"/>
                <a:gd name="T21" fmla="*/ 33 h 79"/>
                <a:gd name="T22" fmla="*/ 91 w 93"/>
                <a:gd name="T23" fmla="*/ 42 h 79"/>
                <a:gd name="T24" fmla="*/ 89 w 93"/>
                <a:gd name="T25" fmla="*/ 50 h 79"/>
                <a:gd name="T26" fmla="*/ 84 w 93"/>
                <a:gd name="T27" fmla="*/ 58 h 79"/>
                <a:gd name="T28" fmla="*/ 78 w 93"/>
                <a:gd name="T29" fmla="*/ 65 h 79"/>
                <a:gd name="T30" fmla="*/ 72 w 93"/>
                <a:gd name="T31" fmla="*/ 71 h 79"/>
                <a:gd name="T32" fmla="*/ 63 w 93"/>
                <a:gd name="T33" fmla="*/ 75 h 79"/>
                <a:gd name="T34" fmla="*/ 55 w 93"/>
                <a:gd name="T35" fmla="*/ 77 h 79"/>
                <a:gd name="T36" fmla="*/ 46 w 93"/>
                <a:gd name="T37" fmla="*/ 77 h 79"/>
                <a:gd name="T38" fmla="*/ 38 w 93"/>
                <a:gd name="T39" fmla="*/ 77 h 79"/>
                <a:gd name="T40" fmla="*/ 30 w 93"/>
                <a:gd name="T41" fmla="*/ 75 h 79"/>
                <a:gd name="T42" fmla="*/ 21 w 93"/>
                <a:gd name="T43" fmla="*/ 71 h 79"/>
                <a:gd name="T44" fmla="*/ 15 w 93"/>
                <a:gd name="T45" fmla="*/ 65 h 79"/>
                <a:gd name="T46" fmla="*/ 9 w 93"/>
                <a:gd name="T47" fmla="*/ 58 h 79"/>
                <a:gd name="T48" fmla="*/ 4 w 93"/>
                <a:gd name="T49" fmla="*/ 50 h 79"/>
                <a:gd name="T50" fmla="*/ 2 w 93"/>
                <a:gd name="T51" fmla="*/ 42 h 79"/>
                <a:gd name="T52" fmla="*/ 2 w 93"/>
                <a:gd name="T53" fmla="*/ 33 h 79"/>
                <a:gd name="T54" fmla="*/ 2 w 93"/>
                <a:gd name="T55" fmla="*/ 25 h 79"/>
                <a:gd name="T56" fmla="*/ 4 w 93"/>
                <a:gd name="T57" fmla="*/ 19 h 79"/>
                <a:gd name="T58" fmla="*/ 7 w 93"/>
                <a:gd name="T59" fmla="*/ 12 h 79"/>
                <a:gd name="T60" fmla="*/ 11 w 93"/>
                <a:gd name="T61" fmla="*/ 6 h 79"/>
                <a:gd name="T62" fmla="*/ 11 w 93"/>
                <a:gd name="T63" fmla="*/ 6 h 79"/>
                <a:gd name="T64" fmla="*/ 9 w 93"/>
                <a:gd name="T65" fmla="*/ 6 h 79"/>
                <a:gd name="T66" fmla="*/ 2 w 93"/>
                <a:gd name="T67" fmla="*/ 16 h 79"/>
                <a:gd name="T68" fmla="*/ 0 w 93"/>
                <a:gd name="T69" fmla="*/ 27 h 79"/>
                <a:gd name="T70" fmla="*/ 2 w 93"/>
                <a:gd name="T71" fmla="*/ 40 h 79"/>
                <a:gd name="T72" fmla="*/ 2 w 93"/>
                <a:gd name="T73" fmla="*/ 48 h 79"/>
                <a:gd name="T74" fmla="*/ 4 w 93"/>
                <a:gd name="T75" fmla="*/ 54 h 79"/>
                <a:gd name="T76" fmla="*/ 9 w 93"/>
                <a:gd name="T77" fmla="*/ 61 h 79"/>
                <a:gd name="T78" fmla="*/ 13 w 93"/>
                <a:gd name="T79" fmla="*/ 67 h 79"/>
                <a:gd name="T80" fmla="*/ 19 w 93"/>
                <a:gd name="T81" fmla="*/ 71 h 79"/>
                <a:gd name="T82" fmla="*/ 25 w 93"/>
                <a:gd name="T83" fmla="*/ 75 h 79"/>
                <a:gd name="T84" fmla="*/ 32 w 93"/>
                <a:gd name="T85" fmla="*/ 77 h 79"/>
                <a:gd name="T86" fmla="*/ 38 w 93"/>
                <a:gd name="T87" fmla="*/ 79 h 79"/>
                <a:gd name="T88" fmla="*/ 46 w 93"/>
                <a:gd name="T89" fmla="*/ 79 h 79"/>
                <a:gd name="T90" fmla="*/ 55 w 93"/>
                <a:gd name="T91" fmla="*/ 79 h 79"/>
                <a:gd name="T92" fmla="*/ 65 w 93"/>
                <a:gd name="T93" fmla="*/ 77 h 79"/>
                <a:gd name="T94" fmla="*/ 74 w 93"/>
                <a:gd name="T95" fmla="*/ 73 h 79"/>
                <a:gd name="T96" fmla="*/ 80 w 93"/>
                <a:gd name="T97" fmla="*/ 67 h 79"/>
                <a:gd name="T98" fmla="*/ 86 w 93"/>
                <a:gd name="T99" fmla="*/ 61 h 79"/>
                <a:gd name="T100" fmla="*/ 91 w 93"/>
                <a:gd name="T101" fmla="*/ 52 h 79"/>
                <a:gd name="T102" fmla="*/ 93 w 93"/>
                <a:gd name="T103" fmla="*/ 44 h 79"/>
                <a:gd name="T104" fmla="*/ 93 w 93"/>
                <a:gd name="T105" fmla="*/ 33 h 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3"/>
                <a:gd name="T160" fmla="*/ 0 h 79"/>
                <a:gd name="T161" fmla="*/ 93 w 93"/>
                <a:gd name="T162" fmla="*/ 79 h 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3" h="79">
                  <a:moveTo>
                    <a:pt x="93" y="33"/>
                  </a:moveTo>
                  <a:lnTo>
                    <a:pt x="93" y="23"/>
                  </a:lnTo>
                  <a:lnTo>
                    <a:pt x="89" y="14"/>
                  </a:lnTo>
                  <a:lnTo>
                    <a:pt x="84" y="6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82" y="6"/>
                  </a:lnTo>
                  <a:lnTo>
                    <a:pt x="86" y="14"/>
                  </a:lnTo>
                  <a:lnTo>
                    <a:pt x="91" y="23"/>
                  </a:lnTo>
                  <a:lnTo>
                    <a:pt x="91" y="33"/>
                  </a:lnTo>
                  <a:lnTo>
                    <a:pt x="91" y="42"/>
                  </a:lnTo>
                  <a:lnTo>
                    <a:pt x="89" y="50"/>
                  </a:lnTo>
                  <a:lnTo>
                    <a:pt x="84" y="58"/>
                  </a:lnTo>
                  <a:lnTo>
                    <a:pt x="78" y="65"/>
                  </a:lnTo>
                  <a:lnTo>
                    <a:pt x="72" y="71"/>
                  </a:lnTo>
                  <a:lnTo>
                    <a:pt x="63" y="75"/>
                  </a:lnTo>
                  <a:lnTo>
                    <a:pt x="55" y="77"/>
                  </a:lnTo>
                  <a:lnTo>
                    <a:pt x="46" y="77"/>
                  </a:lnTo>
                  <a:lnTo>
                    <a:pt x="38" y="77"/>
                  </a:lnTo>
                  <a:lnTo>
                    <a:pt x="30" y="75"/>
                  </a:lnTo>
                  <a:lnTo>
                    <a:pt x="21" y="71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2" y="42"/>
                  </a:lnTo>
                  <a:lnTo>
                    <a:pt x="2" y="33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2"/>
                  </a:lnTo>
                  <a:lnTo>
                    <a:pt x="11" y="6"/>
                  </a:lnTo>
                  <a:lnTo>
                    <a:pt x="9" y="6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2" y="40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9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5" y="75"/>
                  </a:lnTo>
                  <a:lnTo>
                    <a:pt x="32" y="77"/>
                  </a:lnTo>
                  <a:lnTo>
                    <a:pt x="38" y="79"/>
                  </a:lnTo>
                  <a:lnTo>
                    <a:pt x="46" y="79"/>
                  </a:lnTo>
                  <a:lnTo>
                    <a:pt x="55" y="79"/>
                  </a:lnTo>
                  <a:lnTo>
                    <a:pt x="65" y="77"/>
                  </a:lnTo>
                  <a:lnTo>
                    <a:pt x="74" y="73"/>
                  </a:lnTo>
                  <a:lnTo>
                    <a:pt x="80" y="67"/>
                  </a:lnTo>
                  <a:lnTo>
                    <a:pt x="86" y="61"/>
                  </a:lnTo>
                  <a:lnTo>
                    <a:pt x="91" y="52"/>
                  </a:lnTo>
                  <a:lnTo>
                    <a:pt x="93" y="44"/>
                  </a:lnTo>
                  <a:lnTo>
                    <a:pt x="93" y="33"/>
                  </a:lnTo>
                  <a:close/>
                </a:path>
              </a:pathLst>
            </a:custGeom>
            <a:solidFill>
              <a:srgbClr val="FE4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4" name="Freeform 563"/>
            <p:cNvSpPr>
              <a:spLocks/>
            </p:cNvSpPr>
            <p:nvPr/>
          </p:nvSpPr>
          <p:spPr bwMode="auto">
            <a:xfrm>
              <a:off x="1371" y="2381"/>
              <a:ext cx="93" cy="79"/>
            </a:xfrm>
            <a:custGeom>
              <a:avLst/>
              <a:gdLst>
                <a:gd name="T0" fmla="*/ 93 w 93"/>
                <a:gd name="T1" fmla="*/ 33 h 79"/>
                <a:gd name="T2" fmla="*/ 91 w 93"/>
                <a:gd name="T3" fmla="*/ 23 h 79"/>
                <a:gd name="T4" fmla="*/ 89 w 93"/>
                <a:gd name="T5" fmla="*/ 14 h 79"/>
                <a:gd name="T6" fmla="*/ 82 w 93"/>
                <a:gd name="T7" fmla="*/ 6 h 79"/>
                <a:gd name="T8" fmla="*/ 76 w 93"/>
                <a:gd name="T9" fmla="*/ 0 h 79"/>
                <a:gd name="T10" fmla="*/ 72 w 93"/>
                <a:gd name="T11" fmla="*/ 0 h 79"/>
                <a:gd name="T12" fmla="*/ 80 w 93"/>
                <a:gd name="T13" fmla="*/ 6 h 79"/>
                <a:gd name="T14" fmla="*/ 84 w 93"/>
                <a:gd name="T15" fmla="*/ 14 h 79"/>
                <a:gd name="T16" fmla="*/ 89 w 93"/>
                <a:gd name="T17" fmla="*/ 23 h 79"/>
                <a:gd name="T18" fmla="*/ 91 w 93"/>
                <a:gd name="T19" fmla="*/ 33 h 79"/>
                <a:gd name="T20" fmla="*/ 89 w 93"/>
                <a:gd name="T21" fmla="*/ 42 h 79"/>
                <a:gd name="T22" fmla="*/ 86 w 93"/>
                <a:gd name="T23" fmla="*/ 50 h 79"/>
                <a:gd name="T24" fmla="*/ 82 w 93"/>
                <a:gd name="T25" fmla="*/ 58 h 79"/>
                <a:gd name="T26" fmla="*/ 78 w 93"/>
                <a:gd name="T27" fmla="*/ 65 h 79"/>
                <a:gd name="T28" fmla="*/ 72 w 93"/>
                <a:gd name="T29" fmla="*/ 69 h 79"/>
                <a:gd name="T30" fmla="*/ 63 w 93"/>
                <a:gd name="T31" fmla="*/ 73 h 79"/>
                <a:gd name="T32" fmla="*/ 55 w 93"/>
                <a:gd name="T33" fmla="*/ 75 h 79"/>
                <a:gd name="T34" fmla="*/ 46 w 93"/>
                <a:gd name="T35" fmla="*/ 77 h 79"/>
                <a:gd name="T36" fmla="*/ 38 w 93"/>
                <a:gd name="T37" fmla="*/ 75 h 79"/>
                <a:gd name="T38" fmla="*/ 30 w 93"/>
                <a:gd name="T39" fmla="*/ 73 h 79"/>
                <a:gd name="T40" fmla="*/ 21 w 93"/>
                <a:gd name="T41" fmla="*/ 69 h 79"/>
                <a:gd name="T42" fmla="*/ 15 w 93"/>
                <a:gd name="T43" fmla="*/ 65 h 79"/>
                <a:gd name="T44" fmla="*/ 11 w 93"/>
                <a:gd name="T45" fmla="*/ 58 h 79"/>
                <a:gd name="T46" fmla="*/ 7 w 93"/>
                <a:gd name="T47" fmla="*/ 50 h 79"/>
                <a:gd name="T48" fmla="*/ 4 w 93"/>
                <a:gd name="T49" fmla="*/ 42 h 79"/>
                <a:gd name="T50" fmla="*/ 2 w 93"/>
                <a:gd name="T51" fmla="*/ 33 h 79"/>
                <a:gd name="T52" fmla="*/ 4 w 93"/>
                <a:gd name="T53" fmla="*/ 27 h 79"/>
                <a:gd name="T54" fmla="*/ 4 w 93"/>
                <a:gd name="T55" fmla="*/ 19 h 79"/>
                <a:gd name="T56" fmla="*/ 9 w 93"/>
                <a:gd name="T57" fmla="*/ 12 h 79"/>
                <a:gd name="T58" fmla="*/ 13 w 93"/>
                <a:gd name="T59" fmla="*/ 6 h 79"/>
                <a:gd name="T60" fmla="*/ 11 w 93"/>
                <a:gd name="T61" fmla="*/ 6 h 79"/>
                <a:gd name="T62" fmla="*/ 11 w 93"/>
                <a:gd name="T63" fmla="*/ 6 h 79"/>
                <a:gd name="T64" fmla="*/ 7 w 93"/>
                <a:gd name="T65" fmla="*/ 12 h 79"/>
                <a:gd name="T66" fmla="*/ 2 w 93"/>
                <a:gd name="T67" fmla="*/ 19 h 79"/>
                <a:gd name="T68" fmla="*/ 2 w 93"/>
                <a:gd name="T69" fmla="*/ 25 h 79"/>
                <a:gd name="T70" fmla="*/ 0 w 93"/>
                <a:gd name="T71" fmla="*/ 33 h 79"/>
                <a:gd name="T72" fmla="*/ 2 w 93"/>
                <a:gd name="T73" fmla="*/ 40 h 79"/>
                <a:gd name="T74" fmla="*/ 2 w 93"/>
                <a:gd name="T75" fmla="*/ 44 h 79"/>
                <a:gd name="T76" fmla="*/ 4 w 93"/>
                <a:gd name="T77" fmla="*/ 52 h 79"/>
                <a:gd name="T78" fmla="*/ 9 w 93"/>
                <a:gd name="T79" fmla="*/ 58 h 79"/>
                <a:gd name="T80" fmla="*/ 13 w 93"/>
                <a:gd name="T81" fmla="*/ 65 h 79"/>
                <a:gd name="T82" fmla="*/ 17 w 93"/>
                <a:gd name="T83" fmla="*/ 69 h 79"/>
                <a:gd name="T84" fmla="*/ 23 w 93"/>
                <a:gd name="T85" fmla="*/ 73 h 79"/>
                <a:gd name="T86" fmla="*/ 32 w 93"/>
                <a:gd name="T87" fmla="*/ 77 h 79"/>
                <a:gd name="T88" fmla="*/ 38 w 93"/>
                <a:gd name="T89" fmla="*/ 79 h 79"/>
                <a:gd name="T90" fmla="*/ 46 w 93"/>
                <a:gd name="T91" fmla="*/ 79 h 79"/>
                <a:gd name="T92" fmla="*/ 55 w 93"/>
                <a:gd name="T93" fmla="*/ 77 h 79"/>
                <a:gd name="T94" fmla="*/ 63 w 93"/>
                <a:gd name="T95" fmla="*/ 75 h 79"/>
                <a:gd name="T96" fmla="*/ 72 w 93"/>
                <a:gd name="T97" fmla="*/ 71 h 79"/>
                <a:gd name="T98" fmla="*/ 78 w 93"/>
                <a:gd name="T99" fmla="*/ 65 h 79"/>
                <a:gd name="T100" fmla="*/ 84 w 93"/>
                <a:gd name="T101" fmla="*/ 58 h 79"/>
                <a:gd name="T102" fmla="*/ 89 w 93"/>
                <a:gd name="T103" fmla="*/ 52 h 79"/>
                <a:gd name="T104" fmla="*/ 91 w 93"/>
                <a:gd name="T105" fmla="*/ 42 h 79"/>
                <a:gd name="T106" fmla="*/ 93 w 93"/>
                <a:gd name="T107" fmla="*/ 33 h 7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3"/>
                <a:gd name="T163" fmla="*/ 0 h 79"/>
                <a:gd name="T164" fmla="*/ 93 w 93"/>
                <a:gd name="T165" fmla="*/ 79 h 7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3" h="79">
                  <a:moveTo>
                    <a:pt x="93" y="33"/>
                  </a:moveTo>
                  <a:lnTo>
                    <a:pt x="91" y="23"/>
                  </a:lnTo>
                  <a:lnTo>
                    <a:pt x="89" y="14"/>
                  </a:lnTo>
                  <a:lnTo>
                    <a:pt x="82" y="6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80" y="6"/>
                  </a:lnTo>
                  <a:lnTo>
                    <a:pt x="84" y="14"/>
                  </a:lnTo>
                  <a:lnTo>
                    <a:pt x="89" y="23"/>
                  </a:lnTo>
                  <a:lnTo>
                    <a:pt x="91" y="33"/>
                  </a:lnTo>
                  <a:lnTo>
                    <a:pt x="89" y="42"/>
                  </a:lnTo>
                  <a:lnTo>
                    <a:pt x="86" y="50"/>
                  </a:lnTo>
                  <a:lnTo>
                    <a:pt x="82" y="58"/>
                  </a:lnTo>
                  <a:lnTo>
                    <a:pt x="78" y="65"/>
                  </a:lnTo>
                  <a:lnTo>
                    <a:pt x="72" y="69"/>
                  </a:lnTo>
                  <a:lnTo>
                    <a:pt x="63" y="73"/>
                  </a:lnTo>
                  <a:lnTo>
                    <a:pt x="55" y="75"/>
                  </a:lnTo>
                  <a:lnTo>
                    <a:pt x="46" y="77"/>
                  </a:lnTo>
                  <a:lnTo>
                    <a:pt x="38" y="75"/>
                  </a:lnTo>
                  <a:lnTo>
                    <a:pt x="30" y="73"/>
                  </a:lnTo>
                  <a:lnTo>
                    <a:pt x="21" y="69"/>
                  </a:lnTo>
                  <a:lnTo>
                    <a:pt x="15" y="65"/>
                  </a:lnTo>
                  <a:lnTo>
                    <a:pt x="11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2" y="33"/>
                  </a:lnTo>
                  <a:lnTo>
                    <a:pt x="4" y="27"/>
                  </a:lnTo>
                  <a:lnTo>
                    <a:pt x="4" y="19"/>
                  </a:lnTo>
                  <a:lnTo>
                    <a:pt x="9" y="12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7" y="12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9" y="58"/>
                  </a:lnTo>
                  <a:lnTo>
                    <a:pt x="13" y="65"/>
                  </a:lnTo>
                  <a:lnTo>
                    <a:pt x="17" y="69"/>
                  </a:lnTo>
                  <a:lnTo>
                    <a:pt x="23" y="73"/>
                  </a:lnTo>
                  <a:lnTo>
                    <a:pt x="32" y="77"/>
                  </a:lnTo>
                  <a:lnTo>
                    <a:pt x="38" y="79"/>
                  </a:lnTo>
                  <a:lnTo>
                    <a:pt x="46" y="79"/>
                  </a:lnTo>
                  <a:lnTo>
                    <a:pt x="55" y="77"/>
                  </a:lnTo>
                  <a:lnTo>
                    <a:pt x="63" y="75"/>
                  </a:lnTo>
                  <a:lnTo>
                    <a:pt x="72" y="71"/>
                  </a:lnTo>
                  <a:lnTo>
                    <a:pt x="78" y="65"/>
                  </a:lnTo>
                  <a:lnTo>
                    <a:pt x="84" y="58"/>
                  </a:lnTo>
                  <a:lnTo>
                    <a:pt x="89" y="52"/>
                  </a:lnTo>
                  <a:lnTo>
                    <a:pt x="91" y="42"/>
                  </a:lnTo>
                  <a:lnTo>
                    <a:pt x="93" y="33"/>
                  </a:lnTo>
                  <a:close/>
                </a:path>
              </a:pathLst>
            </a:custGeom>
            <a:solidFill>
              <a:srgbClr val="FE5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5" name="Freeform 564"/>
            <p:cNvSpPr>
              <a:spLocks/>
            </p:cNvSpPr>
            <p:nvPr/>
          </p:nvSpPr>
          <p:spPr bwMode="auto">
            <a:xfrm>
              <a:off x="1373" y="2381"/>
              <a:ext cx="89" cy="77"/>
            </a:xfrm>
            <a:custGeom>
              <a:avLst/>
              <a:gdLst>
                <a:gd name="T0" fmla="*/ 89 w 89"/>
                <a:gd name="T1" fmla="*/ 33 h 77"/>
                <a:gd name="T2" fmla="*/ 89 w 89"/>
                <a:gd name="T3" fmla="*/ 23 h 77"/>
                <a:gd name="T4" fmla="*/ 84 w 89"/>
                <a:gd name="T5" fmla="*/ 14 h 77"/>
                <a:gd name="T6" fmla="*/ 80 w 89"/>
                <a:gd name="T7" fmla="*/ 6 h 77"/>
                <a:gd name="T8" fmla="*/ 72 w 89"/>
                <a:gd name="T9" fmla="*/ 0 h 77"/>
                <a:gd name="T10" fmla="*/ 70 w 89"/>
                <a:gd name="T11" fmla="*/ 0 h 77"/>
                <a:gd name="T12" fmla="*/ 70 w 89"/>
                <a:gd name="T13" fmla="*/ 0 h 77"/>
                <a:gd name="T14" fmla="*/ 68 w 89"/>
                <a:gd name="T15" fmla="*/ 0 h 77"/>
                <a:gd name="T16" fmla="*/ 76 w 89"/>
                <a:gd name="T17" fmla="*/ 6 h 77"/>
                <a:gd name="T18" fmla="*/ 82 w 89"/>
                <a:gd name="T19" fmla="*/ 14 h 77"/>
                <a:gd name="T20" fmla="*/ 87 w 89"/>
                <a:gd name="T21" fmla="*/ 23 h 77"/>
                <a:gd name="T22" fmla="*/ 87 w 89"/>
                <a:gd name="T23" fmla="*/ 33 h 77"/>
                <a:gd name="T24" fmla="*/ 87 w 89"/>
                <a:gd name="T25" fmla="*/ 42 h 77"/>
                <a:gd name="T26" fmla="*/ 84 w 89"/>
                <a:gd name="T27" fmla="*/ 50 h 77"/>
                <a:gd name="T28" fmla="*/ 80 w 89"/>
                <a:gd name="T29" fmla="*/ 56 h 77"/>
                <a:gd name="T30" fmla="*/ 74 w 89"/>
                <a:gd name="T31" fmla="*/ 63 h 77"/>
                <a:gd name="T32" fmla="*/ 68 w 89"/>
                <a:gd name="T33" fmla="*/ 69 h 77"/>
                <a:gd name="T34" fmla="*/ 61 w 89"/>
                <a:gd name="T35" fmla="*/ 73 h 77"/>
                <a:gd name="T36" fmla="*/ 53 w 89"/>
                <a:gd name="T37" fmla="*/ 75 h 77"/>
                <a:gd name="T38" fmla="*/ 44 w 89"/>
                <a:gd name="T39" fmla="*/ 75 h 77"/>
                <a:gd name="T40" fmla="*/ 36 w 89"/>
                <a:gd name="T41" fmla="*/ 75 h 77"/>
                <a:gd name="T42" fmla="*/ 28 w 89"/>
                <a:gd name="T43" fmla="*/ 73 h 77"/>
                <a:gd name="T44" fmla="*/ 21 w 89"/>
                <a:gd name="T45" fmla="*/ 69 h 77"/>
                <a:gd name="T46" fmla="*/ 15 w 89"/>
                <a:gd name="T47" fmla="*/ 63 h 77"/>
                <a:gd name="T48" fmla="*/ 9 w 89"/>
                <a:gd name="T49" fmla="*/ 56 h 77"/>
                <a:gd name="T50" fmla="*/ 5 w 89"/>
                <a:gd name="T51" fmla="*/ 50 h 77"/>
                <a:gd name="T52" fmla="*/ 2 w 89"/>
                <a:gd name="T53" fmla="*/ 42 h 77"/>
                <a:gd name="T54" fmla="*/ 2 w 89"/>
                <a:gd name="T55" fmla="*/ 33 h 77"/>
                <a:gd name="T56" fmla="*/ 2 w 89"/>
                <a:gd name="T57" fmla="*/ 27 h 77"/>
                <a:gd name="T58" fmla="*/ 5 w 89"/>
                <a:gd name="T59" fmla="*/ 19 h 77"/>
                <a:gd name="T60" fmla="*/ 9 w 89"/>
                <a:gd name="T61" fmla="*/ 12 h 77"/>
                <a:gd name="T62" fmla="*/ 11 w 89"/>
                <a:gd name="T63" fmla="*/ 6 h 77"/>
                <a:gd name="T64" fmla="*/ 11 w 89"/>
                <a:gd name="T65" fmla="*/ 6 h 77"/>
                <a:gd name="T66" fmla="*/ 9 w 89"/>
                <a:gd name="T67" fmla="*/ 6 h 77"/>
                <a:gd name="T68" fmla="*/ 5 w 89"/>
                <a:gd name="T69" fmla="*/ 12 h 77"/>
                <a:gd name="T70" fmla="*/ 2 w 89"/>
                <a:gd name="T71" fmla="*/ 19 h 77"/>
                <a:gd name="T72" fmla="*/ 0 w 89"/>
                <a:gd name="T73" fmla="*/ 25 h 77"/>
                <a:gd name="T74" fmla="*/ 0 w 89"/>
                <a:gd name="T75" fmla="*/ 33 h 77"/>
                <a:gd name="T76" fmla="*/ 0 w 89"/>
                <a:gd name="T77" fmla="*/ 42 h 77"/>
                <a:gd name="T78" fmla="*/ 2 w 89"/>
                <a:gd name="T79" fmla="*/ 50 h 77"/>
                <a:gd name="T80" fmla="*/ 7 w 89"/>
                <a:gd name="T81" fmla="*/ 58 h 77"/>
                <a:gd name="T82" fmla="*/ 13 w 89"/>
                <a:gd name="T83" fmla="*/ 65 h 77"/>
                <a:gd name="T84" fmla="*/ 19 w 89"/>
                <a:gd name="T85" fmla="*/ 71 h 77"/>
                <a:gd name="T86" fmla="*/ 28 w 89"/>
                <a:gd name="T87" fmla="*/ 75 h 77"/>
                <a:gd name="T88" fmla="*/ 36 w 89"/>
                <a:gd name="T89" fmla="*/ 77 h 77"/>
                <a:gd name="T90" fmla="*/ 44 w 89"/>
                <a:gd name="T91" fmla="*/ 77 h 77"/>
                <a:gd name="T92" fmla="*/ 53 w 89"/>
                <a:gd name="T93" fmla="*/ 77 h 77"/>
                <a:gd name="T94" fmla="*/ 61 w 89"/>
                <a:gd name="T95" fmla="*/ 75 h 77"/>
                <a:gd name="T96" fmla="*/ 70 w 89"/>
                <a:gd name="T97" fmla="*/ 71 h 77"/>
                <a:gd name="T98" fmla="*/ 76 w 89"/>
                <a:gd name="T99" fmla="*/ 65 h 77"/>
                <a:gd name="T100" fmla="*/ 82 w 89"/>
                <a:gd name="T101" fmla="*/ 58 h 77"/>
                <a:gd name="T102" fmla="*/ 87 w 89"/>
                <a:gd name="T103" fmla="*/ 50 h 77"/>
                <a:gd name="T104" fmla="*/ 89 w 89"/>
                <a:gd name="T105" fmla="*/ 42 h 77"/>
                <a:gd name="T106" fmla="*/ 89 w 89"/>
                <a:gd name="T107" fmla="*/ 33 h 7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77"/>
                <a:gd name="T164" fmla="*/ 89 w 89"/>
                <a:gd name="T165" fmla="*/ 77 h 7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77">
                  <a:moveTo>
                    <a:pt x="89" y="33"/>
                  </a:moveTo>
                  <a:lnTo>
                    <a:pt x="89" y="23"/>
                  </a:lnTo>
                  <a:lnTo>
                    <a:pt x="84" y="14"/>
                  </a:lnTo>
                  <a:lnTo>
                    <a:pt x="80" y="6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7" y="23"/>
                  </a:lnTo>
                  <a:lnTo>
                    <a:pt x="87" y="33"/>
                  </a:lnTo>
                  <a:lnTo>
                    <a:pt x="87" y="42"/>
                  </a:lnTo>
                  <a:lnTo>
                    <a:pt x="84" y="50"/>
                  </a:lnTo>
                  <a:lnTo>
                    <a:pt x="80" y="56"/>
                  </a:lnTo>
                  <a:lnTo>
                    <a:pt x="74" y="63"/>
                  </a:lnTo>
                  <a:lnTo>
                    <a:pt x="68" y="69"/>
                  </a:lnTo>
                  <a:lnTo>
                    <a:pt x="61" y="73"/>
                  </a:lnTo>
                  <a:lnTo>
                    <a:pt x="53" y="75"/>
                  </a:lnTo>
                  <a:lnTo>
                    <a:pt x="44" y="75"/>
                  </a:lnTo>
                  <a:lnTo>
                    <a:pt x="36" y="75"/>
                  </a:lnTo>
                  <a:lnTo>
                    <a:pt x="28" y="73"/>
                  </a:lnTo>
                  <a:lnTo>
                    <a:pt x="21" y="69"/>
                  </a:lnTo>
                  <a:lnTo>
                    <a:pt x="15" y="63"/>
                  </a:lnTo>
                  <a:lnTo>
                    <a:pt x="9" y="56"/>
                  </a:lnTo>
                  <a:lnTo>
                    <a:pt x="5" y="50"/>
                  </a:lnTo>
                  <a:lnTo>
                    <a:pt x="2" y="42"/>
                  </a:lnTo>
                  <a:lnTo>
                    <a:pt x="2" y="33"/>
                  </a:lnTo>
                  <a:lnTo>
                    <a:pt x="2" y="27"/>
                  </a:lnTo>
                  <a:lnTo>
                    <a:pt x="5" y="19"/>
                  </a:lnTo>
                  <a:lnTo>
                    <a:pt x="9" y="12"/>
                  </a:lnTo>
                  <a:lnTo>
                    <a:pt x="11" y="6"/>
                  </a:lnTo>
                  <a:lnTo>
                    <a:pt x="9" y="6"/>
                  </a:lnTo>
                  <a:lnTo>
                    <a:pt x="5" y="12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7" y="58"/>
                  </a:lnTo>
                  <a:lnTo>
                    <a:pt x="13" y="65"/>
                  </a:lnTo>
                  <a:lnTo>
                    <a:pt x="19" y="71"/>
                  </a:lnTo>
                  <a:lnTo>
                    <a:pt x="28" y="75"/>
                  </a:lnTo>
                  <a:lnTo>
                    <a:pt x="36" y="77"/>
                  </a:lnTo>
                  <a:lnTo>
                    <a:pt x="44" y="77"/>
                  </a:lnTo>
                  <a:lnTo>
                    <a:pt x="53" y="77"/>
                  </a:lnTo>
                  <a:lnTo>
                    <a:pt x="61" y="75"/>
                  </a:lnTo>
                  <a:lnTo>
                    <a:pt x="70" y="71"/>
                  </a:lnTo>
                  <a:lnTo>
                    <a:pt x="76" y="65"/>
                  </a:lnTo>
                  <a:lnTo>
                    <a:pt x="82" y="58"/>
                  </a:lnTo>
                  <a:lnTo>
                    <a:pt x="87" y="50"/>
                  </a:lnTo>
                  <a:lnTo>
                    <a:pt x="89" y="42"/>
                  </a:lnTo>
                  <a:lnTo>
                    <a:pt x="89" y="33"/>
                  </a:lnTo>
                  <a:close/>
                </a:path>
              </a:pathLst>
            </a:custGeom>
            <a:solidFill>
              <a:srgbClr val="FE5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6" name="Freeform 565"/>
            <p:cNvSpPr>
              <a:spLocks/>
            </p:cNvSpPr>
            <p:nvPr/>
          </p:nvSpPr>
          <p:spPr bwMode="auto">
            <a:xfrm>
              <a:off x="1373" y="2381"/>
              <a:ext cx="89" cy="77"/>
            </a:xfrm>
            <a:custGeom>
              <a:avLst/>
              <a:gdLst>
                <a:gd name="T0" fmla="*/ 89 w 89"/>
                <a:gd name="T1" fmla="*/ 33 h 77"/>
                <a:gd name="T2" fmla="*/ 87 w 89"/>
                <a:gd name="T3" fmla="*/ 23 h 77"/>
                <a:gd name="T4" fmla="*/ 82 w 89"/>
                <a:gd name="T5" fmla="*/ 14 h 77"/>
                <a:gd name="T6" fmla="*/ 78 w 89"/>
                <a:gd name="T7" fmla="*/ 6 h 77"/>
                <a:gd name="T8" fmla="*/ 70 w 89"/>
                <a:gd name="T9" fmla="*/ 0 h 77"/>
                <a:gd name="T10" fmla="*/ 70 w 89"/>
                <a:gd name="T11" fmla="*/ 0 h 77"/>
                <a:gd name="T12" fmla="*/ 70 w 89"/>
                <a:gd name="T13" fmla="*/ 0 h 77"/>
                <a:gd name="T14" fmla="*/ 68 w 89"/>
                <a:gd name="T15" fmla="*/ 0 h 77"/>
                <a:gd name="T16" fmla="*/ 68 w 89"/>
                <a:gd name="T17" fmla="*/ 0 h 77"/>
                <a:gd name="T18" fmla="*/ 74 w 89"/>
                <a:gd name="T19" fmla="*/ 6 h 77"/>
                <a:gd name="T20" fmla="*/ 80 w 89"/>
                <a:gd name="T21" fmla="*/ 14 h 77"/>
                <a:gd name="T22" fmla="*/ 84 w 89"/>
                <a:gd name="T23" fmla="*/ 23 h 77"/>
                <a:gd name="T24" fmla="*/ 87 w 89"/>
                <a:gd name="T25" fmla="*/ 33 h 77"/>
                <a:gd name="T26" fmla="*/ 84 w 89"/>
                <a:gd name="T27" fmla="*/ 42 h 77"/>
                <a:gd name="T28" fmla="*/ 82 w 89"/>
                <a:gd name="T29" fmla="*/ 50 h 77"/>
                <a:gd name="T30" fmla="*/ 78 w 89"/>
                <a:gd name="T31" fmla="*/ 56 h 77"/>
                <a:gd name="T32" fmla="*/ 74 w 89"/>
                <a:gd name="T33" fmla="*/ 63 h 77"/>
                <a:gd name="T34" fmla="*/ 68 w 89"/>
                <a:gd name="T35" fmla="*/ 67 h 77"/>
                <a:gd name="T36" fmla="*/ 61 w 89"/>
                <a:gd name="T37" fmla="*/ 71 h 77"/>
                <a:gd name="T38" fmla="*/ 53 w 89"/>
                <a:gd name="T39" fmla="*/ 73 h 77"/>
                <a:gd name="T40" fmla="*/ 44 w 89"/>
                <a:gd name="T41" fmla="*/ 75 h 77"/>
                <a:gd name="T42" fmla="*/ 36 w 89"/>
                <a:gd name="T43" fmla="*/ 73 h 77"/>
                <a:gd name="T44" fmla="*/ 28 w 89"/>
                <a:gd name="T45" fmla="*/ 71 h 77"/>
                <a:gd name="T46" fmla="*/ 21 w 89"/>
                <a:gd name="T47" fmla="*/ 67 h 77"/>
                <a:gd name="T48" fmla="*/ 15 w 89"/>
                <a:gd name="T49" fmla="*/ 63 h 77"/>
                <a:gd name="T50" fmla="*/ 11 w 89"/>
                <a:gd name="T51" fmla="*/ 56 h 77"/>
                <a:gd name="T52" fmla="*/ 7 w 89"/>
                <a:gd name="T53" fmla="*/ 50 h 77"/>
                <a:gd name="T54" fmla="*/ 5 w 89"/>
                <a:gd name="T55" fmla="*/ 42 h 77"/>
                <a:gd name="T56" fmla="*/ 2 w 89"/>
                <a:gd name="T57" fmla="*/ 33 h 77"/>
                <a:gd name="T58" fmla="*/ 5 w 89"/>
                <a:gd name="T59" fmla="*/ 27 h 77"/>
                <a:gd name="T60" fmla="*/ 7 w 89"/>
                <a:gd name="T61" fmla="*/ 19 h 77"/>
                <a:gd name="T62" fmla="*/ 9 w 89"/>
                <a:gd name="T63" fmla="*/ 12 h 77"/>
                <a:gd name="T64" fmla="*/ 13 w 89"/>
                <a:gd name="T65" fmla="*/ 6 h 77"/>
                <a:gd name="T66" fmla="*/ 11 w 89"/>
                <a:gd name="T67" fmla="*/ 6 h 77"/>
                <a:gd name="T68" fmla="*/ 11 w 89"/>
                <a:gd name="T69" fmla="*/ 6 h 77"/>
                <a:gd name="T70" fmla="*/ 7 w 89"/>
                <a:gd name="T71" fmla="*/ 12 h 77"/>
                <a:gd name="T72" fmla="*/ 2 w 89"/>
                <a:gd name="T73" fmla="*/ 19 h 77"/>
                <a:gd name="T74" fmla="*/ 2 w 89"/>
                <a:gd name="T75" fmla="*/ 27 h 77"/>
                <a:gd name="T76" fmla="*/ 0 w 89"/>
                <a:gd name="T77" fmla="*/ 33 h 77"/>
                <a:gd name="T78" fmla="*/ 2 w 89"/>
                <a:gd name="T79" fmla="*/ 42 h 77"/>
                <a:gd name="T80" fmla="*/ 5 w 89"/>
                <a:gd name="T81" fmla="*/ 50 h 77"/>
                <a:gd name="T82" fmla="*/ 9 w 89"/>
                <a:gd name="T83" fmla="*/ 58 h 77"/>
                <a:gd name="T84" fmla="*/ 13 w 89"/>
                <a:gd name="T85" fmla="*/ 65 h 77"/>
                <a:gd name="T86" fmla="*/ 19 w 89"/>
                <a:gd name="T87" fmla="*/ 69 h 77"/>
                <a:gd name="T88" fmla="*/ 28 w 89"/>
                <a:gd name="T89" fmla="*/ 73 h 77"/>
                <a:gd name="T90" fmla="*/ 36 w 89"/>
                <a:gd name="T91" fmla="*/ 75 h 77"/>
                <a:gd name="T92" fmla="*/ 44 w 89"/>
                <a:gd name="T93" fmla="*/ 77 h 77"/>
                <a:gd name="T94" fmla="*/ 53 w 89"/>
                <a:gd name="T95" fmla="*/ 75 h 77"/>
                <a:gd name="T96" fmla="*/ 61 w 89"/>
                <a:gd name="T97" fmla="*/ 73 h 77"/>
                <a:gd name="T98" fmla="*/ 70 w 89"/>
                <a:gd name="T99" fmla="*/ 69 h 77"/>
                <a:gd name="T100" fmla="*/ 76 w 89"/>
                <a:gd name="T101" fmla="*/ 65 h 77"/>
                <a:gd name="T102" fmla="*/ 80 w 89"/>
                <a:gd name="T103" fmla="*/ 58 h 77"/>
                <a:gd name="T104" fmla="*/ 84 w 89"/>
                <a:gd name="T105" fmla="*/ 50 h 77"/>
                <a:gd name="T106" fmla="*/ 87 w 89"/>
                <a:gd name="T107" fmla="*/ 42 h 77"/>
                <a:gd name="T108" fmla="*/ 89 w 89"/>
                <a:gd name="T109" fmla="*/ 33 h 7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9"/>
                <a:gd name="T166" fmla="*/ 0 h 77"/>
                <a:gd name="T167" fmla="*/ 89 w 89"/>
                <a:gd name="T168" fmla="*/ 77 h 7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9" h="77">
                  <a:moveTo>
                    <a:pt x="89" y="33"/>
                  </a:moveTo>
                  <a:lnTo>
                    <a:pt x="87" y="23"/>
                  </a:lnTo>
                  <a:lnTo>
                    <a:pt x="82" y="14"/>
                  </a:lnTo>
                  <a:lnTo>
                    <a:pt x="78" y="6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74" y="6"/>
                  </a:lnTo>
                  <a:lnTo>
                    <a:pt x="80" y="14"/>
                  </a:lnTo>
                  <a:lnTo>
                    <a:pt x="84" y="23"/>
                  </a:lnTo>
                  <a:lnTo>
                    <a:pt x="87" y="33"/>
                  </a:lnTo>
                  <a:lnTo>
                    <a:pt x="84" y="42"/>
                  </a:lnTo>
                  <a:lnTo>
                    <a:pt x="82" y="50"/>
                  </a:lnTo>
                  <a:lnTo>
                    <a:pt x="78" y="56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1" y="71"/>
                  </a:lnTo>
                  <a:lnTo>
                    <a:pt x="53" y="73"/>
                  </a:lnTo>
                  <a:lnTo>
                    <a:pt x="44" y="75"/>
                  </a:lnTo>
                  <a:lnTo>
                    <a:pt x="36" y="73"/>
                  </a:lnTo>
                  <a:lnTo>
                    <a:pt x="28" y="71"/>
                  </a:lnTo>
                  <a:lnTo>
                    <a:pt x="21" y="67"/>
                  </a:lnTo>
                  <a:lnTo>
                    <a:pt x="15" y="63"/>
                  </a:lnTo>
                  <a:lnTo>
                    <a:pt x="11" y="56"/>
                  </a:lnTo>
                  <a:lnTo>
                    <a:pt x="7" y="50"/>
                  </a:lnTo>
                  <a:lnTo>
                    <a:pt x="5" y="42"/>
                  </a:lnTo>
                  <a:lnTo>
                    <a:pt x="2" y="33"/>
                  </a:lnTo>
                  <a:lnTo>
                    <a:pt x="5" y="27"/>
                  </a:lnTo>
                  <a:lnTo>
                    <a:pt x="7" y="19"/>
                  </a:lnTo>
                  <a:lnTo>
                    <a:pt x="9" y="12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7" y="12"/>
                  </a:lnTo>
                  <a:lnTo>
                    <a:pt x="2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2"/>
                  </a:lnTo>
                  <a:lnTo>
                    <a:pt x="5" y="50"/>
                  </a:lnTo>
                  <a:lnTo>
                    <a:pt x="9" y="58"/>
                  </a:lnTo>
                  <a:lnTo>
                    <a:pt x="13" y="65"/>
                  </a:lnTo>
                  <a:lnTo>
                    <a:pt x="19" y="69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7"/>
                  </a:lnTo>
                  <a:lnTo>
                    <a:pt x="53" y="75"/>
                  </a:lnTo>
                  <a:lnTo>
                    <a:pt x="61" y="73"/>
                  </a:lnTo>
                  <a:lnTo>
                    <a:pt x="70" y="69"/>
                  </a:lnTo>
                  <a:lnTo>
                    <a:pt x="76" y="65"/>
                  </a:lnTo>
                  <a:lnTo>
                    <a:pt x="80" y="58"/>
                  </a:lnTo>
                  <a:lnTo>
                    <a:pt x="84" y="50"/>
                  </a:lnTo>
                  <a:lnTo>
                    <a:pt x="87" y="42"/>
                  </a:lnTo>
                  <a:lnTo>
                    <a:pt x="89" y="33"/>
                  </a:lnTo>
                  <a:close/>
                </a:path>
              </a:pathLst>
            </a:custGeom>
            <a:solidFill>
              <a:srgbClr val="FE5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7" name="Freeform 566"/>
            <p:cNvSpPr>
              <a:spLocks/>
            </p:cNvSpPr>
            <p:nvPr/>
          </p:nvSpPr>
          <p:spPr bwMode="auto">
            <a:xfrm>
              <a:off x="1375" y="2381"/>
              <a:ext cx="85" cy="75"/>
            </a:xfrm>
            <a:custGeom>
              <a:avLst/>
              <a:gdLst>
                <a:gd name="T0" fmla="*/ 85 w 85"/>
                <a:gd name="T1" fmla="*/ 33 h 75"/>
                <a:gd name="T2" fmla="*/ 85 w 85"/>
                <a:gd name="T3" fmla="*/ 23 h 75"/>
                <a:gd name="T4" fmla="*/ 80 w 85"/>
                <a:gd name="T5" fmla="*/ 14 h 75"/>
                <a:gd name="T6" fmla="*/ 74 w 85"/>
                <a:gd name="T7" fmla="*/ 6 h 75"/>
                <a:gd name="T8" fmla="*/ 66 w 85"/>
                <a:gd name="T9" fmla="*/ 0 h 75"/>
                <a:gd name="T10" fmla="*/ 66 w 85"/>
                <a:gd name="T11" fmla="*/ 0 h 75"/>
                <a:gd name="T12" fmla="*/ 64 w 85"/>
                <a:gd name="T13" fmla="*/ 0 h 75"/>
                <a:gd name="T14" fmla="*/ 70 w 85"/>
                <a:gd name="T15" fmla="*/ 6 h 75"/>
                <a:gd name="T16" fmla="*/ 76 w 85"/>
                <a:gd name="T17" fmla="*/ 12 h 75"/>
                <a:gd name="T18" fmla="*/ 80 w 85"/>
                <a:gd name="T19" fmla="*/ 23 h 75"/>
                <a:gd name="T20" fmla="*/ 82 w 85"/>
                <a:gd name="T21" fmla="*/ 33 h 75"/>
                <a:gd name="T22" fmla="*/ 82 w 85"/>
                <a:gd name="T23" fmla="*/ 42 h 75"/>
                <a:gd name="T24" fmla="*/ 80 w 85"/>
                <a:gd name="T25" fmla="*/ 48 h 75"/>
                <a:gd name="T26" fmla="*/ 76 w 85"/>
                <a:gd name="T27" fmla="*/ 56 h 75"/>
                <a:gd name="T28" fmla="*/ 70 w 85"/>
                <a:gd name="T29" fmla="*/ 63 h 75"/>
                <a:gd name="T30" fmla="*/ 66 w 85"/>
                <a:gd name="T31" fmla="*/ 67 h 75"/>
                <a:gd name="T32" fmla="*/ 57 w 85"/>
                <a:gd name="T33" fmla="*/ 71 h 75"/>
                <a:gd name="T34" fmla="*/ 51 w 85"/>
                <a:gd name="T35" fmla="*/ 73 h 75"/>
                <a:gd name="T36" fmla="*/ 42 w 85"/>
                <a:gd name="T37" fmla="*/ 73 h 75"/>
                <a:gd name="T38" fmla="*/ 34 w 85"/>
                <a:gd name="T39" fmla="*/ 73 h 75"/>
                <a:gd name="T40" fmla="*/ 28 w 85"/>
                <a:gd name="T41" fmla="*/ 71 h 75"/>
                <a:gd name="T42" fmla="*/ 19 w 85"/>
                <a:gd name="T43" fmla="*/ 67 h 75"/>
                <a:gd name="T44" fmla="*/ 15 w 85"/>
                <a:gd name="T45" fmla="*/ 63 h 75"/>
                <a:gd name="T46" fmla="*/ 9 w 85"/>
                <a:gd name="T47" fmla="*/ 56 h 75"/>
                <a:gd name="T48" fmla="*/ 5 w 85"/>
                <a:gd name="T49" fmla="*/ 48 h 75"/>
                <a:gd name="T50" fmla="*/ 3 w 85"/>
                <a:gd name="T51" fmla="*/ 42 h 75"/>
                <a:gd name="T52" fmla="*/ 3 w 85"/>
                <a:gd name="T53" fmla="*/ 33 h 75"/>
                <a:gd name="T54" fmla="*/ 3 w 85"/>
                <a:gd name="T55" fmla="*/ 25 h 75"/>
                <a:gd name="T56" fmla="*/ 5 w 85"/>
                <a:gd name="T57" fmla="*/ 19 h 75"/>
                <a:gd name="T58" fmla="*/ 9 w 85"/>
                <a:gd name="T59" fmla="*/ 12 h 75"/>
                <a:gd name="T60" fmla="*/ 13 w 85"/>
                <a:gd name="T61" fmla="*/ 6 h 75"/>
                <a:gd name="T62" fmla="*/ 11 w 85"/>
                <a:gd name="T63" fmla="*/ 6 h 75"/>
                <a:gd name="T64" fmla="*/ 9 w 85"/>
                <a:gd name="T65" fmla="*/ 6 h 75"/>
                <a:gd name="T66" fmla="*/ 7 w 85"/>
                <a:gd name="T67" fmla="*/ 12 h 75"/>
                <a:gd name="T68" fmla="*/ 3 w 85"/>
                <a:gd name="T69" fmla="*/ 19 h 75"/>
                <a:gd name="T70" fmla="*/ 0 w 85"/>
                <a:gd name="T71" fmla="*/ 27 h 75"/>
                <a:gd name="T72" fmla="*/ 0 w 85"/>
                <a:gd name="T73" fmla="*/ 33 h 75"/>
                <a:gd name="T74" fmla="*/ 0 w 85"/>
                <a:gd name="T75" fmla="*/ 42 h 75"/>
                <a:gd name="T76" fmla="*/ 3 w 85"/>
                <a:gd name="T77" fmla="*/ 50 h 75"/>
                <a:gd name="T78" fmla="*/ 7 w 85"/>
                <a:gd name="T79" fmla="*/ 56 h 75"/>
                <a:gd name="T80" fmla="*/ 13 w 85"/>
                <a:gd name="T81" fmla="*/ 63 h 75"/>
                <a:gd name="T82" fmla="*/ 19 w 85"/>
                <a:gd name="T83" fmla="*/ 69 h 75"/>
                <a:gd name="T84" fmla="*/ 26 w 85"/>
                <a:gd name="T85" fmla="*/ 73 h 75"/>
                <a:gd name="T86" fmla="*/ 34 w 85"/>
                <a:gd name="T87" fmla="*/ 75 h 75"/>
                <a:gd name="T88" fmla="*/ 42 w 85"/>
                <a:gd name="T89" fmla="*/ 75 h 75"/>
                <a:gd name="T90" fmla="*/ 51 w 85"/>
                <a:gd name="T91" fmla="*/ 75 h 75"/>
                <a:gd name="T92" fmla="*/ 59 w 85"/>
                <a:gd name="T93" fmla="*/ 73 h 75"/>
                <a:gd name="T94" fmla="*/ 66 w 85"/>
                <a:gd name="T95" fmla="*/ 69 h 75"/>
                <a:gd name="T96" fmla="*/ 72 w 85"/>
                <a:gd name="T97" fmla="*/ 63 h 75"/>
                <a:gd name="T98" fmla="*/ 78 w 85"/>
                <a:gd name="T99" fmla="*/ 56 h 75"/>
                <a:gd name="T100" fmla="*/ 82 w 85"/>
                <a:gd name="T101" fmla="*/ 50 h 75"/>
                <a:gd name="T102" fmla="*/ 85 w 85"/>
                <a:gd name="T103" fmla="*/ 42 h 75"/>
                <a:gd name="T104" fmla="*/ 85 w 85"/>
                <a:gd name="T105" fmla="*/ 33 h 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"/>
                <a:gd name="T160" fmla="*/ 0 h 75"/>
                <a:gd name="T161" fmla="*/ 85 w 85"/>
                <a:gd name="T162" fmla="*/ 75 h 7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" h="75">
                  <a:moveTo>
                    <a:pt x="85" y="33"/>
                  </a:moveTo>
                  <a:lnTo>
                    <a:pt x="85" y="23"/>
                  </a:lnTo>
                  <a:lnTo>
                    <a:pt x="80" y="14"/>
                  </a:lnTo>
                  <a:lnTo>
                    <a:pt x="74" y="6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70" y="6"/>
                  </a:lnTo>
                  <a:lnTo>
                    <a:pt x="76" y="12"/>
                  </a:lnTo>
                  <a:lnTo>
                    <a:pt x="80" y="23"/>
                  </a:lnTo>
                  <a:lnTo>
                    <a:pt x="82" y="33"/>
                  </a:lnTo>
                  <a:lnTo>
                    <a:pt x="82" y="42"/>
                  </a:lnTo>
                  <a:lnTo>
                    <a:pt x="80" y="48"/>
                  </a:lnTo>
                  <a:lnTo>
                    <a:pt x="76" y="56"/>
                  </a:lnTo>
                  <a:lnTo>
                    <a:pt x="70" y="63"/>
                  </a:lnTo>
                  <a:lnTo>
                    <a:pt x="66" y="67"/>
                  </a:lnTo>
                  <a:lnTo>
                    <a:pt x="57" y="71"/>
                  </a:lnTo>
                  <a:lnTo>
                    <a:pt x="51" y="73"/>
                  </a:lnTo>
                  <a:lnTo>
                    <a:pt x="42" y="73"/>
                  </a:lnTo>
                  <a:lnTo>
                    <a:pt x="34" y="73"/>
                  </a:lnTo>
                  <a:lnTo>
                    <a:pt x="28" y="71"/>
                  </a:lnTo>
                  <a:lnTo>
                    <a:pt x="19" y="67"/>
                  </a:lnTo>
                  <a:lnTo>
                    <a:pt x="15" y="63"/>
                  </a:lnTo>
                  <a:lnTo>
                    <a:pt x="9" y="56"/>
                  </a:lnTo>
                  <a:lnTo>
                    <a:pt x="5" y="48"/>
                  </a:lnTo>
                  <a:lnTo>
                    <a:pt x="3" y="42"/>
                  </a:lnTo>
                  <a:lnTo>
                    <a:pt x="3" y="33"/>
                  </a:lnTo>
                  <a:lnTo>
                    <a:pt x="3" y="25"/>
                  </a:lnTo>
                  <a:lnTo>
                    <a:pt x="5" y="19"/>
                  </a:lnTo>
                  <a:lnTo>
                    <a:pt x="9" y="12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3" y="50"/>
                  </a:lnTo>
                  <a:lnTo>
                    <a:pt x="7" y="56"/>
                  </a:lnTo>
                  <a:lnTo>
                    <a:pt x="13" y="63"/>
                  </a:lnTo>
                  <a:lnTo>
                    <a:pt x="19" y="69"/>
                  </a:lnTo>
                  <a:lnTo>
                    <a:pt x="26" y="73"/>
                  </a:lnTo>
                  <a:lnTo>
                    <a:pt x="34" y="75"/>
                  </a:lnTo>
                  <a:lnTo>
                    <a:pt x="42" y="75"/>
                  </a:lnTo>
                  <a:lnTo>
                    <a:pt x="51" y="75"/>
                  </a:lnTo>
                  <a:lnTo>
                    <a:pt x="59" y="73"/>
                  </a:lnTo>
                  <a:lnTo>
                    <a:pt x="66" y="69"/>
                  </a:lnTo>
                  <a:lnTo>
                    <a:pt x="72" y="63"/>
                  </a:lnTo>
                  <a:lnTo>
                    <a:pt x="78" y="56"/>
                  </a:lnTo>
                  <a:lnTo>
                    <a:pt x="82" y="50"/>
                  </a:lnTo>
                  <a:lnTo>
                    <a:pt x="85" y="42"/>
                  </a:lnTo>
                  <a:lnTo>
                    <a:pt x="85" y="33"/>
                  </a:lnTo>
                  <a:close/>
                </a:path>
              </a:pathLst>
            </a:custGeom>
            <a:solidFill>
              <a:srgbClr val="FE5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8" name="Freeform 567"/>
            <p:cNvSpPr>
              <a:spLocks/>
            </p:cNvSpPr>
            <p:nvPr/>
          </p:nvSpPr>
          <p:spPr bwMode="auto">
            <a:xfrm>
              <a:off x="1375" y="2381"/>
              <a:ext cx="85" cy="75"/>
            </a:xfrm>
            <a:custGeom>
              <a:avLst/>
              <a:gdLst>
                <a:gd name="T0" fmla="*/ 85 w 85"/>
                <a:gd name="T1" fmla="*/ 33 h 75"/>
                <a:gd name="T2" fmla="*/ 82 w 85"/>
                <a:gd name="T3" fmla="*/ 23 h 75"/>
                <a:gd name="T4" fmla="*/ 78 w 85"/>
                <a:gd name="T5" fmla="*/ 14 h 75"/>
                <a:gd name="T6" fmla="*/ 72 w 85"/>
                <a:gd name="T7" fmla="*/ 6 h 75"/>
                <a:gd name="T8" fmla="*/ 66 w 85"/>
                <a:gd name="T9" fmla="*/ 0 h 75"/>
                <a:gd name="T10" fmla="*/ 64 w 85"/>
                <a:gd name="T11" fmla="*/ 0 h 75"/>
                <a:gd name="T12" fmla="*/ 61 w 85"/>
                <a:gd name="T13" fmla="*/ 0 h 75"/>
                <a:gd name="T14" fmla="*/ 70 w 85"/>
                <a:gd name="T15" fmla="*/ 6 h 75"/>
                <a:gd name="T16" fmla="*/ 76 w 85"/>
                <a:gd name="T17" fmla="*/ 12 h 75"/>
                <a:gd name="T18" fmla="*/ 80 w 85"/>
                <a:gd name="T19" fmla="*/ 23 h 75"/>
                <a:gd name="T20" fmla="*/ 80 w 85"/>
                <a:gd name="T21" fmla="*/ 33 h 75"/>
                <a:gd name="T22" fmla="*/ 80 w 85"/>
                <a:gd name="T23" fmla="*/ 42 h 75"/>
                <a:gd name="T24" fmla="*/ 78 w 85"/>
                <a:gd name="T25" fmla="*/ 48 h 75"/>
                <a:gd name="T26" fmla="*/ 74 w 85"/>
                <a:gd name="T27" fmla="*/ 54 h 75"/>
                <a:gd name="T28" fmla="*/ 70 w 85"/>
                <a:gd name="T29" fmla="*/ 61 h 75"/>
                <a:gd name="T30" fmla="*/ 64 w 85"/>
                <a:gd name="T31" fmla="*/ 65 h 75"/>
                <a:gd name="T32" fmla="*/ 57 w 85"/>
                <a:gd name="T33" fmla="*/ 69 h 75"/>
                <a:gd name="T34" fmla="*/ 51 w 85"/>
                <a:gd name="T35" fmla="*/ 71 h 75"/>
                <a:gd name="T36" fmla="*/ 42 w 85"/>
                <a:gd name="T37" fmla="*/ 73 h 75"/>
                <a:gd name="T38" fmla="*/ 34 w 85"/>
                <a:gd name="T39" fmla="*/ 71 h 75"/>
                <a:gd name="T40" fmla="*/ 28 w 85"/>
                <a:gd name="T41" fmla="*/ 69 h 75"/>
                <a:gd name="T42" fmla="*/ 21 w 85"/>
                <a:gd name="T43" fmla="*/ 65 h 75"/>
                <a:gd name="T44" fmla="*/ 15 w 85"/>
                <a:gd name="T45" fmla="*/ 61 h 75"/>
                <a:gd name="T46" fmla="*/ 11 w 85"/>
                <a:gd name="T47" fmla="*/ 54 h 75"/>
                <a:gd name="T48" fmla="*/ 7 w 85"/>
                <a:gd name="T49" fmla="*/ 48 h 75"/>
                <a:gd name="T50" fmla="*/ 5 w 85"/>
                <a:gd name="T51" fmla="*/ 42 h 75"/>
                <a:gd name="T52" fmla="*/ 5 w 85"/>
                <a:gd name="T53" fmla="*/ 33 h 75"/>
                <a:gd name="T54" fmla="*/ 5 w 85"/>
                <a:gd name="T55" fmla="*/ 25 h 75"/>
                <a:gd name="T56" fmla="*/ 7 w 85"/>
                <a:gd name="T57" fmla="*/ 19 h 75"/>
                <a:gd name="T58" fmla="*/ 9 w 85"/>
                <a:gd name="T59" fmla="*/ 12 h 75"/>
                <a:gd name="T60" fmla="*/ 15 w 85"/>
                <a:gd name="T61" fmla="*/ 6 h 75"/>
                <a:gd name="T62" fmla="*/ 13 w 85"/>
                <a:gd name="T63" fmla="*/ 6 h 75"/>
                <a:gd name="T64" fmla="*/ 11 w 85"/>
                <a:gd name="T65" fmla="*/ 6 h 75"/>
                <a:gd name="T66" fmla="*/ 7 w 85"/>
                <a:gd name="T67" fmla="*/ 12 h 75"/>
                <a:gd name="T68" fmla="*/ 5 w 85"/>
                <a:gd name="T69" fmla="*/ 19 h 75"/>
                <a:gd name="T70" fmla="*/ 3 w 85"/>
                <a:gd name="T71" fmla="*/ 27 h 75"/>
                <a:gd name="T72" fmla="*/ 0 w 85"/>
                <a:gd name="T73" fmla="*/ 33 h 75"/>
                <a:gd name="T74" fmla="*/ 3 w 85"/>
                <a:gd name="T75" fmla="*/ 42 h 75"/>
                <a:gd name="T76" fmla="*/ 5 w 85"/>
                <a:gd name="T77" fmla="*/ 50 h 75"/>
                <a:gd name="T78" fmla="*/ 9 w 85"/>
                <a:gd name="T79" fmla="*/ 56 h 75"/>
                <a:gd name="T80" fmla="*/ 13 w 85"/>
                <a:gd name="T81" fmla="*/ 63 h 75"/>
                <a:gd name="T82" fmla="*/ 19 w 85"/>
                <a:gd name="T83" fmla="*/ 67 h 75"/>
                <a:gd name="T84" fmla="*/ 26 w 85"/>
                <a:gd name="T85" fmla="*/ 71 h 75"/>
                <a:gd name="T86" fmla="*/ 34 w 85"/>
                <a:gd name="T87" fmla="*/ 73 h 75"/>
                <a:gd name="T88" fmla="*/ 42 w 85"/>
                <a:gd name="T89" fmla="*/ 75 h 75"/>
                <a:gd name="T90" fmla="*/ 51 w 85"/>
                <a:gd name="T91" fmla="*/ 73 h 75"/>
                <a:gd name="T92" fmla="*/ 59 w 85"/>
                <a:gd name="T93" fmla="*/ 71 h 75"/>
                <a:gd name="T94" fmla="*/ 66 w 85"/>
                <a:gd name="T95" fmla="*/ 67 h 75"/>
                <a:gd name="T96" fmla="*/ 72 w 85"/>
                <a:gd name="T97" fmla="*/ 63 h 75"/>
                <a:gd name="T98" fmla="*/ 76 w 85"/>
                <a:gd name="T99" fmla="*/ 56 h 75"/>
                <a:gd name="T100" fmla="*/ 80 w 85"/>
                <a:gd name="T101" fmla="*/ 50 h 75"/>
                <a:gd name="T102" fmla="*/ 82 w 85"/>
                <a:gd name="T103" fmla="*/ 42 h 75"/>
                <a:gd name="T104" fmla="*/ 85 w 85"/>
                <a:gd name="T105" fmla="*/ 33 h 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"/>
                <a:gd name="T160" fmla="*/ 0 h 75"/>
                <a:gd name="T161" fmla="*/ 85 w 85"/>
                <a:gd name="T162" fmla="*/ 75 h 7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" h="75">
                  <a:moveTo>
                    <a:pt x="85" y="33"/>
                  </a:moveTo>
                  <a:lnTo>
                    <a:pt x="82" y="23"/>
                  </a:lnTo>
                  <a:lnTo>
                    <a:pt x="78" y="14"/>
                  </a:lnTo>
                  <a:lnTo>
                    <a:pt x="72" y="6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70" y="6"/>
                  </a:lnTo>
                  <a:lnTo>
                    <a:pt x="76" y="12"/>
                  </a:lnTo>
                  <a:lnTo>
                    <a:pt x="80" y="23"/>
                  </a:lnTo>
                  <a:lnTo>
                    <a:pt x="80" y="33"/>
                  </a:lnTo>
                  <a:lnTo>
                    <a:pt x="80" y="42"/>
                  </a:lnTo>
                  <a:lnTo>
                    <a:pt x="78" y="48"/>
                  </a:lnTo>
                  <a:lnTo>
                    <a:pt x="74" y="54"/>
                  </a:lnTo>
                  <a:lnTo>
                    <a:pt x="70" y="61"/>
                  </a:lnTo>
                  <a:lnTo>
                    <a:pt x="64" y="65"/>
                  </a:lnTo>
                  <a:lnTo>
                    <a:pt x="57" y="69"/>
                  </a:lnTo>
                  <a:lnTo>
                    <a:pt x="51" y="71"/>
                  </a:lnTo>
                  <a:lnTo>
                    <a:pt x="42" y="73"/>
                  </a:lnTo>
                  <a:lnTo>
                    <a:pt x="34" y="71"/>
                  </a:lnTo>
                  <a:lnTo>
                    <a:pt x="28" y="69"/>
                  </a:lnTo>
                  <a:lnTo>
                    <a:pt x="21" y="65"/>
                  </a:lnTo>
                  <a:lnTo>
                    <a:pt x="15" y="61"/>
                  </a:lnTo>
                  <a:lnTo>
                    <a:pt x="11" y="54"/>
                  </a:lnTo>
                  <a:lnTo>
                    <a:pt x="7" y="48"/>
                  </a:lnTo>
                  <a:lnTo>
                    <a:pt x="5" y="42"/>
                  </a:lnTo>
                  <a:lnTo>
                    <a:pt x="5" y="33"/>
                  </a:lnTo>
                  <a:lnTo>
                    <a:pt x="5" y="25"/>
                  </a:lnTo>
                  <a:lnTo>
                    <a:pt x="7" y="19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7" y="12"/>
                  </a:lnTo>
                  <a:lnTo>
                    <a:pt x="5" y="19"/>
                  </a:lnTo>
                  <a:lnTo>
                    <a:pt x="3" y="27"/>
                  </a:lnTo>
                  <a:lnTo>
                    <a:pt x="0" y="33"/>
                  </a:lnTo>
                  <a:lnTo>
                    <a:pt x="3" y="42"/>
                  </a:lnTo>
                  <a:lnTo>
                    <a:pt x="5" y="50"/>
                  </a:lnTo>
                  <a:lnTo>
                    <a:pt x="9" y="56"/>
                  </a:lnTo>
                  <a:lnTo>
                    <a:pt x="13" y="63"/>
                  </a:lnTo>
                  <a:lnTo>
                    <a:pt x="19" y="67"/>
                  </a:lnTo>
                  <a:lnTo>
                    <a:pt x="26" y="71"/>
                  </a:lnTo>
                  <a:lnTo>
                    <a:pt x="34" y="73"/>
                  </a:lnTo>
                  <a:lnTo>
                    <a:pt x="42" y="75"/>
                  </a:lnTo>
                  <a:lnTo>
                    <a:pt x="51" y="73"/>
                  </a:lnTo>
                  <a:lnTo>
                    <a:pt x="59" y="71"/>
                  </a:lnTo>
                  <a:lnTo>
                    <a:pt x="66" y="67"/>
                  </a:lnTo>
                  <a:lnTo>
                    <a:pt x="72" y="63"/>
                  </a:lnTo>
                  <a:lnTo>
                    <a:pt x="76" y="56"/>
                  </a:lnTo>
                  <a:lnTo>
                    <a:pt x="80" y="50"/>
                  </a:lnTo>
                  <a:lnTo>
                    <a:pt x="82" y="42"/>
                  </a:lnTo>
                  <a:lnTo>
                    <a:pt x="85" y="33"/>
                  </a:lnTo>
                  <a:close/>
                </a:path>
              </a:pathLst>
            </a:custGeom>
            <a:solidFill>
              <a:srgbClr val="FE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09" name="Freeform 568"/>
            <p:cNvSpPr>
              <a:spLocks/>
            </p:cNvSpPr>
            <p:nvPr/>
          </p:nvSpPr>
          <p:spPr bwMode="auto">
            <a:xfrm>
              <a:off x="1378" y="2381"/>
              <a:ext cx="79" cy="73"/>
            </a:xfrm>
            <a:custGeom>
              <a:avLst/>
              <a:gdLst>
                <a:gd name="T0" fmla="*/ 79 w 79"/>
                <a:gd name="T1" fmla="*/ 33 h 73"/>
                <a:gd name="T2" fmla="*/ 77 w 79"/>
                <a:gd name="T3" fmla="*/ 23 h 73"/>
                <a:gd name="T4" fmla="*/ 73 w 79"/>
                <a:gd name="T5" fmla="*/ 12 h 73"/>
                <a:gd name="T6" fmla="*/ 67 w 79"/>
                <a:gd name="T7" fmla="*/ 6 h 73"/>
                <a:gd name="T8" fmla="*/ 61 w 79"/>
                <a:gd name="T9" fmla="*/ 0 h 73"/>
                <a:gd name="T10" fmla="*/ 58 w 79"/>
                <a:gd name="T11" fmla="*/ 0 h 73"/>
                <a:gd name="T12" fmla="*/ 56 w 79"/>
                <a:gd name="T13" fmla="*/ 0 h 73"/>
                <a:gd name="T14" fmla="*/ 65 w 79"/>
                <a:gd name="T15" fmla="*/ 6 h 73"/>
                <a:gd name="T16" fmla="*/ 71 w 79"/>
                <a:gd name="T17" fmla="*/ 12 h 73"/>
                <a:gd name="T18" fmla="*/ 75 w 79"/>
                <a:gd name="T19" fmla="*/ 23 h 73"/>
                <a:gd name="T20" fmla="*/ 77 w 79"/>
                <a:gd name="T21" fmla="*/ 33 h 73"/>
                <a:gd name="T22" fmla="*/ 77 w 79"/>
                <a:gd name="T23" fmla="*/ 42 h 73"/>
                <a:gd name="T24" fmla="*/ 73 w 79"/>
                <a:gd name="T25" fmla="*/ 48 h 73"/>
                <a:gd name="T26" fmla="*/ 71 w 79"/>
                <a:gd name="T27" fmla="*/ 54 h 73"/>
                <a:gd name="T28" fmla="*/ 67 w 79"/>
                <a:gd name="T29" fmla="*/ 61 h 73"/>
                <a:gd name="T30" fmla="*/ 61 w 79"/>
                <a:gd name="T31" fmla="*/ 65 h 73"/>
                <a:gd name="T32" fmla="*/ 54 w 79"/>
                <a:gd name="T33" fmla="*/ 69 h 73"/>
                <a:gd name="T34" fmla="*/ 48 w 79"/>
                <a:gd name="T35" fmla="*/ 71 h 73"/>
                <a:gd name="T36" fmla="*/ 39 w 79"/>
                <a:gd name="T37" fmla="*/ 71 h 73"/>
                <a:gd name="T38" fmla="*/ 31 w 79"/>
                <a:gd name="T39" fmla="*/ 71 h 73"/>
                <a:gd name="T40" fmla="*/ 25 w 79"/>
                <a:gd name="T41" fmla="*/ 69 h 73"/>
                <a:gd name="T42" fmla="*/ 18 w 79"/>
                <a:gd name="T43" fmla="*/ 65 h 73"/>
                <a:gd name="T44" fmla="*/ 12 w 79"/>
                <a:gd name="T45" fmla="*/ 61 h 73"/>
                <a:gd name="T46" fmla="*/ 8 w 79"/>
                <a:gd name="T47" fmla="*/ 54 h 73"/>
                <a:gd name="T48" fmla="*/ 4 w 79"/>
                <a:gd name="T49" fmla="*/ 48 h 73"/>
                <a:gd name="T50" fmla="*/ 2 w 79"/>
                <a:gd name="T51" fmla="*/ 42 h 73"/>
                <a:gd name="T52" fmla="*/ 2 w 79"/>
                <a:gd name="T53" fmla="*/ 33 h 73"/>
                <a:gd name="T54" fmla="*/ 2 w 79"/>
                <a:gd name="T55" fmla="*/ 25 h 73"/>
                <a:gd name="T56" fmla="*/ 6 w 79"/>
                <a:gd name="T57" fmla="*/ 19 h 73"/>
                <a:gd name="T58" fmla="*/ 8 w 79"/>
                <a:gd name="T59" fmla="*/ 12 h 73"/>
                <a:gd name="T60" fmla="*/ 12 w 79"/>
                <a:gd name="T61" fmla="*/ 6 h 73"/>
                <a:gd name="T62" fmla="*/ 12 w 79"/>
                <a:gd name="T63" fmla="*/ 6 h 73"/>
                <a:gd name="T64" fmla="*/ 10 w 79"/>
                <a:gd name="T65" fmla="*/ 6 h 73"/>
                <a:gd name="T66" fmla="*/ 6 w 79"/>
                <a:gd name="T67" fmla="*/ 12 h 73"/>
                <a:gd name="T68" fmla="*/ 2 w 79"/>
                <a:gd name="T69" fmla="*/ 19 h 73"/>
                <a:gd name="T70" fmla="*/ 0 w 79"/>
                <a:gd name="T71" fmla="*/ 25 h 73"/>
                <a:gd name="T72" fmla="*/ 0 w 79"/>
                <a:gd name="T73" fmla="*/ 33 h 73"/>
                <a:gd name="T74" fmla="*/ 0 w 79"/>
                <a:gd name="T75" fmla="*/ 42 h 73"/>
                <a:gd name="T76" fmla="*/ 2 w 79"/>
                <a:gd name="T77" fmla="*/ 48 h 73"/>
                <a:gd name="T78" fmla="*/ 6 w 79"/>
                <a:gd name="T79" fmla="*/ 56 h 73"/>
                <a:gd name="T80" fmla="*/ 12 w 79"/>
                <a:gd name="T81" fmla="*/ 63 h 73"/>
                <a:gd name="T82" fmla="*/ 16 w 79"/>
                <a:gd name="T83" fmla="*/ 67 h 73"/>
                <a:gd name="T84" fmla="*/ 25 w 79"/>
                <a:gd name="T85" fmla="*/ 71 h 73"/>
                <a:gd name="T86" fmla="*/ 31 w 79"/>
                <a:gd name="T87" fmla="*/ 73 h 73"/>
                <a:gd name="T88" fmla="*/ 39 w 79"/>
                <a:gd name="T89" fmla="*/ 73 h 73"/>
                <a:gd name="T90" fmla="*/ 48 w 79"/>
                <a:gd name="T91" fmla="*/ 73 h 73"/>
                <a:gd name="T92" fmla="*/ 54 w 79"/>
                <a:gd name="T93" fmla="*/ 71 h 73"/>
                <a:gd name="T94" fmla="*/ 63 w 79"/>
                <a:gd name="T95" fmla="*/ 67 h 73"/>
                <a:gd name="T96" fmla="*/ 67 w 79"/>
                <a:gd name="T97" fmla="*/ 63 h 73"/>
                <a:gd name="T98" fmla="*/ 73 w 79"/>
                <a:gd name="T99" fmla="*/ 56 h 73"/>
                <a:gd name="T100" fmla="*/ 77 w 79"/>
                <a:gd name="T101" fmla="*/ 48 h 73"/>
                <a:gd name="T102" fmla="*/ 79 w 79"/>
                <a:gd name="T103" fmla="*/ 42 h 73"/>
                <a:gd name="T104" fmla="*/ 79 w 79"/>
                <a:gd name="T105" fmla="*/ 33 h 7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9"/>
                <a:gd name="T160" fmla="*/ 0 h 73"/>
                <a:gd name="T161" fmla="*/ 79 w 79"/>
                <a:gd name="T162" fmla="*/ 73 h 7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9" h="73">
                  <a:moveTo>
                    <a:pt x="79" y="33"/>
                  </a:moveTo>
                  <a:lnTo>
                    <a:pt x="77" y="23"/>
                  </a:lnTo>
                  <a:lnTo>
                    <a:pt x="73" y="12"/>
                  </a:lnTo>
                  <a:lnTo>
                    <a:pt x="67" y="6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5" y="23"/>
                  </a:lnTo>
                  <a:lnTo>
                    <a:pt x="77" y="33"/>
                  </a:lnTo>
                  <a:lnTo>
                    <a:pt x="77" y="42"/>
                  </a:lnTo>
                  <a:lnTo>
                    <a:pt x="73" y="48"/>
                  </a:lnTo>
                  <a:lnTo>
                    <a:pt x="71" y="54"/>
                  </a:lnTo>
                  <a:lnTo>
                    <a:pt x="67" y="61"/>
                  </a:lnTo>
                  <a:lnTo>
                    <a:pt x="61" y="65"/>
                  </a:lnTo>
                  <a:lnTo>
                    <a:pt x="54" y="69"/>
                  </a:lnTo>
                  <a:lnTo>
                    <a:pt x="48" y="71"/>
                  </a:lnTo>
                  <a:lnTo>
                    <a:pt x="39" y="71"/>
                  </a:lnTo>
                  <a:lnTo>
                    <a:pt x="31" y="71"/>
                  </a:lnTo>
                  <a:lnTo>
                    <a:pt x="25" y="69"/>
                  </a:lnTo>
                  <a:lnTo>
                    <a:pt x="18" y="65"/>
                  </a:lnTo>
                  <a:lnTo>
                    <a:pt x="12" y="61"/>
                  </a:lnTo>
                  <a:lnTo>
                    <a:pt x="8" y="54"/>
                  </a:lnTo>
                  <a:lnTo>
                    <a:pt x="4" y="48"/>
                  </a:lnTo>
                  <a:lnTo>
                    <a:pt x="2" y="42"/>
                  </a:lnTo>
                  <a:lnTo>
                    <a:pt x="2" y="33"/>
                  </a:lnTo>
                  <a:lnTo>
                    <a:pt x="2" y="25"/>
                  </a:lnTo>
                  <a:lnTo>
                    <a:pt x="6" y="19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6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5" y="71"/>
                  </a:lnTo>
                  <a:lnTo>
                    <a:pt x="31" y="73"/>
                  </a:lnTo>
                  <a:lnTo>
                    <a:pt x="39" y="73"/>
                  </a:lnTo>
                  <a:lnTo>
                    <a:pt x="48" y="73"/>
                  </a:lnTo>
                  <a:lnTo>
                    <a:pt x="54" y="71"/>
                  </a:lnTo>
                  <a:lnTo>
                    <a:pt x="63" y="67"/>
                  </a:lnTo>
                  <a:lnTo>
                    <a:pt x="67" y="63"/>
                  </a:lnTo>
                  <a:lnTo>
                    <a:pt x="73" y="56"/>
                  </a:lnTo>
                  <a:lnTo>
                    <a:pt x="77" y="48"/>
                  </a:lnTo>
                  <a:lnTo>
                    <a:pt x="79" y="42"/>
                  </a:lnTo>
                  <a:lnTo>
                    <a:pt x="79" y="33"/>
                  </a:lnTo>
                  <a:close/>
                </a:path>
              </a:pathLst>
            </a:custGeom>
            <a:solidFill>
              <a:srgbClr val="FE5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0" name="Freeform 569"/>
            <p:cNvSpPr>
              <a:spLocks/>
            </p:cNvSpPr>
            <p:nvPr/>
          </p:nvSpPr>
          <p:spPr bwMode="auto">
            <a:xfrm>
              <a:off x="1380" y="2381"/>
              <a:ext cx="75" cy="73"/>
            </a:xfrm>
            <a:custGeom>
              <a:avLst/>
              <a:gdLst>
                <a:gd name="T0" fmla="*/ 75 w 75"/>
                <a:gd name="T1" fmla="*/ 33 h 73"/>
                <a:gd name="T2" fmla="*/ 75 w 75"/>
                <a:gd name="T3" fmla="*/ 23 h 73"/>
                <a:gd name="T4" fmla="*/ 71 w 75"/>
                <a:gd name="T5" fmla="*/ 12 h 73"/>
                <a:gd name="T6" fmla="*/ 65 w 75"/>
                <a:gd name="T7" fmla="*/ 6 h 73"/>
                <a:gd name="T8" fmla="*/ 56 w 75"/>
                <a:gd name="T9" fmla="*/ 0 h 73"/>
                <a:gd name="T10" fmla="*/ 54 w 75"/>
                <a:gd name="T11" fmla="*/ 0 h 73"/>
                <a:gd name="T12" fmla="*/ 52 w 75"/>
                <a:gd name="T13" fmla="*/ 0 h 73"/>
                <a:gd name="T14" fmla="*/ 61 w 75"/>
                <a:gd name="T15" fmla="*/ 6 h 73"/>
                <a:gd name="T16" fmla="*/ 67 w 75"/>
                <a:gd name="T17" fmla="*/ 12 h 73"/>
                <a:gd name="T18" fmla="*/ 73 w 75"/>
                <a:gd name="T19" fmla="*/ 23 h 73"/>
                <a:gd name="T20" fmla="*/ 73 w 75"/>
                <a:gd name="T21" fmla="*/ 33 h 73"/>
                <a:gd name="T22" fmla="*/ 73 w 75"/>
                <a:gd name="T23" fmla="*/ 42 h 73"/>
                <a:gd name="T24" fmla="*/ 71 w 75"/>
                <a:gd name="T25" fmla="*/ 48 h 73"/>
                <a:gd name="T26" fmla="*/ 67 w 75"/>
                <a:gd name="T27" fmla="*/ 54 h 73"/>
                <a:gd name="T28" fmla="*/ 63 w 75"/>
                <a:gd name="T29" fmla="*/ 58 h 73"/>
                <a:gd name="T30" fmla="*/ 59 w 75"/>
                <a:gd name="T31" fmla="*/ 63 h 73"/>
                <a:gd name="T32" fmla="*/ 52 w 75"/>
                <a:gd name="T33" fmla="*/ 67 h 73"/>
                <a:gd name="T34" fmla="*/ 44 w 75"/>
                <a:gd name="T35" fmla="*/ 69 h 73"/>
                <a:gd name="T36" fmla="*/ 37 w 75"/>
                <a:gd name="T37" fmla="*/ 69 h 73"/>
                <a:gd name="T38" fmla="*/ 29 w 75"/>
                <a:gd name="T39" fmla="*/ 69 h 73"/>
                <a:gd name="T40" fmla="*/ 23 w 75"/>
                <a:gd name="T41" fmla="*/ 67 h 73"/>
                <a:gd name="T42" fmla="*/ 16 w 75"/>
                <a:gd name="T43" fmla="*/ 63 h 73"/>
                <a:gd name="T44" fmla="*/ 12 w 75"/>
                <a:gd name="T45" fmla="*/ 58 h 73"/>
                <a:gd name="T46" fmla="*/ 8 w 75"/>
                <a:gd name="T47" fmla="*/ 54 h 73"/>
                <a:gd name="T48" fmla="*/ 4 w 75"/>
                <a:gd name="T49" fmla="*/ 48 h 73"/>
                <a:gd name="T50" fmla="*/ 2 w 75"/>
                <a:gd name="T51" fmla="*/ 42 h 73"/>
                <a:gd name="T52" fmla="*/ 2 w 75"/>
                <a:gd name="T53" fmla="*/ 33 h 73"/>
                <a:gd name="T54" fmla="*/ 2 w 75"/>
                <a:gd name="T55" fmla="*/ 25 h 73"/>
                <a:gd name="T56" fmla="*/ 4 w 75"/>
                <a:gd name="T57" fmla="*/ 19 h 73"/>
                <a:gd name="T58" fmla="*/ 8 w 75"/>
                <a:gd name="T59" fmla="*/ 12 h 73"/>
                <a:gd name="T60" fmla="*/ 12 w 75"/>
                <a:gd name="T61" fmla="*/ 6 h 73"/>
                <a:gd name="T62" fmla="*/ 10 w 75"/>
                <a:gd name="T63" fmla="*/ 6 h 73"/>
                <a:gd name="T64" fmla="*/ 10 w 75"/>
                <a:gd name="T65" fmla="*/ 6 h 73"/>
                <a:gd name="T66" fmla="*/ 4 w 75"/>
                <a:gd name="T67" fmla="*/ 12 h 73"/>
                <a:gd name="T68" fmla="*/ 2 w 75"/>
                <a:gd name="T69" fmla="*/ 19 h 73"/>
                <a:gd name="T70" fmla="*/ 0 w 75"/>
                <a:gd name="T71" fmla="*/ 25 h 73"/>
                <a:gd name="T72" fmla="*/ 0 w 75"/>
                <a:gd name="T73" fmla="*/ 33 h 73"/>
                <a:gd name="T74" fmla="*/ 0 w 75"/>
                <a:gd name="T75" fmla="*/ 42 h 73"/>
                <a:gd name="T76" fmla="*/ 2 w 75"/>
                <a:gd name="T77" fmla="*/ 48 h 73"/>
                <a:gd name="T78" fmla="*/ 6 w 75"/>
                <a:gd name="T79" fmla="*/ 54 h 73"/>
                <a:gd name="T80" fmla="*/ 10 w 75"/>
                <a:gd name="T81" fmla="*/ 61 h 73"/>
                <a:gd name="T82" fmla="*/ 16 w 75"/>
                <a:gd name="T83" fmla="*/ 65 h 73"/>
                <a:gd name="T84" fmla="*/ 23 w 75"/>
                <a:gd name="T85" fmla="*/ 69 h 73"/>
                <a:gd name="T86" fmla="*/ 29 w 75"/>
                <a:gd name="T87" fmla="*/ 71 h 73"/>
                <a:gd name="T88" fmla="*/ 37 w 75"/>
                <a:gd name="T89" fmla="*/ 73 h 73"/>
                <a:gd name="T90" fmla="*/ 46 w 75"/>
                <a:gd name="T91" fmla="*/ 71 h 73"/>
                <a:gd name="T92" fmla="*/ 52 w 75"/>
                <a:gd name="T93" fmla="*/ 69 h 73"/>
                <a:gd name="T94" fmla="*/ 59 w 75"/>
                <a:gd name="T95" fmla="*/ 65 h 73"/>
                <a:gd name="T96" fmla="*/ 65 w 75"/>
                <a:gd name="T97" fmla="*/ 61 h 73"/>
                <a:gd name="T98" fmla="*/ 69 w 75"/>
                <a:gd name="T99" fmla="*/ 54 h 73"/>
                <a:gd name="T100" fmla="*/ 73 w 75"/>
                <a:gd name="T101" fmla="*/ 48 h 73"/>
                <a:gd name="T102" fmla="*/ 75 w 75"/>
                <a:gd name="T103" fmla="*/ 42 h 73"/>
                <a:gd name="T104" fmla="*/ 75 w 75"/>
                <a:gd name="T105" fmla="*/ 33 h 7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5"/>
                <a:gd name="T160" fmla="*/ 0 h 73"/>
                <a:gd name="T161" fmla="*/ 75 w 75"/>
                <a:gd name="T162" fmla="*/ 73 h 7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5" h="73">
                  <a:moveTo>
                    <a:pt x="75" y="33"/>
                  </a:moveTo>
                  <a:lnTo>
                    <a:pt x="75" y="23"/>
                  </a:lnTo>
                  <a:lnTo>
                    <a:pt x="71" y="12"/>
                  </a:lnTo>
                  <a:lnTo>
                    <a:pt x="65" y="6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61" y="6"/>
                  </a:lnTo>
                  <a:lnTo>
                    <a:pt x="67" y="12"/>
                  </a:lnTo>
                  <a:lnTo>
                    <a:pt x="73" y="23"/>
                  </a:lnTo>
                  <a:lnTo>
                    <a:pt x="73" y="33"/>
                  </a:lnTo>
                  <a:lnTo>
                    <a:pt x="73" y="42"/>
                  </a:lnTo>
                  <a:lnTo>
                    <a:pt x="71" y="48"/>
                  </a:lnTo>
                  <a:lnTo>
                    <a:pt x="67" y="54"/>
                  </a:lnTo>
                  <a:lnTo>
                    <a:pt x="63" y="58"/>
                  </a:lnTo>
                  <a:lnTo>
                    <a:pt x="59" y="63"/>
                  </a:lnTo>
                  <a:lnTo>
                    <a:pt x="52" y="67"/>
                  </a:lnTo>
                  <a:lnTo>
                    <a:pt x="44" y="69"/>
                  </a:lnTo>
                  <a:lnTo>
                    <a:pt x="37" y="69"/>
                  </a:lnTo>
                  <a:lnTo>
                    <a:pt x="29" y="69"/>
                  </a:lnTo>
                  <a:lnTo>
                    <a:pt x="23" y="67"/>
                  </a:lnTo>
                  <a:lnTo>
                    <a:pt x="16" y="63"/>
                  </a:lnTo>
                  <a:lnTo>
                    <a:pt x="12" y="58"/>
                  </a:lnTo>
                  <a:lnTo>
                    <a:pt x="8" y="54"/>
                  </a:lnTo>
                  <a:lnTo>
                    <a:pt x="4" y="48"/>
                  </a:lnTo>
                  <a:lnTo>
                    <a:pt x="2" y="42"/>
                  </a:lnTo>
                  <a:lnTo>
                    <a:pt x="2" y="33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4" y="12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3"/>
                  </a:lnTo>
                  <a:lnTo>
                    <a:pt x="46" y="71"/>
                  </a:lnTo>
                  <a:lnTo>
                    <a:pt x="52" y="69"/>
                  </a:lnTo>
                  <a:lnTo>
                    <a:pt x="59" y="65"/>
                  </a:lnTo>
                  <a:lnTo>
                    <a:pt x="65" y="61"/>
                  </a:lnTo>
                  <a:lnTo>
                    <a:pt x="69" y="54"/>
                  </a:lnTo>
                  <a:lnTo>
                    <a:pt x="73" y="48"/>
                  </a:lnTo>
                  <a:lnTo>
                    <a:pt x="75" y="42"/>
                  </a:lnTo>
                  <a:lnTo>
                    <a:pt x="75" y="33"/>
                  </a:lnTo>
                  <a:close/>
                </a:path>
              </a:pathLst>
            </a:custGeom>
            <a:solidFill>
              <a:srgbClr val="FE5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1" name="Freeform 570"/>
            <p:cNvSpPr>
              <a:spLocks/>
            </p:cNvSpPr>
            <p:nvPr/>
          </p:nvSpPr>
          <p:spPr bwMode="auto">
            <a:xfrm>
              <a:off x="1380" y="2381"/>
              <a:ext cx="75" cy="71"/>
            </a:xfrm>
            <a:custGeom>
              <a:avLst/>
              <a:gdLst>
                <a:gd name="T0" fmla="*/ 75 w 75"/>
                <a:gd name="T1" fmla="*/ 33 h 71"/>
                <a:gd name="T2" fmla="*/ 73 w 75"/>
                <a:gd name="T3" fmla="*/ 23 h 71"/>
                <a:gd name="T4" fmla="*/ 69 w 75"/>
                <a:gd name="T5" fmla="*/ 12 h 71"/>
                <a:gd name="T6" fmla="*/ 63 w 75"/>
                <a:gd name="T7" fmla="*/ 6 h 71"/>
                <a:gd name="T8" fmla="*/ 54 w 75"/>
                <a:gd name="T9" fmla="*/ 0 h 71"/>
                <a:gd name="T10" fmla="*/ 52 w 75"/>
                <a:gd name="T11" fmla="*/ 0 h 71"/>
                <a:gd name="T12" fmla="*/ 48 w 75"/>
                <a:gd name="T13" fmla="*/ 0 h 71"/>
                <a:gd name="T14" fmla="*/ 59 w 75"/>
                <a:gd name="T15" fmla="*/ 6 h 71"/>
                <a:gd name="T16" fmla="*/ 67 w 75"/>
                <a:gd name="T17" fmla="*/ 12 h 71"/>
                <a:gd name="T18" fmla="*/ 71 w 75"/>
                <a:gd name="T19" fmla="*/ 23 h 71"/>
                <a:gd name="T20" fmla="*/ 73 w 75"/>
                <a:gd name="T21" fmla="*/ 33 h 71"/>
                <a:gd name="T22" fmla="*/ 71 w 75"/>
                <a:gd name="T23" fmla="*/ 40 h 71"/>
                <a:gd name="T24" fmla="*/ 69 w 75"/>
                <a:gd name="T25" fmla="*/ 48 h 71"/>
                <a:gd name="T26" fmla="*/ 67 w 75"/>
                <a:gd name="T27" fmla="*/ 52 h 71"/>
                <a:gd name="T28" fmla="*/ 63 w 75"/>
                <a:gd name="T29" fmla="*/ 58 h 71"/>
                <a:gd name="T30" fmla="*/ 56 w 75"/>
                <a:gd name="T31" fmla="*/ 63 h 71"/>
                <a:gd name="T32" fmla="*/ 52 w 75"/>
                <a:gd name="T33" fmla="*/ 67 h 71"/>
                <a:gd name="T34" fmla="*/ 44 w 75"/>
                <a:gd name="T35" fmla="*/ 69 h 71"/>
                <a:gd name="T36" fmla="*/ 37 w 75"/>
                <a:gd name="T37" fmla="*/ 69 h 71"/>
                <a:gd name="T38" fmla="*/ 31 w 75"/>
                <a:gd name="T39" fmla="*/ 69 h 71"/>
                <a:gd name="T40" fmla="*/ 23 w 75"/>
                <a:gd name="T41" fmla="*/ 67 h 71"/>
                <a:gd name="T42" fmla="*/ 19 w 75"/>
                <a:gd name="T43" fmla="*/ 63 h 71"/>
                <a:gd name="T44" fmla="*/ 12 w 75"/>
                <a:gd name="T45" fmla="*/ 58 h 71"/>
                <a:gd name="T46" fmla="*/ 8 w 75"/>
                <a:gd name="T47" fmla="*/ 52 h 71"/>
                <a:gd name="T48" fmla="*/ 6 w 75"/>
                <a:gd name="T49" fmla="*/ 48 h 71"/>
                <a:gd name="T50" fmla="*/ 4 w 75"/>
                <a:gd name="T51" fmla="*/ 40 h 71"/>
                <a:gd name="T52" fmla="*/ 2 w 75"/>
                <a:gd name="T53" fmla="*/ 33 h 71"/>
                <a:gd name="T54" fmla="*/ 4 w 75"/>
                <a:gd name="T55" fmla="*/ 25 h 71"/>
                <a:gd name="T56" fmla="*/ 6 w 75"/>
                <a:gd name="T57" fmla="*/ 19 h 71"/>
                <a:gd name="T58" fmla="*/ 10 w 75"/>
                <a:gd name="T59" fmla="*/ 12 h 71"/>
                <a:gd name="T60" fmla="*/ 14 w 75"/>
                <a:gd name="T61" fmla="*/ 6 h 71"/>
                <a:gd name="T62" fmla="*/ 12 w 75"/>
                <a:gd name="T63" fmla="*/ 6 h 71"/>
                <a:gd name="T64" fmla="*/ 10 w 75"/>
                <a:gd name="T65" fmla="*/ 6 h 71"/>
                <a:gd name="T66" fmla="*/ 6 w 75"/>
                <a:gd name="T67" fmla="*/ 12 h 71"/>
                <a:gd name="T68" fmla="*/ 4 w 75"/>
                <a:gd name="T69" fmla="*/ 19 h 71"/>
                <a:gd name="T70" fmla="*/ 0 w 75"/>
                <a:gd name="T71" fmla="*/ 25 h 71"/>
                <a:gd name="T72" fmla="*/ 0 w 75"/>
                <a:gd name="T73" fmla="*/ 33 h 71"/>
                <a:gd name="T74" fmla="*/ 0 w 75"/>
                <a:gd name="T75" fmla="*/ 42 h 71"/>
                <a:gd name="T76" fmla="*/ 2 w 75"/>
                <a:gd name="T77" fmla="*/ 48 h 71"/>
                <a:gd name="T78" fmla="*/ 6 w 75"/>
                <a:gd name="T79" fmla="*/ 54 h 71"/>
                <a:gd name="T80" fmla="*/ 10 w 75"/>
                <a:gd name="T81" fmla="*/ 61 h 71"/>
                <a:gd name="T82" fmla="*/ 16 w 75"/>
                <a:gd name="T83" fmla="*/ 65 h 71"/>
                <a:gd name="T84" fmla="*/ 23 w 75"/>
                <a:gd name="T85" fmla="*/ 69 h 71"/>
                <a:gd name="T86" fmla="*/ 29 w 75"/>
                <a:gd name="T87" fmla="*/ 71 h 71"/>
                <a:gd name="T88" fmla="*/ 37 w 75"/>
                <a:gd name="T89" fmla="*/ 71 h 71"/>
                <a:gd name="T90" fmla="*/ 46 w 75"/>
                <a:gd name="T91" fmla="*/ 71 h 71"/>
                <a:gd name="T92" fmla="*/ 52 w 75"/>
                <a:gd name="T93" fmla="*/ 69 h 71"/>
                <a:gd name="T94" fmla="*/ 59 w 75"/>
                <a:gd name="T95" fmla="*/ 65 h 71"/>
                <a:gd name="T96" fmla="*/ 65 w 75"/>
                <a:gd name="T97" fmla="*/ 61 h 71"/>
                <a:gd name="T98" fmla="*/ 69 w 75"/>
                <a:gd name="T99" fmla="*/ 54 h 71"/>
                <a:gd name="T100" fmla="*/ 71 w 75"/>
                <a:gd name="T101" fmla="*/ 48 h 71"/>
                <a:gd name="T102" fmla="*/ 75 w 75"/>
                <a:gd name="T103" fmla="*/ 42 h 71"/>
                <a:gd name="T104" fmla="*/ 75 w 75"/>
                <a:gd name="T105" fmla="*/ 33 h 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5"/>
                <a:gd name="T160" fmla="*/ 0 h 71"/>
                <a:gd name="T161" fmla="*/ 75 w 75"/>
                <a:gd name="T162" fmla="*/ 71 h 7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5" h="71">
                  <a:moveTo>
                    <a:pt x="75" y="33"/>
                  </a:moveTo>
                  <a:lnTo>
                    <a:pt x="73" y="23"/>
                  </a:lnTo>
                  <a:lnTo>
                    <a:pt x="69" y="12"/>
                  </a:lnTo>
                  <a:lnTo>
                    <a:pt x="63" y="6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59" y="6"/>
                  </a:lnTo>
                  <a:lnTo>
                    <a:pt x="67" y="12"/>
                  </a:lnTo>
                  <a:lnTo>
                    <a:pt x="71" y="23"/>
                  </a:lnTo>
                  <a:lnTo>
                    <a:pt x="73" y="33"/>
                  </a:lnTo>
                  <a:lnTo>
                    <a:pt x="71" y="40"/>
                  </a:lnTo>
                  <a:lnTo>
                    <a:pt x="69" y="48"/>
                  </a:lnTo>
                  <a:lnTo>
                    <a:pt x="67" y="52"/>
                  </a:lnTo>
                  <a:lnTo>
                    <a:pt x="63" y="58"/>
                  </a:lnTo>
                  <a:lnTo>
                    <a:pt x="56" y="63"/>
                  </a:lnTo>
                  <a:lnTo>
                    <a:pt x="52" y="67"/>
                  </a:lnTo>
                  <a:lnTo>
                    <a:pt x="44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3" y="67"/>
                  </a:lnTo>
                  <a:lnTo>
                    <a:pt x="19" y="63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6" y="48"/>
                  </a:lnTo>
                  <a:lnTo>
                    <a:pt x="4" y="40"/>
                  </a:lnTo>
                  <a:lnTo>
                    <a:pt x="2" y="33"/>
                  </a:lnTo>
                  <a:lnTo>
                    <a:pt x="4" y="25"/>
                  </a:lnTo>
                  <a:lnTo>
                    <a:pt x="6" y="19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4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6" y="71"/>
                  </a:lnTo>
                  <a:lnTo>
                    <a:pt x="52" y="69"/>
                  </a:lnTo>
                  <a:lnTo>
                    <a:pt x="59" y="65"/>
                  </a:lnTo>
                  <a:lnTo>
                    <a:pt x="65" y="61"/>
                  </a:lnTo>
                  <a:lnTo>
                    <a:pt x="69" y="54"/>
                  </a:lnTo>
                  <a:lnTo>
                    <a:pt x="71" y="48"/>
                  </a:lnTo>
                  <a:lnTo>
                    <a:pt x="75" y="42"/>
                  </a:lnTo>
                  <a:lnTo>
                    <a:pt x="75" y="33"/>
                  </a:lnTo>
                  <a:close/>
                </a:path>
              </a:pathLst>
            </a:custGeom>
            <a:solidFill>
              <a:srgbClr val="FE5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2" name="Freeform 571"/>
            <p:cNvSpPr>
              <a:spLocks/>
            </p:cNvSpPr>
            <p:nvPr/>
          </p:nvSpPr>
          <p:spPr bwMode="auto">
            <a:xfrm>
              <a:off x="1382" y="2381"/>
              <a:ext cx="71" cy="69"/>
            </a:xfrm>
            <a:custGeom>
              <a:avLst/>
              <a:gdLst>
                <a:gd name="T0" fmla="*/ 71 w 71"/>
                <a:gd name="T1" fmla="*/ 33 h 69"/>
                <a:gd name="T2" fmla="*/ 71 w 71"/>
                <a:gd name="T3" fmla="*/ 23 h 69"/>
                <a:gd name="T4" fmla="*/ 65 w 71"/>
                <a:gd name="T5" fmla="*/ 12 h 69"/>
                <a:gd name="T6" fmla="*/ 59 w 71"/>
                <a:gd name="T7" fmla="*/ 6 h 69"/>
                <a:gd name="T8" fmla="*/ 50 w 71"/>
                <a:gd name="T9" fmla="*/ 0 h 69"/>
                <a:gd name="T10" fmla="*/ 46 w 71"/>
                <a:gd name="T11" fmla="*/ 0 h 69"/>
                <a:gd name="T12" fmla="*/ 44 w 71"/>
                <a:gd name="T13" fmla="*/ 0 h 69"/>
                <a:gd name="T14" fmla="*/ 54 w 71"/>
                <a:gd name="T15" fmla="*/ 6 h 69"/>
                <a:gd name="T16" fmla="*/ 63 w 71"/>
                <a:gd name="T17" fmla="*/ 12 h 69"/>
                <a:gd name="T18" fmla="*/ 67 w 71"/>
                <a:gd name="T19" fmla="*/ 23 h 69"/>
                <a:gd name="T20" fmla="*/ 69 w 71"/>
                <a:gd name="T21" fmla="*/ 33 h 69"/>
                <a:gd name="T22" fmla="*/ 69 w 71"/>
                <a:gd name="T23" fmla="*/ 40 h 69"/>
                <a:gd name="T24" fmla="*/ 67 w 71"/>
                <a:gd name="T25" fmla="*/ 46 h 69"/>
                <a:gd name="T26" fmla="*/ 63 w 71"/>
                <a:gd name="T27" fmla="*/ 52 h 69"/>
                <a:gd name="T28" fmla="*/ 59 w 71"/>
                <a:gd name="T29" fmla="*/ 58 h 69"/>
                <a:gd name="T30" fmla="*/ 54 w 71"/>
                <a:gd name="T31" fmla="*/ 63 h 69"/>
                <a:gd name="T32" fmla="*/ 48 w 71"/>
                <a:gd name="T33" fmla="*/ 65 h 69"/>
                <a:gd name="T34" fmla="*/ 42 w 71"/>
                <a:gd name="T35" fmla="*/ 67 h 69"/>
                <a:gd name="T36" fmla="*/ 35 w 71"/>
                <a:gd name="T37" fmla="*/ 67 h 69"/>
                <a:gd name="T38" fmla="*/ 29 w 71"/>
                <a:gd name="T39" fmla="*/ 67 h 69"/>
                <a:gd name="T40" fmla="*/ 23 w 71"/>
                <a:gd name="T41" fmla="*/ 65 h 69"/>
                <a:gd name="T42" fmla="*/ 17 w 71"/>
                <a:gd name="T43" fmla="*/ 63 h 69"/>
                <a:gd name="T44" fmla="*/ 12 w 71"/>
                <a:gd name="T45" fmla="*/ 58 h 69"/>
                <a:gd name="T46" fmla="*/ 8 w 71"/>
                <a:gd name="T47" fmla="*/ 52 h 69"/>
                <a:gd name="T48" fmla="*/ 4 w 71"/>
                <a:gd name="T49" fmla="*/ 46 h 69"/>
                <a:gd name="T50" fmla="*/ 2 w 71"/>
                <a:gd name="T51" fmla="*/ 40 h 69"/>
                <a:gd name="T52" fmla="*/ 2 w 71"/>
                <a:gd name="T53" fmla="*/ 33 h 69"/>
                <a:gd name="T54" fmla="*/ 2 w 71"/>
                <a:gd name="T55" fmla="*/ 25 h 69"/>
                <a:gd name="T56" fmla="*/ 6 w 71"/>
                <a:gd name="T57" fmla="*/ 19 h 69"/>
                <a:gd name="T58" fmla="*/ 10 w 71"/>
                <a:gd name="T59" fmla="*/ 12 h 69"/>
                <a:gd name="T60" fmla="*/ 14 w 71"/>
                <a:gd name="T61" fmla="*/ 6 h 69"/>
                <a:gd name="T62" fmla="*/ 12 w 71"/>
                <a:gd name="T63" fmla="*/ 6 h 69"/>
                <a:gd name="T64" fmla="*/ 10 w 71"/>
                <a:gd name="T65" fmla="*/ 6 h 69"/>
                <a:gd name="T66" fmla="*/ 6 w 71"/>
                <a:gd name="T67" fmla="*/ 12 h 69"/>
                <a:gd name="T68" fmla="*/ 2 w 71"/>
                <a:gd name="T69" fmla="*/ 19 h 69"/>
                <a:gd name="T70" fmla="*/ 0 w 71"/>
                <a:gd name="T71" fmla="*/ 25 h 69"/>
                <a:gd name="T72" fmla="*/ 0 w 71"/>
                <a:gd name="T73" fmla="*/ 33 h 69"/>
                <a:gd name="T74" fmla="*/ 0 w 71"/>
                <a:gd name="T75" fmla="*/ 42 h 69"/>
                <a:gd name="T76" fmla="*/ 2 w 71"/>
                <a:gd name="T77" fmla="*/ 48 h 69"/>
                <a:gd name="T78" fmla="*/ 6 w 71"/>
                <a:gd name="T79" fmla="*/ 54 h 69"/>
                <a:gd name="T80" fmla="*/ 10 w 71"/>
                <a:gd name="T81" fmla="*/ 58 h 69"/>
                <a:gd name="T82" fmla="*/ 14 w 71"/>
                <a:gd name="T83" fmla="*/ 63 h 69"/>
                <a:gd name="T84" fmla="*/ 21 w 71"/>
                <a:gd name="T85" fmla="*/ 67 h 69"/>
                <a:gd name="T86" fmla="*/ 27 w 71"/>
                <a:gd name="T87" fmla="*/ 69 h 69"/>
                <a:gd name="T88" fmla="*/ 35 w 71"/>
                <a:gd name="T89" fmla="*/ 69 h 69"/>
                <a:gd name="T90" fmla="*/ 42 w 71"/>
                <a:gd name="T91" fmla="*/ 69 h 69"/>
                <a:gd name="T92" fmla="*/ 50 w 71"/>
                <a:gd name="T93" fmla="*/ 67 h 69"/>
                <a:gd name="T94" fmla="*/ 57 w 71"/>
                <a:gd name="T95" fmla="*/ 63 h 69"/>
                <a:gd name="T96" fmla="*/ 61 w 71"/>
                <a:gd name="T97" fmla="*/ 58 h 69"/>
                <a:gd name="T98" fmla="*/ 65 w 71"/>
                <a:gd name="T99" fmla="*/ 54 h 69"/>
                <a:gd name="T100" fmla="*/ 69 w 71"/>
                <a:gd name="T101" fmla="*/ 48 h 69"/>
                <a:gd name="T102" fmla="*/ 71 w 71"/>
                <a:gd name="T103" fmla="*/ 42 h 69"/>
                <a:gd name="T104" fmla="*/ 71 w 71"/>
                <a:gd name="T105" fmla="*/ 33 h 6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69"/>
                <a:gd name="T161" fmla="*/ 71 w 71"/>
                <a:gd name="T162" fmla="*/ 69 h 6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69">
                  <a:moveTo>
                    <a:pt x="71" y="33"/>
                  </a:moveTo>
                  <a:lnTo>
                    <a:pt x="71" y="23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54" y="6"/>
                  </a:lnTo>
                  <a:lnTo>
                    <a:pt x="63" y="12"/>
                  </a:lnTo>
                  <a:lnTo>
                    <a:pt x="67" y="23"/>
                  </a:lnTo>
                  <a:lnTo>
                    <a:pt x="69" y="33"/>
                  </a:lnTo>
                  <a:lnTo>
                    <a:pt x="69" y="40"/>
                  </a:lnTo>
                  <a:lnTo>
                    <a:pt x="67" y="46"/>
                  </a:lnTo>
                  <a:lnTo>
                    <a:pt x="63" y="52"/>
                  </a:lnTo>
                  <a:lnTo>
                    <a:pt x="59" y="58"/>
                  </a:lnTo>
                  <a:lnTo>
                    <a:pt x="54" y="63"/>
                  </a:lnTo>
                  <a:lnTo>
                    <a:pt x="48" y="65"/>
                  </a:lnTo>
                  <a:lnTo>
                    <a:pt x="42" y="67"/>
                  </a:lnTo>
                  <a:lnTo>
                    <a:pt x="35" y="67"/>
                  </a:lnTo>
                  <a:lnTo>
                    <a:pt x="29" y="67"/>
                  </a:lnTo>
                  <a:lnTo>
                    <a:pt x="23" y="65"/>
                  </a:lnTo>
                  <a:lnTo>
                    <a:pt x="17" y="63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5"/>
                  </a:lnTo>
                  <a:lnTo>
                    <a:pt x="6" y="19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58"/>
                  </a:lnTo>
                  <a:lnTo>
                    <a:pt x="14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50" y="67"/>
                  </a:lnTo>
                  <a:lnTo>
                    <a:pt x="57" y="63"/>
                  </a:lnTo>
                  <a:lnTo>
                    <a:pt x="61" y="58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1" y="33"/>
                  </a:lnTo>
                  <a:close/>
                </a:path>
              </a:pathLst>
            </a:custGeom>
            <a:solidFill>
              <a:srgbClr val="FE5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3" name="Freeform 572"/>
            <p:cNvSpPr>
              <a:spLocks/>
            </p:cNvSpPr>
            <p:nvPr/>
          </p:nvSpPr>
          <p:spPr bwMode="auto">
            <a:xfrm>
              <a:off x="1382" y="2381"/>
              <a:ext cx="71" cy="69"/>
            </a:xfrm>
            <a:custGeom>
              <a:avLst/>
              <a:gdLst>
                <a:gd name="T0" fmla="*/ 71 w 71"/>
                <a:gd name="T1" fmla="*/ 33 h 69"/>
                <a:gd name="T2" fmla="*/ 69 w 71"/>
                <a:gd name="T3" fmla="*/ 23 h 69"/>
                <a:gd name="T4" fmla="*/ 65 w 71"/>
                <a:gd name="T5" fmla="*/ 12 h 69"/>
                <a:gd name="T6" fmla="*/ 57 w 71"/>
                <a:gd name="T7" fmla="*/ 6 h 69"/>
                <a:gd name="T8" fmla="*/ 46 w 71"/>
                <a:gd name="T9" fmla="*/ 0 h 69"/>
                <a:gd name="T10" fmla="*/ 44 w 71"/>
                <a:gd name="T11" fmla="*/ 0 h 69"/>
                <a:gd name="T12" fmla="*/ 42 w 71"/>
                <a:gd name="T13" fmla="*/ 2 h 69"/>
                <a:gd name="T14" fmla="*/ 52 w 71"/>
                <a:gd name="T15" fmla="*/ 6 h 69"/>
                <a:gd name="T16" fmla="*/ 61 w 71"/>
                <a:gd name="T17" fmla="*/ 12 h 69"/>
                <a:gd name="T18" fmla="*/ 67 w 71"/>
                <a:gd name="T19" fmla="*/ 23 h 69"/>
                <a:gd name="T20" fmla="*/ 69 w 71"/>
                <a:gd name="T21" fmla="*/ 33 h 69"/>
                <a:gd name="T22" fmla="*/ 67 w 71"/>
                <a:gd name="T23" fmla="*/ 40 h 69"/>
                <a:gd name="T24" fmla="*/ 65 w 71"/>
                <a:gd name="T25" fmla="*/ 46 h 69"/>
                <a:gd name="T26" fmla="*/ 63 w 71"/>
                <a:gd name="T27" fmla="*/ 52 h 69"/>
                <a:gd name="T28" fmla="*/ 59 w 71"/>
                <a:gd name="T29" fmla="*/ 56 h 69"/>
                <a:gd name="T30" fmla="*/ 54 w 71"/>
                <a:gd name="T31" fmla="*/ 61 h 69"/>
                <a:gd name="T32" fmla="*/ 48 w 71"/>
                <a:gd name="T33" fmla="*/ 63 h 69"/>
                <a:gd name="T34" fmla="*/ 42 w 71"/>
                <a:gd name="T35" fmla="*/ 65 h 69"/>
                <a:gd name="T36" fmla="*/ 35 w 71"/>
                <a:gd name="T37" fmla="*/ 67 h 69"/>
                <a:gd name="T38" fmla="*/ 29 w 71"/>
                <a:gd name="T39" fmla="*/ 65 h 69"/>
                <a:gd name="T40" fmla="*/ 23 w 71"/>
                <a:gd name="T41" fmla="*/ 63 h 69"/>
                <a:gd name="T42" fmla="*/ 17 w 71"/>
                <a:gd name="T43" fmla="*/ 61 h 69"/>
                <a:gd name="T44" fmla="*/ 12 w 71"/>
                <a:gd name="T45" fmla="*/ 56 h 69"/>
                <a:gd name="T46" fmla="*/ 8 w 71"/>
                <a:gd name="T47" fmla="*/ 52 h 69"/>
                <a:gd name="T48" fmla="*/ 6 w 71"/>
                <a:gd name="T49" fmla="*/ 46 h 69"/>
                <a:gd name="T50" fmla="*/ 4 w 71"/>
                <a:gd name="T51" fmla="*/ 40 h 69"/>
                <a:gd name="T52" fmla="*/ 2 w 71"/>
                <a:gd name="T53" fmla="*/ 33 h 69"/>
                <a:gd name="T54" fmla="*/ 4 w 71"/>
                <a:gd name="T55" fmla="*/ 25 h 69"/>
                <a:gd name="T56" fmla="*/ 6 w 71"/>
                <a:gd name="T57" fmla="*/ 19 h 69"/>
                <a:gd name="T58" fmla="*/ 10 w 71"/>
                <a:gd name="T59" fmla="*/ 12 h 69"/>
                <a:gd name="T60" fmla="*/ 17 w 71"/>
                <a:gd name="T61" fmla="*/ 6 h 69"/>
                <a:gd name="T62" fmla="*/ 14 w 71"/>
                <a:gd name="T63" fmla="*/ 6 h 69"/>
                <a:gd name="T64" fmla="*/ 12 w 71"/>
                <a:gd name="T65" fmla="*/ 6 h 69"/>
                <a:gd name="T66" fmla="*/ 8 w 71"/>
                <a:gd name="T67" fmla="*/ 12 h 69"/>
                <a:gd name="T68" fmla="*/ 4 w 71"/>
                <a:gd name="T69" fmla="*/ 19 h 69"/>
                <a:gd name="T70" fmla="*/ 2 w 71"/>
                <a:gd name="T71" fmla="*/ 25 h 69"/>
                <a:gd name="T72" fmla="*/ 0 w 71"/>
                <a:gd name="T73" fmla="*/ 33 h 69"/>
                <a:gd name="T74" fmla="*/ 2 w 71"/>
                <a:gd name="T75" fmla="*/ 40 h 69"/>
                <a:gd name="T76" fmla="*/ 4 w 71"/>
                <a:gd name="T77" fmla="*/ 48 h 69"/>
                <a:gd name="T78" fmla="*/ 6 w 71"/>
                <a:gd name="T79" fmla="*/ 52 h 69"/>
                <a:gd name="T80" fmla="*/ 10 w 71"/>
                <a:gd name="T81" fmla="*/ 58 h 69"/>
                <a:gd name="T82" fmla="*/ 17 w 71"/>
                <a:gd name="T83" fmla="*/ 63 h 69"/>
                <a:gd name="T84" fmla="*/ 21 w 71"/>
                <a:gd name="T85" fmla="*/ 67 h 69"/>
                <a:gd name="T86" fmla="*/ 29 w 71"/>
                <a:gd name="T87" fmla="*/ 69 h 69"/>
                <a:gd name="T88" fmla="*/ 35 w 71"/>
                <a:gd name="T89" fmla="*/ 69 h 69"/>
                <a:gd name="T90" fmla="*/ 42 w 71"/>
                <a:gd name="T91" fmla="*/ 69 h 69"/>
                <a:gd name="T92" fmla="*/ 50 w 71"/>
                <a:gd name="T93" fmla="*/ 67 h 69"/>
                <a:gd name="T94" fmla="*/ 54 w 71"/>
                <a:gd name="T95" fmla="*/ 63 h 69"/>
                <a:gd name="T96" fmla="*/ 61 w 71"/>
                <a:gd name="T97" fmla="*/ 58 h 69"/>
                <a:gd name="T98" fmla="*/ 65 w 71"/>
                <a:gd name="T99" fmla="*/ 52 h 69"/>
                <a:gd name="T100" fmla="*/ 67 w 71"/>
                <a:gd name="T101" fmla="*/ 48 h 69"/>
                <a:gd name="T102" fmla="*/ 69 w 71"/>
                <a:gd name="T103" fmla="*/ 40 h 69"/>
                <a:gd name="T104" fmla="*/ 71 w 71"/>
                <a:gd name="T105" fmla="*/ 33 h 6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69"/>
                <a:gd name="T161" fmla="*/ 71 w 71"/>
                <a:gd name="T162" fmla="*/ 69 h 6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69">
                  <a:moveTo>
                    <a:pt x="71" y="33"/>
                  </a:moveTo>
                  <a:lnTo>
                    <a:pt x="69" y="23"/>
                  </a:lnTo>
                  <a:lnTo>
                    <a:pt x="65" y="12"/>
                  </a:lnTo>
                  <a:lnTo>
                    <a:pt x="57" y="6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52" y="6"/>
                  </a:lnTo>
                  <a:lnTo>
                    <a:pt x="61" y="12"/>
                  </a:lnTo>
                  <a:lnTo>
                    <a:pt x="67" y="23"/>
                  </a:lnTo>
                  <a:lnTo>
                    <a:pt x="69" y="33"/>
                  </a:lnTo>
                  <a:lnTo>
                    <a:pt x="67" y="40"/>
                  </a:lnTo>
                  <a:lnTo>
                    <a:pt x="65" y="46"/>
                  </a:lnTo>
                  <a:lnTo>
                    <a:pt x="63" y="52"/>
                  </a:lnTo>
                  <a:lnTo>
                    <a:pt x="59" y="56"/>
                  </a:lnTo>
                  <a:lnTo>
                    <a:pt x="54" y="61"/>
                  </a:lnTo>
                  <a:lnTo>
                    <a:pt x="48" y="63"/>
                  </a:lnTo>
                  <a:lnTo>
                    <a:pt x="42" y="65"/>
                  </a:lnTo>
                  <a:lnTo>
                    <a:pt x="35" y="67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7" y="61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2" y="33"/>
                  </a:lnTo>
                  <a:lnTo>
                    <a:pt x="4" y="25"/>
                  </a:lnTo>
                  <a:lnTo>
                    <a:pt x="6" y="19"/>
                  </a:lnTo>
                  <a:lnTo>
                    <a:pt x="10" y="12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8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7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50" y="67"/>
                  </a:lnTo>
                  <a:lnTo>
                    <a:pt x="54" y="63"/>
                  </a:lnTo>
                  <a:lnTo>
                    <a:pt x="61" y="58"/>
                  </a:lnTo>
                  <a:lnTo>
                    <a:pt x="65" y="52"/>
                  </a:lnTo>
                  <a:lnTo>
                    <a:pt x="67" y="48"/>
                  </a:lnTo>
                  <a:lnTo>
                    <a:pt x="69" y="40"/>
                  </a:lnTo>
                  <a:lnTo>
                    <a:pt x="71" y="33"/>
                  </a:lnTo>
                  <a:close/>
                </a:path>
              </a:pathLst>
            </a:custGeom>
            <a:solidFill>
              <a:srgbClr val="FE5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4" name="Freeform 573"/>
            <p:cNvSpPr>
              <a:spLocks/>
            </p:cNvSpPr>
            <p:nvPr/>
          </p:nvSpPr>
          <p:spPr bwMode="auto">
            <a:xfrm>
              <a:off x="1384" y="2381"/>
              <a:ext cx="67" cy="67"/>
            </a:xfrm>
            <a:custGeom>
              <a:avLst/>
              <a:gdLst>
                <a:gd name="T0" fmla="*/ 67 w 67"/>
                <a:gd name="T1" fmla="*/ 33 h 67"/>
                <a:gd name="T2" fmla="*/ 65 w 67"/>
                <a:gd name="T3" fmla="*/ 23 h 67"/>
                <a:gd name="T4" fmla="*/ 61 w 67"/>
                <a:gd name="T5" fmla="*/ 12 h 67"/>
                <a:gd name="T6" fmla="*/ 52 w 67"/>
                <a:gd name="T7" fmla="*/ 6 h 67"/>
                <a:gd name="T8" fmla="*/ 42 w 67"/>
                <a:gd name="T9" fmla="*/ 0 h 67"/>
                <a:gd name="T10" fmla="*/ 40 w 67"/>
                <a:gd name="T11" fmla="*/ 2 h 67"/>
                <a:gd name="T12" fmla="*/ 36 w 67"/>
                <a:gd name="T13" fmla="*/ 2 h 67"/>
                <a:gd name="T14" fmla="*/ 42 w 67"/>
                <a:gd name="T15" fmla="*/ 4 h 67"/>
                <a:gd name="T16" fmla="*/ 48 w 67"/>
                <a:gd name="T17" fmla="*/ 6 h 67"/>
                <a:gd name="T18" fmla="*/ 52 w 67"/>
                <a:gd name="T19" fmla="*/ 8 h 67"/>
                <a:gd name="T20" fmla="*/ 57 w 67"/>
                <a:gd name="T21" fmla="*/ 12 h 67"/>
                <a:gd name="T22" fmla="*/ 61 w 67"/>
                <a:gd name="T23" fmla="*/ 16 h 67"/>
                <a:gd name="T24" fmla="*/ 63 w 67"/>
                <a:gd name="T25" fmla="*/ 23 h 67"/>
                <a:gd name="T26" fmla="*/ 65 w 67"/>
                <a:gd name="T27" fmla="*/ 27 h 67"/>
                <a:gd name="T28" fmla="*/ 65 w 67"/>
                <a:gd name="T29" fmla="*/ 33 h 67"/>
                <a:gd name="T30" fmla="*/ 65 w 67"/>
                <a:gd name="T31" fmla="*/ 40 h 67"/>
                <a:gd name="T32" fmla="*/ 63 w 67"/>
                <a:gd name="T33" fmla="*/ 46 h 67"/>
                <a:gd name="T34" fmla="*/ 61 w 67"/>
                <a:gd name="T35" fmla="*/ 52 h 67"/>
                <a:gd name="T36" fmla="*/ 57 w 67"/>
                <a:gd name="T37" fmla="*/ 56 h 67"/>
                <a:gd name="T38" fmla="*/ 50 w 67"/>
                <a:gd name="T39" fmla="*/ 61 h 67"/>
                <a:gd name="T40" fmla="*/ 46 w 67"/>
                <a:gd name="T41" fmla="*/ 63 h 67"/>
                <a:gd name="T42" fmla="*/ 40 w 67"/>
                <a:gd name="T43" fmla="*/ 65 h 67"/>
                <a:gd name="T44" fmla="*/ 33 w 67"/>
                <a:gd name="T45" fmla="*/ 65 h 67"/>
                <a:gd name="T46" fmla="*/ 27 w 67"/>
                <a:gd name="T47" fmla="*/ 65 h 67"/>
                <a:gd name="T48" fmla="*/ 21 w 67"/>
                <a:gd name="T49" fmla="*/ 63 h 67"/>
                <a:gd name="T50" fmla="*/ 17 w 67"/>
                <a:gd name="T51" fmla="*/ 61 h 67"/>
                <a:gd name="T52" fmla="*/ 10 w 67"/>
                <a:gd name="T53" fmla="*/ 56 h 67"/>
                <a:gd name="T54" fmla="*/ 6 w 67"/>
                <a:gd name="T55" fmla="*/ 52 h 67"/>
                <a:gd name="T56" fmla="*/ 4 w 67"/>
                <a:gd name="T57" fmla="*/ 46 h 67"/>
                <a:gd name="T58" fmla="*/ 2 w 67"/>
                <a:gd name="T59" fmla="*/ 40 h 67"/>
                <a:gd name="T60" fmla="*/ 2 w 67"/>
                <a:gd name="T61" fmla="*/ 33 h 67"/>
                <a:gd name="T62" fmla="*/ 2 w 67"/>
                <a:gd name="T63" fmla="*/ 25 h 67"/>
                <a:gd name="T64" fmla="*/ 6 w 67"/>
                <a:gd name="T65" fmla="*/ 16 h 67"/>
                <a:gd name="T66" fmla="*/ 10 w 67"/>
                <a:gd name="T67" fmla="*/ 10 h 67"/>
                <a:gd name="T68" fmla="*/ 19 w 67"/>
                <a:gd name="T69" fmla="*/ 6 h 67"/>
                <a:gd name="T70" fmla="*/ 15 w 67"/>
                <a:gd name="T71" fmla="*/ 6 h 67"/>
                <a:gd name="T72" fmla="*/ 12 w 67"/>
                <a:gd name="T73" fmla="*/ 6 h 67"/>
                <a:gd name="T74" fmla="*/ 8 w 67"/>
                <a:gd name="T75" fmla="*/ 12 h 67"/>
                <a:gd name="T76" fmla="*/ 4 w 67"/>
                <a:gd name="T77" fmla="*/ 19 h 67"/>
                <a:gd name="T78" fmla="*/ 0 w 67"/>
                <a:gd name="T79" fmla="*/ 25 h 67"/>
                <a:gd name="T80" fmla="*/ 0 w 67"/>
                <a:gd name="T81" fmla="*/ 33 h 67"/>
                <a:gd name="T82" fmla="*/ 0 w 67"/>
                <a:gd name="T83" fmla="*/ 40 h 67"/>
                <a:gd name="T84" fmla="*/ 2 w 67"/>
                <a:gd name="T85" fmla="*/ 46 h 67"/>
                <a:gd name="T86" fmla="*/ 6 w 67"/>
                <a:gd name="T87" fmla="*/ 52 h 67"/>
                <a:gd name="T88" fmla="*/ 10 w 67"/>
                <a:gd name="T89" fmla="*/ 58 h 67"/>
                <a:gd name="T90" fmla="*/ 15 w 67"/>
                <a:gd name="T91" fmla="*/ 63 h 67"/>
                <a:gd name="T92" fmla="*/ 21 w 67"/>
                <a:gd name="T93" fmla="*/ 65 h 67"/>
                <a:gd name="T94" fmla="*/ 27 w 67"/>
                <a:gd name="T95" fmla="*/ 67 h 67"/>
                <a:gd name="T96" fmla="*/ 33 w 67"/>
                <a:gd name="T97" fmla="*/ 67 h 67"/>
                <a:gd name="T98" fmla="*/ 40 w 67"/>
                <a:gd name="T99" fmla="*/ 67 h 67"/>
                <a:gd name="T100" fmla="*/ 46 w 67"/>
                <a:gd name="T101" fmla="*/ 65 h 67"/>
                <a:gd name="T102" fmla="*/ 52 w 67"/>
                <a:gd name="T103" fmla="*/ 63 h 67"/>
                <a:gd name="T104" fmla="*/ 57 w 67"/>
                <a:gd name="T105" fmla="*/ 58 h 67"/>
                <a:gd name="T106" fmla="*/ 61 w 67"/>
                <a:gd name="T107" fmla="*/ 52 h 67"/>
                <a:gd name="T108" fmla="*/ 65 w 67"/>
                <a:gd name="T109" fmla="*/ 46 h 67"/>
                <a:gd name="T110" fmla="*/ 67 w 67"/>
                <a:gd name="T111" fmla="*/ 40 h 67"/>
                <a:gd name="T112" fmla="*/ 67 w 67"/>
                <a:gd name="T113" fmla="*/ 33 h 6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7"/>
                <a:gd name="T172" fmla="*/ 0 h 67"/>
                <a:gd name="T173" fmla="*/ 67 w 67"/>
                <a:gd name="T174" fmla="*/ 67 h 6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7" h="67">
                  <a:moveTo>
                    <a:pt x="67" y="33"/>
                  </a:moveTo>
                  <a:lnTo>
                    <a:pt x="65" y="23"/>
                  </a:lnTo>
                  <a:lnTo>
                    <a:pt x="61" y="12"/>
                  </a:lnTo>
                  <a:lnTo>
                    <a:pt x="52" y="6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6" y="2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2" y="8"/>
                  </a:lnTo>
                  <a:lnTo>
                    <a:pt x="57" y="12"/>
                  </a:lnTo>
                  <a:lnTo>
                    <a:pt x="61" y="16"/>
                  </a:lnTo>
                  <a:lnTo>
                    <a:pt x="63" y="23"/>
                  </a:lnTo>
                  <a:lnTo>
                    <a:pt x="65" y="27"/>
                  </a:lnTo>
                  <a:lnTo>
                    <a:pt x="65" y="33"/>
                  </a:lnTo>
                  <a:lnTo>
                    <a:pt x="65" y="40"/>
                  </a:lnTo>
                  <a:lnTo>
                    <a:pt x="63" y="46"/>
                  </a:lnTo>
                  <a:lnTo>
                    <a:pt x="61" y="52"/>
                  </a:lnTo>
                  <a:lnTo>
                    <a:pt x="57" y="56"/>
                  </a:lnTo>
                  <a:lnTo>
                    <a:pt x="50" y="61"/>
                  </a:lnTo>
                  <a:lnTo>
                    <a:pt x="46" y="63"/>
                  </a:lnTo>
                  <a:lnTo>
                    <a:pt x="40" y="65"/>
                  </a:lnTo>
                  <a:lnTo>
                    <a:pt x="33" y="65"/>
                  </a:lnTo>
                  <a:lnTo>
                    <a:pt x="27" y="65"/>
                  </a:lnTo>
                  <a:lnTo>
                    <a:pt x="21" y="63"/>
                  </a:lnTo>
                  <a:lnTo>
                    <a:pt x="17" y="61"/>
                  </a:lnTo>
                  <a:lnTo>
                    <a:pt x="10" y="56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5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5"/>
                  </a:lnTo>
                  <a:lnTo>
                    <a:pt x="27" y="67"/>
                  </a:lnTo>
                  <a:lnTo>
                    <a:pt x="33" y="67"/>
                  </a:lnTo>
                  <a:lnTo>
                    <a:pt x="40" y="67"/>
                  </a:lnTo>
                  <a:lnTo>
                    <a:pt x="46" y="65"/>
                  </a:lnTo>
                  <a:lnTo>
                    <a:pt x="52" y="63"/>
                  </a:lnTo>
                  <a:lnTo>
                    <a:pt x="57" y="58"/>
                  </a:lnTo>
                  <a:lnTo>
                    <a:pt x="61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7" y="33"/>
                  </a:lnTo>
                  <a:close/>
                </a:path>
              </a:pathLst>
            </a:custGeom>
            <a:solidFill>
              <a:srgbClr val="FE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5" name="Freeform 574"/>
            <p:cNvSpPr>
              <a:spLocks/>
            </p:cNvSpPr>
            <p:nvPr/>
          </p:nvSpPr>
          <p:spPr bwMode="auto">
            <a:xfrm>
              <a:off x="1384" y="2383"/>
              <a:ext cx="67" cy="65"/>
            </a:xfrm>
            <a:custGeom>
              <a:avLst/>
              <a:gdLst>
                <a:gd name="T0" fmla="*/ 67 w 67"/>
                <a:gd name="T1" fmla="*/ 31 h 65"/>
                <a:gd name="T2" fmla="*/ 65 w 67"/>
                <a:gd name="T3" fmla="*/ 21 h 65"/>
                <a:gd name="T4" fmla="*/ 59 w 67"/>
                <a:gd name="T5" fmla="*/ 10 h 65"/>
                <a:gd name="T6" fmla="*/ 50 w 67"/>
                <a:gd name="T7" fmla="*/ 4 h 65"/>
                <a:gd name="T8" fmla="*/ 40 w 67"/>
                <a:gd name="T9" fmla="*/ 0 h 65"/>
                <a:gd name="T10" fmla="*/ 36 w 67"/>
                <a:gd name="T11" fmla="*/ 0 h 65"/>
                <a:gd name="T12" fmla="*/ 31 w 67"/>
                <a:gd name="T13" fmla="*/ 2 h 65"/>
                <a:gd name="T14" fmla="*/ 33 w 67"/>
                <a:gd name="T15" fmla="*/ 2 h 65"/>
                <a:gd name="T16" fmla="*/ 33 w 67"/>
                <a:gd name="T17" fmla="*/ 2 h 65"/>
                <a:gd name="T18" fmla="*/ 40 w 67"/>
                <a:gd name="T19" fmla="*/ 2 h 65"/>
                <a:gd name="T20" fmla="*/ 46 w 67"/>
                <a:gd name="T21" fmla="*/ 4 h 65"/>
                <a:gd name="T22" fmla="*/ 50 w 67"/>
                <a:gd name="T23" fmla="*/ 6 h 65"/>
                <a:gd name="T24" fmla="*/ 55 w 67"/>
                <a:gd name="T25" fmla="*/ 10 h 65"/>
                <a:gd name="T26" fmla="*/ 59 w 67"/>
                <a:gd name="T27" fmla="*/ 14 h 65"/>
                <a:gd name="T28" fmla="*/ 61 w 67"/>
                <a:gd name="T29" fmla="*/ 19 h 65"/>
                <a:gd name="T30" fmla="*/ 63 w 67"/>
                <a:gd name="T31" fmla="*/ 25 h 65"/>
                <a:gd name="T32" fmla="*/ 65 w 67"/>
                <a:gd name="T33" fmla="*/ 31 h 65"/>
                <a:gd name="T34" fmla="*/ 63 w 67"/>
                <a:gd name="T35" fmla="*/ 38 h 65"/>
                <a:gd name="T36" fmla="*/ 61 w 67"/>
                <a:gd name="T37" fmla="*/ 44 h 65"/>
                <a:gd name="T38" fmla="*/ 59 w 67"/>
                <a:gd name="T39" fmla="*/ 48 h 65"/>
                <a:gd name="T40" fmla="*/ 55 w 67"/>
                <a:gd name="T41" fmla="*/ 52 h 65"/>
                <a:gd name="T42" fmla="*/ 50 w 67"/>
                <a:gd name="T43" fmla="*/ 56 h 65"/>
                <a:gd name="T44" fmla="*/ 46 w 67"/>
                <a:gd name="T45" fmla="*/ 59 h 65"/>
                <a:gd name="T46" fmla="*/ 40 w 67"/>
                <a:gd name="T47" fmla="*/ 61 h 65"/>
                <a:gd name="T48" fmla="*/ 33 w 67"/>
                <a:gd name="T49" fmla="*/ 63 h 65"/>
                <a:gd name="T50" fmla="*/ 27 w 67"/>
                <a:gd name="T51" fmla="*/ 61 h 65"/>
                <a:gd name="T52" fmla="*/ 21 w 67"/>
                <a:gd name="T53" fmla="*/ 59 h 65"/>
                <a:gd name="T54" fmla="*/ 17 w 67"/>
                <a:gd name="T55" fmla="*/ 56 h 65"/>
                <a:gd name="T56" fmla="*/ 12 w 67"/>
                <a:gd name="T57" fmla="*/ 52 h 65"/>
                <a:gd name="T58" fmla="*/ 8 w 67"/>
                <a:gd name="T59" fmla="*/ 48 h 65"/>
                <a:gd name="T60" fmla="*/ 6 w 67"/>
                <a:gd name="T61" fmla="*/ 44 h 65"/>
                <a:gd name="T62" fmla="*/ 4 w 67"/>
                <a:gd name="T63" fmla="*/ 38 h 65"/>
                <a:gd name="T64" fmla="*/ 2 w 67"/>
                <a:gd name="T65" fmla="*/ 31 h 65"/>
                <a:gd name="T66" fmla="*/ 4 w 67"/>
                <a:gd name="T67" fmla="*/ 23 h 65"/>
                <a:gd name="T68" fmla="*/ 8 w 67"/>
                <a:gd name="T69" fmla="*/ 14 h 65"/>
                <a:gd name="T70" fmla="*/ 15 w 67"/>
                <a:gd name="T71" fmla="*/ 8 h 65"/>
                <a:gd name="T72" fmla="*/ 23 w 67"/>
                <a:gd name="T73" fmla="*/ 4 h 65"/>
                <a:gd name="T74" fmla="*/ 19 w 67"/>
                <a:gd name="T75" fmla="*/ 4 h 65"/>
                <a:gd name="T76" fmla="*/ 15 w 67"/>
                <a:gd name="T77" fmla="*/ 4 h 65"/>
                <a:gd name="T78" fmla="*/ 8 w 67"/>
                <a:gd name="T79" fmla="*/ 10 h 65"/>
                <a:gd name="T80" fmla="*/ 4 w 67"/>
                <a:gd name="T81" fmla="*/ 17 h 65"/>
                <a:gd name="T82" fmla="*/ 2 w 67"/>
                <a:gd name="T83" fmla="*/ 23 h 65"/>
                <a:gd name="T84" fmla="*/ 0 w 67"/>
                <a:gd name="T85" fmla="*/ 31 h 65"/>
                <a:gd name="T86" fmla="*/ 2 w 67"/>
                <a:gd name="T87" fmla="*/ 38 h 65"/>
                <a:gd name="T88" fmla="*/ 4 w 67"/>
                <a:gd name="T89" fmla="*/ 44 h 65"/>
                <a:gd name="T90" fmla="*/ 6 w 67"/>
                <a:gd name="T91" fmla="*/ 50 h 65"/>
                <a:gd name="T92" fmla="*/ 10 w 67"/>
                <a:gd name="T93" fmla="*/ 54 h 65"/>
                <a:gd name="T94" fmla="*/ 15 w 67"/>
                <a:gd name="T95" fmla="*/ 59 h 65"/>
                <a:gd name="T96" fmla="*/ 21 w 67"/>
                <a:gd name="T97" fmla="*/ 63 h 65"/>
                <a:gd name="T98" fmla="*/ 27 w 67"/>
                <a:gd name="T99" fmla="*/ 63 h 65"/>
                <a:gd name="T100" fmla="*/ 33 w 67"/>
                <a:gd name="T101" fmla="*/ 65 h 65"/>
                <a:gd name="T102" fmla="*/ 40 w 67"/>
                <a:gd name="T103" fmla="*/ 63 h 65"/>
                <a:gd name="T104" fmla="*/ 46 w 67"/>
                <a:gd name="T105" fmla="*/ 63 h 65"/>
                <a:gd name="T106" fmla="*/ 52 w 67"/>
                <a:gd name="T107" fmla="*/ 59 h 65"/>
                <a:gd name="T108" fmla="*/ 57 w 67"/>
                <a:gd name="T109" fmla="*/ 54 h 65"/>
                <a:gd name="T110" fmla="*/ 61 w 67"/>
                <a:gd name="T111" fmla="*/ 50 h 65"/>
                <a:gd name="T112" fmla="*/ 63 w 67"/>
                <a:gd name="T113" fmla="*/ 44 h 65"/>
                <a:gd name="T114" fmla="*/ 65 w 67"/>
                <a:gd name="T115" fmla="*/ 38 h 65"/>
                <a:gd name="T116" fmla="*/ 67 w 67"/>
                <a:gd name="T117" fmla="*/ 31 h 6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"/>
                <a:gd name="T178" fmla="*/ 0 h 65"/>
                <a:gd name="T179" fmla="*/ 67 w 67"/>
                <a:gd name="T180" fmla="*/ 65 h 6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" h="65">
                  <a:moveTo>
                    <a:pt x="67" y="31"/>
                  </a:moveTo>
                  <a:lnTo>
                    <a:pt x="65" y="21"/>
                  </a:lnTo>
                  <a:lnTo>
                    <a:pt x="59" y="10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40" y="2"/>
                  </a:lnTo>
                  <a:lnTo>
                    <a:pt x="46" y="4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59" y="14"/>
                  </a:lnTo>
                  <a:lnTo>
                    <a:pt x="61" y="19"/>
                  </a:lnTo>
                  <a:lnTo>
                    <a:pt x="63" y="25"/>
                  </a:lnTo>
                  <a:lnTo>
                    <a:pt x="65" y="31"/>
                  </a:lnTo>
                  <a:lnTo>
                    <a:pt x="63" y="38"/>
                  </a:lnTo>
                  <a:lnTo>
                    <a:pt x="61" y="44"/>
                  </a:lnTo>
                  <a:lnTo>
                    <a:pt x="59" y="48"/>
                  </a:lnTo>
                  <a:lnTo>
                    <a:pt x="55" y="52"/>
                  </a:lnTo>
                  <a:lnTo>
                    <a:pt x="50" y="56"/>
                  </a:lnTo>
                  <a:lnTo>
                    <a:pt x="46" y="59"/>
                  </a:lnTo>
                  <a:lnTo>
                    <a:pt x="40" y="61"/>
                  </a:lnTo>
                  <a:lnTo>
                    <a:pt x="33" y="63"/>
                  </a:lnTo>
                  <a:lnTo>
                    <a:pt x="27" y="61"/>
                  </a:lnTo>
                  <a:lnTo>
                    <a:pt x="21" y="59"/>
                  </a:lnTo>
                  <a:lnTo>
                    <a:pt x="17" y="56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2" y="31"/>
                  </a:lnTo>
                  <a:lnTo>
                    <a:pt x="4" y="23"/>
                  </a:lnTo>
                  <a:lnTo>
                    <a:pt x="8" y="14"/>
                  </a:lnTo>
                  <a:lnTo>
                    <a:pt x="15" y="8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8" y="10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5" y="59"/>
                  </a:lnTo>
                  <a:lnTo>
                    <a:pt x="21" y="63"/>
                  </a:lnTo>
                  <a:lnTo>
                    <a:pt x="27" y="63"/>
                  </a:lnTo>
                  <a:lnTo>
                    <a:pt x="33" y="65"/>
                  </a:lnTo>
                  <a:lnTo>
                    <a:pt x="40" y="63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7" y="54"/>
                  </a:lnTo>
                  <a:lnTo>
                    <a:pt x="61" y="50"/>
                  </a:lnTo>
                  <a:lnTo>
                    <a:pt x="63" y="44"/>
                  </a:lnTo>
                  <a:lnTo>
                    <a:pt x="65" y="38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FE6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6" name="Freeform 575"/>
            <p:cNvSpPr>
              <a:spLocks noEditPoints="1"/>
            </p:cNvSpPr>
            <p:nvPr/>
          </p:nvSpPr>
          <p:spPr bwMode="auto">
            <a:xfrm>
              <a:off x="1386" y="2383"/>
              <a:ext cx="63" cy="63"/>
            </a:xfrm>
            <a:custGeom>
              <a:avLst/>
              <a:gdLst>
                <a:gd name="T0" fmla="*/ 63 w 63"/>
                <a:gd name="T1" fmla="*/ 25 h 63"/>
                <a:gd name="T2" fmla="*/ 59 w 63"/>
                <a:gd name="T3" fmla="*/ 14 h 63"/>
                <a:gd name="T4" fmla="*/ 50 w 63"/>
                <a:gd name="T5" fmla="*/ 6 h 63"/>
                <a:gd name="T6" fmla="*/ 40 w 63"/>
                <a:gd name="T7" fmla="*/ 2 h 63"/>
                <a:gd name="T8" fmla="*/ 25 w 63"/>
                <a:gd name="T9" fmla="*/ 2 h 63"/>
                <a:gd name="T10" fmla="*/ 8 w 63"/>
                <a:gd name="T11" fmla="*/ 8 h 63"/>
                <a:gd name="T12" fmla="*/ 0 w 63"/>
                <a:gd name="T13" fmla="*/ 23 h 63"/>
                <a:gd name="T14" fmla="*/ 0 w 63"/>
                <a:gd name="T15" fmla="*/ 38 h 63"/>
                <a:gd name="T16" fmla="*/ 4 w 63"/>
                <a:gd name="T17" fmla="*/ 50 h 63"/>
                <a:gd name="T18" fmla="*/ 15 w 63"/>
                <a:gd name="T19" fmla="*/ 59 h 63"/>
                <a:gd name="T20" fmla="*/ 25 w 63"/>
                <a:gd name="T21" fmla="*/ 63 h 63"/>
                <a:gd name="T22" fmla="*/ 38 w 63"/>
                <a:gd name="T23" fmla="*/ 63 h 63"/>
                <a:gd name="T24" fmla="*/ 48 w 63"/>
                <a:gd name="T25" fmla="*/ 59 h 63"/>
                <a:gd name="T26" fmla="*/ 59 w 63"/>
                <a:gd name="T27" fmla="*/ 50 h 63"/>
                <a:gd name="T28" fmla="*/ 63 w 63"/>
                <a:gd name="T29" fmla="*/ 38 h 63"/>
                <a:gd name="T30" fmla="*/ 61 w 63"/>
                <a:gd name="T31" fmla="*/ 31 h 63"/>
                <a:gd name="T32" fmla="*/ 59 w 63"/>
                <a:gd name="T33" fmla="*/ 44 h 63"/>
                <a:gd name="T34" fmla="*/ 53 w 63"/>
                <a:gd name="T35" fmla="*/ 52 h 63"/>
                <a:gd name="T36" fmla="*/ 42 w 63"/>
                <a:gd name="T37" fmla="*/ 59 h 63"/>
                <a:gd name="T38" fmla="*/ 31 w 63"/>
                <a:gd name="T39" fmla="*/ 61 h 63"/>
                <a:gd name="T40" fmla="*/ 21 w 63"/>
                <a:gd name="T41" fmla="*/ 59 h 63"/>
                <a:gd name="T42" fmla="*/ 10 w 63"/>
                <a:gd name="T43" fmla="*/ 52 h 63"/>
                <a:gd name="T44" fmla="*/ 4 w 63"/>
                <a:gd name="T45" fmla="*/ 44 h 63"/>
                <a:gd name="T46" fmla="*/ 2 w 63"/>
                <a:gd name="T47" fmla="*/ 31 h 63"/>
                <a:gd name="T48" fmla="*/ 4 w 63"/>
                <a:gd name="T49" fmla="*/ 21 h 63"/>
                <a:gd name="T50" fmla="*/ 10 w 63"/>
                <a:gd name="T51" fmla="*/ 10 h 63"/>
                <a:gd name="T52" fmla="*/ 21 w 63"/>
                <a:gd name="T53" fmla="*/ 4 h 63"/>
                <a:gd name="T54" fmla="*/ 31 w 63"/>
                <a:gd name="T55" fmla="*/ 2 h 63"/>
                <a:gd name="T56" fmla="*/ 42 w 63"/>
                <a:gd name="T57" fmla="*/ 4 h 63"/>
                <a:gd name="T58" fmla="*/ 53 w 63"/>
                <a:gd name="T59" fmla="*/ 10 h 63"/>
                <a:gd name="T60" fmla="*/ 59 w 63"/>
                <a:gd name="T61" fmla="*/ 21 h 63"/>
                <a:gd name="T62" fmla="*/ 61 w 63"/>
                <a:gd name="T63" fmla="*/ 31 h 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"/>
                <a:gd name="T97" fmla="*/ 0 h 63"/>
                <a:gd name="T98" fmla="*/ 63 w 63"/>
                <a:gd name="T99" fmla="*/ 63 h 6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" h="63">
                  <a:moveTo>
                    <a:pt x="63" y="31"/>
                  </a:moveTo>
                  <a:lnTo>
                    <a:pt x="63" y="25"/>
                  </a:lnTo>
                  <a:lnTo>
                    <a:pt x="61" y="21"/>
                  </a:lnTo>
                  <a:lnTo>
                    <a:pt x="59" y="14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8"/>
                  </a:lnTo>
                  <a:lnTo>
                    <a:pt x="4" y="14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5" y="59"/>
                  </a:lnTo>
                  <a:lnTo>
                    <a:pt x="19" y="61"/>
                  </a:lnTo>
                  <a:lnTo>
                    <a:pt x="25" y="63"/>
                  </a:lnTo>
                  <a:lnTo>
                    <a:pt x="31" y="63"/>
                  </a:lnTo>
                  <a:lnTo>
                    <a:pt x="38" y="63"/>
                  </a:lnTo>
                  <a:lnTo>
                    <a:pt x="44" y="61"/>
                  </a:lnTo>
                  <a:lnTo>
                    <a:pt x="48" y="59"/>
                  </a:lnTo>
                  <a:lnTo>
                    <a:pt x="55" y="54"/>
                  </a:lnTo>
                  <a:lnTo>
                    <a:pt x="59" y="50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close/>
                  <a:moveTo>
                    <a:pt x="61" y="31"/>
                  </a:moveTo>
                  <a:lnTo>
                    <a:pt x="61" y="38"/>
                  </a:lnTo>
                  <a:lnTo>
                    <a:pt x="59" y="44"/>
                  </a:lnTo>
                  <a:lnTo>
                    <a:pt x="57" y="48"/>
                  </a:lnTo>
                  <a:lnTo>
                    <a:pt x="53" y="52"/>
                  </a:lnTo>
                  <a:lnTo>
                    <a:pt x="48" y="56"/>
                  </a:lnTo>
                  <a:lnTo>
                    <a:pt x="42" y="59"/>
                  </a:lnTo>
                  <a:lnTo>
                    <a:pt x="38" y="61"/>
                  </a:lnTo>
                  <a:lnTo>
                    <a:pt x="31" y="61"/>
                  </a:lnTo>
                  <a:lnTo>
                    <a:pt x="25" y="61"/>
                  </a:lnTo>
                  <a:lnTo>
                    <a:pt x="21" y="59"/>
                  </a:lnTo>
                  <a:lnTo>
                    <a:pt x="15" y="56"/>
                  </a:lnTo>
                  <a:lnTo>
                    <a:pt x="10" y="52"/>
                  </a:lnTo>
                  <a:lnTo>
                    <a:pt x="6" y="48"/>
                  </a:lnTo>
                  <a:lnTo>
                    <a:pt x="4" y="44"/>
                  </a:lnTo>
                  <a:lnTo>
                    <a:pt x="2" y="38"/>
                  </a:lnTo>
                  <a:lnTo>
                    <a:pt x="2" y="31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5" y="2"/>
                  </a:lnTo>
                  <a:lnTo>
                    <a:pt x="31" y="2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3" y="10"/>
                  </a:lnTo>
                  <a:lnTo>
                    <a:pt x="57" y="14"/>
                  </a:lnTo>
                  <a:lnTo>
                    <a:pt x="59" y="21"/>
                  </a:lnTo>
                  <a:lnTo>
                    <a:pt x="61" y="25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E6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7" name="Freeform 576"/>
            <p:cNvSpPr>
              <a:spLocks noEditPoints="1"/>
            </p:cNvSpPr>
            <p:nvPr/>
          </p:nvSpPr>
          <p:spPr bwMode="auto">
            <a:xfrm>
              <a:off x="1386" y="2385"/>
              <a:ext cx="63" cy="61"/>
            </a:xfrm>
            <a:custGeom>
              <a:avLst/>
              <a:gdLst>
                <a:gd name="T0" fmla="*/ 61 w 63"/>
                <a:gd name="T1" fmla="*/ 23 h 61"/>
                <a:gd name="T2" fmla="*/ 57 w 63"/>
                <a:gd name="T3" fmla="*/ 12 h 61"/>
                <a:gd name="T4" fmla="*/ 48 w 63"/>
                <a:gd name="T5" fmla="*/ 4 h 61"/>
                <a:gd name="T6" fmla="*/ 38 w 63"/>
                <a:gd name="T7" fmla="*/ 0 h 61"/>
                <a:gd name="T8" fmla="*/ 31 w 63"/>
                <a:gd name="T9" fmla="*/ 0 h 61"/>
                <a:gd name="T10" fmla="*/ 25 w 63"/>
                <a:gd name="T11" fmla="*/ 0 h 61"/>
                <a:gd name="T12" fmla="*/ 13 w 63"/>
                <a:gd name="T13" fmla="*/ 6 h 61"/>
                <a:gd name="T14" fmla="*/ 2 w 63"/>
                <a:gd name="T15" fmla="*/ 21 h 61"/>
                <a:gd name="T16" fmla="*/ 2 w 63"/>
                <a:gd name="T17" fmla="*/ 36 h 61"/>
                <a:gd name="T18" fmla="*/ 6 w 63"/>
                <a:gd name="T19" fmla="*/ 46 h 61"/>
                <a:gd name="T20" fmla="*/ 15 w 63"/>
                <a:gd name="T21" fmla="*/ 54 h 61"/>
                <a:gd name="T22" fmla="*/ 25 w 63"/>
                <a:gd name="T23" fmla="*/ 59 h 61"/>
                <a:gd name="T24" fmla="*/ 38 w 63"/>
                <a:gd name="T25" fmla="*/ 59 h 61"/>
                <a:gd name="T26" fmla="*/ 48 w 63"/>
                <a:gd name="T27" fmla="*/ 54 h 61"/>
                <a:gd name="T28" fmla="*/ 57 w 63"/>
                <a:gd name="T29" fmla="*/ 46 h 61"/>
                <a:gd name="T30" fmla="*/ 61 w 63"/>
                <a:gd name="T31" fmla="*/ 36 h 61"/>
                <a:gd name="T32" fmla="*/ 59 w 63"/>
                <a:gd name="T33" fmla="*/ 29 h 61"/>
                <a:gd name="T34" fmla="*/ 57 w 63"/>
                <a:gd name="T35" fmla="*/ 40 h 61"/>
                <a:gd name="T36" fmla="*/ 50 w 63"/>
                <a:gd name="T37" fmla="*/ 50 h 61"/>
                <a:gd name="T38" fmla="*/ 42 w 63"/>
                <a:gd name="T39" fmla="*/ 54 h 61"/>
                <a:gd name="T40" fmla="*/ 31 w 63"/>
                <a:gd name="T41" fmla="*/ 57 h 61"/>
                <a:gd name="T42" fmla="*/ 21 w 63"/>
                <a:gd name="T43" fmla="*/ 54 h 61"/>
                <a:gd name="T44" fmla="*/ 10 w 63"/>
                <a:gd name="T45" fmla="*/ 50 h 61"/>
                <a:gd name="T46" fmla="*/ 6 w 63"/>
                <a:gd name="T47" fmla="*/ 40 h 61"/>
                <a:gd name="T48" fmla="*/ 4 w 63"/>
                <a:gd name="T49" fmla="*/ 29 h 61"/>
                <a:gd name="T50" fmla="*/ 6 w 63"/>
                <a:gd name="T51" fmla="*/ 19 h 61"/>
                <a:gd name="T52" fmla="*/ 10 w 63"/>
                <a:gd name="T53" fmla="*/ 10 h 61"/>
                <a:gd name="T54" fmla="*/ 21 w 63"/>
                <a:gd name="T55" fmla="*/ 4 h 61"/>
                <a:gd name="T56" fmla="*/ 31 w 63"/>
                <a:gd name="T57" fmla="*/ 2 h 61"/>
                <a:gd name="T58" fmla="*/ 42 w 63"/>
                <a:gd name="T59" fmla="*/ 4 h 61"/>
                <a:gd name="T60" fmla="*/ 50 w 63"/>
                <a:gd name="T61" fmla="*/ 10 h 61"/>
                <a:gd name="T62" fmla="*/ 57 w 63"/>
                <a:gd name="T63" fmla="*/ 19 h 61"/>
                <a:gd name="T64" fmla="*/ 59 w 63"/>
                <a:gd name="T65" fmla="*/ 29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"/>
                <a:gd name="T100" fmla="*/ 0 h 61"/>
                <a:gd name="T101" fmla="*/ 63 w 63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" h="61">
                  <a:moveTo>
                    <a:pt x="63" y="29"/>
                  </a:moveTo>
                  <a:lnTo>
                    <a:pt x="61" y="23"/>
                  </a:lnTo>
                  <a:lnTo>
                    <a:pt x="59" y="17"/>
                  </a:lnTo>
                  <a:lnTo>
                    <a:pt x="57" y="12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1" y="2"/>
                  </a:lnTo>
                  <a:lnTo>
                    <a:pt x="13" y="6"/>
                  </a:lnTo>
                  <a:lnTo>
                    <a:pt x="6" y="12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5" y="54"/>
                  </a:lnTo>
                  <a:lnTo>
                    <a:pt x="19" y="57"/>
                  </a:lnTo>
                  <a:lnTo>
                    <a:pt x="25" y="59"/>
                  </a:lnTo>
                  <a:lnTo>
                    <a:pt x="31" y="61"/>
                  </a:lnTo>
                  <a:lnTo>
                    <a:pt x="38" y="59"/>
                  </a:lnTo>
                  <a:lnTo>
                    <a:pt x="44" y="57"/>
                  </a:lnTo>
                  <a:lnTo>
                    <a:pt x="48" y="54"/>
                  </a:lnTo>
                  <a:lnTo>
                    <a:pt x="53" y="50"/>
                  </a:lnTo>
                  <a:lnTo>
                    <a:pt x="57" y="46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3" y="29"/>
                  </a:lnTo>
                  <a:close/>
                  <a:moveTo>
                    <a:pt x="59" y="29"/>
                  </a:moveTo>
                  <a:lnTo>
                    <a:pt x="59" y="36"/>
                  </a:lnTo>
                  <a:lnTo>
                    <a:pt x="57" y="40"/>
                  </a:lnTo>
                  <a:lnTo>
                    <a:pt x="55" y="46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2" y="54"/>
                  </a:lnTo>
                  <a:lnTo>
                    <a:pt x="38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1" y="54"/>
                  </a:lnTo>
                  <a:lnTo>
                    <a:pt x="15" y="52"/>
                  </a:lnTo>
                  <a:lnTo>
                    <a:pt x="10" y="50"/>
                  </a:lnTo>
                  <a:lnTo>
                    <a:pt x="8" y="46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8" y="15"/>
                  </a:lnTo>
                  <a:lnTo>
                    <a:pt x="10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5" y="2"/>
                  </a:lnTo>
                  <a:lnTo>
                    <a:pt x="31" y="2"/>
                  </a:lnTo>
                  <a:lnTo>
                    <a:pt x="38" y="2"/>
                  </a:lnTo>
                  <a:lnTo>
                    <a:pt x="42" y="4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55" y="15"/>
                  </a:lnTo>
                  <a:lnTo>
                    <a:pt x="57" y="19"/>
                  </a:lnTo>
                  <a:lnTo>
                    <a:pt x="59" y="23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E6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8" name="Freeform 577"/>
            <p:cNvSpPr>
              <a:spLocks noEditPoints="1"/>
            </p:cNvSpPr>
            <p:nvPr/>
          </p:nvSpPr>
          <p:spPr bwMode="auto">
            <a:xfrm>
              <a:off x="1388" y="2385"/>
              <a:ext cx="59" cy="59"/>
            </a:xfrm>
            <a:custGeom>
              <a:avLst/>
              <a:gdLst>
                <a:gd name="T0" fmla="*/ 59 w 59"/>
                <a:gd name="T1" fmla="*/ 29 h 59"/>
                <a:gd name="T2" fmla="*/ 59 w 59"/>
                <a:gd name="T3" fmla="*/ 23 h 59"/>
                <a:gd name="T4" fmla="*/ 57 w 59"/>
                <a:gd name="T5" fmla="*/ 19 h 59"/>
                <a:gd name="T6" fmla="*/ 55 w 59"/>
                <a:gd name="T7" fmla="*/ 12 h 59"/>
                <a:gd name="T8" fmla="*/ 51 w 59"/>
                <a:gd name="T9" fmla="*/ 8 h 59"/>
                <a:gd name="T10" fmla="*/ 46 w 59"/>
                <a:gd name="T11" fmla="*/ 4 h 59"/>
                <a:gd name="T12" fmla="*/ 40 w 59"/>
                <a:gd name="T13" fmla="*/ 2 h 59"/>
                <a:gd name="T14" fmla="*/ 36 w 59"/>
                <a:gd name="T15" fmla="*/ 0 h 59"/>
                <a:gd name="T16" fmla="*/ 29 w 59"/>
                <a:gd name="T17" fmla="*/ 0 h 59"/>
                <a:gd name="T18" fmla="*/ 23 w 59"/>
                <a:gd name="T19" fmla="*/ 0 h 59"/>
                <a:gd name="T20" fmla="*/ 19 w 59"/>
                <a:gd name="T21" fmla="*/ 2 h 59"/>
                <a:gd name="T22" fmla="*/ 13 w 59"/>
                <a:gd name="T23" fmla="*/ 4 h 59"/>
                <a:gd name="T24" fmla="*/ 8 w 59"/>
                <a:gd name="T25" fmla="*/ 8 h 59"/>
                <a:gd name="T26" fmla="*/ 4 w 59"/>
                <a:gd name="T27" fmla="*/ 12 h 59"/>
                <a:gd name="T28" fmla="*/ 2 w 59"/>
                <a:gd name="T29" fmla="*/ 19 h 59"/>
                <a:gd name="T30" fmla="*/ 0 w 59"/>
                <a:gd name="T31" fmla="*/ 23 h 59"/>
                <a:gd name="T32" fmla="*/ 0 w 59"/>
                <a:gd name="T33" fmla="*/ 29 h 59"/>
                <a:gd name="T34" fmla="*/ 0 w 59"/>
                <a:gd name="T35" fmla="*/ 36 h 59"/>
                <a:gd name="T36" fmla="*/ 2 w 59"/>
                <a:gd name="T37" fmla="*/ 42 h 59"/>
                <a:gd name="T38" fmla="*/ 4 w 59"/>
                <a:gd name="T39" fmla="*/ 46 h 59"/>
                <a:gd name="T40" fmla="*/ 8 w 59"/>
                <a:gd name="T41" fmla="*/ 50 h 59"/>
                <a:gd name="T42" fmla="*/ 13 w 59"/>
                <a:gd name="T43" fmla="*/ 54 h 59"/>
                <a:gd name="T44" fmla="*/ 19 w 59"/>
                <a:gd name="T45" fmla="*/ 57 h 59"/>
                <a:gd name="T46" fmla="*/ 23 w 59"/>
                <a:gd name="T47" fmla="*/ 59 h 59"/>
                <a:gd name="T48" fmla="*/ 29 w 59"/>
                <a:gd name="T49" fmla="*/ 59 h 59"/>
                <a:gd name="T50" fmla="*/ 36 w 59"/>
                <a:gd name="T51" fmla="*/ 59 h 59"/>
                <a:gd name="T52" fmla="*/ 40 w 59"/>
                <a:gd name="T53" fmla="*/ 57 h 59"/>
                <a:gd name="T54" fmla="*/ 46 w 59"/>
                <a:gd name="T55" fmla="*/ 54 h 59"/>
                <a:gd name="T56" fmla="*/ 51 w 59"/>
                <a:gd name="T57" fmla="*/ 50 h 59"/>
                <a:gd name="T58" fmla="*/ 55 w 59"/>
                <a:gd name="T59" fmla="*/ 46 h 59"/>
                <a:gd name="T60" fmla="*/ 57 w 59"/>
                <a:gd name="T61" fmla="*/ 42 h 59"/>
                <a:gd name="T62" fmla="*/ 59 w 59"/>
                <a:gd name="T63" fmla="*/ 36 h 59"/>
                <a:gd name="T64" fmla="*/ 59 w 59"/>
                <a:gd name="T65" fmla="*/ 29 h 59"/>
                <a:gd name="T66" fmla="*/ 57 w 59"/>
                <a:gd name="T67" fmla="*/ 29 h 59"/>
                <a:gd name="T68" fmla="*/ 55 w 59"/>
                <a:gd name="T69" fmla="*/ 40 h 59"/>
                <a:gd name="T70" fmla="*/ 48 w 59"/>
                <a:gd name="T71" fmla="*/ 48 h 59"/>
                <a:gd name="T72" fmla="*/ 40 w 59"/>
                <a:gd name="T73" fmla="*/ 54 h 59"/>
                <a:gd name="T74" fmla="*/ 29 w 59"/>
                <a:gd name="T75" fmla="*/ 57 h 59"/>
                <a:gd name="T76" fmla="*/ 19 w 59"/>
                <a:gd name="T77" fmla="*/ 54 h 59"/>
                <a:gd name="T78" fmla="*/ 11 w 59"/>
                <a:gd name="T79" fmla="*/ 48 h 59"/>
                <a:gd name="T80" fmla="*/ 4 w 59"/>
                <a:gd name="T81" fmla="*/ 40 h 59"/>
                <a:gd name="T82" fmla="*/ 2 w 59"/>
                <a:gd name="T83" fmla="*/ 29 h 59"/>
                <a:gd name="T84" fmla="*/ 4 w 59"/>
                <a:gd name="T85" fmla="*/ 19 h 59"/>
                <a:gd name="T86" fmla="*/ 11 w 59"/>
                <a:gd name="T87" fmla="*/ 10 h 59"/>
                <a:gd name="T88" fmla="*/ 19 w 59"/>
                <a:gd name="T89" fmla="*/ 4 h 59"/>
                <a:gd name="T90" fmla="*/ 29 w 59"/>
                <a:gd name="T91" fmla="*/ 2 h 59"/>
                <a:gd name="T92" fmla="*/ 40 w 59"/>
                <a:gd name="T93" fmla="*/ 4 h 59"/>
                <a:gd name="T94" fmla="*/ 48 w 59"/>
                <a:gd name="T95" fmla="*/ 10 h 59"/>
                <a:gd name="T96" fmla="*/ 55 w 59"/>
                <a:gd name="T97" fmla="*/ 19 h 59"/>
                <a:gd name="T98" fmla="*/ 57 w 59"/>
                <a:gd name="T99" fmla="*/ 29 h 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9"/>
                <a:gd name="T151" fmla="*/ 0 h 59"/>
                <a:gd name="T152" fmla="*/ 59 w 59"/>
                <a:gd name="T153" fmla="*/ 59 h 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9" h="59">
                  <a:moveTo>
                    <a:pt x="59" y="29"/>
                  </a:moveTo>
                  <a:lnTo>
                    <a:pt x="59" y="23"/>
                  </a:lnTo>
                  <a:lnTo>
                    <a:pt x="57" y="19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3" y="59"/>
                  </a:lnTo>
                  <a:lnTo>
                    <a:pt x="29" y="59"/>
                  </a:lnTo>
                  <a:lnTo>
                    <a:pt x="36" y="59"/>
                  </a:lnTo>
                  <a:lnTo>
                    <a:pt x="40" y="57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2"/>
                  </a:lnTo>
                  <a:lnTo>
                    <a:pt x="59" y="36"/>
                  </a:lnTo>
                  <a:lnTo>
                    <a:pt x="59" y="29"/>
                  </a:lnTo>
                  <a:close/>
                  <a:moveTo>
                    <a:pt x="57" y="29"/>
                  </a:moveTo>
                  <a:lnTo>
                    <a:pt x="55" y="40"/>
                  </a:lnTo>
                  <a:lnTo>
                    <a:pt x="48" y="48"/>
                  </a:lnTo>
                  <a:lnTo>
                    <a:pt x="40" y="54"/>
                  </a:lnTo>
                  <a:lnTo>
                    <a:pt x="29" y="57"/>
                  </a:lnTo>
                  <a:lnTo>
                    <a:pt x="19" y="54"/>
                  </a:lnTo>
                  <a:lnTo>
                    <a:pt x="11" y="48"/>
                  </a:lnTo>
                  <a:lnTo>
                    <a:pt x="4" y="40"/>
                  </a:lnTo>
                  <a:lnTo>
                    <a:pt x="2" y="29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19" y="4"/>
                  </a:lnTo>
                  <a:lnTo>
                    <a:pt x="29" y="2"/>
                  </a:lnTo>
                  <a:lnTo>
                    <a:pt x="40" y="4"/>
                  </a:lnTo>
                  <a:lnTo>
                    <a:pt x="48" y="10"/>
                  </a:lnTo>
                  <a:lnTo>
                    <a:pt x="55" y="1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E6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19" name="Freeform 578"/>
            <p:cNvSpPr>
              <a:spLocks noEditPoints="1"/>
            </p:cNvSpPr>
            <p:nvPr/>
          </p:nvSpPr>
          <p:spPr bwMode="auto">
            <a:xfrm>
              <a:off x="1390" y="2387"/>
              <a:ext cx="55" cy="55"/>
            </a:xfrm>
            <a:custGeom>
              <a:avLst/>
              <a:gdLst>
                <a:gd name="T0" fmla="*/ 55 w 55"/>
                <a:gd name="T1" fmla="*/ 27 h 55"/>
                <a:gd name="T2" fmla="*/ 55 w 55"/>
                <a:gd name="T3" fmla="*/ 21 h 55"/>
                <a:gd name="T4" fmla="*/ 53 w 55"/>
                <a:gd name="T5" fmla="*/ 17 h 55"/>
                <a:gd name="T6" fmla="*/ 51 w 55"/>
                <a:gd name="T7" fmla="*/ 13 h 55"/>
                <a:gd name="T8" fmla="*/ 46 w 55"/>
                <a:gd name="T9" fmla="*/ 8 h 55"/>
                <a:gd name="T10" fmla="*/ 42 w 55"/>
                <a:gd name="T11" fmla="*/ 4 h 55"/>
                <a:gd name="T12" fmla="*/ 38 w 55"/>
                <a:gd name="T13" fmla="*/ 2 h 55"/>
                <a:gd name="T14" fmla="*/ 34 w 55"/>
                <a:gd name="T15" fmla="*/ 0 h 55"/>
                <a:gd name="T16" fmla="*/ 27 w 55"/>
                <a:gd name="T17" fmla="*/ 0 h 55"/>
                <a:gd name="T18" fmla="*/ 21 w 55"/>
                <a:gd name="T19" fmla="*/ 0 h 55"/>
                <a:gd name="T20" fmla="*/ 17 w 55"/>
                <a:gd name="T21" fmla="*/ 2 h 55"/>
                <a:gd name="T22" fmla="*/ 11 w 55"/>
                <a:gd name="T23" fmla="*/ 4 h 55"/>
                <a:gd name="T24" fmla="*/ 6 w 55"/>
                <a:gd name="T25" fmla="*/ 8 h 55"/>
                <a:gd name="T26" fmla="*/ 4 w 55"/>
                <a:gd name="T27" fmla="*/ 13 h 55"/>
                <a:gd name="T28" fmla="*/ 2 w 55"/>
                <a:gd name="T29" fmla="*/ 17 h 55"/>
                <a:gd name="T30" fmla="*/ 0 w 55"/>
                <a:gd name="T31" fmla="*/ 21 h 55"/>
                <a:gd name="T32" fmla="*/ 0 w 55"/>
                <a:gd name="T33" fmla="*/ 27 h 55"/>
                <a:gd name="T34" fmla="*/ 0 w 55"/>
                <a:gd name="T35" fmla="*/ 34 h 55"/>
                <a:gd name="T36" fmla="*/ 2 w 55"/>
                <a:gd name="T37" fmla="*/ 38 h 55"/>
                <a:gd name="T38" fmla="*/ 4 w 55"/>
                <a:gd name="T39" fmla="*/ 44 h 55"/>
                <a:gd name="T40" fmla="*/ 6 w 55"/>
                <a:gd name="T41" fmla="*/ 48 h 55"/>
                <a:gd name="T42" fmla="*/ 11 w 55"/>
                <a:gd name="T43" fmla="*/ 50 h 55"/>
                <a:gd name="T44" fmla="*/ 17 w 55"/>
                <a:gd name="T45" fmla="*/ 52 h 55"/>
                <a:gd name="T46" fmla="*/ 21 w 55"/>
                <a:gd name="T47" fmla="*/ 55 h 55"/>
                <a:gd name="T48" fmla="*/ 27 w 55"/>
                <a:gd name="T49" fmla="*/ 55 h 55"/>
                <a:gd name="T50" fmla="*/ 34 w 55"/>
                <a:gd name="T51" fmla="*/ 55 h 55"/>
                <a:gd name="T52" fmla="*/ 38 w 55"/>
                <a:gd name="T53" fmla="*/ 52 h 55"/>
                <a:gd name="T54" fmla="*/ 42 w 55"/>
                <a:gd name="T55" fmla="*/ 50 h 55"/>
                <a:gd name="T56" fmla="*/ 46 w 55"/>
                <a:gd name="T57" fmla="*/ 48 h 55"/>
                <a:gd name="T58" fmla="*/ 51 w 55"/>
                <a:gd name="T59" fmla="*/ 44 h 55"/>
                <a:gd name="T60" fmla="*/ 53 w 55"/>
                <a:gd name="T61" fmla="*/ 38 h 55"/>
                <a:gd name="T62" fmla="*/ 55 w 55"/>
                <a:gd name="T63" fmla="*/ 34 h 55"/>
                <a:gd name="T64" fmla="*/ 55 w 55"/>
                <a:gd name="T65" fmla="*/ 27 h 55"/>
                <a:gd name="T66" fmla="*/ 53 w 55"/>
                <a:gd name="T67" fmla="*/ 27 h 55"/>
                <a:gd name="T68" fmla="*/ 51 w 55"/>
                <a:gd name="T69" fmla="*/ 38 h 55"/>
                <a:gd name="T70" fmla="*/ 46 w 55"/>
                <a:gd name="T71" fmla="*/ 46 h 55"/>
                <a:gd name="T72" fmla="*/ 38 w 55"/>
                <a:gd name="T73" fmla="*/ 50 h 55"/>
                <a:gd name="T74" fmla="*/ 27 w 55"/>
                <a:gd name="T75" fmla="*/ 52 h 55"/>
                <a:gd name="T76" fmla="*/ 17 w 55"/>
                <a:gd name="T77" fmla="*/ 50 h 55"/>
                <a:gd name="T78" fmla="*/ 9 w 55"/>
                <a:gd name="T79" fmla="*/ 46 h 55"/>
                <a:gd name="T80" fmla="*/ 4 w 55"/>
                <a:gd name="T81" fmla="*/ 38 h 55"/>
                <a:gd name="T82" fmla="*/ 2 w 55"/>
                <a:gd name="T83" fmla="*/ 27 h 55"/>
                <a:gd name="T84" fmla="*/ 4 w 55"/>
                <a:gd name="T85" fmla="*/ 17 h 55"/>
                <a:gd name="T86" fmla="*/ 9 w 55"/>
                <a:gd name="T87" fmla="*/ 8 h 55"/>
                <a:gd name="T88" fmla="*/ 17 w 55"/>
                <a:gd name="T89" fmla="*/ 4 h 55"/>
                <a:gd name="T90" fmla="*/ 27 w 55"/>
                <a:gd name="T91" fmla="*/ 2 h 55"/>
                <a:gd name="T92" fmla="*/ 38 w 55"/>
                <a:gd name="T93" fmla="*/ 4 h 55"/>
                <a:gd name="T94" fmla="*/ 46 w 55"/>
                <a:gd name="T95" fmla="*/ 8 h 55"/>
                <a:gd name="T96" fmla="*/ 51 w 55"/>
                <a:gd name="T97" fmla="*/ 17 h 55"/>
                <a:gd name="T98" fmla="*/ 53 w 55"/>
                <a:gd name="T99" fmla="*/ 27 h 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"/>
                <a:gd name="T151" fmla="*/ 0 h 55"/>
                <a:gd name="T152" fmla="*/ 55 w 55"/>
                <a:gd name="T153" fmla="*/ 55 h 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" h="55">
                  <a:moveTo>
                    <a:pt x="55" y="27"/>
                  </a:moveTo>
                  <a:lnTo>
                    <a:pt x="55" y="21"/>
                  </a:lnTo>
                  <a:lnTo>
                    <a:pt x="53" y="17"/>
                  </a:lnTo>
                  <a:lnTo>
                    <a:pt x="51" y="13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6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5"/>
                  </a:lnTo>
                  <a:lnTo>
                    <a:pt x="27" y="55"/>
                  </a:lnTo>
                  <a:lnTo>
                    <a:pt x="34" y="55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8"/>
                  </a:lnTo>
                  <a:lnTo>
                    <a:pt x="51" y="44"/>
                  </a:lnTo>
                  <a:lnTo>
                    <a:pt x="53" y="38"/>
                  </a:lnTo>
                  <a:lnTo>
                    <a:pt x="55" y="34"/>
                  </a:lnTo>
                  <a:lnTo>
                    <a:pt x="55" y="27"/>
                  </a:lnTo>
                  <a:close/>
                  <a:moveTo>
                    <a:pt x="53" y="27"/>
                  </a:moveTo>
                  <a:lnTo>
                    <a:pt x="51" y="38"/>
                  </a:lnTo>
                  <a:lnTo>
                    <a:pt x="46" y="46"/>
                  </a:lnTo>
                  <a:lnTo>
                    <a:pt x="38" y="50"/>
                  </a:lnTo>
                  <a:lnTo>
                    <a:pt x="27" y="52"/>
                  </a:lnTo>
                  <a:lnTo>
                    <a:pt x="17" y="50"/>
                  </a:lnTo>
                  <a:lnTo>
                    <a:pt x="9" y="46"/>
                  </a:lnTo>
                  <a:lnTo>
                    <a:pt x="4" y="38"/>
                  </a:lnTo>
                  <a:lnTo>
                    <a:pt x="2" y="27"/>
                  </a:lnTo>
                  <a:lnTo>
                    <a:pt x="4" y="17"/>
                  </a:lnTo>
                  <a:lnTo>
                    <a:pt x="9" y="8"/>
                  </a:lnTo>
                  <a:lnTo>
                    <a:pt x="17" y="4"/>
                  </a:lnTo>
                  <a:lnTo>
                    <a:pt x="27" y="2"/>
                  </a:lnTo>
                  <a:lnTo>
                    <a:pt x="38" y="4"/>
                  </a:lnTo>
                  <a:lnTo>
                    <a:pt x="46" y="8"/>
                  </a:lnTo>
                  <a:lnTo>
                    <a:pt x="51" y="17"/>
                  </a:lnTo>
                  <a:lnTo>
                    <a:pt x="53" y="27"/>
                  </a:lnTo>
                  <a:close/>
                </a:path>
              </a:pathLst>
            </a:custGeom>
            <a:solidFill>
              <a:srgbClr val="FE6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0" name="Freeform 579"/>
            <p:cNvSpPr>
              <a:spLocks noEditPoints="1"/>
            </p:cNvSpPr>
            <p:nvPr/>
          </p:nvSpPr>
          <p:spPr bwMode="auto">
            <a:xfrm>
              <a:off x="1390" y="2387"/>
              <a:ext cx="55" cy="55"/>
            </a:xfrm>
            <a:custGeom>
              <a:avLst/>
              <a:gdLst>
                <a:gd name="T0" fmla="*/ 55 w 55"/>
                <a:gd name="T1" fmla="*/ 27 h 55"/>
                <a:gd name="T2" fmla="*/ 53 w 55"/>
                <a:gd name="T3" fmla="*/ 17 h 55"/>
                <a:gd name="T4" fmla="*/ 46 w 55"/>
                <a:gd name="T5" fmla="*/ 8 h 55"/>
                <a:gd name="T6" fmla="*/ 38 w 55"/>
                <a:gd name="T7" fmla="*/ 2 h 55"/>
                <a:gd name="T8" fmla="*/ 27 w 55"/>
                <a:gd name="T9" fmla="*/ 0 h 55"/>
                <a:gd name="T10" fmla="*/ 17 w 55"/>
                <a:gd name="T11" fmla="*/ 2 h 55"/>
                <a:gd name="T12" fmla="*/ 9 w 55"/>
                <a:gd name="T13" fmla="*/ 8 h 55"/>
                <a:gd name="T14" fmla="*/ 2 w 55"/>
                <a:gd name="T15" fmla="*/ 17 h 55"/>
                <a:gd name="T16" fmla="*/ 0 w 55"/>
                <a:gd name="T17" fmla="*/ 27 h 55"/>
                <a:gd name="T18" fmla="*/ 2 w 55"/>
                <a:gd name="T19" fmla="*/ 38 h 55"/>
                <a:gd name="T20" fmla="*/ 9 w 55"/>
                <a:gd name="T21" fmla="*/ 46 h 55"/>
                <a:gd name="T22" fmla="*/ 17 w 55"/>
                <a:gd name="T23" fmla="*/ 52 h 55"/>
                <a:gd name="T24" fmla="*/ 27 w 55"/>
                <a:gd name="T25" fmla="*/ 55 h 55"/>
                <a:gd name="T26" fmla="*/ 38 w 55"/>
                <a:gd name="T27" fmla="*/ 52 h 55"/>
                <a:gd name="T28" fmla="*/ 46 w 55"/>
                <a:gd name="T29" fmla="*/ 46 h 55"/>
                <a:gd name="T30" fmla="*/ 53 w 55"/>
                <a:gd name="T31" fmla="*/ 38 h 55"/>
                <a:gd name="T32" fmla="*/ 55 w 55"/>
                <a:gd name="T33" fmla="*/ 27 h 55"/>
                <a:gd name="T34" fmla="*/ 53 w 55"/>
                <a:gd name="T35" fmla="*/ 27 h 55"/>
                <a:gd name="T36" fmla="*/ 51 w 55"/>
                <a:gd name="T37" fmla="*/ 38 h 55"/>
                <a:gd name="T38" fmla="*/ 44 w 55"/>
                <a:gd name="T39" fmla="*/ 44 h 55"/>
                <a:gd name="T40" fmla="*/ 38 w 55"/>
                <a:gd name="T41" fmla="*/ 50 h 55"/>
                <a:gd name="T42" fmla="*/ 27 w 55"/>
                <a:gd name="T43" fmla="*/ 52 h 55"/>
                <a:gd name="T44" fmla="*/ 17 w 55"/>
                <a:gd name="T45" fmla="*/ 50 h 55"/>
                <a:gd name="T46" fmla="*/ 11 w 55"/>
                <a:gd name="T47" fmla="*/ 44 h 55"/>
                <a:gd name="T48" fmla="*/ 4 w 55"/>
                <a:gd name="T49" fmla="*/ 38 h 55"/>
                <a:gd name="T50" fmla="*/ 2 w 55"/>
                <a:gd name="T51" fmla="*/ 27 h 55"/>
                <a:gd name="T52" fmla="*/ 4 w 55"/>
                <a:gd name="T53" fmla="*/ 17 h 55"/>
                <a:gd name="T54" fmla="*/ 11 w 55"/>
                <a:gd name="T55" fmla="*/ 10 h 55"/>
                <a:gd name="T56" fmla="*/ 17 w 55"/>
                <a:gd name="T57" fmla="*/ 4 h 55"/>
                <a:gd name="T58" fmla="*/ 27 w 55"/>
                <a:gd name="T59" fmla="*/ 2 h 55"/>
                <a:gd name="T60" fmla="*/ 38 w 55"/>
                <a:gd name="T61" fmla="*/ 4 h 55"/>
                <a:gd name="T62" fmla="*/ 44 w 55"/>
                <a:gd name="T63" fmla="*/ 10 h 55"/>
                <a:gd name="T64" fmla="*/ 51 w 55"/>
                <a:gd name="T65" fmla="*/ 17 h 55"/>
                <a:gd name="T66" fmla="*/ 53 w 55"/>
                <a:gd name="T67" fmla="*/ 27 h 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55"/>
                <a:gd name="T104" fmla="*/ 55 w 55"/>
                <a:gd name="T105" fmla="*/ 55 h 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55">
                  <a:moveTo>
                    <a:pt x="55" y="27"/>
                  </a:moveTo>
                  <a:lnTo>
                    <a:pt x="53" y="17"/>
                  </a:lnTo>
                  <a:lnTo>
                    <a:pt x="46" y="8"/>
                  </a:lnTo>
                  <a:lnTo>
                    <a:pt x="38" y="2"/>
                  </a:lnTo>
                  <a:lnTo>
                    <a:pt x="27" y="0"/>
                  </a:lnTo>
                  <a:lnTo>
                    <a:pt x="17" y="2"/>
                  </a:lnTo>
                  <a:lnTo>
                    <a:pt x="9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2" y="38"/>
                  </a:lnTo>
                  <a:lnTo>
                    <a:pt x="9" y="46"/>
                  </a:lnTo>
                  <a:lnTo>
                    <a:pt x="17" y="52"/>
                  </a:lnTo>
                  <a:lnTo>
                    <a:pt x="27" y="55"/>
                  </a:lnTo>
                  <a:lnTo>
                    <a:pt x="38" y="52"/>
                  </a:lnTo>
                  <a:lnTo>
                    <a:pt x="46" y="46"/>
                  </a:lnTo>
                  <a:lnTo>
                    <a:pt x="53" y="38"/>
                  </a:lnTo>
                  <a:lnTo>
                    <a:pt x="55" y="27"/>
                  </a:lnTo>
                  <a:close/>
                  <a:moveTo>
                    <a:pt x="53" y="27"/>
                  </a:moveTo>
                  <a:lnTo>
                    <a:pt x="51" y="38"/>
                  </a:lnTo>
                  <a:lnTo>
                    <a:pt x="44" y="44"/>
                  </a:lnTo>
                  <a:lnTo>
                    <a:pt x="38" y="50"/>
                  </a:lnTo>
                  <a:lnTo>
                    <a:pt x="27" y="52"/>
                  </a:lnTo>
                  <a:lnTo>
                    <a:pt x="17" y="50"/>
                  </a:lnTo>
                  <a:lnTo>
                    <a:pt x="11" y="44"/>
                  </a:lnTo>
                  <a:lnTo>
                    <a:pt x="4" y="38"/>
                  </a:lnTo>
                  <a:lnTo>
                    <a:pt x="2" y="27"/>
                  </a:lnTo>
                  <a:lnTo>
                    <a:pt x="4" y="17"/>
                  </a:lnTo>
                  <a:lnTo>
                    <a:pt x="11" y="10"/>
                  </a:lnTo>
                  <a:lnTo>
                    <a:pt x="17" y="4"/>
                  </a:lnTo>
                  <a:lnTo>
                    <a:pt x="27" y="2"/>
                  </a:lnTo>
                  <a:lnTo>
                    <a:pt x="38" y="4"/>
                  </a:lnTo>
                  <a:lnTo>
                    <a:pt x="44" y="10"/>
                  </a:lnTo>
                  <a:lnTo>
                    <a:pt x="51" y="17"/>
                  </a:lnTo>
                  <a:lnTo>
                    <a:pt x="53" y="27"/>
                  </a:lnTo>
                  <a:close/>
                </a:path>
              </a:pathLst>
            </a:custGeom>
            <a:solidFill>
              <a:srgbClr val="FE6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1" name="Freeform 580"/>
            <p:cNvSpPr>
              <a:spLocks noEditPoints="1"/>
            </p:cNvSpPr>
            <p:nvPr/>
          </p:nvSpPr>
          <p:spPr bwMode="auto">
            <a:xfrm>
              <a:off x="1392" y="2389"/>
              <a:ext cx="51" cy="50"/>
            </a:xfrm>
            <a:custGeom>
              <a:avLst/>
              <a:gdLst>
                <a:gd name="T0" fmla="*/ 51 w 51"/>
                <a:gd name="T1" fmla="*/ 25 h 50"/>
                <a:gd name="T2" fmla="*/ 49 w 51"/>
                <a:gd name="T3" fmla="*/ 15 h 50"/>
                <a:gd name="T4" fmla="*/ 44 w 51"/>
                <a:gd name="T5" fmla="*/ 6 h 50"/>
                <a:gd name="T6" fmla="*/ 36 w 51"/>
                <a:gd name="T7" fmla="*/ 2 h 50"/>
                <a:gd name="T8" fmla="*/ 25 w 51"/>
                <a:gd name="T9" fmla="*/ 0 h 50"/>
                <a:gd name="T10" fmla="*/ 15 w 51"/>
                <a:gd name="T11" fmla="*/ 2 h 50"/>
                <a:gd name="T12" fmla="*/ 7 w 51"/>
                <a:gd name="T13" fmla="*/ 6 h 50"/>
                <a:gd name="T14" fmla="*/ 2 w 51"/>
                <a:gd name="T15" fmla="*/ 15 h 50"/>
                <a:gd name="T16" fmla="*/ 0 w 51"/>
                <a:gd name="T17" fmla="*/ 25 h 50"/>
                <a:gd name="T18" fmla="*/ 2 w 51"/>
                <a:gd name="T19" fmla="*/ 36 h 50"/>
                <a:gd name="T20" fmla="*/ 7 w 51"/>
                <a:gd name="T21" fmla="*/ 44 h 50"/>
                <a:gd name="T22" fmla="*/ 15 w 51"/>
                <a:gd name="T23" fmla="*/ 48 h 50"/>
                <a:gd name="T24" fmla="*/ 25 w 51"/>
                <a:gd name="T25" fmla="*/ 50 h 50"/>
                <a:gd name="T26" fmla="*/ 36 w 51"/>
                <a:gd name="T27" fmla="*/ 48 h 50"/>
                <a:gd name="T28" fmla="*/ 44 w 51"/>
                <a:gd name="T29" fmla="*/ 44 h 50"/>
                <a:gd name="T30" fmla="*/ 49 w 51"/>
                <a:gd name="T31" fmla="*/ 36 h 50"/>
                <a:gd name="T32" fmla="*/ 51 w 51"/>
                <a:gd name="T33" fmla="*/ 25 h 50"/>
                <a:gd name="T34" fmla="*/ 49 w 51"/>
                <a:gd name="T35" fmla="*/ 25 h 50"/>
                <a:gd name="T36" fmla="*/ 47 w 51"/>
                <a:gd name="T37" fmla="*/ 34 h 50"/>
                <a:gd name="T38" fmla="*/ 42 w 51"/>
                <a:gd name="T39" fmla="*/ 42 h 50"/>
                <a:gd name="T40" fmla="*/ 34 w 51"/>
                <a:gd name="T41" fmla="*/ 46 h 50"/>
                <a:gd name="T42" fmla="*/ 25 w 51"/>
                <a:gd name="T43" fmla="*/ 48 h 50"/>
                <a:gd name="T44" fmla="*/ 17 w 51"/>
                <a:gd name="T45" fmla="*/ 46 h 50"/>
                <a:gd name="T46" fmla="*/ 9 w 51"/>
                <a:gd name="T47" fmla="*/ 42 h 50"/>
                <a:gd name="T48" fmla="*/ 4 w 51"/>
                <a:gd name="T49" fmla="*/ 34 h 50"/>
                <a:gd name="T50" fmla="*/ 2 w 51"/>
                <a:gd name="T51" fmla="*/ 25 h 50"/>
                <a:gd name="T52" fmla="*/ 4 w 51"/>
                <a:gd name="T53" fmla="*/ 17 h 50"/>
                <a:gd name="T54" fmla="*/ 9 w 51"/>
                <a:gd name="T55" fmla="*/ 8 h 50"/>
                <a:gd name="T56" fmla="*/ 17 w 51"/>
                <a:gd name="T57" fmla="*/ 4 h 50"/>
                <a:gd name="T58" fmla="*/ 25 w 51"/>
                <a:gd name="T59" fmla="*/ 2 h 50"/>
                <a:gd name="T60" fmla="*/ 34 w 51"/>
                <a:gd name="T61" fmla="*/ 4 h 50"/>
                <a:gd name="T62" fmla="*/ 42 w 51"/>
                <a:gd name="T63" fmla="*/ 8 h 50"/>
                <a:gd name="T64" fmla="*/ 47 w 51"/>
                <a:gd name="T65" fmla="*/ 17 h 50"/>
                <a:gd name="T66" fmla="*/ 49 w 51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50"/>
                <a:gd name="T104" fmla="*/ 51 w 51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4" y="6"/>
                  </a:lnTo>
                  <a:lnTo>
                    <a:pt x="36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6"/>
                  </a:lnTo>
                  <a:lnTo>
                    <a:pt x="7" y="44"/>
                  </a:lnTo>
                  <a:lnTo>
                    <a:pt x="15" y="48"/>
                  </a:lnTo>
                  <a:lnTo>
                    <a:pt x="25" y="50"/>
                  </a:lnTo>
                  <a:lnTo>
                    <a:pt x="36" y="48"/>
                  </a:lnTo>
                  <a:lnTo>
                    <a:pt x="44" y="44"/>
                  </a:lnTo>
                  <a:lnTo>
                    <a:pt x="49" y="36"/>
                  </a:lnTo>
                  <a:lnTo>
                    <a:pt x="51" y="25"/>
                  </a:lnTo>
                  <a:close/>
                  <a:moveTo>
                    <a:pt x="49" y="25"/>
                  </a:moveTo>
                  <a:lnTo>
                    <a:pt x="47" y="34"/>
                  </a:lnTo>
                  <a:lnTo>
                    <a:pt x="42" y="42"/>
                  </a:lnTo>
                  <a:lnTo>
                    <a:pt x="34" y="46"/>
                  </a:lnTo>
                  <a:lnTo>
                    <a:pt x="25" y="48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4" y="34"/>
                  </a:lnTo>
                  <a:lnTo>
                    <a:pt x="2" y="25"/>
                  </a:lnTo>
                  <a:lnTo>
                    <a:pt x="4" y="17"/>
                  </a:lnTo>
                  <a:lnTo>
                    <a:pt x="9" y="8"/>
                  </a:lnTo>
                  <a:lnTo>
                    <a:pt x="17" y="4"/>
                  </a:lnTo>
                  <a:lnTo>
                    <a:pt x="25" y="2"/>
                  </a:lnTo>
                  <a:lnTo>
                    <a:pt x="34" y="4"/>
                  </a:lnTo>
                  <a:lnTo>
                    <a:pt x="42" y="8"/>
                  </a:lnTo>
                  <a:lnTo>
                    <a:pt x="47" y="17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E6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2" name="Freeform 581"/>
            <p:cNvSpPr>
              <a:spLocks noEditPoints="1"/>
            </p:cNvSpPr>
            <p:nvPr/>
          </p:nvSpPr>
          <p:spPr bwMode="auto">
            <a:xfrm>
              <a:off x="1392" y="2389"/>
              <a:ext cx="51" cy="50"/>
            </a:xfrm>
            <a:custGeom>
              <a:avLst/>
              <a:gdLst>
                <a:gd name="T0" fmla="*/ 51 w 51"/>
                <a:gd name="T1" fmla="*/ 25 h 50"/>
                <a:gd name="T2" fmla="*/ 49 w 51"/>
                <a:gd name="T3" fmla="*/ 15 h 50"/>
                <a:gd name="T4" fmla="*/ 42 w 51"/>
                <a:gd name="T5" fmla="*/ 8 h 50"/>
                <a:gd name="T6" fmla="*/ 36 w 51"/>
                <a:gd name="T7" fmla="*/ 2 h 50"/>
                <a:gd name="T8" fmla="*/ 25 w 51"/>
                <a:gd name="T9" fmla="*/ 0 h 50"/>
                <a:gd name="T10" fmla="*/ 15 w 51"/>
                <a:gd name="T11" fmla="*/ 2 h 50"/>
                <a:gd name="T12" fmla="*/ 9 w 51"/>
                <a:gd name="T13" fmla="*/ 8 h 50"/>
                <a:gd name="T14" fmla="*/ 2 w 51"/>
                <a:gd name="T15" fmla="*/ 15 h 50"/>
                <a:gd name="T16" fmla="*/ 0 w 51"/>
                <a:gd name="T17" fmla="*/ 25 h 50"/>
                <a:gd name="T18" fmla="*/ 2 w 51"/>
                <a:gd name="T19" fmla="*/ 36 h 50"/>
                <a:gd name="T20" fmla="*/ 9 w 51"/>
                <a:gd name="T21" fmla="*/ 42 h 50"/>
                <a:gd name="T22" fmla="*/ 15 w 51"/>
                <a:gd name="T23" fmla="*/ 48 h 50"/>
                <a:gd name="T24" fmla="*/ 25 w 51"/>
                <a:gd name="T25" fmla="*/ 50 h 50"/>
                <a:gd name="T26" fmla="*/ 36 w 51"/>
                <a:gd name="T27" fmla="*/ 48 h 50"/>
                <a:gd name="T28" fmla="*/ 42 w 51"/>
                <a:gd name="T29" fmla="*/ 42 h 50"/>
                <a:gd name="T30" fmla="*/ 49 w 51"/>
                <a:gd name="T31" fmla="*/ 36 h 50"/>
                <a:gd name="T32" fmla="*/ 51 w 51"/>
                <a:gd name="T33" fmla="*/ 25 h 50"/>
                <a:gd name="T34" fmla="*/ 49 w 51"/>
                <a:gd name="T35" fmla="*/ 25 h 50"/>
                <a:gd name="T36" fmla="*/ 47 w 51"/>
                <a:gd name="T37" fmla="*/ 34 h 50"/>
                <a:gd name="T38" fmla="*/ 42 w 51"/>
                <a:gd name="T39" fmla="*/ 42 h 50"/>
                <a:gd name="T40" fmla="*/ 34 w 51"/>
                <a:gd name="T41" fmla="*/ 46 h 50"/>
                <a:gd name="T42" fmla="*/ 25 w 51"/>
                <a:gd name="T43" fmla="*/ 48 h 50"/>
                <a:gd name="T44" fmla="*/ 17 w 51"/>
                <a:gd name="T45" fmla="*/ 46 h 50"/>
                <a:gd name="T46" fmla="*/ 9 w 51"/>
                <a:gd name="T47" fmla="*/ 42 h 50"/>
                <a:gd name="T48" fmla="*/ 4 w 51"/>
                <a:gd name="T49" fmla="*/ 34 h 50"/>
                <a:gd name="T50" fmla="*/ 2 w 51"/>
                <a:gd name="T51" fmla="*/ 25 h 50"/>
                <a:gd name="T52" fmla="*/ 4 w 51"/>
                <a:gd name="T53" fmla="*/ 17 h 50"/>
                <a:gd name="T54" fmla="*/ 9 w 51"/>
                <a:gd name="T55" fmla="*/ 11 h 50"/>
                <a:gd name="T56" fmla="*/ 17 w 51"/>
                <a:gd name="T57" fmla="*/ 4 h 50"/>
                <a:gd name="T58" fmla="*/ 25 w 51"/>
                <a:gd name="T59" fmla="*/ 2 h 50"/>
                <a:gd name="T60" fmla="*/ 34 w 51"/>
                <a:gd name="T61" fmla="*/ 4 h 50"/>
                <a:gd name="T62" fmla="*/ 42 w 51"/>
                <a:gd name="T63" fmla="*/ 11 h 50"/>
                <a:gd name="T64" fmla="*/ 47 w 51"/>
                <a:gd name="T65" fmla="*/ 17 h 50"/>
                <a:gd name="T66" fmla="*/ 49 w 51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50"/>
                <a:gd name="T104" fmla="*/ 51 w 51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2" y="8"/>
                  </a:lnTo>
                  <a:lnTo>
                    <a:pt x="36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9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6"/>
                  </a:lnTo>
                  <a:lnTo>
                    <a:pt x="9" y="42"/>
                  </a:lnTo>
                  <a:lnTo>
                    <a:pt x="15" y="48"/>
                  </a:lnTo>
                  <a:lnTo>
                    <a:pt x="25" y="50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9" y="36"/>
                  </a:lnTo>
                  <a:lnTo>
                    <a:pt x="51" y="25"/>
                  </a:lnTo>
                  <a:close/>
                  <a:moveTo>
                    <a:pt x="49" y="25"/>
                  </a:moveTo>
                  <a:lnTo>
                    <a:pt x="47" y="34"/>
                  </a:lnTo>
                  <a:lnTo>
                    <a:pt x="42" y="42"/>
                  </a:lnTo>
                  <a:lnTo>
                    <a:pt x="34" y="46"/>
                  </a:lnTo>
                  <a:lnTo>
                    <a:pt x="25" y="48"/>
                  </a:lnTo>
                  <a:lnTo>
                    <a:pt x="17" y="46"/>
                  </a:lnTo>
                  <a:lnTo>
                    <a:pt x="9" y="42"/>
                  </a:lnTo>
                  <a:lnTo>
                    <a:pt x="4" y="34"/>
                  </a:lnTo>
                  <a:lnTo>
                    <a:pt x="2" y="25"/>
                  </a:lnTo>
                  <a:lnTo>
                    <a:pt x="4" y="17"/>
                  </a:lnTo>
                  <a:lnTo>
                    <a:pt x="9" y="11"/>
                  </a:lnTo>
                  <a:lnTo>
                    <a:pt x="17" y="4"/>
                  </a:lnTo>
                  <a:lnTo>
                    <a:pt x="25" y="2"/>
                  </a:lnTo>
                  <a:lnTo>
                    <a:pt x="34" y="4"/>
                  </a:lnTo>
                  <a:lnTo>
                    <a:pt x="42" y="11"/>
                  </a:lnTo>
                  <a:lnTo>
                    <a:pt x="47" y="17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E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3" name="Freeform 582"/>
            <p:cNvSpPr>
              <a:spLocks noEditPoints="1"/>
            </p:cNvSpPr>
            <p:nvPr/>
          </p:nvSpPr>
          <p:spPr bwMode="auto">
            <a:xfrm>
              <a:off x="1394" y="2391"/>
              <a:ext cx="47" cy="46"/>
            </a:xfrm>
            <a:custGeom>
              <a:avLst/>
              <a:gdLst>
                <a:gd name="T0" fmla="*/ 47 w 47"/>
                <a:gd name="T1" fmla="*/ 23 h 46"/>
                <a:gd name="T2" fmla="*/ 45 w 47"/>
                <a:gd name="T3" fmla="*/ 15 h 46"/>
                <a:gd name="T4" fmla="*/ 40 w 47"/>
                <a:gd name="T5" fmla="*/ 6 h 46"/>
                <a:gd name="T6" fmla="*/ 32 w 47"/>
                <a:gd name="T7" fmla="*/ 2 h 46"/>
                <a:gd name="T8" fmla="*/ 23 w 47"/>
                <a:gd name="T9" fmla="*/ 0 h 46"/>
                <a:gd name="T10" fmla="*/ 15 w 47"/>
                <a:gd name="T11" fmla="*/ 2 h 46"/>
                <a:gd name="T12" fmla="*/ 7 w 47"/>
                <a:gd name="T13" fmla="*/ 6 h 46"/>
                <a:gd name="T14" fmla="*/ 2 w 47"/>
                <a:gd name="T15" fmla="*/ 15 h 46"/>
                <a:gd name="T16" fmla="*/ 0 w 47"/>
                <a:gd name="T17" fmla="*/ 23 h 46"/>
                <a:gd name="T18" fmla="*/ 2 w 47"/>
                <a:gd name="T19" fmla="*/ 32 h 46"/>
                <a:gd name="T20" fmla="*/ 7 w 47"/>
                <a:gd name="T21" fmla="*/ 40 h 46"/>
                <a:gd name="T22" fmla="*/ 15 w 47"/>
                <a:gd name="T23" fmla="*/ 44 h 46"/>
                <a:gd name="T24" fmla="*/ 23 w 47"/>
                <a:gd name="T25" fmla="*/ 46 h 46"/>
                <a:gd name="T26" fmla="*/ 32 w 47"/>
                <a:gd name="T27" fmla="*/ 44 h 46"/>
                <a:gd name="T28" fmla="*/ 40 w 47"/>
                <a:gd name="T29" fmla="*/ 40 h 46"/>
                <a:gd name="T30" fmla="*/ 45 w 47"/>
                <a:gd name="T31" fmla="*/ 32 h 46"/>
                <a:gd name="T32" fmla="*/ 47 w 47"/>
                <a:gd name="T33" fmla="*/ 23 h 46"/>
                <a:gd name="T34" fmla="*/ 45 w 47"/>
                <a:gd name="T35" fmla="*/ 23 h 46"/>
                <a:gd name="T36" fmla="*/ 42 w 47"/>
                <a:gd name="T37" fmla="*/ 32 h 46"/>
                <a:gd name="T38" fmla="*/ 38 w 47"/>
                <a:gd name="T39" fmla="*/ 38 h 46"/>
                <a:gd name="T40" fmla="*/ 32 w 47"/>
                <a:gd name="T41" fmla="*/ 42 h 46"/>
                <a:gd name="T42" fmla="*/ 23 w 47"/>
                <a:gd name="T43" fmla="*/ 44 h 46"/>
                <a:gd name="T44" fmla="*/ 15 w 47"/>
                <a:gd name="T45" fmla="*/ 42 h 46"/>
                <a:gd name="T46" fmla="*/ 9 w 47"/>
                <a:gd name="T47" fmla="*/ 38 h 46"/>
                <a:gd name="T48" fmla="*/ 5 w 47"/>
                <a:gd name="T49" fmla="*/ 32 h 46"/>
                <a:gd name="T50" fmla="*/ 2 w 47"/>
                <a:gd name="T51" fmla="*/ 23 h 46"/>
                <a:gd name="T52" fmla="*/ 5 w 47"/>
                <a:gd name="T53" fmla="*/ 15 h 46"/>
                <a:gd name="T54" fmla="*/ 9 w 47"/>
                <a:gd name="T55" fmla="*/ 9 h 46"/>
                <a:gd name="T56" fmla="*/ 15 w 47"/>
                <a:gd name="T57" fmla="*/ 4 h 46"/>
                <a:gd name="T58" fmla="*/ 23 w 47"/>
                <a:gd name="T59" fmla="*/ 2 h 46"/>
                <a:gd name="T60" fmla="*/ 32 w 47"/>
                <a:gd name="T61" fmla="*/ 4 h 46"/>
                <a:gd name="T62" fmla="*/ 38 w 47"/>
                <a:gd name="T63" fmla="*/ 9 h 46"/>
                <a:gd name="T64" fmla="*/ 42 w 47"/>
                <a:gd name="T65" fmla="*/ 15 h 46"/>
                <a:gd name="T66" fmla="*/ 45 w 47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"/>
                <a:gd name="T103" fmla="*/ 0 h 46"/>
                <a:gd name="T104" fmla="*/ 47 w 47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" h="46">
                  <a:moveTo>
                    <a:pt x="47" y="23"/>
                  </a:moveTo>
                  <a:lnTo>
                    <a:pt x="45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40"/>
                  </a:lnTo>
                  <a:lnTo>
                    <a:pt x="15" y="44"/>
                  </a:lnTo>
                  <a:lnTo>
                    <a:pt x="23" y="46"/>
                  </a:lnTo>
                  <a:lnTo>
                    <a:pt x="32" y="44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47" y="23"/>
                  </a:lnTo>
                  <a:close/>
                  <a:moveTo>
                    <a:pt x="45" y="23"/>
                  </a:moveTo>
                  <a:lnTo>
                    <a:pt x="42" y="32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23" y="44"/>
                  </a:lnTo>
                  <a:lnTo>
                    <a:pt x="15" y="42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3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2" y="15"/>
                  </a:lnTo>
                  <a:lnTo>
                    <a:pt x="45" y="23"/>
                  </a:lnTo>
                  <a:close/>
                </a:path>
              </a:pathLst>
            </a:custGeom>
            <a:solidFill>
              <a:srgbClr val="FE6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4" name="Freeform 583"/>
            <p:cNvSpPr>
              <a:spLocks noEditPoints="1"/>
            </p:cNvSpPr>
            <p:nvPr/>
          </p:nvSpPr>
          <p:spPr bwMode="auto">
            <a:xfrm>
              <a:off x="1394" y="2391"/>
              <a:ext cx="47" cy="46"/>
            </a:xfrm>
            <a:custGeom>
              <a:avLst/>
              <a:gdLst>
                <a:gd name="T0" fmla="*/ 47 w 47"/>
                <a:gd name="T1" fmla="*/ 23 h 46"/>
                <a:gd name="T2" fmla="*/ 45 w 47"/>
                <a:gd name="T3" fmla="*/ 15 h 46"/>
                <a:gd name="T4" fmla="*/ 40 w 47"/>
                <a:gd name="T5" fmla="*/ 9 h 46"/>
                <a:gd name="T6" fmla="*/ 32 w 47"/>
                <a:gd name="T7" fmla="*/ 2 h 46"/>
                <a:gd name="T8" fmla="*/ 23 w 47"/>
                <a:gd name="T9" fmla="*/ 0 h 46"/>
                <a:gd name="T10" fmla="*/ 15 w 47"/>
                <a:gd name="T11" fmla="*/ 2 h 46"/>
                <a:gd name="T12" fmla="*/ 7 w 47"/>
                <a:gd name="T13" fmla="*/ 9 h 46"/>
                <a:gd name="T14" fmla="*/ 2 w 47"/>
                <a:gd name="T15" fmla="*/ 15 h 46"/>
                <a:gd name="T16" fmla="*/ 0 w 47"/>
                <a:gd name="T17" fmla="*/ 23 h 46"/>
                <a:gd name="T18" fmla="*/ 2 w 47"/>
                <a:gd name="T19" fmla="*/ 32 h 46"/>
                <a:gd name="T20" fmla="*/ 7 w 47"/>
                <a:gd name="T21" fmla="*/ 40 h 46"/>
                <a:gd name="T22" fmla="*/ 15 w 47"/>
                <a:gd name="T23" fmla="*/ 44 h 46"/>
                <a:gd name="T24" fmla="*/ 23 w 47"/>
                <a:gd name="T25" fmla="*/ 46 h 46"/>
                <a:gd name="T26" fmla="*/ 32 w 47"/>
                <a:gd name="T27" fmla="*/ 44 h 46"/>
                <a:gd name="T28" fmla="*/ 40 w 47"/>
                <a:gd name="T29" fmla="*/ 40 h 46"/>
                <a:gd name="T30" fmla="*/ 45 w 47"/>
                <a:gd name="T31" fmla="*/ 32 h 46"/>
                <a:gd name="T32" fmla="*/ 47 w 47"/>
                <a:gd name="T33" fmla="*/ 23 h 46"/>
                <a:gd name="T34" fmla="*/ 42 w 47"/>
                <a:gd name="T35" fmla="*/ 23 h 46"/>
                <a:gd name="T36" fmla="*/ 42 w 47"/>
                <a:gd name="T37" fmla="*/ 32 h 46"/>
                <a:gd name="T38" fmla="*/ 38 w 47"/>
                <a:gd name="T39" fmla="*/ 38 h 46"/>
                <a:gd name="T40" fmla="*/ 32 w 47"/>
                <a:gd name="T41" fmla="*/ 42 h 46"/>
                <a:gd name="T42" fmla="*/ 23 w 47"/>
                <a:gd name="T43" fmla="*/ 44 h 46"/>
                <a:gd name="T44" fmla="*/ 15 w 47"/>
                <a:gd name="T45" fmla="*/ 42 h 46"/>
                <a:gd name="T46" fmla="*/ 9 w 47"/>
                <a:gd name="T47" fmla="*/ 38 h 46"/>
                <a:gd name="T48" fmla="*/ 5 w 47"/>
                <a:gd name="T49" fmla="*/ 32 h 46"/>
                <a:gd name="T50" fmla="*/ 2 w 47"/>
                <a:gd name="T51" fmla="*/ 23 h 46"/>
                <a:gd name="T52" fmla="*/ 5 w 47"/>
                <a:gd name="T53" fmla="*/ 15 h 46"/>
                <a:gd name="T54" fmla="*/ 9 w 47"/>
                <a:gd name="T55" fmla="*/ 9 h 46"/>
                <a:gd name="T56" fmla="*/ 15 w 47"/>
                <a:gd name="T57" fmla="*/ 4 h 46"/>
                <a:gd name="T58" fmla="*/ 23 w 47"/>
                <a:gd name="T59" fmla="*/ 4 h 46"/>
                <a:gd name="T60" fmla="*/ 32 w 47"/>
                <a:gd name="T61" fmla="*/ 4 h 46"/>
                <a:gd name="T62" fmla="*/ 38 w 47"/>
                <a:gd name="T63" fmla="*/ 9 h 46"/>
                <a:gd name="T64" fmla="*/ 42 w 47"/>
                <a:gd name="T65" fmla="*/ 15 h 46"/>
                <a:gd name="T66" fmla="*/ 42 w 47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"/>
                <a:gd name="T103" fmla="*/ 0 h 46"/>
                <a:gd name="T104" fmla="*/ 47 w 47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" h="46">
                  <a:moveTo>
                    <a:pt x="47" y="23"/>
                  </a:moveTo>
                  <a:lnTo>
                    <a:pt x="45" y="15"/>
                  </a:lnTo>
                  <a:lnTo>
                    <a:pt x="40" y="9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7" y="9"/>
                  </a:lnTo>
                  <a:lnTo>
                    <a:pt x="2" y="15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40"/>
                  </a:lnTo>
                  <a:lnTo>
                    <a:pt x="15" y="44"/>
                  </a:lnTo>
                  <a:lnTo>
                    <a:pt x="23" y="46"/>
                  </a:lnTo>
                  <a:lnTo>
                    <a:pt x="32" y="44"/>
                  </a:lnTo>
                  <a:lnTo>
                    <a:pt x="40" y="40"/>
                  </a:lnTo>
                  <a:lnTo>
                    <a:pt x="45" y="32"/>
                  </a:lnTo>
                  <a:lnTo>
                    <a:pt x="47" y="23"/>
                  </a:lnTo>
                  <a:close/>
                  <a:moveTo>
                    <a:pt x="42" y="23"/>
                  </a:moveTo>
                  <a:lnTo>
                    <a:pt x="42" y="32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23" y="44"/>
                  </a:lnTo>
                  <a:lnTo>
                    <a:pt x="15" y="42"/>
                  </a:lnTo>
                  <a:lnTo>
                    <a:pt x="9" y="38"/>
                  </a:lnTo>
                  <a:lnTo>
                    <a:pt x="5" y="32"/>
                  </a:lnTo>
                  <a:lnTo>
                    <a:pt x="2" y="23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3" y="4"/>
                  </a:lnTo>
                  <a:lnTo>
                    <a:pt x="32" y="4"/>
                  </a:lnTo>
                  <a:lnTo>
                    <a:pt x="38" y="9"/>
                  </a:lnTo>
                  <a:lnTo>
                    <a:pt x="42" y="15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FE7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5" name="Freeform 584"/>
            <p:cNvSpPr>
              <a:spLocks noEditPoints="1"/>
            </p:cNvSpPr>
            <p:nvPr/>
          </p:nvSpPr>
          <p:spPr bwMode="auto">
            <a:xfrm>
              <a:off x="1396" y="2393"/>
              <a:ext cx="43" cy="42"/>
            </a:xfrm>
            <a:custGeom>
              <a:avLst/>
              <a:gdLst>
                <a:gd name="T0" fmla="*/ 43 w 43"/>
                <a:gd name="T1" fmla="*/ 21 h 42"/>
                <a:gd name="T2" fmla="*/ 40 w 43"/>
                <a:gd name="T3" fmla="*/ 13 h 42"/>
                <a:gd name="T4" fmla="*/ 36 w 43"/>
                <a:gd name="T5" fmla="*/ 7 h 42"/>
                <a:gd name="T6" fmla="*/ 30 w 43"/>
                <a:gd name="T7" fmla="*/ 2 h 42"/>
                <a:gd name="T8" fmla="*/ 21 w 43"/>
                <a:gd name="T9" fmla="*/ 0 h 42"/>
                <a:gd name="T10" fmla="*/ 13 w 43"/>
                <a:gd name="T11" fmla="*/ 2 h 42"/>
                <a:gd name="T12" fmla="*/ 7 w 43"/>
                <a:gd name="T13" fmla="*/ 7 h 42"/>
                <a:gd name="T14" fmla="*/ 3 w 43"/>
                <a:gd name="T15" fmla="*/ 13 h 42"/>
                <a:gd name="T16" fmla="*/ 0 w 43"/>
                <a:gd name="T17" fmla="*/ 21 h 42"/>
                <a:gd name="T18" fmla="*/ 3 w 43"/>
                <a:gd name="T19" fmla="*/ 30 h 42"/>
                <a:gd name="T20" fmla="*/ 7 w 43"/>
                <a:gd name="T21" fmla="*/ 36 h 42"/>
                <a:gd name="T22" fmla="*/ 13 w 43"/>
                <a:gd name="T23" fmla="*/ 40 h 42"/>
                <a:gd name="T24" fmla="*/ 21 w 43"/>
                <a:gd name="T25" fmla="*/ 42 h 42"/>
                <a:gd name="T26" fmla="*/ 30 w 43"/>
                <a:gd name="T27" fmla="*/ 40 h 42"/>
                <a:gd name="T28" fmla="*/ 36 w 43"/>
                <a:gd name="T29" fmla="*/ 36 h 42"/>
                <a:gd name="T30" fmla="*/ 40 w 43"/>
                <a:gd name="T31" fmla="*/ 30 h 42"/>
                <a:gd name="T32" fmla="*/ 43 w 43"/>
                <a:gd name="T33" fmla="*/ 21 h 42"/>
                <a:gd name="T34" fmla="*/ 40 w 43"/>
                <a:gd name="T35" fmla="*/ 21 h 42"/>
                <a:gd name="T36" fmla="*/ 38 w 43"/>
                <a:gd name="T37" fmla="*/ 30 h 42"/>
                <a:gd name="T38" fmla="*/ 34 w 43"/>
                <a:gd name="T39" fmla="*/ 34 h 42"/>
                <a:gd name="T40" fmla="*/ 28 w 43"/>
                <a:gd name="T41" fmla="*/ 38 h 42"/>
                <a:gd name="T42" fmla="*/ 21 w 43"/>
                <a:gd name="T43" fmla="*/ 40 h 42"/>
                <a:gd name="T44" fmla="*/ 15 w 43"/>
                <a:gd name="T45" fmla="*/ 38 h 42"/>
                <a:gd name="T46" fmla="*/ 9 w 43"/>
                <a:gd name="T47" fmla="*/ 34 h 42"/>
                <a:gd name="T48" fmla="*/ 5 w 43"/>
                <a:gd name="T49" fmla="*/ 30 h 42"/>
                <a:gd name="T50" fmla="*/ 3 w 43"/>
                <a:gd name="T51" fmla="*/ 21 h 42"/>
                <a:gd name="T52" fmla="*/ 5 w 43"/>
                <a:gd name="T53" fmla="*/ 15 h 42"/>
                <a:gd name="T54" fmla="*/ 9 w 43"/>
                <a:gd name="T55" fmla="*/ 9 h 42"/>
                <a:gd name="T56" fmla="*/ 15 w 43"/>
                <a:gd name="T57" fmla="*/ 4 h 42"/>
                <a:gd name="T58" fmla="*/ 21 w 43"/>
                <a:gd name="T59" fmla="*/ 2 h 42"/>
                <a:gd name="T60" fmla="*/ 28 w 43"/>
                <a:gd name="T61" fmla="*/ 4 h 42"/>
                <a:gd name="T62" fmla="*/ 34 w 43"/>
                <a:gd name="T63" fmla="*/ 9 h 42"/>
                <a:gd name="T64" fmla="*/ 38 w 43"/>
                <a:gd name="T65" fmla="*/ 15 h 42"/>
                <a:gd name="T66" fmla="*/ 40 w 43"/>
                <a:gd name="T67" fmla="*/ 21 h 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42"/>
                <a:gd name="T104" fmla="*/ 43 w 43"/>
                <a:gd name="T105" fmla="*/ 42 h 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42">
                  <a:moveTo>
                    <a:pt x="43" y="21"/>
                  </a:moveTo>
                  <a:lnTo>
                    <a:pt x="40" y="13"/>
                  </a:lnTo>
                  <a:lnTo>
                    <a:pt x="36" y="7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3" y="13"/>
                  </a:lnTo>
                  <a:lnTo>
                    <a:pt x="0" y="21"/>
                  </a:lnTo>
                  <a:lnTo>
                    <a:pt x="3" y="30"/>
                  </a:lnTo>
                  <a:lnTo>
                    <a:pt x="7" y="36"/>
                  </a:lnTo>
                  <a:lnTo>
                    <a:pt x="13" y="40"/>
                  </a:lnTo>
                  <a:lnTo>
                    <a:pt x="21" y="42"/>
                  </a:lnTo>
                  <a:lnTo>
                    <a:pt x="30" y="40"/>
                  </a:lnTo>
                  <a:lnTo>
                    <a:pt x="36" y="36"/>
                  </a:lnTo>
                  <a:lnTo>
                    <a:pt x="40" y="30"/>
                  </a:lnTo>
                  <a:lnTo>
                    <a:pt x="43" y="21"/>
                  </a:lnTo>
                  <a:close/>
                  <a:moveTo>
                    <a:pt x="40" y="21"/>
                  </a:moveTo>
                  <a:lnTo>
                    <a:pt x="38" y="30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1" y="40"/>
                  </a:lnTo>
                  <a:lnTo>
                    <a:pt x="15" y="38"/>
                  </a:lnTo>
                  <a:lnTo>
                    <a:pt x="9" y="34"/>
                  </a:lnTo>
                  <a:lnTo>
                    <a:pt x="5" y="30"/>
                  </a:lnTo>
                  <a:lnTo>
                    <a:pt x="3" y="21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8" y="4"/>
                  </a:lnTo>
                  <a:lnTo>
                    <a:pt x="34" y="9"/>
                  </a:lnTo>
                  <a:lnTo>
                    <a:pt x="38" y="15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FE7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6" name="Freeform 585"/>
            <p:cNvSpPr>
              <a:spLocks noEditPoints="1"/>
            </p:cNvSpPr>
            <p:nvPr/>
          </p:nvSpPr>
          <p:spPr bwMode="auto">
            <a:xfrm>
              <a:off x="1396" y="2395"/>
              <a:ext cx="40" cy="40"/>
            </a:xfrm>
            <a:custGeom>
              <a:avLst/>
              <a:gdLst>
                <a:gd name="T0" fmla="*/ 40 w 40"/>
                <a:gd name="T1" fmla="*/ 19 h 40"/>
                <a:gd name="T2" fmla="*/ 40 w 40"/>
                <a:gd name="T3" fmla="*/ 11 h 40"/>
                <a:gd name="T4" fmla="*/ 36 w 40"/>
                <a:gd name="T5" fmla="*/ 5 h 40"/>
                <a:gd name="T6" fmla="*/ 30 w 40"/>
                <a:gd name="T7" fmla="*/ 0 h 40"/>
                <a:gd name="T8" fmla="*/ 21 w 40"/>
                <a:gd name="T9" fmla="*/ 0 h 40"/>
                <a:gd name="T10" fmla="*/ 13 w 40"/>
                <a:gd name="T11" fmla="*/ 0 h 40"/>
                <a:gd name="T12" fmla="*/ 7 w 40"/>
                <a:gd name="T13" fmla="*/ 5 h 40"/>
                <a:gd name="T14" fmla="*/ 3 w 40"/>
                <a:gd name="T15" fmla="*/ 11 h 40"/>
                <a:gd name="T16" fmla="*/ 0 w 40"/>
                <a:gd name="T17" fmla="*/ 19 h 40"/>
                <a:gd name="T18" fmla="*/ 3 w 40"/>
                <a:gd name="T19" fmla="*/ 28 h 40"/>
                <a:gd name="T20" fmla="*/ 7 w 40"/>
                <a:gd name="T21" fmla="*/ 34 h 40"/>
                <a:gd name="T22" fmla="*/ 13 w 40"/>
                <a:gd name="T23" fmla="*/ 38 h 40"/>
                <a:gd name="T24" fmla="*/ 21 w 40"/>
                <a:gd name="T25" fmla="*/ 40 h 40"/>
                <a:gd name="T26" fmla="*/ 30 w 40"/>
                <a:gd name="T27" fmla="*/ 38 h 40"/>
                <a:gd name="T28" fmla="*/ 36 w 40"/>
                <a:gd name="T29" fmla="*/ 34 h 40"/>
                <a:gd name="T30" fmla="*/ 40 w 40"/>
                <a:gd name="T31" fmla="*/ 28 h 40"/>
                <a:gd name="T32" fmla="*/ 40 w 40"/>
                <a:gd name="T33" fmla="*/ 19 h 40"/>
                <a:gd name="T34" fmla="*/ 38 w 40"/>
                <a:gd name="T35" fmla="*/ 19 h 40"/>
                <a:gd name="T36" fmla="*/ 38 w 40"/>
                <a:gd name="T37" fmla="*/ 26 h 40"/>
                <a:gd name="T38" fmla="*/ 34 w 40"/>
                <a:gd name="T39" fmla="*/ 32 h 40"/>
                <a:gd name="T40" fmla="*/ 28 w 40"/>
                <a:gd name="T41" fmla="*/ 36 h 40"/>
                <a:gd name="T42" fmla="*/ 21 w 40"/>
                <a:gd name="T43" fmla="*/ 36 h 40"/>
                <a:gd name="T44" fmla="*/ 15 w 40"/>
                <a:gd name="T45" fmla="*/ 36 h 40"/>
                <a:gd name="T46" fmla="*/ 9 w 40"/>
                <a:gd name="T47" fmla="*/ 32 h 40"/>
                <a:gd name="T48" fmla="*/ 5 w 40"/>
                <a:gd name="T49" fmla="*/ 26 h 40"/>
                <a:gd name="T50" fmla="*/ 5 w 40"/>
                <a:gd name="T51" fmla="*/ 19 h 40"/>
                <a:gd name="T52" fmla="*/ 5 w 40"/>
                <a:gd name="T53" fmla="*/ 13 h 40"/>
                <a:gd name="T54" fmla="*/ 9 w 40"/>
                <a:gd name="T55" fmla="*/ 7 h 40"/>
                <a:gd name="T56" fmla="*/ 15 w 40"/>
                <a:gd name="T57" fmla="*/ 2 h 40"/>
                <a:gd name="T58" fmla="*/ 21 w 40"/>
                <a:gd name="T59" fmla="*/ 2 h 40"/>
                <a:gd name="T60" fmla="*/ 28 w 40"/>
                <a:gd name="T61" fmla="*/ 2 h 40"/>
                <a:gd name="T62" fmla="*/ 34 w 40"/>
                <a:gd name="T63" fmla="*/ 7 h 40"/>
                <a:gd name="T64" fmla="*/ 38 w 40"/>
                <a:gd name="T65" fmla="*/ 13 h 40"/>
                <a:gd name="T66" fmla="*/ 38 w 40"/>
                <a:gd name="T67" fmla="*/ 19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40"/>
                <a:gd name="T104" fmla="*/ 40 w 40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40">
                  <a:moveTo>
                    <a:pt x="40" y="19"/>
                  </a:moveTo>
                  <a:lnTo>
                    <a:pt x="40" y="11"/>
                  </a:lnTo>
                  <a:lnTo>
                    <a:pt x="36" y="5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5"/>
                  </a:lnTo>
                  <a:lnTo>
                    <a:pt x="3" y="11"/>
                  </a:lnTo>
                  <a:lnTo>
                    <a:pt x="0" y="19"/>
                  </a:lnTo>
                  <a:lnTo>
                    <a:pt x="3" y="28"/>
                  </a:lnTo>
                  <a:lnTo>
                    <a:pt x="7" y="34"/>
                  </a:lnTo>
                  <a:lnTo>
                    <a:pt x="13" y="38"/>
                  </a:lnTo>
                  <a:lnTo>
                    <a:pt x="21" y="40"/>
                  </a:lnTo>
                  <a:lnTo>
                    <a:pt x="30" y="38"/>
                  </a:lnTo>
                  <a:lnTo>
                    <a:pt x="36" y="34"/>
                  </a:lnTo>
                  <a:lnTo>
                    <a:pt x="40" y="28"/>
                  </a:lnTo>
                  <a:lnTo>
                    <a:pt x="40" y="19"/>
                  </a:lnTo>
                  <a:close/>
                  <a:moveTo>
                    <a:pt x="38" y="19"/>
                  </a:moveTo>
                  <a:lnTo>
                    <a:pt x="38" y="26"/>
                  </a:lnTo>
                  <a:lnTo>
                    <a:pt x="34" y="32"/>
                  </a:lnTo>
                  <a:lnTo>
                    <a:pt x="28" y="36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9" y="32"/>
                  </a:lnTo>
                  <a:lnTo>
                    <a:pt x="5" y="26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9" y="7"/>
                  </a:lnTo>
                  <a:lnTo>
                    <a:pt x="15" y="2"/>
                  </a:lnTo>
                  <a:lnTo>
                    <a:pt x="21" y="2"/>
                  </a:lnTo>
                  <a:lnTo>
                    <a:pt x="28" y="2"/>
                  </a:lnTo>
                  <a:lnTo>
                    <a:pt x="34" y="7"/>
                  </a:lnTo>
                  <a:lnTo>
                    <a:pt x="38" y="13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E7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7" name="Freeform 586"/>
            <p:cNvSpPr>
              <a:spLocks noEditPoints="1"/>
            </p:cNvSpPr>
            <p:nvPr/>
          </p:nvSpPr>
          <p:spPr bwMode="auto">
            <a:xfrm>
              <a:off x="1399" y="2395"/>
              <a:ext cx="37" cy="38"/>
            </a:xfrm>
            <a:custGeom>
              <a:avLst/>
              <a:gdLst>
                <a:gd name="T0" fmla="*/ 37 w 37"/>
                <a:gd name="T1" fmla="*/ 19 h 38"/>
                <a:gd name="T2" fmla="*/ 35 w 37"/>
                <a:gd name="T3" fmla="*/ 13 h 38"/>
                <a:gd name="T4" fmla="*/ 31 w 37"/>
                <a:gd name="T5" fmla="*/ 7 h 38"/>
                <a:gd name="T6" fmla="*/ 25 w 37"/>
                <a:gd name="T7" fmla="*/ 2 h 38"/>
                <a:gd name="T8" fmla="*/ 18 w 37"/>
                <a:gd name="T9" fmla="*/ 0 h 38"/>
                <a:gd name="T10" fmla="*/ 12 w 37"/>
                <a:gd name="T11" fmla="*/ 2 h 38"/>
                <a:gd name="T12" fmla="*/ 6 w 37"/>
                <a:gd name="T13" fmla="*/ 7 h 38"/>
                <a:gd name="T14" fmla="*/ 2 w 37"/>
                <a:gd name="T15" fmla="*/ 13 h 38"/>
                <a:gd name="T16" fmla="*/ 0 w 37"/>
                <a:gd name="T17" fmla="*/ 19 h 38"/>
                <a:gd name="T18" fmla="*/ 2 w 37"/>
                <a:gd name="T19" fmla="*/ 28 h 38"/>
                <a:gd name="T20" fmla="*/ 6 w 37"/>
                <a:gd name="T21" fmla="*/ 32 h 38"/>
                <a:gd name="T22" fmla="*/ 12 w 37"/>
                <a:gd name="T23" fmla="*/ 36 h 38"/>
                <a:gd name="T24" fmla="*/ 18 w 37"/>
                <a:gd name="T25" fmla="*/ 38 h 38"/>
                <a:gd name="T26" fmla="*/ 25 w 37"/>
                <a:gd name="T27" fmla="*/ 36 h 38"/>
                <a:gd name="T28" fmla="*/ 31 w 37"/>
                <a:gd name="T29" fmla="*/ 32 h 38"/>
                <a:gd name="T30" fmla="*/ 35 w 37"/>
                <a:gd name="T31" fmla="*/ 28 h 38"/>
                <a:gd name="T32" fmla="*/ 37 w 37"/>
                <a:gd name="T33" fmla="*/ 19 h 38"/>
                <a:gd name="T34" fmla="*/ 35 w 37"/>
                <a:gd name="T35" fmla="*/ 19 h 38"/>
                <a:gd name="T36" fmla="*/ 33 w 37"/>
                <a:gd name="T37" fmla="*/ 26 h 38"/>
                <a:gd name="T38" fmla="*/ 31 w 37"/>
                <a:gd name="T39" fmla="*/ 32 h 38"/>
                <a:gd name="T40" fmla="*/ 25 w 37"/>
                <a:gd name="T41" fmla="*/ 34 h 38"/>
                <a:gd name="T42" fmla="*/ 18 w 37"/>
                <a:gd name="T43" fmla="*/ 36 h 38"/>
                <a:gd name="T44" fmla="*/ 12 w 37"/>
                <a:gd name="T45" fmla="*/ 34 h 38"/>
                <a:gd name="T46" fmla="*/ 6 w 37"/>
                <a:gd name="T47" fmla="*/ 32 h 38"/>
                <a:gd name="T48" fmla="*/ 4 w 37"/>
                <a:gd name="T49" fmla="*/ 26 h 38"/>
                <a:gd name="T50" fmla="*/ 2 w 37"/>
                <a:gd name="T51" fmla="*/ 19 h 38"/>
                <a:gd name="T52" fmla="*/ 4 w 37"/>
                <a:gd name="T53" fmla="*/ 13 h 38"/>
                <a:gd name="T54" fmla="*/ 6 w 37"/>
                <a:gd name="T55" fmla="*/ 9 h 38"/>
                <a:gd name="T56" fmla="*/ 12 w 37"/>
                <a:gd name="T57" fmla="*/ 5 h 38"/>
                <a:gd name="T58" fmla="*/ 18 w 37"/>
                <a:gd name="T59" fmla="*/ 2 h 38"/>
                <a:gd name="T60" fmla="*/ 25 w 37"/>
                <a:gd name="T61" fmla="*/ 5 h 38"/>
                <a:gd name="T62" fmla="*/ 31 w 37"/>
                <a:gd name="T63" fmla="*/ 9 h 38"/>
                <a:gd name="T64" fmla="*/ 33 w 37"/>
                <a:gd name="T65" fmla="*/ 13 h 38"/>
                <a:gd name="T66" fmla="*/ 35 w 37"/>
                <a:gd name="T67" fmla="*/ 19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7"/>
                <a:gd name="T103" fmla="*/ 0 h 38"/>
                <a:gd name="T104" fmla="*/ 37 w 37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7" h="38">
                  <a:moveTo>
                    <a:pt x="37" y="19"/>
                  </a:moveTo>
                  <a:lnTo>
                    <a:pt x="35" y="13"/>
                  </a:lnTo>
                  <a:lnTo>
                    <a:pt x="31" y="7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8" y="38"/>
                  </a:lnTo>
                  <a:lnTo>
                    <a:pt x="25" y="36"/>
                  </a:lnTo>
                  <a:lnTo>
                    <a:pt x="31" y="32"/>
                  </a:lnTo>
                  <a:lnTo>
                    <a:pt x="35" y="28"/>
                  </a:lnTo>
                  <a:lnTo>
                    <a:pt x="37" y="19"/>
                  </a:lnTo>
                  <a:close/>
                  <a:moveTo>
                    <a:pt x="35" y="19"/>
                  </a:moveTo>
                  <a:lnTo>
                    <a:pt x="33" y="26"/>
                  </a:lnTo>
                  <a:lnTo>
                    <a:pt x="31" y="32"/>
                  </a:lnTo>
                  <a:lnTo>
                    <a:pt x="25" y="34"/>
                  </a:lnTo>
                  <a:lnTo>
                    <a:pt x="18" y="36"/>
                  </a:lnTo>
                  <a:lnTo>
                    <a:pt x="12" y="34"/>
                  </a:lnTo>
                  <a:lnTo>
                    <a:pt x="6" y="32"/>
                  </a:lnTo>
                  <a:lnTo>
                    <a:pt x="4" y="26"/>
                  </a:lnTo>
                  <a:lnTo>
                    <a:pt x="2" y="19"/>
                  </a:lnTo>
                  <a:lnTo>
                    <a:pt x="4" y="13"/>
                  </a:lnTo>
                  <a:lnTo>
                    <a:pt x="6" y="9"/>
                  </a:lnTo>
                  <a:lnTo>
                    <a:pt x="12" y="5"/>
                  </a:lnTo>
                  <a:lnTo>
                    <a:pt x="18" y="2"/>
                  </a:lnTo>
                  <a:lnTo>
                    <a:pt x="25" y="5"/>
                  </a:lnTo>
                  <a:lnTo>
                    <a:pt x="31" y="9"/>
                  </a:lnTo>
                  <a:lnTo>
                    <a:pt x="33" y="13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FE7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8" name="Freeform 587"/>
            <p:cNvSpPr>
              <a:spLocks noEditPoints="1"/>
            </p:cNvSpPr>
            <p:nvPr/>
          </p:nvSpPr>
          <p:spPr bwMode="auto">
            <a:xfrm>
              <a:off x="1401" y="2397"/>
              <a:ext cx="33" cy="34"/>
            </a:xfrm>
            <a:custGeom>
              <a:avLst/>
              <a:gdLst>
                <a:gd name="T0" fmla="*/ 33 w 33"/>
                <a:gd name="T1" fmla="*/ 17 h 34"/>
                <a:gd name="T2" fmla="*/ 33 w 33"/>
                <a:gd name="T3" fmla="*/ 11 h 34"/>
                <a:gd name="T4" fmla="*/ 29 w 33"/>
                <a:gd name="T5" fmla="*/ 5 h 34"/>
                <a:gd name="T6" fmla="*/ 23 w 33"/>
                <a:gd name="T7" fmla="*/ 0 h 34"/>
                <a:gd name="T8" fmla="*/ 16 w 33"/>
                <a:gd name="T9" fmla="*/ 0 h 34"/>
                <a:gd name="T10" fmla="*/ 10 w 33"/>
                <a:gd name="T11" fmla="*/ 0 h 34"/>
                <a:gd name="T12" fmla="*/ 4 w 33"/>
                <a:gd name="T13" fmla="*/ 5 h 34"/>
                <a:gd name="T14" fmla="*/ 0 w 33"/>
                <a:gd name="T15" fmla="*/ 11 h 34"/>
                <a:gd name="T16" fmla="*/ 0 w 33"/>
                <a:gd name="T17" fmla="*/ 17 h 34"/>
                <a:gd name="T18" fmla="*/ 0 w 33"/>
                <a:gd name="T19" fmla="*/ 24 h 34"/>
                <a:gd name="T20" fmla="*/ 4 w 33"/>
                <a:gd name="T21" fmla="*/ 30 h 34"/>
                <a:gd name="T22" fmla="*/ 10 w 33"/>
                <a:gd name="T23" fmla="*/ 34 h 34"/>
                <a:gd name="T24" fmla="*/ 16 w 33"/>
                <a:gd name="T25" fmla="*/ 34 h 34"/>
                <a:gd name="T26" fmla="*/ 23 w 33"/>
                <a:gd name="T27" fmla="*/ 34 h 34"/>
                <a:gd name="T28" fmla="*/ 29 w 33"/>
                <a:gd name="T29" fmla="*/ 30 h 34"/>
                <a:gd name="T30" fmla="*/ 33 w 33"/>
                <a:gd name="T31" fmla="*/ 24 h 34"/>
                <a:gd name="T32" fmla="*/ 33 w 33"/>
                <a:gd name="T33" fmla="*/ 17 h 34"/>
                <a:gd name="T34" fmla="*/ 31 w 33"/>
                <a:gd name="T35" fmla="*/ 17 h 34"/>
                <a:gd name="T36" fmla="*/ 31 w 33"/>
                <a:gd name="T37" fmla="*/ 24 h 34"/>
                <a:gd name="T38" fmla="*/ 27 w 33"/>
                <a:gd name="T39" fmla="*/ 28 h 34"/>
                <a:gd name="T40" fmla="*/ 23 w 33"/>
                <a:gd name="T41" fmla="*/ 32 h 34"/>
                <a:gd name="T42" fmla="*/ 16 w 33"/>
                <a:gd name="T43" fmla="*/ 32 h 34"/>
                <a:gd name="T44" fmla="*/ 10 w 33"/>
                <a:gd name="T45" fmla="*/ 32 h 34"/>
                <a:gd name="T46" fmla="*/ 6 w 33"/>
                <a:gd name="T47" fmla="*/ 28 h 34"/>
                <a:gd name="T48" fmla="*/ 2 w 33"/>
                <a:gd name="T49" fmla="*/ 24 h 34"/>
                <a:gd name="T50" fmla="*/ 2 w 33"/>
                <a:gd name="T51" fmla="*/ 17 h 34"/>
                <a:gd name="T52" fmla="*/ 2 w 33"/>
                <a:gd name="T53" fmla="*/ 11 h 34"/>
                <a:gd name="T54" fmla="*/ 6 w 33"/>
                <a:gd name="T55" fmla="*/ 7 h 34"/>
                <a:gd name="T56" fmla="*/ 10 w 33"/>
                <a:gd name="T57" fmla="*/ 3 h 34"/>
                <a:gd name="T58" fmla="*/ 16 w 33"/>
                <a:gd name="T59" fmla="*/ 3 h 34"/>
                <a:gd name="T60" fmla="*/ 23 w 33"/>
                <a:gd name="T61" fmla="*/ 3 h 34"/>
                <a:gd name="T62" fmla="*/ 27 w 33"/>
                <a:gd name="T63" fmla="*/ 7 h 34"/>
                <a:gd name="T64" fmla="*/ 31 w 33"/>
                <a:gd name="T65" fmla="*/ 11 h 34"/>
                <a:gd name="T66" fmla="*/ 31 w 33"/>
                <a:gd name="T67" fmla="*/ 17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3"/>
                <a:gd name="T103" fmla="*/ 0 h 34"/>
                <a:gd name="T104" fmla="*/ 33 w 33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3" h="34">
                  <a:moveTo>
                    <a:pt x="33" y="17"/>
                  </a:moveTo>
                  <a:lnTo>
                    <a:pt x="33" y="11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4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4" y="30"/>
                  </a:lnTo>
                  <a:lnTo>
                    <a:pt x="10" y="34"/>
                  </a:lnTo>
                  <a:lnTo>
                    <a:pt x="16" y="34"/>
                  </a:lnTo>
                  <a:lnTo>
                    <a:pt x="23" y="34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3" y="17"/>
                  </a:lnTo>
                  <a:close/>
                  <a:moveTo>
                    <a:pt x="31" y="17"/>
                  </a:moveTo>
                  <a:lnTo>
                    <a:pt x="31" y="24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4"/>
                  </a:lnTo>
                  <a:lnTo>
                    <a:pt x="2" y="17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6" y="3"/>
                  </a:lnTo>
                  <a:lnTo>
                    <a:pt x="23" y="3"/>
                  </a:lnTo>
                  <a:lnTo>
                    <a:pt x="27" y="7"/>
                  </a:lnTo>
                  <a:lnTo>
                    <a:pt x="31" y="11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rgbClr val="FE7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29" name="Freeform 588"/>
            <p:cNvSpPr>
              <a:spLocks noEditPoints="1"/>
            </p:cNvSpPr>
            <p:nvPr/>
          </p:nvSpPr>
          <p:spPr bwMode="auto">
            <a:xfrm>
              <a:off x="1401" y="2397"/>
              <a:ext cx="33" cy="34"/>
            </a:xfrm>
            <a:custGeom>
              <a:avLst/>
              <a:gdLst>
                <a:gd name="T0" fmla="*/ 33 w 33"/>
                <a:gd name="T1" fmla="*/ 17 h 34"/>
                <a:gd name="T2" fmla="*/ 31 w 33"/>
                <a:gd name="T3" fmla="*/ 11 h 34"/>
                <a:gd name="T4" fmla="*/ 29 w 33"/>
                <a:gd name="T5" fmla="*/ 7 h 34"/>
                <a:gd name="T6" fmla="*/ 23 w 33"/>
                <a:gd name="T7" fmla="*/ 3 h 34"/>
                <a:gd name="T8" fmla="*/ 16 w 33"/>
                <a:gd name="T9" fmla="*/ 0 h 34"/>
                <a:gd name="T10" fmla="*/ 10 w 33"/>
                <a:gd name="T11" fmla="*/ 3 h 34"/>
                <a:gd name="T12" fmla="*/ 4 w 33"/>
                <a:gd name="T13" fmla="*/ 7 h 34"/>
                <a:gd name="T14" fmla="*/ 2 w 33"/>
                <a:gd name="T15" fmla="*/ 11 h 34"/>
                <a:gd name="T16" fmla="*/ 0 w 33"/>
                <a:gd name="T17" fmla="*/ 17 h 34"/>
                <a:gd name="T18" fmla="*/ 2 w 33"/>
                <a:gd name="T19" fmla="*/ 24 h 34"/>
                <a:gd name="T20" fmla="*/ 4 w 33"/>
                <a:gd name="T21" fmla="*/ 30 h 34"/>
                <a:gd name="T22" fmla="*/ 10 w 33"/>
                <a:gd name="T23" fmla="*/ 32 h 34"/>
                <a:gd name="T24" fmla="*/ 16 w 33"/>
                <a:gd name="T25" fmla="*/ 34 h 34"/>
                <a:gd name="T26" fmla="*/ 23 w 33"/>
                <a:gd name="T27" fmla="*/ 32 h 34"/>
                <a:gd name="T28" fmla="*/ 29 w 33"/>
                <a:gd name="T29" fmla="*/ 30 h 34"/>
                <a:gd name="T30" fmla="*/ 31 w 33"/>
                <a:gd name="T31" fmla="*/ 24 h 34"/>
                <a:gd name="T32" fmla="*/ 33 w 33"/>
                <a:gd name="T33" fmla="*/ 17 h 34"/>
                <a:gd name="T34" fmla="*/ 31 w 33"/>
                <a:gd name="T35" fmla="*/ 17 h 34"/>
                <a:gd name="T36" fmla="*/ 29 w 33"/>
                <a:gd name="T37" fmla="*/ 24 h 34"/>
                <a:gd name="T38" fmla="*/ 27 w 33"/>
                <a:gd name="T39" fmla="*/ 28 h 34"/>
                <a:gd name="T40" fmla="*/ 23 w 33"/>
                <a:gd name="T41" fmla="*/ 30 h 34"/>
                <a:gd name="T42" fmla="*/ 16 w 33"/>
                <a:gd name="T43" fmla="*/ 32 h 34"/>
                <a:gd name="T44" fmla="*/ 10 w 33"/>
                <a:gd name="T45" fmla="*/ 30 h 34"/>
                <a:gd name="T46" fmla="*/ 6 w 33"/>
                <a:gd name="T47" fmla="*/ 28 h 34"/>
                <a:gd name="T48" fmla="*/ 4 w 33"/>
                <a:gd name="T49" fmla="*/ 24 h 34"/>
                <a:gd name="T50" fmla="*/ 2 w 33"/>
                <a:gd name="T51" fmla="*/ 17 h 34"/>
                <a:gd name="T52" fmla="*/ 4 w 33"/>
                <a:gd name="T53" fmla="*/ 11 h 34"/>
                <a:gd name="T54" fmla="*/ 6 w 33"/>
                <a:gd name="T55" fmla="*/ 7 h 34"/>
                <a:gd name="T56" fmla="*/ 10 w 33"/>
                <a:gd name="T57" fmla="*/ 5 h 34"/>
                <a:gd name="T58" fmla="*/ 16 w 33"/>
                <a:gd name="T59" fmla="*/ 3 h 34"/>
                <a:gd name="T60" fmla="*/ 23 w 33"/>
                <a:gd name="T61" fmla="*/ 5 h 34"/>
                <a:gd name="T62" fmla="*/ 27 w 33"/>
                <a:gd name="T63" fmla="*/ 7 h 34"/>
                <a:gd name="T64" fmla="*/ 29 w 33"/>
                <a:gd name="T65" fmla="*/ 11 h 34"/>
                <a:gd name="T66" fmla="*/ 31 w 33"/>
                <a:gd name="T67" fmla="*/ 17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3"/>
                <a:gd name="T103" fmla="*/ 0 h 34"/>
                <a:gd name="T104" fmla="*/ 33 w 33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3" h="34">
                  <a:moveTo>
                    <a:pt x="33" y="17"/>
                  </a:moveTo>
                  <a:lnTo>
                    <a:pt x="31" y="11"/>
                  </a:lnTo>
                  <a:lnTo>
                    <a:pt x="29" y="7"/>
                  </a:lnTo>
                  <a:lnTo>
                    <a:pt x="23" y="3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2" y="24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23" y="32"/>
                  </a:lnTo>
                  <a:lnTo>
                    <a:pt x="29" y="30"/>
                  </a:lnTo>
                  <a:lnTo>
                    <a:pt x="31" y="24"/>
                  </a:lnTo>
                  <a:lnTo>
                    <a:pt x="33" y="17"/>
                  </a:lnTo>
                  <a:close/>
                  <a:moveTo>
                    <a:pt x="31" y="17"/>
                  </a:moveTo>
                  <a:lnTo>
                    <a:pt x="29" y="24"/>
                  </a:lnTo>
                  <a:lnTo>
                    <a:pt x="27" y="28"/>
                  </a:lnTo>
                  <a:lnTo>
                    <a:pt x="23" y="30"/>
                  </a:lnTo>
                  <a:lnTo>
                    <a:pt x="16" y="32"/>
                  </a:lnTo>
                  <a:lnTo>
                    <a:pt x="10" y="30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17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5"/>
                  </a:lnTo>
                  <a:lnTo>
                    <a:pt x="16" y="3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29" y="11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rgbClr val="FE7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0" name="Freeform 589"/>
            <p:cNvSpPr>
              <a:spLocks noEditPoints="1"/>
            </p:cNvSpPr>
            <p:nvPr/>
          </p:nvSpPr>
          <p:spPr bwMode="auto">
            <a:xfrm>
              <a:off x="1403" y="2400"/>
              <a:ext cx="29" cy="29"/>
            </a:xfrm>
            <a:custGeom>
              <a:avLst/>
              <a:gdLst>
                <a:gd name="T0" fmla="*/ 29 w 29"/>
                <a:gd name="T1" fmla="*/ 14 h 29"/>
                <a:gd name="T2" fmla="*/ 29 w 29"/>
                <a:gd name="T3" fmla="*/ 8 h 29"/>
                <a:gd name="T4" fmla="*/ 25 w 29"/>
                <a:gd name="T5" fmla="*/ 4 h 29"/>
                <a:gd name="T6" fmla="*/ 21 w 29"/>
                <a:gd name="T7" fmla="*/ 0 h 29"/>
                <a:gd name="T8" fmla="*/ 14 w 29"/>
                <a:gd name="T9" fmla="*/ 0 h 29"/>
                <a:gd name="T10" fmla="*/ 8 w 29"/>
                <a:gd name="T11" fmla="*/ 0 h 29"/>
                <a:gd name="T12" fmla="*/ 4 w 29"/>
                <a:gd name="T13" fmla="*/ 4 h 29"/>
                <a:gd name="T14" fmla="*/ 0 w 29"/>
                <a:gd name="T15" fmla="*/ 8 h 29"/>
                <a:gd name="T16" fmla="*/ 0 w 29"/>
                <a:gd name="T17" fmla="*/ 14 h 29"/>
                <a:gd name="T18" fmla="*/ 0 w 29"/>
                <a:gd name="T19" fmla="*/ 21 h 29"/>
                <a:gd name="T20" fmla="*/ 4 w 29"/>
                <a:gd name="T21" fmla="*/ 25 h 29"/>
                <a:gd name="T22" fmla="*/ 8 w 29"/>
                <a:gd name="T23" fmla="*/ 29 h 29"/>
                <a:gd name="T24" fmla="*/ 14 w 29"/>
                <a:gd name="T25" fmla="*/ 29 h 29"/>
                <a:gd name="T26" fmla="*/ 21 w 29"/>
                <a:gd name="T27" fmla="*/ 29 h 29"/>
                <a:gd name="T28" fmla="*/ 25 w 29"/>
                <a:gd name="T29" fmla="*/ 25 h 29"/>
                <a:gd name="T30" fmla="*/ 29 w 29"/>
                <a:gd name="T31" fmla="*/ 21 h 29"/>
                <a:gd name="T32" fmla="*/ 29 w 29"/>
                <a:gd name="T33" fmla="*/ 14 h 29"/>
                <a:gd name="T34" fmla="*/ 27 w 29"/>
                <a:gd name="T35" fmla="*/ 14 h 29"/>
                <a:gd name="T36" fmla="*/ 27 w 29"/>
                <a:gd name="T37" fmla="*/ 18 h 29"/>
                <a:gd name="T38" fmla="*/ 23 w 29"/>
                <a:gd name="T39" fmla="*/ 23 h 29"/>
                <a:gd name="T40" fmla="*/ 19 w 29"/>
                <a:gd name="T41" fmla="*/ 27 h 29"/>
                <a:gd name="T42" fmla="*/ 14 w 29"/>
                <a:gd name="T43" fmla="*/ 27 h 29"/>
                <a:gd name="T44" fmla="*/ 10 w 29"/>
                <a:gd name="T45" fmla="*/ 27 h 29"/>
                <a:gd name="T46" fmla="*/ 6 w 29"/>
                <a:gd name="T47" fmla="*/ 23 h 29"/>
                <a:gd name="T48" fmla="*/ 2 w 29"/>
                <a:gd name="T49" fmla="*/ 18 h 29"/>
                <a:gd name="T50" fmla="*/ 2 w 29"/>
                <a:gd name="T51" fmla="*/ 14 h 29"/>
                <a:gd name="T52" fmla="*/ 2 w 29"/>
                <a:gd name="T53" fmla="*/ 10 h 29"/>
                <a:gd name="T54" fmla="*/ 6 w 29"/>
                <a:gd name="T55" fmla="*/ 6 h 29"/>
                <a:gd name="T56" fmla="*/ 10 w 29"/>
                <a:gd name="T57" fmla="*/ 2 h 29"/>
                <a:gd name="T58" fmla="*/ 14 w 29"/>
                <a:gd name="T59" fmla="*/ 2 h 29"/>
                <a:gd name="T60" fmla="*/ 19 w 29"/>
                <a:gd name="T61" fmla="*/ 2 h 29"/>
                <a:gd name="T62" fmla="*/ 23 w 29"/>
                <a:gd name="T63" fmla="*/ 6 h 29"/>
                <a:gd name="T64" fmla="*/ 27 w 29"/>
                <a:gd name="T65" fmla="*/ 10 h 29"/>
                <a:gd name="T66" fmla="*/ 27 w 29"/>
                <a:gd name="T67" fmla="*/ 14 h 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29"/>
                <a:gd name="T104" fmla="*/ 29 w 29"/>
                <a:gd name="T105" fmla="*/ 29 h 2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29">
                  <a:moveTo>
                    <a:pt x="29" y="14"/>
                  </a:moveTo>
                  <a:lnTo>
                    <a:pt x="29" y="8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8" y="29"/>
                  </a:lnTo>
                  <a:lnTo>
                    <a:pt x="14" y="29"/>
                  </a:lnTo>
                  <a:lnTo>
                    <a:pt x="21" y="29"/>
                  </a:lnTo>
                  <a:lnTo>
                    <a:pt x="25" y="25"/>
                  </a:lnTo>
                  <a:lnTo>
                    <a:pt x="29" y="21"/>
                  </a:lnTo>
                  <a:lnTo>
                    <a:pt x="29" y="14"/>
                  </a:lnTo>
                  <a:close/>
                  <a:moveTo>
                    <a:pt x="27" y="14"/>
                  </a:moveTo>
                  <a:lnTo>
                    <a:pt x="27" y="18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6" y="23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E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1" name="Freeform 590"/>
            <p:cNvSpPr>
              <a:spLocks noEditPoints="1"/>
            </p:cNvSpPr>
            <p:nvPr/>
          </p:nvSpPr>
          <p:spPr bwMode="auto">
            <a:xfrm>
              <a:off x="1403" y="2400"/>
              <a:ext cx="29" cy="29"/>
            </a:xfrm>
            <a:custGeom>
              <a:avLst/>
              <a:gdLst>
                <a:gd name="T0" fmla="*/ 29 w 29"/>
                <a:gd name="T1" fmla="*/ 14 h 29"/>
                <a:gd name="T2" fmla="*/ 27 w 29"/>
                <a:gd name="T3" fmla="*/ 8 h 29"/>
                <a:gd name="T4" fmla="*/ 25 w 29"/>
                <a:gd name="T5" fmla="*/ 4 h 29"/>
                <a:gd name="T6" fmla="*/ 21 w 29"/>
                <a:gd name="T7" fmla="*/ 2 h 29"/>
                <a:gd name="T8" fmla="*/ 14 w 29"/>
                <a:gd name="T9" fmla="*/ 0 h 29"/>
                <a:gd name="T10" fmla="*/ 8 w 29"/>
                <a:gd name="T11" fmla="*/ 2 h 29"/>
                <a:gd name="T12" fmla="*/ 4 w 29"/>
                <a:gd name="T13" fmla="*/ 4 h 29"/>
                <a:gd name="T14" fmla="*/ 2 w 29"/>
                <a:gd name="T15" fmla="*/ 8 h 29"/>
                <a:gd name="T16" fmla="*/ 0 w 29"/>
                <a:gd name="T17" fmla="*/ 14 h 29"/>
                <a:gd name="T18" fmla="*/ 2 w 29"/>
                <a:gd name="T19" fmla="*/ 21 h 29"/>
                <a:gd name="T20" fmla="*/ 4 w 29"/>
                <a:gd name="T21" fmla="*/ 25 h 29"/>
                <a:gd name="T22" fmla="*/ 8 w 29"/>
                <a:gd name="T23" fmla="*/ 27 h 29"/>
                <a:gd name="T24" fmla="*/ 14 w 29"/>
                <a:gd name="T25" fmla="*/ 29 h 29"/>
                <a:gd name="T26" fmla="*/ 21 w 29"/>
                <a:gd name="T27" fmla="*/ 27 h 29"/>
                <a:gd name="T28" fmla="*/ 25 w 29"/>
                <a:gd name="T29" fmla="*/ 25 h 29"/>
                <a:gd name="T30" fmla="*/ 27 w 29"/>
                <a:gd name="T31" fmla="*/ 21 h 29"/>
                <a:gd name="T32" fmla="*/ 29 w 29"/>
                <a:gd name="T33" fmla="*/ 14 h 29"/>
                <a:gd name="T34" fmla="*/ 27 w 29"/>
                <a:gd name="T35" fmla="*/ 14 h 29"/>
                <a:gd name="T36" fmla="*/ 25 w 29"/>
                <a:gd name="T37" fmla="*/ 18 h 29"/>
                <a:gd name="T38" fmla="*/ 23 w 29"/>
                <a:gd name="T39" fmla="*/ 23 h 29"/>
                <a:gd name="T40" fmla="*/ 19 w 29"/>
                <a:gd name="T41" fmla="*/ 25 h 29"/>
                <a:gd name="T42" fmla="*/ 14 w 29"/>
                <a:gd name="T43" fmla="*/ 27 h 29"/>
                <a:gd name="T44" fmla="*/ 10 w 29"/>
                <a:gd name="T45" fmla="*/ 25 h 29"/>
                <a:gd name="T46" fmla="*/ 6 w 29"/>
                <a:gd name="T47" fmla="*/ 23 h 29"/>
                <a:gd name="T48" fmla="*/ 4 w 29"/>
                <a:gd name="T49" fmla="*/ 18 h 29"/>
                <a:gd name="T50" fmla="*/ 2 w 29"/>
                <a:gd name="T51" fmla="*/ 14 h 29"/>
                <a:gd name="T52" fmla="*/ 4 w 29"/>
                <a:gd name="T53" fmla="*/ 10 h 29"/>
                <a:gd name="T54" fmla="*/ 6 w 29"/>
                <a:gd name="T55" fmla="*/ 6 h 29"/>
                <a:gd name="T56" fmla="*/ 10 w 29"/>
                <a:gd name="T57" fmla="*/ 4 h 29"/>
                <a:gd name="T58" fmla="*/ 14 w 29"/>
                <a:gd name="T59" fmla="*/ 2 h 29"/>
                <a:gd name="T60" fmla="*/ 19 w 29"/>
                <a:gd name="T61" fmla="*/ 4 h 29"/>
                <a:gd name="T62" fmla="*/ 23 w 29"/>
                <a:gd name="T63" fmla="*/ 6 h 29"/>
                <a:gd name="T64" fmla="*/ 25 w 29"/>
                <a:gd name="T65" fmla="*/ 10 h 29"/>
                <a:gd name="T66" fmla="*/ 27 w 29"/>
                <a:gd name="T67" fmla="*/ 14 h 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29"/>
                <a:gd name="T104" fmla="*/ 29 w 29"/>
                <a:gd name="T105" fmla="*/ 29 h 2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29">
                  <a:moveTo>
                    <a:pt x="29" y="14"/>
                  </a:moveTo>
                  <a:lnTo>
                    <a:pt x="27" y="8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7"/>
                  </a:lnTo>
                  <a:lnTo>
                    <a:pt x="14" y="29"/>
                  </a:lnTo>
                  <a:lnTo>
                    <a:pt x="21" y="27"/>
                  </a:lnTo>
                  <a:lnTo>
                    <a:pt x="25" y="25"/>
                  </a:lnTo>
                  <a:lnTo>
                    <a:pt x="27" y="21"/>
                  </a:lnTo>
                  <a:lnTo>
                    <a:pt x="29" y="14"/>
                  </a:lnTo>
                  <a:close/>
                  <a:moveTo>
                    <a:pt x="27" y="14"/>
                  </a:moveTo>
                  <a:lnTo>
                    <a:pt x="25" y="18"/>
                  </a:lnTo>
                  <a:lnTo>
                    <a:pt x="23" y="23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0" y="25"/>
                  </a:lnTo>
                  <a:lnTo>
                    <a:pt x="6" y="23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4"/>
                  </a:lnTo>
                  <a:lnTo>
                    <a:pt x="23" y="6"/>
                  </a:lnTo>
                  <a:lnTo>
                    <a:pt x="25" y="10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E7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2" name="Freeform 591"/>
            <p:cNvSpPr>
              <a:spLocks noEditPoints="1"/>
            </p:cNvSpPr>
            <p:nvPr/>
          </p:nvSpPr>
          <p:spPr bwMode="auto">
            <a:xfrm>
              <a:off x="1405" y="2402"/>
              <a:ext cx="25" cy="25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8 h 25"/>
                <a:gd name="T4" fmla="*/ 21 w 25"/>
                <a:gd name="T5" fmla="*/ 4 h 25"/>
                <a:gd name="T6" fmla="*/ 17 w 25"/>
                <a:gd name="T7" fmla="*/ 0 h 25"/>
                <a:gd name="T8" fmla="*/ 12 w 25"/>
                <a:gd name="T9" fmla="*/ 0 h 25"/>
                <a:gd name="T10" fmla="*/ 8 w 25"/>
                <a:gd name="T11" fmla="*/ 0 h 25"/>
                <a:gd name="T12" fmla="*/ 4 w 25"/>
                <a:gd name="T13" fmla="*/ 4 h 25"/>
                <a:gd name="T14" fmla="*/ 0 w 25"/>
                <a:gd name="T15" fmla="*/ 8 h 25"/>
                <a:gd name="T16" fmla="*/ 0 w 25"/>
                <a:gd name="T17" fmla="*/ 12 h 25"/>
                <a:gd name="T18" fmla="*/ 0 w 25"/>
                <a:gd name="T19" fmla="*/ 16 h 25"/>
                <a:gd name="T20" fmla="*/ 4 w 25"/>
                <a:gd name="T21" fmla="*/ 21 h 25"/>
                <a:gd name="T22" fmla="*/ 8 w 25"/>
                <a:gd name="T23" fmla="*/ 25 h 25"/>
                <a:gd name="T24" fmla="*/ 12 w 25"/>
                <a:gd name="T25" fmla="*/ 25 h 25"/>
                <a:gd name="T26" fmla="*/ 17 w 25"/>
                <a:gd name="T27" fmla="*/ 25 h 25"/>
                <a:gd name="T28" fmla="*/ 21 w 25"/>
                <a:gd name="T29" fmla="*/ 21 h 25"/>
                <a:gd name="T30" fmla="*/ 25 w 25"/>
                <a:gd name="T31" fmla="*/ 16 h 25"/>
                <a:gd name="T32" fmla="*/ 25 w 25"/>
                <a:gd name="T33" fmla="*/ 12 h 25"/>
                <a:gd name="T34" fmla="*/ 23 w 25"/>
                <a:gd name="T35" fmla="*/ 12 h 25"/>
                <a:gd name="T36" fmla="*/ 23 w 25"/>
                <a:gd name="T37" fmla="*/ 16 h 25"/>
                <a:gd name="T38" fmla="*/ 21 w 25"/>
                <a:gd name="T39" fmla="*/ 21 h 25"/>
                <a:gd name="T40" fmla="*/ 17 w 25"/>
                <a:gd name="T41" fmla="*/ 23 h 25"/>
                <a:gd name="T42" fmla="*/ 12 w 25"/>
                <a:gd name="T43" fmla="*/ 23 h 25"/>
                <a:gd name="T44" fmla="*/ 8 w 25"/>
                <a:gd name="T45" fmla="*/ 23 h 25"/>
                <a:gd name="T46" fmla="*/ 4 w 25"/>
                <a:gd name="T47" fmla="*/ 21 h 25"/>
                <a:gd name="T48" fmla="*/ 2 w 25"/>
                <a:gd name="T49" fmla="*/ 16 h 25"/>
                <a:gd name="T50" fmla="*/ 2 w 25"/>
                <a:gd name="T51" fmla="*/ 12 h 25"/>
                <a:gd name="T52" fmla="*/ 2 w 25"/>
                <a:gd name="T53" fmla="*/ 8 h 25"/>
                <a:gd name="T54" fmla="*/ 4 w 25"/>
                <a:gd name="T55" fmla="*/ 6 h 25"/>
                <a:gd name="T56" fmla="*/ 8 w 25"/>
                <a:gd name="T57" fmla="*/ 2 h 25"/>
                <a:gd name="T58" fmla="*/ 12 w 25"/>
                <a:gd name="T59" fmla="*/ 2 h 25"/>
                <a:gd name="T60" fmla="*/ 17 w 25"/>
                <a:gd name="T61" fmla="*/ 2 h 25"/>
                <a:gd name="T62" fmla="*/ 21 w 25"/>
                <a:gd name="T63" fmla="*/ 6 h 25"/>
                <a:gd name="T64" fmla="*/ 23 w 25"/>
                <a:gd name="T65" fmla="*/ 8 h 25"/>
                <a:gd name="T66" fmla="*/ 23 w 25"/>
                <a:gd name="T67" fmla="*/ 12 h 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25"/>
                <a:gd name="T104" fmla="*/ 25 w 25"/>
                <a:gd name="T105" fmla="*/ 25 h 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25">
                  <a:moveTo>
                    <a:pt x="25" y="12"/>
                  </a:moveTo>
                  <a:lnTo>
                    <a:pt x="25" y="8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1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5" y="16"/>
                  </a:lnTo>
                  <a:lnTo>
                    <a:pt x="25" y="12"/>
                  </a:lnTo>
                  <a:close/>
                  <a:moveTo>
                    <a:pt x="23" y="12"/>
                  </a:moveTo>
                  <a:lnTo>
                    <a:pt x="23" y="16"/>
                  </a:lnTo>
                  <a:lnTo>
                    <a:pt x="21" y="21"/>
                  </a:lnTo>
                  <a:lnTo>
                    <a:pt x="17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4" y="21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7" y="2"/>
                  </a:lnTo>
                  <a:lnTo>
                    <a:pt x="21" y="6"/>
                  </a:lnTo>
                  <a:lnTo>
                    <a:pt x="23" y="8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E7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3" name="Freeform 592"/>
            <p:cNvSpPr>
              <a:spLocks noEditPoints="1"/>
            </p:cNvSpPr>
            <p:nvPr/>
          </p:nvSpPr>
          <p:spPr bwMode="auto">
            <a:xfrm>
              <a:off x="1405" y="2402"/>
              <a:ext cx="25" cy="25"/>
            </a:xfrm>
            <a:custGeom>
              <a:avLst/>
              <a:gdLst>
                <a:gd name="T0" fmla="*/ 25 w 25"/>
                <a:gd name="T1" fmla="*/ 12 h 25"/>
                <a:gd name="T2" fmla="*/ 23 w 25"/>
                <a:gd name="T3" fmla="*/ 8 h 25"/>
                <a:gd name="T4" fmla="*/ 21 w 25"/>
                <a:gd name="T5" fmla="*/ 4 h 25"/>
                <a:gd name="T6" fmla="*/ 17 w 25"/>
                <a:gd name="T7" fmla="*/ 2 h 25"/>
                <a:gd name="T8" fmla="*/ 12 w 25"/>
                <a:gd name="T9" fmla="*/ 0 h 25"/>
                <a:gd name="T10" fmla="*/ 8 w 25"/>
                <a:gd name="T11" fmla="*/ 2 h 25"/>
                <a:gd name="T12" fmla="*/ 4 w 25"/>
                <a:gd name="T13" fmla="*/ 4 h 25"/>
                <a:gd name="T14" fmla="*/ 2 w 25"/>
                <a:gd name="T15" fmla="*/ 8 h 25"/>
                <a:gd name="T16" fmla="*/ 0 w 25"/>
                <a:gd name="T17" fmla="*/ 12 h 25"/>
                <a:gd name="T18" fmla="*/ 2 w 25"/>
                <a:gd name="T19" fmla="*/ 16 h 25"/>
                <a:gd name="T20" fmla="*/ 4 w 25"/>
                <a:gd name="T21" fmla="*/ 21 h 25"/>
                <a:gd name="T22" fmla="*/ 8 w 25"/>
                <a:gd name="T23" fmla="*/ 23 h 25"/>
                <a:gd name="T24" fmla="*/ 12 w 25"/>
                <a:gd name="T25" fmla="*/ 25 h 25"/>
                <a:gd name="T26" fmla="*/ 17 w 25"/>
                <a:gd name="T27" fmla="*/ 23 h 25"/>
                <a:gd name="T28" fmla="*/ 21 w 25"/>
                <a:gd name="T29" fmla="*/ 21 h 25"/>
                <a:gd name="T30" fmla="*/ 23 w 25"/>
                <a:gd name="T31" fmla="*/ 16 h 25"/>
                <a:gd name="T32" fmla="*/ 25 w 25"/>
                <a:gd name="T33" fmla="*/ 12 h 25"/>
                <a:gd name="T34" fmla="*/ 21 w 25"/>
                <a:gd name="T35" fmla="*/ 12 h 25"/>
                <a:gd name="T36" fmla="*/ 21 w 25"/>
                <a:gd name="T37" fmla="*/ 16 h 25"/>
                <a:gd name="T38" fmla="*/ 19 w 25"/>
                <a:gd name="T39" fmla="*/ 19 h 25"/>
                <a:gd name="T40" fmla="*/ 17 w 25"/>
                <a:gd name="T41" fmla="*/ 21 h 25"/>
                <a:gd name="T42" fmla="*/ 12 w 25"/>
                <a:gd name="T43" fmla="*/ 23 h 25"/>
                <a:gd name="T44" fmla="*/ 8 w 25"/>
                <a:gd name="T45" fmla="*/ 21 h 25"/>
                <a:gd name="T46" fmla="*/ 6 w 25"/>
                <a:gd name="T47" fmla="*/ 19 h 25"/>
                <a:gd name="T48" fmla="*/ 4 w 25"/>
                <a:gd name="T49" fmla="*/ 16 h 25"/>
                <a:gd name="T50" fmla="*/ 4 w 25"/>
                <a:gd name="T51" fmla="*/ 12 h 25"/>
                <a:gd name="T52" fmla="*/ 4 w 25"/>
                <a:gd name="T53" fmla="*/ 8 h 25"/>
                <a:gd name="T54" fmla="*/ 6 w 25"/>
                <a:gd name="T55" fmla="*/ 6 h 25"/>
                <a:gd name="T56" fmla="*/ 8 w 25"/>
                <a:gd name="T57" fmla="*/ 4 h 25"/>
                <a:gd name="T58" fmla="*/ 12 w 25"/>
                <a:gd name="T59" fmla="*/ 4 h 25"/>
                <a:gd name="T60" fmla="*/ 17 w 25"/>
                <a:gd name="T61" fmla="*/ 4 h 25"/>
                <a:gd name="T62" fmla="*/ 19 w 25"/>
                <a:gd name="T63" fmla="*/ 6 h 25"/>
                <a:gd name="T64" fmla="*/ 21 w 25"/>
                <a:gd name="T65" fmla="*/ 8 h 25"/>
                <a:gd name="T66" fmla="*/ 21 w 25"/>
                <a:gd name="T67" fmla="*/ 12 h 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25"/>
                <a:gd name="T104" fmla="*/ 25 w 25"/>
                <a:gd name="T105" fmla="*/ 25 h 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25">
                  <a:moveTo>
                    <a:pt x="25" y="12"/>
                  </a:moveTo>
                  <a:lnTo>
                    <a:pt x="23" y="8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6"/>
                  </a:lnTo>
                  <a:lnTo>
                    <a:pt x="25" y="12"/>
                  </a:lnTo>
                  <a:close/>
                  <a:moveTo>
                    <a:pt x="21" y="12"/>
                  </a:moveTo>
                  <a:lnTo>
                    <a:pt x="21" y="16"/>
                  </a:lnTo>
                  <a:lnTo>
                    <a:pt x="19" y="19"/>
                  </a:lnTo>
                  <a:lnTo>
                    <a:pt x="17" y="21"/>
                  </a:lnTo>
                  <a:lnTo>
                    <a:pt x="12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FE7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4" name="Freeform 593"/>
            <p:cNvSpPr>
              <a:spLocks noEditPoints="1"/>
            </p:cNvSpPr>
            <p:nvPr/>
          </p:nvSpPr>
          <p:spPr bwMode="auto">
            <a:xfrm>
              <a:off x="1407" y="2404"/>
              <a:ext cx="21" cy="21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6 h 21"/>
                <a:gd name="T4" fmla="*/ 19 w 21"/>
                <a:gd name="T5" fmla="*/ 4 h 21"/>
                <a:gd name="T6" fmla="*/ 15 w 21"/>
                <a:gd name="T7" fmla="*/ 0 h 21"/>
                <a:gd name="T8" fmla="*/ 10 w 21"/>
                <a:gd name="T9" fmla="*/ 0 h 21"/>
                <a:gd name="T10" fmla="*/ 6 w 21"/>
                <a:gd name="T11" fmla="*/ 0 h 21"/>
                <a:gd name="T12" fmla="*/ 2 w 21"/>
                <a:gd name="T13" fmla="*/ 4 h 21"/>
                <a:gd name="T14" fmla="*/ 0 w 21"/>
                <a:gd name="T15" fmla="*/ 6 h 21"/>
                <a:gd name="T16" fmla="*/ 0 w 21"/>
                <a:gd name="T17" fmla="*/ 10 h 21"/>
                <a:gd name="T18" fmla="*/ 0 w 21"/>
                <a:gd name="T19" fmla="*/ 14 h 21"/>
                <a:gd name="T20" fmla="*/ 2 w 21"/>
                <a:gd name="T21" fmla="*/ 19 h 21"/>
                <a:gd name="T22" fmla="*/ 6 w 21"/>
                <a:gd name="T23" fmla="*/ 21 h 21"/>
                <a:gd name="T24" fmla="*/ 10 w 21"/>
                <a:gd name="T25" fmla="*/ 21 h 21"/>
                <a:gd name="T26" fmla="*/ 15 w 21"/>
                <a:gd name="T27" fmla="*/ 21 h 21"/>
                <a:gd name="T28" fmla="*/ 19 w 21"/>
                <a:gd name="T29" fmla="*/ 19 h 21"/>
                <a:gd name="T30" fmla="*/ 21 w 21"/>
                <a:gd name="T31" fmla="*/ 14 h 21"/>
                <a:gd name="T32" fmla="*/ 21 w 21"/>
                <a:gd name="T33" fmla="*/ 10 h 21"/>
                <a:gd name="T34" fmla="*/ 19 w 21"/>
                <a:gd name="T35" fmla="*/ 10 h 21"/>
                <a:gd name="T36" fmla="*/ 19 w 21"/>
                <a:gd name="T37" fmla="*/ 14 h 21"/>
                <a:gd name="T38" fmla="*/ 17 w 21"/>
                <a:gd name="T39" fmla="*/ 17 h 21"/>
                <a:gd name="T40" fmla="*/ 15 w 21"/>
                <a:gd name="T41" fmla="*/ 19 h 21"/>
                <a:gd name="T42" fmla="*/ 10 w 21"/>
                <a:gd name="T43" fmla="*/ 19 h 21"/>
                <a:gd name="T44" fmla="*/ 6 w 21"/>
                <a:gd name="T45" fmla="*/ 19 h 21"/>
                <a:gd name="T46" fmla="*/ 4 w 21"/>
                <a:gd name="T47" fmla="*/ 17 h 21"/>
                <a:gd name="T48" fmla="*/ 2 w 21"/>
                <a:gd name="T49" fmla="*/ 14 h 21"/>
                <a:gd name="T50" fmla="*/ 2 w 21"/>
                <a:gd name="T51" fmla="*/ 10 h 21"/>
                <a:gd name="T52" fmla="*/ 2 w 21"/>
                <a:gd name="T53" fmla="*/ 8 h 21"/>
                <a:gd name="T54" fmla="*/ 4 w 21"/>
                <a:gd name="T55" fmla="*/ 4 h 21"/>
                <a:gd name="T56" fmla="*/ 6 w 21"/>
                <a:gd name="T57" fmla="*/ 2 h 21"/>
                <a:gd name="T58" fmla="*/ 10 w 21"/>
                <a:gd name="T59" fmla="*/ 2 h 21"/>
                <a:gd name="T60" fmla="*/ 15 w 21"/>
                <a:gd name="T61" fmla="*/ 2 h 21"/>
                <a:gd name="T62" fmla="*/ 17 w 21"/>
                <a:gd name="T63" fmla="*/ 4 h 21"/>
                <a:gd name="T64" fmla="*/ 19 w 21"/>
                <a:gd name="T65" fmla="*/ 8 h 21"/>
                <a:gd name="T66" fmla="*/ 19 w 21"/>
                <a:gd name="T67" fmla="*/ 10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"/>
                <a:gd name="T103" fmla="*/ 0 h 21"/>
                <a:gd name="T104" fmla="*/ 21 w 21"/>
                <a:gd name="T105" fmla="*/ 21 h 2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" h="21">
                  <a:moveTo>
                    <a:pt x="21" y="10"/>
                  </a:moveTo>
                  <a:lnTo>
                    <a:pt x="21" y="6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1" y="14"/>
                  </a:lnTo>
                  <a:lnTo>
                    <a:pt x="21" y="10"/>
                  </a:lnTo>
                  <a:close/>
                  <a:moveTo>
                    <a:pt x="19" y="10"/>
                  </a:moveTo>
                  <a:lnTo>
                    <a:pt x="19" y="14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8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E8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5" name="Freeform 594"/>
            <p:cNvSpPr>
              <a:spLocks noEditPoints="1"/>
            </p:cNvSpPr>
            <p:nvPr/>
          </p:nvSpPr>
          <p:spPr bwMode="auto">
            <a:xfrm>
              <a:off x="1409" y="2406"/>
              <a:ext cx="17" cy="19"/>
            </a:xfrm>
            <a:custGeom>
              <a:avLst/>
              <a:gdLst>
                <a:gd name="T0" fmla="*/ 17 w 17"/>
                <a:gd name="T1" fmla="*/ 8 h 19"/>
                <a:gd name="T2" fmla="*/ 17 w 17"/>
                <a:gd name="T3" fmla="*/ 4 h 19"/>
                <a:gd name="T4" fmla="*/ 15 w 17"/>
                <a:gd name="T5" fmla="*/ 2 h 19"/>
                <a:gd name="T6" fmla="*/ 13 w 17"/>
                <a:gd name="T7" fmla="*/ 0 h 19"/>
                <a:gd name="T8" fmla="*/ 8 w 17"/>
                <a:gd name="T9" fmla="*/ 0 h 19"/>
                <a:gd name="T10" fmla="*/ 4 w 17"/>
                <a:gd name="T11" fmla="*/ 0 h 19"/>
                <a:gd name="T12" fmla="*/ 2 w 17"/>
                <a:gd name="T13" fmla="*/ 2 h 19"/>
                <a:gd name="T14" fmla="*/ 0 w 17"/>
                <a:gd name="T15" fmla="*/ 4 h 19"/>
                <a:gd name="T16" fmla="*/ 0 w 17"/>
                <a:gd name="T17" fmla="*/ 8 h 19"/>
                <a:gd name="T18" fmla="*/ 0 w 17"/>
                <a:gd name="T19" fmla="*/ 12 h 19"/>
                <a:gd name="T20" fmla="*/ 2 w 17"/>
                <a:gd name="T21" fmla="*/ 15 h 19"/>
                <a:gd name="T22" fmla="*/ 4 w 17"/>
                <a:gd name="T23" fmla="*/ 17 h 19"/>
                <a:gd name="T24" fmla="*/ 8 w 17"/>
                <a:gd name="T25" fmla="*/ 19 h 19"/>
                <a:gd name="T26" fmla="*/ 13 w 17"/>
                <a:gd name="T27" fmla="*/ 17 h 19"/>
                <a:gd name="T28" fmla="*/ 15 w 17"/>
                <a:gd name="T29" fmla="*/ 15 h 19"/>
                <a:gd name="T30" fmla="*/ 17 w 17"/>
                <a:gd name="T31" fmla="*/ 12 h 19"/>
                <a:gd name="T32" fmla="*/ 17 w 17"/>
                <a:gd name="T33" fmla="*/ 8 h 19"/>
                <a:gd name="T34" fmla="*/ 15 w 17"/>
                <a:gd name="T35" fmla="*/ 8 h 19"/>
                <a:gd name="T36" fmla="*/ 13 w 17"/>
                <a:gd name="T37" fmla="*/ 12 h 19"/>
                <a:gd name="T38" fmla="*/ 8 w 17"/>
                <a:gd name="T39" fmla="*/ 15 h 19"/>
                <a:gd name="T40" fmla="*/ 4 w 17"/>
                <a:gd name="T41" fmla="*/ 12 h 19"/>
                <a:gd name="T42" fmla="*/ 2 w 17"/>
                <a:gd name="T43" fmla="*/ 8 h 19"/>
                <a:gd name="T44" fmla="*/ 4 w 17"/>
                <a:gd name="T45" fmla="*/ 4 h 19"/>
                <a:gd name="T46" fmla="*/ 8 w 17"/>
                <a:gd name="T47" fmla="*/ 2 h 19"/>
                <a:gd name="T48" fmla="*/ 13 w 17"/>
                <a:gd name="T49" fmla="*/ 4 h 19"/>
                <a:gd name="T50" fmla="*/ 15 w 17"/>
                <a:gd name="T51" fmla="*/ 8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19"/>
                <a:gd name="T80" fmla="*/ 17 w 17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19">
                  <a:moveTo>
                    <a:pt x="17" y="8"/>
                  </a:moveTo>
                  <a:lnTo>
                    <a:pt x="17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8" y="19"/>
                  </a:lnTo>
                  <a:lnTo>
                    <a:pt x="13" y="17"/>
                  </a:lnTo>
                  <a:lnTo>
                    <a:pt x="15" y="15"/>
                  </a:lnTo>
                  <a:lnTo>
                    <a:pt x="17" y="12"/>
                  </a:lnTo>
                  <a:lnTo>
                    <a:pt x="17" y="8"/>
                  </a:lnTo>
                  <a:close/>
                  <a:moveTo>
                    <a:pt x="15" y="8"/>
                  </a:moveTo>
                  <a:lnTo>
                    <a:pt x="13" y="12"/>
                  </a:lnTo>
                  <a:lnTo>
                    <a:pt x="8" y="15"/>
                  </a:lnTo>
                  <a:lnTo>
                    <a:pt x="4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E8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6" name="Freeform 595"/>
            <p:cNvSpPr>
              <a:spLocks noEditPoints="1"/>
            </p:cNvSpPr>
            <p:nvPr/>
          </p:nvSpPr>
          <p:spPr bwMode="auto">
            <a:xfrm>
              <a:off x="1409" y="2406"/>
              <a:ext cx="17" cy="17"/>
            </a:xfrm>
            <a:custGeom>
              <a:avLst/>
              <a:gdLst>
                <a:gd name="T0" fmla="*/ 17 w 17"/>
                <a:gd name="T1" fmla="*/ 8 h 17"/>
                <a:gd name="T2" fmla="*/ 17 w 17"/>
                <a:gd name="T3" fmla="*/ 6 h 17"/>
                <a:gd name="T4" fmla="*/ 15 w 17"/>
                <a:gd name="T5" fmla="*/ 2 h 17"/>
                <a:gd name="T6" fmla="*/ 13 w 17"/>
                <a:gd name="T7" fmla="*/ 0 h 17"/>
                <a:gd name="T8" fmla="*/ 8 w 17"/>
                <a:gd name="T9" fmla="*/ 0 h 17"/>
                <a:gd name="T10" fmla="*/ 4 w 17"/>
                <a:gd name="T11" fmla="*/ 0 h 17"/>
                <a:gd name="T12" fmla="*/ 2 w 17"/>
                <a:gd name="T13" fmla="*/ 2 h 17"/>
                <a:gd name="T14" fmla="*/ 0 w 17"/>
                <a:gd name="T15" fmla="*/ 6 h 17"/>
                <a:gd name="T16" fmla="*/ 0 w 17"/>
                <a:gd name="T17" fmla="*/ 8 h 17"/>
                <a:gd name="T18" fmla="*/ 0 w 17"/>
                <a:gd name="T19" fmla="*/ 12 h 17"/>
                <a:gd name="T20" fmla="*/ 2 w 17"/>
                <a:gd name="T21" fmla="*/ 15 h 17"/>
                <a:gd name="T22" fmla="*/ 4 w 17"/>
                <a:gd name="T23" fmla="*/ 17 h 17"/>
                <a:gd name="T24" fmla="*/ 8 w 17"/>
                <a:gd name="T25" fmla="*/ 17 h 17"/>
                <a:gd name="T26" fmla="*/ 13 w 17"/>
                <a:gd name="T27" fmla="*/ 17 h 17"/>
                <a:gd name="T28" fmla="*/ 15 w 17"/>
                <a:gd name="T29" fmla="*/ 15 h 17"/>
                <a:gd name="T30" fmla="*/ 17 w 17"/>
                <a:gd name="T31" fmla="*/ 12 h 17"/>
                <a:gd name="T32" fmla="*/ 17 w 17"/>
                <a:gd name="T33" fmla="*/ 8 h 17"/>
                <a:gd name="T34" fmla="*/ 15 w 17"/>
                <a:gd name="T35" fmla="*/ 8 h 17"/>
                <a:gd name="T36" fmla="*/ 13 w 17"/>
                <a:gd name="T37" fmla="*/ 12 h 17"/>
                <a:gd name="T38" fmla="*/ 8 w 17"/>
                <a:gd name="T39" fmla="*/ 15 h 17"/>
                <a:gd name="T40" fmla="*/ 4 w 17"/>
                <a:gd name="T41" fmla="*/ 12 h 17"/>
                <a:gd name="T42" fmla="*/ 2 w 17"/>
                <a:gd name="T43" fmla="*/ 8 h 17"/>
                <a:gd name="T44" fmla="*/ 4 w 17"/>
                <a:gd name="T45" fmla="*/ 4 h 17"/>
                <a:gd name="T46" fmla="*/ 8 w 17"/>
                <a:gd name="T47" fmla="*/ 2 h 17"/>
                <a:gd name="T48" fmla="*/ 13 w 17"/>
                <a:gd name="T49" fmla="*/ 4 h 17"/>
                <a:gd name="T50" fmla="*/ 15 w 17"/>
                <a:gd name="T51" fmla="*/ 8 h 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17"/>
                <a:gd name="T80" fmla="*/ 17 w 17"/>
                <a:gd name="T81" fmla="*/ 17 h 1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17">
                  <a:moveTo>
                    <a:pt x="17" y="8"/>
                  </a:moveTo>
                  <a:lnTo>
                    <a:pt x="17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13" y="17"/>
                  </a:lnTo>
                  <a:lnTo>
                    <a:pt x="15" y="15"/>
                  </a:lnTo>
                  <a:lnTo>
                    <a:pt x="17" y="12"/>
                  </a:lnTo>
                  <a:lnTo>
                    <a:pt x="17" y="8"/>
                  </a:lnTo>
                  <a:close/>
                  <a:moveTo>
                    <a:pt x="15" y="8"/>
                  </a:moveTo>
                  <a:lnTo>
                    <a:pt x="13" y="12"/>
                  </a:lnTo>
                  <a:lnTo>
                    <a:pt x="8" y="15"/>
                  </a:lnTo>
                  <a:lnTo>
                    <a:pt x="4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3" y="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E8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7" name="Freeform 596"/>
            <p:cNvSpPr>
              <a:spLocks noEditPoints="1"/>
            </p:cNvSpPr>
            <p:nvPr/>
          </p:nvSpPr>
          <p:spPr bwMode="auto">
            <a:xfrm>
              <a:off x="1411" y="2408"/>
              <a:ext cx="13" cy="13"/>
            </a:xfrm>
            <a:custGeom>
              <a:avLst/>
              <a:gdLst>
                <a:gd name="T0" fmla="*/ 13 w 13"/>
                <a:gd name="T1" fmla="*/ 6 h 13"/>
                <a:gd name="T2" fmla="*/ 11 w 13"/>
                <a:gd name="T3" fmla="*/ 2 h 13"/>
                <a:gd name="T4" fmla="*/ 6 w 13"/>
                <a:gd name="T5" fmla="*/ 0 h 13"/>
                <a:gd name="T6" fmla="*/ 2 w 13"/>
                <a:gd name="T7" fmla="*/ 2 h 13"/>
                <a:gd name="T8" fmla="*/ 0 w 13"/>
                <a:gd name="T9" fmla="*/ 6 h 13"/>
                <a:gd name="T10" fmla="*/ 2 w 13"/>
                <a:gd name="T11" fmla="*/ 10 h 13"/>
                <a:gd name="T12" fmla="*/ 6 w 13"/>
                <a:gd name="T13" fmla="*/ 13 h 13"/>
                <a:gd name="T14" fmla="*/ 11 w 13"/>
                <a:gd name="T15" fmla="*/ 10 h 13"/>
                <a:gd name="T16" fmla="*/ 13 w 13"/>
                <a:gd name="T17" fmla="*/ 6 h 13"/>
                <a:gd name="T18" fmla="*/ 11 w 13"/>
                <a:gd name="T19" fmla="*/ 6 h 13"/>
                <a:gd name="T20" fmla="*/ 11 w 13"/>
                <a:gd name="T21" fmla="*/ 10 h 13"/>
                <a:gd name="T22" fmla="*/ 6 w 13"/>
                <a:gd name="T23" fmla="*/ 10 h 13"/>
                <a:gd name="T24" fmla="*/ 2 w 13"/>
                <a:gd name="T25" fmla="*/ 10 h 13"/>
                <a:gd name="T26" fmla="*/ 2 w 13"/>
                <a:gd name="T27" fmla="*/ 6 h 13"/>
                <a:gd name="T28" fmla="*/ 2 w 13"/>
                <a:gd name="T29" fmla="*/ 2 h 13"/>
                <a:gd name="T30" fmla="*/ 6 w 13"/>
                <a:gd name="T31" fmla="*/ 2 h 13"/>
                <a:gd name="T32" fmla="*/ 11 w 13"/>
                <a:gd name="T33" fmla="*/ 2 h 13"/>
                <a:gd name="T34" fmla="*/ 11 w 13"/>
                <a:gd name="T35" fmla="*/ 6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3" y="6"/>
                  </a:moveTo>
                  <a:lnTo>
                    <a:pt x="11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3"/>
                  </a:lnTo>
                  <a:lnTo>
                    <a:pt x="11" y="10"/>
                  </a:lnTo>
                  <a:lnTo>
                    <a:pt x="13" y="6"/>
                  </a:lnTo>
                  <a:close/>
                  <a:moveTo>
                    <a:pt x="11" y="6"/>
                  </a:moveTo>
                  <a:lnTo>
                    <a:pt x="11" y="10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2"/>
                  </a:lnTo>
                  <a:lnTo>
                    <a:pt x="6" y="2"/>
                  </a:lnTo>
                  <a:lnTo>
                    <a:pt x="11" y="2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E8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8" name="Freeform 597"/>
            <p:cNvSpPr>
              <a:spLocks noEditPoints="1"/>
            </p:cNvSpPr>
            <p:nvPr/>
          </p:nvSpPr>
          <p:spPr bwMode="auto">
            <a:xfrm>
              <a:off x="1411" y="2408"/>
              <a:ext cx="13" cy="13"/>
            </a:xfrm>
            <a:custGeom>
              <a:avLst/>
              <a:gdLst>
                <a:gd name="T0" fmla="*/ 13 w 13"/>
                <a:gd name="T1" fmla="*/ 6 h 13"/>
                <a:gd name="T2" fmla="*/ 11 w 13"/>
                <a:gd name="T3" fmla="*/ 2 h 13"/>
                <a:gd name="T4" fmla="*/ 6 w 13"/>
                <a:gd name="T5" fmla="*/ 0 h 13"/>
                <a:gd name="T6" fmla="*/ 2 w 13"/>
                <a:gd name="T7" fmla="*/ 2 h 13"/>
                <a:gd name="T8" fmla="*/ 0 w 13"/>
                <a:gd name="T9" fmla="*/ 6 h 13"/>
                <a:gd name="T10" fmla="*/ 2 w 13"/>
                <a:gd name="T11" fmla="*/ 10 h 13"/>
                <a:gd name="T12" fmla="*/ 6 w 13"/>
                <a:gd name="T13" fmla="*/ 13 h 13"/>
                <a:gd name="T14" fmla="*/ 11 w 13"/>
                <a:gd name="T15" fmla="*/ 10 h 13"/>
                <a:gd name="T16" fmla="*/ 13 w 13"/>
                <a:gd name="T17" fmla="*/ 6 h 13"/>
                <a:gd name="T18" fmla="*/ 11 w 13"/>
                <a:gd name="T19" fmla="*/ 6 h 13"/>
                <a:gd name="T20" fmla="*/ 9 w 13"/>
                <a:gd name="T21" fmla="*/ 8 h 13"/>
                <a:gd name="T22" fmla="*/ 6 w 13"/>
                <a:gd name="T23" fmla="*/ 10 h 13"/>
                <a:gd name="T24" fmla="*/ 4 w 13"/>
                <a:gd name="T25" fmla="*/ 8 h 13"/>
                <a:gd name="T26" fmla="*/ 2 w 13"/>
                <a:gd name="T27" fmla="*/ 6 h 13"/>
                <a:gd name="T28" fmla="*/ 4 w 13"/>
                <a:gd name="T29" fmla="*/ 4 h 13"/>
                <a:gd name="T30" fmla="*/ 6 w 13"/>
                <a:gd name="T31" fmla="*/ 2 h 13"/>
                <a:gd name="T32" fmla="*/ 9 w 13"/>
                <a:gd name="T33" fmla="*/ 4 h 13"/>
                <a:gd name="T34" fmla="*/ 11 w 13"/>
                <a:gd name="T35" fmla="*/ 6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3" y="6"/>
                  </a:moveTo>
                  <a:lnTo>
                    <a:pt x="11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3"/>
                  </a:lnTo>
                  <a:lnTo>
                    <a:pt x="11" y="10"/>
                  </a:lnTo>
                  <a:lnTo>
                    <a:pt x="13" y="6"/>
                  </a:lnTo>
                  <a:close/>
                  <a:moveTo>
                    <a:pt x="11" y="6"/>
                  </a:moveTo>
                  <a:lnTo>
                    <a:pt x="9" y="8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4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E8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39" name="Freeform 598"/>
            <p:cNvSpPr>
              <a:spLocks noEditPoints="1"/>
            </p:cNvSpPr>
            <p:nvPr/>
          </p:nvSpPr>
          <p:spPr bwMode="auto">
            <a:xfrm>
              <a:off x="1413" y="2410"/>
              <a:ext cx="9" cy="8"/>
            </a:xfrm>
            <a:custGeom>
              <a:avLst/>
              <a:gdLst>
                <a:gd name="T0" fmla="*/ 9 w 9"/>
                <a:gd name="T1" fmla="*/ 4 h 8"/>
                <a:gd name="T2" fmla="*/ 9 w 9"/>
                <a:gd name="T3" fmla="*/ 0 h 8"/>
                <a:gd name="T4" fmla="*/ 4 w 9"/>
                <a:gd name="T5" fmla="*/ 0 h 8"/>
                <a:gd name="T6" fmla="*/ 0 w 9"/>
                <a:gd name="T7" fmla="*/ 0 h 8"/>
                <a:gd name="T8" fmla="*/ 0 w 9"/>
                <a:gd name="T9" fmla="*/ 4 h 8"/>
                <a:gd name="T10" fmla="*/ 0 w 9"/>
                <a:gd name="T11" fmla="*/ 8 h 8"/>
                <a:gd name="T12" fmla="*/ 4 w 9"/>
                <a:gd name="T13" fmla="*/ 8 h 8"/>
                <a:gd name="T14" fmla="*/ 9 w 9"/>
                <a:gd name="T15" fmla="*/ 8 h 8"/>
                <a:gd name="T16" fmla="*/ 9 w 9"/>
                <a:gd name="T17" fmla="*/ 4 h 8"/>
                <a:gd name="T18" fmla="*/ 7 w 9"/>
                <a:gd name="T19" fmla="*/ 4 h 8"/>
                <a:gd name="T20" fmla="*/ 7 w 9"/>
                <a:gd name="T21" fmla="*/ 6 h 8"/>
                <a:gd name="T22" fmla="*/ 4 w 9"/>
                <a:gd name="T23" fmla="*/ 6 h 8"/>
                <a:gd name="T24" fmla="*/ 2 w 9"/>
                <a:gd name="T25" fmla="*/ 6 h 8"/>
                <a:gd name="T26" fmla="*/ 2 w 9"/>
                <a:gd name="T27" fmla="*/ 4 h 8"/>
                <a:gd name="T28" fmla="*/ 2 w 9"/>
                <a:gd name="T29" fmla="*/ 2 h 8"/>
                <a:gd name="T30" fmla="*/ 4 w 9"/>
                <a:gd name="T31" fmla="*/ 2 h 8"/>
                <a:gd name="T32" fmla="*/ 7 w 9"/>
                <a:gd name="T33" fmla="*/ 2 h 8"/>
                <a:gd name="T34" fmla="*/ 7 w 9"/>
                <a:gd name="T35" fmla="*/ 4 h 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"/>
                <a:gd name="T55" fmla="*/ 0 h 8"/>
                <a:gd name="T56" fmla="*/ 9 w 9"/>
                <a:gd name="T57" fmla="*/ 8 h 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" h="8">
                  <a:moveTo>
                    <a:pt x="9" y="4"/>
                  </a:move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8"/>
                  </a:lnTo>
                  <a:lnTo>
                    <a:pt x="9" y="8"/>
                  </a:lnTo>
                  <a:lnTo>
                    <a:pt x="9" y="4"/>
                  </a:lnTo>
                  <a:close/>
                  <a:moveTo>
                    <a:pt x="7" y="4"/>
                  </a:moveTo>
                  <a:lnTo>
                    <a:pt x="7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E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0" name="Freeform 599"/>
            <p:cNvSpPr>
              <a:spLocks noEditPoints="1"/>
            </p:cNvSpPr>
            <p:nvPr/>
          </p:nvSpPr>
          <p:spPr bwMode="auto">
            <a:xfrm>
              <a:off x="1413" y="2410"/>
              <a:ext cx="9" cy="8"/>
            </a:xfrm>
            <a:custGeom>
              <a:avLst/>
              <a:gdLst>
                <a:gd name="T0" fmla="*/ 9 w 9"/>
                <a:gd name="T1" fmla="*/ 4 h 8"/>
                <a:gd name="T2" fmla="*/ 7 w 9"/>
                <a:gd name="T3" fmla="*/ 2 h 8"/>
                <a:gd name="T4" fmla="*/ 4 w 9"/>
                <a:gd name="T5" fmla="*/ 0 h 8"/>
                <a:gd name="T6" fmla="*/ 2 w 9"/>
                <a:gd name="T7" fmla="*/ 2 h 8"/>
                <a:gd name="T8" fmla="*/ 0 w 9"/>
                <a:gd name="T9" fmla="*/ 4 h 8"/>
                <a:gd name="T10" fmla="*/ 2 w 9"/>
                <a:gd name="T11" fmla="*/ 6 h 8"/>
                <a:gd name="T12" fmla="*/ 4 w 9"/>
                <a:gd name="T13" fmla="*/ 8 h 8"/>
                <a:gd name="T14" fmla="*/ 7 w 9"/>
                <a:gd name="T15" fmla="*/ 6 h 8"/>
                <a:gd name="T16" fmla="*/ 9 w 9"/>
                <a:gd name="T17" fmla="*/ 4 h 8"/>
                <a:gd name="T18" fmla="*/ 7 w 9"/>
                <a:gd name="T19" fmla="*/ 4 h 8"/>
                <a:gd name="T20" fmla="*/ 4 w 9"/>
                <a:gd name="T21" fmla="*/ 4 h 8"/>
                <a:gd name="T22" fmla="*/ 4 w 9"/>
                <a:gd name="T23" fmla="*/ 6 h 8"/>
                <a:gd name="T24" fmla="*/ 4 w 9"/>
                <a:gd name="T25" fmla="*/ 4 h 8"/>
                <a:gd name="T26" fmla="*/ 2 w 9"/>
                <a:gd name="T27" fmla="*/ 4 h 8"/>
                <a:gd name="T28" fmla="*/ 4 w 9"/>
                <a:gd name="T29" fmla="*/ 4 h 8"/>
                <a:gd name="T30" fmla="*/ 4 w 9"/>
                <a:gd name="T31" fmla="*/ 4 h 8"/>
                <a:gd name="T32" fmla="*/ 4 w 9"/>
                <a:gd name="T33" fmla="*/ 4 h 8"/>
                <a:gd name="T34" fmla="*/ 7 w 9"/>
                <a:gd name="T35" fmla="*/ 4 h 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"/>
                <a:gd name="T55" fmla="*/ 0 h 8"/>
                <a:gd name="T56" fmla="*/ 9 w 9"/>
                <a:gd name="T57" fmla="*/ 8 h 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" h="8">
                  <a:moveTo>
                    <a:pt x="9" y="4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9" y="4"/>
                  </a:lnTo>
                  <a:close/>
                  <a:moveTo>
                    <a:pt x="7" y="4"/>
                  </a:moveTo>
                  <a:lnTo>
                    <a:pt x="4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E8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1" name="Freeform 600"/>
            <p:cNvSpPr>
              <a:spLocks/>
            </p:cNvSpPr>
            <p:nvPr/>
          </p:nvSpPr>
          <p:spPr bwMode="auto">
            <a:xfrm>
              <a:off x="1415" y="2412"/>
              <a:ext cx="5" cy="4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2 w 5"/>
                <a:gd name="T5" fmla="*/ 0 h 4"/>
                <a:gd name="T6" fmla="*/ 0 w 5"/>
                <a:gd name="T7" fmla="*/ 0 h 4"/>
                <a:gd name="T8" fmla="*/ 0 w 5"/>
                <a:gd name="T9" fmla="*/ 2 h 4"/>
                <a:gd name="T10" fmla="*/ 0 w 5"/>
                <a:gd name="T11" fmla="*/ 4 h 4"/>
                <a:gd name="T12" fmla="*/ 2 w 5"/>
                <a:gd name="T13" fmla="*/ 4 h 4"/>
                <a:gd name="T14" fmla="*/ 5 w 5"/>
                <a:gd name="T15" fmla="*/ 4 h 4"/>
                <a:gd name="T16" fmla="*/ 5 w 5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"/>
                <a:gd name="T29" fmla="*/ 5 w 5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E8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2" name="Freeform 601"/>
            <p:cNvSpPr>
              <a:spLocks/>
            </p:cNvSpPr>
            <p:nvPr/>
          </p:nvSpPr>
          <p:spPr bwMode="auto">
            <a:xfrm>
              <a:off x="1415" y="2414"/>
              <a:ext cx="5" cy="2"/>
            </a:xfrm>
            <a:custGeom>
              <a:avLst/>
              <a:gdLst>
                <a:gd name="T0" fmla="*/ 5 w 5"/>
                <a:gd name="T1" fmla="*/ 0 h 2"/>
                <a:gd name="T2" fmla="*/ 2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0 w 5"/>
                <a:gd name="T9" fmla="*/ 0 h 2"/>
                <a:gd name="T10" fmla="*/ 2 w 5"/>
                <a:gd name="T11" fmla="*/ 0 h 2"/>
                <a:gd name="T12" fmla="*/ 2 w 5"/>
                <a:gd name="T13" fmla="*/ 2 h 2"/>
                <a:gd name="T14" fmla="*/ 2 w 5"/>
                <a:gd name="T15" fmla="*/ 0 h 2"/>
                <a:gd name="T16" fmla="*/ 5 w 5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"/>
                <a:gd name="T29" fmla="*/ 5 w 5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8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3" name="Freeform 602"/>
            <p:cNvSpPr>
              <a:spLocks/>
            </p:cNvSpPr>
            <p:nvPr/>
          </p:nvSpPr>
          <p:spPr bwMode="auto">
            <a:xfrm>
              <a:off x="1344" y="2372"/>
              <a:ext cx="183" cy="189"/>
            </a:xfrm>
            <a:custGeom>
              <a:avLst/>
              <a:gdLst>
                <a:gd name="T0" fmla="*/ 99 w 183"/>
                <a:gd name="T1" fmla="*/ 9 h 189"/>
                <a:gd name="T2" fmla="*/ 103 w 183"/>
                <a:gd name="T3" fmla="*/ 9 h 189"/>
                <a:gd name="T4" fmla="*/ 111 w 183"/>
                <a:gd name="T5" fmla="*/ 9 h 189"/>
                <a:gd name="T6" fmla="*/ 118 w 183"/>
                <a:gd name="T7" fmla="*/ 7 h 189"/>
                <a:gd name="T8" fmla="*/ 122 w 183"/>
                <a:gd name="T9" fmla="*/ 2 h 189"/>
                <a:gd name="T10" fmla="*/ 124 w 183"/>
                <a:gd name="T11" fmla="*/ 0 h 189"/>
                <a:gd name="T12" fmla="*/ 128 w 183"/>
                <a:gd name="T13" fmla="*/ 0 h 189"/>
                <a:gd name="T14" fmla="*/ 130 w 183"/>
                <a:gd name="T15" fmla="*/ 0 h 189"/>
                <a:gd name="T16" fmla="*/ 134 w 183"/>
                <a:gd name="T17" fmla="*/ 2 h 189"/>
                <a:gd name="T18" fmla="*/ 143 w 183"/>
                <a:gd name="T19" fmla="*/ 9 h 189"/>
                <a:gd name="T20" fmla="*/ 149 w 183"/>
                <a:gd name="T21" fmla="*/ 13 h 189"/>
                <a:gd name="T22" fmla="*/ 155 w 183"/>
                <a:gd name="T23" fmla="*/ 19 h 189"/>
                <a:gd name="T24" fmla="*/ 160 w 183"/>
                <a:gd name="T25" fmla="*/ 25 h 189"/>
                <a:gd name="T26" fmla="*/ 164 w 183"/>
                <a:gd name="T27" fmla="*/ 32 h 189"/>
                <a:gd name="T28" fmla="*/ 168 w 183"/>
                <a:gd name="T29" fmla="*/ 40 h 189"/>
                <a:gd name="T30" fmla="*/ 174 w 183"/>
                <a:gd name="T31" fmla="*/ 59 h 189"/>
                <a:gd name="T32" fmla="*/ 183 w 183"/>
                <a:gd name="T33" fmla="*/ 82 h 189"/>
                <a:gd name="T34" fmla="*/ 179 w 183"/>
                <a:gd name="T35" fmla="*/ 86 h 189"/>
                <a:gd name="T36" fmla="*/ 174 w 183"/>
                <a:gd name="T37" fmla="*/ 91 h 189"/>
                <a:gd name="T38" fmla="*/ 177 w 183"/>
                <a:gd name="T39" fmla="*/ 112 h 189"/>
                <a:gd name="T40" fmla="*/ 181 w 183"/>
                <a:gd name="T41" fmla="*/ 131 h 189"/>
                <a:gd name="T42" fmla="*/ 183 w 183"/>
                <a:gd name="T43" fmla="*/ 141 h 189"/>
                <a:gd name="T44" fmla="*/ 183 w 183"/>
                <a:gd name="T45" fmla="*/ 149 h 189"/>
                <a:gd name="T46" fmla="*/ 183 w 183"/>
                <a:gd name="T47" fmla="*/ 156 h 189"/>
                <a:gd name="T48" fmla="*/ 181 w 183"/>
                <a:gd name="T49" fmla="*/ 162 h 189"/>
                <a:gd name="T50" fmla="*/ 177 w 183"/>
                <a:gd name="T51" fmla="*/ 164 h 189"/>
                <a:gd name="T52" fmla="*/ 172 w 183"/>
                <a:gd name="T53" fmla="*/ 168 h 189"/>
                <a:gd name="T54" fmla="*/ 166 w 183"/>
                <a:gd name="T55" fmla="*/ 168 h 189"/>
                <a:gd name="T56" fmla="*/ 160 w 183"/>
                <a:gd name="T57" fmla="*/ 170 h 189"/>
                <a:gd name="T58" fmla="*/ 147 w 183"/>
                <a:gd name="T59" fmla="*/ 173 h 189"/>
                <a:gd name="T60" fmla="*/ 134 w 183"/>
                <a:gd name="T61" fmla="*/ 175 h 189"/>
                <a:gd name="T62" fmla="*/ 107 w 183"/>
                <a:gd name="T63" fmla="*/ 183 h 189"/>
                <a:gd name="T64" fmla="*/ 80 w 183"/>
                <a:gd name="T65" fmla="*/ 189 h 189"/>
                <a:gd name="T66" fmla="*/ 67 w 183"/>
                <a:gd name="T67" fmla="*/ 187 h 189"/>
                <a:gd name="T68" fmla="*/ 59 w 183"/>
                <a:gd name="T69" fmla="*/ 183 h 189"/>
                <a:gd name="T70" fmla="*/ 52 w 183"/>
                <a:gd name="T71" fmla="*/ 179 h 189"/>
                <a:gd name="T72" fmla="*/ 46 w 183"/>
                <a:gd name="T73" fmla="*/ 173 h 189"/>
                <a:gd name="T74" fmla="*/ 42 w 183"/>
                <a:gd name="T75" fmla="*/ 166 h 189"/>
                <a:gd name="T76" fmla="*/ 36 w 183"/>
                <a:gd name="T77" fmla="*/ 162 h 189"/>
                <a:gd name="T78" fmla="*/ 29 w 183"/>
                <a:gd name="T79" fmla="*/ 158 h 189"/>
                <a:gd name="T80" fmla="*/ 21 w 183"/>
                <a:gd name="T81" fmla="*/ 158 h 189"/>
                <a:gd name="T82" fmla="*/ 8 w 183"/>
                <a:gd name="T83" fmla="*/ 160 h 189"/>
                <a:gd name="T84" fmla="*/ 2 w 183"/>
                <a:gd name="T85" fmla="*/ 156 h 189"/>
                <a:gd name="T86" fmla="*/ 0 w 183"/>
                <a:gd name="T87" fmla="*/ 152 h 189"/>
                <a:gd name="T88" fmla="*/ 2 w 183"/>
                <a:gd name="T89" fmla="*/ 143 h 189"/>
                <a:gd name="T90" fmla="*/ 8 w 183"/>
                <a:gd name="T91" fmla="*/ 126 h 189"/>
                <a:gd name="T92" fmla="*/ 15 w 183"/>
                <a:gd name="T93" fmla="*/ 110 h 189"/>
                <a:gd name="T94" fmla="*/ 15 w 183"/>
                <a:gd name="T95" fmla="*/ 95 h 189"/>
                <a:gd name="T96" fmla="*/ 17 w 183"/>
                <a:gd name="T97" fmla="*/ 82 h 189"/>
                <a:gd name="T98" fmla="*/ 21 w 183"/>
                <a:gd name="T99" fmla="*/ 72 h 189"/>
                <a:gd name="T100" fmla="*/ 27 w 183"/>
                <a:gd name="T101" fmla="*/ 61 h 189"/>
                <a:gd name="T102" fmla="*/ 25 w 183"/>
                <a:gd name="T103" fmla="*/ 32 h 189"/>
                <a:gd name="T104" fmla="*/ 27 w 183"/>
                <a:gd name="T105" fmla="*/ 13 h 189"/>
                <a:gd name="T106" fmla="*/ 36 w 183"/>
                <a:gd name="T107" fmla="*/ 15 h 189"/>
                <a:gd name="T108" fmla="*/ 46 w 183"/>
                <a:gd name="T109" fmla="*/ 15 h 189"/>
                <a:gd name="T110" fmla="*/ 55 w 183"/>
                <a:gd name="T111" fmla="*/ 15 h 189"/>
                <a:gd name="T112" fmla="*/ 63 w 183"/>
                <a:gd name="T113" fmla="*/ 13 h 189"/>
                <a:gd name="T114" fmla="*/ 82 w 183"/>
                <a:gd name="T115" fmla="*/ 11 h 189"/>
                <a:gd name="T116" fmla="*/ 99 w 183"/>
                <a:gd name="T117" fmla="*/ 9 h 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83"/>
                <a:gd name="T178" fmla="*/ 0 h 189"/>
                <a:gd name="T179" fmla="*/ 183 w 183"/>
                <a:gd name="T180" fmla="*/ 189 h 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83" h="189">
                  <a:moveTo>
                    <a:pt x="99" y="9"/>
                  </a:moveTo>
                  <a:lnTo>
                    <a:pt x="103" y="9"/>
                  </a:lnTo>
                  <a:lnTo>
                    <a:pt x="111" y="9"/>
                  </a:lnTo>
                  <a:lnTo>
                    <a:pt x="118" y="7"/>
                  </a:lnTo>
                  <a:lnTo>
                    <a:pt x="122" y="2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4" y="2"/>
                  </a:lnTo>
                  <a:lnTo>
                    <a:pt x="143" y="9"/>
                  </a:lnTo>
                  <a:lnTo>
                    <a:pt x="149" y="13"/>
                  </a:lnTo>
                  <a:lnTo>
                    <a:pt x="155" y="19"/>
                  </a:lnTo>
                  <a:lnTo>
                    <a:pt x="160" y="25"/>
                  </a:lnTo>
                  <a:lnTo>
                    <a:pt x="164" y="32"/>
                  </a:lnTo>
                  <a:lnTo>
                    <a:pt x="168" y="40"/>
                  </a:lnTo>
                  <a:lnTo>
                    <a:pt x="174" y="59"/>
                  </a:lnTo>
                  <a:lnTo>
                    <a:pt x="183" y="82"/>
                  </a:lnTo>
                  <a:lnTo>
                    <a:pt x="179" y="86"/>
                  </a:lnTo>
                  <a:lnTo>
                    <a:pt x="174" y="91"/>
                  </a:lnTo>
                  <a:lnTo>
                    <a:pt x="177" y="112"/>
                  </a:lnTo>
                  <a:lnTo>
                    <a:pt x="181" y="131"/>
                  </a:lnTo>
                  <a:lnTo>
                    <a:pt x="183" y="141"/>
                  </a:lnTo>
                  <a:lnTo>
                    <a:pt x="183" y="149"/>
                  </a:lnTo>
                  <a:lnTo>
                    <a:pt x="183" y="156"/>
                  </a:lnTo>
                  <a:lnTo>
                    <a:pt x="181" y="162"/>
                  </a:lnTo>
                  <a:lnTo>
                    <a:pt x="177" y="164"/>
                  </a:lnTo>
                  <a:lnTo>
                    <a:pt x="172" y="168"/>
                  </a:lnTo>
                  <a:lnTo>
                    <a:pt x="166" y="168"/>
                  </a:lnTo>
                  <a:lnTo>
                    <a:pt x="160" y="170"/>
                  </a:lnTo>
                  <a:lnTo>
                    <a:pt x="147" y="173"/>
                  </a:lnTo>
                  <a:lnTo>
                    <a:pt x="134" y="175"/>
                  </a:lnTo>
                  <a:lnTo>
                    <a:pt x="107" y="183"/>
                  </a:lnTo>
                  <a:lnTo>
                    <a:pt x="80" y="189"/>
                  </a:lnTo>
                  <a:lnTo>
                    <a:pt x="67" y="187"/>
                  </a:lnTo>
                  <a:lnTo>
                    <a:pt x="59" y="183"/>
                  </a:lnTo>
                  <a:lnTo>
                    <a:pt x="52" y="179"/>
                  </a:lnTo>
                  <a:lnTo>
                    <a:pt x="46" y="173"/>
                  </a:lnTo>
                  <a:lnTo>
                    <a:pt x="42" y="166"/>
                  </a:lnTo>
                  <a:lnTo>
                    <a:pt x="36" y="162"/>
                  </a:lnTo>
                  <a:lnTo>
                    <a:pt x="29" y="158"/>
                  </a:lnTo>
                  <a:lnTo>
                    <a:pt x="21" y="158"/>
                  </a:lnTo>
                  <a:lnTo>
                    <a:pt x="8" y="160"/>
                  </a:lnTo>
                  <a:lnTo>
                    <a:pt x="2" y="156"/>
                  </a:lnTo>
                  <a:lnTo>
                    <a:pt x="0" y="152"/>
                  </a:lnTo>
                  <a:lnTo>
                    <a:pt x="2" y="143"/>
                  </a:lnTo>
                  <a:lnTo>
                    <a:pt x="8" y="126"/>
                  </a:lnTo>
                  <a:lnTo>
                    <a:pt x="15" y="110"/>
                  </a:lnTo>
                  <a:lnTo>
                    <a:pt x="15" y="95"/>
                  </a:lnTo>
                  <a:lnTo>
                    <a:pt x="17" y="82"/>
                  </a:lnTo>
                  <a:lnTo>
                    <a:pt x="21" y="72"/>
                  </a:lnTo>
                  <a:lnTo>
                    <a:pt x="27" y="61"/>
                  </a:lnTo>
                  <a:lnTo>
                    <a:pt x="25" y="32"/>
                  </a:lnTo>
                  <a:lnTo>
                    <a:pt x="27" y="13"/>
                  </a:lnTo>
                  <a:lnTo>
                    <a:pt x="36" y="15"/>
                  </a:lnTo>
                  <a:lnTo>
                    <a:pt x="46" y="15"/>
                  </a:lnTo>
                  <a:lnTo>
                    <a:pt x="55" y="15"/>
                  </a:lnTo>
                  <a:lnTo>
                    <a:pt x="63" y="13"/>
                  </a:lnTo>
                  <a:lnTo>
                    <a:pt x="82" y="11"/>
                  </a:lnTo>
                  <a:lnTo>
                    <a:pt x="99" y="9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4" name="Freeform 603"/>
            <p:cNvSpPr>
              <a:spLocks/>
            </p:cNvSpPr>
            <p:nvPr/>
          </p:nvSpPr>
          <p:spPr bwMode="auto">
            <a:xfrm>
              <a:off x="1335" y="2343"/>
              <a:ext cx="24" cy="27"/>
            </a:xfrm>
            <a:custGeom>
              <a:avLst/>
              <a:gdLst>
                <a:gd name="T0" fmla="*/ 24 w 24"/>
                <a:gd name="T1" fmla="*/ 8 h 27"/>
                <a:gd name="T2" fmla="*/ 5 w 24"/>
                <a:gd name="T3" fmla="*/ 27 h 27"/>
                <a:gd name="T4" fmla="*/ 0 w 24"/>
                <a:gd name="T5" fmla="*/ 17 h 27"/>
                <a:gd name="T6" fmla="*/ 0 w 24"/>
                <a:gd name="T7" fmla="*/ 8 h 27"/>
                <a:gd name="T8" fmla="*/ 0 w 24"/>
                <a:gd name="T9" fmla="*/ 4 h 27"/>
                <a:gd name="T10" fmla="*/ 3 w 24"/>
                <a:gd name="T11" fmla="*/ 0 h 27"/>
                <a:gd name="T12" fmla="*/ 5 w 24"/>
                <a:gd name="T13" fmla="*/ 0 h 27"/>
                <a:gd name="T14" fmla="*/ 11 w 24"/>
                <a:gd name="T15" fmla="*/ 0 h 27"/>
                <a:gd name="T16" fmla="*/ 17 w 24"/>
                <a:gd name="T17" fmla="*/ 4 h 27"/>
                <a:gd name="T18" fmla="*/ 24 w 24"/>
                <a:gd name="T19" fmla="*/ 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27"/>
                <a:gd name="T32" fmla="*/ 24 w 24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27">
                  <a:moveTo>
                    <a:pt x="24" y="8"/>
                  </a:moveTo>
                  <a:lnTo>
                    <a:pt x="5" y="2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7" y="4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5" name="Freeform 604"/>
            <p:cNvSpPr>
              <a:spLocks/>
            </p:cNvSpPr>
            <p:nvPr/>
          </p:nvSpPr>
          <p:spPr bwMode="auto">
            <a:xfrm>
              <a:off x="1340" y="2349"/>
              <a:ext cx="21" cy="23"/>
            </a:xfrm>
            <a:custGeom>
              <a:avLst/>
              <a:gdLst>
                <a:gd name="T0" fmla="*/ 0 w 21"/>
                <a:gd name="T1" fmla="*/ 19 h 23"/>
                <a:gd name="T2" fmla="*/ 17 w 21"/>
                <a:gd name="T3" fmla="*/ 0 h 23"/>
                <a:gd name="T4" fmla="*/ 19 w 21"/>
                <a:gd name="T5" fmla="*/ 2 h 23"/>
                <a:gd name="T6" fmla="*/ 21 w 21"/>
                <a:gd name="T7" fmla="*/ 4 h 23"/>
                <a:gd name="T8" fmla="*/ 0 w 21"/>
                <a:gd name="T9" fmla="*/ 23 h 23"/>
                <a:gd name="T10" fmla="*/ 0 w 21"/>
                <a:gd name="T11" fmla="*/ 21 h 23"/>
                <a:gd name="T12" fmla="*/ 0 w 21"/>
                <a:gd name="T13" fmla="*/ 19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3"/>
                <a:gd name="T23" fmla="*/ 21 w 21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3">
                  <a:moveTo>
                    <a:pt x="0" y="19"/>
                  </a:moveTo>
                  <a:lnTo>
                    <a:pt x="17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6" name="Freeform 605"/>
            <p:cNvSpPr>
              <a:spLocks/>
            </p:cNvSpPr>
            <p:nvPr/>
          </p:nvSpPr>
          <p:spPr bwMode="auto">
            <a:xfrm>
              <a:off x="1340" y="2351"/>
              <a:ext cx="23" cy="23"/>
            </a:xfrm>
            <a:custGeom>
              <a:avLst/>
              <a:gdLst>
                <a:gd name="T0" fmla="*/ 0 w 23"/>
                <a:gd name="T1" fmla="*/ 19 h 23"/>
                <a:gd name="T2" fmla="*/ 19 w 23"/>
                <a:gd name="T3" fmla="*/ 0 h 23"/>
                <a:gd name="T4" fmla="*/ 21 w 23"/>
                <a:gd name="T5" fmla="*/ 2 h 23"/>
                <a:gd name="T6" fmla="*/ 23 w 23"/>
                <a:gd name="T7" fmla="*/ 2 h 23"/>
                <a:gd name="T8" fmla="*/ 2 w 23"/>
                <a:gd name="T9" fmla="*/ 23 h 23"/>
                <a:gd name="T10" fmla="*/ 0 w 23"/>
                <a:gd name="T11" fmla="*/ 21 h 23"/>
                <a:gd name="T12" fmla="*/ 0 w 23"/>
                <a:gd name="T13" fmla="*/ 19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3"/>
                <a:gd name="T23" fmla="*/ 23 w 23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3">
                  <a:moveTo>
                    <a:pt x="0" y="19"/>
                  </a:moveTo>
                  <a:lnTo>
                    <a:pt x="19" y="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747" name="Freeform 606"/>
            <p:cNvSpPr>
              <a:spLocks/>
            </p:cNvSpPr>
            <p:nvPr/>
          </p:nvSpPr>
          <p:spPr bwMode="auto">
            <a:xfrm>
              <a:off x="1340" y="2353"/>
              <a:ext cx="25" cy="23"/>
            </a:xfrm>
            <a:custGeom>
              <a:avLst/>
              <a:gdLst>
                <a:gd name="T0" fmla="*/ 0 w 25"/>
                <a:gd name="T1" fmla="*/ 19 h 23"/>
                <a:gd name="T2" fmla="*/ 21 w 25"/>
                <a:gd name="T3" fmla="*/ 0 h 23"/>
                <a:gd name="T4" fmla="*/ 23 w 25"/>
                <a:gd name="T5" fmla="*/ 0 h 23"/>
                <a:gd name="T6" fmla="*/ 25 w 25"/>
                <a:gd name="T7" fmla="*/ 2 h 23"/>
                <a:gd name="T8" fmla="*/ 2 w 25"/>
                <a:gd name="T9" fmla="*/ 23 h 23"/>
                <a:gd name="T10" fmla="*/ 2 w 25"/>
                <a:gd name="T11" fmla="*/ 21 h 23"/>
                <a:gd name="T12" fmla="*/ 0 w 25"/>
                <a:gd name="T13" fmla="*/ 19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3"/>
                <a:gd name="T23" fmla="*/ 25 w 25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3">
                  <a:moveTo>
                    <a:pt x="0" y="19"/>
                  </a:moveTo>
                  <a:lnTo>
                    <a:pt x="21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0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</p:grpSp>
      <p:grpSp>
        <p:nvGrpSpPr>
          <p:cNvPr id="146637" name="Group 808"/>
          <p:cNvGrpSpPr>
            <a:grpSpLocks/>
          </p:cNvGrpSpPr>
          <p:nvPr/>
        </p:nvGrpSpPr>
        <p:grpSpPr bwMode="auto">
          <a:xfrm>
            <a:off x="1985963" y="3974307"/>
            <a:ext cx="6062662" cy="1604962"/>
            <a:chOff x="1251" y="1733"/>
            <a:chExt cx="3819" cy="1011"/>
          </a:xfrm>
        </p:grpSpPr>
        <p:sp>
          <p:nvSpPr>
            <p:cNvPr id="147348" name="Freeform 608"/>
            <p:cNvSpPr>
              <a:spLocks/>
            </p:cNvSpPr>
            <p:nvPr/>
          </p:nvSpPr>
          <p:spPr bwMode="auto">
            <a:xfrm>
              <a:off x="1342" y="2353"/>
              <a:ext cx="25" cy="26"/>
            </a:xfrm>
            <a:custGeom>
              <a:avLst/>
              <a:gdLst>
                <a:gd name="T0" fmla="*/ 0 w 25"/>
                <a:gd name="T1" fmla="*/ 21 h 26"/>
                <a:gd name="T2" fmla="*/ 21 w 25"/>
                <a:gd name="T3" fmla="*/ 0 h 26"/>
                <a:gd name="T4" fmla="*/ 23 w 25"/>
                <a:gd name="T5" fmla="*/ 2 h 26"/>
                <a:gd name="T6" fmla="*/ 25 w 25"/>
                <a:gd name="T7" fmla="*/ 2 h 26"/>
                <a:gd name="T8" fmla="*/ 2 w 25"/>
                <a:gd name="T9" fmla="*/ 26 h 26"/>
                <a:gd name="T10" fmla="*/ 0 w 25"/>
                <a:gd name="T11" fmla="*/ 23 h 26"/>
                <a:gd name="T12" fmla="*/ 0 w 25"/>
                <a:gd name="T13" fmla="*/ 2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6"/>
                <a:gd name="T23" fmla="*/ 25 w 25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6">
                  <a:moveTo>
                    <a:pt x="0" y="21"/>
                  </a:moveTo>
                  <a:lnTo>
                    <a:pt x="21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9" name="Freeform 609"/>
            <p:cNvSpPr>
              <a:spLocks/>
            </p:cNvSpPr>
            <p:nvPr/>
          </p:nvSpPr>
          <p:spPr bwMode="auto">
            <a:xfrm>
              <a:off x="1342" y="2355"/>
              <a:ext cx="25" cy="26"/>
            </a:xfrm>
            <a:custGeom>
              <a:avLst/>
              <a:gdLst>
                <a:gd name="T0" fmla="*/ 0 w 25"/>
                <a:gd name="T1" fmla="*/ 21 h 26"/>
                <a:gd name="T2" fmla="*/ 23 w 25"/>
                <a:gd name="T3" fmla="*/ 0 h 26"/>
                <a:gd name="T4" fmla="*/ 25 w 25"/>
                <a:gd name="T5" fmla="*/ 0 h 26"/>
                <a:gd name="T6" fmla="*/ 25 w 25"/>
                <a:gd name="T7" fmla="*/ 3 h 26"/>
                <a:gd name="T8" fmla="*/ 2 w 25"/>
                <a:gd name="T9" fmla="*/ 26 h 26"/>
                <a:gd name="T10" fmla="*/ 2 w 25"/>
                <a:gd name="T11" fmla="*/ 24 h 26"/>
                <a:gd name="T12" fmla="*/ 0 w 25"/>
                <a:gd name="T13" fmla="*/ 2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6"/>
                <a:gd name="T23" fmla="*/ 25 w 25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6">
                  <a:moveTo>
                    <a:pt x="0" y="21"/>
                  </a:moveTo>
                  <a:lnTo>
                    <a:pt x="23" y="0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0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0" name="Freeform 610"/>
            <p:cNvSpPr>
              <a:spLocks/>
            </p:cNvSpPr>
            <p:nvPr/>
          </p:nvSpPr>
          <p:spPr bwMode="auto">
            <a:xfrm>
              <a:off x="1344" y="2355"/>
              <a:ext cx="25" cy="28"/>
            </a:xfrm>
            <a:custGeom>
              <a:avLst/>
              <a:gdLst>
                <a:gd name="T0" fmla="*/ 0 w 25"/>
                <a:gd name="T1" fmla="*/ 24 h 28"/>
                <a:gd name="T2" fmla="*/ 23 w 25"/>
                <a:gd name="T3" fmla="*/ 0 h 28"/>
                <a:gd name="T4" fmla="*/ 23 w 25"/>
                <a:gd name="T5" fmla="*/ 3 h 28"/>
                <a:gd name="T6" fmla="*/ 25 w 25"/>
                <a:gd name="T7" fmla="*/ 5 h 28"/>
                <a:gd name="T8" fmla="*/ 2 w 25"/>
                <a:gd name="T9" fmla="*/ 28 h 28"/>
                <a:gd name="T10" fmla="*/ 0 w 25"/>
                <a:gd name="T11" fmla="*/ 26 h 28"/>
                <a:gd name="T12" fmla="*/ 0 w 25"/>
                <a:gd name="T13" fmla="*/ 2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8"/>
                <a:gd name="T23" fmla="*/ 25 w 25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8">
                  <a:moveTo>
                    <a:pt x="0" y="24"/>
                  </a:moveTo>
                  <a:lnTo>
                    <a:pt x="23" y="0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0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1" name="Freeform 611"/>
            <p:cNvSpPr>
              <a:spLocks/>
            </p:cNvSpPr>
            <p:nvPr/>
          </p:nvSpPr>
          <p:spPr bwMode="auto">
            <a:xfrm>
              <a:off x="1344" y="2358"/>
              <a:ext cx="27" cy="27"/>
            </a:xfrm>
            <a:custGeom>
              <a:avLst/>
              <a:gdLst>
                <a:gd name="T0" fmla="*/ 0 w 27"/>
                <a:gd name="T1" fmla="*/ 23 h 27"/>
                <a:gd name="T2" fmla="*/ 23 w 27"/>
                <a:gd name="T3" fmla="*/ 0 h 27"/>
                <a:gd name="T4" fmla="*/ 25 w 27"/>
                <a:gd name="T5" fmla="*/ 2 h 27"/>
                <a:gd name="T6" fmla="*/ 27 w 27"/>
                <a:gd name="T7" fmla="*/ 2 h 27"/>
                <a:gd name="T8" fmla="*/ 2 w 27"/>
                <a:gd name="T9" fmla="*/ 27 h 27"/>
                <a:gd name="T10" fmla="*/ 0 w 27"/>
                <a:gd name="T11" fmla="*/ 23 h 27"/>
                <a:gd name="T12" fmla="*/ 0 w 27"/>
                <a:gd name="T13" fmla="*/ 2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7"/>
                <a:gd name="T23" fmla="*/ 27 w 27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7">
                  <a:moveTo>
                    <a:pt x="0" y="23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" y="2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2" name="Freeform 612"/>
            <p:cNvSpPr>
              <a:spLocks/>
            </p:cNvSpPr>
            <p:nvPr/>
          </p:nvSpPr>
          <p:spPr bwMode="auto">
            <a:xfrm>
              <a:off x="1346" y="2360"/>
              <a:ext cx="27" cy="27"/>
            </a:xfrm>
            <a:custGeom>
              <a:avLst/>
              <a:gdLst>
                <a:gd name="T0" fmla="*/ 0 w 27"/>
                <a:gd name="T1" fmla="*/ 23 h 27"/>
                <a:gd name="T2" fmla="*/ 23 w 27"/>
                <a:gd name="T3" fmla="*/ 0 h 27"/>
                <a:gd name="T4" fmla="*/ 25 w 27"/>
                <a:gd name="T5" fmla="*/ 0 h 27"/>
                <a:gd name="T6" fmla="*/ 27 w 27"/>
                <a:gd name="T7" fmla="*/ 2 h 27"/>
                <a:gd name="T8" fmla="*/ 2 w 27"/>
                <a:gd name="T9" fmla="*/ 27 h 27"/>
                <a:gd name="T10" fmla="*/ 0 w 27"/>
                <a:gd name="T11" fmla="*/ 23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7"/>
                <a:gd name="T20" fmla="*/ 27 w 2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7">
                  <a:moveTo>
                    <a:pt x="0" y="23"/>
                  </a:move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" y="2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1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3" name="Freeform 613"/>
            <p:cNvSpPr>
              <a:spLocks/>
            </p:cNvSpPr>
            <p:nvPr/>
          </p:nvSpPr>
          <p:spPr bwMode="auto">
            <a:xfrm>
              <a:off x="1346" y="2360"/>
              <a:ext cx="29" cy="27"/>
            </a:xfrm>
            <a:custGeom>
              <a:avLst/>
              <a:gdLst>
                <a:gd name="T0" fmla="*/ 0 w 29"/>
                <a:gd name="T1" fmla="*/ 25 h 27"/>
                <a:gd name="T2" fmla="*/ 25 w 29"/>
                <a:gd name="T3" fmla="*/ 0 h 27"/>
                <a:gd name="T4" fmla="*/ 27 w 29"/>
                <a:gd name="T5" fmla="*/ 2 h 27"/>
                <a:gd name="T6" fmla="*/ 29 w 29"/>
                <a:gd name="T7" fmla="*/ 4 h 27"/>
                <a:gd name="T8" fmla="*/ 2 w 29"/>
                <a:gd name="T9" fmla="*/ 27 h 27"/>
                <a:gd name="T10" fmla="*/ 0 w 29"/>
                <a:gd name="T11" fmla="*/ 25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7"/>
                <a:gd name="T20" fmla="*/ 29 w 29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7">
                  <a:moveTo>
                    <a:pt x="0" y="25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2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1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4" name="Freeform 614"/>
            <p:cNvSpPr>
              <a:spLocks/>
            </p:cNvSpPr>
            <p:nvPr/>
          </p:nvSpPr>
          <p:spPr bwMode="auto">
            <a:xfrm>
              <a:off x="1348" y="2362"/>
              <a:ext cx="27" cy="27"/>
            </a:xfrm>
            <a:custGeom>
              <a:avLst/>
              <a:gdLst>
                <a:gd name="T0" fmla="*/ 0 w 27"/>
                <a:gd name="T1" fmla="*/ 25 h 27"/>
                <a:gd name="T2" fmla="*/ 25 w 27"/>
                <a:gd name="T3" fmla="*/ 0 h 27"/>
                <a:gd name="T4" fmla="*/ 27 w 27"/>
                <a:gd name="T5" fmla="*/ 2 h 27"/>
                <a:gd name="T6" fmla="*/ 27 w 27"/>
                <a:gd name="T7" fmla="*/ 2 h 27"/>
                <a:gd name="T8" fmla="*/ 2 w 27"/>
                <a:gd name="T9" fmla="*/ 27 h 27"/>
                <a:gd name="T10" fmla="*/ 0 w 27"/>
                <a:gd name="T11" fmla="*/ 25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7"/>
                <a:gd name="T20" fmla="*/ 27 w 2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7">
                  <a:moveTo>
                    <a:pt x="0" y="25"/>
                  </a:moveTo>
                  <a:lnTo>
                    <a:pt x="25" y="0"/>
                  </a:lnTo>
                  <a:lnTo>
                    <a:pt x="27" y="2"/>
                  </a:lnTo>
                  <a:lnTo>
                    <a:pt x="2" y="2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1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5" name="Freeform 615"/>
            <p:cNvSpPr>
              <a:spLocks/>
            </p:cNvSpPr>
            <p:nvPr/>
          </p:nvSpPr>
          <p:spPr bwMode="auto">
            <a:xfrm>
              <a:off x="1348" y="2364"/>
              <a:ext cx="30" cy="27"/>
            </a:xfrm>
            <a:custGeom>
              <a:avLst/>
              <a:gdLst>
                <a:gd name="T0" fmla="*/ 0 w 30"/>
                <a:gd name="T1" fmla="*/ 23 h 27"/>
                <a:gd name="T2" fmla="*/ 27 w 30"/>
                <a:gd name="T3" fmla="*/ 0 h 27"/>
                <a:gd name="T4" fmla="*/ 27 w 30"/>
                <a:gd name="T5" fmla="*/ 0 h 27"/>
                <a:gd name="T6" fmla="*/ 30 w 30"/>
                <a:gd name="T7" fmla="*/ 0 h 27"/>
                <a:gd name="T8" fmla="*/ 30 w 30"/>
                <a:gd name="T9" fmla="*/ 2 h 27"/>
                <a:gd name="T10" fmla="*/ 4 w 30"/>
                <a:gd name="T11" fmla="*/ 27 h 27"/>
                <a:gd name="T12" fmla="*/ 0 w 30"/>
                <a:gd name="T13" fmla="*/ 2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27"/>
                <a:gd name="T23" fmla="*/ 30 w 30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27">
                  <a:moveTo>
                    <a:pt x="0" y="23"/>
                  </a:moveTo>
                  <a:lnTo>
                    <a:pt x="27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4" y="2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1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6" name="Freeform 616"/>
            <p:cNvSpPr>
              <a:spLocks/>
            </p:cNvSpPr>
            <p:nvPr/>
          </p:nvSpPr>
          <p:spPr bwMode="auto">
            <a:xfrm>
              <a:off x="1350" y="2364"/>
              <a:ext cx="30" cy="29"/>
            </a:xfrm>
            <a:custGeom>
              <a:avLst/>
              <a:gdLst>
                <a:gd name="T0" fmla="*/ 0 w 30"/>
                <a:gd name="T1" fmla="*/ 25 h 29"/>
                <a:gd name="T2" fmla="*/ 25 w 30"/>
                <a:gd name="T3" fmla="*/ 0 h 29"/>
                <a:gd name="T4" fmla="*/ 28 w 30"/>
                <a:gd name="T5" fmla="*/ 2 h 29"/>
                <a:gd name="T6" fmla="*/ 30 w 30"/>
                <a:gd name="T7" fmla="*/ 2 h 29"/>
                <a:gd name="T8" fmla="*/ 2 w 30"/>
                <a:gd name="T9" fmla="*/ 29 h 29"/>
                <a:gd name="T10" fmla="*/ 0 w 30"/>
                <a:gd name="T11" fmla="*/ 25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9"/>
                <a:gd name="T20" fmla="*/ 30 w 30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9">
                  <a:moveTo>
                    <a:pt x="0" y="25"/>
                  </a:moveTo>
                  <a:lnTo>
                    <a:pt x="25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2" y="2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2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7" name="Freeform 617"/>
            <p:cNvSpPr>
              <a:spLocks/>
            </p:cNvSpPr>
            <p:nvPr/>
          </p:nvSpPr>
          <p:spPr bwMode="auto">
            <a:xfrm>
              <a:off x="1352" y="2366"/>
              <a:ext cx="30" cy="29"/>
            </a:xfrm>
            <a:custGeom>
              <a:avLst/>
              <a:gdLst>
                <a:gd name="T0" fmla="*/ 0 w 30"/>
                <a:gd name="T1" fmla="*/ 25 h 29"/>
                <a:gd name="T2" fmla="*/ 26 w 30"/>
                <a:gd name="T3" fmla="*/ 0 h 29"/>
                <a:gd name="T4" fmla="*/ 28 w 30"/>
                <a:gd name="T5" fmla="*/ 0 h 29"/>
                <a:gd name="T6" fmla="*/ 30 w 30"/>
                <a:gd name="T7" fmla="*/ 2 h 29"/>
                <a:gd name="T8" fmla="*/ 2 w 30"/>
                <a:gd name="T9" fmla="*/ 29 h 29"/>
                <a:gd name="T10" fmla="*/ 0 w 30"/>
                <a:gd name="T11" fmla="*/ 25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9"/>
                <a:gd name="T20" fmla="*/ 30 w 30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9">
                  <a:moveTo>
                    <a:pt x="0" y="25"/>
                  </a:moveTo>
                  <a:lnTo>
                    <a:pt x="2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2" y="2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8" name="Freeform 618"/>
            <p:cNvSpPr>
              <a:spLocks/>
            </p:cNvSpPr>
            <p:nvPr/>
          </p:nvSpPr>
          <p:spPr bwMode="auto">
            <a:xfrm>
              <a:off x="1352" y="2366"/>
              <a:ext cx="32" cy="29"/>
            </a:xfrm>
            <a:custGeom>
              <a:avLst/>
              <a:gdLst>
                <a:gd name="T0" fmla="*/ 0 w 32"/>
                <a:gd name="T1" fmla="*/ 27 h 29"/>
                <a:gd name="T2" fmla="*/ 28 w 32"/>
                <a:gd name="T3" fmla="*/ 0 h 29"/>
                <a:gd name="T4" fmla="*/ 30 w 32"/>
                <a:gd name="T5" fmla="*/ 2 h 29"/>
                <a:gd name="T6" fmla="*/ 32 w 32"/>
                <a:gd name="T7" fmla="*/ 2 h 29"/>
                <a:gd name="T8" fmla="*/ 2 w 32"/>
                <a:gd name="T9" fmla="*/ 29 h 29"/>
                <a:gd name="T10" fmla="*/ 0 w 32"/>
                <a:gd name="T11" fmla="*/ 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29"/>
                <a:gd name="T20" fmla="*/ 32 w 32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29">
                  <a:moveTo>
                    <a:pt x="0" y="27"/>
                  </a:moveTo>
                  <a:lnTo>
                    <a:pt x="28" y="0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2" y="2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2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59" name="Freeform 619"/>
            <p:cNvSpPr>
              <a:spLocks/>
            </p:cNvSpPr>
            <p:nvPr/>
          </p:nvSpPr>
          <p:spPr bwMode="auto">
            <a:xfrm>
              <a:off x="1354" y="2368"/>
              <a:ext cx="32" cy="29"/>
            </a:xfrm>
            <a:custGeom>
              <a:avLst/>
              <a:gdLst>
                <a:gd name="T0" fmla="*/ 0 w 32"/>
                <a:gd name="T1" fmla="*/ 27 h 29"/>
                <a:gd name="T2" fmla="*/ 28 w 32"/>
                <a:gd name="T3" fmla="*/ 0 h 29"/>
                <a:gd name="T4" fmla="*/ 30 w 32"/>
                <a:gd name="T5" fmla="*/ 0 h 29"/>
                <a:gd name="T6" fmla="*/ 32 w 32"/>
                <a:gd name="T7" fmla="*/ 2 h 29"/>
                <a:gd name="T8" fmla="*/ 3 w 32"/>
                <a:gd name="T9" fmla="*/ 29 h 29"/>
                <a:gd name="T10" fmla="*/ 0 w 32"/>
                <a:gd name="T11" fmla="*/ 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29"/>
                <a:gd name="T20" fmla="*/ 32 w 32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29">
                  <a:moveTo>
                    <a:pt x="0" y="27"/>
                  </a:move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" y="2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2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0" name="Freeform 620"/>
            <p:cNvSpPr>
              <a:spLocks/>
            </p:cNvSpPr>
            <p:nvPr/>
          </p:nvSpPr>
          <p:spPr bwMode="auto">
            <a:xfrm>
              <a:off x="1354" y="2368"/>
              <a:ext cx="34" cy="32"/>
            </a:xfrm>
            <a:custGeom>
              <a:avLst/>
              <a:gdLst>
                <a:gd name="T0" fmla="*/ 0 w 34"/>
                <a:gd name="T1" fmla="*/ 27 h 32"/>
                <a:gd name="T2" fmla="*/ 30 w 34"/>
                <a:gd name="T3" fmla="*/ 0 h 32"/>
                <a:gd name="T4" fmla="*/ 32 w 34"/>
                <a:gd name="T5" fmla="*/ 2 h 32"/>
                <a:gd name="T6" fmla="*/ 34 w 34"/>
                <a:gd name="T7" fmla="*/ 2 h 32"/>
                <a:gd name="T8" fmla="*/ 5 w 34"/>
                <a:gd name="T9" fmla="*/ 32 h 32"/>
                <a:gd name="T10" fmla="*/ 0 w 34"/>
                <a:gd name="T11" fmla="*/ 27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32"/>
                <a:gd name="T20" fmla="*/ 34 w 34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32">
                  <a:moveTo>
                    <a:pt x="0" y="27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5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2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1" name="Freeform 621"/>
            <p:cNvSpPr>
              <a:spLocks/>
            </p:cNvSpPr>
            <p:nvPr/>
          </p:nvSpPr>
          <p:spPr bwMode="auto">
            <a:xfrm>
              <a:off x="1357" y="2370"/>
              <a:ext cx="33" cy="32"/>
            </a:xfrm>
            <a:custGeom>
              <a:avLst/>
              <a:gdLst>
                <a:gd name="T0" fmla="*/ 0 w 33"/>
                <a:gd name="T1" fmla="*/ 27 h 32"/>
                <a:gd name="T2" fmla="*/ 29 w 33"/>
                <a:gd name="T3" fmla="*/ 0 h 32"/>
                <a:gd name="T4" fmla="*/ 31 w 33"/>
                <a:gd name="T5" fmla="*/ 0 h 32"/>
                <a:gd name="T6" fmla="*/ 33 w 33"/>
                <a:gd name="T7" fmla="*/ 2 h 32"/>
                <a:gd name="T8" fmla="*/ 2 w 33"/>
                <a:gd name="T9" fmla="*/ 32 h 32"/>
                <a:gd name="T10" fmla="*/ 0 w 33"/>
                <a:gd name="T11" fmla="*/ 27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2"/>
                <a:gd name="T20" fmla="*/ 33 w 3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2">
                  <a:moveTo>
                    <a:pt x="0" y="27"/>
                  </a:moveTo>
                  <a:lnTo>
                    <a:pt x="29" y="0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2" y="32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2" name="Freeform 622"/>
            <p:cNvSpPr>
              <a:spLocks/>
            </p:cNvSpPr>
            <p:nvPr/>
          </p:nvSpPr>
          <p:spPr bwMode="auto">
            <a:xfrm>
              <a:off x="1359" y="2370"/>
              <a:ext cx="33" cy="34"/>
            </a:xfrm>
            <a:custGeom>
              <a:avLst/>
              <a:gdLst>
                <a:gd name="T0" fmla="*/ 0 w 33"/>
                <a:gd name="T1" fmla="*/ 30 h 34"/>
                <a:gd name="T2" fmla="*/ 29 w 33"/>
                <a:gd name="T3" fmla="*/ 0 h 34"/>
                <a:gd name="T4" fmla="*/ 31 w 33"/>
                <a:gd name="T5" fmla="*/ 2 h 34"/>
                <a:gd name="T6" fmla="*/ 33 w 33"/>
                <a:gd name="T7" fmla="*/ 2 h 34"/>
                <a:gd name="T8" fmla="*/ 2 w 33"/>
                <a:gd name="T9" fmla="*/ 34 h 34"/>
                <a:gd name="T10" fmla="*/ 0 w 33"/>
                <a:gd name="T11" fmla="*/ 3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4"/>
                <a:gd name="T20" fmla="*/ 33 w 3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4">
                  <a:moveTo>
                    <a:pt x="0" y="30"/>
                  </a:moveTo>
                  <a:lnTo>
                    <a:pt x="29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3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3" name="Freeform 623"/>
            <p:cNvSpPr>
              <a:spLocks/>
            </p:cNvSpPr>
            <p:nvPr/>
          </p:nvSpPr>
          <p:spPr bwMode="auto">
            <a:xfrm>
              <a:off x="1359" y="2372"/>
              <a:ext cx="35" cy="34"/>
            </a:xfrm>
            <a:custGeom>
              <a:avLst/>
              <a:gdLst>
                <a:gd name="T0" fmla="*/ 0 w 35"/>
                <a:gd name="T1" fmla="*/ 30 h 34"/>
                <a:gd name="T2" fmla="*/ 31 w 35"/>
                <a:gd name="T3" fmla="*/ 0 h 34"/>
                <a:gd name="T4" fmla="*/ 33 w 35"/>
                <a:gd name="T5" fmla="*/ 0 h 34"/>
                <a:gd name="T6" fmla="*/ 35 w 35"/>
                <a:gd name="T7" fmla="*/ 0 h 34"/>
                <a:gd name="T8" fmla="*/ 2 w 35"/>
                <a:gd name="T9" fmla="*/ 34 h 34"/>
                <a:gd name="T10" fmla="*/ 0 w 35"/>
                <a:gd name="T11" fmla="*/ 3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4"/>
                <a:gd name="T20" fmla="*/ 35 w 35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4">
                  <a:moveTo>
                    <a:pt x="0" y="30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2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4" name="Freeform 624"/>
            <p:cNvSpPr>
              <a:spLocks/>
            </p:cNvSpPr>
            <p:nvPr/>
          </p:nvSpPr>
          <p:spPr bwMode="auto">
            <a:xfrm>
              <a:off x="1361" y="2372"/>
              <a:ext cx="35" cy="34"/>
            </a:xfrm>
            <a:custGeom>
              <a:avLst/>
              <a:gdLst>
                <a:gd name="T0" fmla="*/ 0 w 35"/>
                <a:gd name="T1" fmla="*/ 32 h 34"/>
                <a:gd name="T2" fmla="*/ 31 w 35"/>
                <a:gd name="T3" fmla="*/ 0 h 34"/>
                <a:gd name="T4" fmla="*/ 33 w 35"/>
                <a:gd name="T5" fmla="*/ 0 h 34"/>
                <a:gd name="T6" fmla="*/ 35 w 35"/>
                <a:gd name="T7" fmla="*/ 2 h 34"/>
                <a:gd name="T8" fmla="*/ 2 w 35"/>
                <a:gd name="T9" fmla="*/ 34 h 34"/>
                <a:gd name="T10" fmla="*/ 0 w 35"/>
                <a:gd name="T11" fmla="*/ 3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4"/>
                <a:gd name="T20" fmla="*/ 35 w 35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4">
                  <a:moveTo>
                    <a:pt x="0" y="32"/>
                  </a:moveTo>
                  <a:lnTo>
                    <a:pt x="31" y="0"/>
                  </a:lnTo>
                  <a:lnTo>
                    <a:pt x="33" y="0"/>
                  </a:lnTo>
                  <a:lnTo>
                    <a:pt x="35" y="2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3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5" name="Freeform 625"/>
            <p:cNvSpPr>
              <a:spLocks/>
            </p:cNvSpPr>
            <p:nvPr/>
          </p:nvSpPr>
          <p:spPr bwMode="auto">
            <a:xfrm>
              <a:off x="1361" y="2372"/>
              <a:ext cx="38" cy="36"/>
            </a:xfrm>
            <a:custGeom>
              <a:avLst/>
              <a:gdLst>
                <a:gd name="T0" fmla="*/ 0 w 38"/>
                <a:gd name="T1" fmla="*/ 34 h 36"/>
                <a:gd name="T2" fmla="*/ 33 w 38"/>
                <a:gd name="T3" fmla="*/ 0 h 36"/>
                <a:gd name="T4" fmla="*/ 35 w 38"/>
                <a:gd name="T5" fmla="*/ 2 h 36"/>
                <a:gd name="T6" fmla="*/ 38 w 38"/>
                <a:gd name="T7" fmla="*/ 2 h 36"/>
                <a:gd name="T8" fmla="*/ 4 w 38"/>
                <a:gd name="T9" fmla="*/ 36 h 36"/>
                <a:gd name="T10" fmla="*/ 0 w 38"/>
                <a:gd name="T11" fmla="*/ 3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36"/>
                <a:gd name="T20" fmla="*/ 38 w 38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36">
                  <a:moveTo>
                    <a:pt x="0" y="34"/>
                  </a:moveTo>
                  <a:lnTo>
                    <a:pt x="33" y="0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4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3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6" name="Freeform 626"/>
            <p:cNvSpPr>
              <a:spLocks/>
            </p:cNvSpPr>
            <p:nvPr/>
          </p:nvSpPr>
          <p:spPr bwMode="auto">
            <a:xfrm>
              <a:off x="1363" y="2374"/>
              <a:ext cx="38" cy="36"/>
            </a:xfrm>
            <a:custGeom>
              <a:avLst/>
              <a:gdLst>
                <a:gd name="T0" fmla="*/ 0 w 38"/>
                <a:gd name="T1" fmla="*/ 32 h 36"/>
                <a:gd name="T2" fmla="*/ 33 w 38"/>
                <a:gd name="T3" fmla="*/ 0 h 36"/>
                <a:gd name="T4" fmla="*/ 36 w 38"/>
                <a:gd name="T5" fmla="*/ 0 h 36"/>
                <a:gd name="T6" fmla="*/ 38 w 38"/>
                <a:gd name="T7" fmla="*/ 2 h 36"/>
                <a:gd name="T8" fmla="*/ 2 w 38"/>
                <a:gd name="T9" fmla="*/ 36 h 36"/>
                <a:gd name="T10" fmla="*/ 0 w 38"/>
                <a:gd name="T11" fmla="*/ 3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36"/>
                <a:gd name="T20" fmla="*/ 38 w 38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36">
                  <a:moveTo>
                    <a:pt x="0" y="32"/>
                  </a:moveTo>
                  <a:lnTo>
                    <a:pt x="33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2" y="3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FF4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7" name="Freeform 627"/>
            <p:cNvSpPr>
              <a:spLocks/>
            </p:cNvSpPr>
            <p:nvPr/>
          </p:nvSpPr>
          <p:spPr bwMode="auto">
            <a:xfrm>
              <a:off x="1365" y="2374"/>
              <a:ext cx="38" cy="38"/>
            </a:xfrm>
            <a:custGeom>
              <a:avLst/>
              <a:gdLst>
                <a:gd name="T0" fmla="*/ 0 w 38"/>
                <a:gd name="T1" fmla="*/ 34 h 38"/>
                <a:gd name="T2" fmla="*/ 34 w 38"/>
                <a:gd name="T3" fmla="*/ 0 h 38"/>
                <a:gd name="T4" fmla="*/ 36 w 38"/>
                <a:gd name="T5" fmla="*/ 2 h 38"/>
                <a:gd name="T6" fmla="*/ 38 w 38"/>
                <a:gd name="T7" fmla="*/ 2 h 38"/>
                <a:gd name="T8" fmla="*/ 2 w 38"/>
                <a:gd name="T9" fmla="*/ 38 h 38"/>
                <a:gd name="T10" fmla="*/ 0 w 38"/>
                <a:gd name="T11" fmla="*/ 3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38"/>
                <a:gd name="T20" fmla="*/ 38 w 3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38">
                  <a:moveTo>
                    <a:pt x="0" y="34"/>
                  </a:moveTo>
                  <a:lnTo>
                    <a:pt x="34" y="0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2" y="3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4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8" name="Freeform 628"/>
            <p:cNvSpPr>
              <a:spLocks/>
            </p:cNvSpPr>
            <p:nvPr/>
          </p:nvSpPr>
          <p:spPr bwMode="auto">
            <a:xfrm>
              <a:off x="1365" y="2376"/>
              <a:ext cx="40" cy="38"/>
            </a:xfrm>
            <a:custGeom>
              <a:avLst/>
              <a:gdLst>
                <a:gd name="T0" fmla="*/ 0 w 40"/>
                <a:gd name="T1" fmla="*/ 34 h 38"/>
                <a:gd name="T2" fmla="*/ 36 w 40"/>
                <a:gd name="T3" fmla="*/ 0 h 38"/>
                <a:gd name="T4" fmla="*/ 38 w 40"/>
                <a:gd name="T5" fmla="*/ 0 h 38"/>
                <a:gd name="T6" fmla="*/ 40 w 40"/>
                <a:gd name="T7" fmla="*/ 3 h 38"/>
                <a:gd name="T8" fmla="*/ 4 w 40"/>
                <a:gd name="T9" fmla="*/ 38 h 38"/>
                <a:gd name="T10" fmla="*/ 0 w 40"/>
                <a:gd name="T11" fmla="*/ 3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38"/>
                <a:gd name="T20" fmla="*/ 40 w 40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38">
                  <a:moveTo>
                    <a:pt x="0" y="34"/>
                  </a:moveTo>
                  <a:lnTo>
                    <a:pt x="36" y="0"/>
                  </a:lnTo>
                  <a:lnTo>
                    <a:pt x="38" y="0"/>
                  </a:lnTo>
                  <a:lnTo>
                    <a:pt x="40" y="3"/>
                  </a:lnTo>
                  <a:lnTo>
                    <a:pt x="4" y="3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4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69" name="Freeform 629"/>
            <p:cNvSpPr>
              <a:spLocks/>
            </p:cNvSpPr>
            <p:nvPr/>
          </p:nvSpPr>
          <p:spPr bwMode="auto">
            <a:xfrm>
              <a:off x="1367" y="2376"/>
              <a:ext cx="40" cy="38"/>
            </a:xfrm>
            <a:custGeom>
              <a:avLst/>
              <a:gdLst>
                <a:gd name="T0" fmla="*/ 0 w 40"/>
                <a:gd name="T1" fmla="*/ 36 h 38"/>
                <a:gd name="T2" fmla="*/ 36 w 40"/>
                <a:gd name="T3" fmla="*/ 0 h 38"/>
                <a:gd name="T4" fmla="*/ 38 w 40"/>
                <a:gd name="T5" fmla="*/ 3 h 38"/>
                <a:gd name="T6" fmla="*/ 40 w 40"/>
                <a:gd name="T7" fmla="*/ 3 h 38"/>
                <a:gd name="T8" fmla="*/ 2 w 40"/>
                <a:gd name="T9" fmla="*/ 38 h 38"/>
                <a:gd name="T10" fmla="*/ 0 w 40"/>
                <a:gd name="T11" fmla="*/ 3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38"/>
                <a:gd name="T20" fmla="*/ 40 w 40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38">
                  <a:moveTo>
                    <a:pt x="0" y="36"/>
                  </a:moveTo>
                  <a:lnTo>
                    <a:pt x="36" y="0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2" y="3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4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0" name="Freeform 630"/>
            <p:cNvSpPr>
              <a:spLocks/>
            </p:cNvSpPr>
            <p:nvPr/>
          </p:nvSpPr>
          <p:spPr bwMode="auto">
            <a:xfrm>
              <a:off x="1369" y="2379"/>
              <a:ext cx="40" cy="37"/>
            </a:xfrm>
            <a:custGeom>
              <a:avLst/>
              <a:gdLst>
                <a:gd name="T0" fmla="*/ 0 w 40"/>
                <a:gd name="T1" fmla="*/ 35 h 37"/>
                <a:gd name="T2" fmla="*/ 36 w 40"/>
                <a:gd name="T3" fmla="*/ 0 h 37"/>
                <a:gd name="T4" fmla="*/ 38 w 40"/>
                <a:gd name="T5" fmla="*/ 0 h 37"/>
                <a:gd name="T6" fmla="*/ 40 w 40"/>
                <a:gd name="T7" fmla="*/ 2 h 37"/>
                <a:gd name="T8" fmla="*/ 2 w 40"/>
                <a:gd name="T9" fmla="*/ 37 h 37"/>
                <a:gd name="T10" fmla="*/ 0 w 40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37"/>
                <a:gd name="T20" fmla="*/ 40 w 40"/>
                <a:gd name="T21" fmla="*/ 37 h 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37">
                  <a:moveTo>
                    <a:pt x="0" y="35"/>
                  </a:moveTo>
                  <a:lnTo>
                    <a:pt x="36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2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4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1" name="Freeform 631"/>
            <p:cNvSpPr>
              <a:spLocks/>
            </p:cNvSpPr>
            <p:nvPr/>
          </p:nvSpPr>
          <p:spPr bwMode="auto">
            <a:xfrm>
              <a:off x="1369" y="2379"/>
              <a:ext cx="42" cy="39"/>
            </a:xfrm>
            <a:custGeom>
              <a:avLst/>
              <a:gdLst>
                <a:gd name="T0" fmla="*/ 0 w 42"/>
                <a:gd name="T1" fmla="*/ 35 h 39"/>
                <a:gd name="T2" fmla="*/ 38 w 42"/>
                <a:gd name="T3" fmla="*/ 0 h 39"/>
                <a:gd name="T4" fmla="*/ 40 w 42"/>
                <a:gd name="T5" fmla="*/ 2 h 39"/>
                <a:gd name="T6" fmla="*/ 42 w 42"/>
                <a:gd name="T7" fmla="*/ 4 h 39"/>
                <a:gd name="T8" fmla="*/ 2 w 42"/>
                <a:gd name="T9" fmla="*/ 39 h 39"/>
                <a:gd name="T10" fmla="*/ 0 w 42"/>
                <a:gd name="T11" fmla="*/ 3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39"/>
                <a:gd name="T20" fmla="*/ 42 w 42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39">
                  <a:moveTo>
                    <a:pt x="0" y="35"/>
                  </a:moveTo>
                  <a:lnTo>
                    <a:pt x="38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2" y="3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4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2" name="Freeform 632"/>
            <p:cNvSpPr>
              <a:spLocks/>
            </p:cNvSpPr>
            <p:nvPr/>
          </p:nvSpPr>
          <p:spPr bwMode="auto">
            <a:xfrm>
              <a:off x="1371" y="2381"/>
              <a:ext cx="40" cy="37"/>
            </a:xfrm>
            <a:custGeom>
              <a:avLst/>
              <a:gdLst>
                <a:gd name="T0" fmla="*/ 0 w 40"/>
                <a:gd name="T1" fmla="*/ 35 h 37"/>
                <a:gd name="T2" fmla="*/ 38 w 40"/>
                <a:gd name="T3" fmla="*/ 0 h 37"/>
                <a:gd name="T4" fmla="*/ 40 w 40"/>
                <a:gd name="T5" fmla="*/ 2 h 37"/>
                <a:gd name="T6" fmla="*/ 40 w 40"/>
                <a:gd name="T7" fmla="*/ 2 h 37"/>
                <a:gd name="T8" fmla="*/ 7 w 40"/>
                <a:gd name="T9" fmla="*/ 35 h 37"/>
                <a:gd name="T10" fmla="*/ 4 w 40"/>
                <a:gd name="T11" fmla="*/ 37 h 37"/>
                <a:gd name="T12" fmla="*/ 2 w 40"/>
                <a:gd name="T13" fmla="*/ 37 h 37"/>
                <a:gd name="T14" fmla="*/ 2 w 40"/>
                <a:gd name="T15" fmla="*/ 37 h 37"/>
                <a:gd name="T16" fmla="*/ 0 w 40"/>
                <a:gd name="T17" fmla="*/ 35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7"/>
                <a:gd name="T29" fmla="*/ 40 w 40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7">
                  <a:moveTo>
                    <a:pt x="0" y="35"/>
                  </a:moveTo>
                  <a:lnTo>
                    <a:pt x="38" y="0"/>
                  </a:lnTo>
                  <a:lnTo>
                    <a:pt x="40" y="2"/>
                  </a:lnTo>
                  <a:lnTo>
                    <a:pt x="7" y="35"/>
                  </a:lnTo>
                  <a:lnTo>
                    <a:pt x="4" y="37"/>
                  </a:lnTo>
                  <a:lnTo>
                    <a:pt x="2" y="3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3" name="Freeform 633"/>
            <p:cNvSpPr>
              <a:spLocks/>
            </p:cNvSpPr>
            <p:nvPr/>
          </p:nvSpPr>
          <p:spPr bwMode="auto">
            <a:xfrm>
              <a:off x="1371" y="2383"/>
              <a:ext cx="42" cy="35"/>
            </a:xfrm>
            <a:custGeom>
              <a:avLst/>
              <a:gdLst>
                <a:gd name="T0" fmla="*/ 0 w 42"/>
                <a:gd name="T1" fmla="*/ 35 h 35"/>
                <a:gd name="T2" fmla="*/ 40 w 42"/>
                <a:gd name="T3" fmla="*/ 0 h 35"/>
                <a:gd name="T4" fmla="*/ 40 w 42"/>
                <a:gd name="T5" fmla="*/ 0 h 35"/>
                <a:gd name="T6" fmla="*/ 42 w 42"/>
                <a:gd name="T7" fmla="*/ 2 h 35"/>
                <a:gd name="T8" fmla="*/ 42 w 42"/>
                <a:gd name="T9" fmla="*/ 2 h 35"/>
                <a:gd name="T10" fmla="*/ 42 w 42"/>
                <a:gd name="T11" fmla="*/ 2 h 35"/>
                <a:gd name="T12" fmla="*/ 13 w 42"/>
                <a:gd name="T13" fmla="*/ 31 h 35"/>
                <a:gd name="T14" fmla="*/ 7 w 42"/>
                <a:gd name="T15" fmla="*/ 33 h 35"/>
                <a:gd name="T16" fmla="*/ 2 w 42"/>
                <a:gd name="T17" fmla="*/ 35 h 35"/>
                <a:gd name="T18" fmla="*/ 2 w 42"/>
                <a:gd name="T19" fmla="*/ 35 h 35"/>
                <a:gd name="T20" fmla="*/ 0 w 42"/>
                <a:gd name="T21" fmla="*/ 35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35"/>
                <a:gd name="T35" fmla="*/ 42 w 4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35">
                  <a:moveTo>
                    <a:pt x="0" y="35"/>
                  </a:moveTo>
                  <a:lnTo>
                    <a:pt x="40" y="0"/>
                  </a:lnTo>
                  <a:lnTo>
                    <a:pt x="42" y="2"/>
                  </a:lnTo>
                  <a:lnTo>
                    <a:pt x="13" y="31"/>
                  </a:lnTo>
                  <a:lnTo>
                    <a:pt x="7" y="33"/>
                  </a:lnTo>
                  <a:lnTo>
                    <a:pt x="2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F5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4" name="Freeform 634"/>
            <p:cNvSpPr>
              <a:spLocks/>
            </p:cNvSpPr>
            <p:nvPr/>
          </p:nvSpPr>
          <p:spPr bwMode="auto">
            <a:xfrm>
              <a:off x="1378" y="2383"/>
              <a:ext cx="35" cy="33"/>
            </a:xfrm>
            <a:custGeom>
              <a:avLst/>
              <a:gdLst>
                <a:gd name="T0" fmla="*/ 0 w 35"/>
                <a:gd name="T1" fmla="*/ 33 h 33"/>
                <a:gd name="T2" fmla="*/ 33 w 35"/>
                <a:gd name="T3" fmla="*/ 0 h 33"/>
                <a:gd name="T4" fmla="*/ 35 w 35"/>
                <a:gd name="T5" fmla="*/ 2 h 33"/>
                <a:gd name="T6" fmla="*/ 35 w 35"/>
                <a:gd name="T7" fmla="*/ 4 h 33"/>
                <a:gd name="T8" fmla="*/ 35 w 35"/>
                <a:gd name="T9" fmla="*/ 6 h 33"/>
                <a:gd name="T10" fmla="*/ 14 w 35"/>
                <a:gd name="T11" fmla="*/ 25 h 33"/>
                <a:gd name="T12" fmla="*/ 6 w 35"/>
                <a:gd name="T13" fmla="*/ 29 h 33"/>
                <a:gd name="T14" fmla="*/ 0 w 35"/>
                <a:gd name="T15" fmla="*/ 3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33"/>
                <a:gd name="T26" fmla="*/ 35 w 3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33">
                  <a:moveTo>
                    <a:pt x="0" y="33"/>
                  </a:moveTo>
                  <a:lnTo>
                    <a:pt x="33" y="0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14" y="25"/>
                  </a:lnTo>
                  <a:lnTo>
                    <a:pt x="6" y="29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5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5" name="Freeform 635"/>
            <p:cNvSpPr>
              <a:spLocks/>
            </p:cNvSpPr>
            <p:nvPr/>
          </p:nvSpPr>
          <p:spPr bwMode="auto">
            <a:xfrm>
              <a:off x="1384" y="2385"/>
              <a:ext cx="29" cy="29"/>
            </a:xfrm>
            <a:custGeom>
              <a:avLst/>
              <a:gdLst>
                <a:gd name="T0" fmla="*/ 0 w 29"/>
                <a:gd name="T1" fmla="*/ 29 h 29"/>
                <a:gd name="T2" fmla="*/ 29 w 29"/>
                <a:gd name="T3" fmla="*/ 0 h 29"/>
                <a:gd name="T4" fmla="*/ 27 w 29"/>
                <a:gd name="T5" fmla="*/ 8 h 29"/>
                <a:gd name="T6" fmla="*/ 19 w 29"/>
                <a:gd name="T7" fmla="*/ 15 h 29"/>
                <a:gd name="T8" fmla="*/ 10 w 29"/>
                <a:gd name="T9" fmla="*/ 21 h 29"/>
                <a:gd name="T10" fmla="*/ 0 w 29"/>
                <a:gd name="T11" fmla="*/ 29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9"/>
                <a:gd name="T20" fmla="*/ 29 w 29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9">
                  <a:moveTo>
                    <a:pt x="0" y="29"/>
                  </a:moveTo>
                  <a:lnTo>
                    <a:pt x="29" y="0"/>
                  </a:lnTo>
                  <a:lnTo>
                    <a:pt x="27" y="8"/>
                  </a:lnTo>
                  <a:lnTo>
                    <a:pt x="19" y="15"/>
                  </a:lnTo>
                  <a:lnTo>
                    <a:pt x="10" y="2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5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6" name="Freeform 636"/>
            <p:cNvSpPr>
              <a:spLocks/>
            </p:cNvSpPr>
            <p:nvPr/>
          </p:nvSpPr>
          <p:spPr bwMode="auto">
            <a:xfrm>
              <a:off x="1392" y="2389"/>
              <a:ext cx="21" cy="19"/>
            </a:xfrm>
            <a:custGeom>
              <a:avLst/>
              <a:gdLst>
                <a:gd name="T0" fmla="*/ 0 w 21"/>
                <a:gd name="T1" fmla="*/ 19 h 19"/>
                <a:gd name="T2" fmla="*/ 21 w 21"/>
                <a:gd name="T3" fmla="*/ 0 h 19"/>
                <a:gd name="T4" fmla="*/ 13 w 21"/>
                <a:gd name="T5" fmla="*/ 11 h 19"/>
                <a:gd name="T6" fmla="*/ 0 w 21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9"/>
                <a:gd name="T14" fmla="*/ 21 w 21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9">
                  <a:moveTo>
                    <a:pt x="0" y="19"/>
                  </a:moveTo>
                  <a:lnTo>
                    <a:pt x="21" y="0"/>
                  </a:lnTo>
                  <a:lnTo>
                    <a:pt x="13" y="1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5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7" name="Freeform 637"/>
            <p:cNvSpPr>
              <a:spLocks/>
            </p:cNvSpPr>
            <p:nvPr/>
          </p:nvSpPr>
          <p:spPr bwMode="auto">
            <a:xfrm>
              <a:off x="1447" y="2482"/>
              <a:ext cx="13" cy="8"/>
            </a:xfrm>
            <a:custGeom>
              <a:avLst/>
              <a:gdLst>
                <a:gd name="T0" fmla="*/ 0 w 13"/>
                <a:gd name="T1" fmla="*/ 8 h 8"/>
                <a:gd name="T2" fmla="*/ 13 w 13"/>
                <a:gd name="T3" fmla="*/ 0 h 8"/>
                <a:gd name="T4" fmla="*/ 6 w 13"/>
                <a:gd name="T5" fmla="*/ 4 h 8"/>
                <a:gd name="T6" fmla="*/ 0 w 13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8"/>
                <a:gd name="T14" fmla="*/ 13 w 1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8">
                  <a:moveTo>
                    <a:pt x="0" y="8"/>
                  </a:moveTo>
                  <a:lnTo>
                    <a:pt x="13" y="0"/>
                  </a:lnTo>
                  <a:lnTo>
                    <a:pt x="6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6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8" name="Freeform 638"/>
            <p:cNvSpPr>
              <a:spLocks/>
            </p:cNvSpPr>
            <p:nvPr/>
          </p:nvSpPr>
          <p:spPr bwMode="auto">
            <a:xfrm>
              <a:off x="1441" y="2475"/>
              <a:ext cx="25" cy="15"/>
            </a:xfrm>
            <a:custGeom>
              <a:avLst/>
              <a:gdLst>
                <a:gd name="T0" fmla="*/ 0 w 25"/>
                <a:gd name="T1" fmla="*/ 15 h 15"/>
                <a:gd name="T2" fmla="*/ 25 w 25"/>
                <a:gd name="T3" fmla="*/ 0 h 15"/>
                <a:gd name="T4" fmla="*/ 19 w 25"/>
                <a:gd name="T5" fmla="*/ 7 h 15"/>
                <a:gd name="T6" fmla="*/ 12 w 25"/>
                <a:gd name="T7" fmla="*/ 11 h 15"/>
                <a:gd name="T8" fmla="*/ 6 w 25"/>
                <a:gd name="T9" fmla="*/ 15 h 15"/>
                <a:gd name="T10" fmla="*/ 0 w 25"/>
                <a:gd name="T11" fmla="*/ 1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15"/>
                <a:gd name="T20" fmla="*/ 25 w 25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15">
                  <a:moveTo>
                    <a:pt x="0" y="15"/>
                  </a:moveTo>
                  <a:lnTo>
                    <a:pt x="25" y="0"/>
                  </a:lnTo>
                  <a:lnTo>
                    <a:pt x="19" y="7"/>
                  </a:lnTo>
                  <a:lnTo>
                    <a:pt x="12" y="11"/>
                  </a:lnTo>
                  <a:lnTo>
                    <a:pt x="6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7A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79" name="Freeform 639"/>
            <p:cNvSpPr>
              <a:spLocks/>
            </p:cNvSpPr>
            <p:nvPr/>
          </p:nvSpPr>
          <p:spPr bwMode="auto">
            <a:xfrm>
              <a:off x="1436" y="2471"/>
              <a:ext cx="32" cy="19"/>
            </a:xfrm>
            <a:custGeom>
              <a:avLst/>
              <a:gdLst>
                <a:gd name="T0" fmla="*/ 24 w 32"/>
                <a:gd name="T1" fmla="*/ 11 h 19"/>
                <a:gd name="T2" fmla="*/ 11 w 32"/>
                <a:gd name="T3" fmla="*/ 19 h 19"/>
                <a:gd name="T4" fmla="*/ 5 w 32"/>
                <a:gd name="T5" fmla="*/ 19 h 19"/>
                <a:gd name="T6" fmla="*/ 0 w 32"/>
                <a:gd name="T7" fmla="*/ 19 h 19"/>
                <a:gd name="T8" fmla="*/ 32 w 32"/>
                <a:gd name="T9" fmla="*/ 0 h 19"/>
                <a:gd name="T10" fmla="*/ 32 w 32"/>
                <a:gd name="T11" fmla="*/ 0 h 19"/>
                <a:gd name="T12" fmla="*/ 32 w 32"/>
                <a:gd name="T13" fmla="*/ 2 h 19"/>
                <a:gd name="T14" fmla="*/ 28 w 32"/>
                <a:gd name="T15" fmla="*/ 6 h 19"/>
                <a:gd name="T16" fmla="*/ 24 w 32"/>
                <a:gd name="T17" fmla="*/ 1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9"/>
                <a:gd name="T29" fmla="*/ 32 w 3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9">
                  <a:moveTo>
                    <a:pt x="24" y="11"/>
                  </a:move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28" y="6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7E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0" name="Freeform 640"/>
            <p:cNvSpPr>
              <a:spLocks/>
            </p:cNvSpPr>
            <p:nvPr/>
          </p:nvSpPr>
          <p:spPr bwMode="auto">
            <a:xfrm>
              <a:off x="1432" y="2467"/>
              <a:ext cx="38" cy="23"/>
            </a:xfrm>
            <a:custGeom>
              <a:avLst/>
              <a:gdLst>
                <a:gd name="T0" fmla="*/ 34 w 38"/>
                <a:gd name="T1" fmla="*/ 8 h 23"/>
                <a:gd name="T2" fmla="*/ 9 w 38"/>
                <a:gd name="T3" fmla="*/ 23 h 23"/>
                <a:gd name="T4" fmla="*/ 4 w 38"/>
                <a:gd name="T5" fmla="*/ 23 h 23"/>
                <a:gd name="T6" fmla="*/ 0 w 38"/>
                <a:gd name="T7" fmla="*/ 23 h 23"/>
                <a:gd name="T8" fmla="*/ 38 w 38"/>
                <a:gd name="T9" fmla="*/ 0 h 23"/>
                <a:gd name="T10" fmla="*/ 38 w 38"/>
                <a:gd name="T11" fmla="*/ 4 h 23"/>
                <a:gd name="T12" fmla="*/ 36 w 38"/>
                <a:gd name="T13" fmla="*/ 6 h 23"/>
                <a:gd name="T14" fmla="*/ 34 w 38"/>
                <a:gd name="T15" fmla="*/ 6 h 23"/>
                <a:gd name="T16" fmla="*/ 34 w 38"/>
                <a:gd name="T17" fmla="*/ 8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3"/>
                <a:gd name="T29" fmla="*/ 38 w 38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3">
                  <a:moveTo>
                    <a:pt x="34" y="8"/>
                  </a:moveTo>
                  <a:lnTo>
                    <a:pt x="9" y="23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38" y="0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82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1" name="Freeform 641"/>
            <p:cNvSpPr>
              <a:spLocks/>
            </p:cNvSpPr>
            <p:nvPr/>
          </p:nvSpPr>
          <p:spPr bwMode="auto">
            <a:xfrm>
              <a:off x="1428" y="2465"/>
              <a:ext cx="44" cy="25"/>
            </a:xfrm>
            <a:custGeom>
              <a:avLst/>
              <a:gdLst>
                <a:gd name="T0" fmla="*/ 40 w 44"/>
                <a:gd name="T1" fmla="*/ 6 h 25"/>
                <a:gd name="T2" fmla="*/ 8 w 44"/>
                <a:gd name="T3" fmla="*/ 25 h 25"/>
                <a:gd name="T4" fmla="*/ 4 w 44"/>
                <a:gd name="T5" fmla="*/ 25 h 25"/>
                <a:gd name="T6" fmla="*/ 0 w 44"/>
                <a:gd name="T7" fmla="*/ 25 h 25"/>
                <a:gd name="T8" fmla="*/ 44 w 44"/>
                <a:gd name="T9" fmla="*/ 0 h 25"/>
                <a:gd name="T10" fmla="*/ 42 w 44"/>
                <a:gd name="T11" fmla="*/ 2 h 25"/>
                <a:gd name="T12" fmla="*/ 40 w 44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25"/>
                <a:gd name="T23" fmla="*/ 44 w 44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25">
                  <a:moveTo>
                    <a:pt x="40" y="6"/>
                  </a:moveTo>
                  <a:lnTo>
                    <a:pt x="8" y="25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87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2" name="Freeform 642"/>
            <p:cNvSpPr>
              <a:spLocks/>
            </p:cNvSpPr>
            <p:nvPr/>
          </p:nvSpPr>
          <p:spPr bwMode="auto">
            <a:xfrm>
              <a:off x="1426" y="2460"/>
              <a:ext cx="48" cy="30"/>
            </a:xfrm>
            <a:custGeom>
              <a:avLst/>
              <a:gdLst>
                <a:gd name="T0" fmla="*/ 44 w 48"/>
                <a:gd name="T1" fmla="*/ 7 h 30"/>
                <a:gd name="T2" fmla="*/ 6 w 48"/>
                <a:gd name="T3" fmla="*/ 30 h 30"/>
                <a:gd name="T4" fmla="*/ 4 w 48"/>
                <a:gd name="T5" fmla="*/ 30 h 30"/>
                <a:gd name="T6" fmla="*/ 0 w 48"/>
                <a:gd name="T7" fmla="*/ 30 h 30"/>
                <a:gd name="T8" fmla="*/ 48 w 48"/>
                <a:gd name="T9" fmla="*/ 0 h 30"/>
                <a:gd name="T10" fmla="*/ 46 w 48"/>
                <a:gd name="T11" fmla="*/ 5 h 30"/>
                <a:gd name="T12" fmla="*/ 44 w 48"/>
                <a:gd name="T13" fmla="*/ 7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30"/>
                <a:gd name="T23" fmla="*/ 48 w 48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30">
                  <a:moveTo>
                    <a:pt x="44" y="7"/>
                  </a:moveTo>
                  <a:lnTo>
                    <a:pt x="6" y="30"/>
                  </a:lnTo>
                  <a:lnTo>
                    <a:pt x="4" y="30"/>
                  </a:lnTo>
                  <a:lnTo>
                    <a:pt x="0" y="30"/>
                  </a:lnTo>
                  <a:lnTo>
                    <a:pt x="48" y="0"/>
                  </a:lnTo>
                  <a:lnTo>
                    <a:pt x="46" y="5"/>
                  </a:lnTo>
                  <a:lnTo>
                    <a:pt x="44" y="7"/>
                  </a:lnTo>
                  <a:close/>
                </a:path>
              </a:pathLst>
            </a:custGeom>
            <a:solidFill>
              <a:srgbClr val="8B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3" name="Freeform 643"/>
            <p:cNvSpPr>
              <a:spLocks/>
            </p:cNvSpPr>
            <p:nvPr/>
          </p:nvSpPr>
          <p:spPr bwMode="auto">
            <a:xfrm>
              <a:off x="1424" y="2458"/>
              <a:ext cx="50" cy="32"/>
            </a:xfrm>
            <a:custGeom>
              <a:avLst/>
              <a:gdLst>
                <a:gd name="T0" fmla="*/ 48 w 50"/>
                <a:gd name="T1" fmla="*/ 7 h 32"/>
                <a:gd name="T2" fmla="*/ 4 w 50"/>
                <a:gd name="T3" fmla="*/ 32 h 32"/>
                <a:gd name="T4" fmla="*/ 2 w 50"/>
                <a:gd name="T5" fmla="*/ 32 h 32"/>
                <a:gd name="T6" fmla="*/ 0 w 50"/>
                <a:gd name="T7" fmla="*/ 30 h 32"/>
                <a:gd name="T8" fmla="*/ 50 w 50"/>
                <a:gd name="T9" fmla="*/ 0 h 32"/>
                <a:gd name="T10" fmla="*/ 50 w 50"/>
                <a:gd name="T11" fmla="*/ 2 h 32"/>
                <a:gd name="T12" fmla="*/ 48 w 50"/>
                <a:gd name="T13" fmla="*/ 7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32"/>
                <a:gd name="T23" fmla="*/ 50 w 50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32">
                  <a:moveTo>
                    <a:pt x="48" y="7"/>
                  </a:moveTo>
                  <a:lnTo>
                    <a:pt x="4" y="32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8F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4" name="Freeform 644"/>
            <p:cNvSpPr>
              <a:spLocks/>
            </p:cNvSpPr>
            <p:nvPr/>
          </p:nvSpPr>
          <p:spPr bwMode="auto">
            <a:xfrm>
              <a:off x="1422" y="2454"/>
              <a:ext cx="52" cy="36"/>
            </a:xfrm>
            <a:custGeom>
              <a:avLst/>
              <a:gdLst>
                <a:gd name="T0" fmla="*/ 52 w 52"/>
                <a:gd name="T1" fmla="*/ 6 h 36"/>
                <a:gd name="T2" fmla="*/ 4 w 52"/>
                <a:gd name="T3" fmla="*/ 36 h 36"/>
                <a:gd name="T4" fmla="*/ 2 w 52"/>
                <a:gd name="T5" fmla="*/ 34 h 36"/>
                <a:gd name="T6" fmla="*/ 0 w 52"/>
                <a:gd name="T7" fmla="*/ 32 h 36"/>
                <a:gd name="T8" fmla="*/ 0 w 52"/>
                <a:gd name="T9" fmla="*/ 32 h 36"/>
                <a:gd name="T10" fmla="*/ 52 w 52"/>
                <a:gd name="T11" fmla="*/ 0 h 36"/>
                <a:gd name="T12" fmla="*/ 52 w 52"/>
                <a:gd name="T13" fmla="*/ 4 h 36"/>
                <a:gd name="T14" fmla="*/ 52 w 52"/>
                <a:gd name="T15" fmla="*/ 6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36"/>
                <a:gd name="T26" fmla="*/ 52 w 52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36">
                  <a:moveTo>
                    <a:pt x="52" y="6"/>
                  </a:moveTo>
                  <a:lnTo>
                    <a:pt x="4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6"/>
                  </a:lnTo>
                  <a:close/>
                </a:path>
              </a:pathLst>
            </a:custGeom>
            <a:solidFill>
              <a:srgbClr val="93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5" name="Freeform 645"/>
            <p:cNvSpPr>
              <a:spLocks/>
            </p:cNvSpPr>
            <p:nvPr/>
          </p:nvSpPr>
          <p:spPr bwMode="auto">
            <a:xfrm>
              <a:off x="1420" y="2452"/>
              <a:ext cx="54" cy="36"/>
            </a:xfrm>
            <a:custGeom>
              <a:avLst/>
              <a:gdLst>
                <a:gd name="T0" fmla="*/ 54 w 54"/>
                <a:gd name="T1" fmla="*/ 6 h 36"/>
                <a:gd name="T2" fmla="*/ 4 w 54"/>
                <a:gd name="T3" fmla="*/ 36 h 36"/>
                <a:gd name="T4" fmla="*/ 4 w 54"/>
                <a:gd name="T5" fmla="*/ 36 h 36"/>
                <a:gd name="T6" fmla="*/ 2 w 54"/>
                <a:gd name="T7" fmla="*/ 34 h 36"/>
                <a:gd name="T8" fmla="*/ 2 w 54"/>
                <a:gd name="T9" fmla="*/ 34 h 36"/>
                <a:gd name="T10" fmla="*/ 0 w 54"/>
                <a:gd name="T11" fmla="*/ 34 h 36"/>
                <a:gd name="T12" fmla="*/ 54 w 54"/>
                <a:gd name="T13" fmla="*/ 0 h 36"/>
                <a:gd name="T14" fmla="*/ 54 w 54"/>
                <a:gd name="T15" fmla="*/ 2 h 36"/>
                <a:gd name="T16" fmla="*/ 54 w 54"/>
                <a:gd name="T17" fmla="*/ 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36"/>
                <a:gd name="T29" fmla="*/ 54 w 54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36">
                  <a:moveTo>
                    <a:pt x="54" y="6"/>
                  </a:moveTo>
                  <a:lnTo>
                    <a:pt x="4" y="36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97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6" name="Freeform 646"/>
            <p:cNvSpPr>
              <a:spLocks/>
            </p:cNvSpPr>
            <p:nvPr/>
          </p:nvSpPr>
          <p:spPr bwMode="auto">
            <a:xfrm>
              <a:off x="1420" y="2450"/>
              <a:ext cx="54" cy="36"/>
            </a:xfrm>
            <a:custGeom>
              <a:avLst/>
              <a:gdLst>
                <a:gd name="T0" fmla="*/ 54 w 54"/>
                <a:gd name="T1" fmla="*/ 4 h 36"/>
                <a:gd name="T2" fmla="*/ 2 w 54"/>
                <a:gd name="T3" fmla="*/ 36 h 36"/>
                <a:gd name="T4" fmla="*/ 0 w 54"/>
                <a:gd name="T5" fmla="*/ 36 h 36"/>
                <a:gd name="T6" fmla="*/ 0 w 54"/>
                <a:gd name="T7" fmla="*/ 34 h 36"/>
                <a:gd name="T8" fmla="*/ 54 w 54"/>
                <a:gd name="T9" fmla="*/ 0 h 36"/>
                <a:gd name="T10" fmla="*/ 54 w 54"/>
                <a:gd name="T11" fmla="*/ 2 h 36"/>
                <a:gd name="T12" fmla="*/ 54 w 54"/>
                <a:gd name="T13" fmla="*/ 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36"/>
                <a:gd name="T23" fmla="*/ 54 w 54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36">
                  <a:moveTo>
                    <a:pt x="54" y="4"/>
                  </a:moveTo>
                  <a:lnTo>
                    <a:pt x="2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4" y="4"/>
                  </a:lnTo>
                  <a:close/>
                </a:path>
              </a:pathLst>
            </a:custGeom>
            <a:solidFill>
              <a:srgbClr val="9B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7" name="Freeform 647"/>
            <p:cNvSpPr>
              <a:spLocks/>
            </p:cNvSpPr>
            <p:nvPr/>
          </p:nvSpPr>
          <p:spPr bwMode="auto">
            <a:xfrm>
              <a:off x="1417" y="2448"/>
              <a:ext cx="57" cy="38"/>
            </a:xfrm>
            <a:custGeom>
              <a:avLst/>
              <a:gdLst>
                <a:gd name="T0" fmla="*/ 57 w 57"/>
                <a:gd name="T1" fmla="*/ 4 h 38"/>
                <a:gd name="T2" fmla="*/ 3 w 57"/>
                <a:gd name="T3" fmla="*/ 38 h 38"/>
                <a:gd name="T4" fmla="*/ 3 w 57"/>
                <a:gd name="T5" fmla="*/ 36 h 38"/>
                <a:gd name="T6" fmla="*/ 0 w 57"/>
                <a:gd name="T7" fmla="*/ 34 h 38"/>
                <a:gd name="T8" fmla="*/ 57 w 57"/>
                <a:gd name="T9" fmla="*/ 0 h 38"/>
                <a:gd name="T10" fmla="*/ 57 w 57"/>
                <a:gd name="T11" fmla="*/ 2 h 38"/>
                <a:gd name="T12" fmla="*/ 57 w 57"/>
                <a:gd name="T13" fmla="*/ 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8"/>
                <a:gd name="T23" fmla="*/ 57 w 57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8">
                  <a:moveTo>
                    <a:pt x="57" y="4"/>
                  </a:moveTo>
                  <a:lnTo>
                    <a:pt x="3" y="38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rgbClr val="9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8" name="Freeform 648"/>
            <p:cNvSpPr>
              <a:spLocks/>
            </p:cNvSpPr>
            <p:nvPr/>
          </p:nvSpPr>
          <p:spPr bwMode="auto">
            <a:xfrm>
              <a:off x="1415" y="2446"/>
              <a:ext cx="59" cy="38"/>
            </a:xfrm>
            <a:custGeom>
              <a:avLst/>
              <a:gdLst>
                <a:gd name="T0" fmla="*/ 59 w 59"/>
                <a:gd name="T1" fmla="*/ 4 h 38"/>
                <a:gd name="T2" fmla="*/ 5 w 59"/>
                <a:gd name="T3" fmla="*/ 38 h 38"/>
                <a:gd name="T4" fmla="*/ 2 w 59"/>
                <a:gd name="T5" fmla="*/ 36 h 38"/>
                <a:gd name="T6" fmla="*/ 0 w 59"/>
                <a:gd name="T7" fmla="*/ 33 h 38"/>
                <a:gd name="T8" fmla="*/ 59 w 59"/>
                <a:gd name="T9" fmla="*/ 0 h 38"/>
                <a:gd name="T10" fmla="*/ 59 w 59"/>
                <a:gd name="T11" fmla="*/ 2 h 38"/>
                <a:gd name="T12" fmla="*/ 59 w 59"/>
                <a:gd name="T13" fmla="*/ 4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38"/>
                <a:gd name="T23" fmla="*/ 59 w 59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38">
                  <a:moveTo>
                    <a:pt x="59" y="4"/>
                  </a:moveTo>
                  <a:lnTo>
                    <a:pt x="5" y="38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9" y="4"/>
                  </a:lnTo>
                  <a:close/>
                </a:path>
              </a:pathLst>
            </a:custGeom>
            <a:solidFill>
              <a:srgbClr val="A4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89" name="Freeform 649"/>
            <p:cNvSpPr>
              <a:spLocks/>
            </p:cNvSpPr>
            <p:nvPr/>
          </p:nvSpPr>
          <p:spPr bwMode="auto">
            <a:xfrm>
              <a:off x="1415" y="2442"/>
              <a:ext cx="59" cy="40"/>
            </a:xfrm>
            <a:custGeom>
              <a:avLst/>
              <a:gdLst>
                <a:gd name="T0" fmla="*/ 59 w 59"/>
                <a:gd name="T1" fmla="*/ 6 h 40"/>
                <a:gd name="T2" fmla="*/ 2 w 59"/>
                <a:gd name="T3" fmla="*/ 40 h 40"/>
                <a:gd name="T4" fmla="*/ 0 w 59"/>
                <a:gd name="T5" fmla="*/ 37 h 40"/>
                <a:gd name="T6" fmla="*/ 0 w 59"/>
                <a:gd name="T7" fmla="*/ 37 h 40"/>
                <a:gd name="T8" fmla="*/ 59 w 59"/>
                <a:gd name="T9" fmla="*/ 0 h 40"/>
                <a:gd name="T10" fmla="*/ 59 w 59"/>
                <a:gd name="T11" fmla="*/ 4 h 40"/>
                <a:gd name="T12" fmla="*/ 59 w 59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40"/>
                <a:gd name="T23" fmla="*/ 59 w 59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40">
                  <a:moveTo>
                    <a:pt x="59" y="6"/>
                  </a:moveTo>
                  <a:lnTo>
                    <a:pt x="2" y="40"/>
                  </a:lnTo>
                  <a:lnTo>
                    <a:pt x="0" y="37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A8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0" name="Freeform 650"/>
            <p:cNvSpPr>
              <a:spLocks/>
            </p:cNvSpPr>
            <p:nvPr/>
          </p:nvSpPr>
          <p:spPr bwMode="auto">
            <a:xfrm>
              <a:off x="1413" y="2439"/>
              <a:ext cx="61" cy="40"/>
            </a:xfrm>
            <a:custGeom>
              <a:avLst/>
              <a:gdLst>
                <a:gd name="T0" fmla="*/ 61 w 61"/>
                <a:gd name="T1" fmla="*/ 7 h 40"/>
                <a:gd name="T2" fmla="*/ 2 w 61"/>
                <a:gd name="T3" fmla="*/ 40 h 40"/>
                <a:gd name="T4" fmla="*/ 2 w 61"/>
                <a:gd name="T5" fmla="*/ 40 h 40"/>
                <a:gd name="T6" fmla="*/ 0 w 61"/>
                <a:gd name="T7" fmla="*/ 38 h 40"/>
                <a:gd name="T8" fmla="*/ 61 w 61"/>
                <a:gd name="T9" fmla="*/ 0 h 40"/>
                <a:gd name="T10" fmla="*/ 61 w 61"/>
                <a:gd name="T11" fmla="*/ 3 h 40"/>
                <a:gd name="T12" fmla="*/ 61 w 61"/>
                <a:gd name="T13" fmla="*/ 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40"/>
                <a:gd name="T23" fmla="*/ 61 w 61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40">
                  <a:moveTo>
                    <a:pt x="61" y="7"/>
                  </a:moveTo>
                  <a:lnTo>
                    <a:pt x="2" y="40"/>
                  </a:lnTo>
                  <a:lnTo>
                    <a:pt x="0" y="38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AC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1" name="Freeform 651"/>
            <p:cNvSpPr>
              <a:spLocks/>
            </p:cNvSpPr>
            <p:nvPr/>
          </p:nvSpPr>
          <p:spPr bwMode="auto">
            <a:xfrm>
              <a:off x="1413" y="2437"/>
              <a:ext cx="61" cy="42"/>
            </a:xfrm>
            <a:custGeom>
              <a:avLst/>
              <a:gdLst>
                <a:gd name="T0" fmla="*/ 61 w 61"/>
                <a:gd name="T1" fmla="*/ 5 h 42"/>
                <a:gd name="T2" fmla="*/ 2 w 61"/>
                <a:gd name="T3" fmla="*/ 42 h 42"/>
                <a:gd name="T4" fmla="*/ 0 w 61"/>
                <a:gd name="T5" fmla="*/ 40 h 42"/>
                <a:gd name="T6" fmla="*/ 0 w 61"/>
                <a:gd name="T7" fmla="*/ 38 h 42"/>
                <a:gd name="T8" fmla="*/ 61 w 61"/>
                <a:gd name="T9" fmla="*/ 0 h 42"/>
                <a:gd name="T10" fmla="*/ 61 w 61"/>
                <a:gd name="T11" fmla="*/ 2 h 42"/>
                <a:gd name="T12" fmla="*/ 61 w 61"/>
                <a:gd name="T13" fmla="*/ 5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42"/>
                <a:gd name="T23" fmla="*/ 61 w 61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42">
                  <a:moveTo>
                    <a:pt x="61" y="5"/>
                  </a:moveTo>
                  <a:lnTo>
                    <a:pt x="2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61" y="0"/>
                  </a:lnTo>
                  <a:lnTo>
                    <a:pt x="61" y="2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B0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2" name="Freeform 652"/>
            <p:cNvSpPr>
              <a:spLocks/>
            </p:cNvSpPr>
            <p:nvPr/>
          </p:nvSpPr>
          <p:spPr bwMode="auto">
            <a:xfrm>
              <a:off x="1413" y="2435"/>
              <a:ext cx="61" cy="42"/>
            </a:xfrm>
            <a:custGeom>
              <a:avLst/>
              <a:gdLst>
                <a:gd name="T0" fmla="*/ 61 w 61"/>
                <a:gd name="T1" fmla="*/ 4 h 42"/>
                <a:gd name="T2" fmla="*/ 0 w 61"/>
                <a:gd name="T3" fmla="*/ 42 h 42"/>
                <a:gd name="T4" fmla="*/ 0 w 61"/>
                <a:gd name="T5" fmla="*/ 40 h 42"/>
                <a:gd name="T6" fmla="*/ 0 w 61"/>
                <a:gd name="T7" fmla="*/ 38 h 42"/>
                <a:gd name="T8" fmla="*/ 59 w 61"/>
                <a:gd name="T9" fmla="*/ 0 h 42"/>
                <a:gd name="T10" fmla="*/ 61 w 61"/>
                <a:gd name="T11" fmla="*/ 2 h 42"/>
                <a:gd name="T12" fmla="*/ 61 w 61"/>
                <a:gd name="T13" fmla="*/ 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42"/>
                <a:gd name="T23" fmla="*/ 61 w 61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42">
                  <a:moveTo>
                    <a:pt x="61" y="4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59" y="0"/>
                  </a:lnTo>
                  <a:lnTo>
                    <a:pt x="61" y="2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B4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3" name="Freeform 653"/>
            <p:cNvSpPr>
              <a:spLocks/>
            </p:cNvSpPr>
            <p:nvPr/>
          </p:nvSpPr>
          <p:spPr bwMode="auto">
            <a:xfrm>
              <a:off x="1411" y="2435"/>
              <a:ext cx="63" cy="40"/>
            </a:xfrm>
            <a:custGeom>
              <a:avLst/>
              <a:gdLst>
                <a:gd name="T0" fmla="*/ 63 w 63"/>
                <a:gd name="T1" fmla="*/ 2 h 40"/>
                <a:gd name="T2" fmla="*/ 2 w 63"/>
                <a:gd name="T3" fmla="*/ 40 h 40"/>
                <a:gd name="T4" fmla="*/ 2 w 63"/>
                <a:gd name="T5" fmla="*/ 38 h 40"/>
                <a:gd name="T6" fmla="*/ 0 w 63"/>
                <a:gd name="T7" fmla="*/ 36 h 40"/>
                <a:gd name="T8" fmla="*/ 61 w 63"/>
                <a:gd name="T9" fmla="*/ 0 h 40"/>
                <a:gd name="T10" fmla="*/ 61 w 63"/>
                <a:gd name="T11" fmla="*/ 0 h 40"/>
                <a:gd name="T12" fmla="*/ 63 w 63"/>
                <a:gd name="T13" fmla="*/ 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40"/>
                <a:gd name="T23" fmla="*/ 63 w 63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40">
                  <a:moveTo>
                    <a:pt x="63" y="2"/>
                  </a:moveTo>
                  <a:lnTo>
                    <a:pt x="2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61" y="0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rgbClr val="B8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4" name="Freeform 654"/>
            <p:cNvSpPr>
              <a:spLocks/>
            </p:cNvSpPr>
            <p:nvPr/>
          </p:nvSpPr>
          <p:spPr bwMode="auto">
            <a:xfrm>
              <a:off x="1411" y="2433"/>
              <a:ext cx="61" cy="40"/>
            </a:xfrm>
            <a:custGeom>
              <a:avLst/>
              <a:gdLst>
                <a:gd name="T0" fmla="*/ 61 w 61"/>
                <a:gd name="T1" fmla="*/ 2 h 40"/>
                <a:gd name="T2" fmla="*/ 2 w 61"/>
                <a:gd name="T3" fmla="*/ 40 h 40"/>
                <a:gd name="T4" fmla="*/ 0 w 61"/>
                <a:gd name="T5" fmla="*/ 38 h 40"/>
                <a:gd name="T6" fmla="*/ 0 w 61"/>
                <a:gd name="T7" fmla="*/ 36 h 40"/>
                <a:gd name="T8" fmla="*/ 59 w 61"/>
                <a:gd name="T9" fmla="*/ 0 h 40"/>
                <a:gd name="T10" fmla="*/ 61 w 61"/>
                <a:gd name="T11" fmla="*/ 2 h 40"/>
                <a:gd name="T12" fmla="*/ 61 w 61"/>
                <a:gd name="T13" fmla="*/ 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40"/>
                <a:gd name="T23" fmla="*/ 61 w 61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40">
                  <a:moveTo>
                    <a:pt x="61" y="2"/>
                  </a:moveTo>
                  <a:lnTo>
                    <a:pt x="2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59" y="0"/>
                  </a:lnTo>
                  <a:lnTo>
                    <a:pt x="61" y="2"/>
                  </a:lnTo>
                  <a:close/>
                </a:path>
              </a:pathLst>
            </a:custGeom>
            <a:solidFill>
              <a:srgbClr val="BCD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5" name="Freeform 655"/>
            <p:cNvSpPr>
              <a:spLocks/>
            </p:cNvSpPr>
            <p:nvPr/>
          </p:nvSpPr>
          <p:spPr bwMode="auto">
            <a:xfrm>
              <a:off x="1411" y="2431"/>
              <a:ext cx="61" cy="40"/>
            </a:xfrm>
            <a:custGeom>
              <a:avLst/>
              <a:gdLst>
                <a:gd name="T0" fmla="*/ 61 w 61"/>
                <a:gd name="T1" fmla="*/ 4 h 40"/>
                <a:gd name="T2" fmla="*/ 0 w 61"/>
                <a:gd name="T3" fmla="*/ 40 h 40"/>
                <a:gd name="T4" fmla="*/ 0 w 61"/>
                <a:gd name="T5" fmla="*/ 38 h 40"/>
                <a:gd name="T6" fmla="*/ 0 w 61"/>
                <a:gd name="T7" fmla="*/ 36 h 40"/>
                <a:gd name="T8" fmla="*/ 59 w 61"/>
                <a:gd name="T9" fmla="*/ 0 h 40"/>
                <a:gd name="T10" fmla="*/ 59 w 61"/>
                <a:gd name="T11" fmla="*/ 2 h 40"/>
                <a:gd name="T12" fmla="*/ 61 w 61"/>
                <a:gd name="T13" fmla="*/ 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40"/>
                <a:gd name="T23" fmla="*/ 61 w 61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40">
                  <a:moveTo>
                    <a:pt x="61" y="4"/>
                  </a:move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C0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6" name="Freeform 656"/>
            <p:cNvSpPr>
              <a:spLocks/>
            </p:cNvSpPr>
            <p:nvPr/>
          </p:nvSpPr>
          <p:spPr bwMode="auto">
            <a:xfrm>
              <a:off x="1411" y="2429"/>
              <a:ext cx="59" cy="40"/>
            </a:xfrm>
            <a:custGeom>
              <a:avLst/>
              <a:gdLst>
                <a:gd name="T0" fmla="*/ 59 w 59"/>
                <a:gd name="T1" fmla="*/ 4 h 40"/>
                <a:gd name="T2" fmla="*/ 0 w 59"/>
                <a:gd name="T3" fmla="*/ 40 h 40"/>
                <a:gd name="T4" fmla="*/ 0 w 59"/>
                <a:gd name="T5" fmla="*/ 36 h 40"/>
                <a:gd name="T6" fmla="*/ 0 w 59"/>
                <a:gd name="T7" fmla="*/ 34 h 40"/>
                <a:gd name="T8" fmla="*/ 57 w 59"/>
                <a:gd name="T9" fmla="*/ 0 h 40"/>
                <a:gd name="T10" fmla="*/ 59 w 59"/>
                <a:gd name="T11" fmla="*/ 2 h 40"/>
                <a:gd name="T12" fmla="*/ 59 w 59"/>
                <a:gd name="T13" fmla="*/ 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40"/>
                <a:gd name="T23" fmla="*/ 59 w 59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40">
                  <a:moveTo>
                    <a:pt x="59" y="4"/>
                  </a:move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59" y="4"/>
                  </a:lnTo>
                  <a:close/>
                </a:path>
              </a:pathLst>
            </a:custGeom>
            <a:solidFill>
              <a:srgbClr val="C5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7" name="Freeform 657"/>
            <p:cNvSpPr>
              <a:spLocks/>
            </p:cNvSpPr>
            <p:nvPr/>
          </p:nvSpPr>
          <p:spPr bwMode="auto">
            <a:xfrm>
              <a:off x="1411" y="2427"/>
              <a:ext cx="59" cy="40"/>
            </a:xfrm>
            <a:custGeom>
              <a:avLst/>
              <a:gdLst>
                <a:gd name="T0" fmla="*/ 59 w 59"/>
                <a:gd name="T1" fmla="*/ 4 h 40"/>
                <a:gd name="T2" fmla="*/ 0 w 59"/>
                <a:gd name="T3" fmla="*/ 40 h 40"/>
                <a:gd name="T4" fmla="*/ 0 w 59"/>
                <a:gd name="T5" fmla="*/ 36 h 40"/>
                <a:gd name="T6" fmla="*/ 0 w 59"/>
                <a:gd name="T7" fmla="*/ 33 h 40"/>
                <a:gd name="T8" fmla="*/ 55 w 59"/>
                <a:gd name="T9" fmla="*/ 0 h 40"/>
                <a:gd name="T10" fmla="*/ 57 w 59"/>
                <a:gd name="T11" fmla="*/ 2 h 40"/>
                <a:gd name="T12" fmla="*/ 59 w 59"/>
                <a:gd name="T13" fmla="*/ 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40"/>
                <a:gd name="T23" fmla="*/ 59 w 59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40">
                  <a:moveTo>
                    <a:pt x="59" y="4"/>
                  </a:moveTo>
                  <a:lnTo>
                    <a:pt x="0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55" y="0"/>
                  </a:lnTo>
                  <a:lnTo>
                    <a:pt x="57" y="2"/>
                  </a:lnTo>
                  <a:lnTo>
                    <a:pt x="59" y="4"/>
                  </a:lnTo>
                  <a:close/>
                </a:path>
              </a:pathLst>
            </a:custGeom>
            <a:solidFill>
              <a:srgbClr val="C9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8" name="Freeform 658"/>
            <p:cNvSpPr>
              <a:spLocks/>
            </p:cNvSpPr>
            <p:nvPr/>
          </p:nvSpPr>
          <p:spPr bwMode="auto">
            <a:xfrm>
              <a:off x="1411" y="2427"/>
              <a:ext cx="57" cy="36"/>
            </a:xfrm>
            <a:custGeom>
              <a:avLst/>
              <a:gdLst>
                <a:gd name="T0" fmla="*/ 57 w 57"/>
                <a:gd name="T1" fmla="*/ 2 h 36"/>
                <a:gd name="T2" fmla="*/ 0 w 57"/>
                <a:gd name="T3" fmla="*/ 36 h 36"/>
                <a:gd name="T4" fmla="*/ 0 w 57"/>
                <a:gd name="T5" fmla="*/ 33 h 36"/>
                <a:gd name="T6" fmla="*/ 0 w 57"/>
                <a:gd name="T7" fmla="*/ 31 h 36"/>
                <a:gd name="T8" fmla="*/ 55 w 57"/>
                <a:gd name="T9" fmla="*/ 0 h 36"/>
                <a:gd name="T10" fmla="*/ 55 w 57"/>
                <a:gd name="T11" fmla="*/ 0 h 36"/>
                <a:gd name="T12" fmla="*/ 57 w 57"/>
                <a:gd name="T13" fmla="*/ 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6"/>
                <a:gd name="T23" fmla="*/ 57 w 5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6">
                  <a:moveTo>
                    <a:pt x="57" y="2"/>
                  </a:moveTo>
                  <a:lnTo>
                    <a:pt x="0" y="36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55" y="0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rgbClr val="CDD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99" name="Freeform 659"/>
            <p:cNvSpPr>
              <a:spLocks/>
            </p:cNvSpPr>
            <p:nvPr/>
          </p:nvSpPr>
          <p:spPr bwMode="auto">
            <a:xfrm>
              <a:off x="1411" y="2425"/>
              <a:ext cx="55" cy="35"/>
            </a:xfrm>
            <a:custGeom>
              <a:avLst/>
              <a:gdLst>
                <a:gd name="T0" fmla="*/ 55 w 55"/>
                <a:gd name="T1" fmla="*/ 2 h 35"/>
                <a:gd name="T2" fmla="*/ 0 w 55"/>
                <a:gd name="T3" fmla="*/ 35 h 35"/>
                <a:gd name="T4" fmla="*/ 0 w 55"/>
                <a:gd name="T5" fmla="*/ 33 h 35"/>
                <a:gd name="T6" fmla="*/ 0 w 55"/>
                <a:gd name="T7" fmla="*/ 31 h 35"/>
                <a:gd name="T8" fmla="*/ 53 w 55"/>
                <a:gd name="T9" fmla="*/ 0 h 35"/>
                <a:gd name="T10" fmla="*/ 53 w 55"/>
                <a:gd name="T11" fmla="*/ 0 h 35"/>
                <a:gd name="T12" fmla="*/ 53 w 55"/>
                <a:gd name="T13" fmla="*/ 0 h 35"/>
                <a:gd name="T14" fmla="*/ 55 w 55"/>
                <a:gd name="T15" fmla="*/ 2 h 35"/>
                <a:gd name="T16" fmla="*/ 55 w 55"/>
                <a:gd name="T17" fmla="*/ 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35"/>
                <a:gd name="T29" fmla="*/ 55 w 55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35">
                  <a:moveTo>
                    <a:pt x="55" y="2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53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D1E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0" name="Freeform 660"/>
            <p:cNvSpPr>
              <a:spLocks/>
            </p:cNvSpPr>
            <p:nvPr/>
          </p:nvSpPr>
          <p:spPr bwMode="auto">
            <a:xfrm>
              <a:off x="1411" y="2423"/>
              <a:ext cx="55" cy="35"/>
            </a:xfrm>
            <a:custGeom>
              <a:avLst/>
              <a:gdLst>
                <a:gd name="T0" fmla="*/ 55 w 55"/>
                <a:gd name="T1" fmla="*/ 4 h 35"/>
                <a:gd name="T2" fmla="*/ 0 w 55"/>
                <a:gd name="T3" fmla="*/ 35 h 35"/>
                <a:gd name="T4" fmla="*/ 0 w 55"/>
                <a:gd name="T5" fmla="*/ 33 h 35"/>
                <a:gd name="T6" fmla="*/ 2 w 55"/>
                <a:gd name="T7" fmla="*/ 29 h 35"/>
                <a:gd name="T8" fmla="*/ 51 w 55"/>
                <a:gd name="T9" fmla="*/ 0 h 35"/>
                <a:gd name="T10" fmla="*/ 51 w 55"/>
                <a:gd name="T11" fmla="*/ 2 h 35"/>
                <a:gd name="T12" fmla="*/ 53 w 55"/>
                <a:gd name="T13" fmla="*/ 2 h 35"/>
                <a:gd name="T14" fmla="*/ 53 w 55"/>
                <a:gd name="T15" fmla="*/ 2 h 35"/>
                <a:gd name="T16" fmla="*/ 55 w 55"/>
                <a:gd name="T17" fmla="*/ 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35"/>
                <a:gd name="T29" fmla="*/ 55 w 55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35">
                  <a:moveTo>
                    <a:pt x="55" y="4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rgbClr val="D5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1" name="Freeform 661"/>
            <p:cNvSpPr>
              <a:spLocks/>
            </p:cNvSpPr>
            <p:nvPr/>
          </p:nvSpPr>
          <p:spPr bwMode="auto">
            <a:xfrm>
              <a:off x="1411" y="2423"/>
              <a:ext cx="53" cy="33"/>
            </a:xfrm>
            <a:custGeom>
              <a:avLst/>
              <a:gdLst>
                <a:gd name="T0" fmla="*/ 53 w 53"/>
                <a:gd name="T1" fmla="*/ 2 h 33"/>
                <a:gd name="T2" fmla="*/ 0 w 53"/>
                <a:gd name="T3" fmla="*/ 33 h 33"/>
                <a:gd name="T4" fmla="*/ 2 w 53"/>
                <a:gd name="T5" fmla="*/ 29 h 33"/>
                <a:gd name="T6" fmla="*/ 2 w 53"/>
                <a:gd name="T7" fmla="*/ 27 h 33"/>
                <a:gd name="T8" fmla="*/ 46 w 53"/>
                <a:gd name="T9" fmla="*/ 0 h 33"/>
                <a:gd name="T10" fmla="*/ 51 w 53"/>
                <a:gd name="T11" fmla="*/ 0 h 33"/>
                <a:gd name="T12" fmla="*/ 53 w 53"/>
                <a:gd name="T13" fmla="*/ 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3"/>
                <a:gd name="T22" fmla="*/ 0 h 33"/>
                <a:gd name="T23" fmla="*/ 53 w 53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3" h="33">
                  <a:moveTo>
                    <a:pt x="53" y="2"/>
                  </a:moveTo>
                  <a:lnTo>
                    <a:pt x="0" y="33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3" y="2"/>
                  </a:lnTo>
                  <a:close/>
                </a:path>
              </a:pathLst>
            </a:custGeom>
            <a:solidFill>
              <a:srgbClr val="D9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2" name="Freeform 662"/>
            <p:cNvSpPr>
              <a:spLocks/>
            </p:cNvSpPr>
            <p:nvPr/>
          </p:nvSpPr>
          <p:spPr bwMode="auto">
            <a:xfrm>
              <a:off x="1413" y="2423"/>
              <a:ext cx="49" cy="29"/>
            </a:xfrm>
            <a:custGeom>
              <a:avLst/>
              <a:gdLst>
                <a:gd name="T0" fmla="*/ 49 w 49"/>
                <a:gd name="T1" fmla="*/ 0 h 29"/>
                <a:gd name="T2" fmla="*/ 0 w 49"/>
                <a:gd name="T3" fmla="*/ 29 h 29"/>
                <a:gd name="T4" fmla="*/ 0 w 49"/>
                <a:gd name="T5" fmla="*/ 27 h 29"/>
                <a:gd name="T6" fmla="*/ 2 w 49"/>
                <a:gd name="T7" fmla="*/ 23 h 29"/>
                <a:gd name="T8" fmla="*/ 42 w 49"/>
                <a:gd name="T9" fmla="*/ 0 h 29"/>
                <a:gd name="T10" fmla="*/ 44 w 49"/>
                <a:gd name="T11" fmla="*/ 0 h 29"/>
                <a:gd name="T12" fmla="*/ 49 w 49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9"/>
                <a:gd name="T22" fmla="*/ 0 h 29"/>
                <a:gd name="T23" fmla="*/ 49 w 49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9" h="29">
                  <a:moveTo>
                    <a:pt x="49" y="0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DE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3" name="Freeform 663"/>
            <p:cNvSpPr>
              <a:spLocks/>
            </p:cNvSpPr>
            <p:nvPr/>
          </p:nvSpPr>
          <p:spPr bwMode="auto">
            <a:xfrm>
              <a:off x="1413" y="2421"/>
              <a:ext cx="44" cy="29"/>
            </a:xfrm>
            <a:custGeom>
              <a:avLst/>
              <a:gdLst>
                <a:gd name="T0" fmla="*/ 44 w 44"/>
                <a:gd name="T1" fmla="*/ 2 h 29"/>
                <a:gd name="T2" fmla="*/ 0 w 44"/>
                <a:gd name="T3" fmla="*/ 29 h 29"/>
                <a:gd name="T4" fmla="*/ 2 w 44"/>
                <a:gd name="T5" fmla="*/ 25 h 29"/>
                <a:gd name="T6" fmla="*/ 4 w 44"/>
                <a:gd name="T7" fmla="*/ 21 h 29"/>
                <a:gd name="T8" fmla="*/ 38 w 44"/>
                <a:gd name="T9" fmla="*/ 0 h 29"/>
                <a:gd name="T10" fmla="*/ 42 w 44"/>
                <a:gd name="T11" fmla="*/ 2 h 29"/>
                <a:gd name="T12" fmla="*/ 44 w 44"/>
                <a:gd name="T13" fmla="*/ 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29"/>
                <a:gd name="T23" fmla="*/ 44 w 4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29">
                  <a:moveTo>
                    <a:pt x="44" y="2"/>
                  </a:moveTo>
                  <a:lnTo>
                    <a:pt x="0" y="29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38" y="0"/>
                  </a:lnTo>
                  <a:lnTo>
                    <a:pt x="42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E2E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4" name="Freeform 664"/>
            <p:cNvSpPr>
              <a:spLocks/>
            </p:cNvSpPr>
            <p:nvPr/>
          </p:nvSpPr>
          <p:spPr bwMode="auto">
            <a:xfrm>
              <a:off x="1415" y="2421"/>
              <a:ext cx="40" cy="25"/>
            </a:xfrm>
            <a:custGeom>
              <a:avLst/>
              <a:gdLst>
                <a:gd name="T0" fmla="*/ 40 w 40"/>
                <a:gd name="T1" fmla="*/ 2 h 25"/>
                <a:gd name="T2" fmla="*/ 0 w 40"/>
                <a:gd name="T3" fmla="*/ 25 h 25"/>
                <a:gd name="T4" fmla="*/ 0 w 40"/>
                <a:gd name="T5" fmla="*/ 23 h 25"/>
                <a:gd name="T6" fmla="*/ 2 w 40"/>
                <a:gd name="T7" fmla="*/ 18 h 25"/>
                <a:gd name="T8" fmla="*/ 5 w 40"/>
                <a:gd name="T9" fmla="*/ 18 h 25"/>
                <a:gd name="T10" fmla="*/ 34 w 40"/>
                <a:gd name="T11" fmla="*/ 0 h 25"/>
                <a:gd name="T12" fmla="*/ 36 w 40"/>
                <a:gd name="T13" fmla="*/ 0 h 25"/>
                <a:gd name="T14" fmla="*/ 40 w 40"/>
                <a:gd name="T15" fmla="*/ 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25"/>
                <a:gd name="T26" fmla="*/ 40 w 40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25">
                  <a:moveTo>
                    <a:pt x="40" y="2"/>
                  </a:moveTo>
                  <a:lnTo>
                    <a:pt x="0" y="25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E6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5" name="Freeform 665"/>
            <p:cNvSpPr>
              <a:spLocks/>
            </p:cNvSpPr>
            <p:nvPr/>
          </p:nvSpPr>
          <p:spPr bwMode="auto">
            <a:xfrm>
              <a:off x="1417" y="2421"/>
              <a:ext cx="34" cy="21"/>
            </a:xfrm>
            <a:custGeom>
              <a:avLst/>
              <a:gdLst>
                <a:gd name="T0" fmla="*/ 34 w 34"/>
                <a:gd name="T1" fmla="*/ 0 h 21"/>
                <a:gd name="T2" fmla="*/ 0 w 34"/>
                <a:gd name="T3" fmla="*/ 21 h 21"/>
                <a:gd name="T4" fmla="*/ 0 w 34"/>
                <a:gd name="T5" fmla="*/ 21 h 21"/>
                <a:gd name="T6" fmla="*/ 0 w 34"/>
                <a:gd name="T7" fmla="*/ 18 h 21"/>
                <a:gd name="T8" fmla="*/ 3 w 34"/>
                <a:gd name="T9" fmla="*/ 16 h 21"/>
                <a:gd name="T10" fmla="*/ 7 w 34"/>
                <a:gd name="T11" fmla="*/ 12 h 21"/>
                <a:gd name="T12" fmla="*/ 26 w 34"/>
                <a:gd name="T13" fmla="*/ 2 h 21"/>
                <a:gd name="T14" fmla="*/ 30 w 34"/>
                <a:gd name="T15" fmla="*/ 0 h 21"/>
                <a:gd name="T16" fmla="*/ 34 w 34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21"/>
                <a:gd name="T29" fmla="*/ 34 w 3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21">
                  <a:moveTo>
                    <a:pt x="34" y="0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3" y="16"/>
                  </a:lnTo>
                  <a:lnTo>
                    <a:pt x="7" y="12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A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6" name="Freeform 666"/>
            <p:cNvSpPr>
              <a:spLocks/>
            </p:cNvSpPr>
            <p:nvPr/>
          </p:nvSpPr>
          <p:spPr bwMode="auto">
            <a:xfrm>
              <a:off x="1420" y="2421"/>
              <a:ext cx="29" cy="18"/>
            </a:xfrm>
            <a:custGeom>
              <a:avLst/>
              <a:gdLst>
                <a:gd name="T0" fmla="*/ 29 w 29"/>
                <a:gd name="T1" fmla="*/ 0 h 18"/>
                <a:gd name="T2" fmla="*/ 0 w 29"/>
                <a:gd name="T3" fmla="*/ 18 h 18"/>
                <a:gd name="T4" fmla="*/ 6 w 29"/>
                <a:gd name="T5" fmla="*/ 10 h 18"/>
                <a:gd name="T6" fmla="*/ 12 w 29"/>
                <a:gd name="T7" fmla="*/ 6 h 18"/>
                <a:gd name="T8" fmla="*/ 21 w 29"/>
                <a:gd name="T9" fmla="*/ 2 h 18"/>
                <a:gd name="T10" fmla="*/ 29 w 29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8"/>
                <a:gd name="T20" fmla="*/ 29 w 29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8">
                  <a:moveTo>
                    <a:pt x="29" y="0"/>
                  </a:moveTo>
                  <a:lnTo>
                    <a:pt x="0" y="18"/>
                  </a:lnTo>
                  <a:lnTo>
                    <a:pt x="6" y="10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EF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7" name="Freeform 667"/>
            <p:cNvSpPr>
              <a:spLocks/>
            </p:cNvSpPr>
            <p:nvPr/>
          </p:nvSpPr>
          <p:spPr bwMode="auto">
            <a:xfrm>
              <a:off x="1424" y="2423"/>
              <a:ext cx="19" cy="10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10 h 10"/>
                <a:gd name="T4" fmla="*/ 8 w 19"/>
                <a:gd name="T5" fmla="*/ 4 h 10"/>
                <a:gd name="T6" fmla="*/ 19 w 19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19" y="0"/>
                  </a:moveTo>
                  <a:lnTo>
                    <a:pt x="0" y="10"/>
                  </a:lnTo>
                  <a:lnTo>
                    <a:pt x="8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2F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8" name="Freeform 668"/>
            <p:cNvSpPr>
              <a:spLocks/>
            </p:cNvSpPr>
            <p:nvPr/>
          </p:nvSpPr>
          <p:spPr bwMode="auto">
            <a:xfrm>
              <a:off x="1251" y="2427"/>
              <a:ext cx="91" cy="55"/>
            </a:xfrm>
            <a:custGeom>
              <a:avLst/>
              <a:gdLst>
                <a:gd name="T0" fmla="*/ 80 w 91"/>
                <a:gd name="T1" fmla="*/ 55 h 55"/>
                <a:gd name="T2" fmla="*/ 74 w 91"/>
                <a:gd name="T3" fmla="*/ 52 h 55"/>
                <a:gd name="T4" fmla="*/ 66 w 91"/>
                <a:gd name="T5" fmla="*/ 52 h 55"/>
                <a:gd name="T6" fmla="*/ 61 w 91"/>
                <a:gd name="T7" fmla="*/ 48 h 55"/>
                <a:gd name="T8" fmla="*/ 57 w 91"/>
                <a:gd name="T9" fmla="*/ 42 h 55"/>
                <a:gd name="T10" fmla="*/ 49 w 91"/>
                <a:gd name="T11" fmla="*/ 33 h 55"/>
                <a:gd name="T12" fmla="*/ 36 w 91"/>
                <a:gd name="T13" fmla="*/ 27 h 55"/>
                <a:gd name="T14" fmla="*/ 36 w 91"/>
                <a:gd name="T15" fmla="*/ 21 h 55"/>
                <a:gd name="T16" fmla="*/ 34 w 91"/>
                <a:gd name="T17" fmla="*/ 17 h 55"/>
                <a:gd name="T18" fmla="*/ 17 w 91"/>
                <a:gd name="T19" fmla="*/ 6 h 55"/>
                <a:gd name="T20" fmla="*/ 0 w 91"/>
                <a:gd name="T21" fmla="*/ 0 h 55"/>
                <a:gd name="T22" fmla="*/ 0 w 91"/>
                <a:gd name="T23" fmla="*/ 0 h 55"/>
                <a:gd name="T24" fmla="*/ 21 w 91"/>
                <a:gd name="T25" fmla="*/ 6 h 55"/>
                <a:gd name="T26" fmla="*/ 38 w 91"/>
                <a:gd name="T27" fmla="*/ 17 h 55"/>
                <a:gd name="T28" fmla="*/ 42 w 91"/>
                <a:gd name="T29" fmla="*/ 23 h 55"/>
                <a:gd name="T30" fmla="*/ 47 w 91"/>
                <a:gd name="T31" fmla="*/ 27 h 55"/>
                <a:gd name="T32" fmla="*/ 57 w 91"/>
                <a:gd name="T33" fmla="*/ 29 h 55"/>
                <a:gd name="T34" fmla="*/ 66 w 91"/>
                <a:gd name="T35" fmla="*/ 36 h 55"/>
                <a:gd name="T36" fmla="*/ 66 w 91"/>
                <a:gd name="T37" fmla="*/ 38 h 55"/>
                <a:gd name="T38" fmla="*/ 68 w 91"/>
                <a:gd name="T39" fmla="*/ 40 h 55"/>
                <a:gd name="T40" fmla="*/ 68 w 91"/>
                <a:gd name="T41" fmla="*/ 40 h 55"/>
                <a:gd name="T42" fmla="*/ 68 w 91"/>
                <a:gd name="T43" fmla="*/ 40 h 55"/>
                <a:gd name="T44" fmla="*/ 68 w 91"/>
                <a:gd name="T45" fmla="*/ 40 h 55"/>
                <a:gd name="T46" fmla="*/ 68 w 91"/>
                <a:gd name="T47" fmla="*/ 40 h 55"/>
                <a:gd name="T48" fmla="*/ 82 w 91"/>
                <a:gd name="T49" fmla="*/ 36 h 55"/>
                <a:gd name="T50" fmla="*/ 87 w 91"/>
                <a:gd name="T51" fmla="*/ 38 h 55"/>
                <a:gd name="T52" fmla="*/ 89 w 91"/>
                <a:gd name="T53" fmla="*/ 40 h 55"/>
                <a:gd name="T54" fmla="*/ 91 w 91"/>
                <a:gd name="T55" fmla="*/ 42 h 55"/>
                <a:gd name="T56" fmla="*/ 91 w 91"/>
                <a:gd name="T57" fmla="*/ 46 h 55"/>
                <a:gd name="T58" fmla="*/ 89 w 91"/>
                <a:gd name="T59" fmla="*/ 50 h 55"/>
                <a:gd name="T60" fmla="*/ 87 w 91"/>
                <a:gd name="T61" fmla="*/ 52 h 55"/>
                <a:gd name="T62" fmla="*/ 84 w 91"/>
                <a:gd name="T63" fmla="*/ 55 h 55"/>
                <a:gd name="T64" fmla="*/ 80 w 91"/>
                <a:gd name="T65" fmla="*/ 55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1"/>
                <a:gd name="T100" fmla="*/ 0 h 55"/>
                <a:gd name="T101" fmla="*/ 91 w 91"/>
                <a:gd name="T102" fmla="*/ 55 h 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1" h="55">
                  <a:moveTo>
                    <a:pt x="80" y="55"/>
                  </a:moveTo>
                  <a:lnTo>
                    <a:pt x="74" y="52"/>
                  </a:lnTo>
                  <a:lnTo>
                    <a:pt x="66" y="52"/>
                  </a:lnTo>
                  <a:lnTo>
                    <a:pt x="61" y="48"/>
                  </a:lnTo>
                  <a:lnTo>
                    <a:pt x="57" y="42"/>
                  </a:lnTo>
                  <a:lnTo>
                    <a:pt x="49" y="33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34" y="17"/>
                  </a:lnTo>
                  <a:lnTo>
                    <a:pt x="17" y="6"/>
                  </a:lnTo>
                  <a:lnTo>
                    <a:pt x="0" y="0"/>
                  </a:lnTo>
                  <a:lnTo>
                    <a:pt x="21" y="6"/>
                  </a:lnTo>
                  <a:lnTo>
                    <a:pt x="38" y="17"/>
                  </a:lnTo>
                  <a:lnTo>
                    <a:pt x="42" y="23"/>
                  </a:lnTo>
                  <a:lnTo>
                    <a:pt x="47" y="27"/>
                  </a:lnTo>
                  <a:lnTo>
                    <a:pt x="57" y="29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8" y="40"/>
                  </a:lnTo>
                  <a:lnTo>
                    <a:pt x="82" y="36"/>
                  </a:lnTo>
                  <a:lnTo>
                    <a:pt x="87" y="38"/>
                  </a:lnTo>
                  <a:lnTo>
                    <a:pt x="89" y="40"/>
                  </a:lnTo>
                  <a:lnTo>
                    <a:pt x="91" y="42"/>
                  </a:lnTo>
                  <a:lnTo>
                    <a:pt x="91" y="46"/>
                  </a:lnTo>
                  <a:lnTo>
                    <a:pt x="89" y="50"/>
                  </a:lnTo>
                  <a:lnTo>
                    <a:pt x="87" y="52"/>
                  </a:lnTo>
                  <a:lnTo>
                    <a:pt x="84" y="55"/>
                  </a:lnTo>
                  <a:lnTo>
                    <a:pt x="80" y="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09" name="Freeform 669"/>
            <p:cNvSpPr>
              <a:spLocks/>
            </p:cNvSpPr>
            <p:nvPr/>
          </p:nvSpPr>
          <p:spPr bwMode="auto">
            <a:xfrm>
              <a:off x="1251" y="2427"/>
              <a:ext cx="91" cy="55"/>
            </a:xfrm>
            <a:custGeom>
              <a:avLst/>
              <a:gdLst>
                <a:gd name="T0" fmla="*/ 80 w 91"/>
                <a:gd name="T1" fmla="*/ 55 h 55"/>
                <a:gd name="T2" fmla="*/ 74 w 91"/>
                <a:gd name="T3" fmla="*/ 52 h 55"/>
                <a:gd name="T4" fmla="*/ 66 w 91"/>
                <a:gd name="T5" fmla="*/ 52 h 55"/>
                <a:gd name="T6" fmla="*/ 61 w 91"/>
                <a:gd name="T7" fmla="*/ 48 h 55"/>
                <a:gd name="T8" fmla="*/ 57 w 91"/>
                <a:gd name="T9" fmla="*/ 42 h 55"/>
                <a:gd name="T10" fmla="*/ 49 w 91"/>
                <a:gd name="T11" fmla="*/ 33 h 55"/>
                <a:gd name="T12" fmla="*/ 36 w 91"/>
                <a:gd name="T13" fmla="*/ 27 h 55"/>
                <a:gd name="T14" fmla="*/ 36 w 91"/>
                <a:gd name="T15" fmla="*/ 21 h 55"/>
                <a:gd name="T16" fmla="*/ 34 w 91"/>
                <a:gd name="T17" fmla="*/ 17 h 55"/>
                <a:gd name="T18" fmla="*/ 17 w 91"/>
                <a:gd name="T19" fmla="*/ 6 h 55"/>
                <a:gd name="T20" fmla="*/ 0 w 91"/>
                <a:gd name="T21" fmla="*/ 0 h 55"/>
                <a:gd name="T22" fmla="*/ 0 w 91"/>
                <a:gd name="T23" fmla="*/ 0 h 55"/>
                <a:gd name="T24" fmla="*/ 21 w 91"/>
                <a:gd name="T25" fmla="*/ 6 h 55"/>
                <a:gd name="T26" fmla="*/ 38 w 91"/>
                <a:gd name="T27" fmla="*/ 17 h 55"/>
                <a:gd name="T28" fmla="*/ 42 w 91"/>
                <a:gd name="T29" fmla="*/ 23 h 55"/>
                <a:gd name="T30" fmla="*/ 47 w 91"/>
                <a:gd name="T31" fmla="*/ 27 h 55"/>
                <a:gd name="T32" fmla="*/ 57 w 91"/>
                <a:gd name="T33" fmla="*/ 29 h 55"/>
                <a:gd name="T34" fmla="*/ 66 w 91"/>
                <a:gd name="T35" fmla="*/ 36 h 55"/>
                <a:gd name="T36" fmla="*/ 66 w 91"/>
                <a:gd name="T37" fmla="*/ 38 h 55"/>
                <a:gd name="T38" fmla="*/ 68 w 91"/>
                <a:gd name="T39" fmla="*/ 40 h 55"/>
                <a:gd name="T40" fmla="*/ 68 w 91"/>
                <a:gd name="T41" fmla="*/ 40 h 55"/>
                <a:gd name="T42" fmla="*/ 68 w 91"/>
                <a:gd name="T43" fmla="*/ 40 h 55"/>
                <a:gd name="T44" fmla="*/ 68 w 91"/>
                <a:gd name="T45" fmla="*/ 40 h 55"/>
                <a:gd name="T46" fmla="*/ 68 w 91"/>
                <a:gd name="T47" fmla="*/ 40 h 55"/>
                <a:gd name="T48" fmla="*/ 82 w 91"/>
                <a:gd name="T49" fmla="*/ 36 h 55"/>
                <a:gd name="T50" fmla="*/ 87 w 91"/>
                <a:gd name="T51" fmla="*/ 38 h 55"/>
                <a:gd name="T52" fmla="*/ 89 w 91"/>
                <a:gd name="T53" fmla="*/ 40 h 55"/>
                <a:gd name="T54" fmla="*/ 91 w 91"/>
                <a:gd name="T55" fmla="*/ 42 h 55"/>
                <a:gd name="T56" fmla="*/ 91 w 91"/>
                <a:gd name="T57" fmla="*/ 46 h 55"/>
                <a:gd name="T58" fmla="*/ 89 w 91"/>
                <a:gd name="T59" fmla="*/ 50 h 55"/>
                <a:gd name="T60" fmla="*/ 87 w 91"/>
                <a:gd name="T61" fmla="*/ 52 h 55"/>
                <a:gd name="T62" fmla="*/ 84 w 91"/>
                <a:gd name="T63" fmla="*/ 55 h 55"/>
                <a:gd name="T64" fmla="*/ 80 w 91"/>
                <a:gd name="T65" fmla="*/ 55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1"/>
                <a:gd name="T100" fmla="*/ 0 h 55"/>
                <a:gd name="T101" fmla="*/ 91 w 91"/>
                <a:gd name="T102" fmla="*/ 55 h 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1" h="55">
                  <a:moveTo>
                    <a:pt x="80" y="55"/>
                  </a:moveTo>
                  <a:lnTo>
                    <a:pt x="74" y="52"/>
                  </a:lnTo>
                  <a:lnTo>
                    <a:pt x="66" y="52"/>
                  </a:lnTo>
                  <a:lnTo>
                    <a:pt x="61" y="48"/>
                  </a:lnTo>
                  <a:lnTo>
                    <a:pt x="57" y="42"/>
                  </a:lnTo>
                  <a:lnTo>
                    <a:pt x="49" y="33"/>
                  </a:lnTo>
                  <a:lnTo>
                    <a:pt x="36" y="27"/>
                  </a:lnTo>
                  <a:lnTo>
                    <a:pt x="36" y="21"/>
                  </a:lnTo>
                  <a:lnTo>
                    <a:pt x="34" y="17"/>
                  </a:lnTo>
                  <a:lnTo>
                    <a:pt x="17" y="6"/>
                  </a:lnTo>
                  <a:lnTo>
                    <a:pt x="0" y="0"/>
                  </a:lnTo>
                  <a:lnTo>
                    <a:pt x="21" y="6"/>
                  </a:lnTo>
                  <a:lnTo>
                    <a:pt x="38" y="17"/>
                  </a:lnTo>
                  <a:lnTo>
                    <a:pt x="42" y="23"/>
                  </a:lnTo>
                  <a:lnTo>
                    <a:pt x="47" y="27"/>
                  </a:lnTo>
                  <a:lnTo>
                    <a:pt x="57" y="29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8" y="40"/>
                  </a:lnTo>
                  <a:lnTo>
                    <a:pt x="82" y="36"/>
                  </a:lnTo>
                  <a:lnTo>
                    <a:pt x="87" y="38"/>
                  </a:lnTo>
                  <a:lnTo>
                    <a:pt x="89" y="40"/>
                  </a:lnTo>
                  <a:lnTo>
                    <a:pt x="91" y="42"/>
                  </a:lnTo>
                  <a:lnTo>
                    <a:pt x="91" y="46"/>
                  </a:lnTo>
                  <a:lnTo>
                    <a:pt x="89" y="50"/>
                  </a:lnTo>
                  <a:lnTo>
                    <a:pt x="87" y="52"/>
                  </a:lnTo>
                  <a:lnTo>
                    <a:pt x="84" y="55"/>
                  </a:lnTo>
                  <a:lnTo>
                    <a:pt x="80" y="55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0" name="Freeform 670"/>
            <p:cNvSpPr>
              <a:spLocks noEditPoints="1"/>
            </p:cNvSpPr>
            <p:nvPr/>
          </p:nvSpPr>
          <p:spPr bwMode="auto">
            <a:xfrm>
              <a:off x="4038" y="2423"/>
              <a:ext cx="162" cy="161"/>
            </a:xfrm>
            <a:custGeom>
              <a:avLst/>
              <a:gdLst>
                <a:gd name="T0" fmla="*/ 2 w 162"/>
                <a:gd name="T1" fmla="*/ 69 h 161"/>
                <a:gd name="T2" fmla="*/ 6 w 162"/>
                <a:gd name="T3" fmla="*/ 52 h 161"/>
                <a:gd name="T4" fmla="*/ 19 w 162"/>
                <a:gd name="T5" fmla="*/ 29 h 161"/>
                <a:gd name="T6" fmla="*/ 42 w 162"/>
                <a:gd name="T7" fmla="*/ 10 h 161"/>
                <a:gd name="T8" fmla="*/ 61 w 162"/>
                <a:gd name="T9" fmla="*/ 2 h 161"/>
                <a:gd name="T10" fmla="*/ 77 w 162"/>
                <a:gd name="T11" fmla="*/ 0 h 161"/>
                <a:gd name="T12" fmla="*/ 73 w 162"/>
                <a:gd name="T13" fmla="*/ 14 h 161"/>
                <a:gd name="T14" fmla="*/ 61 w 162"/>
                <a:gd name="T15" fmla="*/ 16 h 161"/>
                <a:gd name="T16" fmla="*/ 44 w 162"/>
                <a:gd name="T17" fmla="*/ 25 h 161"/>
                <a:gd name="T18" fmla="*/ 25 w 162"/>
                <a:gd name="T19" fmla="*/ 44 h 161"/>
                <a:gd name="T20" fmla="*/ 16 w 162"/>
                <a:gd name="T21" fmla="*/ 61 h 161"/>
                <a:gd name="T22" fmla="*/ 14 w 162"/>
                <a:gd name="T23" fmla="*/ 73 h 161"/>
                <a:gd name="T24" fmla="*/ 82 w 162"/>
                <a:gd name="T25" fmla="*/ 161 h 161"/>
                <a:gd name="T26" fmla="*/ 65 w 162"/>
                <a:gd name="T27" fmla="*/ 159 h 161"/>
                <a:gd name="T28" fmla="*/ 50 w 162"/>
                <a:gd name="T29" fmla="*/ 155 h 161"/>
                <a:gd name="T30" fmla="*/ 23 w 162"/>
                <a:gd name="T31" fmla="*/ 138 h 161"/>
                <a:gd name="T32" fmla="*/ 6 w 162"/>
                <a:gd name="T33" fmla="*/ 113 h 161"/>
                <a:gd name="T34" fmla="*/ 2 w 162"/>
                <a:gd name="T35" fmla="*/ 96 h 161"/>
                <a:gd name="T36" fmla="*/ 0 w 162"/>
                <a:gd name="T37" fmla="*/ 82 h 161"/>
                <a:gd name="T38" fmla="*/ 14 w 162"/>
                <a:gd name="T39" fmla="*/ 90 h 161"/>
                <a:gd name="T40" fmla="*/ 19 w 162"/>
                <a:gd name="T41" fmla="*/ 105 h 161"/>
                <a:gd name="T42" fmla="*/ 29 w 162"/>
                <a:gd name="T43" fmla="*/ 124 h 161"/>
                <a:gd name="T44" fmla="*/ 50 w 162"/>
                <a:gd name="T45" fmla="*/ 140 h 161"/>
                <a:gd name="T46" fmla="*/ 65 w 162"/>
                <a:gd name="T47" fmla="*/ 147 h 161"/>
                <a:gd name="T48" fmla="*/ 77 w 162"/>
                <a:gd name="T49" fmla="*/ 149 h 161"/>
                <a:gd name="T50" fmla="*/ 162 w 162"/>
                <a:gd name="T51" fmla="*/ 86 h 161"/>
                <a:gd name="T52" fmla="*/ 159 w 162"/>
                <a:gd name="T53" fmla="*/ 101 h 161"/>
                <a:gd name="T54" fmla="*/ 153 w 162"/>
                <a:gd name="T55" fmla="*/ 119 h 161"/>
                <a:gd name="T56" fmla="*/ 132 w 162"/>
                <a:gd name="T57" fmla="*/ 143 h 161"/>
                <a:gd name="T58" fmla="*/ 109 w 162"/>
                <a:gd name="T59" fmla="*/ 157 h 161"/>
                <a:gd name="T60" fmla="*/ 94 w 162"/>
                <a:gd name="T61" fmla="*/ 161 h 161"/>
                <a:gd name="T62" fmla="*/ 82 w 162"/>
                <a:gd name="T63" fmla="*/ 149 h 161"/>
                <a:gd name="T64" fmla="*/ 94 w 162"/>
                <a:gd name="T65" fmla="*/ 147 h 161"/>
                <a:gd name="T66" fmla="*/ 107 w 162"/>
                <a:gd name="T67" fmla="*/ 143 h 161"/>
                <a:gd name="T68" fmla="*/ 128 w 162"/>
                <a:gd name="T69" fmla="*/ 128 h 161"/>
                <a:gd name="T70" fmla="*/ 143 w 162"/>
                <a:gd name="T71" fmla="*/ 107 h 161"/>
                <a:gd name="T72" fmla="*/ 147 w 162"/>
                <a:gd name="T73" fmla="*/ 94 h 161"/>
                <a:gd name="T74" fmla="*/ 149 w 162"/>
                <a:gd name="T75" fmla="*/ 82 h 161"/>
                <a:gd name="T76" fmla="*/ 90 w 162"/>
                <a:gd name="T77" fmla="*/ 0 h 161"/>
                <a:gd name="T78" fmla="*/ 105 w 162"/>
                <a:gd name="T79" fmla="*/ 4 h 161"/>
                <a:gd name="T80" fmla="*/ 126 w 162"/>
                <a:gd name="T81" fmla="*/ 14 h 161"/>
                <a:gd name="T82" fmla="*/ 149 w 162"/>
                <a:gd name="T83" fmla="*/ 35 h 161"/>
                <a:gd name="T84" fmla="*/ 159 w 162"/>
                <a:gd name="T85" fmla="*/ 56 h 161"/>
                <a:gd name="T86" fmla="*/ 162 w 162"/>
                <a:gd name="T87" fmla="*/ 73 h 161"/>
                <a:gd name="T88" fmla="*/ 149 w 162"/>
                <a:gd name="T89" fmla="*/ 77 h 161"/>
                <a:gd name="T90" fmla="*/ 147 w 162"/>
                <a:gd name="T91" fmla="*/ 65 h 161"/>
                <a:gd name="T92" fmla="*/ 140 w 162"/>
                <a:gd name="T93" fmla="*/ 48 h 161"/>
                <a:gd name="T94" fmla="*/ 124 w 162"/>
                <a:gd name="T95" fmla="*/ 29 h 161"/>
                <a:gd name="T96" fmla="*/ 105 w 162"/>
                <a:gd name="T97" fmla="*/ 16 h 161"/>
                <a:gd name="T98" fmla="*/ 92 w 162"/>
                <a:gd name="T99" fmla="*/ 14 h 161"/>
                <a:gd name="T100" fmla="*/ 82 w 162"/>
                <a:gd name="T101" fmla="*/ 0 h 1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2"/>
                <a:gd name="T154" fmla="*/ 0 h 161"/>
                <a:gd name="T155" fmla="*/ 162 w 162"/>
                <a:gd name="T156" fmla="*/ 161 h 1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2" h="161">
                  <a:moveTo>
                    <a:pt x="0" y="82"/>
                  </a:moveTo>
                  <a:lnTo>
                    <a:pt x="0" y="77"/>
                  </a:lnTo>
                  <a:lnTo>
                    <a:pt x="0" y="73"/>
                  </a:lnTo>
                  <a:lnTo>
                    <a:pt x="2" y="69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4" y="56"/>
                  </a:lnTo>
                  <a:lnTo>
                    <a:pt x="6" y="52"/>
                  </a:lnTo>
                  <a:lnTo>
                    <a:pt x="6" y="48"/>
                  </a:lnTo>
                  <a:lnTo>
                    <a:pt x="10" y="42"/>
                  </a:lnTo>
                  <a:lnTo>
                    <a:pt x="14" y="35"/>
                  </a:lnTo>
                  <a:lnTo>
                    <a:pt x="19" y="29"/>
                  </a:lnTo>
                  <a:lnTo>
                    <a:pt x="23" y="23"/>
                  </a:lnTo>
                  <a:lnTo>
                    <a:pt x="29" y="19"/>
                  </a:lnTo>
                  <a:lnTo>
                    <a:pt x="35" y="14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1" y="2"/>
                  </a:lnTo>
                  <a:lnTo>
                    <a:pt x="65" y="2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2" y="14"/>
                  </a:lnTo>
                  <a:lnTo>
                    <a:pt x="77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7" y="14"/>
                  </a:lnTo>
                  <a:lnTo>
                    <a:pt x="65" y="16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54" y="19"/>
                  </a:lnTo>
                  <a:lnTo>
                    <a:pt x="50" y="21"/>
                  </a:lnTo>
                  <a:lnTo>
                    <a:pt x="44" y="25"/>
                  </a:lnTo>
                  <a:lnTo>
                    <a:pt x="37" y="29"/>
                  </a:lnTo>
                  <a:lnTo>
                    <a:pt x="33" y="33"/>
                  </a:lnTo>
                  <a:lnTo>
                    <a:pt x="29" y="37"/>
                  </a:lnTo>
                  <a:lnTo>
                    <a:pt x="25" y="44"/>
                  </a:lnTo>
                  <a:lnTo>
                    <a:pt x="23" y="48"/>
                  </a:lnTo>
                  <a:lnTo>
                    <a:pt x="19" y="54"/>
                  </a:lnTo>
                  <a:lnTo>
                    <a:pt x="19" y="59"/>
                  </a:lnTo>
                  <a:lnTo>
                    <a:pt x="16" y="61"/>
                  </a:lnTo>
                  <a:lnTo>
                    <a:pt x="16" y="65"/>
                  </a:lnTo>
                  <a:lnTo>
                    <a:pt x="14" y="67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4" y="77"/>
                  </a:lnTo>
                  <a:lnTo>
                    <a:pt x="14" y="82"/>
                  </a:lnTo>
                  <a:lnTo>
                    <a:pt x="0" y="82"/>
                  </a:lnTo>
                  <a:close/>
                  <a:moveTo>
                    <a:pt x="82" y="161"/>
                  </a:moveTo>
                  <a:lnTo>
                    <a:pt x="77" y="161"/>
                  </a:lnTo>
                  <a:lnTo>
                    <a:pt x="73" y="161"/>
                  </a:lnTo>
                  <a:lnTo>
                    <a:pt x="69" y="161"/>
                  </a:lnTo>
                  <a:lnTo>
                    <a:pt x="65" y="159"/>
                  </a:lnTo>
                  <a:lnTo>
                    <a:pt x="61" y="159"/>
                  </a:lnTo>
                  <a:lnTo>
                    <a:pt x="56" y="157"/>
                  </a:lnTo>
                  <a:lnTo>
                    <a:pt x="52" y="157"/>
                  </a:lnTo>
                  <a:lnTo>
                    <a:pt x="50" y="155"/>
                  </a:lnTo>
                  <a:lnTo>
                    <a:pt x="42" y="151"/>
                  </a:lnTo>
                  <a:lnTo>
                    <a:pt x="35" y="149"/>
                  </a:lnTo>
                  <a:lnTo>
                    <a:pt x="29" y="143"/>
                  </a:lnTo>
                  <a:lnTo>
                    <a:pt x="23" y="138"/>
                  </a:lnTo>
                  <a:lnTo>
                    <a:pt x="19" y="132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3"/>
                  </a:lnTo>
                  <a:lnTo>
                    <a:pt x="6" y="109"/>
                  </a:lnTo>
                  <a:lnTo>
                    <a:pt x="4" y="105"/>
                  </a:lnTo>
                  <a:lnTo>
                    <a:pt x="2" y="101"/>
                  </a:lnTo>
                  <a:lnTo>
                    <a:pt x="2" y="96"/>
                  </a:lnTo>
                  <a:lnTo>
                    <a:pt x="2" y="92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14" y="82"/>
                  </a:lnTo>
                  <a:lnTo>
                    <a:pt x="14" y="84"/>
                  </a:lnTo>
                  <a:lnTo>
                    <a:pt x="14" y="88"/>
                  </a:lnTo>
                  <a:lnTo>
                    <a:pt x="14" y="90"/>
                  </a:lnTo>
                  <a:lnTo>
                    <a:pt x="14" y="94"/>
                  </a:lnTo>
                  <a:lnTo>
                    <a:pt x="16" y="98"/>
                  </a:lnTo>
                  <a:lnTo>
                    <a:pt x="16" y="101"/>
                  </a:lnTo>
                  <a:lnTo>
                    <a:pt x="19" y="105"/>
                  </a:lnTo>
                  <a:lnTo>
                    <a:pt x="19" y="107"/>
                  </a:lnTo>
                  <a:lnTo>
                    <a:pt x="23" y="113"/>
                  </a:lnTo>
                  <a:lnTo>
                    <a:pt x="25" y="117"/>
                  </a:lnTo>
                  <a:lnTo>
                    <a:pt x="29" y="124"/>
                  </a:lnTo>
                  <a:lnTo>
                    <a:pt x="33" y="128"/>
                  </a:lnTo>
                  <a:lnTo>
                    <a:pt x="37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4" y="143"/>
                  </a:lnTo>
                  <a:lnTo>
                    <a:pt x="58" y="145"/>
                  </a:lnTo>
                  <a:lnTo>
                    <a:pt x="61" y="145"/>
                  </a:lnTo>
                  <a:lnTo>
                    <a:pt x="65" y="147"/>
                  </a:lnTo>
                  <a:lnTo>
                    <a:pt x="67" y="147"/>
                  </a:lnTo>
                  <a:lnTo>
                    <a:pt x="71" y="147"/>
                  </a:lnTo>
                  <a:lnTo>
                    <a:pt x="73" y="147"/>
                  </a:lnTo>
                  <a:lnTo>
                    <a:pt x="77" y="149"/>
                  </a:lnTo>
                  <a:lnTo>
                    <a:pt x="82" y="149"/>
                  </a:lnTo>
                  <a:lnTo>
                    <a:pt x="82" y="161"/>
                  </a:lnTo>
                  <a:close/>
                  <a:moveTo>
                    <a:pt x="162" y="82"/>
                  </a:moveTo>
                  <a:lnTo>
                    <a:pt x="162" y="86"/>
                  </a:lnTo>
                  <a:lnTo>
                    <a:pt x="162" y="88"/>
                  </a:lnTo>
                  <a:lnTo>
                    <a:pt x="162" y="92"/>
                  </a:lnTo>
                  <a:lnTo>
                    <a:pt x="162" y="96"/>
                  </a:lnTo>
                  <a:lnTo>
                    <a:pt x="159" y="101"/>
                  </a:lnTo>
                  <a:lnTo>
                    <a:pt x="159" y="105"/>
                  </a:lnTo>
                  <a:lnTo>
                    <a:pt x="157" y="109"/>
                  </a:lnTo>
                  <a:lnTo>
                    <a:pt x="155" y="113"/>
                  </a:lnTo>
                  <a:lnTo>
                    <a:pt x="153" y="119"/>
                  </a:lnTo>
                  <a:lnTo>
                    <a:pt x="149" y="126"/>
                  </a:lnTo>
                  <a:lnTo>
                    <a:pt x="145" y="132"/>
                  </a:lnTo>
                  <a:lnTo>
                    <a:pt x="138" y="138"/>
                  </a:lnTo>
                  <a:lnTo>
                    <a:pt x="132" y="143"/>
                  </a:lnTo>
                  <a:lnTo>
                    <a:pt x="126" y="149"/>
                  </a:lnTo>
                  <a:lnTo>
                    <a:pt x="119" y="151"/>
                  </a:lnTo>
                  <a:lnTo>
                    <a:pt x="113" y="155"/>
                  </a:lnTo>
                  <a:lnTo>
                    <a:pt x="109" y="157"/>
                  </a:lnTo>
                  <a:lnTo>
                    <a:pt x="105" y="157"/>
                  </a:lnTo>
                  <a:lnTo>
                    <a:pt x="101" y="159"/>
                  </a:lnTo>
                  <a:lnTo>
                    <a:pt x="98" y="159"/>
                  </a:lnTo>
                  <a:lnTo>
                    <a:pt x="94" y="161"/>
                  </a:lnTo>
                  <a:lnTo>
                    <a:pt x="90" y="161"/>
                  </a:lnTo>
                  <a:lnTo>
                    <a:pt x="86" y="161"/>
                  </a:lnTo>
                  <a:lnTo>
                    <a:pt x="82" y="161"/>
                  </a:lnTo>
                  <a:lnTo>
                    <a:pt x="82" y="149"/>
                  </a:lnTo>
                  <a:lnTo>
                    <a:pt x="84" y="149"/>
                  </a:lnTo>
                  <a:lnTo>
                    <a:pt x="88" y="147"/>
                  </a:lnTo>
                  <a:lnTo>
                    <a:pt x="92" y="147"/>
                  </a:lnTo>
                  <a:lnTo>
                    <a:pt x="94" y="147"/>
                  </a:lnTo>
                  <a:lnTo>
                    <a:pt x="98" y="147"/>
                  </a:lnTo>
                  <a:lnTo>
                    <a:pt x="101" y="145"/>
                  </a:lnTo>
                  <a:lnTo>
                    <a:pt x="105" y="145"/>
                  </a:lnTo>
                  <a:lnTo>
                    <a:pt x="107" y="143"/>
                  </a:lnTo>
                  <a:lnTo>
                    <a:pt x="113" y="140"/>
                  </a:lnTo>
                  <a:lnTo>
                    <a:pt x="119" y="136"/>
                  </a:lnTo>
                  <a:lnTo>
                    <a:pt x="124" y="132"/>
                  </a:lnTo>
                  <a:lnTo>
                    <a:pt x="128" y="128"/>
                  </a:lnTo>
                  <a:lnTo>
                    <a:pt x="132" y="124"/>
                  </a:lnTo>
                  <a:lnTo>
                    <a:pt x="136" y="117"/>
                  </a:lnTo>
                  <a:lnTo>
                    <a:pt x="140" y="113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5" y="101"/>
                  </a:lnTo>
                  <a:lnTo>
                    <a:pt x="147" y="98"/>
                  </a:lnTo>
                  <a:lnTo>
                    <a:pt x="147" y="94"/>
                  </a:lnTo>
                  <a:lnTo>
                    <a:pt x="147" y="90"/>
                  </a:lnTo>
                  <a:lnTo>
                    <a:pt x="149" y="88"/>
                  </a:lnTo>
                  <a:lnTo>
                    <a:pt x="149" y="84"/>
                  </a:lnTo>
                  <a:lnTo>
                    <a:pt x="149" y="82"/>
                  </a:lnTo>
                  <a:lnTo>
                    <a:pt x="162" y="82"/>
                  </a:lnTo>
                  <a:close/>
                  <a:moveTo>
                    <a:pt x="82" y="0"/>
                  </a:move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5" y="4"/>
                  </a:lnTo>
                  <a:lnTo>
                    <a:pt x="109" y="4"/>
                  </a:lnTo>
                  <a:lnTo>
                    <a:pt x="113" y="6"/>
                  </a:lnTo>
                  <a:lnTo>
                    <a:pt x="119" y="10"/>
                  </a:lnTo>
                  <a:lnTo>
                    <a:pt x="126" y="14"/>
                  </a:lnTo>
                  <a:lnTo>
                    <a:pt x="132" y="19"/>
                  </a:lnTo>
                  <a:lnTo>
                    <a:pt x="138" y="23"/>
                  </a:lnTo>
                  <a:lnTo>
                    <a:pt x="145" y="29"/>
                  </a:lnTo>
                  <a:lnTo>
                    <a:pt x="149" y="35"/>
                  </a:lnTo>
                  <a:lnTo>
                    <a:pt x="153" y="42"/>
                  </a:lnTo>
                  <a:lnTo>
                    <a:pt x="155" y="48"/>
                  </a:lnTo>
                  <a:lnTo>
                    <a:pt x="157" y="52"/>
                  </a:lnTo>
                  <a:lnTo>
                    <a:pt x="159" y="56"/>
                  </a:lnTo>
                  <a:lnTo>
                    <a:pt x="159" y="61"/>
                  </a:lnTo>
                  <a:lnTo>
                    <a:pt x="162" y="65"/>
                  </a:lnTo>
                  <a:lnTo>
                    <a:pt x="162" y="69"/>
                  </a:lnTo>
                  <a:lnTo>
                    <a:pt x="162" y="73"/>
                  </a:lnTo>
                  <a:lnTo>
                    <a:pt x="162" y="77"/>
                  </a:lnTo>
                  <a:lnTo>
                    <a:pt x="162" y="82"/>
                  </a:lnTo>
                  <a:lnTo>
                    <a:pt x="149" y="82"/>
                  </a:lnTo>
                  <a:lnTo>
                    <a:pt x="149" y="77"/>
                  </a:lnTo>
                  <a:lnTo>
                    <a:pt x="149" y="73"/>
                  </a:lnTo>
                  <a:lnTo>
                    <a:pt x="147" y="71"/>
                  </a:lnTo>
                  <a:lnTo>
                    <a:pt x="147" y="67"/>
                  </a:lnTo>
                  <a:lnTo>
                    <a:pt x="147" y="65"/>
                  </a:lnTo>
                  <a:lnTo>
                    <a:pt x="145" y="61"/>
                  </a:lnTo>
                  <a:lnTo>
                    <a:pt x="145" y="59"/>
                  </a:lnTo>
                  <a:lnTo>
                    <a:pt x="143" y="54"/>
                  </a:lnTo>
                  <a:lnTo>
                    <a:pt x="140" y="48"/>
                  </a:lnTo>
                  <a:lnTo>
                    <a:pt x="136" y="44"/>
                  </a:lnTo>
                  <a:lnTo>
                    <a:pt x="132" y="37"/>
                  </a:lnTo>
                  <a:lnTo>
                    <a:pt x="128" y="33"/>
                  </a:lnTo>
                  <a:lnTo>
                    <a:pt x="124" y="29"/>
                  </a:lnTo>
                  <a:lnTo>
                    <a:pt x="119" y="25"/>
                  </a:lnTo>
                  <a:lnTo>
                    <a:pt x="113" y="21"/>
                  </a:lnTo>
                  <a:lnTo>
                    <a:pt x="107" y="19"/>
                  </a:lnTo>
                  <a:lnTo>
                    <a:pt x="105" y="16"/>
                  </a:lnTo>
                  <a:lnTo>
                    <a:pt x="101" y="16"/>
                  </a:lnTo>
                  <a:lnTo>
                    <a:pt x="98" y="16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88" y="14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1" name="Freeform 671"/>
            <p:cNvSpPr>
              <a:spLocks/>
            </p:cNvSpPr>
            <p:nvPr/>
          </p:nvSpPr>
          <p:spPr bwMode="auto">
            <a:xfrm>
              <a:off x="4103" y="2431"/>
              <a:ext cx="33" cy="149"/>
            </a:xfrm>
            <a:custGeom>
              <a:avLst/>
              <a:gdLst>
                <a:gd name="T0" fmla="*/ 17 w 33"/>
                <a:gd name="T1" fmla="*/ 0 h 149"/>
                <a:gd name="T2" fmla="*/ 10 w 33"/>
                <a:gd name="T3" fmla="*/ 8 h 149"/>
                <a:gd name="T4" fmla="*/ 4 w 33"/>
                <a:gd name="T5" fmla="*/ 19 h 149"/>
                <a:gd name="T6" fmla="*/ 2 w 33"/>
                <a:gd name="T7" fmla="*/ 27 h 149"/>
                <a:gd name="T8" fmla="*/ 0 w 33"/>
                <a:gd name="T9" fmla="*/ 38 h 149"/>
                <a:gd name="T10" fmla="*/ 0 w 33"/>
                <a:gd name="T11" fmla="*/ 46 h 149"/>
                <a:gd name="T12" fmla="*/ 4 w 33"/>
                <a:gd name="T13" fmla="*/ 57 h 149"/>
                <a:gd name="T14" fmla="*/ 8 w 33"/>
                <a:gd name="T15" fmla="*/ 65 h 149"/>
                <a:gd name="T16" fmla="*/ 17 w 33"/>
                <a:gd name="T17" fmla="*/ 76 h 149"/>
                <a:gd name="T18" fmla="*/ 23 w 33"/>
                <a:gd name="T19" fmla="*/ 84 h 149"/>
                <a:gd name="T20" fmla="*/ 29 w 33"/>
                <a:gd name="T21" fmla="*/ 93 h 149"/>
                <a:gd name="T22" fmla="*/ 31 w 33"/>
                <a:gd name="T23" fmla="*/ 101 h 149"/>
                <a:gd name="T24" fmla="*/ 33 w 33"/>
                <a:gd name="T25" fmla="*/ 111 h 149"/>
                <a:gd name="T26" fmla="*/ 31 w 33"/>
                <a:gd name="T27" fmla="*/ 120 h 149"/>
                <a:gd name="T28" fmla="*/ 29 w 33"/>
                <a:gd name="T29" fmla="*/ 130 h 149"/>
                <a:gd name="T30" fmla="*/ 23 w 33"/>
                <a:gd name="T31" fmla="*/ 139 h 149"/>
                <a:gd name="T32" fmla="*/ 17 w 33"/>
                <a:gd name="T33" fmla="*/ 149 h 1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149"/>
                <a:gd name="T53" fmla="*/ 33 w 33"/>
                <a:gd name="T54" fmla="*/ 149 h 1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149">
                  <a:moveTo>
                    <a:pt x="17" y="0"/>
                  </a:moveTo>
                  <a:lnTo>
                    <a:pt x="10" y="8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4" y="57"/>
                  </a:lnTo>
                  <a:lnTo>
                    <a:pt x="8" y="65"/>
                  </a:lnTo>
                  <a:lnTo>
                    <a:pt x="17" y="76"/>
                  </a:lnTo>
                  <a:lnTo>
                    <a:pt x="23" y="84"/>
                  </a:lnTo>
                  <a:lnTo>
                    <a:pt x="29" y="93"/>
                  </a:lnTo>
                  <a:lnTo>
                    <a:pt x="31" y="101"/>
                  </a:lnTo>
                  <a:lnTo>
                    <a:pt x="33" y="111"/>
                  </a:lnTo>
                  <a:lnTo>
                    <a:pt x="31" y="120"/>
                  </a:lnTo>
                  <a:lnTo>
                    <a:pt x="29" y="130"/>
                  </a:lnTo>
                  <a:lnTo>
                    <a:pt x="23" y="139"/>
                  </a:lnTo>
                  <a:lnTo>
                    <a:pt x="17" y="149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2" name="Freeform 672"/>
            <p:cNvSpPr>
              <a:spLocks/>
            </p:cNvSpPr>
            <p:nvPr/>
          </p:nvSpPr>
          <p:spPr bwMode="auto">
            <a:xfrm>
              <a:off x="4082" y="2442"/>
              <a:ext cx="75" cy="128"/>
            </a:xfrm>
            <a:custGeom>
              <a:avLst/>
              <a:gdLst>
                <a:gd name="T0" fmla="*/ 0 w 75"/>
                <a:gd name="T1" fmla="*/ 0 h 128"/>
                <a:gd name="T2" fmla="*/ 0 w 75"/>
                <a:gd name="T3" fmla="*/ 10 h 128"/>
                <a:gd name="T4" fmla="*/ 0 w 75"/>
                <a:gd name="T5" fmla="*/ 21 h 128"/>
                <a:gd name="T6" fmla="*/ 2 w 75"/>
                <a:gd name="T7" fmla="*/ 31 h 128"/>
                <a:gd name="T8" fmla="*/ 4 w 75"/>
                <a:gd name="T9" fmla="*/ 40 h 128"/>
                <a:gd name="T10" fmla="*/ 10 w 75"/>
                <a:gd name="T11" fmla="*/ 48 h 128"/>
                <a:gd name="T12" fmla="*/ 17 w 75"/>
                <a:gd name="T13" fmla="*/ 54 h 128"/>
                <a:gd name="T14" fmla="*/ 27 w 75"/>
                <a:gd name="T15" fmla="*/ 61 h 128"/>
                <a:gd name="T16" fmla="*/ 38 w 75"/>
                <a:gd name="T17" fmla="*/ 65 h 128"/>
                <a:gd name="T18" fmla="*/ 48 w 75"/>
                <a:gd name="T19" fmla="*/ 69 h 128"/>
                <a:gd name="T20" fmla="*/ 57 w 75"/>
                <a:gd name="T21" fmla="*/ 73 h 128"/>
                <a:gd name="T22" fmla="*/ 65 w 75"/>
                <a:gd name="T23" fmla="*/ 79 h 128"/>
                <a:gd name="T24" fmla="*/ 69 w 75"/>
                <a:gd name="T25" fmla="*/ 86 h 128"/>
                <a:gd name="T26" fmla="*/ 73 w 75"/>
                <a:gd name="T27" fmla="*/ 94 h 128"/>
                <a:gd name="T28" fmla="*/ 75 w 75"/>
                <a:gd name="T29" fmla="*/ 105 h 128"/>
                <a:gd name="T30" fmla="*/ 75 w 75"/>
                <a:gd name="T31" fmla="*/ 115 h 128"/>
                <a:gd name="T32" fmla="*/ 75 w 75"/>
                <a:gd name="T33" fmla="*/ 128 h 1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"/>
                <a:gd name="T52" fmla="*/ 0 h 128"/>
                <a:gd name="T53" fmla="*/ 75 w 75"/>
                <a:gd name="T54" fmla="*/ 128 h 1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" h="128">
                  <a:moveTo>
                    <a:pt x="0" y="0"/>
                  </a:moveTo>
                  <a:lnTo>
                    <a:pt x="0" y="10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4" y="40"/>
                  </a:lnTo>
                  <a:lnTo>
                    <a:pt x="10" y="48"/>
                  </a:lnTo>
                  <a:lnTo>
                    <a:pt x="17" y="54"/>
                  </a:lnTo>
                  <a:lnTo>
                    <a:pt x="27" y="61"/>
                  </a:lnTo>
                  <a:lnTo>
                    <a:pt x="38" y="65"/>
                  </a:lnTo>
                  <a:lnTo>
                    <a:pt x="48" y="69"/>
                  </a:lnTo>
                  <a:lnTo>
                    <a:pt x="57" y="73"/>
                  </a:lnTo>
                  <a:lnTo>
                    <a:pt x="65" y="79"/>
                  </a:lnTo>
                  <a:lnTo>
                    <a:pt x="69" y="86"/>
                  </a:lnTo>
                  <a:lnTo>
                    <a:pt x="73" y="94"/>
                  </a:lnTo>
                  <a:lnTo>
                    <a:pt x="75" y="105"/>
                  </a:lnTo>
                  <a:lnTo>
                    <a:pt x="75" y="115"/>
                  </a:lnTo>
                  <a:lnTo>
                    <a:pt x="75" y="128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3" name="Freeform 673"/>
            <p:cNvSpPr>
              <a:spLocks/>
            </p:cNvSpPr>
            <p:nvPr/>
          </p:nvSpPr>
          <p:spPr bwMode="auto">
            <a:xfrm>
              <a:off x="4054" y="2467"/>
              <a:ext cx="131" cy="75"/>
            </a:xfrm>
            <a:custGeom>
              <a:avLst/>
              <a:gdLst>
                <a:gd name="T0" fmla="*/ 0 w 131"/>
                <a:gd name="T1" fmla="*/ 0 h 75"/>
                <a:gd name="T2" fmla="*/ 7 w 131"/>
                <a:gd name="T3" fmla="*/ 12 h 75"/>
                <a:gd name="T4" fmla="*/ 11 w 131"/>
                <a:gd name="T5" fmla="*/ 21 h 75"/>
                <a:gd name="T6" fmla="*/ 17 w 131"/>
                <a:gd name="T7" fmla="*/ 29 h 75"/>
                <a:gd name="T8" fmla="*/ 26 w 131"/>
                <a:gd name="T9" fmla="*/ 36 h 75"/>
                <a:gd name="T10" fmla="*/ 34 w 131"/>
                <a:gd name="T11" fmla="*/ 40 h 75"/>
                <a:gd name="T12" fmla="*/ 45 w 131"/>
                <a:gd name="T13" fmla="*/ 42 h 75"/>
                <a:gd name="T14" fmla="*/ 55 w 131"/>
                <a:gd name="T15" fmla="*/ 42 h 75"/>
                <a:gd name="T16" fmla="*/ 68 w 131"/>
                <a:gd name="T17" fmla="*/ 38 h 75"/>
                <a:gd name="T18" fmla="*/ 78 w 131"/>
                <a:gd name="T19" fmla="*/ 38 h 75"/>
                <a:gd name="T20" fmla="*/ 87 w 131"/>
                <a:gd name="T21" fmla="*/ 38 h 75"/>
                <a:gd name="T22" fmla="*/ 97 w 131"/>
                <a:gd name="T23" fmla="*/ 40 h 75"/>
                <a:gd name="T24" fmla="*/ 106 w 131"/>
                <a:gd name="T25" fmla="*/ 42 h 75"/>
                <a:gd name="T26" fmla="*/ 112 w 131"/>
                <a:gd name="T27" fmla="*/ 48 h 75"/>
                <a:gd name="T28" fmla="*/ 120 w 131"/>
                <a:gd name="T29" fmla="*/ 54 h 75"/>
                <a:gd name="T30" fmla="*/ 124 w 131"/>
                <a:gd name="T31" fmla="*/ 65 h 75"/>
                <a:gd name="T32" fmla="*/ 131 w 131"/>
                <a:gd name="T33" fmla="*/ 75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1"/>
                <a:gd name="T52" fmla="*/ 0 h 75"/>
                <a:gd name="T53" fmla="*/ 131 w 131"/>
                <a:gd name="T54" fmla="*/ 75 h 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1" h="75">
                  <a:moveTo>
                    <a:pt x="0" y="0"/>
                  </a:moveTo>
                  <a:lnTo>
                    <a:pt x="7" y="12"/>
                  </a:lnTo>
                  <a:lnTo>
                    <a:pt x="11" y="21"/>
                  </a:lnTo>
                  <a:lnTo>
                    <a:pt x="17" y="29"/>
                  </a:lnTo>
                  <a:lnTo>
                    <a:pt x="26" y="36"/>
                  </a:lnTo>
                  <a:lnTo>
                    <a:pt x="34" y="40"/>
                  </a:lnTo>
                  <a:lnTo>
                    <a:pt x="45" y="42"/>
                  </a:lnTo>
                  <a:lnTo>
                    <a:pt x="55" y="42"/>
                  </a:lnTo>
                  <a:lnTo>
                    <a:pt x="68" y="38"/>
                  </a:lnTo>
                  <a:lnTo>
                    <a:pt x="78" y="38"/>
                  </a:lnTo>
                  <a:lnTo>
                    <a:pt x="87" y="38"/>
                  </a:lnTo>
                  <a:lnTo>
                    <a:pt x="97" y="40"/>
                  </a:lnTo>
                  <a:lnTo>
                    <a:pt x="106" y="42"/>
                  </a:lnTo>
                  <a:lnTo>
                    <a:pt x="112" y="48"/>
                  </a:lnTo>
                  <a:lnTo>
                    <a:pt x="120" y="54"/>
                  </a:lnTo>
                  <a:lnTo>
                    <a:pt x="124" y="65"/>
                  </a:lnTo>
                  <a:lnTo>
                    <a:pt x="131" y="75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4" name="Freeform 674"/>
            <p:cNvSpPr>
              <a:spLocks/>
            </p:cNvSpPr>
            <p:nvPr/>
          </p:nvSpPr>
          <p:spPr bwMode="auto">
            <a:xfrm>
              <a:off x="4046" y="2490"/>
              <a:ext cx="149" cy="31"/>
            </a:xfrm>
            <a:custGeom>
              <a:avLst/>
              <a:gdLst>
                <a:gd name="T0" fmla="*/ 0 w 149"/>
                <a:gd name="T1" fmla="*/ 15 h 31"/>
                <a:gd name="T2" fmla="*/ 8 w 149"/>
                <a:gd name="T3" fmla="*/ 21 h 31"/>
                <a:gd name="T4" fmla="*/ 19 w 149"/>
                <a:gd name="T5" fmla="*/ 27 h 31"/>
                <a:gd name="T6" fmla="*/ 27 w 149"/>
                <a:gd name="T7" fmla="*/ 31 h 31"/>
                <a:gd name="T8" fmla="*/ 38 w 149"/>
                <a:gd name="T9" fmla="*/ 31 h 31"/>
                <a:gd name="T10" fmla="*/ 46 w 149"/>
                <a:gd name="T11" fmla="*/ 31 h 31"/>
                <a:gd name="T12" fmla="*/ 57 w 149"/>
                <a:gd name="T13" fmla="*/ 29 h 31"/>
                <a:gd name="T14" fmla="*/ 65 w 149"/>
                <a:gd name="T15" fmla="*/ 23 h 31"/>
                <a:gd name="T16" fmla="*/ 76 w 149"/>
                <a:gd name="T17" fmla="*/ 15 h 31"/>
                <a:gd name="T18" fmla="*/ 84 w 149"/>
                <a:gd name="T19" fmla="*/ 8 h 31"/>
                <a:gd name="T20" fmla="*/ 93 w 149"/>
                <a:gd name="T21" fmla="*/ 4 h 31"/>
                <a:gd name="T22" fmla="*/ 101 w 149"/>
                <a:gd name="T23" fmla="*/ 0 h 31"/>
                <a:gd name="T24" fmla="*/ 109 w 149"/>
                <a:gd name="T25" fmla="*/ 0 h 31"/>
                <a:gd name="T26" fmla="*/ 120 w 149"/>
                <a:gd name="T27" fmla="*/ 0 h 31"/>
                <a:gd name="T28" fmla="*/ 128 w 149"/>
                <a:gd name="T29" fmla="*/ 4 h 31"/>
                <a:gd name="T30" fmla="*/ 139 w 149"/>
                <a:gd name="T31" fmla="*/ 8 h 31"/>
                <a:gd name="T32" fmla="*/ 149 w 149"/>
                <a:gd name="T33" fmla="*/ 1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9"/>
                <a:gd name="T52" fmla="*/ 0 h 31"/>
                <a:gd name="T53" fmla="*/ 149 w 149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9" h="31">
                  <a:moveTo>
                    <a:pt x="0" y="15"/>
                  </a:moveTo>
                  <a:lnTo>
                    <a:pt x="8" y="21"/>
                  </a:lnTo>
                  <a:lnTo>
                    <a:pt x="19" y="27"/>
                  </a:lnTo>
                  <a:lnTo>
                    <a:pt x="27" y="31"/>
                  </a:lnTo>
                  <a:lnTo>
                    <a:pt x="38" y="31"/>
                  </a:lnTo>
                  <a:lnTo>
                    <a:pt x="46" y="31"/>
                  </a:lnTo>
                  <a:lnTo>
                    <a:pt x="57" y="29"/>
                  </a:lnTo>
                  <a:lnTo>
                    <a:pt x="65" y="23"/>
                  </a:lnTo>
                  <a:lnTo>
                    <a:pt x="76" y="15"/>
                  </a:lnTo>
                  <a:lnTo>
                    <a:pt x="84" y="8"/>
                  </a:lnTo>
                  <a:lnTo>
                    <a:pt x="93" y="4"/>
                  </a:lnTo>
                  <a:lnTo>
                    <a:pt x="101" y="0"/>
                  </a:lnTo>
                  <a:lnTo>
                    <a:pt x="109" y="0"/>
                  </a:lnTo>
                  <a:lnTo>
                    <a:pt x="120" y="0"/>
                  </a:lnTo>
                  <a:lnTo>
                    <a:pt x="128" y="4"/>
                  </a:lnTo>
                  <a:lnTo>
                    <a:pt x="139" y="8"/>
                  </a:lnTo>
                  <a:lnTo>
                    <a:pt x="149" y="15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5" name="Freeform 675"/>
            <p:cNvSpPr>
              <a:spLocks/>
            </p:cNvSpPr>
            <p:nvPr/>
          </p:nvSpPr>
          <p:spPr bwMode="auto">
            <a:xfrm>
              <a:off x="4054" y="2467"/>
              <a:ext cx="131" cy="75"/>
            </a:xfrm>
            <a:custGeom>
              <a:avLst/>
              <a:gdLst>
                <a:gd name="T0" fmla="*/ 0 w 131"/>
                <a:gd name="T1" fmla="*/ 75 h 75"/>
                <a:gd name="T2" fmla="*/ 13 w 131"/>
                <a:gd name="T3" fmla="*/ 75 h 75"/>
                <a:gd name="T4" fmla="*/ 24 w 131"/>
                <a:gd name="T5" fmla="*/ 75 h 75"/>
                <a:gd name="T6" fmla="*/ 34 w 131"/>
                <a:gd name="T7" fmla="*/ 75 h 75"/>
                <a:gd name="T8" fmla="*/ 42 w 131"/>
                <a:gd name="T9" fmla="*/ 71 h 75"/>
                <a:gd name="T10" fmla="*/ 51 w 131"/>
                <a:gd name="T11" fmla="*/ 67 h 75"/>
                <a:gd name="T12" fmla="*/ 57 w 131"/>
                <a:gd name="T13" fmla="*/ 59 h 75"/>
                <a:gd name="T14" fmla="*/ 61 w 131"/>
                <a:gd name="T15" fmla="*/ 50 h 75"/>
                <a:gd name="T16" fmla="*/ 66 w 131"/>
                <a:gd name="T17" fmla="*/ 38 h 75"/>
                <a:gd name="T18" fmla="*/ 70 w 131"/>
                <a:gd name="T19" fmla="*/ 27 h 75"/>
                <a:gd name="T20" fmla="*/ 76 w 131"/>
                <a:gd name="T21" fmla="*/ 19 h 75"/>
                <a:gd name="T22" fmla="*/ 82 w 131"/>
                <a:gd name="T23" fmla="*/ 12 h 75"/>
                <a:gd name="T24" fmla="*/ 89 w 131"/>
                <a:gd name="T25" fmla="*/ 6 h 75"/>
                <a:gd name="T26" fmla="*/ 97 w 131"/>
                <a:gd name="T27" fmla="*/ 2 h 75"/>
                <a:gd name="T28" fmla="*/ 108 w 131"/>
                <a:gd name="T29" fmla="*/ 0 h 75"/>
                <a:gd name="T30" fmla="*/ 118 w 131"/>
                <a:gd name="T31" fmla="*/ 0 h 75"/>
                <a:gd name="T32" fmla="*/ 131 w 131"/>
                <a:gd name="T33" fmla="*/ 2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1"/>
                <a:gd name="T52" fmla="*/ 0 h 75"/>
                <a:gd name="T53" fmla="*/ 131 w 131"/>
                <a:gd name="T54" fmla="*/ 75 h 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1" h="75">
                  <a:moveTo>
                    <a:pt x="0" y="75"/>
                  </a:moveTo>
                  <a:lnTo>
                    <a:pt x="13" y="75"/>
                  </a:lnTo>
                  <a:lnTo>
                    <a:pt x="24" y="75"/>
                  </a:lnTo>
                  <a:lnTo>
                    <a:pt x="34" y="75"/>
                  </a:lnTo>
                  <a:lnTo>
                    <a:pt x="42" y="71"/>
                  </a:lnTo>
                  <a:lnTo>
                    <a:pt x="51" y="67"/>
                  </a:lnTo>
                  <a:lnTo>
                    <a:pt x="57" y="59"/>
                  </a:lnTo>
                  <a:lnTo>
                    <a:pt x="61" y="50"/>
                  </a:lnTo>
                  <a:lnTo>
                    <a:pt x="66" y="38"/>
                  </a:lnTo>
                  <a:lnTo>
                    <a:pt x="70" y="27"/>
                  </a:lnTo>
                  <a:lnTo>
                    <a:pt x="76" y="19"/>
                  </a:lnTo>
                  <a:lnTo>
                    <a:pt x="82" y="12"/>
                  </a:lnTo>
                  <a:lnTo>
                    <a:pt x="89" y="6"/>
                  </a:lnTo>
                  <a:lnTo>
                    <a:pt x="97" y="2"/>
                  </a:lnTo>
                  <a:lnTo>
                    <a:pt x="108" y="0"/>
                  </a:lnTo>
                  <a:lnTo>
                    <a:pt x="118" y="0"/>
                  </a:lnTo>
                  <a:lnTo>
                    <a:pt x="131" y="2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6" name="Freeform 676"/>
            <p:cNvSpPr>
              <a:spLocks/>
            </p:cNvSpPr>
            <p:nvPr/>
          </p:nvSpPr>
          <p:spPr bwMode="auto">
            <a:xfrm>
              <a:off x="4082" y="2442"/>
              <a:ext cx="75" cy="128"/>
            </a:xfrm>
            <a:custGeom>
              <a:avLst/>
              <a:gdLst>
                <a:gd name="T0" fmla="*/ 0 w 75"/>
                <a:gd name="T1" fmla="*/ 128 h 128"/>
                <a:gd name="T2" fmla="*/ 10 w 75"/>
                <a:gd name="T3" fmla="*/ 124 h 128"/>
                <a:gd name="T4" fmla="*/ 21 w 75"/>
                <a:gd name="T5" fmla="*/ 117 h 128"/>
                <a:gd name="T6" fmla="*/ 27 w 75"/>
                <a:gd name="T7" fmla="*/ 111 h 128"/>
                <a:gd name="T8" fmla="*/ 33 w 75"/>
                <a:gd name="T9" fmla="*/ 103 h 128"/>
                <a:gd name="T10" fmla="*/ 38 w 75"/>
                <a:gd name="T11" fmla="*/ 94 h 128"/>
                <a:gd name="T12" fmla="*/ 40 w 75"/>
                <a:gd name="T13" fmla="*/ 86 h 128"/>
                <a:gd name="T14" fmla="*/ 40 w 75"/>
                <a:gd name="T15" fmla="*/ 75 h 128"/>
                <a:gd name="T16" fmla="*/ 38 w 75"/>
                <a:gd name="T17" fmla="*/ 63 h 128"/>
                <a:gd name="T18" fmla="*/ 36 w 75"/>
                <a:gd name="T19" fmla="*/ 52 h 128"/>
                <a:gd name="T20" fmla="*/ 36 w 75"/>
                <a:gd name="T21" fmla="*/ 42 h 128"/>
                <a:gd name="T22" fmla="*/ 38 w 75"/>
                <a:gd name="T23" fmla="*/ 33 h 128"/>
                <a:gd name="T24" fmla="*/ 42 w 75"/>
                <a:gd name="T25" fmla="*/ 25 h 128"/>
                <a:gd name="T26" fmla="*/ 48 w 75"/>
                <a:gd name="T27" fmla="*/ 16 h 128"/>
                <a:gd name="T28" fmla="*/ 54 w 75"/>
                <a:gd name="T29" fmla="*/ 10 h 128"/>
                <a:gd name="T30" fmla="*/ 63 w 75"/>
                <a:gd name="T31" fmla="*/ 4 h 128"/>
                <a:gd name="T32" fmla="*/ 75 w 75"/>
                <a:gd name="T33" fmla="*/ 0 h 1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"/>
                <a:gd name="T52" fmla="*/ 0 h 128"/>
                <a:gd name="T53" fmla="*/ 75 w 75"/>
                <a:gd name="T54" fmla="*/ 128 h 1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" h="128">
                  <a:moveTo>
                    <a:pt x="0" y="128"/>
                  </a:moveTo>
                  <a:lnTo>
                    <a:pt x="10" y="124"/>
                  </a:lnTo>
                  <a:lnTo>
                    <a:pt x="21" y="117"/>
                  </a:lnTo>
                  <a:lnTo>
                    <a:pt x="27" y="111"/>
                  </a:lnTo>
                  <a:lnTo>
                    <a:pt x="33" y="103"/>
                  </a:lnTo>
                  <a:lnTo>
                    <a:pt x="38" y="94"/>
                  </a:lnTo>
                  <a:lnTo>
                    <a:pt x="40" y="86"/>
                  </a:lnTo>
                  <a:lnTo>
                    <a:pt x="40" y="75"/>
                  </a:lnTo>
                  <a:lnTo>
                    <a:pt x="38" y="63"/>
                  </a:lnTo>
                  <a:lnTo>
                    <a:pt x="36" y="52"/>
                  </a:lnTo>
                  <a:lnTo>
                    <a:pt x="36" y="42"/>
                  </a:lnTo>
                  <a:lnTo>
                    <a:pt x="38" y="33"/>
                  </a:lnTo>
                  <a:lnTo>
                    <a:pt x="42" y="25"/>
                  </a:lnTo>
                  <a:lnTo>
                    <a:pt x="48" y="16"/>
                  </a:lnTo>
                  <a:lnTo>
                    <a:pt x="54" y="10"/>
                  </a:lnTo>
                  <a:lnTo>
                    <a:pt x="63" y="4"/>
                  </a:lnTo>
                  <a:lnTo>
                    <a:pt x="75" y="0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7" name="Freeform 677"/>
            <p:cNvSpPr>
              <a:spLocks/>
            </p:cNvSpPr>
            <p:nvPr/>
          </p:nvSpPr>
          <p:spPr bwMode="auto">
            <a:xfrm>
              <a:off x="4061" y="1733"/>
              <a:ext cx="1009" cy="1011"/>
            </a:xfrm>
            <a:custGeom>
              <a:avLst/>
              <a:gdLst>
                <a:gd name="T0" fmla="*/ 454 w 1009"/>
                <a:gd name="T1" fmla="*/ 5 h 1011"/>
                <a:gd name="T2" fmla="*/ 378 w 1009"/>
                <a:gd name="T3" fmla="*/ 17 h 1011"/>
                <a:gd name="T4" fmla="*/ 309 w 1009"/>
                <a:gd name="T5" fmla="*/ 40 h 1011"/>
                <a:gd name="T6" fmla="*/ 244 w 1009"/>
                <a:gd name="T7" fmla="*/ 74 h 1011"/>
                <a:gd name="T8" fmla="*/ 183 w 1009"/>
                <a:gd name="T9" fmla="*/ 116 h 1011"/>
                <a:gd name="T10" fmla="*/ 130 w 1009"/>
                <a:gd name="T11" fmla="*/ 166 h 1011"/>
                <a:gd name="T12" fmla="*/ 86 w 1009"/>
                <a:gd name="T13" fmla="*/ 223 h 1011"/>
                <a:gd name="T14" fmla="*/ 50 w 1009"/>
                <a:gd name="T15" fmla="*/ 286 h 1011"/>
                <a:gd name="T16" fmla="*/ 23 w 1009"/>
                <a:gd name="T17" fmla="*/ 356 h 1011"/>
                <a:gd name="T18" fmla="*/ 6 w 1009"/>
                <a:gd name="T19" fmla="*/ 429 h 1011"/>
                <a:gd name="T20" fmla="*/ 0 w 1009"/>
                <a:gd name="T21" fmla="*/ 507 h 1011"/>
                <a:gd name="T22" fmla="*/ 6 w 1009"/>
                <a:gd name="T23" fmla="*/ 583 h 1011"/>
                <a:gd name="T24" fmla="*/ 23 w 1009"/>
                <a:gd name="T25" fmla="*/ 656 h 1011"/>
                <a:gd name="T26" fmla="*/ 50 w 1009"/>
                <a:gd name="T27" fmla="*/ 725 h 1011"/>
                <a:gd name="T28" fmla="*/ 86 w 1009"/>
                <a:gd name="T29" fmla="*/ 788 h 1011"/>
                <a:gd name="T30" fmla="*/ 130 w 1009"/>
                <a:gd name="T31" fmla="*/ 845 h 1011"/>
                <a:gd name="T32" fmla="*/ 183 w 1009"/>
                <a:gd name="T33" fmla="*/ 896 h 1011"/>
                <a:gd name="T34" fmla="*/ 244 w 1009"/>
                <a:gd name="T35" fmla="*/ 938 h 1011"/>
                <a:gd name="T36" fmla="*/ 309 w 1009"/>
                <a:gd name="T37" fmla="*/ 971 h 1011"/>
                <a:gd name="T38" fmla="*/ 378 w 1009"/>
                <a:gd name="T39" fmla="*/ 994 h 1011"/>
                <a:gd name="T40" fmla="*/ 454 w 1009"/>
                <a:gd name="T41" fmla="*/ 1009 h 1011"/>
                <a:gd name="T42" fmla="*/ 532 w 1009"/>
                <a:gd name="T43" fmla="*/ 1011 h 1011"/>
                <a:gd name="T44" fmla="*/ 607 w 1009"/>
                <a:gd name="T45" fmla="*/ 1001 h 1011"/>
                <a:gd name="T46" fmla="*/ 679 w 1009"/>
                <a:gd name="T47" fmla="*/ 980 h 1011"/>
                <a:gd name="T48" fmla="*/ 746 w 1009"/>
                <a:gd name="T49" fmla="*/ 950 h 1011"/>
                <a:gd name="T50" fmla="*/ 807 w 1009"/>
                <a:gd name="T51" fmla="*/ 910 h 1011"/>
                <a:gd name="T52" fmla="*/ 862 w 1009"/>
                <a:gd name="T53" fmla="*/ 864 h 1011"/>
                <a:gd name="T54" fmla="*/ 910 w 1009"/>
                <a:gd name="T55" fmla="*/ 807 h 1011"/>
                <a:gd name="T56" fmla="*/ 948 w 1009"/>
                <a:gd name="T57" fmla="*/ 746 h 1011"/>
                <a:gd name="T58" fmla="*/ 980 w 1009"/>
                <a:gd name="T59" fmla="*/ 679 h 1011"/>
                <a:gd name="T60" fmla="*/ 1001 w 1009"/>
                <a:gd name="T61" fmla="*/ 608 h 1011"/>
                <a:gd name="T62" fmla="*/ 1009 w 1009"/>
                <a:gd name="T63" fmla="*/ 532 h 1011"/>
                <a:gd name="T64" fmla="*/ 1007 w 1009"/>
                <a:gd name="T65" fmla="*/ 454 h 1011"/>
                <a:gd name="T66" fmla="*/ 994 w 1009"/>
                <a:gd name="T67" fmla="*/ 381 h 1011"/>
                <a:gd name="T68" fmla="*/ 971 w 1009"/>
                <a:gd name="T69" fmla="*/ 309 h 1011"/>
                <a:gd name="T70" fmla="*/ 938 w 1009"/>
                <a:gd name="T71" fmla="*/ 244 h 1011"/>
                <a:gd name="T72" fmla="*/ 896 w 1009"/>
                <a:gd name="T73" fmla="*/ 185 h 1011"/>
                <a:gd name="T74" fmla="*/ 845 w 1009"/>
                <a:gd name="T75" fmla="*/ 133 h 1011"/>
                <a:gd name="T76" fmla="*/ 788 w 1009"/>
                <a:gd name="T77" fmla="*/ 87 h 1011"/>
                <a:gd name="T78" fmla="*/ 723 w 1009"/>
                <a:gd name="T79" fmla="*/ 51 h 1011"/>
                <a:gd name="T80" fmla="*/ 656 w 1009"/>
                <a:gd name="T81" fmla="*/ 24 h 1011"/>
                <a:gd name="T82" fmla="*/ 582 w 1009"/>
                <a:gd name="T83" fmla="*/ 7 h 1011"/>
                <a:gd name="T84" fmla="*/ 504 w 1009"/>
                <a:gd name="T85" fmla="*/ 0 h 10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09"/>
                <a:gd name="T130" fmla="*/ 0 h 1011"/>
                <a:gd name="T131" fmla="*/ 1009 w 1009"/>
                <a:gd name="T132" fmla="*/ 1011 h 10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09" h="1011">
                  <a:moveTo>
                    <a:pt x="504" y="0"/>
                  </a:moveTo>
                  <a:lnTo>
                    <a:pt x="479" y="3"/>
                  </a:lnTo>
                  <a:lnTo>
                    <a:pt x="454" y="5"/>
                  </a:lnTo>
                  <a:lnTo>
                    <a:pt x="429" y="7"/>
                  </a:lnTo>
                  <a:lnTo>
                    <a:pt x="403" y="11"/>
                  </a:lnTo>
                  <a:lnTo>
                    <a:pt x="378" y="17"/>
                  </a:lnTo>
                  <a:lnTo>
                    <a:pt x="355" y="24"/>
                  </a:lnTo>
                  <a:lnTo>
                    <a:pt x="332" y="32"/>
                  </a:lnTo>
                  <a:lnTo>
                    <a:pt x="309" y="40"/>
                  </a:lnTo>
                  <a:lnTo>
                    <a:pt x="286" y="51"/>
                  </a:lnTo>
                  <a:lnTo>
                    <a:pt x="265" y="61"/>
                  </a:lnTo>
                  <a:lnTo>
                    <a:pt x="244" y="74"/>
                  </a:lnTo>
                  <a:lnTo>
                    <a:pt x="223" y="87"/>
                  </a:lnTo>
                  <a:lnTo>
                    <a:pt x="202" y="101"/>
                  </a:lnTo>
                  <a:lnTo>
                    <a:pt x="183" y="116"/>
                  </a:lnTo>
                  <a:lnTo>
                    <a:pt x="166" y="133"/>
                  </a:lnTo>
                  <a:lnTo>
                    <a:pt x="147" y="150"/>
                  </a:lnTo>
                  <a:lnTo>
                    <a:pt x="130" y="166"/>
                  </a:lnTo>
                  <a:lnTo>
                    <a:pt x="115" y="185"/>
                  </a:lnTo>
                  <a:lnTo>
                    <a:pt x="101" y="204"/>
                  </a:lnTo>
                  <a:lnTo>
                    <a:pt x="86" y="223"/>
                  </a:lnTo>
                  <a:lnTo>
                    <a:pt x="73" y="244"/>
                  </a:lnTo>
                  <a:lnTo>
                    <a:pt x="61" y="265"/>
                  </a:lnTo>
                  <a:lnTo>
                    <a:pt x="50" y="286"/>
                  </a:lnTo>
                  <a:lnTo>
                    <a:pt x="40" y="309"/>
                  </a:lnTo>
                  <a:lnTo>
                    <a:pt x="31" y="332"/>
                  </a:lnTo>
                  <a:lnTo>
                    <a:pt x="23" y="356"/>
                  </a:lnTo>
                  <a:lnTo>
                    <a:pt x="17" y="381"/>
                  </a:lnTo>
                  <a:lnTo>
                    <a:pt x="10" y="404"/>
                  </a:lnTo>
                  <a:lnTo>
                    <a:pt x="6" y="429"/>
                  </a:lnTo>
                  <a:lnTo>
                    <a:pt x="2" y="454"/>
                  </a:lnTo>
                  <a:lnTo>
                    <a:pt x="0" y="480"/>
                  </a:lnTo>
                  <a:lnTo>
                    <a:pt x="0" y="507"/>
                  </a:lnTo>
                  <a:lnTo>
                    <a:pt x="0" y="532"/>
                  </a:lnTo>
                  <a:lnTo>
                    <a:pt x="2" y="557"/>
                  </a:lnTo>
                  <a:lnTo>
                    <a:pt x="6" y="583"/>
                  </a:lnTo>
                  <a:lnTo>
                    <a:pt x="10" y="608"/>
                  </a:lnTo>
                  <a:lnTo>
                    <a:pt x="17" y="633"/>
                  </a:lnTo>
                  <a:lnTo>
                    <a:pt x="23" y="656"/>
                  </a:lnTo>
                  <a:lnTo>
                    <a:pt x="31" y="679"/>
                  </a:lnTo>
                  <a:lnTo>
                    <a:pt x="40" y="702"/>
                  </a:lnTo>
                  <a:lnTo>
                    <a:pt x="50" y="725"/>
                  </a:lnTo>
                  <a:lnTo>
                    <a:pt x="61" y="746"/>
                  </a:lnTo>
                  <a:lnTo>
                    <a:pt x="73" y="767"/>
                  </a:lnTo>
                  <a:lnTo>
                    <a:pt x="86" y="788"/>
                  </a:lnTo>
                  <a:lnTo>
                    <a:pt x="101" y="807"/>
                  </a:lnTo>
                  <a:lnTo>
                    <a:pt x="115" y="826"/>
                  </a:lnTo>
                  <a:lnTo>
                    <a:pt x="130" y="845"/>
                  </a:lnTo>
                  <a:lnTo>
                    <a:pt x="147" y="864"/>
                  </a:lnTo>
                  <a:lnTo>
                    <a:pt x="166" y="879"/>
                  </a:lnTo>
                  <a:lnTo>
                    <a:pt x="183" y="896"/>
                  </a:lnTo>
                  <a:lnTo>
                    <a:pt x="202" y="910"/>
                  </a:lnTo>
                  <a:lnTo>
                    <a:pt x="223" y="925"/>
                  </a:lnTo>
                  <a:lnTo>
                    <a:pt x="244" y="938"/>
                  </a:lnTo>
                  <a:lnTo>
                    <a:pt x="265" y="950"/>
                  </a:lnTo>
                  <a:lnTo>
                    <a:pt x="286" y="961"/>
                  </a:lnTo>
                  <a:lnTo>
                    <a:pt x="309" y="971"/>
                  </a:lnTo>
                  <a:lnTo>
                    <a:pt x="332" y="980"/>
                  </a:lnTo>
                  <a:lnTo>
                    <a:pt x="355" y="988"/>
                  </a:lnTo>
                  <a:lnTo>
                    <a:pt x="378" y="994"/>
                  </a:lnTo>
                  <a:lnTo>
                    <a:pt x="403" y="1001"/>
                  </a:lnTo>
                  <a:lnTo>
                    <a:pt x="429" y="1005"/>
                  </a:lnTo>
                  <a:lnTo>
                    <a:pt x="454" y="1009"/>
                  </a:lnTo>
                  <a:lnTo>
                    <a:pt x="479" y="1011"/>
                  </a:lnTo>
                  <a:lnTo>
                    <a:pt x="504" y="1011"/>
                  </a:lnTo>
                  <a:lnTo>
                    <a:pt x="532" y="1011"/>
                  </a:lnTo>
                  <a:lnTo>
                    <a:pt x="557" y="1009"/>
                  </a:lnTo>
                  <a:lnTo>
                    <a:pt x="582" y="1005"/>
                  </a:lnTo>
                  <a:lnTo>
                    <a:pt x="607" y="1001"/>
                  </a:lnTo>
                  <a:lnTo>
                    <a:pt x="631" y="994"/>
                  </a:lnTo>
                  <a:lnTo>
                    <a:pt x="656" y="988"/>
                  </a:lnTo>
                  <a:lnTo>
                    <a:pt x="679" y="980"/>
                  </a:lnTo>
                  <a:lnTo>
                    <a:pt x="702" y="971"/>
                  </a:lnTo>
                  <a:lnTo>
                    <a:pt x="723" y="961"/>
                  </a:lnTo>
                  <a:lnTo>
                    <a:pt x="746" y="950"/>
                  </a:lnTo>
                  <a:lnTo>
                    <a:pt x="767" y="938"/>
                  </a:lnTo>
                  <a:lnTo>
                    <a:pt x="788" y="925"/>
                  </a:lnTo>
                  <a:lnTo>
                    <a:pt x="807" y="910"/>
                  </a:lnTo>
                  <a:lnTo>
                    <a:pt x="826" y="896"/>
                  </a:lnTo>
                  <a:lnTo>
                    <a:pt x="845" y="879"/>
                  </a:lnTo>
                  <a:lnTo>
                    <a:pt x="862" y="864"/>
                  </a:lnTo>
                  <a:lnTo>
                    <a:pt x="879" y="845"/>
                  </a:lnTo>
                  <a:lnTo>
                    <a:pt x="896" y="826"/>
                  </a:lnTo>
                  <a:lnTo>
                    <a:pt x="910" y="807"/>
                  </a:lnTo>
                  <a:lnTo>
                    <a:pt x="923" y="788"/>
                  </a:lnTo>
                  <a:lnTo>
                    <a:pt x="938" y="767"/>
                  </a:lnTo>
                  <a:lnTo>
                    <a:pt x="948" y="746"/>
                  </a:lnTo>
                  <a:lnTo>
                    <a:pt x="961" y="725"/>
                  </a:lnTo>
                  <a:lnTo>
                    <a:pt x="971" y="702"/>
                  </a:lnTo>
                  <a:lnTo>
                    <a:pt x="980" y="679"/>
                  </a:lnTo>
                  <a:lnTo>
                    <a:pt x="988" y="656"/>
                  </a:lnTo>
                  <a:lnTo>
                    <a:pt x="994" y="633"/>
                  </a:lnTo>
                  <a:lnTo>
                    <a:pt x="1001" y="608"/>
                  </a:lnTo>
                  <a:lnTo>
                    <a:pt x="1005" y="583"/>
                  </a:lnTo>
                  <a:lnTo>
                    <a:pt x="1007" y="557"/>
                  </a:lnTo>
                  <a:lnTo>
                    <a:pt x="1009" y="532"/>
                  </a:lnTo>
                  <a:lnTo>
                    <a:pt x="1009" y="507"/>
                  </a:lnTo>
                  <a:lnTo>
                    <a:pt x="1009" y="480"/>
                  </a:lnTo>
                  <a:lnTo>
                    <a:pt x="1007" y="454"/>
                  </a:lnTo>
                  <a:lnTo>
                    <a:pt x="1005" y="429"/>
                  </a:lnTo>
                  <a:lnTo>
                    <a:pt x="1001" y="404"/>
                  </a:lnTo>
                  <a:lnTo>
                    <a:pt x="994" y="381"/>
                  </a:lnTo>
                  <a:lnTo>
                    <a:pt x="988" y="356"/>
                  </a:lnTo>
                  <a:lnTo>
                    <a:pt x="980" y="332"/>
                  </a:lnTo>
                  <a:lnTo>
                    <a:pt x="971" y="309"/>
                  </a:lnTo>
                  <a:lnTo>
                    <a:pt x="961" y="286"/>
                  </a:lnTo>
                  <a:lnTo>
                    <a:pt x="948" y="265"/>
                  </a:lnTo>
                  <a:lnTo>
                    <a:pt x="938" y="244"/>
                  </a:lnTo>
                  <a:lnTo>
                    <a:pt x="923" y="223"/>
                  </a:lnTo>
                  <a:lnTo>
                    <a:pt x="910" y="204"/>
                  </a:lnTo>
                  <a:lnTo>
                    <a:pt x="896" y="185"/>
                  </a:lnTo>
                  <a:lnTo>
                    <a:pt x="879" y="166"/>
                  </a:lnTo>
                  <a:lnTo>
                    <a:pt x="862" y="150"/>
                  </a:lnTo>
                  <a:lnTo>
                    <a:pt x="845" y="133"/>
                  </a:lnTo>
                  <a:lnTo>
                    <a:pt x="826" y="116"/>
                  </a:lnTo>
                  <a:lnTo>
                    <a:pt x="807" y="101"/>
                  </a:lnTo>
                  <a:lnTo>
                    <a:pt x="788" y="87"/>
                  </a:lnTo>
                  <a:lnTo>
                    <a:pt x="767" y="74"/>
                  </a:lnTo>
                  <a:lnTo>
                    <a:pt x="746" y="61"/>
                  </a:lnTo>
                  <a:lnTo>
                    <a:pt x="723" y="51"/>
                  </a:lnTo>
                  <a:lnTo>
                    <a:pt x="702" y="40"/>
                  </a:lnTo>
                  <a:lnTo>
                    <a:pt x="679" y="32"/>
                  </a:lnTo>
                  <a:lnTo>
                    <a:pt x="656" y="24"/>
                  </a:lnTo>
                  <a:lnTo>
                    <a:pt x="631" y="17"/>
                  </a:lnTo>
                  <a:lnTo>
                    <a:pt x="607" y="11"/>
                  </a:lnTo>
                  <a:lnTo>
                    <a:pt x="582" y="7"/>
                  </a:lnTo>
                  <a:lnTo>
                    <a:pt x="557" y="5"/>
                  </a:lnTo>
                  <a:lnTo>
                    <a:pt x="532" y="3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8" name="Freeform 678"/>
            <p:cNvSpPr>
              <a:spLocks/>
            </p:cNvSpPr>
            <p:nvPr/>
          </p:nvSpPr>
          <p:spPr bwMode="auto">
            <a:xfrm>
              <a:off x="4061" y="1733"/>
              <a:ext cx="1009" cy="1011"/>
            </a:xfrm>
            <a:custGeom>
              <a:avLst/>
              <a:gdLst>
                <a:gd name="T0" fmla="*/ 454 w 1009"/>
                <a:gd name="T1" fmla="*/ 5 h 1011"/>
                <a:gd name="T2" fmla="*/ 378 w 1009"/>
                <a:gd name="T3" fmla="*/ 17 h 1011"/>
                <a:gd name="T4" fmla="*/ 309 w 1009"/>
                <a:gd name="T5" fmla="*/ 40 h 1011"/>
                <a:gd name="T6" fmla="*/ 244 w 1009"/>
                <a:gd name="T7" fmla="*/ 74 h 1011"/>
                <a:gd name="T8" fmla="*/ 183 w 1009"/>
                <a:gd name="T9" fmla="*/ 116 h 1011"/>
                <a:gd name="T10" fmla="*/ 130 w 1009"/>
                <a:gd name="T11" fmla="*/ 166 h 1011"/>
                <a:gd name="T12" fmla="*/ 86 w 1009"/>
                <a:gd name="T13" fmla="*/ 223 h 1011"/>
                <a:gd name="T14" fmla="*/ 50 w 1009"/>
                <a:gd name="T15" fmla="*/ 286 h 1011"/>
                <a:gd name="T16" fmla="*/ 23 w 1009"/>
                <a:gd name="T17" fmla="*/ 356 h 1011"/>
                <a:gd name="T18" fmla="*/ 6 w 1009"/>
                <a:gd name="T19" fmla="*/ 429 h 1011"/>
                <a:gd name="T20" fmla="*/ 0 w 1009"/>
                <a:gd name="T21" fmla="*/ 507 h 1011"/>
                <a:gd name="T22" fmla="*/ 6 w 1009"/>
                <a:gd name="T23" fmla="*/ 583 h 1011"/>
                <a:gd name="T24" fmla="*/ 23 w 1009"/>
                <a:gd name="T25" fmla="*/ 656 h 1011"/>
                <a:gd name="T26" fmla="*/ 50 w 1009"/>
                <a:gd name="T27" fmla="*/ 725 h 1011"/>
                <a:gd name="T28" fmla="*/ 86 w 1009"/>
                <a:gd name="T29" fmla="*/ 788 h 1011"/>
                <a:gd name="T30" fmla="*/ 130 w 1009"/>
                <a:gd name="T31" fmla="*/ 845 h 1011"/>
                <a:gd name="T32" fmla="*/ 183 w 1009"/>
                <a:gd name="T33" fmla="*/ 896 h 1011"/>
                <a:gd name="T34" fmla="*/ 244 w 1009"/>
                <a:gd name="T35" fmla="*/ 938 h 1011"/>
                <a:gd name="T36" fmla="*/ 309 w 1009"/>
                <a:gd name="T37" fmla="*/ 971 h 1011"/>
                <a:gd name="T38" fmla="*/ 378 w 1009"/>
                <a:gd name="T39" fmla="*/ 994 h 1011"/>
                <a:gd name="T40" fmla="*/ 454 w 1009"/>
                <a:gd name="T41" fmla="*/ 1009 h 1011"/>
                <a:gd name="T42" fmla="*/ 532 w 1009"/>
                <a:gd name="T43" fmla="*/ 1011 h 1011"/>
                <a:gd name="T44" fmla="*/ 607 w 1009"/>
                <a:gd name="T45" fmla="*/ 1001 h 1011"/>
                <a:gd name="T46" fmla="*/ 679 w 1009"/>
                <a:gd name="T47" fmla="*/ 980 h 1011"/>
                <a:gd name="T48" fmla="*/ 746 w 1009"/>
                <a:gd name="T49" fmla="*/ 950 h 1011"/>
                <a:gd name="T50" fmla="*/ 807 w 1009"/>
                <a:gd name="T51" fmla="*/ 910 h 1011"/>
                <a:gd name="T52" fmla="*/ 862 w 1009"/>
                <a:gd name="T53" fmla="*/ 864 h 1011"/>
                <a:gd name="T54" fmla="*/ 910 w 1009"/>
                <a:gd name="T55" fmla="*/ 807 h 1011"/>
                <a:gd name="T56" fmla="*/ 948 w 1009"/>
                <a:gd name="T57" fmla="*/ 746 h 1011"/>
                <a:gd name="T58" fmla="*/ 980 w 1009"/>
                <a:gd name="T59" fmla="*/ 679 h 1011"/>
                <a:gd name="T60" fmla="*/ 1001 w 1009"/>
                <a:gd name="T61" fmla="*/ 608 h 1011"/>
                <a:gd name="T62" fmla="*/ 1009 w 1009"/>
                <a:gd name="T63" fmla="*/ 532 h 1011"/>
                <a:gd name="T64" fmla="*/ 1007 w 1009"/>
                <a:gd name="T65" fmla="*/ 454 h 1011"/>
                <a:gd name="T66" fmla="*/ 994 w 1009"/>
                <a:gd name="T67" fmla="*/ 381 h 1011"/>
                <a:gd name="T68" fmla="*/ 971 w 1009"/>
                <a:gd name="T69" fmla="*/ 309 h 1011"/>
                <a:gd name="T70" fmla="*/ 938 w 1009"/>
                <a:gd name="T71" fmla="*/ 244 h 1011"/>
                <a:gd name="T72" fmla="*/ 896 w 1009"/>
                <a:gd name="T73" fmla="*/ 185 h 1011"/>
                <a:gd name="T74" fmla="*/ 845 w 1009"/>
                <a:gd name="T75" fmla="*/ 133 h 1011"/>
                <a:gd name="T76" fmla="*/ 788 w 1009"/>
                <a:gd name="T77" fmla="*/ 87 h 1011"/>
                <a:gd name="T78" fmla="*/ 723 w 1009"/>
                <a:gd name="T79" fmla="*/ 51 h 1011"/>
                <a:gd name="T80" fmla="*/ 656 w 1009"/>
                <a:gd name="T81" fmla="*/ 24 h 1011"/>
                <a:gd name="T82" fmla="*/ 582 w 1009"/>
                <a:gd name="T83" fmla="*/ 7 h 1011"/>
                <a:gd name="T84" fmla="*/ 504 w 1009"/>
                <a:gd name="T85" fmla="*/ 0 h 10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09"/>
                <a:gd name="T130" fmla="*/ 0 h 1011"/>
                <a:gd name="T131" fmla="*/ 1009 w 1009"/>
                <a:gd name="T132" fmla="*/ 1011 h 10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09" h="1011">
                  <a:moveTo>
                    <a:pt x="504" y="0"/>
                  </a:moveTo>
                  <a:lnTo>
                    <a:pt x="479" y="3"/>
                  </a:lnTo>
                  <a:lnTo>
                    <a:pt x="454" y="5"/>
                  </a:lnTo>
                  <a:lnTo>
                    <a:pt x="429" y="7"/>
                  </a:lnTo>
                  <a:lnTo>
                    <a:pt x="403" y="11"/>
                  </a:lnTo>
                  <a:lnTo>
                    <a:pt x="378" y="17"/>
                  </a:lnTo>
                  <a:lnTo>
                    <a:pt x="355" y="24"/>
                  </a:lnTo>
                  <a:lnTo>
                    <a:pt x="332" y="32"/>
                  </a:lnTo>
                  <a:lnTo>
                    <a:pt x="309" y="40"/>
                  </a:lnTo>
                  <a:lnTo>
                    <a:pt x="286" y="51"/>
                  </a:lnTo>
                  <a:lnTo>
                    <a:pt x="265" y="61"/>
                  </a:lnTo>
                  <a:lnTo>
                    <a:pt x="244" y="74"/>
                  </a:lnTo>
                  <a:lnTo>
                    <a:pt x="223" y="87"/>
                  </a:lnTo>
                  <a:lnTo>
                    <a:pt x="202" y="101"/>
                  </a:lnTo>
                  <a:lnTo>
                    <a:pt x="183" y="116"/>
                  </a:lnTo>
                  <a:lnTo>
                    <a:pt x="166" y="133"/>
                  </a:lnTo>
                  <a:lnTo>
                    <a:pt x="147" y="150"/>
                  </a:lnTo>
                  <a:lnTo>
                    <a:pt x="130" y="166"/>
                  </a:lnTo>
                  <a:lnTo>
                    <a:pt x="115" y="185"/>
                  </a:lnTo>
                  <a:lnTo>
                    <a:pt x="101" y="204"/>
                  </a:lnTo>
                  <a:lnTo>
                    <a:pt x="86" y="223"/>
                  </a:lnTo>
                  <a:lnTo>
                    <a:pt x="73" y="244"/>
                  </a:lnTo>
                  <a:lnTo>
                    <a:pt x="61" y="265"/>
                  </a:lnTo>
                  <a:lnTo>
                    <a:pt x="50" y="286"/>
                  </a:lnTo>
                  <a:lnTo>
                    <a:pt x="40" y="309"/>
                  </a:lnTo>
                  <a:lnTo>
                    <a:pt x="31" y="332"/>
                  </a:lnTo>
                  <a:lnTo>
                    <a:pt x="23" y="356"/>
                  </a:lnTo>
                  <a:lnTo>
                    <a:pt x="17" y="381"/>
                  </a:lnTo>
                  <a:lnTo>
                    <a:pt x="10" y="404"/>
                  </a:lnTo>
                  <a:lnTo>
                    <a:pt x="6" y="429"/>
                  </a:lnTo>
                  <a:lnTo>
                    <a:pt x="2" y="454"/>
                  </a:lnTo>
                  <a:lnTo>
                    <a:pt x="0" y="480"/>
                  </a:lnTo>
                  <a:lnTo>
                    <a:pt x="0" y="507"/>
                  </a:lnTo>
                  <a:lnTo>
                    <a:pt x="0" y="532"/>
                  </a:lnTo>
                  <a:lnTo>
                    <a:pt x="2" y="557"/>
                  </a:lnTo>
                  <a:lnTo>
                    <a:pt x="6" y="583"/>
                  </a:lnTo>
                  <a:lnTo>
                    <a:pt x="10" y="608"/>
                  </a:lnTo>
                  <a:lnTo>
                    <a:pt x="17" y="633"/>
                  </a:lnTo>
                  <a:lnTo>
                    <a:pt x="23" y="656"/>
                  </a:lnTo>
                  <a:lnTo>
                    <a:pt x="31" y="679"/>
                  </a:lnTo>
                  <a:lnTo>
                    <a:pt x="40" y="702"/>
                  </a:lnTo>
                  <a:lnTo>
                    <a:pt x="50" y="725"/>
                  </a:lnTo>
                  <a:lnTo>
                    <a:pt x="61" y="746"/>
                  </a:lnTo>
                  <a:lnTo>
                    <a:pt x="73" y="767"/>
                  </a:lnTo>
                  <a:lnTo>
                    <a:pt x="86" y="788"/>
                  </a:lnTo>
                  <a:lnTo>
                    <a:pt x="101" y="807"/>
                  </a:lnTo>
                  <a:lnTo>
                    <a:pt x="115" y="826"/>
                  </a:lnTo>
                  <a:lnTo>
                    <a:pt x="130" y="845"/>
                  </a:lnTo>
                  <a:lnTo>
                    <a:pt x="147" y="864"/>
                  </a:lnTo>
                  <a:lnTo>
                    <a:pt x="166" y="879"/>
                  </a:lnTo>
                  <a:lnTo>
                    <a:pt x="183" y="896"/>
                  </a:lnTo>
                  <a:lnTo>
                    <a:pt x="202" y="910"/>
                  </a:lnTo>
                  <a:lnTo>
                    <a:pt x="223" y="925"/>
                  </a:lnTo>
                  <a:lnTo>
                    <a:pt x="244" y="938"/>
                  </a:lnTo>
                  <a:lnTo>
                    <a:pt x="265" y="950"/>
                  </a:lnTo>
                  <a:lnTo>
                    <a:pt x="286" y="961"/>
                  </a:lnTo>
                  <a:lnTo>
                    <a:pt x="309" y="971"/>
                  </a:lnTo>
                  <a:lnTo>
                    <a:pt x="332" y="980"/>
                  </a:lnTo>
                  <a:lnTo>
                    <a:pt x="355" y="988"/>
                  </a:lnTo>
                  <a:lnTo>
                    <a:pt x="378" y="994"/>
                  </a:lnTo>
                  <a:lnTo>
                    <a:pt x="403" y="1001"/>
                  </a:lnTo>
                  <a:lnTo>
                    <a:pt x="429" y="1005"/>
                  </a:lnTo>
                  <a:lnTo>
                    <a:pt x="454" y="1009"/>
                  </a:lnTo>
                  <a:lnTo>
                    <a:pt x="479" y="1011"/>
                  </a:lnTo>
                  <a:lnTo>
                    <a:pt x="504" y="1011"/>
                  </a:lnTo>
                  <a:lnTo>
                    <a:pt x="532" y="1011"/>
                  </a:lnTo>
                  <a:lnTo>
                    <a:pt x="557" y="1009"/>
                  </a:lnTo>
                  <a:lnTo>
                    <a:pt x="582" y="1005"/>
                  </a:lnTo>
                  <a:lnTo>
                    <a:pt x="607" y="1001"/>
                  </a:lnTo>
                  <a:lnTo>
                    <a:pt x="631" y="994"/>
                  </a:lnTo>
                  <a:lnTo>
                    <a:pt x="656" y="988"/>
                  </a:lnTo>
                  <a:lnTo>
                    <a:pt x="679" y="980"/>
                  </a:lnTo>
                  <a:lnTo>
                    <a:pt x="702" y="971"/>
                  </a:lnTo>
                  <a:lnTo>
                    <a:pt x="723" y="961"/>
                  </a:lnTo>
                  <a:lnTo>
                    <a:pt x="746" y="950"/>
                  </a:lnTo>
                  <a:lnTo>
                    <a:pt x="767" y="938"/>
                  </a:lnTo>
                  <a:lnTo>
                    <a:pt x="788" y="925"/>
                  </a:lnTo>
                  <a:lnTo>
                    <a:pt x="807" y="910"/>
                  </a:lnTo>
                  <a:lnTo>
                    <a:pt x="826" y="896"/>
                  </a:lnTo>
                  <a:lnTo>
                    <a:pt x="845" y="879"/>
                  </a:lnTo>
                  <a:lnTo>
                    <a:pt x="862" y="864"/>
                  </a:lnTo>
                  <a:lnTo>
                    <a:pt x="879" y="845"/>
                  </a:lnTo>
                  <a:lnTo>
                    <a:pt x="896" y="826"/>
                  </a:lnTo>
                  <a:lnTo>
                    <a:pt x="910" y="807"/>
                  </a:lnTo>
                  <a:lnTo>
                    <a:pt x="923" y="788"/>
                  </a:lnTo>
                  <a:lnTo>
                    <a:pt x="938" y="767"/>
                  </a:lnTo>
                  <a:lnTo>
                    <a:pt x="948" y="746"/>
                  </a:lnTo>
                  <a:lnTo>
                    <a:pt x="961" y="725"/>
                  </a:lnTo>
                  <a:lnTo>
                    <a:pt x="971" y="702"/>
                  </a:lnTo>
                  <a:lnTo>
                    <a:pt x="980" y="679"/>
                  </a:lnTo>
                  <a:lnTo>
                    <a:pt x="988" y="656"/>
                  </a:lnTo>
                  <a:lnTo>
                    <a:pt x="994" y="633"/>
                  </a:lnTo>
                  <a:lnTo>
                    <a:pt x="1001" y="608"/>
                  </a:lnTo>
                  <a:lnTo>
                    <a:pt x="1005" y="583"/>
                  </a:lnTo>
                  <a:lnTo>
                    <a:pt x="1007" y="557"/>
                  </a:lnTo>
                  <a:lnTo>
                    <a:pt x="1009" y="532"/>
                  </a:lnTo>
                  <a:lnTo>
                    <a:pt x="1009" y="507"/>
                  </a:lnTo>
                  <a:lnTo>
                    <a:pt x="1009" y="480"/>
                  </a:lnTo>
                  <a:lnTo>
                    <a:pt x="1007" y="454"/>
                  </a:lnTo>
                  <a:lnTo>
                    <a:pt x="1005" y="429"/>
                  </a:lnTo>
                  <a:lnTo>
                    <a:pt x="1001" y="404"/>
                  </a:lnTo>
                  <a:lnTo>
                    <a:pt x="994" y="381"/>
                  </a:lnTo>
                  <a:lnTo>
                    <a:pt x="988" y="356"/>
                  </a:lnTo>
                  <a:lnTo>
                    <a:pt x="980" y="332"/>
                  </a:lnTo>
                  <a:lnTo>
                    <a:pt x="971" y="309"/>
                  </a:lnTo>
                  <a:lnTo>
                    <a:pt x="961" y="286"/>
                  </a:lnTo>
                  <a:lnTo>
                    <a:pt x="948" y="265"/>
                  </a:lnTo>
                  <a:lnTo>
                    <a:pt x="938" y="244"/>
                  </a:lnTo>
                  <a:lnTo>
                    <a:pt x="923" y="223"/>
                  </a:lnTo>
                  <a:lnTo>
                    <a:pt x="910" y="204"/>
                  </a:lnTo>
                  <a:lnTo>
                    <a:pt x="896" y="185"/>
                  </a:lnTo>
                  <a:lnTo>
                    <a:pt x="879" y="166"/>
                  </a:lnTo>
                  <a:lnTo>
                    <a:pt x="862" y="150"/>
                  </a:lnTo>
                  <a:lnTo>
                    <a:pt x="845" y="133"/>
                  </a:lnTo>
                  <a:lnTo>
                    <a:pt x="826" y="116"/>
                  </a:lnTo>
                  <a:lnTo>
                    <a:pt x="807" y="101"/>
                  </a:lnTo>
                  <a:lnTo>
                    <a:pt x="788" y="87"/>
                  </a:lnTo>
                  <a:lnTo>
                    <a:pt x="767" y="74"/>
                  </a:lnTo>
                  <a:lnTo>
                    <a:pt x="746" y="61"/>
                  </a:lnTo>
                  <a:lnTo>
                    <a:pt x="723" y="51"/>
                  </a:lnTo>
                  <a:lnTo>
                    <a:pt x="702" y="40"/>
                  </a:lnTo>
                  <a:lnTo>
                    <a:pt x="679" y="32"/>
                  </a:lnTo>
                  <a:lnTo>
                    <a:pt x="656" y="24"/>
                  </a:lnTo>
                  <a:lnTo>
                    <a:pt x="631" y="17"/>
                  </a:lnTo>
                  <a:lnTo>
                    <a:pt x="607" y="11"/>
                  </a:lnTo>
                  <a:lnTo>
                    <a:pt x="582" y="7"/>
                  </a:lnTo>
                  <a:lnTo>
                    <a:pt x="557" y="5"/>
                  </a:lnTo>
                  <a:lnTo>
                    <a:pt x="532" y="3"/>
                  </a:lnTo>
                  <a:lnTo>
                    <a:pt x="504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19" name="Freeform 679"/>
            <p:cNvSpPr>
              <a:spLocks/>
            </p:cNvSpPr>
            <p:nvPr/>
          </p:nvSpPr>
          <p:spPr bwMode="auto">
            <a:xfrm>
              <a:off x="4235" y="2599"/>
              <a:ext cx="168" cy="101"/>
            </a:xfrm>
            <a:custGeom>
              <a:avLst/>
              <a:gdLst>
                <a:gd name="T0" fmla="*/ 0 w 168"/>
                <a:gd name="T1" fmla="*/ 0 h 101"/>
                <a:gd name="T2" fmla="*/ 19 w 168"/>
                <a:gd name="T3" fmla="*/ 17 h 101"/>
                <a:gd name="T4" fmla="*/ 38 w 168"/>
                <a:gd name="T5" fmla="*/ 32 h 101"/>
                <a:gd name="T6" fmla="*/ 57 w 168"/>
                <a:gd name="T7" fmla="*/ 46 h 101"/>
                <a:gd name="T8" fmla="*/ 78 w 168"/>
                <a:gd name="T9" fmla="*/ 59 h 101"/>
                <a:gd name="T10" fmla="*/ 99 w 168"/>
                <a:gd name="T11" fmla="*/ 72 h 101"/>
                <a:gd name="T12" fmla="*/ 122 w 168"/>
                <a:gd name="T13" fmla="*/ 82 h 101"/>
                <a:gd name="T14" fmla="*/ 145 w 168"/>
                <a:gd name="T15" fmla="*/ 93 h 101"/>
                <a:gd name="T16" fmla="*/ 168 w 168"/>
                <a:gd name="T17" fmla="*/ 101 h 101"/>
                <a:gd name="T18" fmla="*/ 124 w 168"/>
                <a:gd name="T19" fmla="*/ 80 h 101"/>
                <a:gd name="T20" fmla="*/ 80 w 168"/>
                <a:gd name="T21" fmla="*/ 57 h 101"/>
                <a:gd name="T22" fmla="*/ 40 w 168"/>
                <a:gd name="T23" fmla="*/ 30 h 101"/>
                <a:gd name="T24" fmla="*/ 0 w 168"/>
                <a:gd name="T25" fmla="*/ 0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8"/>
                <a:gd name="T40" fmla="*/ 0 h 101"/>
                <a:gd name="T41" fmla="*/ 168 w 168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8" h="101">
                  <a:moveTo>
                    <a:pt x="0" y="0"/>
                  </a:moveTo>
                  <a:lnTo>
                    <a:pt x="19" y="17"/>
                  </a:lnTo>
                  <a:lnTo>
                    <a:pt x="38" y="32"/>
                  </a:lnTo>
                  <a:lnTo>
                    <a:pt x="57" y="46"/>
                  </a:lnTo>
                  <a:lnTo>
                    <a:pt x="78" y="59"/>
                  </a:lnTo>
                  <a:lnTo>
                    <a:pt x="99" y="72"/>
                  </a:lnTo>
                  <a:lnTo>
                    <a:pt x="122" y="82"/>
                  </a:lnTo>
                  <a:lnTo>
                    <a:pt x="145" y="93"/>
                  </a:lnTo>
                  <a:lnTo>
                    <a:pt x="168" y="101"/>
                  </a:lnTo>
                  <a:lnTo>
                    <a:pt x="124" y="80"/>
                  </a:lnTo>
                  <a:lnTo>
                    <a:pt x="80" y="57"/>
                  </a:lnTo>
                  <a:lnTo>
                    <a:pt x="4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B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0" name="Freeform 680"/>
            <p:cNvSpPr>
              <a:spLocks/>
            </p:cNvSpPr>
            <p:nvPr/>
          </p:nvSpPr>
          <p:spPr bwMode="auto">
            <a:xfrm>
              <a:off x="4206" y="2570"/>
              <a:ext cx="237" cy="143"/>
            </a:xfrm>
            <a:custGeom>
              <a:avLst/>
              <a:gdLst>
                <a:gd name="T0" fmla="*/ 0 w 237"/>
                <a:gd name="T1" fmla="*/ 0 h 143"/>
                <a:gd name="T2" fmla="*/ 23 w 237"/>
                <a:gd name="T3" fmla="*/ 25 h 143"/>
                <a:gd name="T4" fmla="*/ 50 w 237"/>
                <a:gd name="T5" fmla="*/ 48 h 143"/>
                <a:gd name="T6" fmla="*/ 78 w 237"/>
                <a:gd name="T7" fmla="*/ 69 h 143"/>
                <a:gd name="T8" fmla="*/ 107 w 237"/>
                <a:gd name="T9" fmla="*/ 88 h 143"/>
                <a:gd name="T10" fmla="*/ 139 w 237"/>
                <a:gd name="T11" fmla="*/ 105 h 143"/>
                <a:gd name="T12" fmla="*/ 170 w 237"/>
                <a:gd name="T13" fmla="*/ 120 h 143"/>
                <a:gd name="T14" fmla="*/ 204 w 237"/>
                <a:gd name="T15" fmla="*/ 132 h 143"/>
                <a:gd name="T16" fmla="*/ 237 w 237"/>
                <a:gd name="T17" fmla="*/ 143 h 143"/>
                <a:gd name="T18" fmla="*/ 204 w 237"/>
                <a:gd name="T19" fmla="*/ 130 h 143"/>
                <a:gd name="T20" fmla="*/ 172 w 237"/>
                <a:gd name="T21" fmla="*/ 115 h 143"/>
                <a:gd name="T22" fmla="*/ 141 w 237"/>
                <a:gd name="T23" fmla="*/ 99 h 143"/>
                <a:gd name="T24" fmla="*/ 111 w 237"/>
                <a:gd name="T25" fmla="*/ 82 h 143"/>
                <a:gd name="T26" fmla="*/ 82 w 237"/>
                <a:gd name="T27" fmla="*/ 63 h 143"/>
                <a:gd name="T28" fmla="*/ 52 w 237"/>
                <a:gd name="T29" fmla="*/ 44 h 143"/>
                <a:gd name="T30" fmla="*/ 25 w 237"/>
                <a:gd name="T31" fmla="*/ 21 h 143"/>
                <a:gd name="T32" fmla="*/ 0 w 237"/>
                <a:gd name="T33" fmla="*/ 0 h 1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7"/>
                <a:gd name="T52" fmla="*/ 0 h 143"/>
                <a:gd name="T53" fmla="*/ 237 w 237"/>
                <a:gd name="T54" fmla="*/ 143 h 1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7" h="143">
                  <a:moveTo>
                    <a:pt x="0" y="0"/>
                  </a:moveTo>
                  <a:lnTo>
                    <a:pt x="23" y="25"/>
                  </a:lnTo>
                  <a:lnTo>
                    <a:pt x="50" y="48"/>
                  </a:lnTo>
                  <a:lnTo>
                    <a:pt x="78" y="69"/>
                  </a:lnTo>
                  <a:lnTo>
                    <a:pt x="107" y="88"/>
                  </a:lnTo>
                  <a:lnTo>
                    <a:pt x="139" y="105"/>
                  </a:lnTo>
                  <a:lnTo>
                    <a:pt x="170" y="120"/>
                  </a:lnTo>
                  <a:lnTo>
                    <a:pt x="204" y="132"/>
                  </a:lnTo>
                  <a:lnTo>
                    <a:pt x="237" y="143"/>
                  </a:lnTo>
                  <a:lnTo>
                    <a:pt x="204" y="130"/>
                  </a:lnTo>
                  <a:lnTo>
                    <a:pt x="172" y="115"/>
                  </a:lnTo>
                  <a:lnTo>
                    <a:pt x="141" y="99"/>
                  </a:lnTo>
                  <a:lnTo>
                    <a:pt x="111" y="82"/>
                  </a:lnTo>
                  <a:lnTo>
                    <a:pt x="82" y="63"/>
                  </a:lnTo>
                  <a:lnTo>
                    <a:pt x="52" y="44"/>
                  </a:lnTo>
                  <a:lnTo>
                    <a:pt x="25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1" name="Freeform 681"/>
            <p:cNvSpPr>
              <a:spLocks/>
            </p:cNvSpPr>
            <p:nvPr/>
          </p:nvSpPr>
          <p:spPr bwMode="auto">
            <a:xfrm>
              <a:off x="4185" y="2545"/>
              <a:ext cx="290" cy="174"/>
            </a:xfrm>
            <a:custGeom>
              <a:avLst/>
              <a:gdLst>
                <a:gd name="T0" fmla="*/ 50 w 290"/>
                <a:gd name="T1" fmla="*/ 54 h 174"/>
                <a:gd name="T2" fmla="*/ 90 w 290"/>
                <a:gd name="T3" fmla="*/ 84 h 174"/>
                <a:gd name="T4" fmla="*/ 130 w 290"/>
                <a:gd name="T5" fmla="*/ 111 h 174"/>
                <a:gd name="T6" fmla="*/ 174 w 290"/>
                <a:gd name="T7" fmla="*/ 134 h 174"/>
                <a:gd name="T8" fmla="*/ 218 w 290"/>
                <a:gd name="T9" fmla="*/ 155 h 174"/>
                <a:gd name="T10" fmla="*/ 235 w 290"/>
                <a:gd name="T11" fmla="*/ 161 h 174"/>
                <a:gd name="T12" fmla="*/ 254 w 290"/>
                <a:gd name="T13" fmla="*/ 166 h 174"/>
                <a:gd name="T14" fmla="*/ 271 w 290"/>
                <a:gd name="T15" fmla="*/ 170 h 174"/>
                <a:gd name="T16" fmla="*/ 290 w 290"/>
                <a:gd name="T17" fmla="*/ 174 h 174"/>
                <a:gd name="T18" fmla="*/ 248 w 290"/>
                <a:gd name="T19" fmla="*/ 159 h 174"/>
                <a:gd name="T20" fmla="*/ 210 w 290"/>
                <a:gd name="T21" fmla="*/ 142 h 174"/>
                <a:gd name="T22" fmla="*/ 170 w 290"/>
                <a:gd name="T23" fmla="*/ 124 h 174"/>
                <a:gd name="T24" fmla="*/ 134 w 290"/>
                <a:gd name="T25" fmla="*/ 103 h 174"/>
                <a:gd name="T26" fmla="*/ 99 w 290"/>
                <a:gd name="T27" fmla="*/ 79 h 174"/>
                <a:gd name="T28" fmla="*/ 63 w 290"/>
                <a:gd name="T29" fmla="*/ 54 h 174"/>
                <a:gd name="T30" fmla="*/ 31 w 290"/>
                <a:gd name="T31" fmla="*/ 29 h 174"/>
                <a:gd name="T32" fmla="*/ 0 w 290"/>
                <a:gd name="T33" fmla="*/ 0 h 174"/>
                <a:gd name="T34" fmla="*/ 23 w 290"/>
                <a:gd name="T35" fmla="*/ 29 h 174"/>
                <a:gd name="T36" fmla="*/ 50 w 290"/>
                <a:gd name="T37" fmla="*/ 54 h 1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0"/>
                <a:gd name="T58" fmla="*/ 0 h 174"/>
                <a:gd name="T59" fmla="*/ 290 w 290"/>
                <a:gd name="T60" fmla="*/ 174 h 17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0" h="174">
                  <a:moveTo>
                    <a:pt x="50" y="54"/>
                  </a:moveTo>
                  <a:lnTo>
                    <a:pt x="90" y="84"/>
                  </a:lnTo>
                  <a:lnTo>
                    <a:pt x="130" y="111"/>
                  </a:lnTo>
                  <a:lnTo>
                    <a:pt x="174" y="134"/>
                  </a:lnTo>
                  <a:lnTo>
                    <a:pt x="218" y="155"/>
                  </a:lnTo>
                  <a:lnTo>
                    <a:pt x="235" y="161"/>
                  </a:lnTo>
                  <a:lnTo>
                    <a:pt x="254" y="166"/>
                  </a:lnTo>
                  <a:lnTo>
                    <a:pt x="271" y="170"/>
                  </a:lnTo>
                  <a:lnTo>
                    <a:pt x="290" y="174"/>
                  </a:lnTo>
                  <a:lnTo>
                    <a:pt x="248" y="159"/>
                  </a:lnTo>
                  <a:lnTo>
                    <a:pt x="210" y="142"/>
                  </a:lnTo>
                  <a:lnTo>
                    <a:pt x="170" y="124"/>
                  </a:lnTo>
                  <a:lnTo>
                    <a:pt x="134" y="103"/>
                  </a:lnTo>
                  <a:lnTo>
                    <a:pt x="99" y="79"/>
                  </a:lnTo>
                  <a:lnTo>
                    <a:pt x="63" y="54"/>
                  </a:lnTo>
                  <a:lnTo>
                    <a:pt x="31" y="29"/>
                  </a:lnTo>
                  <a:lnTo>
                    <a:pt x="0" y="0"/>
                  </a:lnTo>
                  <a:lnTo>
                    <a:pt x="23" y="29"/>
                  </a:lnTo>
                  <a:lnTo>
                    <a:pt x="50" y="54"/>
                  </a:lnTo>
                  <a:close/>
                </a:path>
              </a:pathLst>
            </a:custGeom>
            <a:solidFill>
              <a:srgbClr val="DD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2" name="Freeform 682"/>
            <p:cNvSpPr>
              <a:spLocks/>
            </p:cNvSpPr>
            <p:nvPr/>
          </p:nvSpPr>
          <p:spPr bwMode="auto">
            <a:xfrm>
              <a:off x="4168" y="2524"/>
              <a:ext cx="334" cy="199"/>
            </a:xfrm>
            <a:custGeom>
              <a:avLst/>
              <a:gdLst>
                <a:gd name="T0" fmla="*/ 38 w 334"/>
                <a:gd name="T1" fmla="*/ 46 h 199"/>
                <a:gd name="T2" fmla="*/ 63 w 334"/>
                <a:gd name="T3" fmla="*/ 67 h 199"/>
                <a:gd name="T4" fmla="*/ 90 w 334"/>
                <a:gd name="T5" fmla="*/ 90 h 199"/>
                <a:gd name="T6" fmla="*/ 120 w 334"/>
                <a:gd name="T7" fmla="*/ 109 h 199"/>
                <a:gd name="T8" fmla="*/ 149 w 334"/>
                <a:gd name="T9" fmla="*/ 128 h 199"/>
                <a:gd name="T10" fmla="*/ 179 w 334"/>
                <a:gd name="T11" fmla="*/ 145 h 199"/>
                <a:gd name="T12" fmla="*/ 210 w 334"/>
                <a:gd name="T13" fmla="*/ 161 h 199"/>
                <a:gd name="T14" fmla="*/ 242 w 334"/>
                <a:gd name="T15" fmla="*/ 176 h 199"/>
                <a:gd name="T16" fmla="*/ 275 w 334"/>
                <a:gd name="T17" fmla="*/ 189 h 199"/>
                <a:gd name="T18" fmla="*/ 305 w 334"/>
                <a:gd name="T19" fmla="*/ 195 h 199"/>
                <a:gd name="T20" fmla="*/ 334 w 334"/>
                <a:gd name="T21" fmla="*/ 199 h 199"/>
                <a:gd name="T22" fmla="*/ 286 w 334"/>
                <a:gd name="T23" fmla="*/ 184 h 199"/>
                <a:gd name="T24" fmla="*/ 240 w 334"/>
                <a:gd name="T25" fmla="*/ 166 h 199"/>
                <a:gd name="T26" fmla="*/ 196 w 334"/>
                <a:gd name="T27" fmla="*/ 145 h 199"/>
                <a:gd name="T28" fmla="*/ 151 w 334"/>
                <a:gd name="T29" fmla="*/ 121 h 199"/>
                <a:gd name="T30" fmla="*/ 111 w 334"/>
                <a:gd name="T31" fmla="*/ 94 h 199"/>
                <a:gd name="T32" fmla="*/ 71 w 334"/>
                <a:gd name="T33" fmla="*/ 65 h 199"/>
                <a:gd name="T34" fmla="*/ 34 w 334"/>
                <a:gd name="T35" fmla="*/ 33 h 199"/>
                <a:gd name="T36" fmla="*/ 0 w 334"/>
                <a:gd name="T37" fmla="*/ 0 h 199"/>
                <a:gd name="T38" fmla="*/ 17 w 334"/>
                <a:gd name="T39" fmla="*/ 23 h 199"/>
                <a:gd name="T40" fmla="*/ 38 w 334"/>
                <a:gd name="T41" fmla="*/ 46 h 19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4"/>
                <a:gd name="T64" fmla="*/ 0 h 199"/>
                <a:gd name="T65" fmla="*/ 334 w 334"/>
                <a:gd name="T66" fmla="*/ 199 h 19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4" h="199">
                  <a:moveTo>
                    <a:pt x="38" y="46"/>
                  </a:moveTo>
                  <a:lnTo>
                    <a:pt x="63" y="67"/>
                  </a:lnTo>
                  <a:lnTo>
                    <a:pt x="90" y="90"/>
                  </a:lnTo>
                  <a:lnTo>
                    <a:pt x="120" y="109"/>
                  </a:lnTo>
                  <a:lnTo>
                    <a:pt x="149" y="128"/>
                  </a:lnTo>
                  <a:lnTo>
                    <a:pt x="179" y="145"/>
                  </a:lnTo>
                  <a:lnTo>
                    <a:pt x="210" y="161"/>
                  </a:lnTo>
                  <a:lnTo>
                    <a:pt x="242" y="176"/>
                  </a:lnTo>
                  <a:lnTo>
                    <a:pt x="275" y="189"/>
                  </a:lnTo>
                  <a:lnTo>
                    <a:pt x="305" y="195"/>
                  </a:lnTo>
                  <a:lnTo>
                    <a:pt x="334" y="199"/>
                  </a:lnTo>
                  <a:lnTo>
                    <a:pt x="286" y="184"/>
                  </a:lnTo>
                  <a:lnTo>
                    <a:pt x="240" y="166"/>
                  </a:lnTo>
                  <a:lnTo>
                    <a:pt x="196" y="145"/>
                  </a:lnTo>
                  <a:lnTo>
                    <a:pt x="151" y="121"/>
                  </a:lnTo>
                  <a:lnTo>
                    <a:pt x="111" y="94"/>
                  </a:lnTo>
                  <a:lnTo>
                    <a:pt x="71" y="65"/>
                  </a:lnTo>
                  <a:lnTo>
                    <a:pt x="34" y="33"/>
                  </a:lnTo>
                  <a:lnTo>
                    <a:pt x="0" y="0"/>
                  </a:lnTo>
                  <a:lnTo>
                    <a:pt x="17" y="23"/>
                  </a:lnTo>
                  <a:lnTo>
                    <a:pt x="38" y="46"/>
                  </a:lnTo>
                  <a:close/>
                </a:path>
              </a:pathLst>
            </a:custGeom>
            <a:solidFill>
              <a:srgbClr val="DDBB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3" name="Freeform 683"/>
            <p:cNvSpPr>
              <a:spLocks/>
            </p:cNvSpPr>
            <p:nvPr/>
          </p:nvSpPr>
          <p:spPr bwMode="auto">
            <a:xfrm>
              <a:off x="4153" y="2503"/>
              <a:ext cx="372" cy="224"/>
            </a:xfrm>
            <a:custGeom>
              <a:avLst/>
              <a:gdLst>
                <a:gd name="T0" fmla="*/ 32 w 372"/>
                <a:gd name="T1" fmla="*/ 42 h 224"/>
                <a:gd name="T2" fmla="*/ 63 w 372"/>
                <a:gd name="T3" fmla="*/ 71 h 224"/>
                <a:gd name="T4" fmla="*/ 95 w 372"/>
                <a:gd name="T5" fmla="*/ 96 h 224"/>
                <a:gd name="T6" fmla="*/ 131 w 372"/>
                <a:gd name="T7" fmla="*/ 121 h 224"/>
                <a:gd name="T8" fmla="*/ 166 w 372"/>
                <a:gd name="T9" fmla="*/ 145 h 224"/>
                <a:gd name="T10" fmla="*/ 202 w 372"/>
                <a:gd name="T11" fmla="*/ 166 h 224"/>
                <a:gd name="T12" fmla="*/ 242 w 372"/>
                <a:gd name="T13" fmla="*/ 184 h 224"/>
                <a:gd name="T14" fmla="*/ 280 w 372"/>
                <a:gd name="T15" fmla="*/ 201 h 224"/>
                <a:gd name="T16" fmla="*/ 322 w 372"/>
                <a:gd name="T17" fmla="*/ 216 h 224"/>
                <a:gd name="T18" fmla="*/ 347 w 372"/>
                <a:gd name="T19" fmla="*/ 220 h 224"/>
                <a:gd name="T20" fmla="*/ 372 w 372"/>
                <a:gd name="T21" fmla="*/ 224 h 224"/>
                <a:gd name="T22" fmla="*/ 318 w 372"/>
                <a:gd name="T23" fmla="*/ 208 h 224"/>
                <a:gd name="T24" fmla="*/ 267 w 372"/>
                <a:gd name="T25" fmla="*/ 189 h 224"/>
                <a:gd name="T26" fmla="*/ 217 w 372"/>
                <a:gd name="T27" fmla="*/ 166 h 224"/>
                <a:gd name="T28" fmla="*/ 168 w 372"/>
                <a:gd name="T29" fmla="*/ 138 h 224"/>
                <a:gd name="T30" fmla="*/ 122 w 372"/>
                <a:gd name="T31" fmla="*/ 109 h 224"/>
                <a:gd name="T32" fmla="*/ 80 w 372"/>
                <a:gd name="T33" fmla="*/ 75 h 224"/>
                <a:gd name="T34" fmla="*/ 38 w 372"/>
                <a:gd name="T35" fmla="*/ 39 h 224"/>
                <a:gd name="T36" fmla="*/ 0 w 372"/>
                <a:gd name="T37" fmla="*/ 0 h 224"/>
                <a:gd name="T38" fmla="*/ 15 w 372"/>
                <a:gd name="T39" fmla="*/ 21 h 224"/>
                <a:gd name="T40" fmla="*/ 32 w 372"/>
                <a:gd name="T41" fmla="*/ 42 h 2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2"/>
                <a:gd name="T64" fmla="*/ 0 h 224"/>
                <a:gd name="T65" fmla="*/ 372 w 372"/>
                <a:gd name="T66" fmla="*/ 224 h 2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2" h="224">
                  <a:moveTo>
                    <a:pt x="32" y="42"/>
                  </a:moveTo>
                  <a:lnTo>
                    <a:pt x="63" y="71"/>
                  </a:lnTo>
                  <a:lnTo>
                    <a:pt x="95" y="96"/>
                  </a:lnTo>
                  <a:lnTo>
                    <a:pt x="131" y="121"/>
                  </a:lnTo>
                  <a:lnTo>
                    <a:pt x="166" y="145"/>
                  </a:lnTo>
                  <a:lnTo>
                    <a:pt x="202" y="166"/>
                  </a:lnTo>
                  <a:lnTo>
                    <a:pt x="242" y="184"/>
                  </a:lnTo>
                  <a:lnTo>
                    <a:pt x="280" y="201"/>
                  </a:lnTo>
                  <a:lnTo>
                    <a:pt x="322" y="216"/>
                  </a:lnTo>
                  <a:lnTo>
                    <a:pt x="347" y="220"/>
                  </a:lnTo>
                  <a:lnTo>
                    <a:pt x="372" y="224"/>
                  </a:lnTo>
                  <a:lnTo>
                    <a:pt x="318" y="208"/>
                  </a:lnTo>
                  <a:lnTo>
                    <a:pt x="267" y="189"/>
                  </a:lnTo>
                  <a:lnTo>
                    <a:pt x="217" y="166"/>
                  </a:lnTo>
                  <a:lnTo>
                    <a:pt x="168" y="138"/>
                  </a:lnTo>
                  <a:lnTo>
                    <a:pt x="122" y="109"/>
                  </a:lnTo>
                  <a:lnTo>
                    <a:pt x="80" y="75"/>
                  </a:lnTo>
                  <a:lnTo>
                    <a:pt x="38" y="39"/>
                  </a:lnTo>
                  <a:lnTo>
                    <a:pt x="0" y="0"/>
                  </a:lnTo>
                  <a:lnTo>
                    <a:pt x="15" y="21"/>
                  </a:lnTo>
                  <a:lnTo>
                    <a:pt x="32" y="42"/>
                  </a:lnTo>
                  <a:close/>
                </a:path>
              </a:pathLst>
            </a:custGeom>
            <a:solidFill>
              <a:srgbClr val="DDB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4" name="Freeform 684"/>
            <p:cNvSpPr>
              <a:spLocks/>
            </p:cNvSpPr>
            <p:nvPr/>
          </p:nvSpPr>
          <p:spPr bwMode="auto">
            <a:xfrm>
              <a:off x="4143" y="2486"/>
              <a:ext cx="403" cy="241"/>
            </a:xfrm>
            <a:custGeom>
              <a:avLst/>
              <a:gdLst>
                <a:gd name="T0" fmla="*/ 25 w 403"/>
                <a:gd name="T1" fmla="*/ 38 h 241"/>
                <a:gd name="T2" fmla="*/ 59 w 403"/>
                <a:gd name="T3" fmla="*/ 71 h 241"/>
                <a:gd name="T4" fmla="*/ 96 w 403"/>
                <a:gd name="T5" fmla="*/ 103 h 241"/>
                <a:gd name="T6" fmla="*/ 136 w 403"/>
                <a:gd name="T7" fmla="*/ 132 h 241"/>
                <a:gd name="T8" fmla="*/ 176 w 403"/>
                <a:gd name="T9" fmla="*/ 159 h 241"/>
                <a:gd name="T10" fmla="*/ 221 w 403"/>
                <a:gd name="T11" fmla="*/ 183 h 241"/>
                <a:gd name="T12" fmla="*/ 265 w 403"/>
                <a:gd name="T13" fmla="*/ 204 h 241"/>
                <a:gd name="T14" fmla="*/ 311 w 403"/>
                <a:gd name="T15" fmla="*/ 222 h 241"/>
                <a:gd name="T16" fmla="*/ 359 w 403"/>
                <a:gd name="T17" fmla="*/ 237 h 241"/>
                <a:gd name="T18" fmla="*/ 380 w 403"/>
                <a:gd name="T19" fmla="*/ 239 h 241"/>
                <a:gd name="T20" fmla="*/ 403 w 403"/>
                <a:gd name="T21" fmla="*/ 241 h 241"/>
                <a:gd name="T22" fmla="*/ 374 w 403"/>
                <a:gd name="T23" fmla="*/ 235 h 241"/>
                <a:gd name="T24" fmla="*/ 345 w 403"/>
                <a:gd name="T25" fmla="*/ 227 h 241"/>
                <a:gd name="T26" fmla="*/ 315 w 403"/>
                <a:gd name="T27" fmla="*/ 216 h 241"/>
                <a:gd name="T28" fmla="*/ 288 w 403"/>
                <a:gd name="T29" fmla="*/ 206 h 241"/>
                <a:gd name="T30" fmla="*/ 260 w 403"/>
                <a:gd name="T31" fmla="*/ 193 h 241"/>
                <a:gd name="T32" fmla="*/ 233 w 403"/>
                <a:gd name="T33" fmla="*/ 180 h 241"/>
                <a:gd name="T34" fmla="*/ 206 w 403"/>
                <a:gd name="T35" fmla="*/ 166 h 241"/>
                <a:gd name="T36" fmla="*/ 181 w 403"/>
                <a:gd name="T37" fmla="*/ 151 h 241"/>
                <a:gd name="T38" fmla="*/ 155 w 403"/>
                <a:gd name="T39" fmla="*/ 136 h 241"/>
                <a:gd name="T40" fmla="*/ 130 w 403"/>
                <a:gd name="T41" fmla="*/ 119 h 241"/>
                <a:gd name="T42" fmla="*/ 107 w 403"/>
                <a:gd name="T43" fmla="*/ 101 h 241"/>
                <a:gd name="T44" fmla="*/ 84 w 403"/>
                <a:gd name="T45" fmla="*/ 82 h 241"/>
                <a:gd name="T46" fmla="*/ 61 w 403"/>
                <a:gd name="T47" fmla="*/ 63 h 241"/>
                <a:gd name="T48" fmla="*/ 40 w 403"/>
                <a:gd name="T49" fmla="*/ 42 h 241"/>
                <a:gd name="T50" fmla="*/ 19 w 403"/>
                <a:gd name="T51" fmla="*/ 21 h 241"/>
                <a:gd name="T52" fmla="*/ 0 w 403"/>
                <a:gd name="T53" fmla="*/ 0 h 241"/>
                <a:gd name="T54" fmla="*/ 12 w 403"/>
                <a:gd name="T55" fmla="*/ 19 h 241"/>
                <a:gd name="T56" fmla="*/ 25 w 403"/>
                <a:gd name="T57" fmla="*/ 38 h 2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03"/>
                <a:gd name="T88" fmla="*/ 0 h 241"/>
                <a:gd name="T89" fmla="*/ 403 w 403"/>
                <a:gd name="T90" fmla="*/ 241 h 24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03" h="241">
                  <a:moveTo>
                    <a:pt x="25" y="38"/>
                  </a:moveTo>
                  <a:lnTo>
                    <a:pt x="59" y="71"/>
                  </a:lnTo>
                  <a:lnTo>
                    <a:pt x="96" y="103"/>
                  </a:lnTo>
                  <a:lnTo>
                    <a:pt x="136" y="132"/>
                  </a:lnTo>
                  <a:lnTo>
                    <a:pt x="176" y="159"/>
                  </a:lnTo>
                  <a:lnTo>
                    <a:pt x="221" y="183"/>
                  </a:lnTo>
                  <a:lnTo>
                    <a:pt x="265" y="204"/>
                  </a:lnTo>
                  <a:lnTo>
                    <a:pt x="311" y="222"/>
                  </a:lnTo>
                  <a:lnTo>
                    <a:pt x="359" y="237"/>
                  </a:lnTo>
                  <a:lnTo>
                    <a:pt x="380" y="239"/>
                  </a:lnTo>
                  <a:lnTo>
                    <a:pt x="403" y="241"/>
                  </a:lnTo>
                  <a:lnTo>
                    <a:pt x="374" y="235"/>
                  </a:lnTo>
                  <a:lnTo>
                    <a:pt x="345" y="227"/>
                  </a:lnTo>
                  <a:lnTo>
                    <a:pt x="315" y="216"/>
                  </a:lnTo>
                  <a:lnTo>
                    <a:pt x="288" y="206"/>
                  </a:lnTo>
                  <a:lnTo>
                    <a:pt x="260" y="193"/>
                  </a:lnTo>
                  <a:lnTo>
                    <a:pt x="233" y="180"/>
                  </a:lnTo>
                  <a:lnTo>
                    <a:pt x="206" y="166"/>
                  </a:lnTo>
                  <a:lnTo>
                    <a:pt x="181" y="151"/>
                  </a:lnTo>
                  <a:lnTo>
                    <a:pt x="155" y="136"/>
                  </a:lnTo>
                  <a:lnTo>
                    <a:pt x="130" y="119"/>
                  </a:lnTo>
                  <a:lnTo>
                    <a:pt x="107" y="101"/>
                  </a:lnTo>
                  <a:lnTo>
                    <a:pt x="84" y="82"/>
                  </a:lnTo>
                  <a:lnTo>
                    <a:pt x="61" y="63"/>
                  </a:lnTo>
                  <a:lnTo>
                    <a:pt x="40" y="42"/>
                  </a:lnTo>
                  <a:lnTo>
                    <a:pt x="19" y="21"/>
                  </a:lnTo>
                  <a:lnTo>
                    <a:pt x="0" y="0"/>
                  </a:lnTo>
                  <a:lnTo>
                    <a:pt x="12" y="19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DD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5" name="Freeform 685"/>
            <p:cNvSpPr>
              <a:spLocks/>
            </p:cNvSpPr>
            <p:nvPr/>
          </p:nvSpPr>
          <p:spPr bwMode="auto">
            <a:xfrm>
              <a:off x="4132" y="2467"/>
              <a:ext cx="436" cy="260"/>
            </a:xfrm>
            <a:custGeom>
              <a:avLst/>
              <a:gdLst>
                <a:gd name="T0" fmla="*/ 21 w 436"/>
                <a:gd name="T1" fmla="*/ 36 h 260"/>
                <a:gd name="T2" fmla="*/ 59 w 436"/>
                <a:gd name="T3" fmla="*/ 75 h 260"/>
                <a:gd name="T4" fmla="*/ 101 w 436"/>
                <a:gd name="T5" fmla="*/ 111 h 260"/>
                <a:gd name="T6" fmla="*/ 143 w 436"/>
                <a:gd name="T7" fmla="*/ 145 h 260"/>
                <a:gd name="T8" fmla="*/ 189 w 436"/>
                <a:gd name="T9" fmla="*/ 174 h 260"/>
                <a:gd name="T10" fmla="*/ 238 w 436"/>
                <a:gd name="T11" fmla="*/ 202 h 260"/>
                <a:gd name="T12" fmla="*/ 288 w 436"/>
                <a:gd name="T13" fmla="*/ 225 h 260"/>
                <a:gd name="T14" fmla="*/ 339 w 436"/>
                <a:gd name="T15" fmla="*/ 244 h 260"/>
                <a:gd name="T16" fmla="*/ 393 w 436"/>
                <a:gd name="T17" fmla="*/ 260 h 260"/>
                <a:gd name="T18" fmla="*/ 412 w 436"/>
                <a:gd name="T19" fmla="*/ 260 h 260"/>
                <a:gd name="T20" fmla="*/ 433 w 436"/>
                <a:gd name="T21" fmla="*/ 260 h 260"/>
                <a:gd name="T22" fmla="*/ 436 w 436"/>
                <a:gd name="T23" fmla="*/ 260 h 260"/>
                <a:gd name="T24" fmla="*/ 402 w 436"/>
                <a:gd name="T25" fmla="*/ 254 h 260"/>
                <a:gd name="T26" fmla="*/ 370 w 436"/>
                <a:gd name="T27" fmla="*/ 246 h 260"/>
                <a:gd name="T28" fmla="*/ 339 w 436"/>
                <a:gd name="T29" fmla="*/ 235 h 260"/>
                <a:gd name="T30" fmla="*/ 309 w 436"/>
                <a:gd name="T31" fmla="*/ 225 h 260"/>
                <a:gd name="T32" fmla="*/ 280 w 436"/>
                <a:gd name="T33" fmla="*/ 212 h 260"/>
                <a:gd name="T34" fmla="*/ 250 w 436"/>
                <a:gd name="T35" fmla="*/ 197 h 260"/>
                <a:gd name="T36" fmla="*/ 221 w 436"/>
                <a:gd name="T37" fmla="*/ 183 h 260"/>
                <a:gd name="T38" fmla="*/ 194 w 436"/>
                <a:gd name="T39" fmla="*/ 168 h 260"/>
                <a:gd name="T40" fmla="*/ 166 w 436"/>
                <a:gd name="T41" fmla="*/ 151 h 260"/>
                <a:gd name="T42" fmla="*/ 139 w 436"/>
                <a:gd name="T43" fmla="*/ 132 h 260"/>
                <a:gd name="T44" fmla="*/ 114 w 436"/>
                <a:gd name="T45" fmla="*/ 113 h 260"/>
                <a:gd name="T46" fmla="*/ 91 w 436"/>
                <a:gd name="T47" fmla="*/ 92 h 260"/>
                <a:gd name="T48" fmla="*/ 65 w 436"/>
                <a:gd name="T49" fmla="*/ 71 h 260"/>
                <a:gd name="T50" fmla="*/ 44 w 436"/>
                <a:gd name="T51" fmla="*/ 48 h 260"/>
                <a:gd name="T52" fmla="*/ 21 w 436"/>
                <a:gd name="T53" fmla="*/ 25 h 260"/>
                <a:gd name="T54" fmla="*/ 0 w 436"/>
                <a:gd name="T55" fmla="*/ 0 h 260"/>
                <a:gd name="T56" fmla="*/ 11 w 436"/>
                <a:gd name="T57" fmla="*/ 19 h 260"/>
                <a:gd name="T58" fmla="*/ 21 w 436"/>
                <a:gd name="T59" fmla="*/ 36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6"/>
                <a:gd name="T91" fmla="*/ 0 h 260"/>
                <a:gd name="T92" fmla="*/ 436 w 436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6" h="260">
                  <a:moveTo>
                    <a:pt x="21" y="36"/>
                  </a:moveTo>
                  <a:lnTo>
                    <a:pt x="59" y="75"/>
                  </a:lnTo>
                  <a:lnTo>
                    <a:pt x="101" y="111"/>
                  </a:lnTo>
                  <a:lnTo>
                    <a:pt x="143" y="145"/>
                  </a:lnTo>
                  <a:lnTo>
                    <a:pt x="189" y="174"/>
                  </a:lnTo>
                  <a:lnTo>
                    <a:pt x="238" y="202"/>
                  </a:lnTo>
                  <a:lnTo>
                    <a:pt x="288" y="225"/>
                  </a:lnTo>
                  <a:lnTo>
                    <a:pt x="339" y="244"/>
                  </a:lnTo>
                  <a:lnTo>
                    <a:pt x="393" y="260"/>
                  </a:lnTo>
                  <a:lnTo>
                    <a:pt x="412" y="260"/>
                  </a:lnTo>
                  <a:lnTo>
                    <a:pt x="433" y="260"/>
                  </a:lnTo>
                  <a:lnTo>
                    <a:pt x="436" y="260"/>
                  </a:lnTo>
                  <a:lnTo>
                    <a:pt x="402" y="254"/>
                  </a:lnTo>
                  <a:lnTo>
                    <a:pt x="370" y="246"/>
                  </a:lnTo>
                  <a:lnTo>
                    <a:pt x="339" y="235"/>
                  </a:lnTo>
                  <a:lnTo>
                    <a:pt x="309" y="225"/>
                  </a:lnTo>
                  <a:lnTo>
                    <a:pt x="280" y="212"/>
                  </a:lnTo>
                  <a:lnTo>
                    <a:pt x="250" y="197"/>
                  </a:lnTo>
                  <a:lnTo>
                    <a:pt x="221" y="183"/>
                  </a:lnTo>
                  <a:lnTo>
                    <a:pt x="194" y="168"/>
                  </a:lnTo>
                  <a:lnTo>
                    <a:pt x="166" y="151"/>
                  </a:lnTo>
                  <a:lnTo>
                    <a:pt x="139" y="132"/>
                  </a:lnTo>
                  <a:lnTo>
                    <a:pt x="114" y="113"/>
                  </a:lnTo>
                  <a:lnTo>
                    <a:pt x="91" y="92"/>
                  </a:lnTo>
                  <a:lnTo>
                    <a:pt x="65" y="71"/>
                  </a:lnTo>
                  <a:lnTo>
                    <a:pt x="44" y="48"/>
                  </a:lnTo>
                  <a:lnTo>
                    <a:pt x="21" y="25"/>
                  </a:lnTo>
                  <a:lnTo>
                    <a:pt x="0" y="0"/>
                  </a:lnTo>
                  <a:lnTo>
                    <a:pt x="11" y="19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DD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6" name="Freeform 686"/>
            <p:cNvSpPr>
              <a:spLocks/>
            </p:cNvSpPr>
            <p:nvPr/>
          </p:nvSpPr>
          <p:spPr bwMode="auto">
            <a:xfrm>
              <a:off x="4124" y="2450"/>
              <a:ext cx="462" cy="277"/>
            </a:xfrm>
            <a:custGeom>
              <a:avLst/>
              <a:gdLst>
                <a:gd name="T0" fmla="*/ 19 w 462"/>
                <a:gd name="T1" fmla="*/ 36 h 277"/>
                <a:gd name="T2" fmla="*/ 38 w 462"/>
                <a:gd name="T3" fmla="*/ 57 h 277"/>
                <a:gd name="T4" fmla="*/ 59 w 462"/>
                <a:gd name="T5" fmla="*/ 78 h 277"/>
                <a:gd name="T6" fmla="*/ 80 w 462"/>
                <a:gd name="T7" fmla="*/ 99 h 277"/>
                <a:gd name="T8" fmla="*/ 103 w 462"/>
                <a:gd name="T9" fmla="*/ 118 h 277"/>
                <a:gd name="T10" fmla="*/ 126 w 462"/>
                <a:gd name="T11" fmla="*/ 137 h 277"/>
                <a:gd name="T12" fmla="*/ 149 w 462"/>
                <a:gd name="T13" fmla="*/ 155 h 277"/>
                <a:gd name="T14" fmla="*/ 174 w 462"/>
                <a:gd name="T15" fmla="*/ 172 h 277"/>
                <a:gd name="T16" fmla="*/ 200 w 462"/>
                <a:gd name="T17" fmla="*/ 187 h 277"/>
                <a:gd name="T18" fmla="*/ 225 w 462"/>
                <a:gd name="T19" fmla="*/ 202 h 277"/>
                <a:gd name="T20" fmla="*/ 252 w 462"/>
                <a:gd name="T21" fmla="*/ 216 h 277"/>
                <a:gd name="T22" fmla="*/ 279 w 462"/>
                <a:gd name="T23" fmla="*/ 229 h 277"/>
                <a:gd name="T24" fmla="*/ 307 w 462"/>
                <a:gd name="T25" fmla="*/ 242 h 277"/>
                <a:gd name="T26" fmla="*/ 334 w 462"/>
                <a:gd name="T27" fmla="*/ 252 h 277"/>
                <a:gd name="T28" fmla="*/ 364 w 462"/>
                <a:gd name="T29" fmla="*/ 263 h 277"/>
                <a:gd name="T30" fmla="*/ 393 w 462"/>
                <a:gd name="T31" fmla="*/ 271 h 277"/>
                <a:gd name="T32" fmla="*/ 422 w 462"/>
                <a:gd name="T33" fmla="*/ 277 h 277"/>
                <a:gd name="T34" fmla="*/ 433 w 462"/>
                <a:gd name="T35" fmla="*/ 277 h 277"/>
                <a:gd name="T36" fmla="*/ 441 w 462"/>
                <a:gd name="T37" fmla="*/ 277 h 277"/>
                <a:gd name="T38" fmla="*/ 452 w 462"/>
                <a:gd name="T39" fmla="*/ 277 h 277"/>
                <a:gd name="T40" fmla="*/ 462 w 462"/>
                <a:gd name="T41" fmla="*/ 277 h 277"/>
                <a:gd name="T42" fmla="*/ 427 w 462"/>
                <a:gd name="T43" fmla="*/ 271 h 277"/>
                <a:gd name="T44" fmla="*/ 393 w 462"/>
                <a:gd name="T45" fmla="*/ 263 h 277"/>
                <a:gd name="T46" fmla="*/ 359 w 462"/>
                <a:gd name="T47" fmla="*/ 252 h 277"/>
                <a:gd name="T48" fmla="*/ 326 w 462"/>
                <a:gd name="T49" fmla="*/ 242 h 277"/>
                <a:gd name="T50" fmla="*/ 294 w 462"/>
                <a:gd name="T51" fmla="*/ 229 h 277"/>
                <a:gd name="T52" fmla="*/ 263 w 462"/>
                <a:gd name="T53" fmla="*/ 214 h 277"/>
                <a:gd name="T54" fmla="*/ 233 w 462"/>
                <a:gd name="T55" fmla="*/ 198 h 277"/>
                <a:gd name="T56" fmla="*/ 204 w 462"/>
                <a:gd name="T57" fmla="*/ 181 h 277"/>
                <a:gd name="T58" fmla="*/ 174 w 462"/>
                <a:gd name="T59" fmla="*/ 162 h 277"/>
                <a:gd name="T60" fmla="*/ 147 w 462"/>
                <a:gd name="T61" fmla="*/ 143 h 277"/>
                <a:gd name="T62" fmla="*/ 120 w 462"/>
                <a:gd name="T63" fmla="*/ 122 h 277"/>
                <a:gd name="T64" fmla="*/ 94 w 462"/>
                <a:gd name="T65" fmla="*/ 101 h 277"/>
                <a:gd name="T66" fmla="*/ 69 w 462"/>
                <a:gd name="T67" fmla="*/ 76 h 277"/>
                <a:gd name="T68" fmla="*/ 44 w 462"/>
                <a:gd name="T69" fmla="*/ 53 h 277"/>
                <a:gd name="T70" fmla="*/ 23 w 462"/>
                <a:gd name="T71" fmla="*/ 27 h 277"/>
                <a:gd name="T72" fmla="*/ 0 w 462"/>
                <a:gd name="T73" fmla="*/ 0 h 277"/>
                <a:gd name="T74" fmla="*/ 10 w 462"/>
                <a:gd name="T75" fmla="*/ 19 h 277"/>
                <a:gd name="T76" fmla="*/ 19 w 462"/>
                <a:gd name="T77" fmla="*/ 36 h 2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62"/>
                <a:gd name="T118" fmla="*/ 0 h 277"/>
                <a:gd name="T119" fmla="*/ 462 w 462"/>
                <a:gd name="T120" fmla="*/ 277 h 2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62" h="277">
                  <a:moveTo>
                    <a:pt x="19" y="36"/>
                  </a:moveTo>
                  <a:lnTo>
                    <a:pt x="38" y="57"/>
                  </a:lnTo>
                  <a:lnTo>
                    <a:pt x="59" y="78"/>
                  </a:lnTo>
                  <a:lnTo>
                    <a:pt x="80" y="99"/>
                  </a:lnTo>
                  <a:lnTo>
                    <a:pt x="103" y="118"/>
                  </a:lnTo>
                  <a:lnTo>
                    <a:pt x="126" y="137"/>
                  </a:lnTo>
                  <a:lnTo>
                    <a:pt x="149" y="155"/>
                  </a:lnTo>
                  <a:lnTo>
                    <a:pt x="174" y="172"/>
                  </a:lnTo>
                  <a:lnTo>
                    <a:pt x="200" y="187"/>
                  </a:lnTo>
                  <a:lnTo>
                    <a:pt x="225" y="202"/>
                  </a:lnTo>
                  <a:lnTo>
                    <a:pt x="252" y="216"/>
                  </a:lnTo>
                  <a:lnTo>
                    <a:pt x="279" y="229"/>
                  </a:lnTo>
                  <a:lnTo>
                    <a:pt x="307" y="242"/>
                  </a:lnTo>
                  <a:lnTo>
                    <a:pt x="334" y="252"/>
                  </a:lnTo>
                  <a:lnTo>
                    <a:pt x="364" y="263"/>
                  </a:lnTo>
                  <a:lnTo>
                    <a:pt x="393" y="271"/>
                  </a:lnTo>
                  <a:lnTo>
                    <a:pt x="422" y="277"/>
                  </a:lnTo>
                  <a:lnTo>
                    <a:pt x="433" y="277"/>
                  </a:lnTo>
                  <a:lnTo>
                    <a:pt x="441" y="277"/>
                  </a:lnTo>
                  <a:lnTo>
                    <a:pt x="452" y="277"/>
                  </a:lnTo>
                  <a:lnTo>
                    <a:pt x="462" y="277"/>
                  </a:lnTo>
                  <a:lnTo>
                    <a:pt x="427" y="271"/>
                  </a:lnTo>
                  <a:lnTo>
                    <a:pt x="393" y="263"/>
                  </a:lnTo>
                  <a:lnTo>
                    <a:pt x="359" y="252"/>
                  </a:lnTo>
                  <a:lnTo>
                    <a:pt x="326" y="242"/>
                  </a:lnTo>
                  <a:lnTo>
                    <a:pt x="294" y="229"/>
                  </a:lnTo>
                  <a:lnTo>
                    <a:pt x="263" y="214"/>
                  </a:lnTo>
                  <a:lnTo>
                    <a:pt x="233" y="198"/>
                  </a:lnTo>
                  <a:lnTo>
                    <a:pt x="204" y="181"/>
                  </a:lnTo>
                  <a:lnTo>
                    <a:pt x="174" y="162"/>
                  </a:lnTo>
                  <a:lnTo>
                    <a:pt x="147" y="143"/>
                  </a:lnTo>
                  <a:lnTo>
                    <a:pt x="120" y="122"/>
                  </a:lnTo>
                  <a:lnTo>
                    <a:pt x="94" y="101"/>
                  </a:lnTo>
                  <a:lnTo>
                    <a:pt x="69" y="76"/>
                  </a:lnTo>
                  <a:lnTo>
                    <a:pt x="44" y="53"/>
                  </a:lnTo>
                  <a:lnTo>
                    <a:pt x="23" y="27"/>
                  </a:lnTo>
                  <a:lnTo>
                    <a:pt x="0" y="0"/>
                  </a:lnTo>
                  <a:lnTo>
                    <a:pt x="10" y="19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DD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7" name="Freeform 687"/>
            <p:cNvSpPr>
              <a:spLocks/>
            </p:cNvSpPr>
            <p:nvPr/>
          </p:nvSpPr>
          <p:spPr bwMode="auto">
            <a:xfrm>
              <a:off x="4118" y="2435"/>
              <a:ext cx="485" cy="292"/>
            </a:xfrm>
            <a:custGeom>
              <a:avLst/>
              <a:gdLst>
                <a:gd name="T0" fmla="*/ 14 w 485"/>
                <a:gd name="T1" fmla="*/ 32 h 292"/>
                <a:gd name="T2" fmla="*/ 35 w 485"/>
                <a:gd name="T3" fmla="*/ 57 h 292"/>
                <a:gd name="T4" fmla="*/ 58 w 485"/>
                <a:gd name="T5" fmla="*/ 80 h 292"/>
                <a:gd name="T6" fmla="*/ 79 w 485"/>
                <a:gd name="T7" fmla="*/ 103 h 292"/>
                <a:gd name="T8" fmla="*/ 105 w 485"/>
                <a:gd name="T9" fmla="*/ 124 h 292"/>
                <a:gd name="T10" fmla="*/ 128 w 485"/>
                <a:gd name="T11" fmla="*/ 145 h 292"/>
                <a:gd name="T12" fmla="*/ 153 w 485"/>
                <a:gd name="T13" fmla="*/ 164 h 292"/>
                <a:gd name="T14" fmla="*/ 180 w 485"/>
                <a:gd name="T15" fmla="*/ 183 h 292"/>
                <a:gd name="T16" fmla="*/ 208 w 485"/>
                <a:gd name="T17" fmla="*/ 200 h 292"/>
                <a:gd name="T18" fmla="*/ 235 w 485"/>
                <a:gd name="T19" fmla="*/ 215 h 292"/>
                <a:gd name="T20" fmla="*/ 264 w 485"/>
                <a:gd name="T21" fmla="*/ 229 h 292"/>
                <a:gd name="T22" fmla="*/ 294 w 485"/>
                <a:gd name="T23" fmla="*/ 244 h 292"/>
                <a:gd name="T24" fmla="*/ 323 w 485"/>
                <a:gd name="T25" fmla="*/ 257 h 292"/>
                <a:gd name="T26" fmla="*/ 353 w 485"/>
                <a:gd name="T27" fmla="*/ 267 h 292"/>
                <a:gd name="T28" fmla="*/ 384 w 485"/>
                <a:gd name="T29" fmla="*/ 278 h 292"/>
                <a:gd name="T30" fmla="*/ 416 w 485"/>
                <a:gd name="T31" fmla="*/ 286 h 292"/>
                <a:gd name="T32" fmla="*/ 450 w 485"/>
                <a:gd name="T33" fmla="*/ 292 h 292"/>
                <a:gd name="T34" fmla="*/ 466 w 485"/>
                <a:gd name="T35" fmla="*/ 292 h 292"/>
                <a:gd name="T36" fmla="*/ 485 w 485"/>
                <a:gd name="T37" fmla="*/ 292 h 292"/>
                <a:gd name="T38" fmla="*/ 450 w 485"/>
                <a:gd name="T39" fmla="*/ 286 h 292"/>
                <a:gd name="T40" fmla="*/ 412 w 485"/>
                <a:gd name="T41" fmla="*/ 278 h 292"/>
                <a:gd name="T42" fmla="*/ 376 w 485"/>
                <a:gd name="T43" fmla="*/ 267 h 292"/>
                <a:gd name="T44" fmla="*/ 342 w 485"/>
                <a:gd name="T45" fmla="*/ 255 h 292"/>
                <a:gd name="T46" fmla="*/ 309 w 485"/>
                <a:gd name="T47" fmla="*/ 242 h 292"/>
                <a:gd name="T48" fmla="*/ 275 w 485"/>
                <a:gd name="T49" fmla="*/ 227 h 292"/>
                <a:gd name="T50" fmla="*/ 241 w 485"/>
                <a:gd name="T51" fmla="*/ 210 h 292"/>
                <a:gd name="T52" fmla="*/ 212 w 485"/>
                <a:gd name="T53" fmla="*/ 194 h 292"/>
                <a:gd name="T54" fmla="*/ 180 w 485"/>
                <a:gd name="T55" fmla="*/ 173 h 292"/>
                <a:gd name="T56" fmla="*/ 151 w 485"/>
                <a:gd name="T57" fmla="*/ 152 h 292"/>
                <a:gd name="T58" fmla="*/ 124 w 485"/>
                <a:gd name="T59" fmla="*/ 131 h 292"/>
                <a:gd name="T60" fmla="*/ 96 w 485"/>
                <a:gd name="T61" fmla="*/ 107 h 292"/>
                <a:gd name="T62" fmla="*/ 69 w 485"/>
                <a:gd name="T63" fmla="*/ 82 h 292"/>
                <a:gd name="T64" fmla="*/ 46 w 485"/>
                <a:gd name="T65" fmla="*/ 55 h 292"/>
                <a:gd name="T66" fmla="*/ 21 w 485"/>
                <a:gd name="T67" fmla="*/ 28 h 292"/>
                <a:gd name="T68" fmla="*/ 0 w 485"/>
                <a:gd name="T69" fmla="*/ 0 h 292"/>
                <a:gd name="T70" fmla="*/ 8 w 485"/>
                <a:gd name="T71" fmla="*/ 17 h 292"/>
                <a:gd name="T72" fmla="*/ 14 w 485"/>
                <a:gd name="T73" fmla="*/ 32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5"/>
                <a:gd name="T112" fmla="*/ 0 h 292"/>
                <a:gd name="T113" fmla="*/ 485 w 485"/>
                <a:gd name="T114" fmla="*/ 292 h 29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5" h="292">
                  <a:moveTo>
                    <a:pt x="14" y="32"/>
                  </a:moveTo>
                  <a:lnTo>
                    <a:pt x="35" y="57"/>
                  </a:lnTo>
                  <a:lnTo>
                    <a:pt x="58" y="80"/>
                  </a:lnTo>
                  <a:lnTo>
                    <a:pt x="79" y="103"/>
                  </a:lnTo>
                  <a:lnTo>
                    <a:pt x="105" y="124"/>
                  </a:lnTo>
                  <a:lnTo>
                    <a:pt x="128" y="145"/>
                  </a:lnTo>
                  <a:lnTo>
                    <a:pt x="153" y="164"/>
                  </a:lnTo>
                  <a:lnTo>
                    <a:pt x="180" y="183"/>
                  </a:lnTo>
                  <a:lnTo>
                    <a:pt x="208" y="200"/>
                  </a:lnTo>
                  <a:lnTo>
                    <a:pt x="235" y="215"/>
                  </a:lnTo>
                  <a:lnTo>
                    <a:pt x="264" y="229"/>
                  </a:lnTo>
                  <a:lnTo>
                    <a:pt x="294" y="244"/>
                  </a:lnTo>
                  <a:lnTo>
                    <a:pt x="323" y="257"/>
                  </a:lnTo>
                  <a:lnTo>
                    <a:pt x="353" y="267"/>
                  </a:lnTo>
                  <a:lnTo>
                    <a:pt x="384" y="278"/>
                  </a:lnTo>
                  <a:lnTo>
                    <a:pt x="416" y="286"/>
                  </a:lnTo>
                  <a:lnTo>
                    <a:pt x="450" y="292"/>
                  </a:lnTo>
                  <a:lnTo>
                    <a:pt x="466" y="292"/>
                  </a:lnTo>
                  <a:lnTo>
                    <a:pt x="485" y="292"/>
                  </a:lnTo>
                  <a:lnTo>
                    <a:pt x="450" y="286"/>
                  </a:lnTo>
                  <a:lnTo>
                    <a:pt x="412" y="278"/>
                  </a:lnTo>
                  <a:lnTo>
                    <a:pt x="376" y="267"/>
                  </a:lnTo>
                  <a:lnTo>
                    <a:pt x="342" y="255"/>
                  </a:lnTo>
                  <a:lnTo>
                    <a:pt x="309" y="242"/>
                  </a:lnTo>
                  <a:lnTo>
                    <a:pt x="275" y="227"/>
                  </a:lnTo>
                  <a:lnTo>
                    <a:pt x="241" y="210"/>
                  </a:lnTo>
                  <a:lnTo>
                    <a:pt x="212" y="194"/>
                  </a:lnTo>
                  <a:lnTo>
                    <a:pt x="180" y="173"/>
                  </a:lnTo>
                  <a:lnTo>
                    <a:pt x="151" y="152"/>
                  </a:lnTo>
                  <a:lnTo>
                    <a:pt x="124" y="131"/>
                  </a:lnTo>
                  <a:lnTo>
                    <a:pt x="96" y="107"/>
                  </a:lnTo>
                  <a:lnTo>
                    <a:pt x="69" y="82"/>
                  </a:lnTo>
                  <a:lnTo>
                    <a:pt x="46" y="55"/>
                  </a:lnTo>
                  <a:lnTo>
                    <a:pt x="21" y="28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DDB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8" name="Freeform 688"/>
            <p:cNvSpPr>
              <a:spLocks/>
            </p:cNvSpPr>
            <p:nvPr/>
          </p:nvSpPr>
          <p:spPr bwMode="auto">
            <a:xfrm>
              <a:off x="4111" y="2421"/>
              <a:ext cx="509" cy="306"/>
            </a:xfrm>
            <a:custGeom>
              <a:avLst/>
              <a:gdLst>
                <a:gd name="T0" fmla="*/ 13 w 509"/>
                <a:gd name="T1" fmla="*/ 29 h 306"/>
                <a:gd name="T2" fmla="*/ 36 w 509"/>
                <a:gd name="T3" fmla="*/ 56 h 306"/>
                <a:gd name="T4" fmla="*/ 57 w 509"/>
                <a:gd name="T5" fmla="*/ 82 h 306"/>
                <a:gd name="T6" fmla="*/ 82 w 509"/>
                <a:gd name="T7" fmla="*/ 105 h 306"/>
                <a:gd name="T8" fmla="*/ 107 w 509"/>
                <a:gd name="T9" fmla="*/ 130 h 306"/>
                <a:gd name="T10" fmla="*/ 133 w 509"/>
                <a:gd name="T11" fmla="*/ 151 h 306"/>
                <a:gd name="T12" fmla="*/ 160 w 509"/>
                <a:gd name="T13" fmla="*/ 172 h 306"/>
                <a:gd name="T14" fmla="*/ 187 w 509"/>
                <a:gd name="T15" fmla="*/ 191 h 306"/>
                <a:gd name="T16" fmla="*/ 217 w 509"/>
                <a:gd name="T17" fmla="*/ 210 h 306"/>
                <a:gd name="T18" fmla="*/ 246 w 509"/>
                <a:gd name="T19" fmla="*/ 227 h 306"/>
                <a:gd name="T20" fmla="*/ 276 w 509"/>
                <a:gd name="T21" fmla="*/ 243 h 306"/>
                <a:gd name="T22" fmla="*/ 307 w 509"/>
                <a:gd name="T23" fmla="*/ 258 h 306"/>
                <a:gd name="T24" fmla="*/ 339 w 509"/>
                <a:gd name="T25" fmla="*/ 271 h 306"/>
                <a:gd name="T26" fmla="*/ 372 w 509"/>
                <a:gd name="T27" fmla="*/ 281 h 306"/>
                <a:gd name="T28" fmla="*/ 406 w 509"/>
                <a:gd name="T29" fmla="*/ 292 h 306"/>
                <a:gd name="T30" fmla="*/ 440 w 509"/>
                <a:gd name="T31" fmla="*/ 300 h 306"/>
                <a:gd name="T32" fmla="*/ 475 w 509"/>
                <a:gd name="T33" fmla="*/ 306 h 306"/>
                <a:gd name="T34" fmla="*/ 492 w 509"/>
                <a:gd name="T35" fmla="*/ 306 h 306"/>
                <a:gd name="T36" fmla="*/ 509 w 509"/>
                <a:gd name="T37" fmla="*/ 304 h 306"/>
                <a:gd name="T38" fmla="*/ 469 w 509"/>
                <a:gd name="T39" fmla="*/ 298 h 306"/>
                <a:gd name="T40" fmla="*/ 431 w 509"/>
                <a:gd name="T41" fmla="*/ 290 h 306"/>
                <a:gd name="T42" fmla="*/ 393 w 509"/>
                <a:gd name="T43" fmla="*/ 281 h 306"/>
                <a:gd name="T44" fmla="*/ 358 w 509"/>
                <a:gd name="T45" fmla="*/ 269 h 306"/>
                <a:gd name="T46" fmla="*/ 322 w 509"/>
                <a:gd name="T47" fmla="*/ 254 h 306"/>
                <a:gd name="T48" fmla="*/ 286 w 509"/>
                <a:gd name="T49" fmla="*/ 239 h 306"/>
                <a:gd name="T50" fmla="*/ 253 w 509"/>
                <a:gd name="T51" fmla="*/ 222 h 306"/>
                <a:gd name="T52" fmla="*/ 219 w 509"/>
                <a:gd name="T53" fmla="*/ 203 h 306"/>
                <a:gd name="T54" fmla="*/ 187 w 509"/>
                <a:gd name="T55" fmla="*/ 182 h 306"/>
                <a:gd name="T56" fmla="*/ 158 w 509"/>
                <a:gd name="T57" fmla="*/ 161 h 306"/>
                <a:gd name="T58" fmla="*/ 128 w 509"/>
                <a:gd name="T59" fmla="*/ 136 h 306"/>
                <a:gd name="T60" fmla="*/ 99 w 509"/>
                <a:gd name="T61" fmla="*/ 113 h 306"/>
                <a:gd name="T62" fmla="*/ 72 w 509"/>
                <a:gd name="T63" fmla="*/ 86 h 306"/>
                <a:gd name="T64" fmla="*/ 46 w 509"/>
                <a:gd name="T65" fmla="*/ 58 h 306"/>
                <a:gd name="T66" fmla="*/ 23 w 509"/>
                <a:gd name="T67" fmla="*/ 29 h 306"/>
                <a:gd name="T68" fmla="*/ 0 w 509"/>
                <a:gd name="T69" fmla="*/ 0 h 306"/>
                <a:gd name="T70" fmla="*/ 7 w 509"/>
                <a:gd name="T71" fmla="*/ 14 h 306"/>
                <a:gd name="T72" fmla="*/ 13 w 509"/>
                <a:gd name="T73" fmla="*/ 29 h 3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09"/>
                <a:gd name="T112" fmla="*/ 0 h 306"/>
                <a:gd name="T113" fmla="*/ 509 w 509"/>
                <a:gd name="T114" fmla="*/ 306 h 3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09" h="306">
                  <a:moveTo>
                    <a:pt x="13" y="29"/>
                  </a:moveTo>
                  <a:lnTo>
                    <a:pt x="36" y="56"/>
                  </a:lnTo>
                  <a:lnTo>
                    <a:pt x="57" y="82"/>
                  </a:lnTo>
                  <a:lnTo>
                    <a:pt x="82" y="105"/>
                  </a:lnTo>
                  <a:lnTo>
                    <a:pt x="107" y="130"/>
                  </a:lnTo>
                  <a:lnTo>
                    <a:pt x="133" y="151"/>
                  </a:lnTo>
                  <a:lnTo>
                    <a:pt x="160" y="172"/>
                  </a:lnTo>
                  <a:lnTo>
                    <a:pt x="187" y="191"/>
                  </a:lnTo>
                  <a:lnTo>
                    <a:pt x="217" y="210"/>
                  </a:lnTo>
                  <a:lnTo>
                    <a:pt x="246" y="227"/>
                  </a:lnTo>
                  <a:lnTo>
                    <a:pt x="276" y="243"/>
                  </a:lnTo>
                  <a:lnTo>
                    <a:pt x="307" y="258"/>
                  </a:lnTo>
                  <a:lnTo>
                    <a:pt x="339" y="271"/>
                  </a:lnTo>
                  <a:lnTo>
                    <a:pt x="372" y="281"/>
                  </a:lnTo>
                  <a:lnTo>
                    <a:pt x="406" y="292"/>
                  </a:lnTo>
                  <a:lnTo>
                    <a:pt x="440" y="300"/>
                  </a:lnTo>
                  <a:lnTo>
                    <a:pt x="475" y="306"/>
                  </a:lnTo>
                  <a:lnTo>
                    <a:pt x="492" y="306"/>
                  </a:lnTo>
                  <a:lnTo>
                    <a:pt x="509" y="304"/>
                  </a:lnTo>
                  <a:lnTo>
                    <a:pt x="469" y="298"/>
                  </a:lnTo>
                  <a:lnTo>
                    <a:pt x="431" y="290"/>
                  </a:lnTo>
                  <a:lnTo>
                    <a:pt x="393" y="281"/>
                  </a:lnTo>
                  <a:lnTo>
                    <a:pt x="358" y="269"/>
                  </a:lnTo>
                  <a:lnTo>
                    <a:pt x="322" y="254"/>
                  </a:lnTo>
                  <a:lnTo>
                    <a:pt x="286" y="239"/>
                  </a:lnTo>
                  <a:lnTo>
                    <a:pt x="253" y="222"/>
                  </a:lnTo>
                  <a:lnTo>
                    <a:pt x="219" y="203"/>
                  </a:lnTo>
                  <a:lnTo>
                    <a:pt x="187" y="182"/>
                  </a:lnTo>
                  <a:lnTo>
                    <a:pt x="158" y="161"/>
                  </a:lnTo>
                  <a:lnTo>
                    <a:pt x="128" y="136"/>
                  </a:lnTo>
                  <a:lnTo>
                    <a:pt x="99" y="113"/>
                  </a:lnTo>
                  <a:lnTo>
                    <a:pt x="72" y="86"/>
                  </a:lnTo>
                  <a:lnTo>
                    <a:pt x="46" y="58"/>
                  </a:lnTo>
                  <a:lnTo>
                    <a:pt x="23" y="29"/>
                  </a:lnTo>
                  <a:lnTo>
                    <a:pt x="0" y="0"/>
                  </a:lnTo>
                  <a:lnTo>
                    <a:pt x="7" y="14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DD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29" name="Freeform 689"/>
            <p:cNvSpPr>
              <a:spLocks/>
            </p:cNvSpPr>
            <p:nvPr/>
          </p:nvSpPr>
          <p:spPr bwMode="auto">
            <a:xfrm>
              <a:off x="4105" y="2406"/>
              <a:ext cx="530" cy="321"/>
            </a:xfrm>
            <a:custGeom>
              <a:avLst/>
              <a:gdLst>
                <a:gd name="T0" fmla="*/ 13 w 530"/>
                <a:gd name="T1" fmla="*/ 29 h 321"/>
                <a:gd name="T2" fmla="*/ 34 w 530"/>
                <a:gd name="T3" fmla="*/ 57 h 321"/>
                <a:gd name="T4" fmla="*/ 59 w 530"/>
                <a:gd name="T5" fmla="*/ 84 h 321"/>
                <a:gd name="T6" fmla="*/ 82 w 530"/>
                <a:gd name="T7" fmla="*/ 111 h 321"/>
                <a:gd name="T8" fmla="*/ 109 w 530"/>
                <a:gd name="T9" fmla="*/ 136 h 321"/>
                <a:gd name="T10" fmla="*/ 137 w 530"/>
                <a:gd name="T11" fmla="*/ 160 h 321"/>
                <a:gd name="T12" fmla="*/ 164 w 530"/>
                <a:gd name="T13" fmla="*/ 181 h 321"/>
                <a:gd name="T14" fmla="*/ 193 w 530"/>
                <a:gd name="T15" fmla="*/ 202 h 321"/>
                <a:gd name="T16" fmla="*/ 225 w 530"/>
                <a:gd name="T17" fmla="*/ 223 h 321"/>
                <a:gd name="T18" fmla="*/ 254 w 530"/>
                <a:gd name="T19" fmla="*/ 239 h 321"/>
                <a:gd name="T20" fmla="*/ 288 w 530"/>
                <a:gd name="T21" fmla="*/ 256 h 321"/>
                <a:gd name="T22" fmla="*/ 322 w 530"/>
                <a:gd name="T23" fmla="*/ 271 h 321"/>
                <a:gd name="T24" fmla="*/ 355 w 530"/>
                <a:gd name="T25" fmla="*/ 284 h 321"/>
                <a:gd name="T26" fmla="*/ 389 w 530"/>
                <a:gd name="T27" fmla="*/ 296 h 321"/>
                <a:gd name="T28" fmla="*/ 425 w 530"/>
                <a:gd name="T29" fmla="*/ 307 h 321"/>
                <a:gd name="T30" fmla="*/ 463 w 530"/>
                <a:gd name="T31" fmla="*/ 315 h 321"/>
                <a:gd name="T32" fmla="*/ 498 w 530"/>
                <a:gd name="T33" fmla="*/ 321 h 321"/>
                <a:gd name="T34" fmla="*/ 515 w 530"/>
                <a:gd name="T35" fmla="*/ 319 h 321"/>
                <a:gd name="T36" fmla="*/ 530 w 530"/>
                <a:gd name="T37" fmla="*/ 317 h 321"/>
                <a:gd name="T38" fmla="*/ 490 w 530"/>
                <a:gd name="T39" fmla="*/ 311 h 321"/>
                <a:gd name="T40" fmla="*/ 450 w 530"/>
                <a:gd name="T41" fmla="*/ 305 h 321"/>
                <a:gd name="T42" fmla="*/ 410 w 530"/>
                <a:gd name="T43" fmla="*/ 294 h 321"/>
                <a:gd name="T44" fmla="*/ 372 w 530"/>
                <a:gd name="T45" fmla="*/ 281 h 321"/>
                <a:gd name="T46" fmla="*/ 334 w 530"/>
                <a:gd name="T47" fmla="*/ 269 h 321"/>
                <a:gd name="T48" fmla="*/ 296 w 530"/>
                <a:gd name="T49" fmla="*/ 252 h 321"/>
                <a:gd name="T50" fmla="*/ 261 w 530"/>
                <a:gd name="T51" fmla="*/ 235 h 321"/>
                <a:gd name="T52" fmla="*/ 227 w 530"/>
                <a:gd name="T53" fmla="*/ 214 h 321"/>
                <a:gd name="T54" fmla="*/ 193 w 530"/>
                <a:gd name="T55" fmla="*/ 193 h 321"/>
                <a:gd name="T56" fmla="*/ 162 w 530"/>
                <a:gd name="T57" fmla="*/ 170 h 321"/>
                <a:gd name="T58" fmla="*/ 132 w 530"/>
                <a:gd name="T59" fmla="*/ 145 h 321"/>
                <a:gd name="T60" fmla="*/ 103 w 530"/>
                <a:gd name="T61" fmla="*/ 120 h 321"/>
                <a:gd name="T62" fmla="*/ 73 w 530"/>
                <a:gd name="T63" fmla="*/ 90 h 321"/>
                <a:gd name="T64" fmla="*/ 48 w 530"/>
                <a:gd name="T65" fmla="*/ 61 h 321"/>
                <a:gd name="T66" fmla="*/ 23 w 530"/>
                <a:gd name="T67" fmla="*/ 31 h 321"/>
                <a:gd name="T68" fmla="*/ 0 w 530"/>
                <a:gd name="T69" fmla="*/ 0 h 321"/>
                <a:gd name="T70" fmla="*/ 6 w 530"/>
                <a:gd name="T71" fmla="*/ 15 h 321"/>
                <a:gd name="T72" fmla="*/ 13 w 530"/>
                <a:gd name="T73" fmla="*/ 29 h 3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0"/>
                <a:gd name="T112" fmla="*/ 0 h 321"/>
                <a:gd name="T113" fmla="*/ 530 w 530"/>
                <a:gd name="T114" fmla="*/ 321 h 3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0" h="321">
                  <a:moveTo>
                    <a:pt x="13" y="29"/>
                  </a:moveTo>
                  <a:lnTo>
                    <a:pt x="34" y="57"/>
                  </a:lnTo>
                  <a:lnTo>
                    <a:pt x="59" y="84"/>
                  </a:lnTo>
                  <a:lnTo>
                    <a:pt x="82" y="111"/>
                  </a:lnTo>
                  <a:lnTo>
                    <a:pt x="109" y="136"/>
                  </a:lnTo>
                  <a:lnTo>
                    <a:pt x="137" y="160"/>
                  </a:lnTo>
                  <a:lnTo>
                    <a:pt x="164" y="181"/>
                  </a:lnTo>
                  <a:lnTo>
                    <a:pt x="193" y="202"/>
                  </a:lnTo>
                  <a:lnTo>
                    <a:pt x="225" y="223"/>
                  </a:lnTo>
                  <a:lnTo>
                    <a:pt x="254" y="239"/>
                  </a:lnTo>
                  <a:lnTo>
                    <a:pt x="288" y="256"/>
                  </a:lnTo>
                  <a:lnTo>
                    <a:pt x="322" y="271"/>
                  </a:lnTo>
                  <a:lnTo>
                    <a:pt x="355" y="284"/>
                  </a:lnTo>
                  <a:lnTo>
                    <a:pt x="389" y="296"/>
                  </a:lnTo>
                  <a:lnTo>
                    <a:pt x="425" y="307"/>
                  </a:lnTo>
                  <a:lnTo>
                    <a:pt x="463" y="315"/>
                  </a:lnTo>
                  <a:lnTo>
                    <a:pt x="498" y="321"/>
                  </a:lnTo>
                  <a:lnTo>
                    <a:pt x="515" y="319"/>
                  </a:lnTo>
                  <a:lnTo>
                    <a:pt x="530" y="317"/>
                  </a:lnTo>
                  <a:lnTo>
                    <a:pt x="490" y="311"/>
                  </a:lnTo>
                  <a:lnTo>
                    <a:pt x="450" y="305"/>
                  </a:lnTo>
                  <a:lnTo>
                    <a:pt x="410" y="294"/>
                  </a:lnTo>
                  <a:lnTo>
                    <a:pt x="372" y="281"/>
                  </a:lnTo>
                  <a:lnTo>
                    <a:pt x="334" y="269"/>
                  </a:lnTo>
                  <a:lnTo>
                    <a:pt x="296" y="252"/>
                  </a:lnTo>
                  <a:lnTo>
                    <a:pt x="261" y="235"/>
                  </a:lnTo>
                  <a:lnTo>
                    <a:pt x="227" y="214"/>
                  </a:lnTo>
                  <a:lnTo>
                    <a:pt x="193" y="193"/>
                  </a:lnTo>
                  <a:lnTo>
                    <a:pt x="162" y="170"/>
                  </a:lnTo>
                  <a:lnTo>
                    <a:pt x="132" y="145"/>
                  </a:lnTo>
                  <a:lnTo>
                    <a:pt x="103" y="120"/>
                  </a:lnTo>
                  <a:lnTo>
                    <a:pt x="73" y="90"/>
                  </a:lnTo>
                  <a:lnTo>
                    <a:pt x="48" y="61"/>
                  </a:lnTo>
                  <a:lnTo>
                    <a:pt x="23" y="31"/>
                  </a:lnTo>
                  <a:lnTo>
                    <a:pt x="0" y="0"/>
                  </a:lnTo>
                  <a:lnTo>
                    <a:pt x="6" y="15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DD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0" name="Freeform 690"/>
            <p:cNvSpPr>
              <a:spLocks/>
            </p:cNvSpPr>
            <p:nvPr/>
          </p:nvSpPr>
          <p:spPr bwMode="auto">
            <a:xfrm>
              <a:off x="4101" y="2391"/>
              <a:ext cx="551" cy="334"/>
            </a:xfrm>
            <a:custGeom>
              <a:avLst/>
              <a:gdLst>
                <a:gd name="T0" fmla="*/ 10 w 551"/>
                <a:gd name="T1" fmla="*/ 30 h 334"/>
                <a:gd name="T2" fmla="*/ 33 w 551"/>
                <a:gd name="T3" fmla="*/ 59 h 334"/>
                <a:gd name="T4" fmla="*/ 56 w 551"/>
                <a:gd name="T5" fmla="*/ 88 h 334"/>
                <a:gd name="T6" fmla="*/ 82 w 551"/>
                <a:gd name="T7" fmla="*/ 116 h 334"/>
                <a:gd name="T8" fmla="*/ 109 w 551"/>
                <a:gd name="T9" fmla="*/ 143 h 334"/>
                <a:gd name="T10" fmla="*/ 138 w 551"/>
                <a:gd name="T11" fmla="*/ 166 h 334"/>
                <a:gd name="T12" fmla="*/ 168 w 551"/>
                <a:gd name="T13" fmla="*/ 191 h 334"/>
                <a:gd name="T14" fmla="*/ 197 w 551"/>
                <a:gd name="T15" fmla="*/ 212 h 334"/>
                <a:gd name="T16" fmla="*/ 229 w 551"/>
                <a:gd name="T17" fmla="*/ 233 h 334"/>
                <a:gd name="T18" fmla="*/ 263 w 551"/>
                <a:gd name="T19" fmla="*/ 252 h 334"/>
                <a:gd name="T20" fmla="*/ 296 w 551"/>
                <a:gd name="T21" fmla="*/ 269 h 334"/>
                <a:gd name="T22" fmla="*/ 332 w 551"/>
                <a:gd name="T23" fmla="*/ 284 h 334"/>
                <a:gd name="T24" fmla="*/ 368 w 551"/>
                <a:gd name="T25" fmla="*/ 299 h 334"/>
                <a:gd name="T26" fmla="*/ 403 w 551"/>
                <a:gd name="T27" fmla="*/ 311 h 334"/>
                <a:gd name="T28" fmla="*/ 441 w 551"/>
                <a:gd name="T29" fmla="*/ 320 h 334"/>
                <a:gd name="T30" fmla="*/ 479 w 551"/>
                <a:gd name="T31" fmla="*/ 328 h 334"/>
                <a:gd name="T32" fmla="*/ 519 w 551"/>
                <a:gd name="T33" fmla="*/ 334 h 334"/>
                <a:gd name="T34" fmla="*/ 534 w 551"/>
                <a:gd name="T35" fmla="*/ 332 h 334"/>
                <a:gd name="T36" fmla="*/ 551 w 551"/>
                <a:gd name="T37" fmla="*/ 330 h 334"/>
                <a:gd name="T38" fmla="*/ 506 w 551"/>
                <a:gd name="T39" fmla="*/ 324 h 334"/>
                <a:gd name="T40" fmla="*/ 464 w 551"/>
                <a:gd name="T41" fmla="*/ 317 h 334"/>
                <a:gd name="T42" fmla="*/ 424 w 551"/>
                <a:gd name="T43" fmla="*/ 307 h 334"/>
                <a:gd name="T44" fmla="*/ 385 w 551"/>
                <a:gd name="T45" fmla="*/ 296 h 334"/>
                <a:gd name="T46" fmla="*/ 345 w 551"/>
                <a:gd name="T47" fmla="*/ 282 h 334"/>
                <a:gd name="T48" fmla="*/ 307 w 551"/>
                <a:gd name="T49" fmla="*/ 265 h 334"/>
                <a:gd name="T50" fmla="*/ 269 w 551"/>
                <a:gd name="T51" fmla="*/ 246 h 334"/>
                <a:gd name="T52" fmla="*/ 233 w 551"/>
                <a:gd name="T53" fmla="*/ 227 h 334"/>
                <a:gd name="T54" fmla="*/ 199 w 551"/>
                <a:gd name="T55" fmla="*/ 204 h 334"/>
                <a:gd name="T56" fmla="*/ 166 w 551"/>
                <a:gd name="T57" fmla="*/ 181 h 334"/>
                <a:gd name="T58" fmla="*/ 134 w 551"/>
                <a:gd name="T59" fmla="*/ 154 h 334"/>
                <a:gd name="T60" fmla="*/ 103 w 551"/>
                <a:gd name="T61" fmla="*/ 126 h 334"/>
                <a:gd name="T62" fmla="*/ 75 w 551"/>
                <a:gd name="T63" fmla="*/ 97 h 334"/>
                <a:gd name="T64" fmla="*/ 48 w 551"/>
                <a:gd name="T65" fmla="*/ 65 h 334"/>
                <a:gd name="T66" fmla="*/ 23 w 551"/>
                <a:gd name="T67" fmla="*/ 34 h 334"/>
                <a:gd name="T68" fmla="*/ 0 w 551"/>
                <a:gd name="T69" fmla="*/ 0 h 334"/>
                <a:gd name="T70" fmla="*/ 4 w 551"/>
                <a:gd name="T71" fmla="*/ 15 h 334"/>
                <a:gd name="T72" fmla="*/ 10 w 551"/>
                <a:gd name="T73" fmla="*/ 30 h 3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1"/>
                <a:gd name="T112" fmla="*/ 0 h 334"/>
                <a:gd name="T113" fmla="*/ 551 w 551"/>
                <a:gd name="T114" fmla="*/ 334 h 3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1" h="334">
                  <a:moveTo>
                    <a:pt x="10" y="30"/>
                  </a:moveTo>
                  <a:lnTo>
                    <a:pt x="33" y="59"/>
                  </a:lnTo>
                  <a:lnTo>
                    <a:pt x="56" y="88"/>
                  </a:lnTo>
                  <a:lnTo>
                    <a:pt x="82" y="116"/>
                  </a:lnTo>
                  <a:lnTo>
                    <a:pt x="109" y="143"/>
                  </a:lnTo>
                  <a:lnTo>
                    <a:pt x="138" y="166"/>
                  </a:lnTo>
                  <a:lnTo>
                    <a:pt x="168" y="191"/>
                  </a:lnTo>
                  <a:lnTo>
                    <a:pt x="197" y="212"/>
                  </a:lnTo>
                  <a:lnTo>
                    <a:pt x="229" y="233"/>
                  </a:lnTo>
                  <a:lnTo>
                    <a:pt x="263" y="252"/>
                  </a:lnTo>
                  <a:lnTo>
                    <a:pt x="296" y="269"/>
                  </a:lnTo>
                  <a:lnTo>
                    <a:pt x="332" y="284"/>
                  </a:lnTo>
                  <a:lnTo>
                    <a:pt x="368" y="299"/>
                  </a:lnTo>
                  <a:lnTo>
                    <a:pt x="403" y="311"/>
                  </a:lnTo>
                  <a:lnTo>
                    <a:pt x="441" y="320"/>
                  </a:lnTo>
                  <a:lnTo>
                    <a:pt x="479" y="328"/>
                  </a:lnTo>
                  <a:lnTo>
                    <a:pt x="519" y="334"/>
                  </a:lnTo>
                  <a:lnTo>
                    <a:pt x="534" y="332"/>
                  </a:lnTo>
                  <a:lnTo>
                    <a:pt x="551" y="330"/>
                  </a:lnTo>
                  <a:lnTo>
                    <a:pt x="506" y="324"/>
                  </a:lnTo>
                  <a:lnTo>
                    <a:pt x="464" y="317"/>
                  </a:lnTo>
                  <a:lnTo>
                    <a:pt x="424" y="307"/>
                  </a:lnTo>
                  <a:lnTo>
                    <a:pt x="385" y="296"/>
                  </a:lnTo>
                  <a:lnTo>
                    <a:pt x="345" y="282"/>
                  </a:lnTo>
                  <a:lnTo>
                    <a:pt x="307" y="265"/>
                  </a:lnTo>
                  <a:lnTo>
                    <a:pt x="269" y="246"/>
                  </a:lnTo>
                  <a:lnTo>
                    <a:pt x="233" y="227"/>
                  </a:lnTo>
                  <a:lnTo>
                    <a:pt x="199" y="204"/>
                  </a:lnTo>
                  <a:lnTo>
                    <a:pt x="166" y="181"/>
                  </a:lnTo>
                  <a:lnTo>
                    <a:pt x="134" y="154"/>
                  </a:lnTo>
                  <a:lnTo>
                    <a:pt x="103" y="126"/>
                  </a:lnTo>
                  <a:lnTo>
                    <a:pt x="75" y="97"/>
                  </a:lnTo>
                  <a:lnTo>
                    <a:pt x="48" y="65"/>
                  </a:lnTo>
                  <a:lnTo>
                    <a:pt x="23" y="34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DD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1" name="Freeform 691"/>
            <p:cNvSpPr>
              <a:spLocks/>
            </p:cNvSpPr>
            <p:nvPr/>
          </p:nvSpPr>
          <p:spPr bwMode="auto">
            <a:xfrm>
              <a:off x="4096" y="2376"/>
              <a:ext cx="570" cy="347"/>
            </a:xfrm>
            <a:custGeom>
              <a:avLst/>
              <a:gdLst>
                <a:gd name="T0" fmla="*/ 9 w 570"/>
                <a:gd name="T1" fmla="*/ 30 h 347"/>
                <a:gd name="T2" fmla="*/ 32 w 570"/>
                <a:gd name="T3" fmla="*/ 61 h 347"/>
                <a:gd name="T4" fmla="*/ 57 w 570"/>
                <a:gd name="T5" fmla="*/ 91 h 347"/>
                <a:gd name="T6" fmla="*/ 82 w 570"/>
                <a:gd name="T7" fmla="*/ 120 h 347"/>
                <a:gd name="T8" fmla="*/ 112 w 570"/>
                <a:gd name="T9" fmla="*/ 150 h 347"/>
                <a:gd name="T10" fmla="*/ 141 w 570"/>
                <a:gd name="T11" fmla="*/ 175 h 347"/>
                <a:gd name="T12" fmla="*/ 171 w 570"/>
                <a:gd name="T13" fmla="*/ 200 h 347"/>
                <a:gd name="T14" fmla="*/ 202 w 570"/>
                <a:gd name="T15" fmla="*/ 223 h 347"/>
                <a:gd name="T16" fmla="*/ 236 w 570"/>
                <a:gd name="T17" fmla="*/ 244 h 347"/>
                <a:gd name="T18" fmla="*/ 270 w 570"/>
                <a:gd name="T19" fmla="*/ 265 h 347"/>
                <a:gd name="T20" fmla="*/ 305 w 570"/>
                <a:gd name="T21" fmla="*/ 282 h 347"/>
                <a:gd name="T22" fmla="*/ 343 w 570"/>
                <a:gd name="T23" fmla="*/ 299 h 347"/>
                <a:gd name="T24" fmla="*/ 381 w 570"/>
                <a:gd name="T25" fmla="*/ 311 h 347"/>
                <a:gd name="T26" fmla="*/ 419 w 570"/>
                <a:gd name="T27" fmla="*/ 324 h 347"/>
                <a:gd name="T28" fmla="*/ 459 w 570"/>
                <a:gd name="T29" fmla="*/ 335 h 347"/>
                <a:gd name="T30" fmla="*/ 499 w 570"/>
                <a:gd name="T31" fmla="*/ 341 h 347"/>
                <a:gd name="T32" fmla="*/ 539 w 570"/>
                <a:gd name="T33" fmla="*/ 347 h 347"/>
                <a:gd name="T34" fmla="*/ 556 w 570"/>
                <a:gd name="T35" fmla="*/ 345 h 347"/>
                <a:gd name="T36" fmla="*/ 570 w 570"/>
                <a:gd name="T37" fmla="*/ 343 h 347"/>
                <a:gd name="T38" fmla="*/ 524 w 570"/>
                <a:gd name="T39" fmla="*/ 337 h 347"/>
                <a:gd name="T40" fmla="*/ 480 w 570"/>
                <a:gd name="T41" fmla="*/ 330 h 347"/>
                <a:gd name="T42" fmla="*/ 438 w 570"/>
                <a:gd name="T43" fmla="*/ 322 h 347"/>
                <a:gd name="T44" fmla="*/ 396 w 570"/>
                <a:gd name="T45" fmla="*/ 309 h 347"/>
                <a:gd name="T46" fmla="*/ 356 w 570"/>
                <a:gd name="T47" fmla="*/ 295 h 347"/>
                <a:gd name="T48" fmla="*/ 316 w 570"/>
                <a:gd name="T49" fmla="*/ 278 h 347"/>
                <a:gd name="T50" fmla="*/ 276 w 570"/>
                <a:gd name="T51" fmla="*/ 259 h 347"/>
                <a:gd name="T52" fmla="*/ 240 w 570"/>
                <a:gd name="T53" fmla="*/ 238 h 347"/>
                <a:gd name="T54" fmla="*/ 204 w 570"/>
                <a:gd name="T55" fmla="*/ 215 h 347"/>
                <a:gd name="T56" fmla="*/ 171 w 570"/>
                <a:gd name="T57" fmla="*/ 190 h 347"/>
                <a:gd name="T58" fmla="*/ 137 w 570"/>
                <a:gd name="T59" fmla="*/ 162 h 347"/>
                <a:gd name="T60" fmla="*/ 106 w 570"/>
                <a:gd name="T61" fmla="*/ 133 h 347"/>
                <a:gd name="T62" fmla="*/ 76 w 570"/>
                <a:gd name="T63" fmla="*/ 103 h 347"/>
                <a:gd name="T64" fmla="*/ 49 w 570"/>
                <a:gd name="T65" fmla="*/ 70 h 347"/>
                <a:gd name="T66" fmla="*/ 24 w 570"/>
                <a:gd name="T67" fmla="*/ 36 h 347"/>
                <a:gd name="T68" fmla="*/ 0 w 570"/>
                <a:gd name="T69" fmla="*/ 0 h 347"/>
                <a:gd name="T70" fmla="*/ 5 w 570"/>
                <a:gd name="T71" fmla="*/ 15 h 347"/>
                <a:gd name="T72" fmla="*/ 9 w 570"/>
                <a:gd name="T73" fmla="*/ 30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0"/>
                <a:gd name="T112" fmla="*/ 0 h 347"/>
                <a:gd name="T113" fmla="*/ 570 w 570"/>
                <a:gd name="T114" fmla="*/ 347 h 3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0" h="347">
                  <a:moveTo>
                    <a:pt x="9" y="30"/>
                  </a:moveTo>
                  <a:lnTo>
                    <a:pt x="32" y="61"/>
                  </a:lnTo>
                  <a:lnTo>
                    <a:pt x="57" y="91"/>
                  </a:lnTo>
                  <a:lnTo>
                    <a:pt x="82" y="120"/>
                  </a:lnTo>
                  <a:lnTo>
                    <a:pt x="112" y="150"/>
                  </a:lnTo>
                  <a:lnTo>
                    <a:pt x="141" y="175"/>
                  </a:lnTo>
                  <a:lnTo>
                    <a:pt x="171" y="200"/>
                  </a:lnTo>
                  <a:lnTo>
                    <a:pt x="202" y="223"/>
                  </a:lnTo>
                  <a:lnTo>
                    <a:pt x="236" y="244"/>
                  </a:lnTo>
                  <a:lnTo>
                    <a:pt x="270" y="265"/>
                  </a:lnTo>
                  <a:lnTo>
                    <a:pt x="305" y="282"/>
                  </a:lnTo>
                  <a:lnTo>
                    <a:pt x="343" y="299"/>
                  </a:lnTo>
                  <a:lnTo>
                    <a:pt x="381" y="311"/>
                  </a:lnTo>
                  <a:lnTo>
                    <a:pt x="419" y="324"/>
                  </a:lnTo>
                  <a:lnTo>
                    <a:pt x="459" y="335"/>
                  </a:lnTo>
                  <a:lnTo>
                    <a:pt x="499" y="341"/>
                  </a:lnTo>
                  <a:lnTo>
                    <a:pt x="539" y="347"/>
                  </a:lnTo>
                  <a:lnTo>
                    <a:pt x="556" y="345"/>
                  </a:lnTo>
                  <a:lnTo>
                    <a:pt x="570" y="343"/>
                  </a:lnTo>
                  <a:lnTo>
                    <a:pt x="524" y="337"/>
                  </a:lnTo>
                  <a:lnTo>
                    <a:pt x="480" y="330"/>
                  </a:lnTo>
                  <a:lnTo>
                    <a:pt x="438" y="322"/>
                  </a:lnTo>
                  <a:lnTo>
                    <a:pt x="396" y="309"/>
                  </a:lnTo>
                  <a:lnTo>
                    <a:pt x="356" y="295"/>
                  </a:lnTo>
                  <a:lnTo>
                    <a:pt x="316" y="278"/>
                  </a:lnTo>
                  <a:lnTo>
                    <a:pt x="276" y="259"/>
                  </a:lnTo>
                  <a:lnTo>
                    <a:pt x="240" y="238"/>
                  </a:lnTo>
                  <a:lnTo>
                    <a:pt x="204" y="215"/>
                  </a:lnTo>
                  <a:lnTo>
                    <a:pt x="171" y="190"/>
                  </a:lnTo>
                  <a:lnTo>
                    <a:pt x="137" y="162"/>
                  </a:lnTo>
                  <a:lnTo>
                    <a:pt x="106" y="133"/>
                  </a:lnTo>
                  <a:lnTo>
                    <a:pt x="76" y="103"/>
                  </a:lnTo>
                  <a:lnTo>
                    <a:pt x="49" y="70"/>
                  </a:lnTo>
                  <a:lnTo>
                    <a:pt x="24" y="36"/>
                  </a:lnTo>
                  <a:lnTo>
                    <a:pt x="0" y="0"/>
                  </a:lnTo>
                  <a:lnTo>
                    <a:pt x="5" y="15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DD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2" name="Freeform 692"/>
            <p:cNvSpPr>
              <a:spLocks/>
            </p:cNvSpPr>
            <p:nvPr/>
          </p:nvSpPr>
          <p:spPr bwMode="auto">
            <a:xfrm>
              <a:off x="4092" y="2364"/>
              <a:ext cx="587" cy="357"/>
            </a:xfrm>
            <a:custGeom>
              <a:avLst/>
              <a:gdLst>
                <a:gd name="T0" fmla="*/ 9 w 587"/>
                <a:gd name="T1" fmla="*/ 27 h 357"/>
                <a:gd name="T2" fmla="*/ 32 w 587"/>
                <a:gd name="T3" fmla="*/ 61 h 357"/>
                <a:gd name="T4" fmla="*/ 57 w 587"/>
                <a:gd name="T5" fmla="*/ 92 h 357"/>
                <a:gd name="T6" fmla="*/ 84 w 587"/>
                <a:gd name="T7" fmla="*/ 124 h 357"/>
                <a:gd name="T8" fmla="*/ 112 w 587"/>
                <a:gd name="T9" fmla="*/ 153 h 357"/>
                <a:gd name="T10" fmla="*/ 143 w 587"/>
                <a:gd name="T11" fmla="*/ 181 h 357"/>
                <a:gd name="T12" fmla="*/ 175 w 587"/>
                <a:gd name="T13" fmla="*/ 208 h 357"/>
                <a:gd name="T14" fmla="*/ 208 w 587"/>
                <a:gd name="T15" fmla="*/ 231 h 357"/>
                <a:gd name="T16" fmla="*/ 242 w 587"/>
                <a:gd name="T17" fmla="*/ 254 h 357"/>
                <a:gd name="T18" fmla="*/ 278 w 587"/>
                <a:gd name="T19" fmla="*/ 273 h 357"/>
                <a:gd name="T20" fmla="*/ 316 w 587"/>
                <a:gd name="T21" fmla="*/ 292 h 357"/>
                <a:gd name="T22" fmla="*/ 354 w 587"/>
                <a:gd name="T23" fmla="*/ 309 h 357"/>
                <a:gd name="T24" fmla="*/ 394 w 587"/>
                <a:gd name="T25" fmla="*/ 323 h 357"/>
                <a:gd name="T26" fmla="*/ 433 w 587"/>
                <a:gd name="T27" fmla="*/ 334 h 357"/>
                <a:gd name="T28" fmla="*/ 473 w 587"/>
                <a:gd name="T29" fmla="*/ 344 h 357"/>
                <a:gd name="T30" fmla="*/ 515 w 587"/>
                <a:gd name="T31" fmla="*/ 351 h 357"/>
                <a:gd name="T32" fmla="*/ 560 w 587"/>
                <a:gd name="T33" fmla="*/ 357 h 357"/>
                <a:gd name="T34" fmla="*/ 572 w 587"/>
                <a:gd name="T35" fmla="*/ 355 h 357"/>
                <a:gd name="T36" fmla="*/ 587 w 587"/>
                <a:gd name="T37" fmla="*/ 351 h 357"/>
                <a:gd name="T38" fmla="*/ 541 w 587"/>
                <a:gd name="T39" fmla="*/ 347 h 357"/>
                <a:gd name="T40" fmla="*/ 494 w 587"/>
                <a:gd name="T41" fmla="*/ 340 h 357"/>
                <a:gd name="T42" fmla="*/ 450 w 587"/>
                <a:gd name="T43" fmla="*/ 332 h 357"/>
                <a:gd name="T44" fmla="*/ 406 w 587"/>
                <a:gd name="T45" fmla="*/ 319 h 357"/>
                <a:gd name="T46" fmla="*/ 364 w 587"/>
                <a:gd name="T47" fmla="*/ 305 h 357"/>
                <a:gd name="T48" fmla="*/ 324 w 587"/>
                <a:gd name="T49" fmla="*/ 288 h 357"/>
                <a:gd name="T50" fmla="*/ 284 w 587"/>
                <a:gd name="T51" fmla="*/ 269 h 357"/>
                <a:gd name="T52" fmla="*/ 246 w 587"/>
                <a:gd name="T53" fmla="*/ 246 h 357"/>
                <a:gd name="T54" fmla="*/ 208 w 587"/>
                <a:gd name="T55" fmla="*/ 223 h 357"/>
                <a:gd name="T56" fmla="*/ 173 w 587"/>
                <a:gd name="T57" fmla="*/ 197 h 357"/>
                <a:gd name="T58" fmla="*/ 139 w 587"/>
                <a:gd name="T59" fmla="*/ 168 h 357"/>
                <a:gd name="T60" fmla="*/ 108 w 587"/>
                <a:gd name="T61" fmla="*/ 139 h 357"/>
                <a:gd name="T62" fmla="*/ 78 w 587"/>
                <a:gd name="T63" fmla="*/ 105 h 357"/>
                <a:gd name="T64" fmla="*/ 51 w 587"/>
                <a:gd name="T65" fmla="*/ 71 h 357"/>
                <a:gd name="T66" fmla="*/ 23 w 587"/>
                <a:gd name="T67" fmla="*/ 36 h 357"/>
                <a:gd name="T68" fmla="*/ 0 w 587"/>
                <a:gd name="T69" fmla="*/ 0 h 357"/>
                <a:gd name="T70" fmla="*/ 4 w 587"/>
                <a:gd name="T71" fmla="*/ 12 h 357"/>
                <a:gd name="T72" fmla="*/ 9 w 587"/>
                <a:gd name="T73" fmla="*/ 27 h 3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7"/>
                <a:gd name="T112" fmla="*/ 0 h 357"/>
                <a:gd name="T113" fmla="*/ 587 w 587"/>
                <a:gd name="T114" fmla="*/ 357 h 3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7" h="357">
                  <a:moveTo>
                    <a:pt x="9" y="27"/>
                  </a:moveTo>
                  <a:lnTo>
                    <a:pt x="32" y="61"/>
                  </a:lnTo>
                  <a:lnTo>
                    <a:pt x="57" y="92"/>
                  </a:lnTo>
                  <a:lnTo>
                    <a:pt x="84" y="124"/>
                  </a:lnTo>
                  <a:lnTo>
                    <a:pt x="112" y="153"/>
                  </a:lnTo>
                  <a:lnTo>
                    <a:pt x="143" y="181"/>
                  </a:lnTo>
                  <a:lnTo>
                    <a:pt x="175" y="208"/>
                  </a:lnTo>
                  <a:lnTo>
                    <a:pt x="208" y="231"/>
                  </a:lnTo>
                  <a:lnTo>
                    <a:pt x="242" y="254"/>
                  </a:lnTo>
                  <a:lnTo>
                    <a:pt x="278" y="273"/>
                  </a:lnTo>
                  <a:lnTo>
                    <a:pt x="316" y="292"/>
                  </a:lnTo>
                  <a:lnTo>
                    <a:pt x="354" y="309"/>
                  </a:lnTo>
                  <a:lnTo>
                    <a:pt x="394" y="323"/>
                  </a:lnTo>
                  <a:lnTo>
                    <a:pt x="433" y="334"/>
                  </a:lnTo>
                  <a:lnTo>
                    <a:pt x="473" y="344"/>
                  </a:lnTo>
                  <a:lnTo>
                    <a:pt x="515" y="351"/>
                  </a:lnTo>
                  <a:lnTo>
                    <a:pt x="560" y="357"/>
                  </a:lnTo>
                  <a:lnTo>
                    <a:pt x="572" y="355"/>
                  </a:lnTo>
                  <a:lnTo>
                    <a:pt x="587" y="351"/>
                  </a:lnTo>
                  <a:lnTo>
                    <a:pt x="541" y="347"/>
                  </a:lnTo>
                  <a:lnTo>
                    <a:pt x="494" y="340"/>
                  </a:lnTo>
                  <a:lnTo>
                    <a:pt x="450" y="332"/>
                  </a:lnTo>
                  <a:lnTo>
                    <a:pt x="406" y="319"/>
                  </a:lnTo>
                  <a:lnTo>
                    <a:pt x="364" y="305"/>
                  </a:lnTo>
                  <a:lnTo>
                    <a:pt x="324" y="288"/>
                  </a:lnTo>
                  <a:lnTo>
                    <a:pt x="284" y="269"/>
                  </a:lnTo>
                  <a:lnTo>
                    <a:pt x="246" y="246"/>
                  </a:lnTo>
                  <a:lnTo>
                    <a:pt x="208" y="223"/>
                  </a:lnTo>
                  <a:lnTo>
                    <a:pt x="173" y="197"/>
                  </a:lnTo>
                  <a:lnTo>
                    <a:pt x="139" y="168"/>
                  </a:lnTo>
                  <a:lnTo>
                    <a:pt x="108" y="139"/>
                  </a:lnTo>
                  <a:lnTo>
                    <a:pt x="78" y="105"/>
                  </a:lnTo>
                  <a:lnTo>
                    <a:pt x="51" y="71"/>
                  </a:lnTo>
                  <a:lnTo>
                    <a:pt x="23" y="36"/>
                  </a:lnTo>
                  <a:lnTo>
                    <a:pt x="0" y="0"/>
                  </a:lnTo>
                  <a:lnTo>
                    <a:pt x="4" y="12"/>
                  </a:lnTo>
                  <a:lnTo>
                    <a:pt x="9" y="27"/>
                  </a:lnTo>
                  <a:close/>
                </a:path>
              </a:pathLst>
            </a:custGeom>
            <a:solidFill>
              <a:srgbClr val="DDB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3" name="Freeform 693"/>
            <p:cNvSpPr>
              <a:spLocks/>
            </p:cNvSpPr>
            <p:nvPr/>
          </p:nvSpPr>
          <p:spPr bwMode="auto">
            <a:xfrm>
              <a:off x="4090" y="2351"/>
              <a:ext cx="602" cy="368"/>
            </a:xfrm>
            <a:custGeom>
              <a:avLst/>
              <a:gdLst>
                <a:gd name="T0" fmla="*/ 6 w 602"/>
                <a:gd name="T1" fmla="*/ 25 h 368"/>
                <a:gd name="T2" fmla="*/ 30 w 602"/>
                <a:gd name="T3" fmla="*/ 61 h 368"/>
                <a:gd name="T4" fmla="*/ 55 w 602"/>
                <a:gd name="T5" fmla="*/ 95 h 368"/>
                <a:gd name="T6" fmla="*/ 82 w 602"/>
                <a:gd name="T7" fmla="*/ 128 h 368"/>
                <a:gd name="T8" fmla="*/ 112 w 602"/>
                <a:gd name="T9" fmla="*/ 158 h 368"/>
                <a:gd name="T10" fmla="*/ 143 w 602"/>
                <a:gd name="T11" fmla="*/ 187 h 368"/>
                <a:gd name="T12" fmla="*/ 177 w 602"/>
                <a:gd name="T13" fmla="*/ 215 h 368"/>
                <a:gd name="T14" fmla="*/ 210 w 602"/>
                <a:gd name="T15" fmla="*/ 240 h 368"/>
                <a:gd name="T16" fmla="*/ 246 w 602"/>
                <a:gd name="T17" fmla="*/ 263 h 368"/>
                <a:gd name="T18" fmla="*/ 282 w 602"/>
                <a:gd name="T19" fmla="*/ 284 h 368"/>
                <a:gd name="T20" fmla="*/ 322 w 602"/>
                <a:gd name="T21" fmla="*/ 303 h 368"/>
                <a:gd name="T22" fmla="*/ 362 w 602"/>
                <a:gd name="T23" fmla="*/ 320 h 368"/>
                <a:gd name="T24" fmla="*/ 402 w 602"/>
                <a:gd name="T25" fmla="*/ 334 h 368"/>
                <a:gd name="T26" fmla="*/ 444 w 602"/>
                <a:gd name="T27" fmla="*/ 347 h 368"/>
                <a:gd name="T28" fmla="*/ 486 w 602"/>
                <a:gd name="T29" fmla="*/ 355 h 368"/>
                <a:gd name="T30" fmla="*/ 530 w 602"/>
                <a:gd name="T31" fmla="*/ 362 h 368"/>
                <a:gd name="T32" fmla="*/ 576 w 602"/>
                <a:gd name="T33" fmla="*/ 368 h 368"/>
                <a:gd name="T34" fmla="*/ 589 w 602"/>
                <a:gd name="T35" fmla="*/ 364 h 368"/>
                <a:gd name="T36" fmla="*/ 602 w 602"/>
                <a:gd name="T37" fmla="*/ 360 h 368"/>
                <a:gd name="T38" fmla="*/ 553 w 602"/>
                <a:gd name="T39" fmla="*/ 357 h 368"/>
                <a:gd name="T40" fmla="*/ 507 w 602"/>
                <a:gd name="T41" fmla="*/ 351 h 368"/>
                <a:gd name="T42" fmla="*/ 461 w 602"/>
                <a:gd name="T43" fmla="*/ 343 h 368"/>
                <a:gd name="T44" fmla="*/ 417 w 602"/>
                <a:gd name="T45" fmla="*/ 330 h 368"/>
                <a:gd name="T46" fmla="*/ 372 w 602"/>
                <a:gd name="T47" fmla="*/ 315 h 368"/>
                <a:gd name="T48" fmla="*/ 330 w 602"/>
                <a:gd name="T49" fmla="*/ 299 h 368"/>
                <a:gd name="T50" fmla="*/ 288 w 602"/>
                <a:gd name="T51" fmla="*/ 278 h 368"/>
                <a:gd name="T52" fmla="*/ 248 w 602"/>
                <a:gd name="T53" fmla="*/ 257 h 368"/>
                <a:gd name="T54" fmla="*/ 210 w 602"/>
                <a:gd name="T55" fmla="*/ 231 h 368"/>
                <a:gd name="T56" fmla="*/ 175 w 602"/>
                <a:gd name="T57" fmla="*/ 204 h 368"/>
                <a:gd name="T58" fmla="*/ 141 w 602"/>
                <a:gd name="T59" fmla="*/ 175 h 368"/>
                <a:gd name="T60" fmla="*/ 107 w 602"/>
                <a:gd name="T61" fmla="*/ 143 h 368"/>
                <a:gd name="T62" fmla="*/ 78 w 602"/>
                <a:gd name="T63" fmla="*/ 109 h 368"/>
                <a:gd name="T64" fmla="*/ 49 w 602"/>
                <a:gd name="T65" fmla="*/ 76 h 368"/>
                <a:gd name="T66" fmla="*/ 23 w 602"/>
                <a:gd name="T67" fmla="*/ 38 h 368"/>
                <a:gd name="T68" fmla="*/ 0 w 602"/>
                <a:gd name="T69" fmla="*/ 0 h 368"/>
                <a:gd name="T70" fmla="*/ 2 w 602"/>
                <a:gd name="T71" fmla="*/ 13 h 368"/>
                <a:gd name="T72" fmla="*/ 6 w 602"/>
                <a:gd name="T73" fmla="*/ 25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02"/>
                <a:gd name="T112" fmla="*/ 0 h 368"/>
                <a:gd name="T113" fmla="*/ 602 w 602"/>
                <a:gd name="T114" fmla="*/ 368 h 3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02" h="368">
                  <a:moveTo>
                    <a:pt x="6" y="25"/>
                  </a:moveTo>
                  <a:lnTo>
                    <a:pt x="30" y="61"/>
                  </a:lnTo>
                  <a:lnTo>
                    <a:pt x="55" y="95"/>
                  </a:lnTo>
                  <a:lnTo>
                    <a:pt x="82" y="128"/>
                  </a:lnTo>
                  <a:lnTo>
                    <a:pt x="112" y="158"/>
                  </a:lnTo>
                  <a:lnTo>
                    <a:pt x="143" y="187"/>
                  </a:lnTo>
                  <a:lnTo>
                    <a:pt x="177" y="215"/>
                  </a:lnTo>
                  <a:lnTo>
                    <a:pt x="210" y="240"/>
                  </a:lnTo>
                  <a:lnTo>
                    <a:pt x="246" y="263"/>
                  </a:lnTo>
                  <a:lnTo>
                    <a:pt x="282" y="284"/>
                  </a:lnTo>
                  <a:lnTo>
                    <a:pt x="322" y="303"/>
                  </a:lnTo>
                  <a:lnTo>
                    <a:pt x="362" y="320"/>
                  </a:lnTo>
                  <a:lnTo>
                    <a:pt x="402" y="334"/>
                  </a:lnTo>
                  <a:lnTo>
                    <a:pt x="444" y="347"/>
                  </a:lnTo>
                  <a:lnTo>
                    <a:pt x="486" y="355"/>
                  </a:lnTo>
                  <a:lnTo>
                    <a:pt x="530" y="362"/>
                  </a:lnTo>
                  <a:lnTo>
                    <a:pt x="576" y="368"/>
                  </a:lnTo>
                  <a:lnTo>
                    <a:pt x="589" y="364"/>
                  </a:lnTo>
                  <a:lnTo>
                    <a:pt x="602" y="360"/>
                  </a:lnTo>
                  <a:lnTo>
                    <a:pt x="553" y="357"/>
                  </a:lnTo>
                  <a:lnTo>
                    <a:pt x="507" y="351"/>
                  </a:lnTo>
                  <a:lnTo>
                    <a:pt x="461" y="343"/>
                  </a:lnTo>
                  <a:lnTo>
                    <a:pt x="417" y="330"/>
                  </a:lnTo>
                  <a:lnTo>
                    <a:pt x="372" y="315"/>
                  </a:lnTo>
                  <a:lnTo>
                    <a:pt x="330" y="299"/>
                  </a:lnTo>
                  <a:lnTo>
                    <a:pt x="288" y="278"/>
                  </a:lnTo>
                  <a:lnTo>
                    <a:pt x="248" y="257"/>
                  </a:lnTo>
                  <a:lnTo>
                    <a:pt x="210" y="231"/>
                  </a:lnTo>
                  <a:lnTo>
                    <a:pt x="175" y="204"/>
                  </a:lnTo>
                  <a:lnTo>
                    <a:pt x="141" y="175"/>
                  </a:lnTo>
                  <a:lnTo>
                    <a:pt x="107" y="143"/>
                  </a:lnTo>
                  <a:lnTo>
                    <a:pt x="78" y="109"/>
                  </a:lnTo>
                  <a:lnTo>
                    <a:pt x="49" y="76"/>
                  </a:lnTo>
                  <a:lnTo>
                    <a:pt x="23" y="38"/>
                  </a:lnTo>
                  <a:lnTo>
                    <a:pt x="0" y="0"/>
                  </a:lnTo>
                  <a:lnTo>
                    <a:pt x="2" y="13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DEB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4" name="Freeform 694"/>
            <p:cNvSpPr>
              <a:spLocks/>
            </p:cNvSpPr>
            <p:nvPr/>
          </p:nvSpPr>
          <p:spPr bwMode="auto">
            <a:xfrm>
              <a:off x="4086" y="2339"/>
              <a:ext cx="618" cy="376"/>
            </a:xfrm>
            <a:custGeom>
              <a:avLst/>
              <a:gdLst>
                <a:gd name="T0" fmla="*/ 6 w 618"/>
                <a:gd name="T1" fmla="*/ 25 h 376"/>
                <a:gd name="T2" fmla="*/ 29 w 618"/>
                <a:gd name="T3" fmla="*/ 61 h 376"/>
                <a:gd name="T4" fmla="*/ 57 w 618"/>
                <a:gd name="T5" fmla="*/ 96 h 376"/>
                <a:gd name="T6" fmla="*/ 84 w 618"/>
                <a:gd name="T7" fmla="*/ 130 h 376"/>
                <a:gd name="T8" fmla="*/ 114 w 618"/>
                <a:gd name="T9" fmla="*/ 164 h 376"/>
                <a:gd name="T10" fmla="*/ 145 w 618"/>
                <a:gd name="T11" fmla="*/ 193 h 376"/>
                <a:gd name="T12" fmla="*/ 179 w 618"/>
                <a:gd name="T13" fmla="*/ 222 h 376"/>
                <a:gd name="T14" fmla="*/ 214 w 618"/>
                <a:gd name="T15" fmla="*/ 248 h 376"/>
                <a:gd name="T16" fmla="*/ 252 w 618"/>
                <a:gd name="T17" fmla="*/ 271 h 376"/>
                <a:gd name="T18" fmla="*/ 290 w 618"/>
                <a:gd name="T19" fmla="*/ 294 h 376"/>
                <a:gd name="T20" fmla="*/ 330 w 618"/>
                <a:gd name="T21" fmla="*/ 313 h 376"/>
                <a:gd name="T22" fmla="*/ 370 w 618"/>
                <a:gd name="T23" fmla="*/ 330 h 376"/>
                <a:gd name="T24" fmla="*/ 412 w 618"/>
                <a:gd name="T25" fmla="*/ 344 h 376"/>
                <a:gd name="T26" fmla="*/ 456 w 618"/>
                <a:gd name="T27" fmla="*/ 357 h 376"/>
                <a:gd name="T28" fmla="*/ 500 w 618"/>
                <a:gd name="T29" fmla="*/ 365 h 376"/>
                <a:gd name="T30" fmla="*/ 547 w 618"/>
                <a:gd name="T31" fmla="*/ 372 h 376"/>
                <a:gd name="T32" fmla="*/ 593 w 618"/>
                <a:gd name="T33" fmla="*/ 376 h 376"/>
                <a:gd name="T34" fmla="*/ 606 w 618"/>
                <a:gd name="T35" fmla="*/ 374 h 376"/>
                <a:gd name="T36" fmla="*/ 618 w 618"/>
                <a:gd name="T37" fmla="*/ 369 h 376"/>
                <a:gd name="T38" fmla="*/ 570 w 618"/>
                <a:gd name="T39" fmla="*/ 367 h 376"/>
                <a:gd name="T40" fmla="*/ 521 w 618"/>
                <a:gd name="T41" fmla="*/ 361 h 376"/>
                <a:gd name="T42" fmla="*/ 473 w 618"/>
                <a:gd name="T43" fmla="*/ 353 h 376"/>
                <a:gd name="T44" fmla="*/ 427 w 618"/>
                <a:gd name="T45" fmla="*/ 340 h 376"/>
                <a:gd name="T46" fmla="*/ 381 w 618"/>
                <a:gd name="T47" fmla="*/ 325 h 376"/>
                <a:gd name="T48" fmla="*/ 339 w 618"/>
                <a:gd name="T49" fmla="*/ 309 h 376"/>
                <a:gd name="T50" fmla="*/ 296 w 618"/>
                <a:gd name="T51" fmla="*/ 288 h 376"/>
                <a:gd name="T52" fmla="*/ 254 w 618"/>
                <a:gd name="T53" fmla="*/ 264 h 376"/>
                <a:gd name="T54" fmla="*/ 217 w 618"/>
                <a:gd name="T55" fmla="*/ 239 h 376"/>
                <a:gd name="T56" fmla="*/ 179 w 618"/>
                <a:gd name="T57" fmla="*/ 212 h 376"/>
                <a:gd name="T58" fmla="*/ 143 w 618"/>
                <a:gd name="T59" fmla="*/ 180 h 376"/>
                <a:gd name="T60" fmla="*/ 111 w 618"/>
                <a:gd name="T61" fmla="*/ 149 h 376"/>
                <a:gd name="T62" fmla="*/ 80 w 618"/>
                <a:gd name="T63" fmla="*/ 113 h 376"/>
                <a:gd name="T64" fmla="*/ 50 w 618"/>
                <a:gd name="T65" fmla="*/ 77 h 376"/>
                <a:gd name="T66" fmla="*/ 25 w 618"/>
                <a:gd name="T67" fmla="*/ 40 h 376"/>
                <a:gd name="T68" fmla="*/ 0 w 618"/>
                <a:gd name="T69" fmla="*/ 0 h 376"/>
                <a:gd name="T70" fmla="*/ 4 w 618"/>
                <a:gd name="T71" fmla="*/ 12 h 376"/>
                <a:gd name="T72" fmla="*/ 6 w 618"/>
                <a:gd name="T73" fmla="*/ 25 h 3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8"/>
                <a:gd name="T112" fmla="*/ 0 h 376"/>
                <a:gd name="T113" fmla="*/ 618 w 618"/>
                <a:gd name="T114" fmla="*/ 376 h 3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8" h="376">
                  <a:moveTo>
                    <a:pt x="6" y="25"/>
                  </a:moveTo>
                  <a:lnTo>
                    <a:pt x="29" y="61"/>
                  </a:lnTo>
                  <a:lnTo>
                    <a:pt x="57" y="96"/>
                  </a:lnTo>
                  <a:lnTo>
                    <a:pt x="84" y="130"/>
                  </a:lnTo>
                  <a:lnTo>
                    <a:pt x="114" y="164"/>
                  </a:lnTo>
                  <a:lnTo>
                    <a:pt x="145" y="193"/>
                  </a:lnTo>
                  <a:lnTo>
                    <a:pt x="179" y="222"/>
                  </a:lnTo>
                  <a:lnTo>
                    <a:pt x="214" y="248"/>
                  </a:lnTo>
                  <a:lnTo>
                    <a:pt x="252" y="271"/>
                  </a:lnTo>
                  <a:lnTo>
                    <a:pt x="290" y="294"/>
                  </a:lnTo>
                  <a:lnTo>
                    <a:pt x="330" y="313"/>
                  </a:lnTo>
                  <a:lnTo>
                    <a:pt x="370" y="330"/>
                  </a:lnTo>
                  <a:lnTo>
                    <a:pt x="412" y="344"/>
                  </a:lnTo>
                  <a:lnTo>
                    <a:pt x="456" y="357"/>
                  </a:lnTo>
                  <a:lnTo>
                    <a:pt x="500" y="365"/>
                  </a:lnTo>
                  <a:lnTo>
                    <a:pt x="547" y="372"/>
                  </a:lnTo>
                  <a:lnTo>
                    <a:pt x="593" y="376"/>
                  </a:lnTo>
                  <a:lnTo>
                    <a:pt x="606" y="374"/>
                  </a:lnTo>
                  <a:lnTo>
                    <a:pt x="618" y="369"/>
                  </a:lnTo>
                  <a:lnTo>
                    <a:pt x="570" y="367"/>
                  </a:lnTo>
                  <a:lnTo>
                    <a:pt x="521" y="361"/>
                  </a:lnTo>
                  <a:lnTo>
                    <a:pt x="473" y="353"/>
                  </a:lnTo>
                  <a:lnTo>
                    <a:pt x="427" y="340"/>
                  </a:lnTo>
                  <a:lnTo>
                    <a:pt x="381" y="325"/>
                  </a:lnTo>
                  <a:lnTo>
                    <a:pt x="339" y="309"/>
                  </a:lnTo>
                  <a:lnTo>
                    <a:pt x="296" y="288"/>
                  </a:lnTo>
                  <a:lnTo>
                    <a:pt x="254" y="264"/>
                  </a:lnTo>
                  <a:lnTo>
                    <a:pt x="217" y="239"/>
                  </a:lnTo>
                  <a:lnTo>
                    <a:pt x="179" y="212"/>
                  </a:lnTo>
                  <a:lnTo>
                    <a:pt x="143" y="180"/>
                  </a:lnTo>
                  <a:lnTo>
                    <a:pt x="111" y="149"/>
                  </a:lnTo>
                  <a:lnTo>
                    <a:pt x="80" y="113"/>
                  </a:lnTo>
                  <a:lnTo>
                    <a:pt x="50" y="77"/>
                  </a:lnTo>
                  <a:lnTo>
                    <a:pt x="25" y="40"/>
                  </a:lnTo>
                  <a:lnTo>
                    <a:pt x="0" y="0"/>
                  </a:lnTo>
                  <a:lnTo>
                    <a:pt x="4" y="12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DEB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5" name="Freeform 695"/>
            <p:cNvSpPr>
              <a:spLocks/>
            </p:cNvSpPr>
            <p:nvPr/>
          </p:nvSpPr>
          <p:spPr bwMode="auto">
            <a:xfrm>
              <a:off x="4084" y="2326"/>
              <a:ext cx="633" cy="385"/>
            </a:xfrm>
            <a:custGeom>
              <a:avLst/>
              <a:gdLst>
                <a:gd name="T0" fmla="*/ 6 w 633"/>
                <a:gd name="T1" fmla="*/ 25 h 385"/>
                <a:gd name="T2" fmla="*/ 29 w 633"/>
                <a:gd name="T3" fmla="*/ 63 h 385"/>
                <a:gd name="T4" fmla="*/ 55 w 633"/>
                <a:gd name="T5" fmla="*/ 101 h 385"/>
                <a:gd name="T6" fmla="*/ 84 w 633"/>
                <a:gd name="T7" fmla="*/ 134 h 385"/>
                <a:gd name="T8" fmla="*/ 113 w 633"/>
                <a:gd name="T9" fmla="*/ 168 h 385"/>
                <a:gd name="T10" fmla="*/ 147 w 633"/>
                <a:gd name="T11" fmla="*/ 200 h 385"/>
                <a:gd name="T12" fmla="*/ 181 w 633"/>
                <a:gd name="T13" fmla="*/ 229 h 385"/>
                <a:gd name="T14" fmla="*/ 216 w 633"/>
                <a:gd name="T15" fmla="*/ 256 h 385"/>
                <a:gd name="T16" fmla="*/ 254 w 633"/>
                <a:gd name="T17" fmla="*/ 282 h 385"/>
                <a:gd name="T18" fmla="*/ 294 w 633"/>
                <a:gd name="T19" fmla="*/ 303 h 385"/>
                <a:gd name="T20" fmla="*/ 336 w 633"/>
                <a:gd name="T21" fmla="*/ 324 h 385"/>
                <a:gd name="T22" fmla="*/ 378 w 633"/>
                <a:gd name="T23" fmla="*/ 340 h 385"/>
                <a:gd name="T24" fmla="*/ 423 w 633"/>
                <a:gd name="T25" fmla="*/ 355 h 385"/>
                <a:gd name="T26" fmla="*/ 467 w 633"/>
                <a:gd name="T27" fmla="*/ 368 h 385"/>
                <a:gd name="T28" fmla="*/ 513 w 633"/>
                <a:gd name="T29" fmla="*/ 376 h 385"/>
                <a:gd name="T30" fmla="*/ 559 w 633"/>
                <a:gd name="T31" fmla="*/ 382 h 385"/>
                <a:gd name="T32" fmla="*/ 608 w 633"/>
                <a:gd name="T33" fmla="*/ 385 h 385"/>
                <a:gd name="T34" fmla="*/ 620 w 633"/>
                <a:gd name="T35" fmla="*/ 382 h 385"/>
                <a:gd name="T36" fmla="*/ 633 w 633"/>
                <a:gd name="T37" fmla="*/ 378 h 385"/>
                <a:gd name="T38" fmla="*/ 631 w 633"/>
                <a:gd name="T39" fmla="*/ 378 h 385"/>
                <a:gd name="T40" fmla="*/ 629 w 633"/>
                <a:gd name="T41" fmla="*/ 378 h 385"/>
                <a:gd name="T42" fmla="*/ 578 w 633"/>
                <a:gd name="T43" fmla="*/ 376 h 385"/>
                <a:gd name="T44" fmla="*/ 528 w 633"/>
                <a:gd name="T45" fmla="*/ 372 h 385"/>
                <a:gd name="T46" fmla="*/ 479 w 633"/>
                <a:gd name="T47" fmla="*/ 364 h 385"/>
                <a:gd name="T48" fmla="*/ 433 w 633"/>
                <a:gd name="T49" fmla="*/ 351 h 385"/>
                <a:gd name="T50" fmla="*/ 387 w 633"/>
                <a:gd name="T51" fmla="*/ 336 h 385"/>
                <a:gd name="T52" fmla="*/ 341 w 633"/>
                <a:gd name="T53" fmla="*/ 317 h 385"/>
                <a:gd name="T54" fmla="*/ 298 w 633"/>
                <a:gd name="T55" fmla="*/ 296 h 385"/>
                <a:gd name="T56" fmla="*/ 256 w 633"/>
                <a:gd name="T57" fmla="*/ 273 h 385"/>
                <a:gd name="T58" fmla="*/ 216 w 633"/>
                <a:gd name="T59" fmla="*/ 248 h 385"/>
                <a:gd name="T60" fmla="*/ 179 w 633"/>
                <a:gd name="T61" fmla="*/ 219 h 385"/>
                <a:gd name="T62" fmla="*/ 143 w 633"/>
                <a:gd name="T63" fmla="*/ 187 h 385"/>
                <a:gd name="T64" fmla="*/ 109 w 633"/>
                <a:gd name="T65" fmla="*/ 153 h 385"/>
                <a:gd name="T66" fmla="*/ 80 w 633"/>
                <a:gd name="T67" fmla="*/ 118 h 385"/>
                <a:gd name="T68" fmla="*/ 50 w 633"/>
                <a:gd name="T69" fmla="*/ 80 h 385"/>
                <a:gd name="T70" fmla="*/ 23 w 633"/>
                <a:gd name="T71" fmla="*/ 40 h 385"/>
                <a:gd name="T72" fmla="*/ 0 w 633"/>
                <a:gd name="T73" fmla="*/ 0 h 385"/>
                <a:gd name="T74" fmla="*/ 2 w 633"/>
                <a:gd name="T75" fmla="*/ 13 h 385"/>
                <a:gd name="T76" fmla="*/ 6 w 633"/>
                <a:gd name="T77" fmla="*/ 25 h 38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33"/>
                <a:gd name="T118" fmla="*/ 0 h 385"/>
                <a:gd name="T119" fmla="*/ 633 w 633"/>
                <a:gd name="T120" fmla="*/ 385 h 38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33" h="385">
                  <a:moveTo>
                    <a:pt x="6" y="25"/>
                  </a:moveTo>
                  <a:lnTo>
                    <a:pt x="29" y="63"/>
                  </a:lnTo>
                  <a:lnTo>
                    <a:pt x="55" y="101"/>
                  </a:lnTo>
                  <a:lnTo>
                    <a:pt x="84" y="134"/>
                  </a:lnTo>
                  <a:lnTo>
                    <a:pt x="113" y="168"/>
                  </a:lnTo>
                  <a:lnTo>
                    <a:pt x="147" y="200"/>
                  </a:lnTo>
                  <a:lnTo>
                    <a:pt x="181" y="229"/>
                  </a:lnTo>
                  <a:lnTo>
                    <a:pt x="216" y="256"/>
                  </a:lnTo>
                  <a:lnTo>
                    <a:pt x="254" y="282"/>
                  </a:lnTo>
                  <a:lnTo>
                    <a:pt x="294" y="303"/>
                  </a:lnTo>
                  <a:lnTo>
                    <a:pt x="336" y="324"/>
                  </a:lnTo>
                  <a:lnTo>
                    <a:pt x="378" y="340"/>
                  </a:lnTo>
                  <a:lnTo>
                    <a:pt x="423" y="355"/>
                  </a:lnTo>
                  <a:lnTo>
                    <a:pt x="467" y="368"/>
                  </a:lnTo>
                  <a:lnTo>
                    <a:pt x="513" y="376"/>
                  </a:lnTo>
                  <a:lnTo>
                    <a:pt x="559" y="382"/>
                  </a:lnTo>
                  <a:lnTo>
                    <a:pt x="608" y="385"/>
                  </a:lnTo>
                  <a:lnTo>
                    <a:pt x="620" y="382"/>
                  </a:lnTo>
                  <a:lnTo>
                    <a:pt x="633" y="378"/>
                  </a:lnTo>
                  <a:lnTo>
                    <a:pt x="631" y="378"/>
                  </a:lnTo>
                  <a:lnTo>
                    <a:pt x="629" y="378"/>
                  </a:lnTo>
                  <a:lnTo>
                    <a:pt x="578" y="376"/>
                  </a:lnTo>
                  <a:lnTo>
                    <a:pt x="528" y="372"/>
                  </a:lnTo>
                  <a:lnTo>
                    <a:pt x="479" y="364"/>
                  </a:lnTo>
                  <a:lnTo>
                    <a:pt x="433" y="351"/>
                  </a:lnTo>
                  <a:lnTo>
                    <a:pt x="387" y="336"/>
                  </a:lnTo>
                  <a:lnTo>
                    <a:pt x="341" y="317"/>
                  </a:lnTo>
                  <a:lnTo>
                    <a:pt x="298" y="296"/>
                  </a:lnTo>
                  <a:lnTo>
                    <a:pt x="256" y="273"/>
                  </a:lnTo>
                  <a:lnTo>
                    <a:pt x="216" y="248"/>
                  </a:lnTo>
                  <a:lnTo>
                    <a:pt x="179" y="219"/>
                  </a:lnTo>
                  <a:lnTo>
                    <a:pt x="143" y="187"/>
                  </a:lnTo>
                  <a:lnTo>
                    <a:pt x="109" y="153"/>
                  </a:lnTo>
                  <a:lnTo>
                    <a:pt x="80" y="118"/>
                  </a:lnTo>
                  <a:lnTo>
                    <a:pt x="50" y="80"/>
                  </a:lnTo>
                  <a:lnTo>
                    <a:pt x="23" y="4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DEB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6" name="Freeform 696"/>
            <p:cNvSpPr>
              <a:spLocks/>
            </p:cNvSpPr>
            <p:nvPr/>
          </p:nvSpPr>
          <p:spPr bwMode="auto">
            <a:xfrm>
              <a:off x="4082" y="2313"/>
              <a:ext cx="647" cy="395"/>
            </a:xfrm>
            <a:custGeom>
              <a:avLst/>
              <a:gdLst>
                <a:gd name="T0" fmla="*/ 4 w 647"/>
                <a:gd name="T1" fmla="*/ 26 h 395"/>
                <a:gd name="T2" fmla="*/ 29 w 647"/>
                <a:gd name="T3" fmla="*/ 66 h 395"/>
                <a:gd name="T4" fmla="*/ 54 w 647"/>
                <a:gd name="T5" fmla="*/ 103 h 395"/>
                <a:gd name="T6" fmla="*/ 84 w 647"/>
                <a:gd name="T7" fmla="*/ 139 h 395"/>
                <a:gd name="T8" fmla="*/ 115 w 647"/>
                <a:gd name="T9" fmla="*/ 175 h 395"/>
                <a:gd name="T10" fmla="*/ 147 w 647"/>
                <a:gd name="T11" fmla="*/ 206 h 395"/>
                <a:gd name="T12" fmla="*/ 183 w 647"/>
                <a:gd name="T13" fmla="*/ 238 h 395"/>
                <a:gd name="T14" fmla="*/ 221 w 647"/>
                <a:gd name="T15" fmla="*/ 265 h 395"/>
                <a:gd name="T16" fmla="*/ 258 w 647"/>
                <a:gd name="T17" fmla="*/ 290 h 395"/>
                <a:gd name="T18" fmla="*/ 300 w 647"/>
                <a:gd name="T19" fmla="*/ 314 h 395"/>
                <a:gd name="T20" fmla="*/ 343 w 647"/>
                <a:gd name="T21" fmla="*/ 335 h 395"/>
                <a:gd name="T22" fmla="*/ 385 w 647"/>
                <a:gd name="T23" fmla="*/ 351 h 395"/>
                <a:gd name="T24" fmla="*/ 431 w 647"/>
                <a:gd name="T25" fmla="*/ 366 h 395"/>
                <a:gd name="T26" fmla="*/ 477 w 647"/>
                <a:gd name="T27" fmla="*/ 379 h 395"/>
                <a:gd name="T28" fmla="*/ 525 w 647"/>
                <a:gd name="T29" fmla="*/ 387 h 395"/>
                <a:gd name="T30" fmla="*/ 574 w 647"/>
                <a:gd name="T31" fmla="*/ 393 h 395"/>
                <a:gd name="T32" fmla="*/ 622 w 647"/>
                <a:gd name="T33" fmla="*/ 395 h 395"/>
                <a:gd name="T34" fmla="*/ 635 w 647"/>
                <a:gd name="T35" fmla="*/ 391 h 395"/>
                <a:gd name="T36" fmla="*/ 647 w 647"/>
                <a:gd name="T37" fmla="*/ 387 h 395"/>
                <a:gd name="T38" fmla="*/ 639 w 647"/>
                <a:gd name="T39" fmla="*/ 387 h 395"/>
                <a:gd name="T40" fmla="*/ 631 w 647"/>
                <a:gd name="T41" fmla="*/ 387 h 395"/>
                <a:gd name="T42" fmla="*/ 580 w 647"/>
                <a:gd name="T43" fmla="*/ 385 h 395"/>
                <a:gd name="T44" fmla="*/ 530 w 647"/>
                <a:gd name="T45" fmla="*/ 381 h 395"/>
                <a:gd name="T46" fmla="*/ 481 w 647"/>
                <a:gd name="T47" fmla="*/ 372 h 395"/>
                <a:gd name="T48" fmla="*/ 433 w 647"/>
                <a:gd name="T49" fmla="*/ 360 h 395"/>
                <a:gd name="T50" fmla="*/ 387 w 647"/>
                <a:gd name="T51" fmla="*/ 345 h 395"/>
                <a:gd name="T52" fmla="*/ 340 w 647"/>
                <a:gd name="T53" fmla="*/ 326 h 395"/>
                <a:gd name="T54" fmla="*/ 298 w 647"/>
                <a:gd name="T55" fmla="*/ 305 h 395"/>
                <a:gd name="T56" fmla="*/ 256 w 647"/>
                <a:gd name="T57" fmla="*/ 280 h 395"/>
                <a:gd name="T58" fmla="*/ 216 w 647"/>
                <a:gd name="T59" fmla="*/ 253 h 395"/>
                <a:gd name="T60" fmla="*/ 179 w 647"/>
                <a:gd name="T61" fmla="*/ 223 h 395"/>
                <a:gd name="T62" fmla="*/ 143 w 647"/>
                <a:gd name="T63" fmla="*/ 192 h 395"/>
                <a:gd name="T64" fmla="*/ 109 w 647"/>
                <a:gd name="T65" fmla="*/ 158 h 395"/>
                <a:gd name="T66" fmla="*/ 78 w 647"/>
                <a:gd name="T67" fmla="*/ 122 h 395"/>
                <a:gd name="T68" fmla="*/ 50 w 647"/>
                <a:gd name="T69" fmla="*/ 82 h 395"/>
                <a:gd name="T70" fmla="*/ 23 w 647"/>
                <a:gd name="T71" fmla="*/ 42 h 395"/>
                <a:gd name="T72" fmla="*/ 0 w 647"/>
                <a:gd name="T73" fmla="*/ 0 h 395"/>
                <a:gd name="T74" fmla="*/ 2 w 647"/>
                <a:gd name="T75" fmla="*/ 13 h 395"/>
                <a:gd name="T76" fmla="*/ 4 w 647"/>
                <a:gd name="T77" fmla="*/ 26 h 39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7"/>
                <a:gd name="T118" fmla="*/ 0 h 395"/>
                <a:gd name="T119" fmla="*/ 647 w 647"/>
                <a:gd name="T120" fmla="*/ 395 h 39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7" h="395">
                  <a:moveTo>
                    <a:pt x="4" y="26"/>
                  </a:moveTo>
                  <a:lnTo>
                    <a:pt x="29" y="66"/>
                  </a:lnTo>
                  <a:lnTo>
                    <a:pt x="54" y="103"/>
                  </a:lnTo>
                  <a:lnTo>
                    <a:pt x="84" y="139"/>
                  </a:lnTo>
                  <a:lnTo>
                    <a:pt x="115" y="175"/>
                  </a:lnTo>
                  <a:lnTo>
                    <a:pt x="147" y="206"/>
                  </a:lnTo>
                  <a:lnTo>
                    <a:pt x="183" y="238"/>
                  </a:lnTo>
                  <a:lnTo>
                    <a:pt x="221" y="265"/>
                  </a:lnTo>
                  <a:lnTo>
                    <a:pt x="258" y="290"/>
                  </a:lnTo>
                  <a:lnTo>
                    <a:pt x="300" y="314"/>
                  </a:lnTo>
                  <a:lnTo>
                    <a:pt x="343" y="335"/>
                  </a:lnTo>
                  <a:lnTo>
                    <a:pt x="385" y="351"/>
                  </a:lnTo>
                  <a:lnTo>
                    <a:pt x="431" y="366"/>
                  </a:lnTo>
                  <a:lnTo>
                    <a:pt x="477" y="379"/>
                  </a:lnTo>
                  <a:lnTo>
                    <a:pt x="525" y="387"/>
                  </a:lnTo>
                  <a:lnTo>
                    <a:pt x="574" y="393"/>
                  </a:lnTo>
                  <a:lnTo>
                    <a:pt x="622" y="395"/>
                  </a:lnTo>
                  <a:lnTo>
                    <a:pt x="635" y="391"/>
                  </a:lnTo>
                  <a:lnTo>
                    <a:pt x="647" y="387"/>
                  </a:lnTo>
                  <a:lnTo>
                    <a:pt x="639" y="387"/>
                  </a:lnTo>
                  <a:lnTo>
                    <a:pt x="631" y="387"/>
                  </a:lnTo>
                  <a:lnTo>
                    <a:pt x="580" y="385"/>
                  </a:lnTo>
                  <a:lnTo>
                    <a:pt x="530" y="381"/>
                  </a:lnTo>
                  <a:lnTo>
                    <a:pt x="481" y="372"/>
                  </a:lnTo>
                  <a:lnTo>
                    <a:pt x="433" y="360"/>
                  </a:lnTo>
                  <a:lnTo>
                    <a:pt x="387" y="345"/>
                  </a:lnTo>
                  <a:lnTo>
                    <a:pt x="340" y="326"/>
                  </a:lnTo>
                  <a:lnTo>
                    <a:pt x="298" y="305"/>
                  </a:lnTo>
                  <a:lnTo>
                    <a:pt x="256" y="280"/>
                  </a:lnTo>
                  <a:lnTo>
                    <a:pt x="216" y="253"/>
                  </a:lnTo>
                  <a:lnTo>
                    <a:pt x="179" y="223"/>
                  </a:lnTo>
                  <a:lnTo>
                    <a:pt x="143" y="192"/>
                  </a:lnTo>
                  <a:lnTo>
                    <a:pt x="109" y="158"/>
                  </a:lnTo>
                  <a:lnTo>
                    <a:pt x="78" y="122"/>
                  </a:lnTo>
                  <a:lnTo>
                    <a:pt x="50" y="82"/>
                  </a:lnTo>
                  <a:lnTo>
                    <a:pt x="23" y="42"/>
                  </a:lnTo>
                  <a:lnTo>
                    <a:pt x="0" y="0"/>
                  </a:lnTo>
                  <a:lnTo>
                    <a:pt x="2" y="1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DEB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7" name="Freeform 697"/>
            <p:cNvSpPr>
              <a:spLocks/>
            </p:cNvSpPr>
            <p:nvPr/>
          </p:nvSpPr>
          <p:spPr bwMode="auto">
            <a:xfrm>
              <a:off x="4080" y="2301"/>
              <a:ext cx="660" cy="403"/>
            </a:xfrm>
            <a:custGeom>
              <a:avLst/>
              <a:gdLst>
                <a:gd name="T0" fmla="*/ 4 w 660"/>
                <a:gd name="T1" fmla="*/ 25 h 403"/>
                <a:gd name="T2" fmla="*/ 27 w 660"/>
                <a:gd name="T3" fmla="*/ 65 h 403"/>
                <a:gd name="T4" fmla="*/ 54 w 660"/>
                <a:gd name="T5" fmla="*/ 105 h 403"/>
                <a:gd name="T6" fmla="*/ 84 w 660"/>
                <a:gd name="T7" fmla="*/ 143 h 403"/>
                <a:gd name="T8" fmla="*/ 113 w 660"/>
                <a:gd name="T9" fmla="*/ 178 h 403"/>
                <a:gd name="T10" fmla="*/ 147 w 660"/>
                <a:gd name="T11" fmla="*/ 212 h 403"/>
                <a:gd name="T12" fmla="*/ 183 w 660"/>
                <a:gd name="T13" fmla="*/ 244 h 403"/>
                <a:gd name="T14" fmla="*/ 220 w 660"/>
                <a:gd name="T15" fmla="*/ 273 h 403"/>
                <a:gd name="T16" fmla="*/ 260 w 660"/>
                <a:gd name="T17" fmla="*/ 298 h 403"/>
                <a:gd name="T18" fmla="*/ 302 w 660"/>
                <a:gd name="T19" fmla="*/ 321 h 403"/>
                <a:gd name="T20" fmla="*/ 345 w 660"/>
                <a:gd name="T21" fmla="*/ 342 h 403"/>
                <a:gd name="T22" fmla="*/ 391 w 660"/>
                <a:gd name="T23" fmla="*/ 361 h 403"/>
                <a:gd name="T24" fmla="*/ 437 w 660"/>
                <a:gd name="T25" fmla="*/ 376 h 403"/>
                <a:gd name="T26" fmla="*/ 483 w 660"/>
                <a:gd name="T27" fmla="*/ 389 h 403"/>
                <a:gd name="T28" fmla="*/ 532 w 660"/>
                <a:gd name="T29" fmla="*/ 397 h 403"/>
                <a:gd name="T30" fmla="*/ 582 w 660"/>
                <a:gd name="T31" fmla="*/ 401 h 403"/>
                <a:gd name="T32" fmla="*/ 633 w 660"/>
                <a:gd name="T33" fmla="*/ 403 h 403"/>
                <a:gd name="T34" fmla="*/ 635 w 660"/>
                <a:gd name="T35" fmla="*/ 403 h 403"/>
                <a:gd name="T36" fmla="*/ 637 w 660"/>
                <a:gd name="T37" fmla="*/ 403 h 403"/>
                <a:gd name="T38" fmla="*/ 649 w 660"/>
                <a:gd name="T39" fmla="*/ 399 h 403"/>
                <a:gd name="T40" fmla="*/ 660 w 660"/>
                <a:gd name="T41" fmla="*/ 395 h 403"/>
                <a:gd name="T42" fmla="*/ 647 w 660"/>
                <a:gd name="T43" fmla="*/ 395 h 403"/>
                <a:gd name="T44" fmla="*/ 633 w 660"/>
                <a:gd name="T45" fmla="*/ 395 h 403"/>
                <a:gd name="T46" fmla="*/ 582 w 660"/>
                <a:gd name="T47" fmla="*/ 395 h 403"/>
                <a:gd name="T48" fmla="*/ 530 w 660"/>
                <a:gd name="T49" fmla="*/ 389 h 403"/>
                <a:gd name="T50" fmla="*/ 481 w 660"/>
                <a:gd name="T51" fmla="*/ 380 h 403"/>
                <a:gd name="T52" fmla="*/ 433 w 660"/>
                <a:gd name="T53" fmla="*/ 368 h 403"/>
                <a:gd name="T54" fmla="*/ 387 w 660"/>
                <a:gd name="T55" fmla="*/ 351 h 403"/>
                <a:gd name="T56" fmla="*/ 340 w 660"/>
                <a:gd name="T57" fmla="*/ 332 h 403"/>
                <a:gd name="T58" fmla="*/ 296 w 660"/>
                <a:gd name="T59" fmla="*/ 311 h 403"/>
                <a:gd name="T60" fmla="*/ 256 w 660"/>
                <a:gd name="T61" fmla="*/ 286 h 403"/>
                <a:gd name="T62" fmla="*/ 216 w 660"/>
                <a:gd name="T63" fmla="*/ 258 h 403"/>
                <a:gd name="T64" fmla="*/ 178 w 660"/>
                <a:gd name="T65" fmla="*/ 229 h 403"/>
                <a:gd name="T66" fmla="*/ 143 w 660"/>
                <a:gd name="T67" fmla="*/ 195 h 403"/>
                <a:gd name="T68" fmla="*/ 109 w 660"/>
                <a:gd name="T69" fmla="*/ 162 h 403"/>
                <a:gd name="T70" fmla="*/ 77 w 660"/>
                <a:gd name="T71" fmla="*/ 124 h 403"/>
                <a:gd name="T72" fmla="*/ 48 w 660"/>
                <a:gd name="T73" fmla="*/ 84 h 403"/>
                <a:gd name="T74" fmla="*/ 23 w 660"/>
                <a:gd name="T75" fmla="*/ 44 h 403"/>
                <a:gd name="T76" fmla="*/ 0 w 660"/>
                <a:gd name="T77" fmla="*/ 0 h 403"/>
                <a:gd name="T78" fmla="*/ 2 w 660"/>
                <a:gd name="T79" fmla="*/ 12 h 403"/>
                <a:gd name="T80" fmla="*/ 4 w 660"/>
                <a:gd name="T81" fmla="*/ 25 h 4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60"/>
                <a:gd name="T124" fmla="*/ 0 h 403"/>
                <a:gd name="T125" fmla="*/ 660 w 660"/>
                <a:gd name="T126" fmla="*/ 403 h 40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60" h="403">
                  <a:moveTo>
                    <a:pt x="4" y="25"/>
                  </a:moveTo>
                  <a:lnTo>
                    <a:pt x="27" y="65"/>
                  </a:lnTo>
                  <a:lnTo>
                    <a:pt x="54" y="105"/>
                  </a:lnTo>
                  <a:lnTo>
                    <a:pt x="84" y="143"/>
                  </a:lnTo>
                  <a:lnTo>
                    <a:pt x="113" y="178"/>
                  </a:lnTo>
                  <a:lnTo>
                    <a:pt x="147" y="212"/>
                  </a:lnTo>
                  <a:lnTo>
                    <a:pt x="183" y="244"/>
                  </a:lnTo>
                  <a:lnTo>
                    <a:pt x="220" y="273"/>
                  </a:lnTo>
                  <a:lnTo>
                    <a:pt x="260" y="298"/>
                  </a:lnTo>
                  <a:lnTo>
                    <a:pt x="302" y="321"/>
                  </a:lnTo>
                  <a:lnTo>
                    <a:pt x="345" y="342"/>
                  </a:lnTo>
                  <a:lnTo>
                    <a:pt x="391" y="361"/>
                  </a:lnTo>
                  <a:lnTo>
                    <a:pt x="437" y="376"/>
                  </a:lnTo>
                  <a:lnTo>
                    <a:pt x="483" y="389"/>
                  </a:lnTo>
                  <a:lnTo>
                    <a:pt x="532" y="397"/>
                  </a:lnTo>
                  <a:lnTo>
                    <a:pt x="582" y="401"/>
                  </a:lnTo>
                  <a:lnTo>
                    <a:pt x="633" y="403"/>
                  </a:lnTo>
                  <a:lnTo>
                    <a:pt x="635" y="403"/>
                  </a:lnTo>
                  <a:lnTo>
                    <a:pt x="637" y="403"/>
                  </a:lnTo>
                  <a:lnTo>
                    <a:pt x="649" y="399"/>
                  </a:lnTo>
                  <a:lnTo>
                    <a:pt x="660" y="395"/>
                  </a:lnTo>
                  <a:lnTo>
                    <a:pt x="647" y="395"/>
                  </a:lnTo>
                  <a:lnTo>
                    <a:pt x="633" y="395"/>
                  </a:lnTo>
                  <a:lnTo>
                    <a:pt x="582" y="395"/>
                  </a:lnTo>
                  <a:lnTo>
                    <a:pt x="530" y="389"/>
                  </a:lnTo>
                  <a:lnTo>
                    <a:pt x="481" y="380"/>
                  </a:lnTo>
                  <a:lnTo>
                    <a:pt x="433" y="368"/>
                  </a:lnTo>
                  <a:lnTo>
                    <a:pt x="387" y="351"/>
                  </a:lnTo>
                  <a:lnTo>
                    <a:pt x="340" y="332"/>
                  </a:lnTo>
                  <a:lnTo>
                    <a:pt x="296" y="311"/>
                  </a:lnTo>
                  <a:lnTo>
                    <a:pt x="256" y="286"/>
                  </a:lnTo>
                  <a:lnTo>
                    <a:pt x="216" y="258"/>
                  </a:lnTo>
                  <a:lnTo>
                    <a:pt x="178" y="229"/>
                  </a:lnTo>
                  <a:lnTo>
                    <a:pt x="143" y="195"/>
                  </a:lnTo>
                  <a:lnTo>
                    <a:pt x="109" y="162"/>
                  </a:lnTo>
                  <a:lnTo>
                    <a:pt x="77" y="124"/>
                  </a:lnTo>
                  <a:lnTo>
                    <a:pt x="48" y="84"/>
                  </a:lnTo>
                  <a:lnTo>
                    <a:pt x="23" y="44"/>
                  </a:lnTo>
                  <a:lnTo>
                    <a:pt x="0" y="0"/>
                  </a:lnTo>
                  <a:lnTo>
                    <a:pt x="2" y="12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DE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8" name="Freeform 698"/>
            <p:cNvSpPr>
              <a:spLocks/>
            </p:cNvSpPr>
            <p:nvPr/>
          </p:nvSpPr>
          <p:spPr bwMode="auto">
            <a:xfrm>
              <a:off x="4080" y="2290"/>
              <a:ext cx="670" cy="410"/>
            </a:xfrm>
            <a:custGeom>
              <a:avLst/>
              <a:gdLst>
                <a:gd name="T0" fmla="*/ 2 w 670"/>
                <a:gd name="T1" fmla="*/ 23 h 410"/>
                <a:gd name="T2" fmla="*/ 25 w 670"/>
                <a:gd name="T3" fmla="*/ 65 h 410"/>
                <a:gd name="T4" fmla="*/ 52 w 670"/>
                <a:gd name="T5" fmla="*/ 105 h 410"/>
                <a:gd name="T6" fmla="*/ 80 w 670"/>
                <a:gd name="T7" fmla="*/ 145 h 410"/>
                <a:gd name="T8" fmla="*/ 111 w 670"/>
                <a:gd name="T9" fmla="*/ 181 h 410"/>
                <a:gd name="T10" fmla="*/ 145 w 670"/>
                <a:gd name="T11" fmla="*/ 215 h 410"/>
                <a:gd name="T12" fmla="*/ 181 w 670"/>
                <a:gd name="T13" fmla="*/ 246 h 410"/>
                <a:gd name="T14" fmla="*/ 218 w 670"/>
                <a:gd name="T15" fmla="*/ 276 h 410"/>
                <a:gd name="T16" fmla="*/ 258 w 670"/>
                <a:gd name="T17" fmla="*/ 303 h 410"/>
                <a:gd name="T18" fmla="*/ 300 w 670"/>
                <a:gd name="T19" fmla="*/ 328 h 410"/>
                <a:gd name="T20" fmla="*/ 342 w 670"/>
                <a:gd name="T21" fmla="*/ 349 h 410"/>
                <a:gd name="T22" fmla="*/ 389 w 670"/>
                <a:gd name="T23" fmla="*/ 368 h 410"/>
                <a:gd name="T24" fmla="*/ 435 w 670"/>
                <a:gd name="T25" fmla="*/ 383 h 410"/>
                <a:gd name="T26" fmla="*/ 483 w 670"/>
                <a:gd name="T27" fmla="*/ 395 h 410"/>
                <a:gd name="T28" fmla="*/ 532 w 670"/>
                <a:gd name="T29" fmla="*/ 404 h 410"/>
                <a:gd name="T30" fmla="*/ 582 w 670"/>
                <a:gd name="T31" fmla="*/ 408 h 410"/>
                <a:gd name="T32" fmla="*/ 633 w 670"/>
                <a:gd name="T33" fmla="*/ 410 h 410"/>
                <a:gd name="T34" fmla="*/ 641 w 670"/>
                <a:gd name="T35" fmla="*/ 410 h 410"/>
                <a:gd name="T36" fmla="*/ 649 w 670"/>
                <a:gd name="T37" fmla="*/ 410 h 410"/>
                <a:gd name="T38" fmla="*/ 660 w 670"/>
                <a:gd name="T39" fmla="*/ 406 h 410"/>
                <a:gd name="T40" fmla="*/ 670 w 670"/>
                <a:gd name="T41" fmla="*/ 402 h 410"/>
                <a:gd name="T42" fmla="*/ 652 w 670"/>
                <a:gd name="T43" fmla="*/ 402 h 410"/>
                <a:gd name="T44" fmla="*/ 633 w 670"/>
                <a:gd name="T45" fmla="*/ 404 h 410"/>
                <a:gd name="T46" fmla="*/ 580 w 670"/>
                <a:gd name="T47" fmla="*/ 402 h 410"/>
                <a:gd name="T48" fmla="*/ 530 w 670"/>
                <a:gd name="T49" fmla="*/ 395 h 410"/>
                <a:gd name="T50" fmla="*/ 479 w 670"/>
                <a:gd name="T51" fmla="*/ 387 h 410"/>
                <a:gd name="T52" fmla="*/ 431 w 670"/>
                <a:gd name="T53" fmla="*/ 374 h 410"/>
                <a:gd name="T54" fmla="*/ 384 w 670"/>
                <a:gd name="T55" fmla="*/ 358 h 410"/>
                <a:gd name="T56" fmla="*/ 338 w 670"/>
                <a:gd name="T57" fmla="*/ 339 h 410"/>
                <a:gd name="T58" fmla="*/ 294 w 670"/>
                <a:gd name="T59" fmla="*/ 315 h 410"/>
                <a:gd name="T60" fmla="*/ 252 w 670"/>
                <a:gd name="T61" fmla="*/ 290 h 410"/>
                <a:gd name="T62" fmla="*/ 212 w 670"/>
                <a:gd name="T63" fmla="*/ 263 h 410"/>
                <a:gd name="T64" fmla="*/ 174 w 670"/>
                <a:gd name="T65" fmla="*/ 231 h 410"/>
                <a:gd name="T66" fmla="*/ 138 w 670"/>
                <a:gd name="T67" fmla="*/ 198 h 410"/>
                <a:gd name="T68" fmla="*/ 105 w 670"/>
                <a:gd name="T69" fmla="*/ 162 h 410"/>
                <a:gd name="T70" fmla="*/ 75 w 670"/>
                <a:gd name="T71" fmla="*/ 124 h 410"/>
                <a:gd name="T72" fmla="*/ 46 w 670"/>
                <a:gd name="T73" fmla="*/ 84 h 410"/>
                <a:gd name="T74" fmla="*/ 21 w 670"/>
                <a:gd name="T75" fmla="*/ 44 h 410"/>
                <a:gd name="T76" fmla="*/ 0 w 670"/>
                <a:gd name="T77" fmla="*/ 0 h 410"/>
                <a:gd name="T78" fmla="*/ 0 w 670"/>
                <a:gd name="T79" fmla="*/ 11 h 410"/>
                <a:gd name="T80" fmla="*/ 2 w 670"/>
                <a:gd name="T81" fmla="*/ 23 h 4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70"/>
                <a:gd name="T124" fmla="*/ 0 h 410"/>
                <a:gd name="T125" fmla="*/ 670 w 670"/>
                <a:gd name="T126" fmla="*/ 410 h 41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70" h="410">
                  <a:moveTo>
                    <a:pt x="2" y="23"/>
                  </a:moveTo>
                  <a:lnTo>
                    <a:pt x="25" y="65"/>
                  </a:lnTo>
                  <a:lnTo>
                    <a:pt x="52" y="105"/>
                  </a:lnTo>
                  <a:lnTo>
                    <a:pt x="80" y="145"/>
                  </a:lnTo>
                  <a:lnTo>
                    <a:pt x="111" y="181"/>
                  </a:lnTo>
                  <a:lnTo>
                    <a:pt x="145" y="215"/>
                  </a:lnTo>
                  <a:lnTo>
                    <a:pt x="181" y="246"/>
                  </a:lnTo>
                  <a:lnTo>
                    <a:pt x="218" y="276"/>
                  </a:lnTo>
                  <a:lnTo>
                    <a:pt x="258" y="303"/>
                  </a:lnTo>
                  <a:lnTo>
                    <a:pt x="300" y="328"/>
                  </a:lnTo>
                  <a:lnTo>
                    <a:pt x="342" y="349"/>
                  </a:lnTo>
                  <a:lnTo>
                    <a:pt x="389" y="368"/>
                  </a:lnTo>
                  <a:lnTo>
                    <a:pt x="435" y="383"/>
                  </a:lnTo>
                  <a:lnTo>
                    <a:pt x="483" y="395"/>
                  </a:lnTo>
                  <a:lnTo>
                    <a:pt x="532" y="404"/>
                  </a:lnTo>
                  <a:lnTo>
                    <a:pt x="582" y="408"/>
                  </a:lnTo>
                  <a:lnTo>
                    <a:pt x="633" y="410"/>
                  </a:lnTo>
                  <a:lnTo>
                    <a:pt x="641" y="410"/>
                  </a:lnTo>
                  <a:lnTo>
                    <a:pt x="649" y="410"/>
                  </a:lnTo>
                  <a:lnTo>
                    <a:pt x="660" y="406"/>
                  </a:lnTo>
                  <a:lnTo>
                    <a:pt x="670" y="402"/>
                  </a:lnTo>
                  <a:lnTo>
                    <a:pt x="652" y="402"/>
                  </a:lnTo>
                  <a:lnTo>
                    <a:pt x="633" y="404"/>
                  </a:lnTo>
                  <a:lnTo>
                    <a:pt x="580" y="402"/>
                  </a:lnTo>
                  <a:lnTo>
                    <a:pt x="530" y="395"/>
                  </a:lnTo>
                  <a:lnTo>
                    <a:pt x="479" y="387"/>
                  </a:lnTo>
                  <a:lnTo>
                    <a:pt x="431" y="374"/>
                  </a:lnTo>
                  <a:lnTo>
                    <a:pt x="384" y="358"/>
                  </a:lnTo>
                  <a:lnTo>
                    <a:pt x="338" y="339"/>
                  </a:lnTo>
                  <a:lnTo>
                    <a:pt x="294" y="315"/>
                  </a:lnTo>
                  <a:lnTo>
                    <a:pt x="252" y="290"/>
                  </a:lnTo>
                  <a:lnTo>
                    <a:pt x="212" y="263"/>
                  </a:lnTo>
                  <a:lnTo>
                    <a:pt x="174" y="231"/>
                  </a:lnTo>
                  <a:lnTo>
                    <a:pt x="138" y="198"/>
                  </a:lnTo>
                  <a:lnTo>
                    <a:pt x="105" y="162"/>
                  </a:lnTo>
                  <a:lnTo>
                    <a:pt x="75" y="124"/>
                  </a:lnTo>
                  <a:lnTo>
                    <a:pt x="46" y="84"/>
                  </a:lnTo>
                  <a:lnTo>
                    <a:pt x="21" y="44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DE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39" name="Freeform 699"/>
            <p:cNvSpPr>
              <a:spLocks/>
            </p:cNvSpPr>
            <p:nvPr/>
          </p:nvSpPr>
          <p:spPr bwMode="auto">
            <a:xfrm>
              <a:off x="4078" y="2278"/>
              <a:ext cx="683" cy="418"/>
            </a:xfrm>
            <a:custGeom>
              <a:avLst/>
              <a:gdLst>
                <a:gd name="T0" fmla="*/ 2 w 683"/>
                <a:gd name="T1" fmla="*/ 23 h 418"/>
                <a:gd name="T2" fmla="*/ 25 w 683"/>
                <a:gd name="T3" fmla="*/ 67 h 418"/>
                <a:gd name="T4" fmla="*/ 50 w 683"/>
                <a:gd name="T5" fmla="*/ 107 h 418"/>
                <a:gd name="T6" fmla="*/ 79 w 683"/>
                <a:gd name="T7" fmla="*/ 147 h 418"/>
                <a:gd name="T8" fmla="*/ 111 w 683"/>
                <a:gd name="T9" fmla="*/ 185 h 418"/>
                <a:gd name="T10" fmla="*/ 145 w 683"/>
                <a:gd name="T11" fmla="*/ 218 h 418"/>
                <a:gd name="T12" fmla="*/ 180 w 683"/>
                <a:gd name="T13" fmla="*/ 252 h 418"/>
                <a:gd name="T14" fmla="*/ 218 w 683"/>
                <a:gd name="T15" fmla="*/ 281 h 418"/>
                <a:gd name="T16" fmla="*/ 258 w 683"/>
                <a:gd name="T17" fmla="*/ 309 h 418"/>
                <a:gd name="T18" fmla="*/ 298 w 683"/>
                <a:gd name="T19" fmla="*/ 334 h 418"/>
                <a:gd name="T20" fmla="*/ 342 w 683"/>
                <a:gd name="T21" fmla="*/ 355 h 418"/>
                <a:gd name="T22" fmla="*/ 389 w 683"/>
                <a:gd name="T23" fmla="*/ 374 h 418"/>
                <a:gd name="T24" fmla="*/ 435 w 683"/>
                <a:gd name="T25" fmla="*/ 391 h 418"/>
                <a:gd name="T26" fmla="*/ 483 w 683"/>
                <a:gd name="T27" fmla="*/ 403 h 418"/>
                <a:gd name="T28" fmla="*/ 532 w 683"/>
                <a:gd name="T29" fmla="*/ 412 h 418"/>
                <a:gd name="T30" fmla="*/ 584 w 683"/>
                <a:gd name="T31" fmla="*/ 418 h 418"/>
                <a:gd name="T32" fmla="*/ 635 w 683"/>
                <a:gd name="T33" fmla="*/ 418 h 418"/>
                <a:gd name="T34" fmla="*/ 649 w 683"/>
                <a:gd name="T35" fmla="*/ 418 h 418"/>
                <a:gd name="T36" fmla="*/ 662 w 683"/>
                <a:gd name="T37" fmla="*/ 418 h 418"/>
                <a:gd name="T38" fmla="*/ 672 w 683"/>
                <a:gd name="T39" fmla="*/ 414 h 418"/>
                <a:gd name="T40" fmla="*/ 683 w 683"/>
                <a:gd name="T41" fmla="*/ 409 h 418"/>
                <a:gd name="T42" fmla="*/ 660 w 683"/>
                <a:gd name="T43" fmla="*/ 412 h 418"/>
                <a:gd name="T44" fmla="*/ 635 w 683"/>
                <a:gd name="T45" fmla="*/ 412 h 418"/>
                <a:gd name="T46" fmla="*/ 582 w 683"/>
                <a:gd name="T47" fmla="*/ 409 h 418"/>
                <a:gd name="T48" fmla="*/ 532 w 683"/>
                <a:gd name="T49" fmla="*/ 403 h 418"/>
                <a:gd name="T50" fmla="*/ 481 w 683"/>
                <a:gd name="T51" fmla="*/ 395 h 418"/>
                <a:gd name="T52" fmla="*/ 433 w 683"/>
                <a:gd name="T53" fmla="*/ 380 h 418"/>
                <a:gd name="T54" fmla="*/ 384 w 683"/>
                <a:gd name="T55" fmla="*/ 365 h 418"/>
                <a:gd name="T56" fmla="*/ 338 w 683"/>
                <a:gd name="T57" fmla="*/ 344 h 418"/>
                <a:gd name="T58" fmla="*/ 294 w 683"/>
                <a:gd name="T59" fmla="*/ 323 h 418"/>
                <a:gd name="T60" fmla="*/ 252 w 683"/>
                <a:gd name="T61" fmla="*/ 296 h 418"/>
                <a:gd name="T62" fmla="*/ 212 w 683"/>
                <a:gd name="T63" fmla="*/ 269 h 418"/>
                <a:gd name="T64" fmla="*/ 174 w 683"/>
                <a:gd name="T65" fmla="*/ 237 h 418"/>
                <a:gd name="T66" fmla="*/ 138 w 683"/>
                <a:gd name="T67" fmla="*/ 204 h 418"/>
                <a:gd name="T68" fmla="*/ 105 w 683"/>
                <a:gd name="T69" fmla="*/ 166 h 418"/>
                <a:gd name="T70" fmla="*/ 75 w 683"/>
                <a:gd name="T71" fmla="*/ 128 h 418"/>
                <a:gd name="T72" fmla="*/ 48 w 683"/>
                <a:gd name="T73" fmla="*/ 88 h 418"/>
                <a:gd name="T74" fmla="*/ 23 w 683"/>
                <a:gd name="T75" fmla="*/ 46 h 418"/>
                <a:gd name="T76" fmla="*/ 0 w 683"/>
                <a:gd name="T77" fmla="*/ 0 h 418"/>
                <a:gd name="T78" fmla="*/ 2 w 683"/>
                <a:gd name="T79" fmla="*/ 12 h 418"/>
                <a:gd name="T80" fmla="*/ 2 w 683"/>
                <a:gd name="T81" fmla="*/ 23 h 4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83"/>
                <a:gd name="T124" fmla="*/ 0 h 418"/>
                <a:gd name="T125" fmla="*/ 683 w 683"/>
                <a:gd name="T126" fmla="*/ 418 h 4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83" h="418">
                  <a:moveTo>
                    <a:pt x="2" y="23"/>
                  </a:moveTo>
                  <a:lnTo>
                    <a:pt x="25" y="67"/>
                  </a:lnTo>
                  <a:lnTo>
                    <a:pt x="50" y="107"/>
                  </a:lnTo>
                  <a:lnTo>
                    <a:pt x="79" y="147"/>
                  </a:lnTo>
                  <a:lnTo>
                    <a:pt x="111" y="185"/>
                  </a:lnTo>
                  <a:lnTo>
                    <a:pt x="145" y="218"/>
                  </a:lnTo>
                  <a:lnTo>
                    <a:pt x="180" y="252"/>
                  </a:lnTo>
                  <a:lnTo>
                    <a:pt x="218" y="281"/>
                  </a:lnTo>
                  <a:lnTo>
                    <a:pt x="258" y="309"/>
                  </a:lnTo>
                  <a:lnTo>
                    <a:pt x="298" y="334"/>
                  </a:lnTo>
                  <a:lnTo>
                    <a:pt x="342" y="355"/>
                  </a:lnTo>
                  <a:lnTo>
                    <a:pt x="389" y="374"/>
                  </a:lnTo>
                  <a:lnTo>
                    <a:pt x="435" y="391"/>
                  </a:lnTo>
                  <a:lnTo>
                    <a:pt x="483" y="403"/>
                  </a:lnTo>
                  <a:lnTo>
                    <a:pt x="532" y="412"/>
                  </a:lnTo>
                  <a:lnTo>
                    <a:pt x="584" y="418"/>
                  </a:lnTo>
                  <a:lnTo>
                    <a:pt x="635" y="418"/>
                  </a:lnTo>
                  <a:lnTo>
                    <a:pt x="649" y="418"/>
                  </a:lnTo>
                  <a:lnTo>
                    <a:pt x="662" y="418"/>
                  </a:lnTo>
                  <a:lnTo>
                    <a:pt x="672" y="414"/>
                  </a:lnTo>
                  <a:lnTo>
                    <a:pt x="683" y="409"/>
                  </a:lnTo>
                  <a:lnTo>
                    <a:pt x="660" y="412"/>
                  </a:lnTo>
                  <a:lnTo>
                    <a:pt x="635" y="412"/>
                  </a:lnTo>
                  <a:lnTo>
                    <a:pt x="582" y="409"/>
                  </a:lnTo>
                  <a:lnTo>
                    <a:pt x="532" y="403"/>
                  </a:lnTo>
                  <a:lnTo>
                    <a:pt x="481" y="395"/>
                  </a:lnTo>
                  <a:lnTo>
                    <a:pt x="433" y="380"/>
                  </a:lnTo>
                  <a:lnTo>
                    <a:pt x="384" y="365"/>
                  </a:lnTo>
                  <a:lnTo>
                    <a:pt x="338" y="344"/>
                  </a:lnTo>
                  <a:lnTo>
                    <a:pt x="294" y="323"/>
                  </a:lnTo>
                  <a:lnTo>
                    <a:pt x="252" y="296"/>
                  </a:lnTo>
                  <a:lnTo>
                    <a:pt x="212" y="269"/>
                  </a:lnTo>
                  <a:lnTo>
                    <a:pt x="174" y="237"/>
                  </a:lnTo>
                  <a:lnTo>
                    <a:pt x="138" y="204"/>
                  </a:lnTo>
                  <a:lnTo>
                    <a:pt x="105" y="166"/>
                  </a:lnTo>
                  <a:lnTo>
                    <a:pt x="75" y="128"/>
                  </a:lnTo>
                  <a:lnTo>
                    <a:pt x="48" y="88"/>
                  </a:lnTo>
                  <a:lnTo>
                    <a:pt x="23" y="46"/>
                  </a:lnTo>
                  <a:lnTo>
                    <a:pt x="0" y="0"/>
                  </a:lnTo>
                  <a:lnTo>
                    <a:pt x="2" y="12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DE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0" name="Freeform 700"/>
            <p:cNvSpPr>
              <a:spLocks/>
            </p:cNvSpPr>
            <p:nvPr/>
          </p:nvSpPr>
          <p:spPr bwMode="auto">
            <a:xfrm>
              <a:off x="4078" y="2267"/>
              <a:ext cx="693" cy="427"/>
            </a:xfrm>
            <a:custGeom>
              <a:avLst/>
              <a:gdLst>
                <a:gd name="T0" fmla="*/ 2 w 693"/>
                <a:gd name="T1" fmla="*/ 23 h 427"/>
                <a:gd name="T2" fmla="*/ 23 w 693"/>
                <a:gd name="T3" fmla="*/ 67 h 427"/>
                <a:gd name="T4" fmla="*/ 48 w 693"/>
                <a:gd name="T5" fmla="*/ 107 h 427"/>
                <a:gd name="T6" fmla="*/ 77 w 693"/>
                <a:gd name="T7" fmla="*/ 147 h 427"/>
                <a:gd name="T8" fmla="*/ 107 w 693"/>
                <a:gd name="T9" fmla="*/ 185 h 427"/>
                <a:gd name="T10" fmla="*/ 140 w 693"/>
                <a:gd name="T11" fmla="*/ 221 h 427"/>
                <a:gd name="T12" fmla="*/ 176 w 693"/>
                <a:gd name="T13" fmla="*/ 254 h 427"/>
                <a:gd name="T14" fmla="*/ 214 w 693"/>
                <a:gd name="T15" fmla="*/ 286 h 427"/>
                <a:gd name="T16" fmla="*/ 254 w 693"/>
                <a:gd name="T17" fmla="*/ 313 h 427"/>
                <a:gd name="T18" fmla="*/ 296 w 693"/>
                <a:gd name="T19" fmla="*/ 338 h 427"/>
                <a:gd name="T20" fmla="*/ 340 w 693"/>
                <a:gd name="T21" fmla="*/ 362 h 427"/>
                <a:gd name="T22" fmla="*/ 386 w 693"/>
                <a:gd name="T23" fmla="*/ 381 h 427"/>
                <a:gd name="T24" fmla="*/ 433 w 693"/>
                <a:gd name="T25" fmla="*/ 397 h 427"/>
                <a:gd name="T26" fmla="*/ 481 w 693"/>
                <a:gd name="T27" fmla="*/ 410 h 427"/>
                <a:gd name="T28" fmla="*/ 532 w 693"/>
                <a:gd name="T29" fmla="*/ 418 h 427"/>
                <a:gd name="T30" fmla="*/ 582 w 693"/>
                <a:gd name="T31" fmla="*/ 425 h 427"/>
                <a:gd name="T32" fmla="*/ 635 w 693"/>
                <a:gd name="T33" fmla="*/ 427 h 427"/>
                <a:gd name="T34" fmla="*/ 654 w 693"/>
                <a:gd name="T35" fmla="*/ 425 h 427"/>
                <a:gd name="T36" fmla="*/ 672 w 693"/>
                <a:gd name="T37" fmla="*/ 425 h 427"/>
                <a:gd name="T38" fmla="*/ 683 w 693"/>
                <a:gd name="T39" fmla="*/ 420 h 427"/>
                <a:gd name="T40" fmla="*/ 693 w 693"/>
                <a:gd name="T41" fmla="*/ 416 h 427"/>
                <a:gd name="T42" fmla="*/ 664 w 693"/>
                <a:gd name="T43" fmla="*/ 418 h 427"/>
                <a:gd name="T44" fmla="*/ 635 w 693"/>
                <a:gd name="T45" fmla="*/ 418 h 427"/>
                <a:gd name="T46" fmla="*/ 582 w 693"/>
                <a:gd name="T47" fmla="*/ 416 h 427"/>
                <a:gd name="T48" fmla="*/ 529 w 693"/>
                <a:gd name="T49" fmla="*/ 410 h 427"/>
                <a:gd name="T50" fmla="*/ 479 w 693"/>
                <a:gd name="T51" fmla="*/ 402 h 427"/>
                <a:gd name="T52" fmla="*/ 431 w 693"/>
                <a:gd name="T53" fmla="*/ 387 h 427"/>
                <a:gd name="T54" fmla="*/ 382 w 693"/>
                <a:gd name="T55" fmla="*/ 370 h 427"/>
                <a:gd name="T56" fmla="*/ 336 w 693"/>
                <a:gd name="T57" fmla="*/ 351 h 427"/>
                <a:gd name="T58" fmla="*/ 292 w 693"/>
                <a:gd name="T59" fmla="*/ 328 h 427"/>
                <a:gd name="T60" fmla="*/ 250 w 693"/>
                <a:gd name="T61" fmla="*/ 301 h 427"/>
                <a:gd name="T62" fmla="*/ 210 w 693"/>
                <a:gd name="T63" fmla="*/ 273 h 427"/>
                <a:gd name="T64" fmla="*/ 172 w 693"/>
                <a:gd name="T65" fmla="*/ 240 h 427"/>
                <a:gd name="T66" fmla="*/ 136 w 693"/>
                <a:gd name="T67" fmla="*/ 206 h 427"/>
                <a:gd name="T68" fmla="*/ 103 w 693"/>
                <a:gd name="T69" fmla="*/ 168 h 427"/>
                <a:gd name="T70" fmla="*/ 73 w 693"/>
                <a:gd name="T71" fmla="*/ 130 h 427"/>
                <a:gd name="T72" fmla="*/ 46 w 693"/>
                <a:gd name="T73" fmla="*/ 88 h 427"/>
                <a:gd name="T74" fmla="*/ 21 w 693"/>
                <a:gd name="T75" fmla="*/ 46 h 427"/>
                <a:gd name="T76" fmla="*/ 0 w 693"/>
                <a:gd name="T77" fmla="*/ 0 h 427"/>
                <a:gd name="T78" fmla="*/ 0 w 693"/>
                <a:gd name="T79" fmla="*/ 11 h 427"/>
                <a:gd name="T80" fmla="*/ 2 w 693"/>
                <a:gd name="T81" fmla="*/ 23 h 4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93"/>
                <a:gd name="T124" fmla="*/ 0 h 427"/>
                <a:gd name="T125" fmla="*/ 693 w 693"/>
                <a:gd name="T126" fmla="*/ 427 h 4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93" h="427">
                  <a:moveTo>
                    <a:pt x="2" y="23"/>
                  </a:moveTo>
                  <a:lnTo>
                    <a:pt x="23" y="67"/>
                  </a:lnTo>
                  <a:lnTo>
                    <a:pt x="48" y="107"/>
                  </a:lnTo>
                  <a:lnTo>
                    <a:pt x="77" y="147"/>
                  </a:lnTo>
                  <a:lnTo>
                    <a:pt x="107" y="185"/>
                  </a:lnTo>
                  <a:lnTo>
                    <a:pt x="140" y="221"/>
                  </a:lnTo>
                  <a:lnTo>
                    <a:pt x="176" y="254"/>
                  </a:lnTo>
                  <a:lnTo>
                    <a:pt x="214" y="286"/>
                  </a:lnTo>
                  <a:lnTo>
                    <a:pt x="254" y="313"/>
                  </a:lnTo>
                  <a:lnTo>
                    <a:pt x="296" y="338"/>
                  </a:lnTo>
                  <a:lnTo>
                    <a:pt x="340" y="362"/>
                  </a:lnTo>
                  <a:lnTo>
                    <a:pt x="386" y="381"/>
                  </a:lnTo>
                  <a:lnTo>
                    <a:pt x="433" y="397"/>
                  </a:lnTo>
                  <a:lnTo>
                    <a:pt x="481" y="410"/>
                  </a:lnTo>
                  <a:lnTo>
                    <a:pt x="532" y="418"/>
                  </a:lnTo>
                  <a:lnTo>
                    <a:pt x="582" y="425"/>
                  </a:lnTo>
                  <a:lnTo>
                    <a:pt x="635" y="427"/>
                  </a:lnTo>
                  <a:lnTo>
                    <a:pt x="654" y="425"/>
                  </a:lnTo>
                  <a:lnTo>
                    <a:pt x="672" y="425"/>
                  </a:lnTo>
                  <a:lnTo>
                    <a:pt x="683" y="420"/>
                  </a:lnTo>
                  <a:lnTo>
                    <a:pt x="693" y="416"/>
                  </a:lnTo>
                  <a:lnTo>
                    <a:pt x="664" y="418"/>
                  </a:lnTo>
                  <a:lnTo>
                    <a:pt x="635" y="418"/>
                  </a:lnTo>
                  <a:lnTo>
                    <a:pt x="582" y="416"/>
                  </a:lnTo>
                  <a:lnTo>
                    <a:pt x="529" y="410"/>
                  </a:lnTo>
                  <a:lnTo>
                    <a:pt x="479" y="402"/>
                  </a:lnTo>
                  <a:lnTo>
                    <a:pt x="431" y="387"/>
                  </a:lnTo>
                  <a:lnTo>
                    <a:pt x="382" y="370"/>
                  </a:lnTo>
                  <a:lnTo>
                    <a:pt x="336" y="351"/>
                  </a:lnTo>
                  <a:lnTo>
                    <a:pt x="292" y="328"/>
                  </a:lnTo>
                  <a:lnTo>
                    <a:pt x="250" y="301"/>
                  </a:lnTo>
                  <a:lnTo>
                    <a:pt x="210" y="273"/>
                  </a:lnTo>
                  <a:lnTo>
                    <a:pt x="172" y="240"/>
                  </a:lnTo>
                  <a:lnTo>
                    <a:pt x="136" y="206"/>
                  </a:lnTo>
                  <a:lnTo>
                    <a:pt x="103" y="168"/>
                  </a:lnTo>
                  <a:lnTo>
                    <a:pt x="73" y="130"/>
                  </a:lnTo>
                  <a:lnTo>
                    <a:pt x="46" y="88"/>
                  </a:lnTo>
                  <a:lnTo>
                    <a:pt x="21" y="46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DF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1" name="Freeform 701"/>
            <p:cNvSpPr>
              <a:spLocks/>
            </p:cNvSpPr>
            <p:nvPr/>
          </p:nvSpPr>
          <p:spPr bwMode="auto">
            <a:xfrm>
              <a:off x="4078" y="2257"/>
              <a:ext cx="704" cy="433"/>
            </a:xfrm>
            <a:custGeom>
              <a:avLst/>
              <a:gdLst>
                <a:gd name="T0" fmla="*/ 0 w 704"/>
                <a:gd name="T1" fmla="*/ 21 h 433"/>
                <a:gd name="T2" fmla="*/ 23 w 704"/>
                <a:gd name="T3" fmla="*/ 67 h 433"/>
                <a:gd name="T4" fmla="*/ 48 w 704"/>
                <a:gd name="T5" fmla="*/ 109 h 433"/>
                <a:gd name="T6" fmla="*/ 75 w 704"/>
                <a:gd name="T7" fmla="*/ 149 h 433"/>
                <a:gd name="T8" fmla="*/ 105 w 704"/>
                <a:gd name="T9" fmla="*/ 187 h 433"/>
                <a:gd name="T10" fmla="*/ 138 w 704"/>
                <a:gd name="T11" fmla="*/ 225 h 433"/>
                <a:gd name="T12" fmla="*/ 174 w 704"/>
                <a:gd name="T13" fmla="*/ 258 h 433"/>
                <a:gd name="T14" fmla="*/ 212 w 704"/>
                <a:gd name="T15" fmla="*/ 290 h 433"/>
                <a:gd name="T16" fmla="*/ 252 w 704"/>
                <a:gd name="T17" fmla="*/ 317 h 433"/>
                <a:gd name="T18" fmla="*/ 294 w 704"/>
                <a:gd name="T19" fmla="*/ 344 h 433"/>
                <a:gd name="T20" fmla="*/ 338 w 704"/>
                <a:gd name="T21" fmla="*/ 365 h 433"/>
                <a:gd name="T22" fmla="*/ 384 w 704"/>
                <a:gd name="T23" fmla="*/ 386 h 433"/>
                <a:gd name="T24" fmla="*/ 433 w 704"/>
                <a:gd name="T25" fmla="*/ 401 h 433"/>
                <a:gd name="T26" fmla="*/ 481 w 704"/>
                <a:gd name="T27" fmla="*/ 416 h 433"/>
                <a:gd name="T28" fmla="*/ 532 w 704"/>
                <a:gd name="T29" fmla="*/ 424 h 433"/>
                <a:gd name="T30" fmla="*/ 582 w 704"/>
                <a:gd name="T31" fmla="*/ 430 h 433"/>
                <a:gd name="T32" fmla="*/ 635 w 704"/>
                <a:gd name="T33" fmla="*/ 433 h 433"/>
                <a:gd name="T34" fmla="*/ 660 w 704"/>
                <a:gd name="T35" fmla="*/ 433 h 433"/>
                <a:gd name="T36" fmla="*/ 683 w 704"/>
                <a:gd name="T37" fmla="*/ 430 h 433"/>
                <a:gd name="T38" fmla="*/ 693 w 704"/>
                <a:gd name="T39" fmla="*/ 426 h 433"/>
                <a:gd name="T40" fmla="*/ 704 w 704"/>
                <a:gd name="T41" fmla="*/ 422 h 433"/>
                <a:gd name="T42" fmla="*/ 687 w 704"/>
                <a:gd name="T43" fmla="*/ 422 h 433"/>
                <a:gd name="T44" fmla="*/ 670 w 704"/>
                <a:gd name="T45" fmla="*/ 424 h 433"/>
                <a:gd name="T46" fmla="*/ 651 w 704"/>
                <a:gd name="T47" fmla="*/ 424 h 433"/>
                <a:gd name="T48" fmla="*/ 635 w 704"/>
                <a:gd name="T49" fmla="*/ 424 h 433"/>
                <a:gd name="T50" fmla="*/ 582 w 704"/>
                <a:gd name="T51" fmla="*/ 422 h 433"/>
                <a:gd name="T52" fmla="*/ 529 w 704"/>
                <a:gd name="T53" fmla="*/ 416 h 433"/>
                <a:gd name="T54" fmla="*/ 479 w 704"/>
                <a:gd name="T55" fmla="*/ 407 h 433"/>
                <a:gd name="T56" fmla="*/ 429 w 704"/>
                <a:gd name="T57" fmla="*/ 393 h 433"/>
                <a:gd name="T58" fmla="*/ 380 w 704"/>
                <a:gd name="T59" fmla="*/ 376 h 433"/>
                <a:gd name="T60" fmla="*/ 334 w 704"/>
                <a:gd name="T61" fmla="*/ 355 h 433"/>
                <a:gd name="T62" fmla="*/ 290 w 704"/>
                <a:gd name="T63" fmla="*/ 332 h 433"/>
                <a:gd name="T64" fmla="*/ 248 w 704"/>
                <a:gd name="T65" fmla="*/ 306 h 433"/>
                <a:gd name="T66" fmla="*/ 208 w 704"/>
                <a:gd name="T67" fmla="*/ 275 h 433"/>
                <a:gd name="T68" fmla="*/ 170 w 704"/>
                <a:gd name="T69" fmla="*/ 243 h 433"/>
                <a:gd name="T70" fmla="*/ 134 w 704"/>
                <a:gd name="T71" fmla="*/ 208 h 433"/>
                <a:gd name="T72" fmla="*/ 100 w 704"/>
                <a:gd name="T73" fmla="*/ 172 h 433"/>
                <a:gd name="T74" fmla="*/ 71 w 704"/>
                <a:gd name="T75" fmla="*/ 132 h 433"/>
                <a:gd name="T76" fmla="*/ 44 w 704"/>
                <a:gd name="T77" fmla="*/ 90 h 433"/>
                <a:gd name="T78" fmla="*/ 21 w 704"/>
                <a:gd name="T79" fmla="*/ 46 h 433"/>
                <a:gd name="T80" fmla="*/ 0 w 704"/>
                <a:gd name="T81" fmla="*/ 0 h 433"/>
                <a:gd name="T82" fmla="*/ 0 w 704"/>
                <a:gd name="T83" fmla="*/ 10 h 433"/>
                <a:gd name="T84" fmla="*/ 0 w 704"/>
                <a:gd name="T85" fmla="*/ 21 h 4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04"/>
                <a:gd name="T130" fmla="*/ 0 h 433"/>
                <a:gd name="T131" fmla="*/ 704 w 704"/>
                <a:gd name="T132" fmla="*/ 433 h 4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04" h="433">
                  <a:moveTo>
                    <a:pt x="0" y="21"/>
                  </a:moveTo>
                  <a:lnTo>
                    <a:pt x="23" y="67"/>
                  </a:lnTo>
                  <a:lnTo>
                    <a:pt x="48" y="109"/>
                  </a:lnTo>
                  <a:lnTo>
                    <a:pt x="75" y="149"/>
                  </a:lnTo>
                  <a:lnTo>
                    <a:pt x="105" y="187"/>
                  </a:lnTo>
                  <a:lnTo>
                    <a:pt x="138" y="225"/>
                  </a:lnTo>
                  <a:lnTo>
                    <a:pt x="174" y="258"/>
                  </a:lnTo>
                  <a:lnTo>
                    <a:pt x="212" y="290"/>
                  </a:lnTo>
                  <a:lnTo>
                    <a:pt x="252" y="317"/>
                  </a:lnTo>
                  <a:lnTo>
                    <a:pt x="294" y="344"/>
                  </a:lnTo>
                  <a:lnTo>
                    <a:pt x="338" y="365"/>
                  </a:lnTo>
                  <a:lnTo>
                    <a:pt x="384" y="386"/>
                  </a:lnTo>
                  <a:lnTo>
                    <a:pt x="433" y="401"/>
                  </a:lnTo>
                  <a:lnTo>
                    <a:pt x="481" y="416"/>
                  </a:lnTo>
                  <a:lnTo>
                    <a:pt x="532" y="424"/>
                  </a:lnTo>
                  <a:lnTo>
                    <a:pt x="582" y="430"/>
                  </a:lnTo>
                  <a:lnTo>
                    <a:pt x="635" y="433"/>
                  </a:lnTo>
                  <a:lnTo>
                    <a:pt x="660" y="433"/>
                  </a:lnTo>
                  <a:lnTo>
                    <a:pt x="683" y="430"/>
                  </a:lnTo>
                  <a:lnTo>
                    <a:pt x="693" y="426"/>
                  </a:lnTo>
                  <a:lnTo>
                    <a:pt x="704" y="422"/>
                  </a:lnTo>
                  <a:lnTo>
                    <a:pt x="687" y="422"/>
                  </a:lnTo>
                  <a:lnTo>
                    <a:pt x="670" y="424"/>
                  </a:lnTo>
                  <a:lnTo>
                    <a:pt x="651" y="424"/>
                  </a:lnTo>
                  <a:lnTo>
                    <a:pt x="635" y="424"/>
                  </a:lnTo>
                  <a:lnTo>
                    <a:pt x="582" y="422"/>
                  </a:lnTo>
                  <a:lnTo>
                    <a:pt x="529" y="416"/>
                  </a:lnTo>
                  <a:lnTo>
                    <a:pt x="479" y="407"/>
                  </a:lnTo>
                  <a:lnTo>
                    <a:pt x="429" y="393"/>
                  </a:lnTo>
                  <a:lnTo>
                    <a:pt x="380" y="376"/>
                  </a:lnTo>
                  <a:lnTo>
                    <a:pt x="334" y="355"/>
                  </a:lnTo>
                  <a:lnTo>
                    <a:pt x="290" y="332"/>
                  </a:lnTo>
                  <a:lnTo>
                    <a:pt x="248" y="306"/>
                  </a:lnTo>
                  <a:lnTo>
                    <a:pt x="208" y="275"/>
                  </a:lnTo>
                  <a:lnTo>
                    <a:pt x="170" y="243"/>
                  </a:lnTo>
                  <a:lnTo>
                    <a:pt x="134" y="208"/>
                  </a:lnTo>
                  <a:lnTo>
                    <a:pt x="100" y="172"/>
                  </a:lnTo>
                  <a:lnTo>
                    <a:pt x="71" y="132"/>
                  </a:lnTo>
                  <a:lnTo>
                    <a:pt x="44" y="90"/>
                  </a:lnTo>
                  <a:lnTo>
                    <a:pt x="21" y="46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F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2" name="Freeform 702"/>
            <p:cNvSpPr>
              <a:spLocks/>
            </p:cNvSpPr>
            <p:nvPr/>
          </p:nvSpPr>
          <p:spPr bwMode="auto">
            <a:xfrm>
              <a:off x="4078" y="2246"/>
              <a:ext cx="712" cy="439"/>
            </a:xfrm>
            <a:custGeom>
              <a:avLst/>
              <a:gdLst>
                <a:gd name="T0" fmla="*/ 0 w 712"/>
                <a:gd name="T1" fmla="*/ 21 h 439"/>
                <a:gd name="T2" fmla="*/ 21 w 712"/>
                <a:gd name="T3" fmla="*/ 67 h 439"/>
                <a:gd name="T4" fmla="*/ 46 w 712"/>
                <a:gd name="T5" fmla="*/ 109 h 439"/>
                <a:gd name="T6" fmla="*/ 73 w 712"/>
                <a:gd name="T7" fmla="*/ 151 h 439"/>
                <a:gd name="T8" fmla="*/ 103 w 712"/>
                <a:gd name="T9" fmla="*/ 189 h 439"/>
                <a:gd name="T10" fmla="*/ 136 w 712"/>
                <a:gd name="T11" fmla="*/ 227 h 439"/>
                <a:gd name="T12" fmla="*/ 172 w 712"/>
                <a:gd name="T13" fmla="*/ 261 h 439"/>
                <a:gd name="T14" fmla="*/ 210 w 712"/>
                <a:gd name="T15" fmla="*/ 294 h 439"/>
                <a:gd name="T16" fmla="*/ 250 w 712"/>
                <a:gd name="T17" fmla="*/ 322 h 439"/>
                <a:gd name="T18" fmla="*/ 292 w 712"/>
                <a:gd name="T19" fmla="*/ 349 h 439"/>
                <a:gd name="T20" fmla="*/ 336 w 712"/>
                <a:gd name="T21" fmla="*/ 372 h 439"/>
                <a:gd name="T22" fmla="*/ 382 w 712"/>
                <a:gd name="T23" fmla="*/ 391 h 439"/>
                <a:gd name="T24" fmla="*/ 431 w 712"/>
                <a:gd name="T25" fmla="*/ 408 h 439"/>
                <a:gd name="T26" fmla="*/ 479 w 712"/>
                <a:gd name="T27" fmla="*/ 423 h 439"/>
                <a:gd name="T28" fmla="*/ 529 w 712"/>
                <a:gd name="T29" fmla="*/ 431 h 439"/>
                <a:gd name="T30" fmla="*/ 582 w 712"/>
                <a:gd name="T31" fmla="*/ 437 h 439"/>
                <a:gd name="T32" fmla="*/ 635 w 712"/>
                <a:gd name="T33" fmla="*/ 439 h 439"/>
                <a:gd name="T34" fmla="*/ 664 w 712"/>
                <a:gd name="T35" fmla="*/ 439 h 439"/>
                <a:gd name="T36" fmla="*/ 693 w 712"/>
                <a:gd name="T37" fmla="*/ 437 h 439"/>
                <a:gd name="T38" fmla="*/ 704 w 712"/>
                <a:gd name="T39" fmla="*/ 433 h 439"/>
                <a:gd name="T40" fmla="*/ 712 w 712"/>
                <a:gd name="T41" fmla="*/ 427 h 439"/>
                <a:gd name="T42" fmla="*/ 693 w 712"/>
                <a:gd name="T43" fmla="*/ 429 h 439"/>
                <a:gd name="T44" fmla="*/ 675 w 712"/>
                <a:gd name="T45" fmla="*/ 431 h 439"/>
                <a:gd name="T46" fmla="*/ 656 w 712"/>
                <a:gd name="T47" fmla="*/ 431 h 439"/>
                <a:gd name="T48" fmla="*/ 635 w 712"/>
                <a:gd name="T49" fmla="*/ 431 h 439"/>
                <a:gd name="T50" fmla="*/ 582 w 712"/>
                <a:gd name="T51" fmla="*/ 429 h 439"/>
                <a:gd name="T52" fmla="*/ 529 w 712"/>
                <a:gd name="T53" fmla="*/ 423 h 439"/>
                <a:gd name="T54" fmla="*/ 477 w 712"/>
                <a:gd name="T55" fmla="*/ 414 h 439"/>
                <a:gd name="T56" fmla="*/ 429 w 712"/>
                <a:gd name="T57" fmla="*/ 399 h 439"/>
                <a:gd name="T58" fmla="*/ 380 w 712"/>
                <a:gd name="T59" fmla="*/ 383 h 439"/>
                <a:gd name="T60" fmla="*/ 334 w 712"/>
                <a:gd name="T61" fmla="*/ 362 h 439"/>
                <a:gd name="T62" fmla="*/ 288 w 712"/>
                <a:gd name="T63" fmla="*/ 338 h 439"/>
                <a:gd name="T64" fmla="*/ 246 w 712"/>
                <a:gd name="T65" fmla="*/ 311 h 439"/>
                <a:gd name="T66" fmla="*/ 206 w 712"/>
                <a:gd name="T67" fmla="*/ 280 h 439"/>
                <a:gd name="T68" fmla="*/ 168 w 712"/>
                <a:gd name="T69" fmla="*/ 248 h 439"/>
                <a:gd name="T70" fmla="*/ 132 w 712"/>
                <a:gd name="T71" fmla="*/ 212 h 439"/>
                <a:gd name="T72" fmla="*/ 100 w 712"/>
                <a:gd name="T73" fmla="*/ 175 h 439"/>
                <a:gd name="T74" fmla="*/ 69 w 712"/>
                <a:gd name="T75" fmla="*/ 133 h 439"/>
                <a:gd name="T76" fmla="*/ 44 w 712"/>
                <a:gd name="T77" fmla="*/ 91 h 439"/>
                <a:gd name="T78" fmla="*/ 18 w 712"/>
                <a:gd name="T79" fmla="*/ 46 h 439"/>
                <a:gd name="T80" fmla="*/ 0 w 712"/>
                <a:gd name="T81" fmla="*/ 0 h 439"/>
                <a:gd name="T82" fmla="*/ 0 w 712"/>
                <a:gd name="T83" fmla="*/ 11 h 439"/>
                <a:gd name="T84" fmla="*/ 0 w 712"/>
                <a:gd name="T85" fmla="*/ 21 h 4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12"/>
                <a:gd name="T130" fmla="*/ 0 h 439"/>
                <a:gd name="T131" fmla="*/ 712 w 712"/>
                <a:gd name="T132" fmla="*/ 439 h 43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12" h="439">
                  <a:moveTo>
                    <a:pt x="0" y="21"/>
                  </a:moveTo>
                  <a:lnTo>
                    <a:pt x="21" y="67"/>
                  </a:lnTo>
                  <a:lnTo>
                    <a:pt x="46" y="109"/>
                  </a:lnTo>
                  <a:lnTo>
                    <a:pt x="73" y="151"/>
                  </a:lnTo>
                  <a:lnTo>
                    <a:pt x="103" y="189"/>
                  </a:lnTo>
                  <a:lnTo>
                    <a:pt x="136" y="227"/>
                  </a:lnTo>
                  <a:lnTo>
                    <a:pt x="172" y="261"/>
                  </a:lnTo>
                  <a:lnTo>
                    <a:pt x="210" y="294"/>
                  </a:lnTo>
                  <a:lnTo>
                    <a:pt x="250" y="322"/>
                  </a:lnTo>
                  <a:lnTo>
                    <a:pt x="292" y="349"/>
                  </a:lnTo>
                  <a:lnTo>
                    <a:pt x="336" y="372"/>
                  </a:lnTo>
                  <a:lnTo>
                    <a:pt x="382" y="391"/>
                  </a:lnTo>
                  <a:lnTo>
                    <a:pt x="431" y="408"/>
                  </a:lnTo>
                  <a:lnTo>
                    <a:pt x="479" y="423"/>
                  </a:lnTo>
                  <a:lnTo>
                    <a:pt x="529" y="431"/>
                  </a:lnTo>
                  <a:lnTo>
                    <a:pt x="582" y="437"/>
                  </a:lnTo>
                  <a:lnTo>
                    <a:pt x="635" y="439"/>
                  </a:lnTo>
                  <a:lnTo>
                    <a:pt x="664" y="439"/>
                  </a:lnTo>
                  <a:lnTo>
                    <a:pt x="693" y="437"/>
                  </a:lnTo>
                  <a:lnTo>
                    <a:pt x="704" y="433"/>
                  </a:lnTo>
                  <a:lnTo>
                    <a:pt x="712" y="427"/>
                  </a:lnTo>
                  <a:lnTo>
                    <a:pt x="693" y="429"/>
                  </a:lnTo>
                  <a:lnTo>
                    <a:pt x="675" y="431"/>
                  </a:lnTo>
                  <a:lnTo>
                    <a:pt x="656" y="431"/>
                  </a:lnTo>
                  <a:lnTo>
                    <a:pt x="635" y="431"/>
                  </a:lnTo>
                  <a:lnTo>
                    <a:pt x="582" y="429"/>
                  </a:lnTo>
                  <a:lnTo>
                    <a:pt x="529" y="423"/>
                  </a:lnTo>
                  <a:lnTo>
                    <a:pt x="477" y="414"/>
                  </a:lnTo>
                  <a:lnTo>
                    <a:pt x="429" y="399"/>
                  </a:lnTo>
                  <a:lnTo>
                    <a:pt x="380" y="383"/>
                  </a:lnTo>
                  <a:lnTo>
                    <a:pt x="334" y="362"/>
                  </a:lnTo>
                  <a:lnTo>
                    <a:pt x="288" y="338"/>
                  </a:lnTo>
                  <a:lnTo>
                    <a:pt x="246" y="311"/>
                  </a:lnTo>
                  <a:lnTo>
                    <a:pt x="206" y="280"/>
                  </a:lnTo>
                  <a:lnTo>
                    <a:pt x="168" y="248"/>
                  </a:lnTo>
                  <a:lnTo>
                    <a:pt x="132" y="212"/>
                  </a:lnTo>
                  <a:lnTo>
                    <a:pt x="100" y="175"/>
                  </a:lnTo>
                  <a:lnTo>
                    <a:pt x="69" y="133"/>
                  </a:lnTo>
                  <a:lnTo>
                    <a:pt x="44" y="91"/>
                  </a:lnTo>
                  <a:lnTo>
                    <a:pt x="18" y="46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FB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3" name="Freeform 703"/>
            <p:cNvSpPr>
              <a:spLocks/>
            </p:cNvSpPr>
            <p:nvPr/>
          </p:nvSpPr>
          <p:spPr bwMode="auto">
            <a:xfrm>
              <a:off x="4078" y="2236"/>
              <a:ext cx="723" cy="445"/>
            </a:xfrm>
            <a:custGeom>
              <a:avLst/>
              <a:gdLst>
                <a:gd name="T0" fmla="*/ 0 w 723"/>
                <a:gd name="T1" fmla="*/ 21 h 445"/>
                <a:gd name="T2" fmla="*/ 21 w 723"/>
                <a:gd name="T3" fmla="*/ 67 h 445"/>
                <a:gd name="T4" fmla="*/ 44 w 723"/>
                <a:gd name="T5" fmla="*/ 111 h 445"/>
                <a:gd name="T6" fmla="*/ 71 w 723"/>
                <a:gd name="T7" fmla="*/ 153 h 445"/>
                <a:gd name="T8" fmla="*/ 100 w 723"/>
                <a:gd name="T9" fmla="*/ 193 h 445"/>
                <a:gd name="T10" fmla="*/ 134 w 723"/>
                <a:gd name="T11" fmla="*/ 229 h 445"/>
                <a:gd name="T12" fmla="*/ 170 w 723"/>
                <a:gd name="T13" fmla="*/ 264 h 445"/>
                <a:gd name="T14" fmla="*/ 208 w 723"/>
                <a:gd name="T15" fmla="*/ 296 h 445"/>
                <a:gd name="T16" fmla="*/ 248 w 723"/>
                <a:gd name="T17" fmla="*/ 327 h 445"/>
                <a:gd name="T18" fmla="*/ 290 w 723"/>
                <a:gd name="T19" fmla="*/ 353 h 445"/>
                <a:gd name="T20" fmla="*/ 334 w 723"/>
                <a:gd name="T21" fmla="*/ 376 h 445"/>
                <a:gd name="T22" fmla="*/ 380 w 723"/>
                <a:gd name="T23" fmla="*/ 397 h 445"/>
                <a:gd name="T24" fmla="*/ 429 w 723"/>
                <a:gd name="T25" fmla="*/ 414 h 445"/>
                <a:gd name="T26" fmla="*/ 479 w 723"/>
                <a:gd name="T27" fmla="*/ 428 h 445"/>
                <a:gd name="T28" fmla="*/ 529 w 723"/>
                <a:gd name="T29" fmla="*/ 437 h 445"/>
                <a:gd name="T30" fmla="*/ 582 w 723"/>
                <a:gd name="T31" fmla="*/ 443 h 445"/>
                <a:gd name="T32" fmla="*/ 635 w 723"/>
                <a:gd name="T33" fmla="*/ 445 h 445"/>
                <a:gd name="T34" fmla="*/ 651 w 723"/>
                <a:gd name="T35" fmla="*/ 445 h 445"/>
                <a:gd name="T36" fmla="*/ 670 w 723"/>
                <a:gd name="T37" fmla="*/ 445 h 445"/>
                <a:gd name="T38" fmla="*/ 687 w 723"/>
                <a:gd name="T39" fmla="*/ 443 h 445"/>
                <a:gd name="T40" fmla="*/ 704 w 723"/>
                <a:gd name="T41" fmla="*/ 443 h 445"/>
                <a:gd name="T42" fmla="*/ 712 w 723"/>
                <a:gd name="T43" fmla="*/ 437 h 445"/>
                <a:gd name="T44" fmla="*/ 723 w 723"/>
                <a:gd name="T45" fmla="*/ 433 h 445"/>
                <a:gd name="T46" fmla="*/ 700 w 723"/>
                <a:gd name="T47" fmla="*/ 435 h 445"/>
                <a:gd name="T48" fmla="*/ 679 w 723"/>
                <a:gd name="T49" fmla="*/ 437 h 445"/>
                <a:gd name="T50" fmla="*/ 658 w 723"/>
                <a:gd name="T51" fmla="*/ 437 h 445"/>
                <a:gd name="T52" fmla="*/ 635 w 723"/>
                <a:gd name="T53" fmla="*/ 439 h 445"/>
                <a:gd name="T54" fmla="*/ 580 w 723"/>
                <a:gd name="T55" fmla="*/ 437 h 445"/>
                <a:gd name="T56" fmla="*/ 527 w 723"/>
                <a:gd name="T57" fmla="*/ 430 h 445"/>
                <a:gd name="T58" fmla="*/ 477 w 723"/>
                <a:gd name="T59" fmla="*/ 420 h 445"/>
                <a:gd name="T60" fmla="*/ 426 w 723"/>
                <a:gd name="T61" fmla="*/ 405 h 445"/>
                <a:gd name="T62" fmla="*/ 378 w 723"/>
                <a:gd name="T63" fmla="*/ 388 h 445"/>
                <a:gd name="T64" fmla="*/ 332 w 723"/>
                <a:gd name="T65" fmla="*/ 367 h 445"/>
                <a:gd name="T66" fmla="*/ 288 w 723"/>
                <a:gd name="T67" fmla="*/ 342 h 445"/>
                <a:gd name="T68" fmla="*/ 243 w 723"/>
                <a:gd name="T69" fmla="*/ 315 h 445"/>
                <a:gd name="T70" fmla="*/ 204 w 723"/>
                <a:gd name="T71" fmla="*/ 283 h 445"/>
                <a:gd name="T72" fmla="*/ 166 w 723"/>
                <a:gd name="T73" fmla="*/ 250 h 445"/>
                <a:gd name="T74" fmla="*/ 130 w 723"/>
                <a:gd name="T75" fmla="*/ 214 h 445"/>
                <a:gd name="T76" fmla="*/ 98 w 723"/>
                <a:gd name="T77" fmla="*/ 176 h 445"/>
                <a:gd name="T78" fmla="*/ 69 w 723"/>
                <a:gd name="T79" fmla="*/ 134 h 445"/>
                <a:gd name="T80" fmla="*/ 42 w 723"/>
                <a:gd name="T81" fmla="*/ 92 h 445"/>
                <a:gd name="T82" fmla="*/ 18 w 723"/>
                <a:gd name="T83" fmla="*/ 46 h 445"/>
                <a:gd name="T84" fmla="*/ 0 w 723"/>
                <a:gd name="T85" fmla="*/ 0 h 445"/>
                <a:gd name="T86" fmla="*/ 0 w 723"/>
                <a:gd name="T87" fmla="*/ 2 h 445"/>
                <a:gd name="T88" fmla="*/ 0 w 723"/>
                <a:gd name="T89" fmla="*/ 4 h 445"/>
                <a:gd name="T90" fmla="*/ 0 w 723"/>
                <a:gd name="T91" fmla="*/ 12 h 445"/>
                <a:gd name="T92" fmla="*/ 0 w 723"/>
                <a:gd name="T93" fmla="*/ 21 h 4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23"/>
                <a:gd name="T142" fmla="*/ 0 h 445"/>
                <a:gd name="T143" fmla="*/ 723 w 723"/>
                <a:gd name="T144" fmla="*/ 445 h 4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23" h="445">
                  <a:moveTo>
                    <a:pt x="0" y="21"/>
                  </a:moveTo>
                  <a:lnTo>
                    <a:pt x="21" y="67"/>
                  </a:lnTo>
                  <a:lnTo>
                    <a:pt x="44" y="111"/>
                  </a:lnTo>
                  <a:lnTo>
                    <a:pt x="71" y="153"/>
                  </a:lnTo>
                  <a:lnTo>
                    <a:pt x="100" y="193"/>
                  </a:lnTo>
                  <a:lnTo>
                    <a:pt x="134" y="229"/>
                  </a:lnTo>
                  <a:lnTo>
                    <a:pt x="170" y="264"/>
                  </a:lnTo>
                  <a:lnTo>
                    <a:pt x="208" y="296"/>
                  </a:lnTo>
                  <a:lnTo>
                    <a:pt x="248" y="327"/>
                  </a:lnTo>
                  <a:lnTo>
                    <a:pt x="290" y="353"/>
                  </a:lnTo>
                  <a:lnTo>
                    <a:pt x="334" y="376"/>
                  </a:lnTo>
                  <a:lnTo>
                    <a:pt x="380" y="397"/>
                  </a:lnTo>
                  <a:lnTo>
                    <a:pt x="429" y="414"/>
                  </a:lnTo>
                  <a:lnTo>
                    <a:pt x="479" y="428"/>
                  </a:lnTo>
                  <a:lnTo>
                    <a:pt x="529" y="437"/>
                  </a:lnTo>
                  <a:lnTo>
                    <a:pt x="582" y="443"/>
                  </a:lnTo>
                  <a:lnTo>
                    <a:pt x="635" y="445"/>
                  </a:lnTo>
                  <a:lnTo>
                    <a:pt x="651" y="445"/>
                  </a:lnTo>
                  <a:lnTo>
                    <a:pt x="670" y="445"/>
                  </a:lnTo>
                  <a:lnTo>
                    <a:pt x="687" y="443"/>
                  </a:lnTo>
                  <a:lnTo>
                    <a:pt x="704" y="443"/>
                  </a:lnTo>
                  <a:lnTo>
                    <a:pt x="712" y="437"/>
                  </a:lnTo>
                  <a:lnTo>
                    <a:pt x="723" y="433"/>
                  </a:lnTo>
                  <a:lnTo>
                    <a:pt x="700" y="435"/>
                  </a:lnTo>
                  <a:lnTo>
                    <a:pt x="679" y="437"/>
                  </a:lnTo>
                  <a:lnTo>
                    <a:pt x="658" y="437"/>
                  </a:lnTo>
                  <a:lnTo>
                    <a:pt x="635" y="439"/>
                  </a:lnTo>
                  <a:lnTo>
                    <a:pt x="580" y="437"/>
                  </a:lnTo>
                  <a:lnTo>
                    <a:pt x="527" y="430"/>
                  </a:lnTo>
                  <a:lnTo>
                    <a:pt x="477" y="420"/>
                  </a:lnTo>
                  <a:lnTo>
                    <a:pt x="426" y="405"/>
                  </a:lnTo>
                  <a:lnTo>
                    <a:pt x="378" y="388"/>
                  </a:lnTo>
                  <a:lnTo>
                    <a:pt x="332" y="367"/>
                  </a:lnTo>
                  <a:lnTo>
                    <a:pt x="288" y="342"/>
                  </a:lnTo>
                  <a:lnTo>
                    <a:pt x="243" y="315"/>
                  </a:lnTo>
                  <a:lnTo>
                    <a:pt x="204" y="283"/>
                  </a:lnTo>
                  <a:lnTo>
                    <a:pt x="166" y="250"/>
                  </a:lnTo>
                  <a:lnTo>
                    <a:pt x="130" y="214"/>
                  </a:lnTo>
                  <a:lnTo>
                    <a:pt x="98" y="176"/>
                  </a:lnTo>
                  <a:lnTo>
                    <a:pt x="69" y="134"/>
                  </a:lnTo>
                  <a:lnTo>
                    <a:pt x="42" y="92"/>
                  </a:lnTo>
                  <a:lnTo>
                    <a:pt x="18" y="46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1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F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4" name="Freeform 704"/>
            <p:cNvSpPr>
              <a:spLocks/>
            </p:cNvSpPr>
            <p:nvPr/>
          </p:nvSpPr>
          <p:spPr bwMode="auto">
            <a:xfrm>
              <a:off x="4078" y="2225"/>
              <a:ext cx="731" cy="452"/>
            </a:xfrm>
            <a:custGeom>
              <a:avLst/>
              <a:gdLst>
                <a:gd name="T0" fmla="*/ 0 w 731"/>
                <a:gd name="T1" fmla="*/ 21 h 452"/>
                <a:gd name="T2" fmla="*/ 18 w 731"/>
                <a:gd name="T3" fmla="*/ 67 h 452"/>
                <a:gd name="T4" fmla="*/ 44 w 731"/>
                <a:gd name="T5" fmla="*/ 112 h 452"/>
                <a:gd name="T6" fmla="*/ 69 w 731"/>
                <a:gd name="T7" fmla="*/ 154 h 452"/>
                <a:gd name="T8" fmla="*/ 100 w 731"/>
                <a:gd name="T9" fmla="*/ 196 h 452"/>
                <a:gd name="T10" fmla="*/ 132 w 731"/>
                <a:gd name="T11" fmla="*/ 233 h 452"/>
                <a:gd name="T12" fmla="*/ 168 w 731"/>
                <a:gd name="T13" fmla="*/ 269 h 452"/>
                <a:gd name="T14" fmla="*/ 206 w 731"/>
                <a:gd name="T15" fmla="*/ 301 h 452"/>
                <a:gd name="T16" fmla="*/ 246 w 731"/>
                <a:gd name="T17" fmla="*/ 332 h 452"/>
                <a:gd name="T18" fmla="*/ 288 w 731"/>
                <a:gd name="T19" fmla="*/ 359 h 452"/>
                <a:gd name="T20" fmla="*/ 334 w 731"/>
                <a:gd name="T21" fmla="*/ 383 h 452"/>
                <a:gd name="T22" fmla="*/ 380 w 731"/>
                <a:gd name="T23" fmla="*/ 404 h 452"/>
                <a:gd name="T24" fmla="*/ 429 w 731"/>
                <a:gd name="T25" fmla="*/ 420 h 452"/>
                <a:gd name="T26" fmla="*/ 477 w 731"/>
                <a:gd name="T27" fmla="*/ 435 h 452"/>
                <a:gd name="T28" fmla="*/ 529 w 731"/>
                <a:gd name="T29" fmla="*/ 444 h 452"/>
                <a:gd name="T30" fmla="*/ 582 w 731"/>
                <a:gd name="T31" fmla="*/ 450 h 452"/>
                <a:gd name="T32" fmla="*/ 635 w 731"/>
                <a:gd name="T33" fmla="*/ 452 h 452"/>
                <a:gd name="T34" fmla="*/ 656 w 731"/>
                <a:gd name="T35" fmla="*/ 452 h 452"/>
                <a:gd name="T36" fmla="*/ 675 w 731"/>
                <a:gd name="T37" fmla="*/ 452 h 452"/>
                <a:gd name="T38" fmla="*/ 693 w 731"/>
                <a:gd name="T39" fmla="*/ 450 h 452"/>
                <a:gd name="T40" fmla="*/ 712 w 731"/>
                <a:gd name="T41" fmla="*/ 448 h 452"/>
                <a:gd name="T42" fmla="*/ 723 w 731"/>
                <a:gd name="T43" fmla="*/ 444 h 452"/>
                <a:gd name="T44" fmla="*/ 731 w 731"/>
                <a:gd name="T45" fmla="*/ 437 h 452"/>
                <a:gd name="T46" fmla="*/ 708 w 731"/>
                <a:gd name="T47" fmla="*/ 441 h 452"/>
                <a:gd name="T48" fmla="*/ 683 w 731"/>
                <a:gd name="T49" fmla="*/ 444 h 452"/>
                <a:gd name="T50" fmla="*/ 660 w 731"/>
                <a:gd name="T51" fmla="*/ 446 h 452"/>
                <a:gd name="T52" fmla="*/ 635 w 731"/>
                <a:gd name="T53" fmla="*/ 446 h 452"/>
                <a:gd name="T54" fmla="*/ 607 w 731"/>
                <a:gd name="T55" fmla="*/ 446 h 452"/>
                <a:gd name="T56" fmla="*/ 580 w 731"/>
                <a:gd name="T57" fmla="*/ 444 h 452"/>
                <a:gd name="T58" fmla="*/ 555 w 731"/>
                <a:gd name="T59" fmla="*/ 439 h 452"/>
                <a:gd name="T60" fmla="*/ 527 w 731"/>
                <a:gd name="T61" fmla="*/ 437 h 452"/>
                <a:gd name="T62" fmla="*/ 475 w 731"/>
                <a:gd name="T63" fmla="*/ 427 h 452"/>
                <a:gd name="T64" fmla="*/ 424 w 731"/>
                <a:gd name="T65" fmla="*/ 412 h 452"/>
                <a:gd name="T66" fmla="*/ 376 w 731"/>
                <a:gd name="T67" fmla="*/ 393 h 452"/>
                <a:gd name="T68" fmla="*/ 330 w 731"/>
                <a:gd name="T69" fmla="*/ 372 h 452"/>
                <a:gd name="T70" fmla="*/ 286 w 731"/>
                <a:gd name="T71" fmla="*/ 347 h 452"/>
                <a:gd name="T72" fmla="*/ 243 w 731"/>
                <a:gd name="T73" fmla="*/ 320 h 452"/>
                <a:gd name="T74" fmla="*/ 201 w 731"/>
                <a:gd name="T75" fmla="*/ 288 h 452"/>
                <a:gd name="T76" fmla="*/ 164 w 731"/>
                <a:gd name="T77" fmla="*/ 254 h 452"/>
                <a:gd name="T78" fmla="*/ 130 w 731"/>
                <a:gd name="T79" fmla="*/ 219 h 452"/>
                <a:gd name="T80" fmla="*/ 96 w 731"/>
                <a:gd name="T81" fmla="*/ 179 h 452"/>
                <a:gd name="T82" fmla="*/ 67 w 731"/>
                <a:gd name="T83" fmla="*/ 137 h 452"/>
                <a:gd name="T84" fmla="*/ 42 w 731"/>
                <a:gd name="T85" fmla="*/ 93 h 452"/>
                <a:gd name="T86" fmla="*/ 18 w 731"/>
                <a:gd name="T87" fmla="*/ 46 h 452"/>
                <a:gd name="T88" fmla="*/ 0 w 731"/>
                <a:gd name="T89" fmla="*/ 0 h 452"/>
                <a:gd name="T90" fmla="*/ 0 w 731"/>
                <a:gd name="T91" fmla="*/ 6 h 452"/>
                <a:gd name="T92" fmla="*/ 0 w 731"/>
                <a:gd name="T93" fmla="*/ 15 h 452"/>
                <a:gd name="T94" fmla="*/ 0 w 731"/>
                <a:gd name="T95" fmla="*/ 17 h 452"/>
                <a:gd name="T96" fmla="*/ 0 w 731"/>
                <a:gd name="T97" fmla="*/ 21 h 4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1"/>
                <a:gd name="T148" fmla="*/ 0 h 452"/>
                <a:gd name="T149" fmla="*/ 731 w 731"/>
                <a:gd name="T150" fmla="*/ 452 h 4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1" h="452">
                  <a:moveTo>
                    <a:pt x="0" y="21"/>
                  </a:moveTo>
                  <a:lnTo>
                    <a:pt x="18" y="67"/>
                  </a:lnTo>
                  <a:lnTo>
                    <a:pt x="44" y="112"/>
                  </a:lnTo>
                  <a:lnTo>
                    <a:pt x="69" y="154"/>
                  </a:lnTo>
                  <a:lnTo>
                    <a:pt x="100" y="196"/>
                  </a:lnTo>
                  <a:lnTo>
                    <a:pt x="132" y="233"/>
                  </a:lnTo>
                  <a:lnTo>
                    <a:pt x="168" y="269"/>
                  </a:lnTo>
                  <a:lnTo>
                    <a:pt x="206" y="301"/>
                  </a:lnTo>
                  <a:lnTo>
                    <a:pt x="246" y="332"/>
                  </a:lnTo>
                  <a:lnTo>
                    <a:pt x="288" y="359"/>
                  </a:lnTo>
                  <a:lnTo>
                    <a:pt x="334" y="383"/>
                  </a:lnTo>
                  <a:lnTo>
                    <a:pt x="380" y="404"/>
                  </a:lnTo>
                  <a:lnTo>
                    <a:pt x="429" y="420"/>
                  </a:lnTo>
                  <a:lnTo>
                    <a:pt x="477" y="435"/>
                  </a:lnTo>
                  <a:lnTo>
                    <a:pt x="529" y="444"/>
                  </a:lnTo>
                  <a:lnTo>
                    <a:pt x="582" y="450"/>
                  </a:lnTo>
                  <a:lnTo>
                    <a:pt x="635" y="452"/>
                  </a:lnTo>
                  <a:lnTo>
                    <a:pt x="656" y="452"/>
                  </a:lnTo>
                  <a:lnTo>
                    <a:pt x="675" y="452"/>
                  </a:lnTo>
                  <a:lnTo>
                    <a:pt x="693" y="450"/>
                  </a:lnTo>
                  <a:lnTo>
                    <a:pt x="712" y="448"/>
                  </a:lnTo>
                  <a:lnTo>
                    <a:pt x="723" y="444"/>
                  </a:lnTo>
                  <a:lnTo>
                    <a:pt x="731" y="437"/>
                  </a:lnTo>
                  <a:lnTo>
                    <a:pt x="708" y="441"/>
                  </a:lnTo>
                  <a:lnTo>
                    <a:pt x="683" y="444"/>
                  </a:lnTo>
                  <a:lnTo>
                    <a:pt x="660" y="446"/>
                  </a:lnTo>
                  <a:lnTo>
                    <a:pt x="635" y="446"/>
                  </a:lnTo>
                  <a:lnTo>
                    <a:pt x="607" y="446"/>
                  </a:lnTo>
                  <a:lnTo>
                    <a:pt x="580" y="444"/>
                  </a:lnTo>
                  <a:lnTo>
                    <a:pt x="555" y="439"/>
                  </a:lnTo>
                  <a:lnTo>
                    <a:pt x="527" y="437"/>
                  </a:lnTo>
                  <a:lnTo>
                    <a:pt x="475" y="427"/>
                  </a:lnTo>
                  <a:lnTo>
                    <a:pt x="424" y="412"/>
                  </a:lnTo>
                  <a:lnTo>
                    <a:pt x="376" y="393"/>
                  </a:lnTo>
                  <a:lnTo>
                    <a:pt x="330" y="372"/>
                  </a:lnTo>
                  <a:lnTo>
                    <a:pt x="286" y="347"/>
                  </a:lnTo>
                  <a:lnTo>
                    <a:pt x="243" y="320"/>
                  </a:lnTo>
                  <a:lnTo>
                    <a:pt x="201" y="288"/>
                  </a:lnTo>
                  <a:lnTo>
                    <a:pt x="164" y="254"/>
                  </a:lnTo>
                  <a:lnTo>
                    <a:pt x="130" y="219"/>
                  </a:lnTo>
                  <a:lnTo>
                    <a:pt x="96" y="179"/>
                  </a:lnTo>
                  <a:lnTo>
                    <a:pt x="67" y="137"/>
                  </a:lnTo>
                  <a:lnTo>
                    <a:pt x="42" y="93"/>
                  </a:lnTo>
                  <a:lnTo>
                    <a:pt x="18" y="4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F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5" name="Freeform 705"/>
            <p:cNvSpPr>
              <a:spLocks/>
            </p:cNvSpPr>
            <p:nvPr/>
          </p:nvSpPr>
          <p:spPr bwMode="auto">
            <a:xfrm>
              <a:off x="4078" y="2215"/>
              <a:ext cx="740" cy="460"/>
            </a:xfrm>
            <a:custGeom>
              <a:avLst/>
              <a:gdLst>
                <a:gd name="T0" fmla="*/ 0 w 740"/>
                <a:gd name="T1" fmla="*/ 21 h 460"/>
                <a:gd name="T2" fmla="*/ 18 w 740"/>
                <a:gd name="T3" fmla="*/ 67 h 460"/>
                <a:gd name="T4" fmla="*/ 42 w 740"/>
                <a:gd name="T5" fmla="*/ 113 h 460"/>
                <a:gd name="T6" fmla="*/ 69 w 740"/>
                <a:gd name="T7" fmla="*/ 155 h 460"/>
                <a:gd name="T8" fmla="*/ 98 w 740"/>
                <a:gd name="T9" fmla="*/ 197 h 460"/>
                <a:gd name="T10" fmla="*/ 130 w 740"/>
                <a:gd name="T11" fmla="*/ 235 h 460"/>
                <a:gd name="T12" fmla="*/ 166 w 740"/>
                <a:gd name="T13" fmla="*/ 271 h 460"/>
                <a:gd name="T14" fmla="*/ 204 w 740"/>
                <a:gd name="T15" fmla="*/ 304 h 460"/>
                <a:gd name="T16" fmla="*/ 243 w 740"/>
                <a:gd name="T17" fmla="*/ 336 h 460"/>
                <a:gd name="T18" fmla="*/ 288 w 740"/>
                <a:gd name="T19" fmla="*/ 363 h 460"/>
                <a:gd name="T20" fmla="*/ 332 w 740"/>
                <a:gd name="T21" fmla="*/ 388 h 460"/>
                <a:gd name="T22" fmla="*/ 378 w 740"/>
                <a:gd name="T23" fmla="*/ 409 h 460"/>
                <a:gd name="T24" fmla="*/ 426 w 740"/>
                <a:gd name="T25" fmla="*/ 426 h 460"/>
                <a:gd name="T26" fmla="*/ 477 w 740"/>
                <a:gd name="T27" fmla="*/ 441 h 460"/>
                <a:gd name="T28" fmla="*/ 527 w 740"/>
                <a:gd name="T29" fmla="*/ 451 h 460"/>
                <a:gd name="T30" fmla="*/ 580 w 740"/>
                <a:gd name="T31" fmla="*/ 458 h 460"/>
                <a:gd name="T32" fmla="*/ 635 w 740"/>
                <a:gd name="T33" fmla="*/ 460 h 460"/>
                <a:gd name="T34" fmla="*/ 658 w 740"/>
                <a:gd name="T35" fmla="*/ 458 h 460"/>
                <a:gd name="T36" fmla="*/ 679 w 740"/>
                <a:gd name="T37" fmla="*/ 458 h 460"/>
                <a:gd name="T38" fmla="*/ 700 w 740"/>
                <a:gd name="T39" fmla="*/ 456 h 460"/>
                <a:gd name="T40" fmla="*/ 723 w 740"/>
                <a:gd name="T41" fmla="*/ 454 h 460"/>
                <a:gd name="T42" fmla="*/ 731 w 740"/>
                <a:gd name="T43" fmla="*/ 449 h 460"/>
                <a:gd name="T44" fmla="*/ 740 w 740"/>
                <a:gd name="T45" fmla="*/ 443 h 460"/>
                <a:gd name="T46" fmla="*/ 715 w 740"/>
                <a:gd name="T47" fmla="*/ 447 h 460"/>
                <a:gd name="T48" fmla="*/ 687 w 740"/>
                <a:gd name="T49" fmla="*/ 449 h 460"/>
                <a:gd name="T50" fmla="*/ 662 w 740"/>
                <a:gd name="T51" fmla="*/ 451 h 460"/>
                <a:gd name="T52" fmla="*/ 635 w 740"/>
                <a:gd name="T53" fmla="*/ 451 h 460"/>
                <a:gd name="T54" fmla="*/ 607 w 740"/>
                <a:gd name="T55" fmla="*/ 451 h 460"/>
                <a:gd name="T56" fmla="*/ 580 w 740"/>
                <a:gd name="T57" fmla="*/ 449 h 460"/>
                <a:gd name="T58" fmla="*/ 553 w 740"/>
                <a:gd name="T59" fmla="*/ 447 h 460"/>
                <a:gd name="T60" fmla="*/ 527 w 740"/>
                <a:gd name="T61" fmla="*/ 443 h 460"/>
                <a:gd name="T62" fmla="*/ 475 w 740"/>
                <a:gd name="T63" fmla="*/ 433 h 460"/>
                <a:gd name="T64" fmla="*/ 424 w 740"/>
                <a:gd name="T65" fmla="*/ 418 h 460"/>
                <a:gd name="T66" fmla="*/ 376 w 740"/>
                <a:gd name="T67" fmla="*/ 399 h 460"/>
                <a:gd name="T68" fmla="*/ 328 w 740"/>
                <a:gd name="T69" fmla="*/ 378 h 460"/>
                <a:gd name="T70" fmla="*/ 283 w 740"/>
                <a:gd name="T71" fmla="*/ 353 h 460"/>
                <a:gd name="T72" fmla="*/ 241 w 740"/>
                <a:gd name="T73" fmla="*/ 323 h 460"/>
                <a:gd name="T74" fmla="*/ 201 w 740"/>
                <a:gd name="T75" fmla="*/ 292 h 460"/>
                <a:gd name="T76" fmla="*/ 164 w 740"/>
                <a:gd name="T77" fmla="*/ 258 h 460"/>
                <a:gd name="T78" fmla="*/ 128 w 740"/>
                <a:gd name="T79" fmla="*/ 220 h 460"/>
                <a:gd name="T80" fmla="*/ 96 w 740"/>
                <a:gd name="T81" fmla="*/ 180 h 460"/>
                <a:gd name="T82" fmla="*/ 67 w 740"/>
                <a:gd name="T83" fmla="*/ 138 h 460"/>
                <a:gd name="T84" fmla="*/ 42 w 740"/>
                <a:gd name="T85" fmla="*/ 94 h 460"/>
                <a:gd name="T86" fmla="*/ 18 w 740"/>
                <a:gd name="T87" fmla="*/ 48 h 460"/>
                <a:gd name="T88" fmla="*/ 0 w 740"/>
                <a:gd name="T89" fmla="*/ 0 h 460"/>
                <a:gd name="T90" fmla="*/ 0 w 740"/>
                <a:gd name="T91" fmla="*/ 10 h 460"/>
                <a:gd name="T92" fmla="*/ 0 w 740"/>
                <a:gd name="T93" fmla="*/ 21 h 46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0"/>
                <a:gd name="T142" fmla="*/ 0 h 460"/>
                <a:gd name="T143" fmla="*/ 740 w 740"/>
                <a:gd name="T144" fmla="*/ 460 h 46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0" h="460">
                  <a:moveTo>
                    <a:pt x="0" y="21"/>
                  </a:moveTo>
                  <a:lnTo>
                    <a:pt x="18" y="67"/>
                  </a:lnTo>
                  <a:lnTo>
                    <a:pt x="42" y="113"/>
                  </a:lnTo>
                  <a:lnTo>
                    <a:pt x="69" y="155"/>
                  </a:lnTo>
                  <a:lnTo>
                    <a:pt x="98" y="197"/>
                  </a:lnTo>
                  <a:lnTo>
                    <a:pt x="130" y="235"/>
                  </a:lnTo>
                  <a:lnTo>
                    <a:pt x="166" y="271"/>
                  </a:lnTo>
                  <a:lnTo>
                    <a:pt x="204" y="304"/>
                  </a:lnTo>
                  <a:lnTo>
                    <a:pt x="243" y="336"/>
                  </a:lnTo>
                  <a:lnTo>
                    <a:pt x="288" y="363"/>
                  </a:lnTo>
                  <a:lnTo>
                    <a:pt x="332" y="388"/>
                  </a:lnTo>
                  <a:lnTo>
                    <a:pt x="378" y="409"/>
                  </a:lnTo>
                  <a:lnTo>
                    <a:pt x="426" y="426"/>
                  </a:lnTo>
                  <a:lnTo>
                    <a:pt x="477" y="441"/>
                  </a:lnTo>
                  <a:lnTo>
                    <a:pt x="527" y="451"/>
                  </a:lnTo>
                  <a:lnTo>
                    <a:pt x="580" y="458"/>
                  </a:lnTo>
                  <a:lnTo>
                    <a:pt x="635" y="460"/>
                  </a:lnTo>
                  <a:lnTo>
                    <a:pt x="658" y="458"/>
                  </a:lnTo>
                  <a:lnTo>
                    <a:pt x="679" y="458"/>
                  </a:lnTo>
                  <a:lnTo>
                    <a:pt x="700" y="456"/>
                  </a:lnTo>
                  <a:lnTo>
                    <a:pt x="723" y="454"/>
                  </a:lnTo>
                  <a:lnTo>
                    <a:pt x="731" y="449"/>
                  </a:lnTo>
                  <a:lnTo>
                    <a:pt x="740" y="443"/>
                  </a:lnTo>
                  <a:lnTo>
                    <a:pt x="715" y="447"/>
                  </a:lnTo>
                  <a:lnTo>
                    <a:pt x="687" y="449"/>
                  </a:lnTo>
                  <a:lnTo>
                    <a:pt x="662" y="451"/>
                  </a:lnTo>
                  <a:lnTo>
                    <a:pt x="635" y="451"/>
                  </a:lnTo>
                  <a:lnTo>
                    <a:pt x="607" y="451"/>
                  </a:lnTo>
                  <a:lnTo>
                    <a:pt x="580" y="449"/>
                  </a:lnTo>
                  <a:lnTo>
                    <a:pt x="553" y="447"/>
                  </a:lnTo>
                  <a:lnTo>
                    <a:pt x="527" y="443"/>
                  </a:lnTo>
                  <a:lnTo>
                    <a:pt x="475" y="433"/>
                  </a:lnTo>
                  <a:lnTo>
                    <a:pt x="424" y="418"/>
                  </a:lnTo>
                  <a:lnTo>
                    <a:pt x="376" y="399"/>
                  </a:lnTo>
                  <a:lnTo>
                    <a:pt x="328" y="378"/>
                  </a:lnTo>
                  <a:lnTo>
                    <a:pt x="283" y="353"/>
                  </a:lnTo>
                  <a:lnTo>
                    <a:pt x="241" y="323"/>
                  </a:lnTo>
                  <a:lnTo>
                    <a:pt x="201" y="292"/>
                  </a:lnTo>
                  <a:lnTo>
                    <a:pt x="164" y="258"/>
                  </a:lnTo>
                  <a:lnTo>
                    <a:pt x="128" y="220"/>
                  </a:lnTo>
                  <a:lnTo>
                    <a:pt x="96" y="180"/>
                  </a:lnTo>
                  <a:lnTo>
                    <a:pt x="67" y="138"/>
                  </a:lnTo>
                  <a:lnTo>
                    <a:pt x="42" y="94"/>
                  </a:lnTo>
                  <a:lnTo>
                    <a:pt x="18" y="48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DF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6" name="Freeform 706"/>
            <p:cNvSpPr>
              <a:spLocks/>
            </p:cNvSpPr>
            <p:nvPr/>
          </p:nvSpPr>
          <p:spPr bwMode="auto">
            <a:xfrm>
              <a:off x="4078" y="2204"/>
              <a:ext cx="748" cy="467"/>
            </a:xfrm>
            <a:custGeom>
              <a:avLst/>
              <a:gdLst>
                <a:gd name="T0" fmla="*/ 0 w 748"/>
                <a:gd name="T1" fmla="*/ 21 h 467"/>
                <a:gd name="T2" fmla="*/ 18 w 748"/>
                <a:gd name="T3" fmla="*/ 67 h 467"/>
                <a:gd name="T4" fmla="*/ 42 w 748"/>
                <a:gd name="T5" fmla="*/ 114 h 467"/>
                <a:gd name="T6" fmla="*/ 67 w 748"/>
                <a:gd name="T7" fmla="*/ 158 h 467"/>
                <a:gd name="T8" fmla="*/ 96 w 748"/>
                <a:gd name="T9" fmla="*/ 200 h 467"/>
                <a:gd name="T10" fmla="*/ 130 w 748"/>
                <a:gd name="T11" fmla="*/ 240 h 467"/>
                <a:gd name="T12" fmla="*/ 164 w 748"/>
                <a:gd name="T13" fmla="*/ 275 h 467"/>
                <a:gd name="T14" fmla="*/ 201 w 748"/>
                <a:gd name="T15" fmla="*/ 309 h 467"/>
                <a:gd name="T16" fmla="*/ 243 w 748"/>
                <a:gd name="T17" fmla="*/ 341 h 467"/>
                <a:gd name="T18" fmla="*/ 286 w 748"/>
                <a:gd name="T19" fmla="*/ 368 h 467"/>
                <a:gd name="T20" fmla="*/ 330 w 748"/>
                <a:gd name="T21" fmla="*/ 393 h 467"/>
                <a:gd name="T22" fmla="*/ 376 w 748"/>
                <a:gd name="T23" fmla="*/ 414 h 467"/>
                <a:gd name="T24" fmla="*/ 424 w 748"/>
                <a:gd name="T25" fmla="*/ 433 h 467"/>
                <a:gd name="T26" fmla="*/ 475 w 748"/>
                <a:gd name="T27" fmla="*/ 448 h 467"/>
                <a:gd name="T28" fmla="*/ 527 w 748"/>
                <a:gd name="T29" fmla="*/ 458 h 467"/>
                <a:gd name="T30" fmla="*/ 555 w 748"/>
                <a:gd name="T31" fmla="*/ 460 h 467"/>
                <a:gd name="T32" fmla="*/ 580 w 748"/>
                <a:gd name="T33" fmla="*/ 465 h 467"/>
                <a:gd name="T34" fmla="*/ 607 w 748"/>
                <a:gd name="T35" fmla="*/ 467 h 467"/>
                <a:gd name="T36" fmla="*/ 635 w 748"/>
                <a:gd name="T37" fmla="*/ 467 h 467"/>
                <a:gd name="T38" fmla="*/ 660 w 748"/>
                <a:gd name="T39" fmla="*/ 467 h 467"/>
                <a:gd name="T40" fmla="*/ 683 w 748"/>
                <a:gd name="T41" fmla="*/ 465 h 467"/>
                <a:gd name="T42" fmla="*/ 708 w 748"/>
                <a:gd name="T43" fmla="*/ 462 h 467"/>
                <a:gd name="T44" fmla="*/ 731 w 748"/>
                <a:gd name="T45" fmla="*/ 458 h 467"/>
                <a:gd name="T46" fmla="*/ 740 w 748"/>
                <a:gd name="T47" fmla="*/ 454 h 467"/>
                <a:gd name="T48" fmla="*/ 748 w 748"/>
                <a:gd name="T49" fmla="*/ 450 h 467"/>
                <a:gd name="T50" fmla="*/ 721 w 748"/>
                <a:gd name="T51" fmla="*/ 454 h 467"/>
                <a:gd name="T52" fmla="*/ 693 w 748"/>
                <a:gd name="T53" fmla="*/ 456 h 467"/>
                <a:gd name="T54" fmla="*/ 664 w 748"/>
                <a:gd name="T55" fmla="*/ 458 h 467"/>
                <a:gd name="T56" fmla="*/ 635 w 748"/>
                <a:gd name="T57" fmla="*/ 458 h 467"/>
                <a:gd name="T58" fmla="*/ 607 w 748"/>
                <a:gd name="T59" fmla="*/ 458 h 467"/>
                <a:gd name="T60" fmla="*/ 580 w 748"/>
                <a:gd name="T61" fmla="*/ 456 h 467"/>
                <a:gd name="T62" fmla="*/ 553 w 748"/>
                <a:gd name="T63" fmla="*/ 454 h 467"/>
                <a:gd name="T64" fmla="*/ 525 w 748"/>
                <a:gd name="T65" fmla="*/ 450 h 467"/>
                <a:gd name="T66" fmla="*/ 500 w 748"/>
                <a:gd name="T67" fmla="*/ 446 h 467"/>
                <a:gd name="T68" fmla="*/ 475 w 748"/>
                <a:gd name="T69" fmla="*/ 439 h 467"/>
                <a:gd name="T70" fmla="*/ 447 w 748"/>
                <a:gd name="T71" fmla="*/ 433 h 467"/>
                <a:gd name="T72" fmla="*/ 422 w 748"/>
                <a:gd name="T73" fmla="*/ 425 h 467"/>
                <a:gd name="T74" fmla="*/ 374 w 748"/>
                <a:gd name="T75" fmla="*/ 406 h 467"/>
                <a:gd name="T76" fmla="*/ 328 w 748"/>
                <a:gd name="T77" fmla="*/ 385 h 467"/>
                <a:gd name="T78" fmla="*/ 281 w 748"/>
                <a:gd name="T79" fmla="*/ 357 h 467"/>
                <a:gd name="T80" fmla="*/ 239 w 748"/>
                <a:gd name="T81" fmla="*/ 330 h 467"/>
                <a:gd name="T82" fmla="*/ 199 w 748"/>
                <a:gd name="T83" fmla="*/ 296 h 467"/>
                <a:gd name="T84" fmla="*/ 161 w 748"/>
                <a:gd name="T85" fmla="*/ 263 h 467"/>
                <a:gd name="T86" fmla="*/ 126 w 748"/>
                <a:gd name="T87" fmla="*/ 225 h 467"/>
                <a:gd name="T88" fmla="*/ 94 w 748"/>
                <a:gd name="T89" fmla="*/ 185 h 467"/>
                <a:gd name="T90" fmla="*/ 65 w 748"/>
                <a:gd name="T91" fmla="*/ 141 h 467"/>
                <a:gd name="T92" fmla="*/ 40 w 748"/>
                <a:gd name="T93" fmla="*/ 97 h 467"/>
                <a:gd name="T94" fmla="*/ 18 w 748"/>
                <a:gd name="T95" fmla="*/ 48 h 467"/>
                <a:gd name="T96" fmla="*/ 0 w 748"/>
                <a:gd name="T97" fmla="*/ 0 h 467"/>
                <a:gd name="T98" fmla="*/ 0 w 748"/>
                <a:gd name="T99" fmla="*/ 11 h 467"/>
                <a:gd name="T100" fmla="*/ 0 w 748"/>
                <a:gd name="T101" fmla="*/ 21 h 46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48"/>
                <a:gd name="T154" fmla="*/ 0 h 467"/>
                <a:gd name="T155" fmla="*/ 748 w 748"/>
                <a:gd name="T156" fmla="*/ 467 h 46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48" h="467">
                  <a:moveTo>
                    <a:pt x="0" y="21"/>
                  </a:moveTo>
                  <a:lnTo>
                    <a:pt x="18" y="67"/>
                  </a:lnTo>
                  <a:lnTo>
                    <a:pt x="42" y="114"/>
                  </a:lnTo>
                  <a:lnTo>
                    <a:pt x="67" y="158"/>
                  </a:lnTo>
                  <a:lnTo>
                    <a:pt x="96" y="200"/>
                  </a:lnTo>
                  <a:lnTo>
                    <a:pt x="130" y="240"/>
                  </a:lnTo>
                  <a:lnTo>
                    <a:pt x="164" y="275"/>
                  </a:lnTo>
                  <a:lnTo>
                    <a:pt x="201" y="309"/>
                  </a:lnTo>
                  <a:lnTo>
                    <a:pt x="243" y="341"/>
                  </a:lnTo>
                  <a:lnTo>
                    <a:pt x="286" y="368"/>
                  </a:lnTo>
                  <a:lnTo>
                    <a:pt x="330" y="393"/>
                  </a:lnTo>
                  <a:lnTo>
                    <a:pt x="376" y="414"/>
                  </a:lnTo>
                  <a:lnTo>
                    <a:pt x="424" y="433"/>
                  </a:lnTo>
                  <a:lnTo>
                    <a:pt x="475" y="448"/>
                  </a:lnTo>
                  <a:lnTo>
                    <a:pt x="527" y="458"/>
                  </a:lnTo>
                  <a:lnTo>
                    <a:pt x="555" y="460"/>
                  </a:lnTo>
                  <a:lnTo>
                    <a:pt x="580" y="465"/>
                  </a:lnTo>
                  <a:lnTo>
                    <a:pt x="607" y="467"/>
                  </a:lnTo>
                  <a:lnTo>
                    <a:pt x="635" y="467"/>
                  </a:lnTo>
                  <a:lnTo>
                    <a:pt x="660" y="467"/>
                  </a:lnTo>
                  <a:lnTo>
                    <a:pt x="683" y="465"/>
                  </a:lnTo>
                  <a:lnTo>
                    <a:pt x="708" y="462"/>
                  </a:lnTo>
                  <a:lnTo>
                    <a:pt x="731" y="458"/>
                  </a:lnTo>
                  <a:lnTo>
                    <a:pt x="740" y="454"/>
                  </a:lnTo>
                  <a:lnTo>
                    <a:pt x="748" y="450"/>
                  </a:lnTo>
                  <a:lnTo>
                    <a:pt x="721" y="454"/>
                  </a:lnTo>
                  <a:lnTo>
                    <a:pt x="693" y="456"/>
                  </a:lnTo>
                  <a:lnTo>
                    <a:pt x="664" y="458"/>
                  </a:lnTo>
                  <a:lnTo>
                    <a:pt x="635" y="458"/>
                  </a:lnTo>
                  <a:lnTo>
                    <a:pt x="607" y="458"/>
                  </a:lnTo>
                  <a:lnTo>
                    <a:pt x="580" y="456"/>
                  </a:lnTo>
                  <a:lnTo>
                    <a:pt x="553" y="454"/>
                  </a:lnTo>
                  <a:lnTo>
                    <a:pt x="525" y="450"/>
                  </a:lnTo>
                  <a:lnTo>
                    <a:pt x="500" y="446"/>
                  </a:lnTo>
                  <a:lnTo>
                    <a:pt x="475" y="439"/>
                  </a:lnTo>
                  <a:lnTo>
                    <a:pt x="447" y="433"/>
                  </a:lnTo>
                  <a:lnTo>
                    <a:pt x="422" y="425"/>
                  </a:lnTo>
                  <a:lnTo>
                    <a:pt x="374" y="406"/>
                  </a:lnTo>
                  <a:lnTo>
                    <a:pt x="328" y="385"/>
                  </a:lnTo>
                  <a:lnTo>
                    <a:pt x="281" y="357"/>
                  </a:lnTo>
                  <a:lnTo>
                    <a:pt x="239" y="330"/>
                  </a:lnTo>
                  <a:lnTo>
                    <a:pt x="199" y="296"/>
                  </a:lnTo>
                  <a:lnTo>
                    <a:pt x="161" y="263"/>
                  </a:lnTo>
                  <a:lnTo>
                    <a:pt x="126" y="225"/>
                  </a:lnTo>
                  <a:lnTo>
                    <a:pt x="94" y="185"/>
                  </a:lnTo>
                  <a:lnTo>
                    <a:pt x="65" y="141"/>
                  </a:lnTo>
                  <a:lnTo>
                    <a:pt x="40" y="97"/>
                  </a:lnTo>
                  <a:lnTo>
                    <a:pt x="18" y="48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0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7" name="Freeform 707"/>
            <p:cNvSpPr>
              <a:spLocks/>
            </p:cNvSpPr>
            <p:nvPr/>
          </p:nvSpPr>
          <p:spPr bwMode="auto">
            <a:xfrm>
              <a:off x="4078" y="2194"/>
              <a:ext cx="757" cy="472"/>
            </a:xfrm>
            <a:custGeom>
              <a:avLst/>
              <a:gdLst>
                <a:gd name="T0" fmla="*/ 0 w 757"/>
                <a:gd name="T1" fmla="*/ 21 h 472"/>
                <a:gd name="T2" fmla="*/ 18 w 757"/>
                <a:gd name="T3" fmla="*/ 69 h 472"/>
                <a:gd name="T4" fmla="*/ 42 w 757"/>
                <a:gd name="T5" fmla="*/ 115 h 472"/>
                <a:gd name="T6" fmla="*/ 67 w 757"/>
                <a:gd name="T7" fmla="*/ 159 h 472"/>
                <a:gd name="T8" fmla="*/ 96 w 757"/>
                <a:gd name="T9" fmla="*/ 201 h 472"/>
                <a:gd name="T10" fmla="*/ 128 w 757"/>
                <a:gd name="T11" fmla="*/ 241 h 472"/>
                <a:gd name="T12" fmla="*/ 164 w 757"/>
                <a:gd name="T13" fmla="*/ 279 h 472"/>
                <a:gd name="T14" fmla="*/ 201 w 757"/>
                <a:gd name="T15" fmla="*/ 313 h 472"/>
                <a:gd name="T16" fmla="*/ 241 w 757"/>
                <a:gd name="T17" fmla="*/ 344 h 472"/>
                <a:gd name="T18" fmla="*/ 283 w 757"/>
                <a:gd name="T19" fmla="*/ 374 h 472"/>
                <a:gd name="T20" fmla="*/ 328 w 757"/>
                <a:gd name="T21" fmla="*/ 399 h 472"/>
                <a:gd name="T22" fmla="*/ 376 w 757"/>
                <a:gd name="T23" fmla="*/ 420 h 472"/>
                <a:gd name="T24" fmla="*/ 424 w 757"/>
                <a:gd name="T25" fmla="*/ 439 h 472"/>
                <a:gd name="T26" fmla="*/ 475 w 757"/>
                <a:gd name="T27" fmla="*/ 454 h 472"/>
                <a:gd name="T28" fmla="*/ 527 w 757"/>
                <a:gd name="T29" fmla="*/ 464 h 472"/>
                <a:gd name="T30" fmla="*/ 553 w 757"/>
                <a:gd name="T31" fmla="*/ 468 h 472"/>
                <a:gd name="T32" fmla="*/ 580 w 757"/>
                <a:gd name="T33" fmla="*/ 470 h 472"/>
                <a:gd name="T34" fmla="*/ 607 w 757"/>
                <a:gd name="T35" fmla="*/ 472 h 472"/>
                <a:gd name="T36" fmla="*/ 635 w 757"/>
                <a:gd name="T37" fmla="*/ 472 h 472"/>
                <a:gd name="T38" fmla="*/ 662 w 757"/>
                <a:gd name="T39" fmla="*/ 472 h 472"/>
                <a:gd name="T40" fmla="*/ 687 w 757"/>
                <a:gd name="T41" fmla="*/ 470 h 472"/>
                <a:gd name="T42" fmla="*/ 715 w 757"/>
                <a:gd name="T43" fmla="*/ 468 h 472"/>
                <a:gd name="T44" fmla="*/ 740 w 757"/>
                <a:gd name="T45" fmla="*/ 464 h 472"/>
                <a:gd name="T46" fmla="*/ 748 w 757"/>
                <a:gd name="T47" fmla="*/ 460 h 472"/>
                <a:gd name="T48" fmla="*/ 757 w 757"/>
                <a:gd name="T49" fmla="*/ 454 h 472"/>
                <a:gd name="T50" fmla="*/ 727 w 757"/>
                <a:gd name="T51" fmla="*/ 458 h 472"/>
                <a:gd name="T52" fmla="*/ 698 w 757"/>
                <a:gd name="T53" fmla="*/ 462 h 472"/>
                <a:gd name="T54" fmla="*/ 666 w 757"/>
                <a:gd name="T55" fmla="*/ 464 h 472"/>
                <a:gd name="T56" fmla="*/ 635 w 757"/>
                <a:gd name="T57" fmla="*/ 464 h 472"/>
                <a:gd name="T58" fmla="*/ 607 w 757"/>
                <a:gd name="T59" fmla="*/ 464 h 472"/>
                <a:gd name="T60" fmla="*/ 580 w 757"/>
                <a:gd name="T61" fmla="*/ 462 h 472"/>
                <a:gd name="T62" fmla="*/ 553 w 757"/>
                <a:gd name="T63" fmla="*/ 460 h 472"/>
                <a:gd name="T64" fmla="*/ 525 w 757"/>
                <a:gd name="T65" fmla="*/ 456 h 472"/>
                <a:gd name="T66" fmla="*/ 500 w 757"/>
                <a:gd name="T67" fmla="*/ 451 h 472"/>
                <a:gd name="T68" fmla="*/ 473 w 757"/>
                <a:gd name="T69" fmla="*/ 445 h 472"/>
                <a:gd name="T70" fmla="*/ 447 w 757"/>
                <a:gd name="T71" fmla="*/ 439 h 472"/>
                <a:gd name="T72" fmla="*/ 422 w 757"/>
                <a:gd name="T73" fmla="*/ 430 h 472"/>
                <a:gd name="T74" fmla="*/ 374 w 757"/>
                <a:gd name="T75" fmla="*/ 411 h 472"/>
                <a:gd name="T76" fmla="*/ 325 w 757"/>
                <a:gd name="T77" fmla="*/ 388 h 472"/>
                <a:gd name="T78" fmla="*/ 281 w 757"/>
                <a:gd name="T79" fmla="*/ 363 h 472"/>
                <a:gd name="T80" fmla="*/ 237 w 757"/>
                <a:gd name="T81" fmla="*/ 334 h 472"/>
                <a:gd name="T82" fmla="*/ 197 w 757"/>
                <a:gd name="T83" fmla="*/ 300 h 472"/>
                <a:gd name="T84" fmla="*/ 159 w 757"/>
                <a:gd name="T85" fmla="*/ 266 h 472"/>
                <a:gd name="T86" fmla="*/ 126 w 757"/>
                <a:gd name="T87" fmla="*/ 227 h 472"/>
                <a:gd name="T88" fmla="*/ 94 w 757"/>
                <a:gd name="T89" fmla="*/ 187 h 472"/>
                <a:gd name="T90" fmla="*/ 65 w 757"/>
                <a:gd name="T91" fmla="*/ 143 h 472"/>
                <a:gd name="T92" fmla="*/ 40 w 757"/>
                <a:gd name="T93" fmla="*/ 98 h 472"/>
                <a:gd name="T94" fmla="*/ 18 w 757"/>
                <a:gd name="T95" fmla="*/ 50 h 472"/>
                <a:gd name="T96" fmla="*/ 2 w 757"/>
                <a:gd name="T97" fmla="*/ 0 h 472"/>
                <a:gd name="T98" fmla="*/ 0 w 757"/>
                <a:gd name="T99" fmla="*/ 10 h 472"/>
                <a:gd name="T100" fmla="*/ 0 w 757"/>
                <a:gd name="T101" fmla="*/ 21 h 47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7"/>
                <a:gd name="T154" fmla="*/ 0 h 472"/>
                <a:gd name="T155" fmla="*/ 757 w 757"/>
                <a:gd name="T156" fmla="*/ 472 h 47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7" h="472">
                  <a:moveTo>
                    <a:pt x="0" y="21"/>
                  </a:moveTo>
                  <a:lnTo>
                    <a:pt x="18" y="69"/>
                  </a:lnTo>
                  <a:lnTo>
                    <a:pt x="42" y="115"/>
                  </a:lnTo>
                  <a:lnTo>
                    <a:pt x="67" y="159"/>
                  </a:lnTo>
                  <a:lnTo>
                    <a:pt x="96" y="201"/>
                  </a:lnTo>
                  <a:lnTo>
                    <a:pt x="128" y="241"/>
                  </a:lnTo>
                  <a:lnTo>
                    <a:pt x="164" y="279"/>
                  </a:lnTo>
                  <a:lnTo>
                    <a:pt x="201" y="313"/>
                  </a:lnTo>
                  <a:lnTo>
                    <a:pt x="241" y="344"/>
                  </a:lnTo>
                  <a:lnTo>
                    <a:pt x="283" y="374"/>
                  </a:lnTo>
                  <a:lnTo>
                    <a:pt x="328" y="399"/>
                  </a:lnTo>
                  <a:lnTo>
                    <a:pt x="376" y="420"/>
                  </a:lnTo>
                  <a:lnTo>
                    <a:pt x="424" y="439"/>
                  </a:lnTo>
                  <a:lnTo>
                    <a:pt x="475" y="454"/>
                  </a:lnTo>
                  <a:lnTo>
                    <a:pt x="527" y="464"/>
                  </a:lnTo>
                  <a:lnTo>
                    <a:pt x="553" y="468"/>
                  </a:lnTo>
                  <a:lnTo>
                    <a:pt x="580" y="470"/>
                  </a:lnTo>
                  <a:lnTo>
                    <a:pt x="607" y="472"/>
                  </a:lnTo>
                  <a:lnTo>
                    <a:pt x="635" y="472"/>
                  </a:lnTo>
                  <a:lnTo>
                    <a:pt x="662" y="472"/>
                  </a:lnTo>
                  <a:lnTo>
                    <a:pt x="687" y="470"/>
                  </a:lnTo>
                  <a:lnTo>
                    <a:pt x="715" y="468"/>
                  </a:lnTo>
                  <a:lnTo>
                    <a:pt x="740" y="464"/>
                  </a:lnTo>
                  <a:lnTo>
                    <a:pt x="748" y="460"/>
                  </a:lnTo>
                  <a:lnTo>
                    <a:pt x="757" y="454"/>
                  </a:lnTo>
                  <a:lnTo>
                    <a:pt x="727" y="458"/>
                  </a:lnTo>
                  <a:lnTo>
                    <a:pt x="698" y="462"/>
                  </a:lnTo>
                  <a:lnTo>
                    <a:pt x="666" y="464"/>
                  </a:lnTo>
                  <a:lnTo>
                    <a:pt x="635" y="464"/>
                  </a:lnTo>
                  <a:lnTo>
                    <a:pt x="607" y="464"/>
                  </a:lnTo>
                  <a:lnTo>
                    <a:pt x="580" y="462"/>
                  </a:lnTo>
                  <a:lnTo>
                    <a:pt x="553" y="460"/>
                  </a:lnTo>
                  <a:lnTo>
                    <a:pt x="525" y="456"/>
                  </a:lnTo>
                  <a:lnTo>
                    <a:pt x="500" y="451"/>
                  </a:lnTo>
                  <a:lnTo>
                    <a:pt x="473" y="445"/>
                  </a:lnTo>
                  <a:lnTo>
                    <a:pt x="447" y="439"/>
                  </a:lnTo>
                  <a:lnTo>
                    <a:pt x="422" y="430"/>
                  </a:lnTo>
                  <a:lnTo>
                    <a:pt x="374" y="411"/>
                  </a:lnTo>
                  <a:lnTo>
                    <a:pt x="325" y="388"/>
                  </a:lnTo>
                  <a:lnTo>
                    <a:pt x="281" y="363"/>
                  </a:lnTo>
                  <a:lnTo>
                    <a:pt x="237" y="334"/>
                  </a:lnTo>
                  <a:lnTo>
                    <a:pt x="197" y="300"/>
                  </a:lnTo>
                  <a:lnTo>
                    <a:pt x="159" y="266"/>
                  </a:lnTo>
                  <a:lnTo>
                    <a:pt x="126" y="227"/>
                  </a:lnTo>
                  <a:lnTo>
                    <a:pt x="94" y="187"/>
                  </a:lnTo>
                  <a:lnTo>
                    <a:pt x="65" y="143"/>
                  </a:lnTo>
                  <a:lnTo>
                    <a:pt x="40" y="98"/>
                  </a:lnTo>
                  <a:lnTo>
                    <a:pt x="18" y="5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0C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8" name="Freeform 708"/>
            <p:cNvSpPr>
              <a:spLocks/>
            </p:cNvSpPr>
            <p:nvPr/>
          </p:nvSpPr>
          <p:spPr bwMode="auto">
            <a:xfrm>
              <a:off x="4078" y="2185"/>
              <a:ext cx="765" cy="477"/>
            </a:xfrm>
            <a:custGeom>
              <a:avLst/>
              <a:gdLst>
                <a:gd name="T0" fmla="*/ 0 w 765"/>
                <a:gd name="T1" fmla="*/ 19 h 477"/>
                <a:gd name="T2" fmla="*/ 18 w 765"/>
                <a:gd name="T3" fmla="*/ 67 h 477"/>
                <a:gd name="T4" fmla="*/ 40 w 765"/>
                <a:gd name="T5" fmla="*/ 116 h 477"/>
                <a:gd name="T6" fmla="*/ 65 w 765"/>
                <a:gd name="T7" fmla="*/ 160 h 477"/>
                <a:gd name="T8" fmla="*/ 94 w 765"/>
                <a:gd name="T9" fmla="*/ 204 h 477"/>
                <a:gd name="T10" fmla="*/ 126 w 765"/>
                <a:gd name="T11" fmla="*/ 244 h 477"/>
                <a:gd name="T12" fmla="*/ 161 w 765"/>
                <a:gd name="T13" fmla="*/ 282 h 477"/>
                <a:gd name="T14" fmla="*/ 199 w 765"/>
                <a:gd name="T15" fmla="*/ 315 h 477"/>
                <a:gd name="T16" fmla="*/ 239 w 765"/>
                <a:gd name="T17" fmla="*/ 349 h 477"/>
                <a:gd name="T18" fmla="*/ 281 w 765"/>
                <a:gd name="T19" fmla="*/ 376 h 477"/>
                <a:gd name="T20" fmla="*/ 328 w 765"/>
                <a:gd name="T21" fmla="*/ 404 h 477"/>
                <a:gd name="T22" fmla="*/ 374 w 765"/>
                <a:gd name="T23" fmla="*/ 425 h 477"/>
                <a:gd name="T24" fmla="*/ 422 w 765"/>
                <a:gd name="T25" fmla="*/ 444 h 477"/>
                <a:gd name="T26" fmla="*/ 447 w 765"/>
                <a:gd name="T27" fmla="*/ 452 h 477"/>
                <a:gd name="T28" fmla="*/ 475 w 765"/>
                <a:gd name="T29" fmla="*/ 458 h 477"/>
                <a:gd name="T30" fmla="*/ 500 w 765"/>
                <a:gd name="T31" fmla="*/ 465 h 477"/>
                <a:gd name="T32" fmla="*/ 525 w 765"/>
                <a:gd name="T33" fmla="*/ 469 h 477"/>
                <a:gd name="T34" fmla="*/ 553 w 765"/>
                <a:gd name="T35" fmla="*/ 473 h 477"/>
                <a:gd name="T36" fmla="*/ 580 w 765"/>
                <a:gd name="T37" fmla="*/ 475 h 477"/>
                <a:gd name="T38" fmla="*/ 607 w 765"/>
                <a:gd name="T39" fmla="*/ 477 h 477"/>
                <a:gd name="T40" fmla="*/ 635 w 765"/>
                <a:gd name="T41" fmla="*/ 477 h 477"/>
                <a:gd name="T42" fmla="*/ 664 w 765"/>
                <a:gd name="T43" fmla="*/ 477 h 477"/>
                <a:gd name="T44" fmla="*/ 693 w 765"/>
                <a:gd name="T45" fmla="*/ 475 h 477"/>
                <a:gd name="T46" fmla="*/ 721 w 765"/>
                <a:gd name="T47" fmla="*/ 473 h 477"/>
                <a:gd name="T48" fmla="*/ 748 w 765"/>
                <a:gd name="T49" fmla="*/ 469 h 477"/>
                <a:gd name="T50" fmla="*/ 757 w 765"/>
                <a:gd name="T51" fmla="*/ 463 h 477"/>
                <a:gd name="T52" fmla="*/ 765 w 765"/>
                <a:gd name="T53" fmla="*/ 456 h 477"/>
                <a:gd name="T54" fmla="*/ 733 w 765"/>
                <a:gd name="T55" fmla="*/ 463 h 477"/>
                <a:gd name="T56" fmla="*/ 700 w 765"/>
                <a:gd name="T57" fmla="*/ 467 h 477"/>
                <a:gd name="T58" fmla="*/ 668 w 765"/>
                <a:gd name="T59" fmla="*/ 469 h 477"/>
                <a:gd name="T60" fmla="*/ 635 w 765"/>
                <a:gd name="T61" fmla="*/ 471 h 477"/>
                <a:gd name="T62" fmla="*/ 607 w 765"/>
                <a:gd name="T63" fmla="*/ 469 h 477"/>
                <a:gd name="T64" fmla="*/ 580 w 765"/>
                <a:gd name="T65" fmla="*/ 467 h 477"/>
                <a:gd name="T66" fmla="*/ 553 w 765"/>
                <a:gd name="T67" fmla="*/ 465 h 477"/>
                <a:gd name="T68" fmla="*/ 525 w 765"/>
                <a:gd name="T69" fmla="*/ 460 h 477"/>
                <a:gd name="T70" fmla="*/ 498 w 765"/>
                <a:gd name="T71" fmla="*/ 456 h 477"/>
                <a:gd name="T72" fmla="*/ 473 w 765"/>
                <a:gd name="T73" fmla="*/ 450 h 477"/>
                <a:gd name="T74" fmla="*/ 447 w 765"/>
                <a:gd name="T75" fmla="*/ 444 h 477"/>
                <a:gd name="T76" fmla="*/ 422 w 765"/>
                <a:gd name="T77" fmla="*/ 435 h 477"/>
                <a:gd name="T78" fmla="*/ 397 w 765"/>
                <a:gd name="T79" fmla="*/ 425 h 477"/>
                <a:gd name="T80" fmla="*/ 372 w 765"/>
                <a:gd name="T81" fmla="*/ 416 h 477"/>
                <a:gd name="T82" fmla="*/ 349 w 765"/>
                <a:gd name="T83" fmla="*/ 404 h 477"/>
                <a:gd name="T84" fmla="*/ 325 w 765"/>
                <a:gd name="T85" fmla="*/ 393 h 477"/>
                <a:gd name="T86" fmla="*/ 279 w 765"/>
                <a:gd name="T87" fmla="*/ 366 h 477"/>
                <a:gd name="T88" fmla="*/ 237 w 765"/>
                <a:gd name="T89" fmla="*/ 336 h 477"/>
                <a:gd name="T90" fmla="*/ 197 w 765"/>
                <a:gd name="T91" fmla="*/ 305 h 477"/>
                <a:gd name="T92" fmla="*/ 159 w 765"/>
                <a:gd name="T93" fmla="*/ 267 h 477"/>
                <a:gd name="T94" fmla="*/ 124 w 765"/>
                <a:gd name="T95" fmla="*/ 229 h 477"/>
                <a:gd name="T96" fmla="*/ 92 w 765"/>
                <a:gd name="T97" fmla="*/ 187 h 477"/>
                <a:gd name="T98" fmla="*/ 65 w 765"/>
                <a:gd name="T99" fmla="*/ 143 h 477"/>
                <a:gd name="T100" fmla="*/ 40 w 765"/>
                <a:gd name="T101" fmla="*/ 97 h 477"/>
                <a:gd name="T102" fmla="*/ 29 w 765"/>
                <a:gd name="T103" fmla="*/ 74 h 477"/>
                <a:gd name="T104" fmla="*/ 18 w 765"/>
                <a:gd name="T105" fmla="*/ 51 h 477"/>
                <a:gd name="T106" fmla="*/ 10 w 765"/>
                <a:gd name="T107" fmla="*/ 25 h 477"/>
                <a:gd name="T108" fmla="*/ 2 w 765"/>
                <a:gd name="T109" fmla="*/ 0 h 477"/>
                <a:gd name="T110" fmla="*/ 0 w 765"/>
                <a:gd name="T111" fmla="*/ 9 h 477"/>
                <a:gd name="T112" fmla="*/ 0 w 765"/>
                <a:gd name="T113" fmla="*/ 19 h 4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5"/>
                <a:gd name="T172" fmla="*/ 0 h 477"/>
                <a:gd name="T173" fmla="*/ 765 w 765"/>
                <a:gd name="T174" fmla="*/ 477 h 47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5" h="477">
                  <a:moveTo>
                    <a:pt x="0" y="19"/>
                  </a:moveTo>
                  <a:lnTo>
                    <a:pt x="18" y="67"/>
                  </a:lnTo>
                  <a:lnTo>
                    <a:pt x="40" y="116"/>
                  </a:lnTo>
                  <a:lnTo>
                    <a:pt x="65" y="160"/>
                  </a:lnTo>
                  <a:lnTo>
                    <a:pt x="94" y="204"/>
                  </a:lnTo>
                  <a:lnTo>
                    <a:pt x="126" y="244"/>
                  </a:lnTo>
                  <a:lnTo>
                    <a:pt x="161" y="282"/>
                  </a:lnTo>
                  <a:lnTo>
                    <a:pt x="199" y="315"/>
                  </a:lnTo>
                  <a:lnTo>
                    <a:pt x="239" y="349"/>
                  </a:lnTo>
                  <a:lnTo>
                    <a:pt x="281" y="376"/>
                  </a:lnTo>
                  <a:lnTo>
                    <a:pt x="328" y="404"/>
                  </a:lnTo>
                  <a:lnTo>
                    <a:pt x="374" y="425"/>
                  </a:lnTo>
                  <a:lnTo>
                    <a:pt x="422" y="444"/>
                  </a:lnTo>
                  <a:lnTo>
                    <a:pt x="447" y="452"/>
                  </a:lnTo>
                  <a:lnTo>
                    <a:pt x="475" y="458"/>
                  </a:lnTo>
                  <a:lnTo>
                    <a:pt x="500" y="465"/>
                  </a:lnTo>
                  <a:lnTo>
                    <a:pt x="525" y="469"/>
                  </a:lnTo>
                  <a:lnTo>
                    <a:pt x="553" y="473"/>
                  </a:lnTo>
                  <a:lnTo>
                    <a:pt x="580" y="475"/>
                  </a:lnTo>
                  <a:lnTo>
                    <a:pt x="607" y="477"/>
                  </a:lnTo>
                  <a:lnTo>
                    <a:pt x="635" y="477"/>
                  </a:lnTo>
                  <a:lnTo>
                    <a:pt x="664" y="477"/>
                  </a:lnTo>
                  <a:lnTo>
                    <a:pt x="693" y="475"/>
                  </a:lnTo>
                  <a:lnTo>
                    <a:pt x="721" y="473"/>
                  </a:lnTo>
                  <a:lnTo>
                    <a:pt x="748" y="469"/>
                  </a:lnTo>
                  <a:lnTo>
                    <a:pt x="757" y="463"/>
                  </a:lnTo>
                  <a:lnTo>
                    <a:pt x="765" y="456"/>
                  </a:lnTo>
                  <a:lnTo>
                    <a:pt x="733" y="463"/>
                  </a:lnTo>
                  <a:lnTo>
                    <a:pt x="700" y="467"/>
                  </a:lnTo>
                  <a:lnTo>
                    <a:pt x="668" y="469"/>
                  </a:lnTo>
                  <a:lnTo>
                    <a:pt x="635" y="471"/>
                  </a:lnTo>
                  <a:lnTo>
                    <a:pt x="607" y="469"/>
                  </a:lnTo>
                  <a:lnTo>
                    <a:pt x="580" y="467"/>
                  </a:lnTo>
                  <a:lnTo>
                    <a:pt x="553" y="465"/>
                  </a:lnTo>
                  <a:lnTo>
                    <a:pt x="525" y="460"/>
                  </a:lnTo>
                  <a:lnTo>
                    <a:pt x="498" y="456"/>
                  </a:lnTo>
                  <a:lnTo>
                    <a:pt x="473" y="450"/>
                  </a:lnTo>
                  <a:lnTo>
                    <a:pt x="447" y="444"/>
                  </a:lnTo>
                  <a:lnTo>
                    <a:pt x="422" y="435"/>
                  </a:lnTo>
                  <a:lnTo>
                    <a:pt x="397" y="425"/>
                  </a:lnTo>
                  <a:lnTo>
                    <a:pt x="372" y="416"/>
                  </a:lnTo>
                  <a:lnTo>
                    <a:pt x="349" y="404"/>
                  </a:lnTo>
                  <a:lnTo>
                    <a:pt x="325" y="393"/>
                  </a:lnTo>
                  <a:lnTo>
                    <a:pt x="279" y="366"/>
                  </a:lnTo>
                  <a:lnTo>
                    <a:pt x="237" y="336"/>
                  </a:lnTo>
                  <a:lnTo>
                    <a:pt x="197" y="305"/>
                  </a:lnTo>
                  <a:lnTo>
                    <a:pt x="159" y="267"/>
                  </a:lnTo>
                  <a:lnTo>
                    <a:pt x="124" y="229"/>
                  </a:lnTo>
                  <a:lnTo>
                    <a:pt x="92" y="187"/>
                  </a:lnTo>
                  <a:lnTo>
                    <a:pt x="65" y="143"/>
                  </a:lnTo>
                  <a:lnTo>
                    <a:pt x="40" y="97"/>
                  </a:lnTo>
                  <a:lnTo>
                    <a:pt x="29" y="74"/>
                  </a:lnTo>
                  <a:lnTo>
                    <a:pt x="18" y="51"/>
                  </a:lnTo>
                  <a:lnTo>
                    <a:pt x="10" y="25"/>
                  </a:lnTo>
                  <a:lnTo>
                    <a:pt x="2" y="0"/>
                  </a:lnTo>
                  <a:lnTo>
                    <a:pt x="0" y="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49" name="Freeform 709"/>
            <p:cNvSpPr>
              <a:spLocks/>
            </p:cNvSpPr>
            <p:nvPr/>
          </p:nvSpPr>
          <p:spPr bwMode="auto">
            <a:xfrm>
              <a:off x="4080" y="2175"/>
              <a:ext cx="771" cy="483"/>
            </a:xfrm>
            <a:custGeom>
              <a:avLst/>
              <a:gdLst>
                <a:gd name="T0" fmla="*/ 0 w 771"/>
                <a:gd name="T1" fmla="*/ 19 h 483"/>
                <a:gd name="T2" fmla="*/ 16 w 771"/>
                <a:gd name="T3" fmla="*/ 69 h 483"/>
                <a:gd name="T4" fmla="*/ 38 w 771"/>
                <a:gd name="T5" fmla="*/ 117 h 483"/>
                <a:gd name="T6" fmla="*/ 63 w 771"/>
                <a:gd name="T7" fmla="*/ 162 h 483"/>
                <a:gd name="T8" fmla="*/ 92 w 771"/>
                <a:gd name="T9" fmla="*/ 206 h 483"/>
                <a:gd name="T10" fmla="*/ 124 w 771"/>
                <a:gd name="T11" fmla="*/ 246 h 483"/>
                <a:gd name="T12" fmla="*/ 157 w 771"/>
                <a:gd name="T13" fmla="*/ 285 h 483"/>
                <a:gd name="T14" fmla="*/ 195 w 771"/>
                <a:gd name="T15" fmla="*/ 319 h 483"/>
                <a:gd name="T16" fmla="*/ 235 w 771"/>
                <a:gd name="T17" fmla="*/ 353 h 483"/>
                <a:gd name="T18" fmla="*/ 279 w 771"/>
                <a:gd name="T19" fmla="*/ 382 h 483"/>
                <a:gd name="T20" fmla="*/ 323 w 771"/>
                <a:gd name="T21" fmla="*/ 407 h 483"/>
                <a:gd name="T22" fmla="*/ 372 w 771"/>
                <a:gd name="T23" fmla="*/ 430 h 483"/>
                <a:gd name="T24" fmla="*/ 420 w 771"/>
                <a:gd name="T25" fmla="*/ 449 h 483"/>
                <a:gd name="T26" fmla="*/ 445 w 771"/>
                <a:gd name="T27" fmla="*/ 458 h 483"/>
                <a:gd name="T28" fmla="*/ 471 w 771"/>
                <a:gd name="T29" fmla="*/ 464 h 483"/>
                <a:gd name="T30" fmla="*/ 498 w 771"/>
                <a:gd name="T31" fmla="*/ 470 h 483"/>
                <a:gd name="T32" fmla="*/ 523 w 771"/>
                <a:gd name="T33" fmla="*/ 475 h 483"/>
                <a:gd name="T34" fmla="*/ 551 w 771"/>
                <a:gd name="T35" fmla="*/ 479 h 483"/>
                <a:gd name="T36" fmla="*/ 578 w 771"/>
                <a:gd name="T37" fmla="*/ 481 h 483"/>
                <a:gd name="T38" fmla="*/ 605 w 771"/>
                <a:gd name="T39" fmla="*/ 483 h 483"/>
                <a:gd name="T40" fmla="*/ 633 w 771"/>
                <a:gd name="T41" fmla="*/ 483 h 483"/>
                <a:gd name="T42" fmla="*/ 664 w 771"/>
                <a:gd name="T43" fmla="*/ 483 h 483"/>
                <a:gd name="T44" fmla="*/ 696 w 771"/>
                <a:gd name="T45" fmla="*/ 481 h 483"/>
                <a:gd name="T46" fmla="*/ 725 w 771"/>
                <a:gd name="T47" fmla="*/ 477 h 483"/>
                <a:gd name="T48" fmla="*/ 755 w 771"/>
                <a:gd name="T49" fmla="*/ 473 h 483"/>
                <a:gd name="T50" fmla="*/ 763 w 771"/>
                <a:gd name="T51" fmla="*/ 466 h 483"/>
                <a:gd name="T52" fmla="*/ 771 w 771"/>
                <a:gd name="T53" fmla="*/ 462 h 483"/>
                <a:gd name="T54" fmla="*/ 738 w 771"/>
                <a:gd name="T55" fmla="*/ 468 h 483"/>
                <a:gd name="T56" fmla="*/ 702 w 771"/>
                <a:gd name="T57" fmla="*/ 473 h 483"/>
                <a:gd name="T58" fmla="*/ 668 w 771"/>
                <a:gd name="T59" fmla="*/ 475 h 483"/>
                <a:gd name="T60" fmla="*/ 633 w 771"/>
                <a:gd name="T61" fmla="*/ 477 h 483"/>
                <a:gd name="T62" fmla="*/ 605 w 771"/>
                <a:gd name="T63" fmla="*/ 475 h 483"/>
                <a:gd name="T64" fmla="*/ 578 w 771"/>
                <a:gd name="T65" fmla="*/ 475 h 483"/>
                <a:gd name="T66" fmla="*/ 551 w 771"/>
                <a:gd name="T67" fmla="*/ 470 h 483"/>
                <a:gd name="T68" fmla="*/ 523 w 771"/>
                <a:gd name="T69" fmla="*/ 466 h 483"/>
                <a:gd name="T70" fmla="*/ 496 w 771"/>
                <a:gd name="T71" fmla="*/ 462 h 483"/>
                <a:gd name="T72" fmla="*/ 471 w 771"/>
                <a:gd name="T73" fmla="*/ 456 h 483"/>
                <a:gd name="T74" fmla="*/ 443 w 771"/>
                <a:gd name="T75" fmla="*/ 449 h 483"/>
                <a:gd name="T76" fmla="*/ 418 w 771"/>
                <a:gd name="T77" fmla="*/ 441 h 483"/>
                <a:gd name="T78" fmla="*/ 393 w 771"/>
                <a:gd name="T79" fmla="*/ 430 h 483"/>
                <a:gd name="T80" fmla="*/ 370 w 771"/>
                <a:gd name="T81" fmla="*/ 422 h 483"/>
                <a:gd name="T82" fmla="*/ 345 w 771"/>
                <a:gd name="T83" fmla="*/ 409 h 483"/>
                <a:gd name="T84" fmla="*/ 321 w 771"/>
                <a:gd name="T85" fmla="*/ 399 h 483"/>
                <a:gd name="T86" fmla="*/ 277 w 771"/>
                <a:gd name="T87" fmla="*/ 372 h 483"/>
                <a:gd name="T88" fmla="*/ 233 w 771"/>
                <a:gd name="T89" fmla="*/ 342 h 483"/>
                <a:gd name="T90" fmla="*/ 193 w 771"/>
                <a:gd name="T91" fmla="*/ 309 h 483"/>
                <a:gd name="T92" fmla="*/ 155 w 771"/>
                <a:gd name="T93" fmla="*/ 271 h 483"/>
                <a:gd name="T94" fmla="*/ 122 w 771"/>
                <a:gd name="T95" fmla="*/ 233 h 483"/>
                <a:gd name="T96" fmla="*/ 90 w 771"/>
                <a:gd name="T97" fmla="*/ 191 h 483"/>
                <a:gd name="T98" fmla="*/ 63 w 771"/>
                <a:gd name="T99" fmla="*/ 147 h 483"/>
                <a:gd name="T100" fmla="*/ 38 w 771"/>
                <a:gd name="T101" fmla="*/ 98 h 483"/>
                <a:gd name="T102" fmla="*/ 27 w 771"/>
                <a:gd name="T103" fmla="*/ 75 h 483"/>
                <a:gd name="T104" fmla="*/ 16 w 771"/>
                <a:gd name="T105" fmla="*/ 50 h 483"/>
                <a:gd name="T106" fmla="*/ 8 w 771"/>
                <a:gd name="T107" fmla="*/ 25 h 483"/>
                <a:gd name="T108" fmla="*/ 2 w 771"/>
                <a:gd name="T109" fmla="*/ 0 h 483"/>
                <a:gd name="T110" fmla="*/ 0 w 771"/>
                <a:gd name="T111" fmla="*/ 10 h 483"/>
                <a:gd name="T112" fmla="*/ 0 w 771"/>
                <a:gd name="T113" fmla="*/ 19 h 48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71"/>
                <a:gd name="T172" fmla="*/ 0 h 483"/>
                <a:gd name="T173" fmla="*/ 771 w 771"/>
                <a:gd name="T174" fmla="*/ 483 h 48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71" h="483">
                  <a:moveTo>
                    <a:pt x="0" y="19"/>
                  </a:moveTo>
                  <a:lnTo>
                    <a:pt x="16" y="69"/>
                  </a:lnTo>
                  <a:lnTo>
                    <a:pt x="38" y="117"/>
                  </a:lnTo>
                  <a:lnTo>
                    <a:pt x="63" y="162"/>
                  </a:lnTo>
                  <a:lnTo>
                    <a:pt x="92" y="206"/>
                  </a:lnTo>
                  <a:lnTo>
                    <a:pt x="124" y="246"/>
                  </a:lnTo>
                  <a:lnTo>
                    <a:pt x="157" y="285"/>
                  </a:lnTo>
                  <a:lnTo>
                    <a:pt x="195" y="319"/>
                  </a:lnTo>
                  <a:lnTo>
                    <a:pt x="235" y="353"/>
                  </a:lnTo>
                  <a:lnTo>
                    <a:pt x="279" y="382"/>
                  </a:lnTo>
                  <a:lnTo>
                    <a:pt x="323" y="407"/>
                  </a:lnTo>
                  <a:lnTo>
                    <a:pt x="372" y="430"/>
                  </a:lnTo>
                  <a:lnTo>
                    <a:pt x="420" y="449"/>
                  </a:lnTo>
                  <a:lnTo>
                    <a:pt x="445" y="458"/>
                  </a:lnTo>
                  <a:lnTo>
                    <a:pt x="471" y="464"/>
                  </a:lnTo>
                  <a:lnTo>
                    <a:pt x="498" y="470"/>
                  </a:lnTo>
                  <a:lnTo>
                    <a:pt x="523" y="475"/>
                  </a:lnTo>
                  <a:lnTo>
                    <a:pt x="551" y="479"/>
                  </a:lnTo>
                  <a:lnTo>
                    <a:pt x="578" y="481"/>
                  </a:lnTo>
                  <a:lnTo>
                    <a:pt x="605" y="483"/>
                  </a:lnTo>
                  <a:lnTo>
                    <a:pt x="633" y="483"/>
                  </a:lnTo>
                  <a:lnTo>
                    <a:pt x="664" y="483"/>
                  </a:lnTo>
                  <a:lnTo>
                    <a:pt x="696" y="481"/>
                  </a:lnTo>
                  <a:lnTo>
                    <a:pt x="725" y="477"/>
                  </a:lnTo>
                  <a:lnTo>
                    <a:pt x="755" y="473"/>
                  </a:lnTo>
                  <a:lnTo>
                    <a:pt x="763" y="466"/>
                  </a:lnTo>
                  <a:lnTo>
                    <a:pt x="771" y="462"/>
                  </a:lnTo>
                  <a:lnTo>
                    <a:pt x="738" y="468"/>
                  </a:lnTo>
                  <a:lnTo>
                    <a:pt x="702" y="473"/>
                  </a:lnTo>
                  <a:lnTo>
                    <a:pt x="668" y="475"/>
                  </a:lnTo>
                  <a:lnTo>
                    <a:pt x="633" y="477"/>
                  </a:lnTo>
                  <a:lnTo>
                    <a:pt x="605" y="475"/>
                  </a:lnTo>
                  <a:lnTo>
                    <a:pt x="578" y="475"/>
                  </a:lnTo>
                  <a:lnTo>
                    <a:pt x="551" y="470"/>
                  </a:lnTo>
                  <a:lnTo>
                    <a:pt x="523" y="466"/>
                  </a:lnTo>
                  <a:lnTo>
                    <a:pt x="496" y="462"/>
                  </a:lnTo>
                  <a:lnTo>
                    <a:pt x="471" y="456"/>
                  </a:lnTo>
                  <a:lnTo>
                    <a:pt x="443" y="449"/>
                  </a:lnTo>
                  <a:lnTo>
                    <a:pt x="418" y="441"/>
                  </a:lnTo>
                  <a:lnTo>
                    <a:pt x="393" y="430"/>
                  </a:lnTo>
                  <a:lnTo>
                    <a:pt x="370" y="422"/>
                  </a:lnTo>
                  <a:lnTo>
                    <a:pt x="345" y="409"/>
                  </a:lnTo>
                  <a:lnTo>
                    <a:pt x="321" y="399"/>
                  </a:lnTo>
                  <a:lnTo>
                    <a:pt x="277" y="372"/>
                  </a:lnTo>
                  <a:lnTo>
                    <a:pt x="233" y="342"/>
                  </a:lnTo>
                  <a:lnTo>
                    <a:pt x="193" y="309"/>
                  </a:lnTo>
                  <a:lnTo>
                    <a:pt x="155" y="271"/>
                  </a:lnTo>
                  <a:lnTo>
                    <a:pt x="122" y="233"/>
                  </a:lnTo>
                  <a:lnTo>
                    <a:pt x="90" y="191"/>
                  </a:lnTo>
                  <a:lnTo>
                    <a:pt x="63" y="147"/>
                  </a:lnTo>
                  <a:lnTo>
                    <a:pt x="38" y="98"/>
                  </a:lnTo>
                  <a:lnTo>
                    <a:pt x="27" y="75"/>
                  </a:lnTo>
                  <a:lnTo>
                    <a:pt x="16" y="50"/>
                  </a:lnTo>
                  <a:lnTo>
                    <a:pt x="8" y="25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0" name="Freeform 710"/>
            <p:cNvSpPr>
              <a:spLocks/>
            </p:cNvSpPr>
            <p:nvPr/>
          </p:nvSpPr>
          <p:spPr bwMode="auto">
            <a:xfrm>
              <a:off x="4080" y="2166"/>
              <a:ext cx="778" cy="490"/>
            </a:xfrm>
            <a:custGeom>
              <a:avLst/>
              <a:gdLst>
                <a:gd name="T0" fmla="*/ 8 w 778"/>
                <a:gd name="T1" fmla="*/ 44 h 490"/>
                <a:gd name="T2" fmla="*/ 27 w 778"/>
                <a:gd name="T3" fmla="*/ 93 h 490"/>
                <a:gd name="T4" fmla="*/ 63 w 778"/>
                <a:gd name="T5" fmla="*/ 162 h 490"/>
                <a:gd name="T6" fmla="*/ 122 w 778"/>
                <a:gd name="T7" fmla="*/ 248 h 490"/>
                <a:gd name="T8" fmla="*/ 195 w 778"/>
                <a:gd name="T9" fmla="*/ 324 h 490"/>
                <a:gd name="T10" fmla="*/ 277 w 778"/>
                <a:gd name="T11" fmla="*/ 385 h 490"/>
                <a:gd name="T12" fmla="*/ 347 w 778"/>
                <a:gd name="T13" fmla="*/ 423 h 490"/>
                <a:gd name="T14" fmla="*/ 395 w 778"/>
                <a:gd name="T15" fmla="*/ 444 h 490"/>
                <a:gd name="T16" fmla="*/ 445 w 778"/>
                <a:gd name="T17" fmla="*/ 463 h 490"/>
                <a:gd name="T18" fmla="*/ 496 w 778"/>
                <a:gd name="T19" fmla="*/ 475 h 490"/>
                <a:gd name="T20" fmla="*/ 551 w 778"/>
                <a:gd name="T21" fmla="*/ 484 h 490"/>
                <a:gd name="T22" fmla="*/ 605 w 778"/>
                <a:gd name="T23" fmla="*/ 488 h 490"/>
                <a:gd name="T24" fmla="*/ 666 w 778"/>
                <a:gd name="T25" fmla="*/ 488 h 490"/>
                <a:gd name="T26" fmla="*/ 731 w 778"/>
                <a:gd name="T27" fmla="*/ 482 h 490"/>
                <a:gd name="T28" fmla="*/ 771 w 778"/>
                <a:gd name="T29" fmla="*/ 471 h 490"/>
                <a:gd name="T30" fmla="*/ 742 w 778"/>
                <a:gd name="T31" fmla="*/ 473 h 490"/>
                <a:gd name="T32" fmla="*/ 670 w 778"/>
                <a:gd name="T33" fmla="*/ 479 h 490"/>
                <a:gd name="T34" fmla="*/ 605 w 778"/>
                <a:gd name="T35" fmla="*/ 482 h 490"/>
                <a:gd name="T36" fmla="*/ 548 w 778"/>
                <a:gd name="T37" fmla="*/ 475 h 490"/>
                <a:gd name="T38" fmla="*/ 496 w 778"/>
                <a:gd name="T39" fmla="*/ 467 h 490"/>
                <a:gd name="T40" fmla="*/ 443 w 778"/>
                <a:gd name="T41" fmla="*/ 454 h 490"/>
                <a:gd name="T42" fmla="*/ 393 w 778"/>
                <a:gd name="T43" fmla="*/ 435 h 490"/>
                <a:gd name="T44" fmla="*/ 345 w 778"/>
                <a:gd name="T45" fmla="*/ 414 h 490"/>
                <a:gd name="T46" fmla="*/ 298 w 778"/>
                <a:gd name="T47" fmla="*/ 389 h 490"/>
                <a:gd name="T48" fmla="*/ 254 w 778"/>
                <a:gd name="T49" fmla="*/ 360 h 490"/>
                <a:gd name="T50" fmla="*/ 193 w 778"/>
                <a:gd name="T51" fmla="*/ 311 h 490"/>
                <a:gd name="T52" fmla="*/ 122 w 778"/>
                <a:gd name="T53" fmla="*/ 234 h 490"/>
                <a:gd name="T54" fmla="*/ 75 w 778"/>
                <a:gd name="T55" fmla="*/ 171 h 490"/>
                <a:gd name="T56" fmla="*/ 50 w 778"/>
                <a:gd name="T57" fmla="*/ 124 h 490"/>
                <a:gd name="T58" fmla="*/ 27 w 778"/>
                <a:gd name="T59" fmla="*/ 76 h 490"/>
                <a:gd name="T60" fmla="*/ 10 w 778"/>
                <a:gd name="T61" fmla="*/ 26 h 490"/>
                <a:gd name="T62" fmla="*/ 2 w 778"/>
                <a:gd name="T63" fmla="*/ 9 h 4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78"/>
                <a:gd name="T97" fmla="*/ 0 h 490"/>
                <a:gd name="T98" fmla="*/ 778 w 778"/>
                <a:gd name="T99" fmla="*/ 490 h 4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78" h="490">
                  <a:moveTo>
                    <a:pt x="0" y="19"/>
                  </a:moveTo>
                  <a:lnTo>
                    <a:pt x="8" y="44"/>
                  </a:lnTo>
                  <a:lnTo>
                    <a:pt x="16" y="70"/>
                  </a:lnTo>
                  <a:lnTo>
                    <a:pt x="27" y="93"/>
                  </a:lnTo>
                  <a:lnTo>
                    <a:pt x="38" y="116"/>
                  </a:lnTo>
                  <a:lnTo>
                    <a:pt x="63" y="162"/>
                  </a:lnTo>
                  <a:lnTo>
                    <a:pt x="90" y="206"/>
                  </a:lnTo>
                  <a:lnTo>
                    <a:pt x="122" y="248"/>
                  </a:lnTo>
                  <a:lnTo>
                    <a:pt x="157" y="286"/>
                  </a:lnTo>
                  <a:lnTo>
                    <a:pt x="195" y="324"/>
                  </a:lnTo>
                  <a:lnTo>
                    <a:pt x="235" y="355"/>
                  </a:lnTo>
                  <a:lnTo>
                    <a:pt x="277" y="385"/>
                  </a:lnTo>
                  <a:lnTo>
                    <a:pt x="323" y="412"/>
                  </a:lnTo>
                  <a:lnTo>
                    <a:pt x="347" y="423"/>
                  </a:lnTo>
                  <a:lnTo>
                    <a:pt x="370" y="435"/>
                  </a:lnTo>
                  <a:lnTo>
                    <a:pt x="395" y="444"/>
                  </a:lnTo>
                  <a:lnTo>
                    <a:pt x="420" y="454"/>
                  </a:lnTo>
                  <a:lnTo>
                    <a:pt x="445" y="463"/>
                  </a:lnTo>
                  <a:lnTo>
                    <a:pt x="471" y="469"/>
                  </a:lnTo>
                  <a:lnTo>
                    <a:pt x="496" y="475"/>
                  </a:lnTo>
                  <a:lnTo>
                    <a:pt x="523" y="479"/>
                  </a:lnTo>
                  <a:lnTo>
                    <a:pt x="551" y="484"/>
                  </a:lnTo>
                  <a:lnTo>
                    <a:pt x="578" y="486"/>
                  </a:lnTo>
                  <a:lnTo>
                    <a:pt x="605" y="488"/>
                  </a:lnTo>
                  <a:lnTo>
                    <a:pt x="633" y="490"/>
                  </a:lnTo>
                  <a:lnTo>
                    <a:pt x="666" y="488"/>
                  </a:lnTo>
                  <a:lnTo>
                    <a:pt x="698" y="486"/>
                  </a:lnTo>
                  <a:lnTo>
                    <a:pt x="731" y="482"/>
                  </a:lnTo>
                  <a:lnTo>
                    <a:pt x="763" y="475"/>
                  </a:lnTo>
                  <a:lnTo>
                    <a:pt x="771" y="471"/>
                  </a:lnTo>
                  <a:lnTo>
                    <a:pt x="778" y="465"/>
                  </a:lnTo>
                  <a:lnTo>
                    <a:pt x="742" y="473"/>
                  </a:lnTo>
                  <a:lnTo>
                    <a:pt x="706" y="477"/>
                  </a:lnTo>
                  <a:lnTo>
                    <a:pt x="670" y="479"/>
                  </a:lnTo>
                  <a:lnTo>
                    <a:pt x="633" y="482"/>
                  </a:lnTo>
                  <a:lnTo>
                    <a:pt x="605" y="482"/>
                  </a:lnTo>
                  <a:lnTo>
                    <a:pt x="578" y="479"/>
                  </a:lnTo>
                  <a:lnTo>
                    <a:pt x="548" y="475"/>
                  </a:lnTo>
                  <a:lnTo>
                    <a:pt x="523" y="471"/>
                  </a:lnTo>
                  <a:lnTo>
                    <a:pt x="496" y="467"/>
                  </a:lnTo>
                  <a:lnTo>
                    <a:pt x="469" y="461"/>
                  </a:lnTo>
                  <a:lnTo>
                    <a:pt x="443" y="454"/>
                  </a:lnTo>
                  <a:lnTo>
                    <a:pt x="418" y="446"/>
                  </a:lnTo>
                  <a:lnTo>
                    <a:pt x="393" y="435"/>
                  </a:lnTo>
                  <a:lnTo>
                    <a:pt x="368" y="425"/>
                  </a:lnTo>
                  <a:lnTo>
                    <a:pt x="345" y="414"/>
                  </a:lnTo>
                  <a:lnTo>
                    <a:pt x="321" y="402"/>
                  </a:lnTo>
                  <a:lnTo>
                    <a:pt x="298" y="389"/>
                  </a:lnTo>
                  <a:lnTo>
                    <a:pt x="275" y="374"/>
                  </a:lnTo>
                  <a:lnTo>
                    <a:pt x="254" y="360"/>
                  </a:lnTo>
                  <a:lnTo>
                    <a:pt x="233" y="345"/>
                  </a:lnTo>
                  <a:lnTo>
                    <a:pt x="193" y="311"/>
                  </a:lnTo>
                  <a:lnTo>
                    <a:pt x="155" y="273"/>
                  </a:lnTo>
                  <a:lnTo>
                    <a:pt x="122" y="234"/>
                  </a:lnTo>
                  <a:lnTo>
                    <a:pt x="90" y="192"/>
                  </a:lnTo>
                  <a:lnTo>
                    <a:pt x="75" y="171"/>
                  </a:lnTo>
                  <a:lnTo>
                    <a:pt x="63" y="147"/>
                  </a:lnTo>
                  <a:lnTo>
                    <a:pt x="50" y="124"/>
                  </a:lnTo>
                  <a:lnTo>
                    <a:pt x="38" y="99"/>
                  </a:lnTo>
                  <a:lnTo>
                    <a:pt x="27" y="76"/>
                  </a:lnTo>
                  <a:lnTo>
                    <a:pt x="19" y="51"/>
                  </a:lnTo>
                  <a:lnTo>
                    <a:pt x="10" y="26"/>
                  </a:lnTo>
                  <a:lnTo>
                    <a:pt x="2" y="0"/>
                  </a:lnTo>
                  <a:lnTo>
                    <a:pt x="2" y="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1" name="Freeform 711"/>
            <p:cNvSpPr>
              <a:spLocks/>
            </p:cNvSpPr>
            <p:nvPr/>
          </p:nvSpPr>
          <p:spPr bwMode="auto">
            <a:xfrm>
              <a:off x="4082" y="2156"/>
              <a:ext cx="784" cy="496"/>
            </a:xfrm>
            <a:custGeom>
              <a:avLst/>
              <a:gdLst>
                <a:gd name="T0" fmla="*/ 6 w 784"/>
                <a:gd name="T1" fmla="*/ 44 h 496"/>
                <a:gd name="T2" fmla="*/ 25 w 784"/>
                <a:gd name="T3" fmla="*/ 94 h 496"/>
                <a:gd name="T4" fmla="*/ 61 w 784"/>
                <a:gd name="T5" fmla="*/ 166 h 496"/>
                <a:gd name="T6" fmla="*/ 120 w 784"/>
                <a:gd name="T7" fmla="*/ 252 h 496"/>
                <a:gd name="T8" fmla="*/ 191 w 784"/>
                <a:gd name="T9" fmla="*/ 328 h 496"/>
                <a:gd name="T10" fmla="*/ 275 w 784"/>
                <a:gd name="T11" fmla="*/ 391 h 496"/>
                <a:gd name="T12" fmla="*/ 343 w 784"/>
                <a:gd name="T13" fmla="*/ 428 h 496"/>
                <a:gd name="T14" fmla="*/ 391 w 784"/>
                <a:gd name="T15" fmla="*/ 449 h 496"/>
                <a:gd name="T16" fmla="*/ 441 w 784"/>
                <a:gd name="T17" fmla="*/ 468 h 496"/>
                <a:gd name="T18" fmla="*/ 494 w 784"/>
                <a:gd name="T19" fmla="*/ 481 h 496"/>
                <a:gd name="T20" fmla="*/ 549 w 784"/>
                <a:gd name="T21" fmla="*/ 489 h 496"/>
                <a:gd name="T22" fmla="*/ 603 w 784"/>
                <a:gd name="T23" fmla="*/ 494 h 496"/>
                <a:gd name="T24" fmla="*/ 666 w 784"/>
                <a:gd name="T25" fmla="*/ 494 h 496"/>
                <a:gd name="T26" fmla="*/ 736 w 784"/>
                <a:gd name="T27" fmla="*/ 487 h 496"/>
                <a:gd name="T28" fmla="*/ 776 w 784"/>
                <a:gd name="T29" fmla="*/ 475 h 496"/>
                <a:gd name="T30" fmla="*/ 746 w 784"/>
                <a:gd name="T31" fmla="*/ 477 h 496"/>
                <a:gd name="T32" fmla="*/ 671 w 784"/>
                <a:gd name="T33" fmla="*/ 487 h 496"/>
                <a:gd name="T34" fmla="*/ 603 w 784"/>
                <a:gd name="T35" fmla="*/ 487 h 496"/>
                <a:gd name="T36" fmla="*/ 546 w 784"/>
                <a:gd name="T37" fmla="*/ 483 h 496"/>
                <a:gd name="T38" fmla="*/ 494 w 784"/>
                <a:gd name="T39" fmla="*/ 473 h 496"/>
                <a:gd name="T40" fmla="*/ 441 w 784"/>
                <a:gd name="T41" fmla="*/ 460 h 496"/>
                <a:gd name="T42" fmla="*/ 391 w 784"/>
                <a:gd name="T43" fmla="*/ 441 h 496"/>
                <a:gd name="T44" fmla="*/ 340 w 784"/>
                <a:gd name="T45" fmla="*/ 420 h 496"/>
                <a:gd name="T46" fmla="*/ 294 w 784"/>
                <a:gd name="T47" fmla="*/ 395 h 496"/>
                <a:gd name="T48" fmla="*/ 250 w 784"/>
                <a:gd name="T49" fmla="*/ 365 h 496"/>
                <a:gd name="T50" fmla="*/ 210 w 784"/>
                <a:gd name="T51" fmla="*/ 332 h 496"/>
                <a:gd name="T52" fmla="*/ 170 w 784"/>
                <a:gd name="T53" fmla="*/ 296 h 496"/>
                <a:gd name="T54" fmla="*/ 134 w 784"/>
                <a:gd name="T55" fmla="*/ 258 h 496"/>
                <a:gd name="T56" fmla="*/ 103 w 784"/>
                <a:gd name="T57" fmla="*/ 216 h 496"/>
                <a:gd name="T58" fmla="*/ 73 w 784"/>
                <a:gd name="T59" fmla="*/ 172 h 496"/>
                <a:gd name="T60" fmla="*/ 48 w 784"/>
                <a:gd name="T61" fmla="*/ 126 h 496"/>
                <a:gd name="T62" fmla="*/ 27 w 784"/>
                <a:gd name="T63" fmla="*/ 78 h 496"/>
                <a:gd name="T64" fmla="*/ 8 w 784"/>
                <a:gd name="T65" fmla="*/ 27 h 496"/>
                <a:gd name="T66" fmla="*/ 0 w 784"/>
                <a:gd name="T67" fmla="*/ 10 h 4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84"/>
                <a:gd name="T103" fmla="*/ 0 h 496"/>
                <a:gd name="T104" fmla="*/ 784 w 784"/>
                <a:gd name="T105" fmla="*/ 496 h 4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84" h="496">
                  <a:moveTo>
                    <a:pt x="0" y="19"/>
                  </a:moveTo>
                  <a:lnTo>
                    <a:pt x="6" y="44"/>
                  </a:lnTo>
                  <a:lnTo>
                    <a:pt x="14" y="69"/>
                  </a:lnTo>
                  <a:lnTo>
                    <a:pt x="25" y="94"/>
                  </a:lnTo>
                  <a:lnTo>
                    <a:pt x="36" y="117"/>
                  </a:lnTo>
                  <a:lnTo>
                    <a:pt x="61" y="166"/>
                  </a:lnTo>
                  <a:lnTo>
                    <a:pt x="88" y="210"/>
                  </a:lnTo>
                  <a:lnTo>
                    <a:pt x="120" y="252"/>
                  </a:lnTo>
                  <a:lnTo>
                    <a:pt x="153" y="290"/>
                  </a:lnTo>
                  <a:lnTo>
                    <a:pt x="191" y="328"/>
                  </a:lnTo>
                  <a:lnTo>
                    <a:pt x="231" y="361"/>
                  </a:lnTo>
                  <a:lnTo>
                    <a:pt x="275" y="391"/>
                  </a:lnTo>
                  <a:lnTo>
                    <a:pt x="319" y="418"/>
                  </a:lnTo>
                  <a:lnTo>
                    <a:pt x="343" y="428"/>
                  </a:lnTo>
                  <a:lnTo>
                    <a:pt x="368" y="441"/>
                  </a:lnTo>
                  <a:lnTo>
                    <a:pt x="391" y="449"/>
                  </a:lnTo>
                  <a:lnTo>
                    <a:pt x="416" y="460"/>
                  </a:lnTo>
                  <a:lnTo>
                    <a:pt x="441" y="468"/>
                  </a:lnTo>
                  <a:lnTo>
                    <a:pt x="469" y="475"/>
                  </a:lnTo>
                  <a:lnTo>
                    <a:pt x="494" y="481"/>
                  </a:lnTo>
                  <a:lnTo>
                    <a:pt x="521" y="485"/>
                  </a:lnTo>
                  <a:lnTo>
                    <a:pt x="549" y="489"/>
                  </a:lnTo>
                  <a:lnTo>
                    <a:pt x="576" y="494"/>
                  </a:lnTo>
                  <a:lnTo>
                    <a:pt x="603" y="494"/>
                  </a:lnTo>
                  <a:lnTo>
                    <a:pt x="631" y="496"/>
                  </a:lnTo>
                  <a:lnTo>
                    <a:pt x="666" y="494"/>
                  </a:lnTo>
                  <a:lnTo>
                    <a:pt x="700" y="492"/>
                  </a:lnTo>
                  <a:lnTo>
                    <a:pt x="736" y="487"/>
                  </a:lnTo>
                  <a:lnTo>
                    <a:pt x="769" y="481"/>
                  </a:lnTo>
                  <a:lnTo>
                    <a:pt x="776" y="475"/>
                  </a:lnTo>
                  <a:lnTo>
                    <a:pt x="784" y="468"/>
                  </a:lnTo>
                  <a:lnTo>
                    <a:pt x="746" y="477"/>
                  </a:lnTo>
                  <a:lnTo>
                    <a:pt x="708" y="483"/>
                  </a:lnTo>
                  <a:lnTo>
                    <a:pt x="671" y="487"/>
                  </a:lnTo>
                  <a:lnTo>
                    <a:pt x="631" y="487"/>
                  </a:lnTo>
                  <a:lnTo>
                    <a:pt x="603" y="487"/>
                  </a:lnTo>
                  <a:lnTo>
                    <a:pt x="574" y="485"/>
                  </a:lnTo>
                  <a:lnTo>
                    <a:pt x="546" y="483"/>
                  </a:lnTo>
                  <a:lnTo>
                    <a:pt x="519" y="479"/>
                  </a:lnTo>
                  <a:lnTo>
                    <a:pt x="494" y="473"/>
                  </a:lnTo>
                  <a:lnTo>
                    <a:pt x="467" y="466"/>
                  </a:lnTo>
                  <a:lnTo>
                    <a:pt x="441" y="460"/>
                  </a:lnTo>
                  <a:lnTo>
                    <a:pt x="414" y="452"/>
                  </a:lnTo>
                  <a:lnTo>
                    <a:pt x="391" y="441"/>
                  </a:lnTo>
                  <a:lnTo>
                    <a:pt x="366" y="431"/>
                  </a:lnTo>
                  <a:lnTo>
                    <a:pt x="340" y="420"/>
                  </a:lnTo>
                  <a:lnTo>
                    <a:pt x="317" y="407"/>
                  </a:lnTo>
                  <a:lnTo>
                    <a:pt x="294" y="395"/>
                  </a:lnTo>
                  <a:lnTo>
                    <a:pt x="273" y="380"/>
                  </a:lnTo>
                  <a:lnTo>
                    <a:pt x="250" y="365"/>
                  </a:lnTo>
                  <a:lnTo>
                    <a:pt x="229" y="349"/>
                  </a:lnTo>
                  <a:lnTo>
                    <a:pt x="210" y="332"/>
                  </a:lnTo>
                  <a:lnTo>
                    <a:pt x="189" y="315"/>
                  </a:lnTo>
                  <a:lnTo>
                    <a:pt x="170" y="296"/>
                  </a:lnTo>
                  <a:lnTo>
                    <a:pt x="153" y="277"/>
                  </a:lnTo>
                  <a:lnTo>
                    <a:pt x="134" y="258"/>
                  </a:lnTo>
                  <a:lnTo>
                    <a:pt x="118" y="237"/>
                  </a:lnTo>
                  <a:lnTo>
                    <a:pt x="103" y="216"/>
                  </a:lnTo>
                  <a:lnTo>
                    <a:pt x="88" y="195"/>
                  </a:lnTo>
                  <a:lnTo>
                    <a:pt x="73" y="172"/>
                  </a:lnTo>
                  <a:lnTo>
                    <a:pt x="61" y="149"/>
                  </a:lnTo>
                  <a:lnTo>
                    <a:pt x="48" y="126"/>
                  </a:lnTo>
                  <a:lnTo>
                    <a:pt x="38" y="103"/>
                  </a:lnTo>
                  <a:lnTo>
                    <a:pt x="27" y="78"/>
                  </a:lnTo>
                  <a:lnTo>
                    <a:pt x="17" y="52"/>
                  </a:lnTo>
                  <a:lnTo>
                    <a:pt x="8" y="27"/>
                  </a:lnTo>
                  <a:lnTo>
                    <a:pt x="2" y="0"/>
                  </a:lnTo>
                  <a:lnTo>
                    <a:pt x="0" y="1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2" name="Freeform 712"/>
            <p:cNvSpPr>
              <a:spLocks/>
            </p:cNvSpPr>
            <p:nvPr/>
          </p:nvSpPr>
          <p:spPr bwMode="auto">
            <a:xfrm>
              <a:off x="4082" y="2147"/>
              <a:ext cx="790" cy="501"/>
            </a:xfrm>
            <a:custGeom>
              <a:avLst/>
              <a:gdLst>
                <a:gd name="T0" fmla="*/ 8 w 790"/>
                <a:gd name="T1" fmla="*/ 45 h 501"/>
                <a:gd name="T2" fmla="*/ 25 w 790"/>
                <a:gd name="T3" fmla="*/ 95 h 501"/>
                <a:gd name="T4" fmla="*/ 48 w 790"/>
                <a:gd name="T5" fmla="*/ 143 h 501"/>
                <a:gd name="T6" fmla="*/ 73 w 790"/>
                <a:gd name="T7" fmla="*/ 190 h 501"/>
                <a:gd name="T8" fmla="*/ 120 w 790"/>
                <a:gd name="T9" fmla="*/ 253 h 501"/>
                <a:gd name="T10" fmla="*/ 191 w 790"/>
                <a:gd name="T11" fmla="*/ 330 h 501"/>
                <a:gd name="T12" fmla="*/ 252 w 790"/>
                <a:gd name="T13" fmla="*/ 379 h 501"/>
                <a:gd name="T14" fmla="*/ 296 w 790"/>
                <a:gd name="T15" fmla="*/ 408 h 501"/>
                <a:gd name="T16" fmla="*/ 343 w 790"/>
                <a:gd name="T17" fmla="*/ 433 h 501"/>
                <a:gd name="T18" fmla="*/ 391 w 790"/>
                <a:gd name="T19" fmla="*/ 454 h 501"/>
                <a:gd name="T20" fmla="*/ 441 w 790"/>
                <a:gd name="T21" fmla="*/ 473 h 501"/>
                <a:gd name="T22" fmla="*/ 494 w 790"/>
                <a:gd name="T23" fmla="*/ 486 h 501"/>
                <a:gd name="T24" fmla="*/ 546 w 790"/>
                <a:gd name="T25" fmla="*/ 494 h 501"/>
                <a:gd name="T26" fmla="*/ 603 w 790"/>
                <a:gd name="T27" fmla="*/ 501 h 501"/>
                <a:gd name="T28" fmla="*/ 668 w 790"/>
                <a:gd name="T29" fmla="*/ 498 h 501"/>
                <a:gd name="T30" fmla="*/ 740 w 790"/>
                <a:gd name="T31" fmla="*/ 492 h 501"/>
                <a:gd name="T32" fmla="*/ 784 w 790"/>
                <a:gd name="T33" fmla="*/ 480 h 501"/>
                <a:gd name="T34" fmla="*/ 753 w 790"/>
                <a:gd name="T35" fmla="*/ 482 h 501"/>
                <a:gd name="T36" fmla="*/ 673 w 790"/>
                <a:gd name="T37" fmla="*/ 492 h 501"/>
                <a:gd name="T38" fmla="*/ 603 w 790"/>
                <a:gd name="T39" fmla="*/ 492 h 501"/>
                <a:gd name="T40" fmla="*/ 546 w 790"/>
                <a:gd name="T41" fmla="*/ 488 h 501"/>
                <a:gd name="T42" fmla="*/ 492 w 790"/>
                <a:gd name="T43" fmla="*/ 477 h 501"/>
                <a:gd name="T44" fmla="*/ 439 w 790"/>
                <a:gd name="T45" fmla="*/ 465 h 501"/>
                <a:gd name="T46" fmla="*/ 389 w 790"/>
                <a:gd name="T47" fmla="*/ 446 h 501"/>
                <a:gd name="T48" fmla="*/ 340 w 790"/>
                <a:gd name="T49" fmla="*/ 425 h 501"/>
                <a:gd name="T50" fmla="*/ 294 w 790"/>
                <a:gd name="T51" fmla="*/ 398 h 501"/>
                <a:gd name="T52" fmla="*/ 250 w 790"/>
                <a:gd name="T53" fmla="*/ 368 h 501"/>
                <a:gd name="T54" fmla="*/ 208 w 790"/>
                <a:gd name="T55" fmla="*/ 337 h 501"/>
                <a:gd name="T56" fmla="*/ 170 w 790"/>
                <a:gd name="T57" fmla="*/ 299 h 501"/>
                <a:gd name="T58" fmla="*/ 134 w 790"/>
                <a:gd name="T59" fmla="*/ 261 h 501"/>
                <a:gd name="T60" fmla="*/ 103 w 790"/>
                <a:gd name="T61" fmla="*/ 219 h 501"/>
                <a:gd name="T62" fmla="*/ 73 w 790"/>
                <a:gd name="T63" fmla="*/ 175 h 501"/>
                <a:gd name="T64" fmla="*/ 48 w 790"/>
                <a:gd name="T65" fmla="*/ 126 h 501"/>
                <a:gd name="T66" fmla="*/ 27 w 790"/>
                <a:gd name="T67" fmla="*/ 78 h 501"/>
                <a:gd name="T68" fmla="*/ 10 w 790"/>
                <a:gd name="T69" fmla="*/ 26 h 501"/>
                <a:gd name="T70" fmla="*/ 2 w 790"/>
                <a:gd name="T71" fmla="*/ 9 h 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90"/>
                <a:gd name="T109" fmla="*/ 0 h 501"/>
                <a:gd name="T110" fmla="*/ 790 w 790"/>
                <a:gd name="T111" fmla="*/ 501 h 50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90" h="501">
                  <a:moveTo>
                    <a:pt x="0" y="19"/>
                  </a:moveTo>
                  <a:lnTo>
                    <a:pt x="8" y="45"/>
                  </a:lnTo>
                  <a:lnTo>
                    <a:pt x="17" y="70"/>
                  </a:lnTo>
                  <a:lnTo>
                    <a:pt x="25" y="95"/>
                  </a:lnTo>
                  <a:lnTo>
                    <a:pt x="36" y="118"/>
                  </a:lnTo>
                  <a:lnTo>
                    <a:pt x="48" y="143"/>
                  </a:lnTo>
                  <a:lnTo>
                    <a:pt x="61" y="166"/>
                  </a:lnTo>
                  <a:lnTo>
                    <a:pt x="73" y="190"/>
                  </a:lnTo>
                  <a:lnTo>
                    <a:pt x="88" y="211"/>
                  </a:lnTo>
                  <a:lnTo>
                    <a:pt x="120" y="253"/>
                  </a:lnTo>
                  <a:lnTo>
                    <a:pt x="153" y="292"/>
                  </a:lnTo>
                  <a:lnTo>
                    <a:pt x="191" y="330"/>
                  </a:lnTo>
                  <a:lnTo>
                    <a:pt x="231" y="364"/>
                  </a:lnTo>
                  <a:lnTo>
                    <a:pt x="252" y="379"/>
                  </a:lnTo>
                  <a:lnTo>
                    <a:pt x="273" y="393"/>
                  </a:lnTo>
                  <a:lnTo>
                    <a:pt x="296" y="408"/>
                  </a:lnTo>
                  <a:lnTo>
                    <a:pt x="319" y="421"/>
                  </a:lnTo>
                  <a:lnTo>
                    <a:pt x="343" y="433"/>
                  </a:lnTo>
                  <a:lnTo>
                    <a:pt x="366" y="444"/>
                  </a:lnTo>
                  <a:lnTo>
                    <a:pt x="391" y="454"/>
                  </a:lnTo>
                  <a:lnTo>
                    <a:pt x="416" y="465"/>
                  </a:lnTo>
                  <a:lnTo>
                    <a:pt x="441" y="473"/>
                  </a:lnTo>
                  <a:lnTo>
                    <a:pt x="467" y="480"/>
                  </a:lnTo>
                  <a:lnTo>
                    <a:pt x="494" y="486"/>
                  </a:lnTo>
                  <a:lnTo>
                    <a:pt x="521" y="490"/>
                  </a:lnTo>
                  <a:lnTo>
                    <a:pt x="546" y="494"/>
                  </a:lnTo>
                  <a:lnTo>
                    <a:pt x="576" y="498"/>
                  </a:lnTo>
                  <a:lnTo>
                    <a:pt x="603" y="501"/>
                  </a:lnTo>
                  <a:lnTo>
                    <a:pt x="631" y="501"/>
                  </a:lnTo>
                  <a:lnTo>
                    <a:pt x="668" y="498"/>
                  </a:lnTo>
                  <a:lnTo>
                    <a:pt x="704" y="496"/>
                  </a:lnTo>
                  <a:lnTo>
                    <a:pt x="740" y="492"/>
                  </a:lnTo>
                  <a:lnTo>
                    <a:pt x="776" y="484"/>
                  </a:lnTo>
                  <a:lnTo>
                    <a:pt x="784" y="480"/>
                  </a:lnTo>
                  <a:lnTo>
                    <a:pt x="790" y="473"/>
                  </a:lnTo>
                  <a:lnTo>
                    <a:pt x="753" y="482"/>
                  </a:lnTo>
                  <a:lnTo>
                    <a:pt x="713" y="488"/>
                  </a:lnTo>
                  <a:lnTo>
                    <a:pt x="673" y="492"/>
                  </a:lnTo>
                  <a:lnTo>
                    <a:pt x="631" y="492"/>
                  </a:lnTo>
                  <a:lnTo>
                    <a:pt x="603" y="492"/>
                  </a:lnTo>
                  <a:lnTo>
                    <a:pt x="574" y="490"/>
                  </a:lnTo>
                  <a:lnTo>
                    <a:pt x="546" y="488"/>
                  </a:lnTo>
                  <a:lnTo>
                    <a:pt x="519" y="484"/>
                  </a:lnTo>
                  <a:lnTo>
                    <a:pt x="492" y="477"/>
                  </a:lnTo>
                  <a:lnTo>
                    <a:pt x="467" y="471"/>
                  </a:lnTo>
                  <a:lnTo>
                    <a:pt x="439" y="465"/>
                  </a:lnTo>
                  <a:lnTo>
                    <a:pt x="414" y="456"/>
                  </a:lnTo>
                  <a:lnTo>
                    <a:pt x="389" y="446"/>
                  </a:lnTo>
                  <a:lnTo>
                    <a:pt x="364" y="435"/>
                  </a:lnTo>
                  <a:lnTo>
                    <a:pt x="340" y="425"/>
                  </a:lnTo>
                  <a:lnTo>
                    <a:pt x="317" y="412"/>
                  </a:lnTo>
                  <a:lnTo>
                    <a:pt x="294" y="398"/>
                  </a:lnTo>
                  <a:lnTo>
                    <a:pt x="271" y="383"/>
                  </a:lnTo>
                  <a:lnTo>
                    <a:pt x="250" y="368"/>
                  </a:lnTo>
                  <a:lnTo>
                    <a:pt x="229" y="353"/>
                  </a:lnTo>
                  <a:lnTo>
                    <a:pt x="208" y="337"/>
                  </a:lnTo>
                  <a:lnTo>
                    <a:pt x="189" y="318"/>
                  </a:lnTo>
                  <a:lnTo>
                    <a:pt x="170" y="299"/>
                  </a:lnTo>
                  <a:lnTo>
                    <a:pt x="151" y="280"/>
                  </a:lnTo>
                  <a:lnTo>
                    <a:pt x="134" y="261"/>
                  </a:lnTo>
                  <a:lnTo>
                    <a:pt x="118" y="240"/>
                  </a:lnTo>
                  <a:lnTo>
                    <a:pt x="103" y="219"/>
                  </a:lnTo>
                  <a:lnTo>
                    <a:pt x="88" y="196"/>
                  </a:lnTo>
                  <a:lnTo>
                    <a:pt x="73" y="175"/>
                  </a:lnTo>
                  <a:lnTo>
                    <a:pt x="61" y="152"/>
                  </a:lnTo>
                  <a:lnTo>
                    <a:pt x="48" y="126"/>
                  </a:lnTo>
                  <a:lnTo>
                    <a:pt x="38" y="103"/>
                  </a:lnTo>
                  <a:lnTo>
                    <a:pt x="27" y="78"/>
                  </a:lnTo>
                  <a:lnTo>
                    <a:pt x="19" y="53"/>
                  </a:lnTo>
                  <a:lnTo>
                    <a:pt x="10" y="26"/>
                  </a:lnTo>
                  <a:lnTo>
                    <a:pt x="4" y="0"/>
                  </a:lnTo>
                  <a:lnTo>
                    <a:pt x="2" y="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3" name="Freeform 713"/>
            <p:cNvSpPr>
              <a:spLocks/>
            </p:cNvSpPr>
            <p:nvPr/>
          </p:nvSpPr>
          <p:spPr bwMode="auto">
            <a:xfrm>
              <a:off x="4084" y="2139"/>
              <a:ext cx="797" cy="504"/>
            </a:xfrm>
            <a:custGeom>
              <a:avLst/>
              <a:gdLst>
                <a:gd name="T0" fmla="*/ 6 w 797"/>
                <a:gd name="T1" fmla="*/ 44 h 504"/>
                <a:gd name="T2" fmla="*/ 25 w 797"/>
                <a:gd name="T3" fmla="*/ 95 h 504"/>
                <a:gd name="T4" fmla="*/ 46 w 797"/>
                <a:gd name="T5" fmla="*/ 143 h 504"/>
                <a:gd name="T6" fmla="*/ 71 w 797"/>
                <a:gd name="T7" fmla="*/ 189 h 504"/>
                <a:gd name="T8" fmla="*/ 101 w 797"/>
                <a:gd name="T9" fmla="*/ 233 h 504"/>
                <a:gd name="T10" fmla="*/ 132 w 797"/>
                <a:gd name="T11" fmla="*/ 275 h 504"/>
                <a:gd name="T12" fmla="*/ 168 w 797"/>
                <a:gd name="T13" fmla="*/ 313 h 504"/>
                <a:gd name="T14" fmla="*/ 208 w 797"/>
                <a:gd name="T15" fmla="*/ 349 h 504"/>
                <a:gd name="T16" fmla="*/ 248 w 797"/>
                <a:gd name="T17" fmla="*/ 382 h 504"/>
                <a:gd name="T18" fmla="*/ 292 w 797"/>
                <a:gd name="T19" fmla="*/ 412 h 504"/>
                <a:gd name="T20" fmla="*/ 338 w 797"/>
                <a:gd name="T21" fmla="*/ 437 h 504"/>
                <a:gd name="T22" fmla="*/ 389 w 797"/>
                <a:gd name="T23" fmla="*/ 458 h 504"/>
                <a:gd name="T24" fmla="*/ 439 w 797"/>
                <a:gd name="T25" fmla="*/ 477 h 504"/>
                <a:gd name="T26" fmla="*/ 492 w 797"/>
                <a:gd name="T27" fmla="*/ 490 h 504"/>
                <a:gd name="T28" fmla="*/ 544 w 797"/>
                <a:gd name="T29" fmla="*/ 500 h 504"/>
                <a:gd name="T30" fmla="*/ 601 w 797"/>
                <a:gd name="T31" fmla="*/ 504 h 504"/>
                <a:gd name="T32" fmla="*/ 669 w 797"/>
                <a:gd name="T33" fmla="*/ 504 h 504"/>
                <a:gd name="T34" fmla="*/ 744 w 797"/>
                <a:gd name="T35" fmla="*/ 494 h 504"/>
                <a:gd name="T36" fmla="*/ 788 w 797"/>
                <a:gd name="T37" fmla="*/ 481 h 504"/>
                <a:gd name="T38" fmla="*/ 755 w 797"/>
                <a:gd name="T39" fmla="*/ 485 h 504"/>
                <a:gd name="T40" fmla="*/ 673 w 797"/>
                <a:gd name="T41" fmla="*/ 496 h 504"/>
                <a:gd name="T42" fmla="*/ 601 w 797"/>
                <a:gd name="T43" fmla="*/ 496 h 504"/>
                <a:gd name="T44" fmla="*/ 544 w 797"/>
                <a:gd name="T45" fmla="*/ 492 h 504"/>
                <a:gd name="T46" fmla="*/ 490 w 797"/>
                <a:gd name="T47" fmla="*/ 481 h 504"/>
                <a:gd name="T48" fmla="*/ 437 w 797"/>
                <a:gd name="T49" fmla="*/ 469 h 504"/>
                <a:gd name="T50" fmla="*/ 387 w 797"/>
                <a:gd name="T51" fmla="*/ 450 h 504"/>
                <a:gd name="T52" fmla="*/ 338 w 797"/>
                <a:gd name="T53" fmla="*/ 427 h 504"/>
                <a:gd name="T54" fmla="*/ 290 w 797"/>
                <a:gd name="T55" fmla="*/ 401 h 504"/>
                <a:gd name="T56" fmla="*/ 248 w 797"/>
                <a:gd name="T57" fmla="*/ 372 h 504"/>
                <a:gd name="T58" fmla="*/ 206 w 797"/>
                <a:gd name="T59" fmla="*/ 338 h 504"/>
                <a:gd name="T60" fmla="*/ 168 w 797"/>
                <a:gd name="T61" fmla="*/ 300 h 504"/>
                <a:gd name="T62" fmla="*/ 132 w 797"/>
                <a:gd name="T63" fmla="*/ 263 h 504"/>
                <a:gd name="T64" fmla="*/ 101 w 797"/>
                <a:gd name="T65" fmla="*/ 219 h 504"/>
                <a:gd name="T66" fmla="*/ 71 w 797"/>
                <a:gd name="T67" fmla="*/ 174 h 504"/>
                <a:gd name="T68" fmla="*/ 46 w 797"/>
                <a:gd name="T69" fmla="*/ 126 h 504"/>
                <a:gd name="T70" fmla="*/ 27 w 797"/>
                <a:gd name="T71" fmla="*/ 78 h 504"/>
                <a:gd name="T72" fmla="*/ 10 w 797"/>
                <a:gd name="T73" fmla="*/ 25 h 504"/>
                <a:gd name="T74" fmla="*/ 2 w 797"/>
                <a:gd name="T75" fmla="*/ 8 h 5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7"/>
                <a:gd name="T115" fmla="*/ 0 h 504"/>
                <a:gd name="T116" fmla="*/ 797 w 797"/>
                <a:gd name="T117" fmla="*/ 504 h 50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7" h="504">
                  <a:moveTo>
                    <a:pt x="0" y="17"/>
                  </a:moveTo>
                  <a:lnTo>
                    <a:pt x="6" y="44"/>
                  </a:lnTo>
                  <a:lnTo>
                    <a:pt x="15" y="69"/>
                  </a:lnTo>
                  <a:lnTo>
                    <a:pt x="25" y="95"/>
                  </a:lnTo>
                  <a:lnTo>
                    <a:pt x="36" y="120"/>
                  </a:lnTo>
                  <a:lnTo>
                    <a:pt x="46" y="143"/>
                  </a:lnTo>
                  <a:lnTo>
                    <a:pt x="59" y="166"/>
                  </a:lnTo>
                  <a:lnTo>
                    <a:pt x="71" y="189"/>
                  </a:lnTo>
                  <a:lnTo>
                    <a:pt x="86" y="212"/>
                  </a:lnTo>
                  <a:lnTo>
                    <a:pt x="101" y="233"/>
                  </a:lnTo>
                  <a:lnTo>
                    <a:pt x="116" y="254"/>
                  </a:lnTo>
                  <a:lnTo>
                    <a:pt x="132" y="275"/>
                  </a:lnTo>
                  <a:lnTo>
                    <a:pt x="151" y="294"/>
                  </a:lnTo>
                  <a:lnTo>
                    <a:pt x="168" y="313"/>
                  </a:lnTo>
                  <a:lnTo>
                    <a:pt x="187" y="332"/>
                  </a:lnTo>
                  <a:lnTo>
                    <a:pt x="208" y="349"/>
                  </a:lnTo>
                  <a:lnTo>
                    <a:pt x="227" y="366"/>
                  </a:lnTo>
                  <a:lnTo>
                    <a:pt x="248" y="382"/>
                  </a:lnTo>
                  <a:lnTo>
                    <a:pt x="271" y="397"/>
                  </a:lnTo>
                  <a:lnTo>
                    <a:pt x="292" y="412"/>
                  </a:lnTo>
                  <a:lnTo>
                    <a:pt x="315" y="424"/>
                  </a:lnTo>
                  <a:lnTo>
                    <a:pt x="338" y="437"/>
                  </a:lnTo>
                  <a:lnTo>
                    <a:pt x="364" y="448"/>
                  </a:lnTo>
                  <a:lnTo>
                    <a:pt x="389" y="458"/>
                  </a:lnTo>
                  <a:lnTo>
                    <a:pt x="412" y="469"/>
                  </a:lnTo>
                  <a:lnTo>
                    <a:pt x="439" y="477"/>
                  </a:lnTo>
                  <a:lnTo>
                    <a:pt x="465" y="483"/>
                  </a:lnTo>
                  <a:lnTo>
                    <a:pt x="492" y="490"/>
                  </a:lnTo>
                  <a:lnTo>
                    <a:pt x="517" y="496"/>
                  </a:lnTo>
                  <a:lnTo>
                    <a:pt x="544" y="500"/>
                  </a:lnTo>
                  <a:lnTo>
                    <a:pt x="572" y="502"/>
                  </a:lnTo>
                  <a:lnTo>
                    <a:pt x="601" y="504"/>
                  </a:lnTo>
                  <a:lnTo>
                    <a:pt x="629" y="504"/>
                  </a:lnTo>
                  <a:lnTo>
                    <a:pt x="669" y="504"/>
                  </a:lnTo>
                  <a:lnTo>
                    <a:pt x="706" y="500"/>
                  </a:lnTo>
                  <a:lnTo>
                    <a:pt x="744" y="494"/>
                  </a:lnTo>
                  <a:lnTo>
                    <a:pt x="782" y="485"/>
                  </a:lnTo>
                  <a:lnTo>
                    <a:pt x="788" y="481"/>
                  </a:lnTo>
                  <a:lnTo>
                    <a:pt x="797" y="475"/>
                  </a:lnTo>
                  <a:lnTo>
                    <a:pt x="755" y="485"/>
                  </a:lnTo>
                  <a:lnTo>
                    <a:pt x="715" y="492"/>
                  </a:lnTo>
                  <a:lnTo>
                    <a:pt x="673" y="496"/>
                  </a:lnTo>
                  <a:lnTo>
                    <a:pt x="629" y="498"/>
                  </a:lnTo>
                  <a:lnTo>
                    <a:pt x="601" y="496"/>
                  </a:lnTo>
                  <a:lnTo>
                    <a:pt x="572" y="494"/>
                  </a:lnTo>
                  <a:lnTo>
                    <a:pt x="544" y="492"/>
                  </a:lnTo>
                  <a:lnTo>
                    <a:pt x="517" y="488"/>
                  </a:lnTo>
                  <a:lnTo>
                    <a:pt x="490" y="481"/>
                  </a:lnTo>
                  <a:lnTo>
                    <a:pt x="462" y="475"/>
                  </a:lnTo>
                  <a:lnTo>
                    <a:pt x="437" y="469"/>
                  </a:lnTo>
                  <a:lnTo>
                    <a:pt x="412" y="460"/>
                  </a:lnTo>
                  <a:lnTo>
                    <a:pt x="387" y="450"/>
                  </a:lnTo>
                  <a:lnTo>
                    <a:pt x="362" y="439"/>
                  </a:lnTo>
                  <a:lnTo>
                    <a:pt x="338" y="427"/>
                  </a:lnTo>
                  <a:lnTo>
                    <a:pt x="313" y="414"/>
                  </a:lnTo>
                  <a:lnTo>
                    <a:pt x="290" y="401"/>
                  </a:lnTo>
                  <a:lnTo>
                    <a:pt x="269" y="387"/>
                  </a:lnTo>
                  <a:lnTo>
                    <a:pt x="248" y="372"/>
                  </a:lnTo>
                  <a:lnTo>
                    <a:pt x="227" y="355"/>
                  </a:lnTo>
                  <a:lnTo>
                    <a:pt x="206" y="338"/>
                  </a:lnTo>
                  <a:lnTo>
                    <a:pt x="187" y="319"/>
                  </a:lnTo>
                  <a:lnTo>
                    <a:pt x="168" y="300"/>
                  </a:lnTo>
                  <a:lnTo>
                    <a:pt x="149" y="282"/>
                  </a:lnTo>
                  <a:lnTo>
                    <a:pt x="132" y="263"/>
                  </a:lnTo>
                  <a:lnTo>
                    <a:pt x="116" y="242"/>
                  </a:lnTo>
                  <a:lnTo>
                    <a:pt x="101" y="219"/>
                  </a:lnTo>
                  <a:lnTo>
                    <a:pt x="86" y="198"/>
                  </a:lnTo>
                  <a:lnTo>
                    <a:pt x="71" y="174"/>
                  </a:lnTo>
                  <a:lnTo>
                    <a:pt x="59" y="151"/>
                  </a:lnTo>
                  <a:lnTo>
                    <a:pt x="46" y="126"/>
                  </a:lnTo>
                  <a:lnTo>
                    <a:pt x="36" y="103"/>
                  </a:lnTo>
                  <a:lnTo>
                    <a:pt x="27" y="78"/>
                  </a:lnTo>
                  <a:lnTo>
                    <a:pt x="17" y="53"/>
                  </a:lnTo>
                  <a:lnTo>
                    <a:pt x="10" y="25"/>
                  </a:lnTo>
                  <a:lnTo>
                    <a:pt x="2" y="0"/>
                  </a:lnTo>
                  <a:lnTo>
                    <a:pt x="2" y="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0C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4" name="Freeform 714"/>
            <p:cNvSpPr>
              <a:spLocks/>
            </p:cNvSpPr>
            <p:nvPr/>
          </p:nvSpPr>
          <p:spPr bwMode="auto">
            <a:xfrm>
              <a:off x="4086" y="2128"/>
              <a:ext cx="801" cy="511"/>
            </a:xfrm>
            <a:custGeom>
              <a:avLst/>
              <a:gdLst>
                <a:gd name="T0" fmla="*/ 6 w 801"/>
                <a:gd name="T1" fmla="*/ 45 h 511"/>
                <a:gd name="T2" fmla="*/ 23 w 801"/>
                <a:gd name="T3" fmla="*/ 97 h 511"/>
                <a:gd name="T4" fmla="*/ 44 w 801"/>
                <a:gd name="T5" fmla="*/ 145 h 511"/>
                <a:gd name="T6" fmla="*/ 69 w 801"/>
                <a:gd name="T7" fmla="*/ 194 h 511"/>
                <a:gd name="T8" fmla="*/ 99 w 801"/>
                <a:gd name="T9" fmla="*/ 238 h 511"/>
                <a:gd name="T10" fmla="*/ 130 w 801"/>
                <a:gd name="T11" fmla="*/ 280 h 511"/>
                <a:gd name="T12" fmla="*/ 166 w 801"/>
                <a:gd name="T13" fmla="*/ 318 h 511"/>
                <a:gd name="T14" fmla="*/ 204 w 801"/>
                <a:gd name="T15" fmla="*/ 356 h 511"/>
                <a:gd name="T16" fmla="*/ 246 w 801"/>
                <a:gd name="T17" fmla="*/ 387 h 511"/>
                <a:gd name="T18" fmla="*/ 290 w 801"/>
                <a:gd name="T19" fmla="*/ 417 h 511"/>
                <a:gd name="T20" fmla="*/ 336 w 801"/>
                <a:gd name="T21" fmla="*/ 444 h 511"/>
                <a:gd name="T22" fmla="*/ 385 w 801"/>
                <a:gd name="T23" fmla="*/ 465 h 511"/>
                <a:gd name="T24" fmla="*/ 435 w 801"/>
                <a:gd name="T25" fmla="*/ 484 h 511"/>
                <a:gd name="T26" fmla="*/ 488 w 801"/>
                <a:gd name="T27" fmla="*/ 496 h 511"/>
                <a:gd name="T28" fmla="*/ 542 w 801"/>
                <a:gd name="T29" fmla="*/ 507 h 511"/>
                <a:gd name="T30" fmla="*/ 599 w 801"/>
                <a:gd name="T31" fmla="*/ 511 h 511"/>
                <a:gd name="T32" fmla="*/ 669 w 801"/>
                <a:gd name="T33" fmla="*/ 511 h 511"/>
                <a:gd name="T34" fmla="*/ 749 w 801"/>
                <a:gd name="T35" fmla="*/ 501 h 511"/>
                <a:gd name="T36" fmla="*/ 795 w 801"/>
                <a:gd name="T37" fmla="*/ 486 h 511"/>
                <a:gd name="T38" fmla="*/ 759 w 801"/>
                <a:gd name="T39" fmla="*/ 490 h 511"/>
                <a:gd name="T40" fmla="*/ 671 w 801"/>
                <a:gd name="T41" fmla="*/ 503 h 511"/>
                <a:gd name="T42" fmla="*/ 599 w 801"/>
                <a:gd name="T43" fmla="*/ 503 h 511"/>
                <a:gd name="T44" fmla="*/ 542 w 801"/>
                <a:gd name="T45" fmla="*/ 499 h 511"/>
                <a:gd name="T46" fmla="*/ 488 w 801"/>
                <a:gd name="T47" fmla="*/ 488 h 511"/>
                <a:gd name="T48" fmla="*/ 435 w 801"/>
                <a:gd name="T49" fmla="*/ 475 h 511"/>
                <a:gd name="T50" fmla="*/ 385 w 801"/>
                <a:gd name="T51" fmla="*/ 456 h 511"/>
                <a:gd name="T52" fmla="*/ 334 w 801"/>
                <a:gd name="T53" fmla="*/ 433 h 511"/>
                <a:gd name="T54" fmla="*/ 288 w 801"/>
                <a:gd name="T55" fmla="*/ 408 h 511"/>
                <a:gd name="T56" fmla="*/ 244 w 801"/>
                <a:gd name="T57" fmla="*/ 377 h 511"/>
                <a:gd name="T58" fmla="*/ 204 w 801"/>
                <a:gd name="T59" fmla="*/ 343 h 511"/>
                <a:gd name="T60" fmla="*/ 164 w 801"/>
                <a:gd name="T61" fmla="*/ 307 h 511"/>
                <a:gd name="T62" fmla="*/ 130 w 801"/>
                <a:gd name="T63" fmla="*/ 267 h 511"/>
                <a:gd name="T64" fmla="*/ 99 w 801"/>
                <a:gd name="T65" fmla="*/ 223 h 511"/>
                <a:gd name="T66" fmla="*/ 69 w 801"/>
                <a:gd name="T67" fmla="*/ 179 h 511"/>
                <a:gd name="T68" fmla="*/ 46 w 801"/>
                <a:gd name="T69" fmla="*/ 131 h 511"/>
                <a:gd name="T70" fmla="*/ 25 w 801"/>
                <a:gd name="T71" fmla="*/ 80 h 511"/>
                <a:gd name="T72" fmla="*/ 8 w 801"/>
                <a:gd name="T73" fmla="*/ 28 h 511"/>
                <a:gd name="T74" fmla="*/ 0 w 801"/>
                <a:gd name="T75" fmla="*/ 11 h 51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01"/>
                <a:gd name="T115" fmla="*/ 0 h 511"/>
                <a:gd name="T116" fmla="*/ 801 w 801"/>
                <a:gd name="T117" fmla="*/ 511 h 51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01" h="511">
                  <a:moveTo>
                    <a:pt x="0" y="19"/>
                  </a:moveTo>
                  <a:lnTo>
                    <a:pt x="6" y="45"/>
                  </a:lnTo>
                  <a:lnTo>
                    <a:pt x="15" y="72"/>
                  </a:lnTo>
                  <a:lnTo>
                    <a:pt x="23" y="97"/>
                  </a:lnTo>
                  <a:lnTo>
                    <a:pt x="34" y="122"/>
                  </a:lnTo>
                  <a:lnTo>
                    <a:pt x="44" y="145"/>
                  </a:lnTo>
                  <a:lnTo>
                    <a:pt x="57" y="171"/>
                  </a:lnTo>
                  <a:lnTo>
                    <a:pt x="69" y="194"/>
                  </a:lnTo>
                  <a:lnTo>
                    <a:pt x="84" y="215"/>
                  </a:lnTo>
                  <a:lnTo>
                    <a:pt x="99" y="238"/>
                  </a:lnTo>
                  <a:lnTo>
                    <a:pt x="114" y="259"/>
                  </a:lnTo>
                  <a:lnTo>
                    <a:pt x="130" y="280"/>
                  </a:lnTo>
                  <a:lnTo>
                    <a:pt x="147" y="299"/>
                  </a:lnTo>
                  <a:lnTo>
                    <a:pt x="166" y="318"/>
                  </a:lnTo>
                  <a:lnTo>
                    <a:pt x="185" y="337"/>
                  </a:lnTo>
                  <a:lnTo>
                    <a:pt x="204" y="356"/>
                  </a:lnTo>
                  <a:lnTo>
                    <a:pt x="225" y="372"/>
                  </a:lnTo>
                  <a:lnTo>
                    <a:pt x="246" y="387"/>
                  </a:lnTo>
                  <a:lnTo>
                    <a:pt x="267" y="402"/>
                  </a:lnTo>
                  <a:lnTo>
                    <a:pt x="290" y="417"/>
                  </a:lnTo>
                  <a:lnTo>
                    <a:pt x="313" y="431"/>
                  </a:lnTo>
                  <a:lnTo>
                    <a:pt x="336" y="444"/>
                  </a:lnTo>
                  <a:lnTo>
                    <a:pt x="360" y="454"/>
                  </a:lnTo>
                  <a:lnTo>
                    <a:pt x="385" y="465"/>
                  </a:lnTo>
                  <a:lnTo>
                    <a:pt x="410" y="475"/>
                  </a:lnTo>
                  <a:lnTo>
                    <a:pt x="435" y="484"/>
                  </a:lnTo>
                  <a:lnTo>
                    <a:pt x="463" y="490"/>
                  </a:lnTo>
                  <a:lnTo>
                    <a:pt x="488" y="496"/>
                  </a:lnTo>
                  <a:lnTo>
                    <a:pt x="515" y="503"/>
                  </a:lnTo>
                  <a:lnTo>
                    <a:pt x="542" y="507"/>
                  </a:lnTo>
                  <a:lnTo>
                    <a:pt x="570" y="509"/>
                  </a:lnTo>
                  <a:lnTo>
                    <a:pt x="599" y="511"/>
                  </a:lnTo>
                  <a:lnTo>
                    <a:pt x="627" y="511"/>
                  </a:lnTo>
                  <a:lnTo>
                    <a:pt x="669" y="511"/>
                  </a:lnTo>
                  <a:lnTo>
                    <a:pt x="709" y="507"/>
                  </a:lnTo>
                  <a:lnTo>
                    <a:pt x="749" y="501"/>
                  </a:lnTo>
                  <a:lnTo>
                    <a:pt x="786" y="492"/>
                  </a:lnTo>
                  <a:lnTo>
                    <a:pt x="795" y="486"/>
                  </a:lnTo>
                  <a:lnTo>
                    <a:pt x="801" y="480"/>
                  </a:lnTo>
                  <a:lnTo>
                    <a:pt x="759" y="490"/>
                  </a:lnTo>
                  <a:lnTo>
                    <a:pt x="715" y="499"/>
                  </a:lnTo>
                  <a:lnTo>
                    <a:pt x="671" y="503"/>
                  </a:lnTo>
                  <a:lnTo>
                    <a:pt x="627" y="505"/>
                  </a:lnTo>
                  <a:lnTo>
                    <a:pt x="599" y="503"/>
                  </a:lnTo>
                  <a:lnTo>
                    <a:pt x="570" y="503"/>
                  </a:lnTo>
                  <a:lnTo>
                    <a:pt x="542" y="499"/>
                  </a:lnTo>
                  <a:lnTo>
                    <a:pt x="515" y="494"/>
                  </a:lnTo>
                  <a:lnTo>
                    <a:pt x="488" y="488"/>
                  </a:lnTo>
                  <a:lnTo>
                    <a:pt x="460" y="482"/>
                  </a:lnTo>
                  <a:lnTo>
                    <a:pt x="435" y="475"/>
                  </a:lnTo>
                  <a:lnTo>
                    <a:pt x="410" y="467"/>
                  </a:lnTo>
                  <a:lnTo>
                    <a:pt x="385" y="456"/>
                  </a:lnTo>
                  <a:lnTo>
                    <a:pt x="360" y="446"/>
                  </a:lnTo>
                  <a:lnTo>
                    <a:pt x="334" y="433"/>
                  </a:lnTo>
                  <a:lnTo>
                    <a:pt x="311" y="421"/>
                  </a:lnTo>
                  <a:lnTo>
                    <a:pt x="288" y="408"/>
                  </a:lnTo>
                  <a:lnTo>
                    <a:pt x="267" y="393"/>
                  </a:lnTo>
                  <a:lnTo>
                    <a:pt x="244" y="377"/>
                  </a:lnTo>
                  <a:lnTo>
                    <a:pt x="223" y="360"/>
                  </a:lnTo>
                  <a:lnTo>
                    <a:pt x="204" y="343"/>
                  </a:lnTo>
                  <a:lnTo>
                    <a:pt x="183" y="326"/>
                  </a:lnTo>
                  <a:lnTo>
                    <a:pt x="164" y="307"/>
                  </a:lnTo>
                  <a:lnTo>
                    <a:pt x="147" y="286"/>
                  </a:lnTo>
                  <a:lnTo>
                    <a:pt x="130" y="267"/>
                  </a:lnTo>
                  <a:lnTo>
                    <a:pt x="114" y="246"/>
                  </a:lnTo>
                  <a:lnTo>
                    <a:pt x="99" y="223"/>
                  </a:lnTo>
                  <a:lnTo>
                    <a:pt x="84" y="202"/>
                  </a:lnTo>
                  <a:lnTo>
                    <a:pt x="69" y="179"/>
                  </a:lnTo>
                  <a:lnTo>
                    <a:pt x="57" y="154"/>
                  </a:lnTo>
                  <a:lnTo>
                    <a:pt x="46" y="131"/>
                  </a:lnTo>
                  <a:lnTo>
                    <a:pt x="36" y="106"/>
                  </a:lnTo>
                  <a:lnTo>
                    <a:pt x="25" y="80"/>
                  </a:lnTo>
                  <a:lnTo>
                    <a:pt x="17" y="55"/>
                  </a:lnTo>
                  <a:lnTo>
                    <a:pt x="8" y="28"/>
                  </a:lnTo>
                  <a:lnTo>
                    <a:pt x="2" y="0"/>
                  </a:lnTo>
                  <a:lnTo>
                    <a:pt x="0" y="1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5" name="Freeform 715"/>
            <p:cNvSpPr>
              <a:spLocks/>
            </p:cNvSpPr>
            <p:nvPr/>
          </p:nvSpPr>
          <p:spPr bwMode="auto">
            <a:xfrm>
              <a:off x="4086" y="2120"/>
              <a:ext cx="807" cy="517"/>
            </a:xfrm>
            <a:custGeom>
              <a:avLst/>
              <a:gdLst>
                <a:gd name="T0" fmla="*/ 8 w 807"/>
                <a:gd name="T1" fmla="*/ 44 h 517"/>
                <a:gd name="T2" fmla="*/ 25 w 807"/>
                <a:gd name="T3" fmla="*/ 97 h 517"/>
                <a:gd name="T4" fmla="*/ 44 w 807"/>
                <a:gd name="T5" fmla="*/ 147 h 517"/>
                <a:gd name="T6" fmla="*/ 69 w 807"/>
                <a:gd name="T7" fmla="*/ 193 h 517"/>
                <a:gd name="T8" fmla="*/ 99 w 807"/>
                <a:gd name="T9" fmla="*/ 238 h 517"/>
                <a:gd name="T10" fmla="*/ 130 w 807"/>
                <a:gd name="T11" fmla="*/ 282 h 517"/>
                <a:gd name="T12" fmla="*/ 166 w 807"/>
                <a:gd name="T13" fmla="*/ 319 h 517"/>
                <a:gd name="T14" fmla="*/ 204 w 807"/>
                <a:gd name="T15" fmla="*/ 357 h 517"/>
                <a:gd name="T16" fmla="*/ 246 w 807"/>
                <a:gd name="T17" fmla="*/ 391 h 517"/>
                <a:gd name="T18" fmla="*/ 288 w 807"/>
                <a:gd name="T19" fmla="*/ 420 h 517"/>
                <a:gd name="T20" fmla="*/ 336 w 807"/>
                <a:gd name="T21" fmla="*/ 446 h 517"/>
                <a:gd name="T22" fmla="*/ 385 w 807"/>
                <a:gd name="T23" fmla="*/ 469 h 517"/>
                <a:gd name="T24" fmla="*/ 435 w 807"/>
                <a:gd name="T25" fmla="*/ 488 h 517"/>
                <a:gd name="T26" fmla="*/ 488 w 807"/>
                <a:gd name="T27" fmla="*/ 500 h 517"/>
                <a:gd name="T28" fmla="*/ 542 w 807"/>
                <a:gd name="T29" fmla="*/ 511 h 517"/>
                <a:gd name="T30" fmla="*/ 599 w 807"/>
                <a:gd name="T31" fmla="*/ 515 h 517"/>
                <a:gd name="T32" fmla="*/ 671 w 807"/>
                <a:gd name="T33" fmla="*/ 515 h 517"/>
                <a:gd name="T34" fmla="*/ 753 w 807"/>
                <a:gd name="T35" fmla="*/ 504 h 517"/>
                <a:gd name="T36" fmla="*/ 801 w 807"/>
                <a:gd name="T37" fmla="*/ 488 h 517"/>
                <a:gd name="T38" fmla="*/ 763 w 807"/>
                <a:gd name="T39" fmla="*/ 494 h 517"/>
                <a:gd name="T40" fmla="*/ 673 w 807"/>
                <a:gd name="T41" fmla="*/ 507 h 517"/>
                <a:gd name="T42" fmla="*/ 599 w 807"/>
                <a:gd name="T43" fmla="*/ 509 h 517"/>
                <a:gd name="T44" fmla="*/ 542 w 807"/>
                <a:gd name="T45" fmla="*/ 502 h 517"/>
                <a:gd name="T46" fmla="*/ 488 w 807"/>
                <a:gd name="T47" fmla="*/ 494 h 517"/>
                <a:gd name="T48" fmla="*/ 435 w 807"/>
                <a:gd name="T49" fmla="*/ 479 h 517"/>
                <a:gd name="T50" fmla="*/ 383 w 807"/>
                <a:gd name="T51" fmla="*/ 460 h 517"/>
                <a:gd name="T52" fmla="*/ 334 w 807"/>
                <a:gd name="T53" fmla="*/ 437 h 517"/>
                <a:gd name="T54" fmla="*/ 288 w 807"/>
                <a:gd name="T55" fmla="*/ 410 h 517"/>
                <a:gd name="T56" fmla="*/ 244 w 807"/>
                <a:gd name="T57" fmla="*/ 380 h 517"/>
                <a:gd name="T58" fmla="*/ 202 w 807"/>
                <a:gd name="T59" fmla="*/ 347 h 517"/>
                <a:gd name="T60" fmla="*/ 164 w 807"/>
                <a:gd name="T61" fmla="*/ 309 h 517"/>
                <a:gd name="T62" fmla="*/ 130 w 807"/>
                <a:gd name="T63" fmla="*/ 269 h 517"/>
                <a:gd name="T64" fmla="*/ 99 w 807"/>
                <a:gd name="T65" fmla="*/ 225 h 517"/>
                <a:gd name="T66" fmla="*/ 69 w 807"/>
                <a:gd name="T67" fmla="*/ 179 h 517"/>
                <a:gd name="T68" fmla="*/ 46 w 807"/>
                <a:gd name="T69" fmla="*/ 130 h 517"/>
                <a:gd name="T70" fmla="*/ 27 w 807"/>
                <a:gd name="T71" fmla="*/ 80 h 517"/>
                <a:gd name="T72" fmla="*/ 10 w 807"/>
                <a:gd name="T73" fmla="*/ 27 h 517"/>
                <a:gd name="T74" fmla="*/ 2 w 807"/>
                <a:gd name="T75" fmla="*/ 11 h 5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07"/>
                <a:gd name="T115" fmla="*/ 0 h 517"/>
                <a:gd name="T116" fmla="*/ 807 w 807"/>
                <a:gd name="T117" fmla="*/ 517 h 51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07" h="517">
                  <a:moveTo>
                    <a:pt x="0" y="19"/>
                  </a:moveTo>
                  <a:lnTo>
                    <a:pt x="8" y="44"/>
                  </a:lnTo>
                  <a:lnTo>
                    <a:pt x="15" y="72"/>
                  </a:lnTo>
                  <a:lnTo>
                    <a:pt x="25" y="97"/>
                  </a:lnTo>
                  <a:lnTo>
                    <a:pt x="34" y="122"/>
                  </a:lnTo>
                  <a:lnTo>
                    <a:pt x="44" y="147"/>
                  </a:lnTo>
                  <a:lnTo>
                    <a:pt x="57" y="170"/>
                  </a:lnTo>
                  <a:lnTo>
                    <a:pt x="69" y="193"/>
                  </a:lnTo>
                  <a:lnTo>
                    <a:pt x="84" y="217"/>
                  </a:lnTo>
                  <a:lnTo>
                    <a:pt x="99" y="238"/>
                  </a:lnTo>
                  <a:lnTo>
                    <a:pt x="114" y="261"/>
                  </a:lnTo>
                  <a:lnTo>
                    <a:pt x="130" y="282"/>
                  </a:lnTo>
                  <a:lnTo>
                    <a:pt x="147" y="301"/>
                  </a:lnTo>
                  <a:lnTo>
                    <a:pt x="166" y="319"/>
                  </a:lnTo>
                  <a:lnTo>
                    <a:pt x="185" y="338"/>
                  </a:lnTo>
                  <a:lnTo>
                    <a:pt x="204" y="357"/>
                  </a:lnTo>
                  <a:lnTo>
                    <a:pt x="225" y="374"/>
                  </a:lnTo>
                  <a:lnTo>
                    <a:pt x="246" y="391"/>
                  </a:lnTo>
                  <a:lnTo>
                    <a:pt x="267" y="406"/>
                  </a:lnTo>
                  <a:lnTo>
                    <a:pt x="288" y="420"/>
                  </a:lnTo>
                  <a:lnTo>
                    <a:pt x="311" y="433"/>
                  </a:lnTo>
                  <a:lnTo>
                    <a:pt x="336" y="446"/>
                  </a:lnTo>
                  <a:lnTo>
                    <a:pt x="360" y="458"/>
                  </a:lnTo>
                  <a:lnTo>
                    <a:pt x="385" y="469"/>
                  </a:lnTo>
                  <a:lnTo>
                    <a:pt x="410" y="479"/>
                  </a:lnTo>
                  <a:lnTo>
                    <a:pt x="435" y="488"/>
                  </a:lnTo>
                  <a:lnTo>
                    <a:pt x="460" y="494"/>
                  </a:lnTo>
                  <a:lnTo>
                    <a:pt x="488" y="500"/>
                  </a:lnTo>
                  <a:lnTo>
                    <a:pt x="515" y="507"/>
                  </a:lnTo>
                  <a:lnTo>
                    <a:pt x="542" y="511"/>
                  </a:lnTo>
                  <a:lnTo>
                    <a:pt x="570" y="513"/>
                  </a:lnTo>
                  <a:lnTo>
                    <a:pt x="599" y="515"/>
                  </a:lnTo>
                  <a:lnTo>
                    <a:pt x="627" y="517"/>
                  </a:lnTo>
                  <a:lnTo>
                    <a:pt x="671" y="515"/>
                  </a:lnTo>
                  <a:lnTo>
                    <a:pt x="713" y="511"/>
                  </a:lnTo>
                  <a:lnTo>
                    <a:pt x="753" y="504"/>
                  </a:lnTo>
                  <a:lnTo>
                    <a:pt x="795" y="494"/>
                  </a:lnTo>
                  <a:lnTo>
                    <a:pt x="801" y="488"/>
                  </a:lnTo>
                  <a:lnTo>
                    <a:pt x="807" y="481"/>
                  </a:lnTo>
                  <a:lnTo>
                    <a:pt x="763" y="494"/>
                  </a:lnTo>
                  <a:lnTo>
                    <a:pt x="719" y="502"/>
                  </a:lnTo>
                  <a:lnTo>
                    <a:pt x="673" y="507"/>
                  </a:lnTo>
                  <a:lnTo>
                    <a:pt x="627" y="509"/>
                  </a:lnTo>
                  <a:lnTo>
                    <a:pt x="599" y="509"/>
                  </a:lnTo>
                  <a:lnTo>
                    <a:pt x="570" y="507"/>
                  </a:lnTo>
                  <a:lnTo>
                    <a:pt x="542" y="502"/>
                  </a:lnTo>
                  <a:lnTo>
                    <a:pt x="515" y="498"/>
                  </a:lnTo>
                  <a:lnTo>
                    <a:pt x="488" y="494"/>
                  </a:lnTo>
                  <a:lnTo>
                    <a:pt x="460" y="485"/>
                  </a:lnTo>
                  <a:lnTo>
                    <a:pt x="435" y="479"/>
                  </a:lnTo>
                  <a:lnTo>
                    <a:pt x="408" y="471"/>
                  </a:lnTo>
                  <a:lnTo>
                    <a:pt x="383" y="460"/>
                  </a:lnTo>
                  <a:lnTo>
                    <a:pt x="357" y="450"/>
                  </a:lnTo>
                  <a:lnTo>
                    <a:pt x="334" y="437"/>
                  </a:lnTo>
                  <a:lnTo>
                    <a:pt x="311" y="425"/>
                  </a:lnTo>
                  <a:lnTo>
                    <a:pt x="288" y="410"/>
                  </a:lnTo>
                  <a:lnTo>
                    <a:pt x="265" y="395"/>
                  </a:lnTo>
                  <a:lnTo>
                    <a:pt x="244" y="380"/>
                  </a:lnTo>
                  <a:lnTo>
                    <a:pt x="223" y="364"/>
                  </a:lnTo>
                  <a:lnTo>
                    <a:pt x="202" y="347"/>
                  </a:lnTo>
                  <a:lnTo>
                    <a:pt x="183" y="328"/>
                  </a:lnTo>
                  <a:lnTo>
                    <a:pt x="164" y="309"/>
                  </a:lnTo>
                  <a:lnTo>
                    <a:pt x="147" y="288"/>
                  </a:lnTo>
                  <a:lnTo>
                    <a:pt x="130" y="269"/>
                  </a:lnTo>
                  <a:lnTo>
                    <a:pt x="114" y="246"/>
                  </a:lnTo>
                  <a:lnTo>
                    <a:pt x="99" y="225"/>
                  </a:lnTo>
                  <a:lnTo>
                    <a:pt x="84" y="202"/>
                  </a:lnTo>
                  <a:lnTo>
                    <a:pt x="69" y="179"/>
                  </a:lnTo>
                  <a:lnTo>
                    <a:pt x="59" y="156"/>
                  </a:lnTo>
                  <a:lnTo>
                    <a:pt x="46" y="130"/>
                  </a:lnTo>
                  <a:lnTo>
                    <a:pt x="36" y="105"/>
                  </a:lnTo>
                  <a:lnTo>
                    <a:pt x="27" y="80"/>
                  </a:lnTo>
                  <a:lnTo>
                    <a:pt x="19" y="55"/>
                  </a:lnTo>
                  <a:lnTo>
                    <a:pt x="10" y="27"/>
                  </a:lnTo>
                  <a:lnTo>
                    <a:pt x="4" y="0"/>
                  </a:lnTo>
                  <a:lnTo>
                    <a:pt x="2" y="1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0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6" name="Freeform 716"/>
            <p:cNvSpPr>
              <a:spLocks/>
            </p:cNvSpPr>
            <p:nvPr/>
          </p:nvSpPr>
          <p:spPr bwMode="auto">
            <a:xfrm>
              <a:off x="4088" y="2112"/>
              <a:ext cx="812" cy="521"/>
            </a:xfrm>
            <a:custGeom>
              <a:avLst/>
              <a:gdLst>
                <a:gd name="T0" fmla="*/ 6 w 812"/>
                <a:gd name="T1" fmla="*/ 44 h 521"/>
                <a:gd name="T2" fmla="*/ 23 w 812"/>
                <a:gd name="T3" fmla="*/ 96 h 521"/>
                <a:gd name="T4" fmla="*/ 44 w 812"/>
                <a:gd name="T5" fmla="*/ 147 h 521"/>
                <a:gd name="T6" fmla="*/ 67 w 812"/>
                <a:gd name="T7" fmla="*/ 195 h 521"/>
                <a:gd name="T8" fmla="*/ 97 w 812"/>
                <a:gd name="T9" fmla="*/ 239 h 521"/>
                <a:gd name="T10" fmla="*/ 128 w 812"/>
                <a:gd name="T11" fmla="*/ 283 h 521"/>
                <a:gd name="T12" fmla="*/ 162 w 812"/>
                <a:gd name="T13" fmla="*/ 323 h 521"/>
                <a:gd name="T14" fmla="*/ 202 w 812"/>
                <a:gd name="T15" fmla="*/ 359 h 521"/>
                <a:gd name="T16" fmla="*/ 242 w 812"/>
                <a:gd name="T17" fmla="*/ 393 h 521"/>
                <a:gd name="T18" fmla="*/ 286 w 812"/>
                <a:gd name="T19" fmla="*/ 424 h 521"/>
                <a:gd name="T20" fmla="*/ 332 w 812"/>
                <a:gd name="T21" fmla="*/ 449 h 521"/>
                <a:gd name="T22" fmla="*/ 383 w 812"/>
                <a:gd name="T23" fmla="*/ 472 h 521"/>
                <a:gd name="T24" fmla="*/ 433 w 812"/>
                <a:gd name="T25" fmla="*/ 491 h 521"/>
                <a:gd name="T26" fmla="*/ 486 w 812"/>
                <a:gd name="T27" fmla="*/ 504 h 521"/>
                <a:gd name="T28" fmla="*/ 540 w 812"/>
                <a:gd name="T29" fmla="*/ 515 h 521"/>
                <a:gd name="T30" fmla="*/ 597 w 812"/>
                <a:gd name="T31" fmla="*/ 519 h 521"/>
                <a:gd name="T32" fmla="*/ 669 w 812"/>
                <a:gd name="T33" fmla="*/ 519 h 521"/>
                <a:gd name="T34" fmla="*/ 757 w 812"/>
                <a:gd name="T35" fmla="*/ 506 h 521"/>
                <a:gd name="T36" fmla="*/ 805 w 812"/>
                <a:gd name="T37" fmla="*/ 491 h 521"/>
                <a:gd name="T38" fmla="*/ 768 w 812"/>
                <a:gd name="T39" fmla="*/ 496 h 521"/>
                <a:gd name="T40" fmla="*/ 673 w 812"/>
                <a:gd name="T41" fmla="*/ 510 h 521"/>
                <a:gd name="T42" fmla="*/ 595 w 812"/>
                <a:gd name="T43" fmla="*/ 512 h 521"/>
                <a:gd name="T44" fmla="*/ 540 w 812"/>
                <a:gd name="T45" fmla="*/ 506 h 521"/>
                <a:gd name="T46" fmla="*/ 486 w 812"/>
                <a:gd name="T47" fmla="*/ 498 h 521"/>
                <a:gd name="T48" fmla="*/ 431 w 812"/>
                <a:gd name="T49" fmla="*/ 483 h 521"/>
                <a:gd name="T50" fmla="*/ 381 w 812"/>
                <a:gd name="T51" fmla="*/ 464 h 521"/>
                <a:gd name="T52" fmla="*/ 332 w 812"/>
                <a:gd name="T53" fmla="*/ 441 h 521"/>
                <a:gd name="T54" fmla="*/ 286 w 812"/>
                <a:gd name="T55" fmla="*/ 414 h 521"/>
                <a:gd name="T56" fmla="*/ 242 w 812"/>
                <a:gd name="T57" fmla="*/ 382 h 521"/>
                <a:gd name="T58" fmla="*/ 200 w 812"/>
                <a:gd name="T59" fmla="*/ 348 h 521"/>
                <a:gd name="T60" fmla="*/ 162 w 812"/>
                <a:gd name="T61" fmla="*/ 311 h 521"/>
                <a:gd name="T62" fmla="*/ 128 w 812"/>
                <a:gd name="T63" fmla="*/ 271 h 521"/>
                <a:gd name="T64" fmla="*/ 97 w 812"/>
                <a:gd name="T65" fmla="*/ 227 h 521"/>
                <a:gd name="T66" fmla="*/ 69 w 812"/>
                <a:gd name="T67" fmla="*/ 180 h 521"/>
                <a:gd name="T68" fmla="*/ 46 w 812"/>
                <a:gd name="T69" fmla="*/ 132 h 521"/>
                <a:gd name="T70" fmla="*/ 25 w 812"/>
                <a:gd name="T71" fmla="*/ 80 h 521"/>
                <a:gd name="T72" fmla="*/ 11 w 812"/>
                <a:gd name="T73" fmla="*/ 27 h 521"/>
                <a:gd name="T74" fmla="*/ 2 w 812"/>
                <a:gd name="T75" fmla="*/ 8 h 5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12"/>
                <a:gd name="T115" fmla="*/ 0 h 521"/>
                <a:gd name="T116" fmla="*/ 812 w 812"/>
                <a:gd name="T117" fmla="*/ 521 h 5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12" h="521">
                  <a:moveTo>
                    <a:pt x="0" y="16"/>
                  </a:moveTo>
                  <a:lnTo>
                    <a:pt x="6" y="44"/>
                  </a:lnTo>
                  <a:lnTo>
                    <a:pt x="15" y="71"/>
                  </a:lnTo>
                  <a:lnTo>
                    <a:pt x="23" y="96"/>
                  </a:lnTo>
                  <a:lnTo>
                    <a:pt x="34" y="122"/>
                  </a:lnTo>
                  <a:lnTo>
                    <a:pt x="44" y="147"/>
                  </a:lnTo>
                  <a:lnTo>
                    <a:pt x="55" y="170"/>
                  </a:lnTo>
                  <a:lnTo>
                    <a:pt x="67" y="195"/>
                  </a:lnTo>
                  <a:lnTo>
                    <a:pt x="82" y="218"/>
                  </a:lnTo>
                  <a:lnTo>
                    <a:pt x="97" y="239"/>
                  </a:lnTo>
                  <a:lnTo>
                    <a:pt x="112" y="262"/>
                  </a:lnTo>
                  <a:lnTo>
                    <a:pt x="128" y="283"/>
                  </a:lnTo>
                  <a:lnTo>
                    <a:pt x="145" y="302"/>
                  </a:lnTo>
                  <a:lnTo>
                    <a:pt x="162" y="323"/>
                  </a:lnTo>
                  <a:lnTo>
                    <a:pt x="181" y="342"/>
                  </a:lnTo>
                  <a:lnTo>
                    <a:pt x="202" y="359"/>
                  </a:lnTo>
                  <a:lnTo>
                    <a:pt x="221" y="376"/>
                  </a:lnTo>
                  <a:lnTo>
                    <a:pt x="242" y="393"/>
                  </a:lnTo>
                  <a:lnTo>
                    <a:pt x="265" y="409"/>
                  </a:lnTo>
                  <a:lnTo>
                    <a:pt x="286" y="424"/>
                  </a:lnTo>
                  <a:lnTo>
                    <a:pt x="309" y="437"/>
                  </a:lnTo>
                  <a:lnTo>
                    <a:pt x="332" y="449"/>
                  </a:lnTo>
                  <a:lnTo>
                    <a:pt x="358" y="462"/>
                  </a:lnTo>
                  <a:lnTo>
                    <a:pt x="383" y="472"/>
                  </a:lnTo>
                  <a:lnTo>
                    <a:pt x="408" y="483"/>
                  </a:lnTo>
                  <a:lnTo>
                    <a:pt x="433" y="491"/>
                  </a:lnTo>
                  <a:lnTo>
                    <a:pt x="458" y="498"/>
                  </a:lnTo>
                  <a:lnTo>
                    <a:pt x="486" y="504"/>
                  </a:lnTo>
                  <a:lnTo>
                    <a:pt x="513" y="510"/>
                  </a:lnTo>
                  <a:lnTo>
                    <a:pt x="540" y="515"/>
                  </a:lnTo>
                  <a:lnTo>
                    <a:pt x="568" y="519"/>
                  </a:lnTo>
                  <a:lnTo>
                    <a:pt x="597" y="519"/>
                  </a:lnTo>
                  <a:lnTo>
                    <a:pt x="625" y="521"/>
                  </a:lnTo>
                  <a:lnTo>
                    <a:pt x="669" y="519"/>
                  </a:lnTo>
                  <a:lnTo>
                    <a:pt x="713" y="515"/>
                  </a:lnTo>
                  <a:lnTo>
                    <a:pt x="757" y="506"/>
                  </a:lnTo>
                  <a:lnTo>
                    <a:pt x="799" y="496"/>
                  </a:lnTo>
                  <a:lnTo>
                    <a:pt x="805" y="491"/>
                  </a:lnTo>
                  <a:lnTo>
                    <a:pt x="812" y="485"/>
                  </a:lnTo>
                  <a:lnTo>
                    <a:pt x="768" y="496"/>
                  </a:lnTo>
                  <a:lnTo>
                    <a:pt x="721" y="506"/>
                  </a:lnTo>
                  <a:lnTo>
                    <a:pt x="673" y="510"/>
                  </a:lnTo>
                  <a:lnTo>
                    <a:pt x="625" y="512"/>
                  </a:lnTo>
                  <a:lnTo>
                    <a:pt x="595" y="512"/>
                  </a:lnTo>
                  <a:lnTo>
                    <a:pt x="568" y="510"/>
                  </a:lnTo>
                  <a:lnTo>
                    <a:pt x="540" y="506"/>
                  </a:lnTo>
                  <a:lnTo>
                    <a:pt x="513" y="502"/>
                  </a:lnTo>
                  <a:lnTo>
                    <a:pt x="486" y="498"/>
                  </a:lnTo>
                  <a:lnTo>
                    <a:pt x="458" y="489"/>
                  </a:lnTo>
                  <a:lnTo>
                    <a:pt x="431" y="483"/>
                  </a:lnTo>
                  <a:lnTo>
                    <a:pt x="406" y="475"/>
                  </a:lnTo>
                  <a:lnTo>
                    <a:pt x="381" y="464"/>
                  </a:lnTo>
                  <a:lnTo>
                    <a:pt x="355" y="454"/>
                  </a:lnTo>
                  <a:lnTo>
                    <a:pt x="332" y="441"/>
                  </a:lnTo>
                  <a:lnTo>
                    <a:pt x="307" y="428"/>
                  </a:lnTo>
                  <a:lnTo>
                    <a:pt x="286" y="414"/>
                  </a:lnTo>
                  <a:lnTo>
                    <a:pt x="263" y="399"/>
                  </a:lnTo>
                  <a:lnTo>
                    <a:pt x="242" y="382"/>
                  </a:lnTo>
                  <a:lnTo>
                    <a:pt x="221" y="365"/>
                  </a:lnTo>
                  <a:lnTo>
                    <a:pt x="200" y="348"/>
                  </a:lnTo>
                  <a:lnTo>
                    <a:pt x="181" y="330"/>
                  </a:lnTo>
                  <a:lnTo>
                    <a:pt x="162" y="311"/>
                  </a:lnTo>
                  <a:lnTo>
                    <a:pt x="145" y="290"/>
                  </a:lnTo>
                  <a:lnTo>
                    <a:pt x="128" y="271"/>
                  </a:lnTo>
                  <a:lnTo>
                    <a:pt x="112" y="248"/>
                  </a:lnTo>
                  <a:lnTo>
                    <a:pt x="97" y="227"/>
                  </a:lnTo>
                  <a:lnTo>
                    <a:pt x="82" y="204"/>
                  </a:lnTo>
                  <a:lnTo>
                    <a:pt x="69" y="180"/>
                  </a:lnTo>
                  <a:lnTo>
                    <a:pt x="57" y="155"/>
                  </a:lnTo>
                  <a:lnTo>
                    <a:pt x="46" y="132"/>
                  </a:lnTo>
                  <a:lnTo>
                    <a:pt x="36" y="107"/>
                  </a:lnTo>
                  <a:lnTo>
                    <a:pt x="25" y="80"/>
                  </a:lnTo>
                  <a:lnTo>
                    <a:pt x="17" y="54"/>
                  </a:lnTo>
                  <a:lnTo>
                    <a:pt x="11" y="27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0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7" name="Freeform 717"/>
            <p:cNvSpPr>
              <a:spLocks/>
            </p:cNvSpPr>
            <p:nvPr/>
          </p:nvSpPr>
          <p:spPr bwMode="auto">
            <a:xfrm>
              <a:off x="4090" y="2103"/>
              <a:ext cx="816" cy="526"/>
            </a:xfrm>
            <a:custGeom>
              <a:avLst/>
              <a:gdLst>
                <a:gd name="T0" fmla="*/ 6 w 816"/>
                <a:gd name="T1" fmla="*/ 44 h 526"/>
                <a:gd name="T2" fmla="*/ 23 w 816"/>
                <a:gd name="T3" fmla="*/ 97 h 526"/>
                <a:gd name="T4" fmla="*/ 42 w 816"/>
                <a:gd name="T5" fmla="*/ 147 h 526"/>
                <a:gd name="T6" fmla="*/ 65 w 816"/>
                <a:gd name="T7" fmla="*/ 196 h 526"/>
                <a:gd name="T8" fmla="*/ 95 w 816"/>
                <a:gd name="T9" fmla="*/ 242 h 526"/>
                <a:gd name="T10" fmla="*/ 126 w 816"/>
                <a:gd name="T11" fmla="*/ 286 h 526"/>
                <a:gd name="T12" fmla="*/ 160 w 816"/>
                <a:gd name="T13" fmla="*/ 326 h 526"/>
                <a:gd name="T14" fmla="*/ 198 w 816"/>
                <a:gd name="T15" fmla="*/ 364 h 526"/>
                <a:gd name="T16" fmla="*/ 240 w 816"/>
                <a:gd name="T17" fmla="*/ 397 h 526"/>
                <a:gd name="T18" fmla="*/ 284 w 816"/>
                <a:gd name="T19" fmla="*/ 427 h 526"/>
                <a:gd name="T20" fmla="*/ 330 w 816"/>
                <a:gd name="T21" fmla="*/ 454 h 526"/>
                <a:gd name="T22" fmla="*/ 379 w 816"/>
                <a:gd name="T23" fmla="*/ 477 h 526"/>
                <a:gd name="T24" fmla="*/ 431 w 816"/>
                <a:gd name="T25" fmla="*/ 496 h 526"/>
                <a:gd name="T26" fmla="*/ 484 w 816"/>
                <a:gd name="T27" fmla="*/ 511 h 526"/>
                <a:gd name="T28" fmla="*/ 538 w 816"/>
                <a:gd name="T29" fmla="*/ 519 h 526"/>
                <a:gd name="T30" fmla="*/ 595 w 816"/>
                <a:gd name="T31" fmla="*/ 526 h 526"/>
                <a:gd name="T32" fmla="*/ 669 w 816"/>
                <a:gd name="T33" fmla="*/ 524 h 526"/>
                <a:gd name="T34" fmla="*/ 759 w 816"/>
                <a:gd name="T35" fmla="*/ 511 h 526"/>
                <a:gd name="T36" fmla="*/ 810 w 816"/>
                <a:gd name="T37" fmla="*/ 494 h 526"/>
                <a:gd name="T38" fmla="*/ 770 w 816"/>
                <a:gd name="T39" fmla="*/ 500 h 526"/>
                <a:gd name="T40" fmla="*/ 673 w 816"/>
                <a:gd name="T41" fmla="*/ 515 h 526"/>
                <a:gd name="T42" fmla="*/ 593 w 816"/>
                <a:gd name="T43" fmla="*/ 517 h 526"/>
                <a:gd name="T44" fmla="*/ 538 w 816"/>
                <a:gd name="T45" fmla="*/ 513 h 526"/>
                <a:gd name="T46" fmla="*/ 482 w 816"/>
                <a:gd name="T47" fmla="*/ 502 h 526"/>
                <a:gd name="T48" fmla="*/ 429 w 816"/>
                <a:gd name="T49" fmla="*/ 488 h 526"/>
                <a:gd name="T50" fmla="*/ 379 w 816"/>
                <a:gd name="T51" fmla="*/ 469 h 526"/>
                <a:gd name="T52" fmla="*/ 328 w 816"/>
                <a:gd name="T53" fmla="*/ 446 h 526"/>
                <a:gd name="T54" fmla="*/ 282 w 816"/>
                <a:gd name="T55" fmla="*/ 418 h 526"/>
                <a:gd name="T56" fmla="*/ 238 w 816"/>
                <a:gd name="T57" fmla="*/ 387 h 526"/>
                <a:gd name="T58" fmla="*/ 198 w 816"/>
                <a:gd name="T59" fmla="*/ 351 h 526"/>
                <a:gd name="T60" fmla="*/ 160 w 816"/>
                <a:gd name="T61" fmla="*/ 313 h 526"/>
                <a:gd name="T62" fmla="*/ 126 w 816"/>
                <a:gd name="T63" fmla="*/ 273 h 526"/>
                <a:gd name="T64" fmla="*/ 95 w 816"/>
                <a:gd name="T65" fmla="*/ 229 h 526"/>
                <a:gd name="T66" fmla="*/ 67 w 816"/>
                <a:gd name="T67" fmla="*/ 181 h 526"/>
                <a:gd name="T68" fmla="*/ 44 w 816"/>
                <a:gd name="T69" fmla="*/ 133 h 526"/>
                <a:gd name="T70" fmla="*/ 25 w 816"/>
                <a:gd name="T71" fmla="*/ 82 h 526"/>
                <a:gd name="T72" fmla="*/ 11 w 816"/>
                <a:gd name="T73" fmla="*/ 28 h 526"/>
                <a:gd name="T74" fmla="*/ 2 w 816"/>
                <a:gd name="T75" fmla="*/ 9 h 5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16"/>
                <a:gd name="T115" fmla="*/ 0 h 526"/>
                <a:gd name="T116" fmla="*/ 816 w 816"/>
                <a:gd name="T117" fmla="*/ 526 h 5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16" h="526">
                  <a:moveTo>
                    <a:pt x="0" y="17"/>
                  </a:moveTo>
                  <a:lnTo>
                    <a:pt x="6" y="44"/>
                  </a:lnTo>
                  <a:lnTo>
                    <a:pt x="15" y="72"/>
                  </a:lnTo>
                  <a:lnTo>
                    <a:pt x="23" y="97"/>
                  </a:lnTo>
                  <a:lnTo>
                    <a:pt x="32" y="122"/>
                  </a:lnTo>
                  <a:lnTo>
                    <a:pt x="42" y="147"/>
                  </a:lnTo>
                  <a:lnTo>
                    <a:pt x="55" y="173"/>
                  </a:lnTo>
                  <a:lnTo>
                    <a:pt x="65" y="196"/>
                  </a:lnTo>
                  <a:lnTo>
                    <a:pt x="80" y="219"/>
                  </a:lnTo>
                  <a:lnTo>
                    <a:pt x="95" y="242"/>
                  </a:lnTo>
                  <a:lnTo>
                    <a:pt x="110" y="263"/>
                  </a:lnTo>
                  <a:lnTo>
                    <a:pt x="126" y="286"/>
                  </a:lnTo>
                  <a:lnTo>
                    <a:pt x="143" y="305"/>
                  </a:lnTo>
                  <a:lnTo>
                    <a:pt x="160" y="326"/>
                  </a:lnTo>
                  <a:lnTo>
                    <a:pt x="179" y="345"/>
                  </a:lnTo>
                  <a:lnTo>
                    <a:pt x="198" y="364"/>
                  </a:lnTo>
                  <a:lnTo>
                    <a:pt x="219" y="381"/>
                  </a:lnTo>
                  <a:lnTo>
                    <a:pt x="240" y="397"/>
                  </a:lnTo>
                  <a:lnTo>
                    <a:pt x="261" y="412"/>
                  </a:lnTo>
                  <a:lnTo>
                    <a:pt x="284" y="427"/>
                  </a:lnTo>
                  <a:lnTo>
                    <a:pt x="307" y="442"/>
                  </a:lnTo>
                  <a:lnTo>
                    <a:pt x="330" y="454"/>
                  </a:lnTo>
                  <a:lnTo>
                    <a:pt x="353" y="467"/>
                  </a:lnTo>
                  <a:lnTo>
                    <a:pt x="379" y="477"/>
                  </a:lnTo>
                  <a:lnTo>
                    <a:pt x="404" y="488"/>
                  </a:lnTo>
                  <a:lnTo>
                    <a:pt x="431" y="496"/>
                  </a:lnTo>
                  <a:lnTo>
                    <a:pt x="456" y="502"/>
                  </a:lnTo>
                  <a:lnTo>
                    <a:pt x="484" y="511"/>
                  </a:lnTo>
                  <a:lnTo>
                    <a:pt x="511" y="515"/>
                  </a:lnTo>
                  <a:lnTo>
                    <a:pt x="538" y="519"/>
                  </a:lnTo>
                  <a:lnTo>
                    <a:pt x="566" y="524"/>
                  </a:lnTo>
                  <a:lnTo>
                    <a:pt x="595" y="526"/>
                  </a:lnTo>
                  <a:lnTo>
                    <a:pt x="623" y="526"/>
                  </a:lnTo>
                  <a:lnTo>
                    <a:pt x="669" y="524"/>
                  </a:lnTo>
                  <a:lnTo>
                    <a:pt x="715" y="519"/>
                  </a:lnTo>
                  <a:lnTo>
                    <a:pt x="759" y="511"/>
                  </a:lnTo>
                  <a:lnTo>
                    <a:pt x="803" y="498"/>
                  </a:lnTo>
                  <a:lnTo>
                    <a:pt x="810" y="494"/>
                  </a:lnTo>
                  <a:lnTo>
                    <a:pt x="816" y="488"/>
                  </a:lnTo>
                  <a:lnTo>
                    <a:pt x="770" y="500"/>
                  </a:lnTo>
                  <a:lnTo>
                    <a:pt x="721" y="511"/>
                  </a:lnTo>
                  <a:lnTo>
                    <a:pt x="673" y="515"/>
                  </a:lnTo>
                  <a:lnTo>
                    <a:pt x="623" y="517"/>
                  </a:lnTo>
                  <a:lnTo>
                    <a:pt x="593" y="517"/>
                  </a:lnTo>
                  <a:lnTo>
                    <a:pt x="566" y="515"/>
                  </a:lnTo>
                  <a:lnTo>
                    <a:pt x="538" y="513"/>
                  </a:lnTo>
                  <a:lnTo>
                    <a:pt x="509" y="507"/>
                  </a:lnTo>
                  <a:lnTo>
                    <a:pt x="482" y="502"/>
                  </a:lnTo>
                  <a:lnTo>
                    <a:pt x="456" y="496"/>
                  </a:lnTo>
                  <a:lnTo>
                    <a:pt x="429" y="488"/>
                  </a:lnTo>
                  <a:lnTo>
                    <a:pt x="404" y="479"/>
                  </a:lnTo>
                  <a:lnTo>
                    <a:pt x="379" y="469"/>
                  </a:lnTo>
                  <a:lnTo>
                    <a:pt x="353" y="456"/>
                  </a:lnTo>
                  <a:lnTo>
                    <a:pt x="328" y="446"/>
                  </a:lnTo>
                  <a:lnTo>
                    <a:pt x="305" y="431"/>
                  </a:lnTo>
                  <a:lnTo>
                    <a:pt x="282" y="418"/>
                  </a:lnTo>
                  <a:lnTo>
                    <a:pt x="261" y="402"/>
                  </a:lnTo>
                  <a:lnTo>
                    <a:pt x="238" y="387"/>
                  </a:lnTo>
                  <a:lnTo>
                    <a:pt x="219" y="370"/>
                  </a:lnTo>
                  <a:lnTo>
                    <a:pt x="198" y="351"/>
                  </a:lnTo>
                  <a:lnTo>
                    <a:pt x="179" y="332"/>
                  </a:lnTo>
                  <a:lnTo>
                    <a:pt x="160" y="313"/>
                  </a:lnTo>
                  <a:lnTo>
                    <a:pt x="143" y="294"/>
                  </a:lnTo>
                  <a:lnTo>
                    <a:pt x="126" y="273"/>
                  </a:lnTo>
                  <a:lnTo>
                    <a:pt x="110" y="250"/>
                  </a:lnTo>
                  <a:lnTo>
                    <a:pt x="95" y="229"/>
                  </a:lnTo>
                  <a:lnTo>
                    <a:pt x="80" y="206"/>
                  </a:lnTo>
                  <a:lnTo>
                    <a:pt x="67" y="181"/>
                  </a:lnTo>
                  <a:lnTo>
                    <a:pt x="55" y="158"/>
                  </a:lnTo>
                  <a:lnTo>
                    <a:pt x="44" y="133"/>
                  </a:lnTo>
                  <a:lnTo>
                    <a:pt x="34" y="107"/>
                  </a:lnTo>
                  <a:lnTo>
                    <a:pt x="25" y="82"/>
                  </a:lnTo>
                  <a:lnTo>
                    <a:pt x="17" y="55"/>
                  </a:lnTo>
                  <a:lnTo>
                    <a:pt x="11" y="28"/>
                  </a:lnTo>
                  <a:lnTo>
                    <a:pt x="6" y="0"/>
                  </a:lnTo>
                  <a:lnTo>
                    <a:pt x="2" y="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0C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8" name="Freeform 718"/>
            <p:cNvSpPr>
              <a:spLocks/>
            </p:cNvSpPr>
            <p:nvPr/>
          </p:nvSpPr>
          <p:spPr bwMode="auto">
            <a:xfrm>
              <a:off x="4092" y="2095"/>
              <a:ext cx="820" cy="529"/>
            </a:xfrm>
            <a:custGeom>
              <a:avLst/>
              <a:gdLst>
                <a:gd name="T0" fmla="*/ 7 w 820"/>
                <a:gd name="T1" fmla="*/ 44 h 529"/>
                <a:gd name="T2" fmla="*/ 21 w 820"/>
                <a:gd name="T3" fmla="*/ 97 h 529"/>
                <a:gd name="T4" fmla="*/ 42 w 820"/>
                <a:gd name="T5" fmla="*/ 149 h 529"/>
                <a:gd name="T6" fmla="*/ 65 w 820"/>
                <a:gd name="T7" fmla="*/ 197 h 529"/>
                <a:gd name="T8" fmla="*/ 93 w 820"/>
                <a:gd name="T9" fmla="*/ 244 h 529"/>
                <a:gd name="T10" fmla="*/ 124 w 820"/>
                <a:gd name="T11" fmla="*/ 288 h 529"/>
                <a:gd name="T12" fmla="*/ 158 w 820"/>
                <a:gd name="T13" fmla="*/ 328 h 529"/>
                <a:gd name="T14" fmla="*/ 196 w 820"/>
                <a:gd name="T15" fmla="*/ 365 h 529"/>
                <a:gd name="T16" fmla="*/ 238 w 820"/>
                <a:gd name="T17" fmla="*/ 399 h 529"/>
                <a:gd name="T18" fmla="*/ 282 w 820"/>
                <a:gd name="T19" fmla="*/ 431 h 529"/>
                <a:gd name="T20" fmla="*/ 328 w 820"/>
                <a:gd name="T21" fmla="*/ 458 h 529"/>
                <a:gd name="T22" fmla="*/ 377 w 820"/>
                <a:gd name="T23" fmla="*/ 481 h 529"/>
                <a:gd name="T24" fmla="*/ 427 w 820"/>
                <a:gd name="T25" fmla="*/ 500 h 529"/>
                <a:gd name="T26" fmla="*/ 482 w 820"/>
                <a:gd name="T27" fmla="*/ 515 h 529"/>
                <a:gd name="T28" fmla="*/ 536 w 820"/>
                <a:gd name="T29" fmla="*/ 523 h 529"/>
                <a:gd name="T30" fmla="*/ 591 w 820"/>
                <a:gd name="T31" fmla="*/ 529 h 529"/>
                <a:gd name="T32" fmla="*/ 669 w 820"/>
                <a:gd name="T33" fmla="*/ 527 h 529"/>
                <a:gd name="T34" fmla="*/ 764 w 820"/>
                <a:gd name="T35" fmla="*/ 513 h 529"/>
                <a:gd name="T36" fmla="*/ 814 w 820"/>
                <a:gd name="T37" fmla="*/ 496 h 529"/>
                <a:gd name="T38" fmla="*/ 772 w 820"/>
                <a:gd name="T39" fmla="*/ 504 h 529"/>
                <a:gd name="T40" fmla="*/ 698 w 820"/>
                <a:gd name="T41" fmla="*/ 517 h 529"/>
                <a:gd name="T42" fmla="*/ 648 w 820"/>
                <a:gd name="T43" fmla="*/ 521 h 529"/>
                <a:gd name="T44" fmla="*/ 591 w 820"/>
                <a:gd name="T45" fmla="*/ 521 h 529"/>
                <a:gd name="T46" fmla="*/ 534 w 820"/>
                <a:gd name="T47" fmla="*/ 517 h 529"/>
                <a:gd name="T48" fmla="*/ 480 w 820"/>
                <a:gd name="T49" fmla="*/ 506 h 529"/>
                <a:gd name="T50" fmla="*/ 427 w 820"/>
                <a:gd name="T51" fmla="*/ 492 h 529"/>
                <a:gd name="T52" fmla="*/ 377 w 820"/>
                <a:gd name="T53" fmla="*/ 473 h 529"/>
                <a:gd name="T54" fmla="*/ 326 w 820"/>
                <a:gd name="T55" fmla="*/ 447 h 529"/>
                <a:gd name="T56" fmla="*/ 280 w 820"/>
                <a:gd name="T57" fmla="*/ 420 h 529"/>
                <a:gd name="T58" fmla="*/ 236 w 820"/>
                <a:gd name="T59" fmla="*/ 389 h 529"/>
                <a:gd name="T60" fmla="*/ 196 w 820"/>
                <a:gd name="T61" fmla="*/ 355 h 529"/>
                <a:gd name="T62" fmla="*/ 158 w 820"/>
                <a:gd name="T63" fmla="*/ 315 h 529"/>
                <a:gd name="T64" fmla="*/ 124 w 820"/>
                <a:gd name="T65" fmla="*/ 275 h 529"/>
                <a:gd name="T66" fmla="*/ 93 w 820"/>
                <a:gd name="T67" fmla="*/ 231 h 529"/>
                <a:gd name="T68" fmla="*/ 65 w 820"/>
                <a:gd name="T69" fmla="*/ 183 h 529"/>
                <a:gd name="T70" fmla="*/ 42 w 820"/>
                <a:gd name="T71" fmla="*/ 134 h 529"/>
                <a:gd name="T72" fmla="*/ 26 w 820"/>
                <a:gd name="T73" fmla="*/ 82 h 529"/>
                <a:gd name="T74" fmla="*/ 11 w 820"/>
                <a:gd name="T75" fmla="*/ 27 h 529"/>
                <a:gd name="T76" fmla="*/ 4 w 820"/>
                <a:gd name="T77" fmla="*/ 8 h 5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20"/>
                <a:gd name="T118" fmla="*/ 0 h 529"/>
                <a:gd name="T119" fmla="*/ 820 w 820"/>
                <a:gd name="T120" fmla="*/ 529 h 52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20" h="529">
                  <a:moveTo>
                    <a:pt x="0" y="17"/>
                  </a:moveTo>
                  <a:lnTo>
                    <a:pt x="7" y="44"/>
                  </a:lnTo>
                  <a:lnTo>
                    <a:pt x="13" y="71"/>
                  </a:lnTo>
                  <a:lnTo>
                    <a:pt x="21" y="97"/>
                  </a:lnTo>
                  <a:lnTo>
                    <a:pt x="32" y="124"/>
                  </a:lnTo>
                  <a:lnTo>
                    <a:pt x="42" y="149"/>
                  </a:lnTo>
                  <a:lnTo>
                    <a:pt x="53" y="172"/>
                  </a:lnTo>
                  <a:lnTo>
                    <a:pt x="65" y="197"/>
                  </a:lnTo>
                  <a:lnTo>
                    <a:pt x="78" y="221"/>
                  </a:lnTo>
                  <a:lnTo>
                    <a:pt x="93" y="244"/>
                  </a:lnTo>
                  <a:lnTo>
                    <a:pt x="108" y="265"/>
                  </a:lnTo>
                  <a:lnTo>
                    <a:pt x="124" y="288"/>
                  </a:lnTo>
                  <a:lnTo>
                    <a:pt x="141" y="307"/>
                  </a:lnTo>
                  <a:lnTo>
                    <a:pt x="158" y="328"/>
                  </a:lnTo>
                  <a:lnTo>
                    <a:pt x="177" y="347"/>
                  </a:lnTo>
                  <a:lnTo>
                    <a:pt x="196" y="365"/>
                  </a:lnTo>
                  <a:lnTo>
                    <a:pt x="217" y="382"/>
                  </a:lnTo>
                  <a:lnTo>
                    <a:pt x="238" y="399"/>
                  </a:lnTo>
                  <a:lnTo>
                    <a:pt x="259" y="416"/>
                  </a:lnTo>
                  <a:lnTo>
                    <a:pt x="282" y="431"/>
                  </a:lnTo>
                  <a:lnTo>
                    <a:pt x="303" y="445"/>
                  </a:lnTo>
                  <a:lnTo>
                    <a:pt x="328" y="458"/>
                  </a:lnTo>
                  <a:lnTo>
                    <a:pt x="351" y="471"/>
                  </a:lnTo>
                  <a:lnTo>
                    <a:pt x="377" y="481"/>
                  </a:lnTo>
                  <a:lnTo>
                    <a:pt x="402" y="492"/>
                  </a:lnTo>
                  <a:lnTo>
                    <a:pt x="427" y="500"/>
                  </a:lnTo>
                  <a:lnTo>
                    <a:pt x="454" y="506"/>
                  </a:lnTo>
                  <a:lnTo>
                    <a:pt x="482" y="515"/>
                  </a:lnTo>
                  <a:lnTo>
                    <a:pt x="509" y="519"/>
                  </a:lnTo>
                  <a:lnTo>
                    <a:pt x="536" y="523"/>
                  </a:lnTo>
                  <a:lnTo>
                    <a:pt x="564" y="527"/>
                  </a:lnTo>
                  <a:lnTo>
                    <a:pt x="591" y="529"/>
                  </a:lnTo>
                  <a:lnTo>
                    <a:pt x="621" y="529"/>
                  </a:lnTo>
                  <a:lnTo>
                    <a:pt x="669" y="527"/>
                  </a:lnTo>
                  <a:lnTo>
                    <a:pt x="717" y="523"/>
                  </a:lnTo>
                  <a:lnTo>
                    <a:pt x="764" y="513"/>
                  </a:lnTo>
                  <a:lnTo>
                    <a:pt x="808" y="502"/>
                  </a:lnTo>
                  <a:lnTo>
                    <a:pt x="814" y="496"/>
                  </a:lnTo>
                  <a:lnTo>
                    <a:pt x="820" y="489"/>
                  </a:lnTo>
                  <a:lnTo>
                    <a:pt x="772" y="504"/>
                  </a:lnTo>
                  <a:lnTo>
                    <a:pt x="724" y="513"/>
                  </a:lnTo>
                  <a:lnTo>
                    <a:pt x="698" y="517"/>
                  </a:lnTo>
                  <a:lnTo>
                    <a:pt x="673" y="519"/>
                  </a:lnTo>
                  <a:lnTo>
                    <a:pt x="648" y="521"/>
                  </a:lnTo>
                  <a:lnTo>
                    <a:pt x="621" y="521"/>
                  </a:lnTo>
                  <a:lnTo>
                    <a:pt x="591" y="521"/>
                  </a:lnTo>
                  <a:lnTo>
                    <a:pt x="564" y="519"/>
                  </a:lnTo>
                  <a:lnTo>
                    <a:pt x="534" y="517"/>
                  </a:lnTo>
                  <a:lnTo>
                    <a:pt x="507" y="513"/>
                  </a:lnTo>
                  <a:lnTo>
                    <a:pt x="480" y="506"/>
                  </a:lnTo>
                  <a:lnTo>
                    <a:pt x="452" y="500"/>
                  </a:lnTo>
                  <a:lnTo>
                    <a:pt x="427" y="492"/>
                  </a:lnTo>
                  <a:lnTo>
                    <a:pt x="402" y="481"/>
                  </a:lnTo>
                  <a:lnTo>
                    <a:pt x="377" y="473"/>
                  </a:lnTo>
                  <a:lnTo>
                    <a:pt x="351" y="460"/>
                  </a:lnTo>
                  <a:lnTo>
                    <a:pt x="326" y="447"/>
                  </a:lnTo>
                  <a:lnTo>
                    <a:pt x="303" y="435"/>
                  </a:lnTo>
                  <a:lnTo>
                    <a:pt x="280" y="420"/>
                  </a:lnTo>
                  <a:lnTo>
                    <a:pt x="259" y="405"/>
                  </a:lnTo>
                  <a:lnTo>
                    <a:pt x="236" y="389"/>
                  </a:lnTo>
                  <a:lnTo>
                    <a:pt x="215" y="372"/>
                  </a:lnTo>
                  <a:lnTo>
                    <a:pt x="196" y="355"/>
                  </a:lnTo>
                  <a:lnTo>
                    <a:pt x="177" y="336"/>
                  </a:lnTo>
                  <a:lnTo>
                    <a:pt x="158" y="315"/>
                  </a:lnTo>
                  <a:lnTo>
                    <a:pt x="141" y="296"/>
                  </a:lnTo>
                  <a:lnTo>
                    <a:pt x="124" y="275"/>
                  </a:lnTo>
                  <a:lnTo>
                    <a:pt x="108" y="252"/>
                  </a:lnTo>
                  <a:lnTo>
                    <a:pt x="93" y="231"/>
                  </a:lnTo>
                  <a:lnTo>
                    <a:pt x="78" y="206"/>
                  </a:lnTo>
                  <a:lnTo>
                    <a:pt x="65" y="183"/>
                  </a:lnTo>
                  <a:lnTo>
                    <a:pt x="55" y="160"/>
                  </a:lnTo>
                  <a:lnTo>
                    <a:pt x="42" y="134"/>
                  </a:lnTo>
                  <a:lnTo>
                    <a:pt x="34" y="107"/>
                  </a:lnTo>
                  <a:lnTo>
                    <a:pt x="26" y="82"/>
                  </a:lnTo>
                  <a:lnTo>
                    <a:pt x="17" y="54"/>
                  </a:lnTo>
                  <a:lnTo>
                    <a:pt x="11" y="27"/>
                  </a:lnTo>
                  <a:lnTo>
                    <a:pt x="7" y="0"/>
                  </a:lnTo>
                  <a:lnTo>
                    <a:pt x="4" y="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1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59" name="Freeform 719"/>
            <p:cNvSpPr>
              <a:spLocks/>
            </p:cNvSpPr>
            <p:nvPr/>
          </p:nvSpPr>
          <p:spPr bwMode="auto">
            <a:xfrm>
              <a:off x="4096" y="2089"/>
              <a:ext cx="823" cy="531"/>
            </a:xfrm>
            <a:custGeom>
              <a:avLst/>
              <a:gdLst>
                <a:gd name="T0" fmla="*/ 5 w 823"/>
                <a:gd name="T1" fmla="*/ 42 h 531"/>
                <a:gd name="T2" fmla="*/ 19 w 823"/>
                <a:gd name="T3" fmla="*/ 96 h 531"/>
                <a:gd name="T4" fmla="*/ 38 w 823"/>
                <a:gd name="T5" fmla="*/ 147 h 531"/>
                <a:gd name="T6" fmla="*/ 61 w 823"/>
                <a:gd name="T7" fmla="*/ 195 h 531"/>
                <a:gd name="T8" fmla="*/ 89 w 823"/>
                <a:gd name="T9" fmla="*/ 243 h 531"/>
                <a:gd name="T10" fmla="*/ 120 w 823"/>
                <a:gd name="T11" fmla="*/ 287 h 531"/>
                <a:gd name="T12" fmla="*/ 154 w 823"/>
                <a:gd name="T13" fmla="*/ 327 h 531"/>
                <a:gd name="T14" fmla="*/ 192 w 823"/>
                <a:gd name="T15" fmla="*/ 365 h 531"/>
                <a:gd name="T16" fmla="*/ 232 w 823"/>
                <a:gd name="T17" fmla="*/ 401 h 531"/>
                <a:gd name="T18" fmla="*/ 276 w 823"/>
                <a:gd name="T19" fmla="*/ 432 h 531"/>
                <a:gd name="T20" fmla="*/ 322 w 823"/>
                <a:gd name="T21" fmla="*/ 460 h 531"/>
                <a:gd name="T22" fmla="*/ 373 w 823"/>
                <a:gd name="T23" fmla="*/ 483 h 531"/>
                <a:gd name="T24" fmla="*/ 423 w 823"/>
                <a:gd name="T25" fmla="*/ 502 h 531"/>
                <a:gd name="T26" fmla="*/ 476 w 823"/>
                <a:gd name="T27" fmla="*/ 516 h 531"/>
                <a:gd name="T28" fmla="*/ 532 w 823"/>
                <a:gd name="T29" fmla="*/ 527 h 531"/>
                <a:gd name="T30" fmla="*/ 587 w 823"/>
                <a:gd name="T31" fmla="*/ 531 h 531"/>
                <a:gd name="T32" fmla="*/ 667 w 823"/>
                <a:gd name="T33" fmla="*/ 529 h 531"/>
                <a:gd name="T34" fmla="*/ 764 w 823"/>
                <a:gd name="T35" fmla="*/ 514 h 531"/>
                <a:gd name="T36" fmla="*/ 816 w 823"/>
                <a:gd name="T37" fmla="*/ 495 h 531"/>
                <a:gd name="T38" fmla="*/ 797 w 823"/>
                <a:gd name="T39" fmla="*/ 498 h 531"/>
                <a:gd name="T40" fmla="*/ 747 w 823"/>
                <a:gd name="T41" fmla="*/ 510 h 531"/>
                <a:gd name="T42" fmla="*/ 697 w 823"/>
                <a:gd name="T43" fmla="*/ 519 h 531"/>
                <a:gd name="T44" fmla="*/ 644 w 823"/>
                <a:gd name="T45" fmla="*/ 523 h 531"/>
                <a:gd name="T46" fmla="*/ 587 w 823"/>
                <a:gd name="T47" fmla="*/ 523 h 531"/>
                <a:gd name="T48" fmla="*/ 530 w 823"/>
                <a:gd name="T49" fmla="*/ 519 h 531"/>
                <a:gd name="T50" fmla="*/ 476 w 823"/>
                <a:gd name="T51" fmla="*/ 508 h 531"/>
                <a:gd name="T52" fmla="*/ 423 w 823"/>
                <a:gd name="T53" fmla="*/ 493 h 531"/>
                <a:gd name="T54" fmla="*/ 371 w 823"/>
                <a:gd name="T55" fmla="*/ 474 h 531"/>
                <a:gd name="T56" fmla="*/ 322 w 823"/>
                <a:gd name="T57" fmla="*/ 449 h 531"/>
                <a:gd name="T58" fmla="*/ 276 w 823"/>
                <a:gd name="T59" fmla="*/ 422 h 531"/>
                <a:gd name="T60" fmla="*/ 232 w 823"/>
                <a:gd name="T61" fmla="*/ 390 h 531"/>
                <a:gd name="T62" fmla="*/ 192 w 823"/>
                <a:gd name="T63" fmla="*/ 355 h 531"/>
                <a:gd name="T64" fmla="*/ 154 w 823"/>
                <a:gd name="T65" fmla="*/ 317 h 531"/>
                <a:gd name="T66" fmla="*/ 120 w 823"/>
                <a:gd name="T67" fmla="*/ 275 h 531"/>
                <a:gd name="T68" fmla="*/ 89 w 823"/>
                <a:gd name="T69" fmla="*/ 229 h 531"/>
                <a:gd name="T70" fmla="*/ 64 w 823"/>
                <a:gd name="T71" fmla="*/ 182 h 531"/>
                <a:gd name="T72" fmla="*/ 40 w 823"/>
                <a:gd name="T73" fmla="*/ 132 h 531"/>
                <a:gd name="T74" fmla="*/ 24 w 823"/>
                <a:gd name="T75" fmla="*/ 79 h 531"/>
                <a:gd name="T76" fmla="*/ 9 w 823"/>
                <a:gd name="T77" fmla="*/ 27 h 531"/>
                <a:gd name="T78" fmla="*/ 3 w 823"/>
                <a:gd name="T79" fmla="*/ 6 h 5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3"/>
                <a:gd name="T121" fmla="*/ 0 h 531"/>
                <a:gd name="T122" fmla="*/ 823 w 823"/>
                <a:gd name="T123" fmla="*/ 531 h 5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3" h="531">
                  <a:moveTo>
                    <a:pt x="0" y="14"/>
                  </a:moveTo>
                  <a:lnTo>
                    <a:pt x="5" y="42"/>
                  </a:lnTo>
                  <a:lnTo>
                    <a:pt x="11" y="69"/>
                  </a:lnTo>
                  <a:lnTo>
                    <a:pt x="19" y="96"/>
                  </a:lnTo>
                  <a:lnTo>
                    <a:pt x="28" y="121"/>
                  </a:lnTo>
                  <a:lnTo>
                    <a:pt x="38" y="147"/>
                  </a:lnTo>
                  <a:lnTo>
                    <a:pt x="49" y="172"/>
                  </a:lnTo>
                  <a:lnTo>
                    <a:pt x="61" y="195"/>
                  </a:lnTo>
                  <a:lnTo>
                    <a:pt x="74" y="220"/>
                  </a:lnTo>
                  <a:lnTo>
                    <a:pt x="89" y="243"/>
                  </a:lnTo>
                  <a:lnTo>
                    <a:pt x="104" y="264"/>
                  </a:lnTo>
                  <a:lnTo>
                    <a:pt x="120" y="287"/>
                  </a:lnTo>
                  <a:lnTo>
                    <a:pt x="137" y="308"/>
                  </a:lnTo>
                  <a:lnTo>
                    <a:pt x="154" y="327"/>
                  </a:lnTo>
                  <a:lnTo>
                    <a:pt x="173" y="346"/>
                  </a:lnTo>
                  <a:lnTo>
                    <a:pt x="192" y="365"/>
                  </a:lnTo>
                  <a:lnTo>
                    <a:pt x="213" y="384"/>
                  </a:lnTo>
                  <a:lnTo>
                    <a:pt x="232" y="401"/>
                  </a:lnTo>
                  <a:lnTo>
                    <a:pt x="255" y="416"/>
                  </a:lnTo>
                  <a:lnTo>
                    <a:pt x="276" y="432"/>
                  </a:lnTo>
                  <a:lnTo>
                    <a:pt x="299" y="445"/>
                  </a:lnTo>
                  <a:lnTo>
                    <a:pt x="322" y="460"/>
                  </a:lnTo>
                  <a:lnTo>
                    <a:pt x="347" y="470"/>
                  </a:lnTo>
                  <a:lnTo>
                    <a:pt x="373" y="483"/>
                  </a:lnTo>
                  <a:lnTo>
                    <a:pt x="398" y="493"/>
                  </a:lnTo>
                  <a:lnTo>
                    <a:pt x="423" y="502"/>
                  </a:lnTo>
                  <a:lnTo>
                    <a:pt x="450" y="510"/>
                  </a:lnTo>
                  <a:lnTo>
                    <a:pt x="476" y="516"/>
                  </a:lnTo>
                  <a:lnTo>
                    <a:pt x="503" y="521"/>
                  </a:lnTo>
                  <a:lnTo>
                    <a:pt x="532" y="527"/>
                  </a:lnTo>
                  <a:lnTo>
                    <a:pt x="560" y="529"/>
                  </a:lnTo>
                  <a:lnTo>
                    <a:pt x="587" y="531"/>
                  </a:lnTo>
                  <a:lnTo>
                    <a:pt x="617" y="531"/>
                  </a:lnTo>
                  <a:lnTo>
                    <a:pt x="667" y="529"/>
                  </a:lnTo>
                  <a:lnTo>
                    <a:pt x="715" y="525"/>
                  </a:lnTo>
                  <a:lnTo>
                    <a:pt x="764" y="514"/>
                  </a:lnTo>
                  <a:lnTo>
                    <a:pt x="810" y="502"/>
                  </a:lnTo>
                  <a:lnTo>
                    <a:pt x="816" y="495"/>
                  </a:lnTo>
                  <a:lnTo>
                    <a:pt x="823" y="489"/>
                  </a:lnTo>
                  <a:lnTo>
                    <a:pt x="797" y="498"/>
                  </a:lnTo>
                  <a:lnTo>
                    <a:pt x="772" y="504"/>
                  </a:lnTo>
                  <a:lnTo>
                    <a:pt x="747" y="510"/>
                  </a:lnTo>
                  <a:lnTo>
                    <a:pt x="722" y="514"/>
                  </a:lnTo>
                  <a:lnTo>
                    <a:pt x="697" y="519"/>
                  </a:lnTo>
                  <a:lnTo>
                    <a:pt x="671" y="523"/>
                  </a:lnTo>
                  <a:lnTo>
                    <a:pt x="644" y="523"/>
                  </a:lnTo>
                  <a:lnTo>
                    <a:pt x="617" y="525"/>
                  </a:lnTo>
                  <a:lnTo>
                    <a:pt x="587" y="523"/>
                  </a:lnTo>
                  <a:lnTo>
                    <a:pt x="560" y="521"/>
                  </a:lnTo>
                  <a:lnTo>
                    <a:pt x="530" y="519"/>
                  </a:lnTo>
                  <a:lnTo>
                    <a:pt x="503" y="514"/>
                  </a:lnTo>
                  <a:lnTo>
                    <a:pt x="476" y="508"/>
                  </a:lnTo>
                  <a:lnTo>
                    <a:pt x="448" y="502"/>
                  </a:lnTo>
                  <a:lnTo>
                    <a:pt x="423" y="493"/>
                  </a:lnTo>
                  <a:lnTo>
                    <a:pt x="396" y="483"/>
                  </a:lnTo>
                  <a:lnTo>
                    <a:pt x="371" y="474"/>
                  </a:lnTo>
                  <a:lnTo>
                    <a:pt x="347" y="462"/>
                  </a:lnTo>
                  <a:lnTo>
                    <a:pt x="322" y="449"/>
                  </a:lnTo>
                  <a:lnTo>
                    <a:pt x="299" y="437"/>
                  </a:lnTo>
                  <a:lnTo>
                    <a:pt x="276" y="422"/>
                  </a:lnTo>
                  <a:lnTo>
                    <a:pt x="253" y="407"/>
                  </a:lnTo>
                  <a:lnTo>
                    <a:pt x="232" y="390"/>
                  </a:lnTo>
                  <a:lnTo>
                    <a:pt x="211" y="374"/>
                  </a:lnTo>
                  <a:lnTo>
                    <a:pt x="192" y="355"/>
                  </a:lnTo>
                  <a:lnTo>
                    <a:pt x="173" y="336"/>
                  </a:lnTo>
                  <a:lnTo>
                    <a:pt x="154" y="317"/>
                  </a:lnTo>
                  <a:lnTo>
                    <a:pt x="137" y="296"/>
                  </a:lnTo>
                  <a:lnTo>
                    <a:pt x="120" y="275"/>
                  </a:lnTo>
                  <a:lnTo>
                    <a:pt x="104" y="252"/>
                  </a:lnTo>
                  <a:lnTo>
                    <a:pt x="89" y="229"/>
                  </a:lnTo>
                  <a:lnTo>
                    <a:pt x="76" y="205"/>
                  </a:lnTo>
                  <a:lnTo>
                    <a:pt x="64" y="182"/>
                  </a:lnTo>
                  <a:lnTo>
                    <a:pt x="51" y="157"/>
                  </a:lnTo>
                  <a:lnTo>
                    <a:pt x="40" y="132"/>
                  </a:lnTo>
                  <a:lnTo>
                    <a:pt x="32" y="107"/>
                  </a:lnTo>
                  <a:lnTo>
                    <a:pt x="24" y="79"/>
                  </a:lnTo>
                  <a:lnTo>
                    <a:pt x="15" y="54"/>
                  </a:lnTo>
                  <a:lnTo>
                    <a:pt x="9" y="27"/>
                  </a:lnTo>
                  <a:lnTo>
                    <a:pt x="5" y="0"/>
                  </a:lnTo>
                  <a:lnTo>
                    <a:pt x="3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1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0" name="Freeform 720"/>
            <p:cNvSpPr>
              <a:spLocks/>
            </p:cNvSpPr>
            <p:nvPr/>
          </p:nvSpPr>
          <p:spPr bwMode="auto">
            <a:xfrm>
              <a:off x="4099" y="2080"/>
              <a:ext cx="826" cy="536"/>
            </a:xfrm>
            <a:custGeom>
              <a:avLst/>
              <a:gdLst>
                <a:gd name="T0" fmla="*/ 4 w 826"/>
                <a:gd name="T1" fmla="*/ 42 h 536"/>
                <a:gd name="T2" fmla="*/ 19 w 826"/>
                <a:gd name="T3" fmla="*/ 97 h 536"/>
                <a:gd name="T4" fmla="*/ 35 w 826"/>
                <a:gd name="T5" fmla="*/ 149 h 536"/>
                <a:gd name="T6" fmla="*/ 58 w 826"/>
                <a:gd name="T7" fmla="*/ 198 h 536"/>
                <a:gd name="T8" fmla="*/ 86 w 826"/>
                <a:gd name="T9" fmla="*/ 246 h 536"/>
                <a:gd name="T10" fmla="*/ 117 w 826"/>
                <a:gd name="T11" fmla="*/ 290 h 536"/>
                <a:gd name="T12" fmla="*/ 151 w 826"/>
                <a:gd name="T13" fmla="*/ 330 h 536"/>
                <a:gd name="T14" fmla="*/ 189 w 826"/>
                <a:gd name="T15" fmla="*/ 370 h 536"/>
                <a:gd name="T16" fmla="*/ 229 w 826"/>
                <a:gd name="T17" fmla="*/ 404 h 536"/>
                <a:gd name="T18" fmla="*/ 273 w 826"/>
                <a:gd name="T19" fmla="*/ 435 h 536"/>
                <a:gd name="T20" fmla="*/ 319 w 826"/>
                <a:gd name="T21" fmla="*/ 462 h 536"/>
                <a:gd name="T22" fmla="*/ 370 w 826"/>
                <a:gd name="T23" fmla="*/ 488 h 536"/>
                <a:gd name="T24" fmla="*/ 420 w 826"/>
                <a:gd name="T25" fmla="*/ 507 h 536"/>
                <a:gd name="T26" fmla="*/ 473 w 826"/>
                <a:gd name="T27" fmla="*/ 521 h 536"/>
                <a:gd name="T28" fmla="*/ 527 w 826"/>
                <a:gd name="T29" fmla="*/ 532 h 536"/>
                <a:gd name="T30" fmla="*/ 584 w 826"/>
                <a:gd name="T31" fmla="*/ 536 h 536"/>
                <a:gd name="T32" fmla="*/ 641 w 826"/>
                <a:gd name="T33" fmla="*/ 536 h 536"/>
                <a:gd name="T34" fmla="*/ 691 w 826"/>
                <a:gd name="T35" fmla="*/ 532 h 536"/>
                <a:gd name="T36" fmla="*/ 765 w 826"/>
                <a:gd name="T37" fmla="*/ 519 h 536"/>
                <a:gd name="T38" fmla="*/ 820 w 826"/>
                <a:gd name="T39" fmla="*/ 498 h 536"/>
                <a:gd name="T40" fmla="*/ 801 w 826"/>
                <a:gd name="T41" fmla="*/ 500 h 536"/>
                <a:gd name="T42" fmla="*/ 748 w 826"/>
                <a:gd name="T43" fmla="*/ 515 h 536"/>
                <a:gd name="T44" fmla="*/ 696 w 826"/>
                <a:gd name="T45" fmla="*/ 523 h 536"/>
                <a:gd name="T46" fmla="*/ 641 w 826"/>
                <a:gd name="T47" fmla="*/ 530 h 536"/>
                <a:gd name="T48" fmla="*/ 584 w 826"/>
                <a:gd name="T49" fmla="*/ 530 h 536"/>
                <a:gd name="T50" fmla="*/ 527 w 826"/>
                <a:gd name="T51" fmla="*/ 523 h 536"/>
                <a:gd name="T52" fmla="*/ 473 w 826"/>
                <a:gd name="T53" fmla="*/ 513 h 536"/>
                <a:gd name="T54" fmla="*/ 420 w 826"/>
                <a:gd name="T55" fmla="*/ 498 h 536"/>
                <a:gd name="T56" fmla="*/ 368 w 826"/>
                <a:gd name="T57" fmla="*/ 479 h 536"/>
                <a:gd name="T58" fmla="*/ 319 w 826"/>
                <a:gd name="T59" fmla="*/ 454 h 536"/>
                <a:gd name="T60" fmla="*/ 273 w 826"/>
                <a:gd name="T61" fmla="*/ 427 h 536"/>
                <a:gd name="T62" fmla="*/ 229 w 826"/>
                <a:gd name="T63" fmla="*/ 393 h 536"/>
                <a:gd name="T64" fmla="*/ 189 w 826"/>
                <a:gd name="T65" fmla="*/ 359 h 536"/>
                <a:gd name="T66" fmla="*/ 151 w 826"/>
                <a:gd name="T67" fmla="*/ 320 h 536"/>
                <a:gd name="T68" fmla="*/ 117 w 826"/>
                <a:gd name="T69" fmla="*/ 278 h 536"/>
                <a:gd name="T70" fmla="*/ 88 w 826"/>
                <a:gd name="T71" fmla="*/ 231 h 536"/>
                <a:gd name="T72" fmla="*/ 61 w 826"/>
                <a:gd name="T73" fmla="*/ 185 h 536"/>
                <a:gd name="T74" fmla="*/ 40 w 826"/>
                <a:gd name="T75" fmla="*/ 135 h 536"/>
                <a:gd name="T76" fmla="*/ 21 w 826"/>
                <a:gd name="T77" fmla="*/ 82 h 536"/>
                <a:gd name="T78" fmla="*/ 8 w 826"/>
                <a:gd name="T79" fmla="*/ 27 h 536"/>
                <a:gd name="T80" fmla="*/ 2 w 826"/>
                <a:gd name="T81" fmla="*/ 9 h 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26"/>
                <a:gd name="T124" fmla="*/ 0 h 536"/>
                <a:gd name="T125" fmla="*/ 826 w 826"/>
                <a:gd name="T126" fmla="*/ 536 h 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26" h="536">
                  <a:moveTo>
                    <a:pt x="0" y="15"/>
                  </a:moveTo>
                  <a:lnTo>
                    <a:pt x="4" y="42"/>
                  </a:lnTo>
                  <a:lnTo>
                    <a:pt x="10" y="69"/>
                  </a:lnTo>
                  <a:lnTo>
                    <a:pt x="19" y="97"/>
                  </a:lnTo>
                  <a:lnTo>
                    <a:pt x="27" y="122"/>
                  </a:lnTo>
                  <a:lnTo>
                    <a:pt x="35" y="149"/>
                  </a:lnTo>
                  <a:lnTo>
                    <a:pt x="48" y="175"/>
                  </a:lnTo>
                  <a:lnTo>
                    <a:pt x="58" y="198"/>
                  </a:lnTo>
                  <a:lnTo>
                    <a:pt x="71" y="221"/>
                  </a:lnTo>
                  <a:lnTo>
                    <a:pt x="86" y="246"/>
                  </a:lnTo>
                  <a:lnTo>
                    <a:pt x="101" y="267"/>
                  </a:lnTo>
                  <a:lnTo>
                    <a:pt x="117" y="290"/>
                  </a:lnTo>
                  <a:lnTo>
                    <a:pt x="134" y="311"/>
                  </a:lnTo>
                  <a:lnTo>
                    <a:pt x="151" y="330"/>
                  </a:lnTo>
                  <a:lnTo>
                    <a:pt x="170" y="351"/>
                  </a:lnTo>
                  <a:lnTo>
                    <a:pt x="189" y="370"/>
                  </a:lnTo>
                  <a:lnTo>
                    <a:pt x="208" y="387"/>
                  </a:lnTo>
                  <a:lnTo>
                    <a:pt x="229" y="404"/>
                  </a:lnTo>
                  <a:lnTo>
                    <a:pt x="252" y="420"/>
                  </a:lnTo>
                  <a:lnTo>
                    <a:pt x="273" y="435"/>
                  </a:lnTo>
                  <a:lnTo>
                    <a:pt x="296" y="450"/>
                  </a:lnTo>
                  <a:lnTo>
                    <a:pt x="319" y="462"/>
                  </a:lnTo>
                  <a:lnTo>
                    <a:pt x="344" y="475"/>
                  </a:lnTo>
                  <a:lnTo>
                    <a:pt x="370" y="488"/>
                  </a:lnTo>
                  <a:lnTo>
                    <a:pt x="395" y="496"/>
                  </a:lnTo>
                  <a:lnTo>
                    <a:pt x="420" y="507"/>
                  </a:lnTo>
                  <a:lnTo>
                    <a:pt x="445" y="515"/>
                  </a:lnTo>
                  <a:lnTo>
                    <a:pt x="473" y="521"/>
                  </a:lnTo>
                  <a:lnTo>
                    <a:pt x="500" y="528"/>
                  </a:lnTo>
                  <a:lnTo>
                    <a:pt x="527" y="532"/>
                  </a:lnTo>
                  <a:lnTo>
                    <a:pt x="557" y="534"/>
                  </a:lnTo>
                  <a:lnTo>
                    <a:pt x="584" y="536"/>
                  </a:lnTo>
                  <a:lnTo>
                    <a:pt x="614" y="536"/>
                  </a:lnTo>
                  <a:lnTo>
                    <a:pt x="641" y="536"/>
                  </a:lnTo>
                  <a:lnTo>
                    <a:pt x="666" y="534"/>
                  </a:lnTo>
                  <a:lnTo>
                    <a:pt x="691" y="532"/>
                  </a:lnTo>
                  <a:lnTo>
                    <a:pt x="717" y="528"/>
                  </a:lnTo>
                  <a:lnTo>
                    <a:pt x="765" y="519"/>
                  </a:lnTo>
                  <a:lnTo>
                    <a:pt x="813" y="504"/>
                  </a:lnTo>
                  <a:lnTo>
                    <a:pt x="820" y="498"/>
                  </a:lnTo>
                  <a:lnTo>
                    <a:pt x="826" y="492"/>
                  </a:lnTo>
                  <a:lnTo>
                    <a:pt x="801" y="500"/>
                  </a:lnTo>
                  <a:lnTo>
                    <a:pt x="776" y="509"/>
                  </a:lnTo>
                  <a:lnTo>
                    <a:pt x="748" y="515"/>
                  </a:lnTo>
                  <a:lnTo>
                    <a:pt x="723" y="519"/>
                  </a:lnTo>
                  <a:lnTo>
                    <a:pt x="696" y="523"/>
                  </a:lnTo>
                  <a:lnTo>
                    <a:pt x="668" y="528"/>
                  </a:lnTo>
                  <a:lnTo>
                    <a:pt x="641" y="530"/>
                  </a:lnTo>
                  <a:lnTo>
                    <a:pt x="614" y="530"/>
                  </a:lnTo>
                  <a:lnTo>
                    <a:pt x="584" y="530"/>
                  </a:lnTo>
                  <a:lnTo>
                    <a:pt x="557" y="528"/>
                  </a:lnTo>
                  <a:lnTo>
                    <a:pt x="527" y="523"/>
                  </a:lnTo>
                  <a:lnTo>
                    <a:pt x="500" y="519"/>
                  </a:lnTo>
                  <a:lnTo>
                    <a:pt x="473" y="513"/>
                  </a:lnTo>
                  <a:lnTo>
                    <a:pt x="445" y="507"/>
                  </a:lnTo>
                  <a:lnTo>
                    <a:pt x="420" y="498"/>
                  </a:lnTo>
                  <a:lnTo>
                    <a:pt x="393" y="488"/>
                  </a:lnTo>
                  <a:lnTo>
                    <a:pt x="368" y="479"/>
                  </a:lnTo>
                  <a:lnTo>
                    <a:pt x="342" y="467"/>
                  </a:lnTo>
                  <a:lnTo>
                    <a:pt x="319" y="454"/>
                  </a:lnTo>
                  <a:lnTo>
                    <a:pt x="296" y="441"/>
                  </a:lnTo>
                  <a:lnTo>
                    <a:pt x="273" y="427"/>
                  </a:lnTo>
                  <a:lnTo>
                    <a:pt x="250" y="410"/>
                  </a:lnTo>
                  <a:lnTo>
                    <a:pt x="229" y="393"/>
                  </a:lnTo>
                  <a:lnTo>
                    <a:pt x="208" y="376"/>
                  </a:lnTo>
                  <a:lnTo>
                    <a:pt x="189" y="359"/>
                  </a:lnTo>
                  <a:lnTo>
                    <a:pt x="170" y="338"/>
                  </a:lnTo>
                  <a:lnTo>
                    <a:pt x="151" y="320"/>
                  </a:lnTo>
                  <a:lnTo>
                    <a:pt x="134" y="299"/>
                  </a:lnTo>
                  <a:lnTo>
                    <a:pt x="117" y="278"/>
                  </a:lnTo>
                  <a:lnTo>
                    <a:pt x="101" y="254"/>
                  </a:lnTo>
                  <a:lnTo>
                    <a:pt x="88" y="231"/>
                  </a:lnTo>
                  <a:lnTo>
                    <a:pt x="73" y="208"/>
                  </a:lnTo>
                  <a:lnTo>
                    <a:pt x="61" y="185"/>
                  </a:lnTo>
                  <a:lnTo>
                    <a:pt x="50" y="160"/>
                  </a:lnTo>
                  <a:lnTo>
                    <a:pt x="40" y="135"/>
                  </a:lnTo>
                  <a:lnTo>
                    <a:pt x="29" y="107"/>
                  </a:lnTo>
                  <a:lnTo>
                    <a:pt x="21" y="82"/>
                  </a:lnTo>
                  <a:lnTo>
                    <a:pt x="14" y="55"/>
                  </a:lnTo>
                  <a:lnTo>
                    <a:pt x="8" y="27"/>
                  </a:lnTo>
                  <a:lnTo>
                    <a:pt x="4" y="0"/>
                  </a:lnTo>
                  <a:lnTo>
                    <a:pt x="2" y="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1C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1" name="Freeform 721"/>
            <p:cNvSpPr>
              <a:spLocks/>
            </p:cNvSpPr>
            <p:nvPr/>
          </p:nvSpPr>
          <p:spPr bwMode="auto">
            <a:xfrm>
              <a:off x="4101" y="2072"/>
              <a:ext cx="828" cy="542"/>
            </a:xfrm>
            <a:custGeom>
              <a:avLst/>
              <a:gdLst>
                <a:gd name="T0" fmla="*/ 4 w 828"/>
                <a:gd name="T1" fmla="*/ 44 h 542"/>
                <a:gd name="T2" fmla="*/ 19 w 828"/>
                <a:gd name="T3" fmla="*/ 96 h 542"/>
                <a:gd name="T4" fmla="*/ 35 w 828"/>
                <a:gd name="T5" fmla="*/ 149 h 542"/>
                <a:gd name="T6" fmla="*/ 59 w 828"/>
                <a:gd name="T7" fmla="*/ 199 h 542"/>
                <a:gd name="T8" fmla="*/ 84 w 828"/>
                <a:gd name="T9" fmla="*/ 246 h 542"/>
                <a:gd name="T10" fmla="*/ 115 w 828"/>
                <a:gd name="T11" fmla="*/ 292 h 542"/>
                <a:gd name="T12" fmla="*/ 149 w 828"/>
                <a:gd name="T13" fmla="*/ 334 h 542"/>
                <a:gd name="T14" fmla="*/ 187 w 828"/>
                <a:gd name="T15" fmla="*/ 372 h 542"/>
                <a:gd name="T16" fmla="*/ 227 w 828"/>
                <a:gd name="T17" fmla="*/ 407 h 542"/>
                <a:gd name="T18" fmla="*/ 271 w 828"/>
                <a:gd name="T19" fmla="*/ 439 h 542"/>
                <a:gd name="T20" fmla="*/ 317 w 828"/>
                <a:gd name="T21" fmla="*/ 466 h 542"/>
                <a:gd name="T22" fmla="*/ 366 w 828"/>
                <a:gd name="T23" fmla="*/ 491 h 542"/>
                <a:gd name="T24" fmla="*/ 418 w 828"/>
                <a:gd name="T25" fmla="*/ 510 h 542"/>
                <a:gd name="T26" fmla="*/ 471 w 828"/>
                <a:gd name="T27" fmla="*/ 525 h 542"/>
                <a:gd name="T28" fmla="*/ 525 w 828"/>
                <a:gd name="T29" fmla="*/ 536 h 542"/>
                <a:gd name="T30" fmla="*/ 582 w 828"/>
                <a:gd name="T31" fmla="*/ 540 h 542"/>
                <a:gd name="T32" fmla="*/ 639 w 828"/>
                <a:gd name="T33" fmla="*/ 540 h 542"/>
                <a:gd name="T34" fmla="*/ 692 w 828"/>
                <a:gd name="T35" fmla="*/ 536 h 542"/>
                <a:gd name="T36" fmla="*/ 742 w 828"/>
                <a:gd name="T37" fmla="*/ 527 h 542"/>
                <a:gd name="T38" fmla="*/ 792 w 828"/>
                <a:gd name="T39" fmla="*/ 515 h 542"/>
                <a:gd name="T40" fmla="*/ 824 w 828"/>
                <a:gd name="T41" fmla="*/ 500 h 542"/>
                <a:gd name="T42" fmla="*/ 803 w 828"/>
                <a:gd name="T43" fmla="*/ 504 h 542"/>
                <a:gd name="T44" fmla="*/ 750 w 828"/>
                <a:gd name="T45" fmla="*/ 519 h 542"/>
                <a:gd name="T46" fmla="*/ 696 w 828"/>
                <a:gd name="T47" fmla="*/ 527 h 542"/>
                <a:gd name="T48" fmla="*/ 641 w 828"/>
                <a:gd name="T49" fmla="*/ 533 h 542"/>
                <a:gd name="T50" fmla="*/ 582 w 828"/>
                <a:gd name="T51" fmla="*/ 533 h 542"/>
                <a:gd name="T52" fmla="*/ 525 w 828"/>
                <a:gd name="T53" fmla="*/ 527 h 542"/>
                <a:gd name="T54" fmla="*/ 471 w 828"/>
                <a:gd name="T55" fmla="*/ 517 h 542"/>
                <a:gd name="T56" fmla="*/ 416 w 828"/>
                <a:gd name="T57" fmla="*/ 502 h 542"/>
                <a:gd name="T58" fmla="*/ 366 w 828"/>
                <a:gd name="T59" fmla="*/ 481 h 542"/>
                <a:gd name="T60" fmla="*/ 317 w 828"/>
                <a:gd name="T61" fmla="*/ 458 h 542"/>
                <a:gd name="T62" fmla="*/ 271 w 828"/>
                <a:gd name="T63" fmla="*/ 428 h 542"/>
                <a:gd name="T64" fmla="*/ 227 w 828"/>
                <a:gd name="T65" fmla="*/ 397 h 542"/>
                <a:gd name="T66" fmla="*/ 187 w 828"/>
                <a:gd name="T67" fmla="*/ 361 h 542"/>
                <a:gd name="T68" fmla="*/ 149 w 828"/>
                <a:gd name="T69" fmla="*/ 321 h 542"/>
                <a:gd name="T70" fmla="*/ 115 w 828"/>
                <a:gd name="T71" fmla="*/ 279 h 542"/>
                <a:gd name="T72" fmla="*/ 86 w 828"/>
                <a:gd name="T73" fmla="*/ 233 h 542"/>
                <a:gd name="T74" fmla="*/ 61 w 828"/>
                <a:gd name="T75" fmla="*/ 187 h 542"/>
                <a:gd name="T76" fmla="*/ 38 w 828"/>
                <a:gd name="T77" fmla="*/ 134 h 542"/>
                <a:gd name="T78" fmla="*/ 21 w 828"/>
                <a:gd name="T79" fmla="*/ 82 h 542"/>
                <a:gd name="T80" fmla="*/ 10 w 828"/>
                <a:gd name="T81" fmla="*/ 27 h 542"/>
                <a:gd name="T82" fmla="*/ 2 w 828"/>
                <a:gd name="T83" fmla="*/ 8 h 5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28"/>
                <a:gd name="T127" fmla="*/ 0 h 542"/>
                <a:gd name="T128" fmla="*/ 828 w 828"/>
                <a:gd name="T129" fmla="*/ 542 h 5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28" h="542">
                  <a:moveTo>
                    <a:pt x="0" y="17"/>
                  </a:moveTo>
                  <a:lnTo>
                    <a:pt x="4" y="44"/>
                  </a:lnTo>
                  <a:lnTo>
                    <a:pt x="10" y="71"/>
                  </a:lnTo>
                  <a:lnTo>
                    <a:pt x="19" y="96"/>
                  </a:lnTo>
                  <a:lnTo>
                    <a:pt x="27" y="124"/>
                  </a:lnTo>
                  <a:lnTo>
                    <a:pt x="35" y="149"/>
                  </a:lnTo>
                  <a:lnTo>
                    <a:pt x="46" y="174"/>
                  </a:lnTo>
                  <a:lnTo>
                    <a:pt x="59" y="199"/>
                  </a:lnTo>
                  <a:lnTo>
                    <a:pt x="71" y="222"/>
                  </a:lnTo>
                  <a:lnTo>
                    <a:pt x="84" y="246"/>
                  </a:lnTo>
                  <a:lnTo>
                    <a:pt x="99" y="269"/>
                  </a:lnTo>
                  <a:lnTo>
                    <a:pt x="115" y="292"/>
                  </a:lnTo>
                  <a:lnTo>
                    <a:pt x="132" y="313"/>
                  </a:lnTo>
                  <a:lnTo>
                    <a:pt x="149" y="334"/>
                  </a:lnTo>
                  <a:lnTo>
                    <a:pt x="168" y="353"/>
                  </a:lnTo>
                  <a:lnTo>
                    <a:pt x="187" y="372"/>
                  </a:lnTo>
                  <a:lnTo>
                    <a:pt x="206" y="391"/>
                  </a:lnTo>
                  <a:lnTo>
                    <a:pt x="227" y="407"/>
                  </a:lnTo>
                  <a:lnTo>
                    <a:pt x="248" y="424"/>
                  </a:lnTo>
                  <a:lnTo>
                    <a:pt x="271" y="439"/>
                  </a:lnTo>
                  <a:lnTo>
                    <a:pt x="294" y="454"/>
                  </a:lnTo>
                  <a:lnTo>
                    <a:pt x="317" y="466"/>
                  </a:lnTo>
                  <a:lnTo>
                    <a:pt x="342" y="479"/>
                  </a:lnTo>
                  <a:lnTo>
                    <a:pt x="366" y="491"/>
                  </a:lnTo>
                  <a:lnTo>
                    <a:pt x="391" y="500"/>
                  </a:lnTo>
                  <a:lnTo>
                    <a:pt x="418" y="510"/>
                  </a:lnTo>
                  <a:lnTo>
                    <a:pt x="443" y="519"/>
                  </a:lnTo>
                  <a:lnTo>
                    <a:pt x="471" y="525"/>
                  </a:lnTo>
                  <a:lnTo>
                    <a:pt x="498" y="531"/>
                  </a:lnTo>
                  <a:lnTo>
                    <a:pt x="525" y="536"/>
                  </a:lnTo>
                  <a:lnTo>
                    <a:pt x="555" y="538"/>
                  </a:lnTo>
                  <a:lnTo>
                    <a:pt x="582" y="540"/>
                  </a:lnTo>
                  <a:lnTo>
                    <a:pt x="612" y="542"/>
                  </a:lnTo>
                  <a:lnTo>
                    <a:pt x="639" y="540"/>
                  </a:lnTo>
                  <a:lnTo>
                    <a:pt x="666" y="540"/>
                  </a:lnTo>
                  <a:lnTo>
                    <a:pt x="692" y="536"/>
                  </a:lnTo>
                  <a:lnTo>
                    <a:pt x="717" y="531"/>
                  </a:lnTo>
                  <a:lnTo>
                    <a:pt x="742" y="527"/>
                  </a:lnTo>
                  <a:lnTo>
                    <a:pt x="767" y="521"/>
                  </a:lnTo>
                  <a:lnTo>
                    <a:pt x="792" y="515"/>
                  </a:lnTo>
                  <a:lnTo>
                    <a:pt x="818" y="506"/>
                  </a:lnTo>
                  <a:lnTo>
                    <a:pt x="824" y="500"/>
                  </a:lnTo>
                  <a:lnTo>
                    <a:pt x="828" y="494"/>
                  </a:lnTo>
                  <a:lnTo>
                    <a:pt x="803" y="504"/>
                  </a:lnTo>
                  <a:lnTo>
                    <a:pt x="778" y="510"/>
                  </a:lnTo>
                  <a:lnTo>
                    <a:pt x="750" y="519"/>
                  </a:lnTo>
                  <a:lnTo>
                    <a:pt x="723" y="523"/>
                  </a:lnTo>
                  <a:lnTo>
                    <a:pt x="696" y="527"/>
                  </a:lnTo>
                  <a:lnTo>
                    <a:pt x="668" y="531"/>
                  </a:lnTo>
                  <a:lnTo>
                    <a:pt x="641" y="533"/>
                  </a:lnTo>
                  <a:lnTo>
                    <a:pt x="612" y="533"/>
                  </a:lnTo>
                  <a:lnTo>
                    <a:pt x="582" y="533"/>
                  </a:lnTo>
                  <a:lnTo>
                    <a:pt x="555" y="531"/>
                  </a:lnTo>
                  <a:lnTo>
                    <a:pt x="525" y="527"/>
                  </a:lnTo>
                  <a:lnTo>
                    <a:pt x="498" y="523"/>
                  </a:lnTo>
                  <a:lnTo>
                    <a:pt x="471" y="517"/>
                  </a:lnTo>
                  <a:lnTo>
                    <a:pt x="443" y="510"/>
                  </a:lnTo>
                  <a:lnTo>
                    <a:pt x="416" y="502"/>
                  </a:lnTo>
                  <a:lnTo>
                    <a:pt x="391" y="491"/>
                  </a:lnTo>
                  <a:lnTo>
                    <a:pt x="366" y="481"/>
                  </a:lnTo>
                  <a:lnTo>
                    <a:pt x="340" y="470"/>
                  </a:lnTo>
                  <a:lnTo>
                    <a:pt x="317" y="458"/>
                  </a:lnTo>
                  <a:lnTo>
                    <a:pt x="292" y="443"/>
                  </a:lnTo>
                  <a:lnTo>
                    <a:pt x="271" y="428"/>
                  </a:lnTo>
                  <a:lnTo>
                    <a:pt x="248" y="414"/>
                  </a:lnTo>
                  <a:lnTo>
                    <a:pt x="227" y="397"/>
                  </a:lnTo>
                  <a:lnTo>
                    <a:pt x="206" y="380"/>
                  </a:lnTo>
                  <a:lnTo>
                    <a:pt x="187" y="361"/>
                  </a:lnTo>
                  <a:lnTo>
                    <a:pt x="168" y="342"/>
                  </a:lnTo>
                  <a:lnTo>
                    <a:pt x="149" y="321"/>
                  </a:lnTo>
                  <a:lnTo>
                    <a:pt x="132" y="300"/>
                  </a:lnTo>
                  <a:lnTo>
                    <a:pt x="115" y="279"/>
                  </a:lnTo>
                  <a:lnTo>
                    <a:pt x="101" y="256"/>
                  </a:lnTo>
                  <a:lnTo>
                    <a:pt x="86" y="233"/>
                  </a:lnTo>
                  <a:lnTo>
                    <a:pt x="71" y="210"/>
                  </a:lnTo>
                  <a:lnTo>
                    <a:pt x="61" y="187"/>
                  </a:lnTo>
                  <a:lnTo>
                    <a:pt x="48" y="162"/>
                  </a:lnTo>
                  <a:lnTo>
                    <a:pt x="38" y="134"/>
                  </a:lnTo>
                  <a:lnTo>
                    <a:pt x="29" y="109"/>
                  </a:lnTo>
                  <a:lnTo>
                    <a:pt x="21" y="82"/>
                  </a:lnTo>
                  <a:lnTo>
                    <a:pt x="14" y="54"/>
                  </a:lnTo>
                  <a:lnTo>
                    <a:pt x="10" y="27"/>
                  </a:lnTo>
                  <a:lnTo>
                    <a:pt x="6" y="0"/>
                  </a:lnTo>
                  <a:lnTo>
                    <a:pt x="2" y="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1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2" name="Freeform 722"/>
            <p:cNvSpPr>
              <a:spLocks/>
            </p:cNvSpPr>
            <p:nvPr/>
          </p:nvSpPr>
          <p:spPr bwMode="auto">
            <a:xfrm>
              <a:off x="4103" y="2063"/>
              <a:ext cx="833" cy="547"/>
            </a:xfrm>
            <a:custGeom>
              <a:avLst/>
              <a:gdLst>
                <a:gd name="T0" fmla="*/ 4 w 833"/>
                <a:gd name="T1" fmla="*/ 44 h 547"/>
                <a:gd name="T2" fmla="*/ 17 w 833"/>
                <a:gd name="T3" fmla="*/ 99 h 547"/>
                <a:gd name="T4" fmla="*/ 36 w 833"/>
                <a:gd name="T5" fmla="*/ 152 h 547"/>
                <a:gd name="T6" fmla="*/ 57 w 833"/>
                <a:gd name="T7" fmla="*/ 202 h 547"/>
                <a:gd name="T8" fmla="*/ 84 w 833"/>
                <a:gd name="T9" fmla="*/ 248 h 547"/>
                <a:gd name="T10" fmla="*/ 113 w 833"/>
                <a:gd name="T11" fmla="*/ 295 h 547"/>
                <a:gd name="T12" fmla="*/ 147 w 833"/>
                <a:gd name="T13" fmla="*/ 337 h 547"/>
                <a:gd name="T14" fmla="*/ 185 w 833"/>
                <a:gd name="T15" fmla="*/ 376 h 547"/>
                <a:gd name="T16" fmla="*/ 225 w 833"/>
                <a:gd name="T17" fmla="*/ 410 h 547"/>
                <a:gd name="T18" fmla="*/ 269 w 833"/>
                <a:gd name="T19" fmla="*/ 444 h 547"/>
                <a:gd name="T20" fmla="*/ 315 w 833"/>
                <a:gd name="T21" fmla="*/ 471 h 547"/>
                <a:gd name="T22" fmla="*/ 364 w 833"/>
                <a:gd name="T23" fmla="*/ 496 h 547"/>
                <a:gd name="T24" fmla="*/ 416 w 833"/>
                <a:gd name="T25" fmla="*/ 515 h 547"/>
                <a:gd name="T26" fmla="*/ 469 w 833"/>
                <a:gd name="T27" fmla="*/ 530 h 547"/>
                <a:gd name="T28" fmla="*/ 523 w 833"/>
                <a:gd name="T29" fmla="*/ 540 h 547"/>
                <a:gd name="T30" fmla="*/ 580 w 833"/>
                <a:gd name="T31" fmla="*/ 547 h 547"/>
                <a:gd name="T32" fmla="*/ 637 w 833"/>
                <a:gd name="T33" fmla="*/ 547 h 547"/>
                <a:gd name="T34" fmla="*/ 692 w 833"/>
                <a:gd name="T35" fmla="*/ 540 h 547"/>
                <a:gd name="T36" fmla="*/ 744 w 833"/>
                <a:gd name="T37" fmla="*/ 532 h 547"/>
                <a:gd name="T38" fmla="*/ 797 w 833"/>
                <a:gd name="T39" fmla="*/ 517 h 547"/>
                <a:gd name="T40" fmla="*/ 826 w 833"/>
                <a:gd name="T41" fmla="*/ 503 h 547"/>
                <a:gd name="T42" fmla="*/ 805 w 833"/>
                <a:gd name="T43" fmla="*/ 507 h 547"/>
                <a:gd name="T44" fmla="*/ 753 w 833"/>
                <a:gd name="T45" fmla="*/ 521 h 547"/>
                <a:gd name="T46" fmla="*/ 696 w 833"/>
                <a:gd name="T47" fmla="*/ 532 h 547"/>
                <a:gd name="T48" fmla="*/ 639 w 833"/>
                <a:gd name="T49" fmla="*/ 538 h 547"/>
                <a:gd name="T50" fmla="*/ 580 w 833"/>
                <a:gd name="T51" fmla="*/ 538 h 547"/>
                <a:gd name="T52" fmla="*/ 523 w 833"/>
                <a:gd name="T53" fmla="*/ 532 h 547"/>
                <a:gd name="T54" fmla="*/ 469 w 833"/>
                <a:gd name="T55" fmla="*/ 521 h 547"/>
                <a:gd name="T56" fmla="*/ 414 w 833"/>
                <a:gd name="T57" fmla="*/ 507 h 547"/>
                <a:gd name="T58" fmla="*/ 364 w 833"/>
                <a:gd name="T59" fmla="*/ 486 h 547"/>
                <a:gd name="T60" fmla="*/ 315 w 833"/>
                <a:gd name="T61" fmla="*/ 463 h 547"/>
                <a:gd name="T62" fmla="*/ 269 w 833"/>
                <a:gd name="T63" fmla="*/ 433 h 547"/>
                <a:gd name="T64" fmla="*/ 225 w 833"/>
                <a:gd name="T65" fmla="*/ 402 h 547"/>
                <a:gd name="T66" fmla="*/ 185 w 833"/>
                <a:gd name="T67" fmla="*/ 364 h 547"/>
                <a:gd name="T68" fmla="*/ 147 w 833"/>
                <a:gd name="T69" fmla="*/ 326 h 547"/>
                <a:gd name="T70" fmla="*/ 113 w 833"/>
                <a:gd name="T71" fmla="*/ 282 h 547"/>
                <a:gd name="T72" fmla="*/ 84 w 833"/>
                <a:gd name="T73" fmla="*/ 236 h 547"/>
                <a:gd name="T74" fmla="*/ 59 w 833"/>
                <a:gd name="T75" fmla="*/ 187 h 547"/>
                <a:gd name="T76" fmla="*/ 38 w 833"/>
                <a:gd name="T77" fmla="*/ 137 h 547"/>
                <a:gd name="T78" fmla="*/ 21 w 833"/>
                <a:gd name="T79" fmla="*/ 84 h 547"/>
                <a:gd name="T80" fmla="*/ 10 w 833"/>
                <a:gd name="T81" fmla="*/ 30 h 547"/>
                <a:gd name="T82" fmla="*/ 4 w 833"/>
                <a:gd name="T83" fmla="*/ 9 h 5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33"/>
                <a:gd name="T127" fmla="*/ 0 h 547"/>
                <a:gd name="T128" fmla="*/ 833 w 833"/>
                <a:gd name="T129" fmla="*/ 547 h 5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33" h="547">
                  <a:moveTo>
                    <a:pt x="0" y="17"/>
                  </a:moveTo>
                  <a:lnTo>
                    <a:pt x="4" y="44"/>
                  </a:lnTo>
                  <a:lnTo>
                    <a:pt x="10" y="72"/>
                  </a:lnTo>
                  <a:lnTo>
                    <a:pt x="17" y="99"/>
                  </a:lnTo>
                  <a:lnTo>
                    <a:pt x="25" y="124"/>
                  </a:lnTo>
                  <a:lnTo>
                    <a:pt x="36" y="152"/>
                  </a:lnTo>
                  <a:lnTo>
                    <a:pt x="46" y="177"/>
                  </a:lnTo>
                  <a:lnTo>
                    <a:pt x="57" y="202"/>
                  </a:lnTo>
                  <a:lnTo>
                    <a:pt x="69" y="225"/>
                  </a:lnTo>
                  <a:lnTo>
                    <a:pt x="84" y="248"/>
                  </a:lnTo>
                  <a:lnTo>
                    <a:pt x="97" y="271"/>
                  </a:lnTo>
                  <a:lnTo>
                    <a:pt x="113" y="295"/>
                  </a:lnTo>
                  <a:lnTo>
                    <a:pt x="130" y="316"/>
                  </a:lnTo>
                  <a:lnTo>
                    <a:pt x="147" y="337"/>
                  </a:lnTo>
                  <a:lnTo>
                    <a:pt x="166" y="355"/>
                  </a:lnTo>
                  <a:lnTo>
                    <a:pt x="185" y="376"/>
                  </a:lnTo>
                  <a:lnTo>
                    <a:pt x="204" y="393"/>
                  </a:lnTo>
                  <a:lnTo>
                    <a:pt x="225" y="410"/>
                  </a:lnTo>
                  <a:lnTo>
                    <a:pt x="246" y="427"/>
                  </a:lnTo>
                  <a:lnTo>
                    <a:pt x="269" y="444"/>
                  </a:lnTo>
                  <a:lnTo>
                    <a:pt x="292" y="458"/>
                  </a:lnTo>
                  <a:lnTo>
                    <a:pt x="315" y="471"/>
                  </a:lnTo>
                  <a:lnTo>
                    <a:pt x="338" y="484"/>
                  </a:lnTo>
                  <a:lnTo>
                    <a:pt x="364" y="496"/>
                  </a:lnTo>
                  <a:lnTo>
                    <a:pt x="389" y="505"/>
                  </a:lnTo>
                  <a:lnTo>
                    <a:pt x="416" y="515"/>
                  </a:lnTo>
                  <a:lnTo>
                    <a:pt x="441" y="524"/>
                  </a:lnTo>
                  <a:lnTo>
                    <a:pt x="469" y="530"/>
                  </a:lnTo>
                  <a:lnTo>
                    <a:pt x="496" y="536"/>
                  </a:lnTo>
                  <a:lnTo>
                    <a:pt x="523" y="540"/>
                  </a:lnTo>
                  <a:lnTo>
                    <a:pt x="553" y="545"/>
                  </a:lnTo>
                  <a:lnTo>
                    <a:pt x="580" y="547"/>
                  </a:lnTo>
                  <a:lnTo>
                    <a:pt x="610" y="547"/>
                  </a:lnTo>
                  <a:lnTo>
                    <a:pt x="637" y="547"/>
                  </a:lnTo>
                  <a:lnTo>
                    <a:pt x="664" y="545"/>
                  </a:lnTo>
                  <a:lnTo>
                    <a:pt x="692" y="540"/>
                  </a:lnTo>
                  <a:lnTo>
                    <a:pt x="719" y="536"/>
                  </a:lnTo>
                  <a:lnTo>
                    <a:pt x="744" y="532"/>
                  </a:lnTo>
                  <a:lnTo>
                    <a:pt x="772" y="526"/>
                  </a:lnTo>
                  <a:lnTo>
                    <a:pt x="797" y="517"/>
                  </a:lnTo>
                  <a:lnTo>
                    <a:pt x="822" y="509"/>
                  </a:lnTo>
                  <a:lnTo>
                    <a:pt x="826" y="503"/>
                  </a:lnTo>
                  <a:lnTo>
                    <a:pt x="833" y="496"/>
                  </a:lnTo>
                  <a:lnTo>
                    <a:pt x="805" y="507"/>
                  </a:lnTo>
                  <a:lnTo>
                    <a:pt x="780" y="515"/>
                  </a:lnTo>
                  <a:lnTo>
                    <a:pt x="753" y="521"/>
                  </a:lnTo>
                  <a:lnTo>
                    <a:pt x="725" y="528"/>
                  </a:lnTo>
                  <a:lnTo>
                    <a:pt x="696" y="532"/>
                  </a:lnTo>
                  <a:lnTo>
                    <a:pt x="668" y="536"/>
                  </a:lnTo>
                  <a:lnTo>
                    <a:pt x="639" y="538"/>
                  </a:lnTo>
                  <a:lnTo>
                    <a:pt x="610" y="538"/>
                  </a:lnTo>
                  <a:lnTo>
                    <a:pt x="580" y="538"/>
                  </a:lnTo>
                  <a:lnTo>
                    <a:pt x="553" y="536"/>
                  </a:lnTo>
                  <a:lnTo>
                    <a:pt x="523" y="532"/>
                  </a:lnTo>
                  <a:lnTo>
                    <a:pt x="496" y="528"/>
                  </a:lnTo>
                  <a:lnTo>
                    <a:pt x="469" y="521"/>
                  </a:lnTo>
                  <a:lnTo>
                    <a:pt x="441" y="515"/>
                  </a:lnTo>
                  <a:lnTo>
                    <a:pt x="414" y="507"/>
                  </a:lnTo>
                  <a:lnTo>
                    <a:pt x="389" y="498"/>
                  </a:lnTo>
                  <a:lnTo>
                    <a:pt x="364" y="486"/>
                  </a:lnTo>
                  <a:lnTo>
                    <a:pt x="338" y="475"/>
                  </a:lnTo>
                  <a:lnTo>
                    <a:pt x="315" y="463"/>
                  </a:lnTo>
                  <a:lnTo>
                    <a:pt x="290" y="448"/>
                  </a:lnTo>
                  <a:lnTo>
                    <a:pt x="269" y="433"/>
                  </a:lnTo>
                  <a:lnTo>
                    <a:pt x="246" y="419"/>
                  </a:lnTo>
                  <a:lnTo>
                    <a:pt x="225" y="402"/>
                  </a:lnTo>
                  <a:lnTo>
                    <a:pt x="204" y="383"/>
                  </a:lnTo>
                  <a:lnTo>
                    <a:pt x="185" y="364"/>
                  </a:lnTo>
                  <a:lnTo>
                    <a:pt x="166" y="345"/>
                  </a:lnTo>
                  <a:lnTo>
                    <a:pt x="147" y="326"/>
                  </a:lnTo>
                  <a:lnTo>
                    <a:pt x="130" y="305"/>
                  </a:lnTo>
                  <a:lnTo>
                    <a:pt x="113" y="282"/>
                  </a:lnTo>
                  <a:lnTo>
                    <a:pt x="99" y="259"/>
                  </a:lnTo>
                  <a:lnTo>
                    <a:pt x="84" y="236"/>
                  </a:lnTo>
                  <a:lnTo>
                    <a:pt x="71" y="213"/>
                  </a:lnTo>
                  <a:lnTo>
                    <a:pt x="59" y="187"/>
                  </a:lnTo>
                  <a:lnTo>
                    <a:pt x="48" y="162"/>
                  </a:lnTo>
                  <a:lnTo>
                    <a:pt x="38" y="137"/>
                  </a:lnTo>
                  <a:lnTo>
                    <a:pt x="29" y="112"/>
                  </a:lnTo>
                  <a:lnTo>
                    <a:pt x="21" y="84"/>
                  </a:lnTo>
                  <a:lnTo>
                    <a:pt x="15" y="57"/>
                  </a:lnTo>
                  <a:lnTo>
                    <a:pt x="10" y="30"/>
                  </a:lnTo>
                  <a:lnTo>
                    <a:pt x="6" y="0"/>
                  </a:lnTo>
                  <a:lnTo>
                    <a:pt x="4" y="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1C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3" name="Freeform 723"/>
            <p:cNvSpPr>
              <a:spLocks/>
            </p:cNvSpPr>
            <p:nvPr/>
          </p:nvSpPr>
          <p:spPr bwMode="auto">
            <a:xfrm>
              <a:off x="4107" y="2057"/>
              <a:ext cx="833" cy="548"/>
            </a:xfrm>
            <a:custGeom>
              <a:avLst/>
              <a:gdLst>
                <a:gd name="T0" fmla="*/ 4 w 833"/>
                <a:gd name="T1" fmla="*/ 42 h 548"/>
                <a:gd name="T2" fmla="*/ 15 w 833"/>
                <a:gd name="T3" fmla="*/ 97 h 548"/>
                <a:gd name="T4" fmla="*/ 32 w 833"/>
                <a:gd name="T5" fmla="*/ 149 h 548"/>
                <a:gd name="T6" fmla="*/ 55 w 833"/>
                <a:gd name="T7" fmla="*/ 202 h 548"/>
                <a:gd name="T8" fmla="*/ 80 w 833"/>
                <a:gd name="T9" fmla="*/ 248 h 548"/>
                <a:gd name="T10" fmla="*/ 109 w 833"/>
                <a:gd name="T11" fmla="*/ 294 h 548"/>
                <a:gd name="T12" fmla="*/ 143 w 833"/>
                <a:gd name="T13" fmla="*/ 336 h 548"/>
                <a:gd name="T14" fmla="*/ 181 w 833"/>
                <a:gd name="T15" fmla="*/ 376 h 548"/>
                <a:gd name="T16" fmla="*/ 221 w 833"/>
                <a:gd name="T17" fmla="*/ 412 h 548"/>
                <a:gd name="T18" fmla="*/ 265 w 833"/>
                <a:gd name="T19" fmla="*/ 443 h 548"/>
                <a:gd name="T20" fmla="*/ 311 w 833"/>
                <a:gd name="T21" fmla="*/ 473 h 548"/>
                <a:gd name="T22" fmla="*/ 360 w 833"/>
                <a:gd name="T23" fmla="*/ 496 h 548"/>
                <a:gd name="T24" fmla="*/ 410 w 833"/>
                <a:gd name="T25" fmla="*/ 517 h 548"/>
                <a:gd name="T26" fmla="*/ 465 w 833"/>
                <a:gd name="T27" fmla="*/ 532 h 548"/>
                <a:gd name="T28" fmla="*/ 519 w 833"/>
                <a:gd name="T29" fmla="*/ 542 h 548"/>
                <a:gd name="T30" fmla="*/ 576 w 833"/>
                <a:gd name="T31" fmla="*/ 548 h 548"/>
                <a:gd name="T32" fmla="*/ 635 w 833"/>
                <a:gd name="T33" fmla="*/ 548 h 548"/>
                <a:gd name="T34" fmla="*/ 690 w 833"/>
                <a:gd name="T35" fmla="*/ 542 h 548"/>
                <a:gd name="T36" fmla="*/ 744 w 833"/>
                <a:gd name="T37" fmla="*/ 534 h 548"/>
                <a:gd name="T38" fmla="*/ 797 w 833"/>
                <a:gd name="T39" fmla="*/ 519 h 548"/>
                <a:gd name="T40" fmla="*/ 829 w 833"/>
                <a:gd name="T41" fmla="*/ 502 h 548"/>
                <a:gd name="T42" fmla="*/ 807 w 833"/>
                <a:gd name="T43" fmla="*/ 506 h 548"/>
                <a:gd name="T44" fmla="*/ 753 w 833"/>
                <a:gd name="T45" fmla="*/ 523 h 548"/>
                <a:gd name="T46" fmla="*/ 694 w 833"/>
                <a:gd name="T47" fmla="*/ 534 h 548"/>
                <a:gd name="T48" fmla="*/ 635 w 833"/>
                <a:gd name="T49" fmla="*/ 540 h 548"/>
                <a:gd name="T50" fmla="*/ 576 w 833"/>
                <a:gd name="T51" fmla="*/ 540 h 548"/>
                <a:gd name="T52" fmla="*/ 519 w 833"/>
                <a:gd name="T53" fmla="*/ 536 h 548"/>
                <a:gd name="T54" fmla="*/ 465 w 833"/>
                <a:gd name="T55" fmla="*/ 523 h 548"/>
                <a:gd name="T56" fmla="*/ 410 w 833"/>
                <a:gd name="T57" fmla="*/ 509 h 548"/>
                <a:gd name="T58" fmla="*/ 360 w 833"/>
                <a:gd name="T59" fmla="*/ 488 h 548"/>
                <a:gd name="T60" fmla="*/ 309 w 833"/>
                <a:gd name="T61" fmla="*/ 464 h 548"/>
                <a:gd name="T62" fmla="*/ 263 w 833"/>
                <a:gd name="T63" fmla="*/ 435 h 548"/>
                <a:gd name="T64" fmla="*/ 221 w 833"/>
                <a:gd name="T65" fmla="*/ 401 h 548"/>
                <a:gd name="T66" fmla="*/ 181 w 833"/>
                <a:gd name="T67" fmla="*/ 366 h 548"/>
                <a:gd name="T68" fmla="*/ 143 w 833"/>
                <a:gd name="T69" fmla="*/ 326 h 548"/>
                <a:gd name="T70" fmla="*/ 109 w 833"/>
                <a:gd name="T71" fmla="*/ 282 h 548"/>
                <a:gd name="T72" fmla="*/ 82 w 833"/>
                <a:gd name="T73" fmla="*/ 237 h 548"/>
                <a:gd name="T74" fmla="*/ 57 w 833"/>
                <a:gd name="T75" fmla="*/ 187 h 548"/>
                <a:gd name="T76" fmla="*/ 36 w 833"/>
                <a:gd name="T77" fmla="*/ 137 h 548"/>
                <a:gd name="T78" fmla="*/ 19 w 833"/>
                <a:gd name="T79" fmla="*/ 84 h 548"/>
                <a:gd name="T80" fmla="*/ 8 w 833"/>
                <a:gd name="T81" fmla="*/ 27 h 548"/>
                <a:gd name="T82" fmla="*/ 2 w 833"/>
                <a:gd name="T83" fmla="*/ 6 h 54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33"/>
                <a:gd name="T127" fmla="*/ 0 h 548"/>
                <a:gd name="T128" fmla="*/ 833 w 833"/>
                <a:gd name="T129" fmla="*/ 548 h 54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33" h="548">
                  <a:moveTo>
                    <a:pt x="0" y="15"/>
                  </a:moveTo>
                  <a:lnTo>
                    <a:pt x="4" y="42"/>
                  </a:lnTo>
                  <a:lnTo>
                    <a:pt x="8" y="69"/>
                  </a:lnTo>
                  <a:lnTo>
                    <a:pt x="15" y="97"/>
                  </a:lnTo>
                  <a:lnTo>
                    <a:pt x="23" y="124"/>
                  </a:lnTo>
                  <a:lnTo>
                    <a:pt x="32" y="149"/>
                  </a:lnTo>
                  <a:lnTo>
                    <a:pt x="42" y="177"/>
                  </a:lnTo>
                  <a:lnTo>
                    <a:pt x="55" y="202"/>
                  </a:lnTo>
                  <a:lnTo>
                    <a:pt x="65" y="225"/>
                  </a:lnTo>
                  <a:lnTo>
                    <a:pt x="80" y="248"/>
                  </a:lnTo>
                  <a:lnTo>
                    <a:pt x="95" y="271"/>
                  </a:lnTo>
                  <a:lnTo>
                    <a:pt x="109" y="294"/>
                  </a:lnTo>
                  <a:lnTo>
                    <a:pt x="126" y="315"/>
                  </a:lnTo>
                  <a:lnTo>
                    <a:pt x="143" y="336"/>
                  </a:lnTo>
                  <a:lnTo>
                    <a:pt x="162" y="357"/>
                  </a:lnTo>
                  <a:lnTo>
                    <a:pt x="181" y="376"/>
                  </a:lnTo>
                  <a:lnTo>
                    <a:pt x="200" y="395"/>
                  </a:lnTo>
                  <a:lnTo>
                    <a:pt x="221" y="412"/>
                  </a:lnTo>
                  <a:lnTo>
                    <a:pt x="242" y="429"/>
                  </a:lnTo>
                  <a:lnTo>
                    <a:pt x="265" y="443"/>
                  </a:lnTo>
                  <a:lnTo>
                    <a:pt x="286" y="458"/>
                  </a:lnTo>
                  <a:lnTo>
                    <a:pt x="311" y="473"/>
                  </a:lnTo>
                  <a:lnTo>
                    <a:pt x="334" y="485"/>
                  </a:lnTo>
                  <a:lnTo>
                    <a:pt x="360" y="496"/>
                  </a:lnTo>
                  <a:lnTo>
                    <a:pt x="385" y="506"/>
                  </a:lnTo>
                  <a:lnTo>
                    <a:pt x="410" y="517"/>
                  </a:lnTo>
                  <a:lnTo>
                    <a:pt x="437" y="525"/>
                  </a:lnTo>
                  <a:lnTo>
                    <a:pt x="465" y="532"/>
                  </a:lnTo>
                  <a:lnTo>
                    <a:pt x="492" y="538"/>
                  </a:lnTo>
                  <a:lnTo>
                    <a:pt x="519" y="542"/>
                  </a:lnTo>
                  <a:lnTo>
                    <a:pt x="549" y="546"/>
                  </a:lnTo>
                  <a:lnTo>
                    <a:pt x="576" y="548"/>
                  </a:lnTo>
                  <a:lnTo>
                    <a:pt x="606" y="548"/>
                  </a:lnTo>
                  <a:lnTo>
                    <a:pt x="635" y="548"/>
                  </a:lnTo>
                  <a:lnTo>
                    <a:pt x="662" y="546"/>
                  </a:lnTo>
                  <a:lnTo>
                    <a:pt x="690" y="542"/>
                  </a:lnTo>
                  <a:lnTo>
                    <a:pt x="717" y="538"/>
                  </a:lnTo>
                  <a:lnTo>
                    <a:pt x="744" y="534"/>
                  </a:lnTo>
                  <a:lnTo>
                    <a:pt x="772" y="525"/>
                  </a:lnTo>
                  <a:lnTo>
                    <a:pt x="797" y="519"/>
                  </a:lnTo>
                  <a:lnTo>
                    <a:pt x="822" y="509"/>
                  </a:lnTo>
                  <a:lnTo>
                    <a:pt x="829" y="502"/>
                  </a:lnTo>
                  <a:lnTo>
                    <a:pt x="833" y="496"/>
                  </a:lnTo>
                  <a:lnTo>
                    <a:pt x="807" y="506"/>
                  </a:lnTo>
                  <a:lnTo>
                    <a:pt x="780" y="515"/>
                  </a:lnTo>
                  <a:lnTo>
                    <a:pt x="753" y="523"/>
                  </a:lnTo>
                  <a:lnTo>
                    <a:pt x="723" y="530"/>
                  </a:lnTo>
                  <a:lnTo>
                    <a:pt x="694" y="534"/>
                  </a:lnTo>
                  <a:lnTo>
                    <a:pt x="667" y="538"/>
                  </a:lnTo>
                  <a:lnTo>
                    <a:pt x="635" y="540"/>
                  </a:lnTo>
                  <a:lnTo>
                    <a:pt x="606" y="540"/>
                  </a:lnTo>
                  <a:lnTo>
                    <a:pt x="576" y="540"/>
                  </a:lnTo>
                  <a:lnTo>
                    <a:pt x="549" y="538"/>
                  </a:lnTo>
                  <a:lnTo>
                    <a:pt x="519" y="536"/>
                  </a:lnTo>
                  <a:lnTo>
                    <a:pt x="492" y="530"/>
                  </a:lnTo>
                  <a:lnTo>
                    <a:pt x="465" y="523"/>
                  </a:lnTo>
                  <a:lnTo>
                    <a:pt x="437" y="517"/>
                  </a:lnTo>
                  <a:lnTo>
                    <a:pt x="410" y="509"/>
                  </a:lnTo>
                  <a:lnTo>
                    <a:pt x="385" y="500"/>
                  </a:lnTo>
                  <a:lnTo>
                    <a:pt x="360" y="488"/>
                  </a:lnTo>
                  <a:lnTo>
                    <a:pt x="334" y="477"/>
                  </a:lnTo>
                  <a:lnTo>
                    <a:pt x="309" y="464"/>
                  </a:lnTo>
                  <a:lnTo>
                    <a:pt x="286" y="450"/>
                  </a:lnTo>
                  <a:lnTo>
                    <a:pt x="263" y="435"/>
                  </a:lnTo>
                  <a:lnTo>
                    <a:pt x="242" y="418"/>
                  </a:lnTo>
                  <a:lnTo>
                    <a:pt x="221" y="401"/>
                  </a:lnTo>
                  <a:lnTo>
                    <a:pt x="200" y="385"/>
                  </a:lnTo>
                  <a:lnTo>
                    <a:pt x="181" y="366"/>
                  </a:lnTo>
                  <a:lnTo>
                    <a:pt x="162" y="347"/>
                  </a:lnTo>
                  <a:lnTo>
                    <a:pt x="143" y="326"/>
                  </a:lnTo>
                  <a:lnTo>
                    <a:pt x="126" y="305"/>
                  </a:lnTo>
                  <a:lnTo>
                    <a:pt x="109" y="282"/>
                  </a:lnTo>
                  <a:lnTo>
                    <a:pt x="95" y="261"/>
                  </a:lnTo>
                  <a:lnTo>
                    <a:pt x="82" y="237"/>
                  </a:lnTo>
                  <a:lnTo>
                    <a:pt x="67" y="212"/>
                  </a:lnTo>
                  <a:lnTo>
                    <a:pt x="57" y="187"/>
                  </a:lnTo>
                  <a:lnTo>
                    <a:pt x="44" y="162"/>
                  </a:lnTo>
                  <a:lnTo>
                    <a:pt x="36" y="137"/>
                  </a:lnTo>
                  <a:lnTo>
                    <a:pt x="27" y="109"/>
                  </a:lnTo>
                  <a:lnTo>
                    <a:pt x="19" y="84"/>
                  </a:lnTo>
                  <a:lnTo>
                    <a:pt x="13" y="55"/>
                  </a:lnTo>
                  <a:lnTo>
                    <a:pt x="8" y="27"/>
                  </a:lnTo>
                  <a:lnTo>
                    <a:pt x="4" y="0"/>
                  </a:lnTo>
                  <a:lnTo>
                    <a:pt x="2" y="6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1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4" name="Freeform 724"/>
            <p:cNvSpPr>
              <a:spLocks/>
            </p:cNvSpPr>
            <p:nvPr/>
          </p:nvSpPr>
          <p:spPr bwMode="auto">
            <a:xfrm>
              <a:off x="4109" y="2049"/>
              <a:ext cx="837" cy="552"/>
            </a:xfrm>
            <a:custGeom>
              <a:avLst/>
              <a:gdLst>
                <a:gd name="T0" fmla="*/ 4 w 837"/>
                <a:gd name="T1" fmla="*/ 44 h 552"/>
                <a:gd name="T2" fmla="*/ 15 w 837"/>
                <a:gd name="T3" fmla="*/ 98 h 552"/>
                <a:gd name="T4" fmla="*/ 32 w 837"/>
                <a:gd name="T5" fmla="*/ 151 h 552"/>
                <a:gd name="T6" fmla="*/ 53 w 837"/>
                <a:gd name="T7" fmla="*/ 201 h 552"/>
                <a:gd name="T8" fmla="*/ 78 w 837"/>
                <a:gd name="T9" fmla="*/ 250 h 552"/>
                <a:gd name="T10" fmla="*/ 107 w 837"/>
                <a:gd name="T11" fmla="*/ 296 h 552"/>
                <a:gd name="T12" fmla="*/ 141 w 837"/>
                <a:gd name="T13" fmla="*/ 340 h 552"/>
                <a:gd name="T14" fmla="*/ 179 w 837"/>
                <a:gd name="T15" fmla="*/ 378 h 552"/>
                <a:gd name="T16" fmla="*/ 219 w 837"/>
                <a:gd name="T17" fmla="*/ 416 h 552"/>
                <a:gd name="T18" fmla="*/ 263 w 837"/>
                <a:gd name="T19" fmla="*/ 447 h 552"/>
                <a:gd name="T20" fmla="*/ 309 w 837"/>
                <a:gd name="T21" fmla="*/ 477 h 552"/>
                <a:gd name="T22" fmla="*/ 358 w 837"/>
                <a:gd name="T23" fmla="*/ 500 h 552"/>
                <a:gd name="T24" fmla="*/ 408 w 837"/>
                <a:gd name="T25" fmla="*/ 521 h 552"/>
                <a:gd name="T26" fmla="*/ 463 w 837"/>
                <a:gd name="T27" fmla="*/ 535 h 552"/>
                <a:gd name="T28" fmla="*/ 517 w 837"/>
                <a:gd name="T29" fmla="*/ 546 h 552"/>
                <a:gd name="T30" fmla="*/ 574 w 837"/>
                <a:gd name="T31" fmla="*/ 552 h 552"/>
                <a:gd name="T32" fmla="*/ 633 w 837"/>
                <a:gd name="T33" fmla="*/ 552 h 552"/>
                <a:gd name="T34" fmla="*/ 690 w 837"/>
                <a:gd name="T35" fmla="*/ 546 h 552"/>
                <a:gd name="T36" fmla="*/ 747 w 837"/>
                <a:gd name="T37" fmla="*/ 535 h 552"/>
                <a:gd name="T38" fmla="*/ 799 w 837"/>
                <a:gd name="T39" fmla="*/ 521 h 552"/>
                <a:gd name="T40" fmla="*/ 831 w 837"/>
                <a:gd name="T41" fmla="*/ 504 h 552"/>
                <a:gd name="T42" fmla="*/ 810 w 837"/>
                <a:gd name="T43" fmla="*/ 508 h 552"/>
                <a:gd name="T44" fmla="*/ 753 w 837"/>
                <a:gd name="T45" fmla="*/ 527 h 552"/>
                <a:gd name="T46" fmla="*/ 694 w 837"/>
                <a:gd name="T47" fmla="*/ 538 h 552"/>
                <a:gd name="T48" fmla="*/ 635 w 837"/>
                <a:gd name="T49" fmla="*/ 544 h 552"/>
                <a:gd name="T50" fmla="*/ 574 w 837"/>
                <a:gd name="T51" fmla="*/ 544 h 552"/>
                <a:gd name="T52" fmla="*/ 517 w 837"/>
                <a:gd name="T53" fmla="*/ 540 h 552"/>
                <a:gd name="T54" fmla="*/ 463 w 837"/>
                <a:gd name="T55" fmla="*/ 529 h 552"/>
                <a:gd name="T56" fmla="*/ 408 w 837"/>
                <a:gd name="T57" fmla="*/ 512 h 552"/>
                <a:gd name="T58" fmla="*/ 358 w 837"/>
                <a:gd name="T59" fmla="*/ 491 h 552"/>
                <a:gd name="T60" fmla="*/ 307 w 837"/>
                <a:gd name="T61" fmla="*/ 468 h 552"/>
                <a:gd name="T62" fmla="*/ 261 w 837"/>
                <a:gd name="T63" fmla="*/ 439 h 552"/>
                <a:gd name="T64" fmla="*/ 219 w 837"/>
                <a:gd name="T65" fmla="*/ 405 h 552"/>
                <a:gd name="T66" fmla="*/ 179 w 837"/>
                <a:gd name="T67" fmla="*/ 367 h 552"/>
                <a:gd name="T68" fmla="*/ 141 w 837"/>
                <a:gd name="T69" fmla="*/ 327 h 552"/>
                <a:gd name="T70" fmla="*/ 109 w 837"/>
                <a:gd name="T71" fmla="*/ 285 h 552"/>
                <a:gd name="T72" fmla="*/ 80 w 837"/>
                <a:gd name="T73" fmla="*/ 239 h 552"/>
                <a:gd name="T74" fmla="*/ 55 w 837"/>
                <a:gd name="T75" fmla="*/ 189 h 552"/>
                <a:gd name="T76" fmla="*/ 36 w 837"/>
                <a:gd name="T77" fmla="*/ 138 h 552"/>
                <a:gd name="T78" fmla="*/ 19 w 837"/>
                <a:gd name="T79" fmla="*/ 84 h 552"/>
                <a:gd name="T80" fmla="*/ 9 w 837"/>
                <a:gd name="T81" fmla="*/ 29 h 552"/>
                <a:gd name="T82" fmla="*/ 2 w 837"/>
                <a:gd name="T83" fmla="*/ 8 h 5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37"/>
                <a:gd name="T127" fmla="*/ 0 h 552"/>
                <a:gd name="T128" fmla="*/ 837 w 837"/>
                <a:gd name="T129" fmla="*/ 552 h 5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37" h="552">
                  <a:moveTo>
                    <a:pt x="0" y="14"/>
                  </a:moveTo>
                  <a:lnTo>
                    <a:pt x="4" y="44"/>
                  </a:lnTo>
                  <a:lnTo>
                    <a:pt x="9" y="71"/>
                  </a:lnTo>
                  <a:lnTo>
                    <a:pt x="15" y="98"/>
                  </a:lnTo>
                  <a:lnTo>
                    <a:pt x="23" y="126"/>
                  </a:lnTo>
                  <a:lnTo>
                    <a:pt x="32" y="151"/>
                  </a:lnTo>
                  <a:lnTo>
                    <a:pt x="42" y="176"/>
                  </a:lnTo>
                  <a:lnTo>
                    <a:pt x="53" y="201"/>
                  </a:lnTo>
                  <a:lnTo>
                    <a:pt x="65" y="227"/>
                  </a:lnTo>
                  <a:lnTo>
                    <a:pt x="78" y="250"/>
                  </a:lnTo>
                  <a:lnTo>
                    <a:pt x="93" y="273"/>
                  </a:lnTo>
                  <a:lnTo>
                    <a:pt x="107" y="296"/>
                  </a:lnTo>
                  <a:lnTo>
                    <a:pt x="124" y="319"/>
                  </a:lnTo>
                  <a:lnTo>
                    <a:pt x="141" y="340"/>
                  </a:lnTo>
                  <a:lnTo>
                    <a:pt x="160" y="359"/>
                  </a:lnTo>
                  <a:lnTo>
                    <a:pt x="179" y="378"/>
                  </a:lnTo>
                  <a:lnTo>
                    <a:pt x="198" y="397"/>
                  </a:lnTo>
                  <a:lnTo>
                    <a:pt x="219" y="416"/>
                  </a:lnTo>
                  <a:lnTo>
                    <a:pt x="240" y="433"/>
                  </a:lnTo>
                  <a:lnTo>
                    <a:pt x="263" y="447"/>
                  </a:lnTo>
                  <a:lnTo>
                    <a:pt x="284" y="462"/>
                  </a:lnTo>
                  <a:lnTo>
                    <a:pt x="309" y="477"/>
                  </a:lnTo>
                  <a:lnTo>
                    <a:pt x="332" y="489"/>
                  </a:lnTo>
                  <a:lnTo>
                    <a:pt x="358" y="500"/>
                  </a:lnTo>
                  <a:lnTo>
                    <a:pt x="383" y="512"/>
                  </a:lnTo>
                  <a:lnTo>
                    <a:pt x="408" y="521"/>
                  </a:lnTo>
                  <a:lnTo>
                    <a:pt x="435" y="529"/>
                  </a:lnTo>
                  <a:lnTo>
                    <a:pt x="463" y="535"/>
                  </a:lnTo>
                  <a:lnTo>
                    <a:pt x="490" y="542"/>
                  </a:lnTo>
                  <a:lnTo>
                    <a:pt x="517" y="546"/>
                  </a:lnTo>
                  <a:lnTo>
                    <a:pt x="547" y="550"/>
                  </a:lnTo>
                  <a:lnTo>
                    <a:pt x="574" y="552"/>
                  </a:lnTo>
                  <a:lnTo>
                    <a:pt x="604" y="552"/>
                  </a:lnTo>
                  <a:lnTo>
                    <a:pt x="633" y="552"/>
                  </a:lnTo>
                  <a:lnTo>
                    <a:pt x="662" y="550"/>
                  </a:lnTo>
                  <a:lnTo>
                    <a:pt x="690" y="546"/>
                  </a:lnTo>
                  <a:lnTo>
                    <a:pt x="719" y="542"/>
                  </a:lnTo>
                  <a:lnTo>
                    <a:pt x="747" y="535"/>
                  </a:lnTo>
                  <a:lnTo>
                    <a:pt x="774" y="529"/>
                  </a:lnTo>
                  <a:lnTo>
                    <a:pt x="799" y="521"/>
                  </a:lnTo>
                  <a:lnTo>
                    <a:pt x="827" y="510"/>
                  </a:lnTo>
                  <a:lnTo>
                    <a:pt x="831" y="504"/>
                  </a:lnTo>
                  <a:lnTo>
                    <a:pt x="837" y="498"/>
                  </a:lnTo>
                  <a:lnTo>
                    <a:pt x="810" y="508"/>
                  </a:lnTo>
                  <a:lnTo>
                    <a:pt x="782" y="519"/>
                  </a:lnTo>
                  <a:lnTo>
                    <a:pt x="753" y="527"/>
                  </a:lnTo>
                  <a:lnTo>
                    <a:pt x="723" y="533"/>
                  </a:lnTo>
                  <a:lnTo>
                    <a:pt x="694" y="538"/>
                  </a:lnTo>
                  <a:lnTo>
                    <a:pt x="665" y="542"/>
                  </a:lnTo>
                  <a:lnTo>
                    <a:pt x="635" y="544"/>
                  </a:lnTo>
                  <a:lnTo>
                    <a:pt x="604" y="546"/>
                  </a:lnTo>
                  <a:lnTo>
                    <a:pt x="574" y="544"/>
                  </a:lnTo>
                  <a:lnTo>
                    <a:pt x="547" y="542"/>
                  </a:lnTo>
                  <a:lnTo>
                    <a:pt x="517" y="540"/>
                  </a:lnTo>
                  <a:lnTo>
                    <a:pt x="490" y="533"/>
                  </a:lnTo>
                  <a:lnTo>
                    <a:pt x="463" y="529"/>
                  </a:lnTo>
                  <a:lnTo>
                    <a:pt x="435" y="521"/>
                  </a:lnTo>
                  <a:lnTo>
                    <a:pt x="408" y="512"/>
                  </a:lnTo>
                  <a:lnTo>
                    <a:pt x="383" y="504"/>
                  </a:lnTo>
                  <a:lnTo>
                    <a:pt x="358" y="491"/>
                  </a:lnTo>
                  <a:lnTo>
                    <a:pt x="332" y="481"/>
                  </a:lnTo>
                  <a:lnTo>
                    <a:pt x="307" y="468"/>
                  </a:lnTo>
                  <a:lnTo>
                    <a:pt x="284" y="454"/>
                  </a:lnTo>
                  <a:lnTo>
                    <a:pt x="261" y="439"/>
                  </a:lnTo>
                  <a:lnTo>
                    <a:pt x="240" y="422"/>
                  </a:lnTo>
                  <a:lnTo>
                    <a:pt x="219" y="405"/>
                  </a:lnTo>
                  <a:lnTo>
                    <a:pt x="198" y="386"/>
                  </a:lnTo>
                  <a:lnTo>
                    <a:pt x="179" y="367"/>
                  </a:lnTo>
                  <a:lnTo>
                    <a:pt x="160" y="348"/>
                  </a:lnTo>
                  <a:lnTo>
                    <a:pt x="141" y="327"/>
                  </a:lnTo>
                  <a:lnTo>
                    <a:pt x="124" y="306"/>
                  </a:lnTo>
                  <a:lnTo>
                    <a:pt x="109" y="285"/>
                  </a:lnTo>
                  <a:lnTo>
                    <a:pt x="95" y="262"/>
                  </a:lnTo>
                  <a:lnTo>
                    <a:pt x="80" y="239"/>
                  </a:lnTo>
                  <a:lnTo>
                    <a:pt x="67" y="214"/>
                  </a:lnTo>
                  <a:lnTo>
                    <a:pt x="55" y="189"/>
                  </a:lnTo>
                  <a:lnTo>
                    <a:pt x="44" y="164"/>
                  </a:lnTo>
                  <a:lnTo>
                    <a:pt x="36" y="138"/>
                  </a:lnTo>
                  <a:lnTo>
                    <a:pt x="27" y="111"/>
                  </a:lnTo>
                  <a:lnTo>
                    <a:pt x="19" y="84"/>
                  </a:lnTo>
                  <a:lnTo>
                    <a:pt x="15" y="56"/>
                  </a:lnTo>
                  <a:lnTo>
                    <a:pt x="9" y="29"/>
                  </a:lnTo>
                  <a:lnTo>
                    <a:pt x="6" y="0"/>
                  </a:lnTo>
                  <a:lnTo>
                    <a:pt x="2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5" name="Freeform 725"/>
            <p:cNvSpPr>
              <a:spLocks/>
            </p:cNvSpPr>
            <p:nvPr/>
          </p:nvSpPr>
          <p:spPr bwMode="auto">
            <a:xfrm>
              <a:off x="4111" y="2042"/>
              <a:ext cx="839" cy="555"/>
            </a:xfrm>
            <a:custGeom>
              <a:avLst/>
              <a:gdLst>
                <a:gd name="T0" fmla="*/ 4 w 839"/>
                <a:gd name="T1" fmla="*/ 42 h 555"/>
                <a:gd name="T2" fmla="*/ 15 w 839"/>
                <a:gd name="T3" fmla="*/ 99 h 555"/>
                <a:gd name="T4" fmla="*/ 32 w 839"/>
                <a:gd name="T5" fmla="*/ 152 h 555"/>
                <a:gd name="T6" fmla="*/ 53 w 839"/>
                <a:gd name="T7" fmla="*/ 202 h 555"/>
                <a:gd name="T8" fmla="*/ 78 w 839"/>
                <a:gd name="T9" fmla="*/ 252 h 555"/>
                <a:gd name="T10" fmla="*/ 105 w 839"/>
                <a:gd name="T11" fmla="*/ 297 h 555"/>
                <a:gd name="T12" fmla="*/ 139 w 839"/>
                <a:gd name="T13" fmla="*/ 341 h 555"/>
                <a:gd name="T14" fmla="*/ 177 w 839"/>
                <a:gd name="T15" fmla="*/ 381 h 555"/>
                <a:gd name="T16" fmla="*/ 217 w 839"/>
                <a:gd name="T17" fmla="*/ 416 h 555"/>
                <a:gd name="T18" fmla="*/ 259 w 839"/>
                <a:gd name="T19" fmla="*/ 450 h 555"/>
                <a:gd name="T20" fmla="*/ 305 w 839"/>
                <a:gd name="T21" fmla="*/ 479 h 555"/>
                <a:gd name="T22" fmla="*/ 356 w 839"/>
                <a:gd name="T23" fmla="*/ 503 h 555"/>
                <a:gd name="T24" fmla="*/ 406 w 839"/>
                <a:gd name="T25" fmla="*/ 524 h 555"/>
                <a:gd name="T26" fmla="*/ 461 w 839"/>
                <a:gd name="T27" fmla="*/ 538 h 555"/>
                <a:gd name="T28" fmla="*/ 515 w 839"/>
                <a:gd name="T29" fmla="*/ 551 h 555"/>
                <a:gd name="T30" fmla="*/ 572 w 839"/>
                <a:gd name="T31" fmla="*/ 555 h 555"/>
                <a:gd name="T32" fmla="*/ 631 w 839"/>
                <a:gd name="T33" fmla="*/ 555 h 555"/>
                <a:gd name="T34" fmla="*/ 690 w 839"/>
                <a:gd name="T35" fmla="*/ 549 h 555"/>
                <a:gd name="T36" fmla="*/ 749 w 839"/>
                <a:gd name="T37" fmla="*/ 538 h 555"/>
                <a:gd name="T38" fmla="*/ 803 w 839"/>
                <a:gd name="T39" fmla="*/ 521 h 555"/>
                <a:gd name="T40" fmla="*/ 835 w 839"/>
                <a:gd name="T41" fmla="*/ 505 h 555"/>
                <a:gd name="T42" fmla="*/ 812 w 839"/>
                <a:gd name="T43" fmla="*/ 511 h 555"/>
                <a:gd name="T44" fmla="*/ 755 w 839"/>
                <a:gd name="T45" fmla="*/ 528 h 555"/>
                <a:gd name="T46" fmla="*/ 694 w 839"/>
                <a:gd name="T47" fmla="*/ 540 h 555"/>
                <a:gd name="T48" fmla="*/ 633 w 839"/>
                <a:gd name="T49" fmla="*/ 547 h 555"/>
                <a:gd name="T50" fmla="*/ 572 w 839"/>
                <a:gd name="T51" fmla="*/ 547 h 555"/>
                <a:gd name="T52" fmla="*/ 515 w 839"/>
                <a:gd name="T53" fmla="*/ 542 h 555"/>
                <a:gd name="T54" fmla="*/ 461 w 839"/>
                <a:gd name="T55" fmla="*/ 532 h 555"/>
                <a:gd name="T56" fmla="*/ 406 w 839"/>
                <a:gd name="T57" fmla="*/ 515 h 555"/>
                <a:gd name="T58" fmla="*/ 356 w 839"/>
                <a:gd name="T59" fmla="*/ 494 h 555"/>
                <a:gd name="T60" fmla="*/ 305 w 839"/>
                <a:gd name="T61" fmla="*/ 469 h 555"/>
                <a:gd name="T62" fmla="*/ 259 w 839"/>
                <a:gd name="T63" fmla="*/ 440 h 555"/>
                <a:gd name="T64" fmla="*/ 217 w 839"/>
                <a:gd name="T65" fmla="*/ 408 h 555"/>
                <a:gd name="T66" fmla="*/ 177 w 839"/>
                <a:gd name="T67" fmla="*/ 370 h 555"/>
                <a:gd name="T68" fmla="*/ 141 w 839"/>
                <a:gd name="T69" fmla="*/ 330 h 555"/>
                <a:gd name="T70" fmla="*/ 107 w 839"/>
                <a:gd name="T71" fmla="*/ 286 h 555"/>
                <a:gd name="T72" fmla="*/ 78 w 839"/>
                <a:gd name="T73" fmla="*/ 240 h 555"/>
                <a:gd name="T74" fmla="*/ 55 w 839"/>
                <a:gd name="T75" fmla="*/ 189 h 555"/>
                <a:gd name="T76" fmla="*/ 34 w 839"/>
                <a:gd name="T77" fmla="*/ 139 h 555"/>
                <a:gd name="T78" fmla="*/ 19 w 839"/>
                <a:gd name="T79" fmla="*/ 84 h 555"/>
                <a:gd name="T80" fmla="*/ 11 w 839"/>
                <a:gd name="T81" fmla="*/ 28 h 555"/>
                <a:gd name="T82" fmla="*/ 4 w 839"/>
                <a:gd name="T83" fmla="*/ 7 h 55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39"/>
                <a:gd name="T127" fmla="*/ 0 h 555"/>
                <a:gd name="T128" fmla="*/ 839 w 839"/>
                <a:gd name="T129" fmla="*/ 555 h 55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39" h="555">
                  <a:moveTo>
                    <a:pt x="0" y="15"/>
                  </a:moveTo>
                  <a:lnTo>
                    <a:pt x="4" y="42"/>
                  </a:lnTo>
                  <a:lnTo>
                    <a:pt x="9" y="70"/>
                  </a:lnTo>
                  <a:lnTo>
                    <a:pt x="15" y="99"/>
                  </a:lnTo>
                  <a:lnTo>
                    <a:pt x="23" y="124"/>
                  </a:lnTo>
                  <a:lnTo>
                    <a:pt x="32" y="152"/>
                  </a:lnTo>
                  <a:lnTo>
                    <a:pt x="40" y="177"/>
                  </a:lnTo>
                  <a:lnTo>
                    <a:pt x="53" y="202"/>
                  </a:lnTo>
                  <a:lnTo>
                    <a:pt x="63" y="227"/>
                  </a:lnTo>
                  <a:lnTo>
                    <a:pt x="78" y="252"/>
                  </a:lnTo>
                  <a:lnTo>
                    <a:pt x="91" y="276"/>
                  </a:lnTo>
                  <a:lnTo>
                    <a:pt x="105" y="297"/>
                  </a:lnTo>
                  <a:lnTo>
                    <a:pt x="122" y="320"/>
                  </a:lnTo>
                  <a:lnTo>
                    <a:pt x="139" y="341"/>
                  </a:lnTo>
                  <a:lnTo>
                    <a:pt x="158" y="362"/>
                  </a:lnTo>
                  <a:lnTo>
                    <a:pt x="177" y="381"/>
                  </a:lnTo>
                  <a:lnTo>
                    <a:pt x="196" y="400"/>
                  </a:lnTo>
                  <a:lnTo>
                    <a:pt x="217" y="416"/>
                  </a:lnTo>
                  <a:lnTo>
                    <a:pt x="238" y="433"/>
                  </a:lnTo>
                  <a:lnTo>
                    <a:pt x="259" y="450"/>
                  </a:lnTo>
                  <a:lnTo>
                    <a:pt x="282" y="465"/>
                  </a:lnTo>
                  <a:lnTo>
                    <a:pt x="305" y="479"/>
                  </a:lnTo>
                  <a:lnTo>
                    <a:pt x="330" y="492"/>
                  </a:lnTo>
                  <a:lnTo>
                    <a:pt x="356" y="503"/>
                  </a:lnTo>
                  <a:lnTo>
                    <a:pt x="381" y="515"/>
                  </a:lnTo>
                  <a:lnTo>
                    <a:pt x="406" y="524"/>
                  </a:lnTo>
                  <a:lnTo>
                    <a:pt x="433" y="532"/>
                  </a:lnTo>
                  <a:lnTo>
                    <a:pt x="461" y="538"/>
                  </a:lnTo>
                  <a:lnTo>
                    <a:pt x="488" y="545"/>
                  </a:lnTo>
                  <a:lnTo>
                    <a:pt x="515" y="551"/>
                  </a:lnTo>
                  <a:lnTo>
                    <a:pt x="545" y="553"/>
                  </a:lnTo>
                  <a:lnTo>
                    <a:pt x="572" y="555"/>
                  </a:lnTo>
                  <a:lnTo>
                    <a:pt x="602" y="555"/>
                  </a:lnTo>
                  <a:lnTo>
                    <a:pt x="631" y="555"/>
                  </a:lnTo>
                  <a:lnTo>
                    <a:pt x="663" y="553"/>
                  </a:lnTo>
                  <a:lnTo>
                    <a:pt x="690" y="549"/>
                  </a:lnTo>
                  <a:lnTo>
                    <a:pt x="719" y="545"/>
                  </a:lnTo>
                  <a:lnTo>
                    <a:pt x="749" y="538"/>
                  </a:lnTo>
                  <a:lnTo>
                    <a:pt x="776" y="530"/>
                  </a:lnTo>
                  <a:lnTo>
                    <a:pt x="803" y="521"/>
                  </a:lnTo>
                  <a:lnTo>
                    <a:pt x="829" y="511"/>
                  </a:lnTo>
                  <a:lnTo>
                    <a:pt x="835" y="505"/>
                  </a:lnTo>
                  <a:lnTo>
                    <a:pt x="839" y="498"/>
                  </a:lnTo>
                  <a:lnTo>
                    <a:pt x="812" y="511"/>
                  </a:lnTo>
                  <a:lnTo>
                    <a:pt x="785" y="519"/>
                  </a:lnTo>
                  <a:lnTo>
                    <a:pt x="755" y="528"/>
                  </a:lnTo>
                  <a:lnTo>
                    <a:pt x="726" y="536"/>
                  </a:lnTo>
                  <a:lnTo>
                    <a:pt x="694" y="540"/>
                  </a:lnTo>
                  <a:lnTo>
                    <a:pt x="665" y="545"/>
                  </a:lnTo>
                  <a:lnTo>
                    <a:pt x="633" y="547"/>
                  </a:lnTo>
                  <a:lnTo>
                    <a:pt x="602" y="549"/>
                  </a:lnTo>
                  <a:lnTo>
                    <a:pt x="572" y="547"/>
                  </a:lnTo>
                  <a:lnTo>
                    <a:pt x="545" y="545"/>
                  </a:lnTo>
                  <a:lnTo>
                    <a:pt x="515" y="542"/>
                  </a:lnTo>
                  <a:lnTo>
                    <a:pt x="488" y="538"/>
                  </a:lnTo>
                  <a:lnTo>
                    <a:pt x="461" y="532"/>
                  </a:lnTo>
                  <a:lnTo>
                    <a:pt x="433" y="524"/>
                  </a:lnTo>
                  <a:lnTo>
                    <a:pt x="406" y="515"/>
                  </a:lnTo>
                  <a:lnTo>
                    <a:pt x="381" y="507"/>
                  </a:lnTo>
                  <a:lnTo>
                    <a:pt x="356" y="494"/>
                  </a:lnTo>
                  <a:lnTo>
                    <a:pt x="330" y="484"/>
                  </a:lnTo>
                  <a:lnTo>
                    <a:pt x="305" y="469"/>
                  </a:lnTo>
                  <a:lnTo>
                    <a:pt x="282" y="456"/>
                  </a:lnTo>
                  <a:lnTo>
                    <a:pt x="259" y="440"/>
                  </a:lnTo>
                  <a:lnTo>
                    <a:pt x="238" y="425"/>
                  </a:lnTo>
                  <a:lnTo>
                    <a:pt x="217" y="408"/>
                  </a:lnTo>
                  <a:lnTo>
                    <a:pt x="196" y="389"/>
                  </a:lnTo>
                  <a:lnTo>
                    <a:pt x="177" y="370"/>
                  </a:lnTo>
                  <a:lnTo>
                    <a:pt x="158" y="351"/>
                  </a:lnTo>
                  <a:lnTo>
                    <a:pt x="141" y="330"/>
                  </a:lnTo>
                  <a:lnTo>
                    <a:pt x="124" y="307"/>
                  </a:lnTo>
                  <a:lnTo>
                    <a:pt x="107" y="286"/>
                  </a:lnTo>
                  <a:lnTo>
                    <a:pt x="93" y="263"/>
                  </a:lnTo>
                  <a:lnTo>
                    <a:pt x="78" y="240"/>
                  </a:lnTo>
                  <a:lnTo>
                    <a:pt x="65" y="215"/>
                  </a:lnTo>
                  <a:lnTo>
                    <a:pt x="55" y="189"/>
                  </a:lnTo>
                  <a:lnTo>
                    <a:pt x="44" y="164"/>
                  </a:lnTo>
                  <a:lnTo>
                    <a:pt x="34" y="139"/>
                  </a:lnTo>
                  <a:lnTo>
                    <a:pt x="28" y="112"/>
                  </a:lnTo>
                  <a:lnTo>
                    <a:pt x="19" y="84"/>
                  </a:lnTo>
                  <a:lnTo>
                    <a:pt x="15" y="57"/>
                  </a:lnTo>
                  <a:lnTo>
                    <a:pt x="11" y="28"/>
                  </a:lnTo>
                  <a:lnTo>
                    <a:pt x="7" y="0"/>
                  </a:lnTo>
                  <a:lnTo>
                    <a:pt x="4" y="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6" name="Freeform 726"/>
            <p:cNvSpPr>
              <a:spLocks/>
            </p:cNvSpPr>
            <p:nvPr/>
          </p:nvSpPr>
          <p:spPr bwMode="auto">
            <a:xfrm>
              <a:off x="4115" y="2034"/>
              <a:ext cx="842" cy="561"/>
            </a:xfrm>
            <a:custGeom>
              <a:avLst/>
              <a:gdLst>
                <a:gd name="T0" fmla="*/ 3 w 842"/>
                <a:gd name="T1" fmla="*/ 44 h 561"/>
                <a:gd name="T2" fmla="*/ 13 w 842"/>
                <a:gd name="T3" fmla="*/ 99 h 561"/>
                <a:gd name="T4" fmla="*/ 30 w 842"/>
                <a:gd name="T5" fmla="*/ 153 h 561"/>
                <a:gd name="T6" fmla="*/ 49 w 842"/>
                <a:gd name="T7" fmla="*/ 204 h 561"/>
                <a:gd name="T8" fmla="*/ 74 w 842"/>
                <a:gd name="T9" fmla="*/ 254 h 561"/>
                <a:gd name="T10" fmla="*/ 103 w 842"/>
                <a:gd name="T11" fmla="*/ 300 h 561"/>
                <a:gd name="T12" fmla="*/ 135 w 842"/>
                <a:gd name="T13" fmla="*/ 342 h 561"/>
                <a:gd name="T14" fmla="*/ 173 w 842"/>
                <a:gd name="T15" fmla="*/ 382 h 561"/>
                <a:gd name="T16" fmla="*/ 213 w 842"/>
                <a:gd name="T17" fmla="*/ 420 h 561"/>
                <a:gd name="T18" fmla="*/ 255 w 842"/>
                <a:gd name="T19" fmla="*/ 454 h 561"/>
                <a:gd name="T20" fmla="*/ 301 w 842"/>
                <a:gd name="T21" fmla="*/ 483 h 561"/>
                <a:gd name="T22" fmla="*/ 352 w 842"/>
                <a:gd name="T23" fmla="*/ 506 h 561"/>
                <a:gd name="T24" fmla="*/ 402 w 842"/>
                <a:gd name="T25" fmla="*/ 527 h 561"/>
                <a:gd name="T26" fmla="*/ 457 w 842"/>
                <a:gd name="T27" fmla="*/ 544 h 561"/>
                <a:gd name="T28" fmla="*/ 511 w 842"/>
                <a:gd name="T29" fmla="*/ 555 h 561"/>
                <a:gd name="T30" fmla="*/ 568 w 842"/>
                <a:gd name="T31" fmla="*/ 559 h 561"/>
                <a:gd name="T32" fmla="*/ 629 w 842"/>
                <a:gd name="T33" fmla="*/ 559 h 561"/>
                <a:gd name="T34" fmla="*/ 688 w 842"/>
                <a:gd name="T35" fmla="*/ 553 h 561"/>
                <a:gd name="T36" fmla="*/ 747 w 842"/>
                <a:gd name="T37" fmla="*/ 542 h 561"/>
                <a:gd name="T38" fmla="*/ 804 w 842"/>
                <a:gd name="T39" fmla="*/ 523 h 561"/>
                <a:gd name="T40" fmla="*/ 835 w 842"/>
                <a:gd name="T41" fmla="*/ 506 h 561"/>
                <a:gd name="T42" fmla="*/ 812 w 842"/>
                <a:gd name="T43" fmla="*/ 513 h 561"/>
                <a:gd name="T44" fmla="*/ 753 w 842"/>
                <a:gd name="T45" fmla="*/ 532 h 561"/>
                <a:gd name="T46" fmla="*/ 692 w 842"/>
                <a:gd name="T47" fmla="*/ 544 h 561"/>
                <a:gd name="T48" fmla="*/ 629 w 842"/>
                <a:gd name="T49" fmla="*/ 553 h 561"/>
                <a:gd name="T50" fmla="*/ 568 w 842"/>
                <a:gd name="T51" fmla="*/ 553 h 561"/>
                <a:gd name="T52" fmla="*/ 511 w 842"/>
                <a:gd name="T53" fmla="*/ 546 h 561"/>
                <a:gd name="T54" fmla="*/ 455 w 842"/>
                <a:gd name="T55" fmla="*/ 536 h 561"/>
                <a:gd name="T56" fmla="*/ 402 w 842"/>
                <a:gd name="T57" fmla="*/ 519 h 561"/>
                <a:gd name="T58" fmla="*/ 352 w 842"/>
                <a:gd name="T59" fmla="*/ 498 h 561"/>
                <a:gd name="T60" fmla="*/ 301 w 842"/>
                <a:gd name="T61" fmla="*/ 473 h 561"/>
                <a:gd name="T62" fmla="*/ 255 w 842"/>
                <a:gd name="T63" fmla="*/ 443 h 561"/>
                <a:gd name="T64" fmla="*/ 213 w 842"/>
                <a:gd name="T65" fmla="*/ 410 h 561"/>
                <a:gd name="T66" fmla="*/ 173 w 842"/>
                <a:gd name="T67" fmla="*/ 374 h 561"/>
                <a:gd name="T68" fmla="*/ 137 w 842"/>
                <a:gd name="T69" fmla="*/ 332 h 561"/>
                <a:gd name="T70" fmla="*/ 103 w 842"/>
                <a:gd name="T71" fmla="*/ 288 h 561"/>
                <a:gd name="T72" fmla="*/ 76 w 842"/>
                <a:gd name="T73" fmla="*/ 242 h 561"/>
                <a:gd name="T74" fmla="*/ 53 w 842"/>
                <a:gd name="T75" fmla="*/ 191 h 561"/>
                <a:gd name="T76" fmla="*/ 32 w 842"/>
                <a:gd name="T77" fmla="*/ 139 h 561"/>
                <a:gd name="T78" fmla="*/ 19 w 842"/>
                <a:gd name="T79" fmla="*/ 86 h 561"/>
                <a:gd name="T80" fmla="*/ 9 w 842"/>
                <a:gd name="T81" fmla="*/ 29 h 561"/>
                <a:gd name="T82" fmla="*/ 3 w 842"/>
                <a:gd name="T83" fmla="*/ 8 h 5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2"/>
                <a:gd name="T127" fmla="*/ 0 h 561"/>
                <a:gd name="T128" fmla="*/ 842 w 842"/>
                <a:gd name="T129" fmla="*/ 561 h 5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2" h="561">
                  <a:moveTo>
                    <a:pt x="0" y="15"/>
                  </a:moveTo>
                  <a:lnTo>
                    <a:pt x="3" y="44"/>
                  </a:lnTo>
                  <a:lnTo>
                    <a:pt x="9" y="71"/>
                  </a:lnTo>
                  <a:lnTo>
                    <a:pt x="13" y="99"/>
                  </a:lnTo>
                  <a:lnTo>
                    <a:pt x="21" y="126"/>
                  </a:lnTo>
                  <a:lnTo>
                    <a:pt x="30" y="153"/>
                  </a:lnTo>
                  <a:lnTo>
                    <a:pt x="38" y="179"/>
                  </a:lnTo>
                  <a:lnTo>
                    <a:pt x="49" y="204"/>
                  </a:lnTo>
                  <a:lnTo>
                    <a:pt x="61" y="229"/>
                  </a:lnTo>
                  <a:lnTo>
                    <a:pt x="74" y="254"/>
                  </a:lnTo>
                  <a:lnTo>
                    <a:pt x="89" y="277"/>
                  </a:lnTo>
                  <a:lnTo>
                    <a:pt x="103" y="300"/>
                  </a:lnTo>
                  <a:lnTo>
                    <a:pt x="118" y="321"/>
                  </a:lnTo>
                  <a:lnTo>
                    <a:pt x="135" y="342"/>
                  </a:lnTo>
                  <a:lnTo>
                    <a:pt x="154" y="363"/>
                  </a:lnTo>
                  <a:lnTo>
                    <a:pt x="173" y="382"/>
                  </a:lnTo>
                  <a:lnTo>
                    <a:pt x="192" y="401"/>
                  </a:lnTo>
                  <a:lnTo>
                    <a:pt x="213" y="420"/>
                  </a:lnTo>
                  <a:lnTo>
                    <a:pt x="234" y="437"/>
                  </a:lnTo>
                  <a:lnTo>
                    <a:pt x="255" y="454"/>
                  </a:lnTo>
                  <a:lnTo>
                    <a:pt x="278" y="469"/>
                  </a:lnTo>
                  <a:lnTo>
                    <a:pt x="301" y="483"/>
                  </a:lnTo>
                  <a:lnTo>
                    <a:pt x="326" y="496"/>
                  </a:lnTo>
                  <a:lnTo>
                    <a:pt x="352" y="506"/>
                  </a:lnTo>
                  <a:lnTo>
                    <a:pt x="377" y="519"/>
                  </a:lnTo>
                  <a:lnTo>
                    <a:pt x="402" y="527"/>
                  </a:lnTo>
                  <a:lnTo>
                    <a:pt x="429" y="536"/>
                  </a:lnTo>
                  <a:lnTo>
                    <a:pt x="457" y="544"/>
                  </a:lnTo>
                  <a:lnTo>
                    <a:pt x="484" y="548"/>
                  </a:lnTo>
                  <a:lnTo>
                    <a:pt x="511" y="555"/>
                  </a:lnTo>
                  <a:lnTo>
                    <a:pt x="541" y="557"/>
                  </a:lnTo>
                  <a:lnTo>
                    <a:pt x="568" y="559"/>
                  </a:lnTo>
                  <a:lnTo>
                    <a:pt x="598" y="561"/>
                  </a:lnTo>
                  <a:lnTo>
                    <a:pt x="629" y="559"/>
                  </a:lnTo>
                  <a:lnTo>
                    <a:pt x="659" y="557"/>
                  </a:lnTo>
                  <a:lnTo>
                    <a:pt x="688" y="553"/>
                  </a:lnTo>
                  <a:lnTo>
                    <a:pt x="717" y="548"/>
                  </a:lnTo>
                  <a:lnTo>
                    <a:pt x="747" y="542"/>
                  </a:lnTo>
                  <a:lnTo>
                    <a:pt x="776" y="534"/>
                  </a:lnTo>
                  <a:lnTo>
                    <a:pt x="804" y="523"/>
                  </a:lnTo>
                  <a:lnTo>
                    <a:pt x="831" y="513"/>
                  </a:lnTo>
                  <a:lnTo>
                    <a:pt x="835" y="506"/>
                  </a:lnTo>
                  <a:lnTo>
                    <a:pt x="842" y="500"/>
                  </a:lnTo>
                  <a:lnTo>
                    <a:pt x="812" y="513"/>
                  </a:lnTo>
                  <a:lnTo>
                    <a:pt x="783" y="523"/>
                  </a:lnTo>
                  <a:lnTo>
                    <a:pt x="753" y="532"/>
                  </a:lnTo>
                  <a:lnTo>
                    <a:pt x="724" y="540"/>
                  </a:lnTo>
                  <a:lnTo>
                    <a:pt x="692" y="544"/>
                  </a:lnTo>
                  <a:lnTo>
                    <a:pt x="663" y="548"/>
                  </a:lnTo>
                  <a:lnTo>
                    <a:pt x="629" y="553"/>
                  </a:lnTo>
                  <a:lnTo>
                    <a:pt x="598" y="553"/>
                  </a:lnTo>
                  <a:lnTo>
                    <a:pt x="568" y="553"/>
                  </a:lnTo>
                  <a:lnTo>
                    <a:pt x="539" y="550"/>
                  </a:lnTo>
                  <a:lnTo>
                    <a:pt x="511" y="546"/>
                  </a:lnTo>
                  <a:lnTo>
                    <a:pt x="484" y="542"/>
                  </a:lnTo>
                  <a:lnTo>
                    <a:pt x="455" y="536"/>
                  </a:lnTo>
                  <a:lnTo>
                    <a:pt x="429" y="527"/>
                  </a:lnTo>
                  <a:lnTo>
                    <a:pt x="402" y="519"/>
                  </a:lnTo>
                  <a:lnTo>
                    <a:pt x="377" y="511"/>
                  </a:lnTo>
                  <a:lnTo>
                    <a:pt x="352" y="498"/>
                  </a:lnTo>
                  <a:lnTo>
                    <a:pt x="326" y="487"/>
                  </a:lnTo>
                  <a:lnTo>
                    <a:pt x="301" y="473"/>
                  </a:lnTo>
                  <a:lnTo>
                    <a:pt x="278" y="460"/>
                  </a:lnTo>
                  <a:lnTo>
                    <a:pt x="255" y="443"/>
                  </a:lnTo>
                  <a:lnTo>
                    <a:pt x="234" y="429"/>
                  </a:lnTo>
                  <a:lnTo>
                    <a:pt x="213" y="410"/>
                  </a:lnTo>
                  <a:lnTo>
                    <a:pt x="192" y="393"/>
                  </a:lnTo>
                  <a:lnTo>
                    <a:pt x="173" y="374"/>
                  </a:lnTo>
                  <a:lnTo>
                    <a:pt x="154" y="353"/>
                  </a:lnTo>
                  <a:lnTo>
                    <a:pt x="137" y="332"/>
                  </a:lnTo>
                  <a:lnTo>
                    <a:pt x="120" y="311"/>
                  </a:lnTo>
                  <a:lnTo>
                    <a:pt x="103" y="288"/>
                  </a:lnTo>
                  <a:lnTo>
                    <a:pt x="89" y="265"/>
                  </a:lnTo>
                  <a:lnTo>
                    <a:pt x="76" y="242"/>
                  </a:lnTo>
                  <a:lnTo>
                    <a:pt x="63" y="216"/>
                  </a:lnTo>
                  <a:lnTo>
                    <a:pt x="53" y="191"/>
                  </a:lnTo>
                  <a:lnTo>
                    <a:pt x="42" y="166"/>
                  </a:lnTo>
                  <a:lnTo>
                    <a:pt x="32" y="139"/>
                  </a:lnTo>
                  <a:lnTo>
                    <a:pt x="26" y="113"/>
                  </a:lnTo>
                  <a:lnTo>
                    <a:pt x="19" y="86"/>
                  </a:lnTo>
                  <a:lnTo>
                    <a:pt x="13" y="57"/>
                  </a:lnTo>
                  <a:lnTo>
                    <a:pt x="9" y="29"/>
                  </a:lnTo>
                  <a:lnTo>
                    <a:pt x="7" y="0"/>
                  </a:lnTo>
                  <a:lnTo>
                    <a:pt x="3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C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7" name="Freeform 727"/>
            <p:cNvSpPr>
              <a:spLocks/>
            </p:cNvSpPr>
            <p:nvPr/>
          </p:nvSpPr>
          <p:spPr bwMode="auto">
            <a:xfrm>
              <a:off x="4118" y="2028"/>
              <a:ext cx="843" cy="563"/>
            </a:xfrm>
            <a:custGeom>
              <a:avLst/>
              <a:gdLst>
                <a:gd name="T0" fmla="*/ 4 w 843"/>
                <a:gd name="T1" fmla="*/ 42 h 563"/>
                <a:gd name="T2" fmla="*/ 12 w 843"/>
                <a:gd name="T3" fmla="*/ 98 h 563"/>
                <a:gd name="T4" fmla="*/ 27 w 843"/>
                <a:gd name="T5" fmla="*/ 153 h 563"/>
                <a:gd name="T6" fmla="*/ 48 w 843"/>
                <a:gd name="T7" fmla="*/ 203 h 563"/>
                <a:gd name="T8" fmla="*/ 71 w 843"/>
                <a:gd name="T9" fmla="*/ 254 h 563"/>
                <a:gd name="T10" fmla="*/ 100 w 843"/>
                <a:gd name="T11" fmla="*/ 300 h 563"/>
                <a:gd name="T12" fmla="*/ 134 w 843"/>
                <a:gd name="T13" fmla="*/ 344 h 563"/>
                <a:gd name="T14" fmla="*/ 170 w 843"/>
                <a:gd name="T15" fmla="*/ 384 h 563"/>
                <a:gd name="T16" fmla="*/ 210 w 843"/>
                <a:gd name="T17" fmla="*/ 422 h 563"/>
                <a:gd name="T18" fmla="*/ 252 w 843"/>
                <a:gd name="T19" fmla="*/ 454 h 563"/>
                <a:gd name="T20" fmla="*/ 298 w 843"/>
                <a:gd name="T21" fmla="*/ 483 h 563"/>
                <a:gd name="T22" fmla="*/ 349 w 843"/>
                <a:gd name="T23" fmla="*/ 508 h 563"/>
                <a:gd name="T24" fmla="*/ 399 w 843"/>
                <a:gd name="T25" fmla="*/ 529 h 563"/>
                <a:gd name="T26" fmla="*/ 454 w 843"/>
                <a:gd name="T27" fmla="*/ 546 h 563"/>
                <a:gd name="T28" fmla="*/ 508 w 843"/>
                <a:gd name="T29" fmla="*/ 556 h 563"/>
                <a:gd name="T30" fmla="*/ 565 w 843"/>
                <a:gd name="T31" fmla="*/ 561 h 563"/>
                <a:gd name="T32" fmla="*/ 626 w 843"/>
                <a:gd name="T33" fmla="*/ 561 h 563"/>
                <a:gd name="T34" fmla="*/ 687 w 843"/>
                <a:gd name="T35" fmla="*/ 554 h 563"/>
                <a:gd name="T36" fmla="*/ 748 w 843"/>
                <a:gd name="T37" fmla="*/ 542 h 563"/>
                <a:gd name="T38" fmla="*/ 805 w 843"/>
                <a:gd name="T39" fmla="*/ 525 h 563"/>
                <a:gd name="T40" fmla="*/ 839 w 843"/>
                <a:gd name="T41" fmla="*/ 506 h 563"/>
                <a:gd name="T42" fmla="*/ 813 w 843"/>
                <a:gd name="T43" fmla="*/ 512 h 563"/>
                <a:gd name="T44" fmla="*/ 754 w 843"/>
                <a:gd name="T45" fmla="*/ 533 h 563"/>
                <a:gd name="T46" fmla="*/ 691 w 843"/>
                <a:gd name="T47" fmla="*/ 546 h 563"/>
                <a:gd name="T48" fmla="*/ 628 w 843"/>
                <a:gd name="T49" fmla="*/ 554 h 563"/>
                <a:gd name="T50" fmla="*/ 565 w 843"/>
                <a:gd name="T51" fmla="*/ 554 h 563"/>
                <a:gd name="T52" fmla="*/ 508 w 843"/>
                <a:gd name="T53" fmla="*/ 548 h 563"/>
                <a:gd name="T54" fmla="*/ 452 w 843"/>
                <a:gd name="T55" fmla="*/ 538 h 563"/>
                <a:gd name="T56" fmla="*/ 399 w 843"/>
                <a:gd name="T57" fmla="*/ 521 h 563"/>
                <a:gd name="T58" fmla="*/ 346 w 843"/>
                <a:gd name="T59" fmla="*/ 500 h 563"/>
                <a:gd name="T60" fmla="*/ 298 w 843"/>
                <a:gd name="T61" fmla="*/ 475 h 563"/>
                <a:gd name="T62" fmla="*/ 252 w 843"/>
                <a:gd name="T63" fmla="*/ 445 h 563"/>
                <a:gd name="T64" fmla="*/ 210 w 843"/>
                <a:gd name="T65" fmla="*/ 411 h 563"/>
                <a:gd name="T66" fmla="*/ 170 w 843"/>
                <a:gd name="T67" fmla="*/ 374 h 563"/>
                <a:gd name="T68" fmla="*/ 134 w 843"/>
                <a:gd name="T69" fmla="*/ 334 h 563"/>
                <a:gd name="T70" fmla="*/ 103 w 843"/>
                <a:gd name="T71" fmla="*/ 288 h 563"/>
                <a:gd name="T72" fmla="*/ 73 w 843"/>
                <a:gd name="T73" fmla="*/ 241 h 563"/>
                <a:gd name="T74" fmla="*/ 50 w 843"/>
                <a:gd name="T75" fmla="*/ 191 h 563"/>
                <a:gd name="T76" fmla="*/ 31 w 843"/>
                <a:gd name="T77" fmla="*/ 138 h 563"/>
                <a:gd name="T78" fmla="*/ 18 w 843"/>
                <a:gd name="T79" fmla="*/ 84 h 563"/>
                <a:gd name="T80" fmla="*/ 10 w 843"/>
                <a:gd name="T81" fmla="*/ 27 h 563"/>
                <a:gd name="T82" fmla="*/ 4 w 843"/>
                <a:gd name="T83" fmla="*/ 6 h 5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3"/>
                <a:gd name="T127" fmla="*/ 0 h 563"/>
                <a:gd name="T128" fmla="*/ 843 w 843"/>
                <a:gd name="T129" fmla="*/ 563 h 5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3" h="563">
                  <a:moveTo>
                    <a:pt x="0" y="14"/>
                  </a:moveTo>
                  <a:lnTo>
                    <a:pt x="4" y="42"/>
                  </a:lnTo>
                  <a:lnTo>
                    <a:pt x="8" y="71"/>
                  </a:lnTo>
                  <a:lnTo>
                    <a:pt x="12" y="98"/>
                  </a:lnTo>
                  <a:lnTo>
                    <a:pt x="21" y="126"/>
                  </a:lnTo>
                  <a:lnTo>
                    <a:pt x="27" y="153"/>
                  </a:lnTo>
                  <a:lnTo>
                    <a:pt x="37" y="178"/>
                  </a:lnTo>
                  <a:lnTo>
                    <a:pt x="48" y="203"/>
                  </a:lnTo>
                  <a:lnTo>
                    <a:pt x="58" y="229"/>
                  </a:lnTo>
                  <a:lnTo>
                    <a:pt x="71" y="254"/>
                  </a:lnTo>
                  <a:lnTo>
                    <a:pt x="86" y="277"/>
                  </a:lnTo>
                  <a:lnTo>
                    <a:pt x="100" y="300"/>
                  </a:lnTo>
                  <a:lnTo>
                    <a:pt x="117" y="321"/>
                  </a:lnTo>
                  <a:lnTo>
                    <a:pt x="134" y="344"/>
                  </a:lnTo>
                  <a:lnTo>
                    <a:pt x="151" y="365"/>
                  </a:lnTo>
                  <a:lnTo>
                    <a:pt x="170" y="384"/>
                  </a:lnTo>
                  <a:lnTo>
                    <a:pt x="189" y="403"/>
                  </a:lnTo>
                  <a:lnTo>
                    <a:pt x="210" y="422"/>
                  </a:lnTo>
                  <a:lnTo>
                    <a:pt x="231" y="439"/>
                  </a:lnTo>
                  <a:lnTo>
                    <a:pt x="252" y="454"/>
                  </a:lnTo>
                  <a:lnTo>
                    <a:pt x="275" y="470"/>
                  </a:lnTo>
                  <a:lnTo>
                    <a:pt x="298" y="483"/>
                  </a:lnTo>
                  <a:lnTo>
                    <a:pt x="323" y="498"/>
                  </a:lnTo>
                  <a:lnTo>
                    <a:pt x="349" y="508"/>
                  </a:lnTo>
                  <a:lnTo>
                    <a:pt x="374" y="521"/>
                  </a:lnTo>
                  <a:lnTo>
                    <a:pt x="399" y="529"/>
                  </a:lnTo>
                  <a:lnTo>
                    <a:pt x="426" y="538"/>
                  </a:lnTo>
                  <a:lnTo>
                    <a:pt x="454" y="546"/>
                  </a:lnTo>
                  <a:lnTo>
                    <a:pt x="481" y="552"/>
                  </a:lnTo>
                  <a:lnTo>
                    <a:pt x="508" y="556"/>
                  </a:lnTo>
                  <a:lnTo>
                    <a:pt x="538" y="559"/>
                  </a:lnTo>
                  <a:lnTo>
                    <a:pt x="565" y="561"/>
                  </a:lnTo>
                  <a:lnTo>
                    <a:pt x="595" y="563"/>
                  </a:lnTo>
                  <a:lnTo>
                    <a:pt x="626" y="561"/>
                  </a:lnTo>
                  <a:lnTo>
                    <a:pt x="658" y="559"/>
                  </a:lnTo>
                  <a:lnTo>
                    <a:pt x="687" y="554"/>
                  </a:lnTo>
                  <a:lnTo>
                    <a:pt x="719" y="550"/>
                  </a:lnTo>
                  <a:lnTo>
                    <a:pt x="748" y="542"/>
                  </a:lnTo>
                  <a:lnTo>
                    <a:pt x="778" y="533"/>
                  </a:lnTo>
                  <a:lnTo>
                    <a:pt x="805" y="525"/>
                  </a:lnTo>
                  <a:lnTo>
                    <a:pt x="832" y="512"/>
                  </a:lnTo>
                  <a:lnTo>
                    <a:pt x="839" y="506"/>
                  </a:lnTo>
                  <a:lnTo>
                    <a:pt x="843" y="500"/>
                  </a:lnTo>
                  <a:lnTo>
                    <a:pt x="813" y="512"/>
                  </a:lnTo>
                  <a:lnTo>
                    <a:pt x="784" y="523"/>
                  </a:lnTo>
                  <a:lnTo>
                    <a:pt x="754" y="533"/>
                  </a:lnTo>
                  <a:lnTo>
                    <a:pt x="723" y="540"/>
                  </a:lnTo>
                  <a:lnTo>
                    <a:pt x="691" y="546"/>
                  </a:lnTo>
                  <a:lnTo>
                    <a:pt x="660" y="550"/>
                  </a:lnTo>
                  <a:lnTo>
                    <a:pt x="628" y="554"/>
                  </a:lnTo>
                  <a:lnTo>
                    <a:pt x="595" y="554"/>
                  </a:lnTo>
                  <a:lnTo>
                    <a:pt x="565" y="554"/>
                  </a:lnTo>
                  <a:lnTo>
                    <a:pt x="536" y="552"/>
                  </a:lnTo>
                  <a:lnTo>
                    <a:pt x="508" y="548"/>
                  </a:lnTo>
                  <a:lnTo>
                    <a:pt x="481" y="544"/>
                  </a:lnTo>
                  <a:lnTo>
                    <a:pt x="452" y="538"/>
                  </a:lnTo>
                  <a:lnTo>
                    <a:pt x="426" y="529"/>
                  </a:lnTo>
                  <a:lnTo>
                    <a:pt x="399" y="521"/>
                  </a:lnTo>
                  <a:lnTo>
                    <a:pt x="374" y="512"/>
                  </a:lnTo>
                  <a:lnTo>
                    <a:pt x="346" y="500"/>
                  </a:lnTo>
                  <a:lnTo>
                    <a:pt x="323" y="489"/>
                  </a:lnTo>
                  <a:lnTo>
                    <a:pt x="298" y="475"/>
                  </a:lnTo>
                  <a:lnTo>
                    <a:pt x="275" y="460"/>
                  </a:lnTo>
                  <a:lnTo>
                    <a:pt x="252" y="445"/>
                  </a:lnTo>
                  <a:lnTo>
                    <a:pt x="231" y="428"/>
                  </a:lnTo>
                  <a:lnTo>
                    <a:pt x="210" y="411"/>
                  </a:lnTo>
                  <a:lnTo>
                    <a:pt x="189" y="393"/>
                  </a:lnTo>
                  <a:lnTo>
                    <a:pt x="170" y="374"/>
                  </a:lnTo>
                  <a:lnTo>
                    <a:pt x="151" y="355"/>
                  </a:lnTo>
                  <a:lnTo>
                    <a:pt x="134" y="334"/>
                  </a:lnTo>
                  <a:lnTo>
                    <a:pt x="117" y="311"/>
                  </a:lnTo>
                  <a:lnTo>
                    <a:pt x="103" y="288"/>
                  </a:lnTo>
                  <a:lnTo>
                    <a:pt x="88" y="264"/>
                  </a:lnTo>
                  <a:lnTo>
                    <a:pt x="73" y="241"/>
                  </a:lnTo>
                  <a:lnTo>
                    <a:pt x="63" y="216"/>
                  </a:lnTo>
                  <a:lnTo>
                    <a:pt x="50" y="191"/>
                  </a:lnTo>
                  <a:lnTo>
                    <a:pt x="39" y="166"/>
                  </a:lnTo>
                  <a:lnTo>
                    <a:pt x="31" y="138"/>
                  </a:lnTo>
                  <a:lnTo>
                    <a:pt x="25" y="111"/>
                  </a:lnTo>
                  <a:lnTo>
                    <a:pt x="18" y="84"/>
                  </a:lnTo>
                  <a:lnTo>
                    <a:pt x="12" y="56"/>
                  </a:lnTo>
                  <a:lnTo>
                    <a:pt x="10" y="27"/>
                  </a:lnTo>
                  <a:lnTo>
                    <a:pt x="6" y="0"/>
                  </a:lnTo>
                  <a:lnTo>
                    <a:pt x="4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2C6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8" name="Freeform 728"/>
            <p:cNvSpPr>
              <a:spLocks/>
            </p:cNvSpPr>
            <p:nvPr/>
          </p:nvSpPr>
          <p:spPr bwMode="auto">
            <a:xfrm>
              <a:off x="4122" y="2019"/>
              <a:ext cx="843" cy="568"/>
            </a:xfrm>
            <a:custGeom>
              <a:avLst/>
              <a:gdLst>
                <a:gd name="T0" fmla="*/ 2 w 843"/>
                <a:gd name="T1" fmla="*/ 44 h 568"/>
                <a:gd name="T2" fmla="*/ 12 w 843"/>
                <a:gd name="T3" fmla="*/ 101 h 568"/>
                <a:gd name="T4" fmla="*/ 25 w 843"/>
                <a:gd name="T5" fmla="*/ 154 h 568"/>
                <a:gd name="T6" fmla="*/ 46 w 843"/>
                <a:gd name="T7" fmla="*/ 206 h 568"/>
                <a:gd name="T8" fmla="*/ 69 w 843"/>
                <a:gd name="T9" fmla="*/ 257 h 568"/>
                <a:gd name="T10" fmla="*/ 96 w 843"/>
                <a:gd name="T11" fmla="*/ 303 h 568"/>
                <a:gd name="T12" fmla="*/ 130 w 843"/>
                <a:gd name="T13" fmla="*/ 347 h 568"/>
                <a:gd name="T14" fmla="*/ 166 w 843"/>
                <a:gd name="T15" fmla="*/ 389 h 568"/>
                <a:gd name="T16" fmla="*/ 206 w 843"/>
                <a:gd name="T17" fmla="*/ 425 h 568"/>
                <a:gd name="T18" fmla="*/ 248 w 843"/>
                <a:gd name="T19" fmla="*/ 458 h 568"/>
                <a:gd name="T20" fmla="*/ 294 w 843"/>
                <a:gd name="T21" fmla="*/ 488 h 568"/>
                <a:gd name="T22" fmla="*/ 345 w 843"/>
                <a:gd name="T23" fmla="*/ 513 h 568"/>
                <a:gd name="T24" fmla="*/ 395 w 843"/>
                <a:gd name="T25" fmla="*/ 534 h 568"/>
                <a:gd name="T26" fmla="*/ 448 w 843"/>
                <a:gd name="T27" fmla="*/ 551 h 568"/>
                <a:gd name="T28" fmla="*/ 504 w 843"/>
                <a:gd name="T29" fmla="*/ 561 h 568"/>
                <a:gd name="T30" fmla="*/ 561 w 843"/>
                <a:gd name="T31" fmla="*/ 568 h 568"/>
                <a:gd name="T32" fmla="*/ 622 w 843"/>
                <a:gd name="T33" fmla="*/ 568 h 568"/>
                <a:gd name="T34" fmla="*/ 685 w 843"/>
                <a:gd name="T35" fmla="*/ 559 h 568"/>
                <a:gd name="T36" fmla="*/ 746 w 843"/>
                <a:gd name="T37" fmla="*/ 547 h 568"/>
                <a:gd name="T38" fmla="*/ 805 w 843"/>
                <a:gd name="T39" fmla="*/ 528 h 568"/>
                <a:gd name="T40" fmla="*/ 839 w 843"/>
                <a:gd name="T41" fmla="*/ 509 h 568"/>
                <a:gd name="T42" fmla="*/ 814 w 843"/>
                <a:gd name="T43" fmla="*/ 515 h 568"/>
                <a:gd name="T44" fmla="*/ 753 w 843"/>
                <a:gd name="T45" fmla="*/ 538 h 568"/>
                <a:gd name="T46" fmla="*/ 689 w 843"/>
                <a:gd name="T47" fmla="*/ 551 h 568"/>
                <a:gd name="T48" fmla="*/ 624 w 843"/>
                <a:gd name="T49" fmla="*/ 559 h 568"/>
                <a:gd name="T50" fmla="*/ 561 w 843"/>
                <a:gd name="T51" fmla="*/ 559 h 568"/>
                <a:gd name="T52" fmla="*/ 504 w 843"/>
                <a:gd name="T53" fmla="*/ 553 h 568"/>
                <a:gd name="T54" fmla="*/ 448 w 843"/>
                <a:gd name="T55" fmla="*/ 542 h 568"/>
                <a:gd name="T56" fmla="*/ 395 w 843"/>
                <a:gd name="T57" fmla="*/ 526 h 568"/>
                <a:gd name="T58" fmla="*/ 342 w 843"/>
                <a:gd name="T59" fmla="*/ 505 h 568"/>
                <a:gd name="T60" fmla="*/ 294 w 843"/>
                <a:gd name="T61" fmla="*/ 479 h 568"/>
                <a:gd name="T62" fmla="*/ 248 w 843"/>
                <a:gd name="T63" fmla="*/ 450 h 568"/>
                <a:gd name="T64" fmla="*/ 206 w 843"/>
                <a:gd name="T65" fmla="*/ 416 h 568"/>
                <a:gd name="T66" fmla="*/ 166 w 843"/>
                <a:gd name="T67" fmla="*/ 378 h 568"/>
                <a:gd name="T68" fmla="*/ 130 w 843"/>
                <a:gd name="T69" fmla="*/ 336 h 568"/>
                <a:gd name="T70" fmla="*/ 99 w 843"/>
                <a:gd name="T71" fmla="*/ 292 h 568"/>
                <a:gd name="T72" fmla="*/ 71 w 843"/>
                <a:gd name="T73" fmla="*/ 244 h 568"/>
                <a:gd name="T74" fmla="*/ 48 w 843"/>
                <a:gd name="T75" fmla="*/ 194 h 568"/>
                <a:gd name="T76" fmla="*/ 29 w 843"/>
                <a:gd name="T77" fmla="*/ 141 h 568"/>
                <a:gd name="T78" fmla="*/ 17 w 843"/>
                <a:gd name="T79" fmla="*/ 86 h 568"/>
                <a:gd name="T80" fmla="*/ 8 w 843"/>
                <a:gd name="T81" fmla="*/ 30 h 568"/>
                <a:gd name="T82" fmla="*/ 2 w 843"/>
                <a:gd name="T83" fmla="*/ 9 h 5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3"/>
                <a:gd name="T127" fmla="*/ 0 h 568"/>
                <a:gd name="T128" fmla="*/ 843 w 843"/>
                <a:gd name="T129" fmla="*/ 568 h 5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3" h="568">
                  <a:moveTo>
                    <a:pt x="0" y="15"/>
                  </a:moveTo>
                  <a:lnTo>
                    <a:pt x="2" y="44"/>
                  </a:lnTo>
                  <a:lnTo>
                    <a:pt x="6" y="72"/>
                  </a:lnTo>
                  <a:lnTo>
                    <a:pt x="12" y="101"/>
                  </a:lnTo>
                  <a:lnTo>
                    <a:pt x="19" y="128"/>
                  </a:lnTo>
                  <a:lnTo>
                    <a:pt x="25" y="154"/>
                  </a:lnTo>
                  <a:lnTo>
                    <a:pt x="35" y="181"/>
                  </a:lnTo>
                  <a:lnTo>
                    <a:pt x="46" y="206"/>
                  </a:lnTo>
                  <a:lnTo>
                    <a:pt x="56" y="231"/>
                  </a:lnTo>
                  <a:lnTo>
                    <a:pt x="69" y="257"/>
                  </a:lnTo>
                  <a:lnTo>
                    <a:pt x="82" y="280"/>
                  </a:lnTo>
                  <a:lnTo>
                    <a:pt x="96" y="303"/>
                  </a:lnTo>
                  <a:lnTo>
                    <a:pt x="113" y="326"/>
                  </a:lnTo>
                  <a:lnTo>
                    <a:pt x="130" y="347"/>
                  </a:lnTo>
                  <a:lnTo>
                    <a:pt x="147" y="368"/>
                  </a:lnTo>
                  <a:lnTo>
                    <a:pt x="166" y="389"/>
                  </a:lnTo>
                  <a:lnTo>
                    <a:pt x="185" y="408"/>
                  </a:lnTo>
                  <a:lnTo>
                    <a:pt x="206" y="425"/>
                  </a:lnTo>
                  <a:lnTo>
                    <a:pt x="227" y="444"/>
                  </a:lnTo>
                  <a:lnTo>
                    <a:pt x="248" y="458"/>
                  </a:lnTo>
                  <a:lnTo>
                    <a:pt x="271" y="475"/>
                  </a:lnTo>
                  <a:lnTo>
                    <a:pt x="294" y="488"/>
                  </a:lnTo>
                  <a:lnTo>
                    <a:pt x="319" y="502"/>
                  </a:lnTo>
                  <a:lnTo>
                    <a:pt x="345" y="513"/>
                  </a:lnTo>
                  <a:lnTo>
                    <a:pt x="370" y="526"/>
                  </a:lnTo>
                  <a:lnTo>
                    <a:pt x="395" y="534"/>
                  </a:lnTo>
                  <a:lnTo>
                    <a:pt x="422" y="542"/>
                  </a:lnTo>
                  <a:lnTo>
                    <a:pt x="448" y="551"/>
                  </a:lnTo>
                  <a:lnTo>
                    <a:pt x="477" y="557"/>
                  </a:lnTo>
                  <a:lnTo>
                    <a:pt x="504" y="561"/>
                  </a:lnTo>
                  <a:lnTo>
                    <a:pt x="532" y="565"/>
                  </a:lnTo>
                  <a:lnTo>
                    <a:pt x="561" y="568"/>
                  </a:lnTo>
                  <a:lnTo>
                    <a:pt x="591" y="568"/>
                  </a:lnTo>
                  <a:lnTo>
                    <a:pt x="622" y="568"/>
                  </a:lnTo>
                  <a:lnTo>
                    <a:pt x="656" y="563"/>
                  </a:lnTo>
                  <a:lnTo>
                    <a:pt x="685" y="559"/>
                  </a:lnTo>
                  <a:lnTo>
                    <a:pt x="717" y="555"/>
                  </a:lnTo>
                  <a:lnTo>
                    <a:pt x="746" y="547"/>
                  </a:lnTo>
                  <a:lnTo>
                    <a:pt x="776" y="538"/>
                  </a:lnTo>
                  <a:lnTo>
                    <a:pt x="805" y="528"/>
                  </a:lnTo>
                  <a:lnTo>
                    <a:pt x="835" y="515"/>
                  </a:lnTo>
                  <a:lnTo>
                    <a:pt x="839" y="509"/>
                  </a:lnTo>
                  <a:lnTo>
                    <a:pt x="843" y="502"/>
                  </a:lnTo>
                  <a:lnTo>
                    <a:pt x="814" y="515"/>
                  </a:lnTo>
                  <a:lnTo>
                    <a:pt x="784" y="528"/>
                  </a:lnTo>
                  <a:lnTo>
                    <a:pt x="753" y="538"/>
                  </a:lnTo>
                  <a:lnTo>
                    <a:pt x="723" y="544"/>
                  </a:lnTo>
                  <a:lnTo>
                    <a:pt x="689" y="551"/>
                  </a:lnTo>
                  <a:lnTo>
                    <a:pt x="658" y="557"/>
                  </a:lnTo>
                  <a:lnTo>
                    <a:pt x="624" y="559"/>
                  </a:lnTo>
                  <a:lnTo>
                    <a:pt x="591" y="559"/>
                  </a:lnTo>
                  <a:lnTo>
                    <a:pt x="561" y="559"/>
                  </a:lnTo>
                  <a:lnTo>
                    <a:pt x="532" y="557"/>
                  </a:lnTo>
                  <a:lnTo>
                    <a:pt x="504" y="553"/>
                  </a:lnTo>
                  <a:lnTo>
                    <a:pt x="477" y="549"/>
                  </a:lnTo>
                  <a:lnTo>
                    <a:pt x="448" y="542"/>
                  </a:lnTo>
                  <a:lnTo>
                    <a:pt x="420" y="536"/>
                  </a:lnTo>
                  <a:lnTo>
                    <a:pt x="395" y="526"/>
                  </a:lnTo>
                  <a:lnTo>
                    <a:pt x="370" y="517"/>
                  </a:lnTo>
                  <a:lnTo>
                    <a:pt x="342" y="505"/>
                  </a:lnTo>
                  <a:lnTo>
                    <a:pt x="319" y="494"/>
                  </a:lnTo>
                  <a:lnTo>
                    <a:pt x="294" y="479"/>
                  </a:lnTo>
                  <a:lnTo>
                    <a:pt x="271" y="465"/>
                  </a:lnTo>
                  <a:lnTo>
                    <a:pt x="248" y="450"/>
                  </a:lnTo>
                  <a:lnTo>
                    <a:pt x="227" y="433"/>
                  </a:lnTo>
                  <a:lnTo>
                    <a:pt x="206" y="416"/>
                  </a:lnTo>
                  <a:lnTo>
                    <a:pt x="185" y="397"/>
                  </a:lnTo>
                  <a:lnTo>
                    <a:pt x="166" y="378"/>
                  </a:lnTo>
                  <a:lnTo>
                    <a:pt x="149" y="357"/>
                  </a:lnTo>
                  <a:lnTo>
                    <a:pt x="130" y="336"/>
                  </a:lnTo>
                  <a:lnTo>
                    <a:pt x="113" y="315"/>
                  </a:lnTo>
                  <a:lnTo>
                    <a:pt x="99" y="292"/>
                  </a:lnTo>
                  <a:lnTo>
                    <a:pt x="84" y="269"/>
                  </a:lnTo>
                  <a:lnTo>
                    <a:pt x="71" y="244"/>
                  </a:lnTo>
                  <a:lnTo>
                    <a:pt x="59" y="219"/>
                  </a:lnTo>
                  <a:lnTo>
                    <a:pt x="48" y="194"/>
                  </a:lnTo>
                  <a:lnTo>
                    <a:pt x="38" y="168"/>
                  </a:lnTo>
                  <a:lnTo>
                    <a:pt x="29" y="141"/>
                  </a:lnTo>
                  <a:lnTo>
                    <a:pt x="23" y="114"/>
                  </a:lnTo>
                  <a:lnTo>
                    <a:pt x="17" y="86"/>
                  </a:lnTo>
                  <a:lnTo>
                    <a:pt x="12" y="59"/>
                  </a:lnTo>
                  <a:lnTo>
                    <a:pt x="8" y="30"/>
                  </a:lnTo>
                  <a:lnTo>
                    <a:pt x="6" y="0"/>
                  </a:lnTo>
                  <a:lnTo>
                    <a:pt x="2" y="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69" name="Freeform 729"/>
            <p:cNvSpPr>
              <a:spLocks/>
            </p:cNvSpPr>
            <p:nvPr/>
          </p:nvSpPr>
          <p:spPr bwMode="auto">
            <a:xfrm>
              <a:off x="4124" y="2013"/>
              <a:ext cx="845" cy="569"/>
            </a:xfrm>
            <a:custGeom>
              <a:avLst/>
              <a:gdLst>
                <a:gd name="T0" fmla="*/ 4 w 845"/>
                <a:gd name="T1" fmla="*/ 42 h 569"/>
                <a:gd name="T2" fmla="*/ 12 w 845"/>
                <a:gd name="T3" fmla="*/ 99 h 569"/>
                <a:gd name="T4" fmla="*/ 25 w 845"/>
                <a:gd name="T5" fmla="*/ 153 h 569"/>
                <a:gd name="T6" fmla="*/ 44 w 845"/>
                <a:gd name="T7" fmla="*/ 206 h 569"/>
                <a:gd name="T8" fmla="*/ 67 w 845"/>
                <a:gd name="T9" fmla="*/ 256 h 569"/>
                <a:gd name="T10" fmla="*/ 97 w 845"/>
                <a:gd name="T11" fmla="*/ 303 h 569"/>
                <a:gd name="T12" fmla="*/ 128 w 845"/>
                <a:gd name="T13" fmla="*/ 349 h 569"/>
                <a:gd name="T14" fmla="*/ 164 w 845"/>
                <a:gd name="T15" fmla="*/ 389 h 569"/>
                <a:gd name="T16" fmla="*/ 204 w 845"/>
                <a:gd name="T17" fmla="*/ 426 h 569"/>
                <a:gd name="T18" fmla="*/ 246 w 845"/>
                <a:gd name="T19" fmla="*/ 460 h 569"/>
                <a:gd name="T20" fmla="*/ 292 w 845"/>
                <a:gd name="T21" fmla="*/ 490 h 569"/>
                <a:gd name="T22" fmla="*/ 340 w 845"/>
                <a:gd name="T23" fmla="*/ 515 h 569"/>
                <a:gd name="T24" fmla="*/ 393 w 845"/>
                <a:gd name="T25" fmla="*/ 536 h 569"/>
                <a:gd name="T26" fmla="*/ 446 w 845"/>
                <a:gd name="T27" fmla="*/ 553 h 569"/>
                <a:gd name="T28" fmla="*/ 502 w 845"/>
                <a:gd name="T29" fmla="*/ 563 h 569"/>
                <a:gd name="T30" fmla="*/ 559 w 845"/>
                <a:gd name="T31" fmla="*/ 569 h 569"/>
                <a:gd name="T32" fmla="*/ 622 w 845"/>
                <a:gd name="T33" fmla="*/ 569 h 569"/>
                <a:gd name="T34" fmla="*/ 685 w 845"/>
                <a:gd name="T35" fmla="*/ 561 h 569"/>
                <a:gd name="T36" fmla="*/ 748 w 845"/>
                <a:gd name="T37" fmla="*/ 548 h 569"/>
                <a:gd name="T38" fmla="*/ 807 w 845"/>
                <a:gd name="T39" fmla="*/ 527 h 569"/>
                <a:gd name="T40" fmla="*/ 841 w 845"/>
                <a:gd name="T41" fmla="*/ 508 h 569"/>
                <a:gd name="T42" fmla="*/ 816 w 845"/>
                <a:gd name="T43" fmla="*/ 517 h 569"/>
                <a:gd name="T44" fmla="*/ 755 w 845"/>
                <a:gd name="T45" fmla="*/ 538 h 569"/>
                <a:gd name="T46" fmla="*/ 690 w 845"/>
                <a:gd name="T47" fmla="*/ 553 h 569"/>
                <a:gd name="T48" fmla="*/ 622 w 845"/>
                <a:gd name="T49" fmla="*/ 561 h 569"/>
                <a:gd name="T50" fmla="*/ 559 w 845"/>
                <a:gd name="T51" fmla="*/ 561 h 569"/>
                <a:gd name="T52" fmla="*/ 502 w 845"/>
                <a:gd name="T53" fmla="*/ 557 h 569"/>
                <a:gd name="T54" fmla="*/ 446 w 845"/>
                <a:gd name="T55" fmla="*/ 544 h 569"/>
                <a:gd name="T56" fmla="*/ 393 w 845"/>
                <a:gd name="T57" fmla="*/ 527 h 569"/>
                <a:gd name="T58" fmla="*/ 340 w 845"/>
                <a:gd name="T59" fmla="*/ 506 h 569"/>
                <a:gd name="T60" fmla="*/ 292 w 845"/>
                <a:gd name="T61" fmla="*/ 481 h 569"/>
                <a:gd name="T62" fmla="*/ 246 w 845"/>
                <a:gd name="T63" fmla="*/ 452 h 569"/>
                <a:gd name="T64" fmla="*/ 204 w 845"/>
                <a:gd name="T65" fmla="*/ 416 h 569"/>
                <a:gd name="T66" fmla="*/ 166 w 845"/>
                <a:gd name="T67" fmla="*/ 378 h 569"/>
                <a:gd name="T68" fmla="*/ 130 w 845"/>
                <a:gd name="T69" fmla="*/ 336 h 569"/>
                <a:gd name="T70" fmla="*/ 99 w 845"/>
                <a:gd name="T71" fmla="*/ 292 h 569"/>
                <a:gd name="T72" fmla="*/ 71 w 845"/>
                <a:gd name="T73" fmla="*/ 244 h 569"/>
                <a:gd name="T74" fmla="*/ 48 w 845"/>
                <a:gd name="T75" fmla="*/ 193 h 569"/>
                <a:gd name="T76" fmla="*/ 29 w 845"/>
                <a:gd name="T77" fmla="*/ 141 h 569"/>
                <a:gd name="T78" fmla="*/ 17 w 845"/>
                <a:gd name="T79" fmla="*/ 86 h 569"/>
                <a:gd name="T80" fmla="*/ 10 w 845"/>
                <a:gd name="T81" fmla="*/ 29 h 569"/>
                <a:gd name="T82" fmla="*/ 4 w 845"/>
                <a:gd name="T83" fmla="*/ 6 h 56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5"/>
                <a:gd name="T127" fmla="*/ 0 h 569"/>
                <a:gd name="T128" fmla="*/ 845 w 845"/>
                <a:gd name="T129" fmla="*/ 569 h 56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5" h="569">
                  <a:moveTo>
                    <a:pt x="0" y="15"/>
                  </a:moveTo>
                  <a:lnTo>
                    <a:pt x="4" y="42"/>
                  </a:lnTo>
                  <a:lnTo>
                    <a:pt x="6" y="71"/>
                  </a:lnTo>
                  <a:lnTo>
                    <a:pt x="12" y="99"/>
                  </a:lnTo>
                  <a:lnTo>
                    <a:pt x="19" y="126"/>
                  </a:lnTo>
                  <a:lnTo>
                    <a:pt x="25" y="153"/>
                  </a:lnTo>
                  <a:lnTo>
                    <a:pt x="33" y="181"/>
                  </a:lnTo>
                  <a:lnTo>
                    <a:pt x="44" y="206"/>
                  </a:lnTo>
                  <a:lnTo>
                    <a:pt x="57" y="231"/>
                  </a:lnTo>
                  <a:lnTo>
                    <a:pt x="67" y="256"/>
                  </a:lnTo>
                  <a:lnTo>
                    <a:pt x="82" y="279"/>
                  </a:lnTo>
                  <a:lnTo>
                    <a:pt x="97" y="303"/>
                  </a:lnTo>
                  <a:lnTo>
                    <a:pt x="111" y="326"/>
                  </a:lnTo>
                  <a:lnTo>
                    <a:pt x="128" y="349"/>
                  </a:lnTo>
                  <a:lnTo>
                    <a:pt x="145" y="370"/>
                  </a:lnTo>
                  <a:lnTo>
                    <a:pt x="164" y="389"/>
                  </a:lnTo>
                  <a:lnTo>
                    <a:pt x="183" y="408"/>
                  </a:lnTo>
                  <a:lnTo>
                    <a:pt x="204" y="426"/>
                  </a:lnTo>
                  <a:lnTo>
                    <a:pt x="225" y="443"/>
                  </a:lnTo>
                  <a:lnTo>
                    <a:pt x="246" y="460"/>
                  </a:lnTo>
                  <a:lnTo>
                    <a:pt x="269" y="475"/>
                  </a:lnTo>
                  <a:lnTo>
                    <a:pt x="292" y="490"/>
                  </a:lnTo>
                  <a:lnTo>
                    <a:pt x="317" y="504"/>
                  </a:lnTo>
                  <a:lnTo>
                    <a:pt x="340" y="515"/>
                  </a:lnTo>
                  <a:lnTo>
                    <a:pt x="368" y="527"/>
                  </a:lnTo>
                  <a:lnTo>
                    <a:pt x="393" y="536"/>
                  </a:lnTo>
                  <a:lnTo>
                    <a:pt x="420" y="544"/>
                  </a:lnTo>
                  <a:lnTo>
                    <a:pt x="446" y="553"/>
                  </a:lnTo>
                  <a:lnTo>
                    <a:pt x="475" y="559"/>
                  </a:lnTo>
                  <a:lnTo>
                    <a:pt x="502" y="563"/>
                  </a:lnTo>
                  <a:lnTo>
                    <a:pt x="530" y="567"/>
                  </a:lnTo>
                  <a:lnTo>
                    <a:pt x="559" y="569"/>
                  </a:lnTo>
                  <a:lnTo>
                    <a:pt x="589" y="569"/>
                  </a:lnTo>
                  <a:lnTo>
                    <a:pt x="622" y="569"/>
                  </a:lnTo>
                  <a:lnTo>
                    <a:pt x="654" y="565"/>
                  </a:lnTo>
                  <a:lnTo>
                    <a:pt x="685" y="561"/>
                  </a:lnTo>
                  <a:lnTo>
                    <a:pt x="717" y="555"/>
                  </a:lnTo>
                  <a:lnTo>
                    <a:pt x="748" y="548"/>
                  </a:lnTo>
                  <a:lnTo>
                    <a:pt x="778" y="538"/>
                  </a:lnTo>
                  <a:lnTo>
                    <a:pt x="807" y="527"/>
                  </a:lnTo>
                  <a:lnTo>
                    <a:pt x="837" y="515"/>
                  </a:lnTo>
                  <a:lnTo>
                    <a:pt x="841" y="508"/>
                  </a:lnTo>
                  <a:lnTo>
                    <a:pt x="845" y="502"/>
                  </a:lnTo>
                  <a:lnTo>
                    <a:pt x="816" y="517"/>
                  </a:lnTo>
                  <a:lnTo>
                    <a:pt x="786" y="527"/>
                  </a:lnTo>
                  <a:lnTo>
                    <a:pt x="755" y="538"/>
                  </a:lnTo>
                  <a:lnTo>
                    <a:pt x="723" y="546"/>
                  </a:lnTo>
                  <a:lnTo>
                    <a:pt x="690" y="553"/>
                  </a:lnTo>
                  <a:lnTo>
                    <a:pt x="656" y="559"/>
                  </a:lnTo>
                  <a:lnTo>
                    <a:pt x="622" y="561"/>
                  </a:lnTo>
                  <a:lnTo>
                    <a:pt x="589" y="563"/>
                  </a:lnTo>
                  <a:lnTo>
                    <a:pt x="559" y="561"/>
                  </a:lnTo>
                  <a:lnTo>
                    <a:pt x="530" y="559"/>
                  </a:lnTo>
                  <a:lnTo>
                    <a:pt x="502" y="557"/>
                  </a:lnTo>
                  <a:lnTo>
                    <a:pt x="473" y="550"/>
                  </a:lnTo>
                  <a:lnTo>
                    <a:pt x="446" y="544"/>
                  </a:lnTo>
                  <a:lnTo>
                    <a:pt x="418" y="538"/>
                  </a:lnTo>
                  <a:lnTo>
                    <a:pt x="393" y="527"/>
                  </a:lnTo>
                  <a:lnTo>
                    <a:pt x="366" y="519"/>
                  </a:lnTo>
                  <a:lnTo>
                    <a:pt x="340" y="506"/>
                  </a:lnTo>
                  <a:lnTo>
                    <a:pt x="317" y="494"/>
                  </a:lnTo>
                  <a:lnTo>
                    <a:pt x="292" y="481"/>
                  </a:lnTo>
                  <a:lnTo>
                    <a:pt x="269" y="466"/>
                  </a:lnTo>
                  <a:lnTo>
                    <a:pt x="246" y="452"/>
                  </a:lnTo>
                  <a:lnTo>
                    <a:pt x="225" y="435"/>
                  </a:lnTo>
                  <a:lnTo>
                    <a:pt x="204" y="416"/>
                  </a:lnTo>
                  <a:lnTo>
                    <a:pt x="185" y="399"/>
                  </a:lnTo>
                  <a:lnTo>
                    <a:pt x="166" y="378"/>
                  </a:lnTo>
                  <a:lnTo>
                    <a:pt x="147" y="359"/>
                  </a:lnTo>
                  <a:lnTo>
                    <a:pt x="130" y="336"/>
                  </a:lnTo>
                  <a:lnTo>
                    <a:pt x="113" y="315"/>
                  </a:lnTo>
                  <a:lnTo>
                    <a:pt x="99" y="292"/>
                  </a:lnTo>
                  <a:lnTo>
                    <a:pt x="84" y="269"/>
                  </a:lnTo>
                  <a:lnTo>
                    <a:pt x="71" y="244"/>
                  </a:lnTo>
                  <a:lnTo>
                    <a:pt x="59" y="221"/>
                  </a:lnTo>
                  <a:lnTo>
                    <a:pt x="48" y="193"/>
                  </a:lnTo>
                  <a:lnTo>
                    <a:pt x="38" y="168"/>
                  </a:lnTo>
                  <a:lnTo>
                    <a:pt x="29" y="141"/>
                  </a:lnTo>
                  <a:lnTo>
                    <a:pt x="23" y="113"/>
                  </a:lnTo>
                  <a:lnTo>
                    <a:pt x="17" y="86"/>
                  </a:lnTo>
                  <a:lnTo>
                    <a:pt x="12" y="59"/>
                  </a:lnTo>
                  <a:lnTo>
                    <a:pt x="10" y="29"/>
                  </a:lnTo>
                  <a:lnTo>
                    <a:pt x="8" y="0"/>
                  </a:lnTo>
                  <a:lnTo>
                    <a:pt x="4" y="6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2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0" name="Freeform 730"/>
            <p:cNvSpPr>
              <a:spLocks/>
            </p:cNvSpPr>
            <p:nvPr/>
          </p:nvSpPr>
          <p:spPr bwMode="auto">
            <a:xfrm>
              <a:off x="4128" y="2007"/>
              <a:ext cx="845" cy="571"/>
            </a:xfrm>
            <a:custGeom>
              <a:avLst/>
              <a:gdLst>
                <a:gd name="T0" fmla="*/ 2 w 845"/>
                <a:gd name="T1" fmla="*/ 42 h 571"/>
                <a:gd name="T2" fmla="*/ 11 w 845"/>
                <a:gd name="T3" fmla="*/ 98 h 571"/>
                <a:gd name="T4" fmla="*/ 23 w 845"/>
                <a:gd name="T5" fmla="*/ 153 h 571"/>
                <a:gd name="T6" fmla="*/ 42 w 845"/>
                <a:gd name="T7" fmla="*/ 206 h 571"/>
                <a:gd name="T8" fmla="*/ 65 w 845"/>
                <a:gd name="T9" fmla="*/ 256 h 571"/>
                <a:gd name="T10" fmla="*/ 93 w 845"/>
                <a:gd name="T11" fmla="*/ 304 h 571"/>
                <a:gd name="T12" fmla="*/ 124 w 845"/>
                <a:gd name="T13" fmla="*/ 348 h 571"/>
                <a:gd name="T14" fmla="*/ 160 w 845"/>
                <a:gd name="T15" fmla="*/ 390 h 571"/>
                <a:gd name="T16" fmla="*/ 200 w 845"/>
                <a:gd name="T17" fmla="*/ 428 h 571"/>
                <a:gd name="T18" fmla="*/ 242 w 845"/>
                <a:gd name="T19" fmla="*/ 462 h 571"/>
                <a:gd name="T20" fmla="*/ 288 w 845"/>
                <a:gd name="T21" fmla="*/ 491 h 571"/>
                <a:gd name="T22" fmla="*/ 336 w 845"/>
                <a:gd name="T23" fmla="*/ 517 h 571"/>
                <a:gd name="T24" fmla="*/ 389 w 845"/>
                <a:gd name="T25" fmla="*/ 538 h 571"/>
                <a:gd name="T26" fmla="*/ 442 w 845"/>
                <a:gd name="T27" fmla="*/ 554 h 571"/>
                <a:gd name="T28" fmla="*/ 498 w 845"/>
                <a:gd name="T29" fmla="*/ 565 h 571"/>
                <a:gd name="T30" fmla="*/ 555 w 845"/>
                <a:gd name="T31" fmla="*/ 571 h 571"/>
                <a:gd name="T32" fmla="*/ 618 w 845"/>
                <a:gd name="T33" fmla="*/ 571 h 571"/>
                <a:gd name="T34" fmla="*/ 683 w 845"/>
                <a:gd name="T35" fmla="*/ 563 h 571"/>
                <a:gd name="T36" fmla="*/ 747 w 845"/>
                <a:gd name="T37" fmla="*/ 550 h 571"/>
                <a:gd name="T38" fmla="*/ 808 w 845"/>
                <a:gd name="T39" fmla="*/ 527 h 571"/>
                <a:gd name="T40" fmla="*/ 841 w 845"/>
                <a:gd name="T41" fmla="*/ 508 h 571"/>
                <a:gd name="T42" fmla="*/ 816 w 845"/>
                <a:gd name="T43" fmla="*/ 517 h 571"/>
                <a:gd name="T44" fmla="*/ 753 w 845"/>
                <a:gd name="T45" fmla="*/ 540 h 571"/>
                <a:gd name="T46" fmla="*/ 688 w 845"/>
                <a:gd name="T47" fmla="*/ 554 h 571"/>
                <a:gd name="T48" fmla="*/ 620 w 845"/>
                <a:gd name="T49" fmla="*/ 563 h 571"/>
                <a:gd name="T50" fmla="*/ 555 w 845"/>
                <a:gd name="T51" fmla="*/ 563 h 571"/>
                <a:gd name="T52" fmla="*/ 498 w 845"/>
                <a:gd name="T53" fmla="*/ 559 h 571"/>
                <a:gd name="T54" fmla="*/ 442 w 845"/>
                <a:gd name="T55" fmla="*/ 546 h 571"/>
                <a:gd name="T56" fmla="*/ 389 w 845"/>
                <a:gd name="T57" fmla="*/ 531 h 571"/>
                <a:gd name="T58" fmla="*/ 336 w 845"/>
                <a:gd name="T59" fmla="*/ 508 h 571"/>
                <a:gd name="T60" fmla="*/ 288 w 845"/>
                <a:gd name="T61" fmla="*/ 483 h 571"/>
                <a:gd name="T62" fmla="*/ 244 w 845"/>
                <a:gd name="T63" fmla="*/ 453 h 571"/>
                <a:gd name="T64" fmla="*/ 200 w 845"/>
                <a:gd name="T65" fmla="*/ 418 h 571"/>
                <a:gd name="T66" fmla="*/ 162 w 845"/>
                <a:gd name="T67" fmla="*/ 380 h 571"/>
                <a:gd name="T68" fmla="*/ 126 w 845"/>
                <a:gd name="T69" fmla="*/ 338 h 571"/>
                <a:gd name="T70" fmla="*/ 95 w 845"/>
                <a:gd name="T71" fmla="*/ 294 h 571"/>
                <a:gd name="T72" fmla="*/ 67 w 845"/>
                <a:gd name="T73" fmla="*/ 245 h 571"/>
                <a:gd name="T74" fmla="*/ 46 w 845"/>
                <a:gd name="T75" fmla="*/ 195 h 571"/>
                <a:gd name="T76" fmla="*/ 27 w 845"/>
                <a:gd name="T77" fmla="*/ 140 h 571"/>
                <a:gd name="T78" fmla="*/ 15 w 845"/>
                <a:gd name="T79" fmla="*/ 86 h 571"/>
                <a:gd name="T80" fmla="*/ 8 w 845"/>
                <a:gd name="T81" fmla="*/ 29 h 571"/>
                <a:gd name="T82" fmla="*/ 4 w 845"/>
                <a:gd name="T83" fmla="*/ 6 h 5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5"/>
                <a:gd name="T127" fmla="*/ 0 h 571"/>
                <a:gd name="T128" fmla="*/ 845 w 845"/>
                <a:gd name="T129" fmla="*/ 571 h 57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5" h="571">
                  <a:moveTo>
                    <a:pt x="0" y="12"/>
                  </a:moveTo>
                  <a:lnTo>
                    <a:pt x="2" y="42"/>
                  </a:lnTo>
                  <a:lnTo>
                    <a:pt x="6" y="71"/>
                  </a:lnTo>
                  <a:lnTo>
                    <a:pt x="11" y="98"/>
                  </a:lnTo>
                  <a:lnTo>
                    <a:pt x="17" y="126"/>
                  </a:lnTo>
                  <a:lnTo>
                    <a:pt x="23" y="153"/>
                  </a:lnTo>
                  <a:lnTo>
                    <a:pt x="32" y="180"/>
                  </a:lnTo>
                  <a:lnTo>
                    <a:pt x="42" y="206"/>
                  </a:lnTo>
                  <a:lnTo>
                    <a:pt x="53" y="231"/>
                  </a:lnTo>
                  <a:lnTo>
                    <a:pt x="65" y="256"/>
                  </a:lnTo>
                  <a:lnTo>
                    <a:pt x="78" y="281"/>
                  </a:lnTo>
                  <a:lnTo>
                    <a:pt x="93" y="304"/>
                  </a:lnTo>
                  <a:lnTo>
                    <a:pt x="107" y="327"/>
                  </a:lnTo>
                  <a:lnTo>
                    <a:pt x="124" y="348"/>
                  </a:lnTo>
                  <a:lnTo>
                    <a:pt x="143" y="369"/>
                  </a:lnTo>
                  <a:lnTo>
                    <a:pt x="160" y="390"/>
                  </a:lnTo>
                  <a:lnTo>
                    <a:pt x="179" y="409"/>
                  </a:lnTo>
                  <a:lnTo>
                    <a:pt x="200" y="428"/>
                  </a:lnTo>
                  <a:lnTo>
                    <a:pt x="221" y="445"/>
                  </a:lnTo>
                  <a:lnTo>
                    <a:pt x="242" y="462"/>
                  </a:lnTo>
                  <a:lnTo>
                    <a:pt x="265" y="477"/>
                  </a:lnTo>
                  <a:lnTo>
                    <a:pt x="288" y="491"/>
                  </a:lnTo>
                  <a:lnTo>
                    <a:pt x="313" y="506"/>
                  </a:lnTo>
                  <a:lnTo>
                    <a:pt x="336" y="517"/>
                  </a:lnTo>
                  <a:lnTo>
                    <a:pt x="364" y="529"/>
                  </a:lnTo>
                  <a:lnTo>
                    <a:pt x="389" y="538"/>
                  </a:lnTo>
                  <a:lnTo>
                    <a:pt x="414" y="548"/>
                  </a:lnTo>
                  <a:lnTo>
                    <a:pt x="442" y="554"/>
                  </a:lnTo>
                  <a:lnTo>
                    <a:pt x="471" y="561"/>
                  </a:lnTo>
                  <a:lnTo>
                    <a:pt x="498" y="565"/>
                  </a:lnTo>
                  <a:lnTo>
                    <a:pt x="526" y="569"/>
                  </a:lnTo>
                  <a:lnTo>
                    <a:pt x="555" y="571"/>
                  </a:lnTo>
                  <a:lnTo>
                    <a:pt x="585" y="571"/>
                  </a:lnTo>
                  <a:lnTo>
                    <a:pt x="618" y="571"/>
                  </a:lnTo>
                  <a:lnTo>
                    <a:pt x="652" y="569"/>
                  </a:lnTo>
                  <a:lnTo>
                    <a:pt x="683" y="563"/>
                  </a:lnTo>
                  <a:lnTo>
                    <a:pt x="717" y="556"/>
                  </a:lnTo>
                  <a:lnTo>
                    <a:pt x="747" y="550"/>
                  </a:lnTo>
                  <a:lnTo>
                    <a:pt x="778" y="540"/>
                  </a:lnTo>
                  <a:lnTo>
                    <a:pt x="808" y="527"/>
                  </a:lnTo>
                  <a:lnTo>
                    <a:pt x="837" y="514"/>
                  </a:lnTo>
                  <a:lnTo>
                    <a:pt x="841" y="508"/>
                  </a:lnTo>
                  <a:lnTo>
                    <a:pt x="845" y="502"/>
                  </a:lnTo>
                  <a:lnTo>
                    <a:pt x="816" y="517"/>
                  </a:lnTo>
                  <a:lnTo>
                    <a:pt x="784" y="529"/>
                  </a:lnTo>
                  <a:lnTo>
                    <a:pt x="753" y="540"/>
                  </a:lnTo>
                  <a:lnTo>
                    <a:pt x="721" y="548"/>
                  </a:lnTo>
                  <a:lnTo>
                    <a:pt x="688" y="554"/>
                  </a:lnTo>
                  <a:lnTo>
                    <a:pt x="654" y="561"/>
                  </a:lnTo>
                  <a:lnTo>
                    <a:pt x="620" y="563"/>
                  </a:lnTo>
                  <a:lnTo>
                    <a:pt x="585" y="565"/>
                  </a:lnTo>
                  <a:lnTo>
                    <a:pt x="555" y="563"/>
                  </a:lnTo>
                  <a:lnTo>
                    <a:pt x="526" y="561"/>
                  </a:lnTo>
                  <a:lnTo>
                    <a:pt x="498" y="559"/>
                  </a:lnTo>
                  <a:lnTo>
                    <a:pt x="469" y="552"/>
                  </a:lnTo>
                  <a:lnTo>
                    <a:pt x="442" y="546"/>
                  </a:lnTo>
                  <a:lnTo>
                    <a:pt x="414" y="540"/>
                  </a:lnTo>
                  <a:lnTo>
                    <a:pt x="389" y="531"/>
                  </a:lnTo>
                  <a:lnTo>
                    <a:pt x="362" y="521"/>
                  </a:lnTo>
                  <a:lnTo>
                    <a:pt x="336" y="508"/>
                  </a:lnTo>
                  <a:lnTo>
                    <a:pt x="313" y="496"/>
                  </a:lnTo>
                  <a:lnTo>
                    <a:pt x="288" y="483"/>
                  </a:lnTo>
                  <a:lnTo>
                    <a:pt x="265" y="468"/>
                  </a:lnTo>
                  <a:lnTo>
                    <a:pt x="244" y="453"/>
                  </a:lnTo>
                  <a:lnTo>
                    <a:pt x="221" y="437"/>
                  </a:lnTo>
                  <a:lnTo>
                    <a:pt x="200" y="418"/>
                  </a:lnTo>
                  <a:lnTo>
                    <a:pt x="181" y="399"/>
                  </a:lnTo>
                  <a:lnTo>
                    <a:pt x="162" y="380"/>
                  </a:lnTo>
                  <a:lnTo>
                    <a:pt x="143" y="359"/>
                  </a:lnTo>
                  <a:lnTo>
                    <a:pt x="126" y="338"/>
                  </a:lnTo>
                  <a:lnTo>
                    <a:pt x="109" y="315"/>
                  </a:lnTo>
                  <a:lnTo>
                    <a:pt x="95" y="294"/>
                  </a:lnTo>
                  <a:lnTo>
                    <a:pt x="80" y="269"/>
                  </a:lnTo>
                  <a:lnTo>
                    <a:pt x="67" y="245"/>
                  </a:lnTo>
                  <a:lnTo>
                    <a:pt x="57" y="220"/>
                  </a:lnTo>
                  <a:lnTo>
                    <a:pt x="46" y="195"/>
                  </a:lnTo>
                  <a:lnTo>
                    <a:pt x="36" y="168"/>
                  </a:lnTo>
                  <a:lnTo>
                    <a:pt x="27" y="140"/>
                  </a:lnTo>
                  <a:lnTo>
                    <a:pt x="21" y="113"/>
                  </a:lnTo>
                  <a:lnTo>
                    <a:pt x="15" y="86"/>
                  </a:lnTo>
                  <a:lnTo>
                    <a:pt x="11" y="56"/>
                  </a:lnTo>
                  <a:lnTo>
                    <a:pt x="8" y="29"/>
                  </a:lnTo>
                  <a:lnTo>
                    <a:pt x="8" y="0"/>
                  </a:lnTo>
                  <a:lnTo>
                    <a:pt x="4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2C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1" name="Freeform 731"/>
            <p:cNvSpPr>
              <a:spLocks/>
            </p:cNvSpPr>
            <p:nvPr/>
          </p:nvSpPr>
          <p:spPr bwMode="auto">
            <a:xfrm>
              <a:off x="4132" y="2000"/>
              <a:ext cx="846" cy="576"/>
            </a:xfrm>
            <a:custGeom>
              <a:avLst/>
              <a:gdLst>
                <a:gd name="T0" fmla="*/ 2 w 846"/>
                <a:gd name="T1" fmla="*/ 42 h 576"/>
                <a:gd name="T2" fmla="*/ 9 w 846"/>
                <a:gd name="T3" fmla="*/ 99 h 576"/>
                <a:gd name="T4" fmla="*/ 21 w 846"/>
                <a:gd name="T5" fmla="*/ 154 h 576"/>
                <a:gd name="T6" fmla="*/ 40 w 846"/>
                <a:gd name="T7" fmla="*/ 206 h 576"/>
                <a:gd name="T8" fmla="*/ 63 w 846"/>
                <a:gd name="T9" fmla="*/ 257 h 576"/>
                <a:gd name="T10" fmla="*/ 91 w 846"/>
                <a:gd name="T11" fmla="*/ 305 h 576"/>
                <a:gd name="T12" fmla="*/ 122 w 846"/>
                <a:gd name="T13" fmla="*/ 349 h 576"/>
                <a:gd name="T14" fmla="*/ 158 w 846"/>
                <a:gd name="T15" fmla="*/ 391 h 576"/>
                <a:gd name="T16" fmla="*/ 196 w 846"/>
                <a:gd name="T17" fmla="*/ 429 h 576"/>
                <a:gd name="T18" fmla="*/ 238 w 846"/>
                <a:gd name="T19" fmla="*/ 465 h 576"/>
                <a:gd name="T20" fmla="*/ 284 w 846"/>
                <a:gd name="T21" fmla="*/ 494 h 576"/>
                <a:gd name="T22" fmla="*/ 332 w 846"/>
                <a:gd name="T23" fmla="*/ 519 h 576"/>
                <a:gd name="T24" fmla="*/ 385 w 846"/>
                <a:gd name="T25" fmla="*/ 540 h 576"/>
                <a:gd name="T26" fmla="*/ 438 w 846"/>
                <a:gd name="T27" fmla="*/ 557 h 576"/>
                <a:gd name="T28" fmla="*/ 494 w 846"/>
                <a:gd name="T29" fmla="*/ 570 h 576"/>
                <a:gd name="T30" fmla="*/ 551 w 846"/>
                <a:gd name="T31" fmla="*/ 574 h 576"/>
                <a:gd name="T32" fmla="*/ 614 w 846"/>
                <a:gd name="T33" fmla="*/ 574 h 576"/>
                <a:gd name="T34" fmla="*/ 682 w 846"/>
                <a:gd name="T35" fmla="*/ 566 h 576"/>
                <a:gd name="T36" fmla="*/ 747 w 846"/>
                <a:gd name="T37" fmla="*/ 551 h 576"/>
                <a:gd name="T38" fmla="*/ 808 w 846"/>
                <a:gd name="T39" fmla="*/ 530 h 576"/>
                <a:gd name="T40" fmla="*/ 841 w 846"/>
                <a:gd name="T41" fmla="*/ 509 h 576"/>
                <a:gd name="T42" fmla="*/ 816 w 846"/>
                <a:gd name="T43" fmla="*/ 517 h 576"/>
                <a:gd name="T44" fmla="*/ 753 w 846"/>
                <a:gd name="T45" fmla="*/ 542 h 576"/>
                <a:gd name="T46" fmla="*/ 686 w 846"/>
                <a:gd name="T47" fmla="*/ 557 h 576"/>
                <a:gd name="T48" fmla="*/ 616 w 846"/>
                <a:gd name="T49" fmla="*/ 566 h 576"/>
                <a:gd name="T50" fmla="*/ 551 w 846"/>
                <a:gd name="T51" fmla="*/ 568 h 576"/>
                <a:gd name="T52" fmla="*/ 494 w 846"/>
                <a:gd name="T53" fmla="*/ 561 h 576"/>
                <a:gd name="T54" fmla="*/ 438 w 846"/>
                <a:gd name="T55" fmla="*/ 549 h 576"/>
                <a:gd name="T56" fmla="*/ 385 w 846"/>
                <a:gd name="T57" fmla="*/ 534 h 576"/>
                <a:gd name="T58" fmla="*/ 332 w 846"/>
                <a:gd name="T59" fmla="*/ 511 h 576"/>
                <a:gd name="T60" fmla="*/ 284 w 846"/>
                <a:gd name="T61" fmla="*/ 486 h 576"/>
                <a:gd name="T62" fmla="*/ 240 w 846"/>
                <a:gd name="T63" fmla="*/ 454 h 576"/>
                <a:gd name="T64" fmla="*/ 198 w 846"/>
                <a:gd name="T65" fmla="*/ 421 h 576"/>
                <a:gd name="T66" fmla="*/ 158 w 846"/>
                <a:gd name="T67" fmla="*/ 383 h 576"/>
                <a:gd name="T68" fmla="*/ 122 w 846"/>
                <a:gd name="T69" fmla="*/ 341 h 576"/>
                <a:gd name="T70" fmla="*/ 93 w 846"/>
                <a:gd name="T71" fmla="*/ 294 h 576"/>
                <a:gd name="T72" fmla="*/ 65 w 846"/>
                <a:gd name="T73" fmla="*/ 246 h 576"/>
                <a:gd name="T74" fmla="*/ 44 w 846"/>
                <a:gd name="T75" fmla="*/ 196 h 576"/>
                <a:gd name="T76" fmla="*/ 25 w 846"/>
                <a:gd name="T77" fmla="*/ 141 h 576"/>
                <a:gd name="T78" fmla="*/ 15 w 846"/>
                <a:gd name="T79" fmla="*/ 86 h 576"/>
                <a:gd name="T80" fmla="*/ 9 w 846"/>
                <a:gd name="T81" fmla="*/ 30 h 576"/>
                <a:gd name="T82" fmla="*/ 4 w 846"/>
                <a:gd name="T83" fmla="*/ 7 h 5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6"/>
                <a:gd name="T127" fmla="*/ 0 h 576"/>
                <a:gd name="T128" fmla="*/ 846 w 846"/>
                <a:gd name="T129" fmla="*/ 576 h 5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6" h="576">
                  <a:moveTo>
                    <a:pt x="0" y="13"/>
                  </a:moveTo>
                  <a:lnTo>
                    <a:pt x="2" y="42"/>
                  </a:lnTo>
                  <a:lnTo>
                    <a:pt x="4" y="72"/>
                  </a:lnTo>
                  <a:lnTo>
                    <a:pt x="9" y="99"/>
                  </a:lnTo>
                  <a:lnTo>
                    <a:pt x="15" y="126"/>
                  </a:lnTo>
                  <a:lnTo>
                    <a:pt x="21" y="154"/>
                  </a:lnTo>
                  <a:lnTo>
                    <a:pt x="30" y="181"/>
                  </a:lnTo>
                  <a:lnTo>
                    <a:pt x="40" y="206"/>
                  </a:lnTo>
                  <a:lnTo>
                    <a:pt x="51" y="234"/>
                  </a:lnTo>
                  <a:lnTo>
                    <a:pt x="63" y="257"/>
                  </a:lnTo>
                  <a:lnTo>
                    <a:pt x="76" y="282"/>
                  </a:lnTo>
                  <a:lnTo>
                    <a:pt x="91" y="305"/>
                  </a:lnTo>
                  <a:lnTo>
                    <a:pt x="105" y="328"/>
                  </a:lnTo>
                  <a:lnTo>
                    <a:pt x="122" y="349"/>
                  </a:lnTo>
                  <a:lnTo>
                    <a:pt x="139" y="372"/>
                  </a:lnTo>
                  <a:lnTo>
                    <a:pt x="158" y="391"/>
                  </a:lnTo>
                  <a:lnTo>
                    <a:pt x="177" y="412"/>
                  </a:lnTo>
                  <a:lnTo>
                    <a:pt x="196" y="429"/>
                  </a:lnTo>
                  <a:lnTo>
                    <a:pt x="217" y="448"/>
                  </a:lnTo>
                  <a:lnTo>
                    <a:pt x="238" y="465"/>
                  </a:lnTo>
                  <a:lnTo>
                    <a:pt x="261" y="479"/>
                  </a:lnTo>
                  <a:lnTo>
                    <a:pt x="284" y="494"/>
                  </a:lnTo>
                  <a:lnTo>
                    <a:pt x="309" y="507"/>
                  </a:lnTo>
                  <a:lnTo>
                    <a:pt x="332" y="519"/>
                  </a:lnTo>
                  <a:lnTo>
                    <a:pt x="358" y="532"/>
                  </a:lnTo>
                  <a:lnTo>
                    <a:pt x="385" y="540"/>
                  </a:lnTo>
                  <a:lnTo>
                    <a:pt x="410" y="551"/>
                  </a:lnTo>
                  <a:lnTo>
                    <a:pt x="438" y="557"/>
                  </a:lnTo>
                  <a:lnTo>
                    <a:pt x="465" y="563"/>
                  </a:lnTo>
                  <a:lnTo>
                    <a:pt x="494" y="570"/>
                  </a:lnTo>
                  <a:lnTo>
                    <a:pt x="522" y="572"/>
                  </a:lnTo>
                  <a:lnTo>
                    <a:pt x="551" y="574"/>
                  </a:lnTo>
                  <a:lnTo>
                    <a:pt x="581" y="576"/>
                  </a:lnTo>
                  <a:lnTo>
                    <a:pt x="614" y="574"/>
                  </a:lnTo>
                  <a:lnTo>
                    <a:pt x="648" y="572"/>
                  </a:lnTo>
                  <a:lnTo>
                    <a:pt x="682" y="566"/>
                  </a:lnTo>
                  <a:lnTo>
                    <a:pt x="715" y="559"/>
                  </a:lnTo>
                  <a:lnTo>
                    <a:pt x="747" y="551"/>
                  </a:lnTo>
                  <a:lnTo>
                    <a:pt x="778" y="540"/>
                  </a:lnTo>
                  <a:lnTo>
                    <a:pt x="808" y="530"/>
                  </a:lnTo>
                  <a:lnTo>
                    <a:pt x="837" y="515"/>
                  </a:lnTo>
                  <a:lnTo>
                    <a:pt x="841" y="509"/>
                  </a:lnTo>
                  <a:lnTo>
                    <a:pt x="846" y="503"/>
                  </a:lnTo>
                  <a:lnTo>
                    <a:pt x="816" y="517"/>
                  </a:lnTo>
                  <a:lnTo>
                    <a:pt x="785" y="530"/>
                  </a:lnTo>
                  <a:lnTo>
                    <a:pt x="753" y="542"/>
                  </a:lnTo>
                  <a:lnTo>
                    <a:pt x="719" y="551"/>
                  </a:lnTo>
                  <a:lnTo>
                    <a:pt x="686" y="557"/>
                  </a:lnTo>
                  <a:lnTo>
                    <a:pt x="652" y="563"/>
                  </a:lnTo>
                  <a:lnTo>
                    <a:pt x="616" y="566"/>
                  </a:lnTo>
                  <a:lnTo>
                    <a:pt x="581" y="568"/>
                  </a:lnTo>
                  <a:lnTo>
                    <a:pt x="551" y="568"/>
                  </a:lnTo>
                  <a:lnTo>
                    <a:pt x="522" y="566"/>
                  </a:lnTo>
                  <a:lnTo>
                    <a:pt x="494" y="561"/>
                  </a:lnTo>
                  <a:lnTo>
                    <a:pt x="465" y="555"/>
                  </a:lnTo>
                  <a:lnTo>
                    <a:pt x="438" y="549"/>
                  </a:lnTo>
                  <a:lnTo>
                    <a:pt x="410" y="542"/>
                  </a:lnTo>
                  <a:lnTo>
                    <a:pt x="385" y="534"/>
                  </a:lnTo>
                  <a:lnTo>
                    <a:pt x="358" y="524"/>
                  </a:lnTo>
                  <a:lnTo>
                    <a:pt x="332" y="511"/>
                  </a:lnTo>
                  <a:lnTo>
                    <a:pt x="309" y="498"/>
                  </a:lnTo>
                  <a:lnTo>
                    <a:pt x="284" y="486"/>
                  </a:lnTo>
                  <a:lnTo>
                    <a:pt x="261" y="471"/>
                  </a:lnTo>
                  <a:lnTo>
                    <a:pt x="240" y="454"/>
                  </a:lnTo>
                  <a:lnTo>
                    <a:pt x="217" y="437"/>
                  </a:lnTo>
                  <a:lnTo>
                    <a:pt x="198" y="421"/>
                  </a:lnTo>
                  <a:lnTo>
                    <a:pt x="177" y="402"/>
                  </a:lnTo>
                  <a:lnTo>
                    <a:pt x="158" y="383"/>
                  </a:lnTo>
                  <a:lnTo>
                    <a:pt x="139" y="362"/>
                  </a:lnTo>
                  <a:lnTo>
                    <a:pt x="122" y="341"/>
                  </a:lnTo>
                  <a:lnTo>
                    <a:pt x="107" y="318"/>
                  </a:lnTo>
                  <a:lnTo>
                    <a:pt x="93" y="294"/>
                  </a:lnTo>
                  <a:lnTo>
                    <a:pt x="78" y="271"/>
                  </a:lnTo>
                  <a:lnTo>
                    <a:pt x="65" y="246"/>
                  </a:lnTo>
                  <a:lnTo>
                    <a:pt x="53" y="221"/>
                  </a:lnTo>
                  <a:lnTo>
                    <a:pt x="44" y="196"/>
                  </a:lnTo>
                  <a:lnTo>
                    <a:pt x="34" y="168"/>
                  </a:lnTo>
                  <a:lnTo>
                    <a:pt x="25" y="141"/>
                  </a:lnTo>
                  <a:lnTo>
                    <a:pt x="19" y="114"/>
                  </a:lnTo>
                  <a:lnTo>
                    <a:pt x="15" y="86"/>
                  </a:lnTo>
                  <a:lnTo>
                    <a:pt x="11" y="57"/>
                  </a:lnTo>
                  <a:lnTo>
                    <a:pt x="9" y="30"/>
                  </a:lnTo>
                  <a:lnTo>
                    <a:pt x="7" y="0"/>
                  </a:lnTo>
                  <a:lnTo>
                    <a:pt x="4" y="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3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2" name="Freeform 732"/>
            <p:cNvSpPr>
              <a:spLocks/>
            </p:cNvSpPr>
            <p:nvPr/>
          </p:nvSpPr>
          <p:spPr bwMode="auto">
            <a:xfrm>
              <a:off x="4136" y="1994"/>
              <a:ext cx="846" cy="578"/>
            </a:xfrm>
            <a:custGeom>
              <a:avLst/>
              <a:gdLst>
                <a:gd name="T0" fmla="*/ 0 w 846"/>
                <a:gd name="T1" fmla="*/ 42 h 578"/>
                <a:gd name="T2" fmla="*/ 7 w 846"/>
                <a:gd name="T3" fmla="*/ 99 h 578"/>
                <a:gd name="T4" fmla="*/ 19 w 846"/>
                <a:gd name="T5" fmla="*/ 153 h 578"/>
                <a:gd name="T6" fmla="*/ 38 w 846"/>
                <a:gd name="T7" fmla="*/ 208 h 578"/>
                <a:gd name="T8" fmla="*/ 59 w 846"/>
                <a:gd name="T9" fmla="*/ 258 h 578"/>
                <a:gd name="T10" fmla="*/ 87 w 846"/>
                <a:gd name="T11" fmla="*/ 307 h 578"/>
                <a:gd name="T12" fmla="*/ 118 w 846"/>
                <a:gd name="T13" fmla="*/ 351 h 578"/>
                <a:gd name="T14" fmla="*/ 154 w 846"/>
                <a:gd name="T15" fmla="*/ 393 h 578"/>
                <a:gd name="T16" fmla="*/ 192 w 846"/>
                <a:gd name="T17" fmla="*/ 431 h 578"/>
                <a:gd name="T18" fmla="*/ 236 w 846"/>
                <a:gd name="T19" fmla="*/ 466 h 578"/>
                <a:gd name="T20" fmla="*/ 280 w 846"/>
                <a:gd name="T21" fmla="*/ 496 h 578"/>
                <a:gd name="T22" fmla="*/ 328 w 846"/>
                <a:gd name="T23" fmla="*/ 521 h 578"/>
                <a:gd name="T24" fmla="*/ 381 w 846"/>
                <a:gd name="T25" fmla="*/ 544 h 578"/>
                <a:gd name="T26" fmla="*/ 434 w 846"/>
                <a:gd name="T27" fmla="*/ 559 h 578"/>
                <a:gd name="T28" fmla="*/ 490 w 846"/>
                <a:gd name="T29" fmla="*/ 572 h 578"/>
                <a:gd name="T30" fmla="*/ 547 w 846"/>
                <a:gd name="T31" fmla="*/ 576 h 578"/>
                <a:gd name="T32" fmla="*/ 612 w 846"/>
                <a:gd name="T33" fmla="*/ 576 h 578"/>
                <a:gd name="T34" fmla="*/ 680 w 846"/>
                <a:gd name="T35" fmla="*/ 567 h 578"/>
                <a:gd name="T36" fmla="*/ 745 w 846"/>
                <a:gd name="T37" fmla="*/ 553 h 578"/>
                <a:gd name="T38" fmla="*/ 808 w 846"/>
                <a:gd name="T39" fmla="*/ 530 h 578"/>
                <a:gd name="T40" fmla="*/ 842 w 846"/>
                <a:gd name="T41" fmla="*/ 509 h 578"/>
                <a:gd name="T42" fmla="*/ 816 w 846"/>
                <a:gd name="T43" fmla="*/ 517 h 578"/>
                <a:gd name="T44" fmla="*/ 751 w 846"/>
                <a:gd name="T45" fmla="*/ 542 h 578"/>
                <a:gd name="T46" fmla="*/ 684 w 846"/>
                <a:gd name="T47" fmla="*/ 559 h 578"/>
                <a:gd name="T48" fmla="*/ 612 w 846"/>
                <a:gd name="T49" fmla="*/ 569 h 578"/>
                <a:gd name="T50" fmla="*/ 547 w 846"/>
                <a:gd name="T51" fmla="*/ 569 h 578"/>
                <a:gd name="T52" fmla="*/ 490 w 846"/>
                <a:gd name="T53" fmla="*/ 563 h 578"/>
                <a:gd name="T54" fmla="*/ 434 w 846"/>
                <a:gd name="T55" fmla="*/ 553 h 578"/>
                <a:gd name="T56" fmla="*/ 381 w 846"/>
                <a:gd name="T57" fmla="*/ 536 h 578"/>
                <a:gd name="T58" fmla="*/ 331 w 846"/>
                <a:gd name="T59" fmla="*/ 513 h 578"/>
                <a:gd name="T60" fmla="*/ 282 w 846"/>
                <a:gd name="T61" fmla="*/ 488 h 578"/>
                <a:gd name="T62" fmla="*/ 236 w 846"/>
                <a:gd name="T63" fmla="*/ 456 h 578"/>
                <a:gd name="T64" fmla="*/ 194 w 846"/>
                <a:gd name="T65" fmla="*/ 422 h 578"/>
                <a:gd name="T66" fmla="*/ 154 w 846"/>
                <a:gd name="T67" fmla="*/ 382 h 578"/>
                <a:gd name="T68" fmla="*/ 120 w 846"/>
                <a:gd name="T69" fmla="*/ 340 h 578"/>
                <a:gd name="T70" fmla="*/ 89 w 846"/>
                <a:gd name="T71" fmla="*/ 296 h 578"/>
                <a:gd name="T72" fmla="*/ 64 w 846"/>
                <a:gd name="T73" fmla="*/ 248 h 578"/>
                <a:gd name="T74" fmla="*/ 42 w 846"/>
                <a:gd name="T75" fmla="*/ 195 h 578"/>
                <a:gd name="T76" fmla="*/ 26 w 846"/>
                <a:gd name="T77" fmla="*/ 143 h 578"/>
                <a:gd name="T78" fmla="*/ 13 w 846"/>
                <a:gd name="T79" fmla="*/ 86 h 578"/>
                <a:gd name="T80" fmla="*/ 7 w 846"/>
                <a:gd name="T81" fmla="*/ 29 h 578"/>
                <a:gd name="T82" fmla="*/ 7 w 846"/>
                <a:gd name="T83" fmla="*/ 0 h 578"/>
                <a:gd name="T84" fmla="*/ 0 w 846"/>
                <a:gd name="T85" fmla="*/ 13 h 5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6"/>
                <a:gd name="T130" fmla="*/ 0 h 578"/>
                <a:gd name="T131" fmla="*/ 846 w 846"/>
                <a:gd name="T132" fmla="*/ 578 h 5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6" h="578">
                  <a:moveTo>
                    <a:pt x="0" y="13"/>
                  </a:moveTo>
                  <a:lnTo>
                    <a:pt x="0" y="42"/>
                  </a:lnTo>
                  <a:lnTo>
                    <a:pt x="3" y="69"/>
                  </a:lnTo>
                  <a:lnTo>
                    <a:pt x="7" y="99"/>
                  </a:lnTo>
                  <a:lnTo>
                    <a:pt x="13" y="126"/>
                  </a:lnTo>
                  <a:lnTo>
                    <a:pt x="19" y="153"/>
                  </a:lnTo>
                  <a:lnTo>
                    <a:pt x="28" y="181"/>
                  </a:lnTo>
                  <a:lnTo>
                    <a:pt x="38" y="208"/>
                  </a:lnTo>
                  <a:lnTo>
                    <a:pt x="49" y="233"/>
                  </a:lnTo>
                  <a:lnTo>
                    <a:pt x="59" y="258"/>
                  </a:lnTo>
                  <a:lnTo>
                    <a:pt x="72" y="282"/>
                  </a:lnTo>
                  <a:lnTo>
                    <a:pt x="87" y="307"/>
                  </a:lnTo>
                  <a:lnTo>
                    <a:pt x="101" y="328"/>
                  </a:lnTo>
                  <a:lnTo>
                    <a:pt x="118" y="351"/>
                  </a:lnTo>
                  <a:lnTo>
                    <a:pt x="135" y="372"/>
                  </a:lnTo>
                  <a:lnTo>
                    <a:pt x="154" y="393"/>
                  </a:lnTo>
                  <a:lnTo>
                    <a:pt x="173" y="412"/>
                  </a:lnTo>
                  <a:lnTo>
                    <a:pt x="192" y="431"/>
                  </a:lnTo>
                  <a:lnTo>
                    <a:pt x="213" y="450"/>
                  </a:lnTo>
                  <a:lnTo>
                    <a:pt x="236" y="466"/>
                  </a:lnTo>
                  <a:lnTo>
                    <a:pt x="257" y="481"/>
                  </a:lnTo>
                  <a:lnTo>
                    <a:pt x="280" y="496"/>
                  </a:lnTo>
                  <a:lnTo>
                    <a:pt x="305" y="509"/>
                  </a:lnTo>
                  <a:lnTo>
                    <a:pt x="328" y="521"/>
                  </a:lnTo>
                  <a:lnTo>
                    <a:pt x="354" y="534"/>
                  </a:lnTo>
                  <a:lnTo>
                    <a:pt x="381" y="544"/>
                  </a:lnTo>
                  <a:lnTo>
                    <a:pt x="406" y="553"/>
                  </a:lnTo>
                  <a:lnTo>
                    <a:pt x="434" y="559"/>
                  </a:lnTo>
                  <a:lnTo>
                    <a:pt x="461" y="565"/>
                  </a:lnTo>
                  <a:lnTo>
                    <a:pt x="490" y="572"/>
                  </a:lnTo>
                  <a:lnTo>
                    <a:pt x="518" y="574"/>
                  </a:lnTo>
                  <a:lnTo>
                    <a:pt x="547" y="576"/>
                  </a:lnTo>
                  <a:lnTo>
                    <a:pt x="577" y="578"/>
                  </a:lnTo>
                  <a:lnTo>
                    <a:pt x="612" y="576"/>
                  </a:lnTo>
                  <a:lnTo>
                    <a:pt x="646" y="574"/>
                  </a:lnTo>
                  <a:lnTo>
                    <a:pt x="680" y="567"/>
                  </a:lnTo>
                  <a:lnTo>
                    <a:pt x="713" y="561"/>
                  </a:lnTo>
                  <a:lnTo>
                    <a:pt x="745" y="553"/>
                  </a:lnTo>
                  <a:lnTo>
                    <a:pt x="776" y="542"/>
                  </a:lnTo>
                  <a:lnTo>
                    <a:pt x="808" y="530"/>
                  </a:lnTo>
                  <a:lnTo>
                    <a:pt x="837" y="515"/>
                  </a:lnTo>
                  <a:lnTo>
                    <a:pt x="842" y="509"/>
                  </a:lnTo>
                  <a:lnTo>
                    <a:pt x="846" y="502"/>
                  </a:lnTo>
                  <a:lnTo>
                    <a:pt x="816" y="517"/>
                  </a:lnTo>
                  <a:lnTo>
                    <a:pt x="785" y="532"/>
                  </a:lnTo>
                  <a:lnTo>
                    <a:pt x="751" y="542"/>
                  </a:lnTo>
                  <a:lnTo>
                    <a:pt x="717" y="553"/>
                  </a:lnTo>
                  <a:lnTo>
                    <a:pt x="684" y="559"/>
                  </a:lnTo>
                  <a:lnTo>
                    <a:pt x="648" y="565"/>
                  </a:lnTo>
                  <a:lnTo>
                    <a:pt x="612" y="569"/>
                  </a:lnTo>
                  <a:lnTo>
                    <a:pt x="577" y="569"/>
                  </a:lnTo>
                  <a:lnTo>
                    <a:pt x="547" y="569"/>
                  </a:lnTo>
                  <a:lnTo>
                    <a:pt x="518" y="567"/>
                  </a:lnTo>
                  <a:lnTo>
                    <a:pt x="490" y="563"/>
                  </a:lnTo>
                  <a:lnTo>
                    <a:pt x="463" y="559"/>
                  </a:lnTo>
                  <a:lnTo>
                    <a:pt x="434" y="553"/>
                  </a:lnTo>
                  <a:lnTo>
                    <a:pt x="408" y="544"/>
                  </a:lnTo>
                  <a:lnTo>
                    <a:pt x="381" y="536"/>
                  </a:lnTo>
                  <a:lnTo>
                    <a:pt x="356" y="525"/>
                  </a:lnTo>
                  <a:lnTo>
                    <a:pt x="331" y="513"/>
                  </a:lnTo>
                  <a:lnTo>
                    <a:pt x="305" y="500"/>
                  </a:lnTo>
                  <a:lnTo>
                    <a:pt x="282" y="488"/>
                  </a:lnTo>
                  <a:lnTo>
                    <a:pt x="259" y="473"/>
                  </a:lnTo>
                  <a:lnTo>
                    <a:pt x="236" y="456"/>
                  </a:lnTo>
                  <a:lnTo>
                    <a:pt x="215" y="439"/>
                  </a:lnTo>
                  <a:lnTo>
                    <a:pt x="194" y="422"/>
                  </a:lnTo>
                  <a:lnTo>
                    <a:pt x="173" y="403"/>
                  </a:lnTo>
                  <a:lnTo>
                    <a:pt x="154" y="382"/>
                  </a:lnTo>
                  <a:lnTo>
                    <a:pt x="137" y="364"/>
                  </a:lnTo>
                  <a:lnTo>
                    <a:pt x="120" y="340"/>
                  </a:lnTo>
                  <a:lnTo>
                    <a:pt x="103" y="319"/>
                  </a:lnTo>
                  <a:lnTo>
                    <a:pt x="89" y="296"/>
                  </a:lnTo>
                  <a:lnTo>
                    <a:pt x="76" y="271"/>
                  </a:lnTo>
                  <a:lnTo>
                    <a:pt x="64" y="248"/>
                  </a:lnTo>
                  <a:lnTo>
                    <a:pt x="51" y="223"/>
                  </a:lnTo>
                  <a:lnTo>
                    <a:pt x="42" y="195"/>
                  </a:lnTo>
                  <a:lnTo>
                    <a:pt x="32" y="170"/>
                  </a:lnTo>
                  <a:lnTo>
                    <a:pt x="26" y="143"/>
                  </a:lnTo>
                  <a:lnTo>
                    <a:pt x="19" y="116"/>
                  </a:lnTo>
                  <a:lnTo>
                    <a:pt x="13" y="86"/>
                  </a:lnTo>
                  <a:lnTo>
                    <a:pt x="9" y="59"/>
                  </a:lnTo>
                  <a:lnTo>
                    <a:pt x="7" y="29"/>
                  </a:lnTo>
                  <a:lnTo>
                    <a:pt x="7" y="0"/>
                  </a:lnTo>
                  <a:lnTo>
                    <a:pt x="3" y="6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3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3" name="Freeform 733"/>
            <p:cNvSpPr>
              <a:spLocks/>
            </p:cNvSpPr>
            <p:nvPr/>
          </p:nvSpPr>
          <p:spPr bwMode="auto">
            <a:xfrm>
              <a:off x="4139" y="1986"/>
              <a:ext cx="847" cy="582"/>
            </a:xfrm>
            <a:custGeom>
              <a:avLst/>
              <a:gdLst>
                <a:gd name="T0" fmla="*/ 2 w 847"/>
                <a:gd name="T1" fmla="*/ 44 h 582"/>
                <a:gd name="T2" fmla="*/ 8 w 847"/>
                <a:gd name="T3" fmla="*/ 100 h 582"/>
                <a:gd name="T4" fmla="*/ 18 w 847"/>
                <a:gd name="T5" fmla="*/ 155 h 582"/>
                <a:gd name="T6" fmla="*/ 37 w 847"/>
                <a:gd name="T7" fmla="*/ 210 h 582"/>
                <a:gd name="T8" fmla="*/ 58 w 847"/>
                <a:gd name="T9" fmla="*/ 260 h 582"/>
                <a:gd name="T10" fmla="*/ 86 w 847"/>
                <a:gd name="T11" fmla="*/ 308 h 582"/>
                <a:gd name="T12" fmla="*/ 115 w 847"/>
                <a:gd name="T13" fmla="*/ 355 h 582"/>
                <a:gd name="T14" fmla="*/ 151 w 847"/>
                <a:gd name="T15" fmla="*/ 397 h 582"/>
                <a:gd name="T16" fmla="*/ 191 w 847"/>
                <a:gd name="T17" fmla="*/ 435 h 582"/>
                <a:gd name="T18" fmla="*/ 233 w 847"/>
                <a:gd name="T19" fmla="*/ 468 h 582"/>
                <a:gd name="T20" fmla="*/ 277 w 847"/>
                <a:gd name="T21" fmla="*/ 500 h 582"/>
                <a:gd name="T22" fmla="*/ 325 w 847"/>
                <a:gd name="T23" fmla="*/ 525 h 582"/>
                <a:gd name="T24" fmla="*/ 378 w 847"/>
                <a:gd name="T25" fmla="*/ 548 h 582"/>
                <a:gd name="T26" fmla="*/ 431 w 847"/>
                <a:gd name="T27" fmla="*/ 563 h 582"/>
                <a:gd name="T28" fmla="*/ 487 w 847"/>
                <a:gd name="T29" fmla="*/ 575 h 582"/>
                <a:gd name="T30" fmla="*/ 544 w 847"/>
                <a:gd name="T31" fmla="*/ 582 h 582"/>
                <a:gd name="T32" fmla="*/ 609 w 847"/>
                <a:gd name="T33" fmla="*/ 580 h 582"/>
                <a:gd name="T34" fmla="*/ 679 w 847"/>
                <a:gd name="T35" fmla="*/ 571 h 582"/>
                <a:gd name="T36" fmla="*/ 746 w 847"/>
                <a:gd name="T37" fmla="*/ 556 h 582"/>
                <a:gd name="T38" fmla="*/ 809 w 847"/>
                <a:gd name="T39" fmla="*/ 531 h 582"/>
                <a:gd name="T40" fmla="*/ 843 w 847"/>
                <a:gd name="T41" fmla="*/ 510 h 582"/>
                <a:gd name="T42" fmla="*/ 815 w 847"/>
                <a:gd name="T43" fmla="*/ 521 h 582"/>
                <a:gd name="T44" fmla="*/ 750 w 847"/>
                <a:gd name="T45" fmla="*/ 546 h 582"/>
                <a:gd name="T46" fmla="*/ 683 w 847"/>
                <a:gd name="T47" fmla="*/ 563 h 582"/>
                <a:gd name="T48" fmla="*/ 611 w 847"/>
                <a:gd name="T49" fmla="*/ 573 h 582"/>
                <a:gd name="T50" fmla="*/ 544 w 847"/>
                <a:gd name="T51" fmla="*/ 573 h 582"/>
                <a:gd name="T52" fmla="*/ 487 w 847"/>
                <a:gd name="T53" fmla="*/ 567 h 582"/>
                <a:gd name="T54" fmla="*/ 433 w 847"/>
                <a:gd name="T55" fmla="*/ 556 h 582"/>
                <a:gd name="T56" fmla="*/ 380 w 847"/>
                <a:gd name="T57" fmla="*/ 540 h 582"/>
                <a:gd name="T58" fmla="*/ 328 w 847"/>
                <a:gd name="T59" fmla="*/ 519 h 582"/>
                <a:gd name="T60" fmla="*/ 281 w 847"/>
                <a:gd name="T61" fmla="*/ 491 h 582"/>
                <a:gd name="T62" fmla="*/ 235 w 847"/>
                <a:gd name="T63" fmla="*/ 462 h 582"/>
                <a:gd name="T64" fmla="*/ 193 w 847"/>
                <a:gd name="T65" fmla="*/ 426 h 582"/>
                <a:gd name="T66" fmla="*/ 155 w 847"/>
                <a:gd name="T67" fmla="*/ 388 h 582"/>
                <a:gd name="T68" fmla="*/ 119 w 847"/>
                <a:gd name="T69" fmla="*/ 346 h 582"/>
                <a:gd name="T70" fmla="*/ 90 w 847"/>
                <a:gd name="T71" fmla="*/ 302 h 582"/>
                <a:gd name="T72" fmla="*/ 63 w 847"/>
                <a:gd name="T73" fmla="*/ 254 h 582"/>
                <a:gd name="T74" fmla="*/ 42 w 847"/>
                <a:gd name="T75" fmla="*/ 203 h 582"/>
                <a:gd name="T76" fmla="*/ 25 w 847"/>
                <a:gd name="T77" fmla="*/ 149 h 582"/>
                <a:gd name="T78" fmla="*/ 14 w 847"/>
                <a:gd name="T79" fmla="*/ 94 h 582"/>
                <a:gd name="T80" fmla="*/ 8 w 847"/>
                <a:gd name="T81" fmla="*/ 37 h 582"/>
                <a:gd name="T82" fmla="*/ 8 w 847"/>
                <a:gd name="T83" fmla="*/ 4 h 582"/>
                <a:gd name="T84" fmla="*/ 4 w 847"/>
                <a:gd name="T85" fmla="*/ 8 h 5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7"/>
                <a:gd name="T130" fmla="*/ 0 h 582"/>
                <a:gd name="T131" fmla="*/ 847 w 847"/>
                <a:gd name="T132" fmla="*/ 582 h 58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7" h="582">
                  <a:moveTo>
                    <a:pt x="0" y="14"/>
                  </a:moveTo>
                  <a:lnTo>
                    <a:pt x="2" y="44"/>
                  </a:lnTo>
                  <a:lnTo>
                    <a:pt x="4" y="71"/>
                  </a:lnTo>
                  <a:lnTo>
                    <a:pt x="8" y="100"/>
                  </a:lnTo>
                  <a:lnTo>
                    <a:pt x="12" y="128"/>
                  </a:lnTo>
                  <a:lnTo>
                    <a:pt x="18" y="155"/>
                  </a:lnTo>
                  <a:lnTo>
                    <a:pt x="27" y="182"/>
                  </a:lnTo>
                  <a:lnTo>
                    <a:pt x="37" y="210"/>
                  </a:lnTo>
                  <a:lnTo>
                    <a:pt x="46" y="235"/>
                  </a:lnTo>
                  <a:lnTo>
                    <a:pt x="58" y="260"/>
                  </a:lnTo>
                  <a:lnTo>
                    <a:pt x="71" y="285"/>
                  </a:lnTo>
                  <a:lnTo>
                    <a:pt x="86" y="308"/>
                  </a:lnTo>
                  <a:lnTo>
                    <a:pt x="100" y="332"/>
                  </a:lnTo>
                  <a:lnTo>
                    <a:pt x="115" y="355"/>
                  </a:lnTo>
                  <a:lnTo>
                    <a:pt x="132" y="376"/>
                  </a:lnTo>
                  <a:lnTo>
                    <a:pt x="151" y="397"/>
                  </a:lnTo>
                  <a:lnTo>
                    <a:pt x="170" y="416"/>
                  </a:lnTo>
                  <a:lnTo>
                    <a:pt x="191" y="435"/>
                  </a:lnTo>
                  <a:lnTo>
                    <a:pt x="210" y="451"/>
                  </a:lnTo>
                  <a:lnTo>
                    <a:pt x="233" y="468"/>
                  </a:lnTo>
                  <a:lnTo>
                    <a:pt x="254" y="485"/>
                  </a:lnTo>
                  <a:lnTo>
                    <a:pt x="277" y="500"/>
                  </a:lnTo>
                  <a:lnTo>
                    <a:pt x="302" y="512"/>
                  </a:lnTo>
                  <a:lnTo>
                    <a:pt x="325" y="525"/>
                  </a:lnTo>
                  <a:lnTo>
                    <a:pt x="351" y="538"/>
                  </a:lnTo>
                  <a:lnTo>
                    <a:pt x="378" y="548"/>
                  </a:lnTo>
                  <a:lnTo>
                    <a:pt x="403" y="556"/>
                  </a:lnTo>
                  <a:lnTo>
                    <a:pt x="431" y="563"/>
                  </a:lnTo>
                  <a:lnTo>
                    <a:pt x="458" y="569"/>
                  </a:lnTo>
                  <a:lnTo>
                    <a:pt x="487" y="575"/>
                  </a:lnTo>
                  <a:lnTo>
                    <a:pt x="515" y="580"/>
                  </a:lnTo>
                  <a:lnTo>
                    <a:pt x="544" y="582"/>
                  </a:lnTo>
                  <a:lnTo>
                    <a:pt x="574" y="582"/>
                  </a:lnTo>
                  <a:lnTo>
                    <a:pt x="609" y="580"/>
                  </a:lnTo>
                  <a:lnTo>
                    <a:pt x="645" y="577"/>
                  </a:lnTo>
                  <a:lnTo>
                    <a:pt x="679" y="571"/>
                  </a:lnTo>
                  <a:lnTo>
                    <a:pt x="712" y="565"/>
                  </a:lnTo>
                  <a:lnTo>
                    <a:pt x="746" y="556"/>
                  </a:lnTo>
                  <a:lnTo>
                    <a:pt x="778" y="544"/>
                  </a:lnTo>
                  <a:lnTo>
                    <a:pt x="809" y="531"/>
                  </a:lnTo>
                  <a:lnTo>
                    <a:pt x="839" y="517"/>
                  </a:lnTo>
                  <a:lnTo>
                    <a:pt x="843" y="510"/>
                  </a:lnTo>
                  <a:lnTo>
                    <a:pt x="847" y="504"/>
                  </a:lnTo>
                  <a:lnTo>
                    <a:pt x="815" y="521"/>
                  </a:lnTo>
                  <a:lnTo>
                    <a:pt x="784" y="533"/>
                  </a:lnTo>
                  <a:lnTo>
                    <a:pt x="750" y="546"/>
                  </a:lnTo>
                  <a:lnTo>
                    <a:pt x="717" y="556"/>
                  </a:lnTo>
                  <a:lnTo>
                    <a:pt x="683" y="563"/>
                  </a:lnTo>
                  <a:lnTo>
                    <a:pt x="647" y="569"/>
                  </a:lnTo>
                  <a:lnTo>
                    <a:pt x="611" y="573"/>
                  </a:lnTo>
                  <a:lnTo>
                    <a:pt x="574" y="573"/>
                  </a:lnTo>
                  <a:lnTo>
                    <a:pt x="544" y="573"/>
                  </a:lnTo>
                  <a:lnTo>
                    <a:pt x="517" y="571"/>
                  </a:lnTo>
                  <a:lnTo>
                    <a:pt x="487" y="567"/>
                  </a:lnTo>
                  <a:lnTo>
                    <a:pt x="460" y="563"/>
                  </a:lnTo>
                  <a:lnTo>
                    <a:pt x="433" y="556"/>
                  </a:lnTo>
                  <a:lnTo>
                    <a:pt x="405" y="548"/>
                  </a:lnTo>
                  <a:lnTo>
                    <a:pt x="380" y="540"/>
                  </a:lnTo>
                  <a:lnTo>
                    <a:pt x="353" y="529"/>
                  </a:lnTo>
                  <a:lnTo>
                    <a:pt x="328" y="519"/>
                  </a:lnTo>
                  <a:lnTo>
                    <a:pt x="304" y="506"/>
                  </a:lnTo>
                  <a:lnTo>
                    <a:pt x="281" y="491"/>
                  </a:lnTo>
                  <a:lnTo>
                    <a:pt x="258" y="477"/>
                  </a:lnTo>
                  <a:lnTo>
                    <a:pt x="235" y="462"/>
                  </a:lnTo>
                  <a:lnTo>
                    <a:pt x="214" y="445"/>
                  </a:lnTo>
                  <a:lnTo>
                    <a:pt x="193" y="426"/>
                  </a:lnTo>
                  <a:lnTo>
                    <a:pt x="174" y="407"/>
                  </a:lnTo>
                  <a:lnTo>
                    <a:pt x="155" y="388"/>
                  </a:lnTo>
                  <a:lnTo>
                    <a:pt x="136" y="367"/>
                  </a:lnTo>
                  <a:lnTo>
                    <a:pt x="119" y="346"/>
                  </a:lnTo>
                  <a:lnTo>
                    <a:pt x="105" y="325"/>
                  </a:lnTo>
                  <a:lnTo>
                    <a:pt x="90" y="302"/>
                  </a:lnTo>
                  <a:lnTo>
                    <a:pt x="75" y="277"/>
                  </a:lnTo>
                  <a:lnTo>
                    <a:pt x="63" y="254"/>
                  </a:lnTo>
                  <a:lnTo>
                    <a:pt x="52" y="229"/>
                  </a:lnTo>
                  <a:lnTo>
                    <a:pt x="42" y="203"/>
                  </a:lnTo>
                  <a:lnTo>
                    <a:pt x="33" y="176"/>
                  </a:lnTo>
                  <a:lnTo>
                    <a:pt x="25" y="149"/>
                  </a:lnTo>
                  <a:lnTo>
                    <a:pt x="18" y="121"/>
                  </a:lnTo>
                  <a:lnTo>
                    <a:pt x="14" y="94"/>
                  </a:lnTo>
                  <a:lnTo>
                    <a:pt x="10" y="67"/>
                  </a:lnTo>
                  <a:lnTo>
                    <a:pt x="8" y="37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3C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4" name="Freeform 734"/>
            <p:cNvSpPr>
              <a:spLocks/>
            </p:cNvSpPr>
            <p:nvPr/>
          </p:nvSpPr>
          <p:spPr bwMode="auto">
            <a:xfrm>
              <a:off x="4143" y="1979"/>
              <a:ext cx="847" cy="584"/>
            </a:xfrm>
            <a:custGeom>
              <a:avLst/>
              <a:gdLst>
                <a:gd name="T0" fmla="*/ 0 w 847"/>
                <a:gd name="T1" fmla="*/ 15 h 584"/>
                <a:gd name="T2" fmla="*/ 2 w 847"/>
                <a:gd name="T3" fmla="*/ 74 h 584"/>
                <a:gd name="T4" fmla="*/ 12 w 847"/>
                <a:gd name="T5" fmla="*/ 131 h 584"/>
                <a:gd name="T6" fmla="*/ 25 w 847"/>
                <a:gd name="T7" fmla="*/ 185 h 584"/>
                <a:gd name="T8" fmla="*/ 44 w 847"/>
                <a:gd name="T9" fmla="*/ 238 h 584"/>
                <a:gd name="T10" fmla="*/ 69 w 847"/>
                <a:gd name="T11" fmla="*/ 286 h 584"/>
                <a:gd name="T12" fmla="*/ 96 w 847"/>
                <a:gd name="T13" fmla="*/ 334 h 584"/>
                <a:gd name="T14" fmla="*/ 130 w 847"/>
                <a:gd name="T15" fmla="*/ 379 h 584"/>
                <a:gd name="T16" fmla="*/ 166 w 847"/>
                <a:gd name="T17" fmla="*/ 418 h 584"/>
                <a:gd name="T18" fmla="*/ 208 w 847"/>
                <a:gd name="T19" fmla="*/ 454 h 584"/>
                <a:gd name="T20" fmla="*/ 252 w 847"/>
                <a:gd name="T21" fmla="*/ 488 h 584"/>
                <a:gd name="T22" fmla="*/ 298 w 847"/>
                <a:gd name="T23" fmla="*/ 515 h 584"/>
                <a:gd name="T24" fmla="*/ 349 w 847"/>
                <a:gd name="T25" fmla="*/ 540 h 584"/>
                <a:gd name="T26" fmla="*/ 401 w 847"/>
                <a:gd name="T27" fmla="*/ 559 h 584"/>
                <a:gd name="T28" fmla="*/ 456 w 847"/>
                <a:gd name="T29" fmla="*/ 574 h 584"/>
                <a:gd name="T30" fmla="*/ 511 w 847"/>
                <a:gd name="T31" fmla="*/ 582 h 584"/>
                <a:gd name="T32" fmla="*/ 570 w 847"/>
                <a:gd name="T33" fmla="*/ 584 h 584"/>
                <a:gd name="T34" fmla="*/ 641 w 847"/>
                <a:gd name="T35" fmla="*/ 580 h 584"/>
                <a:gd name="T36" fmla="*/ 710 w 847"/>
                <a:gd name="T37" fmla="*/ 568 h 584"/>
                <a:gd name="T38" fmla="*/ 778 w 847"/>
                <a:gd name="T39" fmla="*/ 547 h 584"/>
                <a:gd name="T40" fmla="*/ 839 w 847"/>
                <a:gd name="T41" fmla="*/ 517 h 584"/>
                <a:gd name="T42" fmla="*/ 847 w 847"/>
                <a:gd name="T43" fmla="*/ 505 h 584"/>
                <a:gd name="T44" fmla="*/ 784 w 847"/>
                <a:gd name="T45" fmla="*/ 536 h 584"/>
                <a:gd name="T46" fmla="*/ 715 w 847"/>
                <a:gd name="T47" fmla="*/ 559 h 584"/>
                <a:gd name="T48" fmla="*/ 643 w 847"/>
                <a:gd name="T49" fmla="*/ 572 h 584"/>
                <a:gd name="T50" fmla="*/ 570 w 847"/>
                <a:gd name="T51" fmla="*/ 578 h 584"/>
                <a:gd name="T52" fmla="*/ 513 w 847"/>
                <a:gd name="T53" fmla="*/ 574 h 584"/>
                <a:gd name="T54" fmla="*/ 456 w 847"/>
                <a:gd name="T55" fmla="*/ 566 h 584"/>
                <a:gd name="T56" fmla="*/ 403 w 847"/>
                <a:gd name="T57" fmla="*/ 553 h 584"/>
                <a:gd name="T58" fmla="*/ 351 w 847"/>
                <a:gd name="T59" fmla="*/ 534 h 584"/>
                <a:gd name="T60" fmla="*/ 303 w 847"/>
                <a:gd name="T61" fmla="*/ 509 h 584"/>
                <a:gd name="T62" fmla="*/ 256 w 847"/>
                <a:gd name="T63" fmla="*/ 481 h 584"/>
                <a:gd name="T64" fmla="*/ 212 w 847"/>
                <a:gd name="T65" fmla="*/ 448 h 584"/>
                <a:gd name="T66" fmla="*/ 172 w 847"/>
                <a:gd name="T67" fmla="*/ 412 h 584"/>
                <a:gd name="T68" fmla="*/ 136 w 847"/>
                <a:gd name="T69" fmla="*/ 372 h 584"/>
                <a:gd name="T70" fmla="*/ 103 w 847"/>
                <a:gd name="T71" fmla="*/ 330 h 584"/>
                <a:gd name="T72" fmla="*/ 75 w 847"/>
                <a:gd name="T73" fmla="*/ 284 h 584"/>
                <a:gd name="T74" fmla="*/ 52 w 847"/>
                <a:gd name="T75" fmla="*/ 234 h 584"/>
                <a:gd name="T76" fmla="*/ 33 w 847"/>
                <a:gd name="T77" fmla="*/ 183 h 584"/>
                <a:gd name="T78" fmla="*/ 19 w 847"/>
                <a:gd name="T79" fmla="*/ 128 h 584"/>
                <a:gd name="T80" fmla="*/ 10 w 847"/>
                <a:gd name="T81" fmla="*/ 72 h 584"/>
                <a:gd name="T82" fmla="*/ 8 w 847"/>
                <a:gd name="T83" fmla="*/ 15 h 584"/>
                <a:gd name="T84" fmla="*/ 8 w 847"/>
                <a:gd name="T85" fmla="*/ 0 h 584"/>
                <a:gd name="T86" fmla="*/ 0 w 847"/>
                <a:gd name="T87" fmla="*/ 15 h 5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7"/>
                <a:gd name="T133" fmla="*/ 0 h 584"/>
                <a:gd name="T134" fmla="*/ 847 w 847"/>
                <a:gd name="T135" fmla="*/ 584 h 58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7" h="584">
                  <a:moveTo>
                    <a:pt x="0" y="15"/>
                  </a:moveTo>
                  <a:lnTo>
                    <a:pt x="0" y="15"/>
                  </a:lnTo>
                  <a:lnTo>
                    <a:pt x="0" y="44"/>
                  </a:lnTo>
                  <a:lnTo>
                    <a:pt x="2" y="74"/>
                  </a:lnTo>
                  <a:lnTo>
                    <a:pt x="6" y="101"/>
                  </a:lnTo>
                  <a:lnTo>
                    <a:pt x="12" y="131"/>
                  </a:lnTo>
                  <a:lnTo>
                    <a:pt x="19" y="158"/>
                  </a:lnTo>
                  <a:lnTo>
                    <a:pt x="25" y="185"/>
                  </a:lnTo>
                  <a:lnTo>
                    <a:pt x="35" y="210"/>
                  </a:lnTo>
                  <a:lnTo>
                    <a:pt x="44" y="238"/>
                  </a:lnTo>
                  <a:lnTo>
                    <a:pt x="57" y="263"/>
                  </a:lnTo>
                  <a:lnTo>
                    <a:pt x="69" y="286"/>
                  </a:lnTo>
                  <a:lnTo>
                    <a:pt x="82" y="311"/>
                  </a:lnTo>
                  <a:lnTo>
                    <a:pt x="96" y="334"/>
                  </a:lnTo>
                  <a:lnTo>
                    <a:pt x="113" y="355"/>
                  </a:lnTo>
                  <a:lnTo>
                    <a:pt x="130" y="379"/>
                  </a:lnTo>
                  <a:lnTo>
                    <a:pt x="147" y="397"/>
                  </a:lnTo>
                  <a:lnTo>
                    <a:pt x="166" y="418"/>
                  </a:lnTo>
                  <a:lnTo>
                    <a:pt x="187" y="437"/>
                  </a:lnTo>
                  <a:lnTo>
                    <a:pt x="208" y="454"/>
                  </a:lnTo>
                  <a:lnTo>
                    <a:pt x="229" y="471"/>
                  </a:lnTo>
                  <a:lnTo>
                    <a:pt x="252" y="488"/>
                  </a:lnTo>
                  <a:lnTo>
                    <a:pt x="275" y="503"/>
                  </a:lnTo>
                  <a:lnTo>
                    <a:pt x="298" y="515"/>
                  </a:lnTo>
                  <a:lnTo>
                    <a:pt x="324" y="528"/>
                  </a:lnTo>
                  <a:lnTo>
                    <a:pt x="349" y="540"/>
                  </a:lnTo>
                  <a:lnTo>
                    <a:pt x="374" y="551"/>
                  </a:lnTo>
                  <a:lnTo>
                    <a:pt x="401" y="559"/>
                  </a:lnTo>
                  <a:lnTo>
                    <a:pt x="427" y="568"/>
                  </a:lnTo>
                  <a:lnTo>
                    <a:pt x="456" y="574"/>
                  </a:lnTo>
                  <a:lnTo>
                    <a:pt x="483" y="578"/>
                  </a:lnTo>
                  <a:lnTo>
                    <a:pt x="511" y="582"/>
                  </a:lnTo>
                  <a:lnTo>
                    <a:pt x="540" y="584"/>
                  </a:lnTo>
                  <a:lnTo>
                    <a:pt x="570" y="584"/>
                  </a:lnTo>
                  <a:lnTo>
                    <a:pt x="605" y="584"/>
                  </a:lnTo>
                  <a:lnTo>
                    <a:pt x="641" y="580"/>
                  </a:lnTo>
                  <a:lnTo>
                    <a:pt x="677" y="574"/>
                  </a:lnTo>
                  <a:lnTo>
                    <a:pt x="710" y="568"/>
                  </a:lnTo>
                  <a:lnTo>
                    <a:pt x="744" y="557"/>
                  </a:lnTo>
                  <a:lnTo>
                    <a:pt x="778" y="547"/>
                  </a:lnTo>
                  <a:lnTo>
                    <a:pt x="809" y="532"/>
                  </a:lnTo>
                  <a:lnTo>
                    <a:pt x="839" y="517"/>
                  </a:lnTo>
                  <a:lnTo>
                    <a:pt x="843" y="511"/>
                  </a:lnTo>
                  <a:lnTo>
                    <a:pt x="847" y="505"/>
                  </a:lnTo>
                  <a:lnTo>
                    <a:pt x="816" y="521"/>
                  </a:lnTo>
                  <a:lnTo>
                    <a:pt x="784" y="536"/>
                  </a:lnTo>
                  <a:lnTo>
                    <a:pt x="750" y="549"/>
                  </a:lnTo>
                  <a:lnTo>
                    <a:pt x="715" y="559"/>
                  </a:lnTo>
                  <a:lnTo>
                    <a:pt x="681" y="566"/>
                  </a:lnTo>
                  <a:lnTo>
                    <a:pt x="643" y="572"/>
                  </a:lnTo>
                  <a:lnTo>
                    <a:pt x="607" y="576"/>
                  </a:lnTo>
                  <a:lnTo>
                    <a:pt x="570" y="578"/>
                  </a:lnTo>
                  <a:lnTo>
                    <a:pt x="540" y="576"/>
                  </a:lnTo>
                  <a:lnTo>
                    <a:pt x="513" y="574"/>
                  </a:lnTo>
                  <a:lnTo>
                    <a:pt x="483" y="570"/>
                  </a:lnTo>
                  <a:lnTo>
                    <a:pt x="456" y="566"/>
                  </a:lnTo>
                  <a:lnTo>
                    <a:pt x="429" y="559"/>
                  </a:lnTo>
                  <a:lnTo>
                    <a:pt x="403" y="553"/>
                  </a:lnTo>
                  <a:lnTo>
                    <a:pt x="376" y="542"/>
                  </a:lnTo>
                  <a:lnTo>
                    <a:pt x="351" y="534"/>
                  </a:lnTo>
                  <a:lnTo>
                    <a:pt x="326" y="521"/>
                  </a:lnTo>
                  <a:lnTo>
                    <a:pt x="303" y="509"/>
                  </a:lnTo>
                  <a:lnTo>
                    <a:pt x="277" y="496"/>
                  </a:lnTo>
                  <a:lnTo>
                    <a:pt x="256" y="481"/>
                  </a:lnTo>
                  <a:lnTo>
                    <a:pt x="233" y="465"/>
                  </a:lnTo>
                  <a:lnTo>
                    <a:pt x="212" y="448"/>
                  </a:lnTo>
                  <a:lnTo>
                    <a:pt x="191" y="431"/>
                  </a:lnTo>
                  <a:lnTo>
                    <a:pt x="172" y="412"/>
                  </a:lnTo>
                  <a:lnTo>
                    <a:pt x="153" y="393"/>
                  </a:lnTo>
                  <a:lnTo>
                    <a:pt x="136" y="372"/>
                  </a:lnTo>
                  <a:lnTo>
                    <a:pt x="120" y="351"/>
                  </a:lnTo>
                  <a:lnTo>
                    <a:pt x="103" y="330"/>
                  </a:lnTo>
                  <a:lnTo>
                    <a:pt x="88" y="307"/>
                  </a:lnTo>
                  <a:lnTo>
                    <a:pt x="75" y="284"/>
                  </a:lnTo>
                  <a:lnTo>
                    <a:pt x="63" y="259"/>
                  </a:lnTo>
                  <a:lnTo>
                    <a:pt x="52" y="234"/>
                  </a:lnTo>
                  <a:lnTo>
                    <a:pt x="42" y="208"/>
                  </a:lnTo>
                  <a:lnTo>
                    <a:pt x="33" y="183"/>
                  </a:lnTo>
                  <a:lnTo>
                    <a:pt x="25" y="156"/>
                  </a:lnTo>
                  <a:lnTo>
                    <a:pt x="19" y="128"/>
                  </a:lnTo>
                  <a:lnTo>
                    <a:pt x="14" y="101"/>
                  </a:lnTo>
                  <a:lnTo>
                    <a:pt x="10" y="72"/>
                  </a:lnTo>
                  <a:lnTo>
                    <a:pt x="8" y="44"/>
                  </a:lnTo>
                  <a:lnTo>
                    <a:pt x="8" y="15"/>
                  </a:lnTo>
                  <a:lnTo>
                    <a:pt x="8" y="9"/>
                  </a:lnTo>
                  <a:lnTo>
                    <a:pt x="8" y="0"/>
                  </a:lnTo>
                  <a:lnTo>
                    <a:pt x="4" y="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3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5" name="Freeform 735"/>
            <p:cNvSpPr>
              <a:spLocks/>
            </p:cNvSpPr>
            <p:nvPr/>
          </p:nvSpPr>
          <p:spPr bwMode="auto">
            <a:xfrm>
              <a:off x="4147" y="1973"/>
              <a:ext cx="847" cy="586"/>
            </a:xfrm>
            <a:custGeom>
              <a:avLst/>
              <a:gdLst>
                <a:gd name="T0" fmla="*/ 0 w 847"/>
                <a:gd name="T1" fmla="*/ 17 h 586"/>
                <a:gd name="T2" fmla="*/ 0 w 847"/>
                <a:gd name="T3" fmla="*/ 50 h 586"/>
                <a:gd name="T4" fmla="*/ 6 w 847"/>
                <a:gd name="T5" fmla="*/ 107 h 586"/>
                <a:gd name="T6" fmla="*/ 17 w 847"/>
                <a:gd name="T7" fmla="*/ 162 h 586"/>
                <a:gd name="T8" fmla="*/ 34 w 847"/>
                <a:gd name="T9" fmla="*/ 216 h 586"/>
                <a:gd name="T10" fmla="*/ 55 w 847"/>
                <a:gd name="T11" fmla="*/ 267 h 586"/>
                <a:gd name="T12" fmla="*/ 82 w 847"/>
                <a:gd name="T13" fmla="*/ 315 h 586"/>
                <a:gd name="T14" fmla="*/ 111 w 847"/>
                <a:gd name="T15" fmla="*/ 359 h 586"/>
                <a:gd name="T16" fmla="*/ 147 w 847"/>
                <a:gd name="T17" fmla="*/ 401 h 586"/>
                <a:gd name="T18" fmla="*/ 185 w 847"/>
                <a:gd name="T19" fmla="*/ 439 h 586"/>
                <a:gd name="T20" fmla="*/ 227 w 847"/>
                <a:gd name="T21" fmla="*/ 475 h 586"/>
                <a:gd name="T22" fmla="*/ 273 w 847"/>
                <a:gd name="T23" fmla="*/ 504 h 586"/>
                <a:gd name="T24" fmla="*/ 320 w 847"/>
                <a:gd name="T25" fmla="*/ 532 h 586"/>
                <a:gd name="T26" fmla="*/ 372 w 847"/>
                <a:gd name="T27" fmla="*/ 553 h 586"/>
                <a:gd name="T28" fmla="*/ 425 w 847"/>
                <a:gd name="T29" fmla="*/ 569 h 586"/>
                <a:gd name="T30" fmla="*/ 479 w 847"/>
                <a:gd name="T31" fmla="*/ 580 h 586"/>
                <a:gd name="T32" fmla="*/ 536 w 847"/>
                <a:gd name="T33" fmla="*/ 586 h 586"/>
                <a:gd name="T34" fmla="*/ 603 w 847"/>
                <a:gd name="T35" fmla="*/ 586 h 586"/>
                <a:gd name="T36" fmla="*/ 675 w 847"/>
                <a:gd name="T37" fmla="*/ 576 h 586"/>
                <a:gd name="T38" fmla="*/ 742 w 847"/>
                <a:gd name="T39" fmla="*/ 559 h 586"/>
                <a:gd name="T40" fmla="*/ 807 w 847"/>
                <a:gd name="T41" fmla="*/ 534 h 586"/>
                <a:gd name="T42" fmla="*/ 843 w 847"/>
                <a:gd name="T43" fmla="*/ 511 h 586"/>
                <a:gd name="T44" fmla="*/ 816 w 847"/>
                <a:gd name="T45" fmla="*/ 521 h 586"/>
                <a:gd name="T46" fmla="*/ 749 w 847"/>
                <a:gd name="T47" fmla="*/ 548 h 586"/>
                <a:gd name="T48" fmla="*/ 677 w 847"/>
                <a:gd name="T49" fmla="*/ 567 h 586"/>
                <a:gd name="T50" fmla="*/ 603 w 847"/>
                <a:gd name="T51" fmla="*/ 578 h 586"/>
                <a:gd name="T52" fmla="*/ 536 w 847"/>
                <a:gd name="T53" fmla="*/ 578 h 586"/>
                <a:gd name="T54" fmla="*/ 481 w 847"/>
                <a:gd name="T55" fmla="*/ 574 h 586"/>
                <a:gd name="T56" fmla="*/ 427 w 847"/>
                <a:gd name="T57" fmla="*/ 561 h 586"/>
                <a:gd name="T58" fmla="*/ 374 w 847"/>
                <a:gd name="T59" fmla="*/ 546 h 586"/>
                <a:gd name="T60" fmla="*/ 324 w 847"/>
                <a:gd name="T61" fmla="*/ 525 h 586"/>
                <a:gd name="T62" fmla="*/ 275 w 847"/>
                <a:gd name="T63" fmla="*/ 498 h 586"/>
                <a:gd name="T64" fmla="*/ 231 w 847"/>
                <a:gd name="T65" fmla="*/ 469 h 586"/>
                <a:gd name="T66" fmla="*/ 191 w 847"/>
                <a:gd name="T67" fmla="*/ 435 h 586"/>
                <a:gd name="T68" fmla="*/ 153 w 847"/>
                <a:gd name="T69" fmla="*/ 397 h 586"/>
                <a:gd name="T70" fmla="*/ 118 w 847"/>
                <a:gd name="T71" fmla="*/ 355 h 586"/>
                <a:gd name="T72" fmla="*/ 88 w 847"/>
                <a:gd name="T73" fmla="*/ 311 h 586"/>
                <a:gd name="T74" fmla="*/ 63 w 847"/>
                <a:gd name="T75" fmla="*/ 263 h 586"/>
                <a:gd name="T76" fmla="*/ 42 w 847"/>
                <a:gd name="T77" fmla="*/ 212 h 586"/>
                <a:gd name="T78" fmla="*/ 25 w 847"/>
                <a:gd name="T79" fmla="*/ 160 h 586"/>
                <a:gd name="T80" fmla="*/ 15 w 847"/>
                <a:gd name="T81" fmla="*/ 107 h 586"/>
                <a:gd name="T82" fmla="*/ 8 w 847"/>
                <a:gd name="T83" fmla="*/ 50 h 586"/>
                <a:gd name="T84" fmla="*/ 8 w 847"/>
                <a:gd name="T85" fmla="*/ 10 h 586"/>
                <a:gd name="T86" fmla="*/ 4 w 847"/>
                <a:gd name="T87" fmla="*/ 6 h 5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7"/>
                <a:gd name="T133" fmla="*/ 0 h 586"/>
                <a:gd name="T134" fmla="*/ 847 w 847"/>
                <a:gd name="T135" fmla="*/ 586 h 58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7" h="586">
                  <a:moveTo>
                    <a:pt x="0" y="13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50"/>
                  </a:lnTo>
                  <a:lnTo>
                    <a:pt x="2" y="80"/>
                  </a:lnTo>
                  <a:lnTo>
                    <a:pt x="6" y="107"/>
                  </a:lnTo>
                  <a:lnTo>
                    <a:pt x="10" y="134"/>
                  </a:lnTo>
                  <a:lnTo>
                    <a:pt x="17" y="162"/>
                  </a:lnTo>
                  <a:lnTo>
                    <a:pt x="25" y="189"/>
                  </a:lnTo>
                  <a:lnTo>
                    <a:pt x="34" y="216"/>
                  </a:lnTo>
                  <a:lnTo>
                    <a:pt x="44" y="242"/>
                  </a:lnTo>
                  <a:lnTo>
                    <a:pt x="55" y="267"/>
                  </a:lnTo>
                  <a:lnTo>
                    <a:pt x="67" y="290"/>
                  </a:lnTo>
                  <a:lnTo>
                    <a:pt x="82" y="315"/>
                  </a:lnTo>
                  <a:lnTo>
                    <a:pt x="97" y="338"/>
                  </a:lnTo>
                  <a:lnTo>
                    <a:pt x="111" y="359"/>
                  </a:lnTo>
                  <a:lnTo>
                    <a:pt x="128" y="380"/>
                  </a:lnTo>
                  <a:lnTo>
                    <a:pt x="147" y="401"/>
                  </a:lnTo>
                  <a:lnTo>
                    <a:pt x="166" y="420"/>
                  </a:lnTo>
                  <a:lnTo>
                    <a:pt x="185" y="439"/>
                  </a:lnTo>
                  <a:lnTo>
                    <a:pt x="206" y="458"/>
                  </a:lnTo>
                  <a:lnTo>
                    <a:pt x="227" y="475"/>
                  </a:lnTo>
                  <a:lnTo>
                    <a:pt x="250" y="490"/>
                  </a:lnTo>
                  <a:lnTo>
                    <a:pt x="273" y="504"/>
                  </a:lnTo>
                  <a:lnTo>
                    <a:pt x="296" y="519"/>
                  </a:lnTo>
                  <a:lnTo>
                    <a:pt x="320" y="532"/>
                  </a:lnTo>
                  <a:lnTo>
                    <a:pt x="345" y="542"/>
                  </a:lnTo>
                  <a:lnTo>
                    <a:pt x="372" y="553"/>
                  </a:lnTo>
                  <a:lnTo>
                    <a:pt x="397" y="561"/>
                  </a:lnTo>
                  <a:lnTo>
                    <a:pt x="425" y="569"/>
                  </a:lnTo>
                  <a:lnTo>
                    <a:pt x="452" y="576"/>
                  </a:lnTo>
                  <a:lnTo>
                    <a:pt x="479" y="580"/>
                  </a:lnTo>
                  <a:lnTo>
                    <a:pt x="509" y="584"/>
                  </a:lnTo>
                  <a:lnTo>
                    <a:pt x="536" y="586"/>
                  </a:lnTo>
                  <a:lnTo>
                    <a:pt x="566" y="586"/>
                  </a:lnTo>
                  <a:lnTo>
                    <a:pt x="603" y="586"/>
                  </a:lnTo>
                  <a:lnTo>
                    <a:pt x="639" y="582"/>
                  </a:lnTo>
                  <a:lnTo>
                    <a:pt x="675" y="576"/>
                  </a:lnTo>
                  <a:lnTo>
                    <a:pt x="709" y="569"/>
                  </a:lnTo>
                  <a:lnTo>
                    <a:pt x="742" y="559"/>
                  </a:lnTo>
                  <a:lnTo>
                    <a:pt x="776" y="546"/>
                  </a:lnTo>
                  <a:lnTo>
                    <a:pt x="807" y="534"/>
                  </a:lnTo>
                  <a:lnTo>
                    <a:pt x="839" y="517"/>
                  </a:lnTo>
                  <a:lnTo>
                    <a:pt x="843" y="511"/>
                  </a:lnTo>
                  <a:lnTo>
                    <a:pt x="847" y="504"/>
                  </a:lnTo>
                  <a:lnTo>
                    <a:pt x="816" y="521"/>
                  </a:lnTo>
                  <a:lnTo>
                    <a:pt x="782" y="536"/>
                  </a:lnTo>
                  <a:lnTo>
                    <a:pt x="749" y="548"/>
                  </a:lnTo>
                  <a:lnTo>
                    <a:pt x="713" y="559"/>
                  </a:lnTo>
                  <a:lnTo>
                    <a:pt x="677" y="567"/>
                  </a:lnTo>
                  <a:lnTo>
                    <a:pt x="641" y="574"/>
                  </a:lnTo>
                  <a:lnTo>
                    <a:pt x="603" y="578"/>
                  </a:lnTo>
                  <a:lnTo>
                    <a:pt x="566" y="580"/>
                  </a:lnTo>
                  <a:lnTo>
                    <a:pt x="536" y="578"/>
                  </a:lnTo>
                  <a:lnTo>
                    <a:pt x="509" y="576"/>
                  </a:lnTo>
                  <a:lnTo>
                    <a:pt x="481" y="574"/>
                  </a:lnTo>
                  <a:lnTo>
                    <a:pt x="454" y="567"/>
                  </a:lnTo>
                  <a:lnTo>
                    <a:pt x="427" y="561"/>
                  </a:lnTo>
                  <a:lnTo>
                    <a:pt x="399" y="555"/>
                  </a:lnTo>
                  <a:lnTo>
                    <a:pt x="374" y="546"/>
                  </a:lnTo>
                  <a:lnTo>
                    <a:pt x="349" y="536"/>
                  </a:lnTo>
                  <a:lnTo>
                    <a:pt x="324" y="525"/>
                  </a:lnTo>
                  <a:lnTo>
                    <a:pt x="301" y="513"/>
                  </a:lnTo>
                  <a:lnTo>
                    <a:pt x="275" y="498"/>
                  </a:lnTo>
                  <a:lnTo>
                    <a:pt x="254" y="483"/>
                  </a:lnTo>
                  <a:lnTo>
                    <a:pt x="231" y="469"/>
                  </a:lnTo>
                  <a:lnTo>
                    <a:pt x="210" y="452"/>
                  </a:lnTo>
                  <a:lnTo>
                    <a:pt x="191" y="435"/>
                  </a:lnTo>
                  <a:lnTo>
                    <a:pt x="170" y="416"/>
                  </a:lnTo>
                  <a:lnTo>
                    <a:pt x="153" y="397"/>
                  </a:lnTo>
                  <a:lnTo>
                    <a:pt x="135" y="376"/>
                  </a:lnTo>
                  <a:lnTo>
                    <a:pt x="118" y="355"/>
                  </a:lnTo>
                  <a:lnTo>
                    <a:pt x="103" y="334"/>
                  </a:lnTo>
                  <a:lnTo>
                    <a:pt x="88" y="311"/>
                  </a:lnTo>
                  <a:lnTo>
                    <a:pt x="76" y="288"/>
                  </a:lnTo>
                  <a:lnTo>
                    <a:pt x="63" y="263"/>
                  </a:lnTo>
                  <a:lnTo>
                    <a:pt x="50" y="240"/>
                  </a:lnTo>
                  <a:lnTo>
                    <a:pt x="42" y="212"/>
                  </a:lnTo>
                  <a:lnTo>
                    <a:pt x="31" y="187"/>
                  </a:lnTo>
                  <a:lnTo>
                    <a:pt x="25" y="160"/>
                  </a:lnTo>
                  <a:lnTo>
                    <a:pt x="19" y="134"/>
                  </a:lnTo>
                  <a:lnTo>
                    <a:pt x="15" y="107"/>
                  </a:lnTo>
                  <a:lnTo>
                    <a:pt x="10" y="78"/>
                  </a:lnTo>
                  <a:lnTo>
                    <a:pt x="8" y="50"/>
                  </a:lnTo>
                  <a:lnTo>
                    <a:pt x="6" y="21"/>
                  </a:lnTo>
                  <a:lnTo>
                    <a:pt x="8" y="10"/>
                  </a:lnTo>
                  <a:lnTo>
                    <a:pt x="8" y="0"/>
                  </a:lnTo>
                  <a:lnTo>
                    <a:pt x="4" y="6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3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6" name="Freeform 736"/>
            <p:cNvSpPr>
              <a:spLocks/>
            </p:cNvSpPr>
            <p:nvPr/>
          </p:nvSpPr>
          <p:spPr bwMode="auto">
            <a:xfrm>
              <a:off x="4151" y="1969"/>
              <a:ext cx="845" cy="588"/>
            </a:xfrm>
            <a:custGeom>
              <a:avLst/>
              <a:gdLst>
                <a:gd name="T0" fmla="*/ 0 w 845"/>
                <a:gd name="T1" fmla="*/ 19 h 588"/>
                <a:gd name="T2" fmla="*/ 0 w 845"/>
                <a:gd name="T3" fmla="*/ 54 h 588"/>
                <a:gd name="T4" fmla="*/ 6 w 845"/>
                <a:gd name="T5" fmla="*/ 111 h 588"/>
                <a:gd name="T6" fmla="*/ 17 w 845"/>
                <a:gd name="T7" fmla="*/ 166 h 588"/>
                <a:gd name="T8" fmla="*/ 34 w 845"/>
                <a:gd name="T9" fmla="*/ 218 h 588"/>
                <a:gd name="T10" fmla="*/ 55 w 845"/>
                <a:gd name="T11" fmla="*/ 269 h 588"/>
                <a:gd name="T12" fmla="*/ 80 w 845"/>
                <a:gd name="T13" fmla="*/ 317 h 588"/>
                <a:gd name="T14" fmla="*/ 112 w 845"/>
                <a:gd name="T15" fmla="*/ 361 h 588"/>
                <a:gd name="T16" fmla="*/ 145 w 845"/>
                <a:gd name="T17" fmla="*/ 403 h 588"/>
                <a:gd name="T18" fmla="*/ 183 w 845"/>
                <a:gd name="T19" fmla="*/ 441 h 588"/>
                <a:gd name="T20" fmla="*/ 225 w 845"/>
                <a:gd name="T21" fmla="*/ 475 h 588"/>
                <a:gd name="T22" fmla="*/ 269 w 845"/>
                <a:gd name="T23" fmla="*/ 506 h 588"/>
                <a:gd name="T24" fmla="*/ 318 w 845"/>
                <a:gd name="T25" fmla="*/ 531 h 588"/>
                <a:gd name="T26" fmla="*/ 368 w 845"/>
                <a:gd name="T27" fmla="*/ 552 h 588"/>
                <a:gd name="T28" fmla="*/ 421 w 845"/>
                <a:gd name="T29" fmla="*/ 569 h 588"/>
                <a:gd name="T30" fmla="*/ 475 w 845"/>
                <a:gd name="T31" fmla="*/ 580 h 588"/>
                <a:gd name="T32" fmla="*/ 532 w 845"/>
                <a:gd name="T33" fmla="*/ 586 h 588"/>
                <a:gd name="T34" fmla="*/ 599 w 845"/>
                <a:gd name="T35" fmla="*/ 586 h 588"/>
                <a:gd name="T36" fmla="*/ 673 w 845"/>
                <a:gd name="T37" fmla="*/ 576 h 588"/>
                <a:gd name="T38" fmla="*/ 742 w 845"/>
                <a:gd name="T39" fmla="*/ 559 h 588"/>
                <a:gd name="T40" fmla="*/ 808 w 845"/>
                <a:gd name="T41" fmla="*/ 531 h 588"/>
                <a:gd name="T42" fmla="*/ 843 w 845"/>
                <a:gd name="T43" fmla="*/ 508 h 588"/>
                <a:gd name="T44" fmla="*/ 814 w 845"/>
                <a:gd name="T45" fmla="*/ 519 h 588"/>
                <a:gd name="T46" fmla="*/ 747 w 845"/>
                <a:gd name="T47" fmla="*/ 548 h 588"/>
                <a:gd name="T48" fmla="*/ 675 w 845"/>
                <a:gd name="T49" fmla="*/ 567 h 588"/>
                <a:gd name="T50" fmla="*/ 602 w 845"/>
                <a:gd name="T51" fmla="*/ 578 h 588"/>
                <a:gd name="T52" fmla="*/ 534 w 845"/>
                <a:gd name="T53" fmla="*/ 580 h 588"/>
                <a:gd name="T54" fmla="*/ 477 w 845"/>
                <a:gd name="T55" fmla="*/ 573 h 588"/>
                <a:gd name="T56" fmla="*/ 423 w 845"/>
                <a:gd name="T57" fmla="*/ 563 h 588"/>
                <a:gd name="T58" fmla="*/ 370 w 845"/>
                <a:gd name="T59" fmla="*/ 546 h 588"/>
                <a:gd name="T60" fmla="*/ 322 w 845"/>
                <a:gd name="T61" fmla="*/ 525 h 588"/>
                <a:gd name="T62" fmla="*/ 274 w 845"/>
                <a:gd name="T63" fmla="*/ 500 h 588"/>
                <a:gd name="T64" fmla="*/ 229 w 845"/>
                <a:gd name="T65" fmla="*/ 470 h 588"/>
                <a:gd name="T66" fmla="*/ 189 w 845"/>
                <a:gd name="T67" fmla="*/ 435 h 588"/>
                <a:gd name="T68" fmla="*/ 152 w 845"/>
                <a:gd name="T69" fmla="*/ 397 h 588"/>
                <a:gd name="T70" fmla="*/ 118 w 845"/>
                <a:gd name="T71" fmla="*/ 357 h 588"/>
                <a:gd name="T72" fmla="*/ 86 w 845"/>
                <a:gd name="T73" fmla="*/ 313 h 588"/>
                <a:gd name="T74" fmla="*/ 61 w 845"/>
                <a:gd name="T75" fmla="*/ 265 h 588"/>
                <a:gd name="T76" fmla="*/ 40 w 845"/>
                <a:gd name="T77" fmla="*/ 216 h 588"/>
                <a:gd name="T78" fmla="*/ 25 w 845"/>
                <a:gd name="T79" fmla="*/ 164 h 588"/>
                <a:gd name="T80" fmla="*/ 13 w 845"/>
                <a:gd name="T81" fmla="*/ 109 h 588"/>
                <a:gd name="T82" fmla="*/ 9 w 845"/>
                <a:gd name="T83" fmla="*/ 54 h 588"/>
                <a:gd name="T84" fmla="*/ 6 w 845"/>
                <a:gd name="T85" fmla="*/ 12 h 588"/>
                <a:gd name="T86" fmla="*/ 4 w 845"/>
                <a:gd name="T87" fmla="*/ 4 h 5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5"/>
                <a:gd name="T133" fmla="*/ 0 h 588"/>
                <a:gd name="T134" fmla="*/ 845 w 845"/>
                <a:gd name="T135" fmla="*/ 588 h 5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5" h="588">
                  <a:moveTo>
                    <a:pt x="0" y="10"/>
                  </a:moveTo>
                  <a:lnTo>
                    <a:pt x="0" y="19"/>
                  </a:lnTo>
                  <a:lnTo>
                    <a:pt x="0" y="25"/>
                  </a:lnTo>
                  <a:lnTo>
                    <a:pt x="0" y="54"/>
                  </a:lnTo>
                  <a:lnTo>
                    <a:pt x="2" y="82"/>
                  </a:lnTo>
                  <a:lnTo>
                    <a:pt x="6" y="111"/>
                  </a:lnTo>
                  <a:lnTo>
                    <a:pt x="11" y="138"/>
                  </a:lnTo>
                  <a:lnTo>
                    <a:pt x="17" y="166"/>
                  </a:lnTo>
                  <a:lnTo>
                    <a:pt x="25" y="193"/>
                  </a:lnTo>
                  <a:lnTo>
                    <a:pt x="34" y="218"/>
                  </a:lnTo>
                  <a:lnTo>
                    <a:pt x="44" y="244"/>
                  </a:lnTo>
                  <a:lnTo>
                    <a:pt x="55" y="269"/>
                  </a:lnTo>
                  <a:lnTo>
                    <a:pt x="67" y="294"/>
                  </a:lnTo>
                  <a:lnTo>
                    <a:pt x="80" y="317"/>
                  </a:lnTo>
                  <a:lnTo>
                    <a:pt x="95" y="340"/>
                  </a:lnTo>
                  <a:lnTo>
                    <a:pt x="112" y="361"/>
                  </a:lnTo>
                  <a:lnTo>
                    <a:pt x="128" y="382"/>
                  </a:lnTo>
                  <a:lnTo>
                    <a:pt x="145" y="403"/>
                  </a:lnTo>
                  <a:lnTo>
                    <a:pt x="164" y="422"/>
                  </a:lnTo>
                  <a:lnTo>
                    <a:pt x="183" y="441"/>
                  </a:lnTo>
                  <a:lnTo>
                    <a:pt x="204" y="458"/>
                  </a:lnTo>
                  <a:lnTo>
                    <a:pt x="225" y="475"/>
                  </a:lnTo>
                  <a:lnTo>
                    <a:pt x="248" y="491"/>
                  </a:lnTo>
                  <a:lnTo>
                    <a:pt x="269" y="506"/>
                  </a:lnTo>
                  <a:lnTo>
                    <a:pt x="295" y="519"/>
                  </a:lnTo>
                  <a:lnTo>
                    <a:pt x="318" y="531"/>
                  </a:lnTo>
                  <a:lnTo>
                    <a:pt x="343" y="544"/>
                  </a:lnTo>
                  <a:lnTo>
                    <a:pt x="368" y="552"/>
                  </a:lnTo>
                  <a:lnTo>
                    <a:pt x="395" y="563"/>
                  </a:lnTo>
                  <a:lnTo>
                    <a:pt x="421" y="569"/>
                  </a:lnTo>
                  <a:lnTo>
                    <a:pt x="448" y="576"/>
                  </a:lnTo>
                  <a:lnTo>
                    <a:pt x="475" y="580"/>
                  </a:lnTo>
                  <a:lnTo>
                    <a:pt x="505" y="584"/>
                  </a:lnTo>
                  <a:lnTo>
                    <a:pt x="532" y="586"/>
                  </a:lnTo>
                  <a:lnTo>
                    <a:pt x="562" y="588"/>
                  </a:lnTo>
                  <a:lnTo>
                    <a:pt x="599" y="586"/>
                  </a:lnTo>
                  <a:lnTo>
                    <a:pt x="635" y="582"/>
                  </a:lnTo>
                  <a:lnTo>
                    <a:pt x="673" y="576"/>
                  </a:lnTo>
                  <a:lnTo>
                    <a:pt x="707" y="569"/>
                  </a:lnTo>
                  <a:lnTo>
                    <a:pt x="742" y="559"/>
                  </a:lnTo>
                  <a:lnTo>
                    <a:pt x="776" y="546"/>
                  </a:lnTo>
                  <a:lnTo>
                    <a:pt x="808" y="531"/>
                  </a:lnTo>
                  <a:lnTo>
                    <a:pt x="839" y="515"/>
                  </a:lnTo>
                  <a:lnTo>
                    <a:pt x="843" y="508"/>
                  </a:lnTo>
                  <a:lnTo>
                    <a:pt x="845" y="502"/>
                  </a:lnTo>
                  <a:lnTo>
                    <a:pt x="814" y="519"/>
                  </a:lnTo>
                  <a:lnTo>
                    <a:pt x="780" y="536"/>
                  </a:lnTo>
                  <a:lnTo>
                    <a:pt x="747" y="548"/>
                  </a:lnTo>
                  <a:lnTo>
                    <a:pt x="711" y="559"/>
                  </a:lnTo>
                  <a:lnTo>
                    <a:pt x="675" y="567"/>
                  </a:lnTo>
                  <a:lnTo>
                    <a:pt x="639" y="573"/>
                  </a:lnTo>
                  <a:lnTo>
                    <a:pt x="602" y="578"/>
                  </a:lnTo>
                  <a:lnTo>
                    <a:pt x="562" y="580"/>
                  </a:lnTo>
                  <a:lnTo>
                    <a:pt x="534" y="580"/>
                  </a:lnTo>
                  <a:lnTo>
                    <a:pt x="505" y="578"/>
                  </a:lnTo>
                  <a:lnTo>
                    <a:pt x="477" y="573"/>
                  </a:lnTo>
                  <a:lnTo>
                    <a:pt x="450" y="569"/>
                  </a:lnTo>
                  <a:lnTo>
                    <a:pt x="423" y="563"/>
                  </a:lnTo>
                  <a:lnTo>
                    <a:pt x="398" y="555"/>
                  </a:lnTo>
                  <a:lnTo>
                    <a:pt x="370" y="546"/>
                  </a:lnTo>
                  <a:lnTo>
                    <a:pt x="345" y="536"/>
                  </a:lnTo>
                  <a:lnTo>
                    <a:pt x="322" y="525"/>
                  </a:lnTo>
                  <a:lnTo>
                    <a:pt x="297" y="513"/>
                  </a:lnTo>
                  <a:lnTo>
                    <a:pt x="274" y="500"/>
                  </a:lnTo>
                  <a:lnTo>
                    <a:pt x="252" y="485"/>
                  </a:lnTo>
                  <a:lnTo>
                    <a:pt x="229" y="470"/>
                  </a:lnTo>
                  <a:lnTo>
                    <a:pt x="208" y="454"/>
                  </a:lnTo>
                  <a:lnTo>
                    <a:pt x="189" y="435"/>
                  </a:lnTo>
                  <a:lnTo>
                    <a:pt x="170" y="418"/>
                  </a:lnTo>
                  <a:lnTo>
                    <a:pt x="152" y="397"/>
                  </a:lnTo>
                  <a:lnTo>
                    <a:pt x="135" y="378"/>
                  </a:lnTo>
                  <a:lnTo>
                    <a:pt x="118" y="357"/>
                  </a:lnTo>
                  <a:lnTo>
                    <a:pt x="101" y="336"/>
                  </a:lnTo>
                  <a:lnTo>
                    <a:pt x="86" y="313"/>
                  </a:lnTo>
                  <a:lnTo>
                    <a:pt x="74" y="290"/>
                  </a:lnTo>
                  <a:lnTo>
                    <a:pt x="61" y="265"/>
                  </a:lnTo>
                  <a:lnTo>
                    <a:pt x="51" y="241"/>
                  </a:lnTo>
                  <a:lnTo>
                    <a:pt x="40" y="216"/>
                  </a:lnTo>
                  <a:lnTo>
                    <a:pt x="32" y="191"/>
                  </a:lnTo>
                  <a:lnTo>
                    <a:pt x="25" y="164"/>
                  </a:lnTo>
                  <a:lnTo>
                    <a:pt x="19" y="136"/>
                  </a:lnTo>
                  <a:lnTo>
                    <a:pt x="13" y="109"/>
                  </a:lnTo>
                  <a:lnTo>
                    <a:pt x="11" y="82"/>
                  </a:lnTo>
                  <a:lnTo>
                    <a:pt x="9" y="54"/>
                  </a:lnTo>
                  <a:lnTo>
                    <a:pt x="6" y="25"/>
                  </a:lnTo>
                  <a:lnTo>
                    <a:pt x="6" y="12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3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7" name="Freeform 737"/>
            <p:cNvSpPr>
              <a:spLocks/>
            </p:cNvSpPr>
            <p:nvPr/>
          </p:nvSpPr>
          <p:spPr bwMode="auto">
            <a:xfrm>
              <a:off x="4153" y="1962"/>
              <a:ext cx="848" cy="591"/>
            </a:xfrm>
            <a:custGeom>
              <a:avLst/>
              <a:gdLst>
                <a:gd name="T0" fmla="*/ 2 w 848"/>
                <a:gd name="T1" fmla="*/ 21 h 591"/>
                <a:gd name="T2" fmla="*/ 2 w 848"/>
                <a:gd name="T3" fmla="*/ 61 h 591"/>
                <a:gd name="T4" fmla="*/ 9 w 848"/>
                <a:gd name="T5" fmla="*/ 118 h 591"/>
                <a:gd name="T6" fmla="*/ 19 w 848"/>
                <a:gd name="T7" fmla="*/ 171 h 591"/>
                <a:gd name="T8" fmla="*/ 36 w 848"/>
                <a:gd name="T9" fmla="*/ 223 h 591"/>
                <a:gd name="T10" fmla="*/ 57 w 848"/>
                <a:gd name="T11" fmla="*/ 274 h 591"/>
                <a:gd name="T12" fmla="*/ 82 w 848"/>
                <a:gd name="T13" fmla="*/ 322 h 591"/>
                <a:gd name="T14" fmla="*/ 112 w 848"/>
                <a:gd name="T15" fmla="*/ 366 h 591"/>
                <a:gd name="T16" fmla="*/ 147 w 848"/>
                <a:gd name="T17" fmla="*/ 408 h 591"/>
                <a:gd name="T18" fmla="*/ 185 w 848"/>
                <a:gd name="T19" fmla="*/ 446 h 591"/>
                <a:gd name="T20" fmla="*/ 225 w 848"/>
                <a:gd name="T21" fmla="*/ 480 h 591"/>
                <a:gd name="T22" fmla="*/ 269 w 848"/>
                <a:gd name="T23" fmla="*/ 509 h 591"/>
                <a:gd name="T24" fmla="*/ 318 w 848"/>
                <a:gd name="T25" fmla="*/ 536 h 591"/>
                <a:gd name="T26" fmla="*/ 368 w 848"/>
                <a:gd name="T27" fmla="*/ 557 h 591"/>
                <a:gd name="T28" fmla="*/ 421 w 848"/>
                <a:gd name="T29" fmla="*/ 572 h 591"/>
                <a:gd name="T30" fmla="*/ 475 w 848"/>
                <a:gd name="T31" fmla="*/ 585 h 591"/>
                <a:gd name="T32" fmla="*/ 530 w 848"/>
                <a:gd name="T33" fmla="*/ 589 h 591"/>
                <a:gd name="T34" fmla="*/ 597 w 848"/>
                <a:gd name="T35" fmla="*/ 589 h 591"/>
                <a:gd name="T36" fmla="*/ 671 w 848"/>
                <a:gd name="T37" fmla="*/ 578 h 591"/>
                <a:gd name="T38" fmla="*/ 743 w 848"/>
                <a:gd name="T39" fmla="*/ 559 h 591"/>
                <a:gd name="T40" fmla="*/ 810 w 848"/>
                <a:gd name="T41" fmla="*/ 532 h 591"/>
                <a:gd name="T42" fmla="*/ 843 w 848"/>
                <a:gd name="T43" fmla="*/ 509 h 591"/>
                <a:gd name="T44" fmla="*/ 816 w 848"/>
                <a:gd name="T45" fmla="*/ 520 h 591"/>
                <a:gd name="T46" fmla="*/ 747 w 848"/>
                <a:gd name="T47" fmla="*/ 551 h 591"/>
                <a:gd name="T48" fmla="*/ 675 w 848"/>
                <a:gd name="T49" fmla="*/ 570 h 591"/>
                <a:gd name="T50" fmla="*/ 600 w 848"/>
                <a:gd name="T51" fmla="*/ 580 h 591"/>
                <a:gd name="T52" fmla="*/ 532 w 848"/>
                <a:gd name="T53" fmla="*/ 583 h 591"/>
                <a:gd name="T54" fmla="*/ 475 w 848"/>
                <a:gd name="T55" fmla="*/ 576 h 591"/>
                <a:gd name="T56" fmla="*/ 423 w 848"/>
                <a:gd name="T57" fmla="*/ 566 h 591"/>
                <a:gd name="T58" fmla="*/ 370 w 848"/>
                <a:gd name="T59" fmla="*/ 549 h 591"/>
                <a:gd name="T60" fmla="*/ 322 w 848"/>
                <a:gd name="T61" fmla="*/ 528 h 591"/>
                <a:gd name="T62" fmla="*/ 274 w 848"/>
                <a:gd name="T63" fmla="*/ 503 h 591"/>
                <a:gd name="T64" fmla="*/ 229 w 848"/>
                <a:gd name="T65" fmla="*/ 473 h 591"/>
                <a:gd name="T66" fmla="*/ 190 w 848"/>
                <a:gd name="T67" fmla="*/ 440 h 591"/>
                <a:gd name="T68" fmla="*/ 152 w 848"/>
                <a:gd name="T69" fmla="*/ 402 h 591"/>
                <a:gd name="T70" fmla="*/ 118 w 848"/>
                <a:gd name="T71" fmla="*/ 362 h 591"/>
                <a:gd name="T72" fmla="*/ 89 w 848"/>
                <a:gd name="T73" fmla="*/ 318 h 591"/>
                <a:gd name="T74" fmla="*/ 63 w 848"/>
                <a:gd name="T75" fmla="*/ 272 h 591"/>
                <a:gd name="T76" fmla="*/ 42 w 848"/>
                <a:gd name="T77" fmla="*/ 221 h 591"/>
                <a:gd name="T78" fmla="*/ 25 w 848"/>
                <a:gd name="T79" fmla="*/ 171 h 591"/>
                <a:gd name="T80" fmla="*/ 15 w 848"/>
                <a:gd name="T81" fmla="*/ 116 h 591"/>
                <a:gd name="T82" fmla="*/ 9 w 848"/>
                <a:gd name="T83" fmla="*/ 61 h 591"/>
                <a:gd name="T84" fmla="*/ 9 w 848"/>
                <a:gd name="T85" fmla="*/ 15 h 591"/>
                <a:gd name="T86" fmla="*/ 7 w 848"/>
                <a:gd name="T87" fmla="*/ 7 h 59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8"/>
                <a:gd name="T133" fmla="*/ 0 h 591"/>
                <a:gd name="T134" fmla="*/ 848 w 848"/>
                <a:gd name="T135" fmla="*/ 591 h 59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8" h="591">
                  <a:moveTo>
                    <a:pt x="2" y="11"/>
                  </a:moveTo>
                  <a:lnTo>
                    <a:pt x="2" y="21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4" y="89"/>
                  </a:lnTo>
                  <a:lnTo>
                    <a:pt x="9" y="118"/>
                  </a:lnTo>
                  <a:lnTo>
                    <a:pt x="13" y="145"/>
                  </a:lnTo>
                  <a:lnTo>
                    <a:pt x="19" y="171"/>
                  </a:lnTo>
                  <a:lnTo>
                    <a:pt x="25" y="198"/>
                  </a:lnTo>
                  <a:lnTo>
                    <a:pt x="36" y="223"/>
                  </a:lnTo>
                  <a:lnTo>
                    <a:pt x="44" y="251"/>
                  </a:lnTo>
                  <a:lnTo>
                    <a:pt x="57" y="274"/>
                  </a:lnTo>
                  <a:lnTo>
                    <a:pt x="70" y="299"/>
                  </a:lnTo>
                  <a:lnTo>
                    <a:pt x="82" y="322"/>
                  </a:lnTo>
                  <a:lnTo>
                    <a:pt x="97" y="345"/>
                  </a:lnTo>
                  <a:lnTo>
                    <a:pt x="112" y="366"/>
                  </a:lnTo>
                  <a:lnTo>
                    <a:pt x="129" y="387"/>
                  </a:lnTo>
                  <a:lnTo>
                    <a:pt x="147" y="408"/>
                  </a:lnTo>
                  <a:lnTo>
                    <a:pt x="164" y="427"/>
                  </a:lnTo>
                  <a:lnTo>
                    <a:pt x="185" y="446"/>
                  </a:lnTo>
                  <a:lnTo>
                    <a:pt x="204" y="463"/>
                  </a:lnTo>
                  <a:lnTo>
                    <a:pt x="225" y="480"/>
                  </a:lnTo>
                  <a:lnTo>
                    <a:pt x="248" y="494"/>
                  </a:lnTo>
                  <a:lnTo>
                    <a:pt x="269" y="509"/>
                  </a:lnTo>
                  <a:lnTo>
                    <a:pt x="295" y="524"/>
                  </a:lnTo>
                  <a:lnTo>
                    <a:pt x="318" y="536"/>
                  </a:lnTo>
                  <a:lnTo>
                    <a:pt x="343" y="547"/>
                  </a:lnTo>
                  <a:lnTo>
                    <a:pt x="368" y="557"/>
                  </a:lnTo>
                  <a:lnTo>
                    <a:pt x="393" y="566"/>
                  </a:lnTo>
                  <a:lnTo>
                    <a:pt x="421" y="572"/>
                  </a:lnTo>
                  <a:lnTo>
                    <a:pt x="448" y="578"/>
                  </a:lnTo>
                  <a:lnTo>
                    <a:pt x="475" y="585"/>
                  </a:lnTo>
                  <a:lnTo>
                    <a:pt x="503" y="587"/>
                  </a:lnTo>
                  <a:lnTo>
                    <a:pt x="530" y="589"/>
                  </a:lnTo>
                  <a:lnTo>
                    <a:pt x="560" y="591"/>
                  </a:lnTo>
                  <a:lnTo>
                    <a:pt x="597" y="589"/>
                  </a:lnTo>
                  <a:lnTo>
                    <a:pt x="635" y="585"/>
                  </a:lnTo>
                  <a:lnTo>
                    <a:pt x="671" y="578"/>
                  </a:lnTo>
                  <a:lnTo>
                    <a:pt x="707" y="570"/>
                  </a:lnTo>
                  <a:lnTo>
                    <a:pt x="743" y="559"/>
                  </a:lnTo>
                  <a:lnTo>
                    <a:pt x="776" y="547"/>
                  </a:lnTo>
                  <a:lnTo>
                    <a:pt x="810" y="532"/>
                  </a:lnTo>
                  <a:lnTo>
                    <a:pt x="841" y="515"/>
                  </a:lnTo>
                  <a:lnTo>
                    <a:pt x="843" y="509"/>
                  </a:lnTo>
                  <a:lnTo>
                    <a:pt x="848" y="503"/>
                  </a:lnTo>
                  <a:lnTo>
                    <a:pt x="816" y="520"/>
                  </a:lnTo>
                  <a:lnTo>
                    <a:pt x="783" y="536"/>
                  </a:lnTo>
                  <a:lnTo>
                    <a:pt x="747" y="551"/>
                  </a:lnTo>
                  <a:lnTo>
                    <a:pt x="711" y="562"/>
                  </a:lnTo>
                  <a:lnTo>
                    <a:pt x="675" y="570"/>
                  </a:lnTo>
                  <a:lnTo>
                    <a:pt x="637" y="578"/>
                  </a:lnTo>
                  <a:lnTo>
                    <a:pt x="600" y="580"/>
                  </a:lnTo>
                  <a:lnTo>
                    <a:pt x="560" y="583"/>
                  </a:lnTo>
                  <a:lnTo>
                    <a:pt x="532" y="583"/>
                  </a:lnTo>
                  <a:lnTo>
                    <a:pt x="503" y="580"/>
                  </a:lnTo>
                  <a:lnTo>
                    <a:pt x="475" y="576"/>
                  </a:lnTo>
                  <a:lnTo>
                    <a:pt x="448" y="572"/>
                  </a:lnTo>
                  <a:lnTo>
                    <a:pt x="423" y="566"/>
                  </a:lnTo>
                  <a:lnTo>
                    <a:pt x="396" y="557"/>
                  </a:lnTo>
                  <a:lnTo>
                    <a:pt x="370" y="549"/>
                  </a:lnTo>
                  <a:lnTo>
                    <a:pt x="345" y="541"/>
                  </a:lnTo>
                  <a:lnTo>
                    <a:pt x="322" y="528"/>
                  </a:lnTo>
                  <a:lnTo>
                    <a:pt x="297" y="517"/>
                  </a:lnTo>
                  <a:lnTo>
                    <a:pt x="274" y="503"/>
                  </a:lnTo>
                  <a:lnTo>
                    <a:pt x="253" y="488"/>
                  </a:lnTo>
                  <a:lnTo>
                    <a:pt x="229" y="473"/>
                  </a:lnTo>
                  <a:lnTo>
                    <a:pt x="208" y="456"/>
                  </a:lnTo>
                  <a:lnTo>
                    <a:pt x="190" y="440"/>
                  </a:lnTo>
                  <a:lnTo>
                    <a:pt x="171" y="421"/>
                  </a:lnTo>
                  <a:lnTo>
                    <a:pt x="152" y="402"/>
                  </a:lnTo>
                  <a:lnTo>
                    <a:pt x="135" y="383"/>
                  </a:lnTo>
                  <a:lnTo>
                    <a:pt x="118" y="362"/>
                  </a:lnTo>
                  <a:lnTo>
                    <a:pt x="103" y="341"/>
                  </a:lnTo>
                  <a:lnTo>
                    <a:pt x="89" y="318"/>
                  </a:lnTo>
                  <a:lnTo>
                    <a:pt x="76" y="295"/>
                  </a:lnTo>
                  <a:lnTo>
                    <a:pt x="63" y="272"/>
                  </a:lnTo>
                  <a:lnTo>
                    <a:pt x="53" y="246"/>
                  </a:lnTo>
                  <a:lnTo>
                    <a:pt x="42" y="221"/>
                  </a:lnTo>
                  <a:lnTo>
                    <a:pt x="34" y="196"/>
                  </a:lnTo>
                  <a:lnTo>
                    <a:pt x="25" y="171"/>
                  </a:lnTo>
                  <a:lnTo>
                    <a:pt x="19" y="143"/>
                  </a:lnTo>
                  <a:lnTo>
                    <a:pt x="15" y="116"/>
                  </a:lnTo>
                  <a:lnTo>
                    <a:pt x="11" y="89"/>
                  </a:lnTo>
                  <a:lnTo>
                    <a:pt x="9" y="61"/>
                  </a:lnTo>
                  <a:lnTo>
                    <a:pt x="9" y="32"/>
                  </a:lnTo>
                  <a:lnTo>
                    <a:pt x="9" y="15"/>
                  </a:lnTo>
                  <a:lnTo>
                    <a:pt x="11" y="0"/>
                  </a:lnTo>
                  <a:lnTo>
                    <a:pt x="7" y="7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3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8" name="Freeform 738"/>
            <p:cNvSpPr>
              <a:spLocks/>
            </p:cNvSpPr>
            <p:nvPr/>
          </p:nvSpPr>
          <p:spPr bwMode="auto">
            <a:xfrm>
              <a:off x="4157" y="1956"/>
              <a:ext cx="846" cy="593"/>
            </a:xfrm>
            <a:custGeom>
              <a:avLst/>
              <a:gdLst>
                <a:gd name="T0" fmla="*/ 0 w 846"/>
                <a:gd name="T1" fmla="*/ 25 h 593"/>
                <a:gd name="T2" fmla="*/ 3 w 846"/>
                <a:gd name="T3" fmla="*/ 67 h 593"/>
                <a:gd name="T4" fmla="*/ 7 w 846"/>
                <a:gd name="T5" fmla="*/ 122 h 593"/>
                <a:gd name="T6" fmla="*/ 19 w 846"/>
                <a:gd name="T7" fmla="*/ 177 h 593"/>
                <a:gd name="T8" fmla="*/ 34 w 846"/>
                <a:gd name="T9" fmla="*/ 229 h 593"/>
                <a:gd name="T10" fmla="*/ 55 w 846"/>
                <a:gd name="T11" fmla="*/ 278 h 593"/>
                <a:gd name="T12" fmla="*/ 80 w 846"/>
                <a:gd name="T13" fmla="*/ 326 h 593"/>
                <a:gd name="T14" fmla="*/ 112 w 846"/>
                <a:gd name="T15" fmla="*/ 370 h 593"/>
                <a:gd name="T16" fmla="*/ 146 w 846"/>
                <a:gd name="T17" fmla="*/ 410 h 593"/>
                <a:gd name="T18" fmla="*/ 183 w 846"/>
                <a:gd name="T19" fmla="*/ 448 h 593"/>
                <a:gd name="T20" fmla="*/ 223 w 846"/>
                <a:gd name="T21" fmla="*/ 483 h 593"/>
                <a:gd name="T22" fmla="*/ 268 w 846"/>
                <a:gd name="T23" fmla="*/ 513 h 593"/>
                <a:gd name="T24" fmla="*/ 316 w 846"/>
                <a:gd name="T25" fmla="*/ 538 h 593"/>
                <a:gd name="T26" fmla="*/ 364 w 846"/>
                <a:gd name="T27" fmla="*/ 559 h 593"/>
                <a:gd name="T28" fmla="*/ 417 w 846"/>
                <a:gd name="T29" fmla="*/ 576 h 593"/>
                <a:gd name="T30" fmla="*/ 471 w 846"/>
                <a:gd name="T31" fmla="*/ 586 h 593"/>
                <a:gd name="T32" fmla="*/ 528 w 846"/>
                <a:gd name="T33" fmla="*/ 593 h 593"/>
                <a:gd name="T34" fmla="*/ 596 w 846"/>
                <a:gd name="T35" fmla="*/ 591 h 593"/>
                <a:gd name="T36" fmla="*/ 669 w 846"/>
                <a:gd name="T37" fmla="*/ 580 h 593"/>
                <a:gd name="T38" fmla="*/ 741 w 846"/>
                <a:gd name="T39" fmla="*/ 561 h 593"/>
                <a:gd name="T40" fmla="*/ 808 w 846"/>
                <a:gd name="T41" fmla="*/ 532 h 593"/>
                <a:gd name="T42" fmla="*/ 844 w 846"/>
                <a:gd name="T43" fmla="*/ 509 h 593"/>
                <a:gd name="T44" fmla="*/ 814 w 846"/>
                <a:gd name="T45" fmla="*/ 519 h 593"/>
                <a:gd name="T46" fmla="*/ 745 w 846"/>
                <a:gd name="T47" fmla="*/ 551 h 593"/>
                <a:gd name="T48" fmla="*/ 673 w 846"/>
                <a:gd name="T49" fmla="*/ 572 h 593"/>
                <a:gd name="T50" fmla="*/ 596 w 846"/>
                <a:gd name="T51" fmla="*/ 584 h 593"/>
                <a:gd name="T52" fmla="*/ 528 w 846"/>
                <a:gd name="T53" fmla="*/ 584 h 593"/>
                <a:gd name="T54" fmla="*/ 474 w 846"/>
                <a:gd name="T55" fmla="*/ 578 h 593"/>
                <a:gd name="T56" fmla="*/ 419 w 846"/>
                <a:gd name="T57" fmla="*/ 568 h 593"/>
                <a:gd name="T58" fmla="*/ 368 w 846"/>
                <a:gd name="T59" fmla="*/ 553 h 593"/>
                <a:gd name="T60" fmla="*/ 318 w 846"/>
                <a:gd name="T61" fmla="*/ 532 h 593"/>
                <a:gd name="T62" fmla="*/ 272 w 846"/>
                <a:gd name="T63" fmla="*/ 507 h 593"/>
                <a:gd name="T64" fmla="*/ 228 w 846"/>
                <a:gd name="T65" fmla="*/ 477 h 593"/>
                <a:gd name="T66" fmla="*/ 188 w 846"/>
                <a:gd name="T67" fmla="*/ 444 h 593"/>
                <a:gd name="T68" fmla="*/ 152 w 846"/>
                <a:gd name="T69" fmla="*/ 406 h 593"/>
                <a:gd name="T70" fmla="*/ 118 w 846"/>
                <a:gd name="T71" fmla="*/ 366 h 593"/>
                <a:gd name="T72" fmla="*/ 89 w 846"/>
                <a:gd name="T73" fmla="*/ 322 h 593"/>
                <a:gd name="T74" fmla="*/ 64 w 846"/>
                <a:gd name="T75" fmla="*/ 275 h 593"/>
                <a:gd name="T76" fmla="*/ 43 w 846"/>
                <a:gd name="T77" fmla="*/ 227 h 593"/>
                <a:gd name="T78" fmla="*/ 26 w 846"/>
                <a:gd name="T79" fmla="*/ 175 h 593"/>
                <a:gd name="T80" fmla="*/ 15 w 846"/>
                <a:gd name="T81" fmla="*/ 122 h 593"/>
                <a:gd name="T82" fmla="*/ 9 w 846"/>
                <a:gd name="T83" fmla="*/ 65 h 593"/>
                <a:gd name="T84" fmla="*/ 9 w 846"/>
                <a:gd name="T85" fmla="*/ 19 h 593"/>
                <a:gd name="T86" fmla="*/ 7 w 846"/>
                <a:gd name="T87" fmla="*/ 6 h 5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6"/>
                <a:gd name="T133" fmla="*/ 0 h 593"/>
                <a:gd name="T134" fmla="*/ 846 w 846"/>
                <a:gd name="T135" fmla="*/ 593 h 59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6" h="593">
                  <a:moveTo>
                    <a:pt x="3" y="13"/>
                  </a:moveTo>
                  <a:lnTo>
                    <a:pt x="0" y="25"/>
                  </a:lnTo>
                  <a:lnTo>
                    <a:pt x="0" y="38"/>
                  </a:lnTo>
                  <a:lnTo>
                    <a:pt x="3" y="67"/>
                  </a:lnTo>
                  <a:lnTo>
                    <a:pt x="5" y="95"/>
                  </a:lnTo>
                  <a:lnTo>
                    <a:pt x="7" y="122"/>
                  </a:lnTo>
                  <a:lnTo>
                    <a:pt x="13" y="149"/>
                  </a:lnTo>
                  <a:lnTo>
                    <a:pt x="19" y="177"/>
                  </a:lnTo>
                  <a:lnTo>
                    <a:pt x="26" y="204"/>
                  </a:lnTo>
                  <a:lnTo>
                    <a:pt x="34" y="229"/>
                  </a:lnTo>
                  <a:lnTo>
                    <a:pt x="45" y="254"/>
                  </a:lnTo>
                  <a:lnTo>
                    <a:pt x="55" y="278"/>
                  </a:lnTo>
                  <a:lnTo>
                    <a:pt x="68" y="303"/>
                  </a:lnTo>
                  <a:lnTo>
                    <a:pt x="80" y="326"/>
                  </a:lnTo>
                  <a:lnTo>
                    <a:pt x="95" y="349"/>
                  </a:lnTo>
                  <a:lnTo>
                    <a:pt x="112" y="370"/>
                  </a:lnTo>
                  <a:lnTo>
                    <a:pt x="129" y="391"/>
                  </a:lnTo>
                  <a:lnTo>
                    <a:pt x="146" y="410"/>
                  </a:lnTo>
                  <a:lnTo>
                    <a:pt x="164" y="431"/>
                  </a:lnTo>
                  <a:lnTo>
                    <a:pt x="183" y="448"/>
                  </a:lnTo>
                  <a:lnTo>
                    <a:pt x="202" y="467"/>
                  </a:lnTo>
                  <a:lnTo>
                    <a:pt x="223" y="483"/>
                  </a:lnTo>
                  <a:lnTo>
                    <a:pt x="246" y="498"/>
                  </a:lnTo>
                  <a:lnTo>
                    <a:pt x="268" y="513"/>
                  </a:lnTo>
                  <a:lnTo>
                    <a:pt x="291" y="526"/>
                  </a:lnTo>
                  <a:lnTo>
                    <a:pt x="316" y="538"/>
                  </a:lnTo>
                  <a:lnTo>
                    <a:pt x="339" y="549"/>
                  </a:lnTo>
                  <a:lnTo>
                    <a:pt x="364" y="559"/>
                  </a:lnTo>
                  <a:lnTo>
                    <a:pt x="392" y="568"/>
                  </a:lnTo>
                  <a:lnTo>
                    <a:pt x="417" y="576"/>
                  </a:lnTo>
                  <a:lnTo>
                    <a:pt x="444" y="582"/>
                  </a:lnTo>
                  <a:lnTo>
                    <a:pt x="471" y="586"/>
                  </a:lnTo>
                  <a:lnTo>
                    <a:pt x="499" y="591"/>
                  </a:lnTo>
                  <a:lnTo>
                    <a:pt x="528" y="593"/>
                  </a:lnTo>
                  <a:lnTo>
                    <a:pt x="556" y="593"/>
                  </a:lnTo>
                  <a:lnTo>
                    <a:pt x="596" y="591"/>
                  </a:lnTo>
                  <a:lnTo>
                    <a:pt x="633" y="586"/>
                  </a:lnTo>
                  <a:lnTo>
                    <a:pt x="669" y="580"/>
                  </a:lnTo>
                  <a:lnTo>
                    <a:pt x="705" y="572"/>
                  </a:lnTo>
                  <a:lnTo>
                    <a:pt x="741" y="561"/>
                  </a:lnTo>
                  <a:lnTo>
                    <a:pt x="774" y="549"/>
                  </a:lnTo>
                  <a:lnTo>
                    <a:pt x="808" y="532"/>
                  </a:lnTo>
                  <a:lnTo>
                    <a:pt x="839" y="515"/>
                  </a:lnTo>
                  <a:lnTo>
                    <a:pt x="844" y="509"/>
                  </a:lnTo>
                  <a:lnTo>
                    <a:pt x="846" y="502"/>
                  </a:lnTo>
                  <a:lnTo>
                    <a:pt x="814" y="519"/>
                  </a:lnTo>
                  <a:lnTo>
                    <a:pt x="781" y="536"/>
                  </a:lnTo>
                  <a:lnTo>
                    <a:pt x="745" y="551"/>
                  </a:lnTo>
                  <a:lnTo>
                    <a:pt x="709" y="563"/>
                  </a:lnTo>
                  <a:lnTo>
                    <a:pt x="673" y="572"/>
                  </a:lnTo>
                  <a:lnTo>
                    <a:pt x="636" y="580"/>
                  </a:lnTo>
                  <a:lnTo>
                    <a:pt x="596" y="584"/>
                  </a:lnTo>
                  <a:lnTo>
                    <a:pt x="556" y="584"/>
                  </a:lnTo>
                  <a:lnTo>
                    <a:pt x="528" y="584"/>
                  </a:lnTo>
                  <a:lnTo>
                    <a:pt x="501" y="582"/>
                  </a:lnTo>
                  <a:lnTo>
                    <a:pt x="474" y="578"/>
                  </a:lnTo>
                  <a:lnTo>
                    <a:pt x="446" y="574"/>
                  </a:lnTo>
                  <a:lnTo>
                    <a:pt x="419" y="568"/>
                  </a:lnTo>
                  <a:lnTo>
                    <a:pt x="394" y="561"/>
                  </a:lnTo>
                  <a:lnTo>
                    <a:pt x="368" y="553"/>
                  </a:lnTo>
                  <a:lnTo>
                    <a:pt x="343" y="542"/>
                  </a:lnTo>
                  <a:lnTo>
                    <a:pt x="318" y="532"/>
                  </a:lnTo>
                  <a:lnTo>
                    <a:pt x="295" y="519"/>
                  </a:lnTo>
                  <a:lnTo>
                    <a:pt x="272" y="507"/>
                  </a:lnTo>
                  <a:lnTo>
                    <a:pt x="251" y="492"/>
                  </a:lnTo>
                  <a:lnTo>
                    <a:pt x="228" y="477"/>
                  </a:lnTo>
                  <a:lnTo>
                    <a:pt x="209" y="460"/>
                  </a:lnTo>
                  <a:lnTo>
                    <a:pt x="188" y="444"/>
                  </a:lnTo>
                  <a:lnTo>
                    <a:pt x="169" y="425"/>
                  </a:lnTo>
                  <a:lnTo>
                    <a:pt x="152" y="406"/>
                  </a:lnTo>
                  <a:lnTo>
                    <a:pt x="133" y="387"/>
                  </a:lnTo>
                  <a:lnTo>
                    <a:pt x="118" y="366"/>
                  </a:lnTo>
                  <a:lnTo>
                    <a:pt x="101" y="345"/>
                  </a:lnTo>
                  <a:lnTo>
                    <a:pt x="89" y="322"/>
                  </a:lnTo>
                  <a:lnTo>
                    <a:pt x="74" y="299"/>
                  </a:lnTo>
                  <a:lnTo>
                    <a:pt x="64" y="275"/>
                  </a:lnTo>
                  <a:lnTo>
                    <a:pt x="51" y="250"/>
                  </a:lnTo>
                  <a:lnTo>
                    <a:pt x="43" y="227"/>
                  </a:lnTo>
                  <a:lnTo>
                    <a:pt x="34" y="200"/>
                  </a:lnTo>
                  <a:lnTo>
                    <a:pt x="26" y="175"/>
                  </a:lnTo>
                  <a:lnTo>
                    <a:pt x="19" y="149"/>
                  </a:lnTo>
                  <a:lnTo>
                    <a:pt x="15" y="122"/>
                  </a:lnTo>
                  <a:lnTo>
                    <a:pt x="11" y="95"/>
                  </a:lnTo>
                  <a:lnTo>
                    <a:pt x="9" y="65"/>
                  </a:lnTo>
                  <a:lnTo>
                    <a:pt x="9" y="38"/>
                  </a:lnTo>
                  <a:lnTo>
                    <a:pt x="9" y="19"/>
                  </a:lnTo>
                  <a:lnTo>
                    <a:pt x="11" y="0"/>
                  </a:lnTo>
                  <a:lnTo>
                    <a:pt x="7" y="6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E3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79" name="Freeform 739"/>
            <p:cNvSpPr>
              <a:spLocks/>
            </p:cNvSpPr>
            <p:nvPr/>
          </p:nvSpPr>
          <p:spPr bwMode="auto">
            <a:xfrm>
              <a:off x="4162" y="1950"/>
              <a:ext cx="845" cy="595"/>
            </a:xfrm>
            <a:custGeom>
              <a:avLst/>
              <a:gdLst>
                <a:gd name="T0" fmla="*/ 0 w 845"/>
                <a:gd name="T1" fmla="*/ 27 h 595"/>
                <a:gd name="T2" fmla="*/ 0 w 845"/>
                <a:gd name="T3" fmla="*/ 73 h 595"/>
                <a:gd name="T4" fmla="*/ 6 w 845"/>
                <a:gd name="T5" fmla="*/ 128 h 595"/>
                <a:gd name="T6" fmla="*/ 16 w 845"/>
                <a:gd name="T7" fmla="*/ 183 h 595"/>
                <a:gd name="T8" fmla="*/ 33 w 845"/>
                <a:gd name="T9" fmla="*/ 233 h 595"/>
                <a:gd name="T10" fmla="*/ 54 w 845"/>
                <a:gd name="T11" fmla="*/ 284 h 595"/>
                <a:gd name="T12" fmla="*/ 80 w 845"/>
                <a:gd name="T13" fmla="*/ 330 h 595"/>
                <a:gd name="T14" fmla="*/ 109 w 845"/>
                <a:gd name="T15" fmla="*/ 374 h 595"/>
                <a:gd name="T16" fmla="*/ 143 w 845"/>
                <a:gd name="T17" fmla="*/ 414 h 595"/>
                <a:gd name="T18" fmla="*/ 181 w 845"/>
                <a:gd name="T19" fmla="*/ 452 h 595"/>
                <a:gd name="T20" fmla="*/ 220 w 845"/>
                <a:gd name="T21" fmla="*/ 485 h 595"/>
                <a:gd name="T22" fmla="*/ 265 w 845"/>
                <a:gd name="T23" fmla="*/ 515 h 595"/>
                <a:gd name="T24" fmla="*/ 313 w 845"/>
                <a:gd name="T25" fmla="*/ 540 h 595"/>
                <a:gd name="T26" fmla="*/ 361 w 845"/>
                <a:gd name="T27" fmla="*/ 561 h 595"/>
                <a:gd name="T28" fmla="*/ 414 w 845"/>
                <a:gd name="T29" fmla="*/ 578 h 595"/>
                <a:gd name="T30" fmla="*/ 466 w 845"/>
                <a:gd name="T31" fmla="*/ 588 h 595"/>
                <a:gd name="T32" fmla="*/ 523 w 845"/>
                <a:gd name="T33" fmla="*/ 595 h 595"/>
                <a:gd name="T34" fmla="*/ 591 w 845"/>
                <a:gd name="T35" fmla="*/ 592 h 595"/>
                <a:gd name="T36" fmla="*/ 666 w 845"/>
                <a:gd name="T37" fmla="*/ 582 h 595"/>
                <a:gd name="T38" fmla="*/ 738 w 845"/>
                <a:gd name="T39" fmla="*/ 563 h 595"/>
                <a:gd name="T40" fmla="*/ 807 w 845"/>
                <a:gd name="T41" fmla="*/ 532 h 595"/>
                <a:gd name="T42" fmla="*/ 841 w 845"/>
                <a:gd name="T43" fmla="*/ 508 h 595"/>
                <a:gd name="T44" fmla="*/ 813 w 845"/>
                <a:gd name="T45" fmla="*/ 521 h 595"/>
                <a:gd name="T46" fmla="*/ 744 w 845"/>
                <a:gd name="T47" fmla="*/ 553 h 595"/>
                <a:gd name="T48" fmla="*/ 668 w 845"/>
                <a:gd name="T49" fmla="*/ 574 h 595"/>
                <a:gd name="T50" fmla="*/ 591 w 845"/>
                <a:gd name="T51" fmla="*/ 586 h 595"/>
                <a:gd name="T52" fmla="*/ 523 w 845"/>
                <a:gd name="T53" fmla="*/ 586 h 595"/>
                <a:gd name="T54" fmla="*/ 469 w 845"/>
                <a:gd name="T55" fmla="*/ 582 h 595"/>
                <a:gd name="T56" fmla="*/ 416 w 845"/>
                <a:gd name="T57" fmla="*/ 569 h 595"/>
                <a:gd name="T58" fmla="*/ 363 w 845"/>
                <a:gd name="T59" fmla="*/ 555 h 595"/>
                <a:gd name="T60" fmla="*/ 315 w 845"/>
                <a:gd name="T61" fmla="*/ 534 h 595"/>
                <a:gd name="T62" fmla="*/ 269 w 845"/>
                <a:gd name="T63" fmla="*/ 508 h 595"/>
                <a:gd name="T64" fmla="*/ 227 w 845"/>
                <a:gd name="T65" fmla="*/ 479 h 595"/>
                <a:gd name="T66" fmla="*/ 185 w 845"/>
                <a:gd name="T67" fmla="*/ 445 h 595"/>
                <a:gd name="T68" fmla="*/ 149 w 845"/>
                <a:gd name="T69" fmla="*/ 410 h 595"/>
                <a:gd name="T70" fmla="*/ 115 w 845"/>
                <a:gd name="T71" fmla="*/ 370 h 595"/>
                <a:gd name="T72" fmla="*/ 86 w 845"/>
                <a:gd name="T73" fmla="*/ 326 h 595"/>
                <a:gd name="T74" fmla="*/ 61 w 845"/>
                <a:gd name="T75" fmla="*/ 279 h 595"/>
                <a:gd name="T76" fmla="*/ 40 w 845"/>
                <a:gd name="T77" fmla="*/ 231 h 595"/>
                <a:gd name="T78" fmla="*/ 25 w 845"/>
                <a:gd name="T79" fmla="*/ 181 h 595"/>
                <a:gd name="T80" fmla="*/ 14 w 845"/>
                <a:gd name="T81" fmla="*/ 126 h 595"/>
                <a:gd name="T82" fmla="*/ 8 w 845"/>
                <a:gd name="T83" fmla="*/ 71 h 595"/>
                <a:gd name="T84" fmla="*/ 8 w 845"/>
                <a:gd name="T85" fmla="*/ 23 h 595"/>
                <a:gd name="T86" fmla="*/ 6 w 845"/>
                <a:gd name="T87" fmla="*/ 6 h 5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5"/>
                <a:gd name="T133" fmla="*/ 0 h 595"/>
                <a:gd name="T134" fmla="*/ 845 w 845"/>
                <a:gd name="T135" fmla="*/ 595 h 5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5" h="595">
                  <a:moveTo>
                    <a:pt x="2" y="12"/>
                  </a:moveTo>
                  <a:lnTo>
                    <a:pt x="0" y="27"/>
                  </a:lnTo>
                  <a:lnTo>
                    <a:pt x="0" y="44"/>
                  </a:lnTo>
                  <a:lnTo>
                    <a:pt x="0" y="73"/>
                  </a:lnTo>
                  <a:lnTo>
                    <a:pt x="2" y="101"/>
                  </a:lnTo>
                  <a:lnTo>
                    <a:pt x="6" y="128"/>
                  </a:lnTo>
                  <a:lnTo>
                    <a:pt x="10" y="155"/>
                  </a:lnTo>
                  <a:lnTo>
                    <a:pt x="16" y="183"/>
                  </a:lnTo>
                  <a:lnTo>
                    <a:pt x="25" y="208"/>
                  </a:lnTo>
                  <a:lnTo>
                    <a:pt x="33" y="233"/>
                  </a:lnTo>
                  <a:lnTo>
                    <a:pt x="44" y="258"/>
                  </a:lnTo>
                  <a:lnTo>
                    <a:pt x="54" y="284"/>
                  </a:lnTo>
                  <a:lnTo>
                    <a:pt x="67" y="307"/>
                  </a:lnTo>
                  <a:lnTo>
                    <a:pt x="80" y="330"/>
                  </a:lnTo>
                  <a:lnTo>
                    <a:pt x="94" y="353"/>
                  </a:lnTo>
                  <a:lnTo>
                    <a:pt x="109" y="374"/>
                  </a:lnTo>
                  <a:lnTo>
                    <a:pt x="126" y="395"/>
                  </a:lnTo>
                  <a:lnTo>
                    <a:pt x="143" y="414"/>
                  </a:lnTo>
                  <a:lnTo>
                    <a:pt x="162" y="433"/>
                  </a:lnTo>
                  <a:lnTo>
                    <a:pt x="181" y="452"/>
                  </a:lnTo>
                  <a:lnTo>
                    <a:pt x="199" y="468"/>
                  </a:lnTo>
                  <a:lnTo>
                    <a:pt x="220" y="485"/>
                  </a:lnTo>
                  <a:lnTo>
                    <a:pt x="244" y="500"/>
                  </a:lnTo>
                  <a:lnTo>
                    <a:pt x="265" y="515"/>
                  </a:lnTo>
                  <a:lnTo>
                    <a:pt x="288" y="529"/>
                  </a:lnTo>
                  <a:lnTo>
                    <a:pt x="313" y="540"/>
                  </a:lnTo>
                  <a:lnTo>
                    <a:pt x="336" y="553"/>
                  </a:lnTo>
                  <a:lnTo>
                    <a:pt x="361" y="561"/>
                  </a:lnTo>
                  <a:lnTo>
                    <a:pt x="387" y="569"/>
                  </a:lnTo>
                  <a:lnTo>
                    <a:pt x="414" y="578"/>
                  </a:lnTo>
                  <a:lnTo>
                    <a:pt x="439" y="584"/>
                  </a:lnTo>
                  <a:lnTo>
                    <a:pt x="466" y="588"/>
                  </a:lnTo>
                  <a:lnTo>
                    <a:pt x="494" y="592"/>
                  </a:lnTo>
                  <a:lnTo>
                    <a:pt x="523" y="595"/>
                  </a:lnTo>
                  <a:lnTo>
                    <a:pt x="551" y="595"/>
                  </a:lnTo>
                  <a:lnTo>
                    <a:pt x="591" y="592"/>
                  </a:lnTo>
                  <a:lnTo>
                    <a:pt x="628" y="590"/>
                  </a:lnTo>
                  <a:lnTo>
                    <a:pt x="666" y="582"/>
                  </a:lnTo>
                  <a:lnTo>
                    <a:pt x="702" y="574"/>
                  </a:lnTo>
                  <a:lnTo>
                    <a:pt x="738" y="563"/>
                  </a:lnTo>
                  <a:lnTo>
                    <a:pt x="774" y="548"/>
                  </a:lnTo>
                  <a:lnTo>
                    <a:pt x="807" y="532"/>
                  </a:lnTo>
                  <a:lnTo>
                    <a:pt x="839" y="515"/>
                  </a:lnTo>
                  <a:lnTo>
                    <a:pt x="841" y="508"/>
                  </a:lnTo>
                  <a:lnTo>
                    <a:pt x="845" y="500"/>
                  </a:lnTo>
                  <a:lnTo>
                    <a:pt x="813" y="521"/>
                  </a:lnTo>
                  <a:lnTo>
                    <a:pt x="778" y="538"/>
                  </a:lnTo>
                  <a:lnTo>
                    <a:pt x="744" y="553"/>
                  </a:lnTo>
                  <a:lnTo>
                    <a:pt x="706" y="565"/>
                  </a:lnTo>
                  <a:lnTo>
                    <a:pt x="668" y="574"/>
                  </a:lnTo>
                  <a:lnTo>
                    <a:pt x="631" y="582"/>
                  </a:lnTo>
                  <a:lnTo>
                    <a:pt x="591" y="586"/>
                  </a:lnTo>
                  <a:lnTo>
                    <a:pt x="551" y="588"/>
                  </a:lnTo>
                  <a:lnTo>
                    <a:pt x="523" y="586"/>
                  </a:lnTo>
                  <a:lnTo>
                    <a:pt x="496" y="584"/>
                  </a:lnTo>
                  <a:lnTo>
                    <a:pt x="469" y="582"/>
                  </a:lnTo>
                  <a:lnTo>
                    <a:pt x="441" y="576"/>
                  </a:lnTo>
                  <a:lnTo>
                    <a:pt x="416" y="569"/>
                  </a:lnTo>
                  <a:lnTo>
                    <a:pt x="389" y="563"/>
                  </a:lnTo>
                  <a:lnTo>
                    <a:pt x="363" y="555"/>
                  </a:lnTo>
                  <a:lnTo>
                    <a:pt x="340" y="544"/>
                  </a:lnTo>
                  <a:lnTo>
                    <a:pt x="315" y="534"/>
                  </a:lnTo>
                  <a:lnTo>
                    <a:pt x="292" y="521"/>
                  </a:lnTo>
                  <a:lnTo>
                    <a:pt x="269" y="508"/>
                  </a:lnTo>
                  <a:lnTo>
                    <a:pt x="248" y="494"/>
                  </a:lnTo>
                  <a:lnTo>
                    <a:pt x="227" y="479"/>
                  </a:lnTo>
                  <a:lnTo>
                    <a:pt x="206" y="464"/>
                  </a:lnTo>
                  <a:lnTo>
                    <a:pt x="185" y="445"/>
                  </a:lnTo>
                  <a:lnTo>
                    <a:pt x="166" y="429"/>
                  </a:lnTo>
                  <a:lnTo>
                    <a:pt x="149" y="410"/>
                  </a:lnTo>
                  <a:lnTo>
                    <a:pt x="132" y="389"/>
                  </a:lnTo>
                  <a:lnTo>
                    <a:pt x="115" y="370"/>
                  </a:lnTo>
                  <a:lnTo>
                    <a:pt x="101" y="349"/>
                  </a:lnTo>
                  <a:lnTo>
                    <a:pt x="86" y="326"/>
                  </a:lnTo>
                  <a:lnTo>
                    <a:pt x="73" y="302"/>
                  </a:lnTo>
                  <a:lnTo>
                    <a:pt x="61" y="279"/>
                  </a:lnTo>
                  <a:lnTo>
                    <a:pt x="50" y="256"/>
                  </a:lnTo>
                  <a:lnTo>
                    <a:pt x="40" y="231"/>
                  </a:lnTo>
                  <a:lnTo>
                    <a:pt x="31" y="206"/>
                  </a:lnTo>
                  <a:lnTo>
                    <a:pt x="25" y="181"/>
                  </a:lnTo>
                  <a:lnTo>
                    <a:pt x="19" y="153"/>
                  </a:lnTo>
                  <a:lnTo>
                    <a:pt x="14" y="126"/>
                  </a:lnTo>
                  <a:lnTo>
                    <a:pt x="10" y="101"/>
                  </a:lnTo>
                  <a:lnTo>
                    <a:pt x="8" y="71"/>
                  </a:lnTo>
                  <a:lnTo>
                    <a:pt x="8" y="44"/>
                  </a:lnTo>
                  <a:lnTo>
                    <a:pt x="8" y="23"/>
                  </a:lnTo>
                  <a:lnTo>
                    <a:pt x="10" y="0"/>
                  </a:lnTo>
                  <a:lnTo>
                    <a:pt x="6" y="6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E3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0" name="Freeform 740"/>
            <p:cNvSpPr>
              <a:spLocks/>
            </p:cNvSpPr>
            <p:nvPr/>
          </p:nvSpPr>
          <p:spPr bwMode="auto">
            <a:xfrm>
              <a:off x="4166" y="1944"/>
              <a:ext cx="843" cy="596"/>
            </a:xfrm>
            <a:custGeom>
              <a:avLst/>
              <a:gdLst>
                <a:gd name="T0" fmla="*/ 0 w 843"/>
                <a:gd name="T1" fmla="*/ 31 h 596"/>
                <a:gd name="T2" fmla="*/ 0 w 843"/>
                <a:gd name="T3" fmla="*/ 77 h 596"/>
                <a:gd name="T4" fmla="*/ 6 w 843"/>
                <a:gd name="T5" fmla="*/ 134 h 596"/>
                <a:gd name="T6" fmla="*/ 17 w 843"/>
                <a:gd name="T7" fmla="*/ 187 h 596"/>
                <a:gd name="T8" fmla="*/ 34 w 843"/>
                <a:gd name="T9" fmla="*/ 239 h 596"/>
                <a:gd name="T10" fmla="*/ 55 w 843"/>
                <a:gd name="T11" fmla="*/ 287 h 596"/>
                <a:gd name="T12" fmla="*/ 80 w 843"/>
                <a:gd name="T13" fmla="*/ 334 h 596"/>
                <a:gd name="T14" fmla="*/ 109 w 843"/>
                <a:gd name="T15" fmla="*/ 378 h 596"/>
                <a:gd name="T16" fmla="*/ 143 w 843"/>
                <a:gd name="T17" fmla="*/ 418 h 596"/>
                <a:gd name="T18" fmla="*/ 179 w 843"/>
                <a:gd name="T19" fmla="*/ 456 h 596"/>
                <a:gd name="T20" fmla="*/ 219 w 843"/>
                <a:gd name="T21" fmla="*/ 489 h 596"/>
                <a:gd name="T22" fmla="*/ 263 w 843"/>
                <a:gd name="T23" fmla="*/ 519 h 596"/>
                <a:gd name="T24" fmla="*/ 309 w 843"/>
                <a:gd name="T25" fmla="*/ 544 h 596"/>
                <a:gd name="T26" fmla="*/ 359 w 843"/>
                <a:gd name="T27" fmla="*/ 565 h 596"/>
                <a:gd name="T28" fmla="*/ 410 w 843"/>
                <a:gd name="T29" fmla="*/ 580 h 596"/>
                <a:gd name="T30" fmla="*/ 465 w 843"/>
                <a:gd name="T31" fmla="*/ 590 h 596"/>
                <a:gd name="T32" fmla="*/ 519 w 843"/>
                <a:gd name="T33" fmla="*/ 596 h 596"/>
                <a:gd name="T34" fmla="*/ 587 w 843"/>
                <a:gd name="T35" fmla="*/ 596 h 596"/>
                <a:gd name="T36" fmla="*/ 664 w 843"/>
                <a:gd name="T37" fmla="*/ 584 h 596"/>
                <a:gd name="T38" fmla="*/ 736 w 843"/>
                <a:gd name="T39" fmla="*/ 563 h 596"/>
                <a:gd name="T40" fmla="*/ 805 w 843"/>
                <a:gd name="T41" fmla="*/ 531 h 596"/>
                <a:gd name="T42" fmla="*/ 841 w 843"/>
                <a:gd name="T43" fmla="*/ 506 h 596"/>
                <a:gd name="T44" fmla="*/ 812 w 843"/>
                <a:gd name="T45" fmla="*/ 521 h 596"/>
                <a:gd name="T46" fmla="*/ 742 w 843"/>
                <a:gd name="T47" fmla="*/ 552 h 596"/>
                <a:gd name="T48" fmla="*/ 666 w 843"/>
                <a:gd name="T49" fmla="*/ 575 h 596"/>
                <a:gd name="T50" fmla="*/ 589 w 843"/>
                <a:gd name="T51" fmla="*/ 588 h 596"/>
                <a:gd name="T52" fmla="*/ 519 w 843"/>
                <a:gd name="T53" fmla="*/ 588 h 596"/>
                <a:gd name="T54" fmla="*/ 465 w 843"/>
                <a:gd name="T55" fmla="*/ 584 h 596"/>
                <a:gd name="T56" fmla="*/ 412 w 843"/>
                <a:gd name="T57" fmla="*/ 573 h 596"/>
                <a:gd name="T58" fmla="*/ 362 w 843"/>
                <a:gd name="T59" fmla="*/ 556 h 596"/>
                <a:gd name="T60" fmla="*/ 313 w 843"/>
                <a:gd name="T61" fmla="*/ 535 h 596"/>
                <a:gd name="T62" fmla="*/ 267 w 843"/>
                <a:gd name="T63" fmla="*/ 512 h 596"/>
                <a:gd name="T64" fmla="*/ 225 w 843"/>
                <a:gd name="T65" fmla="*/ 483 h 596"/>
                <a:gd name="T66" fmla="*/ 185 w 843"/>
                <a:gd name="T67" fmla="*/ 449 h 596"/>
                <a:gd name="T68" fmla="*/ 147 w 843"/>
                <a:gd name="T69" fmla="*/ 414 h 596"/>
                <a:gd name="T70" fmla="*/ 116 w 843"/>
                <a:gd name="T71" fmla="*/ 374 h 596"/>
                <a:gd name="T72" fmla="*/ 86 w 843"/>
                <a:gd name="T73" fmla="*/ 329 h 596"/>
                <a:gd name="T74" fmla="*/ 61 w 843"/>
                <a:gd name="T75" fmla="*/ 283 h 596"/>
                <a:gd name="T76" fmla="*/ 40 w 843"/>
                <a:gd name="T77" fmla="*/ 235 h 596"/>
                <a:gd name="T78" fmla="*/ 25 w 843"/>
                <a:gd name="T79" fmla="*/ 184 h 596"/>
                <a:gd name="T80" fmla="*/ 12 w 843"/>
                <a:gd name="T81" fmla="*/ 132 h 596"/>
                <a:gd name="T82" fmla="*/ 8 w 843"/>
                <a:gd name="T83" fmla="*/ 77 h 596"/>
                <a:gd name="T84" fmla="*/ 8 w 843"/>
                <a:gd name="T85" fmla="*/ 25 h 596"/>
                <a:gd name="T86" fmla="*/ 6 w 843"/>
                <a:gd name="T87" fmla="*/ 6 h 5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3"/>
                <a:gd name="T133" fmla="*/ 0 h 596"/>
                <a:gd name="T134" fmla="*/ 843 w 843"/>
                <a:gd name="T135" fmla="*/ 596 h 59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3" h="596">
                  <a:moveTo>
                    <a:pt x="2" y="12"/>
                  </a:moveTo>
                  <a:lnTo>
                    <a:pt x="0" y="31"/>
                  </a:lnTo>
                  <a:lnTo>
                    <a:pt x="0" y="50"/>
                  </a:lnTo>
                  <a:lnTo>
                    <a:pt x="0" y="77"/>
                  </a:lnTo>
                  <a:lnTo>
                    <a:pt x="2" y="107"/>
                  </a:lnTo>
                  <a:lnTo>
                    <a:pt x="6" y="134"/>
                  </a:lnTo>
                  <a:lnTo>
                    <a:pt x="10" y="161"/>
                  </a:lnTo>
                  <a:lnTo>
                    <a:pt x="17" y="187"/>
                  </a:lnTo>
                  <a:lnTo>
                    <a:pt x="25" y="212"/>
                  </a:lnTo>
                  <a:lnTo>
                    <a:pt x="34" y="239"/>
                  </a:lnTo>
                  <a:lnTo>
                    <a:pt x="42" y="262"/>
                  </a:lnTo>
                  <a:lnTo>
                    <a:pt x="55" y="287"/>
                  </a:lnTo>
                  <a:lnTo>
                    <a:pt x="65" y="311"/>
                  </a:lnTo>
                  <a:lnTo>
                    <a:pt x="80" y="334"/>
                  </a:lnTo>
                  <a:lnTo>
                    <a:pt x="92" y="357"/>
                  </a:lnTo>
                  <a:lnTo>
                    <a:pt x="109" y="378"/>
                  </a:lnTo>
                  <a:lnTo>
                    <a:pt x="124" y="399"/>
                  </a:lnTo>
                  <a:lnTo>
                    <a:pt x="143" y="418"/>
                  </a:lnTo>
                  <a:lnTo>
                    <a:pt x="160" y="437"/>
                  </a:lnTo>
                  <a:lnTo>
                    <a:pt x="179" y="456"/>
                  </a:lnTo>
                  <a:lnTo>
                    <a:pt x="200" y="472"/>
                  </a:lnTo>
                  <a:lnTo>
                    <a:pt x="219" y="489"/>
                  </a:lnTo>
                  <a:lnTo>
                    <a:pt x="242" y="504"/>
                  </a:lnTo>
                  <a:lnTo>
                    <a:pt x="263" y="519"/>
                  </a:lnTo>
                  <a:lnTo>
                    <a:pt x="286" y="531"/>
                  </a:lnTo>
                  <a:lnTo>
                    <a:pt x="309" y="544"/>
                  </a:lnTo>
                  <a:lnTo>
                    <a:pt x="334" y="554"/>
                  </a:lnTo>
                  <a:lnTo>
                    <a:pt x="359" y="565"/>
                  </a:lnTo>
                  <a:lnTo>
                    <a:pt x="385" y="573"/>
                  </a:lnTo>
                  <a:lnTo>
                    <a:pt x="410" y="580"/>
                  </a:lnTo>
                  <a:lnTo>
                    <a:pt x="437" y="586"/>
                  </a:lnTo>
                  <a:lnTo>
                    <a:pt x="465" y="590"/>
                  </a:lnTo>
                  <a:lnTo>
                    <a:pt x="492" y="594"/>
                  </a:lnTo>
                  <a:lnTo>
                    <a:pt x="519" y="596"/>
                  </a:lnTo>
                  <a:lnTo>
                    <a:pt x="547" y="596"/>
                  </a:lnTo>
                  <a:lnTo>
                    <a:pt x="587" y="596"/>
                  </a:lnTo>
                  <a:lnTo>
                    <a:pt x="627" y="592"/>
                  </a:lnTo>
                  <a:lnTo>
                    <a:pt x="664" y="584"/>
                  </a:lnTo>
                  <a:lnTo>
                    <a:pt x="700" y="575"/>
                  </a:lnTo>
                  <a:lnTo>
                    <a:pt x="736" y="563"/>
                  </a:lnTo>
                  <a:lnTo>
                    <a:pt x="772" y="548"/>
                  </a:lnTo>
                  <a:lnTo>
                    <a:pt x="805" y="531"/>
                  </a:lnTo>
                  <a:lnTo>
                    <a:pt x="837" y="514"/>
                  </a:lnTo>
                  <a:lnTo>
                    <a:pt x="841" y="506"/>
                  </a:lnTo>
                  <a:lnTo>
                    <a:pt x="843" y="500"/>
                  </a:lnTo>
                  <a:lnTo>
                    <a:pt x="812" y="521"/>
                  </a:lnTo>
                  <a:lnTo>
                    <a:pt x="778" y="538"/>
                  </a:lnTo>
                  <a:lnTo>
                    <a:pt x="742" y="552"/>
                  </a:lnTo>
                  <a:lnTo>
                    <a:pt x="704" y="567"/>
                  </a:lnTo>
                  <a:lnTo>
                    <a:pt x="666" y="575"/>
                  </a:lnTo>
                  <a:lnTo>
                    <a:pt x="629" y="584"/>
                  </a:lnTo>
                  <a:lnTo>
                    <a:pt x="589" y="588"/>
                  </a:lnTo>
                  <a:lnTo>
                    <a:pt x="547" y="590"/>
                  </a:lnTo>
                  <a:lnTo>
                    <a:pt x="519" y="588"/>
                  </a:lnTo>
                  <a:lnTo>
                    <a:pt x="492" y="586"/>
                  </a:lnTo>
                  <a:lnTo>
                    <a:pt x="465" y="584"/>
                  </a:lnTo>
                  <a:lnTo>
                    <a:pt x="437" y="580"/>
                  </a:lnTo>
                  <a:lnTo>
                    <a:pt x="412" y="573"/>
                  </a:lnTo>
                  <a:lnTo>
                    <a:pt x="387" y="565"/>
                  </a:lnTo>
                  <a:lnTo>
                    <a:pt x="362" y="556"/>
                  </a:lnTo>
                  <a:lnTo>
                    <a:pt x="336" y="548"/>
                  </a:lnTo>
                  <a:lnTo>
                    <a:pt x="313" y="535"/>
                  </a:lnTo>
                  <a:lnTo>
                    <a:pt x="290" y="525"/>
                  </a:lnTo>
                  <a:lnTo>
                    <a:pt x="267" y="512"/>
                  </a:lnTo>
                  <a:lnTo>
                    <a:pt x="246" y="498"/>
                  </a:lnTo>
                  <a:lnTo>
                    <a:pt x="225" y="483"/>
                  </a:lnTo>
                  <a:lnTo>
                    <a:pt x="204" y="466"/>
                  </a:lnTo>
                  <a:lnTo>
                    <a:pt x="185" y="449"/>
                  </a:lnTo>
                  <a:lnTo>
                    <a:pt x="166" y="432"/>
                  </a:lnTo>
                  <a:lnTo>
                    <a:pt x="147" y="414"/>
                  </a:lnTo>
                  <a:lnTo>
                    <a:pt x="130" y="393"/>
                  </a:lnTo>
                  <a:lnTo>
                    <a:pt x="116" y="374"/>
                  </a:lnTo>
                  <a:lnTo>
                    <a:pt x="99" y="353"/>
                  </a:lnTo>
                  <a:lnTo>
                    <a:pt x="86" y="329"/>
                  </a:lnTo>
                  <a:lnTo>
                    <a:pt x="73" y="306"/>
                  </a:lnTo>
                  <a:lnTo>
                    <a:pt x="61" y="283"/>
                  </a:lnTo>
                  <a:lnTo>
                    <a:pt x="50" y="260"/>
                  </a:lnTo>
                  <a:lnTo>
                    <a:pt x="40" y="235"/>
                  </a:lnTo>
                  <a:lnTo>
                    <a:pt x="31" y="210"/>
                  </a:lnTo>
                  <a:lnTo>
                    <a:pt x="25" y="184"/>
                  </a:lnTo>
                  <a:lnTo>
                    <a:pt x="19" y="159"/>
                  </a:lnTo>
                  <a:lnTo>
                    <a:pt x="12" y="132"/>
                  </a:lnTo>
                  <a:lnTo>
                    <a:pt x="10" y="105"/>
                  </a:lnTo>
                  <a:lnTo>
                    <a:pt x="8" y="77"/>
                  </a:lnTo>
                  <a:lnTo>
                    <a:pt x="8" y="50"/>
                  </a:lnTo>
                  <a:lnTo>
                    <a:pt x="8" y="25"/>
                  </a:lnTo>
                  <a:lnTo>
                    <a:pt x="10" y="0"/>
                  </a:lnTo>
                  <a:lnTo>
                    <a:pt x="6" y="6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E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1" name="Freeform 741"/>
            <p:cNvSpPr>
              <a:spLocks/>
            </p:cNvSpPr>
            <p:nvPr/>
          </p:nvSpPr>
          <p:spPr bwMode="auto">
            <a:xfrm>
              <a:off x="4170" y="1939"/>
              <a:ext cx="843" cy="599"/>
            </a:xfrm>
            <a:custGeom>
              <a:avLst/>
              <a:gdLst>
                <a:gd name="T0" fmla="*/ 0 w 843"/>
                <a:gd name="T1" fmla="*/ 34 h 599"/>
                <a:gd name="T2" fmla="*/ 0 w 843"/>
                <a:gd name="T3" fmla="*/ 82 h 599"/>
                <a:gd name="T4" fmla="*/ 6 w 843"/>
                <a:gd name="T5" fmla="*/ 137 h 599"/>
                <a:gd name="T6" fmla="*/ 17 w 843"/>
                <a:gd name="T7" fmla="*/ 192 h 599"/>
                <a:gd name="T8" fmla="*/ 32 w 843"/>
                <a:gd name="T9" fmla="*/ 242 h 599"/>
                <a:gd name="T10" fmla="*/ 53 w 843"/>
                <a:gd name="T11" fmla="*/ 290 h 599"/>
                <a:gd name="T12" fmla="*/ 78 w 843"/>
                <a:gd name="T13" fmla="*/ 337 h 599"/>
                <a:gd name="T14" fmla="*/ 107 w 843"/>
                <a:gd name="T15" fmla="*/ 381 h 599"/>
                <a:gd name="T16" fmla="*/ 141 w 843"/>
                <a:gd name="T17" fmla="*/ 421 h 599"/>
                <a:gd name="T18" fmla="*/ 177 w 843"/>
                <a:gd name="T19" fmla="*/ 456 h 599"/>
                <a:gd name="T20" fmla="*/ 219 w 843"/>
                <a:gd name="T21" fmla="*/ 490 h 599"/>
                <a:gd name="T22" fmla="*/ 261 w 843"/>
                <a:gd name="T23" fmla="*/ 519 h 599"/>
                <a:gd name="T24" fmla="*/ 307 w 843"/>
                <a:gd name="T25" fmla="*/ 545 h 599"/>
                <a:gd name="T26" fmla="*/ 355 w 843"/>
                <a:gd name="T27" fmla="*/ 566 h 599"/>
                <a:gd name="T28" fmla="*/ 408 w 843"/>
                <a:gd name="T29" fmla="*/ 580 h 599"/>
                <a:gd name="T30" fmla="*/ 461 w 843"/>
                <a:gd name="T31" fmla="*/ 593 h 599"/>
                <a:gd name="T32" fmla="*/ 515 w 843"/>
                <a:gd name="T33" fmla="*/ 597 h 599"/>
                <a:gd name="T34" fmla="*/ 583 w 843"/>
                <a:gd name="T35" fmla="*/ 597 h 599"/>
                <a:gd name="T36" fmla="*/ 660 w 843"/>
                <a:gd name="T37" fmla="*/ 585 h 599"/>
                <a:gd name="T38" fmla="*/ 736 w 843"/>
                <a:gd name="T39" fmla="*/ 564 h 599"/>
                <a:gd name="T40" fmla="*/ 805 w 843"/>
                <a:gd name="T41" fmla="*/ 532 h 599"/>
                <a:gd name="T42" fmla="*/ 839 w 843"/>
                <a:gd name="T43" fmla="*/ 505 h 599"/>
                <a:gd name="T44" fmla="*/ 810 w 843"/>
                <a:gd name="T45" fmla="*/ 519 h 599"/>
                <a:gd name="T46" fmla="*/ 740 w 843"/>
                <a:gd name="T47" fmla="*/ 553 h 599"/>
                <a:gd name="T48" fmla="*/ 665 w 843"/>
                <a:gd name="T49" fmla="*/ 576 h 599"/>
                <a:gd name="T50" fmla="*/ 585 w 843"/>
                <a:gd name="T51" fmla="*/ 589 h 599"/>
                <a:gd name="T52" fmla="*/ 515 w 843"/>
                <a:gd name="T53" fmla="*/ 591 h 599"/>
                <a:gd name="T54" fmla="*/ 461 w 843"/>
                <a:gd name="T55" fmla="*/ 585 h 599"/>
                <a:gd name="T56" fmla="*/ 408 w 843"/>
                <a:gd name="T57" fmla="*/ 574 h 599"/>
                <a:gd name="T58" fmla="*/ 360 w 843"/>
                <a:gd name="T59" fmla="*/ 557 h 599"/>
                <a:gd name="T60" fmla="*/ 311 w 843"/>
                <a:gd name="T61" fmla="*/ 538 h 599"/>
                <a:gd name="T62" fmla="*/ 265 w 843"/>
                <a:gd name="T63" fmla="*/ 513 h 599"/>
                <a:gd name="T64" fmla="*/ 223 w 843"/>
                <a:gd name="T65" fmla="*/ 484 h 599"/>
                <a:gd name="T66" fmla="*/ 183 w 843"/>
                <a:gd name="T67" fmla="*/ 452 h 599"/>
                <a:gd name="T68" fmla="*/ 147 w 843"/>
                <a:gd name="T69" fmla="*/ 414 h 599"/>
                <a:gd name="T70" fmla="*/ 114 w 843"/>
                <a:gd name="T71" fmla="*/ 377 h 599"/>
                <a:gd name="T72" fmla="*/ 84 w 843"/>
                <a:gd name="T73" fmla="*/ 332 h 599"/>
                <a:gd name="T74" fmla="*/ 59 w 843"/>
                <a:gd name="T75" fmla="*/ 288 h 599"/>
                <a:gd name="T76" fmla="*/ 40 w 843"/>
                <a:gd name="T77" fmla="*/ 240 h 599"/>
                <a:gd name="T78" fmla="*/ 23 w 843"/>
                <a:gd name="T79" fmla="*/ 189 h 599"/>
                <a:gd name="T80" fmla="*/ 13 w 843"/>
                <a:gd name="T81" fmla="*/ 137 h 599"/>
                <a:gd name="T82" fmla="*/ 8 w 843"/>
                <a:gd name="T83" fmla="*/ 82 h 599"/>
                <a:gd name="T84" fmla="*/ 8 w 843"/>
                <a:gd name="T85" fmla="*/ 28 h 599"/>
                <a:gd name="T86" fmla="*/ 6 w 843"/>
                <a:gd name="T87" fmla="*/ 5 h 5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3"/>
                <a:gd name="T133" fmla="*/ 0 h 599"/>
                <a:gd name="T134" fmla="*/ 843 w 843"/>
                <a:gd name="T135" fmla="*/ 599 h 59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3" h="599">
                  <a:moveTo>
                    <a:pt x="2" y="11"/>
                  </a:moveTo>
                  <a:lnTo>
                    <a:pt x="0" y="34"/>
                  </a:lnTo>
                  <a:lnTo>
                    <a:pt x="0" y="55"/>
                  </a:lnTo>
                  <a:lnTo>
                    <a:pt x="0" y="82"/>
                  </a:lnTo>
                  <a:lnTo>
                    <a:pt x="2" y="112"/>
                  </a:lnTo>
                  <a:lnTo>
                    <a:pt x="6" y="137"/>
                  </a:lnTo>
                  <a:lnTo>
                    <a:pt x="11" y="164"/>
                  </a:lnTo>
                  <a:lnTo>
                    <a:pt x="17" y="192"/>
                  </a:lnTo>
                  <a:lnTo>
                    <a:pt x="23" y="217"/>
                  </a:lnTo>
                  <a:lnTo>
                    <a:pt x="32" y="242"/>
                  </a:lnTo>
                  <a:lnTo>
                    <a:pt x="42" y="267"/>
                  </a:lnTo>
                  <a:lnTo>
                    <a:pt x="53" y="290"/>
                  </a:lnTo>
                  <a:lnTo>
                    <a:pt x="65" y="313"/>
                  </a:lnTo>
                  <a:lnTo>
                    <a:pt x="78" y="337"/>
                  </a:lnTo>
                  <a:lnTo>
                    <a:pt x="93" y="360"/>
                  </a:lnTo>
                  <a:lnTo>
                    <a:pt x="107" y="381"/>
                  </a:lnTo>
                  <a:lnTo>
                    <a:pt x="124" y="400"/>
                  </a:lnTo>
                  <a:lnTo>
                    <a:pt x="141" y="421"/>
                  </a:lnTo>
                  <a:lnTo>
                    <a:pt x="158" y="440"/>
                  </a:lnTo>
                  <a:lnTo>
                    <a:pt x="177" y="456"/>
                  </a:lnTo>
                  <a:lnTo>
                    <a:pt x="198" y="475"/>
                  </a:lnTo>
                  <a:lnTo>
                    <a:pt x="219" y="490"/>
                  </a:lnTo>
                  <a:lnTo>
                    <a:pt x="240" y="505"/>
                  </a:lnTo>
                  <a:lnTo>
                    <a:pt x="261" y="519"/>
                  </a:lnTo>
                  <a:lnTo>
                    <a:pt x="284" y="532"/>
                  </a:lnTo>
                  <a:lnTo>
                    <a:pt x="307" y="545"/>
                  </a:lnTo>
                  <a:lnTo>
                    <a:pt x="332" y="555"/>
                  </a:lnTo>
                  <a:lnTo>
                    <a:pt x="355" y="566"/>
                  </a:lnTo>
                  <a:lnTo>
                    <a:pt x="381" y="574"/>
                  </a:lnTo>
                  <a:lnTo>
                    <a:pt x="408" y="580"/>
                  </a:lnTo>
                  <a:lnTo>
                    <a:pt x="433" y="587"/>
                  </a:lnTo>
                  <a:lnTo>
                    <a:pt x="461" y="593"/>
                  </a:lnTo>
                  <a:lnTo>
                    <a:pt x="488" y="595"/>
                  </a:lnTo>
                  <a:lnTo>
                    <a:pt x="515" y="597"/>
                  </a:lnTo>
                  <a:lnTo>
                    <a:pt x="543" y="599"/>
                  </a:lnTo>
                  <a:lnTo>
                    <a:pt x="583" y="597"/>
                  </a:lnTo>
                  <a:lnTo>
                    <a:pt x="623" y="593"/>
                  </a:lnTo>
                  <a:lnTo>
                    <a:pt x="660" y="585"/>
                  </a:lnTo>
                  <a:lnTo>
                    <a:pt x="698" y="576"/>
                  </a:lnTo>
                  <a:lnTo>
                    <a:pt x="736" y="564"/>
                  </a:lnTo>
                  <a:lnTo>
                    <a:pt x="770" y="549"/>
                  </a:lnTo>
                  <a:lnTo>
                    <a:pt x="805" y="532"/>
                  </a:lnTo>
                  <a:lnTo>
                    <a:pt x="837" y="511"/>
                  </a:lnTo>
                  <a:lnTo>
                    <a:pt x="839" y="505"/>
                  </a:lnTo>
                  <a:lnTo>
                    <a:pt x="843" y="498"/>
                  </a:lnTo>
                  <a:lnTo>
                    <a:pt x="810" y="519"/>
                  </a:lnTo>
                  <a:lnTo>
                    <a:pt x="776" y="538"/>
                  </a:lnTo>
                  <a:lnTo>
                    <a:pt x="740" y="553"/>
                  </a:lnTo>
                  <a:lnTo>
                    <a:pt x="702" y="566"/>
                  </a:lnTo>
                  <a:lnTo>
                    <a:pt x="665" y="576"/>
                  </a:lnTo>
                  <a:lnTo>
                    <a:pt x="625" y="585"/>
                  </a:lnTo>
                  <a:lnTo>
                    <a:pt x="585" y="589"/>
                  </a:lnTo>
                  <a:lnTo>
                    <a:pt x="543" y="591"/>
                  </a:lnTo>
                  <a:lnTo>
                    <a:pt x="515" y="591"/>
                  </a:lnTo>
                  <a:lnTo>
                    <a:pt x="488" y="589"/>
                  </a:lnTo>
                  <a:lnTo>
                    <a:pt x="461" y="585"/>
                  </a:lnTo>
                  <a:lnTo>
                    <a:pt x="435" y="580"/>
                  </a:lnTo>
                  <a:lnTo>
                    <a:pt x="408" y="574"/>
                  </a:lnTo>
                  <a:lnTo>
                    <a:pt x="383" y="566"/>
                  </a:lnTo>
                  <a:lnTo>
                    <a:pt x="360" y="557"/>
                  </a:lnTo>
                  <a:lnTo>
                    <a:pt x="334" y="549"/>
                  </a:lnTo>
                  <a:lnTo>
                    <a:pt x="311" y="538"/>
                  </a:lnTo>
                  <a:lnTo>
                    <a:pt x="288" y="526"/>
                  </a:lnTo>
                  <a:lnTo>
                    <a:pt x="265" y="513"/>
                  </a:lnTo>
                  <a:lnTo>
                    <a:pt x="244" y="498"/>
                  </a:lnTo>
                  <a:lnTo>
                    <a:pt x="223" y="484"/>
                  </a:lnTo>
                  <a:lnTo>
                    <a:pt x="202" y="469"/>
                  </a:lnTo>
                  <a:lnTo>
                    <a:pt x="183" y="452"/>
                  </a:lnTo>
                  <a:lnTo>
                    <a:pt x="164" y="433"/>
                  </a:lnTo>
                  <a:lnTo>
                    <a:pt x="147" y="414"/>
                  </a:lnTo>
                  <a:lnTo>
                    <a:pt x="130" y="395"/>
                  </a:lnTo>
                  <a:lnTo>
                    <a:pt x="114" y="377"/>
                  </a:lnTo>
                  <a:lnTo>
                    <a:pt x="99" y="355"/>
                  </a:lnTo>
                  <a:lnTo>
                    <a:pt x="84" y="332"/>
                  </a:lnTo>
                  <a:lnTo>
                    <a:pt x="72" y="311"/>
                  </a:lnTo>
                  <a:lnTo>
                    <a:pt x="59" y="288"/>
                  </a:lnTo>
                  <a:lnTo>
                    <a:pt x="48" y="263"/>
                  </a:lnTo>
                  <a:lnTo>
                    <a:pt x="40" y="240"/>
                  </a:lnTo>
                  <a:lnTo>
                    <a:pt x="32" y="215"/>
                  </a:lnTo>
                  <a:lnTo>
                    <a:pt x="23" y="189"/>
                  </a:lnTo>
                  <a:lnTo>
                    <a:pt x="19" y="162"/>
                  </a:lnTo>
                  <a:lnTo>
                    <a:pt x="13" y="137"/>
                  </a:lnTo>
                  <a:lnTo>
                    <a:pt x="11" y="110"/>
                  </a:lnTo>
                  <a:lnTo>
                    <a:pt x="8" y="82"/>
                  </a:lnTo>
                  <a:lnTo>
                    <a:pt x="6" y="55"/>
                  </a:lnTo>
                  <a:lnTo>
                    <a:pt x="8" y="28"/>
                  </a:lnTo>
                  <a:lnTo>
                    <a:pt x="11" y="0"/>
                  </a:lnTo>
                  <a:lnTo>
                    <a:pt x="6" y="5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2" name="Freeform 742"/>
            <p:cNvSpPr>
              <a:spLocks/>
            </p:cNvSpPr>
            <p:nvPr/>
          </p:nvSpPr>
          <p:spPr bwMode="auto">
            <a:xfrm>
              <a:off x="4174" y="1933"/>
              <a:ext cx="841" cy="601"/>
            </a:xfrm>
            <a:custGeom>
              <a:avLst/>
              <a:gdLst>
                <a:gd name="T0" fmla="*/ 0 w 841"/>
                <a:gd name="T1" fmla="*/ 36 h 601"/>
                <a:gd name="T2" fmla="*/ 0 w 841"/>
                <a:gd name="T3" fmla="*/ 88 h 601"/>
                <a:gd name="T4" fmla="*/ 4 w 841"/>
                <a:gd name="T5" fmla="*/ 143 h 601"/>
                <a:gd name="T6" fmla="*/ 17 w 841"/>
                <a:gd name="T7" fmla="*/ 195 h 601"/>
                <a:gd name="T8" fmla="*/ 32 w 841"/>
                <a:gd name="T9" fmla="*/ 246 h 601"/>
                <a:gd name="T10" fmla="*/ 53 w 841"/>
                <a:gd name="T11" fmla="*/ 294 h 601"/>
                <a:gd name="T12" fmla="*/ 78 w 841"/>
                <a:gd name="T13" fmla="*/ 340 h 601"/>
                <a:gd name="T14" fmla="*/ 108 w 841"/>
                <a:gd name="T15" fmla="*/ 385 h 601"/>
                <a:gd name="T16" fmla="*/ 139 w 841"/>
                <a:gd name="T17" fmla="*/ 425 h 601"/>
                <a:gd name="T18" fmla="*/ 177 w 841"/>
                <a:gd name="T19" fmla="*/ 460 h 601"/>
                <a:gd name="T20" fmla="*/ 217 w 841"/>
                <a:gd name="T21" fmla="*/ 494 h 601"/>
                <a:gd name="T22" fmla="*/ 259 w 841"/>
                <a:gd name="T23" fmla="*/ 523 h 601"/>
                <a:gd name="T24" fmla="*/ 305 w 841"/>
                <a:gd name="T25" fmla="*/ 546 h 601"/>
                <a:gd name="T26" fmla="*/ 354 w 841"/>
                <a:gd name="T27" fmla="*/ 567 h 601"/>
                <a:gd name="T28" fmla="*/ 404 w 841"/>
                <a:gd name="T29" fmla="*/ 584 h 601"/>
                <a:gd name="T30" fmla="*/ 457 w 841"/>
                <a:gd name="T31" fmla="*/ 595 h 601"/>
                <a:gd name="T32" fmla="*/ 511 w 841"/>
                <a:gd name="T33" fmla="*/ 599 h 601"/>
                <a:gd name="T34" fmla="*/ 581 w 841"/>
                <a:gd name="T35" fmla="*/ 599 h 601"/>
                <a:gd name="T36" fmla="*/ 658 w 841"/>
                <a:gd name="T37" fmla="*/ 586 h 601"/>
                <a:gd name="T38" fmla="*/ 734 w 841"/>
                <a:gd name="T39" fmla="*/ 563 h 601"/>
                <a:gd name="T40" fmla="*/ 804 w 841"/>
                <a:gd name="T41" fmla="*/ 532 h 601"/>
                <a:gd name="T42" fmla="*/ 839 w 841"/>
                <a:gd name="T43" fmla="*/ 504 h 601"/>
                <a:gd name="T44" fmla="*/ 810 w 841"/>
                <a:gd name="T45" fmla="*/ 519 h 601"/>
                <a:gd name="T46" fmla="*/ 738 w 841"/>
                <a:gd name="T47" fmla="*/ 555 h 601"/>
                <a:gd name="T48" fmla="*/ 661 w 841"/>
                <a:gd name="T49" fmla="*/ 578 h 601"/>
                <a:gd name="T50" fmla="*/ 581 w 841"/>
                <a:gd name="T51" fmla="*/ 591 h 601"/>
                <a:gd name="T52" fmla="*/ 511 w 841"/>
                <a:gd name="T53" fmla="*/ 593 h 601"/>
                <a:gd name="T54" fmla="*/ 459 w 841"/>
                <a:gd name="T55" fmla="*/ 586 h 601"/>
                <a:gd name="T56" fmla="*/ 406 w 841"/>
                <a:gd name="T57" fmla="*/ 576 h 601"/>
                <a:gd name="T58" fmla="*/ 356 w 841"/>
                <a:gd name="T59" fmla="*/ 561 h 601"/>
                <a:gd name="T60" fmla="*/ 307 w 841"/>
                <a:gd name="T61" fmla="*/ 540 h 601"/>
                <a:gd name="T62" fmla="*/ 263 w 841"/>
                <a:gd name="T63" fmla="*/ 515 h 601"/>
                <a:gd name="T64" fmla="*/ 221 w 841"/>
                <a:gd name="T65" fmla="*/ 488 h 601"/>
                <a:gd name="T66" fmla="*/ 181 w 841"/>
                <a:gd name="T67" fmla="*/ 454 h 601"/>
                <a:gd name="T68" fmla="*/ 145 w 841"/>
                <a:gd name="T69" fmla="*/ 418 h 601"/>
                <a:gd name="T70" fmla="*/ 112 w 841"/>
                <a:gd name="T71" fmla="*/ 378 h 601"/>
                <a:gd name="T72" fmla="*/ 84 w 841"/>
                <a:gd name="T73" fmla="*/ 336 h 601"/>
                <a:gd name="T74" fmla="*/ 59 w 841"/>
                <a:gd name="T75" fmla="*/ 292 h 601"/>
                <a:gd name="T76" fmla="*/ 38 w 841"/>
                <a:gd name="T77" fmla="*/ 244 h 601"/>
                <a:gd name="T78" fmla="*/ 23 w 841"/>
                <a:gd name="T79" fmla="*/ 193 h 601"/>
                <a:gd name="T80" fmla="*/ 13 w 841"/>
                <a:gd name="T81" fmla="*/ 143 h 601"/>
                <a:gd name="T82" fmla="*/ 7 w 841"/>
                <a:gd name="T83" fmla="*/ 88 h 601"/>
                <a:gd name="T84" fmla="*/ 9 w 841"/>
                <a:gd name="T85" fmla="*/ 29 h 601"/>
                <a:gd name="T86" fmla="*/ 7 w 841"/>
                <a:gd name="T87" fmla="*/ 6 h 60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1"/>
                <a:gd name="T133" fmla="*/ 0 h 601"/>
                <a:gd name="T134" fmla="*/ 841 w 841"/>
                <a:gd name="T135" fmla="*/ 601 h 60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1" h="601">
                  <a:moveTo>
                    <a:pt x="2" y="11"/>
                  </a:moveTo>
                  <a:lnTo>
                    <a:pt x="0" y="36"/>
                  </a:lnTo>
                  <a:lnTo>
                    <a:pt x="0" y="61"/>
                  </a:lnTo>
                  <a:lnTo>
                    <a:pt x="0" y="88"/>
                  </a:lnTo>
                  <a:lnTo>
                    <a:pt x="2" y="116"/>
                  </a:lnTo>
                  <a:lnTo>
                    <a:pt x="4" y="143"/>
                  </a:lnTo>
                  <a:lnTo>
                    <a:pt x="11" y="170"/>
                  </a:lnTo>
                  <a:lnTo>
                    <a:pt x="17" y="195"/>
                  </a:lnTo>
                  <a:lnTo>
                    <a:pt x="23" y="221"/>
                  </a:lnTo>
                  <a:lnTo>
                    <a:pt x="32" y="246"/>
                  </a:lnTo>
                  <a:lnTo>
                    <a:pt x="42" y="271"/>
                  </a:lnTo>
                  <a:lnTo>
                    <a:pt x="53" y="294"/>
                  </a:lnTo>
                  <a:lnTo>
                    <a:pt x="65" y="317"/>
                  </a:lnTo>
                  <a:lnTo>
                    <a:pt x="78" y="340"/>
                  </a:lnTo>
                  <a:lnTo>
                    <a:pt x="91" y="364"/>
                  </a:lnTo>
                  <a:lnTo>
                    <a:pt x="108" y="385"/>
                  </a:lnTo>
                  <a:lnTo>
                    <a:pt x="122" y="404"/>
                  </a:lnTo>
                  <a:lnTo>
                    <a:pt x="139" y="425"/>
                  </a:lnTo>
                  <a:lnTo>
                    <a:pt x="158" y="443"/>
                  </a:lnTo>
                  <a:lnTo>
                    <a:pt x="177" y="460"/>
                  </a:lnTo>
                  <a:lnTo>
                    <a:pt x="196" y="477"/>
                  </a:lnTo>
                  <a:lnTo>
                    <a:pt x="217" y="494"/>
                  </a:lnTo>
                  <a:lnTo>
                    <a:pt x="238" y="509"/>
                  </a:lnTo>
                  <a:lnTo>
                    <a:pt x="259" y="523"/>
                  </a:lnTo>
                  <a:lnTo>
                    <a:pt x="282" y="536"/>
                  </a:lnTo>
                  <a:lnTo>
                    <a:pt x="305" y="546"/>
                  </a:lnTo>
                  <a:lnTo>
                    <a:pt x="328" y="559"/>
                  </a:lnTo>
                  <a:lnTo>
                    <a:pt x="354" y="567"/>
                  </a:lnTo>
                  <a:lnTo>
                    <a:pt x="379" y="576"/>
                  </a:lnTo>
                  <a:lnTo>
                    <a:pt x="404" y="584"/>
                  </a:lnTo>
                  <a:lnTo>
                    <a:pt x="429" y="591"/>
                  </a:lnTo>
                  <a:lnTo>
                    <a:pt x="457" y="595"/>
                  </a:lnTo>
                  <a:lnTo>
                    <a:pt x="484" y="597"/>
                  </a:lnTo>
                  <a:lnTo>
                    <a:pt x="511" y="599"/>
                  </a:lnTo>
                  <a:lnTo>
                    <a:pt x="539" y="601"/>
                  </a:lnTo>
                  <a:lnTo>
                    <a:pt x="581" y="599"/>
                  </a:lnTo>
                  <a:lnTo>
                    <a:pt x="621" y="595"/>
                  </a:lnTo>
                  <a:lnTo>
                    <a:pt x="658" y="586"/>
                  </a:lnTo>
                  <a:lnTo>
                    <a:pt x="696" y="578"/>
                  </a:lnTo>
                  <a:lnTo>
                    <a:pt x="734" y="563"/>
                  </a:lnTo>
                  <a:lnTo>
                    <a:pt x="770" y="549"/>
                  </a:lnTo>
                  <a:lnTo>
                    <a:pt x="804" y="532"/>
                  </a:lnTo>
                  <a:lnTo>
                    <a:pt x="835" y="511"/>
                  </a:lnTo>
                  <a:lnTo>
                    <a:pt x="839" y="504"/>
                  </a:lnTo>
                  <a:lnTo>
                    <a:pt x="841" y="498"/>
                  </a:lnTo>
                  <a:lnTo>
                    <a:pt x="810" y="519"/>
                  </a:lnTo>
                  <a:lnTo>
                    <a:pt x="774" y="538"/>
                  </a:lnTo>
                  <a:lnTo>
                    <a:pt x="738" y="555"/>
                  </a:lnTo>
                  <a:lnTo>
                    <a:pt x="701" y="567"/>
                  </a:lnTo>
                  <a:lnTo>
                    <a:pt x="661" y="578"/>
                  </a:lnTo>
                  <a:lnTo>
                    <a:pt x="623" y="586"/>
                  </a:lnTo>
                  <a:lnTo>
                    <a:pt x="581" y="591"/>
                  </a:lnTo>
                  <a:lnTo>
                    <a:pt x="539" y="593"/>
                  </a:lnTo>
                  <a:lnTo>
                    <a:pt x="511" y="593"/>
                  </a:lnTo>
                  <a:lnTo>
                    <a:pt x="484" y="591"/>
                  </a:lnTo>
                  <a:lnTo>
                    <a:pt x="459" y="586"/>
                  </a:lnTo>
                  <a:lnTo>
                    <a:pt x="431" y="582"/>
                  </a:lnTo>
                  <a:lnTo>
                    <a:pt x="406" y="576"/>
                  </a:lnTo>
                  <a:lnTo>
                    <a:pt x="381" y="570"/>
                  </a:lnTo>
                  <a:lnTo>
                    <a:pt x="356" y="561"/>
                  </a:lnTo>
                  <a:lnTo>
                    <a:pt x="333" y="551"/>
                  </a:lnTo>
                  <a:lnTo>
                    <a:pt x="307" y="540"/>
                  </a:lnTo>
                  <a:lnTo>
                    <a:pt x="286" y="530"/>
                  </a:lnTo>
                  <a:lnTo>
                    <a:pt x="263" y="515"/>
                  </a:lnTo>
                  <a:lnTo>
                    <a:pt x="242" y="502"/>
                  </a:lnTo>
                  <a:lnTo>
                    <a:pt x="221" y="488"/>
                  </a:lnTo>
                  <a:lnTo>
                    <a:pt x="200" y="471"/>
                  </a:lnTo>
                  <a:lnTo>
                    <a:pt x="181" y="454"/>
                  </a:lnTo>
                  <a:lnTo>
                    <a:pt x="162" y="437"/>
                  </a:lnTo>
                  <a:lnTo>
                    <a:pt x="145" y="418"/>
                  </a:lnTo>
                  <a:lnTo>
                    <a:pt x="129" y="399"/>
                  </a:lnTo>
                  <a:lnTo>
                    <a:pt x="112" y="378"/>
                  </a:lnTo>
                  <a:lnTo>
                    <a:pt x="97" y="359"/>
                  </a:lnTo>
                  <a:lnTo>
                    <a:pt x="84" y="336"/>
                  </a:lnTo>
                  <a:lnTo>
                    <a:pt x="72" y="315"/>
                  </a:lnTo>
                  <a:lnTo>
                    <a:pt x="59" y="292"/>
                  </a:lnTo>
                  <a:lnTo>
                    <a:pt x="49" y="269"/>
                  </a:lnTo>
                  <a:lnTo>
                    <a:pt x="38" y="244"/>
                  </a:lnTo>
                  <a:lnTo>
                    <a:pt x="32" y="219"/>
                  </a:lnTo>
                  <a:lnTo>
                    <a:pt x="23" y="193"/>
                  </a:lnTo>
                  <a:lnTo>
                    <a:pt x="17" y="168"/>
                  </a:lnTo>
                  <a:lnTo>
                    <a:pt x="13" y="143"/>
                  </a:lnTo>
                  <a:lnTo>
                    <a:pt x="9" y="116"/>
                  </a:lnTo>
                  <a:lnTo>
                    <a:pt x="7" y="88"/>
                  </a:lnTo>
                  <a:lnTo>
                    <a:pt x="7" y="61"/>
                  </a:lnTo>
                  <a:lnTo>
                    <a:pt x="9" y="29"/>
                  </a:lnTo>
                  <a:lnTo>
                    <a:pt x="11" y="0"/>
                  </a:lnTo>
                  <a:lnTo>
                    <a:pt x="7" y="6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3" name="Freeform 743"/>
            <p:cNvSpPr>
              <a:spLocks/>
            </p:cNvSpPr>
            <p:nvPr/>
          </p:nvSpPr>
          <p:spPr bwMode="auto">
            <a:xfrm>
              <a:off x="4176" y="1927"/>
              <a:ext cx="844" cy="603"/>
            </a:xfrm>
            <a:custGeom>
              <a:avLst/>
              <a:gdLst>
                <a:gd name="T0" fmla="*/ 2 w 844"/>
                <a:gd name="T1" fmla="*/ 40 h 603"/>
                <a:gd name="T2" fmla="*/ 2 w 844"/>
                <a:gd name="T3" fmla="*/ 94 h 603"/>
                <a:gd name="T4" fmla="*/ 7 w 844"/>
                <a:gd name="T5" fmla="*/ 149 h 603"/>
                <a:gd name="T6" fmla="*/ 17 w 844"/>
                <a:gd name="T7" fmla="*/ 201 h 603"/>
                <a:gd name="T8" fmla="*/ 34 w 844"/>
                <a:gd name="T9" fmla="*/ 252 h 603"/>
                <a:gd name="T10" fmla="*/ 53 w 844"/>
                <a:gd name="T11" fmla="*/ 300 h 603"/>
                <a:gd name="T12" fmla="*/ 78 w 844"/>
                <a:gd name="T13" fmla="*/ 344 h 603"/>
                <a:gd name="T14" fmla="*/ 108 w 844"/>
                <a:gd name="T15" fmla="*/ 389 h 603"/>
                <a:gd name="T16" fmla="*/ 141 w 844"/>
                <a:gd name="T17" fmla="*/ 426 h 603"/>
                <a:gd name="T18" fmla="*/ 177 w 844"/>
                <a:gd name="T19" fmla="*/ 464 h 603"/>
                <a:gd name="T20" fmla="*/ 217 w 844"/>
                <a:gd name="T21" fmla="*/ 496 h 603"/>
                <a:gd name="T22" fmla="*/ 259 w 844"/>
                <a:gd name="T23" fmla="*/ 525 h 603"/>
                <a:gd name="T24" fmla="*/ 305 w 844"/>
                <a:gd name="T25" fmla="*/ 550 h 603"/>
                <a:gd name="T26" fmla="*/ 354 w 844"/>
                <a:gd name="T27" fmla="*/ 569 h 603"/>
                <a:gd name="T28" fmla="*/ 402 w 844"/>
                <a:gd name="T29" fmla="*/ 586 h 603"/>
                <a:gd name="T30" fmla="*/ 455 w 844"/>
                <a:gd name="T31" fmla="*/ 597 h 603"/>
                <a:gd name="T32" fmla="*/ 509 w 844"/>
                <a:gd name="T33" fmla="*/ 603 h 603"/>
                <a:gd name="T34" fmla="*/ 579 w 844"/>
                <a:gd name="T35" fmla="*/ 601 h 603"/>
                <a:gd name="T36" fmla="*/ 659 w 844"/>
                <a:gd name="T37" fmla="*/ 588 h 603"/>
                <a:gd name="T38" fmla="*/ 734 w 844"/>
                <a:gd name="T39" fmla="*/ 565 h 603"/>
                <a:gd name="T40" fmla="*/ 804 w 844"/>
                <a:gd name="T41" fmla="*/ 531 h 603"/>
                <a:gd name="T42" fmla="*/ 839 w 844"/>
                <a:gd name="T43" fmla="*/ 504 h 603"/>
                <a:gd name="T44" fmla="*/ 810 w 844"/>
                <a:gd name="T45" fmla="*/ 519 h 603"/>
                <a:gd name="T46" fmla="*/ 738 w 844"/>
                <a:gd name="T47" fmla="*/ 555 h 603"/>
                <a:gd name="T48" fmla="*/ 661 w 844"/>
                <a:gd name="T49" fmla="*/ 580 h 603"/>
                <a:gd name="T50" fmla="*/ 579 w 844"/>
                <a:gd name="T51" fmla="*/ 592 h 603"/>
                <a:gd name="T52" fmla="*/ 509 w 844"/>
                <a:gd name="T53" fmla="*/ 594 h 603"/>
                <a:gd name="T54" fmla="*/ 457 w 844"/>
                <a:gd name="T55" fmla="*/ 588 h 603"/>
                <a:gd name="T56" fmla="*/ 404 w 844"/>
                <a:gd name="T57" fmla="*/ 578 h 603"/>
                <a:gd name="T58" fmla="*/ 356 w 844"/>
                <a:gd name="T59" fmla="*/ 563 h 603"/>
                <a:gd name="T60" fmla="*/ 307 w 844"/>
                <a:gd name="T61" fmla="*/ 544 h 603"/>
                <a:gd name="T62" fmla="*/ 263 w 844"/>
                <a:gd name="T63" fmla="*/ 519 h 603"/>
                <a:gd name="T64" fmla="*/ 221 w 844"/>
                <a:gd name="T65" fmla="*/ 489 h 603"/>
                <a:gd name="T66" fmla="*/ 181 w 844"/>
                <a:gd name="T67" fmla="*/ 458 h 603"/>
                <a:gd name="T68" fmla="*/ 145 w 844"/>
                <a:gd name="T69" fmla="*/ 422 h 603"/>
                <a:gd name="T70" fmla="*/ 114 w 844"/>
                <a:gd name="T71" fmla="*/ 382 h 603"/>
                <a:gd name="T72" fmla="*/ 85 w 844"/>
                <a:gd name="T73" fmla="*/ 340 h 603"/>
                <a:gd name="T74" fmla="*/ 61 w 844"/>
                <a:gd name="T75" fmla="*/ 296 h 603"/>
                <a:gd name="T76" fmla="*/ 40 w 844"/>
                <a:gd name="T77" fmla="*/ 248 h 603"/>
                <a:gd name="T78" fmla="*/ 26 w 844"/>
                <a:gd name="T79" fmla="*/ 199 h 603"/>
                <a:gd name="T80" fmla="*/ 15 w 844"/>
                <a:gd name="T81" fmla="*/ 147 h 603"/>
                <a:gd name="T82" fmla="*/ 9 w 844"/>
                <a:gd name="T83" fmla="*/ 94 h 603"/>
                <a:gd name="T84" fmla="*/ 9 w 844"/>
                <a:gd name="T85" fmla="*/ 50 h 603"/>
                <a:gd name="T86" fmla="*/ 11 w 844"/>
                <a:gd name="T87" fmla="*/ 17 h 603"/>
                <a:gd name="T88" fmla="*/ 9 w 844"/>
                <a:gd name="T89" fmla="*/ 6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4"/>
                <a:gd name="T136" fmla="*/ 0 h 603"/>
                <a:gd name="T137" fmla="*/ 844 w 844"/>
                <a:gd name="T138" fmla="*/ 603 h 6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4" h="603">
                  <a:moveTo>
                    <a:pt x="5" y="12"/>
                  </a:moveTo>
                  <a:lnTo>
                    <a:pt x="2" y="40"/>
                  </a:lnTo>
                  <a:lnTo>
                    <a:pt x="0" y="67"/>
                  </a:lnTo>
                  <a:lnTo>
                    <a:pt x="2" y="94"/>
                  </a:lnTo>
                  <a:lnTo>
                    <a:pt x="5" y="122"/>
                  </a:lnTo>
                  <a:lnTo>
                    <a:pt x="7" y="149"/>
                  </a:lnTo>
                  <a:lnTo>
                    <a:pt x="13" y="174"/>
                  </a:lnTo>
                  <a:lnTo>
                    <a:pt x="17" y="201"/>
                  </a:lnTo>
                  <a:lnTo>
                    <a:pt x="26" y="227"/>
                  </a:lnTo>
                  <a:lnTo>
                    <a:pt x="34" y="252"/>
                  </a:lnTo>
                  <a:lnTo>
                    <a:pt x="42" y="275"/>
                  </a:lnTo>
                  <a:lnTo>
                    <a:pt x="53" y="300"/>
                  </a:lnTo>
                  <a:lnTo>
                    <a:pt x="66" y="323"/>
                  </a:lnTo>
                  <a:lnTo>
                    <a:pt x="78" y="344"/>
                  </a:lnTo>
                  <a:lnTo>
                    <a:pt x="93" y="367"/>
                  </a:lnTo>
                  <a:lnTo>
                    <a:pt x="108" y="389"/>
                  </a:lnTo>
                  <a:lnTo>
                    <a:pt x="124" y="407"/>
                  </a:lnTo>
                  <a:lnTo>
                    <a:pt x="141" y="426"/>
                  </a:lnTo>
                  <a:lnTo>
                    <a:pt x="158" y="445"/>
                  </a:lnTo>
                  <a:lnTo>
                    <a:pt x="177" y="464"/>
                  </a:lnTo>
                  <a:lnTo>
                    <a:pt x="196" y="481"/>
                  </a:lnTo>
                  <a:lnTo>
                    <a:pt x="217" y="496"/>
                  </a:lnTo>
                  <a:lnTo>
                    <a:pt x="238" y="510"/>
                  </a:lnTo>
                  <a:lnTo>
                    <a:pt x="259" y="525"/>
                  </a:lnTo>
                  <a:lnTo>
                    <a:pt x="282" y="538"/>
                  </a:lnTo>
                  <a:lnTo>
                    <a:pt x="305" y="550"/>
                  </a:lnTo>
                  <a:lnTo>
                    <a:pt x="328" y="561"/>
                  </a:lnTo>
                  <a:lnTo>
                    <a:pt x="354" y="569"/>
                  </a:lnTo>
                  <a:lnTo>
                    <a:pt x="377" y="578"/>
                  </a:lnTo>
                  <a:lnTo>
                    <a:pt x="402" y="586"/>
                  </a:lnTo>
                  <a:lnTo>
                    <a:pt x="429" y="592"/>
                  </a:lnTo>
                  <a:lnTo>
                    <a:pt x="455" y="597"/>
                  </a:lnTo>
                  <a:lnTo>
                    <a:pt x="482" y="601"/>
                  </a:lnTo>
                  <a:lnTo>
                    <a:pt x="509" y="603"/>
                  </a:lnTo>
                  <a:lnTo>
                    <a:pt x="537" y="603"/>
                  </a:lnTo>
                  <a:lnTo>
                    <a:pt x="579" y="601"/>
                  </a:lnTo>
                  <a:lnTo>
                    <a:pt x="619" y="597"/>
                  </a:lnTo>
                  <a:lnTo>
                    <a:pt x="659" y="588"/>
                  </a:lnTo>
                  <a:lnTo>
                    <a:pt x="696" y="578"/>
                  </a:lnTo>
                  <a:lnTo>
                    <a:pt x="734" y="565"/>
                  </a:lnTo>
                  <a:lnTo>
                    <a:pt x="770" y="550"/>
                  </a:lnTo>
                  <a:lnTo>
                    <a:pt x="804" y="531"/>
                  </a:lnTo>
                  <a:lnTo>
                    <a:pt x="837" y="510"/>
                  </a:lnTo>
                  <a:lnTo>
                    <a:pt x="839" y="504"/>
                  </a:lnTo>
                  <a:lnTo>
                    <a:pt x="844" y="498"/>
                  </a:lnTo>
                  <a:lnTo>
                    <a:pt x="810" y="519"/>
                  </a:lnTo>
                  <a:lnTo>
                    <a:pt x="774" y="538"/>
                  </a:lnTo>
                  <a:lnTo>
                    <a:pt x="738" y="555"/>
                  </a:lnTo>
                  <a:lnTo>
                    <a:pt x="701" y="569"/>
                  </a:lnTo>
                  <a:lnTo>
                    <a:pt x="661" y="580"/>
                  </a:lnTo>
                  <a:lnTo>
                    <a:pt x="621" y="588"/>
                  </a:lnTo>
                  <a:lnTo>
                    <a:pt x="579" y="592"/>
                  </a:lnTo>
                  <a:lnTo>
                    <a:pt x="537" y="594"/>
                  </a:lnTo>
                  <a:lnTo>
                    <a:pt x="509" y="594"/>
                  </a:lnTo>
                  <a:lnTo>
                    <a:pt x="482" y="592"/>
                  </a:lnTo>
                  <a:lnTo>
                    <a:pt x="457" y="588"/>
                  </a:lnTo>
                  <a:lnTo>
                    <a:pt x="431" y="584"/>
                  </a:lnTo>
                  <a:lnTo>
                    <a:pt x="404" y="578"/>
                  </a:lnTo>
                  <a:lnTo>
                    <a:pt x="379" y="571"/>
                  </a:lnTo>
                  <a:lnTo>
                    <a:pt x="356" y="563"/>
                  </a:lnTo>
                  <a:lnTo>
                    <a:pt x="331" y="555"/>
                  </a:lnTo>
                  <a:lnTo>
                    <a:pt x="307" y="544"/>
                  </a:lnTo>
                  <a:lnTo>
                    <a:pt x="284" y="531"/>
                  </a:lnTo>
                  <a:lnTo>
                    <a:pt x="263" y="519"/>
                  </a:lnTo>
                  <a:lnTo>
                    <a:pt x="242" y="504"/>
                  </a:lnTo>
                  <a:lnTo>
                    <a:pt x="221" y="489"/>
                  </a:lnTo>
                  <a:lnTo>
                    <a:pt x="200" y="475"/>
                  </a:lnTo>
                  <a:lnTo>
                    <a:pt x="181" y="458"/>
                  </a:lnTo>
                  <a:lnTo>
                    <a:pt x="164" y="441"/>
                  </a:lnTo>
                  <a:lnTo>
                    <a:pt x="145" y="422"/>
                  </a:lnTo>
                  <a:lnTo>
                    <a:pt x="129" y="403"/>
                  </a:lnTo>
                  <a:lnTo>
                    <a:pt x="114" y="382"/>
                  </a:lnTo>
                  <a:lnTo>
                    <a:pt x="99" y="363"/>
                  </a:lnTo>
                  <a:lnTo>
                    <a:pt x="85" y="340"/>
                  </a:lnTo>
                  <a:lnTo>
                    <a:pt x="72" y="319"/>
                  </a:lnTo>
                  <a:lnTo>
                    <a:pt x="61" y="296"/>
                  </a:lnTo>
                  <a:lnTo>
                    <a:pt x="51" y="273"/>
                  </a:lnTo>
                  <a:lnTo>
                    <a:pt x="40" y="248"/>
                  </a:lnTo>
                  <a:lnTo>
                    <a:pt x="32" y="225"/>
                  </a:lnTo>
                  <a:lnTo>
                    <a:pt x="26" y="199"/>
                  </a:lnTo>
                  <a:lnTo>
                    <a:pt x="19" y="174"/>
                  </a:lnTo>
                  <a:lnTo>
                    <a:pt x="15" y="147"/>
                  </a:lnTo>
                  <a:lnTo>
                    <a:pt x="11" y="122"/>
                  </a:lnTo>
                  <a:lnTo>
                    <a:pt x="9" y="94"/>
                  </a:lnTo>
                  <a:lnTo>
                    <a:pt x="9" y="67"/>
                  </a:lnTo>
                  <a:lnTo>
                    <a:pt x="9" y="50"/>
                  </a:lnTo>
                  <a:lnTo>
                    <a:pt x="9" y="33"/>
                  </a:lnTo>
                  <a:lnTo>
                    <a:pt x="11" y="17"/>
                  </a:lnTo>
                  <a:lnTo>
                    <a:pt x="13" y="0"/>
                  </a:lnTo>
                  <a:lnTo>
                    <a:pt x="9" y="6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E3C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4" name="Freeform 744"/>
            <p:cNvSpPr>
              <a:spLocks/>
            </p:cNvSpPr>
            <p:nvPr/>
          </p:nvSpPr>
          <p:spPr bwMode="auto">
            <a:xfrm>
              <a:off x="4181" y="1923"/>
              <a:ext cx="841" cy="603"/>
            </a:xfrm>
            <a:custGeom>
              <a:avLst/>
              <a:gdLst>
                <a:gd name="T0" fmla="*/ 2 w 841"/>
                <a:gd name="T1" fmla="*/ 39 h 603"/>
                <a:gd name="T2" fmla="*/ 0 w 841"/>
                <a:gd name="T3" fmla="*/ 98 h 603"/>
                <a:gd name="T4" fmla="*/ 6 w 841"/>
                <a:gd name="T5" fmla="*/ 153 h 603"/>
                <a:gd name="T6" fmla="*/ 16 w 841"/>
                <a:gd name="T7" fmla="*/ 203 h 603"/>
                <a:gd name="T8" fmla="*/ 31 w 841"/>
                <a:gd name="T9" fmla="*/ 254 h 603"/>
                <a:gd name="T10" fmla="*/ 52 w 841"/>
                <a:gd name="T11" fmla="*/ 302 h 603"/>
                <a:gd name="T12" fmla="*/ 77 w 841"/>
                <a:gd name="T13" fmla="*/ 346 h 603"/>
                <a:gd name="T14" fmla="*/ 105 w 841"/>
                <a:gd name="T15" fmla="*/ 388 h 603"/>
                <a:gd name="T16" fmla="*/ 138 w 841"/>
                <a:gd name="T17" fmla="*/ 428 h 603"/>
                <a:gd name="T18" fmla="*/ 174 w 841"/>
                <a:gd name="T19" fmla="*/ 464 h 603"/>
                <a:gd name="T20" fmla="*/ 214 w 841"/>
                <a:gd name="T21" fmla="*/ 498 h 603"/>
                <a:gd name="T22" fmla="*/ 256 w 841"/>
                <a:gd name="T23" fmla="*/ 525 h 603"/>
                <a:gd name="T24" fmla="*/ 300 w 841"/>
                <a:gd name="T25" fmla="*/ 550 h 603"/>
                <a:gd name="T26" fmla="*/ 349 w 841"/>
                <a:gd name="T27" fmla="*/ 571 h 603"/>
                <a:gd name="T28" fmla="*/ 399 w 841"/>
                <a:gd name="T29" fmla="*/ 586 h 603"/>
                <a:gd name="T30" fmla="*/ 452 w 841"/>
                <a:gd name="T31" fmla="*/ 596 h 603"/>
                <a:gd name="T32" fmla="*/ 504 w 841"/>
                <a:gd name="T33" fmla="*/ 603 h 603"/>
                <a:gd name="T34" fmla="*/ 574 w 841"/>
                <a:gd name="T35" fmla="*/ 601 h 603"/>
                <a:gd name="T36" fmla="*/ 654 w 841"/>
                <a:gd name="T37" fmla="*/ 588 h 603"/>
                <a:gd name="T38" fmla="*/ 731 w 841"/>
                <a:gd name="T39" fmla="*/ 565 h 603"/>
                <a:gd name="T40" fmla="*/ 803 w 841"/>
                <a:gd name="T41" fmla="*/ 529 h 603"/>
                <a:gd name="T42" fmla="*/ 839 w 841"/>
                <a:gd name="T43" fmla="*/ 502 h 603"/>
                <a:gd name="T44" fmla="*/ 807 w 841"/>
                <a:gd name="T45" fmla="*/ 516 h 603"/>
                <a:gd name="T46" fmla="*/ 736 w 841"/>
                <a:gd name="T47" fmla="*/ 554 h 603"/>
                <a:gd name="T48" fmla="*/ 658 w 841"/>
                <a:gd name="T49" fmla="*/ 580 h 603"/>
                <a:gd name="T50" fmla="*/ 574 w 841"/>
                <a:gd name="T51" fmla="*/ 594 h 603"/>
                <a:gd name="T52" fmla="*/ 504 w 841"/>
                <a:gd name="T53" fmla="*/ 594 h 603"/>
                <a:gd name="T54" fmla="*/ 452 w 841"/>
                <a:gd name="T55" fmla="*/ 590 h 603"/>
                <a:gd name="T56" fmla="*/ 401 w 841"/>
                <a:gd name="T57" fmla="*/ 580 h 603"/>
                <a:gd name="T58" fmla="*/ 351 w 841"/>
                <a:gd name="T59" fmla="*/ 563 h 603"/>
                <a:gd name="T60" fmla="*/ 305 w 841"/>
                <a:gd name="T61" fmla="*/ 544 h 603"/>
                <a:gd name="T62" fmla="*/ 260 w 841"/>
                <a:gd name="T63" fmla="*/ 519 h 603"/>
                <a:gd name="T64" fmla="*/ 218 w 841"/>
                <a:gd name="T65" fmla="*/ 491 h 603"/>
                <a:gd name="T66" fmla="*/ 178 w 841"/>
                <a:gd name="T67" fmla="*/ 460 h 603"/>
                <a:gd name="T68" fmla="*/ 145 w 841"/>
                <a:gd name="T69" fmla="*/ 424 h 603"/>
                <a:gd name="T70" fmla="*/ 111 w 841"/>
                <a:gd name="T71" fmla="*/ 384 h 603"/>
                <a:gd name="T72" fmla="*/ 84 w 841"/>
                <a:gd name="T73" fmla="*/ 342 h 603"/>
                <a:gd name="T74" fmla="*/ 58 w 841"/>
                <a:gd name="T75" fmla="*/ 298 h 603"/>
                <a:gd name="T76" fmla="*/ 40 w 841"/>
                <a:gd name="T77" fmla="*/ 252 h 603"/>
                <a:gd name="T78" fmla="*/ 25 w 841"/>
                <a:gd name="T79" fmla="*/ 201 h 603"/>
                <a:gd name="T80" fmla="*/ 14 w 841"/>
                <a:gd name="T81" fmla="*/ 151 h 603"/>
                <a:gd name="T82" fmla="*/ 8 w 841"/>
                <a:gd name="T83" fmla="*/ 98 h 603"/>
                <a:gd name="T84" fmla="*/ 8 w 841"/>
                <a:gd name="T85" fmla="*/ 52 h 603"/>
                <a:gd name="T86" fmla="*/ 10 w 841"/>
                <a:gd name="T87" fmla="*/ 16 h 603"/>
                <a:gd name="T88" fmla="*/ 8 w 841"/>
                <a:gd name="T89" fmla="*/ 4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1"/>
                <a:gd name="T136" fmla="*/ 0 h 603"/>
                <a:gd name="T137" fmla="*/ 841 w 841"/>
                <a:gd name="T138" fmla="*/ 603 h 6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1" h="603">
                  <a:moveTo>
                    <a:pt x="4" y="10"/>
                  </a:moveTo>
                  <a:lnTo>
                    <a:pt x="2" y="39"/>
                  </a:lnTo>
                  <a:lnTo>
                    <a:pt x="0" y="71"/>
                  </a:lnTo>
                  <a:lnTo>
                    <a:pt x="0" y="98"/>
                  </a:lnTo>
                  <a:lnTo>
                    <a:pt x="2" y="126"/>
                  </a:lnTo>
                  <a:lnTo>
                    <a:pt x="6" y="153"/>
                  </a:lnTo>
                  <a:lnTo>
                    <a:pt x="10" y="178"/>
                  </a:lnTo>
                  <a:lnTo>
                    <a:pt x="16" y="203"/>
                  </a:lnTo>
                  <a:lnTo>
                    <a:pt x="25" y="229"/>
                  </a:lnTo>
                  <a:lnTo>
                    <a:pt x="31" y="254"/>
                  </a:lnTo>
                  <a:lnTo>
                    <a:pt x="42" y="279"/>
                  </a:lnTo>
                  <a:lnTo>
                    <a:pt x="52" y="302"/>
                  </a:lnTo>
                  <a:lnTo>
                    <a:pt x="65" y="325"/>
                  </a:lnTo>
                  <a:lnTo>
                    <a:pt x="77" y="346"/>
                  </a:lnTo>
                  <a:lnTo>
                    <a:pt x="90" y="369"/>
                  </a:lnTo>
                  <a:lnTo>
                    <a:pt x="105" y="388"/>
                  </a:lnTo>
                  <a:lnTo>
                    <a:pt x="122" y="409"/>
                  </a:lnTo>
                  <a:lnTo>
                    <a:pt x="138" y="428"/>
                  </a:lnTo>
                  <a:lnTo>
                    <a:pt x="155" y="447"/>
                  </a:lnTo>
                  <a:lnTo>
                    <a:pt x="174" y="464"/>
                  </a:lnTo>
                  <a:lnTo>
                    <a:pt x="193" y="481"/>
                  </a:lnTo>
                  <a:lnTo>
                    <a:pt x="214" y="498"/>
                  </a:lnTo>
                  <a:lnTo>
                    <a:pt x="235" y="512"/>
                  </a:lnTo>
                  <a:lnTo>
                    <a:pt x="256" y="525"/>
                  </a:lnTo>
                  <a:lnTo>
                    <a:pt x="279" y="540"/>
                  </a:lnTo>
                  <a:lnTo>
                    <a:pt x="300" y="550"/>
                  </a:lnTo>
                  <a:lnTo>
                    <a:pt x="326" y="561"/>
                  </a:lnTo>
                  <a:lnTo>
                    <a:pt x="349" y="571"/>
                  </a:lnTo>
                  <a:lnTo>
                    <a:pt x="374" y="580"/>
                  </a:lnTo>
                  <a:lnTo>
                    <a:pt x="399" y="586"/>
                  </a:lnTo>
                  <a:lnTo>
                    <a:pt x="424" y="592"/>
                  </a:lnTo>
                  <a:lnTo>
                    <a:pt x="452" y="596"/>
                  </a:lnTo>
                  <a:lnTo>
                    <a:pt x="477" y="601"/>
                  </a:lnTo>
                  <a:lnTo>
                    <a:pt x="504" y="603"/>
                  </a:lnTo>
                  <a:lnTo>
                    <a:pt x="532" y="603"/>
                  </a:lnTo>
                  <a:lnTo>
                    <a:pt x="574" y="601"/>
                  </a:lnTo>
                  <a:lnTo>
                    <a:pt x="616" y="596"/>
                  </a:lnTo>
                  <a:lnTo>
                    <a:pt x="654" y="588"/>
                  </a:lnTo>
                  <a:lnTo>
                    <a:pt x="694" y="577"/>
                  </a:lnTo>
                  <a:lnTo>
                    <a:pt x="731" y="565"/>
                  </a:lnTo>
                  <a:lnTo>
                    <a:pt x="767" y="548"/>
                  </a:lnTo>
                  <a:lnTo>
                    <a:pt x="803" y="529"/>
                  </a:lnTo>
                  <a:lnTo>
                    <a:pt x="834" y="508"/>
                  </a:lnTo>
                  <a:lnTo>
                    <a:pt x="839" y="502"/>
                  </a:lnTo>
                  <a:lnTo>
                    <a:pt x="841" y="495"/>
                  </a:lnTo>
                  <a:lnTo>
                    <a:pt x="807" y="516"/>
                  </a:lnTo>
                  <a:lnTo>
                    <a:pt x="771" y="537"/>
                  </a:lnTo>
                  <a:lnTo>
                    <a:pt x="736" y="554"/>
                  </a:lnTo>
                  <a:lnTo>
                    <a:pt x="698" y="569"/>
                  </a:lnTo>
                  <a:lnTo>
                    <a:pt x="658" y="580"/>
                  </a:lnTo>
                  <a:lnTo>
                    <a:pt x="616" y="588"/>
                  </a:lnTo>
                  <a:lnTo>
                    <a:pt x="574" y="594"/>
                  </a:lnTo>
                  <a:lnTo>
                    <a:pt x="532" y="594"/>
                  </a:lnTo>
                  <a:lnTo>
                    <a:pt x="504" y="594"/>
                  </a:lnTo>
                  <a:lnTo>
                    <a:pt x="479" y="592"/>
                  </a:lnTo>
                  <a:lnTo>
                    <a:pt x="452" y="590"/>
                  </a:lnTo>
                  <a:lnTo>
                    <a:pt x="426" y="584"/>
                  </a:lnTo>
                  <a:lnTo>
                    <a:pt x="401" y="580"/>
                  </a:lnTo>
                  <a:lnTo>
                    <a:pt x="376" y="571"/>
                  </a:lnTo>
                  <a:lnTo>
                    <a:pt x="351" y="563"/>
                  </a:lnTo>
                  <a:lnTo>
                    <a:pt x="328" y="554"/>
                  </a:lnTo>
                  <a:lnTo>
                    <a:pt x="305" y="544"/>
                  </a:lnTo>
                  <a:lnTo>
                    <a:pt x="281" y="531"/>
                  </a:lnTo>
                  <a:lnTo>
                    <a:pt x="260" y="519"/>
                  </a:lnTo>
                  <a:lnTo>
                    <a:pt x="239" y="506"/>
                  </a:lnTo>
                  <a:lnTo>
                    <a:pt x="218" y="491"/>
                  </a:lnTo>
                  <a:lnTo>
                    <a:pt x="199" y="477"/>
                  </a:lnTo>
                  <a:lnTo>
                    <a:pt x="178" y="460"/>
                  </a:lnTo>
                  <a:lnTo>
                    <a:pt x="162" y="441"/>
                  </a:lnTo>
                  <a:lnTo>
                    <a:pt x="145" y="424"/>
                  </a:lnTo>
                  <a:lnTo>
                    <a:pt x="128" y="405"/>
                  </a:lnTo>
                  <a:lnTo>
                    <a:pt x="111" y="384"/>
                  </a:lnTo>
                  <a:lnTo>
                    <a:pt x="96" y="365"/>
                  </a:lnTo>
                  <a:lnTo>
                    <a:pt x="84" y="342"/>
                  </a:lnTo>
                  <a:lnTo>
                    <a:pt x="71" y="321"/>
                  </a:lnTo>
                  <a:lnTo>
                    <a:pt x="58" y="298"/>
                  </a:lnTo>
                  <a:lnTo>
                    <a:pt x="48" y="275"/>
                  </a:lnTo>
                  <a:lnTo>
                    <a:pt x="40" y="252"/>
                  </a:lnTo>
                  <a:lnTo>
                    <a:pt x="31" y="226"/>
                  </a:lnTo>
                  <a:lnTo>
                    <a:pt x="25" y="201"/>
                  </a:lnTo>
                  <a:lnTo>
                    <a:pt x="19" y="176"/>
                  </a:lnTo>
                  <a:lnTo>
                    <a:pt x="14" y="151"/>
                  </a:lnTo>
                  <a:lnTo>
                    <a:pt x="10" y="126"/>
                  </a:lnTo>
                  <a:lnTo>
                    <a:pt x="8" y="98"/>
                  </a:lnTo>
                  <a:lnTo>
                    <a:pt x="8" y="71"/>
                  </a:lnTo>
                  <a:lnTo>
                    <a:pt x="8" y="52"/>
                  </a:lnTo>
                  <a:lnTo>
                    <a:pt x="8" y="35"/>
                  </a:lnTo>
                  <a:lnTo>
                    <a:pt x="10" y="16"/>
                  </a:lnTo>
                  <a:lnTo>
                    <a:pt x="12" y="0"/>
                  </a:lnTo>
                  <a:lnTo>
                    <a:pt x="8" y="4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E4C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5" name="Freeform 745"/>
            <p:cNvSpPr>
              <a:spLocks/>
            </p:cNvSpPr>
            <p:nvPr/>
          </p:nvSpPr>
          <p:spPr bwMode="auto">
            <a:xfrm>
              <a:off x="4185" y="1916"/>
              <a:ext cx="839" cy="605"/>
            </a:xfrm>
            <a:custGeom>
              <a:avLst/>
              <a:gdLst>
                <a:gd name="T0" fmla="*/ 2 w 839"/>
                <a:gd name="T1" fmla="*/ 28 h 605"/>
                <a:gd name="T2" fmla="*/ 0 w 839"/>
                <a:gd name="T3" fmla="*/ 61 h 605"/>
                <a:gd name="T4" fmla="*/ 0 w 839"/>
                <a:gd name="T5" fmla="*/ 105 h 605"/>
                <a:gd name="T6" fmla="*/ 6 w 839"/>
                <a:gd name="T7" fmla="*/ 158 h 605"/>
                <a:gd name="T8" fmla="*/ 17 w 839"/>
                <a:gd name="T9" fmla="*/ 210 h 605"/>
                <a:gd name="T10" fmla="*/ 31 w 839"/>
                <a:gd name="T11" fmla="*/ 259 h 605"/>
                <a:gd name="T12" fmla="*/ 52 w 839"/>
                <a:gd name="T13" fmla="*/ 307 h 605"/>
                <a:gd name="T14" fmla="*/ 76 w 839"/>
                <a:gd name="T15" fmla="*/ 351 h 605"/>
                <a:gd name="T16" fmla="*/ 105 w 839"/>
                <a:gd name="T17" fmla="*/ 393 h 605"/>
                <a:gd name="T18" fmla="*/ 136 w 839"/>
                <a:gd name="T19" fmla="*/ 433 h 605"/>
                <a:gd name="T20" fmla="*/ 172 w 839"/>
                <a:gd name="T21" fmla="*/ 469 h 605"/>
                <a:gd name="T22" fmla="*/ 212 w 839"/>
                <a:gd name="T23" fmla="*/ 500 h 605"/>
                <a:gd name="T24" fmla="*/ 254 w 839"/>
                <a:gd name="T25" fmla="*/ 530 h 605"/>
                <a:gd name="T26" fmla="*/ 298 w 839"/>
                <a:gd name="T27" fmla="*/ 555 h 605"/>
                <a:gd name="T28" fmla="*/ 347 w 839"/>
                <a:gd name="T29" fmla="*/ 574 h 605"/>
                <a:gd name="T30" fmla="*/ 395 w 839"/>
                <a:gd name="T31" fmla="*/ 589 h 605"/>
                <a:gd name="T32" fmla="*/ 448 w 839"/>
                <a:gd name="T33" fmla="*/ 599 h 605"/>
                <a:gd name="T34" fmla="*/ 500 w 839"/>
                <a:gd name="T35" fmla="*/ 605 h 605"/>
                <a:gd name="T36" fmla="*/ 570 w 839"/>
                <a:gd name="T37" fmla="*/ 603 h 605"/>
                <a:gd name="T38" fmla="*/ 652 w 839"/>
                <a:gd name="T39" fmla="*/ 591 h 605"/>
                <a:gd name="T40" fmla="*/ 729 w 839"/>
                <a:gd name="T41" fmla="*/ 566 h 605"/>
                <a:gd name="T42" fmla="*/ 801 w 839"/>
                <a:gd name="T43" fmla="*/ 530 h 605"/>
                <a:gd name="T44" fmla="*/ 837 w 839"/>
                <a:gd name="T45" fmla="*/ 502 h 605"/>
                <a:gd name="T46" fmla="*/ 805 w 839"/>
                <a:gd name="T47" fmla="*/ 519 h 605"/>
                <a:gd name="T48" fmla="*/ 734 w 839"/>
                <a:gd name="T49" fmla="*/ 557 h 605"/>
                <a:gd name="T50" fmla="*/ 654 w 839"/>
                <a:gd name="T51" fmla="*/ 582 h 605"/>
                <a:gd name="T52" fmla="*/ 572 w 839"/>
                <a:gd name="T53" fmla="*/ 597 h 605"/>
                <a:gd name="T54" fmla="*/ 500 w 839"/>
                <a:gd name="T55" fmla="*/ 597 h 605"/>
                <a:gd name="T56" fmla="*/ 448 w 839"/>
                <a:gd name="T57" fmla="*/ 593 h 605"/>
                <a:gd name="T58" fmla="*/ 397 w 839"/>
                <a:gd name="T59" fmla="*/ 582 h 605"/>
                <a:gd name="T60" fmla="*/ 349 w 839"/>
                <a:gd name="T61" fmla="*/ 568 h 605"/>
                <a:gd name="T62" fmla="*/ 303 w 839"/>
                <a:gd name="T63" fmla="*/ 547 h 605"/>
                <a:gd name="T64" fmla="*/ 258 w 839"/>
                <a:gd name="T65" fmla="*/ 523 h 605"/>
                <a:gd name="T66" fmla="*/ 216 w 839"/>
                <a:gd name="T67" fmla="*/ 494 h 605"/>
                <a:gd name="T68" fmla="*/ 179 w 839"/>
                <a:gd name="T69" fmla="*/ 463 h 605"/>
                <a:gd name="T70" fmla="*/ 143 w 839"/>
                <a:gd name="T71" fmla="*/ 429 h 605"/>
                <a:gd name="T72" fmla="*/ 111 w 839"/>
                <a:gd name="T73" fmla="*/ 389 h 605"/>
                <a:gd name="T74" fmla="*/ 82 w 839"/>
                <a:gd name="T75" fmla="*/ 347 h 605"/>
                <a:gd name="T76" fmla="*/ 59 w 839"/>
                <a:gd name="T77" fmla="*/ 303 h 605"/>
                <a:gd name="T78" fmla="*/ 40 w 839"/>
                <a:gd name="T79" fmla="*/ 257 h 605"/>
                <a:gd name="T80" fmla="*/ 23 w 839"/>
                <a:gd name="T81" fmla="*/ 208 h 605"/>
                <a:gd name="T82" fmla="*/ 12 w 839"/>
                <a:gd name="T83" fmla="*/ 158 h 605"/>
                <a:gd name="T84" fmla="*/ 8 w 839"/>
                <a:gd name="T85" fmla="*/ 105 h 605"/>
                <a:gd name="T86" fmla="*/ 8 w 839"/>
                <a:gd name="T87" fmla="*/ 59 h 605"/>
                <a:gd name="T88" fmla="*/ 10 w 839"/>
                <a:gd name="T89" fmla="*/ 19 h 605"/>
                <a:gd name="T90" fmla="*/ 8 w 839"/>
                <a:gd name="T91" fmla="*/ 7 h 6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9"/>
                <a:gd name="T139" fmla="*/ 0 h 605"/>
                <a:gd name="T140" fmla="*/ 839 w 839"/>
                <a:gd name="T141" fmla="*/ 605 h 60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9" h="605">
                  <a:moveTo>
                    <a:pt x="4" y="11"/>
                  </a:moveTo>
                  <a:lnTo>
                    <a:pt x="2" y="28"/>
                  </a:lnTo>
                  <a:lnTo>
                    <a:pt x="0" y="44"/>
                  </a:lnTo>
                  <a:lnTo>
                    <a:pt x="0" y="61"/>
                  </a:lnTo>
                  <a:lnTo>
                    <a:pt x="0" y="78"/>
                  </a:lnTo>
                  <a:lnTo>
                    <a:pt x="0" y="105"/>
                  </a:lnTo>
                  <a:lnTo>
                    <a:pt x="2" y="133"/>
                  </a:lnTo>
                  <a:lnTo>
                    <a:pt x="6" y="158"/>
                  </a:lnTo>
                  <a:lnTo>
                    <a:pt x="10" y="185"/>
                  </a:lnTo>
                  <a:lnTo>
                    <a:pt x="17" y="210"/>
                  </a:lnTo>
                  <a:lnTo>
                    <a:pt x="23" y="236"/>
                  </a:lnTo>
                  <a:lnTo>
                    <a:pt x="31" y="259"/>
                  </a:lnTo>
                  <a:lnTo>
                    <a:pt x="42" y="284"/>
                  </a:lnTo>
                  <a:lnTo>
                    <a:pt x="52" y="307"/>
                  </a:lnTo>
                  <a:lnTo>
                    <a:pt x="63" y="330"/>
                  </a:lnTo>
                  <a:lnTo>
                    <a:pt x="76" y="351"/>
                  </a:lnTo>
                  <a:lnTo>
                    <a:pt x="90" y="374"/>
                  </a:lnTo>
                  <a:lnTo>
                    <a:pt x="105" y="393"/>
                  </a:lnTo>
                  <a:lnTo>
                    <a:pt x="120" y="414"/>
                  </a:lnTo>
                  <a:lnTo>
                    <a:pt x="136" y="433"/>
                  </a:lnTo>
                  <a:lnTo>
                    <a:pt x="155" y="452"/>
                  </a:lnTo>
                  <a:lnTo>
                    <a:pt x="172" y="469"/>
                  </a:lnTo>
                  <a:lnTo>
                    <a:pt x="191" y="486"/>
                  </a:lnTo>
                  <a:lnTo>
                    <a:pt x="212" y="500"/>
                  </a:lnTo>
                  <a:lnTo>
                    <a:pt x="233" y="515"/>
                  </a:lnTo>
                  <a:lnTo>
                    <a:pt x="254" y="530"/>
                  </a:lnTo>
                  <a:lnTo>
                    <a:pt x="275" y="542"/>
                  </a:lnTo>
                  <a:lnTo>
                    <a:pt x="298" y="555"/>
                  </a:lnTo>
                  <a:lnTo>
                    <a:pt x="322" y="566"/>
                  </a:lnTo>
                  <a:lnTo>
                    <a:pt x="347" y="574"/>
                  </a:lnTo>
                  <a:lnTo>
                    <a:pt x="370" y="582"/>
                  </a:lnTo>
                  <a:lnTo>
                    <a:pt x="395" y="589"/>
                  </a:lnTo>
                  <a:lnTo>
                    <a:pt x="422" y="595"/>
                  </a:lnTo>
                  <a:lnTo>
                    <a:pt x="448" y="599"/>
                  </a:lnTo>
                  <a:lnTo>
                    <a:pt x="473" y="603"/>
                  </a:lnTo>
                  <a:lnTo>
                    <a:pt x="500" y="605"/>
                  </a:lnTo>
                  <a:lnTo>
                    <a:pt x="528" y="605"/>
                  </a:lnTo>
                  <a:lnTo>
                    <a:pt x="570" y="603"/>
                  </a:lnTo>
                  <a:lnTo>
                    <a:pt x="612" y="599"/>
                  </a:lnTo>
                  <a:lnTo>
                    <a:pt x="652" y="591"/>
                  </a:lnTo>
                  <a:lnTo>
                    <a:pt x="692" y="580"/>
                  </a:lnTo>
                  <a:lnTo>
                    <a:pt x="729" y="566"/>
                  </a:lnTo>
                  <a:lnTo>
                    <a:pt x="765" y="549"/>
                  </a:lnTo>
                  <a:lnTo>
                    <a:pt x="801" y="530"/>
                  </a:lnTo>
                  <a:lnTo>
                    <a:pt x="835" y="509"/>
                  </a:lnTo>
                  <a:lnTo>
                    <a:pt x="837" y="502"/>
                  </a:lnTo>
                  <a:lnTo>
                    <a:pt x="839" y="496"/>
                  </a:lnTo>
                  <a:lnTo>
                    <a:pt x="805" y="519"/>
                  </a:lnTo>
                  <a:lnTo>
                    <a:pt x="769" y="538"/>
                  </a:lnTo>
                  <a:lnTo>
                    <a:pt x="734" y="557"/>
                  </a:lnTo>
                  <a:lnTo>
                    <a:pt x="694" y="572"/>
                  </a:lnTo>
                  <a:lnTo>
                    <a:pt x="654" y="582"/>
                  </a:lnTo>
                  <a:lnTo>
                    <a:pt x="614" y="591"/>
                  </a:lnTo>
                  <a:lnTo>
                    <a:pt x="572" y="597"/>
                  </a:lnTo>
                  <a:lnTo>
                    <a:pt x="528" y="599"/>
                  </a:lnTo>
                  <a:lnTo>
                    <a:pt x="500" y="597"/>
                  </a:lnTo>
                  <a:lnTo>
                    <a:pt x="475" y="595"/>
                  </a:lnTo>
                  <a:lnTo>
                    <a:pt x="448" y="593"/>
                  </a:lnTo>
                  <a:lnTo>
                    <a:pt x="422" y="589"/>
                  </a:lnTo>
                  <a:lnTo>
                    <a:pt x="397" y="582"/>
                  </a:lnTo>
                  <a:lnTo>
                    <a:pt x="374" y="576"/>
                  </a:lnTo>
                  <a:lnTo>
                    <a:pt x="349" y="568"/>
                  </a:lnTo>
                  <a:lnTo>
                    <a:pt x="326" y="557"/>
                  </a:lnTo>
                  <a:lnTo>
                    <a:pt x="303" y="547"/>
                  </a:lnTo>
                  <a:lnTo>
                    <a:pt x="279" y="536"/>
                  </a:lnTo>
                  <a:lnTo>
                    <a:pt x="258" y="523"/>
                  </a:lnTo>
                  <a:lnTo>
                    <a:pt x="237" y="509"/>
                  </a:lnTo>
                  <a:lnTo>
                    <a:pt x="216" y="494"/>
                  </a:lnTo>
                  <a:lnTo>
                    <a:pt x="197" y="479"/>
                  </a:lnTo>
                  <a:lnTo>
                    <a:pt x="179" y="463"/>
                  </a:lnTo>
                  <a:lnTo>
                    <a:pt x="160" y="446"/>
                  </a:lnTo>
                  <a:lnTo>
                    <a:pt x="143" y="429"/>
                  </a:lnTo>
                  <a:lnTo>
                    <a:pt x="126" y="410"/>
                  </a:lnTo>
                  <a:lnTo>
                    <a:pt x="111" y="389"/>
                  </a:lnTo>
                  <a:lnTo>
                    <a:pt x="97" y="370"/>
                  </a:lnTo>
                  <a:lnTo>
                    <a:pt x="82" y="347"/>
                  </a:lnTo>
                  <a:lnTo>
                    <a:pt x="69" y="326"/>
                  </a:lnTo>
                  <a:lnTo>
                    <a:pt x="59" y="303"/>
                  </a:lnTo>
                  <a:lnTo>
                    <a:pt x="48" y="280"/>
                  </a:lnTo>
                  <a:lnTo>
                    <a:pt x="40" y="257"/>
                  </a:lnTo>
                  <a:lnTo>
                    <a:pt x="31" y="233"/>
                  </a:lnTo>
                  <a:lnTo>
                    <a:pt x="23" y="208"/>
                  </a:lnTo>
                  <a:lnTo>
                    <a:pt x="19" y="183"/>
                  </a:lnTo>
                  <a:lnTo>
                    <a:pt x="12" y="158"/>
                  </a:lnTo>
                  <a:lnTo>
                    <a:pt x="10" y="131"/>
                  </a:lnTo>
                  <a:lnTo>
                    <a:pt x="8" y="105"/>
                  </a:lnTo>
                  <a:lnTo>
                    <a:pt x="8" y="78"/>
                  </a:lnTo>
                  <a:lnTo>
                    <a:pt x="8" y="59"/>
                  </a:lnTo>
                  <a:lnTo>
                    <a:pt x="8" y="38"/>
                  </a:lnTo>
                  <a:lnTo>
                    <a:pt x="10" y="19"/>
                  </a:lnTo>
                  <a:lnTo>
                    <a:pt x="12" y="0"/>
                  </a:lnTo>
                  <a:lnTo>
                    <a:pt x="8" y="7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E4C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6" name="Freeform 746"/>
            <p:cNvSpPr>
              <a:spLocks/>
            </p:cNvSpPr>
            <p:nvPr/>
          </p:nvSpPr>
          <p:spPr bwMode="auto">
            <a:xfrm>
              <a:off x="4189" y="1912"/>
              <a:ext cx="837" cy="605"/>
            </a:xfrm>
            <a:custGeom>
              <a:avLst/>
              <a:gdLst>
                <a:gd name="T0" fmla="*/ 2 w 837"/>
                <a:gd name="T1" fmla="*/ 27 h 605"/>
                <a:gd name="T2" fmla="*/ 0 w 837"/>
                <a:gd name="T3" fmla="*/ 63 h 605"/>
                <a:gd name="T4" fmla="*/ 0 w 837"/>
                <a:gd name="T5" fmla="*/ 109 h 605"/>
                <a:gd name="T6" fmla="*/ 6 w 837"/>
                <a:gd name="T7" fmla="*/ 162 h 605"/>
                <a:gd name="T8" fmla="*/ 17 w 837"/>
                <a:gd name="T9" fmla="*/ 212 h 605"/>
                <a:gd name="T10" fmla="*/ 32 w 837"/>
                <a:gd name="T11" fmla="*/ 263 h 605"/>
                <a:gd name="T12" fmla="*/ 50 w 837"/>
                <a:gd name="T13" fmla="*/ 309 h 605"/>
                <a:gd name="T14" fmla="*/ 76 w 837"/>
                <a:gd name="T15" fmla="*/ 353 h 605"/>
                <a:gd name="T16" fmla="*/ 103 w 837"/>
                <a:gd name="T17" fmla="*/ 395 h 605"/>
                <a:gd name="T18" fmla="*/ 137 w 837"/>
                <a:gd name="T19" fmla="*/ 435 h 605"/>
                <a:gd name="T20" fmla="*/ 170 w 837"/>
                <a:gd name="T21" fmla="*/ 471 h 605"/>
                <a:gd name="T22" fmla="*/ 210 w 837"/>
                <a:gd name="T23" fmla="*/ 502 h 605"/>
                <a:gd name="T24" fmla="*/ 252 w 837"/>
                <a:gd name="T25" fmla="*/ 530 h 605"/>
                <a:gd name="T26" fmla="*/ 297 w 837"/>
                <a:gd name="T27" fmla="*/ 555 h 605"/>
                <a:gd name="T28" fmla="*/ 343 w 837"/>
                <a:gd name="T29" fmla="*/ 574 h 605"/>
                <a:gd name="T30" fmla="*/ 393 w 837"/>
                <a:gd name="T31" fmla="*/ 591 h 605"/>
                <a:gd name="T32" fmla="*/ 444 w 837"/>
                <a:gd name="T33" fmla="*/ 601 h 605"/>
                <a:gd name="T34" fmla="*/ 496 w 837"/>
                <a:gd name="T35" fmla="*/ 605 h 605"/>
                <a:gd name="T36" fmla="*/ 566 w 837"/>
                <a:gd name="T37" fmla="*/ 605 h 605"/>
                <a:gd name="T38" fmla="*/ 650 w 837"/>
                <a:gd name="T39" fmla="*/ 591 h 605"/>
                <a:gd name="T40" fmla="*/ 728 w 837"/>
                <a:gd name="T41" fmla="*/ 565 h 605"/>
                <a:gd name="T42" fmla="*/ 799 w 837"/>
                <a:gd name="T43" fmla="*/ 527 h 605"/>
                <a:gd name="T44" fmla="*/ 835 w 837"/>
                <a:gd name="T45" fmla="*/ 500 h 605"/>
                <a:gd name="T46" fmla="*/ 803 w 837"/>
                <a:gd name="T47" fmla="*/ 517 h 605"/>
                <a:gd name="T48" fmla="*/ 732 w 837"/>
                <a:gd name="T49" fmla="*/ 555 h 605"/>
                <a:gd name="T50" fmla="*/ 652 w 837"/>
                <a:gd name="T51" fmla="*/ 582 h 605"/>
                <a:gd name="T52" fmla="*/ 568 w 837"/>
                <a:gd name="T53" fmla="*/ 597 h 605"/>
                <a:gd name="T54" fmla="*/ 496 w 837"/>
                <a:gd name="T55" fmla="*/ 599 h 605"/>
                <a:gd name="T56" fmla="*/ 446 w 837"/>
                <a:gd name="T57" fmla="*/ 593 h 605"/>
                <a:gd name="T58" fmla="*/ 395 w 837"/>
                <a:gd name="T59" fmla="*/ 582 h 605"/>
                <a:gd name="T60" fmla="*/ 347 w 837"/>
                <a:gd name="T61" fmla="*/ 567 h 605"/>
                <a:gd name="T62" fmla="*/ 301 w 837"/>
                <a:gd name="T63" fmla="*/ 548 h 605"/>
                <a:gd name="T64" fmla="*/ 257 w 837"/>
                <a:gd name="T65" fmla="*/ 523 h 605"/>
                <a:gd name="T66" fmla="*/ 214 w 837"/>
                <a:gd name="T67" fmla="*/ 496 h 605"/>
                <a:gd name="T68" fmla="*/ 177 w 837"/>
                <a:gd name="T69" fmla="*/ 464 h 605"/>
                <a:gd name="T70" fmla="*/ 141 w 837"/>
                <a:gd name="T71" fmla="*/ 429 h 605"/>
                <a:gd name="T72" fmla="*/ 109 w 837"/>
                <a:gd name="T73" fmla="*/ 391 h 605"/>
                <a:gd name="T74" fmla="*/ 82 w 837"/>
                <a:gd name="T75" fmla="*/ 351 h 605"/>
                <a:gd name="T76" fmla="*/ 59 w 837"/>
                <a:gd name="T77" fmla="*/ 307 h 605"/>
                <a:gd name="T78" fmla="*/ 38 w 837"/>
                <a:gd name="T79" fmla="*/ 261 h 605"/>
                <a:gd name="T80" fmla="*/ 23 w 837"/>
                <a:gd name="T81" fmla="*/ 212 h 605"/>
                <a:gd name="T82" fmla="*/ 13 w 837"/>
                <a:gd name="T83" fmla="*/ 162 h 605"/>
                <a:gd name="T84" fmla="*/ 8 w 837"/>
                <a:gd name="T85" fmla="*/ 109 h 605"/>
                <a:gd name="T86" fmla="*/ 8 w 837"/>
                <a:gd name="T87" fmla="*/ 61 h 605"/>
                <a:gd name="T88" fmla="*/ 11 w 837"/>
                <a:gd name="T89" fmla="*/ 19 h 605"/>
                <a:gd name="T90" fmla="*/ 8 w 837"/>
                <a:gd name="T91" fmla="*/ 4 h 6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7"/>
                <a:gd name="T139" fmla="*/ 0 h 605"/>
                <a:gd name="T140" fmla="*/ 837 w 837"/>
                <a:gd name="T141" fmla="*/ 605 h 60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7" h="605">
                  <a:moveTo>
                    <a:pt x="4" y="11"/>
                  </a:moveTo>
                  <a:lnTo>
                    <a:pt x="2" y="27"/>
                  </a:lnTo>
                  <a:lnTo>
                    <a:pt x="0" y="46"/>
                  </a:lnTo>
                  <a:lnTo>
                    <a:pt x="0" y="63"/>
                  </a:lnTo>
                  <a:lnTo>
                    <a:pt x="0" y="82"/>
                  </a:lnTo>
                  <a:lnTo>
                    <a:pt x="0" y="109"/>
                  </a:lnTo>
                  <a:lnTo>
                    <a:pt x="2" y="137"/>
                  </a:lnTo>
                  <a:lnTo>
                    <a:pt x="6" y="162"/>
                  </a:lnTo>
                  <a:lnTo>
                    <a:pt x="11" y="187"/>
                  </a:lnTo>
                  <a:lnTo>
                    <a:pt x="17" y="212"/>
                  </a:lnTo>
                  <a:lnTo>
                    <a:pt x="23" y="237"/>
                  </a:lnTo>
                  <a:lnTo>
                    <a:pt x="32" y="263"/>
                  </a:lnTo>
                  <a:lnTo>
                    <a:pt x="40" y="286"/>
                  </a:lnTo>
                  <a:lnTo>
                    <a:pt x="50" y="309"/>
                  </a:lnTo>
                  <a:lnTo>
                    <a:pt x="63" y="332"/>
                  </a:lnTo>
                  <a:lnTo>
                    <a:pt x="76" y="353"/>
                  </a:lnTo>
                  <a:lnTo>
                    <a:pt x="88" y="376"/>
                  </a:lnTo>
                  <a:lnTo>
                    <a:pt x="103" y="395"/>
                  </a:lnTo>
                  <a:lnTo>
                    <a:pt x="120" y="416"/>
                  </a:lnTo>
                  <a:lnTo>
                    <a:pt x="137" y="435"/>
                  </a:lnTo>
                  <a:lnTo>
                    <a:pt x="154" y="452"/>
                  </a:lnTo>
                  <a:lnTo>
                    <a:pt x="170" y="471"/>
                  </a:lnTo>
                  <a:lnTo>
                    <a:pt x="191" y="488"/>
                  </a:lnTo>
                  <a:lnTo>
                    <a:pt x="210" y="502"/>
                  </a:lnTo>
                  <a:lnTo>
                    <a:pt x="231" y="517"/>
                  </a:lnTo>
                  <a:lnTo>
                    <a:pt x="252" y="530"/>
                  </a:lnTo>
                  <a:lnTo>
                    <a:pt x="273" y="542"/>
                  </a:lnTo>
                  <a:lnTo>
                    <a:pt x="297" y="555"/>
                  </a:lnTo>
                  <a:lnTo>
                    <a:pt x="320" y="565"/>
                  </a:lnTo>
                  <a:lnTo>
                    <a:pt x="343" y="574"/>
                  </a:lnTo>
                  <a:lnTo>
                    <a:pt x="368" y="582"/>
                  </a:lnTo>
                  <a:lnTo>
                    <a:pt x="393" y="591"/>
                  </a:lnTo>
                  <a:lnTo>
                    <a:pt x="418" y="595"/>
                  </a:lnTo>
                  <a:lnTo>
                    <a:pt x="444" y="601"/>
                  </a:lnTo>
                  <a:lnTo>
                    <a:pt x="471" y="603"/>
                  </a:lnTo>
                  <a:lnTo>
                    <a:pt x="496" y="605"/>
                  </a:lnTo>
                  <a:lnTo>
                    <a:pt x="524" y="605"/>
                  </a:lnTo>
                  <a:lnTo>
                    <a:pt x="566" y="605"/>
                  </a:lnTo>
                  <a:lnTo>
                    <a:pt x="608" y="599"/>
                  </a:lnTo>
                  <a:lnTo>
                    <a:pt x="650" y="591"/>
                  </a:lnTo>
                  <a:lnTo>
                    <a:pt x="690" y="580"/>
                  </a:lnTo>
                  <a:lnTo>
                    <a:pt x="728" y="565"/>
                  </a:lnTo>
                  <a:lnTo>
                    <a:pt x="763" y="548"/>
                  </a:lnTo>
                  <a:lnTo>
                    <a:pt x="799" y="527"/>
                  </a:lnTo>
                  <a:lnTo>
                    <a:pt x="833" y="506"/>
                  </a:lnTo>
                  <a:lnTo>
                    <a:pt x="835" y="500"/>
                  </a:lnTo>
                  <a:lnTo>
                    <a:pt x="837" y="492"/>
                  </a:lnTo>
                  <a:lnTo>
                    <a:pt x="803" y="517"/>
                  </a:lnTo>
                  <a:lnTo>
                    <a:pt x="768" y="538"/>
                  </a:lnTo>
                  <a:lnTo>
                    <a:pt x="732" y="555"/>
                  </a:lnTo>
                  <a:lnTo>
                    <a:pt x="692" y="572"/>
                  </a:lnTo>
                  <a:lnTo>
                    <a:pt x="652" y="582"/>
                  </a:lnTo>
                  <a:lnTo>
                    <a:pt x="610" y="591"/>
                  </a:lnTo>
                  <a:lnTo>
                    <a:pt x="568" y="597"/>
                  </a:lnTo>
                  <a:lnTo>
                    <a:pt x="524" y="599"/>
                  </a:lnTo>
                  <a:lnTo>
                    <a:pt x="496" y="599"/>
                  </a:lnTo>
                  <a:lnTo>
                    <a:pt x="471" y="597"/>
                  </a:lnTo>
                  <a:lnTo>
                    <a:pt x="446" y="593"/>
                  </a:lnTo>
                  <a:lnTo>
                    <a:pt x="421" y="588"/>
                  </a:lnTo>
                  <a:lnTo>
                    <a:pt x="395" y="582"/>
                  </a:lnTo>
                  <a:lnTo>
                    <a:pt x="370" y="576"/>
                  </a:lnTo>
                  <a:lnTo>
                    <a:pt x="347" y="567"/>
                  </a:lnTo>
                  <a:lnTo>
                    <a:pt x="322" y="559"/>
                  </a:lnTo>
                  <a:lnTo>
                    <a:pt x="301" y="548"/>
                  </a:lnTo>
                  <a:lnTo>
                    <a:pt x="278" y="536"/>
                  </a:lnTo>
                  <a:lnTo>
                    <a:pt x="257" y="523"/>
                  </a:lnTo>
                  <a:lnTo>
                    <a:pt x="236" y="511"/>
                  </a:lnTo>
                  <a:lnTo>
                    <a:pt x="214" y="496"/>
                  </a:lnTo>
                  <a:lnTo>
                    <a:pt x="196" y="481"/>
                  </a:lnTo>
                  <a:lnTo>
                    <a:pt x="177" y="464"/>
                  </a:lnTo>
                  <a:lnTo>
                    <a:pt x="158" y="448"/>
                  </a:lnTo>
                  <a:lnTo>
                    <a:pt x="141" y="429"/>
                  </a:lnTo>
                  <a:lnTo>
                    <a:pt x="124" y="410"/>
                  </a:lnTo>
                  <a:lnTo>
                    <a:pt x="109" y="391"/>
                  </a:lnTo>
                  <a:lnTo>
                    <a:pt x="95" y="372"/>
                  </a:lnTo>
                  <a:lnTo>
                    <a:pt x="82" y="351"/>
                  </a:lnTo>
                  <a:lnTo>
                    <a:pt x="69" y="328"/>
                  </a:lnTo>
                  <a:lnTo>
                    <a:pt x="59" y="307"/>
                  </a:lnTo>
                  <a:lnTo>
                    <a:pt x="48" y="284"/>
                  </a:lnTo>
                  <a:lnTo>
                    <a:pt x="38" y="261"/>
                  </a:lnTo>
                  <a:lnTo>
                    <a:pt x="29" y="235"/>
                  </a:lnTo>
                  <a:lnTo>
                    <a:pt x="23" y="212"/>
                  </a:lnTo>
                  <a:lnTo>
                    <a:pt x="17" y="187"/>
                  </a:lnTo>
                  <a:lnTo>
                    <a:pt x="13" y="162"/>
                  </a:lnTo>
                  <a:lnTo>
                    <a:pt x="11" y="135"/>
                  </a:lnTo>
                  <a:lnTo>
                    <a:pt x="8" y="109"/>
                  </a:lnTo>
                  <a:lnTo>
                    <a:pt x="6" y="82"/>
                  </a:lnTo>
                  <a:lnTo>
                    <a:pt x="8" y="61"/>
                  </a:lnTo>
                  <a:lnTo>
                    <a:pt x="8" y="40"/>
                  </a:lnTo>
                  <a:lnTo>
                    <a:pt x="11" y="19"/>
                  </a:lnTo>
                  <a:lnTo>
                    <a:pt x="15" y="0"/>
                  </a:lnTo>
                  <a:lnTo>
                    <a:pt x="8" y="4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E4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7" name="Freeform 747"/>
            <p:cNvSpPr>
              <a:spLocks/>
            </p:cNvSpPr>
            <p:nvPr/>
          </p:nvSpPr>
          <p:spPr bwMode="auto">
            <a:xfrm>
              <a:off x="4193" y="1906"/>
              <a:ext cx="835" cy="609"/>
            </a:xfrm>
            <a:custGeom>
              <a:avLst/>
              <a:gdLst>
                <a:gd name="T0" fmla="*/ 2 w 835"/>
                <a:gd name="T1" fmla="*/ 29 h 609"/>
                <a:gd name="T2" fmla="*/ 0 w 835"/>
                <a:gd name="T3" fmla="*/ 69 h 609"/>
                <a:gd name="T4" fmla="*/ 0 w 835"/>
                <a:gd name="T5" fmla="*/ 115 h 609"/>
                <a:gd name="T6" fmla="*/ 4 w 835"/>
                <a:gd name="T7" fmla="*/ 168 h 609"/>
                <a:gd name="T8" fmla="*/ 15 w 835"/>
                <a:gd name="T9" fmla="*/ 218 h 609"/>
                <a:gd name="T10" fmla="*/ 32 w 835"/>
                <a:gd name="T11" fmla="*/ 267 h 609"/>
                <a:gd name="T12" fmla="*/ 51 w 835"/>
                <a:gd name="T13" fmla="*/ 313 h 609"/>
                <a:gd name="T14" fmla="*/ 74 w 835"/>
                <a:gd name="T15" fmla="*/ 357 h 609"/>
                <a:gd name="T16" fmla="*/ 103 w 835"/>
                <a:gd name="T17" fmla="*/ 399 h 609"/>
                <a:gd name="T18" fmla="*/ 135 w 835"/>
                <a:gd name="T19" fmla="*/ 439 h 609"/>
                <a:gd name="T20" fmla="*/ 171 w 835"/>
                <a:gd name="T21" fmla="*/ 473 h 609"/>
                <a:gd name="T22" fmla="*/ 208 w 835"/>
                <a:gd name="T23" fmla="*/ 504 h 609"/>
                <a:gd name="T24" fmla="*/ 250 w 835"/>
                <a:gd name="T25" fmla="*/ 533 h 609"/>
                <a:gd name="T26" fmla="*/ 295 w 835"/>
                <a:gd name="T27" fmla="*/ 557 h 609"/>
                <a:gd name="T28" fmla="*/ 341 w 835"/>
                <a:gd name="T29" fmla="*/ 578 h 609"/>
                <a:gd name="T30" fmla="*/ 389 w 835"/>
                <a:gd name="T31" fmla="*/ 592 h 609"/>
                <a:gd name="T32" fmla="*/ 440 w 835"/>
                <a:gd name="T33" fmla="*/ 603 h 609"/>
                <a:gd name="T34" fmla="*/ 492 w 835"/>
                <a:gd name="T35" fmla="*/ 607 h 609"/>
                <a:gd name="T36" fmla="*/ 564 w 835"/>
                <a:gd name="T37" fmla="*/ 607 h 609"/>
                <a:gd name="T38" fmla="*/ 646 w 835"/>
                <a:gd name="T39" fmla="*/ 592 h 609"/>
                <a:gd name="T40" fmla="*/ 726 w 835"/>
                <a:gd name="T41" fmla="*/ 567 h 609"/>
                <a:gd name="T42" fmla="*/ 797 w 835"/>
                <a:gd name="T43" fmla="*/ 529 h 609"/>
                <a:gd name="T44" fmla="*/ 833 w 835"/>
                <a:gd name="T45" fmla="*/ 500 h 609"/>
                <a:gd name="T46" fmla="*/ 801 w 835"/>
                <a:gd name="T47" fmla="*/ 517 h 609"/>
                <a:gd name="T48" fmla="*/ 730 w 835"/>
                <a:gd name="T49" fmla="*/ 557 h 609"/>
                <a:gd name="T50" fmla="*/ 650 w 835"/>
                <a:gd name="T51" fmla="*/ 584 h 609"/>
                <a:gd name="T52" fmla="*/ 564 w 835"/>
                <a:gd name="T53" fmla="*/ 599 h 609"/>
                <a:gd name="T54" fmla="*/ 494 w 835"/>
                <a:gd name="T55" fmla="*/ 601 h 609"/>
                <a:gd name="T56" fmla="*/ 442 w 835"/>
                <a:gd name="T57" fmla="*/ 594 h 609"/>
                <a:gd name="T58" fmla="*/ 391 w 835"/>
                <a:gd name="T59" fmla="*/ 584 h 609"/>
                <a:gd name="T60" fmla="*/ 343 w 835"/>
                <a:gd name="T61" fmla="*/ 569 h 609"/>
                <a:gd name="T62" fmla="*/ 297 w 835"/>
                <a:gd name="T63" fmla="*/ 550 h 609"/>
                <a:gd name="T64" fmla="*/ 255 w 835"/>
                <a:gd name="T65" fmla="*/ 527 h 609"/>
                <a:gd name="T66" fmla="*/ 213 w 835"/>
                <a:gd name="T67" fmla="*/ 500 h 609"/>
                <a:gd name="T68" fmla="*/ 175 w 835"/>
                <a:gd name="T69" fmla="*/ 468 h 609"/>
                <a:gd name="T70" fmla="*/ 141 w 835"/>
                <a:gd name="T71" fmla="*/ 433 h 609"/>
                <a:gd name="T72" fmla="*/ 110 w 835"/>
                <a:gd name="T73" fmla="*/ 395 h 609"/>
                <a:gd name="T74" fmla="*/ 80 w 835"/>
                <a:gd name="T75" fmla="*/ 355 h 609"/>
                <a:gd name="T76" fmla="*/ 57 w 835"/>
                <a:gd name="T77" fmla="*/ 311 h 609"/>
                <a:gd name="T78" fmla="*/ 38 w 835"/>
                <a:gd name="T79" fmla="*/ 265 h 609"/>
                <a:gd name="T80" fmla="*/ 23 w 835"/>
                <a:gd name="T81" fmla="*/ 216 h 609"/>
                <a:gd name="T82" fmla="*/ 13 w 835"/>
                <a:gd name="T83" fmla="*/ 166 h 609"/>
                <a:gd name="T84" fmla="*/ 7 w 835"/>
                <a:gd name="T85" fmla="*/ 115 h 609"/>
                <a:gd name="T86" fmla="*/ 7 w 835"/>
                <a:gd name="T87" fmla="*/ 65 h 609"/>
                <a:gd name="T88" fmla="*/ 11 w 835"/>
                <a:gd name="T89" fmla="*/ 23 h 609"/>
                <a:gd name="T90" fmla="*/ 11 w 835"/>
                <a:gd name="T91" fmla="*/ 6 h 60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5"/>
                <a:gd name="T139" fmla="*/ 0 h 609"/>
                <a:gd name="T140" fmla="*/ 835 w 835"/>
                <a:gd name="T141" fmla="*/ 609 h 60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5" h="609">
                  <a:moveTo>
                    <a:pt x="4" y="10"/>
                  </a:moveTo>
                  <a:lnTo>
                    <a:pt x="2" y="29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2" y="141"/>
                  </a:lnTo>
                  <a:lnTo>
                    <a:pt x="4" y="168"/>
                  </a:lnTo>
                  <a:lnTo>
                    <a:pt x="11" y="193"/>
                  </a:lnTo>
                  <a:lnTo>
                    <a:pt x="15" y="218"/>
                  </a:lnTo>
                  <a:lnTo>
                    <a:pt x="23" y="243"/>
                  </a:lnTo>
                  <a:lnTo>
                    <a:pt x="32" y="267"/>
                  </a:lnTo>
                  <a:lnTo>
                    <a:pt x="40" y="290"/>
                  </a:lnTo>
                  <a:lnTo>
                    <a:pt x="51" y="313"/>
                  </a:lnTo>
                  <a:lnTo>
                    <a:pt x="61" y="336"/>
                  </a:lnTo>
                  <a:lnTo>
                    <a:pt x="74" y="357"/>
                  </a:lnTo>
                  <a:lnTo>
                    <a:pt x="89" y="380"/>
                  </a:lnTo>
                  <a:lnTo>
                    <a:pt x="103" y="399"/>
                  </a:lnTo>
                  <a:lnTo>
                    <a:pt x="118" y="420"/>
                  </a:lnTo>
                  <a:lnTo>
                    <a:pt x="135" y="439"/>
                  </a:lnTo>
                  <a:lnTo>
                    <a:pt x="152" y="456"/>
                  </a:lnTo>
                  <a:lnTo>
                    <a:pt x="171" y="473"/>
                  </a:lnTo>
                  <a:lnTo>
                    <a:pt x="189" y="489"/>
                  </a:lnTo>
                  <a:lnTo>
                    <a:pt x="208" y="504"/>
                  </a:lnTo>
                  <a:lnTo>
                    <a:pt x="229" y="519"/>
                  </a:lnTo>
                  <a:lnTo>
                    <a:pt x="250" y="533"/>
                  </a:lnTo>
                  <a:lnTo>
                    <a:pt x="271" y="546"/>
                  </a:lnTo>
                  <a:lnTo>
                    <a:pt x="295" y="557"/>
                  </a:lnTo>
                  <a:lnTo>
                    <a:pt x="318" y="567"/>
                  </a:lnTo>
                  <a:lnTo>
                    <a:pt x="341" y="578"/>
                  </a:lnTo>
                  <a:lnTo>
                    <a:pt x="366" y="586"/>
                  </a:lnTo>
                  <a:lnTo>
                    <a:pt x="389" y="592"/>
                  </a:lnTo>
                  <a:lnTo>
                    <a:pt x="414" y="599"/>
                  </a:lnTo>
                  <a:lnTo>
                    <a:pt x="440" y="603"/>
                  </a:lnTo>
                  <a:lnTo>
                    <a:pt x="467" y="605"/>
                  </a:lnTo>
                  <a:lnTo>
                    <a:pt x="492" y="607"/>
                  </a:lnTo>
                  <a:lnTo>
                    <a:pt x="520" y="609"/>
                  </a:lnTo>
                  <a:lnTo>
                    <a:pt x="564" y="607"/>
                  </a:lnTo>
                  <a:lnTo>
                    <a:pt x="606" y="601"/>
                  </a:lnTo>
                  <a:lnTo>
                    <a:pt x="646" y="592"/>
                  </a:lnTo>
                  <a:lnTo>
                    <a:pt x="686" y="582"/>
                  </a:lnTo>
                  <a:lnTo>
                    <a:pt x="726" y="567"/>
                  </a:lnTo>
                  <a:lnTo>
                    <a:pt x="761" y="548"/>
                  </a:lnTo>
                  <a:lnTo>
                    <a:pt x="797" y="529"/>
                  </a:lnTo>
                  <a:lnTo>
                    <a:pt x="831" y="506"/>
                  </a:lnTo>
                  <a:lnTo>
                    <a:pt x="833" y="500"/>
                  </a:lnTo>
                  <a:lnTo>
                    <a:pt x="835" y="491"/>
                  </a:lnTo>
                  <a:lnTo>
                    <a:pt x="801" y="517"/>
                  </a:lnTo>
                  <a:lnTo>
                    <a:pt x="766" y="538"/>
                  </a:lnTo>
                  <a:lnTo>
                    <a:pt x="730" y="557"/>
                  </a:lnTo>
                  <a:lnTo>
                    <a:pt x="690" y="571"/>
                  </a:lnTo>
                  <a:lnTo>
                    <a:pt x="650" y="584"/>
                  </a:lnTo>
                  <a:lnTo>
                    <a:pt x="608" y="594"/>
                  </a:lnTo>
                  <a:lnTo>
                    <a:pt x="564" y="599"/>
                  </a:lnTo>
                  <a:lnTo>
                    <a:pt x="520" y="601"/>
                  </a:lnTo>
                  <a:lnTo>
                    <a:pt x="494" y="601"/>
                  </a:lnTo>
                  <a:lnTo>
                    <a:pt x="467" y="599"/>
                  </a:lnTo>
                  <a:lnTo>
                    <a:pt x="442" y="594"/>
                  </a:lnTo>
                  <a:lnTo>
                    <a:pt x="417" y="590"/>
                  </a:lnTo>
                  <a:lnTo>
                    <a:pt x="391" y="584"/>
                  </a:lnTo>
                  <a:lnTo>
                    <a:pt x="368" y="578"/>
                  </a:lnTo>
                  <a:lnTo>
                    <a:pt x="343" y="569"/>
                  </a:lnTo>
                  <a:lnTo>
                    <a:pt x="320" y="561"/>
                  </a:lnTo>
                  <a:lnTo>
                    <a:pt x="297" y="550"/>
                  </a:lnTo>
                  <a:lnTo>
                    <a:pt x="276" y="540"/>
                  </a:lnTo>
                  <a:lnTo>
                    <a:pt x="255" y="527"/>
                  </a:lnTo>
                  <a:lnTo>
                    <a:pt x="234" y="512"/>
                  </a:lnTo>
                  <a:lnTo>
                    <a:pt x="213" y="500"/>
                  </a:lnTo>
                  <a:lnTo>
                    <a:pt x="194" y="483"/>
                  </a:lnTo>
                  <a:lnTo>
                    <a:pt x="175" y="468"/>
                  </a:lnTo>
                  <a:lnTo>
                    <a:pt x="158" y="452"/>
                  </a:lnTo>
                  <a:lnTo>
                    <a:pt x="141" y="433"/>
                  </a:lnTo>
                  <a:lnTo>
                    <a:pt x="124" y="414"/>
                  </a:lnTo>
                  <a:lnTo>
                    <a:pt x="110" y="395"/>
                  </a:lnTo>
                  <a:lnTo>
                    <a:pt x="95" y="374"/>
                  </a:lnTo>
                  <a:lnTo>
                    <a:pt x="80" y="355"/>
                  </a:lnTo>
                  <a:lnTo>
                    <a:pt x="70" y="332"/>
                  </a:lnTo>
                  <a:lnTo>
                    <a:pt x="57" y="311"/>
                  </a:lnTo>
                  <a:lnTo>
                    <a:pt x="46" y="288"/>
                  </a:lnTo>
                  <a:lnTo>
                    <a:pt x="38" y="265"/>
                  </a:lnTo>
                  <a:lnTo>
                    <a:pt x="30" y="241"/>
                  </a:lnTo>
                  <a:lnTo>
                    <a:pt x="23" y="216"/>
                  </a:lnTo>
                  <a:lnTo>
                    <a:pt x="17" y="191"/>
                  </a:lnTo>
                  <a:lnTo>
                    <a:pt x="13" y="166"/>
                  </a:lnTo>
                  <a:lnTo>
                    <a:pt x="9" y="141"/>
                  </a:lnTo>
                  <a:lnTo>
                    <a:pt x="7" y="115"/>
                  </a:lnTo>
                  <a:lnTo>
                    <a:pt x="7" y="88"/>
                  </a:lnTo>
                  <a:lnTo>
                    <a:pt x="7" y="65"/>
                  </a:lnTo>
                  <a:lnTo>
                    <a:pt x="9" y="44"/>
                  </a:lnTo>
                  <a:lnTo>
                    <a:pt x="11" y="23"/>
                  </a:lnTo>
                  <a:lnTo>
                    <a:pt x="15" y="0"/>
                  </a:lnTo>
                  <a:lnTo>
                    <a:pt x="11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E4C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8" name="Freeform 748"/>
            <p:cNvSpPr>
              <a:spLocks/>
            </p:cNvSpPr>
            <p:nvPr/>
          </p:nvSpPr>
          <p:spPr bwMode="auto">
            <a:xfrm>
              <a:off x="4195" y="1902"/>
              <a:ext cx="835" cy="609"/>
            </a:xfrm>
            <a:custGeom>
              <a:avLst/>
              <a:gdLst>
                <a:gd name="T0" fmla="*/ 5 w 835"/>
                <a:gd name="T1" fmla="*/ 29 h 609"/>
                <a:gd name="T2" fmla="*/ 2 w 835"/>
                <a:gd name="T3" fmla="*/ 71 h 609"/>
                <a:gd name="T4" fmla="*/ 2 w 835"/>
                <a:gd name="T5" fmla="*/ 119 h 609"/>
                <a:gd name="T6" fmla="*/ 7 w 835"/>
                <a:gd name="T7" fmla="*/ 172 h 609"/>
                <a:gd name="T8" fmla="*/ 17 w 835"/>
                <a:gd name="T9" fmla="*/ 222 h 609"/>
                <a:gd name="T10" fmla="*/ 32 w 835"/>
                <a:gd name="T11" fmla="*/ 271 h 609"/>
                <a:gd name="T12" fmla="*/ 53 w 835"/>
                <a:gd name="T13" fmla="*/ 317 h 609"/>
                <a:gd name="T14" fmla="*/ 76 w 835"/>
                <a:gd name="T15" fmla="*/ 361 h 609"/>
                <a:gd name="T16" fmla="*/ 103 w 835"/>
                <a:gd name="T17" fmla="*/ 401 h 609"/>
                <a:gd name="T18" fmla="*/ 135 w 835"/>
                <a:gd name="T19" fmla="*/ 439 h 609"/>
                <a:gd name="T20" fmla="*/ 171 w 835"/>
                <a:gd name="T21" fmla="*/ 474 h 609"/>
                <a:gd name="T22" fmla="*/ 208 w 835"/>
                <a:gd name="T23" fmla="*/ 506 h 609"/>
                <a:gd name="T24" fmla="*/ 251 w 835"/>
                <a:gd name="T25" fmla="*/ 533 h 609"/>
                <a:gd name="T26" fmla="*/ 295 w 835"/>
                <a:gd name="T27" fmla="*/ 558 h 609"/>
                <a:gd name="T28" fmla="*/ 341 w 835"/>
                <a:gd name="T29" fmla="*/ 577 h 609"/>
                <a:gd name="T30" fmla="*/ 389 w 835"/>
                <a:gd name="T31" fmla="*/ 592 h 609"/>
                <a:gd name="T32" fmla="*/ 440 w 835"/>
                <a:gd name="T33" fmla="*/ 603 h 609"/>
                <a:gd name="T34" fmla="*/ 490 w 835"/>
                <a:gd name="T35" fmla="*/ 609 h 609"/>
                <a:gd name="T36" fmla="*/ 562 w 835"/>
                <a:gd name="T37" fmla="*/ 607 h 609"/>
                <a:gd name="T38" fmla="*/ 646 w 835"/>
                <a:gd name="T39" fmla="*/ 592 h 609"/>
                <a:gd name="T40" fmla="*/ 726 w 835"/>
                <a:gd name="T41" fmla="*/ 565 h 609"/>
                <a:gd name="T42" fmla="*/ 797 w 835"/>
                <a:gd name="T43" fmla="*/ 527 h 609"/>
                <a:gd name="T44" fmla="*/ 833 w 835"/>
                <a:gd name="T45" fmla="*/ 495 h 609"/>
                <a:gd name="T46" fmla="*/ 801 w 835"/>
                <a:gd name="T47" fmla="*/ 514 h 609"/>
                <a:gd name="T48" fmla="*/ 728 w 835"/>
                <a:gd name="T49" fmla="*/ 556 h 609"/>
                <a:gd name="T50" fmla="*/ 648 w 835"/>
                <a:gd name="T51" fmla="*/ 584 h 609"/>
                <a:gd name="T52" fmla="*/ 562 w 835"/>
                <a:gd name="T53" fmla="*/ 598 h 609"/>
                <a:gd name="T54" fmla="*/ 492 w 835"/>
                <a:gd name="T55" fmla="*/ 601 h 609"/>
                <a:gd name="T56" fmla="*/ 440 w 835"/>
                <a:gd name="T57" fmla="*/ 594 h 609"/>
                <a:gd name="T58" fmla="*/ 391 w 835"/>
                <a:gd name="T59" fmla="*/ 586 h 609"/>
                <a:gd name="T60" fmla="*/ 343 w 835"/>
                <a:gd name="T61" fmla="*/ 571 h 609"/>
                <a:gd name="T62" fmla="*/ 297 w 835"/>
                <a:gd name="T63" fmla="*/ 550 h 609"/>
                <a:gd name="T64" fmla="*/ 255 w 835"/>
                <a:gd name="T65" fmla="*/ 527 h 609"/>
                <a:gd name="T66" fmla="*/ 213 w 835"/>
                <a:gd name="T67" fmla="*/ 500 h 609"/>
                <a:gd name="T68" fmla="*/ 175 w 835"/>
                <a:gd name="T69" fmla="*/ 468 h 609"/>
                <a:gd name="T70" fmla="*/ 141 w 835"/>
                <a:gd name="T71" fmla="*/ 435 h 609"/>
                <a:gd name="T72" fmla="*/ 110 w 835"/>
                <a:gd name="T73" fmla="*/ 397 h 609"/>
                <a:gd name="T74" fmla="*/ 82 w 835"/>
                <a:gd name="T75" fmla="*/ 357 h 609"/>
                <a:gd name="T76" fmla="*/ 59 w 835"/>
                <a:gd name="T77" fmla="*/ 313 h 609"/>
                <a:gd name="T78" fmla="*/ 40 w 835"/>
                <a:gd name="T79" fmla="*/ 266 h 609"/>
                <a:gd name="T80" fmla="*/ 26 w 835"/>
                <a:gd name="T81" fmla="*/ 220 h 609"/>
                <a:gd name="T82" fmla="*/ 15 w 835"/>
                <a:gd name="T83" fmla="*/ 170 h 609"/>
                <a:gd name="T84" fmla="*/ 9 w 835"/>
                <a:gd name="T85" fmla="*/ 119 h 609"/>
                <a:gd name="T86" fmla="*/ 9 w 835"/>
                <a:gd name="T87" fmla="*/ 69 h 609"/>
                <a:gd name="T88" fmla="*/ 13 w 835"/>
                <a:gd name="T89" fmla="*/ 23 h 609"/>
                <a:gd name="T90" fmla="*/ 13 w 835"/>
                <a:gd name="T91" fmla="*/ 4 h 60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5"/>
                <a:gd name="T139" fmla="*/ 0 h 609"/>
                <a:gd name="T140" fmla="*/ 835 w 835"/>
                <a:gd name="T141" fmla="*/ 609 h 60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5" h="609">
                  <a:moveTo>
                    <a:pt x="9" y="10"/>
                  </a:moveTo>
                  <a:lnTo>
                    <a:pt x="5" y="29"/>
                  </a:lnTo>
                  <a:lnTo>
                    <a:pt x="2" y="50"/>
                  </a:lnTo>
                  <a:lnTo>
                    <a:pt x="2" y="71"/>
                  </a:lnTo>
                  <a:lnTo>
                    <a:pt x="0" y="92"/>
                  </a:lnTo>
                  <a:lnTo>
                    <a:pt x="2" y="119"/>
                  </a:lnTo>
                  <a:lnTo>
                    <a:pt x="5" y="145"/>
                  </a:lnTo>
                  <a:lnTo>
                    <a:pt x="7" y="172"/>
                  </a:lnTo>
                  <a:lnTo>
                    <a:pt x="11" y="197"/>
                  </a:lnTo>
                  <a:lnTo>
                    <a:pt x="17" y="222"/>
                  </a:lnTo>
                  <a:lnTo>
                    <a:pt x="23" y="245"/>
                  </a:lnTo>
                  <a:lnTo>
                    <a:pt x="32" y="271"/>
                  </a:lnTo>
                  <a:lnTo>
                    <a:pt x="42" y="294"/>
                  </a:lnTo>
                  <a:lnTo>
                    <a:pt x="53" y="317"/>
                  </a:lnTo>
                  <a:lnTo>
                    <a:pt x="63" y="338"/>
                  </a:lnTo>
                  <a:lnTo>
                    <a:pt x="76" y="361"/>
                  </a:lnTo>
                  <a:lnTo>
                    <a:pt x="89" y="382"/>
                  </a:lnTo>
                  <a:lnTo>
                    <a:pt x="103" y="401"/>
                  </a:lnTo>
                  <a:lnTo>
                    <a:pt x="118" y="420"/>
                  </a:lnTo>
                  <a:lnTo>
                    <a:pt x="135" y="439"/>
                  </a:lnTo>
                  <a:lnTo>
                    <a:pt x="152" y="458"/>
                  </a:lnTo>
                  <a:lnTo>
                    <a:pt x="171" y="474"/>
                  </a:lnTo>
                  <a:lnTo>
                    <a:pt x="190" y="491"/>
                  </a:lnTo>
                  <a:lnTo>
                    <a:pt x="208" y="506"/>
                  </a:lnTo>
                  <a:lnTo>
                    <a:pt x="230" y="521"/>
                  </a:lnTo>
                  <a:lnTo>
                    <a:pt x="251" y="533"/>
                  </a:lnTo>
                  <a:lnTo>
                    <a:pt x="272" y="546"/>
                  </a:lnTo>
                  <a:lnTo>
                    <a:pt x="295" y="558"/>
                  </a:lnTo>
                  <a:lnTo>
                    <a:pt x="316" y="569"/>
                  </a:lnTo>
                  <a:lnTo>
                    <a:pt x="341" y="577"/>
                  </a:lnTo>
                  <a:lnTo>
                    <a:pt x="364" y="586"/>
                  </a:lnTo>
                  <a:lnTo>
                    <a:pt x="389" y="592"/>
                  </a:lnTo>
                  <a:lnTo>
                    <a:pt x="415" y="598"/>
                  </a:lnTo>
                  <a:lnTo>
                    <a:pt x="440" y="603"/>
                  </a:lnTo>
                  <a:lnTo>
                    <a:pt x="465" y="607"/>
                  </a:lnTo>
                  <a:lnTo>
                    <a:pt x="490" y="609"/>
                  </a:lnTo>
                  <a:lnTo>
                    <a:pt x="518" y="609"/>
                  </a:lnTo>
                  <a:lnTo>
                    <a:pt x="562" y="607"/>
                  </a:lnTo>
                  <a:lnTo>
                    <a:pt x="604" y="601"/>
                  </a:lnTo>
                  <a:lnTo>
                    <a:pt x="646" y="592"/>
                  </a:lnTo>
                  <a:lnTo>
                    <a:pt x="686" y="582"/>
                  </a:lnTo>
                  <a:lnTo>
                    <a:pt x="726" y="565"/>
                  </a:lnTo>
                  <a:lnTo>
                    <a:pt x="762" y="548"/>
                  </a:lnTo>
                  <a:lnTo>
                    <a:pt x="797" y="527"/>
                  </a:lnTo>
                  <a:lnTo>
                    <a:pt x="831" y="502"/>
                  </a:lnTo>
                  <a:lnTo>
                    <a:pt x="833" y="495"/>
                  </a:lnTo>
                  <a:lnTo>
                    <a:pt x="835" y="489"/>
                  </a:lnTo>
                  <a:lnTo>
                    <a:pt x="801" y="514"/>
                  </a:lnTo>
                  <a:lnTo>
                    <a:pt x="766" y="537"/>
                  </a:lnTo>
                  <a:lnTo>
                    <a:pt x="728" y="556"/>
                  </a:lnTo>
                  <a:lnTo>
                    <a:pt x="690" y="571"/>
                  </a:lnTo>
                  <a:lnTo>
                    <a:pt x="648" y="584"/>
                  </a:lnTo>
                  <a:lnTo>
                    <a:pt x="606" y="594"/>
                  </a:lnTo>
                  <a:lnTo>
                    <a:pt x="562" y="598"/>
                  </a:lnTo>
                  <a:lnTo>
                    <a:pt x="518" y="601"/>
                  </a:lnTo>
                  <a:lnTo>
                    <a:pt x="492" y="601"/>
                  </a:lnTo>
                  <a:lnTo>
                    <a:pt x="465" y="598"/>
                  </a:lnTo>
                  <a:lnTo>
                    <a:pt x="440" y="594"/>
                  </a:lnTo>
                  <a:lnTo>
                    <a:pt x="415" y="590"/>
                  </a:lnTo>
                  <a:lnTo>
                    <a:pt x="391" y="586"/>
                  </a:lnTo>
                  <a:lnTo>
                    <a:pt x="366" y="577"/>
                  </a:lnTo>
                  <a:lnTo>
                    <a:pt x="343" y="571"/>
                  </a:lnTo>
                  <a:lnTo>
                    <a:pt x="320" y="561"/>
                  </a:lnTo>
                  <a:lnTo>
                    <a:pt x="297" y="550"/>
                  </a:lnTo>
                  <a:lnTo>
                    <a:pt x="276" y="540"/>
                  </a:lnTo>
                  <a:lnTo>
                    <a:pt x="255" y="527"/>
                  </a:lnTo>
                  <a:lnTo>
                    <a:pt x="234" y="514"/>
                  </a:lnTo>
                  <a:lnTo>
                    <a:pt x="213" y="500"/>
                  </a:lnTo>
                  <a:lnTo>
                    <a:pt x="194" y="485"/>
                  </a:lnTo>
                  <a:lnTo>
                    <a:pt x="175" y="468"/>
                  </a:lnTo>
                  <a:lnTo>
                    <a:pt x="158" y="451"/>
                  </a:lnTo>
                  <a:lnTo>
                    <a:pt x="141" y="435"/>
                  </a:lnTo>
                  <a:lnTo>
                    <a:pt x="124" y="416"/>
                  </a:lnTo>
                  <a:lnTo>
                    <a:pt x="110" y="397"/>
                  </a:lnTo>
                  <a:lnTo>
                    <a:pt x="95" y="376"/>
                  </a:lnTo>
                  <a:lnTo>
                    <a:pt x="82" y="357"/>
                  </a:lnTo>
                  <a:lnTo>
                    <a:pt x="70" y="336"/>
                  </a:lnTo>
                  <a:lnTo>
                    <a:pt x="59" y="313"/>
                  </a:lnTo>
                  <a:lnTo>
                    <a:pt x="49" y="290"/>
                  </a:lnTo>
                  <a:lnTo>
                    <a:pt x="40" y="266"/>
                  </a:lnTo>
                  <a:lnTo>
                    <a:pt x="32" y="243"/>
                  </a:lnTo>
                  <a:lnTo>
                    <a:pt x="26" y="220"/>
                  </a:lnTo>
                  <a:lnTo>
                    <a:pt x="19" y="195"/>
                  </a:lnTo>
                  <a:lnTo>
                    <a:pt x="15" y="170"/>
                  </a:lnTo>
                  <a:lnTo>
                    <a:pt x="11" y="145"/>
                  </a:lnTo>
                  <a:lnTo>
                    <a:pt x="9" y="119"/>
                  </a:lnTo>
                  <a:lnTo>
                    <a:pt x="9" y="92"/>
                  </a:lnTo>
                  <a:lnTo>
                    <a:pt x="9" y="69"/>
                  </a:lnTo>
                  <a:lnTo>
                    <a:pt x="11" y="46"/>
                  </a:lnTo>
                  <a:lnTo>
                    <a:pt x="13" y="23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E5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89" name="Freeform 749"/>
            <p:cNvSpPr>
              <a:spLocks/>
            </p:cNvSpPr>
            <p:nvPr/>
          </p:nvSpPr>
          <p:spPr bwMode="auto">
            <a:xfrm>
              <a:off x="4200" y="1895"/>
              <a:ext cx="832" cy="612"/>
            </a:xfrm>
            <a:custGeom>
              <a:avLst/>
              <a:gdLst>
                <a:gd name="T0" fmla="*/ 4 w 832"/>
                <a:gd name="T1" fmla="*/ 34 h 612"/>
                <a:gd name="T2" fmla="*/ 0 w 832"/>
                <a:gd name="T3" fmla="*/ 76 h 612"/>
                <a:gd name="T4" fmla="*/ 0 w 832"/>
                <a:gd name="T5" fmla="*/ 126 h 612"/>
                <a:gd name="T6" fmla="*/ 6 w 832"/>
                <a:gd name="T7" fmla="*/ 177 h 612"/>
                <a:gd name="T8" fmla="*/ 16 w 832"/>
                <a:gd name="T9" fmla="*/ 227 h 612"/>
                <a:gd name="T10" fmla="*/ 31 w 832"/>
                <a:gd name="T11" fmla="*/ 276 h 612"/>
                <a:gd name="T12" fmla="*/ 50 w 832"/>
                <a:gd name="T13" fmla="*/ 322 h 612"/>
                <a:gd name="T14" fmla="*/ 73 w 832"/>
                <a:gd name="T15" fmla="*/ 366 h 612"/>
                <a:gd name="T16" fmla="*/ 103 w 832"/>
                <a:gd name="T17" fmla="*/ 406 h 612"/>
                <a:gd name="T18" fmla="*/ 134 w 832"/>
                <a:gd name="T19" fmla="*/ 444 h 612"/>
                <a:gd name="T20" fmla="*/ 168 w 832"/>
                <a:gd name="T21" fmla="*/ 479 h 612"/>
                <a:gd name="T22" fmla="*/ 206 w 832"/>
                <a:gd name="T23" fmla="*/ 511 h 612"/>
                <a:gd name="T24" fmla="*/ 248 w 832"/>
                <a:gd name="T25" fmla="*/ 538 h 612"/>
                <a:gd name="T26" fmla="*/ 290 w 832"/>
                <a:gd name="T27" fmla="*/ 561 h 612"/>
                <a:gd name="T28" fmla="*/ 336 w 832"/>
                <a:gd name="T29" fmla="*/ 580 h 612"/>
                <a:gd name="T30" fmla="*/ 384 w 832"/>
                <a:gd name="T31" fmla="*/ 595 h 612"/>
                <a:gd name="T32" fmla="*/ 435 w 832"/>
                <a:gd name="T33" fmla="*/ 605 h 612"/>
                <a:gd name="T34" fmla="*/ 487 w 832"/>
                <a:gd name="T35" fmla="*/ 612 h 612"/>
                <a:gd name="T36" fmla="*/ 557 w 832"/>
                <a:gd name="T37" fmla="*/ 610 h 612"/>
                <a:gd name="T38" fmla="*/ 643 w 832"/>
                <a:gd name="T39" fmla="*/ 595 h 612"/>
                <a:gd name="T40" fmla="*/ 723 w 832"/>
                <a:gd name="T41" fmla="*/ 568 h 612"/>
                <a:gd name="T42" fmla="*/ 794 w 832"/>
                <a:gd name="T43" fmla="*/ 528 h 612"/>
                <a:gd name="T44" fmla="*/ 830 w 832"/>
                <a:gd name="T45" fmla="*/ 496 h 612"/>
                <a:gd name="T46" fmla="*/ 799 w 832"/>
                <a:gd name="T47" fmla="*/ 515 h 612"/>
                <a:gd name="T48" fmla="*/ 725 w 832"/>
                <a:gd name="T49" fmla="*/ 557 h 612"/>
                <a:gd name="T50" fmla="*/ 645 w 832"/>
                <a:gd name="T51" fmla="*/ 587 h 612"/>
                <a:gd name="T52" fmla="*/ 559 w 832"/>
                <a:gd name="T53" fmla="*/ 603 h 612"/>
                <a:gd name="T54" fmla="*/ 487 w 832"/>
                <a:gd name="T55" fmla="*/ 603 h 612"/>
                <a:gd name="T56" fmla="*/ 437 w 832"/>
                <a:gd name="T57" fmla="*/ 599 h 612"/>
                <a:gd name="T58" fmla="*/ 386 w 832"/>
                <a:gd name="T59" fmla="*/ 589 h 612"/>
                <a:gd name="T60" fmla="*/ 340 w 832"/>
                <a:gd name="T61" fmla="*/ 574 h 612"/>
                <a:gd name="T62" fmla="*/ 294 w 832"/>
                <a:gd name="T63" fmla="*/ 555 h 612"/>
                <a:gd name="T64" fmla="*/ 252 w 832"/>
                <a:gd name="T65" fmla="*/ 532 h 612"/>
                <a:gd name="T66" fmla="*/ 210 w 832"/>
                <a:gd name="T67" fmla="*/ 505 h 612"/>
                <a:gd name="T68" fmla="*/ 174 w 832"/>
                <a:gd name="T69" fmla="*/ 473 h 612"/>
                <a:gd name="T70" fmla="*/ 138 w 832"/>
                <a:gd name="T71" fmla="*/ 439 h 612"/>
                <a:gd name="T72" fmla="*/ 109 w 832"/>
                <a:gd name="T73" fmla="*/ 402 h 612"/>
                <a:gd name="T74" fmla="*/ 82 w 832"/>
                <a:gd name="T75" fmla="*/ 362 h 612"/>
                <a:gd name="T76" fmla="*/ 56 w 832"/>
                <a:gd name="T77" fmla="*/ 318 h 612"/>
                <a:gd name="T78" fmla="*/ 37 w 832"/>
                <a:gd name="T79" fmla="*/ 273 h 612"/>
                <a:gd name="T80" fmla="*/ 23 w 832"/>
                <a:gd name="T81" fmla="*/ 225 h 612"/>
                <a:gd name="T82" fmla="*/ 14 w 832"/>
                <a:gd name="T83" fmla="*/ 177 h 612"/>
                <a:gd name="T84" fmla="*/ 8 w 832"/>
                <a:gd name="T85" fmla="*/ 124 h 612"/>
                <a:gd name="T86" fmla="*/ 8 w 832"/>
                <a:gd name="T87" fmla="*/ 74 h 612"/>
                <a:gd name="T88" fmla="*/ 12 w 832"/>
                <a:gd name="T89" fmla="*/ 25 h 612"/>
                <a:gd name="T90" fmla="*/ 12 w 832"/>
                <a:gd name="T91" fmla="*/ 7 h 6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2"/>
                <a:gd name="T139" fmla="*/ 0 h 612"/>
                <a:gd name="T140" fmla="*/ 832 w 832"/>
                <a:gd name="T141" fmla="*/ 612 h 6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2" h="612">
                  <a:moveTo>
                    <a:pt x="8" y="11"/>
                  </a:moveTo>
                  <a:lnTo>
                    <a:pt x="4" y="34"/>
                  </a:lnTo>
                  <a:lnTo>
                    <a:pt x="2" y="55"/>
                  </a:lnTo>
                  <a:lnTo>
                    <a:pt x="0" y="76"/>
                  </a:lnTo>
                  <a:lnTo>
                    <a:pt x="0" y="99"/>
                  </a:lnTo>
                  <a:lnTo>
                    <a:pt x="0" y="126"/>
                  </a:lnTo>
                  <a:lnTo>
                    <a:pt x="2" y="152"/>
                  </a:lnTo>
                  <a:lnTo>
                    <a:pt x="6" y="177"/>
                  </a:lnTo>
                  <a:lnTo>
                    <a:pt x="10" y="202"/>
                  </a:lnTo>
                  <a:lnTo>
                    <a:pt x="16" y="227"/>
                  </a:lnTo>
                  <a:lnTo>
                    <a:pt x="23" y="252"/>
                  </a:lnTo>
                  <a:lnTo>
                    <a:pt x="31" y="276"/>
                  </a:lnTo>
                  <a:lnTo>
                    <a:pt x="39" y="299"/>
                  </a:lnTo>
                  <a:lnTo>
                    <a:pt x="50" y="322"/>
                  </a:lnTo>
                  <a:lnTo>
                    <a:pt x="63" y="343"/>
                  </a:lnTo>
                  <a:lnTo>
                    <a:pt x="73" y="366"/>
                  </a:lnTo>
                  <a:lnTo>
                    <a:pt x="88" y="385"/>
                  </a:lnTo>
                  <a:lnTo>
                    <a:pt x="103" y="406"/>
                  </a:lnTo>
                  <a:lnTo>
                    <a:pt x="117" y="425"/>
                  </a:lnTo>
                  <a:lnTo>
                    <a:pt x="134" y="444"/>
                  </a:lnTo>
                  <a:lnTo>
                    <a:pt x="151" y="463"/>
                  </a:lnTo>
                  <a:lnTo>
                    <a:pt x="168" y="479"/>
                  </a:lnTo>
                  <a:lnTo>
                    <a:pt x="187" y="494"/>
                  </a:lnTo>
                  <a:lnTo>
                    <a:pt x="206" y="511"/>
                  </a:lnTo>
                  <a:lnTo>
                    <a:pt x="227" y="523"/>
                  </a:lnTo>
                  <a:lnTo>
                    <a:pt x="248" y="538"/>
                  </a:lnTo>
                  <a:lnTo>
                    <a:pt x="269" y="551"/>
                  </a:lnTo>
                  <a:lnTo>
                    <a:pt x="290" y="561"/>
                  </a:lnTo>
                  <a:lnTo>
                    <a:pt x="313" y="572"/>
                  </a:lnTo>
                  <a:lnTo>
                    <a:pt x="336" y="580"/>
                  </a:lnTo>
                  <a:lnTo>
                    <a:pt x="361" y="589"/>
                  </a:lnTo>
                  <a:lnTo>
                    <a:pt x="384" y="595"/>
                  </a:lnTo>
                  <a:lnTo>
                    <a:pt x="410" y="601"/>
                  </a:lnTo>
                  <a:lnTo>
                    <a:pt x="435" y="605"/>
                  </a:lnTo>
                  <a:lnTo>
                    <a:pt x="460" y="610"/>
                  </a:lnTo>
                  <a:lnTo>
                    <a:pt x="487" y="612"/>
                  </a:lnTo>
                  <a:lnTo>
                    <a:pt x="513" y="612"/>
                  </a:lnTo>
                  <a:lnTo>
                    <a:pt x="557" y="610"/>
                  </a:lnTo>
                  <a:lnTo>
                    <a:pt x="601" y="605"/>
                  </a:lnTo>
                  <a:lnTo>
                    <a:pt x="643" y="595"/>
                  </a:lnTo>
                  <a:lnTo>
                    <a:pt x="683" y="582"/>
                  </a:lnTo>
                  <a:lnTo>
                    <a:pt x="723" y="568"/>
                  </a:lnTo>
                  <a:lnTo>
                    <a:pt x="759" y="549"/>
                  </a:lnTo>
                  <a:lnTo>
                    <a:pt x="794" y="528"/>
                  </a:lnTo>
                  <a:lnTo>
                    <a:pt x="828" y="502"/>
                  </a:lnTo>
                  <a:lnTo>
                    <a:pt x="830" y="496"/>
                  </a:lnTo>
                  <a:lnTo>
                    <a:pt x="832" y="490"/>
                  </a:lnTo>
                  <a:lnTo>
                    <a:pt x="799" y="515"/>
                  </a:lnTo>
                  <a:lnTo>
                    <a:pt x="763" y="538"/>
                  </a:lnTo>
                  <a:lnTo>
                    <a:pt x="725" y="557"/>
                  </a:lnTo>
                  <a:lnTo>
                    <a:pt x="685" y="574"/>
                  </a:lnTo>
                  <a:lnTo>
                    <a:pt x="645" y="587"/>
                  </a:lnTo>
                  <a:lnTo>
                    <a:pt x="601" y="597"/>
                  </a:lnTo>
                  <a:lnTo>
                    <a:pt x="559" y="603"/>
                  </a:lnTo>
                  <a:lnTo>
                    <a:pt x="513" y="603"/>
                  </a:lnTo>
                  <a:lnTo>
                    <a:pt x="487" y="603"/>
                  </a:lnTo>
                  <a:lnTo>
                    <a:pt x="462" y="601"/>
                  </a:lnTo>
                  <a:lnTo>
                    <a:pt x="437" y="599"/>
                  </a:lnTo>
                  <a:lnTo>
                    <a:pt x="412" y="595"/>
                  </a:lnTo>
                  <a:lnTo>
                    <a:pt x="386" y="589"/>
                  </a:lnTo>
                  <a:lnTo>
                    <a:pt x="363" y="582"/>
                  </a:lnTo>
                  <a:lnTo>
                    <a:pt x="340" y="574"/>
                  </a:lnTo>
                  <a:lnTo>
                    <a:pt x="317" y="565"/>
                  </a:lnTo>
                  <a:lnTo>
                    <a:pt x="294" y="555"/>
                  </a:lnTo>
                  <a:lnTo>
                    <a:pt x="273" y="542"/>
                  </a:lnTo>
                  <a:lnTo>
                    <a:pt x="252" y="532"/>
                  </a:lnTo>
                  <a:lnTo>
                    <a:pt x="231" y="517"/>
                  </a:lnTo>
                  <a:lnTo>
                    <a:pt x="210" y="505"/>
                  </a:lnTo>
                  <a:lnTo>
                    <a:pt x="191" y="490"/>
                  </a:lnTo>
                  <a:lnTo>
                    <a:pt x="174" y="473"/>
                  </a:lnTo>
                  <a:lnTo>
                    <a:pt x="155" y="456"/>
                  </a:lnTo>
                  <a:lnTo>
                    <a:pt x="138" y="439"/>
                  </a:lnTo>
                  <a:lnTo>
                    <a:pt x="124" y="421"/>
                  </a:lnTo>
                  <a:lnTo>
                    <a:pt x="109" y="402"/>
                  </a:lnTo>
                  <a:lnTo>
                    <a:pt x="94" y="381"/>
                  </a:lnTo>
                  <a:lnTo>
                    <a:pt x="82" y="362"/>
                  </a:lnTo>
                  <a:lnTo>
                    <a:pt x="69" y="341"/>
                  </a:lnTo>
                  <a:lnTo>
                    <a:pt x="56" y="318"/>
                  </a:lnTo>
                  <a:lnTo>
                    <a:pt x="48" y="297"/>
                  </a:lnTo>
                  <a:lnTo>
                    <a:pt x="37" y="273"/>
                  </a:lnTo>
                  <a:lnTo>
                    <a:pt x="31" y="250"/>
                  </a:lnTo>
                  <a:lnTo>
                    <a:pt x="23" y="225"/>
                  </a:lnTo>
                  <a:lnTo>
                    <a:pt x="18" y="202"/>
                  </a:lnTo>
                  <a:lnTo>
                    <a:pt x="14" y="177"/>
                  </a:lnTo>
                  <a:lnTo>
                    <a:pt x="10" y="152"/>
                  </a:lnTo>
                  <a:lnTo>
                    <a:pt x="8" y="124"/>
                  </a:lnTo>
                  <a:lnTo>
                    <a:pt x="8" y="99"/>
                  </a:lnTo>
                  <a:lnTo>
                    <a:pt x="8" y="74"/>
                  </a:lnTo>
                  <a:lnTo>
                    <a:pt x="10" y="49"/>
                  </a:lnTo>
                  <a:lnTo>
                    <a:pt x="12" y="25"/>
                  </a:lnTo>
                  <a:lnTo>
                    <a:pt x="16" y="0"/>
                  </a:lnTo>
                  <a:lnTo>
                    <a:pt x="12" y="7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E5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0" name="Freeform 750"/>
            <p:cNvSpPr>
              <a:spLocks/>
            </p:cNvSpPr>
            <p:nvPr/>
          </p:nvSpPr>
          <p:spPr bwMode="auto">
            <a:xfrm>
              <a:off x="4204" y="1891"/>
              <a:ext cx="830" cy="612"/>
            </a:xfrm>
            <a:custGeom>
              <a:avLst/>
              <a:gdLst>
                <a:gd name="T0" fmla="*/ 4 w 830"/>
                <a:gd name="T1" fmla="*/ 34 h 612"/>
                <a:gd name="T2" fmla="*/ 0 w 830"/>
                <a:gd name="T3" fmla="*/ 80 h 612"/>
                <a:gd name="T4" fmla="*/ 0 w 830"/>
                <a:gd name="T5" fmla="*/ 130 h 612"/>
                <a:gd name="T6" fmla="*/ 6 w 830"/>
                <a:gd name="T7" fmla="*/ 181 h 612"/>
                <a:gd name="T8" fmla="*/ 17 w 830"/>
                <a:gd name="T9" fmla="*/ 231 h 612"/>
                <a:gd name="T10" fmla="*/ 31 w 830"/>
                <a:gd name="T11" fmla="*/ 277 h 612"/>
                <a:gd name="T12" fmla="*/ 50 w 830"/>
                <a:gd name="T13" fmla="*/ 324 h 612"/>
                <a:gd name="T14" fmla="*/ 73 w 830"/>
                <a:gd name="T15" fmla="*/ 368 h 612"/>
                <a:gd name="T16" fmla="*/ 101 w 830"/>
                <a:gd name="T17" fmla="*/ 408 h 612"/>
                <a:gd name="T18" fmla="*/ 132 w 830"/>
                <a:gd name="T19" fmla="*/ 446 h 612"/>
                <a:gd name="T20" fmla="*/ 166 w 830"/>
                <a:gd name="T21" fmla="*/ 479 h 612"/>
                <a:gd name="T22" fmla="*/ 204 w 830"/>
                <a:gd name="T23" fmla="*/ 511 h 612"/>
                <a:gd name="T24" fmla="*/ 246 w 830"/>
                <a:gd name="T25" fmla="*/ 538 h 612"/>
                <a:gd name="T26" fmla="*/ 288 w 830"/>
                <a:gd name="T27" fmla="*/ 561 h 612"/>
                <a:gd name="T28" fmla="*/ 334 w 830"/>
                <a:gd name="T29" fmla="*/ 582 h 612"/>
                <a:gd name="T30" fmla="*/ 382 w 830"/>
                <a:gd name="T31" fmla="*/ 597 h 612"/>
                <a:gd name="T32" fmla="*/ 431 w 830"/>
                <a:gd name="T33" fmla="*/ 605 h 612"/>
                <a:gd name="T34" fmla="*/ 483 w 830"/>
                <a:gd name="T35" fmla="*/ 612 h 612"/>
                <a:gd name="T36" fmla="*/ 553 w 830"/>
                <a:gd name="T37" fmla="*/ 609 h 612"/>
                <a:gd name="T38" fmla="*/ 639 w 830"/>
                <a:gd name="T39" fmla="*/ 595 h 612"/>
                <a:gd name="T40" fmla="*/ 719 w 830"/>
                <a:gd name="T41" fmla="*/ 567 h 612"/>
                <a:gd name="T42" fmla="*/ 792 w 830"/>
                <a:gd name="T43" fmla="*/ 525 h 612"/>
                <a:gd name="T44" fmla="*/ 828 w 830"/>
                <a:gd name="T45" fmla="*/ 494 h 612"/>
                <a:gd name="T46" fmla="*/ 797 w 830"/>
                <a:gd name="T47" fmla="*/ 513 h 612"/>
                <a:gd name="T48" fmla="*/ 723 w 830"/>
                <a:gd name="T49" fmla="*/ 557 h 612"/>
                <a:gd name="T50" fmla="*/ 641 w 830"/>
                <a:gd name="T51" fmla="*/ 586 h 612"/>
                <a:gd name="T52" fmla="*/ 555 w 830"/>
                <a:gd name="T53" fmla="*/ 603 h 612"/>
                <a:gd name="T54" fmla="*/ 483 w 830"/>
                <a:gd name="T55" fmla="*/ 603 h 612"/>
                <a:gd name="T56" fmla="*/ 433 w 830"/>
                <a:gd name="T57" fmla="*/ 599 h 612"/>
                <a:gd name="T58" fmla="*/ 385 w 830"/>
                <a:gd name="T59" fmla="*/ 588 h 612"/>
                <a:gd name="T60" fmla="*/ 336 w 830"/>
                <a:gd name="T61" fmla="*/ 574 h 612"/>
                <a:gd name="T62" fmla="*/ 292 w 830"/>
                <a:gd name="T63" fmla="*/ 555 h 612"/>
                <a:gd name="T64" fmla="*/ 248 w 830"/>
                <a:gd name="T65" fmla="*/ 532 h 612"/>
                <a:gd name="T66" fmla="*/ 208 w 830"/>
                <a:gd name="T67" fmla="*/ 504 h 612"/>
                <a:gd name="T68" fmla="*/ 172 w 830"/>
                <a:gd name="T69" fmla="*/ 475 h 612"/>
                <a:gd name="T70" fmla="*/ 139 w 830"/>
                <a:gd name="T71" fmla="*/ 439 h 612"/>
                <a:gd name="T72" fmla="*/ 107 w 830"/>
                <a:gd name="T73" fmla="*/ 403 h 612"/>
                <a:gd name="T74" fmla="*/ 80 w 830"/>
                <a:gd name="T75" fmla="*/ 364 h 612"/>
                <a:gd name="T76" fmla="*/ 57 w 830"/>
                <a:gd name="T77" fmla="*/ 322 h 612"/>
                <a:gd name="T78" fmla="*/ 38 w 830"/>
                <a:gd name="T79" fmla="*/ 275 h 612"/>
                <a:gd name="T80" fmla="*/ 23 w 830"/>
                <a:gd name="T81" fmla="*/ 229 h 612"/>
                <a:gd name="T82" fmla="*/ 12 w 830"/>
                <a:gd name="T83" fmla="*/ 179 h 612"/>
                <a:gd name="T84" fmla="*/ 8 w 830"/>
                <a:gd name="T85" fmla="*/ 128 h 612"/>
                <a:gd name="T86" fmla="*/ 8 w 830"/>
                <a:gd name="T87" fmla="*/ 78 h 612"/>
                <a:gd name="T88" fmla="*/ 12 w 830"/>
                <a:gd name="T89" fmla="*/ 25 h 612"/>
                <a:gd name="T90" fmla="*/ 12 w 830"/>
                <a:gd name="T91" fmla="*/ 4 h 6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0"/>
                <a:gd name="T139" fmla="*/ 0 h 612"/>
                <a:gd name="T140" fmla="*/ 830 w 830"/>
                <a:gd name="T141" fmla="*/ 612 h 6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0" h="612">
                  <a:moveTo>
                    <a:pt x="8" y="11"/>
                  </a:moveTo>
                  <a:lnTo>
                    <a:pt x="4" y="34"/>
                  </a:lnTo>
                  <a:lnTo>
                    <a:pt x="2" y="57"/>
                  </a:lnTo>
                  <a:lnTo>
                    <a:pt x="0" y="80"/>
                  </a:lnTo>
                  <a:lnTo>
                    <a:pt x="0" y="103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6" y="181"/>
                  </a:lnTo>
                  <a:lnTo>
                    <a:pt x="10" y="206"/>
                  </a:lnTo>
                  <a:lnTo>
                    <a:pt x="17" y="231"/>
                  </a:lnTo>
                  <a:lnTo>
                    <a:pt x="23" y="254"/>
                  </a:lnTo>
                  <a:lnTo>
                    <a:pt x="31" y="277"/>
                  </a:lnTo>
                  <a:lnTo>
                    <a:pt x="40" y="301"/>
                  </a:lnTo>
                  <a:lnTo>
                    <a:pt x="50" y="324"/>
                  </a:lnTo>
                  <a:lnTo>
                    <a:pt x="61" y="347"/>
                  </a:lnTo>
                  <a:lnTo>
                    <a:pt x="73" y="368"/>
                  </a:lnTo>
                  <a:lnTo>
                    <a:pt x="86" y="387"/>
                  </a:lnTo>
                  <a:lnTo>
                    <a:pt x="101" y="408"/>
                  </a:lnTo>
                  <a:lnTo>
                    <a:pt x="115" y="427"/>
                  </a:lnTo>
                  <a:lnTo>
                    <a:pt x="132" y="446"/>
                  </a:lnTo>
                  <a:lnTo>
                    <a:pt x="149" y="462"/>
                  </a:lnTo>
                  <a:lnTo>
                    <a:pt x="166" y="479"/>
                  </a:lnTo>
                  <a:lnTo>
                    <a:pt x="185" y="496"/>
                  </a:lnTo>
                  <a:lnTo>
                    <a:pt x="204" y="511"/>
                  </a:lnTo>
                  <a:lnTo>
                    <a:pt x="225" y="525"/>
                  </a:lnTo>
                  <a:lnTo>
                    <a:pt x="246" y="538"/>
                  </a:lnTo>
                  <a:lnTo>
                    <a:pt x="267" y="551"/>
                  </a:lnTo>
                  <a:lnTo>
                    <a:pt x="288" y="561"/>
                  </a:lnTo>
                  <a:lnTo>
                    <a:pt x="311" y="572"/>
                  </a:lnTo>
                  <a:lnTo>
                    <a:pt x="334" y="582"/>
                  </a:lnTo>
                  <a:lnTo>
                    <a:pt x="357" y="588"/>
                  </a:lnTo>
                  <a:lnTo>
                    <a:pt x="382" y="597"/>
                  </a:lnTo>
                  <a:lnTo>
                    <a:pt x="406" y="601"/>
                  </a:lnTo>
                  <a:lnTo>
                    <a:pt x="431" y="605"/>
                  </a:lnTo>
                  <a:lnTo>
                    <a:pt x="456" y="609"/>
                  </a:lnTo>
                  <a:lnTo>
                    <a:pt x="483" y="612"/>
                  </a:lnTo>
                  <a:lnTo>
                    <a:pt x="509" y="612"/>
                  </a:lnTo>
                  <a:lnTo>
                    <a:pt x="553" y="609"/>
                  </a:lnTo>
                  <a:lnTo>
                    <a:pt x="597" y="605"/>
                  </a:lnTo>
                  <a:lnTo>
                    <a:pt x="639" y="595"/>
                  </a:lnTo>
                  <a:lnTo>
                    <a:pt x="681" y="582"/>
                  </a:lnTo>
                  <a:lnTo>
                    <a:pt x="719" y="567"/>
                  </a:lnTo>
                  <a:lnTo>
                    <a:pt x="757" y="548"/>
                  </a:lnTo>
                  <a:lnTo>
                    <a:pt x="792" y="525"/>
                  </a:lnTo>
                  <a:lnTo>
                    <a:pt x="826" y="500"/>
                  </a:lnTo>
                  <a:lnTo>
                    <a:pt x="828" y="494"/>
                  </a:lnTo>
                  <a:lnTo>
                    <a:pt x="830" y="488"/>
                  </a:lnTo>
                  <a:lnTo>
                    <a:pt x="797" y="513"/>
                  </a:lnTo>
                  <a:lnTo>
                    <a:pt x="761" y="536"/>
                  </a:lnTo>
                  <a:lnTo>
                    <a:pt x="723" y="557"/>
                  </a:lnTo>
                  <a:lnTo>
                    <a:pt x="683" y="574"/>
                  </a:lnTo>
                  <a:lnTo>
                    <a:pt x="641" y="586"/>
                  </a:lnTo>
                  <a:lnTo>
                    <a:pt x="599" y="597"/>
                  </a:lnTo>
                  <a:lnTo>
                    <a:pt x="555" y="603"/>
                  </a:lnTo>
                  <a:lnTo>
                    <a:pt x="509" y="605"/>
                  </a:lnTo>
                  <a:lnTo>
                    <a:pt x="483" y="603"/>
                  </a:lnTo>
                  <a:lnTo>
                    <a:pt x="458" y="601"/>
                  </a:lnTo>
                  <a:lnTo>
                    <a:pt x="433" y="599"/>
                  </a:lnTo>
                  <a:lnTo>
                    <a:pt x="408" y="595"/>
                  </a:lnTo>
                  <a:lnTo>
                    <a:pt x="385" y="588"/>
                  </a:lnTo>
                  <a:lnTo>
                    <a:pt x="359" y="582"/>
                  </a:lnTo>
                  <a:lnTo>
                    <a:pt x="336" y="574"/>
                  </a:lnTo>
                  <a:lnTo>
                    <a:pt x="313" y="565"/>
                  </a:lnTo>
                  <a:lnTo>
                    <a:pt x="292" y="555"/>
                  </a:lnTo>
                  <a:lnTo>
                    <a:pt x="269" y="544"/>
                  </a:lnTo>
                  <a:lnTo>
                    <a:pt x="248" y="532"/>
                  </a:lnTo>
                  <a:lnTo>
                    <a:pt x="229" y="519"/>
                  </a:lnTo>
                  <a:lnTo>
                    <a:pt x="208" y="504"/>
                  </a:lnTo>
                  <a:lnTo>
                    <a:pt x="189" y="490"/>
                  </a:lnTo>
                  <a:lnTo>
                    <a:pt x="172" y="475"/>
                  </a:lnTo>
                  <a:lnTo>
                    <a:pt x="153" y="458"/>
                  </a:lnTo>
                  <a:lnTo>
                    <a:pt x="139" y="439"/>
                  </a:lnTo>
                  <a:lnTo>
                    <a:pt x="122" y="422"/>
                  </a:lnTo>
                  <a:lnTo>
                    <a:pt x="107" y="403"/>
                  </a:lnTo>
                  <a:lnTo>
                    <a:pt x="92" y="382"/>
                  </a:lnTo>
                  <a:lnTo>
                    <a:pt x="80" y="364"/>
                  </a:lnTo>
                  <a:lnTo>
                    <a:pt x="67" y="343"/>
                  </a:lnTo>
                  <a:lnTo>
                    <a:pt x="57" y="322"/>
                  </a:lnTo>
                  <a:lnTo>
                    <a:pt x="46" y="298"/>
                  </a:lnTo>
                  <a:lnTo>
                    <a:pt x="38" y="275"/>
                  </a:lnTo>
                  <a:lnTo>
                    <a:pt x="29" y="252"/>
                  </a:lnTo>
                  <a:lnTo>
                    <a:pt x="23" y="229"/>
                  </a:lnTo>
                  <a:lnTo>
                    <a:pt x="17" y="204"/>
                  </a:lnTo>
                  <a:lnTo>
                    <a:pt x="12" y="179"/>
                  </a:lnTo>
                  <a:lnTo>
                    <a:pt x="10" y="153"/>
                  </a:lnTo>
                  <a:lnTo>
                    <a:pt x="8" y="128"/>
                  </a:lnTo>
                  <a:lnTo>
                    <a:pt x="8" y="103"/>
                  </a:lnTo>
                  <a:lnTo>
                    <a:pt x="8" y="78"/>
                  </a:lnTo>
                  <a:lnTo>
                    <a:pt x="10" y="50"/>
                  </a:lnTo>
                  <a:lnTo>
                    <a:pt x="12" y="25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E5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1" name="Freeform 751"/>
            <p:cNvSpPr>
              <a:spLocks/>
            </p:cNvSpPr>
            <p:nvPr/>
          </p:nvSpPr>
          <p:spPr bwMode="auto">
            <a:xfrm>
              <a:off x="4208" y="1887"/>
              <a:ext cx="828" cy="611"/>
            </a:xfrm>
            <a:custGeom>
              <a:avLst/>
              <a:gdLst>
                <a:gd name="T0" fmla="*/ 4 w 828"/>
                <a:gd name="T1" fmla="*/ 33 h 611"/>
                <a:gd name="T2" fmla="*/ 0 w 828"/>
                <a:gd name="T3" fmla="*/ 82 h 611"/>
                <a:gd name="T4" fmla="*/ 0 w 828"/>
                <a:gd name="T5" fmla="*/ 132 h 611"/>
                <a:gd name="T6" fmla="*/ 6 w 828"/>
                <a:gd name="T7" fmla="*/ 185 h 611"/>
                <a:gd name="T8" fmla="*/ 15 w 828"/>
                <a:gd name="T9" fmla="*/ 233 h 611"/>
                <a:gd name="T10" fmla="*/ 29 w 828"/>
                <a:gd name="T11" fmla="*/ 281 h 611"/>
                <a:gd name="T12" fmla="*/ 48 w 828"/>
                <a:gd name="T13" fmla="*/ 326 h 611"/>
                <a:gd name="T14" fmla="*/ 74 w 828"/>
                <a:gd name="T15" fmla="*/ 370 h 611"/>
                <a:gd name="T16" fmla="*/ 101 w 828"/>
                <a:gd name="T17" fmla="*/ 410 h 611"/>
                <a:gd name="T18" fmla="*/ 130 w 828"/>
                <a:gd name="T19" fmla="*/ 447 h 611"/>
                <a:gd name="T20" fmla="*/ 166 w 828"/>
                <a:gd name="T21" fmla="*/ 481 h 611"/>
                <a:gd name="T22" fmla="*/ 202 w 828"/>
                <a:gd name="T23" fmla="*/ 513 h 611"/>
                <a:gd name="T24" fmla="*/ 244 w 828"/>
                <a:gd name="T25" fmla="*/ 540 h 611"/>
                <a:gd name="T26" fmla="*/ 286 w 828"/>
                <a:gd name="T27" fmla="*/ 563 h 611"/>
                <a:gd name="T28" fmla="*/ 332 w 828"/>
                <a:gd name="T29" fmla="*/ 582 h 611"/>
                <a:gd name="T30" fmla="*/ 378 w 828"/>
                <a:gd name="T31" fmla="*/ 597 h 611"/>
                <a:gd name="T32" fmla="*/ 429 w 828"/>
                <a:gd name="T33" fmla="*/ 607 h 611"/>
                <a:gd name="T34" fmla="*/ 479 w 828"/>
                <a:gd name="T35" fmla="*/ 611 h 611"/>
                <a:gd name="T36" fmla="*/ 551 w 828"/>
                <a:gd name="T37" fmla="*/ 611 h 611"/>
                <a:gd name="T38" fmla="*/ 637 w 828"/>
                <a:gd name="T39" fmla="*/ 595 h 611"/>
                <a:gd name="T40" fmla="*/ 717 w 828"/>
                <a:gd name="T41" fmla="*/ 565 h 611"/>
                <a:gd name="T42" fmla="*/ 791 w 828"/>
                <a:gd name="T43" fmla="*/ 523 h 611"/>
                <a:gd name="T44" fmla="*/ 826 w 828"/>
                <a:gd name="T45" fmla="*/ 492 h 611"/>
                <a:gd name="T46" fmla="*/ 795 w 828"/>
                <a:gd name="T47" fmla="*/ 510 h 611"/>
                <a:gd name="T48" fmla="*/ 721 w 828"/>
                <a:gd name="T49" fmla="*/ 555 h 611"/>
                <a:gd name="T50" fmla="*/ 639 w 828"/>
                <a:gd name="T51" fmla="*/ 586 h 611"/>
                <a:gd name="T52" fmla="*/ 551 w 828"/>
                <a:gd name="T53" fmla="*/ 603 h 611"/>
                <a:gd name="T54" fmla="*/ 479 w 828"/>
                <a:gd name="T55" fmla="*/ 605 h 611"/>
                <a:gd name="T56" fmla="*/ 429 w 828"/>
                <a:gd name="T57" fmla="*/ 599 h 611"/>
                <a:gd name="T58" fmla="*/ 381 w 828"/>
                <a:gd name="T59" fmla="*/ 588 h 611"/>
                <a:gd name="T60" fmla="*/ 334 w 828"/>
                <a:gd name="T61" fmla="*/ 573 h 611"/>
                <a:gd name="T62" fmla="*/ 290 w 828"/>
                <a:gd name="T63" fmla="*/ 555 h 611"/>
                <a:gd name="T64" fmla="*/ 246 w 828"/>
                <a:gd name="T65" fmla="*/ 534 h 611"/>
                <a:gd name="T66" fmla="*/ 208 w 828"/>
                <a:gd name="T67" fmla="*/ 506 h 611"/>
                <a:gd name="T68" fmla="*/ 170 w 828"/>
                <a:gd name="T69" fmla="*/ 475 h 611"/>
                <a:gd name="T70" fmla="*/ 137 w 828"/>
                <a:gd name="T71" fmla="*/ 441 h 611"/>
                <a:gd name="T72" fmla="*/ 105 w 828"/>
                <a:gd name="T73" fmla="*/ 405 h 611"/>
                <a:gd name="T74" fmla="*/ 80 w 828"/>
                <a:gd name="T75" fmla="*/ 365 h 611"/>
                <a:gd name="T76" fmla="*/ 57 w 828"/>
                <a:gd name="T77" fmla="*/ 323 h 611"/>
                <a:gd name="T78" fmla="*/ 38 w 828"/>
                <a:gd name="T79" fmla="*/ 277 h 611"/>
                <a:gd name="T80" fmla="*/ 23 w 828"/>
                <a:gd name="T81" fmla="*/ 231 h 611"/>
                <a:gd name="T82" fmla="*/ 13 w 828"/>
                <a:gd name="T83" fmla="*/ 183 h 611"/>
                <a:gd name="T84" fmla="*/ 8 w 828"/>
                <a:gd name="T85" fmla="*/ 132 h 611"/>
                <a:gd name="T86" fmla="*/ 8 w 828"/>
                <a:gd name="T87" fmla="*/ 80 h 611"/>
                <a:gd name="T88" fmla="*/ 15 w 828"/>
                <a:gd name="T89" fmla="*/ 25 h 611"/>
                <a:gd name="T90" fmla="*/ 15 w 828"/>
                <a:gd name="T91" fmla="*/ 4 h 6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28"/>
                <a:gd name="T139" fmla="*/ 0 h 611"/>
                <a:gd name="T140" fmla="*/ 828 w 828"/>
                <a:gd name="T141" fmla="*/ 611 h 61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28" h="611">
                  <a:moveTo>
                    <a:pt x="8" y="8"/>
                  </a:moveTo>
                  <a:lnTo>
                    <a:pt x="4" y="33"/>
                  </a:lnTo>
                  <a:lnTo>
                    <a:pt x="2" y="57"/>
                  </a:lnTo>
                  <a:lnTo>
                    <a:pt x="0" y="82"/>
                  </a:lnTo>
                  <a:lnTo>
                    <a:pt x="0" y="107"/>
                  </a:lnTo>
                  <a:lnTo>
                    <a:pt x="0" y="132"/>
                  </a:lnTo>
                  <a:lnTo>
                    <a:pt x="2" y="160"/>
                  </a:lnTo>
                  <a:lnTo>
                    <a:pt x="6" y="185"/>
                  </a:lnTo>
                  <a:lnTo>
                    <a:pt x="10" y="210"/>
                  </a:lnTo>
                  <a:lnTo>
                    <a:pt x="15" y="233"/>
                  </a:lnTo>
                  <a:lnTo>
                    <a:pt x="23" y="258"/>
                  </a:lnTo>
                  <a:lnTo>
                    <a:pt x="29" y="281"/>
                  </a:lnTo>
                  <a:lnTo>
                    <a:pt x="40" y="305"/>
                  </a:lnTo>
                  <a:lnTo>
                    <a:pt x="48" y="326"/>
                  </a:lnTo>
                  <a:lnTo>
                    <a:pt x="61" y="349"/>
                  </a:lnTo>
                  <a:lnTo>
                    <a:pt x="74" y="370"/>
                  </a:lnTo>
                  <a:lnTo>
                    <a:pt x="86" y="389"/>
                  </a:lnTo>
                  <a:lnTo>
                    <a:pt x="101" y="410"/>
                  </a:lnTo>
                  <a:lnTo>
                    <a:pt x="116" y="429"/>
                  </a:lnTo>
                  <a:lnTo>
                    <a:pt x="130" y="447"/>
                  </a:lnTo>
                  <a:lnTo>
                    <a:pt x="147" y="464"/>
                  </a:lnTo>
                  <a:lnTo>
                    <a:pt x="166" y="481"/>
                  </a:lnTo>
                  <a:lnTo>
                    <a:pt x="183" y="498"/>
                  </a:lnTo>
                  <a:lnTo>
                    <a:pt x="202" y="513"/>
                  </a:lnTo>
                  <a:lnTo>
                    <a:pt x="223" y="525"/>
                  </a:lnTo>
                  <a:lnTo>
                    <a:pt x="244" y="540"/>
                  </a:lnTo>
                  <a:lnTo>
                    <a:pt x="265" y="550"/>
                  </a:lnTo>
                  <a:lnTo>
                    <a:pt x="286" y="563"/>
                  </a:lnTo>
                  <a:lnTo>
                    <a:pt x="309" y="573"/>
                  </a:lnTo>
                  <a:lnTo>
                    <a:pt x="332" y="582"/>
                  </a:lnTo>
                  <a:lnTo>
                    <a:pt x="355" y="590"/>
                  </a:lnTo>
                  <a:lnTo>
                    <a:pt x="378" y="597"/>
                  </a:lnTo>
                  <a:lnTo>
                    <a:pt x="404" y="603"/>
                  </a:lnTo>
                  <a:lnTo>
                    <a:pt x="429" y="607"/>
                  </a:lnTo>
                  <a:lnTo>
                    <a:pt x="454" y="609"/>
                  </a:lnTo>
                  <a:lnTo>
                    <a:pt x="479" y="611"/>
                  </a:lnTo>
                  <a:lnTo>
                    <a:pt x="505" y="611"/>
                  </a:lnTo>
                  <a:lnTo>
                    <a:pt x="551" y="611"/>
                  </a:lnTo>
                  <a:lnTo>
                    <a:pt x="593" y="605"/>
                  </a:lnTo>
                  <a:lnTo>
                    <a:pt x="637" y="595"/>
                  </a:lnTo>
                  <a:lnTo>
                    <a:pt x="677" y="582"/>
                  </a:lnTo>
                  <a:lnTo>
                    <a:pt x="717" y="565"/>
                  </a:lnTo>
                  <a:lnTo>
                    <a:pt x="755" y="546"/>
                  </a:lnTo>
                  <a:lnTo>
                    <a:pt x="791" y="523"/>
                  </a:lnTo>
                  <a:lnTo>
                    <a:pt x="824" y="498"/>
                  </a:lnTo>
                  <a:lnTo>
                    <a:pt x="826" y="492"/>
                  </a:lnTo>
                  <a:lnTo>
                    <a:pt x="828" y="485"/>
                  </a:lnTo>
                  <a:lnTo>
                    <a:pt x="795" y="510"/>
                  </a:lnTo>
                  <a:lnTo>
                    <a:pt x="759" y="536"/>
                  </a:lnTo>
                  <a:lnTo>
                    <a:pt x="721" y="555"/>
                  </a:lnTo>
                  <a:lnTo>
                    <a:pt x="681" y="573"/>
                  </a:lnTo>
                  <a:lnTo>
                    <a:pt x="639" y="586"/>
                  </a:lnTo>
                  <a:lnTo>
                    <a:pt x="595" y="597"/>
                  </a:lnTo>
                  <a:lnTo>
                    <a:pt x="551" y="603"/>
                  </a:lnTo>
                  <a:lnTo>
                    <a:pt x="505" y="605"/>
                  </a:lnTo>
                  <a:lnTo>
                    <a:pt x="479" y="605"/>
                  </a:lnTo>
                  <a:lnTo>
                    <a:pt x="454" y="603"/>
                  </a:lnTo>
                  <a:lnTo>
                    <a:pt x="429" y="599"/>
                  </a:lnTo>
                  <a:lnTo>
                    <a:pt x="404" y="595"/>
                  </a:lnTo>
                  <a:lnTo>
                    <a:pt x="381" y="588"/>
                  </a:lnTo>
                  <a:lnTo>
                    <a:pt x="357" y="582"/>
                  </a:lnTo>
                  <a:lnTo>
                    <a:pt x="334" y="573"/>
                  </a:lnTo>
                  <a:lnTo>
                    <a:pt x="311" y="565"/>
                  </a:lnTo>
                  <a:lnTo>
                    <a:pt x="290" y="555"/>
                  </a:lnTo>
                  <a:lnTo>
                    <a:pt x="267" y="544"/>
                  </a:lnTo>
                  <a:lnTo>
                    <a:pt x="246" y="534"/>
                  </a:lnTo>
                  <a:lnTo>
                    <a:pt x="227" y="519"/>
                  </a:lnTo>
                  <a:lnTo>
                    <a:pt x="208" y="506"/>
                  </a:lnTo>
                  <a:lnTo>
                    <a:pt x="189" y="492"/>
                  </a:lnTo>
                  <a:lnTo>
                    <a:pt x="170" y="475"/>
                  </a:lnTo>
                  <a:lnTo>
                    <a:pt x="153" y="458"/>
                  </a:lnTo>
                  <a:lnTo>
                    <a:pt x="137" y="441"/>
                  </a:lnTo>
                  <a:lnTo>
                    <a:pt x="120" y="424"/>
                  </a:lnTo>
                  <a:lnTo>
                    <a:pt x="105" y="405"/>
                  </a:lnTo>
                  <a:lnTo>
                    <a:pt x="92" y="384"/>
                  </a:lnTo>
                  <a:lnTo>
                    <a:pt x="80" y="365"/>
                  </a:lnTo>
                  <a:lnTo>
                    <a:pt x="67" y="344"/>
                  </a:lnTo>
                  <a:lnTo>
                    <a:pt x="57" y="323"/>
                  </a:lnTo>
                  <a:lnTo>
                    <a:pt x="46" y="300"/>
                  </a:lnTo>
                  <a:lnTo>
                    <a:pt x="38" y="277"/>
                  </a:lnTo>
                  <a:lnTo>
                    <a:pt x="29" y="254"/>
                  </a:lnTo>
                  <a:lnTo>
                    <a:pt x="23" y="231"/>
                  </a:lnTo>
                  <a:lnTo>
                    <a:pt x="17" y="208"/>
                  </a:lnTo>
                  <a:lnTo>
                    <a:pt x="13" y="183"/>
                  </a:lnTo>
                  <a:lnTo>
                    <a:pt x="10" y="157"/>
                  </a:lnTo>
                  <a:lnTo>
                    <a:pt x="8" y="132"/>
                  </a:lnTo>
                  <a:lnTo>
                    <a:pt x="6" y="107"/>
                  </a:lnTo>
                  <a:lnTo>
                    <a:pt x="8" y="80"/>
                  </a:lnTo>
                  <a:lnTo>
                    <a:pt x="10" y="52"/>
                  </a:lnTo>
                  <a:lnTo>
                    <a:pt x="15" y="25"/>
                  </a:lnTo>
                  <a:lnTo>
                    <a:pt x="19" y="0"/>
                  </a:lnTo>
                  <a:lnTo>
                    <a:pt x="15" y="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E5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2" name="Freeform 752"/>
            <p:cNvSpPr>
              <a:spLocks/>
            </p:cNvSpPr>
            <p:nvPr/>
          </p:nvSpPr>
          <p:spPr bwMode="auto">
            <a:xfrm>
              <a:off x="4212" y="1883"/>
              <a:ext cx="827" cy="613"/>
            </a:xfrm>
            <a:custGeom>
              <a:avLst/>
              <a:gdLst>
                <a:gd name="T0" fmla="*/ 4 w 827"/>
                <a:gd name="T1" fmla="*/ 33 h 613"/>
                <a:gd name="T2" fmla="*/ 0 w 827"/>
                <a:gd name="T3" fmla="*/ 86 h 613"/>
                <a:gd name="T4" fmla="*/ 0 w 827"/>
                <a:gd name="T5" fmla="*/ 136 h 613"/>
                <a:gd name="T6" fmla="*/ 4 w 827"/>
                <a:gd name="T7" fmla="*/ 187 h 613"/>
                <a:gd name="T8" fmla="*/ 15 w 827"/>
                <a:gd name="T9" fmla="*/ 237 h 613"/>
                <a:gd name="T10" fmla="*/ 30 w 827"/>
                <a:gd name="T11" fmla="*/ 283 h 613"/>
                <a:gd name="T12" fmla="*/ 49 w 827"/>
                <a:gd name="T13" fmla="*/ 330 h 613"/>
                <a:gd name="T14" fmla="*/ 72 w 827"/>
                <a:gd name="T15" fmla="*/ 372 h 613"/>
                <a:gd name="T16" fmla="*/ 99 w 827"/>
                <a:gd name="T17" fmla="*/ 411 h 613"/>
                <a:gd name="T18" fmla="*/ 131 w 827"/>
                <a:gd name="T19" fmla="*/ 447 h 613"/>
                <a:gd name="T20" fmla="*/ 164 w 827"/>
                <a:gd name="T21" fmla="*/ 483 h 613"/>
                <a:gd name="T22" fmla="*/ 200 w 827"/>
                <a:gd name="T23" fmla="*/ 512 h 613"/>
                <a:gd name="T24" fmla="*/ 240 w 827"/>
                <a:gd name="T25" fmla="*/ 540 h 613"/>
                <a:gd name="T26" fmla="*/ 284 w 827"/>
                <a:gd name="T27" fmla="*/ 563 h 613"/>
                <a:gd name="T28" fmla="*/ 328 w 827"/>
                <a:gd name="T29" fmla="*/ 582 h 613"/>
                <a:gd name="T30" fmla="*/ 377 w 827"/>
                <a:gd name="T31" fmla="*/ 596 h 613"/>
                <a:gd name="T32" fmla="*/ 425 w 827"/>
                <a:gd name="T33" fmla="*/ 607 h 613"/>
                <a:gd name="T34" fmla="*/ 475 w 827"/>
                <a:gd name="T35" fmla="*/ 611 h 613"/>
                <a:gd name="T36" fmla="*/ 547 w 827"/>
                <a:gd name="T37" fmla="*/ 611 h 613"/>
                <a:gd name="T38" fmla="*/ 633 w 827"/>
                <a:gd name="T39" fmla="*/ 594 h 613"/>
                <a:gd name="T40" fmla="*/ 715 w 827"/>
                <a:gd name="T41" fmla="*/ 565 h 613"/>
                <a:gd name="T42" fmla="*/ 789 w 827"/>
                <a:gd name="T43" fmla="*/ 521 h 613"/>
                <a:gd name="T44" fmla="*/ 824 w 827"/>
                <a:gd name="T45" fmla="*/ 489 h 613"/>
                <a:gd name="T46" fmla="*/ 793 w 827"/>
                <a:gd name="T47" fmla="*/ 510 h 613"/>
                <a:gd name="T48" fmla="*/ 719 w 827"/>
                <a:gd name="T49" fmla="*/ 554 h 613"/>
                <a:gd name="T50" fmla="*/ 635 w 827"/>
                <a:gd name="T51" fmla="*/ 586 h 613"/>
                <a:gd name="T52" fmla="*/ 570 w 827"/>
                <a:gd name="T53" fmla="*/ 601 h 613"/>
                <a:gd name="T54" fmla="*/ 524 w 827"/>
                <a:gd name="T55" fmla="*/ 605 h 613"/>
                <a:gd name="T56" fmla="*/ 475 w 827"/>
                <a:gd name="T57" fmla="*/ 605 h 613"/>
                <a:gd name="T58" fmla="*/ 425 w 827"/>
                <a:gd name="T59" fmla="*/ 599 h 613"/>
                <a:gd name="T60" fmla="*/ 377 w 827"/>
                <a:gd name="T61" fmla="*/ 590 h 613"/>
                <a:gd name="T62" fmla="*/ 330 w 827"/>
                <a:gd name="T63" fmla="*/ 575 h 613"/>
                <a:gd name="T64" fmla="*/ 286 w 827"/>
                <a:gd name="T65" fmla="*/ 556 h 613"/>
                <a:gd name="T66" fmla="*/ 244 w 827"/>
                <a:gd name="T67" fmla="*/ 533 h 613"/>
                <a:gd name="T68" fmla="*/ 206 w 827"/>
                <a:gd name="T69" fmla="*/ 506 h 613"/>
                <a:gd name="T70" fmla="*/ 168 w 827"/>
                <a:gd name="T71" fmla="*/ 477 h 613"/>
                <a:gd name="T72" fmla="*/ 135 w 827"/>
                <a:gd name="T73" fmla="*/ 443 h 613"/>
                <a:gd name="T74" fmla="*/ 105 w 827"/>
                <a:gd name="T75" fmla="*/ 407 h 613"/>
                <a:gd name="T76" fmla="*/ 78 w 827"/>
                <a:gd name="T77" fmla="*/ 367 h 613"/>
                <a:gd name="T78" fmla="*/ 55 w 827"/>
                <a:gd name="T79" fmla="*/ 325 h 613"/>
                <a:gd name="T80" fmla="*/ 36 w 827"/>
                <a:gd name="T81" fmla="*/ 281 h 613"/>
                <a:gd name="T82" fmla="*/ 23 w 827"/>
                <a:gd name="T83" fmla="*/ 235 h 613"/>
                <a:gd name="T84" fmla="*/ 13 w 827"/>
                <a:gd name="T85" fmla="*/ 187 h 613"/>
                <a:gd name="T86" fmla="*/ 9 w 827"/>
                <a:gd name="T87" fmla="*/ 136 h 613"/>
                <a:gd name="T88" fmla="*/ 9 w 827"/>
                <a:gd name="T89" fmla="*/ 82 h 613"/>
                <a:gd name="T90" fmla="*/ 15 w 827"/>
                <a:gd name="T91" fmla="*/ 27 h 613"/>
                <a:gd name="T92" fmla="*/ 15 w 827"/>
                <a:gd name="T93" fmla="*/ 4 h 61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7"/>
                <a:gd name="T142" fmla="*/ 0 h 613"/>
                <a:gd name="T143" fmla="*/ 827 w 827"/>
                <a:gd name="T144" fmla="*/ 613 h 61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7" h="613">
                  <a:moveTo>
                    <a:pt x="11" y="8"/>
                  </a:moveTo>
                  <a:lnTo>
                    <a:pt x="4" y="33"/>
                  </a:lnTo>
                  <a:lnTo>
                    <a:pt x="2" y="58"/>
                  </a:lnTo>
                  <a:lnTo>
                    <a:pt x="0" y="86"/>
                  </a:lnTo>
                  <a:lnTo>
                    <a:pt x="0" y="111"/>
                  </a:lnTo>
                  <a:lnTo>
                    <a:pt x="0" y="136"/>
                  </a:lnTo>
                  <a:lnTo>
                    <a:pt x="2" y="161"/>
                  </a:lnTo>
                  <a:lnTo>
                    <a:pt x="4" y="187"/>
                  </a:lnTo>
                  <a:lnTo>
                    <a:pt x="9" y="212"/>
                  </a:lnTo>
                  <a:lnTo>
                    <a:pt x="15" y="237"/>
                  </a:lnTo>
                  <a:lnTo>
                    <a:pt x="21" y="260"/>
                  </a:lnTo>
                  <a:lnTo>
                    <a:pt x="30" y="283"/>
                  </a:lnTo>
                  <a:lnTo>
                    <a:pt x="38" y="306"/>
                  </a:lnTo>
                  <a:lnTo>
                    <a:pt x="49" y="330"/>
                  </a:lnTo>
                  <a:lnTo>
                    <a:pt x="59" y="351"/>
                  </a:lnTo>
                  <a:lnTo>
                    <a:pt x="72" y="372"/>
                  </a:lnTo>
                  <a:lnTo>
                    <a:pt x="84" y="390"/>
                  </a:lnTo>
                  <a:lnTo>
                    <a:pt x="99" y="411"/>
                  </a:lnTo>
                  <a:lnTo>
                    <a:pt x="114" y="430"/>
                  </a:lnTo>
                  <a:lnTo>
                    <a:pt x="131" y="447"/>
                  </a:lnTo>
                  <a:lnTo>
                    <a:pt x="145" y="466"/>
                  </a:lnTo>
                  <a:lnTo>
                    <a:pt x="164" y="483"/>
                  </a:lnTo>
                  <a:lnTo>
                    <a:pt x="181" y="498"/>
                  </a:lnTo>
                  <a:lnTo>
                    <a:pt x="200" y="512"/>
                  </a:lnTo>
                  <a:lnTo>
                    <a:pt x="221" y="527"/>
                  </a:lnTo>
                  <a:lnTo>
                    <a:pt x="240" y="540"/>
                  </a:lnTo>
                  <a:lnTo>
                    <a:pt x="261" y="552"/>
                  </a:lnTo>
                  <a:lnTo>
                    <a:pt x="284" y="563"/>
                  </a:lnTo>
                  <a:lnTo>
                    <a:pt x="305" y="573"/>
                  </a:lnTo>
                  <a:lnTo>
                    <a:pt x="328" y="582"/>
                  </a:lnTo>
                  <a:lnTo>
                    <a:pt x="351" y="590"/>
                  </a:lnTo>
                  <a:lnTo>
                    <a:pt x="377" y="596"/>
                  </a:lnTo>
                  <a:lnTo>
                    <a:pt x="400" y="603"/>
                  </a:lnTo>
                  <a:lnTo>
                    <a:pt x="425" y="607"/>
                  </a:lnTo>
                  <a:lnTo>
                    <a:pt x="450" y="609"/>
                  </a:lnTo>
                  <a:lnTo>
                    <a:pt x="475" y="611"/>
                  </a:lnTo>
                  <a:lnTo>
                    <a:pt x="501" y="613"/>
                  </a:lnTo>
                  <a:lnTo>
                    <a:pt x="547" y="611"/>
                  </a:lnTo>
                  <a:lnTo>
                    <a:pt x="591" y="605"/>
                  </a:lnTo>
                  <a:lnTo>
                    <a:pt x="633" y="594"/>
                  </a:lnTo>
                  <a:lnTo>
                    <a:pt x="675" y="582"/>
                  </a:lnTo>
                  <a:lnTo>
                    <a:pt x="715" y="565"/>
                  </a:lnTo>
                  <a:lnTo>
                    <a:pt x="753" y="544"/>
                  </a:lnTo>
                  <a:lnTo>
                    <a:pt x="789" y="521"/>
                  </a:lnTo>
                  <a:lnTo>
                    <a:pt x="822" y="496"/>
                  </a:lnTo>
                  <a:lnTo>
                    <a:pt x="824" y="489"/>
                  </a:lnTo>
                  <a:lnTo>
                    <a:pt x="827" y="483"/>
                  </a:lnTo>
                  <a:lnTo>
                    <a:pt x="793" y="510"/>
                  </a:lnTo>
                  <a:lnTo>
                    <a:pt x="757" y="533"/>
                  </a:lnTo>
                  <a:lnTo>
                    <a:pt x="719" y="554"/>
                  </a:lnTo>
                  <a:lnTo>
                    <a:pt x="677" y="571"/>
                  </a:lnTo>
                  <a:lnTo>
                    <a:pt x="635" y="586"/>
                  </a:lnTo>
                  <a:lnTo>
                    <a:pt x="593" y="596"/>
                  </a:lnTo>
                  <a:lnTo>
                    <a:pt x="570" y="601"/>
                  </a:lnTo>
                  <a:lnTo>
                    <a:pt x="547" y="603"/>
                  </a:lnTo>
                  <a:lnTo>
                    <a:pt x="524" y="605"/>
                  </a:lnTo>
                  <a:lnTo>
                    <a:pt x="501" y="605"/>
                  </a:lnTo>
                  <a:lnTo>
                    <a:pt x="475" y="605"/>
                  </a:lnTo>
                  <a:lnTo>
                    <a:pt x="450" y="603"/>
                  </a:lnTo>
                  <a:lnTo>
                    <a:pt x="425" y="599"/>
                  </a:lnTo>
                  <a:lnTo>
                    <a:pt x="402" y="594"/>
                  </a:lnTo>
                  <a:lnTo>
                    <a:pt x="377" y="590"/>
                  </a:lnTo>
                  <a:lnTo>
                    <a:pt x="353" y="582"/>
                  </a:lnTo>
                  <a:lnTo>
                    <a:pt x="330" y="575"/>
                  </a:lnTo>
                  <a:lnTo>
                    <a:pt x="309" y="567"/>
                  </a:lnTo>
                  <a:lnTo>
                    <a:pt x="286" y="556"/>
                  </a:lnTo>
                  <a:lnTo>
                    <a:pt x="265" y="546"/>
                  </a:lnTo>
                  <a:lnTo>
                    <a:pt x="244" y="533"/>
                  </a:lnTo>
                  <a:lnTo>
                    <a:pt x="225" y="521"/>
                  </a:lnTo>
                  <a:lnTo>
                    <a:pt x="206" y="506"/>
                  </a:lnTo>
                  <a:lnTo>
                    <a:pt x="187" y="491"/>
                  </a:lnTo>
                  <a:lnTo>
                    <a:pt x="168" y="477"/>
                  </a:lnTo>
                  <a:lnTo>
                    <a:pt x="152" y="460"/>
                  </a:lnTo>
                  <a:lnTo>
                    <a:pt x="135" y="443"/>
                  </a:lnTo>
                  <a:lnTo>
                    <a:pt x="120" y="426"/>
                  </a:lnTo>
                  <a:lnTo>
                    <a:pt x="105" y="407"/>
                  </a:lnTo>
                  <a:lnTo>
                    <a:pt x="91" y="386"/>
                  </a:lnTo>
                  <a:lnTo>
                    <a:pt x="78" y="367"/>
                  </a:lnTo>
                  <a:lnTo>
                    <a:pt x="67" y="346"/>
                  </a:lnTo>
                  <a:lnTo>
                    <a:pt x="55" y="325"/>
                  </a:lnTo>
                  <a:lnTo>
                    <a:pt x="46" y="304"/>
                  </a:lnTo>
                  <a:lnTo>
                    <a:pt x="36" y="281"/>
                  </a:lnTo>
                  <a:lnTo>
                    <a:pt x="30" y="258"/>
                  </a:lnTo>
                  <a:lnTo>
                    <a:pt x="23" y="235"/>
                  </a:lnTo>
                  <a:lnTo>
                    <a:pt x="17" y="210"/>
                  </a:lnTo>
                  <a:lnTo>
                    <a:pt x="13" y="187"/>
                  </a:lnTo>
                  <a:lnTo>
                    <a:pt x="9" y="161"/>
                  </a:lnTo>
                  <a:lnTo>
                    <a:pt x="9" y="136"/>
                  </a:lnTo>
                  <a:lnTo>
                    <a:pt x="6" y="111"/>
                  </a:lnTo>
                  <a:lnTo>
                    <a:pt x="9" y="82"/>
                  </a:lnTo>
                  <a:lnTo>
                    <a:pt x="11" y="54"/>
                  </a:lnTo>
                  <a:lnTo>
                    <a:pt x="15" y="27"/>
                  </a:lnTo>
                  <a:lnTo>
                    <a:pt x="19" y="0"/>
                  </a:lnTo>
                  <a:lnTo>
                    <a:pt x="15" y="4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E5C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3" name="Freeform 753"/>
            <p:cNvSpPr>
              <a:spLocks/>
            </p:cNvSpPr>
            <p:nvPr/>
          </p:nvSpPr>
          <p:spPr bwMode="auto">
            <a:xfrm>
              <a:off x="4214" y="1876"/>
              <a:ext cx="827" cy="616"/>
            </a:xfrm>
            <a:custGeom>
              <a:avLst/>
              <a:gdLst>
                <a:gd name="T0" fmla="*/ 9 w 827"/>
                <a:gd name="T1" fmla="*/ 36 h 616"/>
                <a:gd name="T2" fmla="*/ 2 w 827"/>
                <a:gd name="T3" fmla="*/ 91 h 616"/>
                <a:gd name="T4" fmla="*/ 2 w 827"/>
                <a:gd name="T5" fmla="*/ 143 h 616"/>
                <a:gd name="T6" fmla="*/ 7 w 827"/>
                <a:gd name="T7" fmla="*/ 194 h 616"/>
                <a:gd name="T8" fmla="*/ 17 w 827"/>
                <a:gd name="T9" fmla="*/ 242 h 616"/>
                <a:gd name="T10" fmla="*/ 32 w 827"/>
                <a:gd name="T11" fmla="*/ 288 h 616"/>
                <a:gd name="T12" fmla="*/ 51 w 827"/>
                <a:gd name="T13" fmla="*/ 334 h 616"/>
                <a:gd name="T14" fmla="*/ 74 w 827"/>
                <a:gd name="T15" fmla="*/ 376 h 616"/>
                <a:gd name="T16" fmla="*/ 99 w 827"/>
                <a:gd name="T17" fmla="*/ 416 h 616"/>
                <a:gd name="T18" fmla="*/ 131 w 827"/>
                <a:gd name="T19" fmla="*/ 452 h 616"/>
                <a:gd name="T20" fmla="*/ 164 w 827"/>
                <a:gd name="T21" fmla="*/ 486 h 616"/>
                <a:gd name="T22" fmla="*/ 202 w 827"/>
                <a:gd name="T23" fmla="*/ 517 h 616"/>
                <a:gd name="T24" fmla="*/ 240 w 827"/>
                <a:gd name="T25" fmla="*/ 545 h 616"/>
                <a:gd name="T26" fmla="*/ 284 w 827"/>
                <a:gd name="T27" fmla="*/ 566 h 616"/>
                <a:gd name="T28" fmla="*/ 328 w 827"/>
                <a:gd name="T29" fmla="*/ 584 h 616"/>
                <a:gd name="T30" fmla="*/ 375 w 827"/>
                <a:gd name="T31" fmla="*/ 599 h 616"/>
                <a:gd name="T32" fmla="*/ 423 w 827"/>
                <a:gd name="T33" fmla="*/ 610 h 616"/>
                <a:gd name="T34" fmla="*/ 473 w 827"/>
                <a:gd name="T35" fmla="*/ 616 h 616"/>
                <a:gd name="T36" fmla="*/ 545 w 827"/>
                <a:gd name="T37" fmla="*/ 614 h 616"/>
                <a:gd name="T38" fmla="*/ 633 w 827"/>
                <a:gd name="T39" fmla="*/ 597 h 616"/>
                <a:gd name="T40" fmla="*/ 715 w 827"/>
                <a:gd name="T41" fmla="*/ 566 h 616"/>
                <a:gd name="T42" fmla="*/ 789 w 827"/>
                <a:gd name="T43" fmla="*/ 521 h 616"/>
                <a:gd name="T44" fmla="*/ 825 w 827"/>
                <a:gd name="T45" fmla="*/ 490 h 616"/>
                <a:gd name="T46" fmla="*/ 793 w 827"/>
                <a:gd name="T47" fmla="*/ 511 h 616"/>
                <a:gd name="T48" fmla="*/ 717 w 827"/>
                <a:gd name="T49" fmla="*/ 557 h 616"/>
                <a:gd name="T50" fmla="*/ 635 w 827"/>
                <a:gd name="T51" fmla="*/ 589 h 616"/>
                <a:gd name="T52" fmla="*/ 568 w 827"/>
                <a:gd name="T53" fmla="*/ 603 h 616"/>
                <a:gd name="T54" fmla="*/ 522 w 827"/>
                <a:gd name="T55" fmla="*/ 608 h 616"/>
                <a:gd name="T56" fmla="*/ 473 w 827"/>
                <a:gd name="T57" fmla="*/ 608 h 616"/>
                <a:gd name="T58" fmla="*/ 425 w 827"/>
                <a:gd name="T59" fmla="*/ 603 h 616"/>
                <a:gd name="T60" fmla="*/ 377 w 827"/>
                <a:gd name="T61" fmla="*/ 593 h 616"/>
                <a:gd name="T62" fmla="*/ 330 w 827"/>
                <a:gd name="T63" fmla="*/ 578 h 616"/>
                <a:gd name="T64" fmla="*/ 286 w 827"/>
                <a:gd name="T65" fmla="*/ 559 h 616"/>
                <a:gd name="T66" fmla="*/ 244 w 827"/>
                <a:gd name="T67" fmla="*/ 536 h 616"/>
                <a:gd name="T68" fmla="*/ 206 w 827"/>
                <a:gd name="T69" fmla="*/ 511 h 616"/>
                <a:gd name="T70" fmla="*/ 168 w 827"/>
                <a:gd name="T71" fmla="*/ 482 h 616"/>
                <a:gd name="T72" fmla="*/ 137 w 827"/>
                <a:gd name="T73" fmla="*/ 448 h 616"/>
                <a:gd name="T74" fmla="*/ 105 w 827"/>
                <a:gd name="T75" fmla="*/ 412 h 616"/>
                <a:gd name="T76" fmla="*/ 80 w 827"/>
                <a:gd name="T77" fmla="*/ 372 h 616"/>
                <a:gd name="T78" fmla="*/ 57 w 827"/>
                <a:gd name="T79" fmla="*/ 330 h 616"/>
                <a:gd name="T80" fmla="*/ 38 w 827"/>
                <a:gd name="T81" fmla="*/ 286 h 616"/>
                <a:gd name="T82" fmla="*/ 23 w 827"/>
                <a:gd name="T83" fmla="*/ 240 h 616"/>
                <a:gd name="T84" fmla="*/ 15 w 827"/>
                <a:gd name="T85" fmla="*/ 194 h 616"/>
                <a:gd name="T86" fmla="*/ 9 w 827"/>
                <a:gd name="T87" fmla="*/ 143 h 616"/>
                <a:gd name="T88" fmla="*/ 9 w 827"/>
                <a:gd name="T89" fmla="*/ 89 h 616"/>
                <a:gd name="T90" fmla="*/ 17 w 827"/>
                <a:gd name="T91" fmla="*/ 30 h 616"/>
                <a:gd name="T92" fmla="*/ 17 w 827"/>
                <a:gd name="T93" fmla="*/ 7 h 6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7"/>
                <a:gd name="T142" fmla="*/ 0 h 616"/>
                <a:gd name="T143" fmla="*/ 827 w 827"/>
                <a:gd name="T144" fmla="*/ 616 h 61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7" h="616">
                  <a:moveTo>
                    <a:pt x="13" y="11"/>
                  </a:moveTo>
                  <a:lnTo>
                    <a:pt x="9" y="36"/>
                  </a:lnTo>
                  <a:lnTo>
                    <a:pt x="4" y="63"/>
                  </a:lnTo>
                  <a:lnTo>
                    <a:pt x="2" y="91"/>
                  </a:lnTo>
                  <a:lnTo>
                    <a:pt x="0" y="118"/>
                  </a:lnTo>
                  <a:lnTo>
                    <a:pt x="2" y="143"/>
                  </a:lnTo>
                  <a:lnTo>
                    <a:pt x="4" y="168"/>
                  </a:lnTo>
                  <a:lnTo>
                    <a:pt x="7" y="194"/>
                  </a:lnTo>
                  <a:lnTo>
                    <a:pt x="11" y="219"/>
                  </a:lnTo>
                  <a:lnTo>
                    <a:pt x="17" y="242"/>
                  </a:lnTo>
                  <a:lnTo>
                    <a:pt x="23" y="265"/>
                  </a:lnTo>
                  <a:lnTo>
                    <a:pt x="32" y="288"/>
                  </a:lnTo>
                  <a:lnTo>
                    <a:pt x="40" y="311"/>
                  </a:lnTo>
                  <a:lnTo>
                    <a:pt x="51" y="334"/>
                  </a:lnTo>
                  <a:lnTo>
                    <a:pt x="61" y="355"/>
                  </a:lnTo>
                  <a:lnTo>
                    <a:pt x="74" y="376"/>
                  </a:lnTo>
                  <a:lnTo>
                    <a:pt x="86" y="395"/>
                  </a:lnTo>
                  <a:lnTo>
                    <a:pt x="99" y="416"/>
                  </a:lnTo>
                  <a:lnTo>
                    <a:pt x="114" y="435"/>
                  </a:lnTo>
                  <a:lnTo>
                    <a:pt x="131" y="452"/>
                  </a:lnTo>
                  <a:lnTo>
                    <a:pt x="147" y="469"/>
                  </a:lnTo>
                  <a:lnTo>
                    <a:pt x="164" y="486"/>
                  </a:lnTo>
                  <a:lnTo>
                    <a:pt x="183" y="503"/>
                  </a:lnTo>
                  <a:lnTo>
                    <a:pt x="202" y="517"/>
                  </a:lnTo>
                  <a:lnTo>
                    <a:pt x="221" y="530"/>
                  </a:lnTo>
                  <a:lnTo>
                    <a:pt x="240" y="545"/>
                  </a:lnTo>
                  <a:lnTo>
                    <a:pt x="261" y="555"/>
                  </a:lnTo>
                  <a:lnTo>
                    <a:pt x="284" y="566"/>
                  </a:lnTo>
                  <a:lnTo>
                    <a:pt x="305" y="576"/>
                  </a:lnTo>
                  <a:lnTo>
                    <a:pt x="328" y="584"/>
                  </a:lnTo>
                  <a:lnTo>
                    <a:pt x="351" y="593"/>
                  </a:lnTo>
                  <a:lnTo>
                    <a:pt x="375" y="599"/>
                  </a:lnTo>
                  <a:lnTo>
                    <a:pt x="398" y="606"/>
                  </a:lnTo>
                  <a:lnTo>
                    <a:pt x="423" y="610"/>
                  </a:lnTo>
                  <a:lnTo>
                    <a:pt x="448" y="614"/>
                  </a:lnTo>
                  <a:lnTo>
                    <a:pt x="473" y="616"/>
                  </a:lnTo>
                  <a:lnTo>
                    <a:pt x="499" y="616"/>
                  </a:lnTo>
                  <a:lnTo>
                    <a:pt x="545" y="614"/>
                  </a:lnTo>
                  <a:lnTo>
                    <a:pt x="589" y="608"/>
                  </a:lnTo>
                  <a:lnTo>
                    <a:pt x="633" y="597"/>
                  </a:lnTo>
                  <a:lnTo>
                    <a:pt x="675" y="584"/>
                  </a:lnTo>
                  <a:lnTo>
                    <a:pt x="715" y="566"/>
                  </a:lnTo>
                  <a:lnTo>
                    <a:pt x="753" y="547"/>
                  </a:lnTo>
                  <a:lnTo>
                    <a:pt x="789" y="521"/>
                  </a:lnTo>
                  <a:lnTo>
                    <a:pt x="822" y="496"/>
                  </a:lnTo>
                  <a:lnTo>
                    <a:pt x="825" y="490"/>
                  </a:lnTo>
                  <a:lnTo>
                    <a:pt x="827" y="484"/>
                  </a:lnTo>
                  <a:lnTo>
                    <a:pt x="793" y="511"/>
                  </a:lnTo>
                  <a:lnTo>
                    <a:pt x="757" y="536"/>
                  </a:lnTo>
                  <a:lnTo>
                    <a:pt x="717" y="557"/>
                  </a:lnTo>
                  <a:lnTo>
                    <a:pt x="677" y="574"/>
                  </a:lnTo>
                  <a:lnTo>
                    <a:pt x="635" y="589"/>
                  </a:lnTo>
                  <a:lnTo>
                    <a:pt x="591" y="599"/>
                  </a:lnTo>
                  <a:lnTo>
                    <a:pt x="568" y="603"/>
                  </a:lnTo>
                  <a:lnTo>
                    <a:pt x="545" y="606"/>
                  </a:lnTo>
                  <a:lnTo>
                    <a:pt x="522" y="608"/>
                  </a:lnTo>
                  <a:lnTo>
                    <a:pt x="499" y="608"/>
                  </a:lnTo>
                  <a:lnTo>
                    <a:pt x="473" y="608"/>
                  </a:lnTo>
                  <a:lnTo>
                    <a:pt x="448" y="606"/>
                  </a:lnTo>
                  <a:lnTo>
                    <a:pt x="425" y="603"/>
                  </a:lnTo>
                  <a:lnTo>
                    <a:pt x="400" y="597"/>
                  </a:lnTo>
                  <a:lnTo>
                    <a:pt x="377" y="593"/>
                  </a:lnTo>
                  <a:lnTo>
                    <a:pt x="354" y="587"/>
                  </a:lnTo>
                  <a:lnTo>
                    <a:pt x="330" y="578"/>
                  </a:lnTo>
                  <a:lnTo>
                    <a:pt x="307" y="570"/>
                  </a:lnTo>
                  <a:lnTo>
                    <a:pt x="286" y="559"/>
                  </a:lnTo>
                  <a:lnTo>
                    <a:pt x="265" y="549"/>
                  </a:lnTo>
                  <a:lnTo>
                    <a:pt x="244" y="536"/>
                  </a:lnTo>
                  <a:lnTo>
                    <a:pt x="225" y="524"/>
                  </a:lnTo>
                  <a:lnTo>
                    <a:pt x="206" y="511"/>
                  </a:lnTo>
                  <a:lnTo>
                    <a:pt x="187" y="496"/>
                  </a:lnTo>
                  <a:lnTo>
                    <a:pt x="168" y="482"/>
                  </a:lnTo>
                  <a:lnTo>
                    <a:pt x="152" y="465"/>
                  </a:lnTo>
                  <a:lnTo>
                    <a:pt x="137" y="448"/>
                  </a:lnTo>
                  <a:lnTo>
                    <a:pt x="120" y="429"/>
                  </a:lnTo>
                  <a:lnTo>
                    <a:pt x="105" y="412"/>
                  </a:lnTo>
                  <a:lnTo>
                    <a:pt x="93" y="391"/>
                  </a:lnTo>
                  <a:lnTo>
                    <a:pt x="80" y="372"/>
                  </a:lnTo>
                  <a:lnTo>
                    <a:pt x="68" y="351"/>
                  </a:lnTo>
                  <a:lnTo>
                    <a:pt x="57" y="330"/>
                  </a:lnTo>
                  <a:lnTo>
                    <a:pt x="47" y="309"/>
                  </a:lnTo>
                  <a:lnTo>
                    <a:pt x="38" y="286"/>
                  </a:lnTo>
                  <a:lnTo>
                    <a:pt x="32" y="263"/>
                  </a:lnTo>
                  <a:lnTo>
                    <a:pt x="23" y="240"/>
                  </a:lnTo>
                  <a:lnTo>
                    <a:pt x="19" y="217"/>
                  </a:lnTo>
                  <a:lnTo>
                    <a:pt x="15" y="194"/>
                  </a:lnTo>
                  <a:lnTo>
                    <a:pt x="11" y="168"/>
                  </a:lnTo>
                  <a:lnTo>
                    <a:pt x="9" y="143"/>
                  </a:lnTo>
                  <a:lnTo>
                    <a:pt x="9" y="118"/>
                  </a:lnTo>
                  <a:lnTo>
                    <a:pt x="9" y="89"/>
                  </a:lnTo>
                  <a:lnTo>
                    <a:pt x="13" y="59"/>
                  </a:lnTo>
                  <a:lnTo>
                    <a:pt x="17" y="30"/>
                  </a:lnTo>
                  <a:lnTo>
                    <a:pt x="23" y="0"/>
                  </a:lnTo>
                  <a:lnTo>
                    <a:pt x="17" y="7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E5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4" name="Freeform 754"/>
            <p:cNvSpPr>
              <a:spLocks/>
            </p:cNvSpPr>
            <p:nvPr/>
          </p:nvSpPr>
          <p:spPr bwMode="auto">
            <a:xfrm>
              <a:off x="4218" y="1872"/>
              <a:ext cx="825" cy="616"/>
            </a:xfrm>
            <a:custGeom>
              <a:avLst/>
              <a:gdLst>
                <a:gd name="T0" fmla="*/ 9 w 825"/>
                <a:gd name="T1" fmla="*/ 38 h 616"/>
                <a:gd name="T2" fmla="*/ 3 w 825"/>
                <a:gd name="T3" fmla="*/ 93 h 616"/>
                <a:gd name="T4" fmla="*/ 3 w 825"/>
                <a:gd name="T5" fmla="*/ 147 h 616"/>
                <a:gd name="T6" fmla="*/ 7 w 825"/>
                <a:gd name="T7" fmla="*/ 198 h 616"/>
                <a:gd name="T8" fmla="*/ 17 w 825"/>
                <a:gd name="T9" fmla="*/ 246 h 616"/>
                <a:gd name="T10" fmla="*/ 30 w 825"/>
                <a:gd name="T11" fmla="*/ 292 h 616"/>
                <a:gd name="T12" fmla="*/ 49 w 825"/>
                <a:gd name="T13" fmla="*/ 336 h 616"/>
                <a:gd name="T14" fmla="*/ 72 w 825"/>
                <a:gd name="T15" fmla="*/ 378 h 616"/>
                <a:gd name="T16" fmla="*/ 99 w 825"/>
                <a:gd name="T17" fmla="*/ 418 h 616"/>
                <a:gd name="T18" fmla="*/ 129 w 825"/>
                <a:gd name="T19" fmla="*/ 454 h 616"/>
                <a:gd name="T20" fmla="*/ 162 w 825"/>
                <a:gd name="T21" fmla="*/ 488 h 616"/>
                <a:gd name="T22" fmla="*/ 200 w 825"/>
                <a:gd name="T23" fmla="*/ 517 h 616"/>
                <a:gd name="T24" fmla="*/ 238 w 825"/>
                <a:gd name="T25" fmla="*/ 544 h 616"/>
                <a:gd name="T26" fmla="*/ 280 w 825"/>
                <a:gd name="T27" fmla="*/ 567 h 616"/>
                <a:gd name="T28" fmla="*/ 324 w 825"/>
                <a:gd name="T29" fmla="*/ 586 h 616"/>
                <a:gd name="T30" fmla="*/ 371 w 825"/>
                <a:gd name="T31" fmla="*/ 601 h 616"/>
                <a:gd name="T32" fmla="*/ 419 w 825"/>
                <a:gd name="T33" fmla="*/ 610 h 616"/>
                <a:gd name="T34" fmla="*/ 469 w 825"/>
                <a:gd name="T35" fmla="*/ 616 h 616"/>
                <a:gd name="T36" fmla="*/ 518 w 825"/>
                <a:gd name="T37" fmla="*/ 616 h 616"/>
                <a:gd name="T38" fmla="*/ 564 w 825"/>
                <a:gd name="T39" fmla="*/ 612 h 616"/>
                <a:gd name="T40" fmla="*/ 629 w 825"/>
                <a:gd name="T41" fmla="*/ 597 h 616"/>
                <a:gd name="T42" fmla="*/ 713 w 825"/>
                <a:gd name="T43" fmla="*/ 565 h 616"/>
                <a:gd name="T44" fmla="*/ 787 w 825"/>
                <a:gd name="T45" fmla="*/ 521 h 616"/>
                <a:gd name="T46" fmla="*/ 823 w 825"/>
                <a:gd name="T47" fmla="*/ 488 h 616"/>
                <a:gd name="T48" fmla="*/ 791 w 825"/>
                <a:gd name="T49" fmla="*/ 509 h 616"/>
                <a:gd name="T50" fmla="*/ 715 w 825"/>
                <a:gd name="T51" fmla="*/ 555 h 616"/>
                <a:gd name="T52" fmla="*/ 654 w 825"/>
                <a:gd name="T53" fmla="*/ 582 h 616"/>
                <a:gd name="T54" fmla="*/ 610 w 825"/>
                <a:gd name="T55" fmla="*/ 595 h 616"/>
                <a:gd name="T56" fmla="*/ 564 w 825"/>
                <a:gd name="T57" fmla="*/ 603 h 616"/>
                <a:gd name="T58" fmla="*/ 518 w 825"/>
                <a:gd name="T59" fmla="*/ 607 h 616"/>
                <a:gd name="T60" fmla="*/ 469 w 825"/>
                <a:gd name="T61" fmla="*/ 607 h 616"/>
                <a:gd name="T62" fmla="*/ 421 w 825"/>
                <a:gd name="T63" fmla="*/ 603 h 616"/>
                <a:gd name="T64" fmla="*/ 373 w 825"/>
                <a:gd name="T65" fmla="*/ 593 h 616"/>
                <a:gd name="T66" fmla="*/ 328 w 825"/>
                <a:gd name="T67" fmla="*/ 578 h 616"/>
                <a:gd name="T68" fmla="*/ 284 w 825"/>
                <a:gd name="T69" fmla="*/ 561 h 616"/>
                <a:gd name="T70" fmla="*/ 242 w 825"/>
                <a:gd name="T71" fmla="*/ 538 h 616"/>
                <a:gd name="T72" fmla="*/ 204 w 825"/>
                <a:gd name="T73" fmla="*/ 511 h 616"/>
                <a:gd name="T74" fmla="*/ 169 w 825"/>
                <a:gd name="T75" fmla="*/ 481 h 616"/>
                <a:gd name="T76" fmla="*/ 135 w 825"/>
                <a:gd name="T77" fmla="*/ 450 h 616"/>
                <a:gd name="T78" fmla="*/ 106 w 825"/>
                <a:gd name="T79" fmla="*/ 412 h 616"/>
                <a:gd name="T80" fmla="*/ 78 w 825"/>
                <a:gd name="T81" fmla="*/ 374 h 616"/>
                <a:gd name="T82" fmla="*/ 57 w 825"/>
                <a:gd name="T83" fmla="*/ 332 h 616"/>
                <a:gd name="T84" fmla="*/ 38 w 825"/>
                <a:gd name="T85" fmla="*/ 290 h 616"/>
                <a:gd name="T86" fmla="*/ 24 w 825"/>
                <a:gd name="T87" fmla="*/ 244 h 616"/>
                <a:gd name="T88" fmla="*/ 13 w 825"/>
                <a:gd name="T89" fmla="*/ 196 h 616"/>
                <a:gd name="T90" fmla="*/ 9 w 825"/>
                <a:gd name="T91" fmla="*/ 147 h 616"/>
                <a:gd name="T92" fmla="*/ 9 w 825"/>
                <a:gd name="T93" fmla="*/ 90 h 616"/>
                <a:gd name="T94" fmla="*/ 17 w 825"/>
                <a:gd name="T95" fmla="*/ 30 h 616"/>
                <a:gd name="T96" fmla="*/ 19 w 825"/>
                <a:gd name="T97" fmla="*/ 4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5"/>
                <a:gd name="T148" fmla="*/ 0 h 616"/>
                <a:gd name="T149" fmla="*/ 825 w 825"/>
                <a:gd name="T150" fmla="*/ 616 h 6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5" h="616">
                  <a:moveTo>
                    <a:pt x="13" y="11"/>
                  </a:moveTo>
                  <a:lnTo>
                    <a:pt x="9" y="38"/>
                  </a:lnTo>
                  <a:lnTo>
                    <a:pt x="5" y="65"/>
                  </a:lnTo>
                  <a:lnTo>
                    <a:pt x="3" y="93"/>
                  </a:lnTo>
                  <a:lnTo>
                    <a:pt x="0" y="122"/>
                  </a:lnTo>
                  <a:lnTo>
                    <a:pt x="3" y="147"/>
                  </a:lnTo>
                  <a:lnTo>
                    <a:pt x="3" y="172"/>
                  </a:lnTo>
                  <a:lnTo>
                    <a:pt x="7" y="198"/>
                  </a:lnTo>
                  <a:lnTo>
                    <a:pt x="11" y="221"/>
                  </a:lnTo>
                  <a:lnTo>
                    <a:pt x="17" y="246"/>
                  </a:lnTo>
                  <a:lnTo>
                    <a:pt x="24" y="269"/>
                  </a:lnTo>
                  <a:lnTo>
                    <a:pt x="30" y="292"/>
                  </a:lnTo>
                  <a:lnTo>
                    <a:pt x="40" y="315"/>
                  </a:lnTo>
                  <a:lnTo>
                    <a:pt x="49" y="336"/>
                  </a:lnTo>
                  <a:lnTo>
                    <a:pt x="61" y="357"/>
                  </a:lnTo>
                  <a:lnTo>
                    <a:pt x="72" y="378"/>
                  </a:lnTo>
                  <a:lnTo>
                    <a:pt x="85" y="397"/>
                  </a:lnTo>
                  <a:lnTo>
                    <a:pt x="99" y="418"/>
                  </a:lnTo>
                  <a:lnTo>
                    <a:pt x="114" y="437"/>
                  </a:lnTo>
                  <a:lnTo>
                    <a:pt x="129" y="454"/>
                  </a:lnTo>
                  <a:lnTo>
                    <a:pt x="146" y="471"/>
                  </a:lnTo>
                  <a:lnTo>
                    <a:pt x="162" y="488"/>
                  </a:lnTo>
                  <a:lnTo>
                    <a:pt x="181" y="502"/>
                  </a:lnTo>
                  <a:lnTo>
                    <a:pt x="200" y="517"/>
                  </a:lnTo>
                  <a:lnTo>
                    <a:pt x="219" y="532"/>
                  </a:lnTo>
                  <a:lnTo>
                    <a:pt x="238" y="544"/>
                  </a:lnTo>
                  <a:lnTo>
                    <a:pt x="259" y="557"/>
                  </a:lnTo>
                  <a:lnTo>
                    <a:pt x="280" y="567"/>
                  </a:lnTo>
                  <a:lnTo>
                    <a:pt x="303" y="578"/>
                  </a:lnTo>
                  <a:lnTo>
                    <a:pt x="324" y="586"/>
                  </a:lnTo>
                  <a:lnTo>
                    <a:pt x="347" y="593"/>
                  </a:lnTo>
                  <a:lnTo>
                    <a:pt x="371" y="601"/>
                  </a:lnTo>
                  <a:lnTo>
                    <a:pt x="396" y="605"/>
                  </a:lnTo>
                  <a:lnTo>
                    <a:pt x="419" y="610"/>
                  </a:lnTo>
                  <a:lnTo>
                    <a:pt x="444" y="614"/>
                  </a:lnTo>
                  <a:lnTo>
                    <a:pt x="469" y="616"/>
                  </a:lnTo>
                  <a:lnTo>
                    <a:pt x="495" y="616"/>
                  </a:lnTo>
                  <a:lnTo>
                    <a:pt x="518" y="616"/>
                  </a:lnTo>
                  <a:lnTo>
                    <a:pt x="541" y="614"/>
                  </a:lnTo>
                  <a:lnTo>
                    <a:pt x="564" y="612"/>
                  </a:lnTo>
                  <a:lnTo>
                    <a:pt x="587" y="607"/>
                  </a:lnTo>
                  <a:lnTo>
                    <a:pt x="629" y="597"/>
                  </a:lnTo>
                  <a:lnTo>
                    <a:pt x="671" y="582"/>
                  </a:lnTo>
                  <a:lnTo>
                    <a:pt x="713" y="565"/>
                  </a:lnTo>
                  <a:lnTo>
                    <a:pt x="751" y="544"/>
                  </a:lnTo>
                  <a:lnTo>
                    <a:pt x="787" y="521"/>
                  </a:lnTo>
                  <a:lnTo>
                    <a:pt x="821" y="494"/>
                  </a:lnTo>
                  <a:lnTo>
                    <a:pt x="823" y="488"/>
                  </a:lnTo>
                  <a:lnTo>
                    <a:pt x="825" y="479"/>
                  </a:lnTo>
                  <a:lnTo>
                    <a:pt x="791" y="509"/>
                  </a:lnTo>
                  <a:lnTo>
                    <a:pt x="753" y="534"/>
                  </a:lnTo>
                  <a:lnTo>
                    <a:pt x="715" y="555"/>
                  </a:lnTo>
                  <a:lnTo>
                    <a:pt x="675" y="574"/>
                  </a:lnTo>
                  <a:lnTo>
                    <a:pt x="654" y="582"/>
                  </a:lnTo>
                  <a:lnTo>
                    <a:pt x="631" y="588"/>
                  </a:lnTo>
                  <a:lnTo>
                    <a:pt x="610" y="595"/>
                  </a:lnTo>
                  <a:lnTo>
                    <a:pt x="587" y="599"/>
                  </a:lnTo>
                  <a:lnTo>
                    <a:pt x="564" y="603"/>
                  </a:lnTo>
                  <a:lnTo>
                    <a:pt x="543" y="605"/>
                  </a:lnTo>
                  <a:lnTo>
                    <a:pt x="518" y="607"/>
                  </a:lnTo>
                  <a:lnTo>
                    <a:pt x="495" y="607"/>
                  </a:lnTo>
                  <a:lnTo>
                    <a:pt x="469" y="607"/>
                  </a:lnTo>
                  <a:lnTo>
                    <a:pt x="444" y="605"/>
                  </a:lnTo>
                  <a:lnTo>
                    <a:pt x="421" y="603"/>
                  </a:lnTo>
                  <a:lnTo>
                    <a:pt x="398" y="599"/>
                  </a:lnTo>
                  <a:lnTo>
                    <a:pt x="373" y="593"/>
                  </a:lnTo>
                  <a:lnTo>
                    <a:pt x="350" y="586"/>
                  </a:lnTo>
                  <a:lnTo>
                    <a:pt x="328" y="578"/>
                  </a:lnTo>
                  <a:lnTo>
                    <a:pt x="305" y="570"/>
                  </a:lnTo>
                  <a:lnTo>
                    <a:pt x="284" y="561"/>
                  </a:lnTo>
                  <a:lnTo>
                    <a:pt x="263" y="549"/>
                  </a:lnTo>
                  <a:lnTo>
                    <a:pt x="242" y="538"/>
                  </a:lnTo>
                  <a:lnTo>
                    <a:pt x="223" y="525"/>
                  </a:lnTo>
                  <a:lnTo>
                    <a:pt x="204" y="511"/>
                  </a:lnTo>
                  <a:lnTo>
                    <a:pt x="185" y="498"/>
                  </a:lnTo>
                  <a:lnTo>
                    <a:pt x="169" y="481"/>
                  </a:lnTo>
                  <a:lnTo>
                    <a:pt x="152" y="467"/>
                  </a:lnTo>
                  <a:lnTo>
                    <a:pt x="135" y="450"/>
                  </a:lnTo>
                  <a:lnTo>
                    <a:pt x="120" y="431"/>
                  </a:lnTo>
                  <a:lnTo>
                    <a:pt x="106" y="412"/>
                  </a:lnTo>
                  <a:lnTo>
                    <a:pt x="91" y="393"/>
                  </a:lnTo>
                  <a:lnTo>
                    <a:pt x="78" y="374"/>
                  </a:lnTo>
                  <a:lnTo>
                    <a:pt x="68" y="353"/>
                  </a:lnTo>
                  <a:lnTo>
                    <a:pt x="57" y="332"/>
                  </a:lnTo>
                  <a:lnTo>
                    <a:pt x="47" y="311"/>
                  </a:lnTo>
                  <a:lnTo>
                    <a:pt x="38" y="290"/>
                  </a:lnTo>
                  <a:lnTo>
                    <a:pt x="30" y="267"/>
                  </a:lnTo>
                  <a:lnTo>
                    <a:pt x="24" y="244"/>
                  </a:lnTo>
                  <a:lnTo>
                    <a:pt x="19" y="221"/>
                  </a:lnTo>
                  <a:lnTo>
                    <a:pt x="13" y="196"/>
                  </a:lnTo>
                  <a:lnTo>
                    <a:pt x="11" y="172"/>
                  </a:lnTo>
                  <a:lnTo>
                    <a:pt x="9" y="147"/>
                  </a:lnTo>
                  <a:lnTo>
                    <a:pt x="9" y="122"/>
                  </a:lnTo>
                  <a:lnTo>
                    <a:pt x="9" y="90"/>
                  </a:lnTo>
                  <a:lnTo>
                    <a:pt x="13" y="61"/>
                  </a:lnTo>
                  <a:lnTo>
                    <a:pt x="17" y="30"/>
                  </a:lnTo>
                  <a:lnTo>
                    <a:pt x="24" y="0"/>
                  </a:lnTo>
                  <a:lnTo>
                    <a:pt x="19" y="4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E5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5" name="Freeform 755"/>
            <p:cNvSpPr>
              <a:spLocks/>
            </p:cNvSpPr>
            <p:nvPr/>
          </p:nvSpPr>
          <p:spPr bwMode="auto">
            <a:xfrm>
              <a:off x="4223" y="1868"/>
              <a:ext cx="820" cy="616"/>
            </a:xfrm>
            <a:custGeom>
              <a:avLst/>
              <a:gdLst>
                <a:gd name="T0" fmla="*/ 8 w 820"/>
                <a:gd name="T1" fmla="*/ 38 h 616"/>
                <a:gd name="T2" fmla="*/ 0 w 820"/>
                <a:gd name="T3" fmla="*/ 97 h 616"/>
                <a:gd name="T4" fmla="*/ 0 w 820"/>
                <a:gd name="T5" fmla="*/ 151 h 616"/>
                <a:gd name="T6" fmla="*/ 6 w 820"/>
                <a:gd name="T7" fmla="*/ 202 h 616"/>
                <a:gd name="T8" fmla="*/ 14 w 820"/>
                <a:gd name="T9" fmla="*/ 248 h 616"/>
                <a:gd name="T10" fmla="*/ 29 w 820"/>
                <a:gd name="T11" fmla="*/ 294 h 616"/>
                <a:gd name="T12" fmla="*/ 48 w 820"/>
                <a:gd name="T13" fmla="*/ 338 h 616"/>
                <a:gd name="T14" fmla="*/ 71 w 820"/>
                <a:gd name="T15" fmla="*/ 380 h 616"/>
                <a:gd name="T16" fmla="*/ 96 w 820"/>
                <a:gd name="T17" fmla="*/ 420 h 616"/>
                <a:gd name="T18" fmla="*/ 128 w 820"/>
                <a:gd name="T19" fmla="*/ 456 h 616"/>
                <a:gd name="T20" fmla="*/ 159 w 820"/>
                <a:gd name="T21" fmla="*/ 490 h 616"/>
                <a:gd name="T22" fmla="*/ 197 w 820"/>
                <a:gd name="T23" fmla="*/ 519 h 616"/>
                <a:gd name="T24" fmla="*/ 235 w 820"/>
                <a:gd name="T25" fmla="*/ 544 h 616"/>
                <a:gd name="T26" fmla="*/ 277 w 820"/>
                <a:gd name="T27" fmla="*/ 567 h 616"/>
                <a:gd name="T28" fmla="*/ 321 w 820"/>
                <a:gd name="T29" fmla="*/ 586 h 616"/>
                <a:gd name="T30" fmla="*/ 368 w 820"/>
                <a:gd name="T31" fmla="*/ 601 h 616"/>
                <a:gd name="T32" fmla="*/ 416 w 820"/>
                <a:gd name="T33" fmla="*/ 611 h 616"/>
                <a:gd name="T34" fmla="*/ 464 w 820"/>
                <a:gd name="T35" fmla="*/ 616 h 616"/>
                <a:gd name="T36" fmla="*/ 513 w 820"/>
                <a:gd name="T37" fmla="*/ 616 h 616"/>
                <a:gd name="T38" fmla="*/ 559 w 820"/>
                <a:gd name="T39" fmla="*/ 611 h 616"/>
                <a:gd name="T40" fmla="*/ 626 w 820"/>
                <a:gd name="T41" fmla="*/ 597 h 616"/>
                <a:gd name="T42" fmla="*/ 708 w 820"/>
                <a:gd name="T43" fmla="*/ 565 h 616"/>
                <a:gd name="T44" fmla="*/ 784 w 820"/>
                <a:gd name="T45" fmla="*/ 519 h 616"/>
                <a:gd name="T46" fmla="*/ 820 w 820"/>
                <a:gd name="T47" fmla="*/ 483 h 616"/>
                <a:gd name="T48" fmla="*/ 786 w 820"/>
                <a:gd name="T49" fmla="*/ 506 h 616"/>
                <a:gd name="T50" fmla="*/ 713 w 820"/>
                <a:gd name="T51" fmla="*/ 555 h 616"/>
                <a:gd name="T52" fmla="*/ 649 w 820"/>
                <a:gd name="T53" fmla="*/ 582 h 616"/>
                <a:gd name="T54" fmla="*/ 605 w 820"/>
                <a:gd name="T55" fmla="*/ 595 h 616"/>
                <a:gd name="T56" fmla="*/ 561 w 820"/>
                <a:gd name="T57" fmla="*/ 603 h 616"/>
                <a:gd name="T58" fmla="*/ 513 w 820"/>
                <a:gd name="T59" fmla="*/ 607 h 616"/>
                <a:gd name="T60" fmla="*/ 464 w 820"/>
                <a:gd name="T61" fmla="*/ 607 h 616"/>
                <a:gd name="T62" fmla="*/ 416 w 820"/>
                <a:gd name="T63" fmla="*/ 603 h 616"/>
                <a:gd name="T64" fmla="*/ 370 w 820"/>
                <a:gd name="T65" fmla="*/ 592 h 616"/>
                <a:gd name="T66" fmla="*/ 323 w 820"/>
                <a:gd name="T67" fmla="*/ 580 h 616"/>
                <a:gd name="T68" fmla="*/ 281 w 820"/>
                <a:gd name="T69" fmla="*/ 561 h 616"/>
                <a:gd name="T70" fmla="*/ 239 w 820"/>
                <a:gd name="T71" fmla="*/ 538 h 616"/>
                <a:gd name="T72" fmla="*/ 202 w 820"/>
                <a:gd name="T73" fmla="*/ 513 h 616"/>
                <a:gd name="T74" fmla="*/ 166 w 820"/>
                <a:gd name="T75" fmla="*/ 483 h 616"/>
                <a:gd name="T76" fmla="*/ 132 w 820"/>
                <a:gd name="T77" fmla="*/ 450 h 616"/>
                <a:gd name="T78" fmla="*/ 103 w 820"/>
                <a:gd name="T79" fmla="*/ 414 h 616"/>
                <a:gd name="T80" fmla="*/ 77 w 820"/>
                <a:gd name="T81" fmla="*/ 376 h 616"/>
                <a:gd name="T82" fmla="*/ 54 w 820"/>
                <a:gd name="T83" fmla="*/ 336 h 616"/>
                <a:gd name="T84" fmla="*/ 38 w 820"/>
                <a:gd name="T85" fmla="*/ 292 h 616"/>
                <a:gd name="T86" fmla="*/ 23 w 820"/>
                <a:gd name="T87" fmla="*/ 246 h 616"/>
                <a:gd name="T88" fmla="*/ 12 w 820"/>
                <a:gd name="T89" fmla="*/ 200 h 616"/>
                <a:gd name="T90" fmla="*/ 8 w 820"/>
                <a:gd name="T91" fmla="*/ 151 h 616"/>
                <a:gd name="T92" fmla="*/ 8 w 820"/>
                <a:gd name="T93" fmla="*/ 94 h 616"/>
                <a:gd name="T94" fmla="*/ 16 w 820"/>
                <a:gd name="T95" fmla="*/ 31 h 616"/>
                <a:gd name="T96" fmla="*/ 19 w 820"/>
                <a:gd name="T97" fmla="*/ 4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0"/>
                <a:gd name="T148" fmla="*/ 0 h 616"/>
                <a:gd name="T149" fmla="*/ 820 w 820"/>
                <a:gd name="T150" fmla="*/ 616 h 6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0" h="616">
                  <a:moveTo>
                    <a:pt x="14" y="8"/>
                  </a:moveTo>
                  <a:lnTo>
                    <a:pt x="8" y="38"/>
                  </a:lnTo>
                  <a:lnTo>
                    <a:pt x="4" y="67"/>
                  </a:lnTo>
                  <a:lnTo>
                    <a:pt x="0" y="97"/>
                  </a:lnTo>
                  <a:lnTo>
                    <a:pt x="0" y="126"/>
                  </a:lnTo>
                  <a:lnTo>
                    <a:pt x="0" y="151"/>
                  </a:lnTo>
                  <a:lnTo>
                    <a:pt x="2" y="176"/>
                  </a:lnTo>
                  <a:lnTo>
                    <a:pt x="6" y="202"/>
                  </a:lnTo>
                  <a:lnTo>
                    <a:pt x="10" y="225"/>
                  </a:lnTo>
                  <a:lnTo>
                    <a:pt x="14" y="248"/>
                  </a:lnTo>
                  <a:lnTo>
                    <a:pt x="23" y="271"/>
                  </a:lnTo>
                  <a:lnTo>
                    <a:pt x="29" y="294"/>
                  </a:lnTo>
                  <a:lnTo>
                    <a:pt x="38" y="317"/>
                  </a:lnTo>
                  <a:lnTo>
                    <a:pt x="48" y="338"/>
                  </a:lnTo>
                  <a:lnTo>
                    <a:pt x="59" y="359"/>
                  </a:lnTo>
                  <a:lnTo>
                    <a:pt x="71" y="380"/>
                  </a:lnTo>
                  <a:lnTo>
                    <a:pt x="84" y="399"/>
                  </a:lnTo>
                  <a:lnTo>
                    <a:pt x="96" y="420"/>
                  </a:lnTo>
                  <a:lnTo>
                    <a:pt x="111" y="437"/>
                  </a:lnTo>
                  <a:lnTo>
                    <a:pt x="128" y="456"/>
                  </a:lnTo>
                  <a:lnTo>
                    <a:pt x="143" y="473"/>
                  </a:lnTo>
                  <a:lnTo>
                    <a:pt x="159" y="490"/>
                  </a:lnTo>
                  <a:lnTo>
                    <a:pt x="178" y="504"/>
                  </a:lnTo>
                  <a:lnTo>
                    <a:pt x="197" y="519"/>
                  </a:lnTo>
                  <a:lnTo>
                    <a:pt x="216" y="532"/>
                  </a:lnTo>
                  <a:lnTo>
                    <a:pt x="235" y="544"/>
                  </a:lnTo>
                  <a:lnTo>
                    <a:pt x="256" y="557"/>
                  </a:lnTo>
                  <a:lnTo>
                    <a:pt x="277" y="567"/>
                  </a:lnTo>
                  <a:lnTo>
                    <a:pt x="298" y="578"/>
                  </a:lnTo>
                  <a:lnTo>
                    <a:pt x="321" y="586"/>
                  </a:lnTo>
                  <a:lnTo>
                    <a:pt x="345" y="595"/>
                  </a:lnTo>
                  <a:lnTo>
                    <a:pt x="368" y="601"/>
                  </a:lnTo>
                  <a:lnTo>
                    <a:pt x="391" y="605"/>
                  </a:lnTo>
                  <a:lnTo>
                    <a:pt x="416" y="611"/>
                  </a:lnTo>
                  <a:lnTo>
                    <a:pt x="439" y="614"/>
                  </a:lnTo>
                  <a:lnTo>
                    <a:pt x="464" y="616"/>
                  </a:lnTo>
                  <a:lnTo>
                    <a:pt x="490" y="616"/>
                  </a:lnTo>
                  <a:lnTo>
                    <a:pt x="513" y="616"/>
                  </a:lnTo>
                  <a:lnTo>
                    <a:pt x="536" y="614"/>
                  </a:lnTo>
                  <a:lnTo>
                    <a:pt x="559" y="611"/>
                  </a:lnTo>
                  <a:lnTo>
                    <a:pt x="582" y="607"/>
                  </a:lnTo>
                  <a:lnTo>
                    <a:pt x="626" y="597"/>
                  </a:lnTo>
                  <a:lnTo>
                    <a:pt x="668" y="582"/>
                  </a:lnTo>
                  <a:lnTo>
                    <a:pt x="708" y="565"/>
                  </a:lnTo>
                  <a:lnTo>
                    <a:pt x="748" y="544"/>
                  </a:lnTo>
                  <a:lnTo>
                    <a:pt x="784" y="519"/>
                  </a:lnTo>
                  <a:lnTo>
                    <a:pt x="818" y="492"/>
                  </a:lnTo>
                  <a:lnTo>
                    <a:pt x="820" y="483"/>
                  </a:lnTo>
                  <a:lnTo>
                    <a:pt x="820" y="477"/>
                  </a:lnTo>
                  <a:lnTo>
                    <a:pt x="786" y="506"/>
                  </a:lnTo>
                  <a:lnTo>
                    <a:pt x="750" y="532"/>
                  </a:lnTo>
                  <a:lnTo>
                    <a:pt x="713" y="555"/>
                  </a:lnTo>
                  <a:lnTo>
                    <a:pt x="670" y="574"/>
                  </a:lnTo>
                  <a:lnTo>
                    <a:pt x="649" y="582"/>
                  </a:lnTo>
                  <a:lnTo>
                    <a:pt x="628" y="588"/>
                  </a:lnTo>
                  <a:lnTo>
                    <a:pt x="605" y="595"/>
                  </a:lnTo>
                  <a:lnTo>
                    <a:pt x="584" y="599"/>
                  </a:lnTo>
                  <a:lnTo>
                    <a:pt x="561" y="603"/>
                  </a:lnTo>
                  <a:lnTo>
                    <a:pt x="538" y="607"/>
                  </a:lnTo>
                  <a:lnTo>
                    <a:pt x="513" y="607"/>
                  </a:lnTo>
                  <a:lnTo>
                    <a:pt x="490" y="609"/>
                  </a:lnTo>
                  <a:lnTo>
                    <a:pt x="464" y="607"/>
                  </a:lnTo>
                  <a:lnTo>
                    <a:pt x="441" y="605"/>
                  </a:lnTo>
                  <a:lnTo>
                    <a:pt x="416" y="603"/>
                  </a:lnTo>
                  <a:lnTo>
                    <a:pt x="393" y="599"/>
                  </a:lnTo>
                  <a:lnTo>
                    <a:pt x="370" y="592"/>
                  </a:lnTo>
                  <a:lnTo>
                    <a:pt x="347" y="586"/>
                  </a:lnTo>
                  <a:lnTo>
                    <a:pt x="323" y="580"/>
                  </a:lnTo>
                  <a:lnTo>
                    <a:pt x="302" y="571"/>
                  </a:lnTo>
                  <a:lnTo>
                    <a:pt x="281" y="561"/>
                  </a:lnTo>
                  <a:lnTo>
                    <a:pt x="260" y="550"/>
                  </a:lnTo>
                  <a:lnTo>
                    <a:pt x="239" y="538"/>
                  </a:lnTo>
                  <a:lnTo>
                    <a:pt x="220" y="525"/>
                  </a:lnTo>
                  <a:lnTo>
                    <a:pt x="202" y="513"/>
                  </a:lnTo>
                  <a:lnTo>
                    <a:pt x="183" y="498"/>
                  </a:lnTo>
                  <a:lnTo>
                    <a:pt x="166" y="483"/>
                  </a:lnTo>
                  <a:lnTo>
                    <a:pt x="149" y="466"/>
                  </a:lnTo>
                  <a:lnTo>
                    <a:pt x="132" y="450"/>
                  </a:lnTo>
                  <a:lnTo>
                    <a:pt x="117" y="433"/>
                  </a:lnTo>
                  <a:lnTo>
                    <a:pt x="103" y="414"/>
                  </a:lnTo>
                  <a:lnTo>
                    <a:pt x="90" y="395"/>
                  </a:lnTo>
                  <a:lnTo>
                    <a:pt x="77" y="376"/>
                  </a:lnTo>
                  <a:lnTo>
                    <a:pt x="65" y="355"/>
                  </a:lnTo>
                  <a:lnTo>
                    <a:pt x="54" y="336"/>
                  </a:lnTo>
                  <a:lnTo>
                    <a:pt x="46" y="313"/>
                  </a:lnTo>
                  <a:lnTo>
                    <a:pt x="38" y="292"/>
                  </a:lnTo>
                  <a:lnTo>
                    <a:pt x="29" y="269"/>
                  </a:lnTo>
                  <a:lnTo>
                    <a:pt x="23" y="246"/>
                  </a:lnTo>
                  <a:lnTo>
                    <a:pt x="16" y="223"/>
                  </a:lnTo>
                  <a:lnTo>
                    <a:pt x="12" y="200"/>
                  </a:lnTo>
                  <a:lnTo>
                    <a:pt x="10" y="176"/>
                  </a:lnTo>
                  <a:lnTo>
                    <a:pt x="8" y="151"/>
                  </a:lnTo>
                  <a:lnTo>
                    <a:pt x="8" y="126"/>
                  </a:lnTo>
                  <a:lnTo>
                    <a:pt x="8" y="94"/>
                  </a:lnTo>
                  <a:lnTo>
                    <a:pt x="12" y="63"/>
                  </a:lnTo>
                  <a:lnTo>
                    <a:pt x="16" y="31"/>
                  </a:lnTo>
                  <a:lnTo>
                    <a:pt x="25" y="0"/>
                  </a:lnTo>
                  <a:lnTo>
                    <a:pt x="19" y="4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E5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6" name="Freeform 756"/>
            <p:cNvSpPr>
              <a:spLocks/>
            </p:cNvSpPr>
            <p:nvPr/>
          </p:nvSpPr>
          <p:spPr bwMode="auto">
            <a:xfrm>
              <a:off x="4227" y="1864"/>
              <a:ext cx="818" cy="615"/>
            </a:xfrm>
            <a:custGeom>
              <a:avLst/>
              <a:gdLst>
                <a:gd name="T0" fmla="*/ 8 w 818"/>
                <a:gd name="T1" fmla="*/ 38 h 615"/>
                <a:gd name="T2" fmla="*/ 0 w 818"/>
                <a:gd name="T3" fmla="*/ 98 h 615"/>
                <a:gd name="T4" fmla="*/ 0 w 818"/>
                <a:gd name="T5" fmla="*/ 155 h 615"/>
                <a:gd name="T6" fmla="*/ 4 w 818"/>
                <a:gd name="T7" fmla="*/ 204 h 615"/>
                <a:gd name="T8" fmla="*/ 15 w 818"/>
                <a:gd name="T9" fmla="*/ 252 h 615"/>
                <a:gd name="T10" fmla="*/ 29 w 818"/>
                <a:gd name="T11" fmla="*/ 298 h 615"/>
                <a:gd name="T12" fmla="*/ 48 w 818"/>
                <a:gd name="T13" fmla="*/ 340 h 615"/>
                <a:gd name="T14" fmla="*/ 69 w 818"/>
                <a:gd name="T15" fmla="*/ 382 h 615"/>
                <a:gd name="T16" fmla="*/ 97 w 818"/>
                <a:gd name="T17" fmla="*/ 420 h 615"/>
                <a:gd name="T18" fmla="*/ 126 w 818"/>
                <a:gd name="T19" fmla="*/ 458 h 615"/>
                <a:gd name="T20" fmla="*/ 160 w 818"/>
                <a:gd name="T21" fmla="*/ 489 h 615"/>
                <a:gd name="T22" fmla="*/ 195 w 818"/>
                <a:gd name="T23" fmla="*/ 519 h 615"/>
                <a:gd name="T24" fmla="*/ 233 w 818"/>
                <a:gd name="T25" fmla="*/ 546 h 615"/>
                <a:gd name="T26" fmla="*/ 275 w 818"/>
                <a:gd name="T27" fmla="*/ 569 h 615"/>
                <a:gd name="T28" fmla="*/ 319 w 818"/>
                <a:gd name="T29" fmla="*/ 586 h 615"/>
                <a:gd name="T30" fmla="*/ 364 w 818"/>
                <a:gd name="T31" fmla="*/ 601 h 615"/>
                <a:gd name="T32" fmla="*/ 412 w 818"/>
                <a:gd name="T33" fmla="*/ 611 h 615"/>
                <a:gd name="T34" fmla="*/ 460 w 818"/>
                <a:gd name="T35" fmla="*/ 615 h 615"/>
                <a:gd name="T36" fmla="*/ 509 w 818"/>
                <a:gd name="T37" fmla="*/ 615 h 615"/>
                <a:gd name="T38" fmla="*/ 555 w 818"/>
                <a:gd name="T39" fmla="*/ 611 h 615"/>
                <a:gd name="T40" fmla="*/ 601 w 818"/>
                <a:gd name="T41" fmla="*/ 603 h 615"/>
                <a:gd name="T42" fmla="*/ 645 w 818"/>
                <a:gd name="T43" fmla="*/ 590 h 615"/>
                <a:gd name="T44" fmla="*/ 706 w 818"/>
                <a:gd name="T45" fmla="*/ 563 h 615"/>
                <a:gd name="T46" fmla="*/ 782 w 818"/>
                <a:gd name="T47" fmla="*/ 517 h 615"/>
                <a:gd name="T48" fmla="*/ 816 w 818"/>
                <a:gd name="T49" fmla="*/ 481 h 615"/>
                <a:gd name="T50" fmla="*/ 784 w 818"/>
                <a:gd name="T51" fmla="*/ 504 h 615"/>
                <a:gd name="T52" fmla="*/ 730 w 818"/>
                <a:gd name="T53" fmla="*/ 542 h 615"/>
                <a:gd name="T54" fmla="*/ 690 w 818"/>
                <a:gd name="T55" fmla="*/ 563 h 615"/>
                <a:gd name="T56" fmla="*/ 648 w 818"/>
                <a:gd name="T57" fmla="*/ 582 h 615"/>
                <a:gd name="T58" fmla="*/ 603 w 818"/>
                <a:gd name="T59" fmla="*/ 594 h 615"/>
                <a:gd name="T60" fmla="*/ 557 w 818"/>
                <a:gd name="T61" fmla="*/ 603 h 615"/>
                <a:gd name="T62" fmla="*/ 511 w 818"/>
                <a:gd name="T63" fmla="*/ 609 h 615"/>
                <a:gd name="T64" fmla="*/ 460 w 818"/>
                <a:gd name="T65" fmla="*/ 609 h 615"/>
                <a:gd name="T66" fmla="*/ 412 w 818"/>
                <a:gd name="T67" fmla="*/ 603 h 615"/>
                <a:gd name="T68" fmla="*/ 366 w 818"/>
                <a:gd name="T69" fmla="*/ 594 h 615"/>
                <a:gd name="T70" fmla="*/ 322 w 818"/>
                <a:gd name="T71" fmla="*/ 580 h 615"/>
                <a:gd name="T72" fmla="*/ 277 w 818"/>
                <a:gd name="T73" fmla="*/ 561 h 615"/>
                <a:gd name="T74" fmla="*/ 237 w 818"/>
                <a:gd name="T75" fmla="*/ 540 h 615"/>
                <a:gd name="T76" fmla="*/ 200 w 818"/>
                <a:gd name="T77" fmla="*/ 515 h 615"/>
                <a:gd name="T78" fmla="*/ 164 w 818"/>
                <a:gd name="T79" fmla="*/ 485 h 615"/>
                <a:gd name="T80" fmla="*/ 132 w 818"/>
                <a:gd name="T81" fmla="*/ 452 h 615"/>
                <a:gd name="T82" fmla="*/ 103 w 818"/>
                <a:gd name="T83" fmla="*/ 416 h 615"/>
                <a:gd name="T84" fmla="*/ 76 w 818"/>
                <a:gd name="T85" fmla="*/ 378 h 615"/>
                <a:gd name="T86" fmla="*/ 55 w 818"/>
                <a:gd name="T87" fmla="*/ 338 h 615"/>
                <a:gd name="T88" fmla="*/ 36 w 818"/>
                <a:gd name="T89" fmla="*/ 294 h 615"/>
                <a:gd name="T90" fmla="*/ 23 w 818"/>
                <a:gd name="T91" fmla="*/ 250 h 615"/>
                <a:gd name="T92" fmla="*/ 12 w 818"/>
                <a:gd name="T93" fmla="*/ 204 h 615"/>
                <a:gd name="T94" fmla="*/ 8 w 818"/>
                <a:gd name="T95" fmla="*/ 155 h 615"/>
                <a:gd name="T96" fmla="*/ 8 w 818"/>
                <a:gd name="T97" fmla="*/ 96 h 615"/>
                <a:gd name="T98" fmla="*/ 17 w 818"/>
                <a:gd name="T99" fmla="*/ 31 h 615"/>
                <a:gd name="T100" fmla="*/ 21 w 818"/>
                <a:gd name="T101" fmla="*/ 4 h 6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18"/>
                <a:gd name="T154" fmla="*/ 0 h 615"/>
                <a:gd name="T155" fmla="*/ 818 w 818"/>
                <a:gd name="T156" fmla="*/ 615 h 61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18" h="615">
                  <a:moveTo>
                    <a:pt x="15" y="8"/>
                  </a:moveTo>
                  <a:lnTo>
                    <a:pt x="8" y="38"/>
                  </a:lnTo>
                  <a:lnTo>
                    <a:pt x="4" y="69"/>
                  </a:lnTo>
                  <a:lnTo>
                    <a:pt x="0" y="98"/>
                  </a:lnTo>
                  <a:lnTo>
                    <a:pt x="0" y="130"/>
                  </a:lnTo>
                  <a:lnTo>
                    <a:pt x="0" y="155"/>
                  </a:lnTo>
                  <a:lnTo>
                    <a:pt x="2" y="180"/>
                  </a:lnTo>
                  <a:lnTo>
                    <a:pt x="4" y="204"/>
                  </a:lnTo>
                  <a:lnTo>
                    <a:pt x="10" y="229"/>
                  </a:lnTo>
                  <a:lnTo>
                    <a:pt x="15" y="252"/>
                  </a:lnTo>
                  <a:lnTo>
                    <a:pt x="21" y="275"/>
                  </a:lnTo>
                  <a:lnTo>
                    <a:pt x="29" y="298"/>
                  </a:lnTo>
                  <a:lnTo>
                    <a:pt x="38" y="319"/>
                  </a:lnTo>
                  <a:lnTo>
                    <a:pt x="48" y="340"/>
                  </a:lnTo>
                  <a:lnTo>
                    <a:pt x="59" y="361"/>
                  </a:lnTo>
                  <a:lnTo>
                    <a:pt x="69" y="382"/>
                  </a:lnTo>
                  <a:lnTo>
                    <a:pt x="82" y="401"/>
                  </a:lnTo>
                  <a:lnTo>
                    <a:pt x="97" y="420"/>
                  </a:lnTo>
                  <a:lnTo>
                    <a:pt x="111" y="439"/>
                  </a:lnTo>
                  <a:lnTo>
                    <a:pt x="126" y="458"/>
                  </a:lnTo>
                  <a:lnTo>
                    <a:pt x="143" y="475"/>
                  </a:lnTo>
                  <a:lnTo>
                    <a:pt x="160" y="489"/>
                  </a:lnTo>
                  <a:lnTo>
                    <a:pt x="176" y="506"/>
                  </a:lnTo>
                  <a:lnTo>
                    <a:pt x="195" y="519"/>
                  </a:lnTo>
                  <a:lnTo>
                    <a:pt x="214" y="533"/>
                  </a:lnTo>
                  <a:lnTo>
                    <a:pt x="233" y="546"/>
                  </a:lnTo>
                  <a:lnTo>
                    <a:pt x="254" y="557"/>
                  </a:lnTo>
                  <a:lnTo>
                    <a:pt x="275" y="569"/>
                  </a:lnTo>
                  <a:lnTo>
                    <a:pt x="296" y="578"/>
                  </a:lnTo>
                  <a:lnTo>
                    <a:pt x="319" y="586"/>
                  </a:lnTo>
                  <a:lnTo>
                    <a:pt x="341" y="594"/>
                  </a:lnTo>
                  <a:lnTo>
                    <a:pt x="364" y="601"/>
                  </a:lnTo>
                  <a:lnTo>
                    <a:pt x="389" y="607"/>
                  </a:lnTo>
                  <a:lnTo>
                    <a:pt x="412" y="611"/>
                  </a:lnTo>
                  <a:lnTo>
                    <a:pt x="435" y="613"/>
                  </a:lnTo>
                  <a:lnTo>
                    <a:pt x="460" y="615"/>
                  </a:lnTo>
                  <a:lnTo>
                    <a:pt x="486" y="615"/>
                  </a:lnTo>
                  <a:lnTo>
                    <a:pt x="509" y="615"/>
                  </a:lnTo>
                  <a:lnTo>
                    <a:pt x="534" y="613"/>
                  </a:lnTo>
                  <a:lnTo>
                    <a:pt x="555" y="611"/>
                  </a:lnTo>
                  <a:lnTo>
                    <a:pt x="578" y="607"/>
                  </a:lnTo>
                  <a:lnTo>
                    <a:pt x="601" y="603"/>
                  </a:lnTo>
                  <a:lnTo>
                    <a:pt x="622" y="596"/>
                  </a:lnTo>
                  <a:lnTo>
                    <a:pt x="645" y="590"/>
                  </a:lnTo>
                  <a:lnTo>
                    <a:pt x="666" y="582"/>
                  </a:lnTo>
                  <a:lnTo>
                    <a:pt x="706" y="563"/>
                  </a:lnTo>
                  <a:lnTo>
                    <a:pt x="744" y="542"/>
                  </a:lnTo>
                  <a:lnTo>
                    <a:pt x="782" y="517"/>
                  </a:lnTo>
                  <a:lnTo>
                    <a:pt x="816" y="487"/>
                  </a:lnTo>
                  <a:lnTo>
                    <a:pt x="816" y="481"/>
                  </a:lnTo>
                  <a:lnTo>
                    <a:pt x="818" y="475"/>
                  </a:lnTo>
                  <a:lnTo>
                    <a:pt x="784" y="504"/>
                  </a:lnTo>
                  <a:lnTo>
                    <a:pt x="748" y="531"/>
                  </a:lnTo>
                  <a:lnTo>
                    <a:pt x="730" y="542"/>
                  </a:lnTo>
                  <a:lnTo>
                    <a:pt x="709" y="554"/>
                  </a:lnTo>
                  <a:lnTo>
                    <a:pt x="690" y="563"/>
                  </a:lnTo>
                  <a:lnTo>
                    <a:pt x="669" y="573"/>
                  </a:lnTo>
                  <a:lnTo>
                    <a:pt x="648" y="582"/>
                  </a:lnTo>
                  <a:lnTo>
                    <a:pt x="624" y="588"/>
                  </a:lnTo>
                  <a:lnTo>
                    <a:pt x="603" y="594"/>
                  </a:lnTo>
                  <a:lnTo>
                    <a:pt x="580" y="599"/>
                  </a:lnTo>
                  <a:lnTo>
                    <a:pt x="557" y="603"/>
                  </a:lnTo>
                  <a:lnTo>
                    <a:pt x="534" y="607"/>
                  </a:lnTo>
                  <a:lnTo>
                    <a:pt x="511" y="609"/>
                  </a:lnTo>
                  <a:lnTo>
                    <a:pt x="486" y="609"/>
                  </a:lnTo>
                  <a:lnTo>
                    <a:pt x="460" y="609"/>
                  </a:lnTo>
                  <a:lnTo>
                    <a:pt x="437" y="607"/>
                  </a:lnTo>
                  <a:lnTo>
                    <a:pt x="412" y="603"/>
                  </a:lnTo>
                  <a:lnTo>
                    <a:pt x="389" y="599"/>
                  </a:lnTo>
                  <a:lnTo>
                    <a:pt x="366" y="594"/>
                  </a:lnTo>
                  <a:lnTo>
                    <a:pt x="343" y="588"/>
                  </a:lnTo>
                  <a:lnTo>
                    <a:pt x="322" y="580"/>
                  </a:lnTo>
                  <a:lnTo>
                    <a:pt x="301" y="571"/>
                  </a:lnTo>
                  <a:lnTo>
                    <a:pt x="277" y="561"/>
                  </a:lnTo>
                  <a:lnTo>
                    <a:pt x="259" y="550"/>
                  </a:lnTo>
                  <a:lnTo>
                    <a:pt x="237" y="540"/>
                  </a:lnTo>
                  <a:lnTo>
                    <a:pt x="219" y="527"/>
                  </a:lnTo>
                  <a:lnTo>
                    <a:pt x="200" y="515"/>
                  </a:lnTo>
                  <a:lnTo>
                    <a:pt x="181" y="500"/>
                  </a:lnTo>
                  <a:lnTo>
                    <a:pt x="164" y="485"/>
                  </a:lnTo>
                  <a:lnTo>
                    <a:pt x="147" y="468"/>
                  </a:lnTo>
                  <a:lnTo>
                    <a:pt x="132" y="452"/>
                  </a:lnTo>
                  <a:lnTo>
                    <a:pt x="116" y="435"/>
                  </a:lnTo>
                  <a:lnTo>
                    <a:pt x="103" y="416"/>
                  </a:lnTo>
                  <a:lnTo>
                    <a:pt x="88" y="397"/>
                  </a:lnTo>
                  <a:lnTo>
                    <a:pt x="76" y="378"/>
                  </a:lnTo>
                  <a:lnTo>
                    <a:pt x="65" y="359"/>
                  </a:lnTo>
                  <a:lnTo>
                    <a:pt x="55" y="338"/>
                  </a:lnTo>
                  <a:lnTo>
                    <a:pt x="44" y="317"/>
                  </a:lnTo>
                  <a:lnTo>
                    <a:pt x="36" y="294"/>
                  </a:lnTo>
                  <a:lnTo>
                    <a:pt x="29" y="273"/>
                  </a:lnTo>
                  <a:lnTo>
                    <a:pt x="23" y="250"/>
                  </a:lnTo>
                  <a:lnTo>
                    <a:pt x="17" y="227"/>
                  </a:lnTo>
                  <a:lnTo>
                    <a:pt x="12" y="204"/>
                  </a:lnTo>
                  <a:lnTo>
                    <a:pt x="10" y="178"/>
                  </a:lnTo>
                  <a:lnTo>
                    <a:pt x="8" y="155"/>
                  </a:lnTo>
                  <a:lnTo>
                    <a:pt x="6" y="130"/>
                  </a:lnTo>
                  <a:lnTo>
                    <a:pt x="8" y="96"/>
                  </a:lnTo>
                  <a:lnTo>
                    <a:pt x="12" y="63"/>
                  </a:lnTo>
                  <a:lnTo>
                    <a:pt x="17" y="31"/>
                  </a:lnTo>
                  <a:lnTo>
                    <a:pt x="25" y="0"/>
                  </a:lnTo>
                  <a:lnTo>
                    <a:pt x="21" y="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E5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7" name="Freeform 757"/>
            <p:cNvSpPr>
              <a:spLocks/>
            </p:cNvSpPr>
            <p:nvPr/>
          </p:nvSpPr>
          <p:spPr bwMode="auto">
            <a:xfrm>
              <a:off x="4231" y="1860"/>
              <a:ext cx="816" cy="617"/>
            </a:xfrm>
            <a:custGeom>
              <a:avLst/>
              <a:gdLst>
                <a:gd name="T0" fmla="*/ 8 w 816"/>
                <a:gd name="T1" fmla="*/ 39 h 617"/>
                <a:gd name="T2" fmla="*/ 0 w 816"/>
                <a:gd name="T3" fmla="*/ 102 h 617"/>
                <a:gd name="T4" fmla="*/ 0 w 816"/>
                <a:gd name="T5" fmla="*/ 159 h 617"/>
                <a:gd name="T6" fmla="*/ 4 w 816"/>
                <a:gd name="T7" fmla="*/ 208 h 617"/>
                <a:gd name="T8" fmla="*/ 15 w 816"/>
                <a:gd name="T9" fmla="*/ 254 h 617"/>
                <a:gd name="T10" fmla="*/ 30 w 816"/>
                <a:gd name="T11" fmla="*/ 300 h 617"/>
                <a:gd name="T12" fmla="*/ 46 w 816"/>
                <a:gd name="T13" fmla="*/ 344 h 617"/>
                <a:gd name="T14" fmla="*/ 69 w 816"/>
                <a:gd name="T15" fmla="*/ 384 h 617"/>
                <a:gd name="T16" fmla="*/ 95 w 816"/>
                <a:gd name="T17" fmla="*/ 422 h 617"/>
                <a:gd name="T18" fmla="*/ 124 w 816"/>
                <a:gd name="T19" fmla="*/ 458 h 617"/>
                <a:gd name="T20" fmla="*/ 158 w 816"/>
                <a:gd name="T21" fmla="*/ 491 h 617"/>
                <a:gd name="T22" fmla="*/ 194 w 816"/>
                <a:gd name="T23" fmla="*/ 521 h 617"/>
                <a:gd name="T24" fmla="*/ 231 w 816"/>
                <a:gd name="T25" fmla="*/ 546 h 617"/>
                <a:gd name="T26" fmla="*/ 273 w 816"/>
                <a:gd name="T27" fmla="*/ 569 h 617"/>
                <a:gd name="T28" fmla="*/ 315 w 816"/>
                <a:gd name="T29" fmla="*/ 588 h 617"/>
                <a:gd name="T30" fmla="*/ 362 w 816"/>
                <a:gd name="T31" fmla="*/ 600 h 617"/>
                <a:gd name="T32" fmla="*/ 408 w 816"/>
                <a:gd name="T33" fmla="*/ 611 h 617"/>
                <a:gd name="T34" fmla="*/ 456 w 816"/>
                <a:gd name="T35" fmla="*/ 615 h 617"/>
                <a:gd name="T36" fmla="*/ 505 w 816"/>
                <a:gd name="T37" fmla="*/ 615 h 617"/>
                <a:gd name="T38" fmla="*/ 553 w 816"/>
                <a:gd name="T39" fmla="*/ 611 h 617"/>
                <a:gd name="T40" fmla="*/ 597 w 816"/>
                <a:gd name="T41" fmla="*/ 603 h 617"/>
                <a:gd name="T42" fmla="*/ 641 w 816"/>
                <a:gd name="T43" fmla="*/ 590 h 617"/>
                <a:gd name="T44" fmla="*/ 705 w 816"/>
                <a:gd name="T45" fmla="*/ 563 h 617"/>
                <a:gd name="T46" fmla="*/ 778 w 816"/>
                <a:gd name="T47" fmla="*/ 514 h 617"/>
                <a:gd name="T48" fmla="*/ 814 w 816"/>
                <a:gd name="T49" fmla="*/ 479 h 617"/>
                <a:gd name="T50" fmla="*/ 799 w 816"/>
                <a:gd name="T51" fmla="*/ 487 h 617"/>
                <a:gd name="T52" fmla="*/ 763 w 816"/>
                <a:gd name="T53" fmla="*/ 516 h 617"/>
                <a:gd name="T54" fmla="*/ 726 w 816"/>
                <a:gd name="T55" fmla="*/ 542 h 617"/>
                <a:gd name="T56" fmla="*/ 686 w 816"/>
                <a:gd name="T57" fmla="*/ 563 h 617"/>
                <a:gd name="T58" fmla="*/ 644 w 816"/>
                <a:gd name="T59" fmla="*/ 582 h 617"/>
                <a:gd name="T60" fmla="*/ 599 w 816"/>
                <a:gd name="T61" fmla="*/ 594 h 617"/>
                <a:gd name="T62" fmla="*/ 553 w 816"/>
                <a:gd name="T63" fmla="*/ 603 h 617"/>
                <a:gd name="T64" fmla="*/ 507 w 816"/>
                <a:gd name="T65" fmla="*/ 609 h 617"/>
                <a:gd name="T66" fmla="*/ 458 w 816"/>
                <a:gd name="T67" fmla="*/ 609 h 617"/>
                <a:gd name="T68" fmla="*/ 410 w 816"/>
                <a:gd name="T69" fmla="*/ 603 h 617"/>
                <a:gd name="T70" fmla="*/ 364 w 816"/>
                <a:gd name="T71" fmla="*/ 594 h 617"/>
                <a:gd name="T72" fmla="*/ 318 w 816"/>
                <a:gd name="T73" fmla="*/ 579 h 617"/>
                <a:gd name="T74" fmla="*/ 276 w 816"/>
                <a:gd name="T75" fmla="*/ 563 h 617"/>
                <a:gd name="T76" fmla="*/ 236 w 816"/>
                <a:gd name="T77" fmla="*/ 540 h 617"/>
                <a:gd name="T78" fmla="*/ 198 w 816"/>
                <a:gd name="T79" fmla="*/ 514 h 617"/>
                <a:gd name="T80" fmla="*/ 162 w 816"/>
                <a:gd name="T81" fmla="*/ 485 h 617"/>
                <a:gd name="T82" fmla="*/ 130 w 816"/>
                <a:gd name="T83" fmla="*/ 453 h 617"/>
                <a:gd name="T84" fmla="*/ 101 w 816"/>
                <a:gd name="T85" fmla="*/ 418 h 617"/>
                <a:gd name="T86" fmla="*/ 76 w 816"/>
                <a:gd name="T87" fmla="*/ 380 h 617"/>
                <a:gd name="T88" fmla="*/ 55 w 816"/>
                <a:gd name="T89" fmla="*/ 340 h 617"/>
                <a:gd name="T90" fmla="*/ 36 w 816"/>
                <a:gd name="T91" fmla="*/ 298 h 617"/>
                <a:gd name="T92" fmla="*/ 21 w 816"/>
                <a:gd name="T93" fmla="*/ 254 h 617"/>
                <a:gd name="T94" fmla="*/ 13 w 816"/>
                <a:gd name="T95" fmla="*/ 208 h 617"/>
                <a:gd name="T96" fmla="*/ 8 w 816"/>
                <a:gd name="T97" fmla="*/ 159 h 617"/>
                <a:gd name="T98" fmla="*/ 8 w 816"/>
                <a:gd name="T99" fmla="*/ 100 h 617"/>
                <a:gd name="T100" fmla="*/ 19 w 816"/>
                <a:gd name="T101" fmla="*/ 31 h 617"/>
                <a:gd name="T102" fmla="*/ 21 w 816"/>
                <a:gd name="T103" fmla="*/ 4 h 61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16"/>
                <a:gd name="T157" fmla="*/ 0 h 617"/>
                <a:gd name="T158" fmla="*/ 816 w 816"/>
                <a:gd name="T159" fmla="*/ 617 h 61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16" h="617">
                  <a:moveTo>
                    <a:pt x="17" y="8"/>
                  </a:moveTo>
                  <a:lnTo>
                    <a:pt x="8" y="39"/>
                  </a:lnTo>
                  <a:lnTo>
                    <a:pt x="4" y="71"/>
                  </a:lnTo>
                  <a:lnTo>
                    <a:pt x="0" y="102"/>
                  </a:lnTo>
                  <a:lnTo>
                    <a:pt x="0" y="134"/>
                  </a:lnTo>
                  <a:lnTo>
                    <a:pt x="0" y="159"/>
                  </a:lnTo>
                  <a:lnTo>
                    <a:pt x="2" y="184"/>
                  </a:lnTo>
                  <a:lnTo>
                    <a:pt x="4" y="208"/>
                  </a:lnTo>
                  <a:lnTo>
                    <a:pt x="8" y="231"/>
                  </a:lnTo>
                  <a:lnTo>
                    <a:pt x="15" y="254"/>
                  </a:lnTo>
                  <a:lnTo>
                    <a:pt x="21" y="277"/>
                  </a:lnTo>
                  <a:lnTo>
                    <a:pt x="30" y="300"/>
                  </a:lnTo>
                  <a:lnTo>
                    <a:pt x="38" y="321"/>
                  </a:lnTo>
                  <a:lnTo>
                    <a:pt x="46" y="344"/>
                  </a:lnTo>
                  <a:lnTo>
                    <a:pt x="57" y="363"/>
                  </a:lnTo>
                  <a:lnTo>
                    <a:pt x="69" y="384"/>
                  </a:lnTo>
                  <a:lnTo>
                    <a:pt x="82" y="403"/>
                  </a:lnTo>
                  <a:lnTo>
                    <a:pt x="95" y="422"/>
                  </a:lnTo>
                  <a:lnTo>
                    <a:pt x="109" y="441"/>
                  </a:lnTo>
                  <a:lnTo>
                    <a:pt x="124" y="458"/>
                  </a:lnTo>
                  <a:lnTo>
                    <a:pt x="141" y="474"/>
                  </a:lnTo>
                  <a:lnTo>
                    <a:pt x="158" y="491"/>
                  </a:lnTo>
                  <a:lnTo>
                    <a:pt x="175" y="506"/>
                  </a:lnTo>
                  <a:lnTo>
                    <a:pt x="194" y="521"/>
                  </a:lnTo>
                  <a:lnTo>
                    <a:pt x="212" y="533"/>
                  </a:lnTo>
                  <a:lnTo>
                    <a:pt x="231" y="546"/>
                  </a:lnTo>
                  <a:lnTo>
                    <a:pt x="252" y="558"/>
                  </a:lnTo>
                  <a:lnTo>
                    <a:pt x="273" y="569"/>
                  </a:lnTo>
                  <a:lnTo>
                    <a:pt x="294" y="579"/>
                  </a:lnTo>
                  <a:lnTo>
                    <a:pt x="315" y="588"/>
                  </a:lnTo>
                  <a:lnTo>
                    <a:pt x="339" y="594"/>
                  </a:lnTo>
                  <a:lnTo>
                    <a:pt x="362" y="600"/>
                  </a:lnTo>
                  <a:lnTo>
                    <a:pt x="385" y="607"/>
                  </a:lnTo>
                  <a:lnTo>
                    <a:pt x="408" y="611"/>
                  </a:lnTo>
                  <a:lnTo>
                    <a:pt x="433" y="613"/>
                  </a:lnTo>
                  <a:lnTo>
                    <a:pt x="456" y="615"/>
                  </a:lnTo>
                  <a:lnTo>
                    <a:pt x="482" y="617"/>
                  </a:lnTo>
                  <a:lnTo>
                    <a:pt x="505" y="615"/>
                  </a:lnTo>
                  <a:lnTo>
                    <a:pt x="530" y="615"/>
                  </a:lnTo>
                  <a:lnTo>
                    <a:pt x="553" y="611"/>
                  </a:lnTo>
                  <a:lnTo>
                    <a:pt x="576" y="607"/>
                  </a:lnTo>
                  <a:lnTo>
                    <a:pt x="597" y="603"/>
                  </a:lnTo>
                  <a:lnTo>
                    <a:pt x="620" y="596"/>
                  </a:lnTo>
                  <a:lnTo>
                    <a:pt x="641" y="590"/>
                  </a:lnTo>
                  <a:lnTo>
                    <a:pt x="662" y="582"/>
                  </a:lnTo>
                  <a:lnTo>
                    <a:pt x="705" y="563"/>
                  </a:lnTo>
                  <a:lnTo>
                    <a:pt x="742" y="540"/>
                  </a:lnTo>
                  <a:lnTo>
                    <a:pt x="778" y="514"/>
                  </a:lnTo>
                  <a:lnTo>
                    <a:pt x="812" y="485"/>
                  </a:lnTo>
                  <a:lnTo>
                    <a:pt x="814" y="479"/>
                  </a:lnTo>
                  <a:lnTo>
                    <a:pt x="816" y="472"/>
                  </a:lnTo>
                  <a:lnTo>
                    <a:pt x="799" y="487"/>
                  </a:lnTo>
                  <a:lnTo>
                    <a:pt x="782" y="502"/>
                  </a:lnTo>
                  <a:lnTo>
                    <a:pt x="763" y="516"/>
                  </a:lnTo>
                  <a:lnTo>
                    <a:pt x="744" y="529"/>
                  </a:lnTo>
                  <a:lnTo>
                    <a:pt x="726" y="542"/>
                  </a:lnTo>
                  <a:lnTo>
                    <a:pt x="707" y="552"/>
                  </a:lnTo>
                  <a:lnTo>
                    <a:pt x="686" y="563"/>
                  </a:lnTo>
                  <a:lnTo>
                    <a:pt x="665" y="573"/>
                  </a:lnTo>
                  <a:lnTo>
                    <a:pt x="644" y="582"/>
                  </a:lnTo>
                  <a:lnTo>
                    <a:pt x="622" y="588"/>
                  </a:lnTo>
                  <a:lnTo>
                    <a:pt x="599" y="594"/>
                  </a:lnTo>
                  <a:lnTo>
                    <a:pt x="576" y="598"/>
                  </a:lnTo>
                  <a:lnTo>
                    <a:pt x="553" y="603"/>
                  </a:lnTo>
                  <a:lnTo>
                    <a:pt x="530" y="607"/>
                  </a:lnTo>
                  <a:lnTo>
                    <a:pt x="507" y="609"/>
                  </a:lnTo>
                  <a:lnTo>
                    <a:pt x="482" y="609"/>
                  </a:lnTo>
                  <a:lnTo>
                    <a:pt x="458" y="609"/>
                  </a:lnTo>
                  <a:lnTo>
                    <a:pt x="433" y="607"/>
                  </a:lnTo>
                  <a:lnTo>
                    <a:pt x="410" y="603"/>
                  </a:lnTo>
                  <a:lnTo>
                    <a:pt x="387" y="598"/>
                  </a:lnTo>
                  <a:lnTo>
                    <a:pt x="364" y="594"/>
                  </a:lnTo>
                  <a:lnTo>
                    <a:pt x="341" y="588"/>
                  </a:lnTo>
                  <a:lnTo>
                    <a:pt x="318" y="579"/>
                  </a:lnTo>
                  <a:lnTo>
                    <a:pt x="297" y="571"/>
                  </a:lnTo>
                  <a:lnTo>
                    <a:pt x="276" y="563"/>
                  </a:lnTo>
                  <a:lnTo>
                    <a:pt x="255" y="552"/>
                  </a:lnTo>
                  <a:lnTo>
                    <a:pt x="236" y="540"/>
                  </a:lnTo>
                  <a:lnTo>
                    <a:pt x="217" y="527"/>
                  </a:lnTo>
                  <a:lnTo>
                    <a:pt x="198" y="514"/>
                  </a:lnTo>
                  <a:lnTo>
                    <a:pt x="179" y="500"/>
                  </a:lnTo>
                  <a:lnTo>
                    <a:pt x="162" y="485"/>
                  </a:lnTo>
                  <a:lnTo>
                    <a:pt x="145" y="470"/>
                  </a:lnTo>
                  <a:lnTo>
                    <a:pt x="130" y="453"/>
                  </a:lnTo>
                  <a:lnTo>
                    <a:pt x="116" y="437"/>
                  </a:lnTo>
                  <a:lnTo>
                    <a:pt x="101" y="418"/>
                  </a:lnTo>
                  <a:lnTo>
                    <a:pt x="88" y="399"/>
                  </a:lnTo>
                  <a:lnTo>
                    <a:pt x="76" y="380"/>
                  </a:lnTo>
                  <a:lnTo>
                    <a:pt x="65" y="361"/>
                  </a:lnTo>
                  <a:lnTo>
                    <a:pt x="55" y="340"/>
                  </a:lnTo>
                  <a:lnTo>
                    <a:pt x="44" y="319"/>
                  </a:lnTo>
                  <a:lnTo>
                    <a:pt x="36" y="298"/>
                  </a:lnTo>
                  <a:lnTo>
                    <a:pt x="27" y="275"/>
                  </a:lnTo>
                  <a:lnTo>
                    <a:pt x="21" y="254"/>
                  </a:lnTo>
                  <a:lnTo>
                    <a:pt x="17" y="231"/>
                  </a:lnTo>
                  <a:lnTo>
                    <a:pt x="13" y="208"/>
                  </a:lnTo>
                  <a:lnTo>
                    <a:pt x="8" y="182"/>
                  </a:lnTo>
                  <a:lnTo>
                    <a:pt x="8" y="159"/>
                  </a:lnTo>
                  <a:lnTo>
                    <a:pt x="6" y="134"/>
                  </a:lnTo>
                  <a:lnTo>
                    <a:pt x="8" y="100"/>
                  </a:lnTo>
                  <a:lnTo>
                    <a:pt x="13" y="65"/>
                  </a:lnTo>
                  <a:lnTo>
                    <a:pt x="19" y="31"/>
                  </a:lnTo>
                  <a:lnTo>
                    <a:pt x="25" y="0"/>
                  </a:lnTo>
                  <a:lnTo>
                    <a:pt x="21" y="4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E6C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8" name="Freeform 758"/>
            <p:cNvSpPr>
              <a:spLocks/>
            </p:cNvSpPr>
            <p:nvPr/>
          </p:nvSpPr>
          <p:spPr bwMode="auto">
            <a:xfrm>
              <a:off x="4233" y="1855"/>
              <a:ext cx="814" cy="618"/>
            </a:xfrm>
            <a:custGeom>
              <a:avLst/>
              <a:gdLst>
                <a:gd name="T0" fmla="*/ 11 w 814"/>
                <a:gd name="T1" fmla="*/ 40 h 618"/>
                <a:gd name="T2" fmla="*/ 2 w 814"/>
                <a:gd name="T3" fmla="*/ 105 h 618"/>
                <a:gd name="T4" fmla="*/ 2 w 814"/>
                <a:gd name="T5" fmla="*/ 164 h 618"/>
                <a:gd name="T6" fmla="*/ 6 w 814"/>
                <a:gd name="T7" fmla="*/ 213 h 618"/>
                <a:gd name="T8" fmla="*/ 17 w 814"/>
                <a:gd name="T9" fmla="*/ 259 h 618"/>
                <a:gd name="T10" fmla="*/ 30 w 814"/>
                <a:gd name="T11" fmla="*/ 303 h 618"/>
                <a:gd name="T12" fmla="*/ 49 w 814"/>
                <a:gd name="T13" fmla="*/ 347 h 618"/>
                <a:gd name="T14" fmla="*/ 70 w 814"/>
                <a:gd name="T15" fmla="*/ 387 h 618"/>
                <a:gd name="T16" fmla="*/ 97 w 814"/>
                <a:gd name="T17" fmla="*/ 425 h 618"/>
                <a:gd name="T18" fmla="*/ 126 w 814"/>
                <a:gd name="T19" fmla="*/ 461 h 618"/>
                <a:gd name="T20" fmla="*/ 158 w 814"/>
                <a:gd name="T21" fmla="*/ 494 h 618"/>
                <a:gd name="T22" fmla="*/ 194 w 814"/>
                <a:gd name="T23" fmla="*/ 524 h 618"/>
                <a:gd name="T24" fmla="*/ 231 w 814"/>
                <a:gd name="T25" fmla="*/ 549 h 618"/>
                <a:gd name="T26" fmla="*/ 271 w 814"/>
                <a:gd name="T27" fmla="*/ 570 h 618"/>
                <a:gd name="T28" fmla="*/ 316 w 814"/>
                <a:gd name="T29" fmla="*/ 589 h 618"/>
                <a:gd name="T30" fmla="*/ 360 w 814"/>
                <a:gd name="T31" fmla="*/ 603 h 618"/>
                <a:gd name="T32" fmla="*/ 406 w 814"/>
                <a:gd name="T33" fmla="*/ 612 h 618"/>
                <a:gd name="T34" fmla="*/ 454 w 814"/>
                <a:gd name="T35" fmla="*/ 618 h 618"/>
                <a:gd name="T36" fmla="*/ 505 w 814"/>
                <a:gd name="T37" fmla="*/ 618 h 618"/>
                <a:gd name="T38" fmla="*/ 551 w 814"/>
                <a:gd name="T39" fmla="*/ 612 h 618"/>
                <a:gd name="T40" fmla="*/ 597 w 814"/>
                <a:gd name="T41" fmla="*/ 603 h 618"/>
                <a:gd name="T42" fmla="*/ 642 w 814"/>
                <a:gd name="T43" fmla="*/ 591 h 618"/>
                <a:gd name="T44" fmla="*/ 684 w 814"/>
                <a:gd name="T45" fmla="*/ 572 h 618"/>
                <a:gd name="T46" fmla="*/ 724 w 814"/>
                <a:gd name="T47" fmla="*/ 551 h 618"/>
                <a:gd name="T48" fmla="*/ 778 w 814"/>
                <a:gd name="T49" fmla="*/ 513 h 618"/>
                <a:gd name="T50" fmla="*/ 814 w 814"/>
                <a:gd name="T51" fmla="*/ 477 h 618"/>
                <a:gd name="T52" fmla="*/ 797 w 814"/>
                <a:gd name="T53" fmla="*/ 486 h 618"/>
                <a:gd name="T54" fmla="*/ 763 w 814"/>
                <a:gd name="T55" fmla="*/ 515 h 618"/>
                <a:gd name="T56" fmla="*/ 726 w 814"/>
                <a:gd name="T57" fmla="*/ 540 h 618"/>
                <a:gd name="T58" fmla="*/ 686 w 814"/>
                <a:gd name="T59" fmla="*/ 563 h 618"/>
                <a:gd name="T60" fmla="*/ 644 w 814"/>
                <a:gd name="T61" fmla="*/ 580 h 618"/>
                <a:gd name="T62" fmla="*/ 597 w 814"/>
                <a:gd name="T63" fmla="*/ 595 h 618"/>
                <a:gd name="T64" fmla="*/ 551 w 814"/>
                <a:gd name="T65" fmla="*/ 605 h 618"/>
                <a:gd name="T66" fmla="*/ 505 w 814"/>
                <a:gd name="T67" fmla="*/ 610 h 618"/>
                <a:gd name="T68" fmla="*/ 456 w 814"/>
                <a:gd name="T69" fmla="*/ 610 h 618"/>
                <a:gd name="T70" fmla="*/ 408 w 814"/>
                <a:gd name="T71" fmla="*/ 605 h 618"/>
                <a:gd name="T72" fmla="*/ 362 w 814"/>
                <a:gd name="T73" fmla="*/ 595 h 618"/>
                <a:gd name="T74" fmla="*/ 318 w 814"/>
                <a:gd name="T75" fmla="*/ 582 h 618"/>
                <a:gd name="T76" fmla="*/ 276 w 814"/>
                <a:gd name="T77" fmla="*/ 563 h 618"/>
                <a:gd name="T78" fmla="*/ 236 w 814"/>
                <a:gd name="T79" fmla="*/ 542 h 618"/>
                <a:gd name="T80" fmla="*/ 198 w 814"/>
                <a:gd name="T81" fmla="*/ 517 h 618"/>
                <a:gd name="T82" fmla="*/ 162 w 814"/>
                <a:gd name="T83" fmla="*/ 488 h 618"/>
                <a:gd name="T84" fmla="*/ 131 w 814"/>
                <a:gd name="T85" fmla="*/ 456 h 618"/>
                <a:gd name="T86" fmla="*/ 103 w 814"/>
                <a:gd name="T87" fmla="*/ 421 h 618"/>
                <a:gd name="T88" fmla="*/ 78 w 814"/>
                <a:gd name="T89" fmla="*/ 383 h 618"/>
                <a:gd name="T90" fmla="*/ 55 w 814"/>
                <a:gd name="T91" fmla="*/ 343 h 618"/>
                <a:gd name="T92" fmla="*/ 38 w 814"/>
                <a:gd name="T93" fmla="*/ 301 h 618"/>
                <a:gd name="T94" fmla="*/ 23 w 814"/>
                <a:gd name="T95" fmla="*/ 257 h 618"/>
                <a:gd name="T96" fmla="*/ 15 w 814"/>
                <a:gd name="T97" fmla="*/ 210 h 618"/>
                <a:gd name="T98" fmla="*/ 9 w 814"/>
                <a:gd name="T99" fmla="*/ 164 h 618"/>
                <a:gd name="T100" fmla="*/ 11 w 814"/>
                <a:gd name="T101" fmla="*/ 103 h 618"/>
                <a:gd name="T102" fmla="*/ 21 w 814"/>
                <a:gd name="T103" fmla="*/ 34 h 618"/>
                <a:gd name="T104" fmla="*/ 23 w 814"/>
                <a:gd name="T105" fmla="*/ 5 h 6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14"/>
                <a:gd name="T160" fmla="*/ 0 h 618"/>
                <a:gd name="T161" fmla="*/ 814 w 814"/>
                <a:gd name="T162" fmla="*/ 618 h 6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14" h="618">
                  <a:moveTo>
                    <a:pt x="19" y="9"/>
                  </a:moveTo>
                  <a:lnTo>
                    <a:pt x="11" y="40"/>
                  </a:lnTo>
                  <a:lnTo>
                    <a:pt x="6" y="72"/>
                  </a:lnTo>
                  <a:lnTo>
                    <a:pt x="2" y="105"/>
                  </a:lnTo>
                  <a:lnTo>
                    <a:pt x="0" y="139"/>
                  </a:lnTo>
                  <a:lnTo>
                    <a:pt x="2" y="164"/>
                  </a:lnTo>
                  <a:lnTo>
                    <a:pt x="4" y="187"/>
                  </a:lnTo>
                  <a:lnTo>
                    <a:pt x="6" y="213"/>
                  </a:lnTo>
                  <a:lnTo>
                    <a:pt x="11" y="236"/>
                  </a:lnTo>
                  <a:lnTo>
                    <a:pt x="17" y="259"/>
                  </a:lnTo>
                  <a:lnTo>
                    <a:pt x="23" y="282"/>
                  </a:lnTo>
                  <a:lnTo>
                    <a:pt x="30" y="303"/>
                  </a:lnTo>
                  <a:lnTo>
                    <a:pt x="38" y="326"/>
                  </a:lnTo>
                  <a:lnTo>
                    <a:pt x="49" y="347"/>
                  </a:lnTo>
                  <a:lnTo>
                    <a:pt x="59" y="368"/>
                  </a:lnTo>
                  <a:lnTo>
                    <a:pt x="70" y="387"/>
                  </a:lnTo>
                  <a:lnTo>
                    <a:pt x="82" y="406"/>
                  </a:lnTo>
                  <a:lnTo>
                    <a:pt x="97" y="425"/>
                  </a:lnTo>
                  <a:lnTo>
                    <a:pt x="110" y="444"/>
                  </a:lnTo>
                  <a:lnTo>
                    <a:pt x="126" y="461"/>
                  </a:lnTo>
                  <a:lnTo>
                    <a:pt x="141" y="477"/>
                  </a:lnTo>
                  <a:lnTo>
                    <a:pt x="158" y="494"/>
                  </a:lnTo>
                  <a:lnTo>
                    <a:pt x="175" y="509"/>
                  </a:lnTo>
                  <a:lnTo>
                    <a:pt x="194" y="524"/>
                  </a:lnTo>
                  <a:lnTo>
                    <a:pt x="213" y="536"/>
                  </a:lnTo>
                  <a:lnTo>
                    <a:pt x="231" y="549"/>
                  </a:lnTo>
                  <a:lnTo>
                    <a:pt x="253" y="559"/>
                  </a:lnTo>
                  <a:lnTo>
                    <a:pt x="271" y="570"/>
                  </a:lnTo>
                  <a:lnTo>
                    <a:pt x="295" y="580"/>
                  </a:lnTo>
                  <a:lnTo>
                    <a:pt x="316" y="589"/>
                  </a:lnTo>
                  <a:lnTo>
                    <a:pt x="337" y="597"/>
                  </a:lnTo>
                  <a:lnTo>
                    <a:pt x="360" y="603"/>
                  </a:lnTo>
                  <a:lnTo>
                    <a:pt x="383" y="608"/>
                  </a:lnTo>
                  <a:lnTo>
                    <a:pt x="406" y="612"/>
                  </a:lnTo>
                  <a:lnTo>
                    <a:pt x="431" y="616"/>
                  </a:lnTo>
                  <a:lnTo>
                    <a:pt x="454" y="618"/>
                  </a:lnTo>
                  <a:lnTo>
                    <a:pt x="480" y="618"/>
                  </a:lnTo>
                  <a:lnTo>
                    <a:pt x="505" y="618"/>
                  </a:lnTo>
                  <a:lnTo>
                    <a:pt x="528" y="616"/>
                  </a:lnTo>
                  <a:lnTo>
                    <a:pt x="551" y="612"/>
                  </a:lnTo>
                  <a:lnTo>
                    <a:pt x="574" y="608"/>
                  </a:lnTo>
                  <a:lnTo>
                    <a:pt x="597" y="603"/>
                  </a:lnTo>
                  <a:lnTo>
                    <a:pt x="618" y="597"/>
                  </a:lnTo>
                  <a:lnTo>
                    <a:pt x="642" y="591"/>
                  </a:lnTo>
                  <a:lnTo>
                    <a:pt x="663" y="582"/>
                  </a:lnTo>
                  <a:lnTo>
                    <a:pt x="684" y="572"/>
                  </a:lnTo>
                  <a:lnTo>
                    <a:pt x="703" y="563"/>
                  </a:lnTo>
                  <a:lnTo>
                    <a:pt x="724" y="551"/>
                  </a:lnTo>
                  <a:lnTo>
                    <a:pt x="742" y="540"/>
                  </a:lnTo>
                  <a:lnTo>
                    <a:pt x="778" y="513"/>
                  </a:lnTo>
                  <a:lnTo>
                    <a:pt x="812" y="484"/>
                  </a:lnTo>
                  <a:lnTo>
                    <a:pt x="814" y="477"/>
                  </a:lnTo>
                  <a:lnTo>
                    <a:pt x="814" y="471"/>
                  </a:lnTo>
                  <a:lnTo>
                    <a:pt x="797" y="486"/>
                  </a:lnTo>
                  <a:lnTo>
                    <a:pt x="780" y="500"/>
                  </a:lnTo>
                  <a:lnTo>
                    <a:pt x="763" y="515"/>
                  </a:lnTo>
                  <a:lnTo>
                    <a:pt x="745" y="528"/>
                  </a:lnTo>
                  <a:lnTo>
                    <a:pt x="726" y="540"/>
                  </a:lnTo>
                  <a:lnTo>
                    <a:pt x="705" y="553"/>
                  </a:lnTo>
                  <a:lnTo>
                    <a:pt x="686" y="563"/>
                  </a:lnTo>
                  <a:lnTo>
                    <a:pt x="665" y="572"/>
                  </a:lnTo>
                  <a:lnTo>
                    <a:pt x="644" y="580"/>
                  </a:lnTo>
                  <a:lnTo>
                    <a:pt x="620" y="589"/>
                  </a:lnTo>
                  <a:lnTo>
                    <a:pt x="597" y="595"/>
                  </a:lnTo>
                  <a:lnTo>
                    <a:pt x="576" y="601"/>
                  </a:lnTo>
                  <a:lnTo>
                    <a:pt x="551" y="605"/>
                  </a:lnTo>
                  <a:lnTo>
                    <a:pt x="528" y="608"/>
                  </a:lnTo>
                  <a:lnTo>
                    <a:pt x="505" y="610"/>
                  </a:lnTo>
                  <a:lnTo>
                    <a:pt x="480" y="610"/>
                  </a:lnTo>
                  <a:lnTo>
                    <a:pt x="456" y="610"/>
                  </a:lnTo>
                  <a:lnTo>
                    <a:pt x="431" y="608"/>
                  </a:lnTo>
                  <a:lnTo>
                    <a:pt x="408" y="605"/>
                  </a:lnTo>
                  <a:lnTo>
                    <a:pt x="385" y="601"/>
                  </a:lnTo>
                  <a:lnTo>
                    <a:pt x="362" y="595"/>
                  </a:lnTo>
                  <a:lnTo>
                    <a:pt x="341" y="589"/>
                  </a:lnTo>
                  <a:lnTo>
                    <a:pt x="318" y="582"/>
                  </a:lnTo>
                  <a:lnTo>
                    <a:pt x="297" y="574"/>
                  </a:lnTo>
                  <a:lnTo>
                    <a:pt x="276" y="563"/>
                  </a:lnTo>
                  <a:lnTo>
                    <a:pt x="255" y="553"/>
                  </a:lnTo>
                  <a:lnTo>
                    <a:pt x="236" y="542"/>
                  </a:lnTo>
                  <a:lnTo>
                    <a:pt x="217" y="530"/>
                  </a:lnTo>
                  <a:lnTo>
                    <a:pt x="198" y="517"/>
                  </a:lnTo>
                  <a:lnTo>
                    <a:pt x="181" y="503"/>
                  </a:lnTo>
                  <a:lnTo>
                    <a:pt x="162" y="488"/>
                  </a:lnTo>
                  <a:lnTo>
                    <a:pt x="147" y="473"/>
                  </a:lnTo>
                  <a:lnTo>
                    <a:pt x="131" y="456"/>
                  </a:lnTo>
                  <a:lnTo>
                    <a:pt x="116" y="439"/>
                  </a:lnTo>
                  <a:lnTo>
                    <a:pt x="103" y="421"/>
                  </a:lnTo>
                  <a:lnTo>
                    <a:pt x="88" y="402"/>
                  </a:lnTo>
                  <a:lnTo>
                    <a:pt x="78" y="383"/>
                  </a:lnTo>
                  <a:lnTo>
                    <a:pt x="65" y="364"/>
                  </a:lnTo>
                  <a:lnTo>
                    <a:pt x="55" y="343"/>
                  </a:lnTo>
                  <a:lnTo>
                    <a:pt x="46" y="322"/>
                  </a:lnTo>
                  <a:lnTo>
                    <a:pt x="38" y="301"/>
                  </a:lnTo>
                  <a:lnTo>
                    <a:pt x="30" y="280"/>
                  </a:lnTo>
                  <a:lnTo>
                    <a:pt x="23" y="257"/>
                  </a:lnTo>
                  <a:lnTo>
                    <a:pt x="19" y="234"/>
                  </a:lnTo>
                  <a:lnTo>
                    <a:pt x="15" y="210"/>
                  </a:lnTo>
                  <a:lnTo>
                    <a:pt x="11" y="187"/>
                  </a:lnTo>
                  <a:lnTo>
                    <a:pt x="9" y="164"/>
                  </a:lnTo>
                  <a:lnTo>
                    <a:pt x="9" y="139"/>
                  </a:lnTo>
                  <a:lnTo>
                    <a:pt x="11" y="103"/>
                  </a:lnTo>
                  <a:lnTo>
                    <a:pt x="15" y="68"/>
                  </a:lnTo>
                  <a:lnTo>
                    <a:pt x="21" y="34"/>
                  </a:lnTo>
                  <a:lnTo>
                    <a:pt x="30" y="0"/>
                  </a:lnTo>
                  <a:lnTo>
                    <a:pt x="23" y="5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6C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499" name="Freeform 759"/>
            <p:cNvSpPr>
              <a:spLocks/>
            </p:cNvSpPr>
            <p:nvPr/>
          </p:nvSpPr>
          <p:spPr bwMode="auto">
            <a:xfrm>
              <a:off x="4237" y="1851"/>
              <a:ext cx="812" cy="618"/>
            </a:xfrm>
            <a:custGeom>
              <a:avLst/>
              <a:gdLst>
                <a:gd name="T0" fmla="*/ 13 w 812"/>
                <a:gd name="T1" fmla="*/ 40 h 618"/>
                <a:gd name="T2" fmla="*/ 2 w 812"/>
                <a:gd name="T3" fmla="*/ 109 h 618"/>
                <a:gd name="T4" fmla="*/ 2 w 812"/>
                <a:gd name="T5" fmla="*/ 168 h 618"/>
                <a:gd name="T6" fmla="*/ 7 w 812"/>
                <a:gd name="T7" fmla="*/ 217 h 618"/>
                <a:gd name="T8" fmla="*/ 15 w 812"/>
                <a:gd name="T9" fmla="*/ 263 h 618"/>
                <a:gd name="T10" fmla="*/ 30 w 812"/>
                <a:gd name="T11" fmla="*/ 307 h 618"/>
                <a:gd name="T12" fmla="*/ 49 w 812"/>
                <a:gd name="T13" fmla="*/ 349 h 618"/>
                <a:gd name="T14" fmla="*/ 70 w 812"/>
                <a:gd name="T15" fmla="*/ 389 h 618"/>
                <a:gd name="T16" fmla="*/ 95 w 812"/>
                <a:gd name="T17" fmla="*/ 427 h 618"/>
                <a:gd name="T18" fmla="*/ 124 w 812"/>
                <a:gd name="T19" fmla="*/ 462 h 618"/>
                <a:gd name="T20" fmla="*/ 156 w 812"/>
                <a:gd name="T21" fmla="*/ 494 h 618"/>
                <a:gd name="T22" fmla="*/ 192 w 812"/>
                <a:gd name="T23" fmla="*/ 523 h 618"/>
                <a:gd name="T24" fmla="*/ 230 w 812"/>
                <a:gd name="T25" fmla="*/ 549 h 618"/>
                <a:gd name="T26" fmla="*/ 270 w 812"/>
                <a:gd name="T27" fmla="*/ 572 h 618"/>
                <a:gd name="T28" fmla="*/ 312 w 812"/>
                <a:gd name="T29" fmla="*/ 588 h 618"/>
                <a:gd name="T30" fmla="*/ 358 w 812"/>
                <a:gd name="T31" fmla="*/ 603 h 618"/>
                <a:gd name="T32" fmla="*/ 404 w 812"/>
                <a:gd name="T33" fmla="*/ 612 h 618"/>
                <a:gd name="T34" fmla="*/ 452 w 812"/>
                <a:gd name="T35" fmla="*/ 618 h 618"/>
                <a:gd name="T36" fmla="*/ 501 w 812"/>
                <a:gd name="T37" fmla="*/ 618 h 618"/>
                <a:gd name="T38" fmla="*/ 547 w 812"/>
                <a:gd name="T39" fmla="*/ 612 h 618"/>
                <a:gd name="T40" fmla="*/ 593 w 812"/>
                <a:gd name="T41" fmla="*/ 603 h 618"/>
                <a:gd name="T42" fmla="*/ 638 w 812"/>
                <a:gd name="T43" fmla="*/ 591 h 618"/>
                <a:gd name="T44" fmla="*/ 680 w 812"/>
                <a:gd name="T45" fmla="*/ 572 h 618"/>
                <a:gd name="T46" fmla="*/ 720 w 812"/>
                <a:gd name="T47" fmla="*/ 551 h 618"/>
                <a:gd name="T48" fmla="*/ 757 w 812"/>
                <a:gd name="T49" fmla="*/ 525 h 618"/>
                <a:gd name="T50" fmla="*/ 793 w 812"/>
                <a:gd name="T51" fmla="*/ 496 h 618"/>
                <a:gd name="T52" fmla="*/ 810 w 812"/>
                <a:gd name="T53" fmla="*/ 475 h 618"/>
                <a:gd name="T54" fmla="*/ 795 w 812"/>
                <a:gd name="T55" fmla="*/ 483 h 618"/>
                <a:gd name="T56" fmla="*/ 759 w 812"/>
                <a:gd name="T57" fmla="*/ 513 h 618"/>
                <a:gd name="T58" fmla="*/ 722 w 812"/>
                <a:gd name="T59" fmla="*/ 540 h 618"/>
                <a:gd name="T60" fmla="*/ 682 w 812"/>
                <a:gd name="T61" fmla="*/ 563 h 618"/>
                <a:gd name="T62" fmla="*/ 640 w 812"/>
                <a:gd name="T63" fmla="*/ 580 h 618"/>
                <a:gd name="T64" fmla="*/ 595 w 812"/>
                <a:gd name="T65" fmla="*/ 595 h 618"/>
                <a:gd name="T66" fmla="*/ 549 w 812"/>
                <a:gd name="T67" fmla="*/ 605 h 618"/>
                <a:gd name="T68" fmla="*/ 501 w 812"/>
                <a:gd name="T69" fmla="*/ 609 h 618"/>
                <a:gd name="T70" fmla="*/ 452 w 812"/>
                <a:gd name="T71" fmla="*/ 609 h 618"/>
                <a:gd name="T72" fmla="*/ 404 w 812"/>
                <a:gd name="T73" fmla="*/ 605 h 618"/>
                <a:gd name="T74" fmla="*/ 360 w 812"/>
                <a:gd name="T75" fmla="*/ 595 h 618"/>
                <a:gd name="T76" fmla="*/ 316 w 812"/>
                <a:gd name="T77" fmla="*/ 582 h 618"/>
                <a:gd name="T78" fmla="*/ 274 w 812"/>
                <a:gd name="T79" fmla="*/ 563 h 618"/>
                <a:gd name="T80" fmla="*/ 234 w 812"/>
                <a:gd name="T81" fmla="*/ 542 h 618"/>
                <a:gd name="T82" fmla="*/ 196 w 812"/>
                <a:gd name="T83" fmla="*/ 517 h 618"/>
                <a:gd name="T84" fmla="*/ 162 w 812"/>
                <a:gd name="T85" fmla="*/ 490 h 618"/>
                <a:gd name="T86" fmla="*/ 131 w 812"/>
                <a:gd name="T87" fmla="*/ 458 h 618"/>
                <a:gd name="T88" fmla="*/ 101 w 812"/>
                <a:gd name="T89" fmla="*/ 422 h 618"/>
                <a:gd name="T90" fmla="*/ 76 w 812"/>
                <a:gd name="T91" fmla="*/ 385 h 618"/>
                <a:gd name="T92" fmla="*/ 55 w 812"/>
                <a:gd name="T93" fmla="*/ 345 h 618"/>
                <a:gd name="T94" fmla="*/ 36 w 812"/>
                <a:gd name="T95" fmla="*/ 305 h 618"/>
                <a:gd name="T96" fmla="*/ 24 w 812"/>
                <a:gd name="T97" fmla="*/ 261 h 618"/>
                <a:gd name="T98" fmla="*/ 13 w 812"/>
                <a:gd name="T99" fmla="*/ 214 h 618"/>
                <a:gd name="T100" fmla="*/ 9 w 812"/>
                <a:gd name="T101" fmla="*/ 168 h 618"/>
                <a:gd name="T102" fmla="*/ 11 w 812"/>
                <a:gd name="T103" fmla="*/ 105 h 618"/>
                <a:gd name="T104" fmla="*/ 21 w 812"/>
                <a:gd name="T105" fmla="*/ 34 h 618"/>
                <a:gd name="T106" fmla="*/ 26 w 812"/>
                <a:gd name="T107" fmla="*/ 4 h 61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2"/>
                <a:gd name="T163" fmla="*/ 0 h 618"/>
                <a:gd name="T164" fmla="*/ 812 w 812"/>
                <a:gd name="T165" fmla="*/ 618 h 61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2" h="618">
                  <a:moveTo>
                    <a:pt x="19" y="9"/>
                  </a:moveTo>
                  <a:lnTo>
                    <a:pt x="13" y="40"/>
                  </a:lnTo>
                  <a:lnTo>
                    <a:pt x="7" y="74"/>
                  </a:lnTo>
                  <a:lnTo>
                    <a:pt x="2" y="109"/>
                  </a:lnTo>
                  <a:lnTo>
                    <a:pt x="0" y="143"/>
                  </a:lnTo>
                  <a:lnTo>
                    <a:pt x="2" y="168"/>
                  </a:lnTo>
                  <a:lnTo>
                    <a:pt x="2" y="191"/>
                  </a:lnTo>
                  <a:lnTo>
                    <a:pt x="7" y="217"/>
                  </a:lnTo>
                  <a:lnTo>
                    <a:pt x="11" y="240"/>
                  </a:lnTo>
                  <a:lnTo>
                    <a:pt x="15" y="263"/>
                  </a:lnTo>
                  <a:lnTo>
                    <a:pt x="21" y="284"/>
                  </a:lnTo>
                  <a:lnTo>
                    <a:pt x="30" y="307"/>
                  </a:lnTo>
                  <a:lnTo>
                    <a:pt x="38" y="328"/>
                  </a:lnTo>
                  <a:lnTo>
                    <a:pt x="49" y="349"/>
                  </a:lnTo>
                  <a:lnTo>
                    <a:pt x="59" y="370"/>
                  </a:lnTo>
                  <a:lnTo>
                    <a:pt x="70" y="389"/>
                  </a:lnTo>
                  <a:lnTo>
                    <a:pt x="82" y="408"/>
                  </a:lnTo>
                  <a:lnTo>
                    <a:pt x="95" y="427"/>
                  </a:lnTo>
                  <a:lnTo>
                    <a:pt x="110" y="446"/>
                  </a:lnTo>
                  <a:lnTo>
                    <a:pt x="124" y="462"/>
                  </a:lnTo>
                  <a:lnTo>
                    <a:pt x="139" y="479"/>
                  </a:lnTo>
                  <a:lnTo>
                    <a:pt x="156" y="494"/>
                  </a:lnTo>
                  <a:lnTo>
                    <a:pt x="173" y="509"/>
                  </a:lnTo>
                  <a:lnTo>
                    <a:pt x="192" y="523"/>
                  </a:lnTo>
                  <a:lnTo>
                    <a:pt x="211" y="536"/>
                  </a:lnTo>
                  <a:lnTo>
                    <a:pt x="230" y="549"/>
                  </a:lnTo>
                  <a:lnTo>
                    <a:pt x="249" y="561"/>
                  </a:lnTo>
                  <a:lnTo>
                    <a:pt x="270" y="572"/>
                  </a:lnTo>
                  <a:lnTo>
                    <a:pt x="291" y="580"/>
                  </a:lnTo>
                  <a:lnTo>
                    <a:pt x="312" y="588"/>
                  </a:lnTo>
                  <a:lnTo>
                    <a:pt x="335" y="597"/>
                  </a:lnTo>
                  <a:lnTo>
                    <a:pt x="358" y="603"/>
                  </a:lnTo>
                  <a:lnTo>
                    <a:pt x="381" y="607"/>
                  </a:lnTo>
                  <a:lnTo>
                    <a:pt x="404" y="612"/>
                  </a:lnTo>
                  <a:lnTo>
                    <a:pt x="427" y="616"/>
                  </a:lnTo>
                  <a:lnTo>
                    <a:pt x="452" y="618"/>
                  </a:lnTo>
                  <a:lnTo>
                    <a:pt x="476" y="618"/>
                  </a:lnTo>
                  <a:lnTo>
                    <a:pt x="501" y="618"/>
                  </a:lnTo>
                  <a:lnTo>
                    <a:pt x="524" y="616"/>
                  </a:lnTo>
                  <a:lnTo>
                    <a:pt x="547" y="612"/>
                  </a:lnTo>
                  <a:lnTo>
                    <a:pt x="570" y="607"/>
                  </a:lnTo>
                  <a:lnTo>
                    <a:pt x="593" y="603"/>
                  </a:lnTo>
                  <a:lnTo>
                    <a:pt x="616" y="597"/>
                  </a:lnTo>
                  <a:lnTo>
                    <a:pt x="638" y="591"/>
                  </a:lnTo>
                  <a:lnTo>
                    <a:pt x="659" y="582"/>
                  </a:lnTo>
                  <a:lnTo>
                    <a:pt x="680" y="572"/>
                  </a:lnTo>
                  <a:lnTo>
                    <a:pt x="701" y="561"/>
                  </a:lnTo>
                  <a:lnTo>
                    <a:pt x="720" y="551"/>
                  </a:lnTo>
                  <a:lnTo>
                    <a:pt x="738" y="538"/>
                  </a:lnTo>
                  <a:lnTo>
                    <a:pt x="757" y="525"/>
                  </a:lnTo>
                  <a:lnTo>
                    <a:pt x="776" y="511"/>
                  </a:lnTo>
                  <a:lnTo>
                    <a:pt x="793" y="496"/>
                  </a:lnTo>
                  <a:lnTo>
                    <a:pt x="810" y="481"/>
                  </a:lnTo>
                  <a:lnTo>
                    <a:pt x="810" y="475"/>
                  </a:lnTo>
                  <a:lnTo>
                    <a:pt x="812" y="469"/>
                  </a:lnTo>
                  <a:lnTo>
                    <a:pt x="795" y="483"/>
                  </a:lnTo>
                  <a:lnTo>
                    <a:pt x="778" y="500"/>
                  </a:lnTo>
                  <a:lnTo>
                    <a:pt x="759" y="513"/>
                  </a:lnTo>
                  <a:lnTo>
                    <a:pt x="743" y="528"/>
                  </a:lnTo>
                  <a:lnTo>
                    <a:pt x="722" y="540"/>
                  </a:lnTo>
                  <a:lnTo>
                    <a:pt x="703" y="551"/>
                  </a:lnTo>
                  <a:lnTo>
                    <a:pt x="682" y="563"/>
                  </a:lnTo>
                  <a:lnTo>
                    <a:pt x="661" y="572"/>
                  </a:lnTo>
                  <a:lnTo>
                    <a:pt x="640" y="580"/>
                  </a:lnTo>
                  <a:lnTo>
                    <a:pt x="619" y="588"/>
                  </a:lnTo>
                  <a:lnTo>
                    <a:pt x="595" y="595"/>
                  </a:lnTo>
                  <a:lnTo>
                    <a:pt x="572" y="601"/>
                  </a:lnTo>
                  <a:lnTo>
                    <a:pt x="549" y="605"/>
                  </a:lnTo>
                  <a:lnTo>
                    <a:pt x="524" y="607"/>
                  </a:lnTo>
                  <a:lnTo>
                    <a:pt x="501" y="609"/>
                  </a:lnTo>
                  <a:lnTo>
                    <a:pt x="476" y="609"/>
                  </a:lnTo>
                  <a:lnTo>
                    <a:pt x="452" y="609"/>
                  </a:lnTo>
                  <a:lnTo>
                    <a:pt x="427" y="607"/>
                  </a:lnTo>
                  <a:lnTo>
                    <a:pt x="404" y="605"/>
                  </a:lnTo>
                  <a:lnTo>
                    <a:pt x="381" y="601"/>
                  </a:lnTo>
                  <a:lnTo>
                    <a:pt x="360" y="595"/>
                  </a:lnTo>
                  <a:lnTo>
                    <a:pt x="337" y="588"/>
                  </a:lnTo>
                  <a:lnTo>
                    <a:pt x="316" y="582"/>
                  </a:lnTo>
                  <a:lnTo>
                    <a:pt x="295" y="574"/>
                  </a:lnTo>
                  <a:lnTo>
                    <a:pt x="274" y="563"/>
                  </a:lnTo>
                  <a:lnTo>
                    <a:pt x="253" y="555"/>
                  </a:lnTo>
                  <a:lnTo>
                    <a:pt x="234" y="542"/>
                  </a:lnTo>
                  <a:lnTo>
                    <a:pt x="215" y="530"/>
                  </a:lnTo>
                  <a:lnTo>
                    <a:pt x="196" y="517"/>
                  </a:lnTo>
                  <a:lnTo>
                    <a:pt x="179" y="504"/>
                  </a:lnTo>
                  <a:lnTo>
                    <a:pt x="162" y="490"/>
                  </a:lnTo>
                  <a:lnTo>
                    <a:pt x="145" y="473"/>
                  </a:lnTo>
                  <a:lnTo>
                    <a:pt x="131" y="458"/>
                  </a:lnTo>
                  <a:lnTo>
                    <a:pt x="116" y="439"/>
                  </a:lnTo>
                  <a:lnTo>
                    <a:pt x="101" y="422"/>
                  </a:lnTo>
                  <a:lnTo>
                    <a:pt x="89" y="404"/>
                  </a:lnTo>
                  <a:lnTo>
                    <a:pt x="76" y="385"/>
                  </a:lnTo>
                  <a:lnTo>
                    <a:pt x="66" y="366"/>
                  </a:lnTo>
                  <a:lnTo>
                    <a:pt x="55" y="345"/>
                  </a:lnTo>
                  <a:lnTo>
                    <a:pt x="45" y="326"/>
                  </a:lnTo>
                  <a:lnTo>
                    <a:pt x="36" y="305"/>
                  </a:lnTo>
                  <a:lnTo>
                    <a:pt x="30" y="282"/>
                  </a:lnTo>
                  <a:lnTo>
                    <a:pt x="24" y="261"/>
                  </a:lnTo>
                  <a:lnTo>
                    <a:pt x="17" y="238"/>
                  </a:lnTo>
                  <a:lnTo>
                    <a:pt x="13" y="214"/>
                  </a:lnTo>
                  <a:lnTo>
                    <a:pt x="11" y="191"/>
                  </a:lnTo>
                  <a:lnTo>
                    <a:pt x="9" y="168"/>
                  </a:lnTo>
                  <a:lnTo>
                    <a:pt x="9" y="143"/>
                  </a:lnTo>
                  <a:lnTo>
                    <a:pt x="11" y="105"/>
                  </a:lnTo>
                  <a:lnTo>
                    <a:pt x="15" y="69"/>
                  </a:lnTo>
                  <a:lnTo>
                    <a:pt x="21" y="34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6C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0" name="Freeform 760"/>
            <p:cNvSpPr>
              <a:spLocks/>
            </p:cNvSpPr>
            <p:nvPr/>
          </p:nvSpPr>
          <p:spPr bwMode="auto">
            <a:xfrm>
              <a:off x="4242" y="1847"/>
              <a:ext cx="807" cy="618"/>
            </a:xfrm>
            <a:custGeom>
              <a:avLst/>
              <a:gdLst>
                <a:gd name="T0" fmla="*/ 12 w 807"/>
                <a:gd name="T1" fmla="*/ 42 h 618"/>
                <a:gd name="T2" fmla="*/ 2 w 807"/>
                <a:gd name="T3" fmla="*/ 111 h 618"/>
                <a:gd name="T4" fmla="*/ 0 w 807"/>
                <a:gd name="T5" fmla="*/ 172 h 618"/>
                <a:gd name="T6" fmla="*/ 6 w 807"/>
                <a:gd name="T7" fmla="*/ 218 h 618"/>
                <a:gd name="T8" fmla="*/ 14 w 807"/>
                <a:gd name="T9" fmla="*/ 265 h 618"/>
                <a:gd name="T10" fmla="*/ 29 w 807"/>
                <a:gd name="T11" fmla="*/ 309 h 618"/>
                <a:gd name="T12" fmla="*/ 46 w 807"/>
                <a:gd name="T13" fmla="*/ 351 h 618"/>
                <a:gd name="T14" fmla="*/ 69 w 807"/>
                <a:gd name="T15" fmla="*/ 391 h 618"/>
                <a:gd name="T16" fmla="*/ 94 w 807"/>
                <a:gd name="T17" fmla="*/ 429 h 618"/>
                <a:gd name="T18" fmla="*/ 122 w 807"/>
                <a:gd name="T19" fmla="*/ 464 h 618"/>
                <a:gd name="T20" fmla="*/ 153 w 807"/>
                <a:gd name="T21" fmla="*/ 496 h 618"/>
                <a:gd name="T22" fmla="*/ 189 w 807"/>
                <a:gd name="T23" fmla="*/ 525 h 618"/>
                <a:gd name="T24" fmla="*/ 227 w 807"/>
                <a:gd name="T25" fmla="*/ 550 h 618"/>
                <a:gd name="T26" fmla="*/ 267 w 807"/>
                <a:gd name="T27" fmla="*/ 571 h 618"/>
                <a:gd name="T28" fmla="*/ 309 w 807"/>
                <a:gd name="T29" fmla="*/ 590 h 618"/>
                <a:gd name="T30" fmla="*/ 353 w 807"/>
                <a:gd name="T31" fmla="*/ 603 h 618"/>
                <a:gd name="T32" fmla="*/ 399 w 807"/>
                <a:gd name="T33" fmla="*/ 613 h 618"/>
                <a:gd name="T34" fmla="*/ 447 w 807"/>
                <a:gd name="T35" fmla="*/ 618 h 618"/>
                <a:gd name="T36" fmla="*/ 496 w 807"/>
                <a:gd name="T37" fmla="*/ 618 h 618"/>
                <a:gd name="T38" fmla="*/ 542 w 807"/>
                <a:gd name="T39" fmla="*/ 613 h 618"/>
                <a:gd name="T40" fmla="*/ 588 w 807"/>
                <a:gd name="T41" fmla="*/ 603 h 618"/>
                <a:gd name="T42" fmla="*/ 635 w 807"/>
                <a:gd name="T43" fmla="*/ 588 h 618"/>
                <a:gd name="T44" fmla="*/ 677 w 807"/>
                <a:gd name="T45" fmla="*/ 571 h 618"/>
                <a:gd name="T46" fmla="*/ 717 w 807"/>
                <a:gd name="T47" fmla="*/ 548 h 618"/>
                <a:gd name="T48" fmla="*/ 754 w 807"/>
                <a:gd name="T49" fmla="*/ 523 h 618"/>
                <a:gd name="T50" fmla="*/ 788 w 807"/>
                <a:gd name="T51" fmla="*/ 494 h 618"/>
                <a:gd name="T52" fmla="*/ 807 w 807"/>
                <a:gd name="T53" fmla="*/ 473 h 618"/>
                <a:gd name="T54" fmla="*/ 792 w 807"/>
                <a:gd name="T55" fmla="*/ 481 h 618"/>
                <a:gd name="T56" fmla="*/ 757 w 807"/>
                <a:gd name="T57" fmla="*/ 513 h 618"/>
                <a:gd name="T58" fmla="*/ 719 w 807"/>
                <a:gd name="T59" fmla="*/ 538 h 618"/>
                <a:gd name="T60" fmla="*/ 679 w 807"/>
                <a:gd name="T61" fmla="*/ 561 h 618"/>
                <a:gd name="T62" fmla="*/ 635 w 807"/>
                <a:gd name="T63" fmla="*/ 580 h 618"/>
                <a:gd name="T64" fmla="*/ 590 w 807"/>
                <a:gd name="T65" fmla="*/ 595 h 618"/>
                <a:gd name="T66" fmla="*/ 544 w 807"/>
                <a:gd name="T67" fmla="*/ 605 h 618"/>
                <a:gd name="T68" fmla="*/ 496 w 807"/>
                <a:gd name="T69" fmla="*/ 609 h 618"/>
                <a:gd name="T70" fmla="*/ 447 w 807"/>
                <a:gd name="T71" fmla="*/ 609 h 618"/>
                <a:gd name="T72" fmla="*/ 401 w 807"/>
                <a:gd name="T73" fmla="*/ 605 h 618"/>
                <a:gd name="T74" fmla="*/ 355 w 807"/>
                <a:gd name="T75" fmla="*/ 597 h 618"/>
                <a:gd name="T76" fmla="*/ 311 w 807"/>
                <a:gd name="T77" fmla="*/ 582 h 618"/>
                <a:gd name="T78" fmla="*/ 271 w 807"/>
                <a:gd name="T79" fmla="*/ 565 h 618"/>
                <a:gd name="T80" fmla="*/ 231 w 807"/>
                <a:gd name="T81" fmla="*/ 544 h 618"/>
                <a:gd name="T82" fmla="*/ 193 w 807"/>
                <a:gd name="T83" fmla="*/ 519 h 618"/>
                <a:gd name="T84" fmla="*/ 159 w 807"/>
                <a:gd name="T85" fmla="*/ 490 h 618"/>
                <a:gd name="T86" fmla="*/ 128 w 807"/>
                <a:gd name="T87" fmla="*/ 458 h 618"/>
                <a:gd name="T88" fmla="*/ 98 w 807"/>
                <a:gd name="T89" fmla="*/ 424 h 618"/>
                <a:gd name="T90" fmla="*/ 75 w 807"/>
                <a:gd name="T91" fmla="*/ 387 h 618"/>
                <a:gd name="T92" fmla="*/ 52 w 807"/>
                <a:gd name="T93" fmla="*/ 349 h 618"/>
                <a:gd name="T94" fmla="*/ 35 w 807"/>
                <a:gd name="T95" fmla="*/ 307 h 618"/>
                <a:gd name="T96" fmla="*/ 23 w 807"/>
                <a:gd name="T97" fmla="*/ 263 h 618"/>
                <a:gd name="T98" fmla="*/ 12 w 807"/>
                <a:gd name="T99" fmla="*/ 218 h 618"/>
                <a:gd name="T100" fmla="*/ 8 w 807"/>
                <a:gd name="T101" fmla="*/ 170 h 618"/>
                <a:gd name="T102" fmla="*/ 8 w 807"/>
                <a:gd name="T103" fmla="*/ 109 h 618"/>
                <a:gd name="T104" fmla="*/ 21 w 807"/>
                <a:gd name="T105" fmla="*/ 36 h 618"/>
                <a:gd name="T106" fmla="*/ 25 w 807"/>
                <a:gd name="T107" fmla="*/ 4 h 61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07"/>
                <a:gd name="T163" fmla="*/ 0 h 618"/>
                <a:gd name="T164" fmla="*/ 807 w 807"/>
                <a:gd name="T165" fmla="*/ 618 h 61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07" h="618">
                  <a:moveTo>
                    <a:pt x="21" y="8"/>
                  </a:moveTo>
                  <a:lnTo>
                    <a:pt x="12" y="42"/>
                  </a:lnTo>
                  <a:lnTo>
                    <a:pt x="6" y="76"/>
                  </a:lnTo>
                  <a:lnTo>
                    <a:pt x="2" y="111"/>
                  </a:lnTo>
                  <a:lnTo>
                    <a:pt x="0" y="147"/>
                  </a:lnTo>
                  <a:lnTo>
                    <a:pt x="0" y="172"/>
                  </a:lnTo>
                  <a:lnTo>
                    <a:pt x="2" y="195"/>
                  </a:lnTo>
                  <a:lnTo>
                    <a:pt x="6" y="218"/>
                  </a:lnTo>
                  <a:lnTo>
                    <a:pt x="10" y="242"/>
                  </a:lnTo>
                  <a:lnTo>
                    <a:pt x="14" y="265"/>
                  </a:lnTo>
                  <a:lnTo>
                    <a:pt x="21" y="288"/>
                  </a:lnTo>
                  <a:lnTo>
                    <a:pt x="29" y="309"/>
                  </a:lnTo>
                  <a:lnTo>
                    <a:pt x="37" y="330"/>
                  </a:lnTo>
                  <a:lnTo>
                    <a:pt x="46" y="351"/>
                  </a:lnTo>
                  <a:lnTo>
                    <a:pt x="56" y="372"/>
                  </a:lnTo>
                  <a:lnTo>
                    <a:pt x="69" y="391"/>
                  </a:lnTo>
                  <a:lnTo>
                    <a:pt x="79" y="410"/>
                  </a:lnTo>
                  <a:lnTo>
                    <a:pt x="94" y="429"/>
                  </a:lnTo>
                  <a:lnTo>
                    <a:pt x="107" y="447"/>
                  </a:lnTo>
                  <a:lnTo>
                    <a:pt x="122" y="464"/>
                  </a:lnTo>
                  <a:lnTo>
                    <a:pt x="138" y="481"/>
                  </a:lnTo>
                  <a:lnTo>
                    <a:pt x="153" y="496"/>
                  </a:lnTo>
                  <a:lnTo>
                    <a:pt x="172" y="511"/>
                  </a:lnTo>
                  <a:lnTo>
                    <a:pt x="189" y="525"/>
                  </a:lnTo>
                  <a:lnTo>
                    <a:pt x="208" y="538"/>
                  </a:lnTo>
                  <a:lnTo>
                    <a:pt x="227" y="550"/>
                  </a:lnTo>
                  <a:lnTo>
                    <a:pt x="246" y="561"/>
                  </a:lnTo>
                  <a:lnTo>
                    <a:pt x="267" y="571"/>
                  </a:lnTo>
                  <a:lnTo>
                    <a:pt x="288" y="582"/>
                  </a:lnTo>
                  <a:lnTo>
                    <a:pt x="309" y="590"/>
                  </a:lnTo>
                  <a:lnTo>
                    <a:pt x="332" y="597"/>
                  </a:lnTo>
                  <a:lnTo>
                    <a:pt x="353" y="603"/>
                  </a:lnTo>
                  <a:lnTo>
                    <a:pt x="376" y="609"/>
                  </a:lnTo>
                  <a:lnTo>
                    <a:pt x="399" y="613"/>
                  </a:lnTo>
                  <a:lnTo>
                    <a:pt x="422" y="616"/>
                  </a:lnTo>
                  <a:lnTo>
                    <a:pt x="447" y="618"/>
                  </a:lnTo>
                  <a:lnTo>
                    <a:pt x="471" y="618"/>
                  </a:lnTo>
                  <a:lnTo>
                    <a:pt x="496" y="618"/>
                  </a:lnTo>
                  <a:lnTo>
                    <a:pt x="519" y="616"/>
                  </a:lnTo>
                  <a:lnTo>
                    <a:pt x="542" y="613"/>
                  </a:lnTo>
                  <a:lnTo>
                    <a:pt x="567" y="609"/>
                  </a:lnTo>
                  <a:lnTo>
                    <a:pt x="588" y="603"/>
                  </a:lnTo>
                  <a:lnTo>
                    <a:pt x="611" y="597"/>
                  </a:lnTo>
                  <a:lnTo>
                    <a:pt x="635" y="588"/>
                  </a:lnTo>
                  <a:lnTo>
                    <a:pt x="656" y="580"/>
                  </a:lnTo>
                  <a:lnTo>
                    <a:pt x="677" y="571"/>
                  </a:lnTo>
                  <a:lnTo>
                    <a:pt x="696" y="561"/>
                  </a:lnTo>
                  <a:lnTo>
                    <a:pt x="717" y="548"/>
                  </a:lnTo>
                  <a:lnTo>
                    <a:pt x="736" y="536"/>
                  </a:lnTo>
                  <a:lnTo>
                    <a:pt x="754" y="523"/>
                  </a:lnTo>
                  <a:lnTo>
                    <a:pt x="771" y="508"/>
                  </a:lnTo>
                  <a:lnTo>
                    <a:pt x="788" y="494"/>
                  </a:lnTo>
                  <a:lnTo>
                    <a:pt x="805" y="479"/>
                  </a:lnTo>
                  <a:lnTo>
                    <a:pt x="807" y="473"/>
                  </a:lnTo>
                  <a:lnTo>
                    <a:pt x="807" y="466"/>
                  </a:lnTo>
                  <a:lnTo>
                    <a:pt x="792" y="481"/>
                  </a:lnTo>
                  <a:lnTo>
                    <a:pt x="773" y="498"/>
                  </a:lnTo>
                  <a:lnTo>
                    <a:pt x="757" y="513"/>
                  </a:lnTo>
                  <a:lnTo>
                    <a:pt x="738" y="525"/>
                  </a:lnTo>
                  <a:lnTo>
                    <a:pt x="719" y="538"/>
                  </a:lnTo>
                  <a:lnTo>
                    <a:pt x="700" y="550"/>
                  </a:lnTo>
                  <a:lnTo>
                    <a:pt x="679" y="561"/>
                  </a:lnTo>
                  <a:lnTo>
                    <a:pt x="658" y="571"/>
                  </a:lnTo>
                  <a:lnTo>
                    <a:pt x="635" y="580"/>
                  </a:lnTo>
                  <a:lnTo>
                    <a:pt x="614" y="588"/>
                  </a:lnTo>
                  <a:lnTo>
                    <a:pt x="590" y="595"/>
                  </a:lnTo>
                  <a:lnTo>
                    <a:pt x="567" y="601"/>
                  </a:lnTo>
                  <a:lnTo>
                    <a:pt x="544" y="605"/>
                  </a:lnTo>
                  <a:lnTo>
                    <a:pt x="519" y="607"/>
                  </a:lnTo>
                  <a:lnTo>
                    <a:pt x="496" y="609"/>
                  </a:lnTo>
                  <a:lnTo>
                    <a:pt x="471" y="611"/>
                  </a:lnTo>
                  <a:lnTo>
                    <a:pt x="447" y="609"/>
                  </a:lnTo>
                  <a:lnTo>
                    <a:pt x="424" y="607"/>
                  </a:lnTo>
                  <a:lnTo>
                    <a:pt x="401" y="605"/>
                  </a:lnTo>
                  <a:lnTo>
                    <a:pt x="378" y="601"/>
                  </a:lnTo>
                  <a:lnTo>
                    <a:pt x="355" y="597"/>
                  </a:lnTo>
                  <a:lnTo>
                    <a:pt x="334" y="590"/>
                  </a:lnTo>
                  <a:lnTo>
                    <a:pt x="311" y="582"/>
                  </a:lnTo>
                  <a:lnTo>
                    <a:pt x="290" y="574"/>
                  </a:lnTo>
                  <a:lnTo>
                    <a:pt x="271" y="565"/>
                  </a:lnTo>
                  <a:lnTo>
                    <a:pt x="250" y="555"/>
                  </a:lnTo>
                  <a:lnTo>
                    <a:pt x="231" y="544"/>
                  </a:lnTo>
                  <a:lnTo>
                    <a:pt x="212" y="532"/>
                  </a:lnTo>
                  <a:lnTo>
                    <a:pt x="193" y="519"/>
                  </a:lnTo>
                  <a:lnTo>
                    <a:pt x="176" y="504"/>
                  </a:lnTo>
                  <a:lnTo>
                    <a:pt x="159" y="490"/>
                  </a:lnTo>
                  <a:lnTo>
                    <a:pt x="143" y="475"/>
                  </a:lnTo>
                  <a:lnTo>
                    <a:pt x="128" y="458"/>
                  </a:lnTo>
                  <a:lnTo>
                    <a:pt x="113" y="441"/>
                  </a:lnTo>
                  <a:lnTo>
                    <a:pt x="98" y="424"/>
                  </a:lnTo>
                  <a:lnTo>
                    <a:pt x="86" y="405"/>
                  </a:lnTo>
                  <a:lnTo>
                    <a:pt x="75" y="387"/>
                  </a:lnTo>
                  <a:lnTo>
                    <a:pt x="63" y="368"/>
                  </a:lnTo>
                  <a:lnTo>
                    <a:pt x="52" y="349"/>
                  </a:lnTo>
                  <a:lnTo>
                    <a:pt x="44" y="328"/>
                  </a:lnTo>
                  <a:lnTo>
                    <a:pt x="35" y="307"/>
                  </a:lnTo>
                  <a:lnTo>
                    <a:pt x="29" y="286"/>
                  </a:lnTo>
                  <a:lnTo>
                    <a:pt x="23" y="263"/>
                  </a:lnTo>
                  <a:lnTo>
                    <a:pt x="16" y="242"/>
                  </a:lnTo>
                  <a:lnTo>
                    <a:pt x="12" y="218"/>
                  </a:lnTo>
                  <a:lnTo>
                    <a:pt x="10" y="195"/>
                  </a:lnTo>
                  <a:lnTo>
                    <a:pt x="8" y="170"/>
                  </a:lnTo>
                  <a:lnTo>
                    <a:pt x="8" y="147"/>
                  </a:lnTo>
                  <a:lnTo>
                    <a:pt x="8" y="109"/>
                  </a:lnTo>
                  <a:lnTo>
                    <a:pt x="14" y="71"/>
                  </a:lnTo>
                  <a:lnTo>
                    <a:pt x="21" y="36"/>
                  </a:lnTo>
                  <a:lnTo>
                    <a:pt x="31" y="0"/>
                  </a:lnTo>
                  <a:lnTo>
                    <a:pt x="25" y="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E6C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1" name="Freeform 761"/>
            <p:cNvSpPr>
              <a:spLocks/>
            </p:cNvSpPr>
            <p:nvPr/>
          </p:nvSpPr>
          <p:spPr bwMode="auto">
            <a:xfrm>
              <a:off x="4246" y="1843"/>
              <a:ext cx="805" cy="617"/>
            </a:xfrm>
            <a:custGeom>
              <a:avLst/>
              <a:gdLst>
                <a:gd name="T0" fmla="*/ 12 w 805"/>
                <a:gd name="T1" fmla="*/ 42 h 617"/>
                <a:gd name="T2" fmla="*/ 2 w 805"/>
                <a:gd name="T3" fmla="*/ 113 h 617"/>
                <a:gd name="T4" fmla="*/ 0 w 805"/>
                <a:gd name="T5" fmla="*/ 176 h 617"/>
                <a:gd name="T6" fmla="*/ 4 w 805"/>
                <a:gd name="T7" fmla="*/ 222 h 617"/>
                <a:gd name="T8" fmla="*/ 15 w 805"/>
                <a:gd name="T9" fmla="*/ 269 h 617"/>
                <a:gd name="T10" fmla="*/ 27 w 805"/>
                <a:gd name="T11" fmla="*/ 313 h 617"/>
                <a:gd name="T12" fmla="*/ 46 w 805"/>
                <a:gd name="T13" fmla="*/ 353 h 617"/>
                <a:gd name="T14" fmla="*/ 67 w 805"/>
                <a:gd name="T15" fmla="*/ 393 h 617"/>
                <a:gd name="T16" fmla="*/ 92 w 805"/>
                <a:gd name="T17" fmla="*/ 430 h 617"/>
                <a:gd name="T18" fmla="*/ 122 w 805"/>
                <a:gd name="T19" fmla="*/ 466 h 617"/>
                <a:gd name="T20" fmla="*/ 153 w 805"/>
                <a:gd name="T21" fmla="*/ 498 h 617"/>
                <a:gd name="T22" fmla="*/ 187 w 805"/>
                <a:gd name="T23" fmla="*/ 525 h 617"/>
                <a:gd name="T24" fmla="*/ 225 w 805"/>
                <a:gd name="T25" fmla="*/ 550 h 617"/>
                <a:gd name="T26" fmla="*/ 265 w 805"/>
                <a:gd name="T27" fmla="*/ 571 h 617"/>
                <a:gd name="T28" fmla="*/ 307 w 805"/>
                <a:gd name="T29" fmla="*/ 590 h 617"/>
                <a:gd name="T30" fmla="*/ 351 w 805"/>
                <a:gd name="T31" fmla="*/ 603 h 617"/>
                <a:gd name="T32" fmla="*/ 395 w 805"/>
                <a:gd name="T33" fmla="*/ 613 h 617"/>
                <a:gd name="T34" fmla="*/ 443 w 805"/>
                <a:gd name="T35" fmla="*/ 617 h 617"/>
                <a:gd name="T36" fmla="*/ 492 w 805"/>
                <a:gd name="T37" fmla="*/ 617 h 617"/>
                <a:gd name="T38" fmla="*/ 540 w 805"/>
                <a:gd name="T39" fmla="*/ 613 h 617"/>
                <a:gd name="T40" fmla="*/ 586 w 805"/>
                <a:gd name="T41" fmla="*/ 603 h 617"/>
                <a:gd name="T42" fmla="*/ 631 w 805"/>
                <a:gd name="T43" fmla="*/ 588 h 617"/>
                <a:gd name="T44" fmla="*/ 673 w 805"/>
                <a:gd name="T45" fmla="*/ 571 h 617"/>
                <a:gd name="T46" fmla="*/ 713 w 805"/>
                <a:gd name="T47" fmla="*/ 548 h 617"/>
                <a:gd name="T48" fmla="*/ 750 w 805"/>
                <a:gd name="T49" fmla="*/ 521 h 617"/>
                <a:gd name="T50" fmla="*/ 786 w 805"/>
                <a:gd name="T51" fmla="*/ 491 h 617"/>
                <a:gd name="T52" fmla="*/ 803 w 805"/>
                <a:gd name="T53" fmla="*/ 470 h 617"/>
                <a:gd name="T54" fmla="*/ 788 w 805"/>
                <a:gd name="T55" fmla="*/ 479 h 617"/>
                <a:gd name="T56" fmla="*/ 755 w 805"/>
                <a:gd name="T57" fmla="*/ 510 h 617"/>
                <a:gd name="T58" fmla="*/ 717 w 805"/>
                <a:gd name="T59" fmla="*/ 538 h 617"/>
                <a:gd name="T60" fmla="*/ 675 w 805"/>
                <a:gd name="T61" fmla="*/ 561 h 617"/>
                <a:gd name="T62" fmla="*/ 633 w 805"/>
                <a:gd name="T63" fmla="*/ 580 h 617"/>
                <a:gd name="T64" fmla="*/ 586 w 805"/>
                <a:gd name="T65" fmla="*/ 594 h 617"/>
                <a:gd name="T66" fmla="*/ 540 w 805"/>
                <a:gd name="T67" fmla="*/ 605 h 617"/>
                <a:gd name="T68" fmla="*/ 492 w 805"/>
                <a:gd name="T69" fmla="*/ 609 h 617"/>
                <a:gd name="T70" fmla="*/ 443 w 805"/>
                <a:gd name="T71" fmla="*/ 609 h 617"/>
                <a:gd name="T72" fmla="*/ 397 w 805"/>
                <a:gd name="T73" fmla="*/ 605 h 617"/>
                <a:gd name="T74" fmla="*/ 351 w 805"/>
                <a:gd name="T75" fmla="*/ 596 h 617"/>
                <a:gd name="T76" fmla="*/ 309 w 805"/>
                <a:gd name="T77" fmla="*/ 582 h 617"/>
                <a:gd name="T78" fmla="*/ 267 w 805"/>
                <a:gd name="T79" fmla="*/ 565 h 617"/>
                <a:gd name="T80" fmla="*/ 229 w 805"/>
                <a:gd name="T81" fmla="*/ 544 h 617"/>
                <a:gd name="T82" fmla="*/ 191 w 805"/>
                <a:gd name="T83" fmla="*/ 519 h 617"/>
                <a:gd name="T84" fmla="*/ 157 w 805"/>
                <a:gd name="T85" fmla="*/ 491 h 617"/>
                <a:gd name="T86" fmla="*/ 126 w 805"/>
                <a:gd name="T87" fmla="*/ 460 h 617"/>
                <a:gd name="T88" fmla="*/ 99 w 805"/>
                <a:gd name="T89" fmla="*/ 426 h 617"/>
                <a:gd name="T90" fmla="*/ 73 w 805"/>
                <a:gd name="T91" fmla="*/ 388 h 617"/>
                <a:gd name="T92" fmla="*/ 52 w 805"/>
                <a:gd name="T93" fmla="*/ 351 h 617"/>
                <a:gd name="T94" fmla="*/ 36 w 805"/>
                <a:gd name="T95" fmla="*/ 309 h 617"/>
                <a:gd name="T96" fmla="*/ 21 w 805"/>
                <a:gd name="T97" fmla="*/ 267 h 617"/>
                <a:gd name="T98" fmla="*/ 12 w 805"/>
                <a:gd name="T99" fmla="*/ 220 h 617"/>
                <a:gd name="T100" fmla="*/ 8 w 805"/>
                <a:gd name="T101" fmla="*/ 174 h 617"/>
                <a:gd name="T102" fmla="*/ 8 w 805"/>
                <a:gd name="T103" fmla="*/ 111 h 617"/>
                <a:gd name="T104" fmla="*/ 21 w 805"/>
                <a:gd name="T105" fmla="*/ 35 h 617"/>
                <a:gd name="T106" fmla="*/ 27 w 805"/>
                <a:gd name="T107" fmla="*/ 4 h 6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05"/>
                <a:gd name="T163" fmla="*/ 0 h 617"/>
                <a:gd name="T164" fmla="*/ 805 w 805"/>
                <a:gd name="T165" fmla="*/ 617 h 6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05" h="617">
                  <a:moveTo>
                    <a:pt x="21" y="8"/>
                  </a:moveTo>
                  <a:lnTo>
                    <a:pt x="12" y="42"/>
                  </a:lnTo>
                  <a:lnTo>
                    <a:pt x="6" y="77"/>
                  </a:lnTo>
                  <a:lnTo>
                    <a:pt x="2" y="113"/>
                  </a:lnTo>
                  <a:lnTo>
                    <a:pt x="0" y="151"/>
                  </a:lnTo>
                  <a:lnTo>
                    <a:pt x="0" y="176"/>
                  </a:lnTo>
                  <a:lnTo>
                    <a:pt x="2" y="199"/>
                  </a:lnTo>
                  <a:lnTo>
                    <a:pt x="4" y="222"/>
                  </a:lnTo>
                  <a:lnTo>
                    <a:pt x="8" y="246"/>
                  </a:lnTo>
                  <a:lnTo>
                    <a:pt x="15" y="269"/>
                  </a:lnTo>
                  <a:lnTo>
                    <a:pt x="21" y="290"/>
                  </a:lnTo>
                  <a:lnTo>
                    <a:pt x="27" y="313"/>
                  </a:lnTo>
                  <a:lnTo>
                    <a:pt x="36" y="334"/>
                  </a:lnTo>
                  <a:lnTo>
                    <a:pt x="46" y="353"/>
                  </a:lnTo>
                  <a:lnTo>
                    <a:pt x="57" y="374"/>
                  </a:lnTo>
                  <a:lnTo>
                    <a:pt x="67" y="393"/>
                  </a:lnTo>
                  <a:lnTo>
                    <a:pt x="80" y="412"/>
                  </a:lnTo>
                  <a:lnTo>
                    <a:pt x="92" y="430"/>
                  </a:lnTo>
                  <a:lnTo>
                    <a:pt x="107" y="447"/>
                  </a:lnTo>
                  <a:lnTo>
                    <a:pt x="122" y="466"/>
                  </a:lnTo>
                  <a:lnTo>
                    <a:pt x="136" y="481"/>
                  </a:lnTo>
                  <a:lnTo>
                    <a:pt x="153" y="498"/>
                  </a:lnTo>
                  <a:lnTo>
                    <a:pt x="170" y="512"/>
                  </a:lnTo>
                  <a:lnTo>
                    <a:pt x="187" y="525"/>
                  </a:lnTo>
                  <a:lnTo>
                    <a:pt x="206" y="538"/>
                  </a:lnTo>
                  <a:lnTo>
                    <a:pt x="225" y="550"/>
                  </a:lnTo>
                  <a:lnTo>
                    <a:pt x="244" y="563"/>
                  </a:lnTo>
                  <a:lnTo>
                    <a:pt x="265" y="571"/>
                  </a:lnTo>
                  <a:lnTo>
                    <a:pt x="286" y="582"/>
                  </a:lnTo>
                  <a:lnTo>
                    <a:pt x="307" y="590"/>
                  </a:lnTo>
                  <a:lnTo>
                    <a:pt x="328" y="596"/>
                  </a:lnTo>
                  <a:lnTo>
                    <a:pt x="351" y="603"/>
                  </a:lnTo>
                  <a:lnTo>
                    <a:pt x="372" y="609"/>
                  </a:lnTo>
                  <a:lnTo>
                    <a:pt x="395" y="613"/>
                  </a:lnTo>
                  <a:lnTo>
                    <a:pt x="418" y="615"/>
                  </a:lnTo>
                  <a:lnTo>
                    <a:pt x="443" y="617"/>
                  </a:lnTo>
                  <a:lnTo>
                    <a:pt x="467" y="617"/>
                  </a:lnTo>
                  <a:lnTo>
                    <a:pt x="492" y="617"/>
                  </a:lnTo>
                  <a:lnTo>
                    <a:pt x="515" y="615"/>
                  </a:lnTo>
                  <a:lnTo>
                    <a:pt x="540" y="613"/>
                  </a:lnTo>
                  <a:lnTo>
                    <a:pt x="563" y="609"/>
                  </a:lnTo>
                  <a:lnTo>
                    <a:pt x="586" y="603"/>
                  </a:lnTo>
                  <a:lnTo>
                    <a:pt x="610" y="596"/>
                  </a:lnTo>
                  <a:lnTo>
                    <a:pt x="631" y="588"/>
                  </a:lnTo>
                  <a:lnTo>
                    <a:pt x="652" y="580"/>
                  </a:lnTo>
                  <a:lnTo>
                    <a:pt x="673" y="571"/>
                  </a:lnTo>
                  <a:lnTo>
                    <a:pt x="694" y="559"/>
                  </a:lnTo>
                  <a:lnTo>
                    <a:pt x="713" y="548"/>
                  </a:lnTo>
                  <a:lnTo>
                    <a:pt x="734" y="536"/>
                  </a:lnTo>
                  <a:lnTo>
                    <a:pt x="750" y="521"/>
                  </a:lnTo>
                  <a:lnTo>
                    <a:pt x="769" y="508"/>
                  </a:lnTo>
                  <a:lnTo>
                    <a:pt x="786" y="491"/>
                  </a:lnTo>
                  <a:lnTo>
                    <a:pt x="803" y="477"/>
                  </a:lnTo>
                  <a:lnTo>
                    <a:pt x="803" y="470"/>
                  </a:lnTo>
                  <a:lnTo>
                    <a:pt x="805" y="462"/>
                  </a:lnTo>
                  <a:lnTo>
                    <a:pt x="788" y="479"/>
                  </a:lnTo>
                  <a:lnTo>
                    <a:pt x="772" y="496"/>
                  </a:lnTo>
                  <a:lnTo>
                    <a:pt x="755" y="510"/>
                  </a:lnTo>
                  <a:lnTo>
                    <a:pt x="736" y="525"/>
                  </a:lnTo>
                  <a:lnTo>
                    <a:pt x="717" y="538"/>
                  </a:lnTo>
                  <a:lnTo>
                    <a:pt x="696" y="550"/>
                  </a:lnTo>
                  <a:lnTo>
                    <a:pt x="675" y="561"/>
                  </a:lnTo>
                  <a:lnTo>
                    <a:pt x="654" y="571"/>
                  </a:lnTo>
                  <a:lnTo>
                    <a:pt x="633" y="580"/>
                  </a:lnTo>
                  <a:lnTo>
                    <a:pt x="610" y="588"/>
                  </a:lnTo>
                  <a:lnTo>
                    <a:pt x="586" y="594"/>
                  </a:lnTo>
                  <a:lnTo>
                    <a:pt x="563" y="601"/>
                  </a:lnTo>
                  <a:lnTo>
                    <a:pt x="540" y="605"/>
                  </a:lnTo>
                  <a:lnTo>
                    <a:pt x="517" y="609"/>
                  </a:lnTo>
                  <a:lnTo>
                    <a:pt x="492" y="609"/>
                  </a:lnTo>
                  <a:lnTo>
                    <a:pt x="467" y="611"/>
                  </a:lnTo>
                  <a:lnTo>
                    <a:pt x="443" y="609"/>
                  </a:lnTo>
                  <a:lnTo>
                    <a:pt x="420" y="609"/>
                  </a:lnTo>
                  <a:lnTo>
                    <a:pt x="397" y="605"/>
                  </a:lnTo>
                  <a:lnTo>
                    <a:pt x="374" y="601"/>
                  </a:lnTo>
                  <a:lnTo>
                    <a:pt x="351" y="596"/>
                  </a:lnTo>
                  <a:lnTo>
                    <a:pt x="330" y="590"/>
                  </a:lnTo>
                  <a:lnTo>
                    <a:pt x="309" y="582"/>
                  </a:lnTo>
                  <a:lnTo>
                    <a:pt x="288" y="575"/>
                  </a:lnTo>
                  <a:lnTo>
                    <a:pt x="267" y="565"/>
                  </a:lnTo>
                  <a:lnTo>
                    <a:pt x="248" y="554"/>
                  </a:lnTo>
                  <a:lnTo>
                    <a:pt x="229" y="544"/>
                  </a:lnTo>
                  <a:lnTo>
                    <a:pt x="210" y="531"/>
                  </a:lnTo>
                  <a:lnTo>
                    <a:pt x="191" y="519"/>
                  </a:lnTo>
                  <a:lnTo>
                    <a:pt x="174" y="506"/>
                  </a:lnTo>
                  <a:lnTo>
                    <a:pt x="157" y="491"/>
                  </a:lnTo>
                  <a:lnTo>
                    <a:pt x="143" y="477"/>
                  </a:lnTo>
                  <a:lnTo>
                    <a:pt x="126" y="460"/>
                  </a:lnTo>
                  <a:lnTo>
                    <a:pt x="111" y="443"/>
                  </a:lnTo>
                  <a:lnTo>
                    <a:pt x="99" y="426"/>
                  </a:lnTo>
                  <a:lnTo>
                    <a:pt x="86" y="407"/>
                  </a:lnTo>
                  <a:lnTo>
                    <a:pt x="73" y="388"/>
                  </a:lnTo>
                  <a:lnTo>
                    <a:pt x="63" y="370"/>
                  </a:lnTo>
                  <a:lnTo>
                    <a:pt x="52" y="351"/>
                  </a:lnTo>
                  <a:lnTo>
                    <a:pt x="44" y="330"/>
                  </a:lnTo>
                  <a:lnTo>
                    <a:pt x="36" y="309"/>
                  </a:lnTo>
                  <a:lnTo>
                    <a:pt x="27" y="288"/>
                  </a:lnTo>
                  <a:lnTo>
                    <a:pt x="21" y="267"/>
                  </a:lnTo>
                  <a:lnTo>
                    <a:pt x="17" y="243"/>
                  </a:lnTo>
                  <a:lnTo>
                    <a:pt x="12" y="220"/>
                  </a:lnTo>
                  <a:lnTo>
                    <a:pt x="10" y="197"/>
                  </a:lnTo>
                  <a:lnTo>
                    <a:pt x="8" y="174"/>
                  </a:lnTo>
                  <a:lnTo>
                    <a:pt x="6" y="151"/>
                  </a:lnTo>
                  <a:lnTo>
                    <a:pt x="8" y="111"/>
                  </a:lnTo>
                  <a:lnTo>
                    <a:pt x="15" y="73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27" y="4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E6C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2" name="Freeform 762"/>
            <p:cNvSpPr>
              <a:spLocks/>
            </p:cNvSpPr>
            <p:nvPr/>
          </p:nvSpPr>
          <p:spPr bwMode="auto">
            <a:xfrm>
              <a:off x="4250" y="1838"/>
              <a:ext cx="801" cy="620"/>
            </a:xfrm>
            <a:custGeom>
              <a:avLst/>
              <a:gdLst>
                <a:gd name="T0" fmla="*/ 13 w 801"/>
                <a:gd name="T1" fmla="*/ 45 h 620"/>
                <a:gd name="T2" fmla="*/ 0 w 801"/>
                <a:gd name="T3" fmla="*/ 118 h 620"/>
                <a:gd name="T4" fmla="*/ 0 w 801"/>
                <a:gd name="T5" fmla="*/ 179 h 620"/>
                <a:gd name="T6" fmla="*/ 4 w 801"/>
                <a:gd name="T7" fmla="*/ 227 h 620"/>
                <a:gd name="T8" fmla="*/ 15 w 801"/>
                <a:gd name="T9" fmla="*/ 272 h 620"/>
                <a:gd name="T10" fmla="*/ 27 w 801"/>
                <a:gd name="T11" fmla="*/ 316 h 620"/>
                <a:gd name="T12" fmla="*/ 44 w 801"/>
                <a:gd name="T13" fmla="*/ 358 h 620"/>
                <a:gd name="T14" fmla="*/ 67 w 801"/>
                <a:gd name="T15" fmla="*/ 396 h 620"/>
                <a:gd name="T16" fmla="*/ 90 w 801"/>
                <a:gd name="T17" fmla="*/ 433 h 620"/>
                <a:gd name="T18" fmla="*/ 120 w 801"/>
                <a:gd name="T19" fmla="*/ 467 h 620"/>
                <a:gd name="T20" fmla="*/ 151 w 801"/>
                <a:gd name="T21" fmla="*/ 499 h 620"/>
                <a:gd name="T22" fmla="*/ 185 w 801"/>
                <a:gd name="T23" fmla="*/ 528 h 620"/>
                <a:gd name="T24" fmla="*/ 223 w 801"/>
                <a:gd name="T25" fmla="*/ 553 h 620"/>
                <a:gd name="T26" fmla="*/ 263 w 801"/>
                <a:gd name="T27" fmla="*/ 574 h 620"/>
                <a:gd name="T28" fmla="*/ 303 w 801"/>
                <a:gd name="T29" fmla="*/ 591 h 620"/>
                <a:gd name="T30" fmla="*/ 347 w 801"/>
                <a:gd name="T31" fmla="*/ 606 h 620"/>
                <a:gd name="T32" fmla="*/ 393 w 801"/>
                <a:gd name="T33" fmla="*/ 614 h 620"/>
                <a:gd name="T34" fmla="*/ 439 w 801"/>
                <a:gd name="T35" fmla="*/ 618 h 620"/>
                <a:gd name="T36" fmla="*/ 488 w 801"/>
                <a:gd name="T37" fmla="*/ 618 h 620"/>
                <a:gd name="T38" fmla="*/ 536 w 801"/>
                <a:gd name="T39" fmla="*/ 614 h 620"/>
                <a:gd name="T40" fmla="*/ 582 w 801"/>
                <a:gd name="T41" fmla="*/ 604 h 620"/>
                <a:gd name="T42" fmla="*/ 627 w 801"/>
                <a:gd name="T43" fmla="*/ 589 h 620"/>
                <a:gd name="T44" fmla="*/ 671 w 801"/>
                <a:gd name="T45" fmla="*/ 570 h 620"/>
                <a:gd name="T46" fmla="*/ 711 w 801"/>
                <a:gd name="T47" fmla="*/ 547 h 620"/>
                <a:gd name="T48" fmla="*/ 749 w 801"/>
                <a:gd name="T49" fmla="*/ 522 h 620"/>
                <a:gd name="T50" fmla="*/ 784 w 801"/>
                <a:gd name="T51" fmla="*/ 490 h 620"/>
                <a:gd name="T52" fmla="*/ 801 w 801"/>
                <a:gd name="T53" fmla="*/ 467 h 620"/>
                <a:gd name="T54" fmla="*/ 786 w 801"/>
                <a:gd name="T55" fmla="*/ 478 h 620"/>
                <a:gd name="T56" fmla="*/ 751 w 801"/>
                <a:gd name="T57" fmla="*/ 509 h 620"/>
                <a:gd name="T58" fmla="*/ 713 w 801"/>
                <a:gd name="T59" fmla="*/ 536 h 620"/>
                <a:gd name="T60" fmla="*/ 673 w 801"/>
                <a:gd name="T61" fmla="*/ 562 h 620"/>
                <a:gd name="T62" fmla="*/ 629 w 801"/>
                <a:gd name="T63" fmla="*/ 580 h 620"/>
                <a:gd name="T64" fmla="*/ 585 w 801"/>
                <a:gd name="T65" fmla="*/ 595 h 620"/>
                <a:gd name="T66" fmla="*/ 536 w 801"/>
                <a:gd name="T67" fmla="*/ 606 h 620"/>
                <a:gd name="T68" fmla="*/ 488 w 801"/>
                <a:gd name="T69" fmla="*/ 612 h 620"/>
                <a:gd name="T70" fmla="*/ 439 w 801"/>
                <a:gd name="T71" fmla="*/ 612 h 620"/>
                <a:gd name="T72" fmla="*/ 393 w 801"/>
                <a:gd name="T73" fmla="*/ 606 h 620"/>
                <a:gd name="T74" fmla="*/ 349 w 801"/>
                <a:gd name="T75" fmla="*/ 597 h 620"/>
                <a:gd name="T76" fmla="*/ 307 w 801"/>
                <a:gd name="T77" fmla="*/ 585 h 620"/>
                <a:gd name="T78" fmla="*/ 265 w 801"/>
                <a:gd name="T79" fmla="*/ 568 h 620"/>
                <a:gd name="T80" fmla="*/ 227 w 801"/>
                <a:gd name="T81" fmla="*/ 547 h 620"/>
                <a:gd name="T82" fmla="*/ 172 w 801"/>
                <a:gd name="T83" fmla="*/ 507 h 620"/>
                <a:gd name="T84" fmla="*/ 111 w 801"/>
                <a:gd name="T85" fmla="*/ 446 h 620"/>
                <a:gd name="T86" fmla="*/ 74 w 801"/>
                <a:gd name="T87" fmla="*/ 393 h 620"/>
                <a:gd name="T88" fmla="*/ 53 w 801"/>
                <a:gd name="T89" fmla="*/ 354 h 620"/>
                <a:gd name="T90" fmla="*/ 34 w 801"/>
                <a:gd name="T91" fmla="*/ 314 h 620"/>
                <a:gd name="T92" fmla="*/ 21 w 801"/>
                <a:gd name="T93" fmla="*/ 269 h 620"/>
                <a:gd name="T94" fmla="*/ 13 w 801"/>
                <a:gd name="T95" fmla="*/ 225 h 620"/>
                <a:gd name="T96" fmla="*/ 8 w 801"/>
                <a:gd name="T97" fmla="*/ 179 h 620"/>
                <a:gd name="T98" fmla="*/ 8 w 801"/>
                <a:gd name="T99" fmla="*/ 116 h 620"/>
                <a:gd name="T100" fmla="*/ 23 w 801"/>
                <a:gd name="T101" fmla="*/ 38 h 620"/>
                <a:gd name="T102" fmla="*/ 29 w 801"/>
                <a:gd name="T103" fmla="*/ 5 h 6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1"/>
                <a:gd name="T157" fmla="*/ 0 h 620"/>
                <a:gd name="T158" fmla="*/ 801 w 801"/>
                <a:gd name="T159" fmla="*/ 620 h 6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1" h="620">
                  <a:moveTo>
                    <a:pt x="23" y="9"/>
                  </a:moveTo>
                  <a:lnTo>
                    <a:pt x="13" y="45"/>
                  </a:lnTo>
                  <a:lnTo>
                    <a:pt x="6" y="80"/>
                  </a:lnTo>
                  <a:lnTo>
                    <a:pt x="0" y="118"/>
                  </a:lnTo>
                  <a:lnTo>
                    <a:pt x="0" y="156"/>
                  </a:lnTo>
                  <a:lnTo>
                    <a:pt x="0" y="179"/>
                  </a:lnTo>
                  <a:lnTo>
                    <a:pt x="2" y="204"/>
                  </a:lnTo>
                  <a:lnTo>
                    <a:pt x="4" y="227"/>
                  </a:lnTo>
                  <a:lnTo>
                    <a:pt x="8" y="251"/>
                  </a:lnTo>
                  <a:lnTo>
                    <a:pt x="15" y="272"/>
                  </a:lnTo>
                  <a:lnTo>
                    <a:pt x="21" y="295"/>
                  </a:lnTo>
                  <a:lnTo>
                    <a:pt x="27" y="316"/>
                  </a:lnTo>
                  <a:lnTo>
                    <a:pt x="36" y="337"/>
                  </a:lnTo>
                  <a:lnTo>
                    <a:pt x="44" y="358"/>
                  </a:lnTo>
                  <a:lnTo>
                    <a:pt x="55" y="377"/>
                  </a:lnTo>
                  <a:lnTo>
                    <a:pt x="67" y="396"/>
                  </a:lnTo>
                  <a:lnTo>
                    <a:pt x="78" y="414"/>
                  </a:lnTo>
                  <a:lnTo>
                    <a:pt x="90" y="433"/>
                  </a:lnTo>
                  <a:lnTo>
                    <a:pt x="105" y="450"/>
                  </a:lnTo>
                  <a:lnTo>
                    <a:pt x="120" y="467"/>
                  </a:lnTo>
                  <a:lnTo>
                    <a:pt x="135" y="484"/>
                  </a:lnTo>
                  <a:lnTo>
                    <a:pt x="151" y="499"/>
                  </a:lnTo>
                  <a:lnTo>
                    <a:pt x="168" y="513"/>
                  </a:lnTo>
                  <a:lnTo>
                    <a:pt x="185" y="528"/>
                  </a:lnTo>
                  <a:lnTo>
                    <a:pt x="204" y="541"/>
                  </a:lnTo>
                  <a:lnTo>
                    <a:pt x="223" y="553"/>
                  </a:lnTo>
                  <a:lnTo>
                    <a:pt x="242" y="564"/>
                  </a:lnTo>
                  <a:lnTo>
                    <a:pt x="263" y="574"/>
                  </a:lnTo>
                  <a:lnTo>
                    <a:pt x="282" y="583"/>
                  </a:lnTo>
                  <a:lnTo>
                    <a:pt x="303" y="591"/>
                  </a:lnTo>
                  <a:lnTo>
                    <a:pt x="326" y="599"/>
                  </a:lnTo>
                  <a:lnTo>
                    <a:pt x="347" y="606"/>
                  </a:lnTo>
                  <a:lnTo>
                    <a:pt x="370" y="610"/>
                  </a:lnTo>
                  <a:lnTo>
                    <a:pt x="393" y="614"/>
                  </a:lnTo>
                  <a:lnTo>
                    <a:pt x="416" y="616"/>
                  </a:lnTo>
                  <a:lnTo>
                    <a:pt x="439" y="618"/>
                  </a:lnTo>
                  <a:lnTo>
                    <a:pt x="463" y="620"/>
                  </a:lnTo>
                  <a:lnTo>
                    <a:pt x="488" y="618"/>
                  </a:lnTo>
                  <a:lnTo>
                    <a:pt x="511" y="616"/>
                  </a:lnTo>
                  <a:lnTo>
                    <a:pt x="536" y="614"/>
                  </a:lnTo>
                  <a:lnTo>
                    <a:pt x="559" y="610"/>
                  </a:lnTo>
                  <a:lnTo>
                    <a:pt x="582" y="604"/>
                  </a:lnTo>
                  <a:lnTo>
                    <a:pt x="606" y="597"/>
                  </a:lnTo>
                  <a:lnTo>
                    <a:pt x="627" y="589"/>
                  </a:lnTo>
                  <a:lnTo>
                    <a:pt x="650" y="580"/>
                  </a:lnTo>
                  <a:lnTo>
                    <a:pt x="671" y="570"/>
                  </a:lnTo>
                  <a:lnTo>
                    <a:pt x="692" y="559"/>
                  </a:lnTo>
                  <a:lnTo>
                    <a:pt x="711" y="547"/>
                  </a:lnTo>
                  <a:lnTo>
                    <a:pt x="730" y="534"/>
                  </a:lnTo>
                  <a:lnTo>
                    <a:pt x="749" y="522"/>
                  </a:lnTo>
                  <a:lnTo>
                    <a:pt x="765" y="507"/>
                  </a:lnTo>
                  <a:lnTo>
                    <a:pt x="784" y="490"/>
                  </a:lnTo>
                  <a:lnTo>
                    <a:pt x="799" y="475"/>
                  </a:lnTo>
                  <a:lnTo>
                    <a:pt x="801" y="467"/>
                  </a:lnTo>
                  <a:lnTo>
                    <a:pt x="801" y="461"/>
                  </a:lnTo>
                  <a:lnTo>
                    <a:pt x="786" y="478"/>
                  </a:lnTo>
                  <a:lnTo>
                    <a:pt x="768" y="494"/>
                  </a:lnTo>
                  <a:lnTo>
                    <a:pt x="751" y="509"/>
                  </a:lnTo>
                  <a:lnTo>
                    <a:pt x="732" y="524"/>
                  </a:lnTo>
                  <a:lnTo>
                    <a:pt x="713" y="536"/>
                  </a:lnTo>
                  <a:lnTo>
                    <a:pt x="694" y="549"/>
                  </a:lnTo>
                  <a:lnTo>
                    <a:pt x="673" y="562"/>
                  </a:lnTo>
                  <a:lnTo>
                    <a:pt x="652" y="572"/>
                  </a:lnTo>
                  <a:lnTo>
                    <a:pt x="629" y="580"/>
                  </a:lnTo>
                  <a:lnTo>
                    <a:pt x="608" y="589"/>
                  </a:lnTo>
                  <a:lnTo>
                    <a:pt x="585" y="595"/>
                  </a:lnTo>
                  <a:lnTo>
                    <a:pt x="561" y="601"/>
                  </a:lnTo>
                  <a:lnTo>
                    <a:pt x="536" y="606"/>
                  </a:lnTo>
                  <a:lnTo>
                    <a:pt x="513" y="610"/>
                  </a:lnTo>
                  <a:lnTo>
                    <a:pt x="488" y="612"/>
                  </a:lnTo>
                  <a:lnTo>
                    <a:pt x="463" y="612"/>
                  </a:lnTo>
                  <a:lnTo>
                    <a:pt x="439" y="612"/>
                  </a:lnTo>
                  <a:lnTo>
                    <a:pt x="416" y="610"/>
                  </a:lnTo>
                  <a:lnTo>
                    <a:pt x="393" y="606"/>
                  </a:lnTo>
                  <a:lnTo>
                    <a:pt x="370" y="604"/>
                  </a:lnTo>
                  <a:lnTo>
                    <a:pt x="349" y="597"/>
                  </a:lnTo>
                  <a:lnTo>
                    <a:pt x="328" y="591"/>
                  </a:lnTo>
                  <a:lnTo>
                    <a:pt x="307" y="585"/>
                  </a:lnTo>
                  <a:lnTo>
                    <a:pt x="286" y="576"/>
                  </a:lnTo>
                  <a:lnTo>
                    <a:pt x="265" y="568"/>
                  </a:lnTo>
                  <a:lnTo>
                    <a:pt x="246" y="557"/>
                  </a:lnTo>
                  <a:lnTo>
                    <a:pt x="227" y="547"/>
                  </a:lnTo>
                  <a:lnTo>
                    <a:pt x="208" y="534"/>
                  </a:lnTo>
                  <a:lnTo>
                    <a:pt x="172" y="507"/>
                  </a:lnTo>
                  <a:lnTo>
                    <a:pt x="141" y="478"/>
                  </a:lnTo>
                  <a:lnTo>
                    <a:pt x="111" y="446"/>
                  </a:lnTo>
                  <a:lnTo>
                    <a:pt x="84" y="410"/>
                  </a:lnTo>
                  <a:lnTo>
                    <a:pt x="74" y="393"/>
                  </a:lnTo>
                  <a:lnTo>
                    <a:pt x="61" y="372"/>
                  </a:lnTo>
                  <a:lnTo>
                    <a:pt x="53" y="354"/>
                  </a:lnTo>
                  <a:lnTo>
                    <a:pt x="42" y="335"/>
                  </a:lnTo>
                  <a:lnTo>
                    <a:pt x="34" y="314"/>
                  </a:lnTo>
                  <a:lnTo>
                    <a:pt x="27" y="293"/>
                  </a:lnTo>
                  <a:lnTo>
                    <a:pt x="21" y="269"/>
                  </a:lnTo>
                  <a:lnTo>
                    <a:pt x="17" y="248"/>
                  </a:lnTo>
                  <a:lnTo>
                    <a:pt x="13" y="225"/>
                  </a:lnTo>
                  <a:lnTo>
                    <a:pt x="8" y="202"/>
                  </a:lnTo>
                  <a:lnTo>
                    <a:pt x="8" y="179"/>
                  </a:lnTo>
                  <a:lnTo>
                    <a:pt x="6" y="156"/>
                  </a:lnTo>
                  <a:lnTo>
                    <a:pt x="8" y="116"/>
                  </a:lnTo>
                  <a:lnTo>
                    <a:pt x="15" y="76"/>
                  </a:lnTo>
                  <a:lnTo>
                    <a:pt x="23" y="38"/>
                  </a:lnTo>
                  <a:lnTo>
                    <a:pt x="34" y="0"/>
                  </a:lnTo>
                  <a:lnTo>
                    <a:pt x="29" y="5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E6CE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3" name="Freeform 763"/>
            <p:cNvSpPr>
              <a:spLocks/>
            </p:cNvSpPr>
            <p:nvPr/>
          </p:nvSpPr>
          <p:spPr bwMode="auto">
            <a:xfrm>
              <a:off x="4252" y="1836"/>
              <a:ext cx="801" cy="618"/>
            </a:xfrm>
            <a:custGeom>
              <a:avLst/>
              <a:gdLst>
                <a:gd name="T0" fmla="*/ 15 w 801"/>
                <a:gd name="T1" fmla="*/ 42 h 618"/>
                <a:gd name="T2" fmla="*/ 2 w 801"/>
                <a:gd name="T3" fmla="*/ 118 h 618"/>
                <a:gd name="T4" fmla="*/ 2 w 801"/>
                <a:gd name="T5" fmla="*/ 181 h 618"/>
                <a:gd name="T6" fmla="*/ 6 w 801"/>
                <a:gd name="T7" fmla="*/ 227 h 618"/>
                <a:gd name="T8" fmla="*/ 15 w 801"/>
                <a:gd name="T9" fmla="*/ 274 h 618"/>
                <a:gd name="T10" fmla="*/ 30 w 801"/>
                <a:gd name="T11" fmla="*/ 316 h 618"/>
                <a:gd name="T12" fmla="*/ 46 w 801"/>
                <a:gd name="T13" fmla="*/ 358 h 618"/>
                <a:gd name="T14" fmla="*/ 67 w 801"/>
                <a:gd name="T15" fmla="*/ 395 h 618"/>
                <a:gd name="T16" fmla="*/ 93 w 801"/>
                <a:gd name="T17" fmla="*/ 433 h 618"/>
                <a:gd name="T18" fmla="*/ 120 w 801"/>
                <a:gd name="T19" fmla="*/ 467 h 618"/>
                <a:gd name="T20" fmla="*/ 151 w 801"/>
                <a:gd name="T21" fmla="*/ 498 h 618"/>
                <a:gd name="T22" fmla="*/ 185 w 801"/>
                <a:gd name="T23" fmla="*/ 526 h 618"/>
                <a:gd name="T24" fmla="*/ 223 w 801"/>
                <a:gd name="T25" fmla="*/ 551 h 618"/>
                <a:gd name="T26" fmla="*/ 261 w 801"/>
                <a:gd name="T27" fmla="*/ 572 h 618"/>
                <a:gd name="T28" fmla="*/ 303 w 801"/>
                <a:gd name="T29" fmla="*/ 589 h 618"/>
                <a:gd name="T30" fmla="*/ 345 w 801"/>
                <a:gd name="T31" fmla="*/ 603 h 618"/>
                <a:gd name="T32" fmla="*/ 391 w 801"/>
                <a:gd name="T33" fmla="*/ 612 h 618"/>
                <a:gd name="T34" fmla="*/ 437 w 801"/>
                <a:gd name="T35" fmla="*/ 616 h 618"/>
                <a:gd name="T36" fmla="*/ 486 w 801"/>
                <a:gd name="T37" fmla="*/ 616 h 618"/>
                <a:gd name="T38" fmla="*/ 534 w 801"/>
                <a:gd name="T39" fmla="*/ 612 h 618"/>
                <a:gd name="T40" fmla="*/ 580 w 801"/>
                <a:gd name="T41" fmla="*/ 601 h 618"/>
                <a:gd name="T42" fmla="*/ 627 w 801"/>
                <a:gd name="T43" fmla="*/ 587 h 618"/>
                <a:gd name="T44" fmla="*/ 669 w 801"/>
                <a:gd name="T45" fmla="*/ 568 h 618"/>
                <a:gd name="T46" fmla="*/ 711 w 801"/>
                <a:gd name="T47" fmla="*/ 545 h 618"/>
                <a:gd name="T48" fmla="*/ 749 w 801"/>
                <a:gd name="T49" fmla="*/ 517 h 618"/>
                <a:gd name="T50" fmla="*/ 782 w 801"/>
                <a:gd name="T51" fmla="*/ 486 h 618"/>
                <a:gd name="T52" fmla="*/ 799 w 801"/>
                <a:gd name="T53" fmla="*/ 463 h 618"/>
                <a:gd name="T54" fmla="*/ 784 w 801"/>
                <a:gd name="T55" fmla="*/ 473 h 618"/>
                <a:gd name="T56" fmla="*/ 749 w 801"/>
                <a:gd name="T57" fmla="*/ 507 h 618"/>
                <a:gd name="T58" fmla="*/ 713 w 801"/>
                <a:gd name="T59" fmla="*/ 534 h 618"/>
                <a:gd name="T60" fmla="*/ 671 w 801"/>
                <a:gd name="T61" fmla="*/ 557 h 618"/>
                <a:gd name="T62" fmla="*/ 629 w 801"/>
                <a:gd name="T63" fmla="*/ 578 h 618"/>
                <a:gd name="T64" fmla="*/ 583 w 801"/>
                <a:gd name="T65" fmla="*/ 593 h 618"/>
                <a:gd name="T66" fmla="*/ 536 w 801"/>
                <a:gd name="T67" fmla="*/ 603 h 618"/>
                <a:gd name="T68" fmla="*/ 486 w 801"/>
                <a:gd name="T69" fmla="*/ 610 h 618"/>
                <a:gd name="T70" fmla="*/ 437 w 801"/>
                <a:gd name="T71" fmla="*/ 610 h 618"/>
                <a:gd name="T72" fmla="*/ 391 w 801"/>
                <a:gd name="T73" fmla="*/ 606 h 618"/>
                <a:gd name="T74" fmla="*/ 347 w 801"/>
                <a:gd name="T75" fmla="*/ 595 h 618"/>
                <a:gd name="T76" fmla="*/ 305 w 801"/>
                <a:gd name="T77" fmla="*/ 582 h 618"/>
                <a:gd name="T78" fmla="*/ 265 w 801"/>
                <a:gd name="T79" fmla="*/ 566 h 618"/>
                <a:gd name="T80" fmla="*/ 227 w 801"/>
                <a:gd name="T81" fmla="*/ 545 h 618"/>
                <a:gd name="T82" fmla="*/ 173 w 801"/>
                <a:gd name="T83" fmla="*/ 507 h 618"/>
                <a:gd name="T84" fmla="*/ 112 w 801"/>
                <a:gd name="T85" fmla="*/ 446 h 618"/>
                <a:gd name="T86" fmla="*/ 74 w 801"/>
                <a:gd name="T87" fmla="*/ 393 h 618"/>
                <a:gd name="T88" fmla="*/ 53 w 801"/>
                <a:gd name="T89" fmla="*/ 353 h 618"/>
                <a:gd name="T90" fmla="*/ 36 w 801"/>
                <a:gd name="T91" fmla="*/ 313 h 618"/>
                <a:gd name="T92" fmla="*/ 23 w 801"/>
                <a:gd name="T93" fmla="*/ 271 h 618"/>
                <a:gd name="T94" fmla="*/ 15 w 801"/>
                <a:gd name="T95" fmla="*/ 227 h 618"/>
                <a:gd name="T96" fmla="*/ 9 w 801"/>
                <a:gd name="T97" fmla="*/ 181 h 618"/>
                <a:gd name="T98" fmla="*/ 11 w 801"/>
                <a:gd name="T99" fmla="*/ 116 h 618"/>
                <a:gd name="T100" fmla="*/ 25 w 801"/>
                <a:gd name="T101" fmla="*/ 38 h 618"/>
                <a:gd name="T102" fmla="*/ 32 w 801"/>
                <a:gd name="T103" fmla="*/ 2 h 6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1"/>
                <a:gd name="T157" fmla="*/ 0 h 618"/>
                <a:gd name="T158" fmla="*/ 801 w 801"/>
                <a:gd name="T159" fmla="*/ 618 h 6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1" h="618">
                  <a:moveTo>
                    <a:pt x="27" y="7"/>
                  </a:moveTo>
                  <a:lnTo>
                    <a:pt x="15" y="42"/>
                  </a:lnTo>
                  <a:lnTo>
                    <a:pt x="9" y="80"/>
                  </a:lnTo>
                  <a:lnTo>
                    <a:pt x="2" y="118"/>
                  </a:lnTo>
                  <a:lnTo>
                    <a:pt x="0" y="158"/>
                  </a:lnTo>
                  <a:lnTo>
                    <a:pt x="2" y="181"/>
                  </a:lnTo>
                  <a:lnTo>
                    <a:pt x="4" y="204"/>
                  </a:lnTo>
                  <a:lnTo>
                    <a:pt x="6" y="227"/>
                  </a:lnTo>
                  <a:lnTo>
                    <a:pt x="11" y="250"/>
                  </a:lnTo>
                  <a:lnTo>
                    <a:pt x="15" y="274"/>
                  </a:lnTo>
                  <a:lnTo>
                    <a:pt x="21" y="295"/>
                  </a:lnTo>
                  <a:lnTo>
                    <a:pt x="30" y="316"/>
                  </a:lnTo>
                  <a:lnTo>
                    <a:pt x="38" y="337"/>
                  </a:lnTo>
                  <a:lnTo>
                    <a:pt x="46" y="358"/>
                  </a:lnTo>
                  <a:lnTo>
                    <a:pt x="57" y="377"/>
                  </a:lnTo>
                  <a:lnTo>
                    <a:pt x="67" y="395"/>
                  </a:lnTo>
                  <a:lnTo>
                    <a:pt x="80" y="414"/>
                  </a:lnTo>
                  <a:lnTo>
                    <a:pt x="93" y="433"/>
                  </a:lnTo>
                  <a:lnTo>
                    <a:pt x="105" y="450"/>
                  </a:lnTo>
                  <a:lnTo>
                    <a:pt x="120" y="467"/>
                  </a:lnTo>
                  <a:lnTo>
                    <a:pt x="137" y="484"/>
                  </a:lnTo>
                  <a:lnTo>
                    <a:pt x="151" y="498"/>
                  </a:lnTo>
                  <a:lnTo>
                    <a:pt x="168" y="513"/>
                  </a:lnTo>
                  <a:lnTo>
                    <a:pt x="185" y="526"/>
                  </a:lnTo>
                  <a:lnTo>
                    <a:pt x="204" y="538"/>
                  </a:lnTo>
                  <a:lnTo>
                    <a:pt x="223" y="551"/>
                  </a:lnTo>
                  <a:lnTo>
                    <a:pt x="242" y="561"/>
                  </a:lnTo>
                  <a:lnTo>
                    <a:pt x="261" y="572"/>
                  </a:lnTo>
                  <a:lnTo>
                    <a:pt x="282" y="582"/>
                  </a:lnTo>
                  <a:lnTo>
                    <a:pt x="303" y="589"/>
                  </a:lnTo>
                  <a:lnTo>
                    <a:pt x="324" y="597"/>
                  </a:lnTo>
                  <a:lnTo>
                    <a:pt x="345" y="603"/>
                  </a:lnTo>
                  <a:lnTo>
                    <a:pt x="368" y="608"/>
                  </a:lnTo>
                  <a:lnTo>
                    <a:pt x="391" y="612"/>
                  </a:lnTo>
                  <a:lnTo>
                    <a:pt x="414" y="616"/>
                  </a:lnTo>
                  <a:lnTo>
                    <a:pt x="437" y="616"/>
                  </a:lnTo>
                  <a:lnTo>
                    <a:pt x="461" y="618"/>
                  </a:lnTo>
                  <a:lnTo>
                    <a:pt x="486" y="616"/>
                  </a:lnTo>
                  <a:lnTo>
                    <a:pt x="511" y="616"/>
                  </a:lnTo>
                  <a:lnTo>
                    <a:pt x="534" y="612"/>
                  </a:lnTo>
                  <a:lnTo>
                    <a:pt x="557" y="608"/>
                  </a:lnTo>
                  <a:lnTo>
                    <a:pt x="580" y="601"/>
                  </a:lnTo>
                  <a:lnTo>
                    <a:pt x="604" y="595"/>
                  </a:lnTo>
                  <a:lnTo>
                    <a:pt x="627" y="587"/>
                  </a:lnTo>
                  <a:lnTo>
                    <a:pt x="648" y="578"/>
                  </a:lnTo>
                  <a:lnTo>
                    <a:pt x="669" y="568"/>
                  </a:lnTo>
                  <a:lnTo>
                    <a:pt x="690" y="557"/>
                  </a:lnTo>
                  <a:lnTo>
                    <a:pt x="711" y="545"/>
                  </a:lnTo>
                  <a:lnTo>
                    <a:pt x="730" y="532"/>
                  </a:lnTo>
                  <a:lnTo>
                    <a:pt x="749" y="517"/>
                  </a:lnTo>
                  <a:lnTo>
                    <a:pt x="766" y="503"/>
                  </a:lnTo>
                  <a:lnTo>
                    <a:pt x="782" y="486"/>
                  </a:lnTo>
                  <a:lnTo>
                    <a:pt x="799" y="469"/>
                  </a:lnTo>
                  <a:lnTo>
                    <a:pt x="799" y="463"/>
                  </a:lnTo>
                  <a:lnTo>
                    <a:pt x="801" y="456"/>
                  </a:lnTo>
                  <a:lnTo>
                    <a:pt x="784" y="473"/>
                  </a:lnTo>
                  <a:lnTo>
                    <a:pt x="768" y="490"/>
                  </a:lnTo>
                  <a:lnTo>
                    <a:pt x="749" y="507"/>
                  </a:lnTo>
                  <a:lnTo>
                    <a:pt x="732" y="519"/>
                  </a:lnTo>
                  <a:lnTo>
                    <a:pt x="713" y="534"/>
                  </a:lnTo>
                  <a:lnTo>
                    <a:pt x="692" y="547"/>
                  </a:lnTo>
                  <a:lnTo>
                    <a:pt x="671" y="557"/>
                  </a:lnTo>
                  <a:lnTo>
                    <a:pt x="650" y="568"/>
                  </a:lnTo>
                  <a:lnTo>
                    <a:pt x="629" y="578"/>
                  </a:lnTo>
                  <a:lnTo>
                    <a:pt x="606" y="587"/>
                  </a:lnTo>
                  <a:lnTo>
                    <a:pt x="583" y="593"/>
                  </a:lnTo>
                  <a:lnTo>
                    <a:pt x="559" y="599"/>
                  </a:lnTo>
                  <a:lnTo>
                    <a:pt x="536" y="603"/>
                  </a:lnTo>
                  <a:lnTo>
                    <a:pt x="511" y="608"/>
                  </a:lnTo>
                  <a:lnTo>
                    <a:pt x="486" y="610"/>
                  </a:lnTo>
                  <a:lnTo>
                    <a:pt x="461" y="610"/>
                  </a:lnTo>
                  <a:lnTo>
                    <a:pt x="437" y="610"/>
                  </a:lnTo>
                  <a:lnTo>
                    <a:pt x="414" y="608"/>
                  </a:lnTo>
                  <a:lnTo>
                    <a:pt x="391" y="606"/>
                  </a:lnTo>
                  <a:lnTo>
                    <a:pt x="370" y="601"/>
                  </a:lnTo>
                  <a:lnTo>
                    <a:pt x="347" y="595"/>
                  </a:lnTo>
                  <a:lnTo>
                    <a:pt x="326" y="589"/>
                  </a:lnTo>
                  <a:lnTo>
                    <a:pt x="305" y="582"/>
                  </a:lnTo>
                  <a:lnTo>
                    <a:pt x="284" y="574"/>
                  </a:lnTo>
                  <a:lnTo>
                    <a:pt x="265" y="566"/>
                  </a:lnTo>
                  <a:lnTo>
                    <a:pt x="246" y="555"/>
                  </a:lnTo>
                  <a:lnTo>
                    <a:pt x="227" y="545"/>
                  </a:lnTo>
                  <a:lnTo>
                    <a:pt x="208" y="532"/>
                  </a:lnTo>
                  <a:lnTo>
                    <a:pt x="173" y="507"/>
                  </a:lnTo>
                  <a:lnTo>
                    <a:pt x="141" y="477"/>
                  </a:lnTo>
                  <a:lnTo>
                    <a:pt x="112" y="446"/>
                  </a:lnTo>
                  <a:lnTo>
                    <a:pt x="86" y="410"/>
                  </a:lnTo>
                  <a:lnTo>
                    <a:pt x="74" y="393"/>
                  </a:lnTo>
                  <a:lnTo>
                    <a:pt x="63" y="374"/>
                  </a:lnTo>
                  <a:lnTo>
                    <a:pt x="53" y="353"/>
                  </a:lnTo>
                  <a:lnTo>
                    <a:pt x="44" y="335"/>
                  </a:lnTo>
                  <a:lnTo>
                    <a:pt x="36" y="313"/>
                  </a:lnTo>
                  <a:lnTo>
                    <a:pt x="30" y="292"/>
                  </a:lnTo>
                  <a:lnTo>
                    <a:pt x="23" y="271"/>
                  </a:lnTo>
                  <a:lnTo>
                    <a:pt x="17" y="248"/>
                  </a:lnTo>
                  <a:lnTo>
                    <a:pt x="15" y="227"/>
                  </a:lnTo>
                  <a:lnTo>
                    <a:pt x="11" y="204"/>
                  </a:lnTo>
                  <a:lnTo>
                    <a:pt x="9" y="181"/>
                  </a:lnTo>
                  <a:lnTo>
                    <a:pt x="9" y="158"/>
                  </a:lnTo>
                  <a:lnTo>
                    <a:pt x="11" y="116"/>
                  </a:lnTo>
                  <a:lnTo>
                    <a:pt x="17" y="76"/>
                  </a:lnTo>
                  <a:lnTo>
                    <a:pt x="25" y="38"/>
                  </a:lnTo>
                  <a:lnTo>
                    <a:pt x="38" y="0"/>
                  </a:lnTo>
                  <a:lnTo>
                    <a:pt x="32" y="2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E6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4" name="Freeform 764"/>
            <p:cNvSpPr>
              <a:spLocks/>
            </p:cNvSpPr>
            <p:nvPr/>
          </p:nvSpPr>
          <p:spPr bwMode="auto">
            <a:xfrm>
              <a:off x="4256" y="1832"/>
              <a:ext cx="797" cy="618"/>
            </a:xfrm>
            <a:custGeom>
              <a:avLst/>
              <a:gdLst>
                <a:gd name="T0" fmla="*/ 17 w 797"/>
                <a:gd name="T1" fmla="*/ 44 h 618"/>
                <a:gd name="T2" fmla="*/ 2 w 797"/>
                <a:gd name="T3" fmla="*/ 122 h 618"/>
                <a:gd name="T4" fmla="*/ 2 w 797"/>
                <a:gd name="T5" fmla="*/ 185 h 618"/>
                <a:gd name="T6" fmla="*/ 7 w 797"/>
                <a:gd name="T7" fmla="*/ 231 h 618"/>
                <a:gd name="T8" fmla="*/ 15 w 797"/>
                <a:gd name="T9" fmla="*/ 275 h 618"/>
                <a:gd name="T10" fmla="*/ 28 w 797"/>
                <a:gd name="T11" fmla="*/ 320 h 618"/>
                <a:gd name="T12" fmla="*/ 47 w 797"/>
                <a:gd name="T13" fmla="*/ 360 h 618"/>
                <a:gd name="T14" fmla="*/ 68 w 797"/>
                <a:gd name="T15" fmla="*/ 399 h 618"/>
                <a:gd name="T16" fmla="*/ 105 w 797"/>
                <a:gd name="T17" fmla="*/ 452 h 618"/>
                <a:gd name="T18" fmla="*/ 166 w 797"/>
                <a:gd name="T19" fmla="*/ 513 h 618"/>
                <a:gd name="T20" fmla="*/ 221 w 797"/>
                <a:gd name="T21" fmla="*/ 553 h 618"/>
                <a:gd name="T22" fmla="*/ 259 w 797"/>
                <a:gd name="T23" fmla="*/ 574 h 618"/>
                <a:gd name="T24" fmla="*/ 301 w 797"/>
                <a:gd name="T25" fmla="*/ 591 h 618"/>
                <a:gd name="T26" fmla="*/ 343 w 797"/>
                <a:gd name="T27" fmla="*/ 603 h 618"/>
                <a:gd name="T28" fmla="*/ 387 w 797"/>
                <a:gd name="T29" fmla="*/ 612 h 618"/>
                <a:gd name="T30" fmla="*/ 433 w 797"/>
                <a:gd name="T31" fmla="*/ 618 h 618"/>
                <a:gd name="T32" fmla="*/ 482 w 797"/>
                <a:gd name="T33" fmla="*/ 618 h 618"/>
                <a:gd name="T34" fmla="*/ 530 w 797"/>
                <a:gd name="T35" fmla="*/ 612 h 618"/>
                <a:gd name="T36" fmla="*/ 579 w 797"/>
                <a:gd name="T37" fmla="*/ 601 h 618"/>
                <a:gd name="T38" fmla="*/ 623 w 797"/>
                <a:gd name="T39" fmla="*/ 586 h 618"/>
                <a:gd name="T40" fmla="*/ 667 w 797"/>
                <a:gd name="T41" fmla="*/ 568 h 618"/>
                <a:gd name="T42" fmla="*/ 707 w 797"/>
                <a:gd name="T43" fmla="*/ 542 h 618"/>
                <a:gd name="T44" fmla="*/ 745 w 797"/>
                <a:gd name="T45" fmla="*/ 515 h 618"/>
                <a:gd name="T46" fmla="*/ 780 w 797"/>
                <a:gd name="T47" fmla="*/ 484 h 618"/>
                <a:gd name="T48" fmla="*/ 797 w 797"/>
                <a:gd name="T49" fmla="*/ 460 h 618"/>
                <a:gd name="T50" fmla="*/ 780 w 797"/>
                <a:gd name="T51" fmla="*/ 471 h 618"/>
                <a:gd name="T52" fmla="*/ 747 w 797"/>
                <a:gd name="T53" fmla="*/ 505 h 618"/>
                <a:gd name="T54" fmla="*/ 709 w 797"/>
                <a:gd name="T55" fmla="*/ 532 h 618"/>
                <a:gd name="T56" fmla="*/ 669 w 797"/>
                <a:gd name="T57" fmla="*/ 557 h 618"/>
                <a:gd name="T58" fmla="*/ 625 w 797"/>
                <a:gd name="T59" fmla="*/ 578 h 618"/>
                <a:gd name="T60" fmla="*/ 579 w 797"/>
                <a:gd name="T61" fmla="*/ 593 h 618"/>
                <a:gd name="T62" fmla="*/ 532 w 797"/>
                <a:gd name="T63" fmla="*/ 603 h 618"/>
                <a:gd name="T64" fmla="*/ 482 w 797"/>
                <a:gd name="T65" fmla="*/ 610 h 618"/>
                <a:gd name="T66" fmla="*/ 433 w 797"/>
                <a:gd name="T67" fmla="*/ 610 h 618"/>
                <a:gd name="T68" fmla="*/ 389 w 797"/>
                <a:gd name="T69" fmla="*/ 605 h 618"/>
                <a:gd name="T70" fmla="*/ 345 w 797"/>
                <a:gd name="T71" fmla="*/ 597 h 618"/>
                <a:gd name="T72" fmla="*/ 303 w 797"/>
                <a:gd name="T73" fmla="*/ 582 h 618"/>
                <a:gd name="T74" fmla="*/ 244 w 797"/>
                <a:gd name="T75" fmla="*/ 557 h 618"/>
                <a:gd name="T76" fmla="*/ 173 w 797"/>
                <a:gd name="T77" fmla="*/ 509 h 618"/>
                <a:gd name="T78" fmla="*/ 112 w 797"/>
                <a:gd name="T79" fmla="*/ 448 h 618"/>
                <a:gd name="T80" fmla="*/ 63 w 797"/>
                <a:gd name="T81" fmla="*/ 376 h 618"/>
                <a:gd name="T82" fmla="*/ 36 w 797"/>
                <a:gd name="T83" fmla="*/ 315 h 618"/>
                <a:gd name="T84" fmla="*/ 23 w 797"/>
                <a:gd name="T85" fmla="*/ 273 h 618"/>
                <a:gd name="T86" fmla="*/ 13 w 797"/>
                <a:gd name="T87" fmla="*/ 231 h 618"/>
                <a:gd name="T88" fmla="*/ 9 w 797"/>
                <a:gd name="T89" fmla="*/ 185 h 618"/>
                <a:gd name="T90" fmla="*/ 11 w 797"/>
                <a:gd name="T91" fmla="*/ 120 h 618"/>
                <a:gd name="T92" fmla="*/ 26 w 797"/>
                <a:gd name="T93" fmla="*/ 38 h 618"/>
                <a:gd name="T94" fmla="*/ 34 w 797"/>
                <a:gd name="T95" fmla="*/ 4 h 6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7"/>
                <a:gd name="T145" fmla="*/ 0 h 618"/>
                <a:gd name="T146" fmla="*/ 797 w 797"/>
                <a:gd name="T147" fmla="*/ 618 h 6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7" h="618">
                  <a:moveTo>
                    <a:pt x="28" y="6"/>
                  </a:moveTo>
                  <a:lnTo>
                    <a:pt x="17" y="44"/>
                  </a:lnTo>
                  <a:lnTo>
                    <a:pt x="9" y="82"/>
                  </a:lnTo>
                  <a:lnTo>
                    <a:pt x="2" y="122"/>
                  </a:lnTo>
                  <a:lnTo>
                    <a:pt x="0" y="162"/>
                  </a:lnTo>
                  <a:lnTo>
                    <a:pt x="2" y="185"/>
                  </a:lnTo>
                  <a:lnTo>
                    <a:pt x="2" y="208"/>
                  </a:lnTo>
                  <a:lnTo>
                    <a:pt x="7" y="231"/>
                  </a:lnTo>
                  <a:lnTo>
                    <a:pt x="11" y="254"/>
                  </a:lnTo>
                  <a:lnTo>
                    <a:pt x="15" y="275"/>
                  </a:lnTo>
                  <a:lnTo>
                    <a:pt x="21" y="299"/>
                  </a:lnTo>
                  <a:lnTo>
                    <a:pt x="28" y="320"/>
                  </a:lnTo>
                  <a:lnTo>
                    <a:pt x="36" y="341"/>
                  </a:lnTo>
                  <a:lnTo>
                    <a:pt x="47" y="360"/>
                  </a:lnTo>
                  <a:lnTo>
                    <a:pt x="55" y="378"/>
                  </a:lnTo>
                  <a:lnTo>
                    <a:pt x="68" y="399"/>
                  </a:lnTo>
                  <a:lnTo>
                    <a:pt x="78" y="416"/>
                  </a:lnTo>
                  <a:lnTo>
                    <a:pt x="105" y="452"/>
                  </a:lnTo>
                  <a:lnTo>
                    <a:pt x="135" y="484"/>
                  </a:lnTo>
                  <a:lnTo>
                    <a:pt x="166" y="513"/>
                  </a:lnTo>
                  <a:lnTo>
                    <a:pt x="202" y="540"/>
                  </a:lnTo>
                  <a:lnTo>
                    <a:pt x="221" y="553"/>
                  </a:lnTo>
                  <a:lnTo>
                    <a:pt x="240" y="563"/>
                  </a:lnTo>
                  <a:lnTo>
                    <a:pt x="259" y="574"/>
                  </a:lnTo>
                  <a:lnTo>
                    <a:pt x="280" y="582"/>
                  </a:lnTo>
                  <a:lnTo>
                    <a:pt x="301" y="591"/>
                  </a:lnTo>
                  <a:lnTo>
                    <a:pt x="322" y="597"/>
                  </a:lnTo>
                  <a:lnTo>
                    <a:pt x="343" y="603"/>
                  </a:lnTo>
                  <a:lnTo>
                    <a:pt x="364" y="610"/>
                  </a:lnTo>
                  <a:lnTo>
                    <a:pt x="387" y="612"/>
                  </a:lnTo>
                  <a:lnTo>
                    <a:pt x="410" y="616"/>
                  </a:lnTo>
                  <a:lnTo>
                    <a:pt x="433" y="618"/>
                  </a:lnTo>
                  <a:lnTo>
                    <a:pt x="457" y="618"/>
                  </a:lnTo>
                  <a:lnTo>
                    <a:pt x="482" y="618"/>
                  </a:lnTo>
                  <a:lnTo>
                    <a:pt x="507" y="616"/>
                  </a:lnTo>
                  <a:lnTo>
                    <a:pt x="530" y="612"/>
                  </a:lnTo>
                  <a:lnTo>
                    <a:pt x="555" y="607"/>
                  </a:lnTo>
                  <a:lnTo>
                    <a:pt x="579" y="601"/>
                  </a:lnTo>
                  <a:lnTo>
                    <a:pt x="602" y="595"/>
                  </a:lnTo>
                  <a:lnTo>
                    <a:pt x="623" y="586"/>
                  </a:lnTo>
                  <a:lnTo>
                    <a:pt x="646" y="578"/>
                  </a:lnTo>
                  <a:lnTo>
                    <a:pt x="667" y="568"/>
                  </a:lnTo>
                  <a:lnTo>
                    <a:pt x="688" y="555"/>
                  </a:lnTo>
                  <a:lnTo>
                    <a:pt x="707" y="542"/>
                  </a:lnTo>
                  <a:lnTo>
                    <a:pt x="726" y="530"/>
                  </a:lnTo>
                  <a:lnTo>
                    <a:pt x="745" y="515"/>
                  </a:lnTo>
                  <a:lnTo>
                    <a:pt x="762" y="500"/>
                  </a:lnTo>
                  <a:lnTo>
                    <a:pt x="780" y="484"/>
                  </a:lnTo>
                  <a:lnTo>
                    <a:pt x="795" y="467"/>
                  </a:lnTo>
                  <a:lnTo>
                    <a:pt x="797" y="460"/>
                  </a:lnTo>
                  <a:lnTo>
                    <a:pt x="797" y="454"/>
                  </a:lnTo>
                  <a:lnTo>
                    <a:pt x="780" y="471"/>
                  </a:lnTo>
                  <a:lnTo>
                    <a:pt x="764" y="488"/>
                  </a:lnTo>
                  <a:lnTo>
                    <a:pt x="747" y="505"/>
                  </a:lnTo>
                  <a:lnTo>
                    <a:pt x="728" y="519"/>
                  </a:lnTo>
                  <a:lnTo>
                    <a:pt x="709" y="532"/>
                  </a:lnTo>
                  <a:lnTo>
                    <a:pt x="690" y="547"/>
                  </a:lnTo>
                  <a:lnTo>
                    <a:pt x="669" y="557"/>
                  </a:lnTo>
                  <a:lnTo>
                    <a:pt x="648" y="568"/>
                  </a:lnTo>
                  <a:lnTo>
                    <a:pt x="625" y="578"/>
                  </a:lnTo>
                  <a:lnTo>
                    <a:pt x="602" y="586"/>
                  </a:lnTo>
                  <a:lnTo>
                    <a:pt x="579" y="593"/>
                  </a:lnTo>
                  <a:lnTo>
                    <a:pt x="555" y="599"/>
                  </a:lnTo>
                  <a:lnTo>
                    <a:pt x="532" y="603"/>
                  </a:lnTo>
                  <a:lnTo>
                    <a:pt x="507" y="607"/>
                  </a:lnTo>
                  <a:lnTo>
                    <a:pt x="482" y="610"/>
                  </a:lnTo>
                  <a:lnTo>
                    <a:pt x="457" y="610"/>
                  </a:lnTo>
                  <a:lnTo>
                    <a:pt x="433" y="610"/>
                  </a:lnTo>
                  <a:lnTo>
                    <a:pt x="410" y="607"/>
                  </a:lnTo>
                  <a:lnTo>
                    <a:pt x="389" y="605"/>
                  </a:lnTo>
                  <a:lnTo>
                    <a:pt x="366" y="601"/>
                  </a:lnTo>
                  <a:lnTo>
                    <a:pt x="345" y="597"/>
                  </a:lnTo>
                  <a:lnTo>
                    <a:pt x="324" y="591"/>
                  </a:lnTo>
                  <a:lnTo>
                    <a:pt x="303" y="582"/>
                  </a:lnTo>
                  <a:lnTo>
                    <a:pt x="282" y="576"/>
                  </a:lnTo>
                  <a:lnTo>
                    <a:pt x="244" y="557"/>
                  </a:lnTo>
                  <a:lnTo>
                    <a:pt x="206" y="534"/>
                  </a:lnTo>
                  <a:lnTo>
                    <a:pt x="173" y="509"/>
                  </a:lnTo>
                  <a:lnTo>
                    <a:pt x="139" y="479"/>
                  </a:lnTo>
                  <a:lnTo>
                    <a:pt x="112" y="448"/>
                  </a:lnTo>
                  <a:lnTo>
                    <a:pt x="84" y="412"/>
                  </a:lnTo>
                  <a:lnTo>
                    <a:pt x="63" y="376"/>
                  </a:lnTo>
                  <a:lnTo>
                    <a:pt x="44" y="336"/>
                  </a:lnTo>
                  <a:lnTo>
                    <a:pt x="36" y="315"/>
                  </a:lnTo>
                  <a:lnTo>
                    <a:pt x="28" y="296"/>
                  </a:lnTo>
                  <a:lnTo>
                    <a:pt x="23" y="273"/>
                  </a:lnTo>
                  <a:lnTo>
                    <a:pt x="17" y="252"/>
                  </a:lnTo>
                  <a:lnTo>
                    <a:pt x="13" y="231"/>
                  </a:lnTo>
                  <a:lnTo>
                    <a:pt x="11" y="208"/>
                  </a:lnTo>
                  <a:lnTo>
                    <a:pt x="9" y="185"/>
                  </a:lnTo>
                  <a:lnTo>
                    <a:pt x="9" y="162"/>
                  </a:lnTo>
                  <a:lnTo>
                    <a:pt x="11" y="120"/>
                  </a:lnTo>
                  <a:lnTo>
                    <a:pt x="17" y="78"/>
                  </a:lnTo>
                  <a:lnTo>
                    <a:pt x="26" y="38"/>
                  </a:lnTo>
                  <a:lnTo>
                    <a:pt x="38" y="0"/>
                  </a:lnTo>
                  <a:lnTo>
                    <a:pt x="34" y="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E6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5" name="Freeform 765"/>
            <p:cNvSpPr>
              <a:spLocks/>
            </p:cNvSpPr>
            <p:nvPr/>
          </p:nvSpPr>
          <p:spPr bwMode="auto">
            <a:xfrm>
              <a:off x="4261" y="1828"/>
              <a:ext cx="792" cy="618"/>
            </a:xfrm>
            <a:custGeom>
              <a:avLst/>
              <a:gdLst>
                <a:gd name="T0" fmla="*/ 16 w 792"/>
                <a:gd name="T1" fmla="*/ 46 h 618"/>
                <a:gd name="T2" fmla="*/ 2 w 792"/>
                <a:gd name="T3" fmla="*/ 124 h 618"/>
                <a:gd name="T4" fmla="*/ 0 w 792"/>
                <a:gd name="T5" fmla="*/ 189 h 618"/>
                <a:gd name="T6" fmla="*/ 6 w 792"/>
                <a:gd name="T7" fmla="*/ 235 h 618"/>
                <a:gd name="T8" fmla="*/ 14 w 792"/>
                <a:gd name="T9" fmla="*/ 279 h 618"/>
                <a:gd name="T10" fmla="*/ 27 w 792"/>
                <a:gd name="T11" fmla="*/ 321 h 618"/>
                <a:gd name="T12" fmla="*/ 44 w 792"/>
                <a:gd name="T13" fmla="*/ 361 h 618"/>
                <a:gd name="T14" fmla="*/ 65 w 792"/>
                <a:gd name="T15" fmla="*/ 401 h 618"/>
                <a:gd name="T16" fmla="*/ 103 w 792"/>
                <a:gd name="T17" fmla="*/ 454 h 618"/>
                <a:gd name="T18" fmla="*/ 164 w 792"/>
                <a:gd name="T19" fmla="*/ 515 h 618"/>
                <a:gd name="T20" fmla="*/ 218 w 792"/>
                <a:gd name="T21" fmla="*/ 553 h 618"/>
                <a:gd name="T22" fmla="*/ 256 w 792"/>
                <a:gd name="T23" fmla="*/ 574 h 618"/>
                <a:gd name="T24" fmla="*/ 296 w 792"/>
                <a:gd name="T25" fmla="*/ 590 h 618"/>
                <a:gd name="T26" fmla="*/ 338 w 792"/>
                <a:gd name="T27" fmla="*/ 603 h 618"/>
                <a:gd name="T28" fmla="*/ 382 w 792"/>
                <a:gd name="T29" fmla="*/ 614 h 618"/>
                <a:gd name="T30" fmla="*/ 428 w 792"/>
                <a:gd name="T31" fmla="*/ 618 h 618"/>
                <a:gd name="T32" fmla="*/ 477 w 792"/>
                <a:gd name="T33" fmla="*/ 618 h 618"/>
                <a:gd name="T34" fmla="*/ 527 w 792"/>
                <a:gd name="T35" fmla="*/ 611 h 618"/>
                <a:gd name="T36" fmla="*/ 574 w 792"/>
                <a:gd name="T37" fmla="*/ 601 h 618"/>
                <a:gd name="T38" fmla="*/ 620 w 792"/>
                <a:gd name="T39" fmla="*/ 586 h 618"/>
                <a:gd name="T40" fmla="*/ 662 w 792"/>
                <a:gd name="T41" fmla="*/ 565 h 618"/>
                <a:gd name="T42" fmla="*/ 704 w 792"/>
                <a:gd name="T43" fmla="*/ 542 h 618"/>
                <a:gd name="T44" fmla="*/ 740 w 792"/>
                <a:gd name="T45" fmla="*/ 515 h 618"/>
                <a:gd name="T46" fmla="*/ 775 w 792"/>
                <a:gd name="T47" fmla="*/ 481 h 618"/>
                <a:gd name="T48" fmla="*/ 792 w 792"/>
                <a:gd name="T49" fmla="*/ 458 h 618"/>
                <a:gd name="T50" fmla="*/ 778 w 792"/>
                <a:gd name="T51" fmla="*/ 469 h 618"/>
                <a:gd name="T52" fmla="*/ 742 w 792"/>
                <a:gd name="T53" fmla="*/ 502 h 618"/>
                <a:gd name="T54" fmla="*/ 704 w 792"/>
                <a:gd name="T55" fmla="*/ 532 h 618"/>
                <a:gd name="T56" fmla="*/ 664 w 792"/>
                <a:gd name="T57" fmla="*/ 557 h 618"/>
                <a:gd name="T58" fmla="*/ 620 w 792"/>
                <a:gd name="T59" fmla="*/ 578 h 618"/>
                <a:gd name="T60" fmla="*/ 576 w 792"/>
                <a:gd name="T61" fmla="*/ 593 h 618"/>
                <a:gd name="T62" fmla="*/ 527 w 792"/>
                <a:gd name="T63" fmla="*/ 605 h 618"/>
                <a:gd name="T64" fmla="*/ 477 w 792"/>
                <a:gd name="T65" fmla="*/ 609 h 618"/>
                <a:gd name="T66" fmla="*/ 428 w 792"/>
                <a:gd name="T67" fmla="*/ 609 h 618"/>
                <a:gd name="T68" fmla="*/ 384 w 792"/>
                <a:gd name="T69" fmla="*/ 605 h 618"/>
                <a:gd name="T70" fmla="*/ 340 w 792"/>
                <a:gd name="T71" fmla="*/ 597 h 618"/>
                <a:gd name="T72" fmla="*/ 298 w 792"/>
                <a:gd name="T73" fmla="*/ 584 h 618"/>
                <a:gd name="T74" fmla="*/ 239 w 792"/>
                <a:gd name="T75" fmla="*/ 557 h 618"/>
                <a:gd name="T76" fmla="*/ 170 w 792"/>
                <a:gd name="T77" fmla="*/ 509 h 618"/>
                <a:gd name="T78" fmla="*/ 109 w 792"/>
                <a:gd name="T79" fmla="*/ 450 h 618"/>
                <a:gd name="T80" fmla="*/ 60 w 792"/>
                <a:gd name="T81" fmla="*/ 378 h 618"/>
                <a:gd name="T82" fmla="*/ 35 w 792"/>
                <a:gd name="T83" fmla="*/ 319 h 618"/>
                <a:gd name="T84" fmla="*/ 21 w 792"/>
                <a:gd name="T85" fmla="*/ 277 h 618"/>
                <a:gd name="T86" fmla="*/ 12 w 792"/>
                <a:gd name="T87" fmla="*/ 233 h 618"/>
                <a:gd name="T88" fmla="*/ 8 w 792"/>
                <a:gd name="T89" fmla="*/ 189 h 618"/>
                <a:gd name="T90" fmla="*/ 10 w 792"/>
                <a:gd name="T91" fmla="*/ 122 h 618"/>
                <a:gd name="T92" fmla="*/ 25 w 792"/>
                <a:gd name="T93" fmla="*/ 40 h 618"/>
                <a:gd name="T94" fmla="*/ 33 w 792"/>
                <a:gd name="T95" fmla="*/ 4 h 6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618"/>
                <a:gd name="T146" fmla="*/ 792 w 792"/>
                <a:gd name="T147" fmla="*/ 618 h 6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618">
                  <a:moveTo>
                    <a:pt x="29" y="8"/>
                  </a:moveTo>
                  <a:lnTo>
                    <a:pt x="16" y="46"/>
                  </a:lnTo>
                  <a:lnTo>
                    <a:pt x="8" y="84"/>
                  </a:lnTo>
                  <a:lnTo>
                    <a:pt x="2" y="124"/>
                  </a:lnTo>
                  <a:lnTo>
                    <a:pt x="0" y="166"/>
                  </a:lnTo>
                  <a:lnTo>
                    <a:pt x="0" y="189"/>
                  </a:lnTo>
                  <a:lnTo>
                    <a:pt x="2" y="212"/>
                  </a:lnTo>
                  <a:lnTo>
                    <a:pt x="6" y="235"/>
                  </a:lnTo>
                  <a:lnTo>
                    <a:pt x="8" y="256"/>
                  </a:lnTo>
                  <a:lnTo>
                    <a:pt x="14" y="279"/>
                  </a:lnTo>
                  <a:lnTo>
                    <a:pt x="21" y="300"/>
                  </a:lnTo>
                  <a:lnTo>
                    <a:pt x="27" y="321"/>
                  </a:lnTo>
                  <a:lnTo>
                    <a:pt x="35" y="343"/>
                  </a:lnTo>
                  <a:lnTo>
                    <a:pt x="44" y="361"/>
                  </a:lnTo>
                  <a:lnTo>
                    <a:pt x="54" y="382"/>
                  </a:lnTo>
                  <a:lnTo>
                    <a:pt x="65" y="401"/>
                  </a:lnTo>
                  <a:lnTo>
                    <a:pt x="77" y="418"/>
                  </a:lnTo>
                  <a:lnTo>
                    <a:pt x="103" y="454"/>
                  </a:lnTo>
                  <a:lnTo>
                    <a:pt x="132" y="485"/>
                  </a:lnTo>
                  <a:lnTo>
                    <a:pt x="164" y="515"/>
                  </a:lnTo>
                  <a:lnTo>
                    <a:pt x="199" y="540"/>
                  </a:lnTo>
                  <a:lnTo>
                    <a:pt x="218" y="553"/>
                  </a:lnTo>
                  <a:lnTo>
                    <a:pt x="237" y="563"/>
                  </a:lnTo>
                  <a:lnTo>
                    <a:pt x="256" y="574"/>
                  </a:lnTo>
                  <a:lnTo>
                    <a:pt x="275" y="582"/>
                  </a:lnTo>
                  <a:lnTo>
                    <a:pt x="296" y="590"/>
                  </a:lnTo>
                  <a:lnTo>
                    <a:pt x="317" y="597"/>
                  </a:lnTo>
                  <a:lnTo>
                    <a:pt x="338" y="603"/>
                  </a:lnTo>
                  <a:lnTo>
                    <a:pt x="361" y="609"/>
                  </a:lnTo>
                  <a:lnTo>
                    <a:pt x="382" y="614"/>
                  </a:lnTo>
                  <a:lnTo>
                    <a:pt x="405" y="616"/>
                  </a:lnTo>
                  <a:lnTo>
                    <a:pt x="428" y="618"/>
                  </a:lnTo>
                  <a:lnTo>
                    <a:pt x="452" y="618"/>
                  </a:lnTo>
                  <a:lnTo>
                    <a:pt x="477" y="618"/>
                  </a:lnTo>
                  <a:lnTo>
                    <a:pt x="502" y="616"/>
                  </a:lnTo>
                  <a:lnTo>
                    <a:pt x="527" y="611"/>
                  </a:lnTo>
                  <a:lnTo>
                    <a:pt x="550" y="607"/>
                  </a:lnTo>
                  <a:lnTo>
                    <a:pt x="574" y="601"/>
                  </a:lnTo>
                  <a:lnTo>
                    <a:pt x="597" y="595"/>
                  </a:lnTo>
                  <a:lnTo>
                    <a:pt x="620" y="586"/>
                  </a:lnTo>
                  <a:lnTo>
                    <a:pt x="641" y="576"/>
                  </a:lnTo>
                  <a:lnTo>
                    <a:pt x="662" y="565"/>
                  </a:lnTo>
                  <a:lnTo>
                    <a:pt x="683" y="555"/>
                  </a:lnTo>
                  <a:lnTo>
                    <a:pt x="704" y="542"/>
                  </a:lnTo>
                  <a:lnTo>
                    <a:pt x="723" y="527"/>
                  </a:lnTo>
                  <a:lnTo>
                    <a:pt x="740" y="515"/>
                  </a:lnTo>
                  <a:lnTo>
                    <a:pt x="759" y="498"/>
                  </a:lnTo>
                  <a:lnTo>
                    <a:pt x="775" y="481"/>
                  </a:lnTo>
                  <a:lnTo>
                    <a:pt x="792" y="464"/>
                  </a:lnTo>
                  <a:lnTo>
                    <a:pt x="792" y="458"/>
                  </a:lnTo>
                  <a:lnTo>
                    <a:pt x="792" y="452"/>
                  </a:lnTo>
                  <a:lnTo>
                    <a:pt x="778" y="469"/>
                  </a:lnTo>
                  <a:lnTo>
                    <a:pt x="761" y="485"/>
                  </a:lnTo>
                  <a:lnTo>
                    <a:pt x="742" y="502"/>
                  </a:lnTo>
                  <a:lnTo>
                    <a:pt x="725" y="517"/>
                  </a:lnTo>
                  <a:lnTo>
                    <a:pt x="704" y="532"/>
                  </a:lnTo>
                  <a:lnTo>
                    <a:pt x="685" y="544"/>
                  </a:lnTo>
                  <a:lnTo>
                    <a:pt x="664" y="557"/>
                  </a:lnTo>
                  <a:lnTo>
                    <a:pt x="643" y="567"/>
                  </a:lnTo>
                  <a:lnTo>
                    <a:pt x="620" y="578"/>
                  </a:lnTo>
                  <a:lnTo>
                    <a:pt x="599" y="586"/>
                  </a:lnTo>
                  <a:lnTo>
                    <a:pt x="576" y="593"/>
                  </a:lnTo>
                  <a:lnTo>
                    <a:pt x="550" y="599"/>
                  </a:lnTo>
                  <a:lnTo>
                    <a:pt x="527" y="605"/>
                  </a:lnTo>
                  <a:lnTo>
                    <a:pt x="502" y="607"/>
                  </a:lnTo>
                  <a:lnTo>
                    <a:pt x="477" y="609"/>
                  </a:lnTo>
                  <a:lnTo>
                    <a:pt x="452" y="611"/>
                  </a:lnTo>
                  <a:lnTo>
                    <a:pt x="428" y="609"/>
                  </a:lnTo>
                  <a:lnTo>
                    <a:pt x="407" y="607"/>
                  </a:lnTo>
                  <a:lnTo>
                    <a:pt x="384" y="605"/>
                  </a:lnTo>
                  <a:lnTo>
                    <a:pt x="363" y="601"/>
                  </a:lnTo>
                  <a:lnTo>
                    <a:pt x="340" y="597"/>
                  </a:lnTo>
                  <a:lnTo>
                    <a:pt x="319" y="590"/>
                  </a:lnTo>
                  <a:lnTo>
                    <a:pt x="298" y="584"/>
                  </a:lnTo>
                  <a:lnTo>
                    <a:pt x="279" y="576"/>
                  </a:lnTo>
                  <a:lnTo>
                    <a:pt x="239" y="557"/>
                  </a:lnTo>
                  <a:lnTo>
                    <a:pt x="203" y="534"/>
                  </a:lnTo>
                  <a:lnTo>
                    <a:pt x="170" y="509"/>
                  </a:lnTo>
                  <a:lnTo>
                    <a:pt x="138" y="481"/>
                  </a:lnTo>
                  <a:lnTo>
                    <a:pt x="109" y="450"/>
                  </a:lnTo>
                  <a:lnTo>
                    <a:pt x="84" y="414"/>
                  </a:lnTo>
                  <a:lnTo>
                    <a:pt x="60" y="378"/>
                  </a:lnTo>
                  <a:lnTo>
                    <a:pt x="42" y="338"/>
                  </a:lnTo>
                  <a:lnTo>
                    <a:pt x="35" y="319"/>
                  </a:lnTo>
                  <a:lnTo>
                    <a:pt x="27" y="298"/>
                  </a:lnTo>
                  <a:lnTo>
                    <a:pt x="21" y="277"/>
                  </a:lnTo>
                  <a:lnTo>
                    <a:pt x="16" y="256"/>
                  </a:lnTo>
                  <a:lnTo>
                    <a:pt x="12" y="233"/>
                  </a:lnTo>
                  <a:lnTo>
                    <a:pt x="10" y="212"/>
                  </a:lnTo>
                  <a:lnTo>
                    <a:pt x="8" y="189"/>
                  </a:lnTo>
                  <a:lnTo>
                    <a:pt x="8" y="166"/>
                  </a:lnTo>
                  <a:lnTo>
                    <a:pt x="10" y="122"/>
                  </a:lnTo>
                  <a:lnTo>
                    <a:pt x="16" y="80"/>
                  </a:lnTo>
                  <a:lnTo>
                    <a:pt x="25" y="40"/>
                  </a:lnTo>
                  <a:lnTo>
                    <a:pt x="39" y="0"/>
                  </a:lnTo>
                  <a:lnTo>
                    <a:pt x="33" y="4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E6C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6" name="Freeform 766"/>
            <p:cNvSpPr>
              <a:spLocks/>
            </p:cNvSpPr>
            <p:nvPr/>
          </p:nvSpPr>
          <p:spPr bwMode="auto">
            <a:xfrm>
              <a:off x="4265" y="1824"/>
              <a:ext cx="788" cy="618"/>
            </a:xfrm>
            <a:custGeom>
              <a:avLst/>
              <a:gdLst>
                <a:gd name="T0" fmla="*/ 17 w 788"/>
                <a:gd name="T1" fmla="*/ 46 h 618"/>
                <a:gd name="T2" fmla="*/ 2 w 788"/>
                <a:gd name="T3" fmla="*/ 128 h 618"/>
                <a:gd name="T4" fmla="*/ 0 w 788"/>
                <a:gd name="T5" fmla="*/ 193 h 618"/>
                <a:gd name="T6" fmla="*/ 4 w 788"/>
                <a:gd name="T7" fmla="*/ 239 h 618"/>
                <a:gd name="T8" fmla="*/ 14 w 788"/>
                <a:gd name="T9" fmla="*/ 281 h 618"/>
                <a:gd name="T10" fmla="*/ 27 w 788"/>
                <a:gd name="T11" fmla="*/ 323 h 618"/>
                <a:gd name="T12" fmla="*/ 54 w 788"/>
                <a:gd name="T13" fmla="*/ 384 h 618"/>
                <a:gd name="T14" fmla="*/ 103 w 788"/>
                <a:gd name="T15" fmla="*/ 456 h 618"/>
                <a:gd name="T16" fmla="*/ 164 w 788"/>
                <a:gd name="T17" fmla="*/ 517 h 618"/>
                <a:gd name="T18" fmla="*/ 235 w 788"/>
                <a:gd name="T19" fmla="*/ 565 h 618"/>
                <a:gd name="T20" fmla="*/ 294 w 788"/>
                <a:gd name="T21" fmla="*/ 590 h 618"/>
                <a:gd name="T22" fmla="*/ 336 w 788"/>
                <a:gd name="T23" fmla="*/ 605 h 618"/>
                <a:gd name="T24" fmla="*/ 380 w 788"/>
                <a:gd name="T25" fmla="*/ 613 h 618"/>
                <a:gd name="T26" fmla="*/ 424 w 788"/>
                <a:gd name="T27" fmla="*/ 618 h 618"/>
                <a:gd name="T28" fmla="*/ 473 w 788"/>
                <a:gd name="T29" fmla="*/ 618 h 618"/>
                <a:gd name="T30" fmla="*/ 523 w 788"/>
                <a:gd name="T31" fmla="*/ 611 h 618"/>
                <a:gd name="T32" fmla="*/ 570 w 788"/>
                <a:gd name="T33" fmla="*/ 601 h 618"/>
                <a:gd name="T34" fmla="*/ 616 w 788"/>
                <a:gd name="T35" fmla="*/ 586 h 618"/>
                <a:gd name="T36" fmla="*/ 660 w 788"/>
                <a:gd name="T37" fmla="*/ 565 h 618"/>
                <a:gd name="T38" fmla="*/ 700 w 788"/>
                <a:gd name="T39" fmla="*/ 540 h 618"/>
                <a:gd name="T40" fmla="*/ 738 w 788"/>
                <a:gd name="T41" fmla="*/ 513 h 618"/>
                <a:gd name="T42" fmla="*/ 771 w 788"/>
                <a:gd name="T43" fmla="*/ 479 h 618"/>
                <a:gd name="T44" fmla="*/ 788 w 788"/>
                <a:gd name="T45" fmla="*/ 456 h 618"/>
                <a:gd name="T46" fmla="*/ 774 w 788"/>
                <a:gd name="T47" fmla="*/ 466 h 618"/>
                <a:gd name="T48" fmla="*/ 740 w 788"/>
                <a:gd name="T49" fmla="*/ 500 h 618"/>
                <a:gd name="T50" fmla="*/ 702 w 788"/>
                <a:gd name="T51" fmla="*/ 529 h 618"/>
                <a:gd name="T52" fmla="*/ 662 w 788"/>
                <a:gd name="T53" fmla="*/ 557 h 618"/>
                <a:gd name="T54" fmla="*/ 618 w 788"/>
                <a:gd name="T55" fmla="*/ 578 h 618"/>
                <a:gd name="T56" fmla="*/ 572 w 788"/>
                <a:gd name="T57" fmla="*/ 592 h 618"/>
                <a:gd name="T58" fmla="*/ 523 w 788"/>
                <a:gd name="T59" fmla="*/ 605 h 618"/>
                <a:gd name="T60" fmla="*/ 473 w 788"/>
                <a:gd name="T61" fmla="*/ 609 h 618"/>
                <a:gd name="T62" fmla="*/ 424 w 788"/>
                <a:gd name="T63" fmla="*/ 609 h 618"/>
                <a:gd name="T64" fmla="*/ 380 w 788"/>
                <a:gd name="T65" fmla="*/ 605 h 618"/>
                <a:gd name="T66" fmla="*/ 338 w 788"/>
                <a:gd name="T67" fmla="*/ 597 h 618"/>
                <a:gd name="T68" fmla="*/ 296 w 788"/>
                <a:gd name="T69" fmla="*/ 584 h 618"/>
                <a:gd name="T70" fmla="*/ 237 w 788"/>
                <a:gd name="T71" fmla="*/ 557 h 618"/>
                <a:gd name="T72" fmla="*/ 168 w 788"/>
                <a:gd name="T73" fmla="*/ 510 h 618"/>
                <a:gd name="T74" fmla="*/ 107 w 788"/>
                <a:gd name="T75" fmla="*/ 449 h 618"/>
                <a:gd name="T76" fmla="*/ 61 w 788"/>
                <a:gd name="T77" fmla="*/ 380 h 618"/>
                <a:gd name="T78" fmla="*/ 33 w 788"/>
                <a:gd name="T79" fmla="*/ 321 h 618"/>
                <a:gd name="T80" fmla="*/ 21 w 788"/>
                <a:gd name="T81" fmla="*/ 279 h 618"/>
                <a:gd name="T82" fmla="*/ 12 w 788"/>
                <a:gd name="T83" fmla="*/ 237 h 618"/>
                <a:gd name="T84" fmla="*/ 8 w 788"/>
                <a:gd name="T85" fmla="*/ 193 h 618"/>
                <a:gd name="T86" fmla="*/ 8 w 788"/>
                <a:gd name="T87" fmla="*/ 147 h 618"/>
                <a:gd name="T88" fmla="*/ 12 w 788"/>
                <a:gd name="T89" fmla="*/ 105 h 618"/>
                <a:gd name="T90" fmla="*/ 27 w 788"/>
                <a:gd name="T91" fmla="*/ 42 h 618"/>
                <a:gd name="T92" fmla="*/ 35 w 788"/>
                <a:gd name="T93" fmla="*/ 4 h 61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88"/>
                <a:gd name="T142" fmla="*/ 0 h 618"/>
                <a:gd name="T143" fmla="*/ 788 w 788"/>
                <a:gd name="T144" fmla="*/ 618 h 61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88" h="618">
                  <a:moveTo>
                    <a:pt x="29" y="8"/>
                  </a:moveTo>
                  <a:lnTo>
                    <a:pt x="17" y="46"/>
                  </a:lnTo>
                  <a:lnTo>
                    <a:pt x="8" y="86"/>
                  </a:lnTo>
                  <a:lnTo>
                    <a:pt x="2" y="128"/>
                  </a:lnTo>
                  <a:lnTo>
                    <a:pt x="0" y="170"/>
                  </a:lnTo>
                  <a:lnTo>
                    <a:pt x="0" y="193"/>
                  </a:lnTo>
                  <a:lnTo>
                    <a:pt x="2" y="216"/>
                  </a:lnTo>
                  <a:lnTo>
                    <a:pt x="4" y="239"/>
                  </a:lnTo>
                  <a:lnTo>
                    <a:pt x="8" y="260"/>
                  </a:lnTo>
                  <a:lnTo>
                    <a:pt x="14" y="281"/>
                  </a:lnTo>
                  <a:lnTo>
                    <a:pt x="19" y="304"/>
                  </a:lnTo>
                  <a:lnTo>
                    <a:pt x="27" y="323"/>
                  </a:lnTo>
                  <a:lnTo>
                    <a:pt x="35" y="344"/>
                  </a:lnTo>
                  <a:lnTo>
                    <a:pt x="54" y="384"/>
                  </a:lnTo>
                  <a:lnTo>
                    <a:pt x="75" y="420"/>
                  </a:lnTo>
                  <a:lnTo>
                    <a:pt x="103" y="456"/>
                  </a:lnTo>
                  <a:lnTo>
                    <a:pt x="130" y="487"/>
                  </a:lnTo>
                  <a:lnTo>
                    <a:pt x="164" y="517"/>
                  </a:lnTo>
                  <a:lnTo>
                    <a:pt x="197" y="542"/>
                  </a:lnTo>
                  <a:lnTo>
                    <a:pt x="235" y="565"/>
                  </a:lnTo>
                  <a:lnTo>
                    <a:pt x="273" y="584"/>
                  </a:lnTo>
                  <a:lnTo>
                    <a:pt x="294" y="590"/>
                  </a:lnTo>
                  <a:lnTo>
                    <a:pt x="315" y="599"/>
                  </a:lnTo>
                  <a:lnTo>
                    <a:pt x="336" y="605"/>
                  </a:lnTo>
                  <a:lnTo>
                    <a:pt x="357" y="609"/>
                  </a:lnTo>
                  <a:lnTo>
                    <a:pt x="380" y="613"/>
                  </a:lnTo>
                  <a:lnTo>
                    <a:pt x="401" y="615"/>
                  </a:lnTo>
                  <a:lnTo>
                    <a:pt x="424" y="618"/>
                  </a:lnTo>
                  <a:lnTo>
                    <a:pt x="448" y="618"/>
                  </a:lnTo>
                  <a:lnTo>
                    <a:pt x="473" y="618"/>
                  </a:lnTo>
                  <a:lnTo>
                    <a:pt x="498" y="615"/>
                  </a:lnTo>
                  <a:lnTo>
                    <a:pt x="523" y="611"/>
                  </a:lnTo>
                  <a:lnTo>
                    <a:pt x="546" y="607"/>
                  </a:lnTo>
                  <a:lnTo>
                    <a:pt x="570" y="601"/>
                  </a:lnTo>
                  <a:lnTo>
                    <a:pt x="593" y="594"/>
                  </a:lnTo>
                  <a:lnTo>
                    <a:pt x="616" y="586"/>
                  </a:lnTo>
                  <a:lnTo>
                    <a:pt x="639" y="576"/>
                  </a:lnTo>
                  <a:lnTo>
                    <a:pt x="660" y="565"/>
                  </a:lnTo>
                  <a:lnTo>
                    <a:pt x="681" y="555"/>
                  </a:lnTo>
                  <a:lnTo>
                    <a:pt x="700" y="540"/>
                  </a:lnTo>
                  <a:lnTo>
                    <a:pt x="719" y="527"/>
                  </a:lnTo>
                  <a:lnTo>
                    <a:pt x="738" y="513"/>
                  </a:lnTo>
                  <a:lnTo>
                    <a:pt x="755" y="496"/>
                  </a:lnTo>
                  <a:lnTo>
                    <a:pt x="771" y="479"/>
                  </a:lnTo>
                  <a:lnTo>
                    <a:pt x="788" y="462"/>
                  </a:lnTo>
                  <a:lnTo>
                    <a:pt x="788" y="456"/>
                  </a:lnTo>
                  <a:lnTo>
                    <a:pt x="788" y="449"/>
                  </a:lnTo>
                  <a:lnTo>
                    <a:pt x="774" y="466"/>
                  </a:lnTo>
                  <a:lnTo>
                    <a:pt x="757" y="485"/>
                  </a:lnTo>
                  <a:lnTo>
                    <a:pt x="740" y="500"/>
                  </a:lnTo>
                  <a:lnTo>
                    <a:pt x="721" y="517"/>
                  </a:lnTo>
                  <a:lnTo>
                    <a:pt x="702" y="529"/>
                  </a:lnTo>
                  <a:lnTo>
                    <a:pt x="681" y="544"/>
                  </a:lnTo>
                  <a:lnTo>
                    <a:pt x="662" y="557"/>
                  </a:lnTo>
                  <a:lnTo>
                    <a:pt x="639" y="567"/>
                  </a:lnTo>
                  <a:lnTo>
                    <a:pt x="618" y="578"/>
                  </a:lnTo>
                  <a:lnTo>
                    <a:pt x="595" y="586"/>
                  </a:lnTo>
                  <a:lnTo>
                    <a:pt x="572" y="592"/>
                  </a:lnTo>
                  <a:lnTo>
                    <a:pt x="549" y="599"/>
                  </a:lnTo>
                  <a:lnTo>
                    <a:pt x="523" y="605"/>
                  </a:lnTo>
                  <a:lnTo>
                    <a:pt x="498" y="607"/>
                  </a:lnTo>
                  <a:lnTo>
                    <a:pt x="473" y="609"/>
                  </a:lnTo>
                  <a:lnTo>
                    <a:pt x="448" y="611"/>
                  </a:lnTo>
                  <a:lnTo>
                    <a:pt x="424" y="609"/>
                  </a:lnTo>
                  <a:lnTo>
                    <a:pt x="403" y="609"/>
                  </a:lnTo>
                  <a:lnTo>
                    <a:pt x="380" y="605"/>
                  </a:lnTo>
                  <a:lnTo>
                    <a:pt x="359" y="601"/>
                  </a:lnTo>
                  <a:lnTo>
                    <a:pt x="338" y="597"/>
                  </a:lnTo>
                  <a:lnTo>
                    <a:pt x="317" y="590"/>
                  </a:lnTo>
                  <a:lnTo>
                    <a:pt x="296" y="584"/>
                  </a:lnTo>
                  <a:lnTo>
                    <a:pt x="277" y="576"/>
                  </a:lnTo>
                  <a:lnTo>
                    <a:pt x="237" y="557"/>
                  </a:lnTo>
                  <a:lnTo>
                    <a:pt x="202" y="536"/>
                  </a:lnTo>
                  <a:lnTo>
                    <a:pt x="168" y="510"/>
                  </a:lnTo>
                  <a:lnTo>
                    <a:pt x="136" y="481"/>
                  </a:lnTo>
                  <a:lnTo>
                    <a:pt x="107" y="449"/>
                  </a:lnTo>
                  <a:lnTo>
                    <a:pt x="82" y="416"/>
                  </a:lnTo>
                  <a:lnTo>
                    <a:pt x="61" y="380"/>
                  </a:lnTo>
                  <a:lnTo>
                    <a:pt x="42" y="342"/>
                  </a:lnTo>
                  <a:lnTo>
                    <a:pt x="33" y="321"/>
                  </a:lnTo>
                  <a:lnTo>
                    <a:pt x="27" y="300"/>
                  </a:lnTo>
                  <a:lnTo>
                    <a:pt x="21" y="279"/>
                  </a:lnTo>
                  <a:lnTo>
                    <a:pt x="17" y="258"/>
                  </a:lnTo>
                  <a:lnTo>
                    <a:pt x="12" y="237"/>
                  </a:lnTo>
                  <a:lnTo>
                    <a:pt x="10" y="216"/>
                  </a:lnTo>
                  <a:lnTo>
                    <a:pt x="8" y="193"/>
                  </a:lnTo>
                  <a:lnTo>
                    <a:pt x="8" y="170"/>
                  </a:lnTo>
                  <a:lnTo>
                    <a:pt x="8" y="147"/>
                  </a:lnTo>
                  <a:lnTo>
                    <a:pt x="10" y="126"/>
                  </a:lnTo>
                  <a:lnTo>
                    <a:pt x="12" y="105"/>
                  </a:lnTo>
                  <a:lnTo>
                    <a:pt x="17" y="82"/>
                  </a:lnTo>
                  <a:lnTo>
                    <a:pt x="27" y="42"/>
                  </a:lnTo>
                  <a:lnTo>
                    <a:pt x="42" y="0"/>
                  </a:lnTo>
                  <a:lnTo>
                    <a:pt x="35" y="4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E6C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7" name="Freeform 767"/>
            <p:cNvSpPr>
              <a:spLocks/>
            </p:cNvSpPr>
            <p:nvPr/>
          </p:nvSpPr>
          <p:spPr bwMode="auto">
            <a:xfrm>
              <a:off x="4269" y="1822"/>
              <a:ext cx="786" cy="617"/>
            </a:xfrm>
            <a:custGeom>
              <a:avLst/>
              <a:gdLst>
                <a:gd name="T0" fmla="*/ 17 w 786"/>
                <a:gd name="T1" fmla="*/ 46 h 617"/>
                <a:gd name="T2" fmla="*/ 2 w 786"/>
                <a:gd name="T3" fmla="*/ 128 h 617"/>
                <a:gd name="T4" fmla="*/ 0 w 786"/>
                <a:gd name="T5" fmla="*/ 195 h 617"/>
                <a:gd name="T6" fmla="*/ 4 w 786"/>
                <a:gd name="T7" fmla="*/ 239 h 617"/>
                <a:gd name="T8" fmla="*/ 13 w 786"/>
                <a:gd name="T9" fmla="*/ 283 h 617"/>
                <a:gd name="T10" fmla="*/ 27 w 786"/>
                <a:gd name="T11" fmla="*/ 325 h 617"/>
                <a:gd name="T12" fmla="*/ 52 w 786"/>
                <a:gd name="T13" fmla="*/ 384 h 617"/>
                <a:gd name="T14" fmla="*/ 101 w 786"/>
                <a:gd name="T15" fmla="*/ 456 h 617"/>
                <a:gd name="T16" fmla="*/ 162 w 786"/>
                <a:gd name="T17" fmla="*/ 515 h 617"/>
                <a:gd name="T18" fmla="*/ 231 w 786"/>
                <a:gd name="T19" fmla="*/ 563 h 617"/>
                <a:gd name="T20" fmla="*/ 290 w 786"/>
                <a:gd name="T21" fmla="*/ 590 h 617"/>
                <a:gd name="T22" fmla="*/ 332 w 786"/>
                <a:gd name="T23" fmla="*/ 603 h 617"/>
                <a:gd name="T24" fmla="*/ 376 w 786"/>
                <a:gd name="T25" fmla="*/ 611 h 617"/>
                <a:gd name="T26" fmla="*/ 420 w 786"/>
                <a:gd name="T27" fmla="*/ 615 h 617"/>
                <a:gd name="T28" fmla="*/ 469 w 786"/>
                <a:gd name="T29" fmla="*/ 615 h 617"/>
                <a:gd name="T30" fmla="*/ 519 w 786"/>
                <a:gd name="T31" fmla="*/ 611 h 617"/>
                <a:gd name="T32" fmla="*/ 568 w 786"/>
                <a:gd name="T33" fmla="*/ 599 h 617"/>
                <a:gd name="T34" fmla="*/ 612 w 786"/>
                <a:gd name="T35" fmla="*/ 584 h 617"/>
                <a:gd name="T36" fmla="*/ 656 w 786"/>
                <a:gd name="T37" fmla="*/ 563 h 617"/>
                <a:gd name="T38" fmla="*/ 696 w 786"/>
                <a:gd name="T39" fmla="*/ 538 h 617"/>
                <a:gd name="T40" fmla="*/ 734 w 786"/>
                <a:gd name="T41" fmla="*/ 508 h 617"/>
                <a:gd name="T42" fmla="*/ 770 w 786"/>
                <a:gd name="T43" fmla="*/ 475 h 617"/>
                <a:gd name="T44" fmla="*/ 784 w 786"/>
                <a:gd name="T45" fmla="*/ 451 h 617"/>
                <a:gd name="T46" fmla="*/ 770 w 786"/>
                <a:gd name="T47" fmla="*/ 462 h 617"/>
                <a:gd name="T48" fmla="*/ 736 w 786"/>
                <a:gd name="T49" fmla="*/ 498 h 617"/>
                <a:gd name="T50" fmla="*/ 698 w 786"/>
                <a:gd name="T51" fmla="*/ 527 h 617"/>
                <a:gd name="T52" fmla="*/ 658 w 786"/>
                <a:gd name="T53" fmla="*/ 552 h 617"/>
                <a:gd name="T54" fmla="*/ 614 w 786"/>
                <a:gd name="T55" fmla="*/ 575 h 617"/>
                <a:gd name="T56" fmla="*/ 568 w 786"/>
                <a:gd name="T57" fmla="*/ 590 h 617"/>
                <a:gd name="T58" fmla="*/ 519 w 786"/>
                <a:gd name="T59" fmla="*/ 603 h 617"/>
                <a:gd name="T60" fmla="*/ 469 w 786"/>
                <a:gd name="T61" fmla="*/ 609 h 617"/>
                <a:gd name="T62" fmla="*/ 420 w 786"/>
                <a:gd name="T63" fmla="*/ 609 h 617"/>
                <a:gd name="T64" fmla="*/ 376 w 786"/>
                <a:gd name="T65" fmla="*/ 605 h 617"/>
                <a:gd name="T66" fmla="*/ 334 w 786"/>
                <a:gd name="T67" fmla="*/ 594 h 617"/>
                <a:gd name="T68" fmla="*/ 294 w 786"/>
                <a:gd name="T69" fmla="*/ 582 h 617"/>
                <a:gd name="T70" fmla="*/ 235 w 786"/>
                <a:gd name="T71" fmla="*/ 557 h 617"/>
                <a:gd name="T72" fmla="*/ 166 w 786"/>
                <a:gd name="T73" fmla="*/ 508 h 617"/>
                <a:gd name="T74" fmla="*/ 107 w 786"/>
                <a:gd name="T75" fmla="*/ 449 h 617"/>
                <a:gd name="T76" fmla="*/ 59 w 786"/>
                <a:gd name="T77" fmla="*/ 380 h 617"/>
                <a:gd name="T78" fmla="*/ 34 w 786"/>
                <a:gd name="T79" fmla="*/ 323 h 617"/>
                <a:gd name="T80" fmla="*/ 21 w 786"/>
                <a:gd name="T81" fmla="*/ 281 h 617"/>
                <a:gd name="T82" fmla="*/ 13 w 786"/>
                <a:gd name="T83" fmla="*/ 239 h 617"/>
                <a:gd name="T84" fmla="*/ 8 w 786"/>
                <a:gd name="T85" fmla="*/ 195 h 617"/>
                <a:gd name="T86" fmla="*/ 8 w 786"/>
                <a:gd name="T87" fmla="*/ 149 h 617"/>
                <a:gd name="T88" fmla="*/ 13 w 786"/>
                <a:gd name="T89" fmla="*/ 105 h 617"/>
                <a:gd name="T90" fmla="*/ 21 w 786"/>
                <a:gd name="T91" fmla="*/ 61 h 617"/>
                <a:gd name="T92" fmla="*/ 34 w 786"/>
                <a:gd name="T93" fmla="*/ 19 h 617"/>
                <a:gd name="T94" fmla="*/ 38 w 786"/>
                <a:gd name="T95" fmla="*/ 2 h 6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86"/>
                <a:gd name="T145" fmla="*/ 0 h 617"/>
                <a:gd name="T146" fmla="*/ 786 w 786"/>
                <a:gd name="T147" fmla="*/ 617 h 61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86" h="617">
                  <a:moveTo>
                    <a:pt x="31" y="6"/>
                  </a:moveTo>
                  <a:lnTo>
                    <a:pt x="17" y="46"/>
                  </a:lnTo>
                  <a:lnTo>
                    <a:pt x="8" y="86"/>
                  </a:lnTo>
                  <a:lnTo>
                    <a:pt x="2" y="128"/>
                  </a:lnTo>
                  <a:lnTo>
                    <a:pt x="0" y="172"/>
                  </a:lnTo>
                  <a:lnTo>
                    <a:pt x="0" y="195"/>
                  </a:lnTo>
                  <a:lnTo>
                    <a:pt x="2" y="218"/>
                  </a:lnTo>
                  <a:lnTo>
                    <a:pt x="4" y="239"/>
                  </a:lnTo>
                  <a:lnTo>
                    <a:pt x="8" y="262"/>
                  </a:lnTo>
                  <a:lnTo>
                    <a:pt x="13" y="283"/>
                  </a:lnTo>
                  <a:lnTo>
                    <a:pt x="19" y="304"/>
                  </a:lnTo>
                  <a:lnTo>
                    <a:pt x="27" y="325"/>
                  </a:lnTo>
                  <a:lnTo>
                    <a:pt x="34" y="344"/>
                  </a:lnTo>
                  <a:lnTo>
                    <a:pt x="52" y="384"/>
                  </a:lnTo>
                  <a:lnTo>
                    <a:pt x="76" y="420"/>
                  </a:lnTo>
                  <a:lnTo>
                    <a:pt x="101" y="456"/>
                  </a:lnTo>
                  <a:lnTo>
                    <a:pt x="130" y="487"/>
                  </a:lnTo>
                  <a:lnTo>
                    <a:pt x="162" y="515"/>
                  </a:lnTo>
                  <a:lnTo>
                    <a:pt x="195" y="540"/>
                  </a:lnTo>
                  <a:lnTo>
                    <a:pt x="231" y="563"/>
                  </a:lnTo>
                  <a:lnTo>
                    <a:pt x="271" y="582"/>
                  </a:lnTo>
                  <a:lnTo>
                    <a:pt x="290" y="590"/>
                  </a:lnTo>
                  <a:lnTo>
                    <a:pt x="311" y="596"/>
                  </a:lnTo>
                  <a:lnTo>
                    <a:pt x="332" y="603"/>
                  </a:lnTo>
                  <a:lnTo>
                    <a:pt x="355" y="607"/>
                  </a:lnTo>
                  <a:lnTo>
                    <a:pt x="376" y="611"/>
                  </a:lnTo>
                  <a:lnTo>
                    <a:pt x="399" y="613"/>
                  </a:lnTo>
                  <a:lnTo>
                    <a:pt x="420" y="615"/>
                  </a:lnTo>
                  <a:lnTo>
                    <a:pt x="444" y="617"/>
                  </a:lnTo>
                  <a:lnTo>
                    <a:pt x="469" y="615"/>
                  </a:lnTo>
                  <a:lnTo>
                    <a:pt x="494" y="613"/>
                  </a:lnTo>
                  <a:lnTo>
                    <a:pt x="519" y="611"/>
                  </a:lnTo>
                  <a:lnTo>
                    <a:pt x="542" y="605"/>
                  </a:lnTo>
                  <a:lnTo>
                    <a:pt x="568" y="599"/>
                  </a:lnTo>
                  <a:lnTo>
                    <a:pt x="591" y="592"/>
                  </a:lnTo>
                  <a:lnTo>
                    <a:pt x="612" y="584"/>
                  </a:lnTo>
                  <a:lnTo>
                    <a:pt x="635" y="573"/>
                  </a:lnTo>
                  <a:lnTo>
                    <a:pt x="656" y="563"/>
                  </a:lnTo>
                  <a:lnTo>
                    <a:pt x="677" y="550"/>
                  </a:lnTo>
                  <a:lnTo>
                    <a:pt x="696" y="538"/>
                  </a:lnTo>
                  <a:lnTo>
                    <a:pt x="717" y="523"/>
                  </a:lnTo>
                  <a:lnTo>
                    <a:pt x="734" y="508"/>
                  </a:lnTo>
                  <a:lnTo>
                    <a:pt x="753" y="491"/>
                  </a:lnTo>
                  <a:lnTo>
                    <a:pt x="770" y="475"/>
                  </a:lnTo>
                  <a:lnTo>
                    <a:pt x="784" y="458"/>
                  </a:lnTo>
                  <a:lnTo>
                    <a:pt x="784" y="451"/>
                  </a:lnTo>
                  <a:lnTo>
                    <a:pt x="786" y="445"/>
                  </a:lnTo>
                  <a:lnTo>
                    <a:pt x="770" y="462"/>
                  </a:lnTo>
                  <a:lnTo>
                    <a:pt x="753" y="481"/>
                  </a:lnTo>
                  <a:lnTo>
                    <a:pt x="736" y="498"/>
                  </a:lnTo>
                  <a:lnTo>
                    <a:pt x="717" y="512"/>
                  </a:lnTo>
                  <a:lnTo>
                    <a:pt x="698" y="527"/>
                  </a:lnTo>
                  <a:lnTo>
                    <a:pt x="679" y="540"/>
                  </a:lnTo>
                  <a:lnTo>
                    <a:pt x="658" y="552"/>
                  </a:lnTo>
                  <a:lnTo>
                    <a:pt x="637" y="565"/>
                  </a:lnTo>
                  <a:lnTo>
                    <a:pt x="614" y="575"/>
                  </a:lnTo>
                  <a:lnTo>
                    <a:pt x="591" y="584"/>
                  </a:lnTo>
                  <a:lnTo>
                    <a:pt x="568" y="590"/>
                  </a:lnTo>
                  <a:lnTo>
                    <a:pt x="545" y="596"/>
                  </a:lnTo>
                  <a:lnTo>
                    <a:pt x="519" y="603"/>
                  </a:lnTo>
                  <a:lnTo>
                    <a:pt x="494" y="607"/>
                  </a:lnTo>
                  <a:lnTo>
                    <a:pt x="469" y="609"/>
                  </a:lnTo>
                  <a:lnTo>
                    <a:pt x="444" y="609"/>
                  </a:lnTo>
                  <a:lnTo>
                    <a:pt x="420" y="609"/>
                  </a:lnTo>
                  <a:lnTo>
                    <a:pt x="399" y="607"/>
                  </a:lnTo>
                  <a:lnTo>
                    <a:pt x="376" y="605"/>
                  </a:lnTo>
                  <a:lnTo>
                    <a:pt x="355" y="601"/>
                  </a:lnTo>
                  <a:lnTo>
                    <a:pt x="334" y="594"/>
                  </a:lnTo>
                  <a:lnTo>
                    <a:pt x="313" y="590"/>
                  </a:lnTo>
                  <a:lnTo>
                    <a:pt x="294" y="582"/>
                  </a:lnTo>
                  <a:lnTo>
                    <a:pt x="273" y="575"/>
                  </a:lnTo>
                  <a:lnTo>
                    <a:pt x="235" y="557"/>
                  </a:lnTo>
                  <a:lnTo>
                    <a:pt x="200" y="533"/>
                  </a:lnTo>
                  <a:lnTo>
                    <a:pt x="166" y="508"/>
                  </a:lnTo>
                  <a:lnTo>
                    <a:pt x="134" y="481"/>
                  </a:lnTo>
                  <a:lnTo>
                    <a:pt x="107" y="449"/>
                  </a:lnTo>
                  <a:lnTo>
                    <a:pt x="82" y="416"/>
                  </a:lnTo>
                  <a:lnTo>
                    <a:pt x="59" y="380"/>
                  </a:lnTo>
                  <a:lnTo>
                    <a:pt x="42" y="342"/>
                  </a:lnTo>
                  <a:lnTo>
                    <a:pt x="34" y="323"/>
                  </a:lnTo>
                  <a:lnTo>
                    <a:pt x="27" y="302"/>
                  </a:lnTo>
                  <a:lnTo>
                    <a:pt x="21" y="281"/>
                  </a:lnTo>
                  <a:lnTo>
                    <a:pt x="17" y="260"/>
                  </a:lnTo>
                  <a:lnTo>
                    <a:pt x="13" y="239"/>
                  </a:lnTo>
                  <a:lnTo>
                    <a:pt x="8" y="216"/>
                  </a:lnTo>
                  <a:lnTo>
                    <a:pt x="8" y="195"/>
                  </a:lnTo>
                  <a:lnTo>
                    <a:pt x="6" y="172"/>
                  </a:lnTo>
                  <a:lnTo>
                    <a:pt x="8" y="149"/>
                  </a:lnTo>
                  <a:lnTo>
                    <a:pt x="8" y="126"/>
                  </a:lnTo>
                  <a:lnTo>
                    <a:pt x="13" y="105"/>
                  </a:lnTo>
                  <a:lnTo>
                    <a:pt x="17" y="82"/>
                  </a:lnTo>
                  <a:lnTo>
                    <a:pt x="21" y="61"/>
                  </a:lnTo>
                  <a:lnTo>
                    <a:pt x="27" y="40"/>
                  </a:lnTo>
                  <a:lnTo>
                    <a:pt x="34" y="19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rgbClr val="E6C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8" name="Freeform 768"/>
            <p:cNvSpPr>
              <a:spLocks/>
            </p:cNvSpPr>
            <p:nvPr/>
          </p:nvSpPr>
          <p:spPr bwMode="auto">
            <a:xfrm>
              <a:off x="4273" y="1817"/>
              <a:ext cx="782" cy="618"/>
            </a:xfrm>
            <a:custGeom>
              <a:avLst/>
              <a:gdLst>
                <a:gd name="T0" fmla="*/ 19 w 782"/>
                <a:gd name="T1" fmla="*/ 49 h 618"/>
                <a:gd name="T2" fmla="*/ 4 w 782"/>
                <a:gd name="T3" fmla="*/ 112 h 618"/>
                <a:gd name="T4" fmla="*/ 0 w 782"/>
                <a:gd name="T5" fmla="*/ 154 h 618"/>
                <a:gd name="T6" fmla="*/ 0 w 782"/>
                <a:gd name="T7" fmla="*/ 200 h 618"/>
                <a:gd name="T8" fmla="*/ 4 w 782"/>
                <a:gd name="T9" fmla="*/ 244 h 618"/>
                <a:gd name="T10" fmla="*/ 13 w 782"/>
                <a:gd name="T11" fmla="*/ 286 h 618"/>
                <a:gd name="T12" fmla="*/ 25 w 782"/>
                <a:gd name="T13" fmla="*/ 328 h 618"/>
                <a:gd name="T14" fmla="*/ 53 w 782"/>
                <a:gd name="T15" fmla="*/ 387 h 618"/>
                <a:gd name="T16" fmla="*/ 99 w 782"/>
                <a:gd name="T17" fmla="*/ 456 h 618"/>
                <a:gd name="T18" fmla="*/ 160 w 782"/>
                <a:gd name="T19" fmla="*/ 517 h 618"/>
                <a:gd name="T20" fmla="*/ 229 w 782"/>
                <a:gd name="T21" fmla="*/ 564 h 618"/>
                <a:gd name="T22" fmla="*/ 288 w 782"/>
                <a:gd name="T23" fmla="*/ 591 h 618"/>
                <a:gd name="T24" fmla="*/ 330 w 782"/>
                <a:gd name="T25" fmla="*/ 604 h 618"/>
                <a:gd name="T26" fmla="*/ 372 w 782"/>
                <a:gd name="T27" fmla="*/ 612 h 618"/>
                <a:gd name="T28" fmla="*/ 416 w 782"/>
                <a:gd name="T29" fmla="*/ 616 h 618"/>
                <a:gd name="T30" fmla="*/ 465 w 782"/>
                <a:gd name="T31" fmla="*/ 616 h 618"/>
                <a:gd name="T32" fmla="*/ 515 w 782"/>
                <a:gd name="T33" fmla="*/ 612 h 618"/>
                <a:gd name="T34" fmla="*/ 564 w 782"/>
                <a:gd name="T35" fmla="*/ 599 h 618"/>
                <a:gd name="T36" fmla="*/ 610 w 782"/>
                <a:gd name="T37" fmla="*/ 585 h 618"/>
                <a:gd name="T38" fmla="*/ 654 w 782"/>
                <a:gd name="T39" fmla="*/ 564 h 618"/>
                <a:gd name="T40" fmla="*/ 694 w 782"/>
                <a:gd name="T41" fmla="*/ 536 h 618"/>
                <a:gd name="T42" fmla="*/ 732 w 782"/>
                <a:gd name="T43" fmla="*/ 507 h 618"/>
                <a:gd name="T44" fmla="*/ 766 w 782"/>
                <a:gd name="T45" fmla="*/ 473 h 618"/>
                <a:gd name="T46" fmla="*/ 782 w 782"/>
                <a:gd name="T47" fmla="*/ 450 h 618"/>
                <a:gd name="T48" fmla="*/ 766 w 782"/>
                <a:gd name="T49" fmla="*/ 463 h 618"/>
                <a:gd name="T50" fmla="*/ 732 w 782"/>
                <a:gd name="T51" fmla="*/ 496 h 618"/>
                <a:gd name="T52" fmla="*/ 696 w 782"/>
                <a:gd name="T53" fmla="*/ 528 h 618"/>
                <a:gd name="T54" fmla="*/ 654 w 782"/>
                <a:gd name="T55" fmla="*/ 553 h 618"/>
                <a:gd name="T56" fmla="*/ 612 w 782"/>
                <a:gd name="T57" fmla="*/ 574 h 618"/>
                <a:gd name="T58" fmla="*/ 566 w 782"/>
                <a:gd name="T59" fmla="*/ 591 h 618"/>
                <a:gd name="T60" fmla="*/ 515 w 782"/>
                <a:gd name="T61" fmla="*/ 604 h 618"/>
                <a:gd name="T62" fmla="*/ 465 w 782"/>
                <a:gd name="T63" fmla="*/ 610 h 618"/>
                <a:gd name="T64" fmla="*/ 419 w 782"/>
                <a:gd name="T65" fmla="*/ 610 h 618"/>
                <a:gd name="T66" fmla="*/ 374 w 782"/>
                <a:gd name="T67" fmla="*/ 606 h 618"/>
                <a:gd name="T68" fmla="*/ 332 w 782"/>
                <a:gd name="T69" fmla="*/ 597 h 618"/>
                <a:gd name="T70" fmla="*/ 290 w 782"/>
                <a:gd name="T71" fmla="*/ 585 h 618"/>
                <a:gd name="T72" fmla="*/ 234 w 782"/>
                <a:gd name="T73" fmla="*/ 557 h 618"/>
                <a:gd name="T74" fmla="*/ 164 w 782"/>
                <a:gd name="T75" fmla="*/ 511 h 618"/>
                <a:gd name="T76" fmla="*/ 105 w 782"/>
                <a:gd name="T77" fmla="*/ 452 h 618"/>
                <a:gd name="T78" fmla="*/ 59 w 782"/>
                <a:gd name="T79" fmla="*/ 383 h 618"/>
                <a:gd name="T80" fmla="*/ 34 w 782"/>
                <a:gd name="T81" fmla="*/ 326 h 618"/>
                <a:gd name="T82" fmla="*/ 21 w 782"/>
                <a:gd name="T83" fmla="*/ 286 h 618"/>
                <a:gd name="T84" fmla="*/ 13 w 782"/>
                <a:gd name="T85" fmla="*/ 242 h 618"/>
                <a:gd name="T86" fmla="*/ 6 w 782"/>
                <a:gd name="T87" fmla="*/ 200 h 618"/>
                <a:gd name="T88" fmla="*/ 6 w 782"/>
                <a:gd name="T89" fmla="*/ 154 h 618"/>
                <a:gd name="T90" fmla="*/ 13 w 782"/>
                <a:gd name="T91" fmla="*/ 108 h 618"/>
                <a:gd name="T92" fmla="*/ 21 w 782"/>
                <a:gd name="T93" fmla="*/ 64 h 618"/>
                <a:gd name="T94" fmla="*/ 36 w 782"/>
                <a:gd name="T95" fmla="*/ 21 h 618"/>
                <a:gd name="T96" fmla="*/ 38 w 782"/>
                <a:gd name="T97" fmla="*/ 5 h 6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82"/>
                <a:gd name="T148" fmla="*/ 0 h 618"/>
                <a:gd name="T149" fmla="*/ 782 w 782"/>
                <a:gd name="T150" fmla="*/ 618 h 6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82" h="618">
                  <a:moveTo>
                    <a:pt x="34" y="7"/>
                  </a:moveTo>
                  <a:lnTo>
                    <a:pt x="19" y="49"/>
                  </a:lnTo>
                  <a:lnTo>
                    <a:pt x="9" y="89"/>
                  </a:lnTo>
                  <a:lnTo>
                    <a:pt x="4" y="112"/>
                  </a:lnTo>
                  <a:lnTo>
                    <a:pt x="2" y="133"/>
                  </a:lnTo>
                  <a:lnTo>
                    <a:pt x="0" y="154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2" y="223"/>
                  </a:lnTo>
                  <a:lnTo>
                    <a:pt x="4" y="244"/>
                  </a:lnTo>
                  <a:lnTo>
                    <a:pt x="9" y="265"/>
                  </a:lnTo>
                  <a:lnTo>
                    <a:pt x="13" y="286"/>
                  </a:lnTo>
                  <a:lnTo>
                    <a:pt x="19" y="307"/>
                  </a:lnTo>
                  <a:lnTo>
                    <a:pt x="25" y="328"/>
                  </a:lnTo>
                  <a:lnTo>
                    <a:pt x="34" y="349"/>
                  </a:lnTo>
                  <a:lnTo>
                    <a:pt x="53" y="387"/>
                  </a:lnTo>
                  <a:lnTo>
                    <a:pt x="74" y="423"/>
                  </a:lnTo>
                  <a:lnTo>
                    <a:pt x="99" y="456"/>
                  </a:lnTo>
                  <a:lnTo>
                    <a:pt x="128" y="488"/>
                  </a:lnTo>
                  <a:lnTo>
                    <a:pt x="160" y="517"/>
                  </a:lnTo>
                  <a:lnTo>
                    <a:pt x="194" y="543"/>
                  </a:lnTo>
                  <a:lnTo>
                    <a:pt x="229" y="564"/>
                  </a:lnTo>
                  <a:lnTo>
                    <a:pt x="269" y="583"/>
                  </a:lnTo>
                  <a:lnTo>
                    <a:pt x="288" y="591"/>
                  </a:lnTo>
                  <a:lnTo>
                    <a:pt x="309" y="597"/>
                  </a:lnTo>
                  <a:lnTo>
                    <a:pt x="330" y="604"/>
                  </a:lnTo>
                  <a:lnTo>
                    <a:pt x="351" y="608"/>
                  </a:lnTo>
                  <a:lnTo>
                    <a:pt x="372" y="612"/>
                  </a:lnTo>
                  <a:lnTo>
                    <a:pt x="395" y="616"/>
                  </a:lnTo>
                  <a:lnTo>
                    <a:pt x="416" y="616"/>
                  </a:lnTo>
                  <a:lnTo>
                    <a:pt x="440" y="618"/>
                  </a:lnTo>
                  <a:lnTo>
                    <a:pt x="465" y="616"/>
                  </a:lnTo>
                  <a:lnTo>
                    <a:pt x="490" y="614"/>
                  </a:lnTo>
                  <a:lnTo>
                    <a:pt x="515" y="612"/>
                  </a:lnTo>
                  <a:lnTo>
                    <a:pt x="541" y="606"/>
                  </a:lnTo>
                  <a:lnTo>
                    <a:pt x="564" y="599"/>
                  </a:lnTo>
                  <a:lnTo>
                    <a:pt x="587" y="593"/>
                  </a:lnTo>
                  <a:lnTo>
                    <a:pt x="610" y="585"/>
                  </a:lnTo>
                  <a:lnTo>
                    <a:pt x="631" y="574"/>
                  </a:lnTo>
                  <a:lnTo>
                    <a:pt x="654" y="564"/>
                  </a:lnTo>
                  <a:lnTo>
                    <a:pt x="673" y="551"/>
                  </a:lnTo>
                  <a:lnTo>
                    <a:pt x="694" y="536"/>
                  </a:lnTo>
                  <a:lnTo>
                    <a:pt x="713" y="524"/>
                  </a:lnTo>
                  <a:lnTo>
                    <a:pt x="732" y="507"/>
                  </a:lnTo>
                  <a:lnTo>
                    <a:pt x="749" y="492"/>
                  </a:lnTo>
                  <a:lnTo>
                    <a:pt x="766" y="473"/>
                  </a:lnTo>
                  <a:lnTo>
                    <a:pt x="780" y="456"/>
                  </a:lnTo>
                  <a:lnTo>
                    <a:pt x="782" y="450"/>
                  </a:lnTo>
                  <a:lnTo>
                    <a:pt x="782" y="444"/>
                  </a:lnTo>
                  <a:lnTo>
                    <a:pt x="766" y="463"/>
                  </a:lnTo>
                  <a:lnTo>
                    <a:pt x="751" y="480"/>
                  </a:lnTo>
                  <a:lnTo>
                    <a:pt x="732" y="496"/>
                  </a:lnTo>
                  <a:lnTo>
                    <a:pt x="715" y="511"/>
                  </a:lnTo>
                  <a:lnTo>
                    <a:pt x="696" y="528"/>
                  </a:lnTo>
                  <a:lnTo>
                    <a:pt x="675" y="541"/>
                  </a:lnTo>
                  <a:lnTo>
                    <a:pt x="654" y="553"/>
                  </a:lnTo>
                  <a:lnTo>
                    <a:pt x="633" y="566"/>
                  </a:lnTo>
                  <a:lnTo>
                    <a:pt x="612" y="574"/>
                  </a:lnTo>
                  <a:lnTo>
                    <a:pt x="589" y="585"/>
                  </a:lnTo>
                  <a:lnTo>
                    <a:pt x="566" y="591"/>
                  </a:lnTo>
                  <a:lnTo>
                    <a:pt x="541" y="597"/>
                  </a:lnTo>
                  <a:lnTo>
                    <a:pt x="515" y="604"/>
                  </a:lnTo>
                  <a:lnTo>
                    <a:pt x="492" y="608"/>
                  </a:lnTo>
                  <a:lnTo>
                    <a:pt x="465" y="610"/>
                  </a:lnTo>
                  <a:lnTo>
                    <a:pt x="440" y="610"/>
                  </a:lnTo>
                  <a:lnTo>
                    <a:pt x="419" y="610"/>
                  </a:lnTo>
                  <a:lnTo>
                    <a:pt x="395" y="608"/>
                  </a:lnTo>
                  <a:lnTo>
                    <a:pt x="374" y="606"/>
                  </a:lnTo>
                  <a:lnTo>
                    <a:pt x="353" y="601"/>
                  </a:lnTo>
                  <a:lnTo>
                    <a:pt x="332" y="597"/>
                  </a:lnTo>
                  <a:lnTo>
                    <a:pt x="311" y="591"/>
                  </a:lnTo>
                  <a:lnTo>
                    <a:pt x="290" y="585"/>
                  </a:lnTo>
                  <a:lnTo>
                    <a:pt x="271" y="576"/>
                  </a:lnTo>
                  <a:lnTo>
                    <a:pt x="234" y="557"/>
                  </a:lnTo>
                  <a:lnTo>
                    <a:pt x="198" y="536"/>
                  </a:lnTo>
                  <a:lnTo>
                    <a:pt x="164" y="511"/>
                  </a:lnTo>
                  <a:lnTo>
                    <a:pt x="133" y="484"/>
                  </a:lnTo>
                  <a:lnTo>
                    <a:pt x="105" y="452"/>
                  </a:lnTo>
                  <a:lnTo>
                    <a:pt x="80" y="419"/>
                  </a:lnTo>
                  <a:lnTo>
                    <a:pt x="59" y="383"/>
                  </a:lnTo>
                  <a:lnTo>
                    <a:pt x="40" y="345"/>
                  </a:lnTo>
                  <a:lnTo>
                    <a:pt x="34" y="326"/>
                  </a:lnTo>
                  <a:lnTo>
                    <a:pt x="25" y="305"/>
                  </a:lnTo>
                  <a:lnTo>
                    <a:pt x="21" y="286"/>
                  </a:lnTo>
                  <a:lnTo>
                    <a:pt x="15" y="265"/>
                  </a:lnTo>
                  <a:lnTo>
                    <a:pt x="13" y="242"/>
                  </a:lnTo>
                  <a:lnTo>
                    <a:pt x="9" y="221"/>
                  </a:lnTo>
                  <a:lnTo>
                    <a:pt x="6" y="200"/>
                  </a:lnTo>
                  <a:lnTo>
                    <a:pt x="6" y="177"/>
                  </a:lnTo>
                  <a:lnTo>
                    <a:pt x="6" y="154"/>
                  </a:lnTo>
                  <a:lnTo>
                    <a:pt x="9" y="131"/>
                  </a:lnTo>
                  <a:lnTo>
                    <a:pt x="13" y="108"/>
                  </a:lnTo>
                  <a:lnTo>
                    <a:pt x="17" y="87"/>
                  </a:lnTo>
                  <a:lnTo>
                    <a:pt x="21" y="64"/>
                  </a:lnTo>
                  <a:lnTo>
                    <a:pt x="27" y="43"/>
                  </a:lnTo>
                  <a:lnTo>
                    <a:pt x="36" y="21"/>
                  </a:lnTo>
                  <a:lnTo>
                    <a:pt x="44" y="0"/>
                  </a:lnTo>
                  <a:lnTo>
                    <a:pt x="38" y="5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E6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09" name="Freeform 769"/>
            <p:cNvSpPr>
              <a:spLocks/>
            </p:cNvSpPr>
            <p:nvPr/>
          </p:nvSpPr>
          <p:spPr bwMode="auto">
            <a:xfrm>
              <a:off x="4275" y="1815"/>
              <a:ext cx="780" cy="616"/>
            </a:xfrm>
            <a:custGeom>
              <a:avLst/>
              <a:gdLst>
                <a:gd name="T0" fmla="*/ 28 w 780"/>
                <a:gd name="T1" fmla="*/ 26 h 616"/>
                <a:gd name="T2" fmla="*/ 15 w 780"/>
                <a:gd name="T3" fmla="*/ 68 h 616"/>
                <a:gd name="T4" fmla="*/ 7 w 780"/>
                <a:gd name="T5" fmla="*/ 112 h 616"/>
                <a:gd name="T6" fmla="*/ 2 w 780"/>
                <a:gd name="T7" fmla="*/ 156 h 616"/>
                <a:gd name="T8" fmla="*/ 2 w 780"/>
                <a:gd name="T9" fmla="*/ 202 h 616"/>
                <a:gd name="T10" fmla="*/ 7 w 780"/>
                <a:gd name="T11" fmla="*/ 246 h 616"/>
                <a:gd name="T12" fmla="*/ 15 w 780"/>
                <a:gd name="T13" fmla="*/ 288 h 616"/>
                <a:gd name="T14" fmla="*/ 28 w 780"/>
                <a:gd name="T15" fmla="*/ 330 h 616"/>
                <a:gd name="T16" fmla="*/ 53 w 780"/>
                <a:gd name="T17" fmla="*/ 387 h 616"/>
                <a:gd name="T18" fmla="*/ 101 w 780"/>
                <a:gd name="T19" fmla="*/ 456 h 616"/>
                <a:gd name="T20" fmla="*/ 160 w 780"/>
                <a:gd name="T21" fmla="*/ 515 h 616"/>
                <a:gd name="T22" fmla="*/ 229 w 780"/>
                <a:gd name="T23" fmla="*/ 564 h 616"/>
                <a:gd name="T24" fmla="*/ 288 w 780"/>
                <a:gd name="T25" fmla="*/ 589 h 616"/>
                <a:gd name="T26" fmla="*/ 328 w 780"/>
                <a:gd name="T27" fmla="*/ 601 h 616"/>
                <a:gd name="T28" fmla="*/ 370 w 780"/>
                <a:gd name="T29" fmla="*/ 612 h 616"/>
                <a:gd name="T30" fmla="*/ 414 w 780"/>
                <a:gd name="T31" fmla="*/ 616 h 616"/>
                <a:gd name="T32" fmla="*/ 463 w 780"/>
                <a:gd name="T33" fmla="*/ 616 h 616"/>
                <a:gd name="T34" fmla="*/ 513 w 780"/>
                <a:gd name="T35" fmla="*/ 610 h 616"/>
                <a:gd name="T36" fmla="*/ 562 w 780"/>
                <a:gd name="T37" fmla="*/ 597 h 616"/>
                <a:gd name="T38" fmla="*/ 608 w 780"/>
                <a:gd name="T39" fmla="*/ 582 h 616"/>
                <a:gd name="T40" fmla="*/ 652 w 780"/>
                <a:gd name="T41" fmla="*/ 559 h 616"/>
                <a:gd name="T42" fmla="*/ 692 w 780"/>
                <a:gd name="T43" fmla="*/ 534 h 616"/>
                <a:gd name="T44" fmla="*/ 730 w 780"/>
                <a:gd name="T45" fmla="*/ 505 h 616"/>
                <a:gd name="T46" fmla="*/ 764 w 780"/>
                <a:gd name="T47" fmla="*/ 469 h 616"/>
                <a:gd name="T48" fmla="*/ 780 w 780"/>
                <a:gd name="T49" fmla="*/ 446 h 616"/>
                <a:gd name="T50" fmla="*/ 766 w 780"/>
                <a:gd name="T51" fmla="*/ 458 h 616"/>
                <a:gd name="T52" fmla="*/ 732 w 780"/>
                <a:gd name="T53" fmla="*/ 492 h 616"/>
                <a:gd name="T54" fmla="*/ 694 w 780"/>
                <a:gd name="T55" fmla="*/ 524 h 616"/>
                <a:gd name="T56" fmla="*/ 654 w 780"/>
                <a:gd name="T57" fmla="*/ 551 h 616"/>
                <a:gd name="T58" fmla="*/ 610 w 780"/>
                <a:gd name="T59" fmla="*/ 572 h 616"/>
                <a:gd name="T60" fmla="*/ 564 w 780"/>
                <a:gd name="T61" fmla="*/ 589 h 616"/>
                <a:gd name="T62" fmla="*/ 515 w 780"/>
                <a:gd name="T63" fmla="*/ 601 h 616"/>
                <a:gd name="T64" fmla="*/ 463 w 780"/>
                <a:gd name="T65" fmla="*/ 608 h 616"/>
                <a:gd name="T66" fmla="*/ 417 w 780"/>
                <a:gd name="T67" fmla="*/ 608 h 616"/>
                <a:gd name="T68" fmla="*/ 372 w 780"/>
                <a:gd name="T69" fmla="*/ 603 h 616"/>
                <a:gd name="T70" fmla="*/ 309 w 780"/>
                <a:gd name="T71" fmla="*/ 589 h 616"/>
                <a:gd name="T72" fmla="*/ 234 w 780"/>
                <a:gd name="T73" fmla="*/ 557 h 616"/>
                <a:gd name="T74" fmla="*/ 164 w 780"/>
                <a:gd name="T75" fmla="*/ 511 h 616"/>
                <a:gd name="T76" fmla="*/ 107 w 780"/>
                <a:gd name="T77" fmla="*/ 452 h 616"/>
                <a:gd name="T78" fmla="*/ 61 w 780"/>
                <a:gd name="T79" fmla="*/ 383 h 616"/>
                <a:gd name="T80" fmla="*/ 28 w 780"/>
                <a:gd name="T81" fmla="*/ 307 h 616"/>
                <a:gd name="T82" fmla="*/ 13 w 780"/>
                <a:gd name="T83" fmla="*/ 244 h 616"/>
                <a:gd name="T84" fmla="*/ 9 w 780"/>
                <a:gd name="T85" fmla="*/ 202 h 616"/>
                <a:gd name="T86" fmla="*/ 9 w 780"/>
                <a:gd name="T87" fmla="*/ 156 h 616"/>
                <a:gd name="T88" fmla="*/ 15 w 780"/>
                <a:gd name="T89" fmla="*/ 110 h 616"/>
                <a:gd name="T90" fmla="*/ 23 w 780"/>
                <a:gd name="T91" fmla="*/ 63 h 616"/>
                <a:gd name="T92" fmla="*/ 38 w 780"/>
                <a:gd name="T93" fmla="*/ 21 h 616"/>
                <a:gd name="T94" fmla="*/ 42 w 780"/>
                <a:gd name="T95" fmla="*/ 2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80"/>
                <a:gd name="T145" fmla="*/ 0 h 616"/>
                <a:gd name="T146" fmla="*/ 780 w 780"/>
                <a:gd name="T147" fmla="*/ 616 h 6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80" h="616">
                  <a:moveTo>
                    <a:pt x="36" y="7"/>
                  </a:moveTo>
                  <a:lnTo>
                    <a:pt x="28" y="26"/>
                  </a:lnTo>
                  <a:lnTo>
                    <a:pt x="21" y="47"/>
                  </a:lnTo>
                  <a:lnTo>
                    <a:pt x="15" y="68"/>
                  </a:lnTo>
                  <a:lnTo>
                    <a:pt x="11" y="89"/>
                  </a:lnTo>
                  <a:lnTo>
                    <a:pt x="7" y="112"/>
                  </a:lnTo>
                  <a:lnTo>
                    <a:pt x="2" y="133"/>
                  </a:lnTo>
                  <a:lnTo>
                    <a:pt x="2" y="156"/>
                  </a:lnTo>
                  <a:lnTo>
                    <a:pt x="0" y="179"/>
                  </a:lnTo>
                  <a:lnTo>
                    <a:pt x="2" y="202"/>
                  </a:lnTo>
                  <a:lnTo>
                    <a:pt x="2" y="223"/>
                  </a:lnTo>
                  <a:lnTo>
                    <a:pt x="7" y="246"/>
                  </a:lnTo>
                  <a:lnTo>
                    <a:pt x="11" y="267"/>
                  </a:lnTo>
                  <a:lnTo>
                    <a:pt x="15" y="288"/>
                  </a:lnTo>
                  <a:lnTo>
                    <a:pt x="21" y="309"/>
                  </a:lnTo>
                  <a:lnTo>
                    <a:pt x="28" y="330"/>
                  </a:lnTo>
                  <a:lnTo>
                    <a:pt x="36" y="349"/>
                  </a:lnTo>
                  <a:lnTo>
                    <a:pt x="53" y="387"/>
                  </a:lnTo>
                  <a:lnTo>
                    <a:pt x="76" y="423"/>
                  </a:lnTo>
                  <a:lnTo>
                    <a:pt x="101" y="456"/>
                  </a:lnTo>
                  <a:lnTo>
                    <a:pt x="128" y="488"/>
                  </a:lnTo>
                  <a:lnTo>
                    <a:pt x="160" y="515"/>
                  </a:lnTo>
                  <a:lnTo>
                    <a:pt x="194" y="540"/>
                  </a:lnTo>
                  <a:lnTo>
                    <a:pt x="229" y="564"/>
                  </a:lnTo>
                  <a:lnTo>
                    <a:pt x="267" y="582"/>
                  </a:lnTo>
                  <a:lnTo>
                    <a:pt x="288" y="589"/>
                  </a:lnTo>
                  <a:lnTo>
                    <a:pt x="307" y="597"/>
                  </a:lnTo>
                  <a:lnTo>
                    <a:pt x="328" y="601"/>
                  </a:lnTo>
                  <a:lnTo>
                    <a:pt x="349" y="608"/>
                  </a:lnTo>
                  <a:lnTo>
                    <a:pt x="370" y="612"/>
                  </a:lnTo>
                  <a:lnTo>
                    <a:pt x="393" y="614"/>
                  </a:lnTo>
                  <a:lnTo>
                    <a:pt x="414" y="616"/>
                  </a:lnTo>
                  <a:lnTo>
                    <a:pt x="438" y="616"/>
                  </a:lnTo>
                  <a:lnTo>
                    <a:pt x="463" y="616"/>
                  </a:lnTo>
                  <a:lnTo>
                    <a:pt x="488" y="614"/>
                  </a:lnTo>
                  <a:lnTo>
                    <a:pt x="513" y="610"/>
                  </a:lnTo>
                  <a:lnTo>
                    <a:pt x="539" y="603"/>
                  </a:lnTo>
                  <a:lnTo>
                    <a:pt x="562" y="597"/>
                  </a:lnTo>
                  <a:lnTo>
                    <a:pt x="585" y="591"/>
                  </a:lnTo>
                  <a:lnTo>
                    <a:pt x="608" y="582"/>
                  </a:lnTo>
                  <a:lnTo>
                    <a:pt x="631" y="572"/>
                  </a:lnTo>
                  <a:lnTo>
                    <a:pt x="652" y="559"/>
                  </a:lnTo>
                  <a:lnTo>
                    <a:pt x="673" y="547"/>
                  </a:lnTo>
                  <a:lnTo>
                    <a:pt x="692" y="534"/>
                  </a:lnTo>
                  <a:lnTo>
                    <a:pt x="711" y="519"/>
                  </a:lnTo>
                  <a:lnTo>
                    <a:pt x="730" y="505"/>
                  </a:lnTo>
                  <a:lnTo>
                    <a:pt x="747" y="488"/>
                  </a:lnTo>
                  <a:lnTo>
                    <a:pt x="764" y="469"/>
                  </a:lnTo>
                  <a:lnTo>
                    <a:pt x="780" y="452"/>
                  </a:lnTo>
                  <a:lnTo>
                    <a:pt x="780" y="446"/>
                  </a:lnTo>
                  <a:lnTo>
                    <a:pt x="780" y="440"/>
                  </a:lnTo>
                  <a:lnTo>
                    <a:pt x="766" y="458"/>
                  </a:lnTo>
                  <a:lnTo>
                    <a:pt x="749" y="475"/>
                  </a:lnTo>
                  <a:lnTo>
                    <a:pt x="732" y="492"/>
                  </a:lnTo>
                  <a:lnTo>
                    <a:pt x="713" y="509"/>
                  </a:lnTo>
                  <a:lnTo>
                    <a:pt x="694" y="524"/>
                  </a:lnTo>
                  <a:lnTo>
                    <a:pt x="673" y="538"/>
                  </a:lnTo>
                  <a:lnTo>
                    <a:pt x="654" y="551"/>
                  </a:lnTo>
                  <a:lnTo>
                    <a:pt x="631" y="561"/>
                  </a:lnTo>
                  <a:lnTo>
                    <a:pt x="610" y="572"/>
                  </a:lnTo>
                  <a:lnTo>
                    <a:pt x="587" y="582"/>
                  </a:lnTo>
                  <a:lnTo>
                    <a:pt x="564" y="589"/>
                  </a:lnTo>
                  <a:lnTo>
                    <a:pt x="539" y="597"/>
                  </a:lnTo>
                  <a:lnTo>
                    <a:pt x="515" y="601"/>
                  </a:lnTo>
                  <a:lnTo>
                    <a:pt x="490" y="606"/>
                  </a:lnTo>
                  <a:lnTo>
                    <a:pt x="463" y="608"/>
                  </a:lnTo>
                  <a:lnTo>
                    <a:pt x="438" y="608"/>
                  </a:lnTo>
                  <a:lnTo>
                    <a:pt x="417" y="608"/>
                  </a:lnTo>
                  <a:lnTo>
                    <a:pt x="393" y="606"/>
                  </a:lnTo>
                  <a:lnTo>
                    <a:pt x="372" y="603"/>
                  </a:lnTo>
                  <a:lnTo>
                    <a:pt x="351" y="599"/>
                  </a:lnTo>
                  <a:lnTo>
                    <a:pt x="309" y="589"/>
                  </a:lnTo>
                  <a:lnTo>
                    <a:pt x="271" y="574"/>
                  </a:lnTo>
                  <a:lnTo>
                    <a:pt x="234" y="557"/>
                  </a:lnTo>
                  <a:lnTo>
                    <a:pt x="198" y="534"/>
                  </a:lnTo>
                  <a:lnTo>
                    <a:pt x="164" y="511"/>
                  </a:lnTo>
                  <a:lnTo>
                    <a:pt x="135" y="482"/>
                  </a:lnTo>
                  <a:lnTo>
                    <a:pt x="107" y="452"/>
                  </a:lnTo>
                  <a:lnTo>
                    <a:pt x="82" y="419"/>
                  </a:lnTo>
                  <a:lnTo>
                    <a:pt x="61" y="383"/>
                  </a:lnTo>
                  <a:lnTo>
                    <a:pt x="42" y="347"/>
                  </a:lnTo>
                  <a:lnTo>
                    <a:pt x="28" y="307"/>
                  </a:lnTo>
                  <a:lnTo>
                    <a:pt x="17" y="265"/>
                  </a:lnTo>
                  <a:lnTo>
                    <a:pt x="13" y="244"/>
                  </a:lnTo>
                  <a:lnTo>
                    <a:pt x="11" y="223"/>
                  </a:lnTo>
                  <a:lnTo>
                    <a:pt x="9" y="202"/>
                  </a:lnTo>
                  <a:lnTo>
                    <a:pt x="9" y="179"/>
                  </a:lnTo>
                  <a:lnTo>
                    <a:pt x="9" y="156"/>
                  </a:lnTo>
                  <a:lnTo>
                    <a:pt x="11" y="133"/>
                  </a:lnTo>
                  <a:lnTo>
                    <a:pt x="15" y="110"/>
                  </a:lnTo>
                  <a:lnTo>
                    <a:pt x="19" y="87"/>
                  </a:lnTo>
                  <a:lnTo>
                    <a:pt x="23" y="63"/>
                  </a:lnTo>
                  <a:lnTo>
                    <a:pt x="32" y="42"/>
                  </a:lnTo>
                  <a:lnTo>
                    <a:pt x="38" y="21"/>
                  </a:lnTo>
                  <a:lnTo>
                    <a:pt x="49" y="0"/>
                  </a:lnTo>
                  <a:lnTo>
                    <a:pt x="42" y="2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E6C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0" name="Freeform 770"/>
            <p:cNvSpPr>
              <a:spLocks/>
            </p:cNvSpPr>
            <p:nvPr/>
          </p:nvSpPr>
          <p:spPr bwMode="auto">
            <a:xfrm>
              <a:off x="4279" y="1811"/>
              <a:ext cx="776" cy="616"/>
            </a:xfrm>
            <a:custGeom>
              <a:avLst/>
              <a:gdLst>
                <a:gd name="T0" fmla="*/ 30 w 776"/>
                <a:gd name="T1" fmla="*/ 27 h 616"/>
                <a:gd name="T2" fmla="*/ 15 w 776"/>
                <a:gd name="T3" fmla="*/ 70 h 616"/>
                <a:gd name="T4" fmla="*/ 7 w 776"/>
                <a:gd name="T5" fmla="*/ 114 h 616"/>
                <a:gd name="T6" fmla="*/ 0 w 776"/>
                <a:gd name="T7" fmla="*/ 160 h 616"/>
                <a:gd name="T8" fmla="*/ 0 w 776"/>
                <a:gd name="T9" fmla="*/ 206 h 616"/>
                <a:gd name="T10" fmla="*/ 7 w 776"/>
                <a:gd name="T11" fmla="*/ 248 h 616"/>
                <a:gd name="T12" fmla="*/ 15 w 776"/>
                <a:gd name="T13" fmla="*/ 292 h 616"/>
                <a:gd name="T14" fmla="*/ 28 w 776"/>
                <a:gd name="T15" fmla="*/ 332 h 616"/>
                <a:gd name="T16" fmla="*/ 53 w 776"/>
                <a:gd name="T17" fmla="*/ 389 h 616"/>
                <a:gd name="T18" fmla="*/ 99 w 776"/>
                <a:gd name="T19" fmla="*/ 458 h 616"/>
                <a:gd name="T20" fmla="*/ 158 w 776"/>
                <a:gd name="T21" fmla="*/ 517 h 616"/>
                <a:gd name="T22" fmla="*/ 228 w 776"/>
                <a:gd name="T23" fmla="*/ 563 h 616"/>
                <a:gd name="T24" fmla="*/ 284 w 776"/>
                <a:gd name="T25" fmla="*/ 591 h 616"/>
                <a:gd name="T26" fmla="*/ 326 w 776"/>
                <a:gd name="T27" fmla="*/ 603 h 616"/>
                <a:gd name="T28" fmla="*/ 368 w 776"/>
                <a:gd name="T29" fmla="*/ 612 h 616"/>
                <a:gd name="T30" fmla="*/ 413 w 776"/>
                <a:gd name="T31" fmla="*/ 616 h 616"/>
                <a:gd name="T32" fmla="*/ 459 w 776"/>
                <a:gd name="T33" fmla="*/ 616 h 616"/>
                <a:gd name="T34" fmla="*/ 509 w 776"/>
                <a:gd name="T35" fmla="*/ 610 h 616"/>
                <a:gd name="T36" fmla="*/ 560 w 776"/>
                <a:gd name="T37" fmla="*/ 597 h 616"/>
                <a:gd name="T38" fmla="*/ 606 w 776"/>
                <a:gd name="T39" fmla="*/ 580 h 616"/>
                <a:gd name="T40" fmla="*/ 648 w 776"/>
                <a:gd name="T41" fmla="*/ 559 h 616"/>
                <a:gd name="T42" fmla="*/ 690 w 776"/>
                <a:gd name="T43" fmla="*/ 534 h 616"/>
                <a:gd name="T44" fmla="*/ 726 w 776"/>
                <a:gd name="T45" fmla="*/ 502 h 616"/>
                <a:gd name="T46" fmla="*/ 760 w 776"/>
                <a:gd name="T47" fmla="*/ 469 h 616"/>
                <a:gd name="T48" fmla="*/ 776 w 776"/>
                <a:gd name="T49" fmla="*/ 444 h 616"/>
                <a:gd name="T50" fmla="*/ 762 w 776"/>
                <a:gd name="T51" fmla="*/ 456 h 616"/>
                <a:gd name="T52" fmla="*/ 728 w 776"/>
                <a:gd name="T53" fmla="*/ 492 h 616"/>
                <a:gd name="T54" fmla="*/ 690 w 776"/>
                <a:gd name="T55" fmla="*/ 523 h 616"/>
                <a:gd name="T56" fmla="*/ 650 w 776"/>
                <a:gd name="T57" fmla="*/ 549 h 616"/>
                <a:gd name="T58" fmla="*/ 606 w 776"/>
                <a:gd name="T59" fmla="*/ 572 h 616"/>
                <a:gd name="T60" fmla="*/ 560 w 776"/>
                <a:gd name="T61" fmla="*/ 589 h 616"/>
                <a:gd name="T62" fmla="*/ 511 w 776"/>
                <a:gd name="T63" fmla="*/ 601 h 616"/>
                <a:gd name="T64" fmla="*/ 461 w 776"/>
                <a:gd name="T65" fmla="*/ 607 h 616"/>
                <a:gd name="T66" fmla="*/ 413 w 776"/>
                <a:gd name="T67" fmla="*/ 607 h 616"/>
                <a:gd name="T68" fmla="*/ 368 w 776"/>
                <a:gd name="T69" fmla="*/ 603 h 616"/>
                <a:gd name="T70" fmla="*/ 307 w 776"/>
                <a:gd name="T71" fmla="*/ 589 h 616"/>
                <a:gd name="T72" fmla="*/ 232 w 776"/>
                <a:gd name="T73" fmla="*/ 557 h 616"/>
                <a:gd name="T74" fmla="*/ 162 w 776"/>
                <a:gd name="T75" fmla="*/ 511 h 616"/>
                <a:gd name="T76" fmla="*/ 106 w 776"/>
                <a:gd name="T77" fmla="*/ 454 h 616"/>
                <a:gd name="T78" fmla="*/ 59 w 776"/>
                <a:gd name="T79" fmla="*/ 387 h 616"/>
                <a:gd name="T80" fmla="*/ 28 w 776"/>
                <a:gd name="T81" fmla="*/ 309 h 616"/>
                <a:gd name="T82" fmla="*/ 13 w 776"/>
                <a:gd name="T83" fmla="*/ 248 h 616"/>
                <a:gd name="T84" fmla="*/ 9 w 776"/>
                <a:gd name="T85" fmla="*/ 206 h 616"/>
                <a:gd name="T86" fmla="*/ 9 w 776"/>
                <a:gd name="T87" fmla="*/ 160 h 616"/>
                <a:gd name="T88" fmla="*/ 15 w 776"/>
                <a:gd name="T89" fmla="*/ 112 h 616"/>
                <a:gd name="T90" fmla="*/ 26 w 776"/>
                <a:gd name="T91" fmla="*/ 65 h 616"/>
                <a:gd name="T92" fmla="*/ 40 w 776"/>
                <a:gd name="T93" fmla="*/ 21 h 616"/>
                <a:gd name="T94" fmla="*/ 45 w 776"/>
                <a:gd name="T95" fmla="*/ 4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76"/>
                <a:gd name="T145" fmla="*/ 0 h 616"/>
                <a:gd name="T146" fmla="*/ 776 w 776"/>
                <a:gd name="T147" fmla="*/ 616 h 6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76" h="616">
                  <a:moveTo>
                    <a:pt x="38" y="6"/>
                  </a:moveTo>
                  <a:lnTo>
                    <a:pt x="30" y="27"/>
                  </a:lnTo>
                  <a:lnTo>
                    <a:pt x="21" y="49"/>
                  </a:lnTo>
                  <a:lnTo>
                    <a:pt x="15" y="70"/>
                  </a:lnTo>
                  <a:lnTo>
                    <a:pt x="11" y="93"/>
                  </a:lnTo>
                  <a:lnTo>
                    <a:pt x="7" y="114"/>
                  </a:lnTo>
                  <a:lnTo>
                    <a:pt x="3" y="137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6"/>
                  </a:lnTo>
                  <a:lnTo>
                    <a:pt x="3" y="227"/>
                  </a:lnTo>
                  <a:lnTo>
                    <a:pt x="7" y="248"/>
                  </a:lnTo>
                  <a:lnTo>
                    <a:pt x="9" y="271"/>
                  </a:lnTo>
                  <a:lnTo>
                    <a:pt x="15" y="292"/>
                  </a:lnTo>
                  <a:lnTo>
                    <a:pt x="19" y="311"/>
                  </a:lnTo>
                  <a:lnTo>
                    <a:pt x="28" y="332"/>
                  </a:lnTo>
                  <a:lnTo>
                    <a:pt x="34" y="351"/>
                  </a:lnTo>
                  <a:lnTo>
                    <a:pt x="53" y="389"/>
                  </a:lnTo>
                  <a:lnTo>
                    <a:pt x="74" y="425"/>
                  </a:lnTo>
                  <a:lnTo>
                    <a:pt x="99" y="458"/>
                  </a:lnTo>
                  <a:lnTo>
                    <a:pt x="127" y="490"/>
                  </a:lnTo>
                  <a:lnTo>
                    <a:pt x="158" y="517"/>
                  </a:lnTo>
                  <a:lnTo>
                    <a:pt x="192" y="542"/>
                  </a:lnTo>
                  <a:lnTo>
                    <a:pt x="228" y="563"/>
                  </a:lnTo>
                  <a:lnTo>
                    <a:pt x="265" y="582"/>
                  </a:lnTo>
                  <a:lnTo>
                    <a:pt x="284" y="591"/>
                  </a:lnTo>
                  <a:lnTo>
                    <a:pt x="305" y="597"/>
                  </a:lnTo>
                  <a:lnTo>
                    <a:pt x="326" y="603"/>
                  </a:lnTo>
                  <a:lnTo>
                    <a:pt x="347" y="607"/>
                  </a:lnTo>
                  <a:lnTo>
                    <a:pt x="368" y="612"/>
                  </a:lnTo>
                  <a:lnTo>
                    <a:pt x="389" y="614"/>
                  </a:lnTo>
                  <a:lnTo>
                    <a:pt x="413" y="616"/>
                  </a:lnTo>
                  <a:lnTo>
                    <a:pt x="434" y="616"/>
                  </a:lnTo>
                  <a:lnTo>
                    <a:pt x="459" y="616"/>
                  </a:lnTo>
                  <a:lnTo>
                    <a:pt x="486" y="614"/>
                  </a:lnTo>
                  <a:lnTo>
                    <a:pt x="509" y="610"/>
                  </a:lnTo>
                  <a:lnTo>
                    <a:pt x="535" y="603"/>
                  </a:lnTo>
                  <a:lnTo>
                    <a:pt x="560" y="597"/>
                  </a:lnTo>
                  <a:lnTo>
                    <a:pt x="583" y="591"/>
                  </a:lnTo>
                  <a:lnTo>
                    <a:pt x="606" y="580"/>
                  </a:lnTo>
                  <a:lnTo>
                    <a:pt x="627" y="572"/>
                  </a:lnTo>
                  <a:lnTo>
                    <a:pt x="648" y="559"/>
                  </a:lnTo>
                  <a:lnTo>
                    <a:pt x="669" y="547"/>
                  </a:lnTo>
                  <a:lnTo>
                    <a:pt x="690" y="534"/>
                  </a:lnTo>
                  <a:lnTo>
                    <a:pt x="709" y="517"/>
                  </a:lnTo>
                  <a:lnTo>
                    <a:pt x="726" y="502"/>
                  </a:lnTo>
                  <a:lnTo>
                    <a:pt x="745" y="486"/>
                  </a:lnTo>
                  <a:lnTo>
                    <a:pt x="760" y="469"/>
                  </a:lnTo>
                  <a:lnTo>
                    <a:pt x="776" y="450"/>
                  </a:lnTo>
                  <a:lnTo>
                    <a:pt x="776" y="444"/>
                  </a:lnTo>
                  <a:lnTo>
                    <a:pt x="776" y="435"/>
                  </a:lnTo>
                  <a:lnTo>
                    <a:pt x="762" y="456"/>
                  </a:lnTo>
                  <a:lnTo>
                    <a:pt x="745" y="473"/>
                  </a:lnTo>
                  <a:lnTo>
                    <a:pt x="728" y="492"/>
                  </a:lnTo>
                  <a:lnTo>
                    <a:pt x="709" y="507"/>
                  </a:lnTo>
                  <a:lnTo>
                    <a:pt x="690" y="523"/>
                  </a:lnTo>
                  <a:lnTo>
                    <a:pt x="671" y="536"/>
                  </a:lnTo>
                  <a:lnTo>
                    <a:pt x="650" y="549"/>
                  </a:lnTo>
                  <a:lnTo>
                    <a:pt x="629" y="561"/>
                  </a:lnTo>
                  <a:lnTo>
                    <a:pt x="606" y="572"/>
                  </a:lnTo>
                  <a:lnTo>
                    <a:pt x="583" y="582"/>
                  </a:lnTo>
                  <a:lnTo>
                    <a:pt x="560" y="589"/>
                  </a:lnTo>
                  <a:lnTo>
                    <a:pt x="537" y="597"/>
                  </a:lnTo>
                  <a:lnTo>
                    <a:pt x="511" y="601"/>
                  </a:lnTo>
                  <a:lnTo>
                    <a:pt x="486" y="605"/>
                  </a:lnTo>
                  <a:lnTo>
                    <a:pt x="461" y="607"/>
                  </a:lnTo>
                  <a:lnTo>
                    <a:pt x="434" y="610"/>
                  </a:lnTo>
                  <a:lnTo>
                    <a:pt x="413" y="607"/>
                  </a:lnTo>
                  <a:lnTo>
                    <a:pt x="389" y="605"/>
                  </a:lnTo>
                  <a:lnTo>
                    <a:pt x="368" y="603"/>
                  </a:lnTo>
                  <a:lnTo>
                    <a:pt x="347" y="599"/>
                  </a:lnTo>
                  <a:lnTo>
                    <a:pt x="307" y="589"/>
                  </a:lnTo>
                  <a:lnTo>
                    <a:pt x="267" y="576"/>
                  </a:lnTo>
                  <a:lnTo>
                    <a:pt x="232" y="557"/>
                  </a:lnTo>
                  <a:lnTo>
                    <a:pt x="196" y="536"/>
                  </a:lnTo>
                  <a:lnTo>
                    <a:pt x="162" y="511"/>
                  </a:lnTo>
                  <a:lnTo>
                    <a:pt x="133" y="483"/>
                  </a:lnTo>
                  <a:lnTo>
                    <a:pt x="106" y="454"/>
                  </a:lnTo>
                  <a:lnTo>
                    <a:pt x="80" y="420"/>
                  </a:lnTo>
                  <a:lnTo>
                    <a:pt x="59" y="387"/>
                  </a:lnTo>
                  <a:lnTo>
                    <a:pt x="42" y="349"/>
                  </a:lnTo>
                  <a:lnTo>
                    <a:pt x="28" y="309"/>
                  </a:lnTo>
                  <a:lnTo>
                    <a:pt x="17" y="269"/>
                  </a:lnTo>
                  <a:lnTo>
                    <a:pt x="13" y="248"/>
                  </a:lnTo>
                  <a:lnTo>
                    <a:pt x="11" y="227"/>
                  </a:lnTo>
                  <a:lnTo>
                    <a:pt x="9" y="206"/>
                  </a:lnTo>
                  <a:lnTo>
                    <a:pt x="9" y="183"/>
                  </a:lnTo>
                  <a:lnTo>
                    <a:pt x="9" y="160"/>
                  </a:lnTo>
                  <a:lnTo>
                    <a:pt x="11" y="135"/>
                  </a:lnTo>
                  <a:lnTo>
                    <a:pt x="15" y="112"/>
                  </a:lnTo>
                  <a:lnTo>
                    <a:pt x="19" y="88"/>
                  </a:lnTo>
                  <a:lnTo>
                    <a:pt x="26" y="65"/>
                  </a:lnTo>
                  <a:lnTo>
                    <a:pt x="32" y="42"/>
                  </a:lnTo>
                  <a:lnTo>
                    <a:pt x="40" y="21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E7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1" name="Freeform 771"/>
            <p:cNvSpPr>
              <a:spLocks/>
            </p:cNvSpPr>
            <p:nvPr/>
          </p:nvSpPr>
          <p:spPr bwMode="auto">
            <a:xfrm>
              <a:off x="4284" y="1809"/>
              <a:ext cx="771" cy="614"/>
            </a:xfrm>
            <a:custGeom>
              <a:avLst/>
              <a:gdLst>
                <a:gd name="T0" fmla="*/ 29 w 771"/>
                <a:gd name="T1" fmla="*/ 27 h 614"/>
                <a:gd name="T2" fmla="*/ 14 w 771"/>
                <a:gd name="T3" fmla="*/ 69 h 614"/>
                <a:gd name="T4" fmla="*/ 6 w 771"/>
                <a:gd name="T5" fmla="*/ 116 h 614"/>
                <a:gd name="T6" fmla="*/ 0 w 771"/>
                <a:gd name="T7" fmla="*/ 162 h 614"/>
                <a:gd name="T8" fmla="*/ 0 w 771"/>
                <a:gd name="T9" fmla="*/ 208 h 614"/>
                <a:gd name="T10" fmla="*/ 4 w 771"/>
                <a:gd name="T11" fmla="*/ 250 h 614"/>
                <a:gd name="T12" fmla="*/ 19 w 771"/>
                <a:gd name="T13" fmla="*/ 313 h 614"/>
                <a:gd name="T14" fmla="*/ 52 w 771"/>
                <a:gd name="T15" fmla="*/ 389 h 614"/>
                <a:gd name="T16" fmla="*/ 98 w 771"/>
                <a:gd name="T17" fmla="*/ 458 h 614"/>
                <a:gd name="T18" fmla="*/ 155 w 771"/>
                <a:gd name="T19" fmla="*/ 517 h 614"/>
                <a:gd name="T20" fmla="*/ 225 w 771"/>
                <a:gd name="T21" fmla="*/ 563 h 614"/>
                <a:gd name="T22" fmla="*/ 300 w 771"/>
                <a:gd name="T23" fmla="*/ 595 h 614"/>
                <a:gd name="T24" fmla="*/ 363 w 771"/>
                <a:gd name="T25" fmla="*/ 609 h 614"/>
                <a:gd name="T26" fmla="*/ 408 w 771"/>
                <a:gd name="T27" fmla="*/ 614 h 614"/>
                <a:gd name="T28" fmla="*/ 454 w 771"/>
                <a:gd name="T29" fmla="*/ 614 h 614"/>
                <a:gd name="T30" fmla="*/ 506 w 771"/>
                <a:gd name="T31" fmla="*/ 607 h 614"/>
                <a:gd name="T32" fmla="*/ 555 w 771"/>
                <a:gd name="T33" fmla="*/ 595 h 614"/>
                <a:gd name="T34" fmla="*/ 601 w 771"/>
                <a:gd name="T35" fmla="*/ 578 h 614"/>
                <a:gd name="T36" fmla="*/ 645 w 771"/>
                <a:gd name="T37" fmla="*/ 557 h 614"/>
                <a:gd name="T38" fmla="*/ 685 w 771"/>
                <a:gd name="T39" fmla="*/ 530 h 614"/>
                <a:gd name="T40" fmla="*/ 723 w 771"/>
                <a:gd name="T41" fmla="*/ 498 h 614"/>
                <a:gd name="T42" fmla="*/ 757 w 771"/>
                <a:gd name="T43" fmla="*/ 464 h 614"/>
                <a:gd name="T44" fmla="*/ 771 w 771"/>
                <a:gd name="T45" fmla="*/ 437 h 614"/>
                <a:gd name="T46" fmla="*/ 757 w 771"/>
                <a:gd name="T47" fmla="*/ 452 h 614"/>
                <a:gd name="T48" fmla="*/ 723 w 771"/>
                <a:gd name="T49" fmla="*/ 488 h 614"/>
                <a:gd name="T50" fmla="*/ 687 w 771"/>
                <a:gd name="T51" fmla="*/ 519 h 614"/>
                <a:gd name="T52" fmla="*/ 645 w 771"/>
                <a:gd name="T53" fmla="*/ 546 h 614"/>
                <a:gd name="T54" fmla="*/ 601 w 771"/>
                <a:gd name="T55" fmla="*/ 570 h 614"/>
                <a:gd name="T56" fmla="*/ 555 w 771"/>
                <a:gd name="T57" fmla="*/ 588 h 614"/>
                <a:gd name="T58" fmla="*/ 506 w 771"/>
                <a:gd name="T59" fmla="*/ 599 h 614"/>
                <a:gd name="T60" fmla="*/ 456 w 771"/>
                <a:gd name="T61" fmla="*/ 605 h 614"/>
                <a:gd name="T62" fmla="*/ 408 w 771"/>
                <a:gd name="T63" fmla="*/ 605 h 614"/>
                <a:gd name="T64" fmla="*/ 366 w 771"/>
                <a:gd name="T65" fmla="*/ 601 h 614"/>
                <a:gd name="T66" fmla="*/ 302 w 771"/>
                <a:gd name="T67" fmla="*/ 588 h 614"/>
                <a:gd name="T68" fmla="*/ 229 w 771"/>
                <a:gd name="T69" fmla="*/ 555 h 614"/>
                <a:gd name="T70" fmla="*/ 162 w 771"/>
                <a:gd name="T71" fmla="*/ 511 h 614"/>
                <a:gd name="T72" fmla="*/ 103 w 771"/>
                <a:gd name="T73" fmla="*/ 454 h 614"/>
                <a:gd name="T74" fmla="*/ 59 w 771"/>
                <a:gd name="T75" fmla="*/ 387 h 614"/>
                <a:gd name="T76" fmla="*/ 27 w 771"/>
                <a:gd name="T77" fmla="*/ 311 h 614"/>
                <a:gd name="T78" fmla="*/ 12 w 771"/>
                <a:gd name="T79" fmla="*/ 250 h 614"/>
                <a:gd name="T80" fmla="*/ 8 w 771"/>
                <a:gd name="T81" fmla="*/ 206 h 614"/>
                <a:gd name="T82" fmla="*/ 8 w 771"/>
                <a:gd name="T83" fmla="*/ 160 h 614"/>
                <a:gd name="T84" fmla="*/ 14 w 771"/>
                <a:gd name="T85" fmla="*/ 111 h 614"/>
                <a:gd name="T86" fmla="*/ 25 w 771"/>
                <a:gd name="T87" fmla="*/ 65 h 614"/>
                <a:gd name="T88" fmla="*/ 40 w 771"/>
                <a:gd name="T89" fmla="*/ 21 h 614"/>
                <a:gd name="T90" fmla="*/ 44 w 771"/>
                <a:gd name="T91" fmla="*/ 2 h 6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1"/>
                <a:gd name="T139" fmla="*/ 0 h 614"/>
                <a:gd name="T140" fmla="*/ 771 w 771"/>
                <a:gd name="T141" fmla="*/ 614 h 6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1" h="614">
                  <a:moveTo>
                    <a:pt x="40" y="6"/>
                  </a:moveTo>
                  <a:lnTo>
                    <a:pt x="29" y="27"/>
                  </a:lnTo>
                  <a:lnTo>
                    <a:pt x="23" y="48"/>
                  </a:lnTo>
                  <a:lnTo>
                    <a:pt x="14" y="69"/>
                  </a:lnTo>
                  <a:lnTo>
                    <a:pt x="10" y="93"/>
                  </a:lnTo>
                  <a:lnTo>
                    <a:pt x="6" y="116"/>
                  </a:lnTo>
                  <a:lnTo>
                    <a:pt x="2" y="139"/>
                  </a:lnTo>
                  <a:lnTo>
                    <a:pt x="0" y="162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2" y="229"/>
                  </a:lnTo>
                  <a:lnTo>
                    <a:pt x="4" y="250"/>
                  </a:lnTo>
                  <a:lnTo>
                    <a:pt x="8" y="271"/>
                  </a:lnTo>
                  <a:lnTo>
                    <a:pt x="19" y="313"/>
                  </a:lnTo>
                  <a:lnTo>
                    <a:pt x="33" y="353"/>
                  </a:lnTo>
                  <a:lnTo>
                    <a:pt x="52" y="389"/>
                  </a:lnTo>
                  <a:lnTo>
                    <a:pt x="73" y="425"/>
                  </a:lnTo>
                  <a:lnTo>
                    <a:pt x="98" y="458"/>
                  </a:lnTo>
                  <a:lnTo>
                    <a:pt x="126" y="488"/>
                  </a:lnTo>
                  <a:lnTo>
                    <a:pt x="155" y="517"/>
                  </a:lnTo>
                  <a:lnTo>
                    <a:pt x="189" y="540"/>
                  </a:lnTo>
                  <a:lnTo>
                    <a:pt x="225" y="563"/>
                  </a:lnTo>
                  <a:lnTo>
                    <a:pt x="262" y="580"/>
                  </a:lnTo>
                  <a:lnTo>
                    <a:pt x="300" y="595"/>
                  </a:lnTo>
                  <a:lnTo>
                    <a:pt x="342" y="605"/>
                  </a:lnTo>
                  <a:lnTo>
                    <a:pt x="363" y="609"/>
                  </a:lnTo>
                  <a:lnTo>
                    <a:pt x="384" y="612"/>
                  </a:lnTo>
                  <a:lnTo>
                    <a:pt x="408" y="614"/>
                  </a:lnTo>
                  <a:lnTo>
                    <a:pt x="429" y="614"/>
                  </a:lnTo>
                  <a:lnTo>
                    <a:pt x="454" y="614"/>
                  </a:lnTo>
                  <a:lnTo>
                    <a:pt x="481" y="612"/>
                  </a:lnTo>
                  <a:lnTo>
                    <a:pt x="506" y="607"/>
                  </a:lnTo>
                  <a:lnTo>
                    <a:pt x="530" y="603"/>
                  </a:lnTo>
                  <a:lnTo>
                    <a:pt x="555" y="595"/>
                  </a:lnTo>
                  <a:lnTo>
                    <a:pt x="578" y="588"/>
                  </a:lnTo>
                  <a:lnTo>
                    <a:pt x="601" y="578"/>
                  </a:lnTo>
                  <a:lnTo>
                    <a:pt x="622" y="567"/>
                  </a:lnTo>
                  <a:lnTo>
                    <a:pt x="645" y="557"/>
                  </a:lnTo>
                  <a:lnTo>
                    <a:pt x="664" y="544"/>
                  </a:lnTo>
                  <a:lnTo>
                    <a:pt x="685" y="530"/>
                  </a:lnTo>
                  <a:lnTo>
                    <a:pt x="704" y="515"/>
                  </a:lnTo>
                  <a:lnTo>
                    <a:pt x="723" y="498"/>
                  </a:lnTo>
                  <a:lnTo>
                    <a:pt x="740" y="481"/>
                  </a:lnTo>
                  <a:lnTo>
                    <a:pt x="757" y="464"/>
                  </a:lnTo>
                  <a:lnTo>
                    <a:pt x="771" y="446"/>
                  </a:lnTo>
                  <a:lnTo>
                    <a:pt x="771" y="437"/>
                  </a:lnTo>
                  <a:lnTo>
                    <a:pt x="771" y="431"/>
                  </a:lnTo>
                  <a:lnTo>
                    <a:pt x="757" y="452"/>
                  </a:lnTo>
                  <a:lnTo>
                    <a:pt x="740" y="469"/>
                  </a:lnTo>
                  <a:lnTo>
                    <a:pt x="723" y="488"/>
                  </a:lnTo>
                  <a:lnTo>
                    <a:pt x="706" y="504"/>
                  </a:lnTo>
                  <a:lnTo>
                    <a:pt x="687" y="519"/>
                  </a:lnTo>
                  <a:lnTo>
                    <a:pt x="666" y="534"/>
                  </a:lnTo>
                  <a:lnTo>
                    <a:pt x="645" y="546"/>
                  </a:lnTo>
                  <a:lnTo>
                    <a:pt x="624" y="559"/>
                  </a:lnTo>
                  <a:lnTo>
                    <a:pt x="601" y="570"/>
                  </a:lnTo>
                  <a:lnTo>
                    <a:pt x="578" y="580"/>
                  </a:lnTo>
                  <a:lnTo>
                    <a:pt x="555" y="588"/>
                  </a:lnTo>
                  <a:lnTo>
                    <a:pt x="532" y="595"/>
                  </a:lnTo>
                  <a:lnTo>
                    <a:pt x="506" y="599"/>
                  </a:lnTo>
                  <a:lnTo>
                    <a:pt x="481" y="603"/>
                  </a:lnTo>
                  <a:lnTo>
                    <a:pt x="456" y="605"/>
                  </a:lnTo>
                  <a:lnTo>
                    <a:pt x="429" y="607"/>
                  </a:lnTo>
                  <a:lnTo>
                    <a:pt x="408" y="605"/>
                  </a:lnTo>
                  <a:lnTo>
                    <a:pt x="387" y="605"/>
                  </a:lnTo>
                  <a:lnTo>
                    <a:pt x="366" y="601"/>
                  </a:lnTo>
                  <a:lnTo>
                    <a:pt x="344" y="599"/>
                  </a:lnTo>
                  <a:lnTo>
                    <a:pt x="302" y="588"/>
                  </a:lnTo>
                  <a:lnTo>
                    <a:pt x="265" y="574"/>
                  </a:lnTo>
                  <a:lnTo>
                    <a:pt x="229" y="555"/>
                  </a:lnTo>
                  <a:lnTo>
                    <a:pt x="193" y="534"/>
                  </a:lnTo>
                  <a:lnTo>
                    <a:pt x="162" y="511"/>
                  </a:lnTo>
                  <a:lnTo>
                    <a:pt x="130" y="483"/>
                  </a:lnTo>
                  <a:lnTo>
                    <a:pt x="103" y="454"/>
                  </a:lnTo>
                  <a:lnTo>
                    <a:pt x="80" y="420"/>
                  </a:lnTo>
                  <a:lnTo>
                    <a:pt x="59" y="387"/>
                  </a:lnTo>
                  <a:lnTo>
                    <a:pt x="40" y="349"/>
                  </a:lnTo>
                  <a:lnTo>
                    <a:pt x="27" y="311"/>
                  </a:lnTo>
                  <a:lnTo>
                    <a:pt x="16" y="271"/>
                  </a:lnTo>
                  <a:lnTo>
                    <a:pt x="12" y="250"/>
                  </a:lnTo>
                  <a:lnTo>
                    <a:pt x="10" y="229"/>
                  </a:lnTo>
                  <a:lnTo>
                    <a:pt x="8" y="206"/>
                  </a:lnTo>
                  <a:lnTo>
                    <a:pt x="8" y="185"/>
                  </a:lnTo>
                  <a:lnTo>
                    <a:pt x="8" y="160"/>
                  </a:lnTo>
                  <a:lnTo>
                    <a:pt x="10" y="137"/>
                  </a:lnTo>
                  <a:lnTo>
                    <a:pt x="14" y="111"/>
                  </a:lnTo>
                  <a:lnTo>
                    <a:pt x="19" y="88"/>
                  </a:lnTo>
                  <a:lnTo>
                    <a:pt x="25" y="65"/>
                  </a:lnTo>
                  <a:lnTo>
                    <a:pt x="31" y="42"/>
                  </a:lnTo>
                  <a:lnTo>
                    <a:pt x="40" y="21"/>
                  </a:lnTo>
                  <a:lnTo>
                    <a:pt x="50" y="0"/>
                  </a:lnTo>
                  <a:lnTo>
                    <a:pt x="44" y="2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7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2" name="Freeform 772"/>
            <p:cNvSpPr>
              <a:spLocks/>
            </p:cNvSpPr>
            <p:nvPr/>
          </p:nvSpPr>
          <p:spPr bwMode="auto">
            <a:xfrm>
              <a:off x="4288" y="1805"/>
              <a:ext cx="767" cy="616"/>
            </a:xfrm>
            <a:custGeom>
              <a:avLst/>
              <a:gdLst>
                <a:gd name="T0" fmla="*/ 31 w 767"/>
                <a:gd name="T1" fmla="*/ 27 h 616"/>
                <a:gd name="T2" fmla="*/ 17 w 767"/>
                <a:gd name="T3" fmla="*/ 71 h 616"/>
                <a:gd name="T4" fmla="*/ 6 w 767"/>
                <a:gd name="T5" fmla="*/ 118 h 616"/>
                <a:gd name="T6" fmla="*/ 0 w 767"/>
                <a:gd name="T7" fmla="*/ 166 h 616"/>
                <a:gd name="T8" fmla="*/ 0 w 767"/>
                <a:gd name="T9" fmla="*/ 212 h 616"/>
                <a:gd name="T10" fmla="*/ 4 w 767"/>
                <a:gd name="T11" fmla="*/ 254 h 616"/>
                <a:gd name="T12" fmla="*/ 19 w 767"/>
                <a:gd name="T13" fmla="*/ 315 h 616"/>
                <a:gd name="T14" fmla="*/ 50 w 767"/>
                <a:gd name="T15" fmla="*/ 393 h 616"/>
                <a:gd name="T16" fmla="*/ 97 w 767"/>
                <a:gd name="T17" fmla="*/ 460 h 616"/>
                <a:gd name="T18" fmla="*/ 153 w 767"/>
                <a:gd name="T19" fmla="*/ 517 h 616"/>
                <a:gd name="T20" fmla="*/ 223 w 767"/>
                <a:gd name="T21" fmla="*/ 563 h 616"/>
                <a:gd name="T22" fmla="*/ 298 w 767"/>
                <a:gd name="T23" fmla="*/ 595 h 616"/>
                <a:gd name="T24" fmla="*/ 359 w 767"/>
                <a:gd name="T25" fmla="*/ 609 h 616"/>
                <a:gd name="T26" fmla="*/ 404 w 767"/>
                <a:gd name="T27" fmla="*/ 613 h 616"/>
                <a:gd name="T28" fmla="*/ 452 w 767"/>
                <a:gd name="T29" fmla="*/ 613 h 616"/>
                <a:gd name="T30" fmla="*/ 502 w 767"/>
                <a:gd name="T31" fmla="*/ 607 h 616"/>
                <a:gd name="T32" fmla="*/ 551 w 767"/>
                <a:gd name="T33" fmla="*/ 595 h 616"/>
                <a:gd name="T34" fmla="*/ 597 w 767"/>
                <a:gd name="T35" fmla="*/ 578 h 616"/>
                <a:gd name="T36" fmla="*/ 641 w 767"/>
                <a:gd name="T37" fmla="*/ 555 h 616"/>
                <a:gd name="T38" fmla="*/ 681 w 767"/>
                <a:gd name="T39" fmla="*/ 529 h 616"/>
                <a:gd name="T40" fmla="*/ 719 w 767"/>
                <a:gd name="T41" fmla="*/ 498 h 616"/>
                <a:gd name="T42" fmla="*/ 753 w 767"/>
                <a:gd name="T43" fmla="*/ 462 h 616"/>
                <a:gd name="T44" fmla="*/ 767 w 767"/>
                <a:gd name="T45" fmla="*/ 439 h 616"/>
                <a:gd name="T46" fmla="*/ 767 w 767"/>
                <a:gd name="T47" fmla="*/ 431 h 616"/>
                <a:gd name="T48" fmla="*/ 753 w 767"/>
                <a:gd name="T49" fmla="*/ 450 h 616"/>
                <a:gd name="T50" fmla="*/ 719 w 767"/>
                <a:gd name="T51" fmla="*/ 485 h 616"/>
                <a:gd name="T52" fmla="*/ 683 w 767"/>
                <a:gd name="T53" fmla="*/ 519 h 616"/>
                <a:gd name="T54" fmla="*/ 641 w 767"/>
                <a:gd name="T55" fmla="*/ 546 h 616"/>
                <a:gd name="T56" fmla="*/ 599 w 767"/>
                <a:gd name="T57" fmla="*/ 569 h 616"/>
                <a:gd name="T58" fmla="*/ 551 w 767"/>
                <a:gd name="T59" fmla="*/ 588 h 616"/>
                <a:gd name="T60" fmla="*/ 502 w 767"/>
                <a:gd name="T61" fmla="*/ 599 h 616"/>
                <a:gd name="T62" fmla="*/ 452 w 767"/>
                <a:gd name="T63" fmla="*/ 605 h 616"/>
                <a:gd name="T64" fmla="*/ 404 w 767"/>
                <a:gd name="T65" fmla="*/ 607 h 616"/>
                <a:gd name="T66" fmla="*/ 362 w 767"/>
                <a:gd name="T67" fmla="*/ 603 h 616"/>
                <a:gd name="T68" fmla="*/ 301 w 767"/>
                <a:gd name="T69" fmla="*/ 588 h 616"/>
                <a:gd name="T70" fmla="*/ 225 w 767"/>
                <a:gd name="T71" fmla="*/ 557 h 616"/>
                <a:gd name="T72" fmla="*/ 160 w 767"/>
                <a:gd name="T73" fmla="*/ 511 h 616"/>
                <a:gd name="T74" fmla="*/ 103 w 767"/>
                <a:gd name="T75" fmla="*/ 456 h 616"/>
                <a:gd name="T76" fmla="*/ 57 w 767"/>
                <a:gd name="T77" fmla="*/ 389 h 616"/>
                <a:gd name="T78" fmla="*/ 25 w 767"/>
                <a:gd name="T79" fmla="*/ 313 h 616"/>
                <a:gd name="T80" fmla="*/ 12 w 767"/>
                <a:gd name="T81" fmla="*/ 252 h 616"/>
                <a:gd name="T82" fmla="*/ 8 w 767"/>
                <a:gd name="T83" fmla="*/ 210 h 616"/>
                <a:gd name="T84" fmla="*/ 8 w 767"/>
                <a:gd name="T85" fmla="*/ 164 h 616"/>
                <a:gd name="T86" fmla="*/ 15 w 767"/>
                <a:gd name="T87" fmla="*/ 115 h 616"/>
                <a:gd name="T88" fmla="*/ 25 w 767"/>
                <a:gd name="T89" fmla="*/ 67 h 616"/>
                <a:gd name="T90" fmla="*/ 42 w 767"/>
                <a:gd name="T91" fmla="*/ 21 h 616"/>
                <a:gd name="T92" fmla="*/ 46 w 767"/>
                <a:gd name="T93" fmla="*/ 4 h 61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67"/>
                <a:gd name="T142" fmla="*/ 0 h 616"/>
                <a:gd name="T143" fmla="*/ 767 w 767"/>
                <a:gd name="T144" fmla="*/ 616 h 61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67" h="616">
                  <a:moveTo>
                    <a:pt x="40" y="6"/>
                  </a:moveTo>
                  <a:lnTo>
                    <a:pt x="31" y="27"/>
                  </a:lnTo>
                  <a:lnTo>
                    <a:pt x="23" y="48"/>
                  </a:lnTo>
                  <a:lnTo>
                    <a:pt x="17" y="71"/>
                  </a:lnTo>
                  <a:lnTo>
                    <a:pt x="10" y="94"/>
                  </a:lnTo>
                  <a:lnTo>
                    <a:pt x="6" y="118"/>
                  </a:lnTo>
                  <a:lnTo>
                    <a:pt x="2" y="141"/>
                  </a:lnTo>
                  <a:lnTo>
                    <a:pt x="0" y="166"/>
                  </a:lnTo>
                  <a:lnTo>
                    <a:pt x="0" y="189"/>
                  </a:lnTo>
                  <a:lnTo>
                    <a:pt x="0" y="212"/>
                  </a:lnTo>
                  <a:lnTo>
                    <a:pt x="2" y="233"/>
                  </a:lnTo>
                  <a:lnTo>
                    <a:pt x="4" y="254"/>
                  </a:lnTo>
                  <a:lnTo>
                    <a:pt x="8" y="275"/>
                  </a:lnTo>
                  <a:lnTo>
                    <a:pt x="19" y="315"/>
                  </a:lnTo>
                  <a:lnTo>
                    <a:pt x="33" y="355"/>
                  </a:lnTo>
                  <a:lnTo>
                    <a:pt x="50" y="393"/>
                  </a:lnTo>
                  <a:lnTo>
                    <a:pt x="71" y="426"/>
                  </a:lnTo>
                  <a:lnTo>
                    <a:pt x="97" y="460"/>
                  </a:lnTo>
                  <a:lnTo>
                    <a:pt x="124" y="489"/>
                  </a:lnTo>
                  <a:lnTo>
                    <a:pt x="153" y="517"/>
                  </a:lnTo>
                  <a:lnTo>
                    <a:pt x="187" y="542"/>
                  </a:lnTo>
                  <a:lnTo>
                    <a:pt x="223" y="563"/>
                  </a:lnTo>
                  <a:lnTo>
                    <a:pt x="258" y="582"/>
                  </a:lnTo>
                  <a:lnTo>
                    <a:pt x="298" y="595"/>
                  </a:lnTo>
                  <a:lnTo>
                    <a:pt x="338" y="605"/>
                  </a:lnTo>
                  <a:lnTo>
                    <a:pt x="359" y="609"/>
                  </a:lnTo>
                  <a:lnTo>
                    <a:pt x="380" y="611"/>
                  </a:lnTo>
                  <a:lnTo>
                    <a:pt x="404" y="613"/>
                  </a:lnTo>
                  <a:lnTo>
                    <a:pt x="425" y="616"/>
                  </a:lnTo>
                  <a:lnTo>
                    <a:pt x="452" y="613"/>
                  </a:lnTo>
                  <a:lnTo>
                    <a:pt x="477" y="611"/>
                  </a:lnTo>
                  <a:lnTo>
                    <a:pt x="502" y="607"/>
                  </a:lnTo>
                  <a:lnTo>
                    <a:pt x="528" y="603"/>
                  </a:lnTo>
                  <a:lnTo>
                    <a:pt x="551" y="595"/>
                  </a:lnTo>
                  <a:lnTo>
                    <a:pt x="574" y="588"/>
                  </a:lnTo>
                  <a:lnTo>
                    <a:pt x="597" y="578"/>
                  </a:lnTo>
                  <a:lnTo>
                    <a:pt x="620" y="567"/>
                  </a:lnTo>
                  <a:lnTo>
                    <a:pt x="641" y="555"/>
                  </a:lnTo>
                  <a:lnTo>
                    <a:pt x="662" y="542"/>
                  </a:lnTo>
                  <a:lnTo>
                    <a:pt x="681" y="529"/>
                  </a:lnTo>
                  <a:lnTo>
                    <a:pt x="700" y="513"/>
                  </a:lnTo>
                  <a:lnTo>
                    <a:pt x="719" y="498"/>
                  </a:lnTo>
                  <a:lnTo>
                    <a:pt x="736" y="479"/>
                  </a:lnTo>
                  <a:lnTo>
                    <a:pt x="753" y="462"/>
                  </a:lnTo>
                  <a:lnTo>
                    <a:pt x="767" y="441"/>
                  </a:lnTo>
                  <a:lnTo>
                    <a:pt x="767" y="439"/>
                  </a:lnTo>
                  <a:lnTo>
                    <a:pt x="767" y="435"/>
                  </a:lnTo>
                  <a:lnTo>
                    <a:pt x="767" y="431"/>
                  </a:lnTo>
                  <a:lnTo>
                    <a:pt x="767" y="429"/>
                  </a:lnTo>
                  <a:lnTo>
                    <a:pt x="753" y="450"/>
                  </a:lnTo>
                  <a:lnTo>
                    <a:pt x="736" y="468"/>
                  </a:lnTo>
                  <a:lnTo>
                    <a:pt x="719" y="485"/>
                  </a:lnTo>
                  <a:lnTo>
                    <a:pt x="702" y="502"/>
                  </a:lnTo>
                  <a:lnTo>
                    <a:pt x="683" y="519"/>
                  </a:lnTo>
                  <a:lnTo>
                    <a:pt x="662" y="534"/>
                  </a:lnTo>
                  <a:lnTo>
                    <a:pt x="641" y="546"/>
                  </a:lnTo>
                  <a:lnTo>
                    <a:pt x="620" y="559"/>
                  </a:lnTo>
                  <a:lnTo>
                    <a:pt x="599" y="569"/>
                  </a:lnTo>
                  <a:lnTo>
                    <a:pt x="576" y="580"/>
                  </a:lnTo>
                  <a:lnTo>
                    <a:pt x="551" y="588"/>
                  </a:lnTo>
                  <a:lnTo>
                    <a:pt x="528" y="595"/>
                  </a:lnTo>
                  <a:lnTo>
                    <a:pt x="502" y="599"/>
                  </a:lnTo>
                  <a:lnTo>
                    <a:pt x="477" y="603"/>
                  </a:lnTo>
                  <a:lnTo>
                    <a:pt x="452" y="605"/>
                  </a:lnTo>
                  <a:lnTo>
                    <a:pt x="425" y="607"/>
                  </a:lnTo>
                  <a:lnTo>
                    <a:pt x="404" y="607"/>
                  </a:lnTo>
                  <a:lnTo>
                    <a:pt x="383" y="605"/>
                  </a:lnTo>
                  <a:lnTo>
                    <a:pt x="362" y="603"/>
                  </a:lnTo>
                  <a:lnTo>
                    <a:pt x="340" y="599"/>
                  </a:lnTo>
                  <a:lnTo>
                    <a:pt x="301" y="588"/>
                  </a:lnTo>
                  <a:lnTo>
                    <a:pt x="263" y="574"/>
                  </a:lnTo>
                  <a:lnTo>
                    <a:pt x="225" y="557"/>
                  </a:lnTo>
                  <a:lnTo>
                    <a:pt x="191" y="536"/>
                  </a:lnTo>
                  <a:lnTo>
                    <a:pt x="160" y="511"/>
                  </a:lnTo>
                  <a:lnTo>
                    <a:pt x="130" y="485"/>
                  </a:lnTo>
                  <a:lnTo>
                    <a:pt x="103" y="456"/>
                  </a:lnTo>
                  <a:lnTo>
                    <a:pt x="78" y="422"/>
                  </a:lnTo>
                  <a:lnTo>
                    <a:pt x="57" y="389"/>
                  </a:lnTo>
                  <a:lnTo>
                    <a:pt x="40" y="351"/>
                  </a:lnTo>
                  <a:lnTo>
                    <a:pt x="25" y="313"/>
                  </a:lnTo>
                  <a:lnTo>
                    <a:pt x="15" y="273"/>
                  </a:lnTo>
                  <a:lnTo>
                    <a:pt x="12" y="252"/>
                  </a:lnTo>
                  <a:lnTo>
                    <a:pt x="8" y="231"/>
                  </a:lnTo>
                  <a:lnTo>
                    <a:pt x="8" y="210"/>
                  </a:lnTo>
                  <a:lnTo>
                    <a:pt x="6" y="189"/>
                  </a:lnTo>
                  <a:lnTo>
                    <a:pt x="8" y="164"/>
                  </a:lnTo>
                  <a:lnTo>
                    <a:pt x="10" y="139"/>
                  </a:lnTo>
                  <a:lnTo>
                    <a:pt x="15" y="115"/>
                  </a:lnTo>
                  <a:lnTo>
                    <a:pt x="19" y="90"/>
                  </a:lnTo>
                  <a:lnTo>
                    <a:pt x="25" y="67"/>
                  </a:lnTo>
                  <a:lnTo>
                    <a:pt x="33" y="44"/>
                  </a:lnTo>
                  <a:lnTo>
                    <a:pt x="42" y="21"/>
                  </a:lnTo>
                  <a:lnTo>
                    <a:pt x="52" y="0"/>
                  </a:lnTo>
                  <a:lnTo>
                    <a:pt x="46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8D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3" name="Freeform 773"/>
            <p:cNvSpPr>
              <a:spLocks/>
            </p:cNvSpPr>
            <p:nvPr/>
          </p:nvSpPr>
          <p:spPr bwMode="auto">
            <a:xfrm>
              <a:off x="4292" y="1803"/>
              <a:ext cx="763" cy="613"/>
            </a:xfrm>
            <a:custGeom>
              <a:avLst/>
              <a:gdLst>
                <a:gd name="T0" fmla="*/ 32 w 763"/>
                <a:gd name="T1" fmla="*/ 27 h 613"/>
                <a:gd name="T2" fmla="*/ 17 w 763"/>
                <a:gd name="T3" fmla="*/ 71 h 613"/>
                <a:gd name="T4" fmla="*/ 6 w 763"/>
                <a:gd name="T5" fmla="*/ 117 h 613"/>
                <a:gd name="T6" fmla="*/ 0 w 763"/>
                <a:gd name="T7" fmla="*/ 166 h 613"/>
                <a:gd name="T8" fmla="*/ 0 w 763"/>
                <a:gd name="T9" fmla="*/ 212 h 613"/>
                <a:gd name="T10" fmla="*/ 4 w 763"/>
                <a:gd name="T11" fmla="*/ 256 h 613"/>
                <a:gd name="T12" fmla="*/ 19 w 763"/>
                <a:gd name="T13" fmla="*/ 317 h 613"/>
                <a:gd name="T14" fmla="*/ 51 w 763"/>
                <a:gd name="T15" fmla="*/ 393 h 613"/>
                <a:gd name="T16" fmla="*/ 95 w 763"/>
                <a:gd name="T17" fmla="*/ 460 h 613"/>
                <a:gd name="T18" fmla="*/ 154 w 763"/>
                <a:gd name="T19" fmla="*/ 517 h 613"/>
                <a:gd name="T20" fmla="*/ 221 w 763"/>
                <a:gd name="T21" fmla="*/ 561 h 613"/>
                <a:gd name="T22" fmla="*/ 294 w 763"/>
                <a:gd name="T23" fmla="*/ 594 h 613"/>
                <a:gd name="T24" fmla="*/ 358 w 763"/>
                <a:gd name="T25" fmla="*/ 607 h 613"/>
                <a:gd name="T26" fmla="*/ 400 w 763"/>
                <a:gd name="T27" fmla="*/ 611 h 613"/>
                <a:gd name="T28" fmla="*/ 448 w 763"/>
                <a:gd name="T29" fmla="*/ 611 h 613"/>
                <a:gd name="T30" fmla="*/ 498 w 763"/>
                <a:gd name="T31" fmla="*/ 605 h 613"/>
                <a:gd name="T32" fmla="*/ 547 w 763"/>
                <a:gd name="T33" fmla="*/ 594 h 613"/>
                <a:gd name="T34" fmla="*/ 593 w 763"/>
                <a:gd name="T35" fmla="*/ 576 h 613"/>
                <a:gd name="T36" fmla="*/ 637 w 763"/>
                <a:gd name="T37" fmla="*/ 552 h 613"/>
                <a:gd name="T38" fmla="*/ 679 w 763"/>
                <a:gd name="T39" fmla="*/ 525 h 613"/>
                <a:gd name="T40" fmla="*/ 715 w 763"/>
                <a:gd name="T41" fmla="*/ 494 h 613"/>
                <a:gd name="T42" fmla="*/ 749 w 763"/>
                <a:gd name="T43" fmla="*/ 458 h 613"/>
                <a:gd name="T44" fmla="*/ 763 w 763"/>
                <a:gd name="T45" fmla="*/ 437 h 613"/>
                <a:gd name="T46" fmla="*/ 763 w 763"/>
                <a:gd name="T47" fmla="*/ 424 h 613"/>
                <a:gd name="T48" fmla="*/ 732 w 763"/>
                <a:gd name="T49" fmla="*/ 464 h 613"/>
                <a:gd name="T50" fmla="*/ 698 w 763"/>
                <a:gd name="T51" fmla="*/ 498 h 613"/>
                <a:gd name="T52" fmla="*/ 660 w 763"/>
                <a:gd name="T53" fmla="*/ 529 h 613"/>
                <a:gd name="T54" fmla="*/ 618 w 763"/>
                <a:gd name="T55" fmla="*/ 557 h 613"/>
                <a:gd name="T56" fmla="*/ 572 w 763"/>
                <a:gd name="T57" fmla="*/ 578 h 613"/>
                <a:gd name="T58" fmla="*/ 524 w 763"/>
                <a:gd name="T59" fmla="*/ 592 h 613"/>
                <a:gd name="T60" fmla="*/ 473 w 763"/>
                <a:gd name="T61" fmla="*/ 603 h 613"/>
                <a:gd name="T62" fmla="*/ 421 w 763"/>
                <a:gd name="T63" fmla="*/ 605 h 613"/>
                <a:gd name="T64" fmla="*/ 379 w 763"/>
                <a:gd name="T65" fmla="*/ 603 h 613"/>
                <a:gd name="T66" fmla="*/ 336 w 763"/>
                <a:gd name="T67" fmla="*/ 597 h 613"/>
                <a:gd name="T68" fmla="*/ 259 w 763"/>
                <a:gd name="T69" fmla="*/ 573 h 613"/>
                <a:gd name="T70" fmla="*/ 189 w 763"/>
                <a:gd name="T71" fmla="*/ 534 h 613"/>
                <a:gd name="T72" fmla="*/ 128 w 763"/>
                <a:gd name="T73" fmla="*/ 483 h 613"/>
                <a:gd name="T74" fmla="*/ 78 w 763"/>
                <a:gd name="T75" fmla="*/ 422 h 613"/>
                <a:gd name="T76" fmla="*/ 40 w 763"/>
                <a:gd name="T77" fmla="*/ 353 h 613"/>
                <a:gd name="T78" fmla="*/ 15 w 763"/>
                <a:gd name="T79" fmla="*/ 275 h 613"/>
                <a:gd name="T80" fmla="*/ 8 w 763"/>
                <a:gd name="T81" fmla="*/ 233 h 613"/>
                <a:gd name="T82" fmla="*/ 6 w 763"/>
                <a:gd name="T83" fmla="*/ 191 h 613"/>
                <a:gd name="T84" fmla="*/ 11 w 763"/>
                <a:gd name="T85" fmla="*/ 141 h 613"/>
                <a:gd name="T86" fmla="*/ 19 w 763"/>
                <a:gd name="T87" fmla="*/ 90 h 613"/>
                <a:gd name="T88" fmla="*/ 34 w 763"/>
                <a:gd name="T89" fmla="*/ 44 h 613"/>
                <a:gd name="T90" fmla="*/ 55 w 763"/>
                <a:gd name="T91" fmla="*/ 0 h 613"/>
                <a:gd name="T92" fmla="*/ 42 w 763"/>
                <a:gd name="T93" fmla="*/ 6 h 61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63"/>
                <a:gd name="T142" fmla="*/ 0 h 613"/>
                <a:gd name="T143" fmla="*/ 763 w 763"/>
                <a:gd name="T144" fmla="*/ 613 h 61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63" h="613">
                  <a:moveTo>
                    <a:pt x="42" y="6"/>
                  </a:moveTo>
                  <a:lnTo>
                    <a:pt x="32" y="27"/>
                  </a:lnTo>
                  <a:lnTo>
                    <a:pt x="23" y="48"/>
                  </a:lnTo>
                  <a:lnTo>
                    <a:pt x="17" y="71"/>
                  </a:lnTo>
                  <a:lnTo>
                    <a:pt x="11" y="94"/>
                  </a:lnTo>
                  <a:lnTo>
                    <a:pt x="6" y="117"/>
                  </a:lnTo>
                  <a:lnTo>
                    <a:pt x="2" y="143"/>
                  </a:lnTo>
                  <a:lnTo>
                    <a:pt x="0" y="166"/>
                  </a:lnTo>
                  <a:lnTo>
                    <a:pt x="0" y="191"/>
                  </a:lnTo>
                  <a:lnTo>
                    <a:pt x="0" y="212"/>
                  </a:lnTo>
                  <a:lnTo>
                    <a:pt x="2" y="235"/>
                  </a:lnTo>
                  <a:lnTo>
                    <a:pt x="4" y="256"/>
                  </a:lnTo>
                  <a:lnTo>
                    <a:pt x="8" y="277"/>
                  </a:lnTo>
                  <a:lnTo>
                    <a:pt x="19" y="317"/>
                  </a:lnTo>
                  <a:lnTo>
                    <a:pt x="32" y="355"/>
                  </a:lnTo>
                  <a:lnTo>
                    <a:pt x="51" y="393"/>
                  </a:lnTo>
                  <a:lnTo>
                    <a:pt x="72" y="426"/>
                  </a:lnTo>
                  <a:lnTo>
                    <a:pt x="95" y="460"/>
                  </a:lnTo>
                  <a:lnTo>
                    <a:pt x="122" y="489"/>
                  </a:lnTo>
                  <a:lnTo>
                    <a:pt x="154" y="517"/>
                  </a:lnTo>
                  <a:lnTo>
                    <a:pt x="185" y="540"/>
                  </a:lnTo>
                  <a:lnTo>
                    <a:pt x="221" y="561"/>
                  </a:lnTo>
                  <a:lnTo>
                    <a:pt x="257" y="580"/>
                  </a:lnTo>
                  <a:lnTo>
                    <a:pt x="294" y="594"/>
                  </a:lnTo>
                  <a:lnTo>
                    <a:pt x="336" y="605"/>
                  </a:lnTo>
                  <a:lnTo>
                    <a:pt x="358" y="607"/>
                  </a:lnTo>
                  <a:lnTo>
                    <a:pt x="379" y="611"/>
                  </a:lnTo>
                  <a:lnTo>
                    <a:pt x="400" y="611"/>
                  </a:lnTo>
                  <a:lnTo>
                    <a:pt x="421" y="613"/>
                  </a:lnTo>
                  <a:lnTo>
                    <a:pt x="448" y="611"/>
                  </a:lnTo>
                  <a:lnTo>
                    <a:pt x="473" y="609"/>
                  </a:lnTo>
                  <a:lnTo>
                    <a:pt x="498" y="605"/>
                  </a:lnTo>
                  <a:lnTo>
                    <a:pt x="524" y="601"/>
                  </a:lnTo>
                  <a:lnTo>
                    <a:pt x="547" y="594"/>
                  </a:lnTo>
                  <a:lnTo>
                    <a:pt x="570" y="586"/>
                  </a:lnTo>
                  <a:lnTo>
                    <a:pt x="593" y="576"/>
                  </a:lnTo>
                  <a:lnTo>
                    <a:pt x="616" y="565"/>
                  </a:lnTo>
                  <a:lnTo>
                    <a:pt x="637" y="552"/>
                  </a:lnTo>
                  <a:lnTo>
                    <a:pt x="658" y="540"/>
                  </a:lnTo>
                  <a:lnTo>
                    <a:pt x="679" y="525"/>
                  </a:lnTo>
                  <a:lnTo>
                    <a:pt x="698" y="510"/>
                  </a:lnTo>
                  <a:lnTo>
                    <a:pt x="715" y="494"/>
                  </a:lnTo>
                  <a:lnTo>
                    <a:pt x="732" y="475"/>
                  </a:lnTo>
                  <a:lnTo>
                    <a:pt x="749" y="458"/>
                  </a:lnTo>
                  <a:lnTo>
                    <a:pt x="763" y="437"/>
                  </a:lnTo>
                  <a:lnTo>
                    <a:pt x="763" y="431"/>
                  </a:lnTo>
                  <a:lnTo>
                    <a:pt x="763" y="424"/>
                  </a:lnTo>
                  <a:lnTo>
                    <a:pt x="749" y="445"/>
                  </a:lnTo>
                  <a:lnTo>
                    <a:pt x="732" y="464"/>
                  </a:lnTo>
                  <a:lnTo>
                    <a:pt x="715" y="481"/>
                  </a:lnTo>
                  <a:lnTo>
                    <a:pt x="698" y="498"/>
                  </a:lnTo>
                  <a:lnTo>
                    <a:pt x="679" y="515"/>
                  </a:lnTo>
                  <a:lnTo>
                    <a:pt x="660" y="529"/>
                  </a:lnTo>
                  <a:lnTo>
                    <a:pt x="639" y="544"/>
                  </a:lnTo>
                  <a:lnTo>
                    <a:pt x="618" y="557"/>
                  </a:lnTo>
                  <a:lnTo>
                    <a:pt x="595" y="567"/>
                  </a:lnTo>
                  <a:lnTo>
                    <a:pt x="572" y="578"/>
                  </a:lnTo>
                  <a:lnTo>
                    <a:pt x="549" y="586"/>
                  </a:lnTo>
                  <a:lnTo>
                    <a:pt x="524" y="592"/>
                  </a:lnTo>
                  <a:lnTo>
                    <a:pt x="498" y="599"/>
                  </a:lnTo>
                  <a:lnTo>
                    <a:pt x="473" y="603"/>
                  </a:lnTo>
                  <a:lnTo>
                    <a:pt x="448" y="605"/>
                  </a:lnTo>
                  <a:lnTo>
                    <a:pt x="421" y="605"/>
                  </a:lnTo>
                  <a:lnTo>
                    <a:pt x="400" y="605"/>
                  </a:lnTo>
                  <a:lnTo>
                    <a:pt x="379" y="603"/>
                  </a:lnTo>
                  <a:lnTo>
                    <a:pt x="358" y="601"/>
                  </a:lnTo>
                  <a:lnTo>
                    <a:pt x="336" y="597"/>
                  </a:lnTo>
                  <a:lnTo>
                    <a:pt x="299" y="586"/>
                  </a:lnTo>
                  <a:lnTo>
                    <a:pt x="259" y="573"/>
                  </a:lnTo>
                  <a:lnTo>
                    <a:pt x="223" y="555"/>
                  </a:lnTo>
                  <a:lnTo>
                    <a:pt x="189" y="534"/>
                  </a:lnTo>
                  <a:lnTo>
                    <a:pt x="158" y="510"/>
                  </a:lnTo>
                  <a:lnTo>
                    <a:pt x="128" y="483"/>
                  </a:lnTo>
                  <a:lnTo>
                    <a:pt x="101" y="454"/>
                  </a:lnTo>
                  <a:lnTo>
                    <a:pt x="78" y="422"/>
                  </a:lnTo>
                  <a:lnTo>
                    <a:pt x="57" y="389"/>
                  </a:lnTo>
                  <a:lnTo>
                    <a:pt x="40" y="353"/>
                  </a:lnTo>
                  <a:lnTo>
                    <a:pt x="25" y="315"/>
                  </a:lnTo>
                  <a:lnTo>
                    <a:pt x="15" y="275"/>
                  </a:lnTo>
                  <a:lnTo>
                    <a:pt x="11" y="254"/>
                  </a:lnTo>
                  <a:lnTo>
                    <a:pt x="8" y="233"/>
                  </a:lnTo>
                  <a:lnTo>
                    <a:pt x="6" y="212"/>
                  </a:lnTo>
                  <a:lnTo>
                    <a:pt x="6" y="191"/>
                  </a:lnTo>
                  <a:lnTo>
                    <a:pt x="8" y="166"/>
                  </a:lnTo>
                  <a:lnTo>
                    <a:pt x="11" y="141"/>
                  </a:lnTo>
                  <a:lnTo>
                    <a:pt x="13" y="115"/>
                  </a:lnTo>
                  <a:lnTo>
                    <a:pt x="19" y="90"/>
                  </a:lnTo>
                  <a:lnTo>
                    <a:pt x="25" y="67"/>
                  </a:lnTo>
                  <a:lnTo>
                    <a:pt x="34" y="44"/>
                  </a:lnTo>
                  <a:lnTo>
                    <a:pt x="44" y="21"/>
                  </a:lnTo>
                  <a:lnTo>
                    <a:pt x="55" y="0"/>
                  </a:lnTo>
                  <a:lnTo>
                    <a:pt x="48" y="2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8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4" name="Freeform 774"/>
            <p:cNvSpPr>
              <a:spLocks/>
            </p:cNvSpPr>
            <p:nvPr/>
          </p:nvSpPr>
          <p:spPr bwMode="auto">
            <a:xfrm>
              <a:off x="4294" y="1799"/>
              <a:ext cx="761" cy="613"/>
            </a:xfrm>
            <a:custGeom>
              <a:avLst/>
              <a:gdLst>
                <a:gd name="T0" fmla="*/ 36 w 761"/>
                <a:gd name="T1" fmla="*/ 27 h 613"/>
                <a:gd name="T2" fmla="*/ 19 w 761"/>
                <a:gd name="T3" fmla="*/ 73 h 613"/>
                <a:gd name="T4" fmla="*/ 9 w 761"/>
                <a:gd name="T5" fmla="*/ 121 h 613"/>
                <a:gd name="T6" fmla="*/ 2 w 761"/>
                <a:gd name="T7" fmla="*/ 170 h 613"/>
                <a:gd name="T8" fmla="*/ 2 w 761"/>
                <a:gd name="T9" fmla="*/ 216 h 613"/>
                <a:gd name="T10" fmla="*/ 6 w 761"/>
                <a:gd name="T11" fmla="*/ 258 h 613"/>
                <a:gd name="T12" fmla="*/ 19 w 761"/>
                <a:gd name="T13" fmla="*/ 319 h 613"/>
                <a:gd name="T14" fmla="*/ 51 w 761"/>
                <a:gd name="T15" fmla="*/ 395 h 613"/>
                <a:gd name="T16" fmla="*/ 97 w 761"/>
                <a:gd name="T17" fmla="*/ 462 h 613"/>
                <a:gd name="T18" fmla="*/ 154 w 761"/>
                <a:gd name="T19" fmla="*/ 517 h 613"/>
                <a:gd name="T20" fmla="*/ 219 w 761"/>
                <a:gd name="T21" fmla="*/ 563 h 613"/>
                <a:gd name="T22" fmla="*/ 295 w 761"/>
                <a:gd name="T23" fmla="*/ 594 h 613"/>
                <a:gd name="T24" fmla="*/ 356 w 761"/>
                <a:gd name="T25" fmla="*/ 609 h 613"/>
                <a:gd name="T26" fmla="*/ 398 w 761"/>
                <a:gd name="T27" fmla="*/ 613 h 613"/>
                <a:gd name="T28" fmla="*/ 446 w 761"/>
                <a:gd name="T29" fmla="*/ 611 h 613"/>
                <a:gd name="T30" fmla="*/ 496 w 761"/>
                <a:gd name="T31" fmla="*/ 605 h 613"/>
                <a:gd name="T32" fmla="*/ 545 w 761"/>
                <a:gd name="T33" fmla="*/ 594 h 613"/>
                <a:gd name="T34" fmla="*/ 593 w 761"/>
                <a:gd name="T35" fmla="*/ 575 h 613"/>
                <a:gd name="T36" fmla="*/ 635 w 761"/>
                <a:gd name="T37" fmla="*/ 552 h 613"/>
                <a:gd name="T38" fmla="*/ 677 w 761"/>
                <a:gd name="T39" fmla="*/ 525 h 613"/>
                <a:gd name="T40" fmla="*/ 713 w 761"/>
                <a:gd name="T41" fmla="*/ 491 h 613"/>
                <a:gd name="T42" fmla="*/ 747 w 761"/>
                <a:gd name="T43" fmla="*/ 456 h 613"/>
                <a:gd name="T44" fmla="*/ 761 w 761"/>
                <a:gd name="T45" fmla="*/ 428 h 613"/>
                <a:gd name="T46" fmla="*/ 747 w 761"/>
                <a:gd name="T47" fmla="*/ 443 h 613"/>
                <a:gd name="T48" fmla="*/ 715 w 761"/>
                <a:gd name="T49" fmla="*/ 481 h 613"/>
                <a:gd name="T50" fmla="*/ 677 w 761"/>
                <a:gd name="T51" fmla="*/ 514 h 613"/>
                <a:gd name="T52" fmla="*/ 637 w 761"/>
                <a:gd name="T53" fmla="*/ 542 h 613"/>
                <a:gd name="T54" fmla="*/ 593 w 761"/>
                <a:gd name="T55" fmla="*/ 567 h 613"/>
                <a:gd name="T56" fmla="*/ 547 w 761"/>
                <a:gd name="T57" fmla="*/ 586 h 613"/>
                <a:gd name="T58" fmla="*/ 496 w 761"/>
                <a:gd name="T59" fmla="*/ 598 h 613"/>
                <a:gd name="T60" fmla="*/ 446 w 761"/>
                <a:gd name="T61" fmla="*/ 605 h 613"/>
                <a:gd name="T62" fmla="*/ 377 w 761"/>
                <a:gd name="T63" fmla="*/ 603 h 613"/>
                <a:gd name="T64" fmla="*/ 297 w 761"/>
                <a:gd name="T65" fmla="*/ 586 h 613"/>
                <a:gd name="T66" fmla="*/ 223 w 761"/>
                <a:gd name="T67" fmla="*/ 556 h 613"/>
                <a:gd name="T68" fmla="*/ 158 w 761"/>
                <a:gd name="T69" fmla="*/ 512 h 613"/>
                <a:gd name="T70" fmla="*/ 103 w 761"/>
                <a:gd name="T71" fmla="*/ 456 h 613"/>
                <a:gd name="T72" fmla="*/ 59 w 761"/>
                <a:gd name="T73" fmla="*/ 390 h 613"/>
                <a:gd name="T74" fmla="*/ 27 w 761"/>
                <a:gd name="T75" fmla="*/ 317 h 613"/>
                <a:gd name="T76" fmla="*/ 11 w 761"/>
                <a:gd name="T77" fmla="*/ 237 h 613"/>
                <a:gd name="T78" fmla="*/ 9 w 761"/>
                <a:gd name="T79" fmla="*/ 170 h 613"/>
                <a:gd name="T80" fmla="*/ 15 w 761"/>
                <a:gd name="T81" fmla="*/ 117 h 613"/>
                <a:gd name="T82" fmla="*/ 27 w 761"/>
                <a:gd name="T83" fmla="*/ 69 h 613"/>
                <a:gd name="T84" fmla="*/ 46 w 761"/>
                <a:gd name="T85" fmla="*/ 23 h 613"/>
                <a:gd name="T86" fmla="*/ 53 w 761"/>
                <a:gd name="T87" fmla="*/ 4 h 6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1"/>
                <a:gd name="T133" fmla="*/ 0 h 613"/>
                <a:gd name="T134" fmla="*/ 761 w 761"/>
                <a:gd name="T135" fmla="*/ 613 h 6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1" h="613">
                  <a:moveTo>
                    <a:pt x="46" y="6"/>
                  </a:moveTo>
                  <a:lnTo>
                    <a:pt x="36" y="27"/>
                  </a:lnTo>
                  <a:lnTo>
                    <a:pt x="27" y="50"/>
                  </a:lnTo>
                  <a:lnTo>
                    <a:pt x="19" y="73"/>
                  </a:lnTo>
                  <a:lnTo>
                    <a:pt x="13" y="96"/>
                  </a:lnTo>
                  <a:lnTo>
                    <a:pt x="9" y="121"/>
                  </a:lnTo>
                  <a:lnTo>
                    <a:pt x="4" y="145"/>
                  </a:lnTo>
                  <a:lnTo>
                    <a:pt x="2" y="170"/>
                  </a:lnTo>
                  <a:lnTo>
                    <a:pt x="0" y="195"/>
                  </a:lnTo>
                  <a:lnTo>
                    <a:pt x="2" y="216"/>
                  </a:lnTo>
                  <a:lnTo>
                    <a:pt x="2" y="237"/>
                  </a:lnTo>
                  <a:lnTo>
                    <a:pt x="6" y="258"/>
                  </a:lnTo>
                  <a:lnTo>
                    <a:pt x="9" y="279"/>
                  </a:lnTo>
                  <a:lnTo>
                    <a:pt x="19" y="319"/>
                  </a:lnTo>
                  <a:lnTo>
                    <a:pt x="34" y="357"/>
                  </a:lnTo>
                  <a:lnTo>
                    <a:pt x="51" y="395"/>
                  </a:lnTo>
                  <a:lnTo>
                    <a:pt x="72" y="428"/>
                  </a:lnTo>
                  <a:lnTo>
                    <a:pt x="97" y="462"/>
                  </a:lnTo>
                  <a:lnTo>
                    <a:pt x="124" y="491"/>
                  </a:lnTo>
                  <a:lnTo>
                    <a:pt x="154" y="517"/>
                  </a:lnTo>
                  <a:lnTo>
                    <a:pt x="185" y="542"/>
                  </a:lnTo>
                  <a:lnTo>
                    <a:pt x="219" y="563"/>
                  </a:lnTo>
                  <a:lnTo>
                    <a:pt x="257" y="580"/>
                  </a:lnTo>
                  <a:lnTo>
                    <a:pt x="295" y="594"/>
                  </a:lnTo>
                  <a:lnTo>
                    <a:pt x="334" y="605"/>
                  </a:lnTo>
                  <a:lnTo>
                    <a:pt x="356" y="609"/>
                  </a:lnTo>
                  <a:lnTo>
                    <a:pt x="377" y="611"/>
                  </a:lnTo>
                  <a:lnTo>
                    <a:pt x="398" y="613"/>
                  </a:lnTo>
                  <a:lnTo>
                    <a:pt x="419" y="613"/>
                  </a:lnTo>
                  <a:lnTo>
                    <a:pt x="446" y="611"/>
                  </a:lnTo>
                  <a:lnTo>
                    <a:pt x="471" y="609"/>
                  </a:lnTo>
                  <a:lnTo>
                    <a:pt x="496" y="605"/>
                  </a:lnTo>
                  <a:lnTo>
                    <a:pt x="522" y="601"/>
                  </a:lnTo>
                  <a:lnTo>
                    <a:pt x="545" y="594"/>
                  </a:lnTo>
                  <a:lnTo>
                    <a:pt x="570" y="586"/>
                  </a:lnTo>
                  <a:lnTo>
                    <a:pt x="593" y="575"/>
                  </a:lnTo>
                  <a:lnTo>
                    <a:pt x="614" y="565"/>
                  </a:lnTo>
                  <a:lnTo>
                    <a:pt x="635" y="552"/>
                  </a:lnTo>
                  <a:lnTo>
                    <a:pt x="656" y="540"/>
                  </a:lnTo>
                  <a:lnTo>
                    <a:pt x="677" y="525"/>
                  </a:lnTo>
                  <a:lnTo>
                    <a:pt x="696" y="508"/>
                  </a:lnTo>
                  <a:lnTo>
                    <a:pt x="713" y="491"/>
                  </a:lnTo>
                  <a:lnTo>
                    <a:pt x="730" y="474"/>
                  </a:lnTo>
                  <a:lnTo>
                    <a:pt x="747" y="456"/>
                  </a:lnTo>
                  <a:lnTo>
                    <a:pt x="761" y="435"/>
                  </a:lnTo>
                  <a:lnTo>
                    <a:pt x="761" y="428"/>
                  </a:lnTo>
                  <a:lnTo>
                    <a:pt x="761" y="422"/>
                  </a:lnTo>
                  <a:lnTo>
                    <a:pt x="747" y="443"/>
                  </a:lnTo>
                  <a:lnTo>
                    <a:pt x="730" y="462"/>
                  </a:lnTo>
                  <a:lnTo>
                    <a:pt x="715" y="481"/>
                  </a:lnTo>
                  <a:lnTo>
                    <a:pt x="696" y="498"/>
                  </a:lnTo>
                  <a:lnTo>
                    <a:pt x="677" y="514"/>
                  </a:lnTo>
                  <a:lnTo>
                    <a:pt x="658" y="529"/>
                  </a:lnTo>
                  <a:lnTo>
                    <a:pt x="637" y="542"/>
                  </a:lnTo>
                  <a:lnTo>
                    <a:pt x="616" y="554"/>
                  </a:lnTo>
                  <a:lnTo>
                    <a:pt x="593" y="567"/>
                  </a:lnTo>
                  <a:lnTo>
                    <a:pt x="570" y="577"/>
                  </a:lnTo>
                  <a:lnTo>
                    <a:pt x="547" y="586"/>
                  </a:lnTo>
                  <a:lnTo>
                    <a:pt x="522" y="592"/>
                  </a:lnTo>
                  <a:lnTo>
                    <a:pt x="496" y="598"/>
                  </a:lnTo>
                  <a:lnTo>
                    <a:pt x="471" y="603"/>
                  </a:lnTo>
                  <a:lnTo>
                    <a:pt x="446" y="605"/>
                  </a:lnTo>
                  <a:lnTo>
                    <a:pt x="419" y="605"/>
                  </a:lnTo>
                  <a:lnTo>
                    <a:pt x="377" y="603"/>
                  </a:lnTo>
                  <a:lnTo>
                    <a:pt x="337" y="596"/>
                  </a:lnTo>
                  <a:lnTo>
                    <a:pt x="297" y="586"/>
                  </a:lnTo>
                  <a:lnTo>
                    <a:pt x="259" y="573"/>
                  </a:lnTo>
                  <a:lnTo>
                    <a:pt x="223" y="556"/>
                  </a:lnTo>
                  <a:lnTo>
                    <a:pt x="189" y="535"/>
                  </a:lnTo>
                  <a:lnTo>
                    <a:pt x="158" y="512"/>
                  </a:lnTo>
                  <a:lnTo>
                    <a:pt x="128" y="485"/>
                  </a:lnTo>
                  <a:lnTo>
                    <a:pt x="103" y="456"/>
                  </a:lnTo>
                  <a:lnTo>
                    <a:pt x="78" y="424"/>
                  </a:lnTo>
                  <a:lnTo>
                    <a:pt x="59" y="390"/>
                  </a:lnTo>
                  <a:lnTo>
                    <a:pt x="40" y="355"/>
                  </a:lnTo>
                  <a:lnTo>
                    <a:pt x="27" y="317"/>
                  </a:lnTo>
                  <a:lnTo>
                    <a:pt x="17" y="277"/>
                  </a:lnTo>
                  <a:lnTo>
                    <a:pt x="11" y="237"/>
                  </a:lnTo>
                  <a:lnTo>
                    <a:pt x="9" y="195"/>
                  </a:lnTo>
                  <a:lnTo>
                    <a:pt x="9" y="170"/>
                  </a:lnTo>
                  <a:lnTo>
                    <a:pt x="13" y="142"/>
                  </a:lnTo>
                  <a:lnTo>
                    <a:pt x="15" y="117"/>
                  </a:lnTo>
                  <a:lnTo>
                    <a:pt x="21" y="92"/>
                  </a:lnTo>
                  <a:lnTo>
                    <a:pt x="27" y="69"/>
                  </a:lnTo>
                  <a:lnTo>
                    <a:pt x="36" y="46"/>
                  </a:lnTo>
                  <a:lnTo>
                    <a:pt x="46" y="23"/>
                  </a:lnTo>
                  <a:lnTo>
                    <a:pt x="57" y="0"/>
                  </a:lnTo>
                  <a:lnTo>
                    <a:pt x="53" y="4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E8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5" name="Freeform 775"/>
            <p:cNvSpPr>
              <a:spLocks/>
            </p:cNvSpPr>
            <p:nvPr/>
          </p:nvSpPr>
          <p:spPr bwMode="auto">
            <a:xfrm>
              <a:off x="4298" y="1796"/>
              <a:ext cx="757" cy="612"/>
            </a:xfrm>
            <a:custGeom>
              <a:avLst/>
              <a:gdLst>
                <a:gd name="T0" fmla="*/ 38 w 757"/>
                <a:gd name="T1" fmla="*/ 28 h 612"/>
                <a:gd name="T2" fmla="*/ 19 w 757"/>
                <a:gd name="T3" fmla="*/ 74 h 612"/>
                <a:gd name="T4" fmla="*/ 7 w 757"/>
                <a:gd name="T5" fmla="*/ 122 h 612"/>
                <a:gd name="T6" fmla="*/ 2 w 757"/>
                <a:gd name="T7" fmla="*/ 173 h 612"/>
                <a:gd name="T8" fmla="*/ 0 w 757"/>
                <a:gd name="T9" fmla="*/ 219 h 612"/>
                <a:gd name="T10" fmla="*/ 5 w 757"/>
                <a:gd name="T11" fmla="*/ 261 h 612"/>
                <a:gd name="T12" fmla="*/ 19 w 757"/>
                <a:gd name="T13" fmla="*/ 322 h 612"/>
                <a:gd name="T14" fmla="*/ 51 w 757"/>
                <a:gd name="T15" fmla="*/ 396 h 612"/>
                <a:gd name="T16" fmla="*/ 95 w 757"/>
                <a:gd name="T17" fmla="*/ 461 h 612"/>
                <a:gd name="T18" fmla="*/ 152 w 757"/>
                <a:gd name="T19" fmla="*/ 517 h 612"/>
                <a:gd name="T20" fmla="*/ 217 w 757"/>
                <a:gd name="T21" fmla="*/ 562 h 612"/>
                <a:gd name="T22" fmla="*/ 293 w 757"/>
                <a:gd name="T23" fmla="*/ 593 h 612"/>
                <a:gd name="T24" fmla="*/ 352 w 757"/>
                <a:gd name="T25" fmla="*/ 608 h 612"/>
                <a:gd name="T26" fmla="*/ 394 w 757"/>
                <a:gd name="T27" fmla="*/ 612 h 612"/>
                <a:gd name="T28" fmla="*/ 442 w 757"/>
                <a:gd name="T29" fmla="*/ 612 h 612"/>
                <a:gd name="T30" fmla="*/ 492 w 757"/>
                <a:gd name="T31" fmla="*/ 606 h 612"/>
                <a:gd name="T32" fmla="*/ 543 w 757"/>
                <a:gd name="T33" fmla="*/ 593 h 612"/>
                <a:gd name="T34" fmla="*/ 589 w 757"/>
                <a:gd name="T35" fmla="*/ 574 h 612"/>
                <a:gd name="T36" fmla="*/ 633 w 757"/>
                <a:gd name="T37" fmla="*/ 551 h 612"/>
                <a:gd name="T38" fmla="*/ 673 w 757"/>
                <a:gd name="T39" fmla="*/ 522 h 612"/>
                <a:gd name="T40" fmla="*/ 709 w 757"/>
                <a:gd name="T41" fmla="*/ 488 h 612"/>
                <a:gd name="T42" fmla="*/ 743 w 757"/>
                <a:gd name="T43" fmla="*/ 452 h 612"/>
                <a:gd name="T44" fmla="*/ 757 w 757"/>
                <a:gd name="T45" fmla="*/ 425 h 612"/>
                <a:gd name="T46" fmla="*/ 743 w 757"/>
                <a:gd name="T47" fmla="*/ 440 h 612"/>
                <a:gd name="T48" fmla="*/ 711 w 757"/>
                <a:gd name="T49" fmla="*/ 477 h 612"/>
                <a:gd name="T50" fmla="*/ 673 w 757"/>
                <a:gd name="T51" fmla="*/ 511 h 612"/>
                <a:gd name="T52" fmla="*/ 633 w 757"/>
                <a:gd name="T53" fmla="*/ 541 h 612"/>
                <a:gd name="T54" fmla="*/ 589 w 757"/>
                <a:gd name="T55" fmla="*/ 566 h 612"/>
                <a:gd name="T56" fmla="*/ 543 w 757"/>
                <a:gd name="T57" fmla="*/ 585 h 612"/>
                <a:gd name="T58" fmla="*/ 492 w 757"/>
                <a:gd name="T59" fmla="*/ 597 h 612"/>
                <a:gd name="T60" fmla="*/ 442 w 757"/>
                <a:gd name="T61" fmla="*/ 604 h 612"/>
                <a:gd name="T62" fmla="*/ 373 w 757"/>
                <a:gd name="T63" fmla="*/ 601 h 612"/>
                <a:gd name="T64" fmla="*/ 295 w 757"/>
                <a:gd name="T65" fmla="*/ 587 h 612"/>
                <a:gd name="T66" fmla="*/ 221 w 757"/>
                <a:gd name="T67" fmla="*/ 555 h 612"/>
                <a:gd name="T68" fmla="*/ 156 w 757"/>
                <a:gd name="T69" fmla="*/ 511 h 612"/>
                <a:gd name="T70" fmla="*/ 101 w 757"/>
                <a:gd name="T71" fmla="*/ 456 h 612"/>
                <a:gd name="T72" fmla="*/ 57 w 757"/>
                <a:gd name="T73" fmla="*/ 391 h 612"/>
                <a:gd name="T74" fmla="*/ 26 w 757"/>
                <a:gd name="T75" fmla="*/ 320 h 612"/>
                <a:gd name="T76" fmla="*/ 11 w 757"/>
                <a:gd name="T77" fmla="*/ 240 h 612"/>
                <a:gd name="T78" fmla="*/ 9 w 757"/>
                <a:gd name="T79" fmla="*/ 171 h 612"/>
                <a:gd name="T80" fmla="*/ 15 w 757"/>
                <a:gd name="T81" fmla="*/ 120 h 612"/>
                <a:gd name="T82" fmla="*/ 30 w 757"/>
                <a:gd name="T83" fmla="*/ 70 h 612"/>
                <a:gd name="T84" fmla="*/ 49 w 757"/>
                <a:gd name="T85" fmla="*/ 24 h 612"/>
                <a:gd name="T86" fmla="*/ 53 w 757"/>
                <a:gd name="T87" fmla="*/ 3 h 6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7"/>
                <a:gd name="T133" fmla="*/ 0 h 612"/>
                <a:gd name="T134" fmla="*/ 757 w 757"/>
                <a:gd name="T135" fmla="*/ 612 h 6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7" h="612">
                  <a:moveTo>
                    <a:pt x="49" y="7"/>
                  </a:moveTo>
                  <a:lnTo>
                    <a:pt x="38" y="28"/>
                  </a:lnTo>
                  <a:lnTo>
                    <a:pt x="28" y="51"/>
                  </a:lnTo>
                  <a:lnTo>
                    <a:pt x="19" y="74"/>
                  </a:lnTo>
                  <a:lnTo>
                    <a:pt x="13" y="97"/>
                  </a:lnTo>
                  <a:lnTo>
                    <a:pt x="7" y="122"/>
                  </a:lnTo>
                  <a:lnTo>
                    <a:pt x="5" y="148"/>
                  </a:lnTo>
                  <a:lnTo>
                    <a:pt x="2" y="173"/>
                  </a:lnTo>
                  <a:lnTo>
                    <a:pt x="0" y="198"/>
                  </a:lnTo>
                  <a:lnTo>
                    <a:pt x="0" y="219"/>
                  </a:lnTo>
                  <a:lnTo>
                    <a:pt x="2" y="240"/>
                  </a:lnTo>
                  <a:lnTo>
                    <a:pt x="5" y="261"/>
                  </a:lnTo>
                  <a:lnTo>
                    <a:pt x="9" y="282"/>
                  </a:lnTo>
                  <a:lnTo>
                    <a:pt x="19" y="322"/>
                  </a:lnTo>
                  <a:lnTo>
                    <a:pt x="34" y="360"/>
                  </a:lnTo>
                  <a:lnTo>
                    <a:pt x="51" y="396"/>
                  </a:lnTo>
                  <a:lnTo>
                    <a:pt x="72" y="429"/>
                  </a:lnTo>
                  <a:lnTo>
                    <a:pt x="95" y="461"/>
                  </a:lnTo>
                  <a:lnTo>
                    <a:pt x="122" y="490"/>
                  </a:lnTo>
                  <a:lnTo>
                    <a:pt x="152" y="517"/>
                  </a:lnTo>
                  <a:lnTo>
                    <a:pt x="183" y="541"/>
                  </a:lnTo>
                  <a:lnTo>
                    <a:pt x="217" y="562"/>
                  </a:lnTo>
                  <a:lnTo>
                    <a:pt x="253" y="580"/>
                  </a:lnTo>
                  <a:lnTo>
                    <a:pt x="293" y="593"/>
                  </a:lnTo>
                  <a:lnTo>
                    <a:pt x="330" y="604"/>
                  </a:lnTo>
                  <a:lnTo>
                    <a:pt x="352" y="608"/>
                  </a:lnTo>
                  <a:lnTo>
                    <a:pt x="373" y="610"/>
                  </a:lnTo>
                  <a:lnTo>
                    <a:pt x="394" y="612"/>
                  </a:lnTo>
                  <a:lnTo>
                    <a:pt x="415" y="612"/>
                  </a:lnTo>
                  <a:lnTo>
                    <a:pt x="442" y="612"/>
                  </a:lnTo>
                  <a:lnTo>
                    <a:pt x="467" y="610"/>
                  </a:lnTo>
                  <a:lnTo>
                    <a:pt x="492" y="606"/>
                  </a:lnTo>
                  <a:lnTo>
                    <a:pt x="518" y="599"/>
                  </a:lnTo>
                  <a:lnTo>
                    <a:pt x="543" y="593"/>
                  </a:lnTo>
                  <a:lnTo>
                    <a:pt x="566" y="585"/>
                  </a:lnTo>
                  <a:lnTo>
                    <a:pt x="589" y="574"/>
                  </a:lnTo>
                  <a:lnTo>
                    <a:pt x="612" y="564"/>
                  </a:lnTo>
                  <a:lnTo>
                    <a:pt x="633" y="551"/>
                  </a:lnTo>
                  <a:lnTo>
                    <a:pt x="654" y="536"/>
                  </a:lnTo>
                  <a:lnTo>
                    <a:pt x="673" y="522"/>
                  </a:lnTo>
                  <a:lnTo>
                    <a:pt x="692" y="505"/>
                  </a:lnTo>
                  <a:lnTo>
                    <a:pt x="709" y="488"/>
                  </a:lnTo>
                  <a:lnTo>
                    <a:pt x="726" y="471"/>
                  </a:lnTo>
                  <a:lnTo>
                    <a:pt x="743" y="452"/>
                  </a:lnTo>
                  <a:lnTo>
                    <a:pt x="757" y="431"/>
                  </a:lnTo>
                  <a:lnTo>
                    <a:pt x="757" y="425"/>
                  </a:lnTo>
                  <a:lnTo>
                    <a:pt x="757" y="419"/>
                  </a:lnTo>
                  <a:lnTo>
                    <a:pt x="743" y="440"/>
                  </a:lnTo>
                  <a:lnTo>
                    <a:pt x="728" y="459"/>
                  </a:lnTo>
                  <a:lnTo>
                    <a:pt x="711" y="477"/>
                  </a:lnTo>
                  <a:lnTo>
                    <a:pt x="692" y="494"/>
                  </a:lnTo>
                  <a:lnTo>
                    <a:pt x="673" y="511"/>
                  </a:lnTo>
                  <a:lnTo>
                    <a:pt x="654" y="526"/>
                  </a:lnTo>
                  <a:lnTo>
                    <a:pt x="633" y="541"/>
                  </a:lnTo>
                  <a:lnTo>
                    <a:pt x="612" y="553"/>
                  </a:lnTo>
                  <a:lnTo>
                    <a:pt x="589" y="566"/>
                  </a:lnTo>
                  <a:lnTo>
                    <a:pt x="566" y="576"/>
                  </a:lnTo>
                  <a:lnTo>
                    <a:pt x="543" y="585"/>
                  </a:lnTo>
                  <a:lnTo>
                    <a:pt x="518" y="591"/>
                  </a:lnTo>
                  <a:lnTo>
                    <a:pt x="492" y="597"/>
                  </a:lnTo>
                  <a:lnTo>
                    <a:pt x="467" y="601"/>
                  </a:lnTo>
                  <a:lnTo>
                    <a:pt x="442" y="604"/>
                  </a:lnTo>
                  <a:lnTo>
                    <a:pt x="415" y="604"/>
                  </a:lnTo>
                  <a:lnTo>
                    <a:pt x="373" y="601"/>
                  </a:lnTo>
                  <a:lnTo>
                    <a:pt x="333" y="597"/>
                  </a:lnTo>
                  <a:lnTo>
                    <a:pt x="295" y="587"/>
                  </a:lnTo>
                  <a:lnTo>
                    <a:pt x="257" y="572"/>
                  </a:lnTo>
                  <a:lnTo>
                    <a:pt x="221" y="555"/>
                  </a:lnTo>
                  <a:lnTo>
                    <a:pt x="188" y="534"/>
                  </a:lnTo>
                  <a:lnTo>
                    <a:pt x="156" y="511"/>
                  </a:lnTo>
                  <a:lnTo>
                    <a:pt x="127" y="486"/>
                  </a:lnTo>
                  <a:lnTo>
                    <a:pt x="101" y="456"/>
                  </a:lnTo>
                  <a:lnTo>
                    <a:pt x="78" y="425"/>
                  </a:lnTo>
                  <a:lnTo>
                    <a:pt x="57" y="391"/>
                  </a:lnTo>
                  <a:lnTo>
                    <a:pt x="40" y="356"/>
                  </a:lnTo>
                  <a:lnTo>
                    <a:pt x="26" y="320"/>
                  </a:lnTo>
                  <a:lnTo>
                    <a:pt x="17" y="280"/>
                  </a:lnTo>
                  <a:lnTo>
                    <a:pt x="11" y="240"/>
                  </a:lnTo>
                  <a:lnTo>
                    <a:pt x="9" y="198"/>
                  </a:lnTo>
                  <a:lnTo>
                    <a:pt x="9" y="171"/>
                  </a:lnTo>
                  <a:lnTo>
                    <a:pt x="11" y="145"/>
                  </a:lnTo>
                  <a:lnTo>
                    <a:pt x="15" y="120"/>
                  </a:lnTo>
                  <a:lnTo>
                    <a:pt x="21" y="95"/>
                  </a:lnTo>
                  <a:lnTo>
                    <a:pt x="30" y="70"/>
                  </a:lnTo>
                  <a:lnTo>
                    <a:pt x="38" y="47"/>
                  </a:lnTo>
                  <a:lnTo>
                    <a:pt x="49" y="24"/>
                  </a:lnTo>
                  <a:lnTo>
                    <a:pt x="59" y="0"/>
                  </a:lnTo>
                  <a:lnTo>
                    <a:pt x="53" y="3"/>
                  </a:lnTo>
                  <a:lnTo>
                    <a:pt x="49" y="7"/>
                  </a:lnTo>
                  <a:close/>
                </a:path>
              </a:pathLst>
            </a:custGeom>
            <a:solidFill>
              <a:srgbClr val="E8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6" name="Freeform 776"/>
            <p:cNvSpPr>
              <a:spLocks/>
            </p:cNvSpPr>
            <p:nvPr/>
          </p:nvSpPr>
          <p:spPr bwMode="auto">
            <a:xfrm>
              <a:off x="4303" y="1794"/>
              <a:ext cx="752" cy="610"/>
            </a:xfrm>
            <a:custGeom>
              <a:avLst/>
              <a:gdLst>
                <a:gd name="T0" fmla="*/ 37 w 752"/>
                <a:gd name="T1" fmla="*/ 28 h 610"/>
                <a:gd name="T2" fmla="*/ 18 w 752"/>
                <a:gd name="T3" fmla="*/ 74 h 610"/>
                <a:gd name="T4" fmla="*/ 6 w 752"/>
                <a:gd name="T5" fmla="*/ 122 h 610"/>
                <a:gd name="T6" fmla="*/ 0 w 752"/>
                <a:gd name="T7" fmla="*/ 175 h 610"/>
                <a:gd name="T8" fmla="*/ 2 w 752"/>
                <a:gd name="T9" fmla="*/ 242 h 610"/>
                <a:gd name="T10" fmla="*/ 18 w 752"/>
                <a:gd name="T11" fmla="*/ 322 h 610"/>
                <a:gd name="T12" fmla="*/ 50 w 752"/>
                <a:gd name="T13" fmla="*/ 395 h 610"/>
                <a:gd name="T14" fmla="*/ 94 w 752"/>
                <a:gd name="T15" fmla="*/ 461 h 610"/>
                <a:gd name="T16" fmla="*/ 149 w 752"/>
                <a:gd name="T17" fmla="*/ 517 h 610"/>
                <a:gd name="T18" fmla="*/ 214 w 752"/>
                <a:gd name="T19" fmla="*/ 561 h 610"/>
                <a:gd name="T20" fmla="*/ 288 w 752"/>
                <a:gd name="T21" fmla="*/ 591 h 610"/>
                <a:gd name="T22" fmla="*/ 368 w 752"/>
                <a:gd name="T23" fmla="*/ 608 h 610"/>
                <a:gd name="T24" fmla="*/ 437 w 752"/>
                <a:gd name="T25" fmla="*/ 610 h 610"/>
                <a:gd name="T26" fmla="*/ 487 w 752"/>
                <a:gd name="T27" fmla="*/ 603 h 610"/>
                <a:gd name="T28" fmla="*/ 538 w 752"/>
                <a:gd name="T29" fmla="*/ 591 h 610"/>
                <a:gd name="T30" fmla="*/ 584 w 752"/>
                <a:gd name="T31" fmla="*/ 572 h 610"/>
                <a:gd name="T32" fmla="*/ 628 w 752"/>
                <a:gd name="T33" fmla="*/ 547 h 610"/>
                <a:gd name="T34" fmla="*/ 668 w 752"/>
                <a:gd name="T35" fmla="*/ 519 h 610"/>
                <a:gd name="T36" fmla="*/ 706 w 752"/>
                <a:gd name="T37" fmla="*/ 486 h 610"/>
                <a:gd name="T38" fmla="*/ 738 w 752"/>
                <a:gd name="T39" fmla="*/ 448 h 610"/>
                <a:gd name="T40" fmla="*/ 752 w 752"/>
                <a:gd name="T41" fmla="*/ 421 h 610"/>
                <a:gd name="T42" fmla="*/ 738 w 752"/>
                <a:gd name="T43" fmla="*/ 435 h 610"/>
                <a:gd name="T44" fmla="*/ 706 w 752"/>
                <a:gd name="T45" fmla="*/ 473 h 610"/>
                <a:gd name="T46" fmla="*/ 670 w 752"/>
                <a:gd name="T47" fmla="*/ 509 h 610"/>
                <a:gd name="T48" fmla="*/ 628 w 752"/>
                <a:gd name="T49" fmla="*/ 538 h 610"/>
                <a:gd name="T50" fmla="*/ 586 w 752"/>
                <a:gd name="T51" fmla="*/ 564 h 610"/>
                <a:gd name="T52" fmla="*/ 538 w 752"/>
                <a:gd name="T53" fmla="*/ 582 h 610"/>
                <a:gd name="T54" fmla="*/ 490 w 752"/>
                <a:gd name="T55" fmla="*/ 595 h 610"/>
                <a:gd name="T56" fmla="*/ 437 w 752"/>
                <a:gd name="T57" fmla="*/ 601 h 610"/>
                <a:gd name="T58" fmla="*/ 370 w 752"/>
                <a:gd name="T59" fmla="*/ 601 h 610"/>
                <a:gd name="T60" fmla="*/ 290 w 752"/>
                <a:gd name="T61" fmla="*/ 585 h 610"/>
                <a:gd name="T62" fmla="*/ 218 w 752"/>
                <a:gd name="T63" fmla="*/ 555 h 610"/>
                <a:gd name="T64" fmla="*/ 153 w 752"/>
                <a:gd name="T65" fmla="*/ 511 h 610"/>
                <a:gd name="T66" fmla="*/ 98 w 752"/>
                <a:gd name="T67" fmla="*/ 456 h 610"/>
                <a:gd name="T68" fmla="*/ 56 w 752"/>
                <a:gd name="T69" fmla="*/ 391 h 610"/>
                <a:gd name="T70" fmla="*/ 25 w 752"/>
                <a:gd name="T71" fmla="*/ 320 h 610"/>
                <a:gd name="T72" fmla="*/ 10 w 752"/>
                <a:gd name="T73" fmla="*/ 242 h 610"/>
                <a:gd name="T74" fmla="*/ 8 w 752"/>
                <a:gd name="T75" fmla="*/ 173 h 610"/>
                <a:gd name="T76" fmla="*/ 14 w 752"/>
                <a:gd name="T77" fmla="*/ 120 h 610"/>
                <a:gd name="T78" fmla="*/ 29 w 752"/>
                <a:gd name="T79" fmla="*/ 70 h 610"/>
                <a:gd name="T80" fmla="*/ 48 w 752"/>
                <a:gd name="T81" fmla="*/ 21 h 610"/>
                <a:gd name="T82" fmla="*/ 54 w 752"/>
                <a:gd name="T83" fmla="*/ 2 h 6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52"/>
                <a:gd name="T127" fmla="*/ 0 h 610"/>
                <a:gd name="T128" fmla="*/ 752 w 752"/>
                <a:gd name="T129" fmla="*/ 610 h 6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52" h="610">
                  <a:moveTo>
                    <a:pt x="48" y="5"/>
                  </a:moveTo>
                  <a:lnTo>
                    <a:pt x="37" y="28"/>
                  </a:lnTo>
                  <a:lnTo>
                    <a:pt x="27" y="51"/>
                  </a:lnTo>
                  <a:lnTo>
                    <a:pt x="18" y="74"/>
                  </a:lnTo>
                  <a:lnTo>
                    <a:pt x="12" y="97"/>
                  </a:lnTo>
                  <a:lnTo>
                    <a:pt x="6" y="122"/>
                  </a:lnTo>
                  <a:lnTo>
                    <a:pt x="4" y="147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42"/>
                  </a:lnTo>
                  <a:lnTo>
                    <a:pt x="8" y="282"/>
                  </a:lnTo>
                  <a:lnTo>
                    <a:pt x="18" y="322"/>
                  </a:lnTo>
                  <a:lnTo>
                    <a:pt x="31" y="360"/>
                  </a:lnTo>
                  <a:lnTo>
                    <a:pt x="50" y="395"/>
                  </a:lnTo>
                  <a:lnTo>
                    <a:pt x="69" y="429"/>
                  </a:lnTo>
                  <a:lnTo>
                    <a:pt x="94" y="461"/>
                  </a:lnTo>
                  <a:lnTo>
                    <a:pt x="119" y="490"/>
                  </a:lnTo>
                  <a:lnTo>
                    <a:pt x="149" y="517"/>
                  </a:lnTo>
                  <a:lnTo>
                    <a:pt x="180" y="540"/>
                  </a:lnTo>
                  <a:lnTo>
                    <a:pt x="214" y="561"/>
                  </a:lnTo>
                  <a:lnTo>
                    <a:pt x="250" y="578"/>
                  </a:lnTo>
                  <a:lnTo>
                    <a:pt x="288" y="591"/>
                  </a:lnTo>
                  <a:lnTo>
                    <a:pt x="328" y="601"/>
                  </a:lnTo>
                  <a:lnTo>
                    <a:pt x="368" y="608"/>
                  </a:lnTo>
                  <a:lnTo>
                    <a:pt x="410" y="610"/>
                  </a:lnTo>
                  <a:lnTo>
                    <a:pt x="437" y="610"/>
                  </a:lnTo>
                  <a:lnTo>
                    <a:pt x="462" y="608"/>
                  </a:lnTo>
                  <a:lnTo>
                    <a:pt x="487" y="603"/>
                  </a:lnTo>
                  <a:lnTo>
                    <a:pt x="513" y="597"/>
                  </a:lnTo>
                  <a:lnTo>
                    <a:pt x="538" y="591"/>
                  </a:lnTo>
                  <a:lnTo>
                    <a:pt x="561" y="582"/>
                  </a:lnTo>
                  <a:lnTo>
                    <a:pt x="584" y="572"/>
                  </a:lnTo>
                  <a:lnTo>
                    <a:pt x="607" y="559"/>
                  </a:lnTo>
                  <a:lnTo>
                    <a:pt x="628" y="547"/>
                  </a:lnTo>
                  <a:lnTo>
                    <a:pt x="649" y="534"/>
                  </a:lnTo>
                  <a:lnTo>
                    <a:pt x="668" y="519"/>
                  </a:lnTo>
                  <a:lnTo>
                    <a:pt x="687" y="503"/>
                  </a:lnTo>
                  <a:lnTo>
                    <a:pt x="706" y="486"/>
                  </a:lnTo>
                  <a:lnTo>
                    <a:pt x="721" y="467"/>
                  </a:lnTo>
                  <a:lnTo>
                    <a:pt x="738" y="448"/>
                  </a:lnTo>
                  <a:lnTo>
                    <a:pt x="752" y="427"/>
                  </a:lnTo>
                  <a:lnTo>
                    <a:pt x="752" y="421"/>
                  </a:lnTo>
                  <a:lnTo>
                    <a:pt x="750" y="414"/>
                  </a:lnTo>
                  <a:lnTo>
                    <a:pt x="738" y="435"/>
                  </a:lnTo>
                  <a:lnTo>
                    <a:pt x="723" y="454"/>
                  </a:lnTo>
                  <a:lnTo>
                    <a:pt x="706" y="473"/>
                  </a:lnTo>
                  <a:lnTo>
                    <a:pt x="687" y="492"/>
                  </a:lnTo>
                  <a:lnTo>
                    <a:pt x="670" y="509"/>
                  </a:lnTo>
                  <a:lnTo>
                    <a:pt x="649" y="524"/>
                  </a:lnTo>
                  <a:lnTo>
                    <a:pt x="628" y="538"/>
                  </a:lnTo>
                  <a:lnTo>
                    <a:pt x="607" y="551"/>
                  </a:lnTo>
                  <a:lnTo>
                    <a:pt x="586" y="564"/>
                  </a:lnTo>
                  <a:lnTo>
                    <a:pt x="563" y="572"/>
                  </a:lnTo>
                  <a:lnTo>
                    <a:pt x="538" y="582"/>
                  </a:lnTo>
                  <a:lnTo>
                    <a:pt x="515" y="589"/>
                  </a:lnTo>
                  <a:lnTo>
                    <a:pt x="490" y="595"/>
                  </a:lnTo>
                  <a:lnTo>
                    <a:pt x="462" y="599"/>
                  </a:lnTo>
                  <a:lnTo>
                    <a:pt x="437" y="601"/>
                  </a:lnTo>
                  <a:lnTo>
                    <a:pt x="410" y="603"/>
                  </a:lnTo>
                  <a:lnTo>
                    <a:pt x="370" y="601"/>
                  </a:lnTo>
                  <a:lnTo>
                    <a:pt x="330" y="595"/>
                  </a:lnTo>
                  <a:lnTo>
                    <a:pt x="290" y="585"/>
                  </a:lnTo>
                  <a:lnTo>
                    <a:pt x="254" y="572"/>
                  </a:lnTo>
                  <a:lnTo>
                    <a:pt x="218" y="555"/>
                  </a:lnTo>
                  <a:lnTo>
                    <a:pt x="185" y="534"/>
                  </a:lnTo>
                  <a:lnTo>
                    <a:pt x="153" y="511"/>
                  </a:lnTo>
                  <a:lnTo>
                    <a:pt x="126" y="486"/>
                  </a:lnTo>
                  <a:lnTo>
                    <a:pt x="98" y="456"/>
                  </a:lnTo>
                  <a:lnTo>
                    <a:pt x="75" y="425"/>
                  </a:lnTo>
                  <a:lnTo>
                    <a:pt x="56" y="391"/>
                  </a:lnTo>
                  <a:lnTo>
                    <a:pt x="40" y="358"/>
                  </a:lnTo>
                  <a:lnTo>
                    <a:pt x="25" y="320"/>
                  </a:lnTo>
                  <a:lnTo>
                    <a:pt x="14" y="282"/>
                  </a:lnTo>
                  <a:lnTo>
                    <a:pt x="10" y="242"/>
                  </a:lnTo>
                  <a:lnTo>
                    <a:pt x="8" y="200"/>
                  </a:lnTo>
                  <a:lnTo>
                    <a:pt x="8" y="173"/>
                  </a:lnTo>
                  <a:lnTo>
                    <a:pt x="10" y="145"/>
                  </a:lnTo>
                  <a:lnTo>
                    <a:pt x="14" y="120"/>
                  </a:lnTo>
                  <a:lnTo>
                    <a:pt x="21" y="95"/>
                  </a:lnTo>
                  <a:lnTo>
                    <a:pt x="29" y="70"/>
                  </a:lnTo>
                  <a:lnTo>
                    <a:pt x="37" y="47"/>
                  </a:lnTo>
                  <a:lnTo>
                    <a:pt x="48" y="21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E8D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7" name="Freeform 777"/>
            <p:cNvSpPr>
              <a:spLocks/>
            </p:cNvSpPr>
            <p:nvPr/>
          </p:nvSpPr>
          <p:spPr bwMode="auto">
            <a:xfrm>
              <a:off x="4307" y="1790"/>
              <a:ext cx="748" cy="610"/>
            </a:xfrm>
            <a:custGeom>
              <a:avLst/>
              <a:gdLst>
                <a:gd name="T0" fmla="*/ 40 w 748"/>
                <a:gd name="T1" fmla="*/ 30 h 610"/>
                <a:gd name="T2" fmla="*/ 21 w 748"/>
                <a:gd name="T3" fmla="*/ 76 h 610"/>
                <a:gd name="T4" fmla="*/ 6 w 748"/>
                <a:gd name="T5" fmla="*/ 126 h 610"/>
                <a:gd name="T6" fmla="*/ 0 w 748"/>
                <a:gd name="T7" fmla="*/ 177 h 610"/>
                <a:gd name="T8" fmla="*/ 2 w 748"/>
                <a:gd name="T9" fmla="*/ 246 h 610"/>
                <a:gd name="T10" fmla="*/ 17 w 748"/>
                <a:gd name="T11" fmla="*/ 326 h 610"/>
                <a:gd name="T12" fmla="*/ 48 w 748"/>
                <a:gd name="T13" fmla="*/ 397 h 610"/>
                <a:gd name="T14" fmla="*/ 92 w 748"/>
                <a:gd name="T15" fmla="*/ 462 h 610"/>
                <a:gd name="T16" fmla="*/ 147 w 748"/>
                <a:gd name="T17" fmla="*/ 517 h 610"/>
                <a:gd name="T18" fmla="*/ 212 w 748"/>
                <a:gd name="T19" fmla="*/ 561 h 610"/>
                <a:gd name="T20" fmla="*/ 286 w 748"/>
                <a:gd name="T21" fmla="*/ 593 h 610"/>
                <a:gd name="T22" fmla="*/ 364 w 748"/>
                <a:gd name="T23" fmla="*/ 607 h 610"/>
                <a:gd name="T24" fmla="*/ 433 w 748"/>
                <a:gd name="T25" fmla="*/ 610 h 610"/>
                <a:gd name="T26" fmla="*/ 483 w 748"/>
                <a:gd name="T27" fmla="*/ 603 h 610"/>
                <a:gd name="T28" fmla="*/ 534 w 748"/>
                <a:gd name="T29" fmla="*/ 591 h 610"/>
                <a:gd name="T30" fmla="*/ 580 w 748"/>
                <a:gd name="T31" fmla="*/ 572 h 610"/>
                <a:gd name="T32" fmla="*/ 624 w 748"/>
                <a:gd name="T33" fmla="*/ 547 h 610"/>
                <a:gd name="T34" fmla="*/ 664 w 748"/>
                <a:gd name="T35" fmla="*/ 517 h 610"/>
                <a:gd name="T36" fmla="*/ 702 w 748"/>
                <a:gd name="T37" fmla="*/ 483 h 610"/>
                <a:gd name="T38" fmla="*/ 734 w 748"/>
                <a:gd name="T39" fmla="*/ 446 h 610"/>
                <a:gd name="T40" fmla="*/ 746 w 748"/>
                <a:gd name="T41" fmla="*/ 418 h 610"/>
                <a:gd name="T42" fmla="*/ 734 w 748"/>
                <a:gd name="T43" fmla="*/ 433 h 610"/>
                <a:gd name="T44" fmla="*/ 702 w 748"/>
                <a:gd name="T45" fmla="*/ 471 h 610"/>
                <a:gd name="T46" fmla="*/ 666 w 748"/>
                <a:gd name="T47" fmla="*/ 507 h 610"/>
                <a:gd name="T48" fmla="*/ 626 w 748"/>
                <a:gd name="T49" fmla="*/ 536 h 610"/>
                <a:gd name="T50" fmla="*/ 582 w 748"/>
                <a:gd name="T51" fmla="*/ 561 h 610"/>
                <a:gd name="T52" fmla="*/ 534 w 748"/>
                <a:gd name="T53" fmla="*/ 582 h 610"/>
                <a:gd name="T54" fmla="*/ 486 w 748"/>
                <a:gd name="T55" fmla="*/ 595 h 610"/>
                <a:gd name="T56" fmla="*/ 433 w 748"/>
                <a:gd name="T57" fmla="*/ 601 h 610"/>
                <a:gd name="T58" fmla="*/ 366 w 748"/>
                <a:gd name="T59" fmla="*/ 601 h 610"/>
                <a:gd name="T60" fmla="*/ 288 w 748"/>
                <a:gd name="T61" fmla="*/ 584 h 610"/>
                <a:gd name="T62" fmla="*/ 216 w 748"/>
                <a:gd name="T63" fmla="*/ 555 h 610"/>
                <a:gd name="T64" fmla="*/ 151 w 748"/>
                <a:gd name="T65" fmla="*/ 513 h 610"/>
                <a:gd name="T66" fmla="*/ 99 w 748"/>
                <a:gd name="T67" fmla="*/ 458 h 610"/>
                <a:gd name="T68" fmla="*/ 54 w 748"/>
                <a:gd name="T69" fmla="*/ 395 h 610"/>
                <a:gd name="T70" fmla="*/ 25 w 748"/>
                <a:gd name="T71" fmla="*/ 324 h 610"/>
                <a:gd name="T72" fmla="*/ 8 w 748"/>
                <a:gd name="T73" fmla="*/ 246 h 610"/>
                <a:gd name="T74" fmla="*/ 8 w 748"/>
                <a:gd name="T75" fmla="*/ 177 h 610"/>
                <a:gd name="T76" fmla="*/ 14 w 748"/>
                <a:gd name="T77" fmla="*/ 122 h 610"/>
                <a:gd name="T78" fmla="*/ 29 w 748"/>
                <a:gd name="T79" fmla="*/ 72 h 610"/>
                <a:gd name="T80" fmla="*/ 50 w 748"/>
                <a:gd name="T81" fmla="*/ 23 h 610"/>
                <a:gd name="T82" fmla="*/ 57 w 748"/>
                <a:gd name="T83" fmla="*/ 4 h 6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8"/>
                <a:gd name="T127" fmla="*/ 0 h 610"/>
                <a:gd name="T128" fmla="*/ 748 w 748"/>
                <a:gd name="T129" fmla="*/ 610 h 6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8" h="610">
                  <a:moveTo>
                    <a:pt x="50" y="6"/>
                  </a:moveTo>
                  <a:lnTo>
                    <a:pt x="40" y="30"/>
                  </a:lnTo>
                  <a:lnTo>
                    <a:pt x="29" y="53"/>
                  </a:lnTo>
                  <a:lnTo>
                    <a:pt x="21" y="76"/>
                  </a:lnTo>
                  <a:lnTo>
                    <a:pt x="12" y="101"/>
                  </a:lnTo>
                  <a:lnTo>
                    <a:pt x="6" y="126"/>
                  </a:lnTo>
                  <a:lnTo>
                    <a:pt x="2" y="151"/>
                  </a:lnTo>
                  <a:lnTo>
                    <a:pt x="0" y="177"/>
                  </a:lnTo>
                  <a:lnTo>
                    <a:pt x="0" y="204"/>
                  </a:lnTo>
                  <a:lnTo>
                    <a:pt x="2" y="246"/>
                  </a:lnTo>
                  <a:lnTo>
                    <a:pt x="8" y="286"/>
                  </a:lnTo>
                  <a:lnTo>
                    <a:pt x="17" y="326"/>
                  </a:lnTo>
                  <a:lnTo>
                    <a:pt x="31" y="362"/>
                  </a:lnTo>
                  <a:lnTo>
                    <a:pt x="48" y="397"/>
                  </a:lnTo>
                  <a:lnTo>
                    <a:pt x="69" y="431"/>
                  </a:lnTo>
                  <a:lnTo>
                    <a:pt x="92" y="462"/>
                  </a:lnTo>
                  <a:lnTo>
                    <a:pt x="118" y="492"/>
                  </a:lnTo>
                  <a:lnTo>
                    <a:pt x="147" y="517"/>
                  </a:lnTo>
                  <a:lnTo>
                    <a:pt x="179" y="540"/>
                  </a:lnTo>
                  <a:lnTo>
                    <a:pt x="212" y="561"/>
                  </a:lnTo>
                  <a:lnTo>
                    <a:pt x="248" y="578"/>
                  </a:lnTo>
                  <a:lnTo>
                    <a:pt x="286" y="593"/>
                  </a:lnTo>
                  <a:lnTo>
                    <a:pt x="324" y="603"/>
                  </a:lnTo>
                  <a:lnTo>
                    <a:pt x="364" y="607"/>
                  </a:lnTo>
                  <a:lnTo>
                    <a:pt x="406" y="610"/>
                  </a:lnTo>
                  <a:lnTo>
                    <a:pt x="433" y="610"/>
                  </a:lnTo>
                  <a:lnTo>
                    <a:pt x="458" y="607"/>
                  </a:lnTo>
                  <a:lnTo>
                    <a:pt x="483" y="603"/>
                  </a:lnTo>
                  <a:lnTo>
                    <a:pt x="509" y="597"/>
                  </a:lnTo>
                  <a:lnTo>
                    <a:pt x="534" y="591"/>
                  </a:lnTo>
                  <a:lnTo>
                    <a:pt x="557" y="582"/>
                  </a:lnTo>
                  <a:lnTo>
                    <a:pt x="580" y="572"/>
                  </a:lnTo>
                  <a:lnTo>
                    <a:pt x="603" y="559"/>
                  </a:lnTo>
                  <a:lnTo>
                    <a:pt x="624" y="547"/>
                  </a:lnTo>
                  <a:lnTo>
                    <a:pt x="645" y="532"/>
                  </a:lnTo>
                  <a:lnTo>
                    <a:pt x="664" y="517"/>
                  </a:lnTo>
                  <a:lnTo>
                    <a:pt x="683" y="500"/>
                  </a:lnTo>
                  <a:lnTo>
                    <a:pt x="702" y="483"/>
                  </a:lnTo>
                  <a:lnTo>
                    <a:pt x="719" y="465"/>
                  </a:lnTo>
                  <a:lnTo>
                    <a:pt x="734" y="446"/>
                  </a:lnTo>
                  <a:lnTo>
                    <a:pt x="748" y="425"/>
                  </a:lnTo>
                  <a:lnTo>
                    <a:pt x="746" y="418"/>
                  </a:lnTo>
                  <a:lnTo>
                    <a:pt x="746" y="412"/>
                  </a:lnTo>
                  <a:lnTo>
                    <a:pt x="734" y="433"/>
                  </a:lnTo>
                  <a:lnTo>
                    <a:pt x="719" y="452"/>
                  </a:lnTo>
                  <a:lnTo>
                    <a:pt x="702" y="471"/>
                  </a:lnTo>
                  <a:lnTo>
                    <a:pt x="685" y="490"/>
                  </a:lnTo>
                  <a:lnTo>
                    <a:pt x="666" y="507"/>
                  </a:lnTo>
                  <a:lnTo>
                    <a:pt x="645" y="523"/>
                  </a:lnTo>
                  <a:lnTo>
                    <a:pt x="626" y="536"/>
                  </a:lnTo>
                  <a:lnTo>
                    <a:pt x="603" y="551"/>
                  </a:lnTo>
                  <a:lnTo>
                    <a:pt x="582" y="561"/>
                  </a:lnTo>
                  <a:lnTo>
                    <a:pt x="559" y="572"/>
                  </a:lnTo>
                  <a:lnTo>
                    <a:pt x="534" y="582"/>
                  </a:lnTo>
                  <a:lnTo>
                    <a:pt x="511" y="589"/>
                  </a:lnTo>
                  <a:lnTo>
                    <a:pt x="486" y="595"/>
                  </a:lnTo>
                  <a:lnTo>
                    <a:pt x="458" y="599"/>
                  </a:lnTo>
                  <a:lnTo>
                    <a:pt x="433" y="601"/>
                  </a:lnTo>
                  <a:lnTo>
                    <a:pt x="406" y="603"/>
                  </a:lnTo>
                  <a:lnTo>
                    <a:pt x="366" y="601"/>
                  </a:lnTo>
                  <a:lnTo>
                    <a:pt x="326" y="595"/>
                  </a:lnTo>
                  <a:lnTo>
                    <a:pt x="288" y="584"/>
                  </a:lnTo>
                  <a:lnTo>
                    <a:pt x="250" y="572"/>
                  </a:lnTo>
                  <a:lnTo>
                    <a:pt x="216" y="555"/>
                  </a:lnTo>
                  <a:lnTo>
                    <a:pt x="183" y="534"/>
                  </a:lnTo>
                  <a:lnTo>
                    <a:pt x="151" y="513"/>
                  </a:lnTo>
                  <a:lnTo>
                    <a:pt x="124" y="486"/>
                  </a:lnTo>
                  <a:lnTo>
                    <a:pt x="99" y="458"/>
                  </a:lnTo>
                  <a:lnTo>
                    <a:pt x="75" y="427"/>
                  </a:lnTo>
                  <a:lnTo>
                    <a:pt x="54" y="395"/>
                  </a:lnTo>
                  <a:lnTo>
                    <a:pt x="38" y="359"/>
                  </a:lnTo>
                  <a:lnTo>
                    <a:pt x="25" y="324"/>
                  </a:lnTo>
                  <a:lnTo>
                    <a:pt x="14" y="284"/>
                  </a:lnTo>
                  <a:lnTo>
                    <a:pt x="8" y="246"/>
                  </a:lnTo>
                  <a:lnTo>
                    <a:pt x="6" y="204"/>
                  </a:lnTo>
                  <a:lnTo>
                    <a:pt x="8" y="177"/>
                  </a:lnTo>
                  <a:lnTo>
                    <a:pt x="10" y="149"/>
                  </a:lnTo>
                  <a:lnTo>
                    <a:pt x="14" y="122"/>
                  </a:lnTo>
                  <a:lnTo>
                    <a:pt x="21" y="97"/>
                  </a:lnTo>
                  <a:lnTo>
                    <a:pt x="29" y="72"/>
                  </a:lnTo>
                  <a:lnTo>
                    <a:pt x="40" y="48"/>
                  </a:lnTo>
                  <a:lnTo>
                    <a:pt x="50" y="23"/>
                  </a:lnTo>
                  <a:lnTo>
                    <a:pt x="63" y="0"/>
                  </a:lnTo>
                  <a:lnTo>
                    <a:pt x="57" y="4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E8D2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8" name="Freeform 778"/>
            <p:cNvSpPr>
              <a:spLocks/>
            </p:cNvSpPr>
            <p:nvPr/>
          </p:nvSpPr>
          <p:spPr bwMode="auto">
            <a:xfrm>
              <a:off x="4311" y="1788"/>
              <a:ext cx="742" cy="609"/>
            </a:xfrm>
            <a:custGeom>
              <a:avLst/>
              <a:gdLst>
                <a:gd name="T0" fmla="*/ 40 w 742"/>
                <a:gd name="T1" fmla="*/ 27 h 609"/>
                <a:gd name="T2" fmla="*/ 21 w 742"/>
                <a:gd name="T3" fmla="*/ 76 h 609"/>
                <a:gd name="T4" fmla="*/ 6 w 742"/>
                <a:gd name="T5" fmla="*/ 126 h 609"/>
                <a:gd name="T6" fmla="*/ 0 w 742"/>
                <a:gd name="T7" fmla="*/ 179 h 609"/>
                <a:gd name="T8" fmla="*/ 2 w 742"/>
                <a:gd name="T9" fmla="*/ 248 h 609"/>
                <a:gd name="T10" fmla="*/ 17 w 742"/>
                <a:gd name="T11" fmla="*/ 326 h 609"/>
                <a:gd name="T12" fmla="*/ 48 w 742"/>
                <a:gd name="T13" fmla="*/ 397 h 609"/>
                <a:gd name="T14" fmla="*/ 90 w 742"/>
                <a:gd name="T15" fmla="*/ 462 h 609"/>
                <a:gd name="T16" fmla="*/ 145 w 742"/>
                <a:gd name="T17" fmla="*/ 517 h 609"/>
                <a:gd name="T18" fmla="*/ 210 w 742"/>
                <a:gd name="T19" fmla="*/ 561 h 609"/>
                <a:gd name="T20" fmla="*/ 282 w 742"/>
                <a:gd name="T21" fmla="*/ 591 h 609"/>
                <a:gd name="T22" fmla="*/ 362 w 742"/>
                <a:gd name="T23" fmla="*/ 607 h 609"/>
                <a:gd name="T24" fmla="*/ 429 w 742"/>
                <a:gd name="T25" fmla="*/ 607 h 609"/>
                <a:gd name="T26" fmla="*/ 482 w 742"/>
                <a:gd name="T27" fmla="*/ 601 h 609"/>
                <a:gd name="T28" fmla="*/ 530 w 742"/>
                <a:gd name="T29" fmla="*/ 588 h 609"/>
                <a:gd name="T30" fmla="*/ 578 w 742"/>
                <a:gd name="T31" fmla="*/ 570 h 609"/>
                <a:gd name="T32" fmla="*/ 620 w 742"/>
                <a:gd name="T33" fmla="*/ 544 h 609"/>
                <a:gd name="T34" fmla="*/ 662 w 742"/>
                <a:gd name="T35" fmla="*/ 515 h 609"/>
                <a:gd name="T36" fmla="*/ 698 w 742"/>
                <a:gd name="T37" fmla="*/ 479 h 609"/>
                <a:gd name="T38" fmla="*/ 730 w 742"/>
                <a:gd name="T39" fmla="*/ 441 h 609"/>
                <a:gd name="T40" fmla="*/ 742 w 742"/>
                <a:gd name="T41" fmla="*/ 414 h 609"/>
                <a:gd name="T42" fmla="*/ 730 w 742"/>
                <a:gd name="T43" fmla="*/ 429 h 609"/>
                <a:gd name="T44" fmla="*/ 698 w 742"/>
                <a:gd name="T45" fmla="*/ 469 h 609"/>
                <a:gd name="T46" fmla="*/ 662 w 742"/>
                <a:gd name="T47" fmla="*/ 504 h 609"/>
                <a:gd name="T48" fmla="*/ 622 w 742"/>
                <a:gd name="T49" fmla="*/ 534 h 609"/>
                <a:gd name="T50" fmla="*/ 578 w 742"/>
                <a:gd name="T51" fmla="*/ 559 h 609"/>
                <a:gd name="T52" fmla="*/ 532 w 742"/>
                <a:gd name="T53" fmla="*/ 580 h 609"/>
                <a:gd name="T54" fmla="*/ 482 w 742"/>
                <a:gd name="T55" fmla="*/ 593 h 609"/>
                <a:gd name="T56" fmla="*/ 429 w 742"/>
                <a:gd name="T57" fmla="*/ 601 h 609"/>
                <a:gd name="T58" fmla="*/ 362 w 742"/>
                <a:gd name="T59" fmla="*/ 599 h 609"/>
                <a:gd name="T60" fmla="*/ 284 w 742"/>
                <a:gd name="T61" fmla="*/ 584 h 609"/>
                <a:gd name="T62" fmla="*/ 214 w 742"/>
                <a:gd name="T63" fmla="*/ 553 h 609"/>
                <a:gd name="T64" fmla="*/ 151 w 742"/>
                <a:gd name="T65" fmla="*/ 511 h 609"/>
                <a:gd name="T66" fmla="*/ 97 w 742"/>
                <a:gd name="T67" fmla="*/ 458 h 609"/>
                <a:gd name="T68" fmla="*/ 55 w 742"/>
                <a:gd name="T69" fmla="*/ 395 h 609"/>
                <a:gd name="T70" fmla="*/ 25 w 742"/>
                <a:gd name="T71" fmla="*/ 324 h 609"/>
                <a:gd name="T72" fmla="*/ 8 w 742"/>
                <a:gd name="T73" fmla="*/ 246 h 609"/>
                <a:gd name="T74" fmla="*/ 8 w 742"/>
                <a:gd name="T75" fmla="*/ 179 h 609"/>
                <a:gd name="T76" fmla="*/ 15 w 742"/>
                <a:gd name="T77" fmla="*/ 124 h 609"/>
                <a:gd name="T78" fmla="*/ 29 w 742"/>
                <a:gd name="T79" fmla="*/ 72 h 609"/>
                <a:gd name="T80" fmla="*/ 50 w 742"/>
                <a:gd name="T81" fmla="*/ 23 h 609"/>
                <a:gd name="T82" fmla="*/ 59 w 742"/>
                <a:gd name="T83" fmla="*/ 2 h 6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2"/>
                <a:gd name="T127" fmla="*/ 0 h 609"/>
                <a:gd name="T128" fmla="*/ 742 w 742"/>
                <a:gd name="T129" fmla="*/ 609 h 60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2" h="609">
                  <a:moveTo>
                    <a:pt x="53" y="6"/>
                  </a:moveTo>
                  <a:lnTo>
                    <a:pt x="40" y="27"/>
                  </a:lnTo>
                  <a:lnTo>
                    <a:pt x="29" y="53"/>
                  </a:lnTo>
                  <a:lnTo>
                    <a:pt x="21" y="76"/>
                  </a:lnTo>
                  <a:lnTo>
                    <a:pt x="13" y="101"/>
                  </a:lnTo>
                  <a:lnTo>
                    <a:pt x="6" y="126"/>
                  </a:lnTo>
                  <a:lnTo>
                    <a:pt x="2" y="151"/>
                  </a:lnTo>
                  <a:lnTo>
                    <a:pt x="0" y="179"/>
                  </a:lnTo>
                  <a:lnTo>
                    <a:pt x="0" y="206"/>
                  </a:lnTo>
                  <a:lnTo>
                    <a:pt x="2" y="248"/>
                  </a:lnTo>
                  <a:lnTo>
                    <a:pt x="6" y="288"/>
                  </a:lnTo>
                  <a:lnTo>
                    <a:pt x="17" y="326"/>
                  </a:lnTo>
                  <a:lnTo>
                    <a:pt x="32" y="364"/>
                  </a:lnTo>
                  <a:lnTo>
                    <a:pt x="48" y="397"/>
                  </a:lnTo>
                  <a:lnTo>
                    <a:pt x="67" y="431"/>
                  </a:lnTo>
                  <a:lnTo>
                    <a:pt x="90" y="462"/>
                  </a:lnTo>
                  <a:lnTo>
                    <a:pt x="118" y="492"/>
                  </a:lnTo>
                  <a:lnTo>
                    <a:pt x="145" y="517"/>
                  </a:lnTo>
                  <a:lnTo>
                    <a:pt x="177" y="540"/>
                  </a:lnTo>
                  <a:lnTo>
                    <a:pt x="210" y="561"/>
                  </a:lnTo>
                  <a:lnTo>
                    <a:pt x="246" y="578"/>
                  </a:lnTo>
                  <a:lnTo>
                    <a:pt x="282" y="591"/>
                  </a:lnTo>
                  <a:lnTo>
                    <a:pt x="322" y="601"/>
                  </a:lnTo>
                  <a:lnTo>
                    <a:pt x="362" y="607"/>
                  </a:lnTo>
                  <a:lnTo>
                    <a:pt x="402" y="609"/>
                  </a:lnTo>
                  <a:lnTo>
                    <a:pt x="429" y="607"/>
                  </a:lnTo>
                  <a:lnTo>
                    <a:pt x="454" y="605"/>
                  </a:lnTo>
                  <a:lnTo>
                    <a:pt x="482" y="601"/>
                  </a:lnTo>
                  <a:lnTo>
                    <a:pt x="507" y="595"/>
                  </a:lnTo>
                  <a:lnTo>
                    <a:pt x="530" y="588"/>
                  </a:lnTo>
                  <a:lnTo>
                    <a:pt x="555" y="578"/>
                  </a:lnTo>
                  <a:lnTo>
                    <a:pt x="578" y="570"/>
                  </a:lnTo>
                  <a:lnTo>
                    <a:pt x="599" y="557"/>
                  </a:lnTo>
                  <a:lnTo>
                    <a:pt x="620" y="544"/>
                  </a:lnTo>
                  <a:lnTo>
                    <a:pt x="641" y="530"/>
                  </a:lnTo>
                  <a:lnTo>
                    <a:pt x="662" y="515"/>
                  </a:lnTo>
                  <a:lnTo>
                    <a:pt x="679" y="498"/>
                  </a:lnTo>
                  <a:lnTo>
                    <a:pt x="698" y="479"/>
                  </a:lnTo>
                  <a:lnTo>
                    <a:pt x="715" y="460"/>
                  </a:lnTo>
                  <a:lnTo>
                    <a:pt x="730" y="441"/>
                  </a:lnTo>
                  <a:lnTo>
                    <a:pt x="742" y="420"/>
                  </a:lnTo>
                  <a:lnTo>
                    <a:pt x="742" y="414"/>
                  </a:lnTo>
                  <a:lnTo>
                    <a:pt x="742" y="408"/>
                  </a:lnTo>
                  <a:lnTo>
                    <a:pt x="730" y="429"/>
                  </a:lnTo>
                  <a:lnTo>
                    <a:pt x="713" y="450"/>
                  </a:lnTo>
                  <a:lnTo>
                    <a:pt x="698" y="469"/>
                  </a:lnTo>
                  <a:lnTo>
                    <a:pt x="681" y="485"/>
                  </a:lnTo>
                  <a:lnTo>
                    <a:pt x="662" y="504"/>
                  </a:lnTo>
                  <a:lnTo>
                    <a:pt x="643" y="519"/>
                  </a:lnTo>
                  <a:lnTo>
                    <a:pt x="622" y="534"/>
                  </a:lnTo>
                  <a:lnTo>
                    <a:pt x="601" y="549"/>
                  </a:lnTo>
                  <a:lnTo>
                    <a:pt x="578" y="559"/>
                  </a:lnTo>
                  <a:lnTo>
                    <a:pt x="555" y="570"/>
                  </a:lnTo>
                  <a:lnTo>
                    <a:pt x="532" y="580"/>
                  </a:lnTo>
                  <a:lnTo>
                    <a:pt x="507" y="586"/>
                  </a:lnTo>
                  <a:lnTo>
                    <a:pt x="482" y="593"/>
                  </a:lnTo>
                  <a:lnTo>
                    <a:pt x="456" y="597"/>
                  </a:lnTo>
                  <a:lnTo>
                    <a:pt x="429" y="601"/>
                  </a:lnTo>
                  <a:lnTo>
                    <a:pt x="402" y="601"/>
                  </a:lnTo>
                  <a:lnTo>
                    <a:pt x="362" y="599"/>
                  </a:lnTo>
                  <a:lnTo>
                    <a:pt x="322" y="593"/>
                  </a:lnTo>
                  <a:lnTo>
                    <a:pt x="284" y="584"/>
                  </a:lnTo>
                  <a:lnTo>
                    <a:pt x="248" y="570"/>
                  </a:lnTo>
                  <a:lnTo>
                    <a:pt x="214" y="553"/>
                  </a:lnTo>
                  <a:lnTo>
                    <a:pt x="181" y="534"/>
                  </a:lnTo>
                  <a:lnTo>
                    <a:pt x="151" y="511"/>
                  </a:lnTo>
                  <a:lnTo>
                    <a:pt x="122" y="485"/>
                  </a:lnTo>
                  <a:lnTo>
                    <a:pt x="97" y="458"/>
                  </a:lnTo>
                  <a:lnTo>
                    <a:pt x="74" y="427"/>
                  </a:lnTo>
                  <a:lnTo>
                    <a:pt x="55" y="395"/>
                  </a:lnTo>
                  <a:lnTo>
                    <a:pt x="38" y="359"/>
                  </a:lnTo>
                  <a:lnTo>
                    <a:pt x="25" y="324"/>
                  </a:lnTo>
                  <a:lnTo>
                    <a:pt x="15" y="286"/>
                  </a:lnTo>
                  <a:lnTo>
                    <a:pt x="8" y="246"/>
                  </a:lnTo>
                  <a:lnTo>
                    <a:pt x="6" y="206"/>
                  </a:lnTo>
                  <a:lnTo>
                    <a:pt x="8" y="179"/>
                  </a:lnTo>
                  <a:lnTo>
                    <a:pt x="10" y="151"/>
                  </a:lnTo>
                  <a:lnTo>
                    <a:pt x="15" y="124"/>
                  </a:lnTo>
                  <a:lnTo>
                    <a:pt x="21" y="97"/>
                  </a:lnTo>
                  <a:lnTo>
                    <a:pt x="29" y="72"/>
                  </a:lnTo>
                  <a:lnTo>
                    <a:pt x="40" y="46"/>
                  </a:lnTo>
                  <a:lnTo>
                    <a:pt x="50" y="23"/>
                  </a:lnTo>
                  <a:lnTo>
                    <a:pt x="65" y="0"/>
                  </a:lnTo>
                  <a:lnTo>
                    <a:pt x="59" y="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E8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19" name="Freeform 779"/>
            <p:cNvSpPr>
              <a:spLocks/>
            </p:cNvSpPr>
            <p:nvPr/>
          </p:nvSpPr>
          <p:spPr bwMode="auto">
            <a:xfrm>
              <a:off x="4313" y="1786"/>
              <a:ext cx="740" cy="607"/>
            </a:xfrm>
            <a:custGeom>
              <a:avLst/>
              <a:gdLst>
                <a:gd name="T0" fmla="*/ 44 w 740"/>
                <a:gd name="T1" fmla="*/ 27 h 607"/>
                <a:gd name="T2" fmla="*/ 23 w 740"/>
                <a:gd name="T3" fmla="*/ 76 h 607"/>
                <a:gd name="T4" fmla="*/ 8 w 740"/>
                <a:gd name="T5" fmla="*/ 126 h 607"/>
                <a:gd name="T6" fmla="*/ 2 w 740"/>
                <a:gd name="T7" fmla="*/ 181 h 607"/>
                <a:gd name="T8" fmla="*/ 2 w 740"/>
                <a:gd name="T9" fmla="*/ 250 h 607"/>
                <a:gd name="T10" fmla="*/ 19 w 740"/>
                <a:gd name="T11" fmla="*/ 328 h 607"/>
                <a:gd name="T12" fmla="*/ 48 w 740"/>
                <a:gd name="T13" fmla="*/ 399 h 607"/>
                <a:gd name="T14" fmla="*/ 93 w 740"/>
                <a:gd name="T15" fmla="*/ 462 h 607"/>
                <a:gd name="T16" fmla="*/ 145 w 740"/>
                <a:gd name="T17" fmla="*/ 517 h 607"/>
                <a:gd name="T18" fmla="*/ 210 w 740"/>
                <a:gd name="T19" fmla="*/ 559 h 607"/>
                <a:gd name="T20" fmla="*/ 282 w 740"/>
                <a:gd name="T21" fmla="*/ 588 h 607"/>
                <a:gd name="T22" fmla="*/ 360 w 740"/>
                <a:gd name="T23" fmla="*/ 605 h 607"/>
                <a:gd name="T24" fmla="*/ 427 w 740"/>
                <a:gd name="T25" fmla="*/ 605 h 607"/>
                <a:gd name="T26" fmla="*/ 480 w 740"/>
                <a:gd name="T27" fmla="*/ 599 h 607"/>
                <a:gd name="T28" fmla="*/ 528 w 740"/>
                <a:gd name="T29" fmla="*/ 586 h 607"/>
                <a:gd name="T30" fmla="*/ 576 w 740"/>
                <a:gd name="T31" fmla="*/ 565 h 607"/>
                <a:gd name="T32" fmla="*/ 620 w 740"/>
                <a:gd name="T33" fmla="*/ 540 h 607"/>
                <a:gd name="T34" fmla="*/ 660 w 740"/>
                <a:gd name="T35" fmla="*/ 511 h 607"/>
                <a:gd name="T36" fmla="*/ 696 w 740"/>
                <a:gd name="T37" fmla="*/ 475 h 607"/>
                <a:gd name="T38" fmla="*/ 728 w 740"/>
                <a:gd name="T39" fmla="*/ 437 h 607"/>
                <a:gd name="T40" fmla="*/ 740 w 740"/>
                <a:gd name="T41" fmla="*/ 410 h 607"/>
                <a:gd name="T42" fmla="*/ 726 w 740"/>
                <a:gd name="T43" fmla="*/ 424 h 607"/>
                <a:gd name="T44" fmla="*/ 696 w 740"/>
                <a:gd name="T45" fmla="*/ 464 h 607"/>
                <a:gd name="T46" fmla="*/ 660 w 740"/>
                <a:gd name="T47" fmla="*/ 500 h 607"/>
                <a:gd name="T48" fmla="*/ 620 w 740"/>
                <a:gd name="T49" fmla="*/ 532 h 607"/>
                <a:gd name="T50" fmla="*/ 576 w 740"/>
                <a:gd name="T51" fmla="*/ 557 h 607"/>
                <a:gd name="T52" fmla="*/ 530 w 740"/>
                <a:gd name="T53" fmla="*/ 578 h 607"/>
                <a:gd name="T54" fmla="*/ 480 w 740"/>
                <a:gd name="T55" fmla="*/ 590 h 607"/>
                <a:gd name="T56" fmla="*/ 427 w 740"/>
                <a:gd name="T57" fmla="*/ 599 h 607"/>
                <a:gd name="T58" fmla="*/ 360 w 740"/>
                <a:gd name="T59" fmla="*/ 597 h 607"/>
                <a:gd name="T60" fmla="*/ 284 w 740"/>
                <a:gd name="T61" fmla="*/ 582 h 607"/>
                <a:gd name="T62" fmla="*/ 212 w 740"/>
                <a:gd name="T63" fmla="*/ 553 h 607"/>
                <a:gd name="T64" fmla="*/ 151 w 740"/>
                <a:gd name="T65" fmla="*/ 511 h 607"/>
                <a:gd name="T66" fmla="*/ 99 w 740"/>
                <a:gd name="T67" fmla="*/ 456 h 607"/>
                <a:gd name="T68" fmla="*/ 55 w 740"/>
                <a:gd name="T69" fmla="*/ 395 h 607"/>
                <a:gd name="T70" fmla="*/ 25 w 740"/>
                <a:gd name="T71" fmla="*/ 324 h 607"/>
                <a:gd name="T72" fmla="*/ 11 w 740"/>
                <a:gd name="T73" fmla="*/ 248 h 607"/>
                <a:gd name="T74" fmla="*/ 8 w 740"/>
                <a:gd name="T75" fmla="*/ 181 h 607"/>
                <a:gd name="T76" fmla="*/ 17 w 740"/>
                <a:gd name="T77" fmla="*/ 124 h 607"/>
                <a:gd name="T78" fmla="*/ 34 w 740"/>
                <a:gd name="T79" fmla="*/ 71 h 607"/>
                <a:gd name="T80" fmla="*/ 55 w 740"/>
                <a:gd name="T81" fmla="*/ 23 h 607"/>
                <a:gd name="T82" fmla="*/ 63 w 740"/>
                <a:gd name="T83" fmla="*/ 2 h 60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0"/>
                <a:gd name="T127" fmla="*/ 0 h 607"/>
                <a:gd name="T128" fmla="*/ 740 w 740"/>
                <a:gd name="T129" fmla="*/ 607 h 60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0" h="607">
                  <a:moveTo>
                    <a:pt x="57" y="4"/>
                  </a:moveTo>
                  <a:lnTo>
                    <a:pt x="44" y="27"/>
                  </a:lnTo>
                  <a:lnTo>
                    <a:pt x="34" y="52"/>
                  </a:lnTo>
                  <a:lnTo>
                    <a:pt x="23" y="76"/>
                  </a:lnTo>
                  <a:lnTo>
                    <a:pt x="15" y="101"/>
                  </a:lnTo>
                  <a:lnTo>
                    <a:pt x="8" y="126"/>
                  </a:lnTo>
                  <a:lnTo>
                    <a:pt x="4" y="153"/>
                  </a:lnTo>
                  <a:lnTo>
                    <a:pt x="2" y="181"/>
                  </a:lnTo>
                  <a:lnTo>
                    <a:pt x="0" y="208"/>
                  </a:lnTo>
                  <a:lnTo>
                    <a:pt x="2" y="250"/>
                  </a:lnTo>
                  <a:lnTo>
                    <a:pt x="8" y="288"/>
                  </a:lnTo>
                  <a:lnTo>
                    <a:pt x="19" y="328"/>
                  </a:lnTo>
                  <a:lnTo>
                    <a:pt x="32" y="363"/>
                  </a:lnTo>
                  <a:lnTo>
                    <a:pt x="48" y="399"/>
                  </a:lnTo>
                  <a:lnTo>
                    <a:pt x="69" y="431"/>
                  </a:lnTo>
                  <a:lnTo>
                    <a:pt x="93" y="462"/>
                  </a:lnTo>
                  <a:lnTo>
                    <a:pt x="118" y="490"/>
                  </a:lnTo>
                  <a:lnTo>
                    <a:pt x="145" y="517"/>
                  </a:lnTo>
                  <a:lnTo>
                    <a:pt x="177" y="538"/>
                  </a:lnTo>
                  <a:lnTo>
                    <a:pt x="210" y="559"/>
                  </a:lnTo>
                  <a:lnTo>
                    <a:pt x="244" y="576"/>
                  </a:lnTo>
                  <a:lnTo>
                    <a:pt x="282" y="588"/>
                  </a:lnTo>
                  <a:lnTo>
                    <a:pt x="320" y="599"/>
                  </a:lnTo>
                  <a:lnTo>
                    <a:pt x="360" y="605"/>
                  </a:lnTo>
                  <a:lnTo>
                    <a:pt x="400" y="607"/>
                  </a:lnTo>
                  <a:lnTo>
                    <a:pt x="427" y="605"/>
                  </a:lnTo>
                  <a:lnTo>
                    <a:pt x="452" y="603"/>
                  </a:lnTo>
                  <a:lnTo>
                    <a:pt x="480" y="599"/>
                  </a:lnTo>
                  <a:lnTo>
                    <a:pt x="505" y="593"/>
                  </a:lnTo>
                  <a:lnTo>
                    <a:pt x="528" y="586"/>
                  </a:lnTo>
                  <a:lnTo>
                    <a:pt x="553" y="576"/>
                  </a:lnTo>
                  <a:lnTo>
                    <a:pt x="576" y="565"/>
                  </a:lnTo>
                  <a:lnTo>
                    <a:pt x="597" y="555"/>
                  </a:lnTo>
                  <a:lnTo>
                    <a:pt x="620" y="540"/>
                  </a:lnTo>
                  <a:lnTo>
                    <a:pt x="639" y="527"/>
                  </a:lnTo>
                  <a:lnTo>
                    <a:pt x="660" y="511"/>
                  </a:lnTo>
                  <a:lnTo>
                    <a:pt x="679" y="494"/>
                  </a:lnTo>
                  <a:lnTo>
                    <a:pt x="696" y="475"/>
                  </a:lnTo>
                  <a:lnTo>
                    <a:pt x="713" y="456"/>
                  </a:lnTo>
                  <a:lnTo>
                    <a:pt x="728" y="437"/>
                  </a:lnTo>
                  <a:lnTo>
                    <a:pt x="740" y="416"/>
                  </a:lnTo>
                  <a:lnTo>
                    <a:pt x="740" y="410"/>
                  </a:lnTo>
                  <a:lnTo>
                    <a:pt x="740" y="403"/>
                  </a:lnTo>
                  <a:lnTo>
                    <a:pt x="726" y="424"/>
                  </a:lnTo>
                  <a:lnTo>
                    <a:pt x="711" y="445"/>
                  </a:lnTo>
                  <a:lnTo>
                    <a:pt x="696" y="464"/>
                  </a:lnTo>
                  <a:lnTo>
                    <a:pt x="679" y="483"/>
                  </a:lnTo>
                  <a:lnTo>
                    <a:pt x="660" y="500"/>
                  </a:lnTo>
                  <a:lnTo>
                    <a:pt x="641" y="517"/>
                  </a:lnTo>
                  <a:lnTo>
                    <a:pt x="620" y="532"/>
                  </a:lnTo>
                  <a:lnTo>
                    <a:pt x="599" y="544"/>
                  </a:lnTo>
                  <a:lnTo>
                    <a:pt x="576" y="557"/>
                  </a:lnTo>
                  <a:lnTo>
                    <a:pt x="553" y="567"/>
                  </a:lnTo>
                  <a:lnTo>
                    <a:pt x="530" y="578"/>
                  </a:lnTo>
                  <a:lnTo>
                    <a:pt x="505" y="584"/>
                  </a:lnTo>
                  <a:lnTo>
                    <a:pt x="480" y="590"/>
                  </a:lnTo>
                  <a:lnTo>
                    <a:pt x="454" y="597"/>
                  </a:lnTo>
                  <a:lnTo>
                    <a:pt x="427" y="599"/>
                  </a:lnTo>
                  <a:lnTo>
                    <a:pt x="400" y="599"/>
                  </a:lnTo>
                  <a:lnTo>
                    <a:pt x="360" y="597"/>
                  </a:lnTo>
                  <a:lnTo>
                    <a:pt x="322" y="590"/>
                  </a:lnTo>
                  <a:lnTo>
                    <a:pt x="284" y="582"/>
                  </a:lnTo>
                  <a:lnTo>
                    <a:pt x="248" y="569"/>
                  </a:lnTo>
                  <a:lnTo>
                    <a:pt x="212" y="553"/>
                  </a:lnTo>
                  <a:lnTo>
                    <a:pt x="181" y="532"/>
                  </a:lnTo>
                  <a:lnTo>
                    <a:pt x="151" y="511"/>
                  </a:lnTo>
                  <a:lnTo>
                    <a:pt x="124" y="485"/>
                  </a:lnTo>
                  <a:lnTo>
                    <a:pt x="99" y="456"/>
                  </a:lnTo>
                  <a:lnTo>
                    <a:pt x="76" y="427"/>
                  </a:lnTo>
                  <a:lnTo>
                    <a:pt x="55" y="395"/>
                  </a:lnTo>
                  <a:lnTo>
                    <a:pt x="40" y="361"/>
                  </a:lnTo>
                  <a:lnTo>
                    <a:pt x="25" y="324"/>
                  </a:lnTo>
                  <a:lnTo>
                    <a:pt x="17" y="288"/>
                  </a:lnTo>
                  <a:lnTo>
                    <a:pt x="11" y="248"/>
                  </a:lnTo>
                  <a:lnTo>
                    <a:pt x="8" y="208"/>
                  </a:lnTo>
                  <a:lnTo>
                    <a:pt x="8" y="181"/>
                  </a:lnTo>
                  <a:lnTo>
                    <a:pt x="13" y="151"/>
                  </a:lnTo>
                  <a:lnTo>
                    <a:pt x="17" y="124"/>
                  </a:lnTo>
                  <a:lnTo>
                    <a:pt x="23" y="99"/>
                  </a:lnTo>
                  <a:lnTo>
                    <a:pt x="34" y="71"/>
                  </a:lnTo>
                  <a:lnTo>
                    <a:pt x="42" y="48"/>
                  </a:lnTo>
                  <a:lnTo>
                    <a:pt x="55" y="23"/>
                  </a:lnTo>
                  <a:lnTo>
                    <a:pt x="69" y="0"/>
                  </a:lnTo>
                  <a:lnTo>
                    <a:pt x="63" y="2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rgbClr val="E8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0" name="Freeform 780"/>
            <p:cNvSpPr>
              <a:spLocks/>
            </p:cNvSpPr>
            <p:nvPr/>
          </p:nvSpPr>
          <p:spPr bwMode="auto">
            <a:xfrm>
              <a:off x="4317" y="1784"/>
              <a:ext cx="736" cy="605"/>
            </a:xfrm>
            <a:custGeom>
              <a:avLst/>
              <a:gdLst>
                <a:gd name="T0" fmla="*/ 44 w 736"/>
                <a:gd name="T1" fmla="*/ 27 h 605"/>
                <a:gd name="T2" fmla="*/ 23 w 736"/>
                <a:gd name="T3" fmla="*/ 76 h 605"/>
                <a:gd name="T4" fmla="*/ 9 w 736"/>
                <a:gd name="T5" fmla="*/ 128 h 605"/>
                <a:gd name="T6" fmla="*/ 2 w 736"/>
                <a:gd name="T7" fmla="*/ 183 h 605"/>
                <a:gd name="T8" fmla="*/ 2 w 736"/>
                <a:gd name="T9" fmla="*/ 250 h 605"/>
                <a:gd name="T10" fmla="*/ 19 w 736"/>
                <a:gd name="T11" fmla="*/ 328 h 605"/>
                <a:gd name="T12" fmla="*/ 49 w 736"/>
                <a:gd name="T13" fmla="*/ 399 h 605"/>
                <a:gd name="T14" fmla="*/ 91 w 736"/>
                <a:gd name="T15" fmla="*/ 462 h 605"/>
                <a:gd name="T16" fmla="*/ 145 w 736"/>
                <a:gd name="T17" fmla="*/ 515 h 605"/>
                <a:gd name="T18" fmla="*/ 208 w 736"/>
                <a:gd name="T19" fmla="*/ 557 h 605"/>
                <a:gd name="T20" fmla="*/ 278 w 736"/>
                <a:gd name="T21" fmla="*/ 588 h 605"/>
                <a:gd name="T22" fmla="*/ 356 w 736"/>
                <a:gd name="T23" fmla="*/ 603 h 605"/>
                <a:gd name="T24" fmla="*/ 423 w 736"/>
                <a:gd name="T25" fmla="*/ 605 h 605"/>
                <a:gd name="T26" fmla="*/ 476 w 736"/>
                <a:gd name="T27" fmla="*/ 597 h 605"/>
                <a:gd name="T28" fmla="*/ 526 w 736"/>
                <a:gd name="T29" fmla="*/ 584 h 605"/>
                <a:gd name="T30" fmla="*/ 572 w 736"/>
                <a:gd name="T31" fmla="*/ 563 h 605"/>
                <a:gd name="T32" fmla="*/ 616 w 736"/>
                <a:gd name="T33" fmla="*/ 538 h 605"/>
                <a:gd name="T34" fmla="*/ 656 w 736"/>
                <a:gd name="T35" fmla="*/ 508 h 605"/>
                <a:gd name="T36" fmla="*/ 692 w 736"/>
                <a:gd name="T37" fmla="*/ 473 h 605"/>
                <a:gd name="T38" fmla="*/ 724 w 736"/>
                <a:gd name="T39" fmla="*/ 433 h 605"/>
                <a:gd name="T40" fmla="*/ 736 w 736"/>
                <a:gd name="T41" fmla="*/ 405 h 605"/>
                <a:gd name="T42" fmla="*/ 722 w 736"/>
                <a:gd name="T43" fmla="*/ 420 h 605"/>
                <a:gd name="T44" fmla="*/ 692 w 736"/>
                <a:gd name="T45" fmla="*/ 460 h 605"/>
                <a:gd name="T46" fmla="*/ 656 w 736"/>
                <a:gd name="T47" fmla="*/ 498 h 605"/>
                <a:gd name="T48" fmla="*/ 616 w 736"/>
                <a:gd name="T49" fmla="*/ 529 h 605"/>
                <a:gd name="T50" fmla="*/ 572 w 736"/>
                <a:gd name="T51" fmla="*/ 555 h 605"/>
                <a:gd name="T52" fmla="*/ 526 w 736"/>
                <a:gd name="T53" fmla="*/ 576 h 605"/>
                <a:gd name="T54" fmla="*/ 476 w 736"/>
                <a:gd name="T55" fmla="*/ 590 h 605"/>
                <a:gd name="T56" fmla="*/ 423 w 736"/>
                <a:gd name="T57" fmla="*/ 597 h 605"/>
                <a:gd name="T58" fmla="*/ 356 w 736"/>
                <a:gd name="T59" fmla="*/ 595 h 605"/>
                <a:gd name="T60" fmla="*/ 280 w 736"/>
                <a:gd name="T61" fmla="*/ 580 h 605"/>
                <a:gd name="T62" fmla="*/ 211 w 736"/>
                <a:gd name="T63" fmla="*/ 550 h 605"/>
                <a:gd name="T64" fmla="*/ 150 w 736"/>
                <a:gd name="T65" fmla="*/ 508 h 605"/>
                <a:gd name="T66" fmla="*/ 97 w 736"/>
                <a:gd name="T67" fmla="*/ 456 h 605"/>
                <a:gd name="T68" fmla="*/ 55 w 736"/>
                <a:gd name="T69" fmla="*/ 395 h 605"/>
                <a:gd name="T70" fmla="*/ 26 w 736"/>
                <a:gd name="T71" fmla="*/ 326 h 605"/>
                <a:gd name="T72" fmla="*/ 11 w 736"/>
                <a:gd name="T73" fmla="*/ 250 h 605"/>
                <a:gd name="T74" fmla="*/ 9 w 736"/>
                <a:gd name="T75" fmla="*/ 181 h 605"/>
                <a:gd name="T76" fmla="*/ 17 w 736"/>
                <a:gd name="T77" fmla="*/ 126 h 605"/>
                <a:gd name="T78" fmla="*/ 34 w 736"/>
                <a:gd name="T79" fmla="*/ 73 h 605"/>
                <a:gd name="T80" fmla="*/ 57 w 736"/>
                <a:gd name="T81" fmla="*/ 23 h 605"/>
                <a:gd name="T82" fmla="*/ 65 w 736"/>
                <a:gd name="T83" fmla="*/ 2 h 6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6"/>
                <a:gd name="T127" fmla="*/ 0 h 605"/>
                <a:gd name="T128" fmla="*/ 736 w 736"/>
                <a:gd name="T129" fmla="*/ 605 h 6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6" h="605">
                  <a:moveTo>
                    <a:pt x="59" y="4"/>
                  </a:moveTo>
                  <a:lnTo>
                    <a:pt x="44" y="27"/>
                  </a:lnTo>
                  <a:lnTo>
                    <a:pt x="34" y="50"/>
                  </a:lnTo>
                  <a:lnTo>
                    <a:pt x="23" y="76"/>
                  </a:lnTo>
                  <a:lnTo>
                    <a:pt x="15" y="101"/>
                  </a:lnTo>
                  <a:lnTo>
                    <a:pt x="9" y="128"/>
                  </a:lnTo>
                  <a:lnTo>
                    <a:pt x="4" y="155"/>
                  </a:lnTo>
                  <a:lnTo>
                    <a:pt x="2" y="183"/>
                  </a:lnTo>
                  <a:lnTo>
                    <a:pt x="0" y="210"/>
                  </a:lnTo>
                  <a:lnTo>
                    <a:pt x="2" y="250"/>
                  </a:lnTo>
                  <a:lnTo>
                    <a:pt x="9" y="290"/>
                  </a:lnTo>
                  <a:lnTo>
                    <a:pt x="19" y="328"/>
                  </a:lnTo>
                  <a:lnTo>
                    <a:pt x="32" y="363"/>
                  </a:lnTo>
                  <a:lnTo>
                    <a:pt x="49" y="399"/>
                  </a:lnTo>
                  <a:lnTo>
                    <a:pt x="68" y="431"/>
                  </a:lnTo>
                  <a:lnTo>
                    <a:pt x="91" y="462"/>
                  </a:lnTo>
                  <a:lnTo>
                    <a:pt x="116" y="489"/>
                  </a:lnTo>
                  <a:lnTo>
                    <a:pt x="145" y="515"/>
                  </a:lnTo>
                  <a:lnTo>
                    <a:pt x="175" y="538"/>
                  </a:lnTo>
                  <a:lnTo>
                    <a:pt x="208" y="557"/>
                  </a:lnTo>
                  <a:lnTo>
                    <a:pt x="242" y="574"/>
                  </a:lnTo>
                  <a:lnTo>
                    <a:pt x="278" y="588"/>
                  </a:lnTo>
                  <a:lnTo>
                    <a:pt x="316" y="597"/>
                  </a:lnTo>
                  <a:lnTo>
                    <a:pt x="356" y="603"/>
                  </a:lnTo>
                  <a:lnTo>
                    <a:pt x="396" y="605"/>
                  </a:lnTo>
                  <a:lnTo>
                    <a:pt x="423" y="605"/>
                  </a:lnTo>
                  <a:lnTo>
                    <a:pt x="450" y="601"/>
                  </a:lnTo>
                  <a:lnTo>
                    <a:pt x="476" y="597"/>
                  </a:lnTo>
                  <a:lnTo>
                    <a:pt x="501" y="590"/>
                  </a:lnTo>
                  <a:lnTo>
                    <a:pt x="526" y="584"/>
                  </a:lnTo>
                  <a:lnTo>
                    <a:pt x="549" y="574"/>
                  </a:lnTo>
                  <a:lnTo>
                    <a:pt x="572" y="563"/>
                  </a:lnTo>
                  <a:lnTo>
                    <a:pt x="595" y="553"/>
                  </a:lnTo>
                  <a:lnTo>
                    <a:pt x="616" y="538"/>
                  </a:lnTo>
                  <a:lnTo>
                    <a:pt x="637" y="523"/>
                  </a:lnTo>
                  <a:lnTo>
                    <a:pt x="656" y="508"/>
                  </a:lnTo>
                  <a:lnTo>
                    <a:pt x="675" y="489"/>
                  </a:lnTo>
                  <a:lnTo>
                    <a:pt x="692" y="473"/>
                  </a:lnTo>
                  <a:lnTo>
                    <a:pt x="707" y="454"/>
                  </a:lnTo>
                  <a:lnTo>
                    <a:pt x="724" y="433"/>
                  </a:lnTo>
                  <a:lnTo>
                    <a:pt x="736" y="412"/>
                  </a:lnTo>
                  <a:lnTo>
                    <a:pt x="736" y="405"/>
                  </a:lnTo>
                  <a:lnTo>
                    <a:pt x="734" y="399"/>
                  </a:lnTo>
                  <a:lnTo>
                    <a:pt x="722" y="420"/>
                  </a:lnTo>
                  <a:lnTo>
                    <a:pt x="707" y="441"/>
                  </a:lnTo>
                  <a:lnTo>
                    <a:pt x="692" y="460"/>
                  </a:lnTo>
                  <a:lnTo>
                    <a:pt x="675" y="479"/>
                  </a:lnTo>
                  <a:lnTo>
                    <a:pt x="656" y="498"/>
                  </a:lnTo>
                  <a:lnTo>
                    <a:pt x="637" y="513"/>
                  </a:lnTo>
                  <a:lnTo>
                    <a:pt x="616" y="529"/>
                  </a:lnTo>
                  <a:lnTo>
                    <a:pt x="595" y="542"/>
                  </a:lnTo>
                  <a:lnTo>
                    <a:pt x="572" y="555"/>
                  </a:lnTo>
                  <a:lnTo>
                    <a:pt x="549" y="565"/>
                  </a:lnTo>
                  <a:lnTo>
                    <a:pt x="526" y="576"/>
                  </a:lnTo>
                  <a:lnTo>
                    <a:pt x="501" y="584"/>
                  </a:lnTo>
                  <a:lnTo>
                    <a:pt x="476" y="590"/>
                  </a:lnTo>
                  <a:lnTo>
                    <a:pt x="450" y="595"/>
                  </a:lnTo>
                  <a:lnTo>
                    <a:pt x="423" y="597"/>
                  </a:lnTo>
                  <a:lnTo>
                    <a:pt x="396" y="597"/>
                  </a:lnTo>
                  <a:lnTo>
                    <a:pt x="356" y="595"/>
                  </a:lnTo>
                  <a:lnTo>
                    <a:pt x="318" y="590"/>
                  </a:lnTo>
                  <a:lnTo>
                    <a:pt x="280" y="580"/>
                  </a:lnTo>
                  <a:lnTo>
                    <a:pt x="244" y="567"/>
                  </a:lnTo>
                  <a:lnTo>
                    <a:pt x="211" y="550"/>
                  </a:lnTo>
                  <a:lnTo>
                    <a:pt x="179" y="532"/>
                  </a:lnTo>
                  <a:lnTo>
                    <a:pt x="150" y="508"/>
                  </a:lnTo>
                  <a:lnTo>
                    <a:pt x="122" y="483"/>
                  </a:lnTo>
                  <a:lnTo>
                    <a:pt x="97" y="456"/>
                  </a:lnTo>
                  <a:lnTo>
                    <a:pt x="74" y="426"/>
                  </a:lnTo>
                  <a:lnTo>
                    <a:pt x="55" y="395"/>
                  </a:lnTo>
                  <a:lnTo>
                    <a:pt x="38" y="361"/>
                  </a:lnTo>
                  <a:lnTo>
                    <a:pt x="26" y="326"/>
                  </a:lnTo>
                  <a:lnTo>
                    <a:pt x="17" y="288"/>
                  </a:lnTo>
                  <a:lnTo>
                    <a:pt x="11" y="250"/>
                  </a:lnTo>
                  <a:lnTo>
                    <a:pt x="9" y="210"/>
                  </a:lnTo>
                  <a:lnTo>
                    <a:pt x="9" y="181"/>
                  </a:lnTo>
                  <a:lnTo>
                    <a:pt x="13" y="153"/>
                  </a:lnTo>
                  <a:lnTo>
                    <a:pt x="17" y="126"/>
                  </a:lnTo>
                  <a:lnTo>
                    <a:pt x="26" y="99"/>
                  </a:lnTo>
                  <a:lnTo>
                    <a:pt x="34" y="73"/>
                  </a:lnTo>
                  <a:lnTo>
                    <a:pt x="44" y="48"/>
                  </a:lnTo>
                  <a:lnTo>
                    <a:pt x="57" y="23"/>
                  </a:lnTo>
                  <a:lnTo>
                    <a:pt x="70" y="0"/>
                  </a:lnTo>
                  <a:lnTo>
                    <a:pt x="65" y="2"/>
                  </a:lnTo>
                  <a:lnTo>
                    <a:pt x="59" y="4"/>
                  </a:lnTo>
                  <a:close/>
                </a:path>
              </a:pathLst>
            </a:custGeom>
            <a:solidFill>
              <a:srgbClr val="E8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1" name="Freeform 781"/>
            <p:cNvSpPr>
              <a:spLocks/>
            </p:cNvSpPr>
            <p:nvPr/>
          </p:nvSpPr>
          <p:spPr bwMode="auto">
            <a:xfrm>
              <a:off x="4321" y="1782"/>
              <a:ext cx="732" cy="603"/>
            </a:xfrm>
            <a:custGeom>
              <a:avLst/>
              <a:gdLst>
                <a:gd name="T0" fmla="*/ 47 w 732"/>
                <a:gd name="T1" fmla="*/ 27 h 603"/>
                <a:gd name="T2" fmla="*/ 26 w 732"/>
                <a:gd name="T3" fmla="*/ 75 h 603"/>
                <a:gd name="T4" fmla="*/ 9 w 732"/>
                <a:gd name="T5" fmla="*/ 128 h 603"/>
                <a:gd name="T6" fmla="*/ 0 w 732"/>
                <a:gd name="T7" fmla="*/ 185 h 603"/>
                <a:gd name="T8" fmla="*/ 3 w 732"/>
                <a:gd name="T9" fmla="*/ 252 h 603"/>
                <a:gd name="T10" fmla="*/ 17 w 732"/>
                <a:gd name="T11" fmla="*/ 328 h 603"/>
                <a:gd name="T12" fmla="*/ 47 w 732"/>
                <a:gd name="T13" fmla="*/ 399 h 603"/>
                <a:gd name="T14" fmla="*/ 91 w 732"/>
                <a:gd name="T15" fmla="*/ 460 h 603"/>
                <a:gd name="T16" fmla="*/ 143 w 732"/>
                <a:gd name="T17" fmla="*/ 515 h 603"/>
                <a:gd name="T18" fmla="*/ 204 w 732"/>
                <a:gd name="T19" fmla="*/ 557 h 603"/>
                <a:gd name="T20" fmla="*/ 276 w 732"/>
                <a:gd name="T21" fmla="*/ 586 h 603"/>
                <a:gd name="T22" fmla="*/ 352 w 732"/>
                <a:gd name="T23" fmla="*/ 601 h 603"/>
                <a:gd name="T24" fmla="*/ 419 w 732"/>
                <a:gd name="T25" fmla="*/ 603 h 603"/>
                <a:gd name="T26" fmla="*/ 472 w 732"/>
                <a:gd name="T27" fmla="*/ 594 h 603"/>
                <a:gd name="T28" fmla="*/ 522 w 732"/>
                <a:gd name="T29" fmla="*/ 582 h 603"/>
                <a:gd name="T30" fmla="*/ 568 w 732"/>
                <a:gd name="T31" fmla="*/ 561 h 603"/>
                <a:gd name="T32" fmla="*/ 612 w 732"/>
                <a:gd name="T33" fmla="*/ 536 h 603"/>
                <a:gd name="T34" fmla="*/ 652 w 732"/>
                <a:gd name="T35" fmla="*/ 504 h 603"/>
                <a:gd name="T36" fmla="*/ 688 w 732"/>
                <a:gd name="T37" fmla="*/ 468 h 603"/>
                <a:gd name="T38" fmla="*/ 718 w 732"/>
                <a:gd name="T39" fmla="*/ 428 h 603"/>
                <a:gd name="T40" fmla="*/ 730 w 732"/>
                <a:gd name="T41" fmla="*/ 401 h 603"/>
                <a:gd name="T42" fmla="*/ 718 w 732"/>
                <a:gd name="T43" fmla="*/ 416 h 603"/>
                <a:gd name="T44" fmla="*/ 688 w 732"/>
                <a:gd name="T45" fmla="*/ 458 h 603"/>
                <a:gd name="T46" fmla="*/ 652 w 732"/>
                <a:gd name="T47" fmla="*/ 494 h 603"/>
                <a:gd name="T48" fmla="*/ 612 w 732"/>
                <a:gd name="T49" fmla="*/ 525 h 603"/>
                <a:gd name="T50" fmla="*/ 568 w 732"/>
                <a:gd name="T51" fmla="*/ 552 h 603"/>
                <a:gd name="T52" fmla="*/ 522 w 732"/>
                <a:gd name="T53" fmla="*/ 573 h 603"/>
                <a:gd name="T54" fmla="*/ 472 w 732"/>
                <a:gd name="T55" fmla="*/ 588 h 603"/>
                <a:gd name="T56" fmla="*/ 419 w 732"/>
                <a:gd name="T57" fmla="*/ 594 h 603"/>
                <a:gd name="T58" fmla="*/ 352 w 732"/>
                <a:gd name="T59" fmla="*/ 594 h 603"/>
                <a:gd name="T60" fmla="*/ 278 w 732"/>
                <a:gd name="T61" fmla="*/ 578 h 603"/>
                <a:gd name="T62" fmla="*/ 209 w 732"/>
                <a:gd name="T63" fmla="*/ 550 h 603"/>
                <a:gd name="T64" fmla="*/ 148 w 732"/>
                <a:gd name="T65" fmla="*/ 508 h 603"/>
                <a:gd name="T66" fmla="*/ 95 w 732"/>
                <a:gd name="T67" fmla="*/ 456 h 603"/>
                <a:gd name="T68" fmla="*/ 55 w 732"/>
                <a:gd name="T69" fmla="*/ 395 h 603"/>
                <a:gd name="T70" fmla="*/ 26 w 732"/>
                <a:gd name="T71" fmla="*/ 325 h 603"/>
                <a:gd name="T72" fmla="*/ 11 w 732"/>
                <a:gd name="T73" fmla="*/ 252 h 603"/>
                <a:gd name="T74" fmla="*/ 9 w 732"/>
                <a:gd name="T75" fmla="*/ 183 h 603"/>
                <a:gd name="T76" fmla="*/ 17 w 732"/>
                <a:gd name="T77" fmla="*/ 126 h 603"/>
                <a:gd name="T78" fmla="*/ 34 w 732"/>
                <a:gd name="T79" fmla="*/ 73 h 603"/>
                <a:gd name="T80" fmla="*/ 57 w 732"/>
                <a:gd name="T81" fmla="*/ 23 h 603"/>
                <a:gd name="T82" fmla="*/ 66 w 732"/>
                <a:gd name="T83" fmla="*/ 2 h 60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32"/>
                <a:gd name="T127" fmla="*/ 0 h 603"/>
                <a:gd name="T128" fmla="*/ 732 w 732"/>
                <a:gd name="T129" fmla="*/ 603 h 60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32" h="603">
                  <a:moveTo>
                    <a:pt x="61" y="4"/>
                  </a:moveTo>
                  <a:lnTo>
                    <a:pt x="47" y="27"/>
                  </a:lnTo>
                  <a:lnTo>
                    <a:pt x="34" y="52"/>
                  </a:lnTo>
                  <a:lnTo>
                    <a:pt x="26" y="75"/>
                  </a:lnTo>
                  <a:lnTo>
                    <a:pt x="15" y="103"/>
                  </a:lnTo>
                  <a:lnTo>
                    <a:pt x="9" y="128"/>
                  </a:lnTo>
                  <a:lnTo>
                    <a:pt x="5" y="155"/>
                  </a:lnTo>
                  <a:lnTo>
                    <a:pt x="0" y="185"/>
                  </a:lnTo>
                  <a:lnTo>
                    <a:pt x="0" y="212"/>
                  </a:lnTo>
                  <a:lnTo>
                    <a:pt x="3" y="252"/>
                  </a:lnTo>
                  <a:lnTo>
                    <a:pt x="9" y="292"/>
                  </a:lnTo>
                  <a:lnTo>
                    <a:pt x="17" y="328"/>
                  </a:lnTo>
                  <a:lnTo>
                    <a:pt x="32" y="365"/>
                  </a:lnTo>
                  <a:lnTo>
                    <a:pt x="47" y="399"/>
                  </a:lnTo>
                  <a:lnTo>
                    <a:pt x="68" y="431"/>
                  </a:lnTo>
                  <a:lnTo>
                    <a:pt x="91" y="460"/>
                  </a:lnTo>
                  <a:lnTo>
                    <a:pt x="116" y="489"/>
                  </a:lnTo>
                  <a:lnTo>
                    <a:pt x="143" y="515"/>
                  </a:lnTo>
                  <a:lnTo>
                    <a:pt x="173" y="536"/>
                  </a:lnTo>
                  <a:lnTo>
                    <a:pt x="204" y="557"/>
                  </a:lnTo>
                  <a:lnTo>
                    <a:pt x="240" y="573"/>
                  </a:lnTo>
                  <a:lnTo>
                    <a:pt x="276" y="586"/>
                  </a:lnTo>
                  <a:lnTo>
                    <a:pt x="314" y="594"/>
                  </a:lnTo>
                  <a:lnTo>
                    <a:pt x="352" y="601"/>
                  </a:lnTo>
                  <a:lnTo>
                    <a:pt x="392" y="603"/>
                  </a:lnTo>
                  <a:lnTo>
                    <a:pt x="419" y="603"/>
                  </a:lnTo>
                  <a:lnTo>
                    <a:pt x="446" y="601"/>
                  </a:lnTo>
                  <a:lnTo>
                    <a:pt x="472" y="594"/>
                  </a:lnTo>
                  <a:lnTo>
                    <a:pt x="497" y="588"/>
                  </a:lnTo>
                  <a:lnTo>
                    <a:pt x="522" y="582"/>
                  </a:lnTo>
                  <a:lnTo>
                    <a:pt x="545" y="571"/>
                  </a:lnTo>
                  <a:lnTo>
                    <a:pt x="568" y="561"/>
                  </a:lnTo>
                  <a:lnTo>
                    <a:pt x="591" y="548"/>
                  </a:lnTo>
                  <a:lnTo>
                    <a:pt x="612" y="536"/>
                  </a:lnTo>
                  <a:lnTo>
                    <a:pt x="633" y="521"/>
                  </a:lnTo>
                  <a:lnTo>
                    <a:pt x="652" y="504"/>
                  </a:lnTo>
                  <a:lnTo>
                    <a:pt x="671" y="487"/>
                  </a:lnTo>
                  <a:lnTo>
                    <a:pt x="688" y="468"/>
                  </a:lnTo>
                  <a:lnTo>
                    <a:pt x="703" y="449"/>
                  </a:lnTo>
                  <a:lnTo>
                    <a:pt x="718" y="428"/>
                  </a:lnTo>
                  <a:lnTo>
                    <a:pt x="732" y="407"/>
                  </a:lnTo>
                  <a:lnTo>
                    <a:pt x="730" y="401"/>
                  </a:lnTo>
                  <a:lnTo>
                    <a:pt x="730" y="393"/>
                  </a:lnTo>
                  <a:lnTo>
                    <a:pt x="718" y="416"/>
                  </a:lnTo>
                  <a:lnTo>
                    <a:pt x="703" y="437"/>
                  </a:lnTo>
                  <a:lnTo>
                    <a:pt x="688" y="458"/>
                  </a:lnTo>
                  <a:lnTo>
                    <a:pt x="671" y="477"/>
                  </a:lnTo>
                  <a:lnTo>
                    <a:pt x="652" y="494"/>
                  </a:lnTo>
                  <a:lnTo>
                    <a:pt x="633" y="510"/>
                  </a:lnTo>
                  <a:lnTo>
                    <a:pt x="612" y="525"/>
                  </a:lnTo>
                  <a:lnTo>
                    <a:pt x="591" y="540"/>
                  </a:lnTo>
                  <a:lnTo>
                    <a:pt x="568" y="552"/>
                  </a:lnTo>
                  <a:lnTo>
                    <a:pt x="545" y="563"/>
                  </a:lnTo>
                  <a:lnTo>
                    <a:pt x="522" y="573"/>
                  </a:lnTo>
                  <a:lnTo>
                    <a:pt x="497" y="582"/>
                  </a:lnTo>
                  <a:lnTo>
                    <a:pt x="472" y="588"/>
                  </a:lnTo>
                  <a:lnTo>
                    <a:pt x="446" y="592"/>
                  </a:lnTo>
                  <a:lnTo>
                    <a:pt x="419" y="594"/>
                  </a:lnTo>
                  <a:lnTo>
                    <a:pt x="392" y="597"/>
                  </a:lnTo>
                  <a:lnTo>
                    <a:pt x="352" y="594"/>
                  </a:lnTo>
                  <a:lnTo>
                    <a:pt x="314" y="588"/>
                  </a:lnTo>
                  <a:lnTo>
                    <a:pt x="278" y="578"/>
                  </a:lnTo>
                  <a:lnTo>
                    <a:pt x="242" y="565"/>
                  </a:lnTo>
                  <a:lnTo>
                    <a:pt x="209" y="550"/>
                  </a:lnTo>
                  <a:lnTo>
                    <a:pt x="177" y="529"/>
                  </a:lnTo>
                  <a:lnTo>
                    <a:pt x="148" y="508"/>
                  </a:lnTo>
                  <a:lnTo>
                    <a:pt x="120" y="483"/>
                  </a:lnTo>
                  <a:lnTo>
                    <a:pt x="95" y="456"/>
                  </a:lnTo>
                  <a:lnTo>
                    <a:pt x="74" y="426"/>
                  </a:lnTo>
                  <a:lnTo>
                    <a:pt x="55" y="395"/>
                  </a:lnTo>
                  <a:lnTo>
                    <a:pt x="38" y="361"/>
                  </a:lnTo>
                  <a:lnTo>
                    <a:pt x="26" y="325"/>
                  </a:lnTo>
                  <a:lnTo>
                    <a:pt x="15" y="290"/>
                  </a:lnTo>
                  <a:lnTo>
                    <a:pt x="11" y="252"/>
                  </a:lnTo>
                  <a:lnTo>
                    <a:pt x="9" y="212"/>
                  </a:lnTo>
                  <a:lnTo>
                    <a:pt x="9" y="183"/>
                  </a:lnTo>
                  <a:lnTo>
                    <a:pt x="13" y="155"/>
                  </a:lnTo>
                  <a:lnTo>
                    <a:pt x="17" y="126"/>
                  </a:lnTo>
                  <a:lnTo>
                    <a:pt x="26" y="99"/>
                  </a:lnTo>
                  <a:lnTo>
                    <a:pt x="34" y="73"/>
                  </a:lnTo>
                  <a:lnTo>
                    <a:pt x="45" y="48"/>
                  </a:lnTo>
                  <a:lnTo>
                    <a:pt x="57" y="23"/>
                  </a:lnTo>
                  <a:lnTo>
                    <a:pt x="72" y="0"/>
                  </a:lnTo>
                  <a:lnTo>
                    <a:pt x="66" y="2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E8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2" name="Freeform 782"/>
            <p:cNvSpPr>
              <a:spLocks/>
            </p:cNvSpPr>
            <p:nvPr/>
          </p:nvSpPr>
          <p:spPr bwMode="auto">
            <a:xfrm>
              <a:off x="4326" y="1780"/>
              <a:ext cx="725" cy="601"/>
            </a:xfrm>
            <a:custGeom>
              <a:avLst/>
              <a:gdLst>
                <a:gd name="T0" fmla="*/ 48 w 725"/>
                <a:gd name="T1" fmla="*/ 27 h 601"/>
                <a:gd name="T2" fmla="*/ 25 w 725"/>
                <a:gd name="T3" fmla="*/ 77 h 601"/>
                <a:gd name="T4" fmla="*/ 8 w 725"/>
                <a:gd name="T5" fmla="*/ 130 h 601"/>
                <a:gd name="T6" fmla="*/ 0 w 725"/>
                <a:gd name="T7" fmla="*/ 185 h 601"/>
                <a:gd name="T8" fmla="*/ 2 w 725"/>
                <a:gd name="T9" fmla="*/ 254 h 601"/>
                <a:gd name="T10" fmla="*/ 17 w 725"/>
                <a:gd name="T11" fmla="*/ 330 h 601"/>
                <a:gd name="T12" fmla="*/ 46 w 725"/>
                <a:gd name="T13" fmla="*/ 399 h 601"/>
                <a:gd name="T14" fmla="*/ 88 w 725"/>
                <a:gd name="T15" fmla="*/ 460 h 601"/>
                <a:gd name="T16" fmla="*/ 141 w 725"/>
                <a:gd name="T17" fmla="*/ 512 h 601"/>
                <a:gd name="T18" fmla="*/ 202 w 725"/>
                <a:gd name="T19" fmla="*/ 554 h 601"/>
                <a:gd name="T20" fmla="*/ 271 w 725"/>
                <a:gd name="T21" fmla="*/ 584 h 601"/>
                <a:gd name="T22" fmla="*/ 347 w 725"/>
                <a:gd name="T23" fmla="*/ 599 h 601"/>
                <a:gd name="T24" fmla="*/ 414 w 725"/>
                <a:gd name="T25" fmla="*/ 601 h 601"/>
                <a:gd name="T26" fmla="*/ 467 w 725"/>
                <a:gd name="T27" fmla="*/ 594 h 601"/>
                <a:gd name="T28" fmla="*/ 517 w 725"/>
                <a:gd name="T29" fmla="*/ 580 h 601"/>
                <a:gd name="T30" fmla="*/ 563 w 725"/>
                <a:gd name="T31" fmla="*/ 559 h 601"/>
                <a:gd name="T32" fmla="*/ 607 w 725"/>
                <a:gd name="T33" fmla="*/ 533 h 601"/>
                <a:gd name="T34" fmla="*/ 647 w 725"/>
                <a:gd name="T35" fmla="*/ 502 h 601"/>
                <a:gd name="T36" fmla="*/ 683 w 725"/>
                <a:gd name="T37" fmla="*/ 464 h 601"/>
                <a:gd name="T38" fmla="*/ 713 w 725"/>
                <a:gd name="T39" fmla="*/ 424 h 601"/>
                <a:gd name="T40" fmla="*/ 725 w 725"/>
                <a:gd name="T41" fmla="*/ 395 h 601"/>
                <a:gd name="T42" fmla="*/ 713 w 725"/>
                <a:gd name="T43" fmla="*/ 412 h 601"/>
                <a:gd name="T44" fmla="*/ 683 w 725"/>
                <a:gd name="T45" fmla="*/ 454 h 601"/>
                <a:gd name="T46" fmla="*/ 647 w 725"/>
                <a:gd name="T47" fmla="*/ 491 h 601"/>
                <a:gd name="T48" fmla="*/ 607 w 725"/>
                <a:gd name="T49" fmla="*/ 523 h 601"/>
                <a:gd name="T50" fmla="*/ 565 w 725"/>
                <a:gd name="T51" fmla="*/ 550 h 601"/>
                <a:gd name="T52" fmla="*/ 517 w 725"/>
                <a:gd name="T53" fmla="*/ 571 h 601"/>
                <a:gd name="T54" fmla="*/ 467 w 725"/>
                <a:gd name="T55" fmla="*/ 586 h 601"/>
                <a:gd name="T56" fmla="*/ 414 w 725"/>
                <a:gd name="T57" fmla="*/ 592 h 601"/>
                <a:gd name="T58" fmla="*/ 349 w 725"/>
                <a:gd name="T59" fmla="*/ 592 h 601"/>
                <a:gd name="T60" fmla="*/ 273 w 725"/>
                <a:gd name="T61" fmla="*/ 578 h 601"/>
                <a:gd name="T62" fmla="*/ 206 w 725"/>
                <a:gd name="T63" fmla="*/ 548 h 601"/>
                <a:gd name="T64" fmla="*/ 145 w 725"/>
                <a:gd name="T65" fmla="*/ 508 h 601"/>
                <a:gd name="T66" fmla="*/ 94 w 725"/>
                <a:gd name="T67" fmla="*/ 456 h 601"/>
                <a:gd name="T68" fmla="*/ 52 w 725"/>
                <a:gd name="T69" fmla="*/ 395 h 601"/>
                <a:gd name="T70" fmla="*/ 25 w 725"/>
                <a:gd name="T71" fmla="*/ 327 h 601"/>
                <a:gd name="T72" fmla="*/ 8 w 725"/>
                <a:gd name="T73" fmla="*/ 254 h 601"/>
                <a:gd name="T74" fmla="*/ 8 w 725"/>
                <a:gd name="T75" fmla="*/ 185 h 601"/>
                <a:gd name="T76" fmla="*/ 17 w 725"/>
                <a:gd name="T77" fmla="*/ 128 h 601"/>
                <a:gd name="T78" fmla="*/ 33 w 725"/>
                <a:gd name="T79" fmla="*/ 73 h 601"/>
                <a:gd name="T80" fmla="*/ 59 w 725"/>
                <a:gd name="T81" fmla="*/ 23 h 601"/>
                <a:gd name="T82" fmla="*/ 67 w 725"/>
                <a:gd name="T83" fmla="*/ 2 h 6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5"/>
                <a:gd name="T127" fmla="*/ 0 h 601"/>
                <a:gd name="T128" fmla="*/ 725 w 725"/>
                <a:gd name="T129" fmla="*/ 601 h 60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5" h="601">
                  <a:moveTo>
                    <a:pt x="61" y="4"/>
                  </a:moveTo>
                  <a:lnTo>
                    <a:pt x="48" y="27"/>
                  </a:lnTo>
                  <a:lnTo>
                    <a:pt x="35" y="52"/>
                  </a:lnTo>
                  <a:lnTo>
                    <a:pt x="25" y="77"/>
                  </a:lnTo>
                  <a:lnTo>
                    <a:pt x="17" y="103"/>
                  </a:lnTo>
                  <a:lnTo>
                    <a:pt x="8" y="130"/>
                  </a:lnTo>
                  <a:lnTo>
                    <a:pt x="4" y="157"/>
                  </a:lnTo>
                  <a:lnTo>
                    <a:pt x="0" y="185"/>
                  </a:lnTo>
                  <a:lnTo>
                    <a:pt x="0" y="214"/>
                  </a:lnTo>
                  <a:lnTo>
                    <a:pt x="2" y="254"/>
                  </a:lnTo>
                  <a:lnTo>
                    <a:pt x="8" y="292"/>
                  </a:lnTo>
                  <a:lnTo>
                    <a:pt x="17" y="330"/>
                  </a:lnTo>
                  <a:lnTo>
                    <a:pt x="29" y="365"/>
                  </a:lnTo>
                  <a:lnTo>
                    <a:pt x="46" y="399"/>
                  </a:lnTo>
                  <a:lnTo>
                    <a:pt x="65" y="430"/>
                  </a:lnTo>
                  <a:lnTo>
                    <a:pt x="88" y="460"/>
                  </a:lnTo>
                  <a:lnTo>
                    <a:pt x="113" y="487"/>
                  </a:lnTo>
                  <a:lnTo>
                    <a:pt x="141" y="512"/>
                  </a:lnTo>
                  <a:lnTo>
                    <a:pt x="170" y="536"/>
                  </a:lnTo>
                  <a:lnTo>
                    <a:pt x="202" y="554"/>
                  </a:lnTo>
                  <a:lnTo>
                    <a:pt x="235" y="571"/>
                  </a:lnTo>
                  <a:lnTo>
                    <a:pt x="271" y="584"/>
                  </a:lnTo>
                  <a:lnTo>
                    <a:pt x="309" y="594"/>
                  </a:lnTo>
                  <a:lnTo>
                    <a:pt x="347" y="599"/>
                  </a:lnTo>
                  <a:lnTo>
                    <a:pt x="387" y="601"/>
                  </a:lnTo>
                  <a:lnTo>
                    <a:pt x="414" y="601"/>
                  </a:lnTo>
                  <a:lnTo>
                    <a:pt x="441" y="599"/>
                  </a:lnTo>
                  <a:lnTo>
                    <a:pt x="467" y="594"/>
                  </a:lnTo>
                  <a:lnTo>
                    <a:pt x="492" y="588"/>
                  </a:lnTo>
                  <a:lnTo>
                    <a:pt x="517" y="580"/>
                  </a:lnTo>
                  <a:lnTo>
                    <a:pt x="540" y="569"/>
                  </a:lnTo>
                  <a:lnTo>
                    <a:pt x="563" y="559"/>
                  </a:lnTo>
                  <a:lnTo>
                    <a:pt x="586" y="546"/>
                  </a:lnTo>
                  <a:lnTo>
                    <a:pt x="607" y="533"/>
                  </a:lnTo>
                  <a:lnTo>
                    <a:pt x="628" y="517"/>
                  </a:lnTo>
                  <a:lnTo>
                    <a:pt x="647" y="502"/>
                  </a:lnTo>
                  <a:lnTo>
                    <a:pt x="666" y="483"/>
                  </a:lnTo>
                  <a:lnTo>
                    <a:pt x="683" y="464"/>
                  </a:lnTo>
                  <a:lnTo>
                    <a:pt x="698" y="445"/>
                  </a:lnTo>
                  <a:lnTo>
                    <a:pt x="713" y="424"/>
                  </a:lnTo>
                  <a:lnTo>
                    <a:pt x="725" y="403"/>
                  </a:lnTo>
                  <a:lnTo>
                    <a:pt x="725" y="395"/>
                  </a:lnTo>
                  <a:lnTo>
                    <a:pt x="725" y="388"/>
                  </a:lnTo>
                  <a:lnTo>
                    <a:pt x="713" y="412"/>
                  </a:lnTo>
                  <a:lnTo>
                    <a:pt x="698" y="433"/>
                  </a:lnTo>
                  <a:lnTo>
                    <a:pt x="683" y="454"/>
                  </a:lnTo>
                  <a:lnTo>
                    <a:pt x="666" y="472"/>
                  </a:lnTo>
                  <a:lnTo>
                    <a:pt x="647" y="491"/>
                  </a:lnTo>
                  <a:lnTo>
                    <a:pt x="628" y="508"/>
                  </a:lnTo>
                  <a:lnTo>
                    <a:pt x="607" y="523"/>
                  </a:lnTo>
                  <a:lnTo>
                    <a:pt x="586" y="538"/>
                  </a:lnTo>
                  <a:lnTo>
                    <a:pt x="565" y="550"/>
                  </a:lnTo>
                  <a:lnTo>
                    <a:pt x="542" y="561"/>
                  </a:lnTo>
                  <a:lnTo>
                    <a:pt x="517" y="571"/>
                  </a:lnTo>
                  <a:lnTo>
                    <a:pt x="492" y="580"/>
                  </a:lnTo>
                  <a:lnTo>
                    <a:pt x="467" y="586"/>
                  </a:lnTo>
                  <a:lnTo>
                    <a:pt x="441" y="590"/>
                  </a:lnTo>
                  <a:lnTo>
                    <a:pt x="414" y="592"/>
                  </a:lnTo>
                  <a:lnTo>
                    <a:pt x="387" y="594"/>
                  </a:lnTo>
                  <a:lnTo>
                    <a:pt x="349" y="592"/>
                  </a:lnTo>
                  <a:lnTo>
                    <a:pt x="311" y="586"/>
                  </a:lnTo>
                  <a:lnTo>
                    <a:pt x="273" y="578"/>
                  </a:lnTo>
                  <a:lnTo>
                    <a:pt x="239" y="565"/>
                  </a:lnTo>
                  <a:lnTo>
                    <a:pt x="206" y="548"/>
                  </a:lnTo>
                  <a:lnTo>
                    <a:pt x="174" y="529"/>
                  </a:lnTo>
                  <a:lnTo>
                    <a:pt x="145" y="508"/>
                  </a:lnTo>
                  <a:lnTo>
                    <a:pt x="117" y="483"/>
                  </a:lnTo>
                  <a:lnTo>
                    <a:pt x="94" y="456"/>
                  </a:lnTo>
                  <a:lnTo>
                    <a:pt x="71" y="426"/>
                  </a:lnTo>
                  <a:lnTo>
                    <a:pt x="52" y="395"/>
                  </a:lnTo>
                  <a:lnTo>
                    <a:pt x="38" y="361"/>
                  </a:lnTo>
                  <a:lnTo>
                    <a:pt x="25" y="327"/>
                  </a:lnTo>
                  <a:lnTo>
                    <a:pt x="14" y="292"/>
                  </a:lnTo>
                  <a:lnTo>
                    <a:pt x="8" y="254"/>
                  </a:lnTo>
                  <a:lnTo>
                    <a:pt x="6" y="214"/>
                  </a:lnTo>
                  <a:lnTo>
                    <a:pt x="8" y="185"/>
                  </a:lnTo>
                  <a:lnTo>
                    <a:pt x="12" y="155"/>
                  </a:lnTo>
                  <a:lnTo>
                    <a:pt x="17" y="128"/>
                  </a:lnTo>
                  <a:lnTo>
                    <a:pt x="25" y="101"/>
                  </a:lnTo>
                  <a:lnTo>
                    <a:pt x="33" y="73"/>
                  </a:lnTo>
                  <a:lnTo>
                    <a:pt x="46" y="48"/>
                  </a:lnTo>
                  <a:lnTo>
                    <a:pt x="59" y="23"/>
                  </a:lnTo>
                  <a:lnTo>
                    <a:pt x="73" y="0"/>
                  </a:lnTo>
                  <a:lnTo>
                    <a:pt x="67" y="2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E8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3" name="Freeform 783"/>
            <p:cNvSpPr>
              <a:spLocks/>
            </p:cNvSpPr>
            <p:nvPr/>
          </p:nvSpPr>
          <p:spPr bwMode="auto">
            <a:xfrm>
              <a:off x="4330" y="1778"/>
              <a:ext cx="721" cy="601"/>
            </a:xfrm>
            <a:custGeom>
              <a:avLst/>
              <a:gdLst>
                <a:gd name="T0" fmla="*/ 48 w 721"/>
                <a:gd name="T1" fmla="*/ 27 h 601"/>
                <a:gd name="T2" fmla="*/ 25 w 721"/>
                <a:gd name="T3" fmla="*/ 77 h 601"/>
                <a:gd name="T4" fmla="*/ 8 w 721"/>
                <a:gd name="T5" fmla="*/ 130 h 601"/>
                <a:gd name="T6" fmla="*/ 0 w 721"/>
                <a:gd name="T7" fmla="*/ 187 h 601"/>
                <a:gd name="T8" fmla="*/ 2 w 721"/>
                <a:gd name="T9" fmla="*/ 256 h 601"/>
                <a:gd name="T10" fmla="*/ 17 w 721"/>
                <a:gd name="T11" fmla="*/ 329 h 601"/>
                <a:gd name="T12" fmla="*/ 46 w 721"/>
                <a:gd name="T13" fmla="*/ 399 h 601"/>
                <a:gd name="T14" fmla="*/ 86 w 721"/>
                <a:gd name="T15" fmla="*/ 460 h 601"/>
                <a:gd name="T16" fmla="*/ 139 w 721"/>
                <a:gd name="T17" fmla="*/ 512 h 601"/>
                <a:gd name="T18" fmla="*/ 200 w 721"/>
                <a:gd name="T19" fmla="*/ 554 h 601"/>
                <a:gd name="T20" fmla="*/ 269 w 721"/>
                <a:gd name="T21" fmla="*/ 582 h 601"/>
                <a:gd name="T22" fmla="*/ 343 w 721"/>
                <a:gd name="T23" fmla="*/ 598 h 601"/>
                <a:gd name="T24" fmla="*/ 410 w 721"/>
                <a:gd name="T25" fmla="*/ 598 h 601"/>
                <a:gd name="T26" fmla="*/ 463 w 721"/>
                <a:gd name="T27" fmla="*/ 592 h 601"/>
                <a:gd name="T28" fmla="*/ 513 w 721"/>
                <a:gd name="T29" fmla="*/ 577 h 601"/>
                <a:gd name="T30" fmla="*/ 559 w 721"/>
                <a:gd name="T31" fmla="*/ 556 h 601"/>
                <a:gd name="T32" fmla="*/ 603 w 721"/>
                <a:gd name="T33" fmla="*/ 529 h 601"/>
                <a:gd name="T34" fmla="*/ 643 w 721"/>
                <a:gd name="T35" fmla="*/ 498 h 601"/>
                <a:gd name="T36" fmla="*/ 679 w 721"/>
                <a:gd name="T37" fmla="*/ 462 h 601"/>
                <a:gd name="T38" fmla="*/ 709 w 721"/>
                <a:gd name="T39" fmla="*/ 420 h 601"/>
                <a:gd name="T40" fmla="*/ 721 w 721"/>
                <a:gd name="T41" fmla="*/ 390 h 601"/>
                <a:gd name="T42" fmla="*/ 706 w 721"/>
                <a:gd name="T43" fmla="*/ 407 h 601"/>
                <a:gd name="T44" fmla="*/ 677 w 721"/>
                <a:gd name="T45" fmla="*/ 449 h 601"/>
                <a:gd name="T46" fmla="*/ 643 w 721"/>
                <a:gd name="T47" fmla="*/ 487 h 601"/>
                <a:gd name="T48" fmla="*/ 603 w 721"/>
                <a:gd name="T49" fmla="*/ 521 h 601"/>
                <a:gd name="T50" fmla="*/ 561 w 721"/>
                <a:gd name="T51" fmla="*/ 548 h 601"/>
                <a:gd name="T52" fmla="*/ 513 w 721"/>
                <a:gd name="T53" fmla="*/ 569 h 601"/>
                <a:gd name="T54" fmla="*/ 463 w 721"/>
                <a:gd name="T55" fmla="*/ 584 h 601"/>
                <a:gd name="T56" fmla="*/ 410 w 721"/>
                <a:gd name="T57" fmla="*/ 592 h 601"/>
                <a:gd name="T58" fmla="*/ 345 w 721"/>
                <a:gd name="T59" fmla="*/ 590 h 601"/>
                <a:gd name="T60" fmla="*/ 271 w 721"/>
                <a:gd name="T61" fmla="*/ 575 h 601"/>
                <a:gd name="T62" fmla="*/ 204 w 721"/>
                <a:gd name="T63" fmla="*/ 546 h 601"/>
                <a:gd name="T64" fmla="*/ 143 w 721"/>
                <a:gd name="T65" fmla="*/ 506 h 601"/>
                <a:gd name="T66" fmla="*/ 92 w 721"/>
                <a:gd name="T67" fmla="*/ 456 h 601"/>
                <a:gd name="T68" fmla="*/ 52 w 721"/>
                <a:gd name="T69" fmla="*/ 395 h 601"/>
                <a:gd name="T70" fmla="*/ 23 w 721"/>
                <a:gd name="T71" fmla="*/ 327 h 601"/>
                <a:gd name="T72" fmla="*/ 8 w 721"/>
                <a:gd name="T73" fmla="*/ 254 h 601"/>
                <a:gd name="T74" fmla="*/ 8 w 721"/>
                <a:gd name="T75" fmla="*/ 187 h 601"/>
                <a:gd name="T76" fmla="*/ 17 w 721"/>
                <a:gd name="T77" fmla="*/ 128 h 601"/>
                <a:gd name="T78" fmla="*/ 36 w 721"/>
                <a:gd name="T79" fmla="*/ 73 h 601"/>
                <a:gd name="T80" fmla="*/ 61 w 721"/>
                <a:gd name="T81" fmla="*/ 23 h 601"/>
                <a:gd name="T82" fmla="*/ 69 w 721"/>
                <a:gd name="T83" fmla="*/ 2 h 6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1"/>
                <a:gd name="T127" fmla="*/ 0 h 601"/>
                <a:gd name="T128" fmla="*/ 721 w 721"/>
                <a:gd name="T129" fmla="*/ 601 h 60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1" h="601">
                  <a:moveTo>
                    <a:pt x="63" y="4"/>
                  </a:moveTo>
                  <a:lnTo>
                    <a:pt x="48" y="27"/>
                  </a:lnTo>
                  <a:lnTo>
                    <a:pt x="36" y="52"/>
                  </a:lnTo>
                  <a:lnTo>
                    <a:pt x="25" y="77"/>
                  </a:lnTo>
                  <a:lnTo>
                    <a:pt x="17" y="103"/>
                  </a:lnTo>
                  <a:lnTo>
                    <a:pt x="8" y="130"/>
                  </a:lnTo>
                  <a:lnTo>
                    <a:pt x="4" y="159"/>
                  </a:lnTo>
                  <a:lnTo>
                    <a:pt x="0" y="187"/>
                  </a:lnTo>
                  <a:lnTo>
                    <a:pt x="0" y="216"/>
                  </a:lnTo>
                  <a:lnTo>
                    <a:pt x="2" y="256"/>
                  </a:lnTo>
                  <a:lnTo>
                    <a:pt x="6" y="294"/>
                  </a:lnTo>
                  <a:lnTo>
                    <a:pt x="17" y="329"/>
                  </a:lnTo>
                  <a:lnTo>
                    <a:pt x="29" y="365"/>
                  </a:lnTo>
                  <a:lnTo>
                    <a:pt x="46" y="399"/>
                  </a:lnTo>
                  <a:lnTo>
                    <a:pt x="65" y="430"/>
                  </a:lnTo>
                  <a:lnTo>
                    <a:pt x="86" y="460"/>
                  </a:lnTo>
                  <a:lnTo>
                    <a:pt x="111" y="487"/>
                  </a:lnTo>
                  <a:lnTo>
                    <a:pt x="139" y="512"/>
                  </a:lnTo>
                  <a:lnTo>
                    <a:pt x="168" y="533"/>
                  </a:lnTo>
                  <a:lnTo>
                    <a:pt x="200" y="554"/>
                  </a:lnTo>
                  <a:lnTo>
                    <a:pt x="233" y="569"/>
                  </a:lnTo>
                  <a:lnTo>
                    <a:pt x="269" y="582"/>
                  </a:lnTo>
                  <a:lnTo>
                    <a:pt x="305" y="592"/>
                  </a:lnTo>
                  <a:lnTo>
                    <a:pt x="343" y="598"/>
                  </a:lnTo>
                  <a:lnTo>
                    <a:pt x="383" y="601"/>
                  </a:lnTo>
                  <a:lnTo>
                    <a:pt x="410" y="598"/>
                  </a:lnTo>
                  <a:lnTo>
                    <a:pt x="437" y="596"/>
                  </a:lnTo>
                  <a:lnTo>
                    <a:pt x="463" y="592"/>
                  </a:lnTo>
                  <a:lnTo>
                    <a:pt x="488" y="586"/>
                  </a:lnTo>
                  <a:lnTo>
                    <a:pt x="513" y="577"/>
                  </a:lnTo>
                  <a:lnTo>
                    <a:pt x="536" y="567"/>
                  </a:lnTo>
                  <a:lnTo>
                    <a:pt x="559" y="556"/>
                  </a:lnTo>
                  <a:lnTo>
                    <a:pt x="582" y="544"/>
                  </a:lnTo>
                  <a:lnTo>
                    <a:pt x="603" y="529"/>
                  </a:lnTo>
                  <a:lnTo>
                    <a:pt x="624" y="514"/>
                  </a:lnTo>
                  <a:lnTo>
                    <a:pt x="643" y="498"/>
                  </a:lnTo>
                  <a:lnTo>
                    <a:pt x="662" y="481"/>
                  </a:lnTo>
                  <a:lnTo>
                    <a:pt x="679" y="462"/>
                  </a:lnTo>
                  <a:lnTo>
                    <a:pt x="694" y="441"/>
                  </a:lnTo>
                  <a:lnTo>
                    <a:pt x="709" y="420"/>
                  </a:lnTo>
                  <a:lnTo>
                    <a:pt x="721" y="397"/>
                  </a:lnTo>
                  <a:lnTo>
                    <a:pt x="721" y="390"/>
                  </a:lnTo>
                  <a:lnTo>
                    <a:pt x="719" y="384"/>
                  </a:lnTo>
                  <a:lnTo>
                    <a:pt x="706" y="407"/>
                  </a:lnTo>
                  <a:lnTo>
                    <a:pt x="694" y="428"/>
                  </a:lnTo>
                  <a:lnTo>
                    <a:pt x="677" y="449"/>
                  </a:lnTo>
                  <a:lnTo>
                    <a:pt x="662" y="468"/>
                  </a:lnTo>
                  <a:lnTo>
                    <a:pt x="643" y="487"/>
                  </a:lnTo>
                  <a:lnTo>
                    <a:pt x="624" y="504"/>
                  </a:lnTo>
                  <a:lnTo>
                    <a:pt x="603" y="521"/>
                  </a:lnTo>
                  <a:lnTo>
                    <a:pt x="582" y="535"/>
                  </a:lnTo>
                  <a:lnTo>
                    <a:pt x="561" y="548"/>
                  </a:lnTo>
                  <a:lnTo>
                    <a:pt x="538" y="559"/>
                  </a:lnTo>
                  <a:lnTo>
                    <a:pt x="513" y="569"/>
                  </a:lnTo>
                  <a:lnTo>
                    <a:pt x="490" y="577"/>
                  </a:lnTo>
                  <a:lnTo>
                    <a:pt x="463" y="584"/>
                  </a:lnTo>
                  <a:lnTo>
                    <a:pt x="437" y="588"/>
                  </a:lnTo>
                  <a:lnTo>
                    <a:pt x="410" y="592"/>
                  </a:lnTo>
                  <a:lnTo>
                    <a:pt x="383" y="592"/>
                  </a:lnTo>
                  <a:lnTo>
                    <a:pt x="345" y="590"/>
                  </a:lnTo>
                  <a:lnTo>
                    <a:pt x="307" y="584"/>
                  </a:lnTo>
                  <a:lnTo>
                    <a:pt x="271" y="575"/>
                  </a:lnTo>
                  <a:lnTo>
                    <a:pt x="238" y="563"/>
                  </a:lnTo>
                  <a:lnTo>
                    <a:pt x="204" y="546"/>
                  </a:lnTo>
                  <a:lnTo>
                    <a:pt x="172" y="527"/>
                  </a:lnTo>
                  <a:lnTo>
                    <a:pt x="143" y="506"/>
                  </a:lnTo>
                  <a:lnTo>
                    <a:pt x="118" y="483"/>
                  </a:lnTo>
                  <a:lnTo>
                    <a:pt x="92" y="456"/>
                  </a:lnTo>
                  <a:lnTo>
                    <a:pt x="71" y="426"/>
                  </a:lnTo>
                  <a:lnTo>
                    <a:pt x="52" y="395"/>
                  </a:lnTo>
                  <a:lnTo>
                    <a:pt x="36" y="363"/>
                  </a:lnTo>
                  <a:lnTo>
                    <a:pt x="23" y="327"/>
                  </a:lnTo>
                  <a:lnTo>
                    <a:pt x="15" y="292"/>
                  </a:lnTo>
                  <a:lnTo>
                    <a:pt x="8" y="254"/>
                  </a:lnTo>
                  <a:lnTo>
                    <a:pt x="6" y="216"/>
                  </a:lnTo>
                  <a:lnTo>
                    <a:pt x="8" y="187"/>
                  </a:lnTo>
                  <a:lnTo>
                    <a:pt x="10" y="157"/>
                  </a:lnTo>
                  <a:lnTo>
                    <a:pt x="17" y="128"/>
                  </a:lnTo>
                  <a:lnTo>
                    <a:pt x="25" y="100"/>
                  </a:lnTo>
                  <a:lnTo>
                    <a:pt x="36" y="73"/>
                  </a:lnTo>
                  <a:lnTo>
                    <a:pt x="46" y="48"/>
                  </a:lnTo>
                  <a:lnTo>
                    <a:pt x="61" y="23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E9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4" name="Freeform 784"/>
            <p:cNvSpPr>
              <a:spLocks/>
            </p:cNvSpPr>
            <p:nvPr/>
          </p:nvSpPr>
          <p:spPr bwMode="auto">
            <a:xfrm>
              <a:off x="4332" y="1775"/>
              <a:ext cx="719" cy="599"/>
            </a:xfrm>
            <a:custGeom>
              <a:avLst/>
              <a:gdLst>
                <a:gd name="T0" fmla="*/ 53 w 719"/>
                <a:gd name="T1" fmla="*/ 28 h 599"/>
                <a:gd name="T2" fmla="*/ 27 w 719"/>
                <a:gd name="T3" fmla="*/ 78 h 599"/>
                <a:gd name="T4" fmla="*/ 11 w 719"/>
                <a:gd name="T5" fmla="*/ 133 h 599"/>
                <a:gd name="T6" fmla="*/ 2 w 719"/>
                <a:gd name="T7" fmla="*/ 190 h 599"/>
                <a:gd name="T8" fmla="*/ 2 w 719"/>
                <a:gd name="T9" fmla="*/ 259 h 599"/>
                <a:gd name="T10" fmla="*/ 19 w 719"/>
                <a:gd name="T11" fmla="*/ 332 h 599"/>
                <a:gd name="T12" fmla="*/ 46 w 719"/>
                <a:gd name="T13" fmla="*/ 400 h 599"/>
                <a:gd name="T14" fmla="*/ 88 w 719"/>
                <a:gd name="T15" fmla="*/ 461 h 599"/>
                <a:gd name="T16" fmla="*/ 139 w 719"/>
                <a:gd name="T17" fmla="*/ 513 h 599"/>
                <a:gd name="T18" fmla="*/ 200 w 719"/>
                <a:gd name="T19" fmla="*/ 553 h 599"/>
                <a:gd name="T20" fmla="*/ 267 w 719"/>
                <a:gd name="T21" fmla="*/ 583 h 599"/>
                <a:gd name="T22" fmla="*/ 343 w 719"/>
                <a:gd name="T23" fmla="*/ 597 h 599"/>
                <a:gd name="T24" fmla="*/ 408 w 719"/>
                <a:gd name="T25" fmla="*/ 597 h 599"/>
                <a:gd name="T26" fmla="*/ 461 w 719"/>
                <a:gd name="T27" fmla="*/ 591 h 599"/>
                <a:gd name="T28" fmla="*/ 511 w 719"/>
                <a:gd name="T29" fmla="*/ 576 h 599"/>
                <a:gd name="T30" fmla="*/ 559 w 719"/>
                <a:gd name="T31" fmla="*/ 555 h 599"/>
                <a:gd name="T32" fmla="*/ 601 w 719"/>
                <a:gd name="T33" fmla="*/ 528 h 599"/>
                <a:gd name="T34" fmla="*/ 641 w 719"/>
                <a:gd name="T35" fmla="*/ 496 h 599"/>
                <a:gd name="T36" fmla="*/ 677 w 719"/>
                <a:gd name="T37" fmla="*/ 459 h 599"/>
                <a:gd name="T38" fmla="*/ 707 w 719"/>
                <a:gd name="T39" fmla="*/ 417 h 599"/>
                <a:gd name="T40" fmla="*/ 717 w 719"/>
                <a:gd name="T41" fmla="*/ 387 h 599"/>
                <a:gd name="T42" fmla="*/ 704 w 719"/>
                <a:gd name="T43" fmla="*/ 404 h 599"/>
                <a:gd name="T44" fmla="*/ 675 w 719"/>
                <a:gd name="T45" fmla="*/ 446 h 599"/>
                <a:gd name="T46" fmla="*/ 641 w 719"/>
                <a:gd name="T47" fmla="*/ 486 h 599"/>
                <a:gd name="T48" fmla="*/ 601 w 719"/>
                <a:gd name="T49" fmla="*/ 517 h 599"/>
                <a:gd name="T50" fmla="*/ 559 w 719"/>
                <a:gd name="T51" fmla="*/ 547 h 599"/>
                <a:gd name="T52" fmla="*/ 511 w 719"/>
                <a:gd name="T53" fmla="*/ 568 h 599"/>
                <a:gd name="T54" fmla="*/ 461 w 719"/>
                <a:gd name="T55" fmla="*/ 583 h 599"/>
                <a:gd name="T56" fmla="*/ 408 w 719"/>
                <a:gd name="T57" fmla="*/ 591 h 599"/>
                <a:gd name="T58" fmla="*/ 343 w 719"/>
                <a:gd name="T59" fmla="*/ 589 h 599"/>
                <a:gd name="T60" fmla="*/ 269 w 719"/>
                <a:gd name="T61" fmla="*/ 574 h 599"/>
                <a:gd name="T62" fmla="*/ 204 w 719"/>
                <a:gd name="T63" fmla="*/ 547 h 599"/>
                <a:gd name="T64" fmla="*/ 143 w 719"/>
                <a:gd name="T65" fmla="*/ 507 h 599"/>
                <a:gd name="T66" fmla="*/ 93 w 719"/>
                <a:gd name="T67" fmla="*/ 456 h 599"/>
                <a:gd name="T68" fmla="*/ 53 w 719"/>
                <a:gd name="T69" fmla="*/ 398 h 599"/>
                <a:gd name="T70" fmla="*/ 25 w 719"/>
                <a:gd name="T71" fmla="*/ 330 h 599"/>
                <a:gd name="T72" fmla="*/ 11 w 719"/>
                <a:gd name="T73" fmla="*/ 257 h 599"/>
                <a:gd name="T74" fmla="*/ 11 w 719"/>
                <a:gd name="T75" fmla="*/ 190 h 599"/>
                <a:gd name="T76" fmla="*/ 19 w 719"/>
                <a:gd name="T77" fmla="*/ 131 h 599"/>
                <a:gd name="T78" fmla="*/ 38 w 719"/>
                <a:gd name="T79" fmla="*/ 74 h 599"/>
                <a:gd name="T80" fmla="*/ 65 w 719"/>
                <a:gd name="T81" fmla="*/ 24 h 599"/>
                <a:gd name="T82" fmla="*/ 74 w 719"/>
                <a:gd name="T83" fmla="*/ 3 h 5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19"/>
                <a:gd name="T127" fmla="*/ 0 h 599"/>
                <a:gd name="T128" fmla="*/ 719 w 719"/>
                <a:gd name="T129" fmla="*/ 599 h 59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19" h="599">
                  <a:moveTo>
                    <a:pt x="67" y="5"/>
                  </a:moveTo>
                  <a:lnTo>
                    <a:pt x="53" y="28"/>
                  </a:lnTo>
                  <a:lnTo>
                    <a:pt x="40" y="53"/>
                  </a:lnTo>
                  <a:lnTo>
                    <a:pt x="27" y="78"/>
                  </a:lnTo>
                  <a:lnTo>
                    <a:pt x="19" y="106"/>
                  </a:lnTo>
                  <a:lnTo>
                    <a:pt x="11" y="133"/>
                  </a:lnTo>
                  <a:lnTo>
                    <a:pt x="6" y="160"/>
                  </a:lnTo>
                  <a:lnTo>
                    <a:pt x="2" y="190"/>
                  </a:lnTo>
                  <a:lnTo>
                    <a:pt x="0" y="219"/>
                  </a:lnTo>
                  <a:lnTo>
                    <a:pt x="2" y="259"/>
                  </a:lnTo>
                  <a:lnTo>
                    <a:pt x="8" y="297"/>
                  </a:lnTo>
                  <a:lnTo>
                    <a:pt x="19" y="332"/>
                  </a:lnTo>
                  <a:lnTo>
                    <a:pt x="32" y="366"/>
                  </a:lnTo>
                  <a:lnTo>
                    <a:pt x="46" y="400"/>
                  </a:lnTo>
                  <a:lnTo>
                    <a:pt x="65" y="431"/>
                  </a:lnTo>
                  <a:lnTo>
                    <a:pt x="88" y="461"/>
                  </a:lnTo>
                  <a:lnTo>
                    <a:pt x="111" y="488"/>
                  </a:lnTo>
                  <a:lnTo>
                    <a:pt x="139" y="513"/>
                  </a:lnTo>
                  <a:lnTo>
                    <a:pt x="168" y="534"/>
                  </a:lnTo>
                  <a:lnTo>
                    <a:pt x="200" y="553"/>
                  </a:lnTo>
                  <a:lnTo>
                    <a:pt x="233" y="570"/>
                  </a:lnTo>
                  <a:lnTo>
                    <a:pt x="267" y="583"/>
                  </a:lnTo>
                  <a:lnTo>
                    <a:pt x="305" y="591"/>
                  </a:lnTo>
                  <a:lnTo>
                    <a:pt x="343" y="597"/>
                  </a:lnTo>
                  <a:lnTo>
                    <a:pt x="381" y="599"/>
                  </a:lnTo>
                  <a:lnTo>
                    <a:pt x="408" y="597"/>
                  </a:lnTo>
                  <a:lnTo>
                    <a:pt x="435" y="595"/>
                  </a:lnTo>
                  <a:lnTo>
                    <a:pt x="461" y="591"/>
                  </a:lnTo>
                  <a:lnTo>
                    <a:pt x="486" y="585"/>
                  </a:lnTo>
                  <a:lnTo>
                    <a:pt x="511" y="576"/>
                  </a:lnTo>
                  <a:lnTo>
                    <a:pt x="536" y="566"/>
                  </a:lnTo>
                  <a:lnTo>
                    <a:pt x="559" y="555"/>
                  </a:lnTo>
                  <a:lnTo>
                    <a:pt x="580" y="543"/>
                  </a:lnTo>
                  <a:lnTo>
                    <a:pt x="601" y="528"/>
                  </a:lnTo>
                  <a:lnTo>
                    <a:pt x="622" y="513"/>
                  </a:lnTo>
                  <a:lnTo>
                    <a:pt x="641" y="496"/>
                  </a:lnTo>
                  <a:lnTo>
                    <a:pt x="660" y="477"/>
                  </a:lnTo>
                  <a:lnTo>
                    <a:pt x="677" y="459"/>
                  </a:lnTo>
                  <a:lnTo>
                    <a:pt x="692" y="438"/>
                  </a:lnTo>
                  <a:lnTo>
                    <a:pt x="707" y="417"/>
                  </a:lnTo>
                  <a:lnTo>
                    <a:pt x="719" y="393"/>
                  </a:lnTo>
                  <a:lnTo>
                    <a:pt x="717" y="387"/>
                  </a:lnTo>
                  <a:lnTo>
                    <a:pt x="717" y="381"/>
                  </a:lnTo>
                  <a:lnTo>
                    <a:pt x="704" y="404"/>
                  </a:lnTo>
                  <a:lnTo>
                    <a:pt x="690" y="427"/>
                  </a:lnTo>
                  <a:lnTo>
                    <a:pt x="675" y="446"/>
                  </a:lnTo>
                  <a:lnTo>
                    <a:pt x="658" y="467"/>
                  </a:lnTo>
                  <a:lnTo>
                    <a:pt x="641" y="486"/>
                  </a:lnTo>
                  <a:lnTo>
                    <a:pt x="622" y="503"/>
                  </a:lnTo>
                  <a:lnTo>
                    <a:pt x="601" y="517"/>
                  </a:lnTo>
                  <a:lnTo>
                    <a:pt x="580" y="532"/>
                  </a:lnTo>
                  <a:lnTo>
                    <a:pt x="559" y="547"/>
                  </a:lnTo>
                  <a:lnTo>
                    <a:pt x="536" y="557"/>
                  </a:lnTo>
                  <a:lnTo>
                    <a:pt x="511" y="568"/>
                  </a:lnTo>
                  <a:lnTo>
                    <a:pt x="488" y="576"/>
                  </a:lnTo>
                  <a:lnTo>
                    <a:pt x="461" y="583"/>
                  </a:lnTo>
                  <a:lnTo>
                    <a:pt x="435" y="587"/>
                  </a:lnTo>
                  <a:lnTo>
                    <a:pt x="408" y="591"/>
                  </a:lnTo>
                  <a:lnTo>
                    <a:pt x="381" y="591"/>
                  </a:lnTo>
                  <a:lnTo>
                    <a:pt x="343" y="589"/>
                  </a:lnTo>
                  <a:lnTo>
                    <a:pt x="305" y="585"/>
                  </a:lnTo>
                  <a:lnTo>
                    <a:pt x="269" y="574"/>
                  </a:lnTo>
                  <a:lnTo>
                    <a:pt x="236" y="562"/>
                  </a:lnTo>
                  <a:lnTo>
                    <a:pt x="204" y="547"/>
                  </a:lnTo>
                  <a:lnTo>
                    <a:pt x="172" y="528"/>
                  </a:lnTo>
                  <a:lnTo>
                    <a:pt x="143" y="507"/>
                  </a:lnTo>
                  <a:lnTo>
                    <a:pt x="118" y="482"/>
                  </a:lnTo>
                  <a:lnTo>
                    <a:pt x="93" y="456"/>
                  </a:lnTo>
                  <a:lnTo>
                    <a:pt x="71" y="427"/>
                  </a:lnTo>
                  <a:lnTo>
                    <a:pt x="53" y="398"/>
                  </a:lnTo>
                  <a:lnTo>
                    <a:pt x="38" y="364"/>
                  </a:lnTo>
                  <a:lnTo>
                    <a:pt x="25" y="330"/>
                  </a:lnTo>
                  <a:lnTo>
                    <a:pt x="17" y="295"/>
                  </a:lnTo>
                  <a:lnTo>
                    <a:pt x="11" y="257"/>
                  </a:lnTo>
                  <a:lnTo>
                    <a:pt x="8" y="219"/>
                  </a:lnTo>
                  <a:lnTo>
                    <a:pt x="11" y="190"/>
                  </a:lnTo>
                  <a:lnTo>
                    <a:pt x="13" y="158"/>
                  </a:lnTo>
                  <a:lnTo>
                    <a:pt x="19" y="131"/>
                  </a:lnTo>
                  <a:lnTo>
                    <a:pt x="27" y="101"/>
                  </a:lnTo>
                  <a:lnTo>
                    <a:pt x="38" y="74"/>
                  </a:lnTo>
                  <a:lnTo>
                    <a:pt x="50" y="49"/>
                  </a:lnTo>
                  <a:lnTo>
                    <a:pt x="65" y="24"/>
                  </a:lnTo>
                  <a:lnTo>
                    <a:pt x="80" y="0"/>
                  </a:lnTo>
                  <a:lnTo>
                    <a:pt x="74" y="3"/>
                  </a:lnTo>
                  <a:lnTo>
                    <a:pt x="67" y="5"/>
                  </a:lnTo>
                  <a:close/>
                </a:path>
              </a:pathLst>
            </a:custGeom>
            <a:solidFill>
              <a:srgbClr val="E9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5" name="Freeform 785"/>
            <p:cNvSpPr>
              <a:spLocks/>
            </p:cNvSpPr>
            <p:nvPr/>
          </p:nvSpPr>
          <p:spPr bwMode="auto">
            <a:xfrm>
              <a:off x="4336" y="1773"/>
              <a:ext cx="713" cy="597"/>
            </a:xfrm>
            <a:custGeom>
              <a:avLst/>
              <a:gdLst>
                <a:gd name="T0" fmla="*/ 55 w 713"/>
                <a:gd name="T1" fmla="*/ 28 h 597"/>
                <a:gd name="T2" fmla="*/ 30 w 713"/>
                <a:gd name="T3" fmla="*/ 78 h 597"/>
                <a:gd name="T4" fmla="*/ 11 w 713"/>
                <a:gd name="T5" fmla="*/ 133 h 597"/>
                <a:gd name="T6" fmla="*/ 2 w 713"/>
                <a:gd name="T7" fmla="*/ 192 h 597"/>
                <a:gd name="T8" fmla="*/ 2 w 713"/>
                <a:gd name="T9" fmla="*/ 259 h 597"/>
                <a:gd name="T10" fmla="*/ 17 w 713"/>
                <a:gd name="T11" fmla="*/ 332 h 597"/>
                <a:gd name="T12" fmla="*/ 46 w 713"/>
                <a:gd name="T13" fmla="*/ 400 h 597"/>
                <a:gd name="T14" fmla="*/ 86 w 713"/>
                <a:gd name="T15" fmla="*/ 461 h 597"/>
                <a:gd name="T16" fmla="*/ 137 w 713"/>
                <a:gd name="T17" fmla="*/ 511 h 597"/>
                <a:gd name="T18" fmla="*/ 198 w 713"/>
                <a:gd name="T19" fmla="*/ 551 h 597"/>
                <a:gd name="T20" fmla="*/ 265 w 713"/>
                <a:gd name="T21" fmla="*/ 580 h 597"/>
                <a:gd name="T22" fmla="*/ 339 w 713"/>
                <a:gd name="T23" fmla="*/ 595 h 597"/>
                <a:gd name="T24" fmla="*/ 404 w 713"/>
                <a:gd name="T25" fmla="*/ 597 h 597"/>
                <a:gd name="T26" fmla="*/ 457 w 713"/>
                <a:gd name="T27" fmla="*/ 589 h 597"/>
                <a:gd name="T28" fmla="*/ 507 w 713"/>
                <a:gd name="T29" fmla="*/ 574 h 597"/>
                <a:gd name="T30" fmla="*/ 555 w 713"/>
                <a:gd name="T31" fmla="*/ 553 h 597"/>
                <a:gd name="T32" fmla="*/ 597 w 713"/>
                <a:gd name="T33" fmla="*/ 526 h 597"/>
                <a:gd name="T34" fmla="*/ 637 w 713"/>
                <a:gd name="T35" fmla="*/ 492 h 597"/>
                <a:gd name="T36" fmla="*/ 671 w 713"/>
                <a:gd name="T37" fmla="*/ 454 h 597"/>
                <a:gd name="T38" fmla="*/ 700 w 713"/>
                <a:gd name="T39" fmla="*/ 412 h 597"/>
                <a:gd name="T40" fmla="*/ 713 w 713"/>
                <a:gd name="T41" fmla="*/ 383 h 597"/>
                <a:gd name="T42" fmla="*/ 698 w 713"/>
                <a:gd name="T43" fmla="*/ 400 h 597"/>
                <a:gd name="T44" fmla="*/ 671 w 713"/>
                <a:gd name="T45" fmla="*/ 444 h 597"/>
                <a:gd name="T46" fmla="*/ 637 w 713"/>
                <a:gd name="T47" fmla="*/ 482 h 597"/>
                <a:gd name="T48" fmla="*/ 600 w 713"/>
                <a:gd name="T49" fmla="*/ 515 h 597"/>
                <a:gd name="T50" fmla="*/ 555 w 713"/>
                <a:gd name="T51" fmla="*/ 545 h 597"/>
                <a:gd name="T52" fmla="*/ 509 w 713"/>
                <a:gd name="T53" fmla="*/ 566 h 597"/>
                <a:gd name="T54" fmla="*/ 459 w 713"/>
                <a:gd name="T55" fmla="*/ 580 h 597"/>
                <a:gd name="T56" fmla="*/ 404 w 713"/>
                <a:gd name="T57" fmla="*/ 589 h 597"/>
                <a:gd name="T58" fmla="*/ 339 w 713"/>
                <a:gd name="T59" fmla="*/ 587 h 597"/>
                <a:gd name="T60" fmla="*/ 267 w 713"/>
                <a:gd name="T61" fmla="*/ 574 h 597"/>
                <a:gd name="T62" fmla="*/ 202 w 713"/>
                <a:gd name="T63" fmla="*/ 545 h 597"/>
                <a:gd name="T64" fmla="*/ 143 w 713"/>
                <a:gd name="T65" fmla="*/ 505 h 597"/>
                <a:gd name="T66" fmla="*/ 93 w 713"/>
                <a:gd name="T67" fmla="*/ 456 h 597"/>
                <a:gd name="T68" fmla="*/ 53 w 713"/>
                <a:gd name="T69" fmla="*/ 398 h 597"/>
                <a:gd name="T70" fmla="*/ 25 w 713"/>
                <a:gd name="T71" fmla="*/ 330 h 597"/>
                <a:gd name="T72" fmla="*/ 11 w 713"/>
                <a:gd name="T73" fmla="*/ 259 h 597"/>
                <a:gd name="T74" fmla="*/ 9 w 713"/>
                <a:gd name="T75" fmla="*/ 189 h 597"/>
                <a:gd name="T76" fmla="*/ 19 w 713"/>
                <a:gd name="T77" fmla="*/ 131 h 597"/>
                <a:gd name="T78" fmla="*/ 38 w 713"/>
                <a:gd name="T79" fmla="*/ 76 h 597"/>
                <a:gd name="T80" fmla="*/ 65 w 713"/>
                <a:gd name="T81" fmla="*/ 23 h 597"/>
                <a:gd name="T82" fmla="*/ 76 w 713"/>
                <a:gd name="T83" fmla="*/ 2 h 5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13"/>
                <a:gd name="T127" fmla="*/ 0 h 597"/>
                <a:gd name="T128" fmla="*/ 713 w 713"/>
                <a:gd name="T129" fmla="*/ 597 h 5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13" h="597">
                  <a:moveTo>
                    <a:pt x="70" y="5"/>
                  </a:moveTo>
                  <a:lnTo>
                    <a:pt x="55" y="28"/>
                  </a:lnTo>
                  <a:lnTo>
                    <a:pt x="40" y="53"/>
                  </a:lnTo>
                  <a:lnTo>
                    <a:pt x="30" y="78"/>
                  </a:lnTo>
                  <a:lnTo>
                    <a:pt x="19" y="105"/>
                  </a:lnTo>
                  <a:lnTo>
                    <a:pt x="11" y="133"/>
                  </a:lnTo>
                  <a:lnTo>
                    <a:pt x="4" y="162"/>
                  </a:lnTo>
                  <a:lnTo>
                    <a:pt x="2" y="192"/>
                  </a:lnTo>
                  <a:lnTo>
                    <a:pt x="0" y="221"/>
                  </a:lnTo>
                  <a:lnTo>
                    <a:pt x="2" y="259"/>
                  </a:lnTo>
                  <a:lnTo>
                    <a:pt x="9" y="297"/>
                  </a:lnTo>
                  <a:lnTo>
                    <a:pt x="17" y="332"/>
                  </a:lnTo>
                  <a:lnTo>
                    <a:pt x="30" y="368"/>
                  </a:lnTo>
                  <a:lnTo>
                    <a:pt x="46" y="400"/>
                  </a:lnTo>
                  <a:lnTo>
                    <a:pt x="65" y="431"/>
                  </a:lnTo>
                  <a:lnTo>
                    <a:pt x="86" y="461"/>
                  </a:lnTo>
                  <a:lnTo>
                    <a:pt x="112" y="488"/>
                  </a:lnTo>
                  <a:lnTo>
                    <a:pt x="137" y="511"/>
                  </a:lnTo>
                  <a:lnTo>
                    <a:pt x="166" y="532"/>
                  </a:lnTo>
                  <a:lnTo>
                    <a:pt x="198" y="551"/>
                  </a:lnTo>
                  <a:lnTo>
                    <a:pt x="232" y="568"/>
                  </a:lnTo>
                  <a:lnTo>
                    <a:pt x="265" y="580"/>
                  </a:lnTo>
                  <a:lnTo>
                    <a:pt x="301" y="589"/>
                  </a:lnTo>
                  <a:lnTo>
                    <a:pt x="339" y="595"/>
                  </a:lnTo>
                  <a:lnTo>
                    <a:pt x="377" y="597"/>
                  </a:lnTo>
                  <a:lnTo>
                    <a:pt x="404" y="597"/>
                  </a:lnTo>
                  <a:lnTo>
                    <a:pt x="431" y="593"/>
                  </a:lnTo>
                  <a:lnTo>
                    <a:pt x="457" y="589"/>
                  </a:lnTo>
                  <a:lnTo>
                    <a:pt x="484" y="582"/>
                  </a:lnTo>
                  <a:lnTo>
                    <a:pt x="507" y="574"/>
                  </a:lnTo>
                  <a:lnTo>
                    <a:pt x="532" y="564"/>
                  </a:lnTo>
                  <a:lnTo>
                    <a:pt x="555" y="553"/>
                  </a:lnTo>
                  <a:lnTo>
                    <a:pt x="576" y="540"/>
                  </a:lnTo>
                  <a:lnTo>
                    <a:pt x="597" y="526"/>
                  </a:lnTo>
                  <a:lnTo>
                    <a:pt x="618" y="509"/>
                  </a:lnTo>
                  <a:lnTo>
                    <a:pt x="637" y="492"/>
                  </a:lnTo>
                  <a:lnTo>
                    <a:pt x="656" y="473"/>
                  </a:lnTo>
                  <a:lnTo>
                    <a:pt x="671" y="454"/>
                  </a:lnTo>
                  <a:lnTo>
                    <a:pt x="688" y="433"/>
                  </a:lnTo>
                  <a:lnTo>
                    <a:pt x="700" y="412"/>
                  </a:lnTo>
                  <a:lnTo>
                    <a:pt x="713" y="389"/>
                  </a:lnTo>
                  <a:lnTo>
                    <a:pt x="713" y="383"/>
                  </a:lnTo>
                  <a:lnTo>
                    <a:pt x="711" y="376"/>
                  </a:lnTo>
                  <a:lnTo>
                    <a:pt x="698" y="400"/>
                  </a:lnTo>
                  <a:lnTo>
                    <a:pt x="686" y="423"/>
                  </a:lnTo>
                  <a:lnTo>
                    <a:pt x="671" y="444"/>
                  </a:lnTo>
                  <a:lnTo>
                    <a:pt x="654" y="463"/>
                  </a:lnTo>
                  <a:lnTo>
                    <a:pt x="637" y="482"/>
                  </a:lnTo>
                  <a:lnTo>
                    <a:pt x="618" y="498"/>
                  </a:lnTo>
                  <a:lnTo>
                    <a:pt x="600" y="515"/>
                  </a:lnTo>
                  <a:lnTo>
                    <a:pt x="576" y="530"/>
                  </a:lnTo>
                  <a:lnTo>
                    <a:pt x="555" y="545"/>
                  </a:lnTo>
                  <a:lnTo>
                    <a:pt x="532" y="555"/>
                  </a:lnTo>
                  <a:lnTo>
                    <a:pt x="509" y="566"/>
                  </a:lnTo>
                  <a:lnTo>
                    <a:pt x="484" y="574"/>
                  </a:lnTo>
                  <a:lnTo>
                    <a:pt x="459" y="580"/>
                  </a:lnTo>
                  <a:lnTo>
                    <a:pt x="431" y="585"/>
                  </a:lnTo>
                  <a:lnTo>
                    <a:pt x="404" y="589"/>
                  </a:lnTo>
                  <a:lnTo>
                    <a:pt x="377" y="589"/>
                  </a:lnTo>
                  <a:lnTo>
                    <a:pt x="339" y="587"/>
                  </a:lnTo>
                  <a:lnTo>
                    <a:pt x="303" y="582"/>
                  </a:lnTo>
                  <a:lnTo>
                    <a:pt x="267" y="574"/>
                  </a:lnTo>
                  <a:lnTo>
                    <a:pt x="234" y="561"/>
                  </a:lnTo>
                  <a:lnTo>
                    <a:pt x="202" y="545"/>
                  </a:lnTo>
                  <a:lnTo>
                    <a:pt x="171" y="526"/>
                  </a:lnTo>
                  <a:lnTo>
                    <a:pt x="143" y="505"/>
                  </a:lnTo>
                  <a:lnTo>
                    <a:pt x="116" y="482"/>
                  </a:lnTo>
                  <a:lnTo>
                    <a:pt x="93" y="456"/>
                  </a:lnTo>
                  <a:lnTo>
                    <a:pt x="72" y="427"/>
                  </a:lnTo>
                  <a:lnTo>
                    <a:pt x="53" y="398"/>
                  </a:lnTo>
                  <a:lnTo>
                    <a:pt x="38" y="364"/>
                  </a:lnTo>
                  <a:lnTo>
                    <a:pt x="25" y="330"/>
                  </a:lnTo>
                  <a:lnTo>
                    <a:pt x="15" y="295"/>
                  </a:lnTo>
                  <a:lnTo>
                    <a:pt x="11" y="259"/>
                  </a:lnTo>
                  <a:lnTo>
                    <a:pt x="9" y="221"/>
                  </a:lnTo>
                  <a:lnTo>
                    <a:pt x="9" y="189"/>
                  </a:lnTo>
                  <a:lnTo>
                    <a:pt x="13" y="160"/>
                  </a:lnTo>
                  <a:lnTo>
                    <a:pt x="19" y="131"/>
                  </a:lnTo>
                  <a:lnTo>
                    <a:pt x="28" y="103"/>
                  </a:lnTo>
                  <a:lnTo>
                    <a:pt x="38" y="76"/>
                  </a:lnTo>
                  <a:lnTo>
                    <a:pt x="51" y="49"/>
                  </a:lnTo>
                  <a:lnTo>
                    <a:pt x="65" y="23"/>
                  </a:lnTo>
                  <a:lnTo>
                    <a:pt x="82" y="0"/>
                  </a:lnTo>
                  <a:lnTo>
                    <a:pt x="76" y="2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9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6" name="Freeform 786"/>
            <p:cNvSpPr>
              <a:spLocks/>
            </p:cNvSpPr>
            <p:nvPr/>
          </p:nvSpPr>
          <p:spPr bwMode="auto">
            <a:xfrm>
              <a:off x="4340" y="1771"/>
              <a:ext cx="709" cy="595"/>
            </a:xfrm>
            <a:custGeom>
              <a:avLst/>
              <a:gdLst>
                <a:gd name="T0" fmla="*/ 57 w 709"/>
                <a:gd name="T1" fmla="*/ 28 h 595"/>
                <a:gd name="T2" fmla="*/ 30 w 709"/>
                <a:gd name="T3" fmla="*/ 78 h 595"/>
                <a:gd name="T4" fmla="*/ 11 w 709"/>
                <a:gd name="T5" fmla="*/ 135 h 595"/>
                <a:gd name="T6" fmla="*/ 3 w 709"/>
                <a:gd name="T7" fmla="*/ 194 h 595"/>
                <a:gd name="T8" fmla="*/ 3 w 709"/>
                <a:gd name="T9" fmla="*/ 261 h 595"/>
                <a:gd name="T10" fmla="*/ 17 w 709"/>
                <a:gd name="T11" fmla="*/ 334 h 595"/>
                <a:gd name="T12" fmla="*/ 45 w 709"/>
                <a:gd name="T13" fmla="*/ 402 h 595"/>
                <a:gd name="T14" fmla="*/ 85 w 709"/>
                <a:gd name="T15" fmla="*/ 460 h 595"/>
                <a:gd name="T16" fmla="*/ 135 w 709"/>
                <a:gd name="T17" fmla="*/ 511 h 595"/>
                <a:gd name="T18" fmla="*/ 196 w 709"/>
                <a:gd name="T19" fmla="*/ 551 h 595"/>
                <a:gd name="T20" fmla="*/ 261 w 709"/>
                <a:gd name="T21" fmla="*/ 578 h 595"/>
                <a:gd name="T22" fmla="*/ 335 w 709"/>
                <a:gd name="T23" fmla="*/ 593 h 595"/>
                <a:gd name="T24" fmla="*/ 400 w 709"/>
                <a:gd name="T25" fmla="*/ 595 h 595"/>
                <a:gd name="T26" fmla="*/ 453 w 709"/>
                <a:gd name="T27" fmla="*/ 587 h 595"/>
                <a:gd name="T28" fmla="*/ 503 w 709"/>
                <a:gd name="T29" fmla="*/ 572 h 595"/>
                <a:gd name="T30" fmla="*/ 551 w 709"/>
                <a:gd name="T31" fmla="*/ 551 h 595"/>
                <a:gd name="T32" fmla="*/ 593 w 709"/>
                <a:gd name="T33" fmla="*/ 521 h 595"/>
                <a:gd name="T34" fmla="*/ 633 w 709"/>
                <a:gd name="T35" fmla="*/ 490 h 595"/>
                <a:gd name="T36" fmla="*/ 667 w 709"/>
                <a:gd name="T37" fmla="*/ 450 h 595"/>
                <a:gd name="T38" fmla="*/ 696 w 709"/>
                <a:gd name="T39" fmla="*/ 408 h 595"/>
                <a:gd name="T40" fmla="*/ 707 w 709"/>
                <a:gd name="T41" fmla="*/ 378 h 595"/>
                <a:gd name="T42" fmla="*/ 694 w 709"/>
                <a:gd name="T43" fmla="*/ 395 h 595"/>
                <a:gd name="T44" fmla="*/ 667 w 709"/>
                <a:gd name="T45" fmla="*/ 439 h 595"/>
                <a:gd name="T46" fmla="*/ 633 w 709"/>
                <a:gd name="T47" fmla="*/ 479 h 595"/>
                <a:gd name="T48" fmla="*/ 596 w 709"/>
                <a:gd name="T49" fmla="*/ 513 h 595"/>
                <a:gd name="T50" fmla="*/ 551 w 709"/>
                <a:gd name="T51" fmla="*/ 540 h 595"/>
                <a:gd name="T52" fmla="*/ 505 w 709"/>
                <a:gd name="T53" fmla="*/ 563 h 595"/>
                <a:gd name="T54" fmla="*/ 455 w 709"/>
                <a:gd name="T55" fmla="*/ 578 h 595"/>
                <a:gd name="T56" fmla="*/ 400 w 709"/>
                <a:gd name="T57" fmla="*/ 587 h 595"/>
                <a:gd name="T58" fmla="*/ 335 w 709"/>
                <a:gd name="T59" fmla="*/ 587 h 595"/>
                <a:gd name="T60" fmla="*/ 265 w 709"/>
                <a:gd name="T61" fmla="*/ 572 h 595"/>
                <a:gd name="T62" fmla="*/ 198 w 709"/>
                <a:gd name="T63" fmla="*/ 545 h 595"/>
                <a:gd name="T64" fmla="*/ 141 w 709"/>
                <a:gd name="T65" fmla="*/ 505 h 595"/>
                <a:gd name="T66" fmla="*/ 91 w 709"/>
                <a:gd name="T67" fmla="*/ 454 h 595"/>
                <a:gd name="T68" fmla="*/ 53 w 709"/>
                <a:gd name="T69" fmla="*/ 397 h 595"/>
                <a:gd name="T70" fmla="*/ 24 w 709"/>
                <a:gd name="T71" fmla="*/ 332 h 595"/>
                <a:gd name="T72" fmla="*/ 11 w 709"/>
                <a:gd name="T73" fmla="*/ 261 h 595"/>
                <a:gd name="T74" fmla="*/ 9 w 709"/>
                <a:gd name="T75" fmla="*/ 191 h 595"/>
                <a:gd name="T76" fmla="*/ 19 w 709"/>
                <a:gd name="T77" fmla="*/ 133 h 595"/>
                <a:gd name="T78" fmla="*/ 40 w 709"/>
                <a:gd name="T79" fmla="*/ 76 h 595"/>
                <a:gd name="T80" fmla="*/ 68 w 709"/>
                <a:gd name="T81" fmla="*/ 23 h 595"/>
                <a:gd name="T82" fmla="*/ 78 w 709"/>
                <a:gd name="T83" fmla="*/ 2 h 59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09"/>
                <a:gd name="T127" fmla="*/ 0 h 595"/>
                <a:gd name="T128" fmla="*/ 709 w 709"/>
                <a:gd name="T129" fmla="*/ 595 h 59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09" h="595">
                  <a:moveTo>
                    <a:pt x="72" y="4"/>
                  </a:moveTo>
                  <a:lnTo>
                    <a:pt x="57" y="28"/>
                  </a:lnTo>
                  <a:lnTo>
                    <a:pt x="42" y="53"/>
                  </a:lnTo>
                  <a:lnTo>
                    <a:pt x="30" y="78"/>
                  </a:lnTo>
                  <a:lnTo>
                    <a:pt x="19" y="105"/>
                  </a:lnTo>
                  <a:lnTo>
                    <a:pt x="11" y="135"/>
                  </a:lnTo>
                  <a:lnTo>
                    <a:pt x="5" y="162"/>
                  </a:lnTo>
                  <a:lnTo>
                    <a:pt x="3" y="194"/>
                  </a:lnTo>
                  <a:lnTo>
                    <a:pt x="0" y="223"/>
                  </a:lnTo>
                  <a:lnTo>
                    <a:pt x="3" y="261"/>
                  </a:lnTo>
                  <a:lnTo>
                    <a:pt x="9" y="299"/>
                  </a:lnTo>
                  <a:lnTo>
                    <a:pt x="17" y="334"/>
                  </a:lnTo>
                  <a:lnTo>
                    <a:pt x="30" y="368"/>
                  </a:lnTo>
                  <a:lnTo>
                    <a:pt x="45" y="402"/>
                  </a:lnTo>
                  <a:lnTo>
                    <a:pt x="63" y="431"/>
                  </a:lnTo>
                  <a:lnTo>
                    <a:pt x="85" y="460"/>
                  </a:lnTo>
                  <a:lnTo>
                    <a:pt x="110" y="486"/>
                  </a:lnTo>
                  <a:lnTo>
                    <a:pt x="135" y="511"/>
                  </a:lnTo>
                  <a:lnTo>
                    <a:pt x="164" y="532"/>
                  </a:lnTo>
                  <a:lnTo>
                    <a:pt x="196" y="551"/>
                  </a:lnTo>
                  <a:lnTo>
                    <a:pt x="228" y="566"/>
                  </a:lnTo>
                  <a:lnTo>
                    <a:pt x="261" y="578"/>
                  </a:lnTo>
                  <a:lnTo>
                    <a:pt x="297" y="589"/>
                  </a:lnTo>
                  <a:lnTo>
                    <a:pt x="335" y="593"/>
                  </a:lnTo>
                  <a:lnTo>
                    <a:pt x="373" y="595"/>
                  </a:lnTo>
                  <a:lnTo>
                    <a:pt x="400" y="595"/>
                  </a:lnTo>
                  <a:lnTo>
                    <a:pt x="427" y="591"/>
                  </a:lnTo>
                  <a:lnTo>
                    <a:pt x="453" y="587"/>
                  </a:lnTo>
                  <a:lnTo>
                    <a:pt x="480" y="580"/>
                  </a:lnTo>
                  <a:lnTo>
                    <a:pt x="503" y="572"/>
                  </a:lnTo>
                  <a:lnTo>
                    <a:pt x="528" y="561"/>
                  </a:lnTo>
                  <a:lnTo>
                    <a:pt x="551" y="551"/>
                  </a:lnTo>
                  <a:lnTo>
                    <a:pt x="572" y="536"/>
                  </a:lnTo>
                  <a:lnTo>
                    <a:pt x="593" y="521"/>
                  </a:lnTo>
                  <a:lnTo>
                    <a:pt x="614" y="507"/>
                  </a:lnTo>
                  <a:lnTo>
                    <a:pt x="633" y="490"/>
                  </a:lnTo>
                  <a:lnTo>
                    <a:pt x="650" y="471"/>
                  </a:lnTo>
                  <a:lnTo>
                    <a:pt x="667" y="450"/>
                  </a:lnTo>
                  <a:lnTo>
                    <a:pt x="682" y="431"/>
                  </a:lnTo>
                  <a:lnTo>
                    <a:pt x="696" y="408"/>
                  </a:lnTo>
                  <a:lnTo>
                    <a:pt x="709" y="385"/>
                  </a:lnTo>
                  <a:lnTo>
                    <a:pt x="707" y="378"/>
                  </a:lnTo>
                  <a:lnTo>
                    <a:pt x="705" y="372"/>
                  </a:lnTo>
                  <a:lnTo>
                    <a:pt x="694" y="395"/>
                  </a:lnTo>
                  <a:lnTo>
                    <a:pt x="682" y="418"/>
                  </a:lnTo>
                  <a:lnTo>
                    <a:pt x="667" y="439"/>
                  </a:lnTo>
                  <a:lnTo>
                    <a:pt x="650" y="460"/>
                  </a:lnTo>
                  <a:lnTo>
                    <a:pt x="633" y="479"/>
                  </a:lnTo>
                  <a:lnTo>
                    <a:pt x="614" y="496"/>
                  </a:lnTo>
                  <a:lnTo>
                    <a:pt x="596" y="513"/>
                  </a:lnTo>
                  <a:lnTo>
                    <a:pt x="574" y="528"/>
                  </a:lnTo>
                  <a:lnTo>
                    <a:pt x="551" y="540"/>
                  </a:lnTo>
                  <a:lnTo>
                    <a:pt x="528" y="553"/>
                  </a:lnTo>
                  <a:lnTo>
                    <a:pt x="505" y="563"/>
                  </a:lnTo>
                  <a:lnTo>
                    <a:pt x="480" y="572"/>
                  </a:lnTo>
                  <a:lnTo>
                    <a:pt x="455" y="578"/>
                  </a:lnTo>
                  <a:lnTo>
                    <a:pt x="427" y="584"/>
                  </a:lnTo>
                  <a:lnTo>
                    <a:pt x="400" y="587"/>
                  </a:lnTo>
                  <a:lnTo>
                    <a:pt x="373" y="589"/>
                  </a:lnTo>
                  <a:lnTo>
                    <a:pt x="335" y="587"/>
                  </a:lnTo>
                  <a:lnTo>
                    <a:pt x="299" y="580"/>
                  </a:lnTo>
                  <a:lnTo>
                    <a:pt x="265" y="572"/>
                  </a:lnTo>
                  <a:lnTo>
                    <a:pt x="232" y="559"/>
                  </a:lnTo>
                  <a:lnTo>
                    <a:pt x="198" y="545"/>
                  </a:lnTo>
                  <a:lnTo>
                    <a:pt x="169" y="526"/>
                  </a:lnTo>
                  <a:lnTo>
                    <a:pt x="141" y="505"/>
                  </a:lnTo>
                  <a:lnTo>
                    <a:pt x="114" y="481"/>
                  </a:lnTo>
                  <a:lnTo>
                    <a:pt x="91" y="454"/>
                  </a:lnTo>
                  <a:lnTo>
                    <a:pt x="70" y="427"/>
                  </a:lnTo>
                  <a:lnTo>
                    <a:pt x="53" y="397"/>
                  </a:lnTo>
                  <a:lnTo>
                    <a:pt x="36" y="366"/>
                  </a:lnTo>
                  <a:lnTo>
                    <a:pt x="24" y="332"/>
                  </a:lnTo>
                  <a:lnTo>
                    <a:pt x="15" y="297"/>
                  </a:lnTo>
                  <a:lnTo>
                    <a:pt x="11" y="261"/>
                  </a:lnTo>
                  <a:lnTo>
                    <a:pt x="9" y="223"/>
                  </a:lnTo>
                  <a:lnTo>
                    <a:pt x="9" y="191"/>
                  </a:lnTo>
                  <a:lnTo>
                    <a:pt x="13" y="162"/>
                  </a:lnTo>
                  <a:lnTo>
                    <a:pt x="19" y="133"/>
                  </a:lnTo>
                  <a:lnTo>
                    <a:pt x="28" y="103"/>
                  </a:lnTo>
                  <a:lnTo>
                    <a:pt x="40" y="76"/>
                  </a:lnTo>
                  <a:lnTo>
                    <a:pt x="53" y="49"/>
                  </a:lnTo>
                  <a:lnTo>
                    <a:pt x="68" y="23"/>
                  </a:lnTo>
                  <a:lnTo>
                    <a:pt x="85" y="0"/>
                  </a:lnTo>
                  <a:lnTo>
                    <a:pt x="78" y="2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rgbClr val="E9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7" name="Freeform 787"/>
            <p:cNvSpPr>
              <a:spLocks/>
            </p:cNvSpPr>
            <p:nvPr/>
          </p:nvSpPr>
          <p:spPr bwMode="auto">
            <a:xfrm>
              <a:off x="4345" y="1769"/>
              <a:ext cx="702" cy="593"/>
            </a:xfrm>
            <a:custGeom>
              <a:avLst/>
              <a:gdLst>
                <a:gd name="T0" fmla="*/ 56 w 702"/>
                <a:gd name="T1" fmla="*/ 27 h 593"/>
                <a:gd name="T2" fmla="*/ 29 w 702"/>
                <a:gd name="T3" fmla="*/ 80 h 593"/>
                <a:gd name="T4" fmla="*/ 10 w 702"/>
                <a:gd name="T5" fmla="*/ 135 h 593"/>
                <a:gd name="T6" fmla="*/ 0 w 702"/>
                <a:gd name="T7" fmla="*/ 193 h 593"/>
                <a:gd name="T8" fmla="*/ 2 w 702"/>
                <a:gd name="T9" fmla="*/ 263 h 593"/>
                <a:gd name="T10" fmla="*/ 16 w 702"/>
                <a:gd name="T11" fmla="*/ 334 h 593"/>
                <a:gd name="T12" fmla="*/ 44 w 702"/>
                <a:gd name="T13" fmla="*/ 402 h 593"/>
                <a:gd name="T14" fmla="*/ 84 w 702"/>
                <a:gd name="T15" fmla="*/ 460 h 593"/>
                <a:gd name="T16" fmla="*/ 134 w 702"/>
                <a:gd name="T17" fmla="*/ 509 h 593"/>
                <a:gd name="T18" fmla="*/ 193 w 702"/>
                <a:gd name="T19" fmla="*/ 549 h 593"/>
                <a:gd name="T20" fmla="*/ 258 w 702"/>
                <a:gd name="T21" fmla="*/ 578 h 593"/>
                <a:gd name="T22" fmla="*/ 330 w 702"/>
                <a:gd name="T23" fmla="*/ 591 h 593"/>
                <a:gd name="T24" fmla="*/ 395 w 702"/>
                <a:gd name="T25" fmla="*/ 593 h 593"/>
                <a:gd name="T26" fmla="*/ 450 w 702"/>
                <a:gd name="T27" fmla="*/ 584 h 593"/>
                <a:gd name="T28" fmla="*/ 500 w 702"/>
                <a:gd name="T29" fmla="*/ 570 h 593"/>
                <a:gd name="T30" fmla="*/ 546 w 702"/>
                <a:gd name="T31" fmla="*/ 549 h 593"/>
                <a:gd name="T32" fmla="*/ 591 w 702"/>
                <a:gd name="T33" fmla="*/ 519 h 593"/>
                <a:gd name="T34" fmla="*/ 628 w 702"/>
                <a:gd name="T35" fmla="*/ 486 h 593"/>
                <a:gd name="T36" fmla="*/ 662 w 702"/>
                <a:gd name="T37" fmla="*/ 448 h 593"/>
                <a:gd name="T38" fmla="*/ 689 w 702"/>
                <a:gd name="T39" fmla="*/ 404 h 593"/>
                <a:gd name="T40" fmla="*/ 700 w 702"/>
                <a:gd name="T41" fmla="*/ 374 h 593"/>
                <a:gd name="T42" fmla="*/ 687 w 702"/>
                <a:gd name="T43" fmla="*/ 391 h 593"/>
                <a:gd name="T44" fmla="*/ 662 w 702"/>
                <a:gd name="T45" fmla="*/ 435 h 593"/>
                <a:gd name="T46" fmla="*/ 628 w 702"/>
                <a:gd name="T47" fmla="*/ 475 h 593"/>
                <a:gd name="T48" fmla="*/ 591 w 702"/>
                <a:gd name="T49" fmla="*/ 511 h 593"/>
                <a:gd name="T50" fmla="*/ 546 w 702"/>
                <a:gd name="T51" fmla="*/ 538 h 593"/>
                <a:gd name="T52" fmla="*/ 500 w 702"/>
                <a:gd name="T53" fmla="*/ 561 h 593"/>
                <a:gd name="T54" fmla="*/ 450 w 702"/>
                <a:gd name="T55" fmla="*/ 576 h 593"/>
                <a:gd name="T56" fmla="*/ 395 w 702"/>
                <a:gd name="T57" fmla="*/ 584 h 593"/>
                <a:gd name="T58" fmla="*/ 332 w 702"/>
                <a:gd name="T59" fmla="*/ 584 h 593"/>
                <a:gd name="T60" fmla="*/ 260 w 702"/>
                <a:gd name="T61" fmla="*/ 570 h 593"/>
                <a:gd name="T62" fmla="*/ 195 w 702"/>
                <a:gd name="T63" fmla="*/ 542 h 593"/>
                <a:gd name="T64" fmla="*/ 138 w 702"/>
                <a:gd name="T65" fmla="*/ 504 h 593"/>
                <a:gd name="T66" fmla="*/ 90 w 702"/>
                <a:gd name="T67" fmla="*/ 454 h 593"/>
                <a:gd name="T68" fmla="*/ 50 w 702"/>
                <a:gd name="T69" fmla="*/ 397 h 593"/>
                <a:gd name="T70" fmla="*/ 23 w 702"/>
                <a:gd name="T71" fmla="*/ 332 h 593"/>
                <a:gd name="T72" fmla="*/ 8 w 702"/>
                <a:gd name="T73" fmla="*/ 263 h 593"/>
                <a:gd name="T74" fmla="*/ 8 w 702"/>
                <a:gd name="T75" fmla="*/ 193 h 593"/>
                <a:gd name="T76" fmla="*/ 19 w 702"/>
                <a:gd name="T77" fmla="*/ 133 h 593"/>
                <a:gd name="T78" fmla="*/ 40 w 702"/>
                <a:gd name="T79" fmla="*/ 76 h 593"/>
                <a:gd name="T80" fmla="*/ 69 w 702"/>
                <a:gd name="T81" fmla="*/ 23 h 593"/>
                <a:gd name="T82" fmla="*/ 80 w 702"/>
                <a:gd name="T83" fmla="*/ 2 h 5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02"/>
                <a:gd name="T127" fmla="*/ 0 h 593"/>
                <a:gd name="T128" fmla="*/ 702 w 702"/>
                <a:gd name="T129" fmla="*/ 593 h 5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02" h="593">
                  <a:moveTo>
                    <a:pt x="73" y="4"/>
                  </a:moveTo>
                  <a:lnTo>
                    <a:pt x="56" y="27"/>
                  </a:lnTo>
                  <a:lnTo>
                    <a:pt x="42" y="53"/>
                  </a:lnTo>
                  <a:lnTo>
                    <a:pt x="29" y="80"/>
                  </a:lnTo>
                  <a:lnTo>
                    <a:pt x="19" y="107"/>
                  </a:lnTo>
                  <a:lnTo>
                    <a:pt x="10" y="135"/>
                  </a:lnTo>
                  <a:lnTo>
                    <a:pt x="4" y="164"/>
                  </a:lnTo>
                  <a:lnTo>
                    <a:pt x="0" y="193"/>
                  </a:lnTo>
                  <a:lnTo>
                    <a:pt x="0" y="225"/>
                  </a:lnTo>
                  <a:lnTo>
                    <a:pt x="2" y="263"/>
                  </a:lnTo>
                  <a:lnTo>
                    <a:pt x="6" y="299"/>
                  </a:lnTo>
                  <a:lnTo>
                    <a:pt x="16" y="334"/>
                  </a:lnTo>
                  <a:lnTo>
                    <a:pt x="29" y="368"/>
                  </a:lnTo>
                  <a:lnTo>
                    <a:pt x="44" y="402"/>
                  </a:lnTo>
                  <a:lnTo>
                    <a:pt x="63" y="431"/>
                  </a:lnTo>
                  <a:lnTo>
                    <a:pt x="84" y="460"/>
                  </a:lnTo>
                  <a:lnTo>
                    <a:pt x="107" y="486"/>
                  </a:lnTo>
                  <a:lnTo>
                    <a:pt x="134" y="509"/>
                  </a:lnTo>
                  <a:lnTo>
                    <a:pt x="162" y="530"/>
                  </a:lnTo>
                  <a:lnTo>
                    <a:pt x="193" y="549"/>
                  </a:lnTo>
                  <a:lnTo>
                    <a:pt x="225" y="565"/>
                  </a:lnTo>
                  <a:lnTo>
                    <a:pt x="258" y="578"/>
                  </a:lnTo>
                  <a:lnTo>
                    <a:pt x="294" y="586"/>
                  </a:lnTo>
                  <a:lnTo>
                    <a:pt x="330" y="591"/>
                  </a:lnTo>
                  <a:lnTo>
                    <a:pt x="368" y="593"/>
                  </a:lnTo>
                  <a:lnTo>
                    <a:pt x="395" y="593"/>
                  </a:lnTo>
                  <a:lnTo>
                    <a:pt x="422" y="589"/>
                  </a:lnTo>
                  <a:lnTo>
                    <a:pt x="450" y="584"/>
                  </a:lnTo>
                  <a:lnTo>
                    <a:pt x="475" y="578"/>
                  </a:lnTo>
                  <a:lnTo>
                    <a:pt x="500" y="570"/>
                  </a:lnTo>
                  <a:lnTo>
                    <a:pt x="523" y="559"/>
                  </a:lnTo>
                  <a:lnTo>
                    <a:pt x="546" y="549"/>
                  </a:lnTo>
                  <a:lnTo>
                    <a:pt x="567" y="534"/>
                  </a:lnTo>
                  <a:lnTo>
                    <a:pt x="591" y="519"/>
                  </a:lnTo>
                  <a:lnTo>
                    <a:pt x="609" y="502"/>
                  </a:lnTo>
                  <a:lnTo>
                    <a:pt x="628" y="486"/>
                  </a:lnTo>
                  <a:lnTo>
                    <a:pt x="645" y="467"/>
                  </a:lnTo>
                  <a:lnTo>
                    <a:pt x="662" y="448"/>
                  </a:lnTo>
                  <a:lnTo>
                    <a:pt x="677" y="427"/>
                  </a:lnTo>
                  <a:lnTo>
                    <a:pt x="689" y="404"/>
                  </a:lnTo>
                  <a:lnTo>
                    <a:pt x="702" y="380"/>
                  </a:lnTo>
                  <a:lnTo>
                    <a:pt x="700" y="374"/>
                  </a:lnTo>
                  <a:lnTo>
                    <a:pt x="700" y="368"/>
                  </a:lnTo>
                  <a:lnTo>
                    <a:pt x="687" y="391"/>
                  </a:lnTo>
                  <a:lnTo>
                    <a:pt x="675" y="414"/>
                  </a:lnTo>
                  <a:lnTo>
                    <a:pt x="662" y="435"/>
                  </a:lnTo>
                  <a:lnTo>
                    <a:pt x="645" y="456"/>
                  </a:lnTo>
                  <a:lnTo>
                    <a:pt x="628" y="475"/>
                  </a:lnTo>
                  <a:lnTo>
                    <a:pt x="609" y="494"/>
                  </a:lnTo>
                  <a:lnTo>
                    <a:pt x="591" y="511"/>
                  </a:lnTo>
                  <a:lnTo>
                    <a:pt x="569" y="525"/>
                  </a:lnTo>
                  <a:lnTo>
                    <a:pt x="546" y="538"/>
                  </a:lnTo>
                  <a:lnTo>
                    <a:pt x="523" y="551"/>
                  </a:lnTo>
                  <a:lnTo>
                    <a:pt x="500" y="561"/>
                  </a:lnTo>
                  <a:lnTo>
                    <a:pt x="475" y="570"/>
                  </a:lnTo>
                  <a:lnTo>
                    <a:pt x="450" y="576"/>
                  </a:lnTo>
                  <a:lnTo>
                    <a:pt x="422" y="582"/>
                  </a:lnTo>
                  <a:lnTo>
                    <a:pt x="395" y="584"/>
                  </a:lnTo>
                  <a:lnTo>
                    <a:pt x="368" y="586"/>
                  </a:lnTo>
                  <a:lnTo>
                    <a:pt x="332" y="584"/>
                  </a:lnTo>
                  <a:lnTo>
                    <a:pt x="296" y="578"/>
                  </a:lnTo>
                  <a:lnTo>
                    <a:pt x="260" y="570"/>
                  </a:lnTo>
                  <a:lnTo>
                    <a:pt x="227" y="557"/>
                  </a:lnTo>
                  <a:lnTo>
                    <a:pt x="195" y="542"/>
                  </a:lnTo>
                  <a:lnTo>
                    <a:pt x="166" y="523"/>
                  </a:lnTo>
                  <a:lnTo>
                    <a:pt x="138" y="504"/>
                  </a:lnTo>
                  <a:lnTo>
                    <a:pt x="113" y="479"/>
                  </a:lnTo>
                  <a:lnTo>
                    <a:pt x="90" y="454"/>
                  </a:lnTo>
                  <a:lnTo>
                    <a:pt x="69" y="427"/>
                  </a:lnTo>
                  <a:lnTo>
                    <a:pt x="50" y="397"/>
                  </a:lnTo>
                  <a:lnTo>
                    <a:pt x="35" y="366"/>
                  </a:lnTo>
                  <a:lnTo>
                    <a:pt x="23" y="332"/>
                  </a:lnTo>
                  <a:lnTo>
                    <a:pt x="14" y="299"/>
                  </a:lnTo>
                  <a:lnTo>
                    <a:pt x="8" y="263"/>
                  </a:lnTo>
                  <a:lnTo>
                    <a:pt x="6" y="225"/>
                  </a:lnTo>
                  <a:lnTo>
                    <a:pt x="8" y="193"/>
                  </a:lnTo>
                  <a:lnTo>
                    <a:pt x="12" y="162"/>
                  </a:lnTo>
                  <a:lnTo>
                    <a:pt x="19" y="133"/>
                  </a:lnTo>
                  <a:lnTo>
                    <a:pt x="27" y="103"/>
                  </a:lnTo>
                  <a:lnTo>
                    <a:pt x="40" y="76"/>
                  </a:lnTo>
                  <a:lnTo>
                    <a:pt x="52" y="48"/>
                  </a:lnTo>
                  <a:lnTo>
                    <a:pt x="69" y="23"/>
                  </a:lnTo>
                  <a:lnTo>
                    <a:pt x="86" y="0"/>
                  </a:lnTo>
                  <a:lnTo>
                    <a:pt x="80" y="2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E9D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8" name="Freeform 788"/>
            <p:cNvSpPr>
              <a:spLocks/>
            </p:cNvSpPr>
            <p:nvPr/>
          </p:nvSpPr>
          <p:spPr bwMode="auto">
            <a:xfrm>
              <a:off x="4349" y="1767"/>
              <a:ext cx="696" cy="593"/>
            </a:xfrm>
            <a:custGeom>
              <a:avLst/>
              <a:gdLst>
                <a:gd name="T0" fmla="*/ 59 w 696"/>
                <a:gd name="T1" fmla="*/ 27 h 593"/>
                <a:gd name="T2" fmla="*/ 31 w 696"/>
                <a:gd name="T3" fmla="*/ 80 h 593"/>
                <a:gd name="T4" fmla="*/ 10 w 696"/>
                <a:gd name="T5" fmla="*/ 137 h 593"/>
                <a:gd name="T6" fmla="*/ 0 w 696"/>
                <a:gd name="T7" fmla="*/ 195 h 593"/>
                <a:gd name="T8" fmla="*/ 2 w 696"/>
                <a:gd name="T9" fmla="*/ 265 h 593"/>
                <a:gd name="T10" fmla="*/ 15 w 696"/>
                <a:gd name="T11" fmla="*/ 336 h 593"/>
                <a:gd name="T12" fmla="*/ 44 w 696"/>
                <a:gd name="T13" fmla="*/ 401 h 593"/>
                <a:gd name="T14" fmla="*/ 82 w 696"/>
                <a:gd name="T15" fmla="*/ 458 h 593"/>
                <a:gd name="T16" fmla="*/ 132 w 696"/>
                <a:gd name="T17" fmla="*/ 509 h 593"/>
                <a:gd name="T18" fmla="*/ 189 w 696"/>
                <a:gd name="T19" fmla="*/ 549 h 593"/>
                <a:gd name="T20" fmla="*/ 256 w 696"/>
                <a:gd name="T21" fmla="*/ 576 h 593"/>
                <a:gd name="T22" fmla="*/ 326 w 696"/>
                <a:gd name="T23" fmla="*/ 591 h 593"/>
                <a:gd name="T24" fmla="*/ 391 w 696"/>
                <a:gd name="T25" fmla="*/ 591 h 593"/>
                <a:gd name="T26" fmla="*/ 446 w 696"/>
                <a:gd name="T27" fmla="*/ 582 h 593"/>
                <a:gd name="T28" fmla="*/ 496 w 696"/>
                <a:gd name="T29" fmla="*/ 567 h 593"/>
                <a:gd name="T30" fmla="*/ 542 w 696"/>
                <a:gd name="T31" fmla="*/ 544 h 593"/>
                <a:gd name="T32" fmla="*/ 587 w 696"/>
                <a:gd name="T33" fmla="*/ 517 h 593"/>
                <a:gd name="T34" fmla="*/ 624 w 696"/>
                <a:gd name="T35" fmla="*/ 483 h 593"/>
                <a:gd name="T36" fmla="*/ 658 w 696"/>
                <a:gd name="T37" fmla="*/ 443 h 593"/>
                <a:gd name="T38" fmla="*/ 685 w 696"/>
                <a:gd name="T39" fmla="*/ 399 h 593"/>
                <a:gd name="T40" fmla="*/ 696 w 696"/>
                <a:gd name="T41" fmla="*/ 370 h 593"/>
                <a:gd name="T42" fmla="*/ 683 w 696"/>
                <a:gd name="T43" fmla="*/ 387 h 593"/>
                <a:gd name="T44" fmla="*/ 656 w 696"/>
                <a:gd name="T45" fmla="*/ 433 h 593"/>
                <a:gd name="T46" fmla="*/ 624 w 696"/>
                <a:gd name="T47" fmla="*/ 473 h 593"/>
                <a:gd name="T48" fmla="*/ 587 w 696"/>
                <a:gd name="T49" fmla="*/ 506 h 593"/>
                <a:gd name="T50" fmla="*/ 542 w 696"/>
                <a:gd name="T51" fmla="*/ 536 h 593"/>
                <a:gd name="T52" fmla="*/ 496 w 696"/>
                <a:gd name="T53" fmla="*/ 559 h 593"/>
                <a:gd name="T54" fmla="*/ 446 w 696"/>
                <a:gd name="T55" fmla="*/ 576 h 593"/>
                <a:gd name="T56" fmla="*/ 391 w 696"/>
                <a:gd name="T57" fmla="*/ 582 h 593"/>
                <a:gd name="T58" fmla="*/ 328 w 696"/>
                <a:gd name="T59" fmla="*/ 582 h 593"/>
                <a:gd name="T60" fmla="*/ 258 w 696"/>
                <a:gd name="T61" fmla="*/ 567 h 593"/>
                <a:gd name="T62" fmla="*/ 193 w 696"/>
                <a:gd name="T63" fmla="*/ 540 h 593"/>
                <a:gd name="T64" fmla="*/ 137 w 696"/>
                <a:gd name="T65" fmla="*/ 502 h 593"/>
                <a:gd name="T66" fmla="*/ 88 w 696"/>
                <a:gd name="T67" fmla="*/ 454 h 593"/>
                <a:gd name="T68" fmla="*/ 50 w 696"/>
                <a:gd name="T69" fmla="*/ 397 h 593"/>
                <a:gd name="T70" fmla="*/ 23 w 696"/>
                <a:gd name="T71" fmla="*/ 334 h 593"/>
                <a:gd name="T72" fmla="*/ 8 w 696"/>
                <a:gd name="T73" fmla="*/ 263 h 593"/>
                <a:gd name="T74" fmla="*/ 8 w 696"/>
                <a:gd name="T75" fmla="*/ 195 h 593"/>
                <a:gd name="T76" fmla="*/ 19 w 696"/>
                <a:gd name="T77" fmla="*/ 135 h 593"/>
                <a:gd name="T78" fmla="*/ 40 w 696"/>
                <a:gd name="T79" fmla="*/ 76 h 593"/>
                <a:gd name="T80" fmla="*/ 69 w 696"/>
                <a:gd name="T81" fmla="*/ 23 h 593"/>
                <a:gd name="T82" fmla="*/ 82 w 696"/>
                <a:gd name="T83" fmla="*/ 2 h 5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6"/>
                <a:gd name="T127" fmla="*/ 0 h 593"/>
                <a:gd name="T128" fmla="*/ 696 w 696"/>
                <a:gd name="T129" fmla="*/ 593 h 5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6" h="593">
                  <a:moveTo>
                    <a:pt x="76" y="4"/>
                  </a:moveTo>
                  <a:lnTo>
                    <a:pt x="59" y="27"/>
                  </a:lnTo>
                  <a:lnTo>
                    <a:pt x="44" y="53"/>
                  </a:lnTo>
                  <a:lnTo>
                    <a:pt x="31" y="80"/>
                  </a:lnTo>
                  <a:lnTo>
                    <a:pt x="19" y="107"/>
                  </a:lnTo>
                  <a:lnTo>
                    <a:pt x="10" y="137"/>
                  </a:lnTo>
                  <a:lnTo>
                    <a:pt x="4" y="166"/>
                  </a:lnTo>
                  <a:lnTo>
                    <a:pt x="0" y="195"/>
                  </a:lnTo>
                  <a:lnTo>
                    <a:pt x="0" y="227"/>
                  </a:lnTo>
                  <a:lnTo>
                    <a:pt x="2" y="265"/>
                  </a:lnTo>
                  <a:lnTo>
                    <a:pt x="6" y="301"/>
                  </a:lnTo>
                  <a:lnTo>
                    <a:pt x="15" y="336"/>
                  </a:lnTo>
                  <a:lnTo>
                    <a:pt x="27" y="370"/>
                  </a:lnTo>
                  <a:lnTo>
                    <a:pt x="44" y="401"/>
                  </a:lnTo>
                  <a:lnTo>
                    <a:pt x="61" y="431"/>
                  </a:lnTo>
                  <a:lnTo>
                    <a:pt x="82" y="458"/>
                  </a:lnTo>
                  <a:lnTo>
                    <a:pt x="105" y="485"/>
                  </a:lnTo>
                  <a:lnTo>
                    <a:pt x="132" y="509"/>
                  </a:lnTo>
                  <a:lnTo>
                    <a:pt x="160" y="530"/>
                  </a:lnTo>
                  <a:lnTo>
                    <a:pt x="189" y="549"/>
                  </a:lnTo>
                  <a:lnTo>
                    <a:pt x="223" y="563"/>
                  </a:lnTo>
                  <a:lnTo>
                    <a:pt x="256" y="576"/>
                  </a:lnTo>
                  <a:lnTo>
                    <a:pt x="290" y="584"/>
                  </a:lnTo>
                  <a:lnTo>
                    <a:pt x="326" y="591"/>
                  </a:lnTo>
                  <a:lnTo>
                    <a:pt x="364" y="593"/>
                  </a:lnTo>
                  <a:lnTo>
                    <a:pt x="391" y="591"/>
                  </a:lnTo>
                  <a:lnTo>
                    <a:pt x="418" y="588"/>
                  </a:lnTo>
                  <a:lnTo>
                    <a:pt x="446" y="582"/>
                  </a:lnTo>
                  <a:lnTo>
                    <a:pt x="471" y="576"/>
                  </a:lnTo>
                  <a:lnTo>
                    <a:pt x="496" y="567"/>
                  </a:lnTo>
                  <a:lnTo>
                    <a:pt x="519" y="557"/>
                  </a:lnTo>
                  <a:lnTo>
                    <a:pt x="542" y="544"/>
                  </a:lnTo>
                  <a:lnTo>
                    <a:pt x="565" y="532"/>
                  </a:lnTo>
                  <a:lnTo>
                    <a:pt x="587" y="517"/>
                  </a:lnTo>
                  <a:lnTo>
                    <a:pt x="605" y="500"/>
                  </a:lnTo>
                  <a:lnTo>
                    <a:pt x="624" y="483"/>
                  </a:lnTo>
                  <a:lnTo>
                    <a:pt x="641" y="464"/>
                  </a:lnTo>
                  <a:lnTo>
                    <a:pt x="658" y="443"/>
                  </a:lnTo>
                  <a:lnTo>
                    <a:pt x="673" y="422"/>
                  </a:lnTo>
                  <a:lnTo>
                    <a:pt x="685" y="399"/>
                  </a:lnTo>
                  <a:lnTo>
                    <a:pt x="696" y="376"/>
                  </a:lnTo>
                  <a:lnTo>
                    <a:pt x="696" y="370"/>
                  </a:lnTo>
                  <a:lnTo>
                    <a:pt x="694" y="364"/>
                  </a:lnTo>
                  <a:lnTo>
                    <a:pt x="683" y="387"/>
                  </a:lnTo>
                  <a:lnTo>
                    <a:pt x="671" y="410"/>
                  </a:lnTo>
                  <a:lnTo>
                    <a:pt x="656" y="433"/>
                  </a:lnTo>
                  <a:lnTo>
                    <a:pt x="641" y="452"/>
                  </a:lnTo>
                  <a:lnTo>
                    <a:pt x="624" y="473"/>
                  </a:lnTo>
                  <a:lnTo>
                    <a:pt x="605" y="490"/>
                  </a:lnTo>
                  <a:lnTo>
                    <a:pt x="587" y="506"/>
                  </a:lnTo>
                  <a:lnTo>
                    <a:pt x="565" y="523"/>
                  </a:lnTo>
                  <a:lnTo>
                    <a:pt x="542" y="536"/>
                  </a:lnTo>
                  <a:lnTo>
                    <a:pt x="519" y="549"/>
                  </a:lnTo>
                  <a:lnTo>
                    <a:pt x="496" y="559"/>
                  </a:lnTo>
                  <a:lnTo>
                    <a:pt x="471" y="567"/>
                  </a:lnTo>
                  <a:lnTo>
                    <a:pt x="446" y="576"/>
                  </a:lnTo>
                  <a:lnTo>
                    <a:pt x="418" y="580"/>
                  </a:lnTo>
                  <a:lnTo>
                    <a:pt x="391" y="582"/>
                  </a:lnTo>
                  <a:lnTo>
                    <a:pt x="364" y="584"/>
                  </a:lnTo>
                  <a:lnTo>
                    <a:pt x="328" y="582"/>
                  </a:lnTo>
                  <a:lnTo>
                    <a:pt x="292" y="578"/>
                  </a:lnTo>
                  <a:lnTo>
                    <a:pt x="258" y="567"/>
                  </a:lnTo>
                  <a:lnTo>
                    <a:pt x="225" y="557"/>
                  </a:lnTo>
                  <a:lnTo>
                    <a:pt x="193" y="540"/>
                  </a:lnTo>
                  <a:lnTo>
                    <a:pt x="164" y="523"/>
                  </a:lnTo>
                  <a:lnTo>
                    <a:pt x="137" y="502"/>
                  </a:lnTo>
                  <a:lnTo>
                    <a:pt x="111" y="479"/>
                  </a:lnTo>
                  <a:lnTo>
                    <a:pt x="88" y="454"/>
                  </a:lnTo>
                  <a:lnTo>
                    <a:pt x="67" y="427"/>
                  </a:lnTo>
                  <a:lnTo>
                    <a:pt x="50" y="397"/>
                  </a:lnTo>
                  <a:lnTo>
                    <a:pt x="36" y="366"/>
                  </a:lnTo>
                  <a:lnTo>
                    <a:pt x="23" y="334"/>
                  </a:lnTo>
                  <a:lnTo>
                    <a:pt x="15" y="298"/>
                  </a:lnTo>
                  <a:lnTo>
                    <a:pt x="8" y="263"/>
                  </a:lnTo>
                  <a:lnTo>
                    <a:pt x="6" y="227"/>
                  </a:lnTo>
                  <a:lnTo>
                    <a:pt x="8" y="195"/>
                  </a:lnTo>
                  <a:lnTo>
                    <a:pt x="12" y="164"/>
                  </a:lnTo>
                  <a:lnTo>
                    <a:pt x="19" y="135"/>
                  </a:lnTo>
                  <a:lnTo>
                    <a:pt x="29" y="105"/>
                  </a:lnTo>
                  <a:lnTo>
                    <a:pt x="40" y="76"/>
                  </a:lnTo>
                  <a:lnTo>
                    <a:pt x="54" y="50"/>
                  </a:lnTo>
                  <a:lnTo>
                    <a:pt x="69" y="23"/>
                  </a:lnTo>
                  <a:lnTo>
                    <a:pt x="88" y="0"/>
                  </a:lnTo>
                  <a:lnTo>
                    <a:pt x="82" y="2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E9D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29" name="Freeform 789"/>
            <p:cNvSpPr>
              <a:spLocks/>
            </p:cNvSpPr>
            <p:nvPr/>
          </p:nvSpPr>
          <p:spPr bwMode="auto">
            <a:xfrm>
              <a:off x="4351" y="1765"/>
              <a:ext cx="694" cy="590"/>
            </a:xfrm>
            <a:custGeom>
              <a:avLst/>
              <a:gdLst>
                <a:gd name="T0" fmla="*/ 63 w 694"/>
                <a:gd name="T1" fmla="*/ 27 h 590"/>
                <a:gd name="T2" fmla="*/ 34 w 694"/>
                <a:gd name="T3" fmla="*/ 80 h 590"/>
                <a:gd name="T4" fmla="*/ 13 w 694"/>
                <a:gd name="T5" fmla="*/ 137 h 590"/>
                <a:gd name="T6" fmla="*/ 2 w 694"/>
                <a:gd name="T7" fmla="*/ 197 h 590"/>
                <a:gd name="T8" fmla="*/ 2 w 694"/>
                <a:gd name="T9" fmla="*/ 267 h 590"/>
                <a:gd name="T10" fmla="*/ 17 w 694"/>
                <a:gd name="T11" fmla="*/ 336 h 590"/>
                <a:gd name="T12" fmla="*/ 44 w 694"/>
                <a:gd name="T13" fmla="*/ 401 h 590"/>
                <a:gd name="T14" fmla="*/ 84 w 694"/>
                <a:gd name="T15" fmla="*/ 458 h 590"/>
                <a:gd name="T16" fmla="*/ 132 w 694"/>
                <a:gd name="T17" fmla="*/ 508 h 590"/>
                <a:gd name="T18" fmla="*/ 189 w 694"/>
                <a:gd name="T19" fmla="*/ 546 h 590"/>
                <a:gd name="T20" fmla="*/ 254 w 694"/>
                <a:gd name="T21" fmla="*/ 574 h 590"/>
                <a:gd name="T22" fmla="*/ 326 w 694"/>
                <a:gd name="T23" fmla="*/ 588 h 590"/>
                <a:gd name="T24" fmla="*/ 389 w 694"/>
                <a:gd name="T25" fmla="*/ 588 h 590"/>
                <a:gd name="T26" fmla="*/ 444 w 694"/>
                <a:gd name="T27" fmla="*/ 580 h 590"/>
                <a:gd name="T28" fmla="*/ 494 w 694"/>
                <a:gd name="T29" fmla="*/ 565 h 590"/>
                <a:gd name="T30" fmla="*/ 540 w 694"/>
                <a:gd name="T31" fmla="*/ 542 h 590"/>
                <a:gd name="T32" fmla="*/ 585 w 694"/>
                <a:gd name="T33" fmla="*/ 515 h 590"/>
                <a:gd name="T34" fmla="*/ 622 w 694"/>
                <a:gd name="T35" fmla="*/ 479 h 590"/>
                <a:gd name="T36" fmla="*/ 656 w 694"/>
                <a:gd name="T37" fmla="*/ 439 h 590"/>
                <a:gd name="T38" fmla="*/ 681 w 694"/>
                <a:gd name="T39" fmla="*/ 395 h 590"/>
                <a:gd name="T40" fmla="*/ 692 w 694"/>
                <a:gd name="T41" fmla="*/ 366 h 590"/>
                <a:gd name="T42" fmla="*/ 679 w 694"/>
                <a:gd name="T43" fmla="*/ 382 h 590"/>
                <a:gd name="T44" fmla="*/ 654 w 694"/>
                <a:gd name="T45" fmla="*/ 429 h 590"/>
                <a:gd name="T46" fmla="*/ 622 w 694"/>
                <a:gd name="T47" fmla="*/ 469 h 590"/>
                <a:gd name="T48" fmla="*/ 585 w 694"/>
                <a:gd name="T49" fmla="*/ 504 h 590"/>
                <a:gd name="T50" fmla="*/ 540 w 694"/>
                <a:gd name="T51" fmla="*/ 534 h 590"/>
                <a:gd name="T52" fmla="*/ 494 w 694"/>
                <a:gd name="T53" fmla="*/ 557 h 590"/>
                <a:gd name="T54" fmla="*/ 444 w 694"/>
                <a:gd name="T55" fmla="*/ 574 h 590"/>
                <a:gd name="T56" fmla="*/ 389 w 694"/>
                <a:gd name="T57" fmla="*/ 582 h 590"/>
                <a:gd name="T58" fmla="*/ 326 w 694"/>
                <a:gd name="T59" fmla="*/ 580 h 590"/>
                <a:gd name="T60" fmla="*/ 256 w 694"/>
                <a:gd name="T61" fmla="*/ 567 h 590"/>
                <a:gd name="T62" fmla="*/ 193 w 694"/>
                <a:gd name="T63" fmla="*/ 540 h 590"/>
                <a:gd name="T64" fmla="*/ 137 w 694"/>
                <a:gd name="T65" fmla="*/ 502 h 590"/>
                <a:gd name="T66" fmla="*/ 88 w 694"/>
                <a:gd name="T67" fmla="*/ 454 h 590"/>
                <a:gd name="T68" fmla="*/ 50 w 694"/>
                <a:gd name="T69" fmla="*/ 397 h 590"/>
                <a:gd name="T70" fmla="*/ 25 w 694"/>
                <a:gd name="T71" fmla="*/ 334 h 590"/>
                <a:gd name="T72" fmla="*/ 10 w 694"/>
                <a:gd name="T73" fmla="*/ 265 h 590"/>
                <a:gd name="T74" fmla="*/ 10 w 694"/>
                <a:gd name="T75" fmla="*/ 197 h 590"/>
                <a:gd name="T76" fmla="*/ 21 w 694"/>
                <a:gd name="T77" fmla="*/ 134 h 590"/>
                <a:gd name="T78" fmla="*/ 42 w 694"/>
                <a:gd name="T79" fmla="*/ 78 h 590"/>
                <a:gd name="T80" fmla="*/ 74 w 694"/>
                <a:gd name="T81" fmla="*/ 25 h 590"/>
                <a:gd name="T82" fmla="*/ 86 w 694"/>
                <a:gd name="T83" fmla="*/ 2 h 5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4"/>
                <a:gd name="T127" fmla="*/ 0 h 590"/>
                <a:gd name="T128" fmla="*/ 694 w 694"/>
                <a:gd name="T129" fmla="*/ 590 h 5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4" h="590">
                  <a:moveTo>
                    <a:pt x="80" y="4"/>
                  </a:moveTo>
                  <a:lnTo>
                    <a:pt x="63" y="27"/>
                  </a:lnTo>
                  <a:lnTo>
                    <a:pt x="46" y="52"/>
                  </a:lnTo>
                  <a:lnTo>
                    <a:pt x="34" y="80"/>
                  </a:lnTo>
                  <a:lnTo>
                    <a:pt x="21" y="107"/>
                  </a:lnTo>
                  <a:lnTo>
                    <a:pt x="13" y="137"/>
                  </a:lnTo>
                  <a:lnTo>
                    <a:pt x="6" y="166"/>
                  </a:lnTo>
                  <a:lnTo>
                    <a:pt x="2" y="197"/>
                  </a:lnTo>
                  <a:lnTo>
                    <a:pt x="0" y="229"/>
                  </a:lnTo>
                  <a:lnTo>
                    <a:pt x="2" y="267"/>
                  </a:lnTo>
                  <a:lnTo>
                    <a:pt x="8" y="303"/>
                  </a:lnTo>
                  <a:lnTo>
                    <a:pt x="17" y="336"/>
                  </a:lnTo>
                  <a:lnTo>
                    <a:pt x="29" y="370"/>
                  </a:lnTo>
                  <a:lnTo>
                    <a:pt x="44" y="401"/>
                  </a:lnTo>
                  <a:lnTo>
                    <a:pt x="63" y="431"/>
                  </a:lnTo>
                  <a:lnTo>
                    <a:pt x="84" y="458"/>
                  </a:lnTo>
                  <a:lnTo>
                    <a:pt x="107" y="483"/>
                  </a:lnTo>
                  <a:lnTo>
                    <a:pt x="132" y="508"/>
                  </a:lnTo>
                  <a:lnTo>
                    <a:pt x="160" y="527"/>
                  </a:lnTo>
                  <a:lnTo>
                    <a:pt x="189" y="546"/>
                  </a:lnTo>
                  <a:lnTo>
                    <a:pt x="221" y="561"/>
                  </a:lnTo>
                  <a:lnTo>
                    <a:pt x="254" y="574"/>
                  </a:lnTo>
                  <a:lnTo>
                    <a:pt x="290" y="582"/>
                  </a:lnTo>
                  <a:lnTo>
                    <a:pt x="326" y="588"/>
                  </a:lnTo>
                  <a:lnTo>
                    <a:pt x="362" y="590"/>
                  </a:lnTo>
                  <a:lnTo>
                    <a:pt x="389" y="588"/>
                  </a:lnTo>
                  <a:lnTo>
                    <a:pt x="416" y="586"/>
                  </a:lnTo>
                  <a:lnTo>
                    <a:pt x="444" y="580"/>
                  </a:lnTo>
                  <a:lnTo>
                    <a:pt x="469" y="574"/>
                  </a:lnTo>
                  <a:lnTo>
                    <a:pt x="494" y="565"/>
                  </a:lnTo>
                  <a:lnTo>
                    <a:pt x="517" y="555"/>
                  </a:lnTo>
                  <a:lnTo>
                    <a:pt x="540" y="542"/>
                  </a:lnTo>
                  <a:lnTo>
                    <a:pt x="563" y="529"/>
                  </a:lnTo>
                  <a:lnTo>
                    <a:pt x="585" y="515"/>
                  </a:lnTo>
                  <a:lnTo>
                    <a:pt x="603" y="498"/>
                  </a:lnTo>
                  <a:lnTo>
                    <a:pt x="622" y="479"/>
                  </a:lnTo>
                  <a:lnTo>
                    <a:pt x="639" y="460"/>
                  </a:lnTo>
                  <a:lnTo>
                    <a:pt x="656" y="439"/>
                  </a:lnTo>
                  <a:lnTo>
                    <a:pt x="669" y="418"/>
                  </a:lnTo>
                  <a:lnTo>
                    <a:pt x="681" y="395"/>
                  </a:lnTo>
                  <a:lnTo>
                    <a:pt x="694" y="372"/>
                  </a:lnTo>
                  <a:lnTo>
                    <a:pt x="692" y="366"/>
                  </a:lnTo>
                  <a:lnTo>
                    <a:pt x="690" y="359"/>
                  </a:lnTo>
                  <a:lnTo>
                    <a:pt x="679" y="382"/>
                  </a:lnTo>
                  <a:lnTo>
                    <a:pt x="669" y="406"/>
                  </a:lnTo>
                  <a:lnTo>
                    <a:pt x="654" y="429"/>
                  </a:lnTo>
                  <a:lnTo>
                    <a:pt x="639" y="450"/>
                  </a:lnTo>
                  <a:lnTo>
                    <a:pt x="622" y="469"/>
                  </a:lnTo>
                  <a:lnTo>
                    <a:pt x="603" y="487"/>
                  </a:lnTo>
                  <a:lnTo>
                    <a:pt x="585" y="504"/>
                  </a:lnTo>
                  <a:lnTo>
                    <a:pt x="563" y="519"/>
                  </a:lnTo>
                  <a:lnTo>
                    <a:pt x="540" y="534"/>
                  </a:lnTo>
                  <a:lnTo>
                    <a:pt x="517" y="546"/>
                  </a:lnTo>
                  <a:lnTo>
                    <a:pt x="494" y="557"/>
                  </a:lnTo>
                  <a:lnTo>
                    <a:pt x="469" y="565"/>
                  </a:lnTo>
                  <a:lnTo>
                    <a:pt x="444" y="574"/>
                  </a:lnTo>
                  <a:lnTo>
                    <a:pt x="416" y="578"/>
                  </a:lnTo>
                  <a:lnTo>
                    <a:pt x="389" y="582"/>
                  </a:lnTo>
                  <a:lnTo>
                    <a:pt x="362" y="582"/>
                  </a:lnTo>
                  <a:lnTo>
                    <a:pt x="326" y="580"/>
                  </a:lnTo>
                  <a:lnTo>
                    <a:pt x="290" y="576"/>
                  </a:lnTo>
                  <a:lnTo>
                    <a:pt x="256" y="567"/>
                  </a:lnTo>
                  <a:lnTo>
                    <a:pt x="225" y="555"/>
                  </a:lnTo>
                  <a:lnTo>
                    <a:pt x="193" y="540"/>
                  </a:lnTo>
                  <a:lnTo>
                    <a:pt x="164" y="521"/>
                  </a:lnTo>
                  <a:lnTo>
                    <a:pt x="137" y="502"/>
                  </a:lnTo>
                  <a:lnTo>
                    <a:pt x="111" y="479"/>
                  </a:lnTo>
                  <a:lnTo>
                    <a:pt x="88" y="454"/>
                  </a:lnTo>
                  <a:lnTo>
                    <a:pt x="69" y="427"/>
                  </a:lnTo>
                  <a:lnTo>
                    <a:pt x="50" y="397"/>
                  </a:lnTo>
                  <a:lnTo>
                    <a:pt x="36" y="368"/>
                  </a:lnTo>
                  <a:lnTo>
                    <a:pt x="25" y="334"/>
                  </a:lnTo>
                  <a:lnTo>
                    <a:pt x="15" y="300"/>
                  </a:lnTo>
                  <a:lnTo>
                    <a:pt x="10" y="265"/>
                  </a:lnTo>
                  <a:lnTo>
                    <a:pt x="8" y="229"/>
                  </a:lnTo>
                  <a:lnTo>
                    <a:pt x="10" y="197"/>
                  </a:lnTo>
                  <a:lnTo>
                    <a:pt x="15" y="166"/>
                  </a:lnTo>
                  <a:lnTo>
                    <a:pt x="21" y="134"/>
                  </a:lnTo>
                  <a:lnTo>
                    <a:pt x="31" y="105"/>
                  </a:lnTo>
                  <a:lnTo>
                    <a:pt x="42" y="78"/>
                  </a:lnTo>
                  <a:lnTo>
                    <a:pt x="57" y="50"/>
                  </a:lnTo>
                  <a:lnTo>
                    <a:pt x="74" y="25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E9D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0" name="Freeform 790"/>
            <p:cNvSpPr>
              <a:spLocks/>
            </p:cNvSpPr>
            <p:nvPr/>
          </p:nvSpPr>
          <p:spPr bwMode="auto">
            <a:xfrm>
              <a:off x="4355" y="1765"/>
              <a:ext cx="688" cy="586"/>
            </a:xfrm>
            <a:custGeom>
              <a:avLst/>
              <a:gdLst>
                <a:gd name="T0" fmla="*/ 63 w 688"/>
                <a:gd name="T1" fmla="*/ 25 h 586"/>
                <a:gd name="T2" fmla="*/ 34 w 688"/>
                <a:gd name="T3" fmla="*/ 78 h 586"/>
                <a:gd name="T4" fmla="*/ 13 w 688"/>
                <a:gd name="T5" fmla="*/ 137 h 586"/>
                <a:gd name="T6" fmla="*/ 2 w 688"/>
                <a:gd name="T7" fmla="*/ 197 h 586"/>
                <a:gd name="T8" fmla="*/ 2 w 688"/>
                <a:gd name="T9" fmla="*/ 265 h 586"/>
                <a:gd name="T10" fmla="*/ 17 w 688"/>
                <a:gd name="T11" fmla="*/ 336 h 586"/>
                <a:gd name="T12" fmla="*/ 44 w 688"/>
                <a:gd name="T13" fmla="*/ 399 h 586"/>
                <a:gd name="T14" fmla="*/ 82 w 688"/>
                <a:gd name="T15" fmla="*/ 456 h 586"/>
                <a:gd name="T16" fmla="*/ 131 w 688"/>
                <a:gd name="T17" fmla="*/ 504 h 586"/>
                <a:gd name="T18" fmla="*/ 187 w 688"/>
                <a:gd name="T19" fmla="*/ 542 h 586"/>
                <a:gd name="T20" fmla="*/ 252 w 688"/>
                <a:gd name="T21" fmla="*/ 569 h 586"/>
                <a:gd name="T22" fmla="*/ 322 w 688"/>
                <a:gd name="T23" fmla="*/ 584 h 586"/>
                <a:gd name="T24" fmla="*/ 385 w 688"/>
                <a:gd name="T25" fmla="*/ 584 h 586"/>
                <a:gd name="T26" fmla="*/ 440 w 688"/>
                <a:gd name="T27" fmla="*/ 578 h 586"/>
                <a:gd name="T28" fmla="*/ 490 w 688"/>
                <a:gd name="T29" fmla="*/ 561 h 586"/>
                <a:gd name="T30" fmla="*/ 536 w 688"/>
                <a:gd name="T31" fmla="*/ 538 h 586"/>
                <a:gd name="T32" fmla="*/ 581 w 688"/>
                <a:gd name="T33" fmla="*/ 508 h 586"/>
                <a:gd name="T34" fmla="*/ 618 w 688"/>
                <a:gd name="T35" fmla="*/ 475 h 586"/>
                <a:gd name="T36" fmla="*/ 650 w 688"/>
                <a:gd name="T37" fmla="*/ 435 h 586"/>
                <a:gd name="T38" fmla="*/ 677 w 688"/>
                <a:gd name="T39" fmla="*/ 389 h 586"/>
                <a:gd name="T40" fmla="*/ 686 w 688"/>
                <a:gd name="T41" fmla="*/ 359 h 586"/>
                <a:gd name="T42" fmla="*/ 675 w 688"/>
                <a:gd name="T43" fmla="*/ 376 h 586"/>
                <a:gd name="T44" fmla="*/ 650 w 688"/>
                <a:gd name="T45" fmla="*/ 422 h 586"/>
                <a:gd name="T46" fmla="*/ 616 w 688"/>
                <a:gd name="T47" fmla="*/ 464 h 586"/>
                <a:gd name="T48" fmla="*/ 581 w 688"/>
                <a:gd name="T49" fmla="*/ 500 h 586"/>
                <a:gd name="T50" fmla="*/ 536 w 688"/>
                <a:gd name="T51" fmla="*/ 529 h 586"/>
                <a:gd name="T52" fmla="*/ 490 w 688"/>
                <a:gd name="T53" fmla="*/ 553 h 586"/>
                <a:gd name="T54" fmla="*/ 440 w 688"/>
                <a:gd name="T55" fmla="*/ 569 h 586"/>
                <a:gd name="T56" fmla="*/ 385 w 688"/>
                <a:gd name="T57" fmla="*/ 578 h 586"/>
                <a:gd name="T58" fmla="*/ 322 w 688"/>
                <a:gd name="T59" fmla="*/ 578 h 586"/>
                <a:gd name="T60" fmla="*/ 255 w 688"/>
                <a:gd name="T61" fmla="*/ 563 h 586"/>
                <a:gd name="T62" fmla="*/ 191 w 688"/>
                <a:gd name="T63" fmla="*/ 536 h 586"/>
                <a:gd name="T64" fmla="*/ 135 w 688"/>
                <a:gd name="T65" fmla="*/ 498 h 586"/>
                <a:gd name="T66" fmla="*/ 88 w 688"/>
                <a:gd name="T67" fmla="*/ 452 h 586"/>
                <a:gd name="T68" fmla="*/ 51 w 688"/>
                <a:gd name="T69" fmla="*/ 395 h 586"/>
                <a:gd name="T70" fmla="*/ 23 w 688"/>
                <a:gd name="T71" fmla="*/ 334 h 586"/>
                <a:gd name="T72" fmla="*/ 11 w 688"/>
                <a:gd name="T73" fmla="*/ 265 h 586"/>
                <a:gd name="T74" fmla="*/ 11 w 688"/>
                <a:gd name="T75" fmla="*/ 197 h 586"/>
                <a:gd name="T76" fmla="*/ 21 w 688"/>
                <a:gd name="T77" fmla="*/ 134 h 586"/>
                <a:gd name="T78" fmla="*/ 44 w 688"/>
                <a:gd name="T79" fmla="*/ 76 h 586"/>
                <a:gd name="T80" fmla="*/ 76 w 688"/>
                <a:gd name="T81" fmla="*/ 23 h 586"/>
                <a:gd name="T82" fmla="*/ 88 w 688"/>
                <a:gd name="T83" fmla="*/ 0 h 5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88"/>
                <a:gd name="T127" fmla="*/ 0 h 586"/>
                <a:gd name="T128" fmla="*/ 688 w 688"/>
                <a:gd name="T129" fmla="*/ 586 h 5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88" h="586">
                  <a:moveTo>
                    <a:pt x="82" y="2"/>
                  </a:moveTo>
                  <a:lnTo>
                    <a:pt x="63" y="25"/>
                  </a:lnTo>
                  <a:lnTo>
                    <a:pt x="48" y="52"/>
                  </a:lnTo>
                  <a:lnTo>
                    <a:pt x="34" y="78"/>
                  </a:lnTo>
                  <a:lnTo>
                    <a:pt x="23" y="107"/>
                  </a:lnTo>
                  <a:lnTo>
                    <a:pt x="13" y="137"/>
                  </a:lnTo>
                  <a:lnTo>
                    <a:pt x="6" y="166"/>
                  </a:lnTo>
                  <a:lnTo>
                    <a:pt x="2" y="197"/>
                  </a:lnTo>
                  <a:lnTo>
                    <a:pt x="0" y="229"/>
                  </a:lnTo>
                  <a:lnTo>
                    <a:pt x="2" y="265"/>
                  </a:lnTo>
                  <a:lnTo>
                    <a:pt x="9" y="300"/>
                  </a:lnTo>
                  <a:lnTo>
                    <a:pt x="17" y="336"/>
                  </a:lnTo>
                  <a:lnTo>
                    <a:pt x="30" y="368"/>
                  </a:lnTo>
                  <a:lnTo>
                    <a:pt x="44" y="399"/>
                  </a:lnTo>
                  <a:lnTo>
                    <a:pt x="61" y="429"/>
                  </a:lnTo>
                  <a:lnTo>
                    <a:pt x="82" y="456"/>
                  </a:lnTo>
                  <a:lnTo>
                    <a:pt x="105" y="481"/>
                  </a:lnTo>
                  <a:lnTo>
                    <a:pt x="131" y="504"/>
                  </a:lnTo>
                  <a:lnTo>
                    <a:pt x="158" y="525"/>
                  </a:lnTo>
                  <a:lnTo>
                    <a:pt x="187" y="542"/>
                  </a:lnTo>
                  <a:lnTo>
                    <a:pt x="219" y="559"/>
                  </a:lnTo>
                  <a:lnTo>
                    <a:pt x="252" y="569"/>
                  </a:lnTo>
                  <a:lnTo>
                    <a:pt x="286" y="580"/>
                  </a:lnTo>
                  <a:lnTo>
                    <a:pt x="322" y="584"/>
                  </a:lnTo>
                  <a:lnTo>
                    <a:pt x="358" y="586"/>
                  </a:lnTo>
                  <a:lnTo>
                    <a:pt x="385" y="584"/>
                  </a:lnTo>
                  <a:lnTo>
                    <a:pt x="412" y="582"/>
                  </a:lnTo>
                  <a:lnTo>
                    <a:pt x="440" y="578"/>
                  </a:lnTo>
                  <a:lnTo>
                    <a:pt x="465" y="569"/>
                  </a:lnTo>
                  <a:lnTo>
                    <a:pt x="490" y="561"/>
                  </a:lnTo>
                  <a:lnTo>
                    <a:pt x="513" y="551"/>
                  </a:lnTo>
                  <a:lnTo>
                    <a:pt x="536" y="538"/>
                  </a:lnTo>
                  <a:lnTo>
                    <a:pt x="559" y="525"/>
                  </a:lnTo>
                  <a:lnTo>
                    <a:pt x="581" y="508"/>
                  </a:lnTo>
                  <a:lnTo>
                    <a:pt x="599" y="492"/>
                  </a:lnTo>
                  <a:lnTo>
                    <a:pt x="618" y="475"/>
                  </a:lnTo>
                  <a:lnTo>
                    <a:pt x="635" y="454"/>
                  </a:lnTo>
                  <a:lnTo>
                    <a:pt x="650" y="435"/>
                  </a:lnTo>
                  <a:lnTo>
                    <a:pt x="665" y="412"/>
                  </a:lnTo>
                  <a:lnTo>
                    <a:pt x="677" y="389"/>
                  </a:lnTo>
                  <a:lnTo>
                    <a:pt x="688" y="366"/>
                  </a:lnTo>
                  <a:lnTo>
                    <a:pt x="686" y="359"/>
                  </a:lnTo>
                  <a:lnTo>
                    <a:pt x="686" y="353"/>
                  </a:lnTo>
                  <a:lnTo>
                    <a:pt x="675" y="376"/>
                  </a:lnTo>
                  <a:lnTo>
                    <a:pt x="663" y="401"/>
                  </a:lnTo>
                  <a:lnTo>
                    <a:pt x="650" y="422"/>
                  </a:lnTo>
                  <a:lnTo>
                    <a:pt x="633" y="443"/>
                  </a:lnTo>
                  <a:lnTo>
                    <a:pt x="616" y="464"/>
                  </a:lnTo>
                  <a:lnTo>
                    <a:pt x="599" y="481"/>
                  </a:lnTo>
                  <a:lnTo>
                    <a:pt x="581" y="500"/>
                  </a:lnTo>
                  <a:lnTo>
                    <a:pt x="559" y="515"/>
                  </a:lnTo>
                  <a:lnTo>
                    <a:pt x="536" y="529"/>
                  </a:lnTo>
                  <a:lnTo>
                    <a:pt x="513" y="542"/>
                  </a:lnTo>
                  <a:lnTo>
                    <a:pt x="490" y="553"/>
                  </a:lnTo>
                  <a:lnTo>
                    <a:pt x="465" y="561"/>
                  </a:lnTo>
                  <a:lnTo>
                    <a:pt x="440" y="569"/>
                  </a:lnTo>
                  <a:lnTo>
                    <a:pt x="412" y="574"/>
                  </a:lnTo>
                  <a:lnTo>
                    <a:pt x="385" y="578"/>
                  </a:lnTo>
                  <a:lnTo>
                    <a:pt x="358" y="578"/>
                  </a:lnTo>
                  <a:lnTo>
                    <a:pt x="322" y="578"/>
                  </a:lnTo>
                  <a:lnTo>
                    <a:pt x="288" y="572"/>
                  </a:lnTo>
                  <a:lnTo>
                    <a:pt x="255" y="563"/>
                  </a:lnTo>
                  <a:lnTo>
                    <a:pt x="221" y="551"/>
                  </a:lnTo>
                  <a:lnTo>
                    <a:pt x="191" y="536"/>
                  </a:lnTo>
                  <a:lnTo>
                    <a:pt x="162" y="519"/>
                  </a:lnTo>
                  <a:lnTo>
                    <a:pt x="135" y="498"/>
                  </a:lnTo>
                  <a:lnTo>
                    <a:pt x="112" y="477"/>
                  </a:lnTo>
                  <a:lnTo>
                    <a:pt x="88" y="452"/>
                  </a:lnTo>
                  <a:lnTo>
                    <a:pt x="67" y="424"/>
                  </a:lnTo>
                  <a:lnTo>
                    <a:pt x="51" y="395"/>
                  </a:lnTo>
                  <a:lnTo>
                    <a:pt x="36" y="366"/>
                  </a:lnTo>
                  <a:lnTo>
                    <a:pt x="23" y="334"/>
                  </a:lnTo>
                  <a:lnTo>
                    <a:pt x="15" y="300"/>
                  </a:lnTo>
                  <a:lnTo>
                    <a:pt x="11" y="265"/>
                  </a:lnTo>
                  <a:lnTo>
                    <a:pt x="9" y="229"/>
                  </a:lnTo>
                  <a:lnTo>
                    <a:pt x="11" y="197"/>
                  </a:lnTo>
                  <a:lnTo>
                    <a:pt x="15" y="164"/>
                  </a:lnTo>
                  <a:lnTo>
                    <a:pt x="21" y="134"/>
                  </a:lnTo>
                  <a:lnTo>
                    <a:pt x="32" y="105"/>
                  </a:lnTo>
                  <a:lnTo>
                    <a:pt x="44" y="76"/>
                  </a:lnTo>
                  <a:lnTo>
                    <a:pt x="59" y="48"/>
                  </a:lnTo>
                  <a:lnTo>
                    <a:pt x="76" y="23"/>
                  </a:lnTo>
                  <a:lnTo>
                    <a:pt x="95" y="0"/>
                  </a:lnTo>
                  <a:lnTo>
                    <a:pt x="88" y="0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rgbClr val="E9D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1" name="Freeform 791"/>
            <p:cNvSpPr>
              <a:spLocks/>
            </p:cNvSpPr>
            <p:nvPr/>
          </p:nvSpPr>
          <p:spPr bwMode="auto">
            <a:xfrm>
              <a:off x="4359" y="1763"/>
              <a:ext cx="682" cy="584"/>
            </a:xfrm>
            <a:custGeom>
              <a:avLst/>
              <a:gdLst>
                <a:gd name="T0" fmla="*/ 66 w 682"/>
                <a:gd name="T1" fmla="*/ 27 h 584"/>
                <a:gd name="T2" fmla="*/ 34 w 682"/>
                <a:gd name="T3" fmla="*/ 80 h 584"/>
                <a:gd name="T4" fmla="*/ 13 w 682"/>
                <a:gd name="T5" fmla="*/ 136 h 584"/>
                <a:gd name="T6" fmla="*/ 2 w 682"/>
                <a:gd name="T7" fmla="*/ 199 h 584"/>
                <a:gd name="T8" fmla="*/ 2 w 682"/>
                <a:gd name="T9" fmla="*/ 267 h 584"/>
                <a:gd name="T10" fmla="*/ 17 w 682"/>
                <a:gd name="T11" fmla="*/ 336 h 584"/>
                <a:gd name="T12" fmla="*/ 42 w 682"/>
                <a:gd name="T13" fmla="*/ 399 h 584"/>
                <a:gd name="T14" fmla="*/ 80 w 682"/>
                <a:gd name="T15" fmla="*/ 456 h 584"/>
                <a:gd name="T16" fmla="*/ 129 w 682"/>
                <a:gd name="T17" fmla="*/ 504 h 584"/>
                <a:gd name="T18" fmla="*/ 185 w 682"/>
                <a:gd name="T19" fmla="*/ 542 h 584"/>
                <a:gd name="T20" fmla="*/ 248 w 682"/>
                <a:gd name="T21" fmla="*/ 569 h 584"/>
                <a:gd name="T22" fmla="*/ 318 w 682"/>
                <a:gd name="T23" fmla="*/ 582 h 584"/>
                <a:gd name="T24" fmla="*/ 381 w 682"/>
                <a:gd name="T25" fmla="*/ 584 h 584"/>
                <a:gd name="T26" fmla="*/ 436 w 682"/>
                <a:gd name="T27" fmla="*/ 576 h 584"/>
                <a:gd name="T28" fmla="*/ 486 w 682"/>
                <a:gd name="T29" fmla="*/ 559 h 584"/>
                <a:gd name="T30" fmla="*/ 532 w 682"/>
                <a:gd name="T31" fmla="*/ 536 h 584"/>
                <a:gd name="T32" fmla="*/ 577 w 682"/>
                <a:gd name="T33" fmla="*/ 506 h 584"/>
                <a:gd name="T34" fmla="*/ 614 w 682"/>
                <a:gd name="T35" fmla="*/ 471 h 584"/>
                <a:gd name="T36" fmla="*/ 646 w 682"/>
                <a:gd name="T37" fmla="*/ 431 h 584"/>
                <a:gd name="T38" fmla="*/ 671 w 682"/>
                <a:gd name="T39" fmla="*/ 384 h 584"/>
                <a:gd name="T40" fmla="*/ 682 w 682"/>
                <a:gd name="T41" fmla="*/ 355 h 584"/>
                <a:gd name="T42" fmla="*/ 669 w 682"/>
                <a:gd name="T43" fmla="*/ 374 h 584"/>
                <a:gd name="T44" fmla="*/ 644 w 682"/>
                <a:gd name="T45" fmla="*/ 418 h 584"/>
                <a:gd name="T46" fmla="*/ 612 w 682"/>
                <a:gd name="T47" fmla="*/ 460 h 584"/>
                <a:gd name="T48" fmla="*/ 574 w 682"/>
                <a:gd name="T49" fmla="*/ 496 h 584"/>
                <a:gd name="T50" fmla="*/ 532 w 682"/>
                <a:gd name="T51" fmla="*/ 527 h 584"/>
                <a:gd name="T52" fmla="*/ 486 w 682"/>
                <a:gd name="T53" fmla="*/ 550 h 584"/>
                <a:gd name="T54" fmla="*/ 436 w 682"/>
                <a:gd name="T55" fmla="*/ 567 h 584"/>
                <a:gd name="T56" fmla="*/ 381 w 682"/>
                <a:gd name="T57" fmla="*/ 576 h 584"/>
                <a:gd name="T58" fmla="*/ 318 w 682"/>
                <a:gd name="T59" fmla="*/ 576 h 584"/>
                <a:gd name="T60" fmla="*/ 251 w 682"/>
                <a:gd name="T61" fmla="*/ 561 h 584"/>
                <a:gd name="T62" fmla="*/ 190 w 682"/>
                <a:gd name="T63" fmla="*/ 536 h 584"/>
                <a:gd name="T64" fmla="*/ 135 w 682"/>
                <a:gd name="T65" fmla="*/ 498 h 584"/>
                <a:gd name="T66" fmla="*/ 87 w 682"/>
                <a:gd name="T67" fmla="*/ 452 h 584"/>
                <a:gd name="T68" fmla="*/ 51 w 682"/>
                <a:gd name="T69" fmla="*/ 395 h 584"/>
                <a:gd name="T70" fmla="*/ 23 w 682"/>
                <a:gd name="T71" fmla="*/ 334 h 584"/>
                <a:gd name="T72" fmla="*/ 11 w 682"/>
                <a:gd name="T73" fmla="*/ 267 h 584"/>
                <a:gd name="T74" fmla="*/ 9 w 682"/>
                <a:gd name="T75" fmla="*/ 197 h 584"/>
                <a:gd name="T76" fmla="*/ 21 w 682"/>
                <a:gd name="T77" fmla="*/ 134 h 584"/>
                <a:gd name="T78" fmla="*/ 44 w 682"/>
                <a:gd name="T79" fmla="*/ 75 h 584"/>
                <a:gd name="T80" fmla="*/ 78 w 682"/>
                <a:gd name="T81" fmla="*/ 23 h 584"/>
                <a:gd name="T82" fmla="*/ 91 w 682"/>
                <a:gd name="T83" fmla="*/ 2 h 5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82"/>
                <a:gd name="T127" fmla="*/ 0 h 584"/>
                <a:gd name="T128" fmla="*/ 682 w 682"/>
                <a:gd name="T129" fmla="*/ 584 h 5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82" h="584">
                  <a:moveTo>
                    <a:pt x="84" y="2"/>
                  </a:moveTo>
                  <a:lnTo>
                    <a:pt x="66" y="27"/>
                  </a:lnTo>
                  <a:lnTo>
                    <a:pt x="49" y="52"/>
                  </a:lnTo>
                  <a:lnTo>
                    <a:pt x="34" y="80"/>
                  </a:lnTo>
                  <a:lnTo>
                    <a:pt x="23" y="107"/>
                  </a:lnTo>
                  <a:lnTo>
                    <a:pt x="13" y="136"/>
                  </a:lnTo>
                  <a:lnTo>
                    <a:pt x="7" y="168"/>
                  </a:lnTo>
                  <a:lnTo>
                    <a:pt x="2" y="199"/>
                  </a:lnTo>
                  <a:lnTo>
                    <a:pt x="0" y="231"/>
                  </a:lnTo>
                  <a:lnTo>
                    <a:pt x="2" y="267"/>
                  </a:lnTo>
                  <a:lnTo>
                    <a:pt x="7" y="302"/>
                  </a:lnTo>
                  <a:lnTo>
                    <a:pt x="17" y="336"/>
                  </a:lnTo>
                  <a:lnTo>
                    <a:pt x="28" y="370"/>
                  </a:lnTo>
                  <a:lnTo>
                    <a:pt x="42" y="399"/>
                  </a:lnTo>
                  <a:lnTo>
                    <a:pt x="61" y="429"/>
                  </a:lnTo>
                  <a:lnTo>
                    <a:pt x="80" y="456"/>
                  </a:lnTo>
                  <a:lnTo>
                    <a:pt x="103" y="481"/>
                  </a:lnTo>
                  <a:lnTo>
                    <a:pt x="129" y="504"/>
                  </a:lnTo>
                  <a:lnTo>
                    <a:pt x="156" y="523"/>
                  </a:lnTo>
                  <a:lnTo>
                    <a:pt x="185" y="542"/>
                  </a:lnTo>
                  <a:lnTo>
                    <a:pt x="217" y="557"/>
                  </a:lnTo>
                  <a:lnTo>
                    <a:pt x="248" y="569"/>
                  </a:lnTo>
                  <a:lnTo>
                    <a:pt x="282" y="578"/>
                  </a:lnTo>
                  <a:lnTo>
                    <a:pt x="318" y="582"/>
                  </a:lnTo>
                  <a:lnTo>
                    <a:pt x="354" y="584"/>
                  </a:lnTo>
                  <a:lnTo>
                    <a:pt x="381" y="584"/>
                  </a:lnTo>
                  <a:lnTo>
                    <a:pt x="408" y="580"/>
                  </a:lnTo>
                  <a:lnTo>
                    <a:pt x="436" y="576"/>
                  </a:lnTo>
                  <a:lnTo>
                    <a:pt x="461" y="567"/>
                  </a:lnTo>
                  <a:lnTo>
                    <a:pt x="486" y="559"/>
                  </a:lnTo>
                  <a:lnTo>
                    <a:pt x="509" y="548"/>
                  </a:lnTo>
                  <a:lnTo>
                    <a:pt x="532" y="536"/>
                  </a:lnTo>
                  <a:lnTo>
                    <a:pt x="555" y="521"/>
                  </a:lnTo>
                  <a:lnTo>
                    <a:pt x="577" y="506"/>
                  </a:lnTo>
                  <a:lnTo>
                    <a:pt x="595" y="489"/>
                  </a:lnTo>
                  <a:lnTo>
                    <a:pt x="614" y="471"/>
                  </a:lnTo>
                  <a:lnTo>
                    <a:pt x="631" y="452"/>
                  </a:lnTo>
                  <a:lnTo>
                    <a:pt x="646" y="431"/>
                  </a:lnTo>
                  <a:lnTo>
                    <a:pt x="661" y="408"/>
                  </a:lnTo>
                  <a:lnTo>
                    <a:pt x="671" y="384"/>
                  </a:lnTo>
                  <a:lnTo>
                    <a:pt x="682" y="361"/>
                  </a:lnTo>
                  <a:lnTo>
                    <a:pt x="682" y="355"/>
                  </a:lnTo>
                  <a:lnTo>
                    <a:pt x="680" y="349"/>
                  </a:lnTo>
                  <a:lnTo>
                    <a:pt x="669" y="374"/>
                  </a:lnTo>
                  <a:lnTo>
                    <a:pt x="659" y="397"/>
                  </a:lnTo>
                  <a:lnTo>
                    <a:pt x="644" y="418"/>
                  </a:lnTo>
                  <a:lnTo>
                    <a:pt x="629" y="441"/>
                  </a:lnTo>
                  <a:lnTo>
                    <a:pt x="612" y="460"/>
                  </a:lnTo>
                  <a:lnTo>
                    <a:pt x="595" y="479"/>
                  </a:lnTo>
                  <a:lnTo>
                    <a:pt x="574" y="496"/>
                  </a:lnTo>
                  <a:lnTo>
                    <a:pt x="555" y="513"/>
                  </a:lnTo>
                  <a:lnTo>
                    <a:pt x="532" y="527"/>
                  </a:lnTo>
                  <a:lnTo>
                    <a:pt x="509" y="540"/>
                  </a:lnTo>
                  <a:lnTo>
                    <a:pt x="486" y="550"/>
                  </a:lnTo>
                  <a:lnTo>
                    <a:pt x="461" y="559"/>
                  </a:lnTo>
                  <a:lnTo>
                    <a:pt x="436" y="567"/>
                  </a:lnTo>
                  <a:lnTo>
                    <a:pt x="408" y="571"/>
                  </a:lnTo>
                  <a:lnTo>
                    <a:pt x="381" y="576"/>
                  </a:lnTo>
                  <a:lnTo>
                    <a:pt x="354" y="578"/>
                  </a:lnTo>
                  <a:lnTo>
                    <a:pt x="318" y="576"/>
                  </a:lnTo>
                  <a:lnTo>
                    <a:pt x="284" y="569"/>
                  </a:lnTo>
                  <a:lnTo>
                    <a:pt x="251" y="561"/>
                  </a:lnTo>
                  <a:lnTo>
                    <a:pt x="219" y="550"/>
                  </a:lnTo>
                  <a:lnTo>
                    <a:pt x="190" y="536"/>
                  </a:lnTo>
                  <a:lnTo>
                    <a:pt x="160" y="517"/>
                  </a:lnTo>
                  <a:lnTo>
                    <a:pt x="135" y="498"/>
                  </a:lnTo>
                  <a:lnTo>
                    <a:pt x="110" y="475"/>
                  </a:lnTo>
                  <a:lnTo>
                    <a:pt x="87" y="452"/>
                  </a:lnTo>
                  <a:lnTo>
                    <a:pt x="68" y="424"/>
                  </a:lnTo>
                  <a:lnTo>
                    <a:pt x="51" y="395"/>
                  </a:lnTo>
                  <a:lnTo>
                    <a:pt x="36" y="365"/>
                  </a:lnTo>
                  <a:lnTo>
                    <a:pt x="23" y="334"/>
                  </a:lnTo>
                  <a:lnTo>
                    <a:pt x="15" y="300"/>
                  </a:lnTo>
                  <a:lnTo>
                    <a:pt x="11" y="267"/>
                  </a:lnTo>
                  <a:lnTo>
                    <a:pt x="9" y="231"/>
                  </a:lnTo>
                  <a:lnTo>
                    <a:pt x="9" y="197"/>
                  </a:lnTo>
                  <a:lnTo>
                    <a:pt x="15" y="166"/>
                  </a:lnTo>
                  <a:lnTo>
                    <a:pt x="21" y="134"/>
                  </a:lnTo>
                  <a:lnTo>
                    <a:pt x="32" y="105"/>
                  </a:lnTo>
                  <a:lnTo>
                    <a:pt x="44" y="75"/>
                  </a:lnTo>
                  <a:lnTo>
                    <a:pt x="59" y="48"/>
                  </a:lnTo>
                  <a:lnTo>
                    <a:pt x="78" y="23"/>
                  </a:lnTo>
                  <a:lnTo>
                    <a:pt x="97" y="0"/>
                  </a:lnTo>
                  <a:lnTo>
                    <a:pt x="91" y="2"/>
                  </a:lnTo>
                  <a:lnTo>
                    <a:pt x="84" y="2"/>
                  </a:lnTo>
                  <a:close/>
                </a:path>
              </a:pathLst>
            </a:custGeom>
            <a:solidFill>
              <a:srgbClr val="E9D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2" name="Freeform 792"/>
            <p:cNvSpPr>
              <a:spLocks/>
            </p:cNvSpPr>
            <p:nvPr/>
          </p:nvSpPr>
          <p:spPr bwMode="auto">
            <a:xfrm>
              <a:off x="4364" y="1761"/>
              <a:ext cx="677" cy="582"/>
            </a:xfrm>
            <a:custGeom>
              <a:avLst/>
              <a:gdLst>
                <a:gd name="T0" fmla="*/ 67 w 677"/>
                <a:gd name="T1" fmla="*/ 27 h 582"/>
                <a:gd name="T2" fmla="*/ 35 w 677"/>
                <a:gd name="T3" fmla="*/ 80 h 582"/>
                <a:gd name="T4" fmla="*/ 12 w 677"/>
                <a:gd name="T5" fmla="*/ 138 h 582"/>
                <a:gd name="T6" fmla="*/ 2 w 677"/>
                <a:gd name="T7" fmla="*/ 201 h 582"/>
                <a:gd name="T8" fmla="*/ 2 w 677"/>
                <a:gd name="T9" fmla="*/ 269 h 582"/>
                <a:gd name="T10" fmla="*/ 14 w 677"/>
                <a:gd name="T11" fmla="*/ 338 h 582"/>
                <a:gd name="T12" fmla="*/ 42 w 677"/>
                <a:gd name="T13" fmla="*/ 399 h 582"/>
                <a:gd name="T14" fmla="*/ 79 w 677"/>
                <a:gd name="T15" fmla="*/ 456 h 582"/>
                <a:gd name="T16" fmla="*/ 126 w 677"/>
                <a:gd name="T17" fmla="*/ 502 h 582"/>
                <a:gd name="T18" fmla="*/ 182 w 677"/>
                <a:gd name="T19" fmla="*/ 540 h 582"/>
                <a:gd name="T20" fmla="*/ 246 w 677"/>
                <a:gd name="T21" fmla="*/ 567 h 582"/>
                <a:gd name="T22" fmla="*/ 313 w 677"/>
                <a:gd name="T23" fmla="*/ 582 h 582"/>
                <a:gd name="T24" fmla="*/ 376 w 677"/>
                <a:gd name="T25" fmla="*/ 582 h 582"/>
                <a:gd name="T26" fmla="*/ 431 w 677"/>
                <a:gd name="T27" fmla="*/ 573 h 582"/>
                <a:gd name="T28" fmla="*/ 481 w 677"/>
                <a:gd name="T29" fmla="*/ 557 h 582"/>
                <a:gd name="T30" fmla="*/ 527 w 677"/>
                <a:gd name="T31" fmla="*/ 533 h 582"/>
                <a:gd name="T32" fmla="*/ 572 w 677"/>
                <a:gd name="T33" fmla="*/ 504 h 582"/>
                <a:gd name="T34" fmla="*/ 607 w 677"/>
                <a:gd name="T35" fmla="*/ 468 h 582"/>
                <a:gd name="T36" fmla="*/ 641 w 677"/>
                <a:gd name="T37" fmla="*/ 426 h 582"/>
                <a:gd name="T38" fmla="*/ 666 w 677"/>
                <a:gd name="T39" fmla="*/ 380 h 582"/>
                <a:gd name="T40" fmla="*/ 675 w 677"/>
                <a:gd name="T41" fmla="*/ 351 h 582"/>
                <a:gd name="T42" fmla="*/ 662 w 677"/>
                <a:gd name="T43" fmla="*/ 370 h 582"/>
                <a:gd name="T44" fmla="*/ 639 w 677"/>
                <a:gd name="T45" fmla="*/ 416 h 582"/>
                <a:gd name="T46" fmla="*/ 607 w 677"/>
                <a:gd name="T47" fmla="*/ 458 h 582"/>
                <a:gd name="T48" fmla="*/ 569 w 677"/>
                <a:gd name="T49" fmla="*/ 494 h 582"/>
                <a:gd name="T50" fmla="*/ 527 w 677"/>
                <a:gd name="T51" fmla="*/ 525 h 582"/>
                <a:gd name="T52" fmla="*/ 481 w 677"/>
                <a:gd name="T53" fmla="*/ 548 h 582"/>
                <a:gd name="T54" fmla="*/ 431 w 677"/>
                <a:gd name="T55" fmla="*/ 565 h 582"/>
                <a:gd name="T56" fmla="*/ 376 w 677"/>
                <a:gd name="T57" fmla="*/ 573 h 582"/>
                <a:gd name="T58" fmla="*/ 315 w 677"/>
                <a:gd name="T59" fmla="*/ 573 h 582"/>
                <a:gd name="T60" fmla="*/ 248 w 677"/>
                <a:gd name="T61" fmla="*/ 559 h 582"/>
                <a:gd name="T62" fmla="*/ 187 w 677"/>
                <a:gd name="T63" fmla="*/ 533 h 582"/>
                <a:gd name="T64" fmla="*/ 132 w 677"/>
                <a:gd name="T65" fmla="*/ 498 h 582"/>
                <a:gd name="T66" fmla="*/ 86 w 677"/>
                <a:gd name="T67" fmla="*/ 452 h 582"/>
                <a:gd name="T68" fmla="*/ 48 w 677"/>
                <a:gd name="T69" fmla="*/ 397 h 582"/>
                <a:gd name="T70" fmla="*/ 23 w 677"/>
                <a:gd name="T71" fmla="*/ 334 h 582"/>
                <a:gd name="T72" fmla="*/ 8 w 677"/>
                <a:gd name="T73" fmla="*/ 269 h 582"/>
                <a:gd name="T74" fmla="*/ 8 w 677"/>
                <a:gd name="T75" fmla="*/ 199 h 582"/>
                <a:gd name="T76" fmla="*/ 21 w 677"/>
                <a:gd name="T77" fmla="*/ 136 h 582"/>
                <a:gd name="T78" fmla="*/ 44 w 677"/>
                <a:gd name="T79" fmla="*/ 77 h 582"/>
                <a:gd name="T80" fmla="*/ 79 w 677"/>
                <a:gd name="T81" fmla="*/ 23 h 582"/>
                <a:gd name="T82" fmla="*/ 92 w 677"/>
                <a:gd name="T83" fmla="*/ 2 h 5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77"/>
                <a:gd name="T127" fmla="*/ 0 h 582"/>
                <a:gd name="T128" fmla="*/ 677 w 677"/>
                <a:gd name="T129" fmla="*/ 582 h 5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77" h="582">
                  <a:moveTo>
                    <a:pt x="86" y="4"/>
                  </a:moveTo>
                  <a:lnTo>
                    <a:pt x="67" y="27"/>
                  </a:lnTo>
                  <a:lnTo>
                    <a:pt x="50" y="52"/>
                  </a:lnTo>
                  <a:lnTo>
                    <a:pt x="35" y="80"/>
                  </a:lnTo>
                  <a:lnTo>
                    <a:pt x="23" y="109"/>
                  </a:lnTo>
                  <a:lnTo>
                    <a:pt x="12" y="138"/>
                  </a:lnTo>
                  <a:lnTo>
                    <a:pt x="6" y="168"/>
                  </a:lnTo>
                  <a:lnTo>
                    <a:pt x="2" y="201"/>
                  </a:lnTo>
                  <a:lnTo>
                    <a:pt x="0" y="233"/>
                  </a:lnTo>
                  <a:lnTo>
                    <a:pt x="2" y="269"/>
                  </a:lnTo>
                  <a:lnTo>
                    <a:pt x="6" y="304"/>
                  </a:lnTo>
                  <a:lnTo>
                    <a:pt x="14" y="338"/>
                  </a:lnTo>
                  <a:lnTo>
                    <a:pt x="27" y="370"/>
                  </a:lnTo>
                  <a:lnTo>
                    <a:pt x="42" y="399"/>
                  </a:lnTo>
                  <a:lnTo>
                    <a:pt x="58" y="428"/>
                  </a:lnTo>
                  <a:lnTo>
                    <a:pt x="79" y="456"/>
                  </a:lnTo>
                  <a:lnTo>
                    <a:pt x="103" y="481"/>
                  </a:lnTo>
                  <a:lnTo>
                    <a:pt x="126" y="502"/>
                  </a:lnTo>
                  <a:lnTo>
                    <a:pt x="153" y="523"/>
                  </a:lnTo>
                  <a:lnTo>
                    <a:pt x="182" y="540"/>
                  </a:lnTo>
                  <a:lnTo>
                    <a:pt x="212" y="555"/>
                  </a:lnTo>
                  <a:lnTo>
                    <a:pt x="246" y="567"/>
                  </a:lnTo>
                  <a:lnTo>
                    <a:pt x="279" y="576"/>
                  </a:lnTo>
                  <a:lnTo>
                    <a:pt x="313" y="582"/>
                  </a:lnTo>
                  <a:lnTo>
                    <a:pt x="349" y="582"/>
                  </a:lnTo>
                  <a:lnTo>
                    <a:pt x="376" y="582"/>
                  </a:lnTo>
                  <a:lnTo>
                    <a:pt x="403" y="578"/>
                  </a:lnTo>
                  <a:lnTo>
                    <a:pt x="431" y="573"/>
                  </a:lnTo>
                  <a:lnTo>
                    <a:pt x="456" y="565"/>
                  </a:lnTo>
                  <a:lnTo>
                    <a:pt x="481" y="557"/>
                  </a:lnTo>
                  <a:lnTo>
                    <a:pt x="504" y="546"/>
                  </a:lnTo>
                  <a:lnTo>
                    <a:pt x="527" y="533"/>
                  </a:lnTo>
                  <a:lnTo>
                    <a:pt x="550" y="519"/>
                  </a:lnTo>
                  <a:lnTo>
                    <a:pt x="572" y="504"/>
                  </a:lnTo>
                  <a:lnTo>
                    <a:pt x="590" y="485"/>
                  </a:lnTo>
                  <a:lnTo>
                    <a:pt x="607" y="468"/>
                  </a:lnTo>
                  <a:lnTo>
                    <a:pt x="624" y="447"/>
                  </a:lnTo>
                  <a:lnTo>
                    <a:pt x="641" y="426"/>
                  </a:lnTo>
                  <a:lnTo>
                    <a:pt x="654" y="405"/>
                  </a:lnTo>
                  <a:lnTo>
                    <a:pt x="666" y="380"/>
                  </a:lnTo>
                  <a:lnTo>
                    <a:pt x="677" y="357"/>
                  </a:lnTo>
                  <a:lnTo>
                    <a:pt x="675" y="351"/>
                  </a:lnTo>
                  <a:lnTo>
                    <a:pt x="672" y="344"/>
                  </a:lnTo>
                  <a:lnTo>
                    <a:pt x="662" y="370"/>
                  </a:lnTo>
                  <a:lnTo>
                    <a:pt x="651" y="393"/>
                  </a:lnTo>
                  <a:lnTo>
                    <a:pt x="639" y="416"/>
                  </a:lnTo>
                  <a:lnTo>
                    <a:pt x="624" y="437"/>
                  </a:lnTo>
                  <a:lnTo>
                    <a:pt x="607" y="458"/>
                  </a:lnTo>
                  <a:lnTo>
                    <a:pt x="590" y="477"/>
                  </a:lnTo>
                  <a:lnTo>
                    <a:pt x="569" y="494"/>
                  </a:lnTo>
                  <a:lnTo>
                    <a:pt x="550" y="510"/>
                  </a:lnTo>
                  <a:lnTo>
                    <a:pt x="527" y="525"/>
                  </a:lnTo>
                  <a:lnTo>
                    <a:pt x="504" y="538"/>
                  </a:lnTo>
                  <a:lnTo>
                    <a:pt x="481" y="548"/>
                  </a:lnTo>
                  <a:lnTo>
                    <a:pt x="456" y="559"/>
                  </a:lnTo>
                  <a:lnTo>
                    <a:pt x="431" y="565"/>
                  </a:lnTo>
                  <a:lnTo>
                    <a:pt x="403" y="571"/>
                  </a:lnTo>
                  <a:lnTo>
                    <a:pt x="376" y="573"/>
                  </a:lnTo>
                  <a:lnTo>
                    <a:pt x="349" y="576"/>
                  </a:lnTo>
                  <a:lnTo>
                    <a:pt x="315" y="573"/>
                  </a:lnTo>
                  <a:lnTo>
                    <a:pt x="279" y="567"/>
                  </a:lnTo>
                  <a:lnTo>
                    <a:pt x="248" y="559"/>
                  </a:lnTo>
                  <a:lnTo>
                    <a:pt x="216" y="548"/>
                  </a:lnTo>
                  <a:lnTo>
                    <a:pt x="187" y="533"/>
                  </a:lnTo>
                  <a:lnTo>
                    <a:pt x="157" y="517"/>
                  </a:lnTo>
                  <a:lnTo>
                    <a:pt x="132" y="498"/>
                  </a:lnTo>
                  <a:lnTo>
                    <a:pt x="107" y="475"/>
                  </a:lnTo>
                  <a:lnTo>
                    <a:pt x="86" y="452"/>
                  </a:lnTo>
                  <a:lnTo>
                    <a:pt x="65" y="424"/>
                  </a:lnTo>
                  <a:lnTo>
                    <a:pt x="48" y="397"/>
                  </a:lnTo>
                  <a:lnTo>
                    <a:pt x="33" y="365"/>
                  </a:lnTo>
                  <a:lnTo>
                    <a:pt x="23" y="334"/>
                  </a:lnTo>
                  <a:lnTo>
                    <a:pt x="14" y="302"/>
                  </a:lnTo>
                  <a:lnTo>
                    <a:pt x="8" y="269"/>
                  </a:lnTo>
                  <a:lnTo>
                    <a:pt x="6" y="233"/>
                  </a:lnTo>
                  <a:lnTo>
                    <a:pt x="8" y="199"/>
                  </a:lnTo>
                  <a:lnTo>
                    <a:pt x="14" y="168"/>
                  </a:lnTo>
                  <a:lnTo>
                    <a:pt x="21" y="136"/>
                  </a:lnTo>
                  <a:lnTo>
                    <a:pt x="31" y="105"/>
                  </a:lnTo>
                  <a:lnTo>
                    <a:pt x="44" y="77"/>
                  </a:lnTo>
                  <a:lnTo>
                    <a:pt x="61" y="50"/>
                  </a:lnTo>
                  <a:lnTo>
                    <a:pt x="79" y="23"/>
                  </a:lnTo>
                  <a:lnTo>
                    <a:pt x="98" y="0"/>
                  </a:lnTo>
                  <a:lnTo>
                    <a:pt x="92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E9D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3" name="Freeform 793"/>
            <p:cNvSpPr>
              <a:spLocks/>
            </p:cNvSpPr>
            <p:nvPr/>
          </p:nvSpPr>
          <p:spPr bwMode="auto">
            <a:xfrm>
              <a:off x="4368" y="1759"/>
              <a:ext cx="671" cy="582"/>
            </a:xfrm>
            <a:custGeom>
              <a:avLst/>
              <a:gdLst>
                <a:gd name="T0" fmla="*/ 69 w 671"/>
                <a:gd name="T1" fmla="*/ 27 h 582"/>
                <a:gd name="T2" fmla="*/ 35 w 671"/>
                <a:gd name="T3" fmla="*/ 79 h 582"/>
                <a:gd name="T4" fmla="*/ 12 w 671"/>
                <a:gd name="T5" fmla="*/ 138 h 582"/>
                <a:gd name="T6" fmla="*/ 0 w 671"/>
                <a:gd name="T7" fmla="*/ 201 h 582"/>
                <a:gd name="T8" fmla="*/ 2 w 671"/>
                <a:gd name="T9" fmla="*/ 271 h 582"/>
                <a:gd name="T10" fmla="*/ 14 w 671"/>
                <a:gd name="T11" fmla="*/ 338 h 582"/>
                <a:gd name="T12" fmla="*/ 42 w 671"/>
                <a:gd name="T13" fmla="*/ 399 h 582"/>
                <a:gd name="T14" fmla="*/ 78 w 671"/>
                <a:gd name="T15" fmla="*/ 456 h 582"/>
                <a:gd name="T16" fmla="*/ 126 w 671"/>
                <a:gd name="T17" fmla="*/ 502 h 582"/>
                <a:gd name="T18" fmla="*/ 181 w 671"/>
                <a:gd name="T19" fmla="*/ 540 h 582"/>
                <a:gd name="T20" fmla="*/ 242 w 671"/>
                <a:gd name="T21" fmla="*/ 565 h 582"/>
                <a:gd name="T22" fmla="*/ 309 w 671"/>
                <a:gd name="T23" fmla="*/ 580 h 582"/>
                <a:gd name="T24" fmla="*/ 372 w 671"/>
                <a:gd name="T25" fmla="*/ 580 h 582"/>
                <a:gd name="T26" fmla="*/ 427 w 671"/>
                <a:gd name="T27" fmla="*/ 571 h 582"/>
                <a:gd name="T28" fmla="*/ 477 w 671"/>
                <a:gd name="T29" fmla="*/ 554 h 582"/>
                <a:gd name="T30" fmla="*/ 523 w 671"/>
                <a:gd name="T31" fmla="*/ 531 h 582"/>
                <a:gd name="T32" fmla="*/ 565 w 671"/>
                <a:gd name="T33" fmla="*/ 500 h 582"/>
                <a:gd name="T34" fmla="*/ 603 w 671"/>
                <a:gd name="T35" fmla="*/ 464 h 582"/>
                <a:gd name="T36" fmla="*/ 635 w 671"/>
                <a:gd name="T37" fmla="*/ 422 h 582"/>
                <a:gd name="T38" fmla="*/ 660 w 671"/>
                <a:gd name="T39" fmla="*/ 378 h 582"/>
                <a:gd name="T40" fmla="*/ 668 w 671"/>
                <a:gd name="T41" fmla="*/ 346 h 582"/>
                <a:gd name="T42" fmla="*/ 658 w 671"/>
                <a:gd name="T43" fmla="*/ 365 h 582"/>
                <a:gd name="T44" fmla="*/ 633 w 671"/>
                <a:gd name="T45" fmla="*/ 412 h 582"/>
                <a:gd name="T46" fmla="*/ 603 w 671"/>
                <a:gd name="T47" fmla="*/ 454 h 582"/>
                <a:gd name="T48" fmla="*/ 565 w 671"/>
                <a:gd name="T49" fmla="*/ 491 h 582"/>
                <a:gd name="T50" fmla="*/ 523 w 671"/>
                <a:gd name="T51" fmla="*/ 523 h 582"/>
                <a:gd name="T52" fmla="*/ 477 w 671"/>
                <a:gd name="T53" fmla="*/ 546 h 582"/>
                <a:gd name="T54" fmla="*/ 427 w 671"/>
                <a:gd name="T55" fmla="*/ 563 h 582"/>
                <a:gd name="T56" fmla="*/ 372 w 671"/>
                <a:gd name="T57" fmla="*/ 571 h 582"/>
                <a:gd name="T58" fmla="*/ 311 w 671"/>
                <a:gd name="T59" fmla="*/ 571 h 582"/>
                <a:gd name="T60" fmla="*/ 244 w 671"/>
                <a:gd name="T61" fmla="*/ 559 h 582"/>
                <a:gd name="T62" fmla="*/ 183 w 671"/>
                <a:gd name="T63" fmla="*/ 533 h 582"/>
                <a:gd name="T64" fmla="*/ 130 w 671"/>
                <a:gd name="T65" fmla="*/ 496 h 582"/>
                <a:gd name="T66" fmla="*/ 84 w 671"/>
                <a:gd name="T67" fmla="*/ 449 h 582"/>
                <a:gd name="T68" fmla="*/ 48 w 671"/>
                <a:gd name="T69" fmla="*/ 397 h 582"/>
                <a:gd name="T70" fmla="*/ 23 w 671"/>
                <a:gd name="T71" fmla="*/ 336 h 582"/>
                <a:gd name="T72" fmla="*/ 8 w 671"/>
                <a:gd name="T73" fmla="*/ 271 h 582"/>
                <a:gd name="T74" fmla="*/ 8 w 671"/>
                <a:gd name="T75" fmla="*/ 201 h 582"/>
                <a:gd name="T76" fmla="*/ 21 w 671"/>
                <a:gd name="T77" fmla="*/ 136 h 582"/>
                <a:gd name="T78" fmla="*/ 46 w 671"/>
                <a:gd name="T79" fmla="*/ 77 h 582"/>
                <a:gd name="T80" fmla="*/ 80 w 671"/>
                <a:gd name="T81" fmla="*/ 25 h 582"/>
                <a:gd name="T82" fmla="*/ 94 w 671"/>
                <a:gd name="T83" fmla="*/ 2 h 5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71"/>
                <a:gd name="T127" fmla="*/ 0 h 582"/>
                <a:gd name="T128" fmla="*/ 671 w 671"/>
                <a:gd name="T129" fmla="*/ 582 h 5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71" h="582">
                  <a:moveTo>
                    <a:pt x="88" y="4"/>
                  </a:moveTo>
                  <a:lnTo>
                    <a:pt x="69" y="27"/>
                  </a:lnTo>
                  <a:lnTo>
                    <a:pt x="50" y="52"/>
                  </a:lnTo>
                  <a:lnTo>
                    <a:pt x="35" y="79"/>
                  </a:lnTo>
                  <a:lnTo>
                    <a:pt x="23" y="109"/>
                  </a:lnTo>
                  <a:lnTo>
                    <a:pt x="12" y="138"/>
                  </a:lnTo>
                  <a:lnTo>
                    <a:pt x="6" y="170"/>
                  </a:lnTo>
                  <a:lnTo>
                    <a:pt x="0" y="201"/>
                  </a:lnTo>
                  <a:lnTo>
                    <a:pt x="0" y="235"/>
                  </a:lnTo>
                  <a:lnTo>
                    <a:pt x="2" y="271"/>
                  </a:lnTo>
                  <a:lnTo>
                    <a:pt x="6" y="304"/>
                  </a:lnTo>
                  <a:lnTo>
                    <a:pt x="14" y="338"/>
                  </a:lnTo>
                  <a:lnTo>
                    <a:pt x="27" y="369"/>
                  </a:lnTo>
                  <a:lnTo>
                    <a:pt x="42" y="399"/>
                  </a:lnTo>
                  <a:lnTo>
                    <a:pt x="59" y="428"/>
                  </a:lnTo>
                  <a:lnTo>
                    <a:pt x="78" y="456"/>
                  </a:lnTo>
                  <a:lnTo>
                    <a:pt x="101" y="479"/>
                  </a:lnTo>
                  <a:lnTo>
                    <a:pt x="126" y="502"/>
                  </a:lnTo>
                  <a:lnTo>
                    <a:pt x="151" y="521"/>
                  </a:lnTo>
                  <a:lnTo>
                    <a:pt x="181" y="540"/>
                  </a:lnTo>
                  <a:lnTo>
                    <a:pt x="210" y="554"/>
                  </a:lnTo>
                  <a:lnTo>
                    <a:pt x="242" y="565"/>
                  </a:lnTo>
                  <a:lnTo>
                    <a:pt x="275" y="573"/>
                  </a:lnTo>
                  <a:lnTo>
                    <a:pt x="309" y="580"/>
                  </a:lnTo>
                  <a:lnTo>
                    <a:pt x="345" y="582"/>
                  </a:lnTo>
                  <a:lnTo>
                    <a:pt x="372" y="580"/>
                  </a:lnTo>
                  <a:lnTo>
                    <a:pt x="399" y="575"/>
                  </a:lnTo>
                  <a:lnTo>
                    <a:pt x="427" y="571"/>
                  </a:lnTo>
                  <a:lnTo>
                    <a:pt x="452" y="563"/>
                  </a:lnTo>
                  <a:lnTo>
                    <a:pt x="477" y="554"/>
                  </a:lnTo>
                  <a:lnTo>
                    <a:pt x="500" y="544"/>
                  </a:lnTo>
                  <a:lnTo>
                    <a:pt x="523" y="531"/>
                  </a:lnTo>
                  <a:lnTo>
                    <a:pt x="546" y="517"/>
                  </a:lnTo>
                  <a:lnTo>
                    <a:pt x="565" y="500"/>
                  </a:lnTo>
                  <a:lnTo>
                    <a:pt x="586" y="483"/>
                  </a:lnTo>
                  <a:lnTo>
                    <a:pt x="603" y="464"/>
                  </a:lnTo>
                  <a:lnTo>
                    <a:pt x="620" y="445"/>
                  </a:lnTo>
                  <a:lnTo>
                    <a:pt x="635" y="422"/>
                  </a:lnTo>
                  <a:lnTo>
                    <a:pt x="650" y="401"/>
                  </a:lnTo>
                  <a:lnTo>
                    <a:pt x="660" y="378"/>
                  </a:lnTo>
                  <a:lnTo>
                    <a:pt x="671" y="353"/>
                  </a:lnTo>
                  <a:lnTo>
                    <a:pt x="668" y="346"/>
                  </a:lnTo>
                  <a:lnTo>
                    <a:pt x="666" y="340"/>
                  </a:lnTo>
                  <a:lnTo>
                    <a:pt x="658" y="365"/>
                  </a:lnTo>
                  <a:lnTo>
                    <a:pt x="645" y="388"/>
                  </a:lnTo>
                  <a:lnTo>
                    <a:pt x="633" y="412"/>
                  </a:lnTo>
                  <a:lnTo>
                    <a:pt x="618" y="433"/>
                  </a:lnTo>
                  <a:lnTo>
                    <a:pt x="603" y="454"/>
                  </a:lnTo>
                  <a:lnTo>
                    <a:pt x="584" y="472"/>
                  </a:lnTo>
                  <a:lnTo>
                    <a:pt x="565" y="491"/>
                  </a:lnTo>
                  <a:lnTo>
                    <a:pt x="546" y="508"/>
                  </a:lnTo>
                  <a:lnTo>
                    <a:pt x="523" y="523"/>
                  </a:lnTo>
                  <a:lnTo>
                    <a:pt x="500" y="535"/>
                  </a:lnTo>
                  <a:lnTo>
                    <a:pt x="477" y="546"/>
                  </a:lnTo>
                  <a:lnTo>
                    <a:pt x="452" y="557"/>
                  </a:lnTo>
                  <a:lnTo>
                    <a:pt x="427" y="563"/>
                  </a:lnTo>
                  <a:lnTo>
                    <a:pt x="399" y="569"/>
                  </a:lnTo>
                  <a:lnTo>
                    <a:pt x="372" y="571"/>
                  </a:lnTo>
                  <a:lnTo>
                    <a:pt x="345" y="573"/>
                  </a:lnTo>
                  <a:lnTo>
                    <a:pt x="311" y="571"/>
                  </a:lnTo>
                  <a:lnTo>
                    <a:pt x="277" y="567"/>
                  </a:lnTo>
                  <a:lnTo>
                    <a:pt x="244" y="559"/>
                  </a:lnTo>
                  <a:lnTo>
                    <a:pt x="214" y="546"/>
                  </a:lnTo>
                  <a:lnTo>
                    <a:pt x="183" y="533"/>
                  </a:lnTo>
                  <a:lnTo>
                    <a:pt x="155" y="514"/>
                  </a:lnTo>
                  <a:lnTo>
                    <a:pt x="130" y="496"/>
                  </a:lnTo>
                  <a:lnTo>
                    <a:pt x="105" y="475"/>
                  </a:lnTo>
                  <a:lnTo>
                    <a:pt x="84" y="449"/>
                  </a:lnTo>
                  <a:lnTo>
                    <a:pt x="65" y="424"/>
                  </a:lnTo>
                  <a:lnTo>
                    <a:pt x="48" y="397"/>
                  </a:lnTo>
                  <a:lnTo>
                    <a:pt x="33" y="367"/>
                  </a:lnTo>
                  <a:lnTo>
                    <a:pt x="23" y="336"/>
                  </a:lnTo>
                  <a:lnTo>
                    <a:pt x="14" y="304"/>
                  </a:lnTo>
                  <a:lnTo>
                    <a:pt x="8" y="271"/>
                  </a:lnTo>
                  <a:lnTo>
                    <a:pt x="6" y="235"/>
                  </a:lnTo>
                  <a:lnTo>
                    <a:pt x="8" y="201"/>
                  </a:lnTo>
                  <a:lnTo>
                    <a:pt x="12" y="168"/>
                  </a:lnTo>
                  <a:lnTo>
                    <a:pt x="21" y="136"/>
                  </a:lnTo>
                  <a:lnTo>
                    <a:pt x="31" y="107"/>
                  </a:lnTo>
                  <a:lnTo>
                    <a:pt x="46" y="77"/>
                  </a:lnTo>
                  <a:lnTo>
                    <a:pt x="63" y="50"/>
                  </a:lnTo>
                  <a:lnTo>
                    <a:pt x="80" y="25"/>
                  </a:lnTo>
                  <a:lnTo>
                    <a:pt x="101" y="0"/>
                  </a:lnTo>
                  <a:lnTo>
                    <a:pt x="94" y="2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rgbClr val="E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4" name="Freeform 794"/>
            <p:cNvSpPr>
              <a:spLocks/>
            </p:cNvSpPr>
            <p:nvPr/>
          </p:nvSpPr>
          <p:spPr bwMode="auto">
            <a:xfrm>
              <a:off x="4370" y="1759"/>
              <a:ext cx="666" cy="578"/>
            </a:xfrm>
            <a:custGeom>
              <a:avLst/>
              <a:gdLst>
                <a:gd name="T0" fmla="*/ 73 w 666"/>
                <a:gd name="T1" fmla="*/ 25 h 578"/>
                <a:gd name="T2" fmla="*/ 38 w 666"/>
                <a:gd name="T3" fmla="*/ 79 h 578"/>
                <a:gd name="T4" fmla="*/ 15 w 666"/>
                <a:gd name="T5" fmla="*/ 138 h 578"/>
                <a:gd name="T6" fmla="*/ 2 w 666"/>
                <a:gd name="T7" fmla="*/ 201 h 578"/>
                <a:gd name="T8" fmla="*/ 2 w 666"/>
                <a:gd name="T9" fmla="*/ 271 h 578"/>
                <a:gd name="T10" fmla="*/ 17 w 666"/>
                <a:gd name="T11" fmla="*/ 336 h 578"/>
                <a:gd name="T12" fmla="*/ 42 w 666"/>
                <a:gd name="T13" fmla="*/ 399 h 578"/>
                <a:gd name="T14" fmla="*/ 80 w 666"/>
                <a:gd name="T15" fmla="*/ 454 h 578"/>
                <a:gd name="T16" fmla="*/ 126 w 666"/>
                <a:gd name="T17" fmla="*/ 500 h 578"/>
                <a:gd name="T18" fmla="*/ 181 w 666"/>
                <a:gd name="T19" fmla="*/ 535 h 578"/>
                <a:gd name="T20" fmla="*/ 242 w 666"/>
                <a:gd name="T21" fmla="*/ 561 h 578"/>
                <a:gd name="T22" fmla="*/ 309 w 666"/>
                <a:gd name="T23" fmla="*/ 575 h 578"/>
                <a:gd name="T24" fmla="*/ 370 w 666"/>
                <a:gd name="T25" fmla="*/ 575 h 578"/>
                <a:gd name="T26" fmla="*/ 425 w 666"/>
                <a:gd name="T27" fmla="*/ 567 h 578"/>
                <a:gd name="T28" fmla="*/ 475 w 666"/>
                <a:gd name="T29" fmla="*/ 550 h 578"/>
                <a:gd name="T30" fmla="*/ 521 w 666"/>
                <a:gd name="T31" fmla="*/ 527 h 578"/>
                <a:gd name="T32" fmla="*/ 563 w 666"/>
                <a:gd name="T33" fmla="*/ 496 h 578"/>
                <a:gd name="T34" fmla="*/ 601 w 666"/>
                <a:gd name="T35" fmla="*/ 460 h 578"/>
                <a:gd name="T36" fmla="*/ 633 w 666"/>
                <a:gd name="T37" fmla="*/ 418 h 578"/>
                <a:gd name="T38" fmla="*/ 656 w 666"/>
                <a:gd name="T39" fmla="*/ 372 h 578"/>
                <a:gd name="T40" fmla="*/ 664 w 666"/>
                <a:gd name="T41" fmla="*/ 340 h 578"/>
                <a:gd name="T42" fmla="*/ 654 w 666"/>
                <a:gd name="T43" fmla="*/ 359 h 578"/>
                <a:gd name="T44" fmla="*/ 631 w 666"/>
                <a:gd name="T45" fmla="*/ 405 h 578"/>
                <a:gd name="T46" fmla="*/ 601 w 666"/>
                <a:gd name="T47" fmla="*/ 449 h 578"/>
                <a:gd name="T48" fmla="*/ 563 w 666"/>
                <a:gd name="T49" fmla="*/ 485 h 578"/>
                <a:gd name="T50" fmla="*/ 521 w 666"/>
                <a:gd name="T51" fmla="*/ 517 h 578"/>
                <a:gd name="T52" fmla="*/ 475 w 666"/>
                <a:gd name="T53" fmla="*/ 542 h 578"/>
                <a:gd name="T54" fmla="*/ 425 w 666"/>
                <a:gd name="T55" fmla="*/ 559 h 578"/>
                <a:gd name="T56" fmla="*/ 370 w 666"/>
                <a:gd name="T57" fmla="*/ 569 h 578"/>
                <a:gd name="T58" fmla="*/ 309 w 666"/>
                <a:gd name="T59" fmla="*/ 567 h 578"/>
                <a:gd name="T60" fmla="*/ 244 w 666"/>
                <a:gd name="T61" fmla="*/ 554 h 578"/>
                <a:gd name="T62" fmla="*/ 183 w 666"/>
                <a:gd name="T63" fmla="*/ 529 h 578"/>
                <a:gd name="T64" fmla="*/ 130 w 666"/>
                <a:gd name="T65" fmla="*/ 493 h 578"/>
                <a:gd name="T66" fmla="*/ 84 w 666"/>
                <a:gd name="T67" fmla="*/ 447 h 578"/>
                <a:gd name="T68" fmla="*/ 48 w 666"/>
                <a:gd name="T69" fmla="*/ 395 h 578"/>
                <a:gd name="T70" fmla="*/ 23 w 666"/>
                <a:gd name="T71" fmla="*/ 334 h 578"/>
                <a:gd name="T72" fmla="*/ 10 w 666"/>
                <a:gd name="T73" fmla="*/ 269 h 578"/>
                <a:gd name="T74" fmla="*/ 10 w 666"/>
                <a:gd name="T75" fmla="*/ 201 h 578"/>
                <a:gd name="T76" fmla="*/ 23 w 666"/>
                <a:gd name="T77" fmla="*/ 136 h 578"/>
                <a:gd name="T78" fmla="*/ 48 w 666"/>
                <a:gd name="T79" fmla="*/ 75 h 578"/>
                <a:gd name="T80" fmla="*/ 84 w 666"/>
                <a:gd name="T81" fmla="*/ 23 h 578"/>
                <a:gd name="T82" fmla="*/ 99 w 666"/>
                <a:gd name="T83" fmla="*/ 0 h 5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6"/>
                <a:gd name="T127" fmla="*/ 0 h 578"/>
                <a:gd name="T128" fmla="*/ 666 w 666"/>
                <a:gd name="T129" fmla="*/ 578 h 57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6" h="578">
                  <a:moveTo>
                    <a:pt x="92" y="2"/>
                  </a:moveTo>
                  <a:lnTo>
                    <a:pt x="73" y="25"/>
                  </a:lnTo>
                  <a:lnTo>
                    <a:pt x="55" y="52"/>
                  </a:lnTo>
                  <a:lnTo>
                    <a:pt x="38" y="79"/>
                  </a:lnTo>
                  <a:lnTo>
                    <a:pt x="25" y="107"/>
                  </a:lnTo>
                  <a:lnTo>
                    <a:pt x="15" y="138"/>
                  </a:lnTo>
                  <a:lnTo>
                    <a:pt x="8" y="170"/>
                  </a:lnTo>
                  <a:lnTo>
                    <a:pt x="2" y="201"/>
                  </a:lnTo>
                  <a:lnTo>
                    <a:pt x="0" y="235"/>
                  </a:lnTo>
                  <a:lnTo>
                    <a:pt x="2" y="271"/>
                  </a:lnTo>
                  <a:lnTo>
                    <a:pt x="8" y="304"/>
                  </a:lnTo>
                  <a:lnTo>
                    <a:pt x="17" y="336"/>
                  </a:lnTo>
                  <a:lnTo>
                    <a:pt x="27" y="367"/>
                  </a:lnTo>
                  <a:lnTo>
                    <a:pt x="42" y="399"/>
                  </a:lnTo>
                  <a:lnTo>
                    <a:pt x="59" y="426"/>
                  </a:lnTo>
                  <a:lnTo>
                    <a:pt x="80" y="454"/>
                  </a:lnTo>
                  <a:lnTo>
                    <a:pt x="101" y="477"/>
                  </a:lnTo>
                  <a:lnTo>
                    <a:pt x="126" y="500"/>
                  </a:lnTo>
                  <a:lnTo>
                    <a:pt x="151" y="519"/>
                  </a:lnTo>
                  <a:lnTo>
                    <a:pt x="181" y="535"/>
                  </a:lnTo>
                  <a:lnTo>
                    <a:pt x="210" y="550"/>
                  </a:lnTo>
                  <a:lnTo>
                    <a:pt x="242" y="561"/>
                  </a:lnTo>
                  <a:lnTo>
                    <a:pt x="273" y="569"/>
                  </a:lnTo>
                  <a:lnTo>
                    <a:pt x="309" y="575"/>
                  </a:lnTo>
                  <a:lnTo>
                    <a:pt x="343" y="578"/>
                  </a:lnTo>
                  <a:lnTo>
                    <a:pt x="370" y="575"/>
                  </a:lnTo>
                  <a:lnTo>
                    <a:pt x="397" y="573"/>
                  </a:lnTo>
                  <a:lnTo>
                    <a:pt x="425" y="567"/>
                  </a:lnTo>
                  <a:lnTo>
                    <a:pt x="450" y="561"/>
                  </a:lnTo>
                  <a:lnTo>
                    <a:pt x="475" y="550"/>
                  </a:lnTo>
                  <a:lnTo>
                    <a:pt x="498" y="540"/>
                  </a:lnTo>
                  <a:lnTo>
                    <a:pt x="521" y="527"/>
                  </a:lnTo>
                  <a:lnTo>
                    <a:pt x="544" y="512"/>
                  </a:lnTo>
                  <a:lnTo>
                    <a:pt x="563" y="496"/>
                  </a:lnTo>
                  <a:lnTo>
                    <a:pt x="584" y="479"/>
                  </a:lnTo>
                  <a:lnTo>
                    <a:pt x="601" y="460"/>
                  </a:lnTo>
                  <a:lnTo>
                    <a:pt x="618" y="439"/>
                  </a:lnTo>
                  <a:lnTo>
                    <a:pt x="633" y="418"/>
                  </a:lnTo>
                  <a:lnTo>
                    <a:pt x="645" y="395"/>
                  </a:lnTo>
                  <a:lnTo>
                    <a:pt x="656" y="372"/>
                  </a:lnTo>
                  <a:lnTo>
                    <a:pt x="666" y="346"/>
                  </a:lnTo>
                  <a:lnTo>
                    <a:pt x="664" y="340"/>
                  </a:lnTo>
                  <a:lnTo>
                    <a:pt x="662" y="334"/>
                  </a:lnTo>
                  <a:lnTo>
                    <a:pt x="654" y="359"/>
                  </a:lnTo>
                  <a:lnTo>
                    <a:pt x="643" y="382"/>
                  </a:lnTo>
                  <a:lnTo>
                    <a:pt x="631" y="405"/>
                  </a:lnTo>
                  <a:lnTo>
                    <a:pt x="616" y="428"/>
                  </a:lnTo>
                  <a:lnTo>
                    <a:pt x="601" y="449"/>
                  </a:lnTo>
                  <a:lnTo>
                    <a:pt x="582" y="468"/>
                  </a:lnTo>
                  <a:lnTo>
                    <a:pt x="563" y="485"/>
                  </a:lnTo>
                  <a:lnTo>
                    <a:pt x="544" y="502"/>
                  </a:lnTo>
                  <a:lnTo>
                    <a:pt x="521" y="517"/>
                  </a:lnTo>
                  <a:lnTo>
                    <a:pt x="498" y="531"/>
                  </a:lnTo>
                  <a:lnTo>
                    <a:pt x="475" y="542"/>
                  </a:lnTo>
                  <a:lnTo>
                    <a:pt x="450" y="552"/>
                  </a:lnTo>
                  <a:lnTo>
                    <a:pt x="425" y="559"/>
                  </a:lnTo>
                  <a:lnTo>
                    <a:pt x="397" y="565"/>
                  </a:lnTo>
                  <a:lnTo>
                    <a:pt x="370" y="569"/>
                  </a:lnTo>
                  <a:lnTo>
                    <a:pt x="343" y="569"/>
                  </a:lnTo>
                  <a:lnTo>
                    <a:pt x="309" y="567"/>
                  </a:lnTo>
                  <a:lnTo>
                    <a:pt x="275" y="563"/>
                  </a:lnTo>
                  <a:lnTo>
                    <a:pt x="244" y="554"/>
                  </a:lnTo>
                  <a:lnTo>
                    <a:pt x="212" y="544"/>
                  </a:lnTo>
                  <a:lnTo>
                    <a:pt x="183" y="529"/>
                  </a:lnTo>
                  <a:lnTo>
                    <a:pt x="155" y="512"/>
                  </a:lnTo>
                  <a:lnTo>
                    <a:pt x="130" y="493"/>
                  </a:lnTo>
                  <a:lnTo>
                    <a:pt x="107" y="472"/>
                  </a:lnTo>
                  <a:lnTo>
                    <a:pt x="84" y="447"/>
                  </a:lnTo>
                  <a:lnTo>
                    <a:pt x="65" y="422"/>
                  </a:lnTo>
                  <a:lnTo>
                    <a:pt x="48" y="395"/>
                  </a:lnTo>
                  <a:lnTo>
                    <a:pt x="36" y="365"/>
                  </a:lnTo>
                  <a:lnTo>
                    <a:pt x="23" y="334"/>
                  </a:lnTo>
                  <a:lnTo>
                    <a:pt x="15" y="302"/>
                  </a:lnTo>
                  <a:lnTo>
                    <a:pt x="10" y="269"/>
                  </a:lnTo>
                  <a:lnTo>
                    <a:pt x="8" y="235"/>
                  </a:lnTo>
                  <a:lnTo>
                    <a:pt x="10" y="201"/>
                  </a:lnTo>
                  <a:lnTo>
                    <a:pt x="15" y="168"/>
                  </a:lnTo>
                  <a:lnTo>
                    <a:pt x="23" y="136"/>
                  </a:lnTo>
                  <a:lnTo>
                    <a:pt x="36" y="105"/>
                  </a:lnTo>
                  <a:lnTo>
                    <a:pt x="48" y="75"/>
                  </a:lnTo>
                  <a:lnTo>
                    <a:pt x="65" y="48"/>
                  </a:lnTo>
                  <a:lnTo>
                    <a:pt x="84" y="23"/>
                  </a:lnTo>
                  <a:lnTo>
                    <a:pt x="105" y="0"/>
                  </a:lnTo>
                  <a:lnTo>
                    <a:pt x="99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rgbClr val="E9D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5" name="Freeform 795"/>
            <p:cNvSpPr>
              <a:spLocks/>
            </p:cNvSpPr>
            <p:nvPr/>
          </p:nvSpPr>
          <p:spPr bwMode="auto">
            <a:xfrm>
              <a:off x="4374" y="1757"/>
              <a:ext cx="660" cy="575"/>
            </a:xfrm>
            <a:custGeom>
              <a:avLst/>
              <a:gdLst>
                <a:gd name="T0" fmla="*/ 74 w 660"/>
                <a:gd name="T1" fmla="*/ 27 h 575"/>
                <a:gd name="T2" fmla="*/ 40 w 660"/>
                <a:gd name="T3" fmla="*/ 79 h 575"/>
                <a:gd name="T4" fmla="*/ 15 w 660"/>
                <a:gd name="T5" fmla="*/ 138 h 575"/>
                <a:gd name="T6" fmla="*/ 2 w 660"/>
                <a:gd name="T7" fmla="*/ 203 h 575"/>
                <a:gd name="T8" fmla="*/ 2 w 660"/>
                <a:gd name="T9" fmla="*/ 273 h 575"/>
                <a:gd name="T10" fmla="*/ 17 w 660"/>
                <a:gd name="T11" fmla="*/ 338 h 575"/>
                <a:gd name="T12" fmla="*/ 42 w 660"/>
                <a:gd name="T13" fmla="*/ 399 h 575"/>
                <a:gd name="T14" fmla="*/ 78 w 660"/>
                <a:gd name="T15" fmla="*/ 451 h 575"/>
                <a:gd name="T16" fmla="*/ 124 w 660"/>
                <a:gd name="T17" fmla="*/ 498 h 575"/>
                <a:gd name="T18" fmla="*/ 177 w 660"/>
                <a:gd name="T19" fmla="*/ 535 h 575"/>
                <a:gd name="T20" fmla="*/ 238 w 660"/>
                <a:gd name="T21" fmla="*/ 561 h 575"/>
                <a:gd name="T22" fmla="*/ 305 w 660"/>
                <a:gd name="T23" fmla="*/ 573 h 575"/>
                <a:gd name="T24" fmla="*/ 366 w 660"/>
                <a:gd name="T25" fmla="*/ 573 h 575"/>
                <a:gd name="T26" fmla="*/ 421 w 660"/>
                <a:gd name="T27" fmla="*/ 565 h 575"/>
                <a:gd name="T28" fmla="*/ 471 w 660"/>
                <a:gd name="T29" fmla="*/ 548 h 575"/>
                <a:gd name="T30" fmla="*/ 517 w 660"/>
                <a:gd name="T31" fmla="*/ 525 h 575"/>
                <a:gd name="T32" fmla="*/ 559 w 660"/>
                <a:gd name="T33" fmla="*/ 493 h 575"/>
                <a:gd name="T34" fmla="*/ 597 w 660"/>
                <a:gd name="T35" fmla="*/ 456 h 575"/>
                <a:gd name="T36" fmla="*/ 627 w 660"/>
                <a:gd name="T37" fmla="*/ 414 h 575"/>
                <a:gd name="T38" fmla="*/ 652 w 660"/>
                <a:gd name="T39" fmla="*/ 367 h 575"/>
                <a:gd name="T40" fmla="*/ 658 w 660"/>
                <a:gd name="T41" fmla="*/ 336 h 575"/>
                <a:gd name="T42" fmla="*/ 648 w 660"/>
                <a:gd name="T43" fmla="*/ 355 h 575"/>
                <a:gd name="T44" fmla="*/ 625 w 660"/>
                <a:gd name="T45" fmla="*/ 403 h 575"/>
                <a:gd name="T46" fmla="*/ 595 w 660"/>
                <a:gd name="T47" fmla="*/ 445 h 575"/>
                <a:gd name="T48" fmla="*/ 559 w 660"/>
                <a:gd name="T49" fmla="*/ 483 h 575"/>
                <a:gd name="T50" fmla="*/ 517 w 660"/>
                <a:gd name="T51" fmla="*/ 514 h 575"/>
                <a:gd name="T52" fmla="*/ 471 w 660"/>
                <a:gd name="T53" fmla="*/ 540 h 575"/>
                <a:gd name="T54" fmla="*/ 421 w 660"/>
                <a:gd name="T55" fmla="*/ 556 h 575"/>
                <a:gd name="T56" fmla="*/ 366 w 660"/>
                <a:gd name="T57" fmla="*/ 567 h 575"/>
                <a:gd name="T58" fmla="*/ 305 w 660"/>
                <a:gd name="T59" fmla="*/ 567 h 575"/>
                <a:gd name="T60" fmla="*/ 240 w 660"/>
                <a:gd name="T61" fmla="*/ 552 h 575"/>
                <a:gd name="T62" fmla="*/ 181 w 660"/>
                <a:gd name="T63" fmla="*/ 527 h 575"/>
                <a:gd name="T64" fmla="*/ 128 w 660"/>
                <a:gd name="T65" fmla="*/ 491 h 575"/>
                <a:gd name="T66" fmla="*/ 84 w 660"/>
                <a:gd name="T67" fmla="*/ 447 h 575"/>
                <a:gd name="T68" fmla="*/ 48 w 660"/>
                <a:gd name="T69" fmla="*/ 395 h 575"/>
                <a:gd name="T70" fmla="*/ 23 w 660"/>
                <a:gd name="T71" fmla="*/ 336 h 575"/>
                <a:gd name="T72" fmla="*/ 11 w 660"/>
                <a:gd name="T73" fmla="*/ 271 h 575"/>
                <a:gd name="T74" fmla="*/ 11 w 660"/>
                <a:gd name="T75" fmla="*/ 203 h 575"/>
                <a:gd name="T76" fmla="*/ 23 w 660"/>
                <a:gd name="T77" fmla="*/ 138 h 575"/>
                <a:gd name="T78" fmla="*/ 51 w 660"/>
                <a:gd name="T79" fmla="*/ 77 h 575"/>
                <a:gd name="T80" fmla="*/ 86 w 660"/>
                <a:gd name="T81" fmla="*/ 25 h 575"/>
                <a:gd name="T82" fmla="*/ 103 w 660"/>
                <a:gd name="T83" fmla="*/ 2 h 5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0"/>
                <a:gd name="T127" fmla="*/ 0 h 575"/>
                <a:gd name="T128" fmla="*/ 660 w 660"/>
                <a:gd name="T129" fmla="*/ 575 h 5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0" h="575">
                  <a:moveTo>
                    <a:pt x="95" y="2"/>
                  </a:moveTo>
                  <a:lnTo>
                    <a:pt x="74" y="27"/>
                  </a:lnTo>
                  <a:lnTo>
                    <a:pt x="57" y="52"/>
                  </a:lnTo>
                  <a:lnTo>
                    <a:pt x="40" y="79"/>
                  </a:lnTo>
                  <a:lnTo>
                    <a:pt x="25" y="109"/>
                  </a:lnTo>
                  <a:lnTo>
                    <a:pt x="15" y="138"/>
                  </a:lnTo>
                  <a:lnTo>
                    <a:pt x="6" y="170"/>
                  </a:lnTo>
                  <a:lnTo>
                    <a:pt x="2" y="203"/>
                  </a:lnTo>
                  <a:lnTo>
                    <a:pt x="0" y="237"/>
                  </a:lnTo>
                  <a:lnTo>
                    <a:pt x="2" y="273"/>
                  </a:lnTo>
                  <a:lnTo>
                    <a:pt x="8" y="306"/>
                  </a:lnTo>
                  <a:lnTo>
                    <a:pt x="17" y="338"/>
                  </a:lnTo>
                  <a:lnTo>
                    <a:pt x="27" y="369"/>
                  </a:lnTo>
                  <a:lnTo>
                    <a:pt x="42" y="399"/>
                  </a:lnTo>
                  <a:lnTo>
                    <a:pt x="59" y="426"/>
                  </a:lnTo>
                  <a:lnTo>
                    <a:pt x="78" y="451"/>
                  </a:lnTo>
                  <a:lnTo>
                    <a:pt x="99" y="477"/>
                  </a:lnTo>
                  <a:lnTo>
                    <a:pt x="124" y="498"/>
                  </a:lnTo>
                  <a:lnTo>
                    <a:pt x="149" y="516"/>
                  </a:lnTo>
                  <a:lnTo>
                    <a:pt x="177" y="535"/>
                  </a:lnTo>
                  <a:lnTo>
                    <a:pt x="208" y="548"/>
                  </a:lnTo>
                  <a:lnTo>
                    <a:pt x="238" y="561"/>
                  </a:lnTo>
                  <a:lnTo>
                    <a:pt x="271" y="569"/>
                  </a:lnTo>
                  <a:lnTo>
                    <a:pt x="305" y="573"/>
                  </a:lnTo>
                  <a:lnTo>
                    <a:pt x="339" y="575"/>
                  </a:lnTo>
                  <a:lnTo>
                    <a:pt x="366" y="573"/>
                  </a:lnTo>
                  <a:lnTo>
                    <a:pt x="393" y="571"/>
                  </a:lnTo>
                  <a:lnTo>
                    <a:pt x="421" y="565"/>
                  </a:lnTo>
                  <a:lnTo>
                    <a:pt x="446" y="559"/>
                  </a:lnTo>
                  <a:lnTo>
                    <a:pt x="471" y="548"/>
                  </a:lnTo>
                  <a:lnTo>
                    <a:pt x="494" y="537"/>
                  </a:lnTo>
                  <a:lnTo>
                    <a:pt x="517" y="525"/>
                  </a:lnTo>
                  <a:lnTo>
                    <a:pt x="540" y="510"/>
                  </a:lnTo>
                  <a:lnTo>
                    <a:pt x="559" y="493"/>
                  </a:lnTo>
                  <a:lnTo>
                    <a:pt x="578" y="474"/>
                  </a:lnTo>
                  <a:lnTo>
                    <a:pt x="597" y="456"/>
                  </a:lnTo>
                  <a:lnTo>
                    <a:pt x="612" y="435"/>
                  </a:lnTo>
                  <a:lnTo>
                    <a:pt x="627" y="414"/>
                  </a:lnTo>
                  <a:lnTo>
                    <a:pt x="639" y="390"/>
                  </a:lnTo>
                  <a:lnTo>
                    <a:pt x="652" y="367"/>
                  </a:lnTo>
                  <a:lnTo>
                    <a:pt x="660" y="342"/>
                  </a:lnTo>
                  <a:lnTo>
                    <a:pt x="658" y="336"/>
                  </a:lnTo>
                  <a:lnTo>
                    <a:pt x="656" y="329"/>
                  </a:lnTo>
                  <a:lnTo>
                    <a:pt x="648" y="355"/>
                  </a:lnTo>
                  <a:lnTo>
                    <a:pt x="637" y="378"/>
                  </a:lnTo>
                  <a:lnTo>
                    <a:pt x="625" y="403"/>
                  </a:lnTo>
                  <a:lnTo>
                    <a:pt x="612" y="424"/>
                  </a:lnTo>
                  <a:lnTo>
                    <a:pt x="595" y="445"/>
                  </a:lnTo>
                  <a:lnTo>
                    <a:pt x="578" y="464"/>
                  </a:lnTo>
                  <a:lnTo>
                    <a:pt x="559" y="483"/>
                  </a:lnTo>
                  <a:lnTo>
                    <a:pt x="538" y="500"/>
                  </a:lnTo>
                  <a:lnTo>
                    <a:pt x="517" y="514"/>
                  </a:lnTo>
                  <a:lnTo>
                    <a:pt x="494" y="529"/>
                  </a:lnTo>
                  <a:lnTo>
                    <a:pt x="471" y="540"/>
                  </a:lnTo>
                  <a:lnTo>
                    <a:pt x="446" y="550"/>
                  </a:lnTo>
                  <a:lnTo>
                    <a:pt x="421" y="556"/>
                  </a:lnTo>
                  <a:lnTo>
                    <a:pt x="393" y="563"/>
                  </a:lnTo>
                  <a:lnTo>
                    <a:pt x="366" y="567"/>
                  </a:lnTo>
                  <a:lnTo>
                    <a:pt x="339" y="567"/>
                  </a:lnTo>
                  <a:lnTo>
                    <a:pt x="305" y="567"/>
                  </a:lnTo>
                  <a:lnTo>
                    <a:pt x="271" y="561"/>
                  </a:lnTo>
                  <a:lnTo>
                    <a:pt x="240" y="552"/>
                  </a:lnTo>
                  <a:lnTo>
                    <a:pt x="210" y="542"/>
                  </a:lnTo>
                  <a:lnTo>
                    <a:pt x="181" y="527"/>
                  </a:lnTo>
                  <a:lnTo>
                    <a:pt x="154" y="510"/>
                  </a:lnTo>
                  <a:lnTo>
                    <a:pt x="128" y="491"/>
                  </a:lnTo>
                  <a:lnTo>
                    <a:pt x="105" y="470"/>
                  </a:lnTo>
                  <a:lnTo>
                    <a:pt x="84" y="447"/>
                  </a:lnTo>
                  <a:lnTo>
                    <a:pt x="65" y="422"/>
                  </a:lnTo>
                  <a:lnTo>
                    <a:pt x="48" y="395"/>
                  </a:lnTo>
                  <a:lnTo>
                    <a:pt x="34" y="365"/>
                  </a:lnTo>
                  <a:lnTo>
                    <a:pt x="23" y="336"/>
                  </a:lnTo>
                  <a:lnTo>
                    <a:pt x="15" y="304"/>
                  </a:lnTo>
                  <a:lnTo>
                    <a:pt x="11" y="271"/>
                  </a:lnTo>
                  <a:lnTo>
                    <a:pt x="8" y="237"/>
                  </a:lnTo>
                  <a:lnTo>
                    <a:pt x="11" y="203"/>
                  </a:lnTo>
                  <a:lnTo>
                    <a:pt x="15" y="170"/>
                  </a:lnTo>
                  <a:lnTo>
                    <a:pt x="23" y="138"/>
                  </a:lnTo>
                  <a:lnTo>
                    <a:pt x="36" y="107"/>
                  </a:lnTo>
                  <a:lnTo>
                    <a:pt x="51" y="77"/>
                  </a:lnTo>
                  <a:lnTo>
                    <a:pt x="67" y="50"/>
                  </a:lnTo>
                  <a:lnTo>
                    <a:pt x="86" y="25"/>
                  </a:lnTo>
                  <a:lnTo>
                    <a:pt x="109" y="0"/>
                  </a:lnTo>
                  <a:lnTo>
                    <a:pt x="103" y="2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rgbClr val="EBD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6" name="Freeform 796"/>
            <p:cNvSpPr>
              <a:spLocks/>
            </p:cNvSpPr>
            <p:nvPr/>
          </p:nvSpPr>
          <p:spPr bwMode="auto">
            <a:xfrm>
              <a:off x="4378" y="1757"/>
              <a:ext cx="654" cy="571"/>
            </a:xfrm>
            <a:custGeom>
              <a:avLst/>
              <a:gdLst>
                <a:gd name="T0" fmla="*/ 76 w 654"/>
                <a:gd name="T1" fmla="*/ 25 h 571"/>
                <a:gd name="T2" fmla="*/ 40 w 654"/>
                <a:gd name="T3" fmla="*/ 77 h 571"/>
                <a:gd name="T4" fmla="*/ 15 w 654"/>
                <a:gd name="T5" fmla="*/ 138 h 571"/>
                <a:gd name="T6" fmla="*/ 2 w 654"/>
                <a:gd name="T7" fmla="*/ 203 h 571"/>
                <a:gd name="T8" fmla="*/ 2 w 654"/>
                <a:gd name="T9" fmla="*/ 271 h 571"/>
                <a:gd name="T10" fmla="*/ 15 w 654"/>
                <a:gd name="T11" fmla="*/ 336 h 571"/>
                <a:gd name="T12" fmla="*/ 40 w 654"/>
                <a:gd name="T13" fmla="*/ 397 h 571"/>
                <a:gd name="T14" fmla="*/ 76 w 654"/>
                <a:gd name="T15" fmla="*/ 449 h 571"/>
                <a:gd name="T16" fmla="*/ 122 w 654"/>
                <a:gd name="T17" fmla="*/ 495 h 571"/>
                <a:gd name="T18" fmla="*/ 175 w 654"/>
                <a:gd name="T19" fmla="*/ 531 h 571"/>
                <a:gd name="T20" fmla="*/ 236 w 654"/>
                <a:gd name="T21" fmla="*/ 556 h 571"/>
                <a:gd name="T22" fmla="*/ 301 w 654"/>
                <a:gd name="T23" fmla="*/ 569 h 571"/>
                <a:gd name="T24" fmla="*/ 362 w 654"/>
                <a:gd name="T25" fmla="*/ 571 h 571"/>
                <a:gd name="T26" fmla="*/ 417 w 654"/>
                <a:gd name="T27" fmla="*/ 561 h 571"/>
                <a:gd name="T28" fmla="*/ 467 w 654"/>
                <a:gd name="T29" fmla="*/ 544 h 571"/>
                <a:gd name="T30" fmla="*/ 513 w 654"/>
                <a:gd name="T31" fmla="*/ 519 h 571"/>
                <a:gd name="T32" fmla="*/ 555 w 654"/>
                <a:gd name="T33" fmla="*/ 487 h 571"/>
                <a:gd name="T34" fmla="*/ 593 w 654"/>
                <a:gd name="T35" fmla="*/ 451 h 571"/>
                <a:gd name="T36" fmla="*/ 623 w 654"/>
                <a:gd name="T37" fmla="*/ 407 h 571"/>
                <a:gd name="T38" fmla="*/ 646 w 654"/>
                <a:gd name="T39" fmla="*/ 361 h 571"/>
                <a:gd name="T40" fmla="*/ 652 w 654"/>
                <a:gd name="T41" fmla="*/ 329 h 571"/>
                <a:gd name="T42" fmla="*/ 642 w 654"/>
                <a:gd name="T43" fmla="*/ 348 h 571"/>
                <a:gd name="T44" fmla="*/ 621 w 654"/>
                <a:gd name="T45" fmla="*/ 397 h 571"/>
                <a:gd name="T46" fmla="*/ 591 w 654"/>
                <a:gd name="T47" fmla="*/ 441 h 571"/>
                <a:gd name="T48" fmla="*/ 555 w 654"/>
                <a:gd name="T49" fmla="*/ 479 h 571"/>
                <a:gd name="T50" fmla="*/ 513 w 654"/>
                <a:gd name="T51" fmla="*/ 510 h 571"/>
                <a:gd name="T52" fmla="*/ 467 w 654"/>
                <a:gd name="T53" fmla="*/ 535 h 571"/>
                <a:gd name="T54" fmla="*/ 417 w 654"/>
                <a:gd name="T55" fmla="*/ 554 h 571"/>
                <a:gd name="T56" fmla="*/ 362 w 654"/>
                <a:gd name="T57" fmla="*/ 563 h 571"/>
                <a:gd name="T58" fmla="*/ 301 w 654"/>
                <a:gd name="T59" fmla="*/ 563 h 571"/>
                <a:gd name="T60" fmla="*/ 238 w 654"/>
                <a:gd name="T61" fmla="*/ 550 h 571"/>
                <a:gd name="T62" fmla="*/ 179 w 654"/>
                <a:gd name="T63" fmla="*/ 525 h 571"/>
                <a:gd name="T64" fmla="*/ 126 w 654"/>
                <a:gd name="T65" fmla="*/ 489 h 571"/>
                <a:gd name="T66" fmla="*/ 82 w 654"/>
                <a:gd name="T67" fmla="*/ 445 h 571"/>
                <a:gd name="T68" fmla="*/ 47 w 654"/>
                <a:gd name="T69" fmla="*/ 392 h 571"/>
                <a:gd name="T70" fmla="*/ 23 w 654"/>
                <a:gd name="T71" fmla="*/ 334 h 571"/>
                <a:gd name="T72" fmla="*/ 11 w 654"/>
                <a:gd name="T73" fmla="*/ 271 h 571"/>
                <a:gd name="T74" fmla="*/ 11 w 654"/>
                <a:gd name="T75" fmla="*/ 203 h 571"/>
                <a:gd name="T76" fmla="*/ 23 w 654"/>
                <a:gd name="T77" fmla="*/ 136 h 571"/>
                <a:gd name="T78" fmla="*/ 51 w 654"/>
                <a:gd name="T79" fmla="*/ 75 h 571"/>
                <a:gd name="T80" fmla="*/ 89 w 654"/>
                <a:gd name="T81" fmla="*/ 23 h 571"/>
                <a:gd name="T82" fmla="*/ 105 w 654"/>
                <a:gd name="T83" fmla="*/ 0 h 57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4"/>
                <a:gd name="T127" fmla="*/ 0 h 571"/>
                <a:gd name="T128" fmla="*/ 654 w 654"/>
                <a:gd name="T129" fmla="*/ 571 h 57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4" h="571">
                  <a:moveTo>
                    <a:pt x="97" y="2"/>
                  </a:moveTo>
                  <a:lnTo>
                    <a:pt x="76" y="25"/>
                  </a:lnTo>
                  <a:lnTo>
                    <a:pt x="57" y="50"/>
                  </a:lnTo>
                  <a:lnTo>
                    <a:pt x="40" y="77"/>
                  </a:lnTo>
                  <a:lnTo>
                    <a:pt x="28" y="107"/>
                  </a:lnTo>
                  <a:lnTo>
                    <a:pt x="15" y="138"/>
                  </a:lnTo>
                  <a:lnTo>
                    <a:pt x="7" y="170"/>
                  </a:lnTo>
                  <a:lnTo>
                    <a:pt x="2" y="203"/>
                  </a:lnTo>
                  <a:lnTo>
                    <a:pt x="0" y="237"/>
                  </a:lnTo>
                  <a:lnTo>
                    <a:pt x="2" y="271"/>
                  </a:lnTo>
                  <a:lnTo>
                    <a:pt x="7" y="304"/>
                  </a:lnTo>
                  <a:lnTo>
                    <a:pt x="15" y="336"/>
                  </a:lnTo>
                  <a:lnTo>
                    <a:pt x="28" y="367"/>
                  </a:lnTo>
                  <a:lnTo>
                    <a:pt x="40" y="397"/>
                  </a:lnTo>
                  <a:lnTo>
                    <a:pt x="57" y="424"/>
                  </a:lnTo>
                  <a:lnTo>
                    <a:pt x="76" y="449"/>
                  </a:lnTo>
                  <a:lnTo>
                    <a:pt x="99" y="474"/>
                  </a:lnTo>
                  <a:lnTo>
                    <a:pt x="122" y="495"/>
                  </a:lnTo>
                  <a:lnTo>
                    <a:pt x="147" y="514"/>
                  </a:lnTo>
                  <a:lnTo>
                    <a:pt x="175" y="531"/>
                  </a:lnTo>
                  <a:lnTo>
                    <a:pt x="204" y="546"/>
                  </a:lnTo>
                  <a:lnTo>
                    <a:pt x="236" y="556"/>
                  </a:lnTo>
                  <a:lnTo>
                    <a:pt x="267" y="565"/>
                  </a:lnTo>
                  <a:lnTo>
                    <a:pt x="301" y="569"/>
                  </a:lnTo>
                  <a:lnTo>
                    <a:pt x="335" y="571"/>
                  </a:lnTo>
                  <a:lnTo>
                    <a:pt x="362" y="571"/>
                  </a:lnTo>
                  <a:lnTo>
                    <a:pt x="389" y="567"/>
                  </a:lnTo>
                  <a:lnTo>
                    <a:pt x="417" y="561"/>
                  </a:lnTo>
                  <a:lnTo>
                    <a:pt x="442" y="554"/>
                  </a:lnTo>
                  <a:lnTo>
                    <a:pt x="467" y="544"/>
                  </a:lnTo>
                  <a:lnTo>
                    <a:pt x="490" y="533"/>
                  </a:lnTo>
                  <a:lnTo>
                    <a:pt x="513" y="519"/>
                  </a:lnTo>
                  <a:lnTo>
                    <a:pt x="536" y="504"/>
                  </a:lnTo>
                  <a:lnTo>
                    <a:pt x="555" y="487"/>
                  </a:lnTo>
                  <a:lnTo>
                    <a:pt x="574" y="470"/>
                  </a:lnTo>
                  <a:lnTo>
                    <a:pt x="593" y="451"/>
                  </a:lnTo>
                  <a:lnTo>
                    <a:pt x="608" y="430"/>
                  </a:lnTo>
                  <a:lnTo>
                    <a:pt x="623" y="407"/>
                  </a:lnTo>
                  <a:lnTo>
                    <a:pt x="635" y="384"/>
                  </a:lnTo>
                  <a:lnTo>
                    <a:pt x="646" y="361"/>
                  </a:lnTo>
                  <a:lnTo>
                    <a:pt x="654" y="336"/>
                  </a:lnTo>
                  <a:lnTo>
                    <a:pt x="652" y="329"/>
                  </a:lnTo>
                  <a:lnTo>
                    <a:pt x="650" y="323"/>
                  </a:lnTo>
                  <a:lnTo>
                    <a:pt x="642" y="348"/>
                  </a:lnTo>
                  <a:lnTo>
                    <a:pt x="633" y="374"/>
                  </a:lnTo>
                  <a:lnTo>
                    <a:pt x="621" y="397"/>
                  </a:lnTo>
                  <a:lnTo>
                    <a:pt x="606" y="418"/>
                  </a:lnTo>
                  <a:lnTo>
                    <a:pt x="591" y="441"/>
                  </a:lnTo>
                  <a:lnTo>
                    <a:pt x="574" y="460"/>
                  </a:lnTo>
                  <a:lnTo>
                    <a:pt x="555" y="479"/>
                  </a:lnTo>
                  <a:lnTo>
                    <a:pt x="534" y="495"/>
                  </a:lnTo>
                  <a:lnTo>
                    <a:pt x="513" y="510"/>
                  </a:lnTo>
                  <a:lnTo>
                    <a:pt x="490" y="525"/>
                  </a:lnTo>
                  <a:lnTo>
                    <a:pt x="467" y="535"/>
                  </a:lnTo>
                  <a:lnTo>
                    <a:pt x="442" y="546"/>
                  </a:lnTo>
                  <a:lnTo>
                    <a:pt x="417" y="554"/>
                  </a:lnTo>
                  <a:lnTo>
                    <a:pt x="389" y="559"/>
                  </a:lnTo>
                  <a:lnTo>
                    <a:pt x="362" y="563"/>
                  </a:lnTo>
                  <a:lnTo>
                    <a:pt x="335" y="565"/>
                  </a:lnTo>
                  <a:lnTo>
                    <a:pt x="301" y="563"/>
                  </a:lnTo>
                  <a:lnTo>
                    <a:pt x="269" y="556"/>
                  </a:lnTo>
                  <a:lnTo>
                    <a:pt x="238" y="550"/>
                  </a:lnTo>
                  <a:lnTo>
                    <a:pt x="208" y="537"/>
                  </a:lnTo>
                  <a:lnTo>
                    <a:pt x="179" y="525"/>
                  </a:lnTo>
                  <a:lnTo>
                    <a:pt x="152" y="508"/>
                  </a:lnTo>
                  <a:lnTo>
                    <a:pt x="126" y="489"/>
                  </a:lnTo>
                  <a:lnTo>
                    <a:pt x="103" y="468"/>
                  </a:lnTo>
                  <a:lnTo>
                    <a:pt x="82" y="445"/>
                  </a:lnTo>
                  <a:lnTo>
                    <a:pt x="63" y="420"/>
                  </a:lnTo>
                  <a:lnTo>
                    <a:pt x="47" y="392"/>
                  </a:lnTo>
                  <a:lnTo>
                    <a:pt x="34" y="365"/>
                  </a:lnTo>
                  <a:lnTo>
                    <a:pt x="23" y="334"/>
                  </a:lnTo>
                  <a:lnTo>
                    <a:pt x="15" y="302"/>
                  </a:lnTo>
                  <a:lnTo>
                    <a:pt x="11" y="271"/>
                  </a:lnTo>
                  <a:lnTo>
                    <a:pt x="9" y="237"/>
                  </a:lnTo>
                  <a:lnTo>
                    <a:pt x="11" y="203"/>
                  </a:lnTo>
                  <a:lnTo>
                    <a:pt x="15" y="170"/>
                  </a:lnTo>
                  <a:lnTo>
                    <a:pt x="23" y="136"/>
                  </a:lnTo>
                  <a:lnTo>
                    <a:pt x="36" y="105"/>
                  </a:lnTo>
                  <a:lnTo>
                    <a:pt x="51" y="75"/>
                  </a:lnTo>
                  <a:lnTo>
                    <a:pt x="68" y="48"/>
                  </a:lnTo>
                  <a:lnTo>
                    <a:pt x="89" y="23"/>
                  </a:lnTo>
                  <a:lnTo>
                    <a:pt x="112" y="0"/>
                  </a:lnTo>
                  <a:lnTo>
                    <a:pt x="105" y="0"/>
                  </a:lnTo>
                  <a:lnTo>
                    <a:pt x="97" y="2"/>
                  </a:lnTo>
                  <a:close/>
                </a:path>
              </a:pathLst>
            </a:custGeom>
            <a:solidFill>
              <a:srgbClr val="EBD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7" name="Freeform 797"/>
            <p:cNvSpPr>
              <a:spLocks/>
            </p:cNvSpPr>
            <p:nvPr/>
          </p:nvSpPr>
          <p:spPr bwMode="auto">
            <a:xfrm>
              <a:off x="4382" y="1754"/>
              <a:ext cx="648" cy="570"/>
            </a:xfrm>
            <a:custGeom>
              <a:avLst/>
              <a:gdLst>
                <a:gd name="T0" fmla="*/ 78 w 648"/>
                <a:gd name="T1" fmla="*/ 28 h 570"/>
                <a:gd name="T2" fmla="*/ 43 w 648"/>
                <a:gd name="T3" fmla="*/ 80 h 570"/>
                <a:gd name="T4" fmla="*/ 15 w 648"/>
                <a:gd name="T5" fmla="*/ 141 h 570"/>
                <a:gd name="T6" fmla="*/ 3 w 648"/>
                <a:gd name="T7" fmla="*/ 206 h 570"/>
                <a:gd name="T8" fmla="*/ 3 w 648"/>
                <a:gd name="T9" fmla="*/ 274 h 570"/>
                <a:gd name="T10" fmla="*/ 15 w 648"/>
                <a:gd name="T11" fmla="*/ 339 h 570"/>
                <a:gd name="T12" fmla="*/ 40 w 648"/>
                <a:gd name="T13" fmla="*/ 398 h 570"/>
                <a:gd name="T14" fmla="*/ 76 w 648"/>
                <a:gd name="T15" fmla="*/ 450 h 570"/>
                <a:gd name="T16" fmla="*/ 120 w 648"/>
                <a:gd name="T17" fmla="*/ 494 h 570"/>
                <a:gd name="T18" fmla="*/ 173 w 648"/>
                <a:gd name="T19" fmla="*/ 530 h 570"/>
                <a:gd name="T20" fmla="*/ 232 w 648"/>
                <a:gd name="T21" fmla="*/ 555 h 570"/>
                <a:gd name="T22" fmla="*/ 297 w 648"/>
                <a:gd name="T23" fmla="*/ 570 h 570"/>
                <a:gd name="T24" fmla="*/ 358 w 648"/>
                <a:gd name="T25" fmla="*/ 570 h 570"/>
                <a:gd name="T26" fmla="*/ 413 w 648"/>
                <a:gd name="T27" fmla="*/ 559 h 570"/>
                <a:gd name="T28" fmla="*/ 463 w 648"/>
                <a:gd name="T29" fmla="*/ 543 h 570"/>
                <a:gd name="T30" fmla="*/ 509 w 648"/>
                <a:gd name="T31" fmla="*/ 517 h 570"/>
                <a:gd name="T32" fmla="*/ 551 w 648"/>
                <a:gd name="T33" fmla="*/ 486 h 570"/>
                <a:gd name="T34" fmla="*/ 587 w 648"/>
                <a:gd name="T35" fmla="*/ 448 h 570"/>
                <a:gd name="T36" fmla="*/ 617 w 648"/>
                <a:gd name="T37" fmla="*/ 406 h 570"/>
                <a:gd name="T38" fmla="*/ 640 w 648"/>
                <a:gd name="T39" fmla="*/ 358 h 570"/>
                <a:gd name="T40" fmla="*/ 646 w 648"/>
                <a:gd name="T41" fmla="*/ 326 h 570"/>
                <a:gd name="T42" fmla="*/ 636 w 648"/>
                <a:gd name="T43" fmla="*/ 345 h 570"/>
                <a:gd name="T44" fmla="*/ 614 w 648"/>
                <a:gd name="T45" fmla="*/ 393 h 570"/>
                <a:gd name="T46" fmla="*/ 587 w 648"/>
                <a:gd name="T47" fmla="*/ 438 h 570"/>
                <a:gd name="T48" fmla="*/ 551 w 648"/>
                <a:gd name="T49" fmla="*/ 477 h 570"/>
                <a:gd name="T50" fmla="*/ 509 w 648"/>
                <a:gd name="T51" fmla="*/ 509 h 570"/>
                <a:gd name="T52" fmla="*/ 463 w 648"/>
                <a:gd name="T53" fmla="*/ 534 h 570"/>
                <a:gd name="T54" fmla="*/ 413 w 648"/>
                <a:gd name="T55" fmla="*/ 553 h 570"/>
                <a:gd name="T56" fmla="*/ 358 w 648"/>
                <a:gd name="T57" fmla="*/ 562 h 570"/>
                <a:gd name="T58" fmla="*/ 297 w 648"/>
                <a:gd name="T59" fmla="*/ 562 h 570"/>
                <a:gd name="T60" fmla="*/ 234 w 648"/>
                <a:gd name="T61" fmla="*/ 549 h 570"/>
                <a:gd name="T62" fmla="*/ 177 w 648"/>
                <a:gd name="T63" fmla="*/ 524 h 570"/>
                <a:gd name="T64" fmla="*/ 125 w 648"/>
                <a:gd name="T65" fmla="*/ 490 h 570"/>
                <a:gd name="T66" fmla="*/ 82 w 648"/>
                <a:gd name="T67" fmla="*/ 446 h 570"/>
                <a:gd name="T68" fmla="*/ 47 w 648"/>
                <a:gd name="T69" fmla="*/ 393 h 570"/>
                <a:gd name="T70" fmla="*/ 21 w 648"/>
                <a:gd name="T71" fmla="*/ 337 h 570"/>
                <a:gd name="T72" fmla="*/ 9 w 648"/>
                <a:gd name="T73" fmla="*/ 274 h 570"/>
                <a:gd name="T74" fmla="*/ 9 w 648"/>
                <a:gd name="T75" fmla="*/ 204 h 570"/>
                <a:gd name="T76" fmla="*/ 24 w 648"/>
                <a:gd name="T77" fmla="*/ 139 h 570"/>
                <a:gd name="T78" fmla="*/ 51 w 648"/>
                <a:gd name="T79" fmla="*/ 78 h 570"/>
                <a:gd name="T80" fmla="*/ 91 w 648"/>
                <a:gd name="T81" fmla="*/ 24 h 570"/>
                <a:gd name="T82" fmla="*/ 108 w 648"/>
                <a:gd name="T83" fmla="*/ 3 h 5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8"/>
                <a:gd name="T127" fmla="*/ 0 h 570"/>
                <a:gd name="T128" fmla="*/ 648 w 648"/>
                <a:gd name="T129" fmla="*/ 570 h 5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8" h="570">
                  <a:moveTo>
                    <a:pt x="101" y="3"/>
                  </a:moveTo>
                  <a:lnTo>
                    <a:pt x="78" y="28"/>
                  </a:lnTo>
                  <a:lnTo>
                    <a:pt x="59" y="53"/>
                  </a:lnTo>
                  <a:lnTo>
                    <a:pt x="43" y="80"/>
                  </a:lnTo>
                  <a:lnTo>
                    <a:pt x="28" y="110"/>
                  </a:lnTo>
                  <a:lnTo>
                    <a:pt x="15" y="141"/>
                  </a:lnTo>
                  <a:lnTo>
                    <a:pt x="7" y="173"/>
                  </a:lnTo>
                  <a:lnTo>
                    <a:pt x="3" y="206"/>
                  </a:lnTo>
                  <a:lnTo>
                    <a:pt x="0" y="240"/>
                  </a:lnTo>
                  <a:lnTo>
                    <a:pt x="3" y="274"/>
                  </a:lnTo>
                  <a:lnTo>
                    <a:pt x="7" y="307"/>
                  </a:lnTo>
                  <a:lnTo>
                    <a:pt x="15" y="339"/>
                  </a:lnTo>
                  <a:lnTo>
                    <a:pt x="26" y="368"/>
                  </a:lnTo>
                  <a:lnTo>
                    <a:pt x="40" y="398"/>
                  </a:lnTo>
                  <a:lnTo>
                    <a:pt x="57" y="425"/>
                  </a:lnTo>
                  <a:lnTo>
                    <a:pt x="76" y="450"/>
                  </a:lnTo>
                  <a:lnTo>
                    <a:pt x="97" y="473"/>
                  </a:lnTo>
                  <a:lnTo>
                    <a:pt x="120" y="494"/>
                  </a:lnTo>
                  <a:lnTo>
                    <a:pt x="146" y="513"/>
                  </a:lnTo>
                  <a:lnTo>
                    <a:pt x="173" y="530"/>
                  </a:lnTo>
                  <a:lnTo>
                    <a:pt x="202" y="545"/>
                  </a:lnTo>
                  <a:lnTo>
                    <a:pt x="232" y="555"/>
                  </a:lnTo>
                  <a:lnTo>
                    <a:pt x="263" y="564"/>
                  </a:lnTo>
                  <a:lnTo>
                    <a:pt x="297" y="570"/>
                  </a:lnTo>
                  <a:lnTo>
                    <a:pt x="331" y="570"/>
                  </a:lnTo>
                  <a:lnTo>
                    <a:pt x="358" y="570"/>
                  </a:lnTo>
                  <a:lnTo>
                    <a:pt x="385" y="566"/>
                  </a:lnTo>
                  <a:lnTo>
                    <a:pt x="413" y="559"/>
                  </a:lnTo>
                  <a:lnTo>
                    <a:pt x="438" y="553"/>
                  </a:lnTo>
                  <a:lnTo>
                    <a:pt x="463" y="543"/>
                  </a:lnTo>
                  <a:lnTo>
                    <a:pt x="486" y="532"/>
                  </a:lnTo>
                  <a:lnTo>
                    <a:pt x="509" y="517"/>
                  </a:lnTo>
                  <a:lnTo>
                    <a:pt x="530" y="503"/>
                  </a:lnTo>
                  <a:lnTo>
                    <a:pt x="551" y="486"/>
                  </a:lnTo>
                  <a:lnTo>
                    <a:pt x="570" y="467"/>
                  </a:lnTo>
                  <a:lnTo>
                    <a:pt x="587" y="448"/>
                  </a:lnTo>
                  <a:lnTo>
                    <a:pt x="604" y="427"/>
                  </a:lnTo>
                  <a:lnTo>
                    <a:pt x="617" y="406"/>
                  </a:lnTo>
                  <a:lnTo>
                    <a:pt x="629" y="381"/>
                  </a:lnTo>
                  <a:lnTo>
                    <a:pt x="640" y="358"/>
                  </a:lnTo>
                  <a:lnTo>
                    <a:pt x="648" y="332"/>
                  </a:lnTo>
                  <a:lnTo>
                    <a:pt x="646" y="326"/>
                  </a:lnTo>
                  <a:lnTo>
                    <a:pt x="644" y="320"/>
                  </a:lnTo>
                  <a:lnTo>
                    <a:pt x="636" y="345"/>
                  </a:lnTo>
                  <a:lnTo>
                    <a:pt x="627" y="370"/>
                  </a:lnTo>
                  <a:lnTo>
                    <a:pt x="614" y="393"/>
                  </a:lnTo>
                  <a:lnTo>
                    <a:pt x="602" y="417"/>
                  </a:lnTo>
                  <a:lnTo>
                    <a:pt x="587" y="438"/>
                  </a:lnTo>
                  <a:lnTo>
                    <a:pt x="570" y="459"/>
                  </a:lnTo>
                  <a:lnTo>
                    <a:pt x="551" y="477"/>
                  </a:lnTo>
                  <a:lnTo>
                    <a:pt x="530" y="494"/>
                  </a:lnTo>
                  <a:lnTo>
                    <a:pt x="509" y="509"/>
                  </a:lnTo>
                  <a:lnTo>
                    <a:pt x="486" y="524"/>
                  </a:lnTo>
                  <a:lnTo>
                    <a:pt x="463" y="534"/>
                  </a:lnTo>
                  <a:lnTo>
                    <a:pt x="438" y="545"/>
                  </a:lnTo>
                  <a:lnTo>
                    <a:pt x="413" y="553"/>
                  </a:lnTo>
                  <a:lnTo>
                    <a:pt x="385" y="557"/>
                  </a:lnTo>
                  <a:lnTo>
                    <a:pt x="358" y="562"/>
                  </a:lnTo>
                  <a:lnTo>
                    <a:pt x="331" y="564"/>
                  </a:lnTo>
                  <a:lnTo>
                    <a:pt x="297" y="562"/>
                  </a:lnTo>
                  <a:lnTo>
                    <a:pt x="265" y="557"/>
                  </a:lnTo>
                  <a:lnTo>
                    <a:pt x="234" y="549"/>
                  </a:lnTo>
                  <a:lnTo>
                    <a:pt x="204" y="538"/>
                  </a:lnTo>
                  <a:lnTo>
                    <a:pt x="177" y="524"/>
                  </a:lnTo>
                  <a:lnTo>
                    <a:pt x="150" y="507"/>
                  </a:lnTo>
                  <a:lnTo>
                    <a:pt x="125" y="490"/>
                  </a:lnTo>
                  <a:lnTo>
                    <a:pt x="104" y="469"/>
                  </a:lnTo>
                  <a:lnTo>
                    <a:pt x="82" y="446"/>
                  </a:lnTo>
                  <a:lnTo>
                    <a:pt x="64" y="421"/>
                  </a:lnTo>
                  <a:lnTo>
                    <a:pt x="47" y="393"/>
                  </a:lnTo>
                  <a:lnTo>
                    <a:pt x="34" y="366"/>
                  </a:lnTo>
                  <a:lnTo>
                    <a:pt x="21" y="337"/>
                  </a:lnTo>
                  <a:lnTo>
                    <a:pt x="15" y="305"/>
                  </a:lnTo>
                  <a:lnTo>
                    <a:pt x="9" y="274"/>
                  </a:lnTo>
                  <a:lnTo>
                    <a:pt x="9" y="240"/>
                  </a:lnTo>
                  <a:lnTo>
                    <a:pt x="9" y="204"/>
                  </a:lnTo>
                  <a:lnTo>
                    <a:pt x="15" y="171"/>
                  </a:lnTo>
                  <a:lnTo>
                    <a:pt x="24" y="139"/>
                  </a:lnTo>
                  <a:lnTo>
                    <a:pt x="36" y="108"/>
                  </a:lnTo>
                  <a:lnTo>
                    <a:pt x="51" y="78"/>
                  </a:lnTo>
                  <a:lnTo>
                    <a:pt x="70" y="51"/>
                  </a:lnTo>
                  <a:lnTo>
                    <a:pt x="91" y="24"/>
                  </a:lnTo>
                  <a:lnTo>
                    <a:pt x="114" y="0"/>
                  </a:lnTo>
                  <a:lnTo>
                    <a:pt x="108" y="3"/>
                  </a:lnTo>
                  <a:lnTo>
                    <a:pt x="101" y="3"/>
                  </a:lnTo>
                  <a:close/>
                </a:path>
              </a:pathLst>
            </a:custGeom>
            <a:solidFill>
              <a:srgbClr val="EB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8" name="Freeform 798"/>
            <p:cNvSpPr>
              <a:spLocks/>
            </p:cNvSpPr>
            <p:nvPr/>
          </p:nvSpPr>
          <p:spPr bwMode="auto">
            <a:xfrm>
              <a:off x="4387" y="1754"/>
              <a:ext cx="641" cy="568"/>
            </a:xfrm>
            <a:custGeom>
              <a:avLst/>
              <a:gdLst>
                <a:gd name="T0" fmla="*/ 80 w 641"/>
                <a:gd name="T1" fmla="*/ 26 h 568"/>
                <a:gd name="T2" fmla="*/ 42 w 641"/>
                <a:gd name="T3" fmla="*/ 78 h 568"/>
                <a:gd name="T4" fmla="*/ 14 w 641"/>
                <a:gd name="T5" fmla="*/ 139 h 568"/>
                <a:gd name="T6" fmla="*/ 2 w 641"/>
                <a:gd name="T7" fmla="*/ 206 h 568"/>
                <a:gd name="T8" fmla="*/ 2 w 641"/>
                <a:gd name="T9" fmla="*/ 274 h 568"/>
                <a:gd name="T10" fmla="*/ 14 w 641"/>
                <a:gd name="T11" fmla="*/ 337 h 568"/>
                <a:gd name="T12" fmla="*/ 38 w 641"/>
                <a:gd name="T13" fmla="*/ 395 h 568"/>
                <a:gd name="T14" fmla="*/ 73 w 641"/>
                <a:gd name="T15" fmla="*/ 448 h 568"/>
                <a:gd name="T16" fmla="*/ 117 w 641"/>
                <a:gd name="T17" fmla="*/ 492 h 568"/>
                <a:gd name="T18" fmla="*/ 170 w 641"/>
                <a:gd name="T19" fmla="*/ 528 h 568"/>
                <a:gd name="T20" fmla="*/ 229 w 641"/>
                <a:gd name="T21" fmla="*/ 553 h 568"/>
                <a:gd name="T22" fmla="*/ 292 w 641"/>
                <a:gd name="T23" fmla="*/ 566 h 568"/>
                <a:gd name="T24" fmla="*/ 353 w 641"/>
                <a:gd name="T25" fmla="*/ 566 h 568"/>
                <a:gd name="T26" fmla="*/ 408 w 641"/>
                <a:gd name="T27" fmla="*/ 557 h 568"/>
                <a:gd name="T28" fmla="*/ 458 w 641"/>
                <a:gd name="T29" fmla="*/ 538 h 568"/>
                <a:gd name="T30" fmla="*/ 504 w 641"/>
                <a:gd name="T31" fmla="*/ 513 h 568"/>
                <a:gd name="T32" fmla="*/ 546 w 641"/>
                <a:gd name="T33" fmla="*/ 482 h 568"/>
                <a:gd name="T34" fmla="*/ 582 w 641"/>
                <a:gd name="T35" fmla="*/ 444 h 568"/>
                <a:gd name="T36" fmla="*/ 612 w 641"/>
                <a:gd name="T37" fmla="*/ 400 h 568"/>
                <a:gd name="T38" fmla="*/ 633 w 641"/>
                <a:gd name="T39" fmla="*/ 351 h 568"/>
                <a:gd name="T40" fmla="*/ 639 w 641"/>
                <a:gd name="T41" fmla="*/ 320 h 568"/>
                <a:gd name="T42" fmla="*/ 631 w 641"/>
                <a:gd name="T43" fmla="*/ 339 h 568"/>
                <a:gd name="T44" fmla="*/ 609 w 641"/>
                <a:gd name="T45" fmla="*/ 387 h 568"/>
                <a:gd name="T46" fmla="*/ 580 w 641"/>
                <a:gd name="T47" fmla="*/ 433 h 568"/>
                <a:gd name="T48" fmla="*/ 546 w 641"/>
                <a:gd name="T49" fmla="*/ 471 h 568"/>
                <a:gd name="T50" fmla="*/ 504 w 641"/>
                <a:gd name="T51" fmla="*/ 505 h 568"/>
                <a:gd name="T52" fmla="*/ 458 w 641"/>
                <a:gd name="T53" fmla="*/ 530 h 568"/>
                <a:gd name="T54" fmla="*/ 408 w 641"/>
                <a:gd name="T55" fmla="*/ 549 h 568"/>
                <a:gd name="T56" fmla="*/ 353 w 641"/>
                <a:gd name="T57" fmla="*/ 557 h 568"/>
                <a:gd name="T58" fmla="*/ 294 w 641"/>
                <a:gd name="T59" fmla="*/ 557 h 568"/>
                <a:gd name="T60" fmla="*/ 231 w 641"/>
                <a:gd name="T61" fmla="*/ 545 h 568"/>
                <a:gd name="T62" fmla="*/ 174 w 641"/>
                <a:gd name="T63" fmla="*/ 522 h 568"/>
                <a:gd name="T64" fmla="*/ 124 w 641"/>
                <a:gd name="T65" fmla="*/ 486 h 568"/>
                <a:gd name="T66" fmla="*/ 80 w 641"/>
                <a:gd name="T67" fmla="*/ 444 h 568"/>
                <a:gd name="T68" fmla="*/ 46 w 641"/>
                <a:gd name="T69" fmla="*/ 391 h 568"/>
                <a:gd name="T70" fmla="*/ 21 w 641"/>
                <a:gd name="T71" fmla="*/ 335 h 568"/>
                <a:gd name="T72" fmla="*/ 8 w 641"/>
                <a:gd name="T73" fmla="*/ 274 h 568"/>
                <a:gd name="T74" fmla="*/ 8 w 641"/>
                <a:gd name="T75" fmla="*/ 204 h 568"/>
                <a:gd name="T76" fmla="*/ 23 w 641"/>
                <a:gd name="T77" fmla="*/ 137 h 568"/>
                <a:gd name="T78" fmla="*/ 52 w 641"/>
                <a:gd name="T79" fmla="*/ 76 h 568"/>
                <a:gd name="T80" fmla="*/ 92 w 641"/>
                <a:gd name="T81" fmla="*/ 24 h 568"/>
                <a:gd name="T82" fmla="*/ 109 w 641"/>
                <a:gd name="T83" fmla="*/ 0 h 5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1"/>
                <a:gd name="T127" fmla="*/ 0 h 568"/>
                <a:gd name="T128" fmla="*/ 641 w 641"/>
                <a:gd name="T129" fmla="*/ 568 h 5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1" h="568">
                  <a:moveTo>
                    <a:pt x="103" y="3"/>
                  </a:moveTo>
                  <a:lnTo>
                    <a:pt x="80" y="26"/>
                  </a:lnTo>
                  <a:lnTo>
                    <a:pt x="59" y="51"/>
                  </a:lnTo>
                  <a:lnTo>
                    <a:pt x="42" y="78"/>
                  </a:lnTo>
                  <a:lnTo>
                    <a:pt x="27" y="108"/>
                  </a:lnTo>
                  <a:lnTo>
                    <a:pt x="14" y="139"/>
                  </a:lnTo>
                  <a:lnTo>
                    <a:pt x="6" y="173"/>
                  </a:lnTo>
                  <a:lnTo>
                    <a:pt x="2" y="206"/>
                  </a:lnTo>
                  <a:lnTo>
                    <a:pt x="0" y="240"/>
                  </a:lnTo>
                  <a:lnTo>
                    <a:pt x="2" y="274"/>
                  </a:lnTo>
                  <a:lnTo>
                    <a:pt x="6" y="305"/>
                  </a:lnTo>
                  <a:lnTo>
                    <a:pt x="14" y="337"/>
                  </a:lnTo>
                  <a:lnTo>
                    <a:pt x="25" y="368"/>
                  </a:lnTo>
                  <a:lnTo>
                    <a:pt x="38" y="395"/>
                  </a:lnTo>
                  <a:lnTo>
                    <a:pt x="54" y="423"/>
                  </a:lnTo>
                  <a:lnTo>
                    <a:pt x="73" y="448"/>
                  </a:lnTo>
                  <a:lnTo>
                    <a:pt x="94" y="471"/>
                  </a:lnTo>
                  <a:lnTo>
                    <a:pt x="117" y="492"/>
                  </a:lnTo>
                  <a:lnTo>
                    <a:pt x="143" y="511"/>
                  </a:lnTo>
                  <a:lnTo>
                    <a:pt x="170" y="528"/>
                  </a:lnTo>
                  <a:lnTo>
                    <a:pt x="199" y="540"/>
                  </a:lnTo>
                  <a:lnTo>
                    <a:pt x="229" y="553"/>
                  </a:lnTo>
                  <a:lnTo>
                    <a:pt x="260" y="559"/>
                  </a:lnTo>
                  <a:lnTo>
                    <a:pt x="292" y="566"/>
                  </a:lnTo>
                  <a:lnTo>
                    <a:pt x="326" y="568"/>
                  </a:lnTo>
                  <a:lnTo>
                    <a:pt x="353" y="566"/>
                  </a:lnTo>
                  <a:lnTo>
                    <a:pt x="380" y="562"/>
                  </a:lnTo>
                  <a:lnTo>
                    <a:pt x="408" y="557"/>
                  </a:lnTo>
                  <a:lnTo>
                    <a:pt x="433" y="549"/>
                  </a:lnTo>
                  <a:lnTo>
                    <a:pt x="458" y="538"/>
                  </a:lnTo>
                  <a:lnTo>
                    <a:pt x="481" y="528"/>
                  </a:lnTo>
                  <a:lnTo>
                    <a:pt x="504" y="513"/>
                  </a:lnTo>
                  <a:lnTo>
                    <a:pt x="525" y="498"/>
                  </a:lnTo>
                  <a:lnTo>
                    <a:pt x="546" y="482"/>
                  </a:lnTo>
                  <a:lnTo>
                    <a:pt x="565" y="463"/>
                  </a:lnTo>
                  <a:lnTo>
                    <a:pt x="582" y="444"/>
                  </a:lnTo>
                  <a:lnTo>
                    <a:pt x="597" y="421"/>
                  </a:lnTo>
                  <a:lnTo>
                    <a:pt x="612" y="400"/>
                  </a:lnTo>
                  <a:lnTo>
                    <a:pt x="624" y="377"/>
                  </a:lnTo>
                  <a:lnTo>
                    <a:pt x="633" y="351"/>
                  </a:lnTo>
                  <a:lnTo>
                    <a:pt x="641" y="326"/>
                  </a:lnTo>
                  <a:lnTo>
                    <a:pt x="639" y="320"/>
                  </a:lnTo>
                  <a:lnTo>
                    <a:pt x="637" y="314"/>
                  </a:lnTo>
                  <a:lnTo>
                    <a:pt x="631" y="339"/>
                  </a:lnTo>
                  <a:lnTo>
                    <a:pt x="620" y="364"/>
                  </a:lnTo>
                  <a:lnTo>
                    <a:pt x="609" y="387"/>
                  </a:lnTo>
                  <a:lnTo>
                    <a:pt x="595" y="410"/>
                  </a:lnTo>
                  <a:lnTo>
                    <a:pt x="580" y="433"/>
                  </a:lnTo>
                  <a:lnTo>
                    <a:pt x="563" y="452"/>
                  </a:lnTo>
                  <a:lnTo>
                    <a:pt x="546" y="471"/>
                  </a:lnTo>
                  <a:lnTo>
                    <a:pt x="525" y="488"/>
                  </a:lnTo>
                  <a:lnTo>
                    <a:pt x="504" y="505"/>
                  </a:lnTo>
                  <a:lnTo>
                    <a:pt x="481" y="517"/>
                  </a:lnTo>
                  <a:lnTo>
                    <a:pt x="458" y="530"/>
                  </a:lnTo>
                  <a:lnTo>
                    <a:pt x="433" y="540"/>
                  </a:lnTo>
                  <a:lnTo>
                    <a:pt x="408" y="549"/>
                  </a:lnTo>
                  <a:lnTo>
                    <a:pt x="382" y="555"/>
                  </a:lnTo>
                  <a:lnTo>
                    <a:pt x="353" y="557"/>
                  </a:lnTo>
                  <a:lnTo>
                    <a:pt x="326" y="559"/>
                  </a:lnTo>
                  <a:lnTo>
                    <a:pt x="294" y="557"/>
                  </a:lnTo>
                  <a:lnTo>
                    <a:pt x="263" y="553"/>
                  </a:lnTo>
                  <a:lnTo>
                    <a:pt x="231" y="545"/>
                  </a:lnTo>
                  <a:lnTo>
                    <a:pt x="202" y="534"/>
                  </a:lnTo>
                  <a:lnTo>
                    <a:pt x="174" y="522"/>
                  </a:lnTo>
                  <a:lnTo>
                    <a:pt x="147" y="505"/>
                  </a:lnTo>
                  <a:lnTo>
                    <a:pt x="124" y="486"/>
                  </a:lnTo>
                  <a:lnTo>
                    <a:pt x="101" y="465"/>
                  </a:lnTo>
                  <a:lnTo>
                    <a:pt x="80" y="444"/>
                  </a:lnTo>
                  <a:lnTo>
                    <a:pt x="61" y="419"/>
                  </a:lnTo>
                  <a:lnTo>
                    <a:pt x="46" y="391"/>
                  </a:lnTo>
                  <a:lnTo>
                    <a:pt x="31" y="364"/>
                  </a:lnTo>
                  <a:lnTo>
                    <a:pt x="21" y="335"/>
                  </a:lnTo>
                  <a:lnTo>
                    <a:pt x="12" y="305"/>
                  </a:lnTo>
                  <a:lnTo>
                    <a:pt x="8" y="274"/>
                  </a:lnTo>
                  <a:lnTo>
                    <a:pt x="6" y="240"/>
                  </a:lnTo>
                  <a:lnTo>
                    <a:pt x="8" y="204"/>
                  </a:lnTo>
                  <a:lnTo>
                    <a:pt x="14" y="171"/>
                  </a:lnTo>
                  <a:lnTo>
                    <a:pt x="23" y="137"/>
                  </a:lnTo>
                  <a:lnTo>
                    <a:pt x="35" y="106"/>
                  </a:lnTo>
                  <a:lnTo>
                    <a:pt x="52" y="76"/>
                  </a:lnTo>
                  <a:lnTo>
                    <a:pt x="71" y="49"/>
                  </a:lnTo>
                  <a:lnTo>
                    <a:pt x="92" y="24"/>
                  </a:lnTo>
                  <a:lnTo>
                    <a:pt x="115" y="0"/>
                  </a:lnTo>
                  <a:lnTo>
                    <a:pt x="109" y="0"/>
                  </a:lnTo>
                  <a:lnTo>
                    <a:pt x="103" y="3"/>
                  </a:lnTo>
                  <a:close/>
                </a:path>
              </a:pathLst>
            </a:custGeom>
            <a:solidFill>
              <a:srgbClr val="EB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39" name="Freeform 799"/>
            <p:cNvSpPr>
              <a:spLocks/>
            </p:cNvSpPr>
            <p:nvPr/>
          </p:nvSpPr>
          <p:spPr bwMode="auto">
            <a:xfrm>
              <a:off x="4391" y="1752"/>
              <a:ext cx="635" cy="566"/>
            </a:xfrm>
            <a:custGeom>
              <a:avLst/>
              <a:gdLst>
                <a:gd name="T0" fmla="*/ 82 w 635"/>
                <a:gd name="T1" fmla="*/ 26 h 566"/>
                <a:gd name="T2" fmla="*/ 42 w 635"/>
                <a:gd name="T3" fmla="*/ 80 h 566"/>
                <a:gd name="T4" fmla="*/ 15 w 635"/>
                <a:gd name="T5" fmla="*/ 141 h 566"/>
                <a:gd name="T6" fmla="*/ 0 w 635"/>
                <a:gd name="T7" fmla="*/ 206 h 566"/>
                <a:gd name="T8" fmla="*/ 0 w 635"/>
                <a:gd name="T9" fmla="*/ 276 h 566"/>
                <a:gd name="T10" fmla="*/ 12 w 635"/>
                <a:gd name="T11" fmla="*/ 339 h 566"/>
                <a:gd name="T12" fmla="*/ 38 w 635"/>
                <a:gd name="T13" fmla="*/ 395 h 566"/>
                <a:gd name="T14" fmla="*/ 73 w 635"/>
                <a:gd name="T15" fmla="*/ 448 h 566"/>
                <a:gd name="T16" fmla="*/ 116 w 635"/>
                <a:gd name="T17" fmla="*/ 492 h 566"/>
                <a:gd name="T18" fmla="*/ 168 w 635"/>
                <a:gd name="T19" fmla="*/ 526 h 566"/>
                <a:gd name="T20" fmla="*/ 225 w 635"/>
                <a:gd name="T21" fmla="*/ 551 h 566"/>
                <a:gd name="T22" fmla="*/ 288 w 635"/>
                <a:gd name="T23" fmla="*/ 564 h 566"/>
                <a:gd name="T24" fmla="*/ 349 w 635"/>
                <a:gd name="T25" fmla="*/ 564 h 566"/>
                <a:gd name="T26" fmla="*/ 404 w 635"/>
                <a:gd name="T27" fmla="*/ 555 h 566"/>
                <a:gd name="T28" fmla="*/ 454 w 635"/>
                <a:gd name="T29" fmla="*/ 536 h 566"/>
                <a:gd name="T30" fmla="*/ 500 w 635"/>
                <a:gd name="T31" fmla="*/ 511 h 566"/>
                <a:gd name="T32" fmla="*/ 542 w 635"/>
                <a:gd name="T33" fmla="*/ 479 h 566"/>
                <a:gd name="T34" fmla="*/ 578 w 635"/>
                <a:gd name="T35" fmla="*/ 440 h 566"/>
                <a:gd name="T36" fmla="*/ 605 w 635"/>
                <a:gd name="T37" fmla="*/ 395 h 566"/>
                <a:gd name="T38" fmla="*/ 627 w 635"/>
                <a:gd name="T39" fmla="*/ 347 h 566"/>
                <a:gd name="T40" fmla="*/ 633 w 635"/>
                <a:gd name="T41" fmla="*/ 316 h 566"/>
                <a:gd name="T42" fmla="*/ 624 w 635"/>
                <a:gd name="T43" fmla="*/ 334 h 566"/>
                <a:gd name="T44" fmla="*/ 603 w 635"/>
                <a:gd name="T45" fmla="*/ 385 h 566"/>
                <a:gd name="T46" fmla="*/ 576 w 635"/>
                <a:gd name="T47" fmla="*/ 429 h 566"/>
                <a:gd name="T48" fmla="*/ 540 w 635"/>
                <a:gd name="T49" fmla="*/ 469 h 566"/>
                <a:gd name="T50" fmla="*/ 500 w 635"/>
                <a:gd name="T51" fmla="*/ 503 h 566"/>
                <a:gd name="T52" fmla="*/ 454 w 635"/>
                <a:gd name="T53" fmla="*/ 528 h 566"/>
                <a:gd name="T54" fmla="*/ 404 w 635"/>
                <a:gd name="T55" fmla="*/ 547 h 566"/>
                <a:gd name="T56" fmla="*/ 351 w 635"/>
                <a:gd name="T57" fmla="*/ 557 h 566"/>
                <a:gd name="T58" fmla="*/ 290 w 635"/>
                <a:gd name="T59" fmla="*/ 555 h 566"/>
                <a:gd name="T60" fmla="*/ 229 w 635"/>
                <a:gd name="T61" fmla="*/ 542 h 566"/>
                <a:gd name="T62" fmla="*/ 172 w 635"/>
                <a:gd name="T63" fmla="*/ 519 h 566"/>
                <a:gd name="T64" fmla="*/ 122 w 635"/>
                <a:gd name="T65" fmla="*/ 486 h 566"/>
                <a:gd name="T66" fmla="*/ 78 w 635"/>
                <a:gd name="T67" fmla="*/ 444 h 566"/>
                <a:gd name="T68" fmla="*/ 44 w 635"/>
                <a:gd name="T69" fmla="*/ 393 h 566"/>
                <a:gd name="T70" fmla="*/ 21 w 635"/>
                <a:gd name="T71" fmla="*/ 337 h 566"/>
                <a:gd name="T72" fmla="*/ 8 w 635"/>
                <a:gd name="T73" fmla="*/ 274 h 566"/>
                <a:gd name="T74" fmla="*/ 8 w 635"/>
                <a:gd name="T75" fmla="*/ 206 h 566"/>
                <a:gd name="T76" fmla="*/ 23 w 635"/>
                <a:gd name="T77" fmla="*/ 139 h 566"/>
                <a:gd name="T78" fmla="*/ 52 w 635"/>
                <a:gd name="T79" fmla="*/ 78 h 566"/>
                <a:gd name="T80" fmla="*/ 95 w 635"/>
                <a:gd name="T81" fmla="*/ 23 h 566"/>
                <a:gd name="T82" fmla="*/ 111 w 635"/>
                <a:gd name="T83" fmla="*/ 2 h 5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35"/>
                <a:gd name="T127" fmla="*/ 0 h 566"/>
                <a:gd name="T128" fmla="*/ 635 w 635"/>
                <a:gd name="T129" fmla="*/ 566 h 56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35" h="566">
                  <a:moveTo>
                    <a:pt x="105" y="2"/>
                  </a:moveTo>
                  <a:lnTo>
                    <a:pt x="82" y="26"/>
                  </a:lnTo>
                  <a:lnTo>
                    <a:pt x="61" y="53"/>
                  </a:lnTo>
                  <a:lnTo>
                    <a:pt x="42" y="80"/>
                  </a:lnTo>
                  <a:lnTo>
                    <a:pt x="27" y="110"/>
                  </a:lnTo>
                  <a:lnTo>
                    <a:pt x="15" y="141"/>
                  </a:lnTo>
                  <a:lnTo>
                    <a:pt x="6" y="173"/>
                  </a:lnTo>
                  <a:lnTo>
                    <a:pt x="0" y="206"/>
                  </a:lnTo>
                  <a:lnTo>
                    <a:pt x="0" y="242"/>
                  </a:lnTo>
                  <a:lnTo>
                    <a:pt x="0" y="276"/>
                  </a:lnTo>
                  <a:lnTo>
                    <a:pt x="6" y="307"/>
                  </a:lnTo>
                  <a:lnTo>
                    <a:pt x="12" y="339"/>
                  </a:lnTo>
                  <a:lnTo>
                    <a:pt x="25" y="368"/>
                  </a:lnTo>
                  <a:lnTo>
                    <a:pt x="38" y="395"/>
                  </a:lnTo>
                  <a:lnTo>
                    <a:pt x="55" y="423"/>
                  </a:lnTo>
                  <a:lnTo>
                    <a:pt x="73" y="448"/>
                  </a:lnTo>
                  <a:lnTo>
                    <a:pt x="95" y="471"/>
                  </a:lnTo>
                  <a:lnTo>
                    <a:pt x="116" y="492"/>
                  </a:lnTo>
                  <a:lnTo>
                    <a:pt x="141" y="509"/>
                  </a:lnTo>
                  <a:lnTo>
                    <a:pt x="168" y="526"/>
                  </a:lnTo>
                  <a:lnTo>
                    <a:pt x="195" y="540"/>
                  </a:lnTo>
                  <a:lnTo>
                    <a:pt x="225" y="551"/>
                  </a:lnTo>
                  <a:lnTo>
                    <a:pt x="256" y="559"/>
                  </a:lnTo>
                  <a:lnTo>
                    <a:pt x="288" y="564"/>
                  </a:lnTo>
                  <a:lnTo>
                    <a:pt x="322" y="566"/>
                  </a:lnTo>
                  <a:lnTo>
                    <a:pt x="349" y="564"/>
                  </a:lnTo>
                  <a:lnTo>
                    <a:pt x="376" y="559"/>
                  </a:lnTo>
                  <a:lnTo>
                    <a:pt x="404" y="555"/>
                  </a:lnTo>
                  <a:lnTo>
                    <a:pt x="429" y="547"/>
                  </a:lnTo>
                  <a:lnTo>
                    <a:pt x="454" y="536"/>
                  </a:lnTo>
                  <a:lnTo>
                    <a:pt x="477" y="526"/>
                  </a:lnTo>
                  <a:lnTo>
                    <a:pt x="500" y="511"/>
                  </a:lnTo>
                  <a:lnTo>
                    <a:pt x="521" y="496"/>
                  </a:lnTo>
                  <a:lnTo>
                    <a:pt x="542" y="479"/>
                  </a:lnTo>
                  <a:lnTo>
                    <a:pt x="561" y="461"/>
                  </a:lnTo>
                  <a:lnTo>
                    <a:pt x="578" y="440"/>
                  </a:lnTo>
                  <a:lnTo>
                    <a:pt x="593" y="419"/>
                  </a:lnTo>
                  <a:lnTo>
                    <a:pt x="605" y="395"/>
                  </a:lnTo>
                  <a:lnTo>
                    <a:pt x="618" y="372"/>
                  </a:lnTo>
                  <a:lnTo>
                    <a:pt x="627" y="347"/>
                  </a:lnTo>
                  <a:lnTo>
                    <a:pt x="635" y="322"/>
                  </a:lnTo>
                  <a:lnTo>
                    <a:pt x="633" y="316"/>
                  </a:lnTo>
                  <a:lnTo>
                    <a:pt x="631" y="307"/>
                  </a:lnTo>
                  <a:lnTo>
                    <a:pt x="624" y="334"/>
                  </a:lnTo>
                  <a:lnTo>
                    <a:pt x="614" y="360"/>
                  </a:lnTo>
                  <a:lnTo>
                    <a:pt x="603" y="385"/>
                  </a:lnTo>
                  <a:lnTo>
                    <a:pt x="591" y="408"/>
                  </a:lnTo>
                  <a:lnTo>
                    <a:pt x="576" y="429"/>
                  </a:lnTo>
                  <a:lnTo>
                    <a:pt x="559" y="450"/>
                  </a:lnTo>
                  <a:lnTo>
                    <a:pt x="540" y="469"/>
                  </a:lnTo>
                  <a:lnTo>
                    <a:pt x="521" y="486"/>
                  </a:lnTo>
                  <a:lnTo>
                    <a:pt x="500" y="503"/>
                  </a:lnTo>
                  <a:lnTo>
                    <a:pt x="477" y="515"/>
                  </a:lnTo>
                  <a:lnTo>
                    <a:pt x="454" y="528"/>
                  </a:lnTo>
                  <a:lnTo>
                    <a:pt x="429" y="538"/>
                  </a:lnTo>
                  <a:lnTo>
                    <a:pt x="404" y="547"/>
                  </a:lnTo>
                  <a:lnTo>
                    <a:pt x="378" y="553"/>
                  </a:lnTo>
                  <a:lnTo>
                    <a:pt x="351" y="557"/>
                  </a:lnTo>
                  <a:lnTo>
                    <a:pt x="322" y="557"/>
                  </a:lnTo>
                  <a:lnTo>
                    <a:pt x="290" y="555"/>
                  </a:lnTo>
                  <a:lnTo>
                    <a:pt x="259" y="551"/>
                  </a:lnTo>
                  <a:lnTo>
                    <a:pt x="229" y="542"/>
                  </a:lnTo>
                  <a:lnTo>
                    <a:pt x="200" y="532"/>
                  </a:lnTo>
                  <a:lnTo>
                    <a:pt x="172" y="519"/>
                  </a:lnTo>
                  <a:lnTo>
                    <a:pt x="145" y="503"/>
                  </a:lnTo>
                  <a:lnTo>
                    <a:pt x="122" y="486"/>
                  </a:lnTo>
                  <a:lnTo>
                    <a:pt x="99" y="465"/>
                  </a:lnTo>
                  <a:lnTo>
                    <a:pt x="78" y="444"/>
                  </a:lnTo>
                  <a:lnTo>
                    <a:pt x="61" y="419"/>
                  </a:lnTo>
                  <a:lnTo>
                    <a:pt x="44" y="393"/>
                  </a:lnTo>
                  <a:lnTo>
                    <a:pt x="31" y="364"/>
                  </a:lnTo>
                  <a:lnTo>
                    <a:pt x="21" y="337"/>
                  </a:lnTo>
                  <a:lnTo>
                    <a:pt x="12" y="305"/>
                  </a:lnTo>
                  <a:lnTo>
                    <a:pt x="8" y="274"/>
                  </a:lnTo>
                  <a:lnTo>
                    <a:pt x="6" y="242"/>
                  </a:lnTo>
                  <a:lnTo>
                    <a:pt x="8" y="206"/>
                  </a:lnTo>
                  <a:lnTo>
                    <a:pt x="15" y="173"/>
                  </a:lnTo>
                  <a:lnTo>
                    <a:pt x="23" y="139"/>
                  </a:lnTo>
                  <a:lnTo>
                    <a:pt x="38" y="108"/>
                  </a:lnTo>
                  <a:lnTo>
                    <a:pt x="52" y="78"/>
                  </a:lnTo>
                  <a:lnTo>
                    <a:pt x="71" y="51"/>
                  </a:lnTo>
                  <a:lnTo>
                    <a:pt x="95" y="23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5" y="2"/>
                  </a:lnTo>
                  <a:close/>
                </a:path>
              </a:pathLst>
            </a:custGeom>
            <a:solidFill>
              <a:srgbClr val="EB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0" name="Freeform 800"/>
            <p:cNvSpPr>
              <a:spLocks/>
            </p:cNvSpPr>
            <p:nvPr/>
          </p:nvSpPr>
          <p:spPr bwMode="auto">
            <a:xfrm>
              <a:off x="4393" y="1752"/>
              <a:ext cx="631" cy="561"/>
            </a:xfrm>
            <a:custGeom>
              <a:avLst/>
              <a:gdLst>
                <a:gd name="T0" fmla="*/ 86 w 631"/>
                <a:gd name="T1" fmla="*/ 26 h 561"/>
                <a:gd name="T2" fmla="*/ 46 w 631"/>
                <a:gd name="T3" fmla="*/ 78 h 561"/>
                <a:gd name="T4" fmla="*/ 17 w 631"/>
                <a:gd name="T5" fmla="*/ 139 h 561"/>
                <a:gd name="T6" fmla="*/ 2 w 631"/>
                <a:gd name="T7" fmla="*/ 206 h 561"/>
                <a:gd name="T8" fmla="*/ 2 w 631"/>
                <a:gd name="T9" fmla="*/ 276 h 561"/>
                <a:gd name="T10" fmla="*/ 15 w 631"/>
                <a:gd name="T11" fmla="*/ 337 h 561"/>
                <a:gd name="T12" fmla="*/ 40 w 631"/>
                <a:gd name="T13" fmla="*/ 393 h 561"/>
                <a:gd name="T14" fmla="*/ 74 w 631"/>
                <a:gd name="T15" fmla="*/ 446 h 561"/>
                <a:gd name="T16" fmla="*/ 118 w 631"/>
                <a:gd name="T17" fmla="*/ 488 h 561"/>
                <a:gd name="T18" fmla="*/ 168 w 631"/>
                <a:gd name="T19" fmla="*/ 524 h 561"/>
                <a:gd name="T20" fmla="*/ 225 w 631"/>
                <a:gd name="T21" fmla="*/ 547 h 561"/>
                <a:gd name="T22" fmla="*/ 288 w 631"/>
                <a:gd name="T23" fmla="*/ 559 h 561"/>
                <a:gd name="T24" fmla="*/ 347 w 631"/>
                <a:gd name="T25" fmla="*/ 559 h 561"/>
                <a:gd name="T26" fmla="*/ 402 w 631"/>
                <a:gd name="T27" fmla="*/ 551 h 561"/>
                <a:gd name="T28" fmla="*/ 452 w 631"/>
                <a:gd name="T29" fmla="*/ 532 h 561"/>
                <a:gd name="T30" fmla="*/ 498 w 631"/>
                <a:gd name="T31" fmla="*/ 507 h 561"/>
                <a:gd name="T32" fmla="*/ 540 w 631"/>
                <a:gd name="T33" fmla="*/ 473 h 561"/>
                <a:gd name="T34" fmla="*/ 574 w 631"/>
                <a:gd name="T35" fmla="*/ 435 h 561"/>
                <a:gd name="T36" fmla="*/ 603 w 631"/>
                <a:gd name="T37" fmla="*/ 389 h 561"/>
                <a:gd name="T38" fmla="*/ 625 w 631"/>
                <a:gd name="T39" fmla="*/ 341 h 561"/>
                <a:gd name="T40" fmla="*/ 629 w 631"/>
                <a:gd name="T41" fmla="*/ 307 h 561"/>
                <a:gd name="T42" fmla="*/ 620 w 631"/>
                <a:gd name="T43" fmla="*/ 328 h 561"/>
                <a:gd name="T44" fmla="*/ 599 w 631"/>
                <a:gd name="T45" fmla="*/ 379 h 561"/>
                <a:gd name="T46" fmla="*/ 574 w 631"/>
                <a:gd name="T47" fmla="*/ 423 h 561"/>
                <a:gd name="T48" fmla="*/ 538 w 631"/>
                <a:gd name="T49" fmla="*/ 465 h 561"/>
                <a:gd name="T50" fmla="*/ 498 w 631"/>
                <a:gd name="T51" fmla="*/ 498 h 561"/>
                <a:gd name="T52" fmla="*/ 452 w 631"/>
                <a:gd name="T53" fmla="*/ 524 h 561"/>
                <a:gd name="T54" fmla="*/ 402 w 631"/>
                <a:gd name="T55" fmla="*/ 542 h 561"/>
                <a:gd name="T56" fmla="*/ 349 w 631"/>
                <a:gd name="T57" fmla="*/ 553 h 561"/>
                <a:gd name="T58" fmla="*/ 288 w 631"/>
                <a:gd name="T59" fmla="*/ 553 h 561"/>
                <a:gd name="T60" fmla="*/ 227 w 631"/>
                <a:gd name="T61" fmla="*/ 540 h 561"/>
                <a:gd name="T62" fmla="*/ 172 w 631"/>
                <a:gd name="T63" fmla="*/ 515 h 561"/>
                <a:gd name="T64" fmla="*/ 122 w 631"/>
                <a:gd name="T65" fmla="*/ 482 h 561"/>
                <a:gd name="T66" fmla="*/ 80 w 631"/>
                <a:gd name="T67" fmla="*/ 440 h 561"/>
                <a:gd name="T68" fmla="*/ 46 w 631"/>
                <a:gd name="T69" fmla="*/ 391 h 561"/>
                <a:gd name="T70" fmla="*/ 23 w 631"/>
                <a:gd name="T71" fmla="*/ 334 h 561"/>
                <a:gd name="T72" fmla="*/ 10 w 631"/>
                <a:gd name="T73" fmla="*/ 274 h 561"/>
                <a:gd name="T74" fmla="*/ 10 w 631"/>
                <a:gd name="T75" fmla="*/ 206 h 561"/>
                <a:gd name="T76" fmla="*/ 25 w 631"/>
                <a:gd name="T77" fmla="*/ 137 h 561"/>
                <a:gd name="T78" fmla="*/ 57 w 631"/>
                <a:gd name="T79" fmla="*/ 76 h 561"/>
                <a:gd name="T80" fmla="*/ 99 w 631"/>
                <a:gd name="T81" fmla="*/ 23 h 561"/>
                <a:gd name="T82" fmla="*/ 116 w 631"/>
                <a:gd name="T83" fmla="*/ 0 h 5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31"/>
                <a:gd name="T127" fmla="*/ 0 h 561"/>
                <a:gd name="T128" fmla="*/ 631 w 631"/>
                <a:gd name="T129" fmla="*/ 561 h 5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31" h="561">
                  <a:moveTo>
                    <a:pt x="109" y="2"/>
                  </a:moveTo>
                  <a:lnTo>
                    <a:pt x="86" y="26"/>
                  </a:lnTo>
                  <a:lnTo>
                    <a:pt x="65" y="51"/>
                  </a:lnTo>
                  <a:lnTo>
                    <a:pt x="46" y="78"/>
                  </a:lnTo>
                  <a:lnTo>
                    <a:pt x="29" y="108"/>
                  </a:lnTo>
                  <a:lnTo>
                    <a:pt x="17" y="139"/>
                  </a:lnTo>
                  <a:lnTo>
                    <a:pt x="8" y="173"/>
                  </a:lnTo>
                  <a:lnTo>
                    <a:pt x="2" y="206"/>
                  </a:lnTo>
                  <a:lnTo>
                    <a:pt x="0" y="242"/>
                  </a:lnTo>
                  <a:lnTo>
                    <a:pt x="2" y="276"/>
                  </a:lnTo>
                  <a:lnTo>
                    <a:pt x="6" y="307"/>
                  </a:lnTo>
                  <a:lnTo>
                    <a:pt x="15" y="337"/>
                  </a:lnTo>
                  <a:lnTo>
                    <a:pt x="25" y="366"/>
                  </a:lnTo>
                  <a:lnTo>
                    <a:pt x="40" y="393"/>
                  </a:lnTo>
                  <a:lnTo>
                    <a:pt x="55" y="421"/>
                  </a:lnTo>
                  <a:lnTo>
                    <a:pt x="74" y="446"/>
                  </a:lnTo>
                  <a:lnTo>
                    <a:pt x="95" y="467"/>
                  </a:lnTo>
                  <a:lnTo>
                    <a:pt x="118" y="488"/>
                  </a:lnTo>
                  <a:lnTo>
                    <a:pt x="141" y="507"/>
                  </a:lnTo>
                  <a:lnTo>
                    <a:pt x="168" y="524"/>
                  </a:lnTo>
                  <a:lnTo>
                    <a:pt x="196" y="536"/>
                  </a:lnTo>
                  <a:lnTo>
                    <a:pt x="225" y="547"/>
                  </a:lnTo>
                  <a:lnTo>
                    <a:pt x="257" y="555"/>
                  </a:lnTo>
                  <a:lnTo>
                    <a:pt x="288" y="559"/>
                  </a:lnTo>
                  <a:lnTo>
                    <a:pt x="320" y="561"/>
                  </a:lnTo>
                  <a:lnTo>
                    <a:pt x="347" y="559"/>
                  </a:lnTo>
                  <a:lnTo>
                    <a:pt x="376" y="557"/>
                  </a:lnTo>
                  <a:lnTo>
                    <a:pt x="402" y="551"/>
                  </a:lnTo>
                  <a:lnTo>
                    <a:pt x="427" y="542"/>
                  </a:lnTo>
                  <a:lnTo>
                    <a:pt x="452" y="532"/>
                  </a:lnTo>
                  <a:lnTo>
                    <a:pt x="475" y="519"/>
                  </a:lnTo>
                  <a:lnTo>
                    <a:pt x="498" y="507"/>
                  </a:lnTo>
                  <a:lnTo>
                    <a:pt x="519" y="490"/>
                  </a:lnTo>
                  <a:lnTo>
                    <a:pt x="540" y="473"/>
                  </a:lnTo>
                  <a:lnTo>
                    <a:pt x="557" y="454"/>
                  </a:lnTo>
                  <a:lnTo>
                    <a:pt x="574" y="435"/>
                  </a:lnTo>
                  <a:lnTo>
                    <a:pt x="589" y="412"/>
                  </a:lnTo>
                  <a:lnTo>
                    <a:pt x="603" y="389"/>
                  </a:lnTo>
                  <a:lnTo>
                    <a:pt x="614" y="366"/>
                  </a:lnTo>
                  <a:lnTo>
                    <a:pt x="625" y="341"/>
                  </a:lnTo>
                  <a:lnTo>
                    <a:pt x="631" y="316"/>
                  </a:lnTo>
                  <a:lnTo>
                    <a:pt x="629" y="307"/>
                  </a:lnTo>
                  <a:lnTo>
                    <a:pt x="627" y="301"/>
                  </a:lnTo>
                  <a:lnTo>
                    <a:pt x="620" y="328"/>
                  </a:lnTo>
                  <a:lnTo>
                    <a:pt x="612" y="353"/>
                  </a:lnTo>
                  <a:lnTo>
                    <a:pt x="599" y="379"/>
                  </a:lnTo>
                  <a:lnTo>
                    <a:pt x="587" y="402"/>
                  </a:lnTo>
                  <a:lnTo>
                    <a:pt x="574" y="423"/>
                  </a:lnTo>
                  <a:lnTo>
                    <a:pt x="557" y="444"/>
                  </a:lnTo>
                  <a:lnTo>
                    <a:pt x="538" y="465"/>
                  </a:lnTo>
                  <a:lnTo>
                    <a:pt x="519" y="482"/>
                  </a:lnTo>
                  <a:lnTo>
                    <a:pt x="498" y="498"/>
                  </a:lnTo>
                  <a:lnTo>
                    <a:pt x="475" y="511"/>
                  </a:lnTo>
                  <a:lnTo>
                    <a:pt x="452" y="524"/>
                  </a:lnTo>
                  <a:lnTo>
                    <a:pt x="427" y="534"/>
                  </a:lnTo>
                  <a:lnTo>
                    <a:pt x="402" y="542"/>
                  </a:lnTo>
                  <a:lnTo>
                    <a:pt x="376" y="549"/>
                  </a:lnTo>
                  <a:lnTo>
                    <a:pt x="349" y="553"/>
                  </a:lnTo>
                  <a:lnTo>
                    <a:pt x="320" y="553"/>
                  </a:lnTo>
                  <a:lnTo>
                    <a:pt x="288" y="553"/>
                  </a:lnTo>
                  <a:lnTo>
                    <a:pt x="257" y="547"/>
                  </a:lnTo>
                  <a:lnTo>
                    <a:pt x="227" y="540"/>
                  </a:lnTo>
                  <a:lnTo>
                    <a:pt x="198" y="530"/>
                  </a:lnTo>
                  <a:lnTo>
                    <a:pt x="172" y="515"/>
                  </a:lnTo>
                  <a:lnTo>
                    <a:pt x="145" y="500"/>
                  </a:lnTo>
                  <a:lnTo>
                    <a:pt x="122" y="482"/>
                  </a:lnTo>
                  <a:lnTo>
                    <a:pt x="99" y="463"/>
                  </a:lnTo>
                  <a:lnTo>
                    <a:pt x="80" y="440"/>
                  </a:lnTo>
                  <a:lnTo>
                    <a:pt x="61" y="416"/>
                  </a:lnTo>
                  <a:lnTo>
                    <a:pt x="46" y="391"/>
                  </a:lnTo>
                  <a:lnTo>
                    <a:pt x="34" y="364"/>
                  </a:lnTo>
                  <a:lnTo>
                    <a:pt x="23" y="334"/>
                  </a:lnTo>
                  <a:lnTo>
                    <a:pt x="15" y="305"/>
                  </a:lnTo>
                  <a:lnTo>
                    <a:pt x="10" y="274"/>
                  </a:lnTo>
                  <a:lnTo>
                    <a:pt x="8" y="242"/>
                  </a:lnTo>
                  <a:lnTo>
                    <a:pt x="10" y="206"/>
                  </a:lnTo>
                  <a:lnTo>
                    <a:pt x="17" y="171"/>
                  </a:lnTo>
                  <a:lnTo>
                    <a:pt x="25" y="137"/>
                  </a:lnTo>
                  <a:lnTo>
                    <a:pt x="40" y="105"/>
                  </a:lnTo>
                  <a:lnTo>
                    <a:pt x="57" y="76"/>
                  </a:lnTo>
                  <a:lnTo>
                    <a:pt x="76" y="49"/>
                  </a:lnTo>
                  <a:lnTo>
                    <a:pt x="99" y="23"/>
                  </a:lnTo>
                  <a:lnTo>
                    <a:pt x="124" y="0"/>
                  </a:lnTo>
                  <a:lnTo>
                    <a:pt x="116" y="0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rgbClr val="EB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1" name="Freeform 801"/>
            <p:cNvSpPr>
              <a:spLocks/>
            </p:cNvSpPr>
            <p:nvPr/>
          </p:nvSpPr>
          <p:spPr bwMode="auto">
            <a:xfrm>
              <a:off x="4397" y="1752"/>
              <a:ext cx="625" cy="557"/>
            </a:xfrm>
            <a:custGeom>
              <a:avLst/>
              <a:gdLst>
                <a:gd name="T0" fmla="*/ 89 w 625"/>
                <a:gd name="T1" fmla="*/ 23 h 557"/>
                <a:gd name="T2" fmla="*/ 46 w 625"/>
                <a:gd name="T3" fmla="*/ 78 h 557"/>
                <a:gd name="T4" fmla="*/ 17 w 625"/>
                <a:gd name="T5" fmla="*/ 139 h 557"/>
                <a:gd name="T6" fmla="*/ 2 w 625"/>
                <a:gd name="T7" fmla="*/ 206 h 557"/>
                <a:gd name="T8" fmla="*/ 2 w 625"/>
                <a:gd name="T9" fmla="*/ 274 h 557"/>
                <a:gd name="T10" fmla="*/ 15 w 625"/>
                <a:gd name="T11" fmla="*/ 337 h 557"/>
                <a:gd name="T12" fmla="*/ 38 w 625"/>
                <a:gd name="T13" fmla="*/ 393 h 557"/>
                <a:gd name="T14" fmla="*/ 72 w 625"/>
                <a:gd name="T15" fmla="*/ 444 h 557"/>
                <a:gd name="T16" fmla="*/ 116 w 625"/>
                <a:gd name="T17" fmla="*/ 486 h 557"/>
                <a:gd name="T18" fmla="*/ 166 w 625"/>
                <a:gd name="T19" fmla="*/ 519 h 557"/>
                <a:gd name="T20" fmla="*/ 223 w 625"/>
                <a:gd name="T21" fmla="*/ 542 h 557"/>
                <a:gd name="T22" fmla="*/ 284 w 625"/>
                <a:gd name="T23" fmla="*/ 555 h 557"/>
                <a:gd name="T24" fmla="*/ 345 w 625"/>
                <a:gd name="T25" fmla="*/ 557 h 557"/>
                <a:gd name="T26" fmla="*/ 398 w 625"/>
                <a:gd name="T27" fmla="*/ 547 h 557"/>
                <a:gd name="T28" fmla="*/ 448 w 625"/>
                <a:gd name="T29" fmla="*/ 528 h 557"/>
                <a:gd name="T30" fmla="*/ 494 w 625"/>
                <a:gd name="T31" fmla="*/ 503 h 557"/>
                <a:gd name="T32" fmla="*/ 534 w 625"/>
                <a:gd name="T33" fmla="*/ 469 h 557"/>
                <a:gd name="T34" fmla="*/ 570 w 625"/>
                <a:gd name="T35" fmla="*/ 429 h 557"/>
                <a:gd name="T36" fmla="*/ 597 w 625"/>
                <a:gd name="T37" fmla="*/ 385 h 557"/>
                <a:gd name="T38" fmla="*/ 618 w 625"/>
                <a:gd name="T39" fmla="*/ 334 h 557"/>
                <a:gd name="T40" fmla="*/ 623 w 625"/>
                <a:gd name="T41" fmla="*/ 301 h 557"/>
                <a:gd name="T42" fmla="*/ 614 w 625"/>
                <a:gd name="T43" fmla="*/ 322 h 557"/>
                <a:gd name="T44" fmla="*/ 595 w 625"/>
                <a:gd name="T45" fmla="*/ 372 h 557"/>
                <a:gd name="T46" fmla="*/ 568 w 625"/>
                <a:gd name="T47" fmla="*/ 419 h 557"/>
                <a:gd name="T48" fmla="*/ 534 w 625"/>
                <a:gd name="T49" fmla="*/ 458 h 557"/>
                <a:gd name="T50" fmla="*/ 494 w 625"/>
                <a:gd name="T51" fmla="*/ 492 h 557"/>
                <a:gd name="T52" fmla="*/ 448 w 625"/>
                <a:gd name="T53" fmla="*/ 519 h 557"/>
                <a:gd name="T54" fmla="*/ 398 w 625"/>
                <a:gd name="T55" fmla="*/ 538 h 557"/>
                <a:gd name="T56" fmla="*/ 345 w 625"/>
                <a:gd name="T57" fmla="*/ 549 h 557"/>
                <a:gd name="T58" fmla="*/ 284 w 625"/>
                <a:gd name="T59" fmla="*/ 549 h 557"/>
                <a:gd name="T60" fmla="*/ 225 w 625"/>
                <a:gd name="T61" fmla="*/ 536 h 557"/>
                <a:gd name="T62" fmla="*/ 168 w 625"/>
                <a:gd name="T63" fmla="*/ 513 h 557"/>
                <a:gd name="T64" fmla="*/ 120 w 625"/>
                <a:gd name="T65" fmla="*/ 479 h 557"/>
                <a:gd name="T66" fmla="*/ 78 w 625"/>
                <a:gd name="T67" fmla="*/ 437 h 557"/>
                <a:gd name="T68" fmla="*/ 44 w 625"/>
                <a:gd name="T69" fmla="*/ 389 h 557"/>
                <a:gd name="T70" fmla="*/ 21 w 625"/>
                <a:gd name="T71" fmla="*/ 334 h 557"/>
                <a:gd name="T72" fmla="*/ 11 w 625"/>
                <a:gd name="T73" fmla="*/ 274 h 557"/>
                <a:gd name="T74" fmla="*/ 9 w 625"/>
                <a:gd name="T75" fmla="*/ 223 h 557"/>
                <a:gd name="T76" fmla="*/ 13 w 625"/>
                <a:gd name="T77" fmla="*/ 187 h 557"/>
                <a:gd name="T78" fmla="*/ 28 w 625"/>
                <a:gd name="T79" fmla="*/ 137 h 557"/>
                <a:gd name="T80" fmla="*/ 57 w 625"/>
                <a:gd name="T81" fmla="*/ 76 h 557"/>
                <a:gd name="T82" fmla="*/ 101 w 625"/>
                <a:gd name="T83" fmla="*/ 23 h 557"/>
                <a:gd name="T84" fmla="*/ 120 w 625"/>
                <a:gd name="T85" fmla="*/ 0 h 5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25"/>
                <a:gd name="T130" fmla="*/ 0 h 557"/>
                <a:gd name="T131" fmla="*/ 625 w 625"/>
                <a:gd name="T132" fmla="*/ 557 h 55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25" h="557">
                  <a:moveTo>
                    <a:pt x="112" y="0"/>
                  </a:moveTo>
                  <a:lnTo>
                    <a:pt x="89" y="23"/>
                  </a:lnTo>
                  <a:lnTo>
                    <a:pt x="65" y="51"/>
                  </a:lnTo>
                  <a:lnTo>
                    <a:pt x="46" y="78"/>
                  </a:lnTo>
                  <a:lnTo>
                    <a:pt x="32" y="108"/>
                  </a:lnTo>
                  <a:lnTo>
                    <a:pt x="17" y="139"/>
                  </a:lnTo>
                  <a:lnTo>
                    <a:pt x="9" y="173"/>
                  </a:lnTo>
                  <a:lnTo>
                    <a:pt x="2" y="206"/>
                  </a:lnTo>
                  <a:lnTo>
                    <a:pt x="0" y="242"/>
                  </a:lnTo>
                  <a:lnTo>
                    <a:pt x="2" y="274"/>
                  </a:lnTo>
                  <a:lnTo>
                    <a:pt x="6" y="305"/>
                  </a:lnTo>
                  <a:lnTo>
                    <a:pt x="15" y="337"/>
                  </a:lnTo>
                  <a:lnTo>
                    <a:pt x="25" y="364"/>
                  </a:lnTo>
                  <a:lnTo>
                    <a:pt x="38" y="393"/>
                  </a:lnTo>
                  <a:lnTo>
                    <a:pt x="55" y="419"/>
                  </a:lnTo>
                  <a:lnTo>
                    <a:pt x="72" y="444"/>
                  </a:lnTo>
                  <a:lnTo>
                    <a:pt x="93" y="465"/>
                  </a:lnTo>
                  <a:lnTo>
                    <a:pt x="116" y="486"/>
                  </a:lnTo>
                  <a:lnTo>
                    <a:pt x="139" y="503"/>
                  </a:lnTo>
                  <a:lnTo>
                    <a:pt x="166" y="519"/>
                  </a:lnTo>
                  <a:lnTo>
                    <a:pt x="194" y="532"/>
                  </a:lnTo>
                  <a:lnTo>
                    <a:pt x="223" y="542"/>
                  </a:lnTo>
                  <a:lnTo>
                    <a:pt x="253" y="551"/>
                  </a:lnTo>
                  <a:lnTo>
                    <a:pt x="284" y="555"/>
                  </a:lnTo>
                  <a:lnTo>
                    <a:pt x="316" y="557"/>
                  </a:lnTo>
                  <a:lnTo>
                    <a:pt x="345" y="557"/>
                  </a:lnTo>
                  <a:lnTo>
                    <a:pt x="372" y="553"/>
                  </a:lnTo>
                  <a:lnTo>
                    <a:pt x="398" y="547"/>
                  </a:lnTo>
                  <a:lnTo>
                    <a:pt x="423" y="538"/>
                  </a:lnTo>
                  <a:lnTo>
                    <a:pt x="448" y="528"/>
                  </a:lnTo>
                  <a:lnTo>
                    <a:pt x="471" y="515"/>
                  </a:lnTo>
                  <a:lnTo>
                    <a:pt x="494" y="503"/>
                  </a:lnTo>
                  <a:lnTo>
                    <a:pt x="515" y="486"/>
                  </a:lnTo>
                  <a:lnTo>
                    <a:pt x="534" y="469"/>
                  </a:lnTo>
                  <a:lnTo>
                    <a:pt x="553" y="450"/>
                  </a:lnTo>
                  <a:lnTo>
                    <a:pt x="570" y="429"/>
                  </a:lnTo>
                  <a:lnTo>
                    <a:pt x="585" y="408"/>
                  </a:lnTo>
                  <a:lnTo>
                    <a:pt x="597" y="385"/>
                  </a:lnTo>
                  <a:lnTo>
                    <a:pt x="608" y="360"/>
                  </a:lnTo>
                  <a:lnTo>
                    <a:pt x="618" y="334"/>
                  </a:lnTo>
                  <a:lnTo>
                    <a:pt x="625" y="307"/>
                  </a:lnTo>
                  <a:lnTo>
                    <a:pt x="623" y="301"/>
                  </a:lnTo>
                  <a:lnTo>
                    <a:pt x="618" y="295"/>
                  </a:lnTo>
                  <a:lnTo>
                    <a:pt x="614" y="322"/>
                  </a:lnTo>
                  <a:lnTo>
                    <a:pt x="606" y="347"/>
                  </a:lnTo>
                  <a:lnTo>
                    <a:pt x="595" y="372"/>
                  </a:lnTo>
                  <a:lnTo>
                    <a:pt x="583" y="395"/>
                  </a:lnTo>
                  <a:lnTo>
                    <a:pt x="568" y="419"/>
                  </a:lnTo>
                  <a:lnTo>
                    <a:pt x="551" y="440"/>
                  </a:lnTo>
                  <a:lnTo>
                    <a:pt x="534" y="458"/>
                  </a:lnTo>
                  <a:lnTo>
                    <a:pt x="515" y="477"/>
                  </a:lnTo>
                  <a:lnTo>
                    <a:pt x="494" y="492"/>
                  </a:lnTo>
                  <a:lnTo>
                    <a:pt x="471" y="507"/>
                  </a:lnTo>
                  <a:lnTo>
                    <a:pt x="448" y="519"/>
                  </a:lnTo>
                  <a:lnTo>
                    <a:pt x="423" y="530"/>
                  </a:lnTo>
                  <a:lnTo>
                    <a:pt x="398" y="538"/>
                  </a:lnTo>
                  <a:lnTo>
                    <a:pt x="372" y="545"/>
                  </a:lnTo>
                  <a:lnTo>
                    <a:pt x="345" y="549"/>
                  </a:lnTo>
                  <a:lnTo>
                    <a:pt x="316" y="549"/>
                  </a:lnTo>
                  <a:lnTo>
                    <a:pt x="284" y="549"/>
                  </a:lnTo>
                  <a:lnTo>
                    <a:pt x="255" y="545"/>
                  </a:lnTo>
                  <a:lnTo>
                    <a:pt x="225" y="536"/>
                  </a:lnTo>
                  <a:lnTo>
                    <a:pt x="196" y="526"/>
                  </a:lnTo>
                  <a:lnTo>
                    <a:pt x="168" y="513"/>
                  </a:lnTo>
                  <a:lnTo>
                    <a:pt x="143" y="496"/>
                  </a:lnTo>
                  <a:lnTo>
                    <a:pt x="120" y="479"/>
                  </a:lnTo>
                  <a:lnTo>
                    <a:pt x="99" y="461"/>
                  </a:lnTo>
                  <a:lnTo>
                    <a:pt x="78" y="437"/>
                  </a:lnTo>
                  <a:lnTo>
                    <a:pt x="61" y="414"/>
                  </a:lnTo>
                  <a:lnTo>
                    <a:pt x="44" y="389"/>
                  </a:lnTo>
                  <a:lnTo>
                    <a:pt x="32" y="362"/>
                  </a:lnTo>
                  <a:lnTo>
                    <a:pt x="21" y="334"/>
                  </a:lnTo>
                  <a:lnTo>
                    <a:pt x="15" y="305"/>
                  </a:lnTo>
                  <a:lnTo>
                    <a:pt x="11" y="274"/>
                  </a:lnTo>
                  <a:lnTo>
                    <a:pt x="9" y="242"/>
                  </a:lnTo>
                  <a:lnTo>
                    <a:pt x="9" y="223"/>
                  </a:lnTo>
                  <a:lnTo>
                    <a:pt x="11" y="206"/>
                  </a:lnTo>
                  <a:lnTo>
                    <a:pt x="13" y="187"/>
                  </a:lnTo>
                  <a:lnTo>
                    <a:pt x="17" y="171"/>
                  </a:lnTo>
                  <a:lnTo>
                    <a:pt x="28" y="137"/>
                  </a:lnTo>
                  <a:lnTo>
                    <a:pt x="40" y="105"/>
                  </a:lnTo>
                  <a:lnTo>
                    <a:pt x="57" y="76"/>
                  </a:lnTo>
                  <a:lnTo>
                    <a:pt x="78" y="49"/>
                  </a:lnTo>
                  <a:lnTo>
                    <a:pt x="101" y="23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BD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2" name="Freeform 802"/>
            <p:cNvSpPr>
              <a:spLocks/>
            </p:cNvSpPr>
            <p:nvPr/>
          </p:nvSpPr>
          <p:spPr bwMode="auto">
            <a:xfrm>
              <a:off x="4401" y="1752"/>
              <a:ext cx="619" cy="553"/>
            </a:xfrm>
            <a:custGeom>
              <a:avLst/>
              <a:gdLst>
                <a:gd name="T0" fmla="*/ 91 w 619"/>
                <a:gd name="T1" fmla="*/ 23 h 553"/>
                <a:gd name="T2" fmla="*/ 49 w 619"/>
                <a:gd name="T3" fmla="*/ 76 h 553"/>
                <a:gd name="T4" fmla="*/ 17 w 619"/>
                <a:gd name="T5" fmla="*/ 137 h 553"/>
                <a:gd name="T6" fmla="*/ 2 w 619"/>
                <a:gd name="T7" fmla="*/ 206 h 553"/>
                <a:gd name="T8" fmla="*/ 2 w 619"/>
                <a:gd name="T9" fmla="*/ 274 h 553"/>
                <a:gd name="T10" fmla="*/ 15 w 619"/>
                <a:gd name="T11" fmla="*/ 334 h 553"/>
                <a:gd name="T12" fmla="*/ 38 w 619"/>
                <a:gd name="T13" fmla="*/ 391 h 553"/>
                <a:gd name="T14" fmla="*/ 72 w 619"/>
                <a:gd name="T15" fmla="*/ 440 h 553"/>
                <a:gd name="T16" fmla="*/ 114 w 619"/>
                <a:gd name="T17" fmla="*/ 482 h 553"/>
                <a:gd name="T18" fmla="*/ 164 w 619"/>
                <a:gd name="T19" fmla="*/ 515 h 553"/>
                <a:gd name="T20" fmla="*/ 219 w 619"/>
                <a:gd name="T21" fmla="*/ 540 h 553"/>
                <a:gd name="T22" fmla="*/ 280 w 619"/>
                <a:gd name="T23" fmla="*/ 553 h 553"/>
                <a:gd name="T24" fmla="*/ 341 w 619"/>
                <a:gd name="T25" fmla="*/ 553 h 553"/>
                <a:gd name="T26" fmla="*/ 394 w 619"/>
                <a:gd name="T27" fmla="*/ 542 h 553"/>
                <a:gd name="T28" fmla="*/ 444 w 619"/>
                <a:gd name="T29" fmla="*/ 524 h 553"/>
                <a:gd name="T30" fmla="*/ 490 w 619"/>
                <a:gd name="T31" fmla="*/ 498 h 553"/>
                <a:gd name="T32" fmla="*/ 530 w 619"/>
                <a:gd name="T33" fmla="*/ 465 h 553"/>
                <a:gd name="T34" fmla="*/ 566 w 619"/>
                <a:gd name="T35" fmla="*/ 423 h 553"/>
                <a:gd name="T36" fmla="*/ 591 w 619"/>
                <a:gd name="T37" fmla="*/ 379 h 553"/>
                <a:gd name="T38" fmla="*/ 612 w 619"/>
                <a:gd name="T39" fmla="*/ 328 h 553"/>
                <a:gd name="T40" fmla="*/ 614 w 619"/>
                <a:gd name="T41" fmla="*/ 295 h 553"/>
                <a:gd name="T42" fmla="*/ 606 w 619"/>
                <a:gd name="T43" fmla="*/ 316 h 553"/>
                <a:gd name="T44" fmla="*/ 589 w 619"/>
                <a:gd name="T45" fmla="*/ 366 h 553"/>
                <a:gd name="T46" fmla="*/ 564 w 619"/>
                <a:gd name="T47" fmla="*/ 412 h 553"/>
                <a:gd name="T48" fmla="*/ 530 w 619"/>
                <a:gd name="T49" fmla="*/ 454 h 553"/>
                <a:gd name="T50" fmla="*/ 490 w 619"/>
                <a:gd name="T51" fmla="*/ 488 h 553"/>
                <a:gd name="T52" fmla="*/ 444 w 619"/>
                <a:gd name="T53" fmla="*/ 515 h 553"/>
                <a:gd name="T54" fmla="*/ 394 w 619"/>
                <a:gd name="T55" fmla="*/ 534 h 553"/>
                <a:gd name="T56" fmla="*/ 341 w 619"/>
                <a:gd name="T57" fmla="*/ 545 h 553"/>
                <a:gd name="T58" fmla="*/ 280 w 619"/>
                <a:gd name="T59" fmla="*/ 545 h 553"/>
                <a:gd name="T60" fmla="*/ 221 w 619"/>
                <a:gd name="T61" fmla="*/ 532 h 553"/>
                <a:gd name="T62" fmla="*/ 167 w 619"/>
                <a:gd name="T63" fmla="*/ 509 h 553"/>
                <a:gd name="T64" fmla="*/ 118 w 619"/>
                <a:gd name="T65" fmla="*/ 477 h 553"/>
                <a:gd name="T66" fmla="*/ 78 w 619"/>
                <a:gd name="T67" fmla="*/ 435 h 553"/>
                <a:gd name="T68" fmla="*/ 45 w 619"/>
                <a:gd name="T69" fmla="*/ 387 h 553"/>
                <a:gd name="T70" fmla="*/ 21 w 619"/>
                <a:gd name="T71" fmla="*/ 332 h 553"/>
                <a:gd name="T72" fmla="*/ 9 w 619"/>
                <a:gd name="T73" fmla="*/ 274 h 553"/>
                <a:gd name="T74" fmla="*/ 9 w 619"/>
                <a:gd name="T75" fmla="*/ 223 h 553"/>
                <a:gd name="T76" fmla="*/ 13 w 619"/>
                <a:gd name="T77" fmla="*/ 187 h 553"/>
                <a:gd name="T78" fmla="*/ 28 w 619"/>
                <a:gd name="T79" fmla="*/ 137 h 553"/>
                <a:gd name="T80" fmla="*/ 59 w 619"/>
                <a:gd name="T81" fmla="*/ 74 h 553"/>
                <a:gd name="T82" fmla="*/ 103 w 619"/>
                <a:gd name="T83" fmla="*/ 21 h 553"/>
                <a:gd name="T84" fmla="*/ 122 w 619"/>
                <a:gd name="T85" fmla="*/ 0 h 5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9"/>
                <a:gd name="T130" fmla="*/ 0 h 553"/>
                <a:gd name="T131" fmla="*/ 619 w 619"/>
                <a:gd name="T132" fmla="*/ 553 h 5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9" h="553">
                  <a:moveTo>
                    <a:pt x="116" y="0"/>
                  </a:moveTo>
                  <a:lnTo>
                    <a:pt x="91" y="23"/>
                  </a:lnTo>
                  <a:lnTo>
                    <a:pt x="68" y="49"/>
                  </a:lnTo>
                  <a:lnTo>
                    <a:pt x="49" y="76"/>
                  </a:lnTo>
                  <a:lnTo>
                    <a:pt x="32" y="105"/>
                  </a:lnTo>
                  <a:lnTo>
                    <a:pt x="17" y="137"/>
                  </a:lnTo>
                  <a:lnTo>
                    <a:pt x="9" y="171"/>
                  </a:lnTo>
                  <a:lnTo>
                    <a:pt x="2" y="206"/>
                  </a:lnTo>
                  <a:lnTo>
                    <a:pt x="0" y="242"/>
                  </a:lnTo>
                  <a:lnTo>
                    <a:pt x="2" y="274"/>
                  </a:lnTo>
                  <a:lnTo>
                    <a:pt x="7" y="305"/>
                  </a:lnTo>
                  <a:lnTo>
                    <a:pt x="15" y="334"/>
                  </a:lnTo>
                  <a:lnTo>
                    <a:pt x="26" y="364"/>
                  </a:lnTo>
                  <a:lnTo>
                    <a:pt x="38" y="391"/>
                  </a:lnTo>
                  <a:lnTo>
                    <a:pt x="53" y="416"/>
                  </a:lnTo>
                  <a:lnTo>
                    <a:pt x="72" y="440"/>
                  </a:lnTo>
                  <a:lnTo>
                    <a:pt x="91" y="463"/>
                  </a:lnTo>
                  <a:lnTo>
                    <a:pt x="114" y="482"/>
                  </a:lnTo>
                  <a:lnTo>
                    <a:pt x="137" y="500"/>
                  </a:lnTo>
                  <a:lnTo>
                    <a:pt x="164" y="515"/>
                  </a:lnTo>
                  <a:lnTo>
                    <a:pt x="190" y="530"/>
                  </a:lnTo>
                  <a:lnTo>
                    <a:pt x="219" y="540"/>
                  </a:lnTo>
                  <a:lnTo>
                    <a:pt x="249" y="547"/>
                  </a:lnTo>
                  <a:lnTo>
                    <a:pt x="280" y="553"/>
                  </a:lnTo>
                  <a:lnTo>
                    <a:pt x="312" y="553"/>
                  </a:lnTo>
                  <a:lnTo>
                    <a:pt x="341" y="553"/>
                  </a:lnTo>
                  <a:lnTo>
                    <a:pt x="368" y="549"/>
                  </a:lnTo>
                  <a:lnTo>
                    <a:pt x="394" y="542"/>
                  </a:lnTo>
                  <a:lnTo>
                    <a:pt x="419" y="534"/>
                  </a:lnTo>
                  <a:lnTo>
                    <a:pt x="444" y="524"/>
                  </a:lnTo>
                  <a:lnTo>
                    <a:pt x="467" y="511"/>
                  </a:lnTo>
                  <a:lnTo>
                    <a:pt x="490" y="498"/>
                  </a:lnTo>
                  <a:lnTo>
                    <a:pt x="511" y="482"/>
                  </a:lnTo>
                  <a:lnTo>
                    <a:pt x="530" y="465"/>
                  </a:lnTo>
                  <a:lnTo>
                    <a:pt x="549" y="444"/>
                  </a:lnTo>
                  <a:lnTo>
                    <a:pt x="566" y="423"/>
                  </a:lnTo>
                  <a:lnTo>
                    <a:pt x="579" y="402"/>
                  </a:lnTo>
                  <a:lnTo>
                    <a:pt x="591" y="379"/>
                  </a:lnTo>
                  <a:lnTo>
                    <a:pt x="604" y="353"/>
                  </a:lnTo>
                  <a:lnTo>
                    <a:pt x="612" y="328"/>
                  </a:lnTo>
                  <a:lnTo>
                    <a:pt x="619" y="301"/>
                  </a:lnTo>
                  <a:lnTo>
                    <a:pt x="614" y="295"/>
                  </a:lnTo>
                  <a:lnTo>
                    <a:pt x="612" y="288"/>
                  </a:lnTo>
                  <a:lnTo>
                    <a:pt x="606" y="316"/>
                  </a:lnTo>
                  <a:lnTo>
                    <a:pt x="600" y="341"/>
                  </a:lnTo>
                  <a:lnTo>
                    <a:pt x="589" y="366"/>
                  </a:lnTo>
                  <a:lnTo>
                    <a:pt x="577" y="391"/>
                  </a:lnTo>
                  <a:lnTo>
                    <a:pt x="564" y="412"/>
                  </a:lnTo>
                  <a:lnTo>
                    <a:pt x="547" y="433"/>
                  </a:lnTo>
                  <a:lnTo>
                    <a:pt x="530" y="454"/>
                  </a:lnTo>
                  <a:lnTo>
                    <a:pt x="511" y="471"/>
                  </a:lnTo>
                  <a:lnTo>
                    <a:pt x="490" y="488"/>
                  </a:lnTo>
                  <a:lnTo>
                    <a:pt x="467" y="503"/>
                  </a:lnTo>
                  <a:lnTo>
                    <a:pt x="444" y="515"/>
                  </a:lnTo>
                  <a:lnTo>
                    <a:pt x="419" y="526"/>
                  </a:lnTo>
                  <a:lnTo>
                    <a:pt x="394" y="534"/>
                  </a:lnTo>
                  <a:lnTo>
                    <a:pt x="368" y="540"/>
                  </a:lnTo>
                  <a:lnTo>
                    <a:pt x="341" y="545"/>
                  </a:lnTo>
                  <a:lnTo>
                    <a:pt x="312" y="547"/>
                  </a:lnTo>
                  <a:lnTo>
                    <a:pt x="280" y="545"/>
                  </a:lnTo>
                  <a:lnTo>
                    <a:pt x="251" y="540"/>
                  </a:lnTo>
                  <a:lnTo>
                    <a:pt x="221" y="532"/>
                  </a:lnTo>
                  <a:lnTo>
                    <a:pt x="194" y="521"/>
                  </a:lnTo>
                  <a:lnTo>
                    <a:pt x="167" y="509"/>
                  </a:lnTo>
                  <a:lnTo>
                    <a:pt x="141" y="494"/>
                  </a:lnTo>
                  <a:lnTo>
                    <a:pt x="118" y="477"/>
                  </a:lnTo>
                  <a:lnTo>
                    <a:pt x="97" y="456"/>
                  </a:lnTo>
                  <a:lnTo>
                    <a:pt x="78" y="435"/>
                  </a:lnTo>
                  <a:lnTo>
                    <a:pt x="59" y="412"/>
                  </a:lnTo>
                  <a:lnTo>
                    <a:pt x="45" y="387"/>
                  </a:lnTo>
                  <a:lnTo>
                    <a:pt x="32" y="360"/>
                  </a:lnTo>
                  <a:lnTo>
                    <a:pt x="21" y="332"/>
                  </a:lnTo>
                  <a:lnTo>
                    <a:pt x="15" y="303"/>
                  </a:lnTo>
                  <a:lnTo>
                    <a:pt x="9" y="274"/>
                  </a:lnTo>
                  <a:lnTo>
                    <a:pt x="9" y="242"/>
                  </a:lnTo>
                  <a:lnTo>
                    <a:pt x="9" y="223"/>
                  </a:lnTo>
                  <a:lnTo>
                    <a:pt x="11" y="206"/>
                  </a:lnTo>
                  <a:lnTo>
                    <a:pt x="13" y="187"/>
                  </a:lnTo>
                  <a:lnTo>
                    <a:pt x="17" y="171"/>
                  </a:lnTo>
                  <a:lnTo>
                    <a:pt x="28" y="137"/>
                  </a:lnTo>
                  <a:lnTo>
                    <a:pt x="40" y="105"/>
                  </a:lnTo>
                  <a:lnTo>
                    <a:pt x="59" y="74"/>
                  </a:lnTo>
                  <a:lnTo>
                    <a:pt x="78" y="47"/>
                  </a:lnTo>
                  <a:lnTo>
                    <a:pt x="103" y="21"/>
                  </a:lnTo>
                  <a:lnTo>
                    <a:pt x="129" y="0"/>
                  </a:lnTo>
                  <a:lnTo>
                    <a:pt x="122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EC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3" name="Freeform 803"/>
            <p:cNvSpPr>
              <a:spLocks/>
            </p:cNvSpPr>
            <p:nvPr/>
          </p:nvSpPr>
          <p:spPr bwMode="auto">
            <a:xfrm>
              <a:off x="4406" y="1750"/>
              <a:ext cx="609" cy="551"/>
            </a:xfrm>
            <a:custGeom>
              <a:avLst/>
              <a:gdLst>
                <a:gd name="T0" fmla="*/ 92 w 609"/>
                <a:gd name="T1" fmla="*/ 25 h 551"/>
                <a:gd name="T2" fmla="*/ 48 w 609"/>
                <a:gd name="T3" fmla="*/ 78 h 551"/>
                <a:gd name="T4" fmla="*/ 19 w 609"/>
                <a:gd name="T5" fmla="*/ 139 h 551"/>
                <a:gd name="T6" fmla="*/ 4 w 609"/>
                <a:gd name="T7" fmla="*/ 189 h 551"/>
                <a:gd name="T8" fmla="*/ 0 w 609"/>
                <a:gd name="T9" fmla="*/ 225 h 551"/>
                <a:gd name="T10" fmla="*/ 2 w 609"/>
                <a:gd name="T11" fmla="*/ 276 h 551"/>
                <a:gd name="T12" fmla="*/ 12 w 609"/>
                <a:gd name="T13" fmla="*/ 336 h 551"/>
                <a:gd name="T14" fmla="*/ 35 w 609"/>
                <a:gd name="T15" fmla="*/ 391 h 551"/>
                <a:gd name="T16" fmla="*/ 69 w 609"/>
                <a:gd name="T17" fmla="*/ 439 h 551"/>
                <a:gd name="T18" fmla="*/ 111 w 609"/>
                <a:gd name="T19" fmla="*/ 481 h 551"/>
                <a:gd name="T20" fmla="*/ 159 w 609"/>
                <a:gd name="T21" fmla="*/ 515 h 551"/>
                <a:gd name="T22" fmla="*/ 216 w 609"/>
                <a:gd name="T23" fmla="*/ 538 h 551"/>
                <a:gd name="T24" fmla="*/ 275 w 609"/>
                <a:gd name="T25" fmla="*/ 551 h 551"/>
                <a:gd name="T26" fmla="*/ 336 w 609"/>
                <a:gd name="T27" fmla="*/ 551 h 551"/>
                <a:gd name="T28" fmla="*/ 389 w 609"/>
                <a:gd name="T29" fmla="*/ 540 h 551"/>
                <a:gd name="T30" fmla="*/ 439 w 609"/>
                <a:gd name="T31" fmla="*/ 521 h 551"/>
                <a:gd name="T32" fmla="*/ 485 w 609"/>
                <a:gd name="T33" fmla="*/ 494 h 551"/>
                <a:gd name="T34" fmla="*/ 525 w 609"/>
                <a:gd name="T35" fmla="*/ 460 h 551"/>
                <a:gd name="T36" fmla="*/ 559 w 609"/>
                <a:gd name="T37" fmla="*/ 421 h 551"/>
                <a:gd name="T38" fmla="*/ 586 w 609"/>
                <a:gd name="T39" fmla="*/ 374 h 551"/>
                <a:gd name="T40" fmla="*/ 605 w 609"/>
                <a:gd name="T41" fmla="*/ 324 h 551"/>
                <a:gd name="T42" fmla="*/ 607 w 609"/>
                <a:gd name="T43" fmla="*/ 290 h 551"/>
                <a:gd name="T44" fmla="*/ 599 w 609"/>
                <a:gd name="T45" fmla="*/ 311 h 551"/>
                <a:gd name="T46" fmla="*/ 582 w 609"/>
                <a:gd name="T47" fmla="*/ 364 h 551"/>
                <a:gd name="T48" fmla="*/ 557 w 609"/>
                <a:gd name="T49" fmla="*/ 410 h 551"/>
                <a:gd name="T50" fmla="*/ 525 w 609"/>
                <a:gd name="T51" fmla="*/ 452 h 551"/>
                <a:gd name="T52" fmla="*/ 485 w 609"/>
                <a:gd name="T53" fmla="*/ 486 h 551"/>
                <a:gd name="T54" fmla="*/ 439 w 609"/>
                <a:gd name="T55" fmla="*/ 513 h 551"/>
                <a:gd name="T56" fmla="*/ 389 w 609"/>
                <a:gd name="T57" fmla="*/ 532 h 551"/>
                <a:gd name="T58" fmla="*/ 336 w 609"/>
                <a:gd name="T59" fmla="*/ 542 h 551"/>
                <a:gd name="T60" fmla="*/ 277 w 609"/>
                <a:gd name="T61" fmla="*/ 542 h 551"/>
                <a:gd name="T62" fmla="*/ 218 w 609"/>
                <a:gd name="T63" fmla="*/ 530 h 551"/>
                <a:gd name="T64" fmla="*/ 164 w 609"/>
                <a:gd name="T65" fmla="*/ 509 h 551"/>
                <a:gd name="T66" fmla="*/ 115 w 609"/>
                <a:gd name="T67" fmla="*/ 475 h 551"/>
                <a:gd name="T68" fmla="*/ 75 w 609"/>
                <a:gd name="T69" fmla="*/ 435 h 551"/>
                <a:gd name="T70" fmla="*/ 44 w 609"/>
                <a:gd name="T71" fmla="*/ 387 h 551"/>
                <a:gd name="T72" fmla="*/ 21 w 609"/>
                <a:gd name="T73" fmla="*/ 334 h 551"/>
                <a:gd name="T74" fmla="*/ 8 w 609"/>
                <a:gd name="T75" fmla="*/ 276 h 551"/>
                <a:gd name="T76" fmla="*/ 8 w 609"/>
                <a:gd name="T77" fmla="*/ 225 h 551"/>
                <a:gd name="T78" fmla="*/ 12 w 609"/>
                <a:gd name="T79" fmla="*/ 189 h 551"/>
                <a:gd name="T80" fmla="*/ 21 w 609"/>
                <a:gd name="T81" fmla="*/ 154 h 551"/>
                <a:gd name="T82" fmla="*/ 33 w 609"/>
                <a:gd name="T83" fmla="*/ 122 h 551"/>
                <a:gd name="T84" fmla="*/ 58 w 609"/>
                <a:gd name="T85" fmla="*/ 76 h 551"/>
                <a:gd name="T86" fmla="*/ 105 w 609"/>
                <a:gd name="T87" fmla="*/ 23 h 551"/>
                <a:gd name="T88" fmla="*/ 124 w 609"/>
                <a:gd name="T89" fmla="*/ 2 h 5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09"/>
                <a:gd name="T136" fmla="*/ 0 h 551"/>
                <a:gd name="T137" fmla="*/ 609 w 609"/>
                <a:gd name="T138" fmla="*/ 551 h 5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09" h="551">
                  <a:moveTo>
                    <a:pt x="117" y="2"/>
                  </a:moveTo>
                  <a:lnTo>
                    <a:pt x="92" y="25"/>
                  </a:lnTo>
                  <a:lnTo>
                    <a:pt x="69" y="51"/>
                  </a:lnTo>
                  <a:lnTo>
                    <a:pt x="48" y="78"/>
                  </a:lnTo>
                  <a:lnTo>
                    <a:pt x="31" y="107"/>
                  </a:lnTo>
                  <a:lnTo>
                    <a:pt x="19" y="139"/>
                  </a:lnTo>
                  <a:lnTo>
                    <a:pt x="8" y="173"/>
                  </a:lnTo>
                  <a:lnTo>
                    <a:pt x="4" y="189"/>
                  </a:lnTo>
                  <a:lnTo>
                    <a:pt x="2" y="208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2" y="276"/>
                  </a:lnTo>
                  <a:lnTo>
                    <a:pt x="6" y="307"/>
                  </a:lnTo>
                  <a:lnTo>
                    <a:pt x="12" y="336"/>
                  </a:lnTo>
                  <a:lnTo>
                    <a:pt x="23" y="364"/>
                  </a:lnTo>
                  <a:lnTo>
                    <a:pt x="35" y="391"/>
                  </a:lnTo>
                  <a:lnTo>
                    <a:pt x="52" y="416"/>
                  </a:lnTo>
                  <a:lnTo>
                    <a:pt x="69" y="439"/>
                  </a:lnTo>
                  <a:lnTo>
                    <a:pt x="90" y="463"/>
                  </a:lnTo>
                  <a:lnTo>
                    <a:pt x="111" y="481"/>
                  </a:lnTo>
                  <a:lnTo>
                    <a:pt x="134" y="498"/>
                  </a:lnTo>
                  <a:lnTo>
                    <a:pt x="159" y="515"/>
                  </a:lnTo>
                  <a:lnTo>
                    <a:pt x="187" y="528"/>
                  </a:lnTo>
                  <a:lnTo>
                    <a:pt x="216" y="538"/>
                  </a:lnTo>
                  <a:lnTo>
                    <a:pt x="246" y="547"/>
                  </a:lnTo>
                  <a:lnTo>
                    <a:pt x="275" y="551"/>
                  </a:lnTo>
                  <a:lnTo>
                    <a:pt x="307" y="551"/>
                  </a:lnTo>
                  <a:lnTo>
                    <a:pt x="336" y="551"/>
                  </a:lnTo>
                  <a:lnTo>
                    <a:pt x="363" y="547"/>
                  </a:lnTo>
                  <a:lnTo>
                    <a:pt x="389" y="540"/>
                  </a:lnTo>
                  <a:lnTo>
                    <a:pt x="414" y="532"/>
                  </a:lnTo>
                  <a:lnTo>
                    <a:pt x="439" y="521"/>
                  </a:lnTo>
                  <a:lnTo>
                    <a:pt x="462" y="509"/>
                  </a:lnTo>
                  <a:lnTo>
                    <a:pt x="485" y="494"/>
                  </a:lnTo>
                  <a:lnTo>
                    <a:pt x="506" y="479"/>
                  </a:lnTo>
                  <a:lnTo>
                    <a:pt x="525" y="460"/>
                  </a:lnTo>
                  <a:lnTo>
                    <a:pt x="542" y="442"/>
                  </a:lnTo>
                  <a:lnTo>
                    <a:pt x="559" y="421"/>
                  </a:lnTo>
                  <a:lnTo>
                    <a:pt x="574" y="397"/>
                  </a:lnTo>
                  <a:lnTo>
                    <a:pt x="586" y="374"/>
                  </a:lnTo>
                  <a:lnTo>
                    <a:pt x="597" y="349"/>
                  </a:lnTo>
                  <a:lnTo>
                    <a:pt x="605" y="324"/>
                  </a:lnTo>
                  <a:lnTo>
                    <a:pt x="609" y="297"/>
                  </a:lnTo>
                  <a:lnTo>
                    <a:pt x="607" y="290"/>
                  </a:lnTo>
                  <a:lnTo>
                    <a:pt x="605" y="284"/>
                  </a:lnTo>
                  <a:lnTo>
                    <a:pt x="599" y="311"/>
                  </a:lnTo>
                  <a:lnTo>
                    <a:pt x="593" y="339"/>
                  </a:lnTo>
                  <a:lnTo>
                    <a:pt x="582" y="364"/>
                  </a:lnTo>
                  <a:lnTo>
                    <a:pt x="572" y="387"/>
                  </a:lnTo>
                  <a:lnTo>
                    <a:pt x="557" y="410"/>
                  </a:lnTo>
                  <a:lnTo>
                    <a:pt x="542" y="431"/>
                  </a:lnTo>
                  <a:lnTo>
                    <a:pt x="525" y="452"/>
                  </a:lnTo>
                  <a:lnTo>
                    <a:pt x="504" y="469"/>
                  </a:lnTo>
                  <a:lnTo>
                    <a:pt x="485" y="486"/>
                  </a:lnTo>
                  <a:lnTo>
                    <a:pt x="462" y="500"/>
                  </a:lnTo>
                  <a:lnTo>
                    <a:pt x="439" y="513"/>
                  </a:lnTo>
                  <a:lnTo>
                    <a:pt x="414" y="523"/>
                  </a:lnTo>
                  <a:lnTo>
                    <a:pt x="389" y="532"/>
                  </a:lnTo>
                  <a:lnTo>
                    <a:pt x="363" y="538"/>
                  </a:lnTo>
                  <a:lnTo>
                    <a:pt x="336" y="542"/>
                  </a:lnTo>
                  <a:lnTo>
                    <a:pt x="307" y="544"/>
                  </a:lnTo>
                  <a:lnTo>
                    <a:pt x="277" y="542"/>
                  </a:lnTo>
                  <a:lnTo>
                    <a:pt x="246" y="538"/>
                  </a:lnTo>
                  <a:lnTo>
                    <a:pt x="218" y="530"/>
                  </a:lnTo>
                  <a:lnTo>
                    <a:pt x="191" y="521"/>
                  </a:lnTo>
                  <a:lnTo>
                    <a:pt x="164" y="509"/>
                  </a:lnTo>
                  <a:lnTo>
                    <a:pt x="138" y="492"/>
                  </a:lnTo>
                  <a:lnTo>
                    <a:pt x="115" y="475"/>
                  </a:lnTo>
                  <a:lnTo>
                    <a:pt x="94" y="456"/>
                  </a:lnTo>
                  <a:lnTo>
                    <a:pt x="75" y="435"/>
                  </a:lnTo>
                  <a:lnTo>
                    <a:pt x="58" y="412"/>
                  </a:lnTo>
                  <a:lnTo>
                    <a:pt x="44" y="387"/>
                  </a:lnTo>
                  <a:lnTo>
                    <a:pt x="31" y="362"/>
                  </a:lnTo>
                  <a:lnTo>
                    <a:pt x="21" y="334"/>
                  </a:lnTo>
                  <a:lnTo>
                    <a:pt x="12" y="305"/>
                  </a:lnTo>
                  <a:lnTo>
                    <a:pt x="8" y="276"/>
                  </a:lnTo>
                  <a:lnTo>
                    <a:pt x="6" y="244"/>
                  </a:lnTo>
                  <a:lnTo>
                    <a:pt x="8" y="225"/>
                  </a:lnTo>
                  <a:lnTo>
                    <a:pt x="8" y="208"/>
                  </a:lnTo>
                  <a:lnTo>
                    <a:pt x="12" y="189"/>
                  </a:lnTo>
                  <a:lnTo>
                    <a:pt x="16" y="173"/>
                  </a:lnTo>
                  <a:lnTo>
                    <a:pt x="21" y="154"/>
                  </a:lnTo>
                  <a:lnTo>
                    <a:pt x="27" y="137"/>
                  </a:lnTo>
                  <a:lnTo>
                    <a:pt x="33" y="122"/>
                  </a:lnTo>
                  <a:lnTo>
                    <a:pt x="42" y="105"/>
                  </a:lnTo>
                  <a:lnTo>
                    <a:pt x="58" y="76"/>
                  </a:lnTo>
                  <a:lnTo>
                    <a:pt x="80" y="49"/>
                  </a:lnTo>
                  <a:lnTo>
                    <a:pt x="105" y="23"/>
                  </a:lnTo>
                  <a:lnTo>
                    <a:pt x="132" y="0"/>
                  </a:lnTo>
                  <a:lnTo>
                    <a:pt x="124" y="2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EC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4" name="Freeform 804"/>
            <p:cNvSpPr>
              <a:spLocks/>
            </p:cNvSpPr>
            <p:nvPr/>
          </p:nvSpPr>
          <p:spPr bwMode="auto">
            <a:xfrm>
              <a:off x="4410" y="1750"/>
              <a:ext cx="603" cy="549"/>
            </a:xfrm>
            <a:custGeom>
              <a:avLst/>
              <a:gdLst>
                <a:gd name="T0" fmla="*/ 94 w 603"/>
                <a:gd name="T1" fmla="*/ 23 h 549"/>
                <a:gd name="T2" fmla="*/ 50 w 603"/>
                <a:gd name="T3" fmla="*/ 76 h 549"/>
                <a:gd name="T4" fmla="*/ 19 w 603"/>
                <a:gd name="T5" fmla="*/ 139 h 549"/>
                <a:gd name="T6" fmla="*/ 4 w 603"/>
                <a:gd name="T7" fmla="*/ 189 h 549"/>
                <a:gd name="T8" fmla="*/ 0 w 603"/>
                <a:gd name="T9" fmla="*/ 225 h 549"/>
                <a:gd name="T10" fmla="*/ 0 w 603"/>
                <a:gd name="T11" fmla="*/ 276 h 549"/>
                <a:gd name="T12" fmla="*/ 12 w 603"/>
                <a:gd name="T13" fmla="*/ 334 h 549"/>
                <a:gd name="T14" fmla="*/ 36 w 603"/>
                <a:gd name="T15" fmla="*/ 389 h 549"/>
                <a:gd name="T16" fmla="*/ 69 w 603"/>
                <a:gd name="T17" fmla="*/ 437 h 549"/>
                <a:gd name="T18" fmla="*/ 109 w 603"/>
                <a:gd name="T19" fmla="*/ 479 h 549"/>
                <a:gd name="T20" fmla="*/ 158 w 603"/>
                <a:gd name="T21" fmla="*/ 511 h 549"/>
                <a:gd name="T22" fmla="*/ 212 w 603"/>
                <a:gd name="T23" fmla="*/ 534 h 549"/>
                <a:gd name="T24" fmla="*/ 271 w 603"/>
                <a:gd name="T25" fmla="*/ 547 h 549"/>
                <a:gd name="T26" fmla="*/ 332 w 603"/>
                <a:gd name="T27" fmla="*/ 547 h 549"/>
                <a:gd name="T28" fmla="*/ 385 w 603"/>
                <a:gd name="T29" fmla="*/ 536 h 549"/>
                <a:gd name="T30" fmla="*/ 435 w 603"/>
                <a:gd name="T31" fmla="*/ 517 h 549"/>
                <a:gd name="T32" fmla="*/ 481 w 603"/>
                <a:gd name="T33" fmla="*/ 490 h 549"/>
                <a:gd name="T34" fmla="*/ 521 w 603"/>
                <a:gd name="T35" fmla="*/ 456 h 549"/>
                <a:gd name="T36" fmla="*/ 555 w 603"/>
                <a:gd name="T37" fmla="*/ 414 h 549"/>
                <a:gd name="T38" fmla="*/ 580 w 603"/>
                <a:gd name="T39" fmla="*/ 368 h 549"/>
                <a:gd name="T40" fmla="*/ 597 w 603"/>
                <a:gd name="T41" fmla="*/ 318 h 549"/>
                <a:gd name="T42" fmla="*/ 601 w 603"/>
                <a:gd name="T43" fmla="*/ 284 h 549"/>
                <a:gd name="T44" fmla="*/ 593 w 603"/>
                <a:gd name="T45" fmla="*/ 305 h 549"/>
                <a:gd name="T46" fmla="*/ 576 w 603"/>
                <a:gd name="T47" fmla="*/ 357 h 549"/>
                <a:gd name="T48" fmla="*/ 553 w 603"/>
                <a:gd name="T49" fmla="*/ 404 h 549"/>
                <a:gd name="T50" fmla="*/ 519 w 603"/>
                <a:gd name="T51" fmla="*/ 446 h 549"/>
                <a:gd name="T52" fmla="*/ 481 w 603"/>
                <a:gd name="T53" fmla="*/ 481 h 549"/>
                <a:gd name="T54" fmla="*/ 435 w 603"/>
                <a:gd name="T55" fmla="*/ 509 h 549"/>
                <a:gd name="T56" fmla="*/ 385 w 603"/>
                <a:gd name="T57" fmla="*/ 530 h 549"/>
                <a:gd name="T58" fmla="*/ 332 w 603"/>
                <a:gd name="T59" fmla="*/ 538 h 549"/>
                <a:gd name="T60" fmla="*/ 273 w 603"/>
                <a:gd name="T61" fmla="*/ 538 h 549"/>
                <a:gd name="T62" fmla="*/ 214 w 603"/>
                <a:gd name="T63" fmla="*/ 528 h 549"/>
                <a:gd name="T64" fmla="*/ 162 w 603"/>
                <a:gd name="T65" fmla="*/ 505 h 549"/>
                <a:gd name="T66" fmla="*/ 113 w 603"/>
                <a:gd name="T67" fmla="*/ 473 h 549"/>
                <a:gd name="T68" fmla="*/ 73 w 603"/>
                <a:gd name="T69" fmla="*/ 433 h 549"/>
                <a:gd name="T70" fmla="*/ 42 w 603"/>
                <a:gd name="T71" fmla="*/ 385 h 549"/>
                <a:gd name="T72" fmla="*/ 21 w 603"/>
                <a:gd name="T73" fmla="*/ 332 h 549"/>
                <a:gd name="T74" fmla="*/ 8 w 603"/>
                <a:gd name="T75" fmla="*/ 276 h 549"/>
                <a:gd name="T76" fmla="*/ 6 w 603"/>
                <a:gd name="T77" fmla="*/ 225 h 549"/>
                <a:gd name="T78" fmla="*/ 12 w 603"/>
                <a:gd name="T79" fmla="*/ 189 h 549"/>
                <a:gd name="T80" fmla="*/ 21 w 603"/>
                <a:gd name="T81" fmla="*/ 154 h 549"/>
                <a:gd name="T82" fmla="*/ 33 w 603"/>
                <a:gd name="T83" fmla="*/ 120 h 549"/>
                <a:gd name="T84" fmla="*/ 61 w 603"/>
                <a:gd name="T85" fmla="*/ 74 h 549"/>
                <a:gd name="T86" fmla="*/ 107 w 603"/>
                <a:gd name="T87" fmla="*/ 21 h 549"/>
                <a:gd name="T88" fmla="*/ 128 w 603"/>
                <a:gd name="T89" fmla="*/ 0 h 5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03"/>
                <a:gd name="T136" fmla="*/ 0 h 549"/>
                <a:gd name="T137" fmla="*/ 603 w 603"/>
                <a:gd name="T138" fmla="*/ 549 h 5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03" h="549">
                  <a:moveTo>
                    <a:pt x="120" y="2"/>
                  </a:moveTo>
                  <a:lnTo>
                    <a:pt x="94" y="23"/>
                  </a:lnTo>
                  <a:lnTo>
                    <a:pt x="69" y="49"/>
                  </a:lnTo>
                  <a:lnTo>
                    <a:pt x="50" y="76"/>
                  </a:lnTo>
                  <a:lnTo>
                    <a:pt x="31" y="107"/>
                  </a:lnTo>
                  <a:lnTo>
                    <a:pt x="19" y="139"/>
                  </a:lnTo>
                  <a:lnTo>
                    <a:pt x="8" y="173"/>
                  </a:lnTo>
                  <a:lnTo>
                    <a:pt x="4" y="189"/>
                  </a:lnTo>
                  <a:lnTo>
                    <a:pt x="2" y="208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0" y="276"/>
                  </a:lnTo>
                  <a:lnTo>
                    <a:pt x="6" y="305"/>
                  </a:lnTo>
                  <a:lnTo>
                    <a:pt x="12" y="334"/>
                  </a:lnTo>
                  <a:lnTo>
                    <a:pt x="23" y="362"/>
                  </a:lnTo>
                  <a:lnTo>
                    <a:pt x="36" y="389"/>
                  </a:lnTo>
                  <a:lnTo>
                    <a:pt x="50" y="414"/>
                  </a:lnTo>
                  <a:lnTo>
                    <a:pt x="69" y="437"/>
                  </a:lnTo>
                  <a:lnTo>
                    <a:pt x="88" y="458"/>
                  </a:lnTo>
                  <a:lnTo>
                    <a:pt x="109" y="479"/>
                  </a:lnTo>
                  <a:lnTo>
                    <a:pt x="132" y="496"/>
                  </a:lnTo>
                  <a:lnTo>
                    <a:pt x="158" y="511"/>
                  </a:lnTo>
                  <a:lnTo>
                    <a:pt x="185" y="523"/>
                  </a:lnTo>
                  <a:lnTo>
                    <a:pt x="212" y="534"/>
                  </a:lnTo>
                  <a:lnTo>
                    <a:pt x="242" y="542"/>
                  </a:lnTo>
                  <a:lnTo>
                    <a:pt x="271" y="547"/>
                  </a:lnTo>
                  <a:lnTo>
                    <a:pt x="303" y="549"/>
                  </a:lnTo>
                  <a:lnTo>
                    <a:pt x="332" y="547"/>
                  </a:lnTo>
                  <a:lnTo>
                    <a:pt x="359" y="542"/>
                  </a:lnTo>
                  <a:lnTo>
                    <a:pt x="385" y="536"/>
                  </a:lnTo>
                  <a:lnTo>
                    <a:pt x="410" y="528"/>
                  </a:lnTo>
                  <a:lnTo>
                    <a:pt x="435" y="517"/>
                  </a:lnTo>
                  <a:lnTo>
                    <a:pt x="458" y="505"/>
                  </a:lnTo>
                  <a:lnTo>
                    <a:pt x="481" y="490"/>
                  </a:lnTo>
                  <a:lnTo>
                    <a:pt x="502" y="473"/>
                  </a:lnTo>
                  <a:lnTo>
                    <a:pt x="521" y="456"/>
                  </a:lnTo>
                  <a:lnTo>
                    <a:pt x="538" y="435"/>
                  </a:lnTo>
                  <a:lnTo>
                    <a:pt x="555" y="414"/>
                  </a:lnTo>
                  <a:lnTo>
                    <a:pt x="568" y="393"/>
                  </a:lnTo>
                  <a:lnTo>
                    <a:pt x="580" y="368"/>
                  </a:lnTo>
                  <a:lnTo>
                    <a:pt x="591" y="343"/>
                  </a:lnTo>
                  <a:lnTo>
                    <a:pt x="597" y="318"/>
                  </a:lnTo>
                  <a:lnTo>
                    <a:pt x="603" y="290"/>
                  </a:lnTo>
                  <a:lnTo>
                    <a:pt x="601" y="284"/>
                  </a:lnTo>
                  <a:lnTo>
                    <a:pt x="597" y="278"/>
                  </a:lnTo>
                  <a:lnTo>
                    <a:pt x="593" y="305"/>
                  </a:lnTo>
                  <a:lnTo>
                    <a:pt x="586" y="332"/>
                  </a:lnTo>
                  <a:lnTo>
                    <a:pt x="576" y="357"/>
                  </a:lnTo>
                  <a:lnTo>
                    <a:pt x="565" y="381"/>
                  </a:lnTo>
                  <a:lnTo>
                    <a:pt x="553" y="404"/>
                  </a:lnTo>
                  <a:lnTo>
                    <a:pt x="536" y="427"/>
                  </a:lnTo>
                  <a:lnTo>
                    <a:pt x="519" y="446"/>
                  </a:lnTo>
                  <a:lnTo>
                    <a:pt x="500" y="465"/>
                  </a:lnTo>
                  <a:lnTo>
                    <a:pt x="481" y="481"/>
                  </a:lnTo>
                  <a:lnTo>
                    <a:pt x="458" y="496"/>
                  </a:lnTo>
                  <a:lnTo>
                    <a:pt x="435" y="509"/>
                  </a:lnTo>
                  <a:lnTo>
                    <a:pt x="410" y="519"/>
                  </a:lnTo>
                  <a:lnTo>
                    <a:pt x="385" y="530"/>
                  </a:lnTo>
                  <a:lnTo>
                    <a:pt x="359" y="536"/>
                  </a:lnTo>
                  <a:lnTo>
                    <a:pt x="332" y="538"/>
                  </a:lnTo>
                  <a:lnTo>
                    <a:pt x="303" y="540"/>
                  </a:lnTo>
                  <a:lnTo>
                    <a:pt x="273" y="538"/>
                  </a:lnTo>
                  <a:lnTo>
                    <a:pt x="244" y="534"/>
                  </a:lnTo>
                  <a:lnTo>
                    <a:pt x="214" y="528"/>
                  </a:lnTo>
                  <a:lnTo>
                    <a:pt x="187" y="517"/>
                  </a:lnTo>
                  <a:lnTo>
                    <a:pt x="162" y="505"/>
                  </a:lnTo>
                  <a:lnTo>
                    <a:pt x="136" y="490"/>
                  </a:lnTo>
                  <a:lnTo>
                    <a:pt x="113" y="473"/>
                  </a:lnTo>
                  <a:lnTo>
                    <a:pt x="92" y="454"/>
                  </a:lnTo>
                  <a:lnTo>
                    <a:pt x="73" y="433"/>
                  </a:lnTo>
                  <a:lnTo>
                    <a:pt x="57" y="410"/>
                  </a:lnTo>
                  <a:lnTo>
                    <a:pt x="42" y="385"/>
                  </a:lnTo>
                  <a:lnTo>
                    <a:pt x="29" y="360"/>
                  </a:lnTo>
                  <a:lnTo>
                    <a:pt x="21" y="332"/>
                  </a:lnTo>
                  <a:lnTo>
                    <a:pt x="12" y="305"/>
                  </a:lnTo>
                  <a:lnTo>
                    <a:pt x="8" y="276"/>
                  </a:lnTo>
                  <a:lnTo>
                    <a:pt x="6" y="244"/>
                  </a:lnTo>
                  <a:lnTo>
                    <a:pt x="6" y="225"/>
                  </a:lnTo>
                  <a:lnTo>
                    <a:pt x="8" y="206"/>
                  </a:lnTo>
                  <a:lnTo>
                    <a:pt x="12" y="189"/>
                  </a:lnTo>
                  <a:lnTo>
                    <a:pt x="17" y="170"/>
                  </a:lnTo>
                  <a:lnTo>
                    <a:pt x="21" y="154"/>
                  </a:lnTo>
                  <a:lnTo>
                    <a:pt x="27" y="137"/>
                  </a:lnTo>
                  <a:lnTo>
                    <a:pt x="33" y="120"/>
                  </a:lnTo>
                  <a:lnTo>
                    <a:pt x="42" y="105"/>
                  </a:lnTo>
                  <a:lnTo>
                    <a:pt x="61" y="74"/>
                  </a:lnTo>
                  <a:lnTo>
                    <a:pt x="82" y="46"/>
                  </a:lnTo>
                  <a:lnTo>
                    <a:pt x="107" y="21"/>
                  </a:lnTo>
                  <a:lnTo>
                    <a:pt x="134" y="0"/>
                  </a:lnTo>
                  <a:lnTo>
                    <a:pt x="128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rgbClr val="EC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5" name="Freeform 805"/>
            <p:cNvSpPr>
              <a:spLocks/>
            </p:cNvSpPr>
            <p:nvPr/>
          </p:nvSpPr>
          <p:spPr bwMode="auto">
            <a:xfrm>
              <a:off x="4412" y="1750"/>
              <a:ext cx="599" cy="544"/>
            </a:xfrm>
            <a:custGeom>
              <a:avLst/>
              <a:gdLst>
                <a:gd name="T0" fmla="*/ 99 w 599"/>
                <a:gd name="T1" fmla="*/ 23 h 544"/>
                <a:gd name="T2" fmla="*/ 52 w 599"/>
                <a:gd name="T3" fmla="*/ 76 h 544"/>
                <a:gd name="T4" fmla="*/ 27 w 599"/>
                <a:gd name="T5" fmla="*/ 122 h 544"/>
                <a:gd name="T6" fmla="*/ 15 w 599"/>
                <a:gd name="T7" fmla="*/ 154 h 544"/>
                <a:gd name="T8" fmla="*/ 6 w 599"/>
                <a:gd name="T9" fmla="*/ 189 h 544"/>
                <a:gd name="T10" fmla="*/ 2 w 599"/>
                <a:gd name="T11" fmla="*/ 225 h 544"/>
                <a:gd name="T12" fmla="*/ 2 w 599"/>
                <a:gd name="T13" fmla="*/ 276 h 544"/>
                <a:gd name="T14" fmla="*/ 15 w 599"/>
                <a:gd name="T15" fmla="*/ 334 h 544"/>
                <a:gd name="T16" fmla="*/ 38 w 599"/>
                <a:gd name="T17" fmla="*/ 387 h 544"/>
                <a:gd name="T18" fmla="*/ 69 w 599"/>
                <a:gd name="T19" fmla="*/ 435 h 544"/>
                <a:gd name="T20" fmla="*/ 109 w 599"/>
                <a:gd name="T21" fmla="*/ 475 h 544"/>
                <a:gd name="T22" fmla="*/ 158 w 599"/>
                <a:gd name="T23" fmla="*/ 509 h 544"/>
                <a:gd name="T24" fmla="*/ 212 w 599"/>
                <a:gd name="T25" fmla="*/ 530 h 544"/>
                <a:gd name="T26" fmla="*/ 271 w 599"/>
                <a:gd name="T27" fmla="*/ 542 h 544"/>
                <a:gd name="T28" fmla="*/ 330 w 599"/>
                <a:gd name="T29" fmla="*/ 542 h 544"/>
                <a:gd name="T30" fmla="*/ 383 w 599"/>
                <a:gd name="T31" fmla="*/ 532 h 544"/>
                <a:gd name="T32" fmla="*/ 433 w 599"/>
                <a:gd name="T33" fmla="*/ 513 h 544"/>
                <a:gd name="T34" fmla="*/ 479 w 599"/>
                <a:gd name="T35" fmla="*/ 486 h 544"/>
                <a:gd name="T36" fmla="*/ 519 w 599"/>
                <a:gd name="T37" fmla="*/ 452 h 544"/>
                <a:gd name="T38" fmla="*/ 551 w 599"/>
                <a:gd name="T39" fmla="*/ 410 h 544"/>
                <a:gd name="T40" fmla="*/ 576 w 599"/>
                <a:gd name="T41" fmla="*/ 364 h 544"/>
                <a:gd name="T42" fmla="*/ 593 w 599"/>
                <a:gd name="T43" fmla="*/ 311 h 544"/>
                <a:gd name="T44" fmla="*/ 595 w 599"/>
                <a:gd name="T45" fmla="*/ 278 h 544"/>
                <a:gd name="T46" fmla="*/ 589 w 599"/>
                <a:gd name="T47" fmla="*/ 299 h 544"/>
                <a:gd name="T48" fmla="*/ 574 w 599"/>
                <a:gd name="T49" fmla="*/ 351 h 544"/>
                <a:gd name="T50" fmla="*/ 549 w 599"/>
                <a:gd name="T51" fmla="*/ 399 h 544"/>
                <a:gd name="T52" fmla="*/ 517 w 599"/>
                <a:gd name="T53" fmla="*/ 442 h 544"/>
                <a:gd name="T54" fmla="*/ 477 w 599"/>
                <a:gd name="T55" fmla="*/ 477 h 544"/>
                <a:gd name="T56" fmla="*/ 433 w 599"/>
                <a:gd name="T57" fmla="*/ 505 h 544"/>
                <a:gd name="T58" fmla="*/ 383 w 599"/>
                <a:gd name="T59" fmla="*/ 526 h 544"/>
                <a:gd name="T60" fmla="*/ 330 w 599"/>
                <a:gd name="T61" fmla="*/ 536 h 544"/>
                <a:gd name="T62" fmla="*/ 271 w 599"/>
                <a:gd name="T63" fmla="*/ 536 h 544"/>
                <a:gd name="T64" fmla="*/ 214 w 599"/>
                <a:gd name="T65" fmla="*/ 523 h 544"/>
                <a:gd name="T66" fmla="*/ 162 w 599"/>
                <a:gd name="T67" fmla="*/ 500 h 544"/>
                <a:gd name="T68" fmla="*/ 116 w 599"/>
                <a:gd name="T69" fmla="*/ 469 h 544"/>
                <a:gd name="T70" fmla="*/ 76 w 599"/>
                <a:gd name="T71" fmla="*/ 431 h 544"/>
                <a:gd name="T72" fmla="*/ 44 w 599"/>
                <a:gd name="T73" fmla="*/ 383 h 544"/>
                <a:gd name="T74" fmla="*/ 21 w 599"/>
                <a:gd name="T75" fmla="*/ 330 h 544"/>
                <a:gd name="T76" fmla="*/ 10 w 599"/>
                <a:gd name="T77" fmla="*/ 273 h 544"/>
                <a:gd name="T78" fmla="*/ 8 w 599"/>
                <a:gd name="T79" fmla="*/ 225 h 544"/>
                <a:gd name="T80" fmla="*/ 15 w 599"/>
                <a:gd name="T81" fmla="*/ 189 h 544"/>
                <a:gd name="T82" fmla="*/ 23 w 599"/>
                <a:gd name="T83" fmla="*/ 154 h 544"/>
                <a:gd name="T84" fmla="*/ 36 w 599"/>
                <a:gd name="T85" fmla="*/ 120 h 544"/>
                <a:gd name="T86" fmla="*/ 52 w 599"/>
                <a:gd name="T87" fmla="*/ 88 h 544"/>
                <a:gd name="T88" fmla="*/ 74 w 599"/>
                <a:gd name="T89" fmla="*/ 59 h 544"/>
                <a:gd name="T90" fmla="*/ 99 w 599"/>
                <a:gd name="T91" fmla="*/ 34 h 544"/>
                <a:gd name="T92" fmla="*/ 124 w 599"/>
                <a:gd name="T93" fmla="*/ 11 h 544"/>
                <a:gd name="T94" fmla="*/ 132 w 599"/>
                <a:gd name="T95" fmla="*/ 0 h 5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99"/>
                <a:gd name="T145" fmla="*/ 0 h 544"/>
                <a:gd name="T146" fmla="*/ 599 w 599"/>
                <a:gd name="T147" fmla="*/ 544 h 5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99" h="544">
                  <a:moveTo>
                    <a:pt x="126" y="0"/>
                  </a:moveTo>
                  <a:lnTo>
                    <a:pt x="99" y="23"/>
                  </a:lnTo>
                  <a:lnTo>
                    <a:pt x="74" y="49"/>
                  </a:lnTo>
                  <a:lnTo>
                    <a:pt x="52" y="76"/>
                  </a:lnTo>
                  <a:lnTo>
                    <a:pt x="36" y="105"/>
                  </a:lnTo>
                  <a:lnTo>
                    <a:pt x="27" y="122"/>
                  </a:lnTo>
                  <a:lnTo>
                    <a:pt x="21" y="137"/>
                  </a:lnTo>
                  <a:lnTo>
                    <a:pt x="15" y="154"/>
                  </a:lnTo>
                  <a:lnTo>
                    <a:pt x="10" y="173"/>
                  </a:lnTo>
                  <a:lnTo>
                    <a:pt x="6" y="189"/>
                  </a:lnTo>
                  <a:lnTo>
                    <a:pt x="2" y="208"/>
                  </a:lnTo>
                  <a:lnTo>
                    <a:pt x="2" y="225"/>
                  </a:lnTo>
                  <a:lnTo>
                    <a:pt x="0" y="244"/>
                  </a:lnTo>
                  <a:lnTo>
                    <a:pt x="2" y="276"/>
                  </a:lnTo>
                  <a:lnTo>
                    <a:pt x="6" y="305"/>
                  </a:lnTo>
                  <a:lnTo>
                    <a:pt x="15" y="334"/>
                  </a:lnTo>
                  <a:lnTo>
                    <a:pt x="25" y="362"/>
                  </a:lnTo>
                  <a:lnTo>
                    <a:pt x="38" y="387"/>
                  </a:lnTo>
                  <a:lnTo>
                    <a:pt x="52" y="412"/>
                  </a:lnTo>
                  <a:lnTo>
                    <a:pt x="69" y="435"/>
                  </a:lnTo>
                  <a:lnTo>
                    <a:pt x="88" y="456"/>
                  </a:lnTo>
                  <a:lnTo>
                    <a:pt x="109" y="475"/>
                  </a:lnTo>
                  <a:lnTo>
                    <a:pt x="132" y="492"/>
                  </a:lnTo>
                  <a:lnTo>
                    <a:pt x="158" y="509"/>
                  </a:lnTo>
                  <a:lnTo>
                    <a:pt x="185" y="521"/>
                  </a:lnTo>
                  <a:lnTo>
                    <a:pt x="212" y="530"/>
                  </a:lnTo>
                  <a:lnTo>
                    <a:pt x="240" y="538"/>
                  </a:lnTo>
                  <a:lnTo>
                    <a:pt x="271" y="542"/>
                  </a:lnTo>
                  <a:lnTo>
                    <a:pt x="301" y="544"/>
                  </a:lnTo>
                  <a:lnTo>
                    <a:pt x="330" y="542"/>
                  </a:lnTo>
                  <a:lnTo>
                    <a:pt x="357" y="538"/>
                  </a:lnTo>
                  <a:lnTo>
                    <a:pt x="383" y="532"/>
                  </a:lnTo>
                  <a:lnTo>
                    <a:pt x="408" y="523"/>
                  </a:lnTo>
                  <a:lnTo>
                    <a:pt x="433" y="513"/>
                  </a:lnTo>
                  <a:lnTo>
                    <a:pt x="456" y="500"/>
                  </a:lnTo>
                  <a:lnTo>
                    <a:pt x="479" y="486"/>
                  </a:lnTo>
                  <a:lnTo>
                    <a:pt x="498" y="469"/>
                  </a:lnTo>
                  <a:lnTo>
                    <a:pt x="519" y="452"/>
                  </a:lnTo>
                  <a:lnTo>
                    <a:pt x="536" y="431"/>
                  </a:lnTo>
                  <a:lnTo>
                    <a:pt x="551" y="410"/>
                  </a:lnTo>
                  <a:lnTo>
                    <a:pt x="566" y="387"/>
                  </a:lnTo>
                  <a:lnTo>
                    <a:pt x="576" y="364"/>
                  </a:lnTo>
                  <a:lnTo>
                    <a:pt x="587" y="339"/>
                  </a:lnTo>
                  <a:lnTo>
                    <a:pt x="593" y="311"/>
                  </a:lnTo>
                  <a:lnTo>
                    <a:pt x="599" y="284"/>
                  </a:lnTo>
                  <a:lnTo>
                    <a:pt x="595" y="278"/>
                  </a:lnTo>
                  <a:lnTo>
                    <a:pt x="593" y="271"/>
                  </a:lnTo>
                  <a:lnTo>
                    <a:pt x="589" y="299"/>
                  </a:lnTo>
                  <a:lnTo>
                    <a:pt x="582" y="326"/>
                  </a:lnTo>
                  <a:lnTo>
                    <a:pt x="574" y="351"/>
                  </a:lnTo>
                  <a:lnTo>
                    <a:pt x="561" y="376"/>
                  </a:lnTo>
                  <a:lnTo>
                    <a:pt x="549" y="399"/>
                  </a:lnTo>
                  <a:lnTo>
                    <a:pt x="534" y="421"/>
                  </a:lnTo>
                  <a:lnTo>
                    <a:pt x="517" y="442"/>
                  </a:lnTo>
                  <a:lnTo>
                    <a:pt x="498" y="460"/>
                  </a:lnTo>
                  <a:lnTo>
                    <a:pt x="477" y="477"/>
                  </a:lnTo>
                  <a:lnTo>
                    <a:pt x="456" y="492"/>
                  </a:lnTo>
                  <a:lnTo>
                    <a:pt x="433" y="505"/>
                  </a:lnTo>
                  <a:lnTo>
                    <a:pt x="408" y="515"/>
                  </a:lnTo>
                  <a:lnTo>
                    <a:pt x="383" y="526"/>
                  </a:lnTo>
                  <a:lnTo>
                    <a:pt x="357" y="532"/>
                  </a:lnTo>
                  <a:lnTo>
                    <a:pt x="330" y="536"/>
                  </a:lnTo>
                  <a:lnTo>
                    <a:pt x="301" y="536"/>
                  </a:lnTo>
                  <a:lnTo>
                    <a:pt x="271" y="536"/>
                  </a:lnTo>
                  <a:lnTo>
                    <a:pt x="242" y="530"/>
                  </a:lnTo>
                  <a:lnTo>
                    <a:pt x="214" y="523"/>
                  </a:lnTo>
                  <a:lnTo>
                    <a:pt x="187" y="513"/>
                  </a:lnTo>
                  <a:lnTo>
                    <a:pt x="162" y="500"/>
                  </a:lnTo>
                  <a:lnTo>
                    <a:pt x="137" y="486"/>
                  </a:lnTo>
                  <a:lnTo>
                    <a:pt x="116" y="469"/>
                  </a:lnTo>
                  <a:lnTo>
                    <a:pt x="95" y="450"/>
                  </a:lnTo>
                  <a:lnTo>
                    <a:pt x="76" y="431"/>
                  </a:lnTo>
                  <a:lnTo>
                    <a:pt x="59" y="408"/>
                  </a:lnTo>
                  <a:lnTo>
                    <a:pt x="44" y="383"/>
                  </a:lnTo>
                  <a:lnTo>
                    <a:pt x="31" y="357"/>
                  </a:lnTo>
                  <a:lnTo>
                    <a:pt x="21" y="330"/>
                  </a:lnTo>
                  <a:lnTo>
                    <a:pt x="15" y="303"/>
                  </a:lnTo>
                  <a:lnTo>
                    <a:pt x="10" y="273"/>
                  </a:lnTo>
                  <a:lnTo>
                    <a:pt x="8" y="244"/>
                  </a:lnTo>
                  <a:lnTo>
                    <a:pt x="8" y="225"/>
                  </a:lnTo>
                  <a:lnTo>
                    <a:pt x="10" y="206"/>
                  </a:lnTo>
                  <a:lnTo>
                    <a:pt x="15" y="189"/>
                  </a:lnTo>
                  <a:lnTo>
                    <a:pt x="17" y="170"/>
                  </a:lnTo>
                  <a:lnTo>
                    <a:pt x="23" y="154"/>
                  </a:lnTo>
                  <a:lnTo>
                    <a:pt x="29" y="137"/>
                  </a:lnTo>
                  <a:lnTo>
                    <a:pt x="36" y="120"/>
                  </a:lnTo>
                  <a:lnTo>
                    <a:pt x="44" y="103"/>
                  </a:lnTo>
                  <a:lnTo>
                    <a:pt x="52" y="88"/>
                  </a:lnTo>
                  <a:lnTo>
                    <a:pt x="63" y="74"/>
                  </a:lnTo>
                  <a:lnTo>
                    <a:pt x="74" y="59"/>
                  </a:lnTo>
                  <a:lnTo>
                    <a:pt x="86" y="46"/>
                  </a:lnTo>
                  <a:lnTo>
                    <a:pt x="99" y="34"/>
                  </a:lnTo>
                  <a:lnTo>
                    <a:pt x="111" y="21"/>
                  </a:lnTo>
                  <a:lnTo>
                    <a:pt x="124" y="11"/>
                  </a:lnTo>
                  <a:lnTo>
                    <a:pt x="139" y="0"/>
                  </a:lnTo>
                  <a:lnTo>
                    <a:pt x="132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C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6" name="Freeform 806"/>
            <p:cNvSpPr>
              <a:spLocks/>
            </p:cNvSpPr>
            <p:nvPr/>
          </p:nvSpPr>
          <p:spPr bwMode="auto">
            <a:xfrm>
              <a:off x="4416" y="1750"/>
              <a:ext cx="591" cy="540"/>
            </a:xfrm>
            <a:custGeom>
              <a:avLst/>
              <a:gdLst>
                <a:gd name="T0" fmla="*/ 101 w 591"/>
                <a:gd name="T1" fmla="*/ 21 h 540"/>
                <a:gd name="T2" fmla="*/ 55 w 591"/>
                <a:gd name="T3" fmla="*/ 74 h 540"/>
                <a:gd name="T4" fmla="*/ 27 w 591"/>
                <a:gd name="T5" fmla="*/ 120 h 540"/>
                <a:gd name="T6" fmla="*/ 15 w 591"/>
                <a:gd name="T7" fmla="*/ 154 h 540"/>
                <a:gd name="T8" fmla="*/ 6 w 591"/>
                <a:gd name="T9" fmla="*/ 189 h 540"/>
                <a:gd name="T10" fmla="*/ 0 w 591"/>
                <a:gd name="T11" fmla="*/ 225 h 540"/>
                <a:gd name="T12" fmla="*/ 2 w 591"/>
                <a:gd name="T13" fmla="*/ 276 h 540"/>
                <a:gd name="T14" fmla="*/ 15 w 591"/>
                <a:gd name="T15" fmla="*/ 332 h 540"/>
                <a:gd name="T16" fmla="*/ 36 w 591"/>
                <a:gd name="T17" fmla="*/ 385 h 540"/>
                <a:gd name="T18" fmla="*/ 67 w 591"/>
                <a:gd name="T19" fmla="*/ 433 h 540"/>
                <a:gd name="T20" fmla="*/ 107 w 591"/>
                <a:gd name="T21" fmla="*/ 473 h 540"/>
                <a:gd name="T22" fmla="*/ 156 w 591"/>
                <a:gd name="T23" fmla="*/ 505 h 540"/>
                <a:gd name="T24" fmla="*/ 208 w 591"/>
                <a:gd name="T25" fmla="*/ 528 h 540"/>
                <a:gd name="T26" fmla="*/ 267 w 591"/>
                <a:gd name="T27" fmla="*/ 538 h 540"/>
                <a:gd name="T28" fmla="*/ 326 w 591"/>
                <a:gd name="T29" fmla="*/ 538 h 540"/>
                <a:gd name="T30" fmla="*/ 379 w 591"/>
                <a:gd name="T31" fmla="*/ 530 h 540"/>
                <a:gd name="T32" fmla="*/ 429 w 591"/>
                <a:gd name="T33" fmla="*/ 509 h 540"/>
                <a:gd name="T34" fmla="*/ 475 w 591"/>
                <a:gd name="T35" fmla="*/ 481 h 540"/>
                <a:gd name="T36" fmla="*/ 513 w 591"/>
                <a:gd name="T37" fmla="*/ 446 h 540"/>
                <a:gd name="T38" fmla="*/ 547 w 591"/>
                <a:gd name="T39" fmla="*/ 404 h 540"/>
                <a:gd name="T40" fmla="*/ 570 w 591"/>
                <a:gd name="T41" fmla="*/ 357 h 540"/>
                <a:gd name="T42" fmla="*/ 587 w 591"/>
                <a:gd name="T43" fmla="*/ 305 h 540"/>
                <a:gd name="T44" fmla="*/ 589 w 591"/>
                <a:gd name="T45" fmla="*/ 271 h 540"/>
                <a:gd name="T46" fmla="*/ 583 w 591"/>
                <a:gd name="T47" fmla="*/ 292 h 540"/>
                <a:gd name="T48" fmla="*/ 568 w 591"/>
                <a:gd name="T49" fmla="*/ 345 h 540"/>
                <a:gd name="T50" fmla="*/ 545 w 591"/>
                <a:gd name="T51" fmla="*/ 393 h 540"/>
                <a:gd name="T52" fmla="*/ 513 w 591"/>
                <a:gd name="T53" fmla="*/ 435 h 540"/>
                <a:gd name="T54" fmla="*/ 473 w 591"/>
                <a:gd name="T55" fmla="*/ 473 h 540"/>
                <a:gd name="T56" fmla="*/ 429 w 591"/>
                <a:gd name="T57" fmla="*/ 500 h 540"/>
                <a:gd name="T58" fmla="*/ 379 w 591"/>
                <a:gd name="T59" fmla="*/ 521 h 540"/>
                <a:gd name="T60" fmla="*/ 326 w 591"/>
                <a:gd name="T61" fmla="*/ 532 h 540"/>
                <a:gd name="T62" fmla="*/ 267 w 591"/>
                <a:gd name="T63" fmla="*/ 532 h 540"/>
                <a:gd name="T64" fmla="*/ 210 w 591"/>
                <a:gd name="T65" fmla="*/ 519 h 540"/>
                <a:gd name="T66" fmla="*/ 160 w 591"/>
                <a:gd name="T67" fmla="*/ 498 h 540"/>
                <a:gd name="T68" fmla="*/ 114 w 591"/>
                <a:gd name="T69" fmla="*/ 467 h 540"/>
                <a:gd name="T70" fmla="*/ 74 w 591"/>
                <a:gd name="T71" fmla="*/ 427 h 540"/>
                <a:gd name="T72" fmla="*/ 42 w 591"/>
                <a:gd name="T73" fmla="*/ 383 h 540"/>
                <a:gd name="T74" fmla="*/ 21 w 591"/>
                <a:gd name="T75" fmla="*/ 330 h 540"/>
                <a:gd name="T76" fmla="*/ 11 w 591"/>
                <a:gd name="T77" fmla="*/ 273 h 540"/>
                <a:gd name="T78" fmla="*/ 9 w 591"/>
                <a:gd name="T79" fmla="*/ 225 h 540"/>
                <a:gd name="T80" fmla="*/ 13 w 591"/>
                <a:gd name="T81" fmla="*/ 187 h 540"/>
                <a:gd name="T82" fmla="*/ 23 w 591"/>
                <a:gd name="T83" fmla="*/ 152 h 540"/>
                <a:gd name="T84" fmla="*/ 36 w 591"/>
                <a:gd name="T85" fmla="*/ 118 h 540"/>
                <a:gd name="T86" fmla="*/ 55 w 591"/>
                <a:gd name="T87" fmla="*/ 88 h 540"/>
                <a:gd name="T88" fmla="*/ 76 w 591"/>
                <a:gd name="T89" fmla="*/ 59 h 540"/>
                <a:gd name="T90" fmla="*/ 101 w 591"/>
                <a:gd name="T91" fmla="*/ 34 h 540"/>
                <a:gd name="T92" fmla="*/ 128 w 591"/>
                <a:gd name="T93" fmla="*/ 11 h 540"/>
                <a:gd name="T94" fmla="*/ 135 w 591"/>
                <a:gd name="T95" fmla="*/ 0 h 5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91"/>
                <a:gd name="T145" fmla="*/ 0 h 540"/>
                <a:gd name="T146" fmla="*/ 591 w 591"/>
                <a:gd name="T147" fmla="*/ 540 h 5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91" h="540">
                  <a:moveTo>
                    <a:pt x="128" y="0"/>
                  </a:moveTo>
                  <a:lnTo>
                    <a:pt x="101" y="21"/>
                  </a:lnTo>
                  <a:lnTo>
                    <a:pt x="76" y="46"/>
                  </a:lnTo>
                  <a:lnTo>
                    <a:pt x="55" y="74"/>
                  </a:lnTo>
                  <a:lnTo>
                    <a:pt x="36" y="105"/>
                  </a:lnTo>
                  <a:lnTo>
                    <a:pt x="27" y="120"/>
                  </a:lnTo>
                  <a:lnTo>
                    <a:pt x="21" y="137"/>
                  </a:lnTo>
                  <a:lnTo>
                    <a:pt x="15" y="154"/>
                  </a:lnTo>
                  <a:lnTo>
                    <a:pt x="11" y="170"/>
                  </a:lnTo>
                  <a:lnTo>
                    <a:pt x="6" y="189"/>
                  </a:lnTo>
                  <a:lnTo>
                    <a:pt x="2" y="206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2" y="276"/>
                  </a:lnTo>
                  <a:lnTo>
                    <a:pt x="6" y="305"/>
                  </a:lnTo>
                  <a:lnTo>
                    <a:pt x="15" y="332"/>
                  </a:lnTo>
                  <a:lnTo>
                    <a:pt x="23" y="360"/>
                  </a:lnTo>
                  <a:lnTo>
                    <a:pt x="36" y="385"/>
                  </a:lnTo>
                  <a:lnTo>
                    <a:pt x="51" y="410"/>
                  </a:lnTo>
                  <a:lnTo>
                    <a:pt x="67" y="433"/>
                  </a:lnTo>
                  <a:lnTo>
                    <a:pt x="86" y="454"/>
                  </a:lnTo>
                  <a:lnTo>
                    <a:pt x="107" y="473"/>
                  </a:lnTo>
                  <a:lnTo>
                    <a:pt x="130" y="490"/>
                  </a:lnTo>
                  <a:lnTo>
                    <a:pt x="156" y="505"/>
                  </a:lnTo>
                  <a:lnTo>
                    <a:pt x="181" y="517"/>
                  </a:lnTo>
                  <a:lnTo>
                    <a:pt x="208" y="528"/>
                  </a:lnTo>
                  <a:lnTo>
                    <a:pt x="238" y="534"/>
                  </a:lnTo>
                  <a:lnTo>
                    <a:pt x="267" y="538"/>
                  </a:lnTo>
                  <a:lnTo>
                    <a:pt x="297" y="540"/>
                  </a:lnTo>
                  <a:lnTo>
                    <a:pt x="326" y="538"/>
                  </a:lnTo>
                  <a:lnTo>
                    <a:pt x="353" y="536"/>
                  </a:lnTo>
                  <a:lnTo>
                    <a:pt x="379" y="530"/>
                  </a:lnTo>
                  <a:lnTo>
                    <a:pt x="404" y="519"/>
                  </a:lnTo>
                  <a:lnTo>
                    <a:pt x="429" y="509"/>
                  </a:lnTo>
                  <a:lnTo>
                    <a:pt x="452" y="496"/>
                  </a:lnTo>
                  <a:lnTo>
                    <a:pt x="475" y="481"/>
                  </a:lnTo>
                  <a:lnTo>
                    <a:pt x="494" y="465"/>
                  </a:lnTo>
                  <a:lnTo>
                    <a:pt x="513" y="446"/>
                  </a:lnTo>
                  <a:lnTo>
                    <a:pt x="530" y="427"/>
                  </a:lnTo>
                  <a:lnTo>
                    <a:pt x="547" y="404"/>
                  </a:lnTo>
                  <a:lnTo>
                    <a:pt x="559" y="381"/>
                  </a:lnTo>
                  <a:lnTo>
                    <a:pt x="570" y="357"/>
                  </a:lnTo>
                  <a:lnTo>
                    <a:pt x="580" y="332"/>
                  </a:lnTo>
                  <a:lnTo>
                    <a:pt x="587" y="305"/>
                  </a:lnTo>
                  <a:lnTo>
                    <a:pt x="591" y="278"/>
                  </a:lnTo>
                  <a:lnTo>
                    <a:pt x="589" y="271"/>
                  </a:lnTo>
                  <a:lnTo>
                    <a:pt x="585" y="265"/>
                  </a:lnTo>
                  <a:lnTo>
                    <a:pt x="583" y="292"/>
                  </a:lnTo>
                  <a:lnTo>
                    <a:pt x="576" y="320"/>
                  </a:lnTo>
                  <a:lnTo>
                    <a:pt x="568" y="345"/>
                  </a:lnTo>
                  <a:lnTo>
                    <a:pt x="557" y="370"/>
                  </a:lnTo>
                  <a:lnTo>
                    <a:pt x="545" y="393"/>
                  </a:lnTo>
                  <a:lnTo>
                    <a:pt x="530" y="416"/>
                  </a:lnTo>
                  <a:lnTo>
                    <a:pt x="513" y="435"/>
                  </a:lnTo>
                  <a:lnTo>
                    <a:pt x="494" y="454"/>
                  </a:lnTo>
                  <a:lnTo>
                    <a:pt x="473" y="473"/>
                  </a:lnTo>
                  <a:lnTo>
                    <a:pt x="452" y="488"/>
                  </a:lnTo>
                  <a:lnTo>
                    <a:pt x="429" y="500"/>
                  </a:lnTo>
                  <a:lnTo>
                    <a:pt x="404" y="513"/>
                  </a:lnTo>
                  <a:lnTo>
                    <a:pt x="379" y="521"/>
                  </a:lnTo>
                  <a:lnTo>
                    <a:pt x="353" y="528"/>
                  </a:lnTo>
                  <a:lnTo>
                    <a:pt x="326" y="532"/>
                  </a:lnTo>
                  <a:lnTo>
                    <a:pt x="297" y="532"/>
                  </a:lnTo>
                  <a:lnTo>
                    <a:pt x="267" y="532"/>
                  </a:lnTo>
                  <a:lnTo>
                    <a:pt x="238" y="528"/>
                  </a:lnTo>
                  <a:lnTo>
                    <a:pt x="210" y="519"/>
                  </a:lnTo>
                  <a:lnTo>
                    <a:pt x="185" y="511"/>
                  </a:lnTo>
                  <a:lnTo>
                    <a:pt x="160" y="498"/>
                  </a:lnTo>
                  <a:lnTo>
                    <a:pt x="135" y="484"/>
                  </a:lnTo>
                  <a:lnTo>
                    <a:pt x="114" y="467"/>
                  </a:lnTo>
                  <a:lnTo>
                    <a:pt x="93" y="448"/>
                  </a:lnTo>
                  <a:lnTo>
                    <a:pt x="74" y="427"/>
                  </a:lnTo>
                  <a:lnTo>
                    <a:pt x="57" y="406"/>
                  </a:lnTo>
                  <a:lnTo>
                    <a:pt x="42" y="383"/>
                  </a:lnTo>
                  <a:lnTo>
                    <a:pt x="32" y="357"/>
                  </a:lnTo>
                  <a:lnTo>
                    <a:pt x="21" y="330"/>
                  </a:lnTo>
                  <a:lnTo>
                    <a:pt x="15" y="303"/>
                  </a:lnTo>
                  <a:lnTo>
                    <a:pt x="11" y="273"/>
                  </a:lnTo>
                  <a:lnTo>
                    <a:pt x="9" y="244"/>
                  </a:lnTo>
                  <a:lnTo>
                    <a:pt x="9" y="225"/>
                  </a:lnTo>
                  <a:lnTo>
                    <a:pt x="11" y="206"/>
                  </a:lnTo>
                  <a:lnTo>
                    <a:pt x="13" y="187"/>
                  </a:lnTo>
                  <a:lnTo>
                    <a:pt x="17" y="170"/>
                  </a:lnTo>
                  <a:lnTo>
                    <a:pt x="23" y="152"/>
                  </a:lnTo>
                  <a:lnTo>
                    <a:pt x="30" y="135"/>
                  </a:lnTo>
                  <a:lnTo>
                    <a:pt x="36" y="118"/>
                  </a:lnTo>
                  <a:lnTo>
                    <a:pt x="44" y="103"/>
                  </a:lnTo>
                  <a:lnTo>
                    <a:pt x="55" y="88"/>
                  </a:lnTo>
                  <a:lnTo>
                    <a:pt x="65" y="74"/>
                  </a:lnTo>
                  <a:lnTo>
                    <a:pt x="76" y="59"/>
                  </a:lnTo>
                  <a:lnTo>
                    <a:pt x="88" y="46"/>
                  </a:lnTo>
                  <a:lnTo>
                    <a:pt x="101" y="34"/>
                  </a:lnTo>
                  <a:lnTo>
                    <a:pt x="114" y="21"/>
                  </a:lnTo>
                  <a:lnTo>
                    <a:pt x="128" y="11"/>
                  </a:lnTo>
                  <a:lnTo>
                    <a:pt x="143" y="0"/>
                  </a:lnTo>
                  <a:lnTo>
                    <a:pt x="135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ECDB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547" name="Freeform 807"/>
            <p:cNvSpPr>
              <a:spLocks/>
            </p:cNvSpPr>
            <p:nvPr/>
          </p:nvSpPr>
          <p:spPr bwMode="auto">
            <a:xfrm>
              <a:off x="4420" y="1750"/>
              <a:ext cx="585" cy="536"/>
            </a:xfrm>
            <a:custGeom>
              <a:avLst/>
              <a:gdLst>
                <a:gd name="T0" fmla="*/ 116 w 585"/>
                <a:gd name="T1" fmla="*/ 11 h 536"/>
                <a:gd name="T2" fmla="*/ 91 w 585"/>
                <a:gd name="T3" fmla="*/ 34 h 536"/>
                <a:gd name="T4" fmla="*/ 66 w 585"/>
                <a:gd name="T5" fmla="*/ 59 h 536"/>
                <a:gd name="T6" fmla="*/ 44 w 585"/>
                <a:gd name="T7" fmla="*/ 88 h 536"/>
                <a:gd name="T8" fmla="*/ 28 w 585"/>
                <a:gd name="T9" fmla="*/ 120 h 536"/>
                <a:gd name="T10" fmla="*/ 15 w 585"/>
                <a:gd name="T11" fmla="*/ 154 h 536"/>
                <a:gd name="T12" fmla="*/ 7 w 585"/>
                <a:gd name="T13" fmla="*/ 189 h 536"/>
                <a:gd name="T14" fmla="*/ 0 w 585"/>
                <a:gd name="T15" fmla="*/ 225 h 536"/>
                <a:gd name="T16" fmla="*/ 2 w 585"/>
                <a:gd name="T17" fmla="*/ 273 h 536"/>
                <a:gd name="T18" fmla="*/ 13 w 585"/>
                <a:gd name="T19" fmla="*/ 330 h 536"/>
                <a:gd name="T20" fmla="*/ 36 w 585"/>
                <a:gd name="T21" fmla="*/ 383 h 536"/>
                <a:gd name="T22" fmla="*/ 68 w 585"/>
                <a:gd name="T23" fmla="*/ 431 h 536"/>
                <a:gd name="T24" fmla="*/ 108 w 585"/>
                <a:gd name="T25" fmla="*/ 469 h 536"/>
                <a:gd name="T26" fmla="*/ 154 w 585"/>
                <a:gd name="T27" fmla="*/ 500 h 536"/>
                <a:gd name="T28" fmla="*/ 206 w 585"/>
                <a:gd name="T29" fmla="*/ 523 h 536"/>
                <a:gd name="T30" fmla="*/ 263 w 585"/>
                <a:gd name="T31" fmla="*/ 536 h 536"/>
                <a:gd name="T32" fmla="*/ 322 w 585"/>
                <a:gd name="T33" fmla="*/ 536 h 536"/>
                <a:gd name="T34" fmla="*/ 375 w 585"/>
                <a:gd name="T35" fmla="*/ 526 h 536"/>
                <a:gd name="T36" fmla="*/ 425 w 585"/>
                <a:gd name="T37" fmla="*/ 505 h 536"/>
                <a:gd name="T38" fmla="*/ 469 w 585"/>
                <a:gd name="T39" fmla="*/ 477 h 536"/>
                <a:gd name="T40" fmla="*/ 509 w 585"/>
                <a:gd name="T41" fmla="*/ 442 h 536"/>
                <a:gd name="T42" fmla="*/ 541 w 585"/>
                <a:gd name="T43" fmla="*/ 399 h 536"/>
                <a:gd name="T44" fmla="*/ 566 w 585"/>
                <a:gd name="T45" fmla="*/ 351 h 536"/>
                <a:gd name="T46" fmla="*/ 581 w 585"/>
                <a:gd name="T47" fmla="*/ 299 h 536"/>
                <a:gd name="T48" fmla="*/ 581 w 585"/>
                <a:gd name="T49" fmla="*/ 265 h 536"/>
                <a:gd name="T50" fmla="*/ 574 w 585"/>
                <a:gd name="T51" fmla="*/ 286 h 536"/>
                <a:gd name="T52" fmla="*/ 562 w 585"/>
                <a:gd name="T53" fmla="*/ 339 h 536"/>
                <a:gd name="T54" fmla="*/ 539 w 585"/>
                <a:gd name="T55" fmla="*/ 389 h 536"/>
                <a:gd name="T56" fmla="*/ 507 w 585"/>
                <a:gd name="T57" fmla="*/ 431 h 536"/>
                <a:gd name="T58" fmla="*/ 469 w 585"/>
                <a:gd name="T59" fmla="*/ 467 h 536"/>
                <a:gd name="T60" fmla="*/ 425 w 585"/>
                <a:gd name="T61" fmla="*/ 496 h 536"/>
                <a:gd name="T62" fmla="*/ 375 w 585"/>
                <a:gd name="T63" fmla="*/ 517 h 536"/>
                <a:gd name="T64" fmla="*/ 322 w 585"/>
                <a:gd name="T65" fmla="*/ 528 h 536"/>
                <a:gd name="T66" fmla="*/ 263 w 585"/>
                <a:gd name="T67" fmla="*/ 528 h 536"/>
                <a:gd name="T68" fmla="*/ 208 w 585"/>
                <a:gd name="T69" fmla="*/ 517 h 536"/>
                <a:gd name="T70" fmla="*/ 158 w 585"/>
                <a:gd name="T71" fmla="*/ 494 h 536"/>
                <a:gd name="T72" fmla="*/ 112 w 585"/>
                <a:gd name="T73" fmla="*/ 465 h 536"/>
                <a:gd name="T74" fmla="*/ 74 w 585"/>
                <a:gd name="T75" fmla="*/ 425 h 536"/>
                <a:gd name="T76" fmla="*/ 42 w 585"/>
                <a:gd name="T77" fmla="*/ 381 h 536"/>
                <a:gd name="T78" fmla="*/ 21 w 585"/>
                <a:gd name="T79" fmla="*/ 328 h 536"/>
                <a:gd name="T80" fmla="*/ 9 w 585"/>
                <a:gd name="T81" fmla="*/ 273 h 536"/>
                <a:gd name="T82" fmla="*/ 9 w 585"/>
                <a:gd name="T83" fmla="*/ 225 h 536"/>
                <a:gd name="T84" fmla="*/ 13 w 585"/>
                <a:gd name="T85" fmla="*/ 187 h 536"/>
                <a:gd name="T86" fmla="*/ 23 w 585"/>
                <a:gd name="T87" fmla="*/ 152 h 536"/>
                <a:gd name="T88" fmla="*/ 38 w 585"/>
                <a:gd name="T89" fmla="*/ 118 h 536"/>
                <a:gd name="T90" fmla="*/ 55 w 585"/>
                <a:gd name="T91" fmla="*/ 86 h 536"/>
                <a:gd name="T92" fmla="*/ 78 w 585"/>
                <a:gd name="T93" fmla="*/ 57 h 536"/>
                <a:gd name="T94" fmla="*/ 103 w 585"/>
                <a:gd name="T95" fmla="*/ 32 h 536"/>
                <a:gd name="T96" fmla="*/ 131 w 585"/>
                <a:gd name="T97" fmla="*/ 11 h 536"/>
                <a:gd name="T98" fmla="*/ 145 w 585"/>
                <a:gd name="T99" fmla="*/ 0 h 536"/>
                <a:gd name="T100" fmla="*/ 131 w 585"/>
                <a:gd name="T101" fmla="*/ 0 h 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5"/>
                <a:gd name="T154" fmla="*/ 0 h 536"/>
                <a:gd name="T155" fmla="*/ 585 w 585"/>
                <a:gd name="T156" fmla="*/ 536 h 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5" h="536">
                  <a:moveTo>
                    <a:pt x="131" y="0"/>
                  </a:moveTo>
                  <a:lnTo>
                    <a:pt x="116" y="11"/>
                  </a:lnTo>
                  <a:lnTo>
                    <a:pt x="103" y="21"/>
                  </a:lnTo>
                  <a:lnTo>
                    <a:pt x="91" y="34"/>
                  </a:lnTo>
                  <a:lnTo>
                    <a:pt x="78" y="46"/>
                  </a:lnTo>
                  <a:lnTo>
                    <a:pt x="66" y="59"/>
                  </a:lnTo>
                  <a:lnTo>
                    <a:pt x="55" y="74"/>
                  </a:lnTo>
                  <a:lnTo>
                    <a:pt x="44" y="88"/>
                  </a:lnTo>
                  <a:lnTo>
                    <a:pt x="36" y="103"/>
                  </a:lnTo>
                  <a:lnTo>
                    <a:pt x="28" y="120"/>
                  </a:lnTo>
                  <a:lnTo>
                    <a:pt x="21" y="137"/>
                  </a:lnTo>
                  <a:lnTo>
                    <a:pt x="15" y="154"/>
                  </a:lnTo>
                  <a:lnTo>
                    <a:pt x="9" y="170"/>
                  </a:lnTo>
                  <a:lnTo>
                    <a:pt x="7" y="189"/>
                  </a:lnTo>
                  <a:lnTo>
                    <a:pt x="2" y="206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2" y="273"/>
                  </a:lnTo>
                  <a:lnTo>
                    <a:pt x="7" y="303"/>
                  </a:lnTo>
                  <a:lnTo>
                    <a:pt x="13" y="330"/>
                  </a:lnTo>
                  <a:lnTo>
                    <a:pt x="23" y="357"/>
                  </a:lnTo>
                  <a:lnTo>
                    <a:pt x="36" y="383"/>
                  </a:lnTo>
                  <a:lnTo>
                    <a:pt x="51" y="408"/>
                  </a:lnTo>
                  <a:lnTo>
                    <a:pt x="68" y="431"/>
                  </a:lnTo>
                  <a:lnTo>
                    <a:pt x="87" y="450"/>
                  </a:lnTo>
                  <a:lnTo>
                    <a:pt x="108" y="469"/>
                  </a:lnTo>
                  <a:lnTo>
                    <a:pt x="129" y="486"/>
                  </a:lnTo>
                  <a:lnTo>
                    <a:pt x="154" y="500"/>
                  </a:lnTo>
                  <a:lnTo>
                    <a:pt x="179" y="513"/>
                  </a:lnTo>
                  <a:lnTo>
                    <a:pt x="206" y="523"/>
                  </a:lnTo>
                  <a:lnTo>
                    <a:pt x="234" y="530"/>
                  </a:lnTo>
                  <a:lnTo>
                    <a:pt x="263" y="536"/>
                  </a:lnTo>
                  <a:lnTo>
                    <a:pt x="293" y="536"/>
                  </a:lnTo>
                  <a:lnTo>
                    <a:pt x="322" y="536"/>
                  </a:lnTo>
                  <a:lnTo>
                    <a:pt x="349" y="532"/>
                  </a:lnTo>
                  <a:lnTo>
                    <a:pt x="375" y="526"/>
                  </a:lnTo>
                  <a:lnTo>
                    <a:pt x="400" y="515"/>
                  </a:lnTo>
                  <a:lnTo>
                    <a:pt x="425" y="505"/>
                  </a:lnTo>
                  <a:lnTo>
                    <a:pt x="448" y="492"/>
                  </a:lnTo>
                  <a:lnTo>
                    <a:pt x="469" y="477"/>
                  </a:lnTo>
                  <a:lnTo>
                    <a:pt x="490" y="460"/>
                  </a:lnTo>
                  <a:lnTo>
                    <a:pt x="509" y="442"/>
                  </a:lnTo>
                  <a:lnTo>
                    <a:pt x="526" y="421"/>
                  </a:lnTo>
                  <a:lnTo>
                    <a:pt x="541" y="399"/>
                  </a:lnTo>
                  <a:lnTo>
                    <a:pt x="553" y="376"/>
                  </a:lnTo>
                  <a:lnTo>
                    <a:pt x="566" y="351"/>
                  </a:lnTo>
                  <a:lnTo>
                    <a:pt x="574" y="326"/>
                  </a:lnTo>
                  <a:lnTo>
                    <a:pt x="581" y="299"/>
                  </a:lnTo>
                  <a:lnTo>
                    <a:pt x="585" y="271"/>
                  </a:lnTo>
                  <a:lnTo>
                    <a:pt x="581" y="265"/>
                  </a:lnTo>
                  <a:lnTo>
                    <a:pt x="576" y="259"/>
                  </a:lnTo>
                  <a:lnTo>
                    <a:pt x="574" y="286"/>
                  </a:lnTo>
                  <a:lnTo>
                    <a:pt x="570" y="313"/>
                  </a:lnTo>
                  <a:lnTo>
                    <a:pt x="562" y="339"/>
                  </a:lnTo>
                  <a:lnTo>
                    <a:pt x="551" y="364"/>
                  </a:lnTo>
                  <a:lnTo>
                    <a:pt x="539" y="389"/>
                  </a:lnTo>
                  <a:lnTo>
                    <a:pt x="524" y="410"/>
                  </a:lnTo>
                  <a:lnTo>
                    <a:pt x="507" y="431"/>
                  </a:lnTo>
                  <a:lnTo>
                    <a:pt x="490" y="450"/>
                  </a:lnTo>
                  <a:lnTo>
                    <a:pt x="469" y="467"/>
                  </a:lnTo>
                  <a:lnTo>
                    <a:pt x="448" y="484"/>
                  </a:lnTo>
                  <a:lnTo>
                    <a:pt x="425" y="496"/>
                  </a:lnTo>
                  <a:lnTo>
                    <a:pt x="400" y="509"/>
                  </a:lnTo>
                  <a:lnTo>
                    <a:pt x="375" y="517"/>
                  </a:lnTo>
                  <a:lnTo>
                    <a:pt x="349" y="523"/>
                  </a:lnTo>
                  <a:lnTo>
                    <a:pt x="322" y="528"/>
                  </a:lnTo>
                  <a:lnTo>
                    <a:pt x="293" y="530"/>
                  </a:lnTo>
                  <a:lnTo>
                    <a:pt x="263" y="528"/>
                  </a:lnTo>
                  <a:lnTo>
                    <a:pt x="236" y="523"/>
                  </a:lnTo>
                  <a:lnTo>
                    <a:pt x="208" y="517"/>
                  </a:lnTo>
                  <a:lnTo>
                    <a:pt x="181" y="507"/>
                  </a:lnTo>
                  <a:lnTo>
                    <a:pt x="158" y="494"/>
                  </a:lnTo>
                  <a:lnTo>
                    <a:pt x="133" y="479"/>
                  </a:lnTo>
                  <a:lnTo>
                    <a:pt x="112" y="465"/>
                  </a:lnTo>
                  <a:lnTo>
                    <a:pt x="91" y="446"/>
                  </a:lnTo>
                  <a:lnTo>
                    <a:pt x="74" y="425"/>
                  </a:lnTo>
                  <a:lnTo>
                    <a:pt x="57" y="404"/>
                  </a:lnTo>
                  <a:lnTo>
                    <a:pt x="42" y="381"/>
                  </a:lnTo>
                  <a:lnTo>
                    <a:pt x="30" y="355"/>
                  </a:lnTo>
                  <a:lnTo>
                    <a:pt x="21" y="328"/>
                  </a:lnTo>
                  <a:lnTo>
                    <a:pt x="13" y="301"/>
                  </a:lnTo>
                  <a:lnTo>
                    <a:pt x="9" y="273"/>
                  </a:lnTo>
                  <a:lnTo>
                    <a:pt x="9" y="244"/>
                  </a:lnTo>
                  <a:lnTo>
                    <a:pt x="9" y="225"/>
                  </a:lnTo>
                  <a:lnTo>
                    <a:pt x="11" y="206"/>
                  </a:lnTo>
                  <a:lnTo>
                    <a:pt x="13" y="187"/>
                  </a:lnTo>
                  <a:lnTo>
                    <a:pt x="17" y="168"/>
                  </a:lnTo>
                  <a:lnTo>
                    <a:pt x="23" y="152"/>
                  </a:lnTo>
                  <a:lnTo>
                    <a:pt x="30" y="135"/>
                  </a:lnTo>
                  <a:lnTo>
                    <a:pt x="38" y="118"/>
                  </a:lnTo>
                  <a:lnTo>
                    <a:pt x="47" y="101"/>
                  </a:lnTo>
                  <a:lnTo>
                    <a:pt x="55" y="86"/>
                  </a:lnTo>
                  <a:lnTo>
                    <a:pt x="66" y="72"/>
                  </a:lnTo>
                  <a:lnTo>
                    <a:pt x="78" y="57"/>
                  </a:lnTo>
                  <a:lnTo>
                    <a:pt x="89" y="44"/>
                  </a:lnTo>
                  <a:lnTo>
                    <a:pt x="103" y="32"/>
                  </a:lnTo>
                  <a:lnTo>
                    <a:pt x="116" y="21"/>
                  </a:lnTo>
                  <a:lnTo>
                    <a:pt x="131" y="11"/>
                  </a:lnTo>
                  <a:lnTo>
                    <a:pt x="145" y="0"/>
                  </a:lnTo>
                  <a:lnTo>
                    <a:pt x="139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EC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</p:grpSp>
      <p:grpSp>
        <p:nvGrpSpPr>
          <p:cNvPr id="146638" name="Group 1009"/>
          <p:cNvGrpSpPr>
            <a:grpSpLocks/>
          </p:cNvGrpSpPr>
          <p:nvPr/>
        </p:nvGrpSpPr>
        <p:grpSpPr bwMode="auto">
          <a:xfrm>
            <a:off x="6473825" y="4001312"/>
            <a:ext cx="1550988" cy="1554163"/>
            <a:chOff x="4078" y="1750"/>
            <a:chExt cx="977" cy="979"/>
          </a:xfrm>
        </p:grpSpPr>
        <p:sp>
          <p:nvSpPr>
            <p:cNvPr id="147148" name="Freeform 809"/>
            <p:cNvSpPr>
              <a:spLocks/>
            </p:cNvSpPr>
            <p:nvPr/>
          </p:nvSpPr>
          <p:spPr bwMode="auto">
            <a:xfrm>
              <a:off x="4425" y="1750"/>
              <a:ext cx="576" cy="532"/>
            </a:xfrm>
            <a:custGeom>
              <a:avLst/>
              <a:gdLst>
                <a:gd name="T0" fmla="*/ 119 w 576"/>
                <a:gd name="T1" fmla="*/ 11 h 532"/>
                <a:gd name="T2" fmla="*/ 92 w 576"/>
                <a:gd name="T3" fmla="*/ 34 h 532"/>
                <a:gd name="T4" fmla="*/ 67 w 576"/>
                <a:gd name="T5" fmla="*/ 59 h 532"/>
                <a:gd name="T6" fmla="*/ 46 w 576"/>
                <a:gd name="T7" fmla="*/ 88 h 532"/>
                <a:gd name="T8" fmla="*/ 27 w 576"/>
                <a:gd name="T9" fmla="*/ 118 h 532"/>
                <a:gd name="T10" fmla="*/ 14 w 576"/>
                <a:gd name="T11" fmla="*/ 152 h 532"/>
                <a:gd name="T12" fmla="*/ 4 w 576"/>
                <a:gd name="T13" fmla="*/ 187 h 532"/>
                <a:gd name="T14" fmla="*/ 0 w 576"/>
                <a:gd name="T15" fmla="*/ 225 h 532"/>
                <a:gd name="T16" fmla="*/ 2 w 576"/>
                <a:gd name="T17" fmla="*/ 273 h 532"/>
                <a:gd name="T18" fmla="*/ 12 w 576"/>
                <a:gd name="T19" fmla="*/ 330 h 532"/>
                <a:gd name="T20" fmla="*/ 33 w 576"/>
                <a:gd name="T21" fmla="*/ 383 h 532"/>
                <a:gd name="T22" fmla="*/ 65 w 576"/>
                <a:gd name="T23" fmla="*/ 427 h 532"/>
                <a:gd name="T24" fmla="*/ 105 w 576"/>
                <a:gd name="T25" fmla="*/ 467 h 532"/>
                <a:gd name="T26" fmla="*/ 151 w 576"/>
                <a:gd name="T27" fmla="*/ 498 h 532"/>
                <a:gd name="T28" fmla="*/ 201 w 576"/>
                <a:gd name="T29" fmla="*/ 519 h 532"/>
                <a:gd name="T30" fmla="*/ 258 w 576"/>
                <a:gd name="T31" fmla="*/ 532 h 532"/>
                <a:gd name="T32" fmla="*/ 317 w 576"/>
                <a:gd name="T33" fmla="*/ 532 h 532"/>
                <a:gd name="T34" fmla="*/ 370 w 576"/>
                <a:gd name="T35" fmla="*/ 521 h 532"/>
                <a:gd name="T36" fmla="*/ 420 w 576"/>
                <a:gd name="T37" fmla="*/ 500 h 532"/>
                <a:gd name="T38" fmla="*/ 464 w 576"/>
                <a:gd name="T39" fmla="*/ 473 h 532"/>
                <a:gd name="T40" fmla="*/ 504 w 576"/>
                <a:gd name="T41" fmla="*/ 435 h 532"/>
                <a:gd name="T42" fmla="*/ 536 w 576"/>
                <a:gd name="T43" fmla="*/ 393 h 532"/>
                <a:gd name="T44" fmla="*/ 559 w 576"/>
                <a:gd name="T45" fmla="*/ 345 h 532"/>
                <a:gd name="T46" fmla="*/ 574 w 576"/>
                <a:gd name="T47" fmla="*/ 292 h 532"/>
                <a:gd name="T48" fmla="*/ 571 w 576"/>
                <a:gd name="T49" fmla="*/ 259 h 532"/>
                <a:gd name="T50" fmla="*/ 567 w 576"/>
                <a:gd name="T51" fmla="*/ 280 h 532"/>
                <a:gd name="T52" fmla="*/ 555 w 576"/>
                <a:gd name="T53" fmla="*/ 334 h 532"/>
                <a:gd name="T54" fmla="*/ 534 w 576"/>
                <a:gd name="T55" fmla="*/ 383 h 532"/>
                <a:gd name="T56" fmla="*/ 502 w 576"/>
                <a:gd name="T57" fmla="*/ 427 h 532"/>
                <a:gd name="T58" fmla="*/ 464 w 576"/>
                <a:gd name="T59" fmla="*/ 463 h 532"/>
                <a:gd name="T60" fmla="*/ 420 w 576"/>
                <a:gd name="T61" fmla="*/ 492 h 532"/>
                <a:gd name="T62" fmla="*/ 370 w 576"/>
                <a:gd name="T63" fmla="*/ 513 h 532"/>
                <a:gd name="T64" fmla="*/ 317 w 576"/>
                <a:gd name="T65" fmla="*/ 523 h 532"/>
                <a:gd name="T66" fmla="*/ 258 w 576"/>
                <a:gd name="T67" fmla="*/ 523 h 532"/>
                <a:gd name="T68" fmla="*/ 203 w 576"/>
                <a:gd name="T69" fmla="*/ 513 h 532"/>
                <a:gd name="T70" fmla="*/ 153 w 576"/>
                <a:gd name="T71" fmla="*/ 492 h 532"/>
                <a:gd name="T72" fmla="*/ 109 w 576"/>
                <a:gd name="T73" fmla="*/ 460 h 532"/>
                <a:gd name="T74" fmla="*/ 71 w 576"/>
                <a:gd name="T75" fmla="*/ 423 h 532"/>
                <a:gd name="T76" fmla="*/ 42 w 576"/>
                <a:gd name="T77" fmla="*/ 378 h 532"/>
                <a:gd name="T78" fmla="*/ 18 w 576"/>
                <a:gd name="T79" fmla="*/ 328 h 532"/>
                <a:gd name="T80" fmla="*/ 8 w 576"/>
                <a:gd name="T81" fmla="*/ 273 h 532"/>
                <a:gd name="T82" fmla="*/ 8 w 576"/>
                <a:gd name="T83" fmla="*/ 225 h 532"/>
                <a:gd name="T84" fmla="*/ 12 w 576"/>
                <a:gd name="T85" fmla="*/ 187 h 532"/>
                <a:gd name="T86" fmla="*/ 23 w 576"/>
                <a:gd name="T87" fmla="*/ 152 h 532"/>
                <a:gd name="T88" fmla="*/ 37 w 576"/>
                <a:gd name="T89" fmla="*/ 118 h 532"/>
                <a:gd name="T90" fmla="*/ 56 w 576"/>
                <a:gd name="T91" fmla="*/ 86 h 532"/>
                <a:gd name="T92" fmla="*/ 77 w 576"/>
                <a:gd name="T93" fmla="*/ 57 h 532"/>
                <a:gd name="T94" fmla="*/ 105 w 576"/>
                <a:gd name="T95" fmla="*/ 32 h 532"/>
                <a:gd name="T96" fmla="*/ 132 w 576"/>
                <a:gd name="T97" fmla="*/ 11 h 532"/>
                <a:gd name="T98" fmla="*/ 145 w 576"/>
                <a:gd name="T99" fmla="*/ 0 h 532"/>
                <a:gd name="T100" fmla="*/ 138 w 576"/>
                <a:gd name="T101" fmla="*/ 0 h 5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6"/>
                <a:gd name="T154" fmla="*/ 0 h 532"/>
                <a:gd name="T155" fmla="*/ 576 w 576"/>
                <a:gd name="T156" fmla="*/ 532 h 5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6" h="532">
                  <a:moveTo>
                    <a:pt x="134" y="0"/>
                  </a:moveTo>
                  <a:lnTo>
                    <a:pt x="119" y="11"/>
                  </a:lnTo>
                  <a:lnTo>
                    <a:pt x="105" y="21"/>
                  </a:lnTo>
                  <a:lnTo>
                    <a:pt x="92" y="34"/>
                  </a:lnTo>
                  <a:lnTo>
                    <a:pt x="79" y="46"/>
                  </a:lnTo>
                  <a:lnTo>
                    <a:pt x="67" y="59"/>
                  </a:lnTo>
                  <a:lnTo>
                    <a:pt x="56" y="74"/>
                  </a:lnTo>
                  <a:lnTo>
                    <a:pt x="46" y="88"/>
                  </a:lnTo>
                  <a:lnTo>
                    <a:pt x="35" y="103"/>
                  </a:lnTo>
                  <a:lnTo>
                    <a:pt x="27" y="118"/>
                  </a:lnTo>
                  <a:lnTo>
                    <a:pt x="21" y="135"/>
                  </a:lnTo>
                  <a:lnTo>
                    <a:pt x="14" y="152"/>
                  </a:lnTo>
                  <a:lnTo>
                    <a:pt x="8" y="170"/>
                  </a:lnTo>
                  <a:lnTo>
                    <a:pt x="4" y="187"/>
                  </a:lnTo>
                  <a:lnTo>
                    <a:pt x="2" y="206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2" y="273"/>
                  </a:lnTo>
                  <a:lnTo>
                    <a:pt x="6" y="303"/>
                  </a:lnTo>
                  <a:lnTo>
                    <a:pt x="12" y="330"/>
                  </a:lnTo>
                  <a:lnTo>
                    <a:pt x="23" y="357"/>
                  </a:lnTo>
                  <a:lnTo>
                    <a:pt x="33" y="383"/>
                  </a:lnTo>
                  <a:lnTo>
                    <a:pt x="48" y="406"/>
                  </a:lnTo>
                  <a:lnTo>
                    <a:pt x="65" y="427"/>
                  </a:lnTo>
                  <a:lnTo>
                    <a:pt x="84" y="448"/>
                  </a:lnTo>
                  <a:lnTo>
                    <a:pt x="105" y="467"/>
                  </a:lnTo>
                  <a:lnTo>
                    <a:pt x="126" y="484"/>
                  </a:lnTo>
                  <a:lnTo>
                    <a:pt x="151" y="498"/>
                  </a:lnTo>
                  <a:lnTo>
                    <a:pt x="176" y="511"/>
                  </a:lnTo>
                  <a:lnTo>
                    <a:pt x="201" y="519"/>
                  </a:lnTo>
                  <a:lnTo>
                    <a:pt x="229" y="528"/>
                  </a:lnTo>
                  <a:lnTo>
                    <a:pt x="258" y="532"/>
                  </a:lnTo>
                  <a:lnTo>
                    <a:pt x="288" y="532"/>
                  </a:lnTo>
                  <a:lnTo>
                    <a:pt x="317" y="532"/>
                  </a:lnTo>
                  <a:lnTo>
                    <a:pt x="344" y="528"/>
                  </a:lnTo>
                  <a:lnTo>
                    <a:pt x="370" y="521"/>
                  </a:lnTo>
                  <a:lnTo>
                    <a:pt x="395" y="513"/>
                  </a:lnTo>
                  <a:lnTo>
                    <a:pt x="420" y="500"/>
                  </a:lnTo>
                  <a:lnTo>
                    <a:pt x="443" y="488"/>
                  </a:lnTo>
                  <a:lnTo>
                    <a:pt x="464" y="473"/>
                  </a:lnTo>
                  <a:lnTo>
                    <a:pt x="485" y="454"/>
                  </a:lnTo>
                  <a:lnTo>
                    <a:pt x="504" y="435"/>
                  </a:lnTo>
                  <a:lnTo>
                    <a:pt x="521" y="416"/>
                  </a:lnTo>
                  <a:lnTo>
                    <a:pt x="536" y="393"/>
                  </a:lnTo>
                  <a:lnTo>
                    <a:pt x="548" y="370"/>
                  </a:lnTo>
                  <a:lnTo>
                    <a:pt x="559" y="345"/>
                  </a:lnTo>
                  <a:lnTo>
                    <a:pt x="567" y="320"/>
                  </a:lnTo>
                  <a:lnTo>
                    <a:pt x="574" y="292"/>
                  </a:lnTo>
                  <a:lnTo>
                    <a:pt x="576" y="265"/>
                  </a:lnTo>
                  <a:lnTo>
                    <a:pt x="571" y="259"/>
                  </a:lnTo>
                  <a:lnTo>
                    <a:pt x="569" y="252"/>
                  </a:lnTo>
                  <a:lnTo>
                    <a:pt x="567" y="280"/>
                  </a:lnTo>
                  <a:lnTo>
                    <a:pt x="561" y="307"/>
                  </a:lnTo>
                  <a:lnTo>
                    <a:pt x="555" y="334"/>
                  </a:lnTo>
                  <a:lnTo>
                    <a:pt x="544" y="360"/>
                  </a:lnTo>
                  <a:lnTo>
                    <a:pt x="534" y="383"/>
                  </a:lnTo>
                  <a:lnTo>
                    <a:pt x="519" y="406"/>
                  </a:lnTo>
                  <a:lnTo>
                    <a:pt x="502" y="427"/>
                  </a:lnTo>
                  <a:lnTo>
                    <a:pt x="483" y="446"/>
                  </a:lnTo>
                  <a:lnTo>
                    <a:pt x="464" y="463"/>
                  </a:lnTo>
                  <a:lnTo>
                    <a:pt x="443" y="479"/>
                  </a:lnTo>
                  <a:lnTo>
                    <a:pt x="420" y="492"/>
                  </a:lnTo>
                  <a:lnTo>
                    <a:pt x="395" y="505"/>
                  </a:lnTo>
                  <a:lnTo>
                    <a:pt x="370" y="513"/>
                  </a:lnTo>
                  <a:lnTo>
                    <a:pt x="344" y="519"/>
                  </a:lnTo>
                  <a:lnTo>
                    <a:pt x="317" y="523"/>
                  </a:lnTo>
                  <a:lnTo>
                    <a:pt x="288" y="526"/>
                  </a:lnTo>
                  <a:lnTo>
                    <a:pt x="258" y="523"/>
                  </a:lnTo>
                  <a:lnTo>
                    <a:pt x="231" y="519"/>
                  </a:lnTo>
                  <a:lnTo>
                    <a:pt x="203" y="513"/>
                  </a:lnTo>
                  <a:lnTo>
                    <a:pt x="178" y="502"/>
                  </a:lnTo>
                  <a:lnTo>
                    <a:pt x="153" y="492"/>
                  </a:lnTo>
                  <a:lnTo>
                    <a:pt x="130" y="477"/>
                  </a:lnTo>
                  <a:lnTo>
                    <a:pt x="109" y="460"/>
                  </a:lnTo>
                  <a:lnTo>
                    <a:pt x="90" y="444"/>
                  </a:lnTo>
                  <a:lnTo>
                    <a:pt x="71" y="423"/>
                  </a:lnTo>
                  <a:lnTo>
                    <a:pt x="54" y="402"/>
                  </a:lnTo>
                  <a:lnTo>
                    <a:pt x="42" y="378"/>
                  </a:lnTo>
                  <a:lnTo>
                    <a:pt x="29" y="353"/>
                  </a:lnTo>
                  <a:lnTo>
                    <a:pt x="18" y="328"/>
                  </a:lnTo>
                  <a:lnTo>
                    <a:pt x="12" y="301"/>
                  </a:lnTo>
                  <a:lnTo>
                    <a:pt x="8" y="273"/>
                  </a:lnTo>
                  <a:lnTo>
                    <a:pt x="6" y="244"/>
                  </a:lnTo>
                  <a:lnTo>
                    <a:pt x="8" y="225"/>
                  </a:lnTo>
                  <a:lnTo>
                    <a:pt x="10" y="206"/>
                  </a:lnTo>
                  <a:lnTo>
                    <a:pt x="12" y="187"/>
                  </a:lnTo>
                  <a:lnTo>
                    <a:pt x="16" y="168"/>
                  </a:lnTo>
                  <a:lnTo>
                    <a:pt x="23" y="152"/>
                  </a:lnTo>
                  <a:lnTo>
                    <a:pt x="29" y="135"/>
                  </a:lnTo>
                  <a:lnTo>
                    <a:pt x="37" y="118"/>
                  </a:lnTo>
                  <a:lnTo>
                    <a:pt x="46" y="101"/>
                  </a:lnTo>
                  <a:lnTo>
                    <a:pt x="56" y="86"/>
                  </a:lnTo>
                  <a:lnTo>
                    <a:pt x="67" y="72"/>
                  </a:lnTo>
                  <a:lnTo>
                    <a:pt x="77" y="57"/>
                  </a:lnTo>
                  <a:lnTo>
                    <a:pt x="90" y="44"/>
                  </a:lnTo>
                  <a:lnTo>
                    <a:pt x="105" y="32"/>
                  </a:lnTo>
                  <a:lnTo>
                    <a:pt x="117" y="21"/>
                  </a:lnTo>
                  <a:lnTo>
                    <a:pt x="132" y="11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D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9" name="Freeform 810"/>
            <p:cNvSpPr>
              <a:spLocks/>
            </p:cNvSpPr>
            <p:nvPr/>
          </p:nvSpPr>
          <p:spPr bwMode="auto">
            <a:xfrm>
              <a:off x="4429" y="1750"/>
              <a:ext cx="567" cy="530"/>
            </a:xfrm>
            <a:custGeom>
              <a:avLst/>
              <a:gdLst>
                <a:gd name="T0" fmla="*/ 122 w 567"/>
                <a:gd name="T1" fmla="*/ 11 h 530"/>
                <a:gd name="T2" fmla="*/ 94 w 567"/>
                <a:gd name="T3" fmla="*/ 32 h 530"/>
                <a:gd name="T4" fmla="*/ 69 w 567"/>
                <a:gd name="T5" fmla="*/ 57 h 530"/>
                <a:gd name="T6" fmla="*/ 46 w 567"/>
                <a:gd name="T7" fmla="*/ 86 h 530"/>
                <a:gd name="T8" fmla="*/ 29 w 567"/>
                <a:gd name="T9" fmla="*/ 118 h 530"/>
                <a:gd name="T10" fmla="*/ 14 w 567"/>
                <a:gd name="T11" fmla="*/ 152 h 530"/>
                <a:gd name="T12" fmla="*/ 4 w 567"/>
                <a:gd name="T13" fmla="*/ 187 h 530"/>
                <a:gd name="T14" fmla="*/ 0 w 567"/>
                <a:gd name="T15" fmla="*/ 225 h 530"/>
                <a:gd name="T16" fmla="*/ 0 w 567"/>
                <a:gd name="T17" fmla="*/ 273 h 530"/>
                <a:gd name="T18" fmla="*/ 12 w 567"/>
                <a:gd name="T19" fmla="*/ 328 h 530"/>
                <a:gd name="T20" fmla="*/ 33 w 567"/>
                <a:gd name="T21" fmla="*/ 381 h 530"/>
                <a:gd name="T22" fmla="*/ 65 w 567"/>
                <a:gd name="T23" fmla="*/ 425 h 530"/>
                <a:gd name="T24" fmla="*/ 103 w 567"/>
                <a:gd name="T25" fmla="*/ 465 h 530"/>
                <a:gd name="T26" fmla="*/ 149 w 567"/>
                <a:gd name="T27" fmla="*/ 494 h 530"/>
                <a:gd name="T28" fmla="*/ 199 w 567"/>
                <a:gd name="T29" fmla="*/ 517 h 530"/>
                <a:gd name="T30" fmla="*/ 254 w 567"/>
                <a:gd name="T31" fmla="*/ 528 h 530"/>
                <a:gd name="T32" fmla="*/ 313 w 567"/>
                <a:gd name="T33" fmla="*/ 528 h 530"/>
                <a:gd name="T34" fmla="*/ 366 w 567"/>
                <a:gd name="T35" fmla="*/ 517 h 530"/>
                <a:gd name="T36" fmla="*/ 416 w 567"/>
                <a:gd name="T37" fmla="*/ 496 h 530"/>
                <a:gd name="T38" fmla="*/ 460 w 567"/>
                <a:gd name="T39" fmla="*/ 467 h 530"/>
                <a:gd name="T40" fmla="*/ 498 w 567"/>
                <a:gd name="T41" fmla="*/ 431 h 530"/>
                <a:gd name="T42" fmla="*/ 530 w 567"/>
                <a:gd name="T43" fmla="*/ 389 h 530"/>
                <a:gd name="T44" fmla="*/ 553 w 567"/>
                <a:gd name="T45" fmla="*/ 339 h 530"/>
                <a:gd name="T46" fmla="*/ 565 w 567"/>
                <a:gd name="T47" fmla="*/ 286 h 530"/>
                <a:gd name="T48" fmla="*/ 565 w 567"/>
                <a:gd name="T49" fmla="*/ 252 h 530"/>
                <a:gd name="T50" fmla="*/ 559 w 567"/>
                <a:gd name="T51" fmla="*/ 273 h 530"/>
                <a:gd name="T52" fmla="*/ 549 w 567"/>
                <a:gd name="T53" fmla="*/ 328 h 530"/>
                <a:gd name="T54" fmla="*/ 528 w 567"/>
                <a:gd name="T55" fmla="*/ 376 h 530"/>
                <a:gd name="T56" fmla="*/ 498 w 567"/>
                <a:gd name="T57" fmla="*/ 421 h 530"/>
                <a:gd name="T58" fmla="*/ 460 w 567"/>
                <a:gd name="T59" fmla="*/ 458 h 530"/>
                <a:gd name="T60" fmla="*/ 416 w 567"/>
                <a:gd name="T61" fmla="*/ 488 h 530"/>
                <a:gd name="T62" fmla="*/ 366 w 567"/>
                <a:gd name="T63" fmla="*/ 509 h 530"/>
                <a:gd name="T64" fmla="*/ 313 w 567"/>
                <a:gd name="T65" fmla="*/ 519 h 530"/>
                <a:gd name="T66" fmla="*/ 256 w 567"/>
                <a:gd name="T67" fmla="*/ 519 h 530"/>
                <a:gd name="T68" fmla="*/ 202 w 567"/>
                <a:gd name="T69" fmla="*/ 509 h 530"/>
                <a:gd name="T70" fmla="*/ 151 w 567"/>
                <a:gd name="T71" fmla="*/ 488 h 530"/>
                <a:gd name="T72" fmla="*/ 107 w 567"/>
                <a:gd name="T73" fmla="*/ 458 h 530"/>
                <a:gd name="T74" fmla="*/ 69 w 567"/>
                <a:gd name="T75" fmla="*/ 421 h 530"/>
                <a:gd name="T76" fmla="*/ 40 w 567"/>
                <a:gd name="T77" fmla="*/ 376 h 530"/>
                <a:gd name="T78" fmla="*/ 19 w 567"/>
                <a:gd name="T79" fmla="*/ 326 h 530"/>
                <a:gd name="T80" fmla="*/ 8 w 567"/>
                <a:gd name="T81" fmla="*/ 273 h 530"/>
                <a:gd name="T82" fmla="*/ 8 w 567"/>
                <a:gd name="T83" fmla="*/ 225 h 530"/>
                <a:gd name="T84" fmla="*/ 12 w 567"/>
                <a:gd name="T85" fmla="*/ 187 h 530"/>
                <a:gd name="T86" fmla="*/ 23 w 567"/>
                <a:gd name="T87" fmla="*/ 149 h 530"/>
                <a:gd name="T88" fmla="*/ 38 w 567"/>
                <a:gd name="T89" fmla="*/ 116 h 530"/>
                <a:gd name="T90" fmla="*/ 57 w 567"/>
                <a:gd name="T91" fmla="*/ 84 h 530"/>
                <a:gd name="T92" fmla="*/ 80 w 567"/>
                <a:gd name="T93" fmla="*/ 57 h 530"/>
                <a:gd name="T94" fmla="*/ 107 w 567"/>
                <a:gd name="T95" fmla="*/ 32 h 530"/>
                <a:gd name="T96" fmla="*/ 136 w 567"/>
                <a:gd name="T97" fmla="*/ 9 h 530"/>
                <a:gd name="T98" fmla="*/ 145 w 567"/>
                <a:gd name="T99" fmla="*/ 0 h 5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67"/>
                <a:gd name="T151" fmla="*/ 0 h 530"/>
                <a:gd name="T152" fmla="*/ 567 w 567"/>
                <a:gd name="T153" fmla="*/ 530 h 5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67" h="530">
                  <a:moveTo>
                    <a:pt x="136" y="0"/>
                  </a:moveTo>
                  <a:lnTo>
                    <a:pt x="122" y="11"/>
                  </a:lnTo>
                  <a:lnTo>
                    <a:pt x="107" y="21"/>
                  </a:lnTo>
                  <a:lnTo>
                    <a:pt x="94" y="32"/>
                  </a:lnTo>
                  <a:lnTo>
                    <a:pt x="80" y="44"/>
                  </a:lnTo>
                  <a:lnTo>
                    <a:pt x="69" y="57"/>
                  </a:lnTo>
                  <a:lnTo>
                    <a:pt x="57" y="72"/>
                  </a:lnTo>
                  <a:lnTo>
                    <a:pt x="46" y="86"/>
                  </a:lnTo>
                  <a:lnTo>
                    <a:pt x="38" y="101"/>
                  </a:lnTo>
                  <a:lnTo>
                    <a:pt x="29" y="118"/>
                  </a:lnTo>
                  <a:lnTo>
                    <a:pt x="21" y="135"/>
                  </a:lnTo>
                  <a:lnTo>
                    <a:pt x="14" y="152"/>
                  </a:lnTo>
                  <a:lnTo>
                    <a:pt x="8" y="168"/>
                  </a:lnTo>
                  <a:lnTo>
                    <a:pt x="4" y="187"/>
                  </a:lnTo>
                  <a:lnTo>
                    <a:pt x="2" y="206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0" y="273"/>
                  </a:lnTo>
                  <a:lnTo>
                    <a:pt x="4" y="301"/>
                  </a:lnTo>
                  <a:lnTo>
                    <a:pt x="12" y="328"/>
                  </a:lnTo>
                  <a:lnTo>
                    <a:pt x="21" y="355"/>
                  </a:lnTo>
                  <a:lnTo>
                    <a:pt x="33" y="381"/>
                  </a:lnTo>
                  <a:lnTo>
                    <a:pt x="48" y="404"/>
                  </a:lnTo>
                  <a:lnTo>
                    <a:pt x="65" y="425"/>
                  </a:lnTo>
                  <a:lnTo>
                    <a:pt x="82" y="446"/>
                  </a:lnTo>
                  <a:lnTo>
                    <a:pt x="103" y="465"/>
                  </a:lnTo>
                  <a:lnTo>
                    <a:pt x="124" y="479"/>
                  </a:lnTo>
                  <a:lnTo>
                    <a:pt x="149" y="494"/>
                  </a:lnTo>
                  <a:lnTo>
                    <a:pt x="172" y="507"/>
                  </a:lnTo>
                  <a:lnTo>
                    <a:pt x="199" y="517"/>
                  </a:lnTo>
                  <a:lnTo>
                    <a:pt x="227" y="523"/>
                  </a:lnTo>
                  <a:lnTo>
                    <a:pt x="254" y="528"/>
                  </a:lnTo>
                  <a:lnTo>
                    <a:pt x="284" y="530"/>
                  </a:lnTo>
                  <a:lnTo>
                    <a:pt x="313" y="528"/>
                  </a:lnTo>
                  <a:lnTo>
                    <a:pt x="340" y="523"/>
                  </a:lnTo>
                  <a:lnTo>
                    <a:pt x="366" y="517"/>
                  </a:lnTo>
                  <a:lnTo>
                    <a:pt x="391" y="509"/>
                  </a:lnTo>
                  <a:lnTo>
                    <a:pt x="416" y="496"/>
                  </a:lnTo>
                  <a:lnTo>
                    <a:pt x="439" y="484"/>
                  </a:lnTo>
                  <a:lnTo>
                    <a:pt x="460" y="467"/>
                  </a:lnTo>
                  <a:lnTo>
                    <a:pt x="481" y="450"/>
                  </a:lnTo>
                  <a:lnTo>
                    <a:pt x="498" y="431"/>
                  </a:lnTo>
                  <a:lnTo>
                    <a:pt x="515" y="410"/>
                  </a:lnTo>
                  <a:lnTo>
                    <a:pt x="530" y="389"/>
                  </a:lnTo>
                  <a:lnTo>
                    <a:pt x="542" y="364"/>
                  </a:lnTo>
                  <a:lnTo>
                    <a:pt x="553" y="339"/>
                  </a:lnTo>
                  <a:lnTo>
                    <a:pt x="561" y="313"/>
                  </a:lnTo>
                  <a:lnTo>
                    <a:pt x="565" y="286"/>
                  </a:lnTo>
                  <a:lnTo>
                    <a:pt x="567" y="259"/>
                  </a:lnTo>
                  <a:lnTo>
                    <a:pt x="565" y="252"/>
                  </a:lnTo>
                  <a:lnTo>
                    <a:pt x="561" y="246"/>
                  </a:lnTo>
                  <a:lnTo>
                    <a:pt x="559" y="273"/>
                  </a:lnTo>
                  <a:lnTo>
                    <a:pt x="555" y="301"/>
                  </a:lnTo>
                  <a:lnTo>
                    <a:pt x="549" y="328"/>
                  </a:lnTo>
                  <a:lnTo>
                    <a:pt x="540" y="353"/>
                  </a:lnTo>
                  <a:lnTo>
                    <a:pt x="528" y="376"/>
                  </a:lnTo>
                  <a:lnTo>
                    <a:pt x="513" y="399"/>
                  </a:lnTo>
                  <a:lnTo>
                    <a:pt x="498" y="421"/>
                  </a:lnTo>
                  <a:lnTo>
                    <a:pt x="479" y="442"/>
                  </a:lnTo>
                  <a:lnTo>
                    <a:pt x="460" y="458"/>
                  </a:lnTo>
                  <a:lnTo>
                    <a:pt x="439" y="475"/>
                  </a:lnTo>
                  <a:lnTo>
                    <a:pt x="416" y="488"/>
                  </a:lnTo>
                  <a:lnTo>
                    <a:pt x="391" y="500"/>
                  </a:lnTo>
                  <a:lnTo>
                    <a:pt x="366" y="509"/>
                  </a:lnTo>
                  <a:lnTo>
                    <a:pt x="340" y="515"/>
                  </a:lnTo>
                  <a:lnTo>
                    <a:pt x="313" y="519"/>
                  </a:lnTo>
                  <a:lnTo>
                    <a:pt x="284" y="521"/>
                  </a:lnTo>
                  <a:lnTo>
                    <a:pt x="256" y="519"/>
                  </a:lnTo>
                  <a:lnTo>
                    <a:pt x="229" y="515"/>
                  </a:lnTo>
                  <a:lnTo>
                    <a:pt x="202" y="509"/>
                  </a:lnTo>
                  <a:lnTo>
                    <a:pt x="176" y="500"/>
                  </a:lnTo>
                  <a:lnTo>
                    <a:pt x="151" y="488"/>
                  </a:lnTo>
                  <a:lnTo>
                    <a:pt x="128" y="473"/>
                  </a:lnTo>
                  <a:lnTo>
                    <a:pt x="107" y="458"/>
                  </a:lnTo>
                  <a:lnTo>
                    <a:pt x="88" y="439"/>
                  </a:lnTo>
                  <a:lnTo>
                    <a:pt x="69" y="421"/>
                  </a:lnTo>
                  <a:lnTo>
                    <a:pt x="54" y="399"/>
                  </a:lnTo>
                  <a:lnTo>
                    <a:pt x="40" y="376"/>
                  </a:lnTo>
                  <a:lnTo>
                    <a:pt x="29" y="351"/>
                  </a:lnTo>
                  <a:lnTo>
                    <a:pt x="19" y="326"/>
                  </a:lnTo>
                  <a:lnTo>
                    <a:pt x="12" y="301"/>
                  </a:lnTo>
                  <a:lnTo>
                    <a:pt x="8" y="273"/>
                  </a:lnTo>
                  <a:lnTo>
                    <a:pt x="6" y="244"/>
                  </a:lnTo>
                  <a:lnTo>
                    <a:pt x="8" y="225"/>
                  </a:lnTo>
                  <a:lnTo>
                    <a:pt x="10" y="206"/>
                  </a:lnTo>
                  <a:lnTo>
                    <a:pt x="12" y="187"/>
                  </a:lnTo>
                  <a:lnTo>
                    <a:pt x="17" y="168"/>
                  </a:lnTo>
                  <a:lnTo>
                    <a:pt x="23" y="149"/>
                  </a:lnTo>
                  <a:lnTo>
                    <a:pt x="29" y="133"/>
                  </a:lnTo>
                  <a:lnTo>
                    <a:pt x="38" y="116"/>
                  </a:lnTo>
                  <a:lnTo>
                    <a:pt x="46" y="101"/>
                  </a:lnTo>
                  <a:lnTo>
                    <a:pt x="57" y="84"/>
                  </a:lnTo>
                  <a:lnTo>
                    <a:pt x="67" y="70"/>
                  </a:lnTo>
                  <a:lnTo>
                    <a:pt x="80" y="57"/>
                  </a:lnTo>
                  <a:lnTo>
                    <a:pt x="92" y="44"/>
                  </a:lnTo>
                  <a:lnTo>
                    <a:pt x="107" y="32"/>
                  </a:lnTo>
                  <a:lnTo>
                    <a:pt x="122" y="19"/>
                  </a:lnTo>
                  <a:lnTo>
                    <a:pt x="136" y="9"/>
                  </a:lnTo>
                  <a:lnTo>
                    <a:pt x="151" y="0"/>
                  </a:lnTo>
                  <a:lnTo>
                    <a:pt x="145" y="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EEDD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0" name="Freeform 811"/>
            <p:cNvSpPr>
              <a:spLocks/>
            </p:cNvSpPr>
            <p:nvPr/>
          </p:nvSpPr>
          <p:spPr bwMode="auto">
            <a:xfrm>
              <a:off x="4431" y="1750"/>
              <a:ext cx="563" cy="526"/>
            </a:xfrm>
            <a:custGeom>
              <a:avLst/>
              <a:gdLst>
                <a:gd name="T0" fmla="*/ 126 w 563"/>
                <a:gd name="T1" fmla="*/ 11 h 526"/>
                <a:gd name="T2" fmla="*/ 99 w 563"/>
                <a:gd name="T3" fmla="*/ 32 h 526"/>
                <a:gd name="T4" fmla="*/ 71 w 563"/>
                <a:gd name="T5" fmla="*/ 57 h 526"/>
                <a:gd name="T6" fmla="*/ 50 w 563"/>
                <a:gd name="T7" fmla="*/ 86 h 526"/>
                <a:gd name="T8" fmla="*/ 31 w 563"/>
                <a:gd name="T9" fmla="*/ 118 h 526"/>
                <a:gd name="T10" fmla="*/ 17 w 563"/>
                <a:gd name="T11" fmla="*/ 152 h 526"/>
                <a:gd name="T12" fmla="*/ 6 w 563"/>
                <a:gd name="T13" fmla="*/ 187 h 526"/>
                <a:gd name="T14" fmla="*/ 2 w 563"/>
                <a:gd name="T15" fmla="*/ 225 h 526"/>
                <a:gd name="T16" fmla="*/ 2 w 563"/>
                <a:gd name="T17" fmla="*/ 273 h 526"/>
                <a:gd name="T18" fmla="*/ 12 w 563"/>
                <a:gd name="T19" fmla="*/ 328 h 526"/>
                <a:gd name="T20" fmla="*/ 36 w 563"/>
                <a:gd name="T21" fmla="*/ 378 h 526"/>
                <a:gd name="T22" fmla="*/ 65 w 563"/>
                <a:gd name="T23" fmla="*/ 423 h 526"/>
                <a:gd name="T24" fmla="*/ 103 w 563"/>
                <a:gd name="T25" fmla="*/ 460 h 526"/>
                <a:gd name="T26" fmla="*/ 147 w 563"/>
                <a:gd name="T27" fmla="*/ 492 h 526"/>
                <a:gd name="T28" fmla="*/ 197 w 563"/>
                <a:gd name="T29" fmla="*/ 513 h 526"/>
                <a:gd name="T30" fmla="*/ 252 w 563"/>
                <a:gd name="T31" fmla="*/ 523 h 526"/>
                <a:gd name="T32" fmla="*/ 311 w 563"/>
                <a:gd name="T33" fmla="*/ 523 h 526"/>
                <a:gd name="T34" fmla="*/ 364 w 563"/>
                <a:gd name="T35" fmla="*/ 513 h 526"/>
                <a:gd name="T36" fmla="*/ 414 w 563"/>
                <a:gd name="T37" fmla="*/ 492 h 526"/>
                <a:gd name="T38" fmla="*/ 458 w 563"/>
                <a:gd name="T39" fmla="*/ 463 h 526"/>
                <a:gd name="T40" fmla="*/ 496 w 563"/>
                <a:gd name="T41" fmla="*/ 427 h 526"/>
                <a:gd name="T42" fmla="*/ 528 w 563"/>
                <a:gd name="T43" fmla="*/ 383 h 526"/>
                <a:gd name="T44" fmla="*/ 549 w 563"/>
                <a:gd name="T45" fmla="*/ 334 h 526"/>
                <a:gd name="T46" fmla="*/ 561 w 563"/>
                <a:gd name="T47" fmla="*/ 280 h 526"/>
                <a:gd name="T48" fmla="*/ 559 w 563"/>
                <a:gd name="T49" fmla="*/ 246 h 526"/>
                <a:gd name="T50" fmla="*/ 555 w 563"/>
                <a:gd name="T51" fmla="*/ 242 h 526"/>
                <a:gd name="T52" fmla="*/ 555 w 563"/>
                <a:gd name="T53" fmla="*/ 271 h 526"/>
                <a:gd name="T54" fmla="*/ 542 w 563"/>
                <a:gd name="T55" fmla="*/ 326 h 526"/>
                <a:gd name="T56" fmla="*/ 523 w 563"/>
                <a:gd name="T57" fmla="*/ 374 h 526"/>
                <a:gd name="T58" fmla="*/ 494 w 563"/>
                <a:gd name="T59" fmla="*/ 418 h 526"/>
                <a:gd name="T60" fmla="*/ 456 w 563"/>
                <a:gd name="T61" fmla="*/ 456 h 526"/>
                <a:gd name="T62" fmla="*/ 412 w 563"/>
                <a:gd name="T63" fmla="*/ 486 h 526"/>
                <a:gd name="T64" fmla="*/ 364 w 563"/>
                <a:gd name="T65" fmla="*/ 505 h 526"/>
                <a:gd name="T66" fmla="*/ 309 w 563"/>
                <a:gd name="T67" fmla="*/ 517 h 526"/>
                <a:gd name="T68" fmla="*/ 254 w 563"/>
                <a:gd name="T69" fmla="*/ 517 h 526"/>
                <a:gd name="T70" fmla="*/ 200 w 563"/>
                <a:gd name="T71" fmla="*/ 505 h 526"/>
                <a:gd name="T72" fmla="*/ 151 w 563"/>
                <a:gd name="T73" fmla="*/ 486 h 526"/>
                <a:gd name="T74" fmla="*/ 107 w 563"/>
                <a:gd name="T75" fmla="*/ 456 h 526"/>
                <a:gd name="T76" fmla="*/ 71 w 563"/>
                <a:gd name="T77" fmla="*/ 418 h 526"/>
                <a:gd name="T78" fmla="*/ 42 w 563"/>
                <a:gd name="T79" fmla="*/ 374 h 526"/>
                <a:gd name="T80" fmla="*/ 21 w 563"/>
                <a:gd name="T81" fmla="*/ 326 h 526"/>
                <a:gd name="T82" fmla="*/ 10 w 563"/>
                <a:gd name="T83" fmla="*/ 271 h 526"/>
                <a:gd name="T84" fmla="*/ 8 w 563"/>
                <a:gd name="T85" fmla="*/ 225 h 526"/>
                <a:gd name="T86" fmla="*/ 15 w 563"/>
                <a:gd name="T87" fmla="*/ 185 h 526"/>
                <a:gd name="T88" fmla="*/ 25 w 563"/>
                <a:gd name="T89" fmla="*/ 149 h 526"/>
                <a:gd name="T90" fmla="*/ 40 w 563"/>
                <a:gd name="T91" fmla="*/ 116 h 526"/>
                <a:gd name="T92" fmla="*/ 61 w 563"/>
                <a:gd name="T93" fmla="*/ 84 h 526"/>
                <a:gd name="T94" fmla="*/ 84 w 563"/>
                <a:gd name="T95" fmla="*/ 55 h 526"/>
                <a:gd name="T96" fmla="*/ 111 w 563"/>
                <a:gd name="T97" fmla="*/ 32 h 526"/>
                <a:gd name="T98" fmla="*/ 141 w 563"/>
                <a:gd name="T99" fmla="*/ 9 h 526"/>
                <a:gd name="T100" fmla="*/ 149 w 563"/>
                <a:gd name="T101" fmla="*/ 0 h 5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3"/>
                <a:gd name="T154" fmla="*/ 0 h 526"/>
                <a:gd name="T155" fmla="*/ 563 w 563"/>
                <a:gd name="T156" fmla="*/ 526 h 5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3" h="526">
                  <a:moveTo>
                    <a:pt x="143" y="0"/>
                  </a:moveTo>
                  <a:lnTo>
                    <a:pt x="126" y="11"/>
                  </a:lnTo>
                  <a:lnTo>
                    <a:pt x="111" y="21"/>
                  </a:lnTo>
                  <a:lnTo>
                    <a:pt x="99" y="32"/>
                  </a:lnTo>
                  <a:lnTo>
                    <a:pt x="84" y="44"/>
                  </a:lnTo>
                  <a:lnTo>
                    <a:pt x="71" y="57"/>
                  </a:lnTo>
                  <a:lnTo>
                    <a:pt x="61" y="72"/>
                  </a:lnTo>
                  <a:lnTo>
                    <a:pt x="50" y="86"/>
                  </a:lnTo>
                  <a:lnTo>
                    <a:pt x="40" y="101"/>
                  </a:lnTo>
                  <a:lnTo>
                    <a:pt x="31" y="118"/>
                  </a:lnTo>
                  <a:lnTo>
                    <a:pt x="23" y="135"/>
                  </a:lnTo>
                  <a:lnTo>
                    <a:pt x="17" y="152"/>
                  </a:lnTo>
                  <a:lnTo>
                    <a:pt x="10" y="168"/>
                  </a:lnTo>
                  <a:lnTo>
                    <a:pt x="6" y="187"/>
                  </a:lnTo>
                  <a:lnTo>
                    <a:pt x="4" y="206"/>
                  </a:lnTo>
                  <a:lnTo>
                    <a:pt x="2" y="225"/>
                  </a:lnTo>
                  <a:lnTo>
                    <a:pt x="0" y="244"/>
                  </a:lnTo>
                  <a:lnTo>
                    <a:pt x="2" y="273"/>
                  </a:lnTo>
                  <a:lnTo>
                    <a:pt x="6" y="301"/>
                  </a:lnTo>
                  <a:lnTo>
                    <a:pt x="12" y="328"/>
                  </a:lnTo>
                  <a:lnTo>
                    <a:pt x="23" y="353"/>
                  </a:lnTo>
                  <a:lnTo>
                    <a:pt x="36" y="378"/>
                  </a:lnTo>
                  <a:lnTo>
                    <a:pt x="48" y="402"/>
                  </a:lnTo>
                  <a:lnTo>
                    <a:pt x="65" y="423"/>
                  </a:lnTo>
                  <a:lnTo>
                    <a:pt x="84" y="444"/>
                  </a:lnTo>
                  <a:lnTo>
                    <a:pt x="103" y="460"/>
                  </a:lnTo>
                  <a:lnTo>
                    <a:pt x="124" y="477"/>
                  </a:lnTo>
                  <a:lnTo>
                    <a:pt x="147" y="492"/>
                  </a:lnTo>
                  <a:lnTo>
                    <a:pt x="172" y="502"/>
                  </a:lnTo>
                  <a:lnTo>
                    <a:pt x="197" y="513"/>
                  </a:lnTo>
                  <a:lnTo>
                    <a:pt x="225" y="519"/>
                  </a:lnTo>
                  <a:lnTo>
                    <a:pt x="252" y="523"/>
                  </a:lnTo>
                  <a:lnTo>
                    <a:pt x="282" y="526"/>
                  </a:lnTo>
                  <a:lnTo>
                    <a:pt x="311" y="523"/>
                  </a:lnTo>
                  <a:lnTo>
                    <a:pt x="338" y="519"/>
                  </a:lnTo>
                  <a:lnTo>
                    <a:pt x="364" y="513"/>
                  </a:lnTo>
                  <a:lnTo>
                    <a:pt x="389" y="505"/>
                  </a:lnTo>
                  <a:lnTo>
                    <a:pt x="414" y="492"/>
                  </a:lnTo>
                  <a:lnTo>
                    <a:pt x="437" y="479"/>
                  </a:lnTo>
                  <a:lnTo>
                    <a:pt x="458" y="463"/>
                  </a:lnTo>
                  <a:lnTo>
                    <a:pt x="477" y="446"/>
                  </a:lnTo>
                  <a:lnTo>
                    <a:pt x="496" y="427"/>
                  </a:lnTo>
                  <a:lnTo>
                    <a:pt x="513" y="406"/>
                  </a:lnTo>
                  <a:lnTo>
                    <a:pt x="528" y="383"/>
                  </a:lnTo>
                  <a:lnTo>
                    <a:pt x="538" y="360"/>
                  </a:lnTo>
                  <a:lnTo>
                    <a:pt x="549" y="334"/>
                  </a:lnTo>
                  <a:lnTo>
                    <a:pt x="555" y="307"/>
                  </a:lnTo>
                  <a:lnTo>
                    <a:pt x="561" y="280"/>
                  </a:lnTo>
                  <a:lnTo>
                    <a:pt x="563" y="252"/>
                  </a:lnTo>
                  <a:lnTo>
                    <a:pt x="559" y="246"/>
                  </a:lnTo>
                  <a:lnTo>
                    <a:pt x="555" y="240"/>
                  </a:lnTo>
                  <a:lnTo>
                    <a:pt x="555" y="242"/>
                  </a:lnTo>
                  <a:lnTo>
                    <a:pt x="555" y="244"/>
                  </a:lnTo>
                  <a:lnTo>
                    <a:pt x="555" y="271"/>
                  </a:lnTo>
                  <a:lnTo>
                    <a:pt x="551" y="299"/>
                  </a:lnTo>
                  <a:lnTo>
                    <a:pt x="542" y="326"/>
                  </a:lnTo>
                  <a:lnTo>
                    <a:pt x="534" y="351"/>
                  </a:lnTo>
                  <a:lnTo>
                    <a:pt x="523" y="374"/>
                  </a:lnTo>
                  <a:lnTo>
                    <a:pt x="509" y="397"/>
                  </a:lnTo>
                  <a:lnTo>
                    <a:pt x="494" y="418"/>
                  </a:lnTo>
                  <a:lnTo>
                    <a:pt x="475" y="437"/>
                  </a:lnTo>
                  <a:lnTo>
                    <a:pt x="456" y="456"/>
                  </a:lnTo>
                  <a:lnTo>
                    <a:pt x="435" y="471"/>
                  </a:lnTo>
                  <a:lnTo>
                    <a:pt x="412" y="486"/>
                  </a:lnTo>
                  <a:lnTo>
                    <a:pt x="389" y="496"/>
                  </a:lnTo>
                  <a:lnTo>
                    <a:pt x="364" y="505"/>
                  </a:lnTo>
                  <a:lnTo>
                    <a:pt x="336" y="513"/>
                  </a:lnTo>
                  <a:lnTo>
                    <a:pt x="309" y="517"/>
                  </a:lnTo>
                  <a:lnTo>
                    <a:pt x="282" y="517"/>
                  </a:lnTo>
                  <a:lnTo>
                    <a:pt x="254" y="517"/>
                  </a:lnTo>
                  <a:lnTo>
                    <a:pt x="227" y="513"/>
                  </a:lnTo>
                  <a:lnTo>
                    <a:pt x="200" y="505"/>
                  </a:lnTo>
                  <a:lnTo>
                    <a:pt x="174" y="496"/>
                  </a:lnTo>
                  <a:lnTo>
                    <a:pt x="151" y="486"/>
                  </a:lnTo>
                  <a:lnTo>
                    <a:pt x="128" y="471"/>
                  </a:lnTo>
                  <a:lnTo>
                    <a:pt x="107" y="456"/>
                  </a:lnTo>
                  <a:lnTo>
                    <a:pt x="88" y="437"/>
                  </a:lnTo>
                  <a:lnTo>
                    <a:pt x="71" y="418"/>
                  </a:lnTo>
                  <a:lnTo>
                    <a:pt x="55" y="397"/>
                  </a:lnTo>
                  <a:lnTo>
                    <a:pt x="42" y="374"/>
                  </a:lnTo>
                  <a:lnTo>
                    <a:pt x="29" y="351"/>
                  </a:lnTo>
                  <a:lnTo>
                    <a:pt x="21" y="326"/>
                  </a:lnTo>
                  <a:lnTo>
                    <a:pt x="15" y="299"/>
                  </a:lnTo>
                  <a:lnTo>
                    <a:pt x="10" y="271"/>
                  </a:lnTo>
                  <a:lnTo>
                    <a:pt x="8" y="244"/>
                  </a:lnTo>
                  <a:lnTo>
                    <a:pt x="8" y="225"/>
                  </a:lnTo>
                  <a:lnTo>
                    <a:pt x="10" y="204"/>
                  </a:lnTo>
                  <a:lnTo>
                    <a:pt x="15" y="185"/>
                  </a:lnTo>
                  <a:lnTo>
                    <a:pt x="19" y="168"/>
                  </a:lnTo>
                  <a:lnTo>
                    <a:pt x="25" y="149"/>
                  </a:lnTo>
                  <a:lnTo>
                    <a:pt x="31" y="133"/>
                  </a:lnTo>
                  <a:lnTo>
                    <a:pt x="40" y="116"/>
                  </a:lnTo>
                  <a:lnTo>
                    <a:pt x="50" y="99"/>
                  </a:lnTo>
                  <a:lnTo>
                    <a:pt x="61" y="84"/>
                  </a:lnTo>
                  <a:lnTo>
                    <a:pt x="71" y="70"/>
                  </a:lnTo>
                  <a:lnTo>
                    <a:pt x="84" y="55"/>
                  </a:lnTo>
                  <a:lnTo>
                    <a:pt x="97" y="42"/>
                  </a:lnTo>
                  <a:lnTo>
                    <a:pt x="111" y="32"/>
                  </a:lnTo>
                  <a:lnTo>
                    <a:pt x="126" y="19"/>
                  </a:lnTo>
                  <a:lnTo>
                    <a:pt x="141" y="9"/>
                  </a:lnTo>
                  <a:lnTo>
                    <a:pt x="158" y="0"/>
                  </a:lnTo>
                  <a:lnTo>
                    <a:pt x="149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EE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1" name="Freeform 812"/>
            <p:cNvSpPr>
              <a:spLocks/>
            </p:cNvSpPr>
            <p:nvPr/>
          </p:nvSpPr>
          <p:spPr bwMode="auto">
            <a:xfrm>
              <a:off x="4435" y="1750"/>
              <a:ext cx="555" cy="521"/>
            </a:xfrm>
            <a:custGeom>
              <a:avLst/>
              <a:gdLst>
                <a:gd name="T0" fmla="*/ 130 w 555"/>
                <a:gd name="T1" fmla="*/ 9 h 521"/>
                <a:gd name="T2" fmla="*/ 101 w 555"/>
                <a:gd name="T3" fmla="*/ 32 h 521"/>
                <a:gd name="T4" fmla="*/ 74 w 555"/>
                <a:gd name="T5" fmla="*/ 57 h 521"/>
                <a:gd name="T6" fmla="*/ 51 w 555"/>
                <a:gd name="T7" fmla="*/ 84 h 521"/>
                <a:gd name="T8" fmla="*/ 32 w 555"/>
                <a:gd name="T9" fmla="*/ 116 h 521"/>
                <a:gd name="T10" fmla="*/ 17 w 555"/>
                <a:gd name="T11" fmla="*/ 149 h 521"/>
                <a:gd name="T12" fmla="*/ 6 w 555"/>
                <a:gd name="T13" fmla="*/ 187 h 521"/>
                <a:gd name="T14" fmla="*/ 2 w 555"/>
                <a:gd name="T15" fmla="*/ 225 h 521"/>
                <a:gd name="T16" fmla="*/ 2 w 555"/>
                <a:gd name="T17" fmla="*/ 273 h 521"/>
                <a:gd name="T18" fmla="*/ 13 w 555"/>
                <a:gd name="T19" fmla="*/ 326 h 521"/>
                <a:gd name="T20" fmla="*/ 34 w 555"/>
                <a:gd name="T21" fmla="*/ 376 h 521"/>
                <a:gd name="T22" fmla="*/ 63 w 555"/>
                <a:gd name="T23" fmla="*/ 421 h 521"/>
                <a:gd name="T24" fmla="*/ 101 w 555"/>
                <a:gd name="T25" fmla="*/ 458 h 521"/>
                <a:gd name="T26" fmla="*/ 145 w 555"/>
                <a:gd name="T27" fmla="*/ 488 h 521"/>
                <a:gd name="T28" fmla="*/ 196 w 555"/>
                <a:gd name="T29" fmla="*/ 509 h 521"/>
                <a:gd name="T30" fmla="*/ 250 w 555"/>
                <a:gd name="T31" fmla="*/ 519 h 521"/>
                <a:gd name="T32" fmla="*/ 307 w 555"/>
                <a:gd name="T33" fmla="*/ 519 h 521"/>
                <a:gd name="T34" fmla="*/ 360 w 555"/>
                <a:gd name="T35" fmla="*/ 509 h 521"/>
                <a:gd name="T36" fmla="*/ 410 w 555"/>
                <a:gd name="T37" fmla="*/ 488 h 521"/>
                <a:gd name="T38" fmla="*/ 454 w 555"/>
                <a:gd name="T39" fmla="*/ 458 h 521"/>
                <a:gd name="T40" fmla="*/ 492 w 555"/>
                <a:gd name="T41" fmla="*/ 421 h 521"/>
                <a:gd name="T42" fmla="*/ 522 w 555"/>
                <a:gd name="T43" fmla="*/ 376 h 521"/>
                <a:gd name="T44" fmla="*/ 543 w 555"/>
                <a:gd name="T45" fmla="*/ 328 h 521"/>
                <a:gd name="T46" fmla="*/ 553 w 555"/>
                <a:gd name="T47" fmla="*/ 273 h 521"/>
                <a:gd name="T48" fmla="*/ 551 w 555"/>
                <a:gd name="T49" fmla="*/ 240 h 521"/>
                <a:gd name="T50" fmla="*/ 547 w 555"/>
                <a:gd name="T51" fmla="*/ 238 h 521"/>
                <a:gd name="T52" fmla="*/ 547 w 555"/>
                <a:gd name="T53" fmla="*/ 271 h 521"/>
                <a:gd name="T54" fmla="*/ 536 w 555"/>
                <a:gd name="T55" fmla="*/ 324 h 521"/>
                <a:gd name="T56" fmla="*/ 515 w 555"/>
                <a:gd name="T57" fmla="*/ 372 h 521"/>
                <a:gd name="T58" fmla="*/ 486 w 555"/>
                <a:gd name="T59" fmla="*/ 416 h 521"/>
                <a:gd name="T60" fmla="*/ 450 w 555"/>
                <a:gd name="T61" fmla="*/ 452 h 521"/>
                <a:gd name="T62" fmla="*/ 406 w 555"/>
                <a:gd name="T63" fmla="*/ 481 h 521"/>
                <a:gd name="T64" fmla="*/ 358 w 555"/>
                <a:gd name="T65" fmla="*/ 502 h 521"/>
                <a:gd name="T66" fmla="*/ 305 w 555"/>
                <a:gd name="T67" fmla="*/ 513 h 521"/>
                <a:gd name="T68" fmla="*/ 250 w 555"/>
                <a:gd name="T69" fmla="*/ 513 h 521"/>
                <a:gd name="T70" fmla="*/ 198 w 555"/>
                <a:gd name="T71" fmla="*/ 502 h 521"/>
                <a:gd name="T72" fmla="*/ 149 w 555"/>
                <a:gd name="T73" fmla="*/ 481 h 521"/>
                <a:gd name="T74" fmla="*/ 107 w 555"/>
                <a:gd name="T75" fmla="*/ 452 h 521"/>
                <a:gd name="T76" fmla="*/ 69 w 555"/>
                <a:gd name="T77" fmla="*/ 416 h 521"/>
                <a:gd name="T78" fmla="*/ 40 w 555"/>
                <a:gd name="T79" fmla="*/ 372 h 521"/>
                <a:gd name="T80" fmla="*/ 21 w 555"/>
                <a:gd name="T81" fmla="*/ 324 h 521"/>
                <a:gd name="T82" fmla="*/ 8 w 555"/>
                <a:gd name="T83" fmla="*/ 271 h 521"/>
                <a:gd name="T84" fmla="*/ 8 w 555"/>
                <a:gd name="T85" fmla="*/ 225 h 521"/>
                <a:gd name="T86" fmla="*/ 15 w 555"/>
                <a:gd name="T87" fmla="*/ 185 h 521"/>
                <a:gd name="T88" fmla="*/ 25 w 555"/>
                <a:gd name="T89" fmla="*/ 149 h 521"/>
                <a:gd name="T90" fmla="*/ 42 w 555"/>
                <a:gd name="T91" fmla="*/ 116 h 521"/>
                <a:gd name="T92" fmla="*/ 61 w 555"/>
                <a:gd name="T93" fmla="*/ 84 h 521"/>
                <a:gd name="T94" fmla="*/ 86 w 555"/>
                <a:gd name="T95" fmla="*/ 55 h 521"/>
                <a:gd name="T96" fmla="*/ 114 w 555"/>
                <a:gd name="T97" fmla="*/ 30 h 521"/>
                <a:gd name="T98" fmla="*/ 145 w 555"/>
                <a:gd name="T99" fmla="*/ 11 h 521"/>
                <a:gd name="T100" fmla="*/ 154 w 555"/>
                <a:gd name="T101" fmla="*/ 0 h 5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5"/>
                <a:gd name="T154" fmla="*/ 0 h 521"/>
                <a:gd name="T155" fmla="*/ 555 w 555"/>
                <a:gd name="T156" fmla="*/ 521 h 52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5" h="521">
                  <a:moveTo>
                    <a:pt x="145" y="0"/>
                  </a:moveTo>
                  <a:lnTo>
                    <a:pt x="130" y="9"/>
                  </a:lnTo>
                  <a:lnTo>
                    <a:pt x="116" y="19"/>
                  </a:lnTo>
                  <a:lnTo>
                    <a:pt x="101" y="32"/>
                  </a:lnTo>
                  <a:lnTo>
                    <a:pt x="86" y="44"/>
                  </a:lnTo>
                  <a:lnTo>
                    <a:pt x="74" y="57"/>
                  </a:lnTo>
                  <a:lnTo>
                    <a:pt x="61" y="70"/>
                  </a:lnTo>
                  <a:lnTo>
                    <a:pt x="51" y="84"/>
                  </a:lnTo>
                  <a:lnTo>
                    <a:pt x="40" y="101"/>
                  </a:lnTo>
                  <a:lnTo>
                    <a:pt x="32" y="116"/>
                  </a:lnTo>
                  <a:lnTo>
                    <a:pt x="23" y="133"/>
                  </a:lnTo>
                  <a:lnTo>
                    <a:pt x="17" y="149"/>
                  </a:lnTo>
                  <a:lnTo>
                    <a:pt x="11" y="168"/>
                  </a:lnTo>
                  <a:lnTo>
                    <a:pt x="6" y="187"/>
                  </a:lnTo>
                  <a:lnTo>
                    <a:pt x="4" y="206"/>
                  </a:lnTo>
                  <a:lnTo>
                    <a:pt x="2" y="225"/>
                  </a:lnTo>
                  <a:lnTo>
                    <a:pt x="0" y="244"/>
                  </a:lnTo>
                  <a:lnTo>
                    <a:pt x="2" y="273"/>
                  </a:lnTo>
                  <a:lnTo>
                    <a:pt x="6" y="301"/>
                  </a:lnTo>
                  <a:lnTo>
                    <a:pt x="13" y="326"/>
                  </a:lnTo>
                  <a:lnTo>
                    <a:pt x="23" y="351"/>
                  </a:lnTo>
                  <a:lnTo>
                    <a:pt x="34" y="376"/>
                  </a:lnTo>
                  <a:lnTo>
                    <a:pt x="48" y="399"/>
                  </a:lnTo>
                  <a:lnTo>
                    <a:pt x="63" y="421"/>
                  </a:lnTo>
                  <a:lnTo>
                    <a:pt x="82" y="439"/>
                  </a:lnTo>
                  <a:lnTo>
                    <a:pt x="101" y="458"/>
                  </a:lnTo>
                  <a:lnTo>
                    <a:pt x="122" y="473"/>
                  </a:lnTo>
                  <a:lnTo>
                    <a:pt x="145" y="488"/>
                  </a:lnTo>
                  <a:lnTo>
                    <a:pt x="170" y="500"/>
                  </a:lnTo>
                  <a:lnTo>
                    <a:pt x="196" y="509"/>
                  </a:lnTo>
                  <a:lnTo>
                    <a:pt x="223" y="515"/>
                  </a:lnTo>
                  <a:lnTo>
                    <a:pt x="250" y="519"/>
                  </a:lnTo>
                  <a:lnTo>
                    <a:pt x="278" y="521"/>
                  </a:lnTo>
                  <a:lnTo>
                    <a:pt x="307" y="519"/>
                  </a:lnTo>
                  <a:lnTo>
                    <a:pt x="334" y="515"/>
                  </a:lnTo>
                  <a:lnTo>
                    <a:pt x="360" y="509"/>
                  </a:lnTo>
                  <a:lnTo>
                    <a:pt x="385" y="500"/>
                  </a:lnTo>
                  <a:lnTo>
                    <a:pt x="410" y="488"/>
                  </a:lnTo>
                  <a:lnTo>
                    <a:pt x="433" y="475"/>
                  </a:lnTo>
                  <a:lnTo>
                    <a:pt x="454" y="458"/>
                  </a:lnTo>
                  <a:lnTo>
                    <a:pt x="473" y="442"/>
                  </a:lnTo>
                  <a:lnTo>
                    <a:pt x="492" y="421"/>
                  </a:lnTo>
                  <a:lnTo>
                    <a:pt x="507" y="399"/>
                  </a:lnTo>
                  <a:lnTo>
                    <a:pt x="522" y="376"/>
                  </a:lnTo>
                  <a:lnTo>
                    <a:pt x="534" y="353"/>
                  </a:lnTo>
                  <a:lnTo>
                    <a:pt x="543" y="328"/>
                  </a:lnTo>
                  <a:lnTo>
                    <a:pt x="549" y="301"/>
                  </a:lnTo>
                  <a:lnTo>
                    <a:pt x="553" y="273"/>
                  </a:lnTo>
                  <a:lnTo>
                    <a:pt x="555" y="246"/>
                  </a:lnTo>
                  <a:lnTo>
                    <a:pt x="551" y="240"/>
                  </a:lnTo>
                  <a:lnTo>
                    <a:pt x="547" y="233"/>
                  </a:lnTo>
                  <a:lnTo>
                    <a:pt x="547" y="238"/>
                  </a:lnTo>
                  <a:lnTo>
                    <a:pt x="547" y="244"/>
                  </a:lnTo>
                  <a:lnTo>
                    <a:pt x="547" y="271"/>
                  </a:lnTo>
                  <a:lnTo>
                    <a:pt x="543" y="299"/>
                  </a:lnTo>
                  <a:lnTo>
                    <a:pt x="536" y="324"/>
                  </a:lnTo>
                  <a:lnTo>
                    <a:pt x="526" y="349"/>
                  </a:lnTo>
                  <a:lnTo>
                    <a:pt x="515" y="372"/>
                  </a:lnTo>
                  <a:lnTo>
                    <a:pt x="503" y="395"/>
                  </a:lnTo>
                  <a:lnTo>
                    <a:pt x="486" y="416"/>
                  </a:lnTo>
                  <a:lnTo>
                    <a:pt x="469" y="435"/>
                  </a:lnTo>
                  <a:lnTo>
                    <a:pt x="450" y="452"/>
                  </a:lnTo>
                  <a:lnTo>
                    <a:pt x="429" y="467"/>
                  </a:lnTo>
                  <a:lnTo>
                    <a:pt x="406" y="481"/>
                  </a:lnTo>
                  <a:lnTo>
                    <a:pt x="383" y="492"/>
                  </a:lnTo>
                  <a:lnTo>
                    <a:pt x="358" y="502"/>
                  </a:lnTo>
                  <a:lnTo>
                    <a:pt x="332" y="509"/>
                  </a:lnTo>
                  <a:lnTo>
                    <a:pt x="305" y="513"/>
                  </a:lnTo>
                  <a:lnTo>
                    <a:pt x="278" y="513"/>
                  </a:lnTo>
                  <a:lnTo>
                    <a:pt x="250" y="513"/>
                  </a:lnTo>
                  <a:lnTo>
                    <a:pt x="223" y="509"/>
                  </a:lnTo>
                  <a:lnTo>
                    <a:pt x="198" y="502"/>
                  </a:lnTo>
                  <a:lnTo>
                    <a:pt x="172" y="492"/>
                  </a:lnTo>
                  <a:lnTo>
                    <a:pt x="149" y="481"/>
                  </a:lnTo>
                  <a:lnTo>
                    <a:pt x="126" y="467"/>
                  </a:lnTo>
                  <a:lnTo>
                    <a:pt x="107" y="452"/>
                  </a:lnTo>
                  <a:lnTo>
                    <a:pt x="86" y="435"/>
                  </a:lnTo>
                  <a:lnTo>
                    <a:pt x="69" y="416"/>
                  </a:lnTo>
                  <a:lnTo>
                    <a:pt x="55" y="395"/>
                  </a:lnTo>
                  <a:lnTo>
                    <a:pt x="40" y="372"/>
                  </a:lnTo>
                  <a:lnTo>
                    <a:pt x="29" y="349"/>
                  </a:lnTo>
                  <a:lnTo>
                    <a:pt x="21" y="324"/>
                  </a:lnTo>
                  <a:lnTo>
                    <a:pt x="13" y="299"/>
                  </a:lnTo>
                  <a:lnTo>
                    <a:pt x="8" y="271"/>
                  </a:lnTo>
                  <a:lnTo>
                    <a:pt x="8" y="244"/>
                  </a:lnTo>
                  <a:lnTo>
                    <a:pt x="8" y="225"/>
                  </a:lnTo>
                  <a:lnTo>
                    <a:pt x="11" y="204"/>
                  </a:lnTo>
                  <a:lnTo>
                    <a:pt x="15" y="185"/>
                  </a:lnTo>
                  <a:lnTo>
                    <a:pt x="19" y="166"/>
                  </a:lnTo>
                  <a:lnTo>
                    <a:pt x="25" y="149"/>
                  </a:lnTo>
                  <a:lnTo>
                    <a:pt x="34" y="133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61" y="84"/>
                  </a:lnTo>
                  <a:lnTo>
                    <a:pt x="74" y="70"/>
                  </a:lnTo>
                  <a:lnTo>
                    <a:pt x="86" y="55"/>
                  </a:lnTo>
                  <a:lnTo>
                    <a:pt x="99" y="42"/>
                  </a:lnTo>
                  <a:lnTo>
                    <a:pt x="114" y="30"/>
                  </a:lnTo>
                  <a:lnTo>
                    <a:pt x="128" y="19"/>
                  </a:lnTo>
                  <a:lnTo>
                    <a:pt x="145" y="11"/>
                  </a:lnTo>
                  <a:lnTo>
                    <a:pt x="162" y="0"/>
                  </a:lnTo>
                  <a:lnTo>
                    <a:pt x="154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EE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2" name="Freeform 813"/>
            <p:cNvSpPr>
              <a:spLocks/>
            </p:cNvSpPr>
            <p:nvPr/>
          </p:nvSpPr>
          <p:spPr bwMode="auto">
            <a:xfrm>
              <a:off x="4439" y="1750"/>
              <a:ext cx="547" cy="517"/>
            </a:xfrm>
            <a:custGeom>
              <a:avLst/>
              <a:gdLst>
                <a:gd name="T0" fmla="*/ 547 w 547"/>
                <a:gd name="T1" fmla="*/ 242 h 517"/>
                <a:gd name="T2" fmla="*/ 543 w 547"/>
                <a:gd name="T3" fmla="*/ 231 h 517"/>
                <a:gd name="T4" fmla="*/ 541 w 547"/>
                <a:gd name="T5" fmla="*/ 236 h 517"/>
                <a:gd name="T6" fmla="*/ 539 w 547"/>
                <a:gd name="T7" fmla="*/ 271 h 517"/>
                <a:gd name="T8" fmla="*/ 528 w 547"/>
                <a:gd name="T9" fmla="*/ 324 h 517"/>
                <a:gd name="T10" fmla="*/ 507 w 547"/>
                <a:gd name="T11" fmla="*/ 370 h 517"/>
                <a:gd name="T12" fmla="*/ 480 w 547"/>
                <a:gd name="T13" fmla="*/ 414 h 517"/>
                <a:gd name="T14" fmla="*/ 444 w 547"/>
                <a:gd name="T15" fmla="*/ 450 h 517"/>
                <a:gd name="T16" fmla="*/ 400 w 547"/>
                <a:gd name="T17" fmla="*/ 477 h 517"/>
                <a:gd name="T18" fmla="*/ 354 w 547"/>
                <a:gd name="T19" fmla="*/ 498 h 517"/>
                <a:gd name="T20" fmla="*/ 301 w 547"/>
                <a:gd name="T21" fmla="*/ 509 h 517"/>
                <a:gd name="T22" fmla="*/ 246 w 547"/>
                <a:gd name="T23" fmla="*/ 509 h 517"/>
                <a:gd name="T24" fmla="*/ 196 w 547"/>
                <a:gd name="T25" fmla="*/ 498 h 517"/>
                <a:gd name="T26" fmla="*/ 147 w 547"/>
                <a:gd name="T27" fmla="*/ 477 h 517"/>
                <a:gd name="T28" fmla="*/ 105 w 547"/>
                <a:gd name="T29" fmla="*/ 450 h 517"/>
                <a:gd name="T30" fmla="*/ 70 w 547"/>
                <a:gd name="T31" fmla="*/ 414 h 517"/>
                <a:gd name="T32" fmla="*/ 40 w 547"/>
                <a:gd name="T33" fmla="*/ 370 h 517"/>
                <a:gd name="T34" fmla="*/ 19 w 547"/>
                <a:gd name="T35" fmla="*/ 324 h 517"/>
                <a:gd name="T36" fmla="*/ 9 w 547"/>
                <a:gd name="T37" fmla="*/ 271 h 517"/>
                <a:gd name="T38" fmla="*/ 9 w 547"/>
                <a:gd name="T39" fmla="*/ 225 h 517"/>
                <a:gd name="T40" fmla="*/ 15 w 547"/>
                <a:gd name="T41" fmla="*/ 185 h 517"/>
                <a:gd name="T42" fmla="*/ 25 w 547"/>
                <a:gd name="T43" fmla="*/ 149 h 517"/>
                <a:gd name="T44" fmla="*/ 42 w 547"/>
                <a:gd name="T45" fmla="*/ 114 h 517"/>
                <a:gd name="T46" fmla="*/ 63 w 547"/>
                <a:gd name="T47" fmla="*/ 82 h 517"/>
                <a:gd name="T48" fmla="*/ 89 w 547"/>
                <a:gd name="T49" fmla="*/ 55 h 517"/>
                <a:gd name="T50" fmla="*/ 116 w 547"/>
                <a:gd name="T51" fmla="*/ 30 h 517"/>
                <a:gd name="T52" fmla="*/ 147 w 547"/>
                <a:gd name="T53" fmla="*/ 11 h 517"/>
                <a:gd name="T54" fmla="*/ 158 w 547"/>
                <a:gd name="T55" fmla="*/ 0 h 517"/>
                <a:gd name="T56" fmla="*/ 133 w 547"/>
                <a:gd name="T57" fmla="*/ 9 h 517"/>
                <a:gd name="T58" fmla="*/ 103 w 547"/>
                <a:gd name="T59" fmla="*/ 32 h 517"/>
                <a:gd name="T60" fmla="*/ 76 w 547"/>
                <a:gd name="T61" fmla="*/ 55 h 517"/>
                <a:gd name="T62" fmla="*/ 53 w 547"/>
                <a:gd name="T63" fmla="*/ 84 h 517"/>
                <a:gd name="T64" fmla="*/ 32 w 547"/>
                <a:gd name="T65" fmla="*/ 116 h 517"/>
                <a:gd name="T66" fmla="*/ 17 w 547"/>
                <a:gd name="T67" fmla="*/ 149 h 517"/>
                <a:gd name="T68" fmla="*/ 7 w 547"/>
                <a:gd name="T69" fmla="*/ 185 h 517"/>
                <a:gd name="T70" fmla="*/ 0 w 547"/>
                <a:gd name="T71" fmla="*/ 225 h 517"/>
                <a:gd name="T72" fmla="*/ 2 w 547"/>
                <a:gd name="T73" fmla="*/ 271 h 517"/>
                <a:gd name="T74" fmla="*/ 13 w 547"/>
                <a:gd name="T75" fmla="*/ 326 h 517"/>
                <a:gd name="T76" fmla="*/ 34 w 547"/>
                <a:gd name="T77" fmla="*/ 374 h 517"/>
                <a:gd name="T78" fmla="*/ 63 w 547"/>
                <a:gd name="T79" fmla="*/ 418 h 517"/>
                <a:gd name="T80" fmla="*/ 99 w 547"/>
                <a:gd name="T81" fmla="*/ 456 h 517"/>
                <a:gd name="T82" fmla="*/ 143 w 547"/>
                <a:gd name="T83" fmla="*/ 486 h 517"/>
                <a:gd name="T84" fmla="*/ 192 w 547"/>
                <a:gd name="T85" fmla="*/ 505 h 517"/>
                <a:gd name="T86" fmla="*/ 246 w 547"/>
                <a:gd name="T87" fmla="*/ 517 h 517"/>
                <a:gd name="T88" fmla="*/ 301 w 547"/>
                <a:gd name="T89" fmla="*/ 517 h 517"/>
                <a:gd name="T90" fmla="*/ 356 w 547"/>
                <a:gd name="T91" fmla="*/ 505 h 517"/>
                <a:gd name="T92" fmla="*/ 404 w 547"/>
                <a:gd name="T93" fmla="*/ 486 h 517"/>
                <a:gd name="T94" fmla="*/ 448 w 547"/>
                <a:gd name="T95" fmla="*/ 456 h 517"/>
                <a:gd name="T96" fmla="*/ 486 w 547"/>
                <a:gd name="T97" fmla="*/ 418 h 517"/>
                <a:gd name="T98" fmla="*/ 515 w 547"/>
                <a:gd name="T99" fmla="*/ 374 h 517"/>
                <a:gd name="T100" fmla="*/ 534 w 547"/>
                <a:gd name="T101" fmla="*/ 326 h 517"/>
                <a:gd name="T102" fmla="*/ 547 w 547"/>
                <a:gd name="T103" fmla="*/ 271 h 51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7"/>
                <a:gd name="T157" fmla="*/ 0 h 517"/>
                <a:gd name="T158" fmla="*/ 547 w 547"/>
                <a:gd name="T159" fmla="*/ 517 h 51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7" h="517">
                  <a:moveTo>
                    <a:pt x="547" y="244"/>
                  </a:moveTo>
                  <a:lnTo>
                    <a:pt x="547" y="242"/>
                  </a:lnTo>
                  <a:lnTo>
                    <a:pt x="547" y="240"/>
                  </a:lnTo>
                  <a:lnTo>
                    <a:pt x="543" y="231"/>
                  </a:lnTo>
                  <a:lnTo>
                    <a:pt x="539" y="225"/>
                  </a:lnTo>
                  <a:lnTo>
                    <a:pt x="541" y="236"/>
                  </a:lnTo>
                  <a:lnTo>
                    <a:pt x="541" y="244"/>
                  </a:lnTo>
                  <a:lnTo>
                    <a:pt x="539" y="271"/>
                  </a:lnTo>
                  <a:lnTo>
                    <a:pt x="534" y="299"/>
                  </a:lnTo>
                  <a:lnTo>
                    <a:pt x="528" y="324"/>
                  </a:lnTo>
                  <a:lnTo>
                    <a:pt x="520" y="347"/>
                  </a:lnTo>
                  <a:lnTo>
                    <a:pt x="507" y="370"/>
                  </a:lnTo>
                  <a:lnTo>
                    <a:pt x="494" y="393"/>
                  </a:lnTo>
                  <a:lnTo>
                    <a:pt x="480" y="414"/>
                  </a:lnTo>
                  <a:lnTo>
                    <a:pt x="463" y="433"/>
                  </a:lnTo>
                  <a:lnTo>
                    <a:pt x="444" y="450"/>
                  </a:lnTo>
                  <a:lnTo>
                    <a:pt x="423" y="465"/>
                  </a:lnTo>
                  <a:lnTo>
                    <a:pt x="400" y="477"/>
                  </a:lnTo>
                  <a:lnTo>
                    <a:pt x="377" y="490"/>
                  </a:lnTo>
                  <a:lnTo>
                    <a:pt x="354" y="498"/>
                  </a:lnTo>
                  <a:lnTo>
                    <a:pt x="328" y="505"/>
                  </a:lnTo>
                  <a:lnTo>
                    <a:pt x="301" y="509"/>
                  </a:lnTo>
                  <a:lnTo>
                    <a:pt x="274" y="511"/>
                  </a:lnTo>
                  <a:lnTo>
                    <a:pt x="246" y="509"/>
                  </a:lnTo>
                  <a:lnTo>
                    <a:pt x="221" y="505"/>
                  </a:lnTo>
                  <a:lnTo>
                    <a:pt x="196" y="498"/>
                  </a:lnTo>
                  <a:lnTo>
                    <a:pt x="171" y="490"/>
                  </a:lnTo>
                  <a:lnTo>
                    <a:pt x="147" y="477"/>
                  </a:lnTo>
                  <a:lnTo>
                    <a:pt x="124" y="465"/>
                  </a:lnTo>
                  <a:lnTo>
                    <a:pt x="105" y="450"/>
                  </a:lnTo>
                  <a:lnTo>
                    <a:pt x="86" y="433"/>
                  </a:lnTo>
                  <a:lnTo>
                    <a:pt x="70" y="414"/>
                  </a:lnTo>
                  <a:lnTo>
                    <a:pt x="53" y="393"/>
                  </a:lnTo>
                  <a:lnTo>
                    <a:pt x="40" y="370"/>
                  </a:lnTo>
                  <a:lnTo>
                    <a:pt x="30" y="347"/>
                  </a:lnTo>
                  <a:lnTo>
                    <a:pt x="19" y="324"/>
                  </a:lnTo>
                  <a:lnTo>
                    <a:pt x="13" y="299"/>
                  </a:lnTo>
                  <a:lnTo>
                    <a:pt x="9" y="271"/>
                  </a:lnTo>
                  <a:lnTo>
                    <a:pt x="9" y="244"/>
                  </a:lnTo>
                  <a:lnTo>
                    <a:pt x="9" y="225"/>
                  </a:lnTo>
                  <a:lnTo>
                    <a:pt x="11" y="204"/>
                  </a:lnTo>
                  <a:lnTo>
                    <a:pt x="15" y="185"/>
                  </a:lnTo>
                  <a:lnTo>
                    <a:pt x="19" y="166"/>
                  </a:lnTo>
                  <a:lnTo>
                    <a:pt x="25" y="149"/>
                  </a:lnTo>
                  <a:lnTo>
                    <a:pt x="34" y="131"/>
                  </a:lnTo>
                  <a:lnTo>
                    <a:pt x="42" y="114"/>
                  </a:lnTo>
                  <a:lnTo>
                    <a:pt x="51" y="99"/>
                  </a:lnTo>
                  <a:lnTo>
                    <a:pt x="63" y="82"/>
                  </a:lnTo>
                  <a:lnTo>
                    <a:pt x="74" y="67"/>
                  </a:lnTo>
                  <a:lnTo>
                    <a:pt x="89" y="55"/>
                  </a:lnTo>
                  <a:lnTo>
                    <a:pt x="101" y="42"/>
                  </a:lnTo>
                  <a:lnTo>
                    <a:pt x="116" y="30"/>
                  </a:lnTo>
                  <a:lnTo>
                    <a:pt x="133" y="19"/>
                  </a:lnTo>
                  <a:lnTo>
                    <a:pt x="147" y="11"/>
                  </a:lnTo>
                  <a:lnTo>
                    <a:pt x="164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33" y="9"/>
                  </a:lnTo>
                  <a:lnTo>
                    <a:pt x="118" y="19"/>
                  </a:lnTo>
                  <a:lnTo>
                    <a:pt x="103" y="32"/>
                  </a:lnTo>
                  <a:lnTo>
                    <a:pt x="89" y="42"/>
                  </a:lnTo>
                  <a:lnTo>
                    <a:pt x="76" y="55"/>
                  </a:lnTo>
                  <a:lnTo>
                    <a:pt x="63" y="70"/>
                  </a:lnTo>
                  <a:lnTo>
                    <a:pt x="53" y="84"/>
                  </a:lnTo>
                  <a:lnTo>
                    <a:pt x="42" y="99"/>
                  </a:lnTo>
                  <a:lnTo>
                    <a:pt x="32" y="116"/>
                  </a:lnTo>
                  <a:lnTo>
                    <a:pt x="23" y="133"/>
                  </a:lnTo>
                  <a:lnTo>
                    <a:pt x="17" y="149"/>
                  </a:lnTo>
                  <a:lnTo>
                    <a:pt x="11" y="168"/>
                  </a:lnTo>
                  <a:lnTo>
                    <a:pt x="7" y="185"/>
                  </a:lnTo>
                  <a:lnTo>
                    <a:pt x="2" y="204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2" y="271"/>
                  </a:lnTo>
                  <a:lnTo>
                    <a:pt x="7" y="299"/>
                  </a:lnTo>
                  <a:lnTo>
                    <a:pt x="13" y="326"/>
                  </a:lnTo>
                  <a:lnTo>
                    <a:pt x="21" y="351"/>
                  </a:lnTo>
                  <a:lnTo>
                    <a:pt x="34" y="374"/>
                  </a:lnTo>
                  <a:lnTo>
                    <a:pt x="47" y="397"/>
                  </a:lnTo>
                  <a:lnTo>
                    <a:pt x="63" y="418"/>
                  </a:lnTo>
                  <a:lnTo>
                    <a:pt x="80" y="437"/>
                  </a:lnTo>
                  <a:lnTo>
                    <a:pt x="99" y="456"/>
                  </a:lnTo>
                  <a:lnTo>
                    <a:pt x="120" y="471"/>
                  </a:lnTo>
                  <a:lnTo>
                    <a:pt x="143" y="486"/>
                  </a:lnTo>
                  <a:lnTo>
                    <a:pt x="166" y="496"/>
                  </a:lnTo>
                  <a:lnTo>
                    <a:pt x="192" y="505"/>
                  </a:lnTo>
                  <a:lnTo>
                    <a:pt x="219" y="513"/>
                  </a:lnTo>
                  <a:lnTo>
                    <a:pt x="246" y="517"/>
                  </a:lnTo>
                  <a:lnTo>
                    <a:pt x="274" y="517"/>
                  </a:lnTo>
                  <a:lnTo>
                    <a:pt x="301" y="517"/>
                  </a:lnTo>
                  <a:lnTo>
                    <a:pt x="328" y="513"/>
                  </a:lnTo>
                  <a:lnTo>
                    <a:pt x="356" y="505"/>
                  </a:lnTo>
                  <a:lnTo>
                    <a:pt x="381" y="496"/>
                  </a:lnTo>
                  <a:lnTo>
                    <a:pt x="404" y="486"/>
                  </a:lnTo>
                  <a:lnTo>
                    <a:pt x="427" y="471"/>
                  </a:lnTo>
                  <a:lnTo>
                    <a:pt x="448" y="456"/>
                  </a:lnTo>
                  <a:lnTo>
                    <a:pt x="467" y="437"/>
                  </a:lnTo>
                  <a:lnTo>
                    <a:pt x="486" y="418"/>
                  </a:lnTo>
                  <a:lnTo>
                    <a:pt x="501" y="397"/>
                  </a:lnTo>
                  <a:lnTo>
                    <a:pt x="515" y="374"/>
                  </a:lnTo>
                  <a:lnTo>
                    <a:pt x="526" y="351"/>
                  </a:lnTo>
                  <a:lnTo>
                    <a:pt x="534" y="326"/>
                  </a:lnTo>
                  <a:lnTo>
                    <a:pt x="543" y="299"/>
                  </a:lnTo>
                  <a:lnTo>
                    <a:pt x="547" y="271"/>
                  </a:lnTo>
                  <a:lnTo>
                    <a:pt x="547" y="244"/>
                  </a:lnTo>
                  <a:close/>
                </a:path>
              </a:pathLst>
            </a:custGeom>
            <a:solidFill>
              <a:srgbClr val="EE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3" name="Freeform 814"/>
            <p:cNvSpPr>
              <a:spLocks/>
            </p:cNvSpPr>
            <p:nvPr/>
          </p:nvSpPr>
          <p:spPr bwMode="auto">
            <a:xfrm>
              <a:off x="4443" y="1750"/>
              <a:ext cx="539" cy="513"/>
            </a:xfrm>
            <a:custGeom>
              <a:avLst/>
              <a:gdLst>
                <a:gd name="T0" fmla="*/ 539 w 539"/>
                <a:gd name="T1" fmla="*/ 238 h 513"/>
                <a:gd name="T2" fmla="*/ 535 w 539"/>
                <a:gd name="T3" fmla="*/ 225 h 513"/>
                <a:gd name="T4" fmla="*/ 532 w 539"/>
                <a:gd name="T5" fmla="*/ 231 h 513"/>
                <a:gd name="T6" fmla="*/ 530 w 539"/>
                <a:gd name="T7" fmla="*/ 271 h 513"/>
                <a:gd name="T8" fmla="*/ 520 w 539"/>
                <a:gd name="T9" fmla="*/ 322 h 513"/>
                <a:gd name="T10" fmla="*/ 501 w 539"/>
                <a:gd name="T11" fmla="*/ 370 h 513"/>
                <a:gd name="T12" fmla="*/ 471 w 539"/>
                <a:gd name="T13" fmla="*/ 410 h 513"/>
                <a:gd name="T14" fmla="*/ 436 w 539"/>
                <a:gd name="T15" fmla="*/ 446 h 513"/>
                <a:gd name="T16" fmla="*/ 396 w 539"/>
                <a:gd name="T17" fmla="*/ 475 h 513"/>
                <a:gd name="T18" fmla="*/ 347 w 539"/>
                <a:gd name="T19" fmla="*/ 494 h 513"/>
                <a:gd name="T20" fmla="*/ 297 w 539"/>
                <a:gd name="T21" fmla="*/ 505 h 513"/>
                <a:gd name="T22" fmla="*/ 242 w 539"/>
                <a:gd name="T23" fmla="*/ 505 h 513"/>
                <a:gd name="T24" fmla="*/ 192 w 539"/>
                <a:gd name="T25" fmla="*/ 494 h 513"/>
                <a:gd name="T26" fmla="*/ 146 w 539"/>
                <a:gd name="T27" fmla="*/ 475 h 513"/>
                <a:gd name="T28" fmla="*/ 103 w 539"/>
                <a:gd name="T29" fmla="*/ 446 h 513"/>
                <a:gd name="T30" fmla="*/ 68 w 539"/>
                <a:gd name="T31" fmla="*/ 410 h 513"/>
                <a:gd name="T32" fmla="*/ 38 w 539"/>
                <a:gd name="T33" fmla="*/ 370 h 513"/>
                <a:gd name="T34" fmla="*/ 19 w 539"/>
                <a:gd name="T35" fmla="*/ 322 h 513"/>
                <a:gd name="T36" fmla="*/ 9 w 539"/>
                <a:gd name="T37" fmla="*/ 271 h 513"/>
                <a:gd name="T38" fmla="*/ 9 w 539"/>
                <a:gd name="T39" fmla="*/ 223 h 513"/>
                <a:gd name="T40" fmla="*/ 15 w 539"/>
                <a:gd name="T41" fmla="*/ 185 h 513"/>
                <a:gd name="T42" fmla="*/ 26 w 539"/>
                <a:gd name="T43" fmla="*/ 147 h 513"/>
                <a:gd name="T44" fmla="*/ 43 w 539"/>
                <a:gd name="T45" fmla="*/ 114 h 513"/>
                <a:gd name="T46" fmla="*/ 64 w 539"/>
                <a:gd name="T47" fmla="*/ 82 h 513"/>
                <a:gd name="T48" fmla="*/ 89 w 539"/>
                <a:gd name="T49" fmla="*/ 55 h 513"/>
                <a:gd name="T50" fmla="*/ 118 w 539"/>
                <a:gd name="T51" fmla="*/ 30 h 513"/>
                <a:gd name="T52" fmla="*/ 152 w 539"/>
                <a:gd name="T53" fmla="*/ 11 h 513"/>
                <a:gd name="T54" fmla="*/ 160 w 539"/>
                <a:gd name="T55" fmla="*/ 2 h 513"/>
                <a:gd name="T56" fmla="*/ 137 w 539"/>
                <a:gd name="T57" fmla="*/ 11 h 513"/>
                <a:gd name="T58" fmla="*/ 106 w 539"/>
                <a:gd name="T59" fmla="*/ 30 h 513"/>
                <a:gd name="T60" fmla="*/ 78 w 539"/>
                <a:gd name="T61" fmla="*/ 55 h 513"/>
                <a:gd name="T62" fmla="*/ 53 w 539"/>
                <a:gd name="T63" fmla="*/ 84 h 513"/>
                <a:gd name="T64" fmla="*/ 34 w 539"/>
                <a:gd name="T65" fmla="*/ 116 h 513"/>
                <a:gd name="T66" fmla="*/ 17 w 539"/>
                <a:gd name="T67" fmla="*/ 149 h 513"/>
                <a:gd name="T68" fmla="*/ 7 w 539"/>
                <a:gd name="T69" fmla="*/ 185 h 513"/>
                <a:gd name="T70" fmla="*/ 0 w 539"/>
                <a:gd name="T71" fmla="*/ 225 h 513"/>
                <a:gd name="T72" fmla="*/ 0 w 539"/>
                <a:gd name="T73" fmla="*/ 271 h 513"/>
                <a:gd name="T74" fmla="*/ 13 w 539"/>
                <a:gd name="T75" fmla="*/ 324 h 513"/>
                <a:gd name="T76" fmla="*/ 32 w 539"/>
                <a:gd name="T77" fmla="*/ 372 h 513"/>
                <a:gd name="T78" fmla="*/ 61 w 539"/>
                <a:gd name="T79" fmla="*/ 416 h 513"/>
                <a:gd name="T80" fmla="*/ 99 w 539"/>
                <a:gd name="T81" fmla="*/ 452 h 513"/>
                <a:gd name="T82" fmla="*/ 141 w 539"/>
                <a:gd name="T83" fmla="*/ 481 h 513"/>
                <a:gd name="T84" fmla="*/ 190 w 539"/>
                <a:gd name="T85" fmla="*/ 502 h 513"/>
                <a:gd name="T86" fmla="*/ 242 w 539"/>
                <a:gd name="T87" fmla="*/ 513 h 513"/>
                <a:gd name="T88" fmla="*/ 297 w 539"/>
                <a:gd name="T89" fmla="*/ 513 h 513"/>
                <a:gd name="T90" fmla="*/ 350 w 539"/>
                <a:gd name="T91" fmla="*/ 502 h 513"/>
                <a:gd name="T92" fmla="*/ 398 w 539"/>
                <a:gd name="T93" fmla="*/ 481 h 513"/>
                <a:gd name="T94" fmla="*/ 442 w 539"/>
                <a:gd name="T95" fmla="*/ 452 h 513"/>
                <a:gd name="T96" fmla="*/ 478 w 539"/>
                <a:gd name="T97" fmla="*/ 416 h 513"/>
                <a:gd name="T98" fmla="*/ 507 w 539"/>
                <a:gd name="T99" fmla="*/ 372 h 513"/>
                <a:gd name="T100" fmla="*/ 528 w 539"/>
                <a:gd name="T101" fmla="*/ 324 h 513"/>
                <a:gd name="T102" fmla="*/ 539 w 539"/>
                <a:gd name="T103" fmla="*/ 271 h 5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9"/>
                <a:gd name="T157" fmla="*/ 0 h 513"/>
                <a:gd name="T158" fmla="*/ 539 w 539"/>
                <a:gd name="T159" fmla="*/ 513 h 5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9" h="513">
                  <a:moveTo>
                    <a:pt x="539" y="244"/>
                  </a:moveTo>
                  <a:lnTo>
                    <a:pt x="539" y="238"/>
                  </a:lnTo>
                  <a:lnTo>
                    <a:pt x="539" y="233"/>
                  </a:lnTo>
                  <a:lnTo>
                    <a:pt x="535" y="225"/>
                  </a:lnTo>
                  <a:lnTo>
                    <a:pt x="530" y="219"/>
                  </a:lnTo>
                  <a:lnTo>
                    <a:pt x="532" y="231"/>
                  </a:lnTo>
                  <a:lnTo>
                    <a:pt x="532" y="244"/>
                  </a:lnTo>
                  <a:lnTo>
                    <a:pt x="530" y="271"/>
                  </a:lnTo>
                  <a:lnTo>
                    <a:pt x="526" y="297"/>
                  </a:lnTo>
                  <a:lnTo>
                    <a:pt x="520" y="322"/>
                  </a:lnTo>
                  <a:lnTo>
                    <a:pt x="511" y="347"/>
                  </a:lnTo>
                  <a:lnTo>
                    <a:pt x="501" y="370"/>
                  </a:lnTo>
                  <a:lnTo>
                    <a:pt x="488" y="391"/>
                  </a:lnTo>
                  <a:lnTo>
                    <a:pt x="471" y="410"/>
                  </a:lnTo>
                  <a:lnTo>
                    <a:pt x="455" y="429"/>
                  </a:lnTo>
                  <a:lnTo>
                    <a:pt x="436" y="446"/>
                  </a:lnTo>
                  <a:lnTo>
                    <a:pt x="417" y="460"/>
                  </a:lnTo>
                  <a:lnTo>
                    <a:pt x="396" y="475"/>
                  </a:lnTo>
                  <a:lnTo>
                    <a:pt x="373" y="486"/>
                  </a:lnTo>
                  <a:lnTo>
                    <a:pt x="347" y="494"/>
                  </a:lnTo>
                  <a:lnTo>
                    <a:pt x="322" y="500"/>
                  </a:lnTo>
                  <a:lnTo>
                    <a:pt x="297" y="505"/>
                  </a:lnTo>
                  <a:lnTo>
                    <a:pt x="270" y="507"/>
                  </a:lnTo>
                  <a:lnTo>
                    <a:pt x="242" y="505"/>
                  </a:lnTo>
                  <a:lnTo>
                    <a:pt x="217" y="500"/>
                  </a:lnTo>
                  <a:lnTo>
                    <a:pt x="192" y="494"/>
                  </a:lnTo>
                  <a:lnTo>
                    <a:pt x="169" y="486"/>
                  </a:lnTo>
                  <a:lnTo>
                    <a:pt x="146" y="475"/>
                  </a:lnTo>
                  <a:lnTo>
                    <a:pt x="122" y="460"/>
                  </a:lnTo>
                  <a:lnTo>
                    <a:pt x="103" y="446"/>
                  </a:lnTo>
                  <a:lnTo>
                    <a:pt x="85" y="429"/>
                  </a:lnTo>
                  <a:lnTo>
                    <a:pt x="68" y="410"/>
                  </a:lnTo>
                  <a:lnTo>
                    <a:pt x="53" y="391"/>
                  </a:lnTo>
                  <a:lnTo>
                    <a:pt x="38" y="370"/>
                  </a:lnTo>
                  <a:lnTo>
                    <a:pt x="28" y="347"/>
                  </a:lnTo>
                  <a:lnTo>
                    <a:pt x="19" y="322"/>
                  </a:lnTo>
                  <a:lnTo>
                    <a:pt x="13" y="297"/>
                  </a:lnTo>
                  <a:lnTo>
                    <a:pt x="9" y="271"/>
                  </a:lnTo>
                  <a:lnTo>
                    <a:pt x="7" y="244"/>
                  </a:lnTo>
                  <a:lnTo>
                    <a:pt x="9" y="223"/>
                  </a:lnTo>
                  <a:lnTo>
                    <a:pt x="11" y="204"/>
                  </a:lnTo>
                  <a:lnTo>
                    <a:pt x="15" y="185"/>
                  </a:lnTo>
                  <a:lnTo>
                    <a:pt x="19" y="166"/>
                  </a:lnTo>
                  <a:lnTo>
                    <a:pt x="26" y="147"/>
                  </a:lnTo>
                  <a:lnTo>
                    <a:pt x="34" y="131"/>
                  </a:lnTo>
                  <a:lnTo>
                    <a:pt x="43" y="114"/>
                  </a:lnTo>
                  <a:lnTo>
                    <a:pt x="53" y="97"/>
                  </a:lnTo>
                  <a:lnTo>
                    <a:pt x="64" y="82"/>
                  </a:lnTo>
                  <a:lnTo>
                    <a:pt x="76" y="67"/>
                  </a:lnTo>
                  <a:lnTo>
                    <a:pt x="89" y="55"/>
                  </a:lnTo>
                  <a:lnTo>
                    <a:pt x="103" y="42"/>
                  </a:lnTo>
                  <a:lnTo>
                    <a:pt x="118" y="30"/>
                  </a:lnTo>
                  <a:lnTo>
                    <a:pt x="135" y="19"/>
                  </a:lnTo>
                  <a:lnTo>
                    <a:pt x="152" y="11"/>
                  </a:lnTo>
                  <a:lnTo>
                    <a:pt x="169" y="2"/>
                  </a:lnTo>
                  <a:lnTo>
                    <a:pt x="160" y="2"/>
                  </a:lnTo>
                  <a:lnTo>
                    <a:pt x="154" y="0"/>
                  </a:lnTo>
                  <a:lnTo>
                    <a:pt x="137" y="11"/>
                  </a:lnTo>
                  <a:lnTo>
                    <a:pt x="120" y="19"/>
                  </a:lnTo>
                  <a:lnTo>
                    <a:pt x="106" y="30"/>
                  </a:lnTo>
                  <a:lnTo>
                    <a:pt x="91" y="42"/>
                  </a:lnTo>
                  <a:lnTo>
                    <a:pt x="78" y="55"/>
                  </a:lnTo>
                  <a:lnTo>
                    <a:pt x="66" y="70"/>
                  </a:lnTo>
                  <a:lnTo>
                    <a:pt x="53" y="84"/>
                  </a:lnTo>
                  <a:lnTo>
                    <a:pt x="43" y="99"/>
                  </a:lnTo>
                  <a:lnTo>
                    <a:pt x="34" y="116"/>
                  </a:lnTo>
                  <a:lnTo>
                    <a:pt x="26" y="133"/>
                  </a:lnTo>
                  <a:lnTo>
                    <a:pt x="17" y="149"/>
                  </a:lnTo>
                  <a:lnTo>
                    <a:pt x="11" y="166"/>
                  </a:lnTo>
                  <a:lnTo>
                    <a:pt x="7" y="185"/>
                  </a:lnTo>
                  <a:lnTo>
                    <a:pt x="3" y="204"/>
                  </a:lnTo>
                  <a:lnTo>
                    <a:pt x="0" y="225"/>
                  </a:lnTo>
                  <a:lnTo>
                    <a:pt x="0" y="244"/>
                  </a:lnTo>
                  <a:lnTo>
                    <a:pt x="0" y="271"/>
                  </a:lnTo>
                  <a:lnTo>
                    <a:pt x="5" y="299"/>
                  </a:lnTo>
                  <a:lnTo>
                    <a:pt x="13" y="324"/>
                  </a:lnTo>
                  <a:lnTo>
                    <a:pt x="21" y="349"/>
                  </a:lnTo>
                  <a:lnTo>
                    <a:pt x="32" y="372"/>
                  </a:lnTo>
                  <a:lnTo>
                    <a:pt x="47" y="395"/>
                  </a:lnTo>
                  <a:lnTo>
                    <a:pt x="61" y="416"/>
                  </a:lnTo>
                  <a:lnTo>
                    <a:pt x="78" y="435"/>
                  </a:lnTo>
                  <a:lnTo>
                    <a:pt x="99" y="452"/>
                  </a:lnTo>
                  <a:lnTo>
                    <a:pt x="118" y="467"/>
                  </a:lnTo>
                  <a:lnTo>
                    <a:pt x="141" y="481"/>
                  </a:lnTo>
                  <a:lnTo>
                    <a:pt x="164" y="492"/>
                  </a:lnTo>
                  <a:lnTo>
                    <a:pt x="190" y="502"/>
                  </a:lnTo>
                  <a:lnTo>
                    <a:pt x="215" y="509"/>
                  </a:lnTo>
                  <a:lnTo>
                    <a:pt x="242" y="513"/>
                  </a:lnTo>
                  <a:lnTo>
                    <a:pt x="270" y="513"/>
                  </a:lnTo>
                  <a:lnTo>
                    <a:pt x="297" y="513"/>
                  </a:lnTo>
                  <a:lnTo>
                    <a:pt x="324" y="509"/>
                  </a:lnTo>
                  <a:lnTo>
                    <a:pt x="350" y="502"/>
                  </a:lnTo>
                  <a:lnTo>
                    <a:pt x="375" y="492"/>
                  </a:lnTo>
                  <a:lnTo>
                    <a:pt x="398" y="481"/>
                  </a:lnTo>
                  <a:lnTo>
                    <a:pt x="421" y="467"/>
                  </a:lnTo>
                  <a:lnTo>
                    <a:pt x="442" y="452"/>
                  </a:lnTo>
                  <a:lnTo>
                    <a:pt x="461" y="435"/>
                  </a:lnTo>
                  <a:lnTo>
                    <a:pt x="478" y="416"/>
                  </a:lnTo>
                  <a:lnTo>
                    <a:pt x="495" y="395"/>
                  </a:lnTo>
                  <a:lnTo>
                    <a:pt x="507" y="372"/>
                  </a:lnTo>
                  <a:lnTo>
                    <a:pt x="518" y="349"/>
                  </a:lnTo>
                  <a:lnTo>
                    <a:pt x="528" y="324"/>
                  </a:lnTo>
                  <a:lnTo>
                    <a:pt x="535" y="299"/>
                  </a:lnTo>
                  <a:lnTo>
                    <a:pt x="539" y="271"/>
                  </a:lnTo>
                  <a:lnTo>
                    <a:pt x="539" y="244"/>
                  </a:lnTo>
                  <a:close/>
                </a:path>
              </a:pathLst>
            </a:custGeom>
            <a:solidFill>
              <a:srgbClr val="EE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4" name="Freeform 815"/>
            <p:cNvSpPr>
              <a:spLocks/>
            </p:cNvSpPr>
            <p:nvPr/>
          </p:nvSpPr>
          <p:spPr bwMode="auto">
            <a:xfrm>
              <a:off x="4448" y="1752"/>
              <a:ext cx="532" cy="509"/>
            </a:xfrm>
            <a:custGeom>
              <a:avLst/>
              <a:gdLst>
                <a:gd name="T0" fmla="*/ 532 w 532"/>
                <a:gd name="T1" fmla="*/ 234 h 509"/>
                <a:gd name="T2" fmla="*/ 525 w 532"/>
                <a:gd name="T3" fmla="*/ 217 h 509"/>
                <a:gd name="T4" fmla="*/ 523 w 532"/>
                <a:gd name="T5" fmla="*/ 225 h 509"/>
                <a:gd name="T6" fmla="*/ 521 w 532"/>
                <a:gd name="T7" fmla="*/ 269 h 509"/>
                <a:gd name="T8" fmla="*/ 511 w 532"/>
                <a:gd name="T9" fmla="*/ 320 h 509"/>
                <a:gd name="T10" fmla="*/ 492 w 532"/>
                <a:gd name="T11" fmla="*/ 366 h 509"/>
                <a:gd name="T12" fmla="*/ 464 w 532"/>
                <a:gd name="T13" fmla="*/ 406 h 509"/>
                <a:gd name="T14" fmla="*/ 429 w 532"/>
                <a:gd name="T15" fmla="*/ 442 h 509"/>
                <a:gd name="T16" fmla="*/ 389 w 532"/>
                <a:gd name="T17" fmla="*/ 469 h 509"/>
                <a:gd name="T18" fmla="*/ 342 w 532"/>
                <a:gd name="T19" fmla="*/ 488 h 509"/>
                <a:gd name="T20" fmla="*/ 292 w 532"/>
                <a:gd name="T21" fmla="*/ 498 h 509"/>
                <a:gd name="T22" fmla="*/ 239 w 532"/>
                <a:gd name="T23" fmla="*/ 498 h 509"/>
                <a:gd name="T24" fmla="*/ 189 w 532"/>
                <a:gd name="T25" fmla="*/ 488 h 509"/>
                <a:gd name="T26" fmla="*/ 143 w 532"/>
                <a:gd name="T27" fmla="*/ 469 h 509"/>
                <a:gd name="T28" fmla="*/ 101 w 532"/>
                <a:gd name="T29" fmla="*/ 442 h 509"/>
                <a:gd name="T30" fmla="*/ 65 w 532"/>
                <a:gd name="T31" fmla="*/ 406 h 509"/>
                <a:gd name="T32" fmla="*/ 38 w 532"/>
                <a:gd name="T33" fmla="*/ 366 h 509"/>
                <a:gd name="T34" fmla="*/ 19 w 532"/>
                <a:gd name="T35" fmla="*/ 320 h 509"/>
                <a:gd name="T36" fmla="*/ 8 w 532"/>
                <a:gd name="T37" fmla="*/ 269 h 509"/>
                <a:gd name="T38" fmla="*/ 8 w 532"/>
                <a:gd name="T39" fmla="*/ 221 h 509"/>
                <a:gd name="T40" fmla="*/ 14 w 532"/>
                <a:gd name="T41" fmla="*/ 183 h 509"/>
                <a:gd name="T42" fmla="*/ 25 w 532"/>
                <a:gd name="T43" fmla="*/ 145 h 509"/>
                <a:gd name="T44" fmla="*/ 42 w 532"/>
                <a:gd name="T45" fmla="*/ 110 h 509"/>
                <a:gd name="T46" fmla="*/ 65 w 532"/>
                <a:gd name="T47" fmla="*/ 78 h 509"/>
                <a:gd name="T48" fmla="*/ 90 w 532"/>
                <a:gd name="T49" fmla="*/ 51 h 509"/>
                <a:gd name="T50" fmla="*/ 122 w 532"/>
                <a:gd name="T51" fmla="*/ 28 h 509"/>
                <a:gd name="T52" fmla="*/ 155 w 532"/>
                <a:gd name="T53" fmla="*/ 9 h 509"/>
                <a:gd name="T54" fmla="*/ 164 w 532"/>
                <a:gd name="T55" fmla="*/ 0 h 509"/>
                <a:gd name="T56" fmla="*/ 138 w 532"/>
                <a:gd name="T57" fmla="*/ 9 h 509"/>
                <a:gd name="T58" fmla="*/ 107 w 532"/>
                <a:gd name="T59" fmla="*/ 28 h 509"/>
                <a:gd name="T60" fmla="*/ 80 w 532"/>
                <a:gd name="T61" fmla="*/ 53 h 509"/>
                <a:gd name="T62" fmla="*/ 54 w 532"/>
                <a:gd name="T63" fmla="*/ 80 h 509"/>
                <a:gd name="T64" fmla="*/ 33 w 532"/>
                <a:gd name="T65" fmla="*/ 112 h 509"/>
                <a:gd name="T66" fmla="*/ 16 w 532"/>
                <a:gd name="T67" fmla="*/ 147 h 509"/>
                <a:gd name="T68" fmla="*/ 6 w 532"/>
                <a:gd name="T69" fmla="*/ 183 h 509"/>
                <a:gd name="T70" fmla="*/ 0 w 532"/>
                <a:gd name="T71" fmla="*/ 223 h 509"/>
                <a:gd name="T72" fmla="*/ 0 w 532"/>
                <a:gd name="T73" fmla="*/ 269 h 509"/>
                <a:gd name="T74" fmla="*/ 10 w 532"/>
                <a:gd name="T75" fmla="*/ 322 h 509"/>
                <a:gd name="T76" fmla="*/ 31 w 532"/>
                <a:gd name="T77" fmla="*/ 368 h 509"/>
                <a:gd name="T78" fmla="*/ 61 w 532"/>
                <a:gd name="T79" fmla="*/ 412 h 509"/>
                <a:gd name="T80" fmla="*/ 96 w 532"/>
                <a:gd name="T81" fmla="*/ 448 h 509"/>
                <a:gd name="T82" fmla="*/ 138 w 532"/>
                <a:gd name="T83" fmla="*/ 475 h 509"/>
                <a:gd name="T84" fmla="*/ 187 w 532"/>
                <a:gd name="T85" fmla="*/ 496 h 509"/>
                <a:gd name="T86" fmla="*/ 237 w 532"/>
                <a:gd name="T87" fmla="*/ 507 h 509"/>
                <a:gd name="T88" fmla="*/ 292 w 532"/>
                <a:gd name="T89" fmla="*/ 507 h 509"/>
                <a:gd name="T90" fmla="*/ 345 w 532"/>
                <a:gd name="T91" fmla="*/ 496 h 509"/>
                <a:gd name="T92" fmla="*/ 391 w 532"/>
                <a:gd name="T93" fmla="*/ 475 h 509"/>
                <a:gd name="T94" fmla="*/ 435 w 532"/>
                <a:gd name="T95" fmla="*/ 448 h 509"/>
                <a:gd name="T96" fmla="*/ 471 w 532"/>
                <a:gd name="T97" fmla="*/ 412 h 509"/>
                <a:gd name="T98" fmla="*/ 498 w 532"/>
                <a:gd name="T99" fmla="*/ 368 h 509"/>
                <a:gd name="T100" fmla="*/ 519 w 532"/>
                <a:gd name="T101" fmla="*/ 322 h 509"/>
                <a:gd name="T102" fmla="*/ 530 w 532"/>
                <a:gd name="T103" fmla="*/ 269 h 50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2"/>
                <a:gd name="T157" fmla="*/ 0 h 509"/>
                <a:gd name="T158" fmla="*/ 532 w 532"/>
                <a:gd name="T159" fmla="*/ 509 h 50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2" h="509">
                  <a:moveTo>
                    <a:pt x="532" y="242"/>
                  </a:moveTo>
                  <a:lnTo>
                    <a:pt x="532" y="234"/>
                  </a:lnTo>
                  <a:lnTo>
                    <a:pt x="530" y="223"/>
                  </a:lnTo>
                  <a:lnTo>
                    <a:pt x="525" y="217"/>
                  </a:lnTo>
                  <a:lnTo>
                    <a:pt x="521" y="210"/>
                  </a:lnTo>
                  <a:lnTo>
                    <a:pt x="523" y="225"/>
                  </a:lnTo>
                  <a:lnTo>
                    <a:pt x="523" y="242"/>
                  </a:lnTo>
                  <a:lnTo>
                    <a:pt x="521" y="269"/>
                  </a:lnTo>
                  <a:lnTo>
                    <a:pt x="519" y="295"/>
                  </a:lnTo>
                  <a:lnTo>
                    <a:pt x="511" y="320"/>
                  </a:lnTo>
                  <a:lnTo>
                    <a:pt x="502" y="343"/>
                  </a:lnTo>
                  <a:lnTo>
                    <a:pt x="492" y="366"/>
                  </a:lnTo>
                  <a:lnTo>
                    <a:pt x="479" y="387"/>
                  </a:lnTo>
                  <a:lnTo>
                    <a:pt x="464" y="406"/>
                  </a:lnTo>
                  <a:lnTo>
                    <a:pt x="448" y="425"/>
                  </a:lnTo>
                  <a:lnTo>
                    <a:pt x="429" y="442"/>
                  </a:lnTo>
                  <a:lnTo>
                    <a:pt x="410" y="456"/>
                  </a:lnTo>
                  <a:lnTo>
                    <a:pt x="389" y="469"/>
                  </a:lnTo>
                  <a:lnTo>
                    <a:pt x="366" y="479"/>
                  </a:lnTo>
                  <a:lnTo>
                    <a:pt x="342" y="488"/>
                  </a:lnTo>
                  <a:lnTo>
                    <a:pt x="317" y="494"/>
                  </a:lnTo>
                  <a:lnTo>
                    <a:pt x="292" y="498"/>
                  </a:lnTo>
                  <a:lnTo>
                    <a:pt x="265" y="500"/>
                  </a:lnTo>
                  <a:lnTo>
                    <a:pt x="239" y="498"/>
                  </a:lnTo>
                  <a:lnTo>
                    <a:pt x="212" y="494"/>
                  </a:lnTo>
                  <a:lnTo>
                    <a:pt x="189" y="488"/>
                  </a:lnTo>
                  <a:lnTo>
                    <a:pt x="164" y="479"/>
                  </a:lnTo>
                  <a:lnTo>
                    <a:pt x="143" y="469"/>
                  </a:lnTo>
                  <a:lnTo>
                    <a:pt x="120" y="456"/>
                  </a:lnTo>
                  <a:lnTo>
                    <a:pt x="101" y="442"/>
                  </a:lnTo>
                  <a:lnTo>
                    <a:pt x="82" y="425"/>
                  </a:lnTo>
                  <a:lnTo>
                    <a:pt x="65" y="406"/>
                  </a:lnTo>
                  <a:lnTo>
                    <a:pt x="50" y="387"/>
                  </a:lnTo>
                  <a:lnTo>
                    <a:pt x="38" y="366"/>
                  </a:lnTo>
                  <a:lnTo>
                    <a:pt x="27" y="343"/>
                  </a:lnTo>
                  <a:lnTo>
                    <a:pt x="19" y="320"/>
                  </a:lnTo>
                  <a:lnTo>
                    <a:pt x="12" y="295"/>
                  </a:lnTo>
                  <a:lnTo>
                    <a:pt x="8" y="269"/>
                  </a:lnTo>
                  <a:lnTo>
                    <a:pt x="6" y="242"/>
                  </a:lnTo>
                  <a:lnTo>
                    <a:pt x="8" y="221"/>
                  </a:lnTo>
                  <a:lnTo>
                    <a:pt x="10" y="202"/>
                  </a:lnTo>
                  <a:lnTo>
                    <a:pt x="14" y="183"/>
                  </a:lnTo>
                  <a:lnTo>
                    <a:pt x="19" y="164"/>
                  </a:lnTo>
                  <a:lnTo>
                    <a:pt x="25" y="145"/>
                  </a:lnTo>
                  <a:lnTo>
                    <a:pt x="33" y="126"/>
                  </a:lnTo>
                  <a:lnTo>
                    <a:pt x="42" y="110"/>
                  </a:lnTo>
                  <a:lnTo>
                    <a:pt x="52" y="95"/>
                  </a:lnTo>
                  <a:lnTo>
                    <a:pt x="65" y="78"/>
                  </a:lnTo>
                  <a:lnTo>
                    <a:pt x="77" y="65"/>
                  </a:lnTo>
                  <a:lnTo>
                    <a:pt x="90" y="51"/>
                  </a:lnTo>
                  <a:lnTo>
                    <a:pt x="105" y="38"/>
                  </a:lnTo>
                  <a:lnTo>
                    <a:pt x="122" y="28"/>
                  </a:lnTo>
                  <a:lnTo>
                    <a:pt x="136" y="17"/>
                  </a:lnTo>
                  <a:lnTo>
                    <a:pt x="155" y="9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5" y="0"/>
                  </a:lnTo>
                  <a:lnTo>
                    <a:pt x="138" y="9"/>
                  </a:lnTo>
                  <a:lnTo>
                    <a:pt x="124" y="17"/>
                  </a:lnTo>
                  <a:lnTo>
                    <a:pt x="107" y="28"/>
                  </a:lnTo>
                  <a:lnTo>
                    <a:pt x="92" y="40"/>
                  </a:lnTo>
                  <a:lnTo>
                    <a:pt x="80" y="53"/>
                  </a:lnTo>
                  <a:lnTo>
                    <a:pt x="65" y="65"/>
                  </a:lnTo>
                  <a:lnTo>
                    <a:pt x="54" y="80"/>
                  </a:lnTo>
                  <a:lnTo>
                    <a:pt x="42" y="97"/>
                  </a:lnTo>
                  <a:lnTo>
                    <a:pt x="33" y="112"/>
                  </a:lnTo>
                  <a:lnTo>
                    <a:pt x="25" y="129"/>
                  </a:lnTo>
                  <a:lnTo>
                    <a:pt x="16" y="147"/>
                  </a:lnTo>
                  <a:lnTo>
                    <a:pt x="10" y="164"/>
                  </a:lnTo>
                  <a:lnTo>
                    <a:pt x="6" y="183"/>
                  </a:lnTo>
                  <a:lnTo>
                    <a:pt x="2" y="202"/>
                  </a:lnTo>
                  <a:lnTo>
                    <a:pt x="0" y="223"/>
                  </a:lnTo>
                  <a:lnTo>
                    <a:pt x="0" y="242"/>
                  </a:lnTo>
                  <a:lnTo>
                    <a:pt x="0" y="269"/>
                  </a:lnTo>
                  <a:lnTo>
                    <a:pt x="4" y="297"/>
                  </a:lnTo>
                  <a:lnTo>
                    <a:pt x="10" y="322"/>
                  </a:lnTo>
                  <a:lnTo>
                    <a:pt x="21" y="345"/>
                  </a:lnTo>
                  <a:lnTo>
                    <a:pt x="31" y="368"/>
                  </a:lnTo>
                  <a:lnTo>
                    <a:pt x="44" y="391"/>
                  </a:lnTo>
                  <a:lnTo>
                    <a:pt x="61" y="412"/>
                  </a:lnTo>
                  <a:lnTo>
                    <a:pt x="77" y="431"/>
                  </a:lnTo>
                  <a:lnTo>
                    <a:pt x="96" y="448"/>
                  </a:lnTo>
                  <a:lnTo>
                    <a:pt x="115" y="463"/>
                  </a:lnTo>
                  <a:lnTo>
                    <a:pt x="138" y="475"/>
                  </a:lnTo>
                  <a:lnTo>
                    <a:pt x="162" y="488"/>
                  </a:lnTo>
                  <a:lnTo>
                    <a:pt x="187" y="496"/>
                  </a:lnTo>
                  <a:lnTo>
                    <a:pt x="212" y="503"/>
                  </a:lnTo>
                  <a:lnTo>
                    <a:pt x="237" y="507"/>
                  </a:lnTo>
                  <a:lnTo>
                    <a:pt x="265" y="509"/>
                  </a:lnTo>
                  <a:lnTo>
                    <a:pt x="292" y="507"/>
                  </a:lnTo>
                  <a:lnTo>
                    <a:pt x="319" y="503"/>
                  </a:lnTo>
                  <a:lnTo>
                    <a:pt x="345" y="496"/>
                  </a:lnTo>
                  <a:lnTo>
                    <a:pt x="368" y="488"/>
                  </a:lnTo>
                  <a:lnTo>
                    <a:pt x="391" y="475"/>
                  </a:lnTo>
                  <a:lnTo>
                    <a:pt x="414" y="463"/>
                  </a:lnTo>
                  <a:lnTo>
                    <a:pt x="435" y="448"/>
                  </a:lnTo>
                  <a:lnTo>
                    <a:pt x="454" y="431"/>
                  </a:lnTo>
                  <a:lnTo>
                    <a:pt x="471" y="412"/>
                  </a:lnTo>
                  <a:lnTo>
                    <a:pt x="485" y="391"/>
                  </a:lnTo>
                  <a:lnTo>
                    <a:pt x="498" y="368"/>
                  </a:lnTo>
                  <a:lnTo>
                    <a:pt x="511" y="345"/>
                  </a:lnTo>
                  <a:lnTo>
                    <a:pt x="519" y="322"/>
                  </a:lnTo>
                  <a:lnTo>
                    <a:pt x="525" y="297"/>
                  </a:lnTo>
                  <a:lnTo>
                    <a:pt x="530" y="269"/>
                  </a:lnTo>
                  <a:lnTo>
                    <a:pt x="532" y="242"/>
                  </a:lnTo>
                  <a:close/>
                </a:path>
              </a:pathLst>
            </a:custGeom>
            <a:solidFill>
              <a:srgbClr val="EED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5" name="Freeform 816"/>
            <p:cNvSpPr>
              <a:spLocks/>
            </p:cNvSpPr>
            <p:nvPr/>
          </p:nvSpPr>
          <p:spPr bwMode="auto">
            <a:xfrm>
              <a:off x="4450" y="1752"/>
              <a:ext cx="525" cy="505"/>
            </a:xfrm>
            <a:custGeom>
              <a:avLst/>
              <a:gdLst>
                <a:gd name="T0" fmla="*/ 525 w 525"/>
                <a:gd name="T1" fmla="*/ 229 h 505"/>
                <a:gd name="T2" fmla="*/ 519 w 525"/>
                <a:gd name="T3" fmla="*/ 210 h 505"/>
                <a:gd name="T4" fmla="*/ 517 w 525"/>
                <a:gd name="T5" fmla="*/ 223 h 505"/>
                <a:gd name="T6" fmla="*/ 517 w 525"/>
                <a:gd name="T7" fmla="*/ 267 h 505"/>
                <a:gd name="T8" fmla="*/ 507 w 525"/>
                <a:gd name="T9" fmla="*/ 318 h 505"/>
                <a:gd name="T10" fmla="*/ 488 w 525"/>
                <a:gd name="T11" fmla="*/ 364 h 505"/>
                <a:gd name="T12" fmla="*/ 460 w 525"/>
                <a:gd name="T13" fmla="*/ 404 h 505"/>
                <a:gd name="T14" fmla="*/ 425 w 525"/>
                <a:gd name="T15" fmla="*/ 440 h 505"/>
                <a:gd name="T16" fmla="*/ 385 w 525"/>
                <a:gd name="T17" fmla="*/ 467 h 505"/>
                <a:gd name="T18" fmla="*/ 338 w 525"/>
                <a:gd name="T19" fmla="*/ 486 h 505"/>
                <a:gd name="T20" fmla="*/ 290 w 525"/>
                <a:gd name="T21" fmla="*/ 496 h 505"/>
                <a:gd name="T22" fmla="*/ 237 w 525"/>
                <a:gd name="T23" fmla="*/ 496 h 505"/>
                <a:gd name="T24" fmla="*/ 187 w 525"/>
                <a:gd name="T25" fmla="*/ 486 h 505"/>
                <a:gd name="T26" fmla="*/ 141 w 525"/>
                <a:gd name="T27" fmla="*/ 467 h 505"/>
                <a:gd name="T28" fmla="*/ 101 w 525"/>
                <a:gd name="T29" fmla="*/ 440 h 505"/>
                <a:gd name="T30" fmla="*/ 67 w 525"/>
                <a:gd name="T31" fmla="*/ 404 h 505"/>
                <a:gd name="T32" fmla="*/ 40 w 525"/>
                <a:gd name="T33" fmla="*/ 364 h 505"/>
                <a:gd name="T34" fmla="*/ 21 w 525"/>
                <a:gd name="T35" fmla="*/ 318 h 505"/>
                <a:gd name="T36" fmla="*/ 10 w 525"/>
                <a:gd name="T37" fmla="*/ 267 h 505"/>
                <a:gd name="T38" fmla="*/ 8 w 525"/>
                <a:gd name="T39" fmla="*/ 221 h 505"/>
                <a:gd name="T40" fmla="*/ 14 w 525"/>
                <a:gd name="T41" fmla="*/ 181 h 505"/>
                <a:gd name="T42" fmla="*/ 27 w 525"/>
                <a:gd name="T43" fmla="*/ 145 h 505"/>
                <a:gd name="T44" fmla="*/ 46 w 525"/>
                <a:gd name="T45" fmla="*/ 110 h 505"/>
                <a:gd name="T46" fmla="*/ 69 w 525"/>
                <a:gd name="T47" fmla="*/ 78 h 505"/>
                <a:gd name="T48" fmla="*/ 94 w 525"/>
                <a:gd name="T49" fmla="*/ 51 h 505"/>
                <a:gd name="T50" fmla="*/ 126 w 525"/>
                <a:gd name="T51" fmla="*/ 28 h 505"/>
                <a:gd name="T52" fmla="*/ 160 w 525"/>
                <a:gd name="T53" fmla="*/ 9 h 505"/>
                <a:gd name="T54" fmla="*/ 170 w 525"/>
                <a:gd name="T55" fmla="*/ 0 h 505"/>
                <a:gd name="T56" fmla="*/ 145 w 525"/>
                <a:gd name="T57" fmla="*/ 9 h 505"/>
                <a:gd name="T58" fmla="*/ 111 w 525"/>
                <a:gd name="T59" fmla="*/ 28 h 505"/>
                <a:gd name="T60" fmla="*/ 82 w 525"/>
                <a:gd name="T61" fmla="*/ 53 h 505"/>
                <a:gd name="T62" fmla="*/ 57 w 525"/>
                <a:gd name="T63" fmla="*/ 80 h 505"/>
                <a:gd name="T64" fmla="*/ 36 w 525"/>
                <a:gd name="T65" fmla="*/ 112 h 505"/>
                <a:gd name="T66" fmla="*/ 19 w 525"/>
                <a:gd name="T67" fmla="*/ 145 h 505"/>
                <a:gd name="T68" fmla="*/ 8 w 525"/>
                <a:gd name="T69" fmla="*/ 183 h 505"/>
                <a:gd name="T70" fmla="*/ 2 w 525"/>
                <a:gd name="T71" fmla="*/ 221 h 505"/>
                <a:gd name="T72" fmla="*/ 2 w 525"/>
                <a:gd name="T73" fmla="*/ 269 h 505"/>
                <a:gd name="T74" fmla="*/ 12 w 525"/>
                <a:gd name="T75" fmla="*/ 320 h 505"/>
                <a:gd name="T76" fmla="*/ 31 w 525"/>
                <a:gd name="T77" fmla="*/ 368 h 505"/>
                <a:gd name="T78" fmla="*/ 61 w 525"/>
                <a:gd name="T79" fmla="*/ 408 h 505"/>
                <a:gd name="T80" fmla="*/ 96 w 525"/>
                <a:gd name="T81" fmla="*/ 444 h 505"/>
                <a:gd name="T82" fmla="*/ 139 w 525"/>
                <a:gd name="T83" fmla="*/ 473 h 505"/>
                <a:gd name="T84" fmla="*/ 185 w 525"/>
                <a:gd name="T85" fmla="*/ 492 h 505"/>
                <a:gd name="T86" fmla="*/ 235 w 525"/>
                <a:gd name="T87" fmla="*/ 503 h 505"/>
                <a:gd name="T88" fmla="*/ 290 w 525"/>
                <a:gd name="T89" fmla="*/ 503 h 505"/>
                <a:gd name="T90" fmla="*/ 340 w 525"/>
                <a:gd name="T91" fmla="*/ 492 h 505"/>
                <a:gd name="T92" fmla="*/ 389 w 525"/>
                <a:gd name="T93" fmla="*/ 473 h 505"/>
                <a:gd name="T94" fmla="*/ 429 w 525"/>
                <a:gd name="T95" fmla="*/ 444 h 505"/>
                <a:gd name="T96" fmla="*/ 464 w 525"/>
                <a:gd name="T97" fmla="*/ 408 h 505"/>
                <a:gd name="T98" fmla="*/ 494 w 525"/>
                <a:gd name="T99" fmla="*/ 368 h 505"/>
                <a:gd name="T100" fmla="*/ 513 w 525"/>
                <a:gd name="T101" fmla="*/ 320 h 505"/>
                <a:gd name="T102" fmla="*/ 523 w 525"/>
                <a:gd name="T103" fmla="*/ 269 h 50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25"/>
                <a:gd name="T157" fmla="*/ 0 h 505"/>
                <a:gd name="T158" fmla="*/ 525 w 525"/>
                <a:gd name="T159" fmla="*/ 505 h 50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25" h="505">
                  <a:moveTo>
                    <a:pt x="525" y="242"/>
                  </a:moveTo>
                  <a:lnTo>
                    <a:pt x="525" y="229"/>
                  </a:lnTo>
                  <a:lnTo>
                    <a:pt x="523" y="217"/>
                  </a:lnTo>
                  <a:lnTo>
                    <a:pt x="519" y="210"/>
                  </a:lnTo>
                  <a:lnTo>
                    <a:pt x="515" y="204"/>
                  </a:lnTo>
                  <a:lnTo>
                    <a:pt x="517" y="223"/>
                  </a:lnTo>
                  <a:lnTo>
                    <a:pt x="517" y="242"/>
                  </a:lnTo>
                  <a:lnTo>
                    <a:pt x="517" y="267"/>
                  </a:lnTo>
                  <a:lnTo>
                    <a:pt x="513" y="295"/>
                  </a:lnTo>
                  <a:lnTo>
                    <a:pt x="507" y="318"/>
                  </a:lnTo>
                  <a:lnTo>
                    <a:pt x="498" y="341"/>
                  </a:lnTo>
                  <a:lnTo>
                    <a:pt x="488" y="364"/>
                  </a:lnTo>
                  <a:lnTo>
                    <a:pt x="475" y="385"/>
                  </a:lnTo>
                  <a:lnTo>
                    <a:pt x="460" y="404"/>
                  </a:lnTo>
                  <a:lnTo>
                    <a:pt x="443" y="423"/>
                  </a:lnTo>
                  <a:lnTo>
                    <a:pt x="425" y="440"/>
                  </a:lnTo>
                  <a:lnTo>
                    <a:pt x="406" y="454"/>
                  </a:lnTo>
                  <a:lnTo>
                    <a:pt x="385" y="467"/>
                  </a:lnTo>
                  <a:lnTo>
                    <a:pt x="361" y="477"/>
                  </a:lnTo>
                  <a:lnTo>
                    <a:pt x="338" y="486"/>
                  </a:lnTo>
                  <a:lnTo>
                    <a:pt x="315" y="492"/>
                  </a:lnTo>
                  <a:lnTo>
                    <a:pt x="290" y="496"/>
                  </a:lnTo>
                  <a:lnTo>
                    <a:pt x="263" y="496"/>
                  </a:lnTo>
                  <a:lnTo>
                    <a:pt x="237" y="496"/>
                  </a:lnTo>
                  <a:lnTo>
                    <a:pt x="212" y="492"/>
                  </a:lnTo>
                  <a:lnTo>
                    <a:pt x="187" y="486"/>
                  </a:lnTo>
                  <a:lnTo>
                    <a:pt x="164" y="477"/>
                  </a:lnTo>
                  <a:lnTo>
                    <a:pt x="141" y="467"/>
                  </a:lnTo>
                  <a:lnTo>
                    <a:pt x="120" y="454"/>
                  </a:lnTo>
                  <a:lnTo>
                    <a:pt x="101" y="440"/>
                  </a:lnTo>
                  <a:lnTo>
                    <a:pt x="84" y="423"/>
                  </a:lnTo>
                  <a:lnTo>
                    <a:pt x="67" y="404"/>
                  </a:lnTo>
                  <a:lnTo>
                    <a:pt x="52" y="385"/>
                  </a:lnTo>
                  <a:lnTo>
                    <a:pt x="40" y="364"/>
                  </a:lnTo>
                  <a:lnTo>
                    <a:pt x="29" y="341"/>
                  </a:lnTo>
                  <a:lnTo>
                    <a:pt x="21" y="318"/>
                  </a:lnTo>
                  <a:lnTo>
                    <a:pt x="14" y="295"/>
                  </a:lnTo>
                  <a:lnTo>
                    <a:pt x="10" y="267"/>
                  </a:lnTo>
                  <a:lnTo>
                    <a:pt x="8" y="242"/>
                  </a:lnTo>
                  <a:lnTo>
                    <a:pt x="8" y="221"/>
                  </a:lnTo>
                  <a:lnTo>
                    <a:pt x="12" y="202"/>
                  </a:lnTo>
                  <a:lnTo>
                    <a:pt x="14" y="181"/>
                  </a:lnTo>
                  <a:lnTo>
                    <a:pt x="21" y="162"/>
                  </a:lnTo>
                  <a:lnTo>
                    <a:pt x="27" y="145"/>
                  </a:lnTo>
                  <a:lnTo>
                    <a:pt x="36" y="126"/>
                  </a:lnTo>
                  <a:lnTo>
                    <a:pt x="46" y="110"/>
                  </a:lnTo>
                  <a:lnTo>
                    <a:pt x="57" y="93"/>
                  </a:lnTo>
                  <a:lnTo>
                    <a:pt x="69" y="78"/>
                  </a:lnTo>
                  <a:lnTo>
                    <a:pt x="82" y="63"/>
                  </a:lnTo>
                  <a:lnTo>
                    <a:pt x="94" y="51"/>
                  </a:lnTo>
                  <a:lnTo>
                    <a:pt x="109" y="38"/>
                  </a:lnTo>
                  <a:lnTo>
                    <a:pt x="126" y="28"/>
                  </a:lnTo>
                  <a:lnTo>
                    <a:pt x="143" y="17"/>
                  </a:lnTo>
                  <a:lnTo>
                    <a:pt x="160" y="9"/>
                  </a:lnTo>
                  <a:lnTo>
                    <a:pt x="178" y="2"/>
                  </a:lnTo>
                  <a:lnTo>
                    <a:pt x="170" y="0"/>
                  </a:lnTo>
                  <a:lnTo>
                    <a:pt x="162" y="0"/>
                  </a:lnTo>
                  <a:lnTo>
                    <a:pt x="145" y="9"/>
                  </a:lnTo>
                  <a:lnTo>
                    <a:pt x="128" y="17"/>
                  </a:lnTo>
                  <a:lnTo>
                    <a:pt x="111" y="28"/>
                  </a:lnTo>
                  <a:lnTo>
                    <a:pt x="96" y="40"/>
                  </a:lnTo>
                  <a:lnTo>
                    <a:pt x="82" y="53"/>
                  </a:lnTo>
                  <a:lnTo>
                    <a:pt x="69" y="65"/>
                  </a:lnTo>
                  <a:lnTo>
                    <a:pt x="57" y="80"/>
                  </a:lnTo>
                  <a:lnTo>
                    <a:pt x="46" y="95"/>
                  </a:lnTo>
                  <a:lnTo>
                    <a:pt x="36" y="112"/>
                  </a:lnTo>
                  <a:lnTo>
                    <a:pt x="27" y="129"/>
                  </a:lnTo>
                  <a:lnTo>
                    <a:pt x="19" y="145"/>
                  </a:lnTo>
                  <a:lnTo>
                    <a:pt x="12" y="164"/>
                  </a:lnTo>
                  <a:lnTo>
                    <a:pt x="8" y="183"/>
                  </a:lnTo>
                  <a:lnTo>
                    <a:pt x="4" y="202"/>
                  </a:lnTo>
                  <a:lnTo>
                    <a:pt x="2" y="221"/>
                  </a:lnTo>
                  <a:lnTo>
                    <a:pt x="0" y="242"/>
                  </a:lnTo>
                  <a:lnTo>
                    <a:pt x="2" y="269"/>
                  </a:lnTo>
                  <a:lnTo>
                    <a:pt x="6" y="295"/>
                  </a:lnTo>
                  <a:lnTo>
                    <a:pt x="12" y="320"/>
                  </a:lnTo>
                  <a:lnTo>
                    <a:pt x="21" y="345"/>
                  </a:lnTo>
                  <a:lnTo>
                    <a:pt x="31" y="368"/>
                  </a:lnTo>
                  <a:lnTo>
                    <a:pt x="46" y="389"/>
                  </a:lnTo>
                  <a:lnTo>
                    <a:pt x="61" y="408"/>
                  </a:lnTo>
                  <a:lnTo>
                    <a:pt x="78" y="427"/>
                  </a:lnTo>
                  <a:lnTo>
                    <a:pt x="96" y="444"/>
                  </a:lnTo>
                  <a:lnTo>
                    <a:pt x="115" y="458"/>
                  </a:lnTo>
                  <a:lnTo>
                    <a:pt x="139" y="473"/>
                  </a:lnTo>
                  <a:lnTo>
                    <a:pt x="162" y="484"/>
                  </a:lnTo>
                  <a:lnTo>
                    <a:pt x="185" y="492"/>
                  </a:lnTo>
                  <a:lnTo>
                    <a:pt x="210" y="498"/>
                  </a:lnTo>
                  <a:lnTo>
                    <a:pt x="235" y="503"/>
                  </a:lnTo>
                  <a:lnTo>
                    <a:pt x="263" y="505"/>
                  </a:lnTo>
                  <a:lnTo>
                    <a:pt x="290" y="503"/>
                  </a:lnTo>
                  <a:lnTo>
                    <a:pt x="315" y="498"/>
                  </a:lnTo>
                  <a:lnTo>
                    <a:pt x="340" y="492"/>
                  </a:lnTo>
                  <a:lnTo>
                    <a:pt x="366" y="484"/>
                  </a:lnTo>
                  <a:lnTo>
                    <a:pt x="389" y="473"/>
                  </a:lnTo>
                  <a:lnTo>
                    <a:pt x="410" y="458"/>
                  </a:lnTo>
                  <a:lnTo>
                    <a:pt x="429" y="444"/>
                  </a:lnTo>
                  <a:lnTo>
                    <a:pt x="448" y="427"/>
                  </a:lnTo>
                  <a:lnTo>
                    <a:pt x="464" y="408"/>
                  </a:lnTo>
                  <a:lnTo>
                    <a:pt x="481" y="389"/>
                  </a:lnTo>
                  <a:lnTo>
                    <a:pt x="494" y="368"/>
                  </a:lnTo>
                  <a:lnTo>
                    <a:pt x="504" y="345"/>
                  </a:lnTo>
                  <a:lnTo>
                    <a:pt x="513" y="320"/>
                  </a:lnTo>
                  <a:lnTo>
                    <a:pt x="519" y="295"/>
                  </a:lnTo>
                  <a:lnTo>
                    <a:pt x="523" y="269"/>
                  </a:lnTo>
                  <a:lnTo>
                    <a:pt x="525" y="242"/>
                  </a:lnTo>
                  <a:close/>
                </a:path>
              </a:pathLst>
            </a:custGeom>
            <a:solidFill>
              <a:srgbClr val="EE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6" name="Freeform 817"/>
            <p:cNvSpPr>
              <a:spLocks/>
            </p:cNvSpPr>
            <p:nvPr/>
          </p:nvSpPr>
          <p:spPr bwMode="auto">
            <a:xfrm>
              <a:off x="4454" y="1752"/>
              <a:ext cx="517" cy="500"/>
            </a:xfrm>
            <a:custGeom>
              <a:avLst/>
              <a:gdLst>
                <a:gd name="T0" fmla="*/ 517 w 517"/>
                <a:gd name="T1" fmla="*/ 225 h 500"/>
                <a:gd name="T2" fmla="*/ 511 w 517"/>
                <a:gd name="T3" fmla="*/ 204 h 500"/>
                <a:gd name="T4" fmla="*/ 509 w 517"/>
                <a:gd name="T5" fmla="*/ 219 h 500"/>
                <a:gd name="T6" fmla="*/ 509 w 517"/>
                <a:gd name="T7" fmla="*/ 267 h 500"/>
                <a:gd name="T8" fmla="*/ 498 w 517"/>
                <a:gd name="T9" fmla="*/ 318 h 500"/>
                <a:gd name="T10" fmla="*/ 479 w 517"/>
                <a:gd name="T11" fmla="*/ 362 h 500"/>
                <a:gd name="T12" fmla="*/ 452 w 517"/>
                <a:gd name="T13" fmla="*/ 402 h 500"/>
                <a:gd name="T14" fmla="*/ 418 w 517"/>
                <a:gd name="T15" fmla="*/ 435 h 500"/>
                <a:gd name="T16" fmla="*/ 378 w 517"/>
                <a:gd name="T17" fmla="*/ 463 h 500"/>
                <a:gd name="T18" fmla="*/ 334 w 517"/>
                <a:gd name="T19" fmla="*/ 482 h 500"/>
                <a:gd name="T20" fmla="*/ 284 w 517"/>
                <a:gd name="T21" fmla="*/ 492 h 500"/>
                <a:gd name="T22" fmla="*/ 233 w 517"/>
                <a:gd name="T23" fmla="*/ 492 h 500"/>
                <a:gd name="T24" fmla="*/ 185 w 517"/>
                <a:gd name="T25" fmla="*/ 482 h 500"/>
                <a:gd name="T26" fmla="*/ 139 w 517"/>
                <a:gd name="T27" fmla="*/ 463 h 500"/>
                <a:gd name="T28" fmla="*/ 99 w 517"/>
                <a:gd name="T29" fmla="*/ 435 h 500"/>
                <a:gd name="T30" fmla="*/ 65 w 517"/>
                <a:gd name="T31" fmla="*/ 402 h 500"/>
                <a:gd name="T32" fmla="*/ 38 w 517"/>
                <a:gd name="T33" fmla="*/ 362 h 500"/>
                <a:gd name="T34" fmla="*/ 19 w 517"/>
                <a:gd name="T35" fmla="*/ 318 h 500"/>
                <a:gd name="T36" fmla="*/ 8 w 517"/>
                <a:gd name="T37" fmla="*/ 267 h 500"/>
                <a:gd name="T38" fmla="*/ 8 w 517"/>
                <a:gd name="T39" fmla="*/ 221 h 500"/>
                <a:gd name="T40" fmla="*/ 15 w 517"/>
                <a:gd name="T41" fmla="*/ 181 h 500"/>
                <a:gd name="T42" fmla="*/ 27 w 517"/>
                <a:gd name="T43" fmla="*/ 143 h 500"/>
                <a:gd name="T44" fmla="*/ 46 w 517"/>
                <a:gd name="T45" fmla="*/ 110 h 500"/>
                <a:gd name="T46" fmla="*/ 69 w 517"/>
                <a:gd name="T47" fmla="*/ 78 h 500"/>
                <a:gd name="T48" fmla="*/ 97 w 517"/>
                <a:gd name="T49" fmla="*/ 51 h 500"/>
                <a:gd name="T50" fmla="*/ 128 w 517"/>
                <a:gd name="T51" fmla="*/ 28 h 500"/>
                <a:gd name="T52" fmla="*/ 164 w 517"/>
                <a:gd name="T53" fmla="*/ 11 h 500"/>
                <a:gd name="T54" fmla="*/ 174 w 517"/>
                <a:gd name="T55" fmla="*/ 2 h 500"/>
                <a:gd name="T56" fmla="*/ 149 w 517"/>
                <a:gd name="T57" fmla="*/ 9 h 500"/>
                <a:gd name="T58" fmla="*/ 116 w 517"/>
                <a:gd name="T59" fmla="*/ 28 h 500"/>
                <a:gd name="T60" fmla="*/ 84 w 517"/>
                <a:gd name="T61" fmla="*/ 51 h 500"/>
                <a:gd name="T62" fmla="*/ 59 w 517"/>
                <a:gd name="T63" fmla="*/ 78 h 500"/>
                <a:gd name="T64" fmla="*/ 36 w 517"/>
                <a:gd name="T65" fmla="*/ 110 h 500"/>
                <a:gd name="T66" fmla="*/ 19 w 517"/>
                <a:gd name="T67" fmla="*/ 145 h 500"/>
                <a:gd name="T68" fmla="*/ 8 w 517"/>
                <a:gd name="T69" fmla="*/ 183 h 500"/>
                <a:gd name="T70" fmla="*/ 2 w 517"/>
                <a:gd name="T71" fmla="*/ 221 h 500"/>
                <a:gd name="T72" fmla="*/ 2 w 517"/>
                <a:gd name="T73" fmla="*/ 269 h 500"/>
                <a:gd name="T74" fmla="*/ 13 w 517"/>
                <a:gd name="T75" fmla="*/ 320 h 500"/>
                <a:gd name="T76" fmla="*/ 32 w 517"/>
                <a:gd name="T77" fmla="*/ 366 h 500"/>
                <a:gd name="T78" fmla="*/ 59 w 517"/>
                <a:gd name="T79" fmla="*/ 406 h 500"/>
                <a:gd name="T80" fmla="*/ 95 w 517"/>
                <a:gd name="T81" fmla="*/ 442 h 500"/>
                <a:gd name="T82" fmla="*/ 137 w 517"/>
                <a:gd name="T83" fmla="*/ 469 h 500"/>
                <a:gd name="T84" fmla="*/ 183 w 517"/>
                <a:gd name="T85" fmla="*/ 488 h 500"/>
                <a:gd name="T86" fmla="*/ 233 w 517"/>
                <a:gd name="T87" fmla="*/ 498 h 500"/>
                <a:gd name="T88" fmla="*/ 286 w 517"/>
                <a:gd name="T89" fmla="*/ 498 h 500"/>
                <a:gd name="T90" fmla="*/ 336 w 517"/>
                <a:gd name="T91" fmla="*/ 488 h 500"/>
                <a:gd name="T92" fmla="*/ 383 w 517"/>
                <a:gd name="T93" fmla="*/ 469 h 500"/>
                <a:gd name="T94" fmla="*/ 423 w 517"/>
                <a:gd name="T95" fmla="*/ 442 h 500"/>
                <a:gd name="T96" fmla="*/ 458 w 517"/>
                <a:gd name="T97" fmla="*/ 406 h 500"/>
                <a:gd name="T98" fmla="*/ 486 w 517"/>
                <a:gd name="T99" fmla="*/ 366 h 500"/>
                <a:gd name="T100" fmla="*/ 505 w 517"/>
                <a:gd name="T101" fmla="*/ 320 h 500"/>
                <a:gd name="T102" fmla="*/ 515 w 517"/>
                <a:gd name="T103" fmla="*/ 269 h 5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17"/>
                <a:gd name="T157" fmla="*/ 0 h 500"/>
                <a:gd name="T158" fmla="*/ 517 w 517"/>
                <a:gd name="T159" fmla="*/ 500 h 5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17" h="500">
                  <a:moveTo>
                    <a:pt x="517" y="242"/>
                  </a:moveTo>
                  <a:lnTo>
                    <a:pt x="517" y="225"/>
                  </a:lnTo>
                  <a:lnTo>
                    <a:pt x="515" y="210"/>
                  </a:lnTo>
                  <a:lnTo>
                    <a:pt x="511" y="204"/>
                  </a:lnTo>
                  <a:lnTo>
                    <a:pt x="505" y="196"/>
                  </a:lnTo>
                  <a:lnTo>
                    <a:pt x="509" y="219"/>
                  </a:lnTo>
                  <a:lnTo>
                    <a:pt x="509" y="242"/>
                  </a:lnTo>
                  <a:lnTo>
                    <a:pt x="509" y="267"/>
                  </a:lnTo>
                  <a:lnTo>
                    <a:pt x="505" y="292"/>
                  </a:lnTo>
                  <a:lnTo>
                    <a:pt x="498" y="318"/>
                  </a:lnTo>
                  <a:lnTo>
                    <a:pt x="490" y="341"/>
                  </a:lnTo>
                  <a:lnTo>
                    <a:pt x="479" y="362"/>
                  </a:lnTo>
                  <a:lnTo>
                    <a:pt x="467" y="383"/>
                  </a:lnTo>
                  <a:lnTo>
                    <a:pt x="452" y="402"/>
                  </a:lnTo>
                  <a:lnTo>
                    <a:pt x="435" y="419"/>
                  </a:lnTo>
                  <a:lnTo>
                    <a:pt x="418" y="435"/>
                  </a:lnTo>
                  <a:lnTo>
                    <a:pt x="399" y="450"/>
                  </a:lnTo>
                  <a:lnTo>
                    <a:pt x="378" y="463"/>
                  </a:lnTo>
                  <a:lnTo>
                    <a:pt x="357" y="473"/>
                  </a:lnTo>
                  <a:lnTo>
                    <a:pt x="334" y="482"/>
                  </a:lnTo>
                  <a:lnTo>
                    <a:pt x="309" y="488"/>
                  </a:lnTo>
                  <a:lnTo>
                    <a:pt x="284" y="492"/>
                  </a:lnTo>
                  <a:lnTo>
                    <a:pt x="259" y="492"/>
                  </a:lnTo>
                  <a:lnTo>
                    <a:pt x="233" y="492"/>
                  </a:lnTo>
                  <a:lnTo>
                    <a:pt x="208" y="488"/>
                  </a:lnTo>
                  <a:lnTo>
                    <a:pt x="185" y="482"/>
                  </a:lnTo>
                  <a:lnTo>
                    <a:pt x="162" y="473"/>
                  </a:lnTo>
                  <a:lnTo>
                    <a:pt x="139" y="463"/>
                  </a:lnTo>
                  <a:lnTo>
                    <a:pt x="118" y="450"/>
                  </a:lnTo>
                  <a:lnTo>
                    <a:pt x="99" y="435"/>
                  </a:lnTo>
                  <a:lnTo>
                    <a:pt x="82" y="419"/>
                  </a:lnTo>
                  <a:lnTo>
                    <a:pt x="65" y="402"/>
                  </a:lnTo>
                  <a:lnTo>
                    <a:pt x="50" y="383"/>
                  </a:lnTo>
                  <a:lnTo>
                    <a:pt x="38" y="362"/>
                  </a:lnTo>
                  <a:lnTo>
                    <a:pt x="27" y="341"/>
                  </a:lnTo>
                  <a:lnTo>
                    <a:pt x="19" y="318"/>
                  </a:lnTo>
                  <a:lnTo>
                    <a:pt x="13" y="292"/>
                  </a:lnTo>
                  <a:lnTo>
                    <a:pt x="8" y="267"/>
                  </a:lnTo>
                  <a:lnTo>
                    <a:pt x="8" y="242"/>
                  </a:lnTo>
                  <a:lnTo>
                    <a:pt x="8" y="221"/>
                  </a:lnTo>
                  <a:lnTo>
                    <a:pt x="10" y="202"/>
                  </a:lnTo>
                  <a:lnTo>
                    <a:pt x="15" y="181"/>
                  </a:lnTo>
                  <a:lnTo>
                    <a:pt x="21" y="162"/>
                  </a:lnTo>
                  <a:lnTo>
                    <a:pt x="27" y="143"/>
                  </a:lnTo>
                  <a:lnTo>
                    <a:pt x="36" y="126"/>
                  </a:lnTo>
                  <a:lnTo>
                    <a:pt x="46" y="110"/>
                  </a:lnTo>
                  <a:lnTo>
                    <a:pt x="57" y="93"/>
                  </a:lnTo>
                  <a:lnTo>
                    <a:pt x="69" y="78"/>
                  </a:lnTo>
                  <a:lnTo>
                    <a:pt x="84" y="63"/>
                  </a:lnTo>
                  <a:lnTo>
                    <a:pt x="97" y="51"/>
                  </a:lnTo>
                  <a:lnTo>
                    <a:pt x="114" y="38"/>
                  </a:lnTo>
                  <a:lnTo>
                    <a:pt x="128" y="28"/>
                  </a:lnTo>
                  <a:lnTo>
                    <a:pt x="147" y="17"/>
                  </a:lnTo>
                  <a:lnTo>
                    <a:pt x="164" y="11"/>
                  </a:lnTo>
                  <a:lnTo>
                    <a:pt x="183" y="2"/>
                  </a:lnTo>
                  <a:lnTo>
                    <a:pt x="174" y="2"/>
                  </a:lnTo>
                  <a:lnTo>
                    <a:pt x="166" y="0"/>
                  </a:lnTo>
                  <a:lnTo>
                    <a:pt x="149" y="9"/>
                  </a:lnTo>
                  <a:lnTo>
                    <a:pt x="130" y="17"/>
                  </a:lnTo>
                  <a:lnTo>
                    <a:pt x="116" y="28"/>
                  </a:lnTo>
                  <a:lnTo>
                    <a:pt x="99" y="38"/>
                  </a:lnTo>
                  <a:lnTo>
                    <a:pt x="84" y="51"/>
                  </a:lnTo>
                  <a:lnTo>
                    <a:pt x="71" y="65"/>
                  </a:lnTo>
                  <a:lnTo>
                    <a:pt x="59" y="78"/>
                  </a:lnTo>
                  <a:lnTo>
                    <a:pt x="46" y="95"/>
                  </a:lnTo>
                  <a:lnTo>
                    <a:pt x="36" y="110"/>
                  </a:lnTo>
                  <a:lnTo>
                    <a:pt x="27" y="126"/>
                  </a:lnTo>
                  <a:lnTo>
                    <a:pt x="19" y="145"/>
                  </a:lnTo>
                  <a:lnTo>
                    <a:pt x="13" y="164"/>
                  </a:lnTo>
                  <a:lnTo>
                    <a:pt x="8" y="183"/>
                  </a:lnTo>
                  <a:lnTo>
                    <a:pt x="4" y="202"/>
                  </a:lnTo>
                  <a:lnTo>
                    <a:pt x="2" y="221"/>
                  </a:lnTo>
                  <a:lnTo>
                    <a:pt x="0" y="242"/>
                  </a:lnTo>
                  <a:lnTo>
                    <a:pt x="2" y="269"/>
                  </a:lnTo>
                  <a:lnTo>
                    <a:pt x="6" y="295"/>
                  </a:lnTo>
                  <a:lnTo>
                    <a:pt x="13" y="320"/>
                  </a:lnTo>
                  <a:lnTo>
                    <a:pt x="21" y="343"/>
                  </a:lnTo>
                  <a:lnTo>
                    <a:pt x="32" y="366"/>
                  </a:lnTo>
                  <a:lnTo>
                    <a:pt x="44" y="387"/>
                  </a:lnTo>
                  <a:lnTo>
                    <a:pt x="59" y="406"/>
                  </a:lnTo>
                  <a:lnTo>
                    <a:pt x="76" y="425"/>
                  </a:lnTo>
                  <a:lnTo>
                    <a:pt x="95" y="442"/>
                  </a:lnTo>
                  <a:lnTo>
                    <a:pt x="114" y="456"/>
                  </a:lnTo>
                  <a:lnTo>
                    <a:pt x="137" y="469"/>
                  </a:lnTo>
                  <a:lnTo>
                    <a:pt x="158" y="479"/>
                  </a:lnTo>
                  <a:lnTo>
                    <a:pt x="183" y="488"/>
                  </a:lnTo>
                  <a:lnTo>
                    <a:pt x="206" y="494"/>
                  </a:lnTo>
                  <a:lnTo>
                    <a:pt x="233" y="498"/>
                  </a:lnTo>
                  <a:lnTo>
                    <a:pt x="259" y="500"/>
                  </a:lnTo>
                  <a:lnTo>
                    <a:pt x="286" y="498"/>
                  </a:lnTo>
                  <a:lnTo>
                    <a:pt x="311" y="494"/>
                  </a:lnTo>
                  <a:lnTo>
                    <a:pt x="336" y="488"/>
                  </a:lnTo>
                  <a:lnTo>
                    <a:pt x="360" y="479"/>
                  </a:lnTo>
                  <a:lnTo>
                    <a:pt x="383" y="469"/>
                  </a:lnTo>
                  <a:lnTo>
                    <a:pt x="404" y="456"/>
                  </a:lnTo>
                  <a:lnTo>
                    <a:pt x="423" y="442"/>
                  </a:lnTo>
                  <a:lnTo>
                    <a:pt x="442" y="425"/>
                  </a:lnTo>
                  <a:lnTo>
                    <a:pt x="458" y="406"/>
                  </a:lnTo>
                  <a:lnTo>
                    <a:pt x="473" y="387"/>
                  </a:lnTo>
                  <a:lnTo>
                    <a:pt x="486" y="366"/>
                  </a:lnTo>
                  <a:lnTo>
                    <a:pt x="496" y="343"/>
                  </a:lnTo>
                  <a:lnTo>
                    <a:pt x="505" y="320"/>
                  </a:lnTo>
                  <a:lnTo>
                    <a:pt x="513" y="295"/>
                  </a:lnTo>
                  <a:lnTo>
                    <a:pt x="515" y="269"/>
                  </a:lnTo>
                  <a:lnTo>
                    <a:pt x="517" y="242"/>
                  </a:lnTo>
                  <a:close/>
                </a:path>
              </a:pathLst>
            </a:custGeom>
            <a:solidFill>
              <a:srgbClr val="EF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7" name="Freeform 818"/>
            <p:cNvSpPr>
              <a:spLocks/>
            </p:cNvSpPr>
            <p:nvPr/>
          </p:nvSpPr>
          <p:spPr bwMode="auto">
            <a:xfrm>
              <a:off x="4458" y="1754"/>
              <a:ext cx="509" cy="494"/>
            </a:xfrm>
            <a:custGeom>
              <a:avLst/>
              <a:gdLst>
                <a:gd name="T0" fmla="*/ 509 w 509"/>
                <a:gd name="T1" fmla="*/ 221 h 494"/>
                <a:gd name="T2" fmla="*/ 501 w 509"/>
                <a:gd name="T3" fmla="*/ 194 h 494"/>
                <a:gd name="T4" fmla="*/ 501 w 509"/>
                <a:gd name="T5" fmla="*/ 213 h 494"/>
                <a:gd name="T6" fmla="*/ 501 w 509"/>
                <a:gd name="T7" fmla="*/ 265 h 494"/>
                <a:gd name="T8" fmla="*/ 490 w 509"/>
                <a:gd name="T9" fmla="*/ 314 h 494"/>
                <a:gd name="T10" fmla="*/ 471 w 509"/>
                <a:gd name="T11" fmla="*/ 358 h 494"/>
                <a:gd name="T12" fmla="*/ 446 w 509"/>
                <a:gd name="T13" fmla="*/ 398 h 494"/>
                <a:gd name="T14" fmla="*/ 412 w 509"/>
                <a:gd name="T15" fmla="*/ 431 h 494"/>
                <a:gd name="T16" fmla="*/ 372 w 509"/>
                <a:gd name="T17" fmla="*/ 456 h 494"/>
                <a:gd name="T18" fmla="*/ 328 w 509"/>
                <a:gd name="T19" fmla="*/ 475 h 494"/>
                <a:gd name="T20" fmla="*/ 280 w 509"/>
                <a:gd name="T21" fmla="*/ 486 h 494"/>
                <a:gd name="T22" fmla="*/ 229 w 509"/>
                <a:gd name="T23" fmla="*/ 486 h 494"/>
                <a:gd name="T24" fmla="*/ 181 w 509"/>
                <a:gd name="T25" fmla="*/ 475 h 494"/>
                <a:gd name="T26" fmla="*/ 137 w 509"/>
                <a:gd name="T27" fmla="*/ 456 h 494"/>
                <a:gd name="T28" fmla="*/ 97 w 509"/>
                <a:gd name="T29" fmla="*/ 431 h 494"/>
                <a:gd name="T30" fmla="*/ 65 w 509"/>
                <a:gd name="T31" fmla="*/ 398 h 494"/>
                <a:gd name="T32" fmla="*/ 38 w 509"/>
                <a:gd name="T33" fmla="*/ 358 h 494"/>
                <a:gd name="T34" fmla="*/ 19 w 509"/>
                <a:gd name="T35" fmla="*/ 314 h 494"/>
                <a:gd name="T36" fmla="*/ 9 w 509"/>
                <a:gd name="T37" fmla="*/ 265 h 494"/>
                <a:gd name="T38" fmla="*/ 9 w 509"/>
                <a:gd name="T39" fmla="*/ 219 h 494"/>
                <a:gd name="T40" fmla="*/ 15 w 509"/>
                <a:gd name="T41" fmla="*/ 179 h 494"/>
                <a:gd name="T42" fmla="*/ 30 w 509"/>
                <a:gd name="T43" fmla="*/ 141 h 494"/>
                <a:gd name="T44" fmla="*/ 49 w 509"/>
                <a:gd name="T45" fmla="*/ 106 h 494"/>
                <a:gd name="T46" fmla="*/ 72 w 509"/>
                <a:gd name="T47" fmla="*/ 74 h 494"/>
                <a:gd name="T48" fmla="*/ 99 w 509"/>
                <a:gd name="T49" fmla="*/ 49 h 494"/>
                <a:gd name="T50" fmla="*/ 133 w 509"/>
                <a:gd name="T51" fmla="*/ 26 h 494"/>
                <a:gd name="T52" fmla="*/ 168 w 509"/>
                <a:gd name="T53" fmla="*/ 9 h 494"/>
                <a:gd name="T54" fmla="*/ 179 w 509"/>
                <a:gd name="T55" fmla="*/ 0 h 494"/>
                <a:gd name="T56" fmla="*/ 152 w 509"/>
                <a:gd name="T57" fmla="*/ 7 h 494"/>
                <a:gd name="T58" fmla="*/ 118 w 509"/>
                <a:gd name="T59" fmla="*/ 26 h 494"/>
                <a:gd name="T60" fmla="*/ 86 w 509"/>
                <a:gd name="T61" fmla="*/ 49 h 494"/>
                <a:gd name="T62" fmla="*/ 61 w 509"/>
                <a:gd name="T63" fmla="*/ 76 h 494"/>
                <a:gd name="T64" fmla="*/ 38 w 509"/>
                <a:gd name="T65" fmla="*/ 108 h 494"/>
                <a:gd name="T66" fmla="*/ 19 w 509"/>
                <a:gd name="T67" fmla="*/ 143 h 494"/>
                <a:gd name="T68" fmla="*/ 6 w 509"/>
                <a:gd name="T69" fmla="*/ 179 h 494"/>
                <a:gd name="T70" fmla="*/ 0 w 509"/>
                <a:gd name="T71" fmla="*/ 219 h 494"/>
                <a:gd name="T72" fmla="*/ 2 w 509"/>
                <a:gd name="T73" fmla="*/ 265 h 494"/>
                <a:gd name="T74" fmla="*/ 13 w 509"/>
                <a:gd name="T75" fmla="*/ 316 h 494"/>
                <a:gd name="T76" fmla="*/ 32 w 509"/>
                <a:gd name="T77" fmla="*/ 362 h 494"/>
                <a:gd name="T78" fmla="*/ 59 w 509"/>
                <a:gd name="T79" fmla="*/ 402 h 494"/>
                <a:gd name="T80" fmla="*/ 93 w 509"/>
                <a:gd name="T81" fmla="*/ 438 h 494"/>
                <a:gd name="T82" fmla="*/ 133 w 509"/>
                <a:gd name="T83" fmla="*/ 465 h 494"/>
                <a:gd name="T84" fmla="*/ 179 w 509"/>
                <a:gd name="T85" fmla="*/ 484 h 494"/>
                <a:gd name="T86" fmla="*/ 229 w 509"/>
                <a:gd name="T87" fmla="*/ 494 h 494"/>
                <a:gd name="T88" fmla="*/ 282 w 509"/>
                <a:gd name="T89" fmla="*/ 494 h 494"/>
                <a:gd name="T90" fmla="*/ 330 w 509"/>
                <a:gd name="T91" fmla="*/ 484 h 494"/>
                <a:gd name="T92" fmla="*/ 377 w 509"/>
                <a:gd name="T93" fmla="*/ 465 h 494"/>
                <a:gd name="T94" fmla="*/ 417 w 509"/>
                <a:gd name="T95" fmla="*/ 438 h 494"/>
                <a:gd name="T96" fmla="*/ 452 w 509"/>
                <a:gd name="T97" fmla="*/ 402 h 494"/>
                <a:gd name="T98" fmla="*/ 480 w 509"/>
                <a:gd name="T99" fmla="*/ 362 h 494"/>
                <a:gd name="T100" fmla="*/ 499 w 509"/>
                <a:gd name="T101" fmla="*/ 316 h 494"/>
                <a:gd name="T102" fmla="*/ 509 w 509"/>
                <a:gd name="T103" fmla="*/ 265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9"/>
                <a:gd name="T157" fmla="*/ 0 h 494"/>
                <a:gd name="T158" fmla="*/ 509 w 509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9" h="494">
                  <a:moveTo>
                    <a:pt x="509" y="240"/>
                  </a:moveTo>
                  <a:lnTo>
                    <a:pt x="509" y="221"/>
                  </a:lnTo>
                  <a:lnTo>
                    <a:pt x="507" y="202"/>
                  </a:lnTo>
                  <a:lnTo>
                    <a:pt x="501" y="194"/>
                  </a:lnTo>
                  <a:lnTo>
                    <a:pt x="496" y="187"/>
                  </a:lnTo>
                  <a:lnTo>
                    <a:pt x="501" y="213"/>
                  </a:lnTo>
                  <a:lnTo>
                    <a:pt x="503" y="240"/>
                  </a:lnTo>
                  <a:lnTo>
                    <a:pt x="501" y="265"/>
                  </a:lnTo>
                  <a:lnTo>
                    <a:pt x="496" y="290"/>
                  </a:lnTo>
                  <a:lnTo>
                    <a:pt x="490" y="314"/>
                  </a:lnTo>
                  <a:lnTo>
                    <a:pt x="482" y="337"/>
                  </a:lnTo>
                  <a:lnTo>
                    <a:pt x="471" y="358"/>
                  </a:lnTo>
                  <a:lnTo>
                    <a:pt x="461" y="379"/>
                  </a:lnTo>
                  <a:lnTo>
                    <a:pt x="446" y="398"/>
                  </a:lnTo>
                  <a:lnTo>
                    <a:pt x="429" y="414"/>
                  </a:lnTo>
                  <a:lnTo>
                    <a:pt x="412" y="431"/>
                  </a:lnTo>
                  <a:lnTo>
                    <a:pt x="393" y="446"/>
                  </a:lnTo>
                  <a:lnTo>
                    <a:pt x="372" y="456"/>
                  </a:lnTo>
                  <a:lnTo>
                    <a:pt x="351" y="467"/>
                  </a:lnTo>
                  <a:lnTo>
                    <a:pt x="328" y="475"/>
                  </a:lnTo>
                  <a:lnTo>
                    <a:pt x="305" y="482"/>
                  </a:lnTo>
                  <a:lnTo>
                    <a:pt x="280" y="486"/>
                  </a:lnTo>
                  <a:lnTo>
                    <a:pt x="255" y="488"/>
                  </a:lnTo>
                  <a:lnTo>
                    <a:pt x="229" y="486"/>
                  </a:lnTo>
                  <a:lnTo>
                    <a:pt x="204" y="482"/>
                  </a:lnTo>
                  <a:lnTo>
                    <a:pt x="181" y="475"/>
                  </a:lnTo>
                  <a:lnTo>
                    <a:pt x="158" y="467"/>
                  </a:lnTo>
                  <a:lnTo>
                    <a:pt x="137" y="456"/>
                  </a:lnTo>
                  <a:lnTo>
                    <a:pt x="116" y="446"/>
                  </a:lnTo>
                  <a:lnTo>
                    <a:pt x="97" y="431"/>
                  </a:lnTo>
                  <a:lnTo>
                    <a:pt x="80" y="414"/>
                  </a:lnTo>
                  <a:lnTo>
                    <a:pt x="65" y="398"/>
                  </a:lnTo>
                  <a:lnTo>
                    <a:pt x="51" y="379"/>
                  </a:lnTo>
                  <a:lnTo>
                    <a:pt x="38" y="358"/>
                  </a:lnTo>
                  <a:lnTo>
                    <a:pt x="28" y="337"/>
                  </a:lnTo>
                  <a:lnTo>
                    <a:pt x="19" y="314"/>
                  </a:lnTo>
                  <a:lnTo>
                    <a:pt x="13" y="290"/>
                  </a:lnTo>
                  <a:lnTo>
                    <a:pt x="9" y="265"/>
                  </a:lnTo>
                  <a:lnTo>
                    <a:pt x="9" y="240"/>
                  </a:lnTo>
                  <a:lnTo>
                    <a:pt x="9" y="219"/>
                  </a:lnTo>
                  <a:lnTo>
                    <a:pt x="11" y="198"/>
                  </a:lnTo>
                  <a:lnTo>
                    <a:pt x="15" y="179"/>
                  </a:lnTo>
                  <a:lnTo>
                    <a:pt x="21" y="160"/>
                  </a:lnTo>
                  <a:lnTo>
                    <a:pt x="30" y="141"/>
                  </a:lnTo>
                  <a:lnTo>
                    <a:pt x="38" y="122"/>
                  </a:lnTo>
                  <a:lnTo>
                    <a:pt x="49" y="106"/>
                  </a:lnTo>
                  <a:lnTo>
                    <a:pt x="59" y="91"/>
                  </a:lnTo>
                  <a:lnTo>
                    <a:pt x="72" y="74"/>
                  </a:lnTo>
                  <a:lnTo>
                    <a:pt x="84" y="61"/>
                  </a:lnTo>
                  <a:lnTo>
                    <a:pt x="99" y="49"/>
                  </a:lnTo>
                  <a:lnTo>
                    <a:pt x="116" y="36"/>
                  </a:lnTo>
                  <a:lnTo>
                    <a:pt x="133" y="26"/>
                  </a:lnTo>
                  <a:lnTo>
                    <a:pt x="149" y="17"/>
                  </a:lnTo>
                  <a:lnTo>
                    <a:pt x="168" y="9"/>
                  </a:lnTo>
                  <a:lnTo>
                    <a:pt x="187" y="3"/>
                  </a:lnTo>
                  <a:lnTo>
                    <a:pt x="179" y="0"/>
                  </a:lnTo>
                  <a:lnTo>
                    <a:pt x="170" y="0"/>
                  </a:lnTo>
                  <a:lnTo>
                    <a:pt x="152" y="7"/>
                  </a:lnTo>
                  <a:lnTo>
                    <a:pt x="135" y="15"/>
                  </a:lnTo>
                  <a:lnTo>
                    <a:pt x="118" y="26"/>
                  </a:lnTo>
                  <a:lnTo>
                    <a:pt x="101" y="36"/>
                  </a:lnTo>
                  <a:lnTo>
                    <a:pt x="86" y="49"/>
                  </a:lnTo>
                  <a:lnTo>
                    <a:pt x="74" y="61"/>
                  </a:lnTo>
                  <a:lnTo>
                    <a:pt x="61" y="76"/>
                  </a:lnTo>
                  <a:lnTo>
                    <a:pt x="49" y="91"/>
                  </a:lnTo>
                  <a:lnTo>
                    <a:pt x="38" y="108"/>
                  </a:lnTo>
                  <a:lnTo>
                    <a:pt x="28" y="124"/>
                  </a:lnTo>
                  <a:lnTo>
                    <a:pt x="19" y="143"/>
                  </a:lnTo>
                  <a:lnTo>
                    <a:pt x="13" y="160"/>
                  </a:lnTo>
                  <a:lnTo>
                    <a:pt x="6" y="179"/>
                  </a:lnTo>
                  <a:lnTo>
                    <a:pt x="4" y="200"/>
                  </a:lnTo>
                  <a:lnTo>
                    <a:pt x="0" y="219"/>
                  </a:lnTo>
                  <a:lnTo>
                    <a:pt x="0" y="240"/>
                  </a:lnTo>
                  <a:lnTo>
                    <a:pt x="2" y="265"/>
                  </a:lnTo>
                  <a:lnTo>
                    <a:pt x="6" y="293"/>
                  </a:lnTo>
                  <a:lnTo>
                    <a:pt x="13" y="316"/>
                  </a:lnTo>
                  <a:lnTo>
                    <a:pt x="21" y="339"/>
                  </a:lnTo>
                  <a:lnTo>
                    <a:pt x="32" y="362"/>
                  </a:lnTo>
                  <a:lnTo>
                    <a:pt x="44" y="383"/>
                  </a:lnTo>
                  <a:lnTo>
                    <a:pt x="59" y="402"/>
                  </a:lnTo>
                  <a:lnTo>
                    <a:pt x="76" y="421"/>
                  </a:lnTo>
                  <a:lnTo>
                    <a:pt x="93" y="438"/>
                  </a:lnTo>
                  <a:lnTo>
                    <a:pt x="112" y="452"/>
                  </a:lnTo>
                  <a:lnTo>
                    <a:pt x="133" y="465"/>
                  </a:lnTo>
                  <a:lnTo>
                    <a:pt x="156" y="475"/>
                  </a:lnTo>
                  <a:lnTo>
                    <a:pt x="179" y="484"/>
                  </a:lnTo>
                  <a:lnTo>
                    <a:pt x="204" y="490"/>
                  </a:lnTo>
                  <a:lnTo>
                    <a:pt x="229" y="494"/>
                  </a:lnTo>
                  <a:lnTo>
                    <a:pt x="255" y="494"/>
                  </a:lnTo>
                  <a:lnTo>
                    <a:pt x="282" y="494"/>
                  </a:lnTo>
                  <a:lnTo>
                    <a:pt x="307" y="490"/>
                  </a:lnTo>
                  <a:lnTo>
                    <a:pt x="330" y="484"/>
                  </a:lnTo>
                  <a:lnTo>
                    <a:pt x="353" y="475"/>
                  </a:lnTo>
                  <a:lnTo>
                    <a:pt x="377" y="465"/>
                  </a:lnTo>
                  <a:lnTo>
                    <a:pt x="398" y="452"/>
                  </a:lnTo>
                  <a:lnTo>
                    <a:pt x="417" y="438"/>
                  </a:lnTo>
                  <a:lnTo>
                    <a:pt x="435" y="421"/>
                  </a:lnTo>
                  <a:lnTo>
                    <a:pt x="452" y="402"/>
                  </a:lnTo>
                  <a:lnTo>
                    <a:pt x="467" y="383"/>
                  </a:lnTo>
                  <a:lnTo>
                    <a:pt x="480" y="362"/>
                  </a:lnTo>
                  <a:lnTo>
                    <a:pt x="490" y="339"/>
                  </a:lnTo>
                  <a:lnTo>
                    <a:pt x="499" y="316"/>
                  </a:lnTo>
                  <a:lnTo>
                    <a:pt x="505" y="293"/>
                  </a:lnTo>
                  <a:lnTo>
                    <a:pt x="509" y="265"/>
                  </a:lnTo>
                  <a:lnTo>
                    <a:pt x="509" y="240"/>
                  </a:lnTo>
                  <a:close/>
                </a:path>
              </a:pathLst>
            </a:custGeom>
            <a:solidFill>
              <a:srgbClr val="EF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8" name="Freeform 819"/>
            <p:cNvSpPr>
              <a:spLocks/>
            </p:cNvSpPr>
            <p:nvPr/>
          </p:nvSpPr>
          <p:spPr bwMode="auto">
            <a:xfrm>
              <a:off x="4462" y="1754"/>
              <a:ext cx="501" cy="490"/>
            </a:xfrm>
            <a:custGeom>
              <a:avLst/>
              <a:gdLst>
                <a:gd name="T0" fmla="*/ 501 w 501"/>
                <a:gd name="T1" fmla="*/ 217 h 490"/>
                <a:gd name="T2" fmla="*/ 492 w 501"/>
                <a:gd name="T3" fmla="*/ 187 h 490"/>
                <a:gd name="T4" fmla="*/ 492 w 501"/>
                <a:gd name="T5" fmla="*/ 211 h 490"/>
                <a:gd name="T6" fmla="*/ 492 w 501"/>
                <a:gd name="T7" fmla="*/ 265 h 490"/>
                <a:gd name="T8" fmla="*/ 484 w 501"/>
                <a:gd name="T9" fmla="*/ 311 h 490"/>
                <a:gd name="T10" fmla="*/ 465 w 501"/>
                <a:gd name="T11" fmla="*/ 356 h 490"/>
                <a:gd name="T12" fmla="*/ 438 w 501"/>
                <a:gd name="T13" fmla="*/ 395 h 490"/>
                <a:gd name="T14" fmla="*/ 406 w 501"/>
                <a:gd name="T15" fmla="*/ 427 h 490"/>
                <a:gd name="T16" fmla="*/ 366 w 501"/>
                <a:gd name="T17" fmla="*/ 454 h 490"/>
                <a:gd name="T18" fmla="*/ 324 w 501"/>
                <a:gd name="T19" fmla="*/ 473 h 490"/>
                <a:gd name="T20" fmla="*/ 276 w 501"/>
                <a:gd name="T21" fmla="*/ 482 h 490"/>
                <a:gd name="T22" fmla="*/ 225 w 501"/>
                <a:gd name="T23" fmla="*/ 482 h 490"/>
                <a:gd name="T24" fmla="*/ 179 w 501"/>
                <a:gd name="T25" fmla="*/ 473 h 490"/>
                <a:gd name="T26" fmla="*/ 135 w 501"/>
                <a:gd name="T27" fmla="*/ 454 h 490"/>
                <a:gd name="T28" fmla="*/ 97 w 501"/>
                <a:gd name="T29" fmla="*/ 427 h 490"/>
                <a:gd name="T30" fmla="*/ 63 w 501"/>
                <a:gd name="T31" fmla="*/ 395 h 490"/>
                <a:gd name="T32" fmla="*/ 36 w 501"/>
                <a:gd name="T33" fmla="*/ 356 h 490"/>
                <a:gd name="T34" fmla="*/ 19 w 501"/>
                <a:gd name="T35" fmla="*/ 311 h 490"/>
                <a:gd name="T36" fmla="*/ 9 w 501"/>
                <a:gd name="T37" fmla="*/ 265 h 490"/>
                <a:gd name="T38" fmla="*/ 9 w 501"/>
                <a:gd name="T39" fmla="*/ 219 h 490"/>
                <a:gd name="T40" fmla="*/ 15 w 501"/>
                <a:gd name="T41" fmla="*/ 179 h 490"/>
                <a:gd name="T42" fmla="*/ 30 w 501"/>
                <a:gd name="T43" fmla="*/ 139 h 490"/>
                <a:gd name="T44" fmla="*/ 49 w 501"/>
                <a:gd name="T45" fmla="*/ 106 h 490"/>
                <a:gd name="T46" fmla="*/ 74 w 501"/>
                <a:gd name="T47" fmla="*/ 74 h 490"/>
                <a:gd name="T48" fmla="*/ 103 w 501"/>
                <a:gd name="T49" fmla="*/ 47 h 490"/>
                <a:gd name="T50" fmla="*/ 137 w 501"/>
                <a:gd name="T51" fmla="*/ 26 h 490"/>
                <a:gd name="T52" fmla="*/ 173 w 501"/>
                <a:gd name="T53" fmla="*/ 9 h 490"/>
                <a:gd name="T54" fmla="*/ 183 w 501"/>
                <a:gd name="T55" fmla="*/ 3 h 490"/>
                <a:gd name="T56" fmla="*/ 156 w 501"/>
                <a:gd name="T57" fmla="*/ 9 h 490"/>
                <a:gd name="T58" fmla="*/ 120 w 501"/>
                <a:gd name="T59" fmla="*/ 26 h 490"/>
                <a:gd name="T60" fmla="*/ 89 w 501"/>
                <a:gd name="T61" fmla="*/ 49 h 490"/>
                <a:gd name="T62" fmla="*/ 61 w 501"/>
                <a:gd name="T63" fmla="*/ 76 h 490"/>
                <a:gd name="T64" fmla="*/ 38 w 501"/>
                <a:gd name="T65" fmla="*/ 108 h 490"/>
                <a:gd name="T66" fmla="*/ 19 w 501"/>
                <a:gd name="T67" fmla="*/ 141 h 490"/>
                <a:gd name="T68" fmla="*/ 7 w 501"/>
                <a:gd name="T69" fmla="*/ 179 h 490"/>
                <a:gd name="T70" fmla="*/ 0 w 501"/>
                <a:gd name="T71" fmla="*/ 219 h 490"/>
                <a:gd name="T72" fmla="*/ 0 w 501"/>
                <a:gd name="T73" fmla="*/ 265 h 490"/>
                <a:gd name="T74" fmla="*/ 11 w 501"/>
                <a:gd name="T75" fmla="*/ 316 h 490"/>
                <a:gd name="T76" fmla="*/ 30 w 501"/>
                <a:gd name="T77" fmla="*/ 360 h 490"/>
                <a:gd name="T78" fmla="*/ 57 w 501"/>
                <a:gd name="T79" fmla="*/ 400 h 490"/>
                <a:gd name="T80" fmla="*/ 91 w 501"/>
                <a:gd name="T81" fmla="*/ 433 h 490"/>
                <a:gd name="T82" fmla="*/ 131 w 501"/>
                <a:gd name="T83" fmla="*/ 461 h 490"/>
                <a:gd name="T84" fmla="*/ 177 w 501"/>
                <a:gd name="T85" fmla="*/ 480 h 490"/>
                <a:gd name="T86" fmla="*/ 225 w 501"/>
                <a:gd name="T87" fmla="*/ 490 h 490"/>
                <a:gd name="T88" fmla="*/ 276 w 501"/>
                <a:gd name="T89" fmla="*/ 490 h 490"/>
                <a:gd name="T90" fmla="*/ 326 w 501"/>
                <a:gd name="T91" fmla="*/ 480 h 490"/>
                <a:gd name="T92" fmla="*/ 370 w 501"/>
                <a:gd name="T93" fmla="*/ 461 h 490"/>
                <a:gd name="T94" fmla="*/ 410 w 501"/>
                <a:gd name="T95" fmla="*/ 433 h 490"/>
                <a:gd name="T96" fmla="*/ 444 w 501"/>
                <a:gd name="T97" fmla="*/ 400 h 490"/>
                <a:gd name="T98" fmla="*/ 471 w 501"/>
                <a:gd name="T99" fmla="*/ 360 h 490"/>
                <a:gd name="T100" fmla="*/ 490 w 501"/>
                <a:gd name="T101" fmla="*/ 316 h 490"/>
                <a:gd name="T102" fmla="*/ 501 w 501"/>
                <a:gd name="T103" fmla="*/ 265 h 4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1"/>
                <a:gd name="T157" fmla="*/ 0 h 490"/>
                <a:gd name="T158" fmla="*/ 501 w 501"/>
                <a:gd name="T159" fmla="*/ 490 h 4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1" h="490">
                  <a:moveTo>
                    <a:pt x="501" y="240"/>
                  </a:moveTo>
                  <a:lnTo>
                    <a:pt x="501" y="217"/>
                  </a:lnTo>
                  <a:lnTo>
                    <a:pt x="497" y="194"/>
                  </a:lnTo>
                  <a:lnTo>
                    <a:pt x="492" y="187"/>
                  </a:lnTo>
                  <a:lnTo>
                    <a:pt x="486" y="181"/>
                  </a:lnTo>
                  <a:lnTo>
                    <a:pt x="492" y="211"/>
                  </a:lnTo>
                  <a:lnTo>
                    <a:pt x="495" y="240"/>
                  </a:lnTo>
                  <a:lnTo>
                    <a:pt x="492" y="265"/>
                  </a:lnTo>
                  <a:lnTo>
                    <a:pt x="488" y="288"/>
                  </a:lnTo>
                  <a:lnTo>
                    <a:pt x="484" y="311"/>
                  </a:lnTo>
                  <a:lnTo>
                    <a:pt x="476" y="335"/>
                  </a:lnTo>
                  <a:lnTo>
                    <a:pt x="465" y="356"/>
                  </a:lnTo>
                  <a:lnTo>
                    <a:pt x="452" y="377"/>
                  </a:lnTo>
                  <a:lnTo>
                    <a:pt x="438" y="395"/>
                  </a:lnTo>
                  <a:lnTo>
                    <a:pt x="423" y="412"/>
                  </a:lnTo>
                  <a:lnTo>
                    <a:pt x="406" y="427"/>
                  </a:lnTo>
                  <a:lnTo>
                    <a:pt x="387" y="442"/>
                  </a:lnTo>
                  <a:lnTo>
                    <a:pt x="366" y="454"/>
                  </a:lnTo>
                  <a:lnTo>
                    <a:pt x="345" y="465"/>
                  </a:lnTo>
                  <a:lnTo>
                    <a:pt x="324" y="473"/>
                  </a:lnTo>
                  <a:lnTo>
                    <a:pt x="299" y="477"/>
                  </a:lnTo>
                  <a:lnTo>
                    <a:pt x="276" y="482"/>
                  </a:lnTo>
                  <a:lnTo>
                    <a:pt x="251" y="484"/>
                  </a:lnTo>
                  <a:lnTo>
                    <a:pt x="225" y="482"/>
                  </a:lnTo>
                  <a:lnTo>
                    <a:pt x="202" y="477"/>
                  </a:lnTo>
                  <a:lnTo>
                    <a:pt x="179" y="473"/>
                  </a:lnTo>
                  <a:lnTo>
                    <a:pt x="156" y="465"/>
                  </a:lnTo>
                  <a:lnTo>
                    <a:pt x="135" y="454"/>
                  </a:lnTo>
                  <a:lnTo>
                    <a:pt x="114" y="442"/>
                  </a:lnTo>
                  <a:lnTo>
                    <a:pt x="97" y="427"/>
                  </a:lnTo>
                  <a:lnTo>
                    <a:pt x="78" y="412"/>
                  </a:lnTo>
                  <a:lnTo>
                    <a:pt x="63" y="395"/>
                  </a:lnTo>
                  <a:lnTo>
                    <a:pt x="49" y="377"/>
                  </a:lnTo>
                  <a:lnTo>
                    <a:pt x="36" y="356"/>
                  </a:lnTo>
                  <a:lnTo>
                    <a:pt x="28" y="335"/>
                  </a:lnTo>
                  <a:lnTo>
                    <a:pt x="19" y="311"/>
                  </a:lnTo>
                  <a:lnTo>
                    <a:pt x="13" y="288"/>
                  </a:lnTo>
                  <a:lnTo>
                    <a:pt x="9" y="265"/>
                  </a:lnTo>
                  <a:lnTo>
                    <a:pt x="7" y="240"/>
                  </a:lnTo>
                  <a:lnTo>
                    <a:pt x="9" y="219"/>
                  </a:lnTo>
                  <a:lnTo>
                    <a:pt x="11" y="198"/>
                  </a:lnTo>
                  <a:lnTo>
                    <a:pt x="15" y="179"/>
                  </a:lnTo>
                  <a:lnTo>
                    <a:pt x="21" y="158"/>
                  </a:lnTo>
                  <a:lnTo>
                    <a:pt x="30" y="139"/>
                  </a:lnTo>
                  <a:lnTo>
                    <a:pt x="38" y="122"/>
                  </a:lnTo>
                  <a:lnTo>
                    <a:pt x="49" y="106"/>
                  </a:lnTo>
                  <a:lnTo>
                    <a:pt x="61" y="89"/>
                  </a:lnTo>
                  <a:lnTo>
                    <a:pt x="74" y="74"/>
                  </a:lnTo>
                  <a:lnTo>
                    <a:pt x="87" y="59"/>
                  </a:lnTo>
                  <a:lnTo>
                    <a:pt x="103" y="47"/>
                  </a:lnTo>
                  <a:lnTo>
                    <a:pt x="118" y="36"/>
                  </a:lnTo>
                  <a:lnTo>
                    <a:pt x="137" y="26"/>
                  </a:lnTo>
                  <a:lnTo>
                    <a:pt x="154" y="17"/>
                  </a:lnTo>
                  <a:lnTo>
                    <a:pt x="173" y="9"/>
                  </a:lnTo>
                  <a:lnTo>
                    <a:pt x="192" y="5"/>
                  </a:lnTo>
                  <a:lnTo>
                    <a:pt x="183" y="3"/>
                  </a:lnTo>
                  <a:lnTo>
                    <a:pt x="175" y="0"/>
                  </a:lnTo>
                  <a:lnTo>
                    <a:pt x="156" y="9"/>
                  </a:lnTo>
                  <a:lnTo>
                    <a:pt x="139" y="15"/>
                  </a:lnTo>
                  <a:lnTo>
                    <a:pt x="120" y="26"/>
                  </a:lnTo>
                  <a:lnTo>
                    <a:pt x="106" y="36"/>
                  </a:lnTo>
                  <a:lnTo>
                    <a:pt x="89" y="49"/>
                  </a:lnTo>
                  <a:lnTo>
                    <a:pt x="76" y="61"/>
                  </a:lnTo>
                  <a:lnTo>
                    <a:pt x="61" y="76"/>
                  </a:lnTo>
                  <a:lnTo>
                    <a:pt x="49" y="91"/>
                  </a:lnTo>
                  <a:lnTo>
                    <a:pt x="38" y="108"/>
                  </a:lnTo>
                  <a:lnTo>
                    <a:pt x="28" y="124"/>
                  </a:lnTo>
                  <a:lnTo>
                    <a:pt x="19" y="141"/>
                  </a:lnTo>
                  <a:lnTo>
                    <a:pt x="13" y="160"/>
                  </a:lnTo>
                  <a:lnTo>
                    <a:pt x="7" y="179"/>
                  </a:lnTo>
                  <a:lnTo>
                    <a:pt x="2" y="200"/>
                  </a:lnTo>
                  <a:lnTo>
                    <a:pt x="0" y="219"/>
                  </a:lnTo>
                  <a:lnTo>
                    <a:pt x="0" y="240"/>
                  </a:lnTo>
                  <a:lnTo>
                    <a:pt x="0" y="265"/>
                  </a:lnTo>
                  <a:lnTo>
                    <a:pt x="5" y="290"/>
                  </a:lnTo>
                  <a:lnTo>
                    <a:pt x="11" y="316"/>
                  </a:lnTo>
                  <a:lnTo>
                    <a:pt x="19" y="339"/>
                  </a:lnTo>
                  <a:lnTo>
                    <a:pt x="30" y="360"/>
                  </a:lnTo>
                  <a:lnTo>
                    <a:pt x="42" y="381"/>
                  </a:lnTo>
                  <a:lnTo>
                    <a:pt x="57" y="400"/>
                  </a:lnTo>
                  <a:lnTo>
                    <a:pt x="74" y="417"/>
                  </a:lnTo>
                  <a:lnTo>
                    <a:pt x="91" y="433"/>
                  </a:lnTo>
                  <a:lnTo>
                    <a:pt x="110" y="448"/>
                  </a:lnTo>
                  <a:lnTo>
                    <a:pt x="131" y="461"/>
                  </a:lnTo>
                  <a:lnTo>
                    <a:pt x="154" y="471"/>
                  </a:lnTo>
                  <a:lnTo>
                    <a:pt x="177" y="480"/>
                  </a:lnTo>
                  <a:lnTo>
                    <a:pt x="200" y="486"/>
                  </a:lnTo>
                  <a:lnTo>
                    <a:pt x="225" y="490"/>
                  </a:lnTo>
                  <a:lnTo>
                    <a:pt x="251" y="490"/>
                  </a:lnTo>
                  <a:lnTo>
                    <a:pt x="276" y="490"/>
                  </a:lnTo>
                  <a:lnTo>
                    <a:pt x="301" y="486"/>
                  </a:lnTo>
                  <a:lnTo>
                    <a:pt x="326" y="480"/>
                  </a:lnTo>
                  <a:lnTo>
                    <a:pt x="349" y="471"/>
                  </a:lnTo>
                  <a:lnTo>
                    <a:pt x="370" y="461"/>
                  </a:lnTo>
                  <a:lnTo>
                    <a:pt x="391" y="448"/>
                  </a:lnTo>
                  <a:lnTo>
                    <a:pt x="410" y="433"/>
                  </a:lnTo>
                  <a:lnTo>
                    <a:pt x="427" y="417"/>
                  </a:lnTo>
                  <a:lnTo>
                    <a:pt x="444" y="400"/>
                  </a:lnTo>
                  <a:lnTo>
                    <a:pt x="459" y="381"/>
                  </a:lnTo>
                  <a:lnTo>
                    <a:pt x="471" y="360"/>
                  </a:lnTo>
                  <a:lnTo>
                    <a:pt x="482" y="339"/>
                  </a:lnTo>
                  <a:lnTo>
                    <a:pt x="490" y="316"/>
                  </a:lnTo>
                  <a:lnTo>
                    <a:pt x="497" y="290"/>
                  </a:lnTo>
                  <a:lnTo>
                    <a:pt x="501" y="265"/>
                  </a:lnTo>
                  <a:lnTo>
                    <a:pt x="501" y="240"/>
                  </a:lnTo>
                  <a:close/>
                </a:path>
              </a:pathLst>
            </a:custGeom>
            <a:solidFill>
              <a:srgbClr val="EF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59" name="Freeform 820"/>
            <p:cNvSpPr>
              <a:spLocks/>
            </p:cNvSpPr>
            <p:nvPr/>
          </p:nvSpPr>
          <p:spPr bwMode="auto">
            <a:xfrm>
              <a:off x="4467" y="1757"/>
              <a:ext cx="494" cy="485"/>
            </a:xfrm>
            <a:custGeom>
              <a:avLst/>
              <a:gdLst>
                <a:gd name="T0" fmla="*/ 492 w 494"/>
                <a:gd name="T1" fmla="*/ 210 h 485"/>
                <a:gd name="T2" fmla="*/ 481 w 494"/>
                <a:gd name="T3" fmla="*/ 178 h 485"/>
                <a:gd name="T4" fmla="*/ 479 w 494"/>
                <a:gd name="T5" fmla="*/ 187 h 485"/>
                <a:gd name="T6" fmla="*/ 485 w 494"/>
                <a:gd name="T7" fmla="*/ 220 h 485"/>
                <a:gd name="T8" fmla="*/ 483 w 494"/>
                <a:gd name="T9" fmla="*/ 262 h 485"/>
                <a:gd name="T10" fmla="*/ 475 w 494"/>
                <a:gd name="T11" fmla="*/ 308 h 485"/>
                <a:gd name="T12" fmla="*/ 456 w 494"/>
                <a:gd name="T13" fmla="*/ 350 h 485"/>
                <a:gd name="T14" fmla="*/ 431 w 494"/>
                <a:gd name="T15" fmla="*/ 390 h 485"/>
                <a:gd name="T16" fmla="*/ 399 w 494"/>
                <a:gd name="T17" fmla="*/ 422 h 485"/>
                <a:gd name="T18" fmla="*/ 359 w 494"/>
                <a:gd name="T19" fmla="*/ 447 h 485"/>
                <a:gd name="T20" fmla="*/ 317 w 494"/>
                <a:gd name="T21" fmla="*/ 466 h 485"/>
                <a:gd name="T22" fmla="*/ 271 w 494"/>
                <a:gd name="T23" fmla="*/ 474 h 485"/>
                <a:gd name="T24" fmla="*/ 220 w 494"/>
                <a:gd name="T25" fmla="*/ 474 h 485"/>
                <a:gd name="T26" fmla="*/ 174 w 494"/>
                <a:gd name="T27" fmla="*/ 466 h 485"/>
                <a:gd name="T28" fmla="*/ 132 w 494"/>
                <a:gd name="T29" fmla="*/ 447 h 485"/>
                <a:gd name="T30" fmla="*/ 94 w 494"/>
                <a:gd name="T31" fmla="*/ 422 h 485"/>
                <a:gd name="T32" fmla="*/ 61 w 494"/>
                <a:gd name="T33" fmla="*/ 390 h 485"/>
                <a:gd name="T34" fmla="*/ 35 w 494"/>
                <a:gd name="T35" fmla="*/ 350 h 485"/>
                <a:gd name="T36" fmla="*/ 16 w 494"/>
                <a:gd name="T37" fmla="*/ 308 h 485"/>
                <a:gd name="T38" fmla="*/ 8 w 494"/>
                <a:gd name="T39" fmla="*/ 262 h 485"/>
                <a:gd name="T40" fmla="*/ 8 w 494"/>
                <a:gd name="T41" fmla="*/ 216 h 485"/>
                <a:gd name="T42" fmla="*/ 14 w 494"/>
                <a:gd name="T43" fmla="*/ 174 h 485"/>
                <a:gd name="T44" fmla="*/ 29 w 494"/>
                <a:gd name="T45" fmla="*/ 136 h 485"/>
                <a:gd name="T46" fmla="*/ 48 w 494"/>
                <a:gd name="T47" fmla="*/ 100 h 485"/>
                <a:gd name="T48" fmla="*/ 75 w 494"/>
                <a:gd name="T49" fmla="*/ 71 h 485"/>
                <a:gd name="T50" fmla="*/ 105 w 494"/>
                <a:gd name="T51" fmla="*/ 44 h 485"/>
                <a:gd name="T52" fmla="*/ 138 w 494"/>
                <a:gd name="T53" fmla="*/ 23 h 485"/>
                <a:gd name="T54" fmla="*/ 176 w 494"/>
                <a:gd name="T55" fmla="*/ 8 h 485"/>
                <a:gd name="T56" fmla="*/ 189 w 494"/>
                <a:gd name="T57" fmla="*/ 2 h 485"/>
                <a:gd name="T58" fmla="*/ 159 w 494"/>
                <a:gd name="T59" fmla="*/ 6 h 485"/>
                <a:gd name="T60" fmla="*/ 124 w 494"/>
                <a:gd name="T61" fmla="*/ 23 h 485"/>
                <a:gd name="T62" fmla="*/ 90 w 494"/>
                <a:gd name="T63" fmla="*/ 46 h 485"/>
                <a:gd name="T64" fmla="*/ 63 w 494"/>
                <a:gd name="T65" fmla="*/ 71 h 485"/>
                <a:gd name="T66" fmla="*/ 40 w 494"/>
                <a:gd name="T67" fmla="*/ 103 h 485"/>
                <a:gd name="T68" fmla="*/ 21 w 494"/>
                <a:gd name="T69" fmla="*/ 138 h 485"/>
                <a:gd name="T70" fmla="*/ 6 w 494"/>
                <a:gd name="T71" fmla="*/ 176 h 485"/>
                <a:gd name="T72" fmla="*/ 0 w 494"/>
                <a:gd name="T73" fmla="*/ 216 h 485"/>
                <a:gd name="T74" fmla="*/ 0 w 494"/>
                <a:gd name="T75" fmla="*/ 262 h 485"/>
                <a:gd name="T76" fmla="*/ 10 w 494"/>
                <a:gd name="T77" fmla="*/ 311 h 485"/>
                <a:gd name="T78" fmla="*/ 29 w 494"/>
                <a:gd name="T79" fmla="*/ 355 h 485"/>
                <a:gd name="T80" fmla="*/ 56 w 494"/>
                <a:gd name="T81" fmla="*/ 395 h 485"/>
                <a:gd name="T82" fmla="*/ 88 w 494"/>
                <a:gd name="T83" fmla="*/ 428 h 485"/>
                <a:gd name="T84" fmla="*/ 128 w 494"/>
                <a:gd name="T85" fmla="*/ 453 h 485"/>
                <a:gd name="T86" fmla="*/ 172 w 494"/>
                <a:gd name="T87" fmla="*/ 472 h 485"/>
                <a:gd name="T88" fmla="*/ 220 w 494"/>
                <a:gd name="T89" fmla="*/ 483 h 485"/>
                <a:gd name="T90" fmla="*/ 271 w 494"/>
                <a:gd name="T91" fmla="*/ 483 h 485"/>
                <a:gd name="T92" fmla="*/ 319 w 494"/>
                <a:gd name="T93" fmla="*/ 472 h 485"/>
                <a:gd name="T94" fmla="*/ 363 w 494"/>
                <a:gd name="T95" fmla="*/ 453 h 485"/>
                <a:gd name="T96" fmla="*/ 403 w 494"/>
                <a:gd name="T97" fmla="*/ 428 h 485"/>
                <a:gd name="T98" fmla="*/ 437 w 494"/>
                <a:gd name="T99" fmla="*/ 395 h 485"/>
                <a:gd name="T100" fmla="*/ 462 w 494"/>
                <a:gd name="T101" fmla="*/ 355 h 485"/>
                <a:gd name="T102" fmla="*/ 481 w 494"/>
                <a:gd name="T103" fmla="*/ 311 h 485"/>
                <a:gd name="T104" fmla="*/ 492 w 494"/>
                <a:gd name="T105" fmla="*/ 262 h 4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485"/>
                <a:gd name="T161" fmla="*/ 494 w 494"/>
                <a:gd name="T162" fmla="*/ 485 h 4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485">
                  <a:moveTo>
                    <a:pt x="494" y="237"/>
                  </a:moveTo>
                  <a:lnTo>
                    <a:pt x="492" y="210"/>
                  </a:lnTo>
                  <a:lnTo>
                    <a:pt x="487" y="184"/>
                  </a:lnTo>
                  <a:lnTo>
                    <a:pt x="481" y="178"/>
                  </a:lnTo>
                  <a:lnTo>
                    <a:pt x="475" y="170"/>
                  </a:lnTo>
                  <a:lnTo>
                    <a:pt x="479" y="187"/>
                  </a:lnTo>
                  <a:lnTo>
                    <a:pt x="483" y="203"/>
                  </a:lnTo>
                  <a:lnTo>
                    <a:pt x="485" y="220"/>
                  </a:lnTo>
                  <a:lnTo>
                    <a:pt x="485" y="237"/>
                  </a:lnTo>
                  <a:lnTo>
                    <a:pt x="483" y="262"/>
                  </a:lnTo>
                  <a:lnTo>
                    <a:pt x="481" y="285"/>
                  </a:lnTo>
                  <a:lnTo>
                    <a:pt x="475" y="308"/>
                  </a:lnTo>
                  <a:lnTo>
                    <a:pt x="466" y="329"/>
                  </a:lnTo>
                  <a:lnTo>
                    <a:pt x="456" y="350"/>
                  </a:lnTo>
                  <a:lnTo>
                    <a:pt x="445" y="371"/>
                  </a:lnTo>
                  <a:lnTo>
                    <a:pt x="431" y="390"/>
                  </a:lnTo>
                  <a:lnTo>
                    <a:pt x="416" y="407"/>
                  </a:lnTo>
                  <a:lnTo>
                    <a:pt x="399" y="422"/>
                  </a:lnTo>
                  <a:lnTo>
                    <a:pt x="380" y="437"/>
                  </a:lnTo>
                  <a:lnTo>
                    <a:pt x="359" y="447"/>
                  </a:lnTo>
                  <a:lnTo>
                    <a:pt x="338" y="458"/>
                  </a:lnTo>
                  <a:lnTo>
                    <a:pt x="317" y="466"/>
                  </a:lnTo>
                  <a:lnTo>
                    <a:pt x="294" y="472"/>
                  </a:lnTo>
                  <a:lnTo>
                    <a:pt x="271" y="474"/>
                  </a:lnTo>
                  <a:lnTo>
                    <a:pt x="246" y="477"/>
                  </a:lnTo>
                  <a:lnTo>
                    <a:pt x="220" y="474"/>
                  </a:lnTo>
                  <a:lnTo>
                    <a:pt x="197" y="472"/>
                  </a:lnTo>
                  <a:lnTo>
                    <a:pt x="174" y="466"/>
                  </a:lnTo>
                  <a:lnTo>
                    <a:pt x="153" y="458"/>
                  </a:lnTo>
                  <a:lnTo>
                    <a:pt x="132" y="447"/>
                  </a:lnTo>
                  <a:lnTo>
                    <a:pt x="111" y="437"/>
                  </a:lnTo>
                  <a:lnTo>
                    <a:pt x="94" y="422"/>
                  </a:lnTo>
                  <a:lnTo>
                    <a:pt x="77" y="407"/>
                  </a:lnTo>
                  <a:lnTo>
                    <a:pt x="61" y="390"/>
                  </a:lnTo>
                  <a:lnTo>
                    <a:pt x="48" y="371"/>
                  </a:lnTo>
                  <a:lnTo>
                    <a:pt x="35" y="350"/>
                  </a:lnTo>
                  <a:lnTo>
                    <a:pt x="25" y="329"/>
                  </a:lnTo>
                  <a:lnTo>
                    <a:pt x="16" y="308"/>
                  </a:lnTo>
                  <a:lnTo>
                    <a:pt x="12" y="285"/>
                  </a:lnTo>
                  <a:lnTo>
                    <a:pt x="8" y="262"/>
                  </a:lnTo>
                  <a:lnTo>
                    <a:pt x="6" y="237"/>
                  </a:lnTo>
                  <a:lnTo>
                    <a:pt x="8" y="216"/>
                  </a:lnTo>
                  <a:lnTo>
                    <a:pt x="10" y="195"/>
                  </a:lnTo>
                  <a:lnTo>
                    <a:pt x="14" y="174"/>
                  </a:lnTo>
                  <a:lnTo>
                    <a:pt x="21" y="155"/>
                  </a:lnTo>
                  <a:lnTo>
                    <a:pt x="29" y="136"/>
                  </a:lnTo>
                  <a:lnTo>
                    <a:pt x="37" y="119"/>
                  </a:lnTo>
                  <a:lnTo>
                    <a:pt x="48" y="100"/>
                  </a:lnTo>
                  <a:lnTo>
                    <a:pt x="61" y="86"/>
                  </a:lnTo>
                  <a:lnTo>
                    <a:pt x="75" y="71"/>
                  </a:lnTo>
                  <a:lnTo>
                    <a:pt x="90" y="56"/>
                  </a:lnTo>
                  <a:lnTo>
                    <a:pt x="105" y="44"/>
                  </a:lnTo>
                  <a:lnTo>
                    <a:pt x="122" y="33"/>
                  </a:lnTo>
                  <a:lnTo>
                    <a:pt x="138" y="23"/>
                  </a:lnTo>
                  <a:lnTo>
                    <a:pt x="157" y="14"/>
                  </a:lnTo>
                  <a:lnTo>
                    <a:pt x="176" y="8"/>
                  </a:lnTo>
                  <a:lnTo>
                    <a:pt x="197" y="4"/>
                  </a:lnTo>
                  <a:lnTo>
                    <a:pt x="189" y="2"/>
                  </a:lnTo>
                  <a:lnTo>
                    <a:pt x="178" y="0"/>
                  </a:lnTo>
                  <a:lnTo>
                    <a:pt x="159" y="6"/>
                  </a:lnTo>
                  <a:lnTo>
                    <a:pt x="140" y="14"/>
                  </a:lnTo>
                  <a:lnTo>
                    <a:pt x="124" y="23"/>
                  </a:lnTo>
                  <a:lnTo>
                    <a:pt x="107" y="33"/>
                  </a:lnTo>
                  <a:lnTo>
                    <a:pt x="90" y="46"/>
                  </a:lnTo>
                  <a:lnTo>
                    <a:pt x="75" y="58"/>
                  </a:lnTo>
                  <a:lnTo>
                    <a:pt x="63" y="71"/>
                  </a:lnTo>
                  <a:lnTo>
                    <a:pt x="50" y="88"/>
                  </a:lnTo>
                  <a:lnTo>
                    <a:pt x="40" y="103"/>
                  </a:lnTo>
                  <a:lnTo>
                    <a:pt x="29" y="119"/>
                  </a:lnTo>
                  <a:lnTo>
                    <a:pt x="21" y="138"/>
                  </a:lnTo>
                  <a:lnTo>
                    <a:pt x="12" y="157"/>
                  </a:lnTo>
                  <a:lnTo>
                    <a:pt x="6" y="176"/>
                  </a:lnTo>
                  <a:lnTo>
                    <a:pt x="2" y="195"/>
                  </a:lnTo>
                  <a:lnTo>
                    <a:pt x="0" y="216"/>
                  </a:lnTo>
                  <a:lnTo>
                    <a:pt x="0" y="237"/>
                  </a:lnTo>
                  <a:lnTo>
                    <a:pt x="0" y="262"/>
                  </a:lnTo>
                  <a:lnTo>
                    <a:pt x="4" y="287"/>
                  </a:lnTo>
                  <a:lnTo>
                    <a:pt x="10" y="311"/>
                  </a:lnTo>
                  <a:lnTo>
                    <a:pt x="19" y="334"/>
                  </a:lnTo>
                  <a:lnTo>
                    <a:pt x="29" y="355"/>
                  </a:lnTo>
                  <a:lnTo>
                    <a:pt x="42" y="376"/>
                  </a:lnTo>
                  <a:lnTo>
                    <a:pt x="56" y="395"/>
                  </a:lnTo>
                  <a:lnTo>
                    <a:pt x="71" y="411"/>
                  </a:lnTo>
                  <a:lnTo>
                    <a:pt x="88" y="428"/>
                  </a:lnTo>
                  <a:lnTo>
                    <a:pt x="107" y="443"/>
                  </a:lnTo>
                  <a:lnTo>
                    <a:pt x="128" y="453"/>
                  </a:lnTo>
                  <a:lnTo>
                    <a:pt x="149" y="464"/>
                  </a:lnTo>
                  <a:lnTo>
                    <a:pt x="172" y="472"/>
                  </a:lnTo>
                  <a:lnTo>
                    <a:pt x="195" y="479"/>
                  </a:lnTo>
                  <a:lnTo>
                    <a:pt x="220" y="483"/>
                  </a:lnTo>
                  <a:lnTo>
                    <a:pt x="246" y="485"/>
                  </a:lnTo>
                  <a:lnTo>
                    <a:pt x="271" y="483"/>
                  </a:lnTo>
                  <a:lnTo>
                    <a:pt x="296" y="479"/>
                  </a:lnTo>
                  <a:lnTo>
                    <a:pt x="319" y="472"/>
                  </a:lnTo>
                  <a:lnTo>
                    <a:pt x="342" y="464"/>
                  </a:lnTo>
                  <a:lnTo>
                    <a:pt x="363" y="453"/>
                  </a:lnTo>
                  <a:lnTo>
                    <a:pt x="384" y="443"/>
                  </a:lnTo>
                  <a:lnTo>
                    <a:pt x="403" y="428"/>
                  </a:lnTo>
                  <a:lnTo>
                    <a:pt x="420" y="411"/>
                  </a:lnTo>
                  <a:lnTo>
                    <a:pt x="437" y="395"/>
                  </a:lnTo>
                  <a:lnTo>
                    <a:pt x="452" y="376"/>
                  </a:lnTo>
                  <a:lnTo>
                    <a:pt x="462" y="355"/>
                  </a:lnTo>
                  <a:lnTo>
                    <a:pt x="473" y="334"/>
                  </a:lnTo>
                  <a:lnTo>
                    <a:pt x="481" y="311"/>
                  </a:lnTo>
                  <a:lnTo>
                    <a:pt x="487" y="287"/>
                  </a:lnTo>
                  <a:lnTo>
                    <a:pt x="492" y="262"/>
                  </a:lnTo>
                  <a:lnTo>
                    <a:pt x="494" y="237"/>
                  </a:lnTo>
                  <a:close/>
                </a:path>
              </a:pathLst>
            </a:custGeom>
            <a:solidFill>
              <a:srgbClr val="EFE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0" name="Freeform 821"/>
            <p:cNvSpPr>
              <a:spLocks/>
            </p:cNvSpPr>
            <p:nvPr/>
          </p:nvSpPr>
          <p:spPr bwMode="auto">
            <a:xfrm>
              <a:off x="4469" y="1759"/>
              <a:ext cx="488" cy="479"/>
            </a:xfrm>
            <a:custGeom>
              <a:avLst/>
              <a:gdLst>
                <a:gd name="T0" fmla="*/ 485 w 488"/>
                <a:gd name="T1" fmla="*/ 206 h 479"/>
                <a:gd name="T2" fmla="*/ 473 w 488"/>
                <a:gd name="T3" fmla="*/ 168 h 479"/>
                <a:gd name="T4" fmla="*/ 473 w 488"/>
                <a:gd name="T5" fmla="*/ 178 h 479"/>
                <a:gd name="T6" fmla="*/ 479 w 488"/>
                <a:gd name="T7" fmla="*/ 216 h 479"/>
                <a:gd name="T8" fmla="*/ 479 w 488"/>
                <a:gd name="T9" fmla="*/ 260 h 479"/>
                <a:gd name="T10" fmla="*/ 469 w 488"/>
                <a:gd name="T11" fmla="*/ 304 h 479"/>
                <a:gd name="T12" fmla="*/ 452 w 488"/>
                <a:gd name="T13" fmla="*/ 348 h 479"/>
                <a:gd name="T14" fmla="*/ 427 w 488"/>
                <a:gd name="T15" fmla="*/ 384 h 479"/>
                <a:gd name="T16" fmla="*/ 393 w 488"/>
                <a:gd name="T17" fmla="*/ 418 h 479"/>
                <a:gd name="T18" fmla="*/ 357 w 488"/>
                <a:gd name="T19" fmla="*/ 443 h 479"/>
                <a:gd name="T20" fmla="*/ 313 w 488"/>
                <a:gd name="T21" fmla="*/ 460 h 479"/>
                <a:gd name="T22" fmla="*/ 269 w 488"/>
                <a:gd name="T23" fmla="*/ 470 h 479"/>
                <a:gd name="T24" fmla="*/ 220 w 488"/>
                <a:gd name="T25" fmla="*/ 470 h 479"/>
                <a:gd name="T26" fmla="*/ 174 w 488"/>
                <a:gd name="T27" fmla="*/ 460 h 479"/>
                <a:gd name="T28" fmla="*/ 132 w 488"/>
                <a:gd name="T29" fmla="*/ 443 h 479"/>
                <a:gd name="T30" fmla="*/ 94 w 488"/>
                <a:gd name="T31" fmla="*/ 418 h 479"/>
                <a:gd name="T32" fmla="*/ 63 w 488"/>
                <a:gd name="T33" fmla="*/ 384 h 479"/>
                <a:gd name="T34" fmla="*/ 38 w 488"/>
                <a:gd name="T35" fmla="*/ 348 h 479"/>
                <a:gd name="T36" fmla="*/ 19 w 488"/>
                <a:gd name="T37" fmla="*/ 304 h 479"/>
                <a:gd name="T38" fmla="*/ 10 w 488"/>
                <a:gd name="T39" fmla="*/ 260 h 479"/>
                <a:gd name="T40" fmla="*/ 10 w 488"/>
                <a:gd name="T41" fmla="*/ 214 h 479"/>
                <a:gd name="T42" fmla="*/ 17 w 488"/>
                <a:gd name="T43" fmla="*/ 172 h 479"/>
                <a:gd name="T44" fmla="*/ 31 w 488"/>
                <a:gd name="T45" fmla="*/ 134 h 479"/>
                <a:gd name="T46" fmla="*/ 52 w 488"/>
                <a:gd name="T47" fmla="*/ 98 h 479"/>
                <a:gd name="T48" fmla="*/ 77 w 488"/>
                <a:gd name="T49" fmla="*/ 67 h 479"/>
                <a:gd name="T50" fmla="*/ 109 w 488"/>
                <a:gd name="T51" fmla="*/ 42 h 479"/>
                <a:gd name="T52" fmla="*/ 145 w 488"/>
                <a:gd name="T53" fmla="*/ 21 h 479"/>
                <a:gd name="T54" fmla="*/ 185 w 488"/>
                <a:gd name="T55" fmla="*/ 8 h 479"/>
                <a:gd name="T56" fmla="*/ 195 w 488"/>
                <a:gd name="T57" fmla="*/ 2 h 479"/>
                <a:gd name="T58" fmla="*/ 166 w 488"/>
                <a:gd name="T59" fmla="*/ 4 h 479"/>
                <a:gd name="T60" fmla="*/ 130 w 488"/>
                <a:gd name="T61" fmla="*/ 21 h 479"/>
                <a:gd name="T62" fmla="*/ 96 w 488"/>
                <a:gd name="T63" fmla="*/ 42 h 479"/>
                <a:gd name="T64" fmla="*/ 67 w 488"/>
                <a:gd name="T65" fmla="*/ 69 h 479"/>
                <a:gd name="T66" fmla="*/ 42 w 488"/>
                <a:gd name="T67" fmla="*/ 101 h 479"/>
                <a:gd name="T68" fmla="*/ 23 w 488"/>
                <a:gd name="T69" fmla="*/ 134 h 479"/>
                <a:gd name="T70" fmla="*/ 8 w 488"/>
                <a:gd name="T71" fmla="*/ 174 h 479"/>
                <a:gd name="T72" fmla="*/ 2 w 488"/>
                <a:gd name="T73" fmla="*/ 214 h 479"/>
                <a:gd name="T74" fmla="*/ 2 w 488"/>
                <a:gd name="T75" fmla="*/ 260 h 479"/>
                <a:gd name="T76" fmla="*/ 12 w 488"/>
                <a:gd name="T77" fmla="*/ 306 h 479"/>
                <a:gd name="T78" fmla="*/ 29 w 488"/>
                <a:gd name="T79" fmla="*/ 351 h 479"/>
                <a:gd name="T80" fmla="*/ 56 w 488"/>
                <a:gd name="T81" fmla="*/ 390 h 479"/>
                <a:gd name="T82" fmla="*/ 90 w 488"/>
                <a:gd name="T83" fmla="*/ 422 h 479"/>
                <a:gd name="T84" fmla="*/ 128 w 488"/>
                <a:gd name="T85" fmla="*/ 449 h 479"/>
                <a:gd name="T86" fmla="*/ 172 w 488"/>
                <a:gd name="T87" fmla="*/ 468 h 479"/>
                <a:gd name="T88" fmla="*/ 218 w 488"/>
                <a:gd name="T89" fmla="*/ 477 h 479"/>
                <a:gd name="T90" fmla="*/ 269 w 488"/>
                <a:gd name="T91" fmla="*/ 477 h 479"/>
                <a:gd name="T92" fmla="*/ 317 w 488"/>
                <a:gd name="T93" fmla="*/ 468 h 479"/>
                <a:gd name="T94" fmla="*/ 359 w 488"/>
                <a:gd name="T95" fmla="*/ 449 h 479"/>
                <a:gd name="T96" fmla="*/ 399 w 488"/>
                <a:gd name="T97" fmla="*/ 422 h 479"/>
                <a:gd name="T98" fmla="*/ 431 w 488"/>
                <a:gd name="T99" fmla="*/ 390 h 479"/>
                <a:gd name="T100" fmla="*/ 458 w 488"/>
                <a:gd name="T101" fmla="*/ 351 h 479"/>
                <a:gd name="T102" fmla="*/ 477 w 488"/>
                <a:gd name="T103" fmla="*/ 306 h 479"/>
                <a:gd name="T104" fmla="*/ 485 w 488"/>
                <a:gd name="T105" fmla="*/ 260 h 4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8"/>
                <a:gd name="T160" fmla="*/ 0 h 479"/>
                <a:gd name="T161" fmla="*/ 488 w 488"/>
                <a:gd name="T162" fmla="*/ 479 h 4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8" h="479">
                  <a:moveTo>
                    <a:pt x="488" y="235"/>
                  </a:moveTo>
                  <a:lnTo>
                    <a:pt x="485" y="206"/>
                  </a:lnTo>
                  <a:lnTo>
                    <a:pt x="479" y="176"/>
                  </a:lnTo>
                  <a:lnTo>
                    <a:pt x="473" y="168"/>
                  </a:lnTo>
                  <a:lnTo>
                    <a:pt x="467" y="161"/>
                  </a:lnTo>
                  <a:lnTo>
                    <a:pt x="473" y="178"/>
                  </a:lnTo>
                  <a:lnTo>
                    <a:pt x="477" y="197"/>
                  </a:lnTo>
                  <a:lnTo>
                    <a:pt x="479" y="216"/>
                  </a:lnTo>
                  <a:lnTo>
                    <a:pt x="479" y="235"/>
                  </a:lnTo>
                  <a:lnTo>
                    <a:pt x="479" y="260"/>
                  </a:lnTo>
                  <a:lnTo>
                    <a:pt x="475" y="283"/>
                  </a:lnTo>
                  <a:lnTo>
                    <a:pt x="469" y="304"/>
                  </a:lnTo>
                  <a:lnTo>
                    <a:pt x="460" y="327"/>
                  </a:lnTo>
                  <a:lnTo>
                    <a:pt x="452" y="348"/>
                  </a:lnTo>
                  <a:lnTo>
                    <a:pt x="439" y="367"/>
                  </a:lnTo>
                  <a:lnTo>
                    <a:pt x="427" y="384"/>
                  </a:lnTo>
                  <a:lnTo>
                    <a:pt x="410" y="401"/>
                  </a:lnTo>
                  <a:lnTo>
                    <a:pt x="393" y="418"/>
                  </a:lnTo>
                  <a:lnTo>
                    <a:pt x="376" y="430"/>
                  </a:lnTo>
                  <a:lnTo>
                    <a:pt x="357" y="443"/>
                  </a:lnTo>
                  <a:lnTo>
                    <a:pt x="336" y="451"/>
                  </a:lnTo>
                  <a:lnTo>
                    <a:pt x="313" y="460"/>
                  </a:lnTo>
                  <a:lnTo>
                    <a:pt x="292" y="466"/>
                  </a:lnTo>
                  <a:lnTo>
                    <a:pt x="269" y="470"/>
                  </a:lnTo>
                  <a:lnTo>
                    <a:pt x="244" y="470"/>
                  </a:lnTo>
                  <a:lnTo>
                    <a:pt x="220" y="470"/>
                  </a:lnTo>
                  <a:lnTo>
                    <a:pt x="197" y="466"/>
                  </a:lnTo>
                  <a:lnTo>
                    <a:pt x="174" y="460"/>
                  </a:lnTo>
                  <a:lnTo>
                    <a:pt x="153" y="451"/>
                  </a:lnTo>
                  <a:lnTo>
                    <a:pt x="132" y="443"/>
                  </a:lnTo>
                  <a:lnTo>
                    <a:pt x="111" y="430"/>
                  </a:lnTo>
                  <a:lnTo>
                    <a:pt x="94" y="418"/>
                  </a:lnTo>
                  <a:lnTo>
                    <a:pt x="77" y="401"/>
                  </a:lnTo>
                  <a:lnTo>
                    <a:pt x="63" y="384"/>
                  </a:lnTo>
                  <a:lnTo>
                    <a:pt x="48" y="367"/>
                  </a:lnTo>
                  <a:lnTo>
                    <a:pt x="38" y="348"/>
                  </a:lnTo>
                  <a:lnTo>
                    <a:pt x="27" y="327"/>
                  </a:lnTo>
                  <a:lnTo>
                    <a:pt x="19" y="304"/>
                  </a:lnTo>
                  <a:lnTo>
                    <a:pt x="12" y="283"/>
                  </a:lnTo>
                  <a:lnTo>
                    <a:pt x="10" y="260"/>
                  </a:lnTo>
                  <a:lnTo>
                    <a:pt x="8" y="235"/>
                  </a:lnTo>
                  <a:lnTo>
                    <a:pt x="10" y="214"/>
                  </a:lnTo>
                  <a:lnTo>
                    <a:pt x="12" y="193"/>
                  </a:lnTo>
                  <a:lnTo>
                    <a:pt x="17" y="172"/>
                  </a:lnTo>
                  <a:lnTo>
                    <a:pt x="23" y="153"/>
                  </a:lnTo>
                  <a:lnTo>
                    <a:pt x="31" y="134"/>
                  </a:lnTo>
                  <a:lnTo>
                    <a:pt x="42" y="115"/>
                  </a:lnTo>
                  <a:lnTo>
                    <a:pt x="52" y="98"/>
                  </a:lnTo>
                  <a:lnTo>
                    <a:pt x="65" y="82"/>
                  </a:lnTo>
                  <a:lnTo>
                    <a:pt x="77" y="67"/>
                  </a:lnTo>
                  <a:lnTo>
                    <a:pt x="94" y="54"/>
                  </a:lnTo>
                  <a:lnTo>
                    <a:pt x="109" y="42"/>
                  </a:lnTo>
                  <a:lnTo>
                    <a:pt x="128" y="31"/>
                  </a:lnTo>
                  <a:lnTo>
                    <a:pt x="145" y="21"/>
                  </a:lnTo>
                  <a:lnTo>
                    <a:pt x="164" y="14"/>
                  </a:lnTo>
                  <a:lnTo>
                    <a:pt x="185" y="8"/>
                  </a:lnTo>
                  <a:lnTo>
                    <a:pt x="204" y="4"/>
                  </a:lnTo>
                  <a:lnTo>
                    <a:pt x="195" y="2"/>
                  </a:lnTo>
                  <a:lnTo>
                    <a:pt x="185" y="0"/>
                  </a:lnTo>
                  <a:lnTo>
                    <a:pt x="166" y="4"/>
                  </a:lnTo>
                  <a:lnTo>
                    <a:pt x="147" y="12"/>
                  </a:lnTo>
                  <a:lnTo>
                    <a:pt x="130" y="21"/>
                  </a:lnTo>
                  <a:lnTo>
                    <a:pt x="111" y="31"/>
                  </a:lnTo>
                  <a:lnTo>
                    <a:pt x="96" y="42"/>
                  </a:lnTo>
                  <a:lnTo>
                    <a:pt x="80" y="54"/>
                  </a:lnTo>
                  <a:lnTo>
                    <a:pt x="67" y="69"/>
                  </a:lnTo>
                  <a:lnTo>
                    <a:pt x="54" y="84"/>
                  </a:lnTo>
                  <a:lnTo>
                    <a:pt x="42" y="101"/>
                  </a:lnTo>
                  <a:lnTo>
                    <a:pt x="31" y="117"/>
                  </a:lnTo>
                  <a:lnTo>
                    <a:pt x="23" y="134"/>
                  </a:lnTo>
                  <a:lnTo>
                    <a:pt x="14" y="153"/>
                  </a:lnTo>
                  <a:lnTo>
                    <a:pt x="8" y="174"/>
                  </a:lnTo>
                  <a:lnTo>
                    <a:pt x="4" y="193"/>
                  </a:lnTo>
                  <a:lnTo>
                    <a:pt x="2" y="214"/>
                  </a:lnTo>
                  <a:lnTo>
                    <a:pt x="0" y="235"/>
                  </a:lnTo>
                  <a:lnTo>
                    <a:pt x="2" y="260"/>
                  </a:lnTo>
                  <a:lnTo>
                    <a:pt x="6" y="283"/>
                  </a:lnTo>
                  <a:lnTo>
                    <a:pt x="12" y="306"/>
                  </a:lnTo>
                  <a:lnTo>
                    <a:pt x="21" y="330"/>
                  </a:lnTo>
                  <a:lnTo>
                    <a:pt x="29" y="351"/>
                  </a:lnTo>
                  <a:lnTo>
                    <a:pt x="42" y="372"/>
                  </a:lnTo>
                  <a:lnTo>
                    <a:pt x="56" y="390"/>
                  </a:lnTo>
                  <a:lnTo>
                    <a:pt x="71" y="407"/>
                  </a:lnTo>
                  <a:lnTo>
                    <a:pt x="90" y="422"/>
                  </a:lnTo>
                  <a:lnTo>
                    <a:pt x="107" y="437"/>
                  </a:lnTo>
                  <a:lnTo>
                    <a:pt x="128" y="449"/>
                  </a:lnTo>
                  <a:lnTo>
                    <a:pt x="149" y="460"/>
                  </a:lnTo>
                  <a:lnTo>
                    <a:pt x="172" y="468"/>
                  </a:lnTo>
                  <a:lnTo>
                    <a:pt x="195" y="472"/>
                  </a:lnTo>
                  <a:lnTo>
                    <a:pt x="218" y="477"/>
                  </a:lnTo>
                  <a:lnTo>
                    <a:pt x="244" y="479"/>
                  </a:lnTo>
                  <a:lnTo>
                    <a:pt x="269" y="477"/>
                  </a:lnTo>
                  <a:lnTo>
                    <a:pt x="292" y="472"/>
                  </a:lnTo>
                  <a:lnTo>
                    <a:pt x="317" y="468"/>
                  </a:lnTo>
                  <a:lnTo>
                    <a:pt x="338" y="460"/>
                  </a:lnTo>
                  <a:lnTo>
                    <a:pt x="359" y="449"/>
                  </a:lnTo>
                  <a:lnTo>
                    <a:pt x="380" y="437"/>
                  </a:lnTo>
                  <a:lnTo>
                    <a:pt x="399" y="422"/>
                  </a:lnTo>
                  <a:lnTo>
                    <a:pt x="416" y="407"/>
                  </a:lnTo>
                  <a:lnTo>
                    <a:pt x="431" y="390"/>
                  </a:lnTo>
                  <a:lnTo>
                    <a:pt x="445" y="372"/>
                  </a:lnTo>
                  <a:lnTo>
                    <a:pt x="458" y="351"/>
                  </a:lnTo>
                  <a:lnTo>
                    <a:pt x="469" y="330"/>
                  </a:lnTo>
                  <a:lnTo>
                    <a:pt x="477" y="306"/>
                  </a:lnTo>
                  <a:lnTo>
                    <a:pt x="481" y="283"/>
                  </a:lnTo>
                  <a:lnTo>
                    <a:pt x="485" y="260"/>
                  </a:lnTo>
                  <a:lnTo>
                    <a:pt x="488" y="235"/>
                  </a:lnTo>
                  <a:close/>
                </a:path>
              </a:pathLst>
            </a:custGeom>
            <a:solidFill>
              <a:srgbClr val="EF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1" name="Freeform 822"/>
            <p:cNvSpPr>
              <a:spLocks/>
            </p:cNvSpPr>
            <p:nvPr/>
          </p:nvSpPr>
          <p:spPr bwMode="auto">
            <a:xfrm>
              <a:off x="4473" y="1761"/>
              <a:ext cx="479" cy="473"/>
            </a:xfrm>
            <a:custGeom>
              <a:avLst/>
              <a:gdLst>
                <a:gd name="T0" fmla="*/ 479 w 479"/>
                <a:gd name="T1" fmla="*/ 216 h 473"/>
                <a:gd name="T2" fmla="*/ 473 w 479"/>
                <a:gd name="T3" fmla="*/ 183 h 473"/>
                <a:gd name="T4" fmla="*/ 463 w 479"/>
                <a:gd name="T5" fmla="*/ 159 h 473"/>
                <a:gd name="T6" fmla="*/ 463 w 479"/>
                <a:gd name="T7" fmla="*/ 170 h 473"/>
                <a:gd name="T8" fmla="*/ 471 w 479"/>
                <a:gd name="T9" fmla="*/ 212 h 473"/>
                <a:gd name="T10" fmla="*/ 471 w 479"/>
                <a:gd name="T11" fmla="*/ 256 h 473"/>
                <a:gd name="T12" fmla="*/ 460 w 479"/>
                <a:gd name="T13" fmla="*/ 302 h 473"/>
                <a:gd name="T14" fmla="*/ 444 w 479"/>
                <a:gd name="T15" fmla="*/ 344 h 473"/>
                <a:gd name="T16" fmla="*/ 418 w 479"/>
                <a:gd name="T17" fmla="*/ 380 h 473"/>
                <a:gd name="T18" fmla="*/ 387 w 479"/>
                <a:gd name="T19" fmla="*/ 412 h 473"/>
                <a:gd name="T20" fmla="*/ 351 w 479"/>
                <a:gd name="T21" fmla="*/ 437 h 473"/>
                <a:gd name="T22" fmla="*/ 309 w 479"/>
                <a:gd name="T23" fmla="*/ 454 h 473"/>
                <a:gd name="T24" fmla="*/ 263 w 479"/>
                <a:gd name="T25" fmla="*/ 464 h 473"/>
                <a:gd name="T26" fmla="*/ 216 w 479"/>
                <a:gd name="T27" fmla="*/ 464 h 473"/>
                <a:gd name="T28" fmla="*/ 170 w 479"/>
                <a:gd name="T29" fmla="*/ 454 h 473"/>
                <a:gd name="T30" fmla="*/ 130 w 479"/>
                <a:gd name="T31" fmla="*/ 437 h 473"/>
                <a:gd name="T32" fmla="*/ 92 w 479"/>
                <a:gd name="T33" fmla="*/ 412 h 473"/>
                <a:gd name="T34" fmla="*/ 61 w 479"/>
                <a:gd name="T35" fmla="*/ 380 h 473"/>
                <a:gd name="T36" fmla="*/ 36 w 479"/>
                <a:gd name="T37" fmla="*/ 344 h 473"/>
                <a:gd name="T38" fmla="*/ 19 w 479"/>
                <a:gd name="T39" fmla="*/ 302 h 473"/>
                <a:gd name="T40" fmla="*/ 8 w 479"/>
                <a:gd name="T41" fmla="*/ 256 h 473"/>
                <a:gd name="T42" fmla="*/ 8 w 479"/>
                <a:gd name="T43" fmla="*/ 212 h 473"/>
                <a:gd name="T44" fmla="*/ 17 w 479"/>
                <a:gd name="T45" fmla="*/ 170 h 473"/>
                <a:gd name="T46" fmla="*/ 31 w 479"/>
                <a:gd name="T47" fmla="*/ 130 h 473"/>
                <a:gd name="T48" fmla="*/ 55 w 479"/>
                <a:gd name="T49" fmla="*/ 96 h 473"/>
                <a:gd name="T50" fmla="*/ 80 w 479"/>
                <a:gd name="T51" fmla="*/ 65 h 473"/>
                <a:gd name="T52" fmla="*/ 113 w 479"/>
                <a:gd name="T53" fmla="*/ 40 h 473"/>
                <a:gd name="T54" fmla="*/ 149 w 479"/>
                <a:gd name="T55" fmla="*/ 21 h 473"/>
                <a:gd name="T56" fmla="*/ 189 w 479"/>
                <a:gd name="T57" fmla="*/ 6 h 473"/>
                <a:gd name="T58" fmla="*/ 202 w 479"/>
                <a:gd name="T59" fmla="*/ 2 h 473"/>
                <a:gd name="T60" fmla="*/ 170 w 479"/>
                <a:gd name="T61" fmla="*/ 4 h 473"/>
                <a:gd name="T62" fmla="*/ 132 w 479"/>
                <a:gd name="T63" fmla="*/ 19 h 473"/>
                <a:gd name="T64" fmla="*/ 99 w 479"/>
                <a:gd name="T65" fmla="*/ 40 h 473"/>
                <a:gd name="T66" fmla="*/ 69 w 479"/>
                <a:gd name="T67" fmla="*/ 67 h 473"/>
                <a:gd name="T68" fmla="*/ 42 w 479"/>
                <a:gd name="T69" fmla="*/ 96 h 473"/>
                <a:gd name="T70" fmla="*/ 23 w 479"/>
                <a:gd name="T71" fmla="*/ 132 h 473"/>
                <a:gd name="T72" fmla="*/ 8 w 479"/>
                <a:gd name="T73" fmla="*/ 170 h 473"/>
                <a:gd name="T74" fmla="*/ 2 w 479"/>
                <a:gd name="T75" fmla="*/ 212 h 473"/>
                <a:gd name="T76" fmla="*/ 2 w 479"/>
                <a:gd name="T77" fmla="*/ 258 h 473"/>
                <a:gd name="T78" fmla="*/ 10 w 479"/>
                <a:gd name="T79" fmla="*/ 304 h 473"/>
                <a:gd name="T80" fmla="*/ 29 w 479"/>
                <a:gd name="T81" fmla="*/ 346 h 473"/>
                <a:gd name="T82" fmla="*/ 55 w 479"/>
                <a:gd name="T83" fmla="*/ 386 h 473"/>
                <a:gd name="T84" fmla="*/ 88 w 479"/>
                <a:gd name="T85" fmla="*/ 418 h 473"/>
                <a:gd name="T86" fmla="*/ 126 w 479"/>
                <a:gd name="T87" fmla="*/ 443 h 473"/>
                <a:gd name="T88" fmla="*/ 168 w 479"/>
                <a:gd name="T89" fmla="*/ 462 h 473"/>
                <a:gd name="T90" fmla="*/ 214 w 479"/>
                <a:gd name="T91" fmla="*/ 470 h 473"/>
                <a:gd name="T92" fmla="*/ 265 w 479"/>
                <a:gd name="T93" fmla="*/ 470 h 473"/>
                <a:gd name="T94" fmla="*/ 311 w 479"/>
                <a:gd name="T95" fmla="*/ 462 h 473"/>
                <a:gd name="T96" fmla="*/ 353 w 479"/>
                <a:gd name="T97" fmla="*/ 443 h 473"/>
                <a:gd name="T98" fmla="*/ 393 w 479"/>
                <a:gd name="T99" fmla="*/ 418 h 473"/>
                <a:gd name="T100" fmla="*/ 425 w 479"/>
                <a:gd name="T101" fmla="*/ 386 h 473"/>
                <a:gd name="T102" fmla="*/ 450 w 479"/>
                <a:gd name="T103" fmla="*/ 346 h 473"/>
                <a:gd name="T104" fmla="*/ 469 w 479"/>
                <a:gd name="T105" fmla="*/ 304 h 473"/>
                <a:gd name="T106" fmla="*/ 477 w 479"/>
                <a:gd name="T107" fmla="*/ 258 h 4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9"/>
                <a:gd name="T163" fmla="*/ 0 h 473"/>
                <a:gd name="T164" fmla="*/ 479 w 479"/>
                <a:gd name="T165" fmla="*/ 473 h 4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9" h="473">
                  <a:moveTo>
                    <a:pt x="479" y="233"/>
                  </a:moveTo>
                  <a:lnTo>
                    <a:pt x="479" y="216"/>
                  </a:lnTo>
                  <a:lnTo>
                    <a:pt x="477" y="199"/>
                  </a:lnTo>
                  <a:lnTo>
                    <a:pt x="473" y="183"/>
                  </a:lnTo>
                  <a:lnTo>
                    <a:pt x="469" y="166"/>
                  </a:lnTo>
                  <a:lnTo>
                    <a:pt x="463" y="159"/>
                  </a:lnTo>
                  <a:lnTo>
                    <a:pt x="456" y="151"/>
                  </a:lnTo>
                  <a:lnTo>
                    <a:pt x="463" y="170"/>
                  </a:lnTo>
                  <a:lnTo>
                    <a:pt x="469" y="191"/>
                  </a:lnTo>
                  <a:lnTo>
                    <a:pt x="471" y="212"/>
                  </a:lnTo>
                  <a:lnTo>
                    <a:pt x="471" y="233"/>
                  </a:lnTo>
                  <a:lnTo>
                    <a:pt x="471" y="256"/>
                  </a:lnTo>
                  <a:lnTo>
                    <a:pt x="467" y="279"/>
                  </a:lnTo>
                  <a:lnTo>
                    <a:pt x="460" y="302"/>
                  </a:lnTo>
                  <a:lnTo>
                    <a:pt x="454" y="323"/>
                  </a:lnTo>
                  <a:lnTo>
                    <a:pt x="444" y="344"/>
                  </a:lnTo>
                  <a:lnTo>
                    <a:pt x="433" y="363"/>
                  </a:lnTo>
                  <a:lnTo>
                    <a:pt x="418" y="380"/>
                  </a:lnTo>
                  <a:lnTo>
                    <a:pt x="404" y="397"/>
                  </a:lnTo>
                  <a:lnTo>
                    <a:pt x="387" y="412"/>
                  </a:lnTo>
                  <a:lnTo>
                    <a:pt x="370" y="426"/>
                  </a:lnTo>
                  <a:lnTo>
                    <a:pt x="351" y="437"/>
                  </a:lnTo>
                  <a:lnTo>
                    <a:pt x="330" y="447"/>
                  </a:lnTo>
                  <a:lnTo>
                    <a:pt x="309" y="454"/>
                  </a:lnTo>
                  <a:lnTo>
                    <a:pt x="286" y="460"/>
                  </a:lnTo>
                  <a:lnTo>
                    <a:pt x="263" y="464"/>
                  </a:lnTo>
                  <a:lnTo>
                    <a:pt x="240" y="464"/>
                  </a:lnTo>
                  <a:lnTo>
                    <a:pt x="216" y="464"/>
                  </a:lnTo>
                  <a:lnTo>
                    <a:pt x="193" y="460"/>
                  </a:lnTo>
                  <a:lnTo>
                    <a:pt x="170" y="454"/>
                  </a:lnTo>
                  <a:lnTo>
                    <a:pt x="149" y="447"/>
                  </a:lnTo>
                  <a:lnTo>
                    <a:pt x="130" y="437"/>
                  </a:lnTo>
                  <a:lnTo>
                    <a:pt x="111" y="426"/>
                  </a:lnTo>
                  <a:lnTo>
                    <a:pt x="92" y="412"/>
                  </a:lnTo>
                  <a:lnTo>
                    <a:pt x="76" y="397"/>
                  </a:lnTo>
                  <a:lnTo>
                    <a:pt x="61" y="380"/>
                  </a:lnTo>
                  <a:lnTo>
                    <a:pt x="48" y="363"/>
                  </a:lnTo>
                  <a:lnTo>
                    <a:pt x="36" y="344"/>
                  </a:lnTo>
                  <a:lnTo>
                    <a:pt x="27" y="323"/>
                  </a:lnTo>
                  <a:lnTo>
                    <a:pt x="19" y="302"/>
                  </a:lnTo>
                  <a:lnTo>
                    <a:pt x="13" y="279"/>
                  </a:lnTo>
                  <a:lnTo>
                    <a:pt x="8" y="256"/>
                  </a:lnTo>
                  <a:lnTo>
                    <a:pt x="8" y="233"/>
                  </a:lnTo>
                  <a:lnTo>
                    <a:pt x="8" y="212"/>
                  </a:lnTo>
                  <a:lnTo>
                    <a:pt x="13" y="191"/>
                  </a:lnTo>
                  <a:lnTo>
                    <a:pt x="17" y="170"/>
                  </a:lnTo>
                  <a:lnTo>
                    <a:pt x="23" y="149"/>
                  </a:lnTo>
                  <a:lnTo>
                    <a:pt x="31" y="130"/>
                  </a:lnTo>
                  <a:lnTo>
                    <a:pt x="42" y="113"/>
                  </a:lnTo>
                  <a:lnTo>
                    <a:pt x="55" y="96"/>
                  </a:lnTo>
                  <a:lnTo>
                    <a:pt x="67" y="80"/>
                  </a:lnTo>
                  <a:lnTo>
                    <a:pt x="80" y="65"/>
                  </a:lnTo>
                  <a:lnTo>
                    <a:pt x="97" y="52"/>
                  </a:lnTo>
                  <a:lnTo>
                    <a:pt x="113" y="40"/>
                  </a:lnTo>
                  <a:lnTo>
                    <a:pt x="130" y="29"/>
                  </a:lnTo>
                  <a:lnTo>
                    <a:pt x="149" y="21"/>
                  </a:lnTo>
                  <a:lnTo>
                    <a:pt x="168" y="12"/>
                  </a:lnTo>
                  <a:lnTo>
                    <a:pt x="189" y="6"/>
                  </a:lnTo>
                  <a:lnTo>
                    <a:pt x="210" y="4"/>
                  </a:lnTo>
                  <a:lnTo>
                    <a:pt x="202" y="2"/>
                  </a:lnTo>
                  <a:lnTo>
                    <a:pt x="191" y="0"/>
                  </a:lnTo>
                  <a:lnTo>
                    <a:pt x="170" y="4"/>
                  </a:lnTo>
                  <a:lnTo>
                    <a:pt x="151" y="10"/>
                  </a:lnTo>
                  <a:lnTo>
                    <a:pt x="132" y="19"/>
                  </a:lnTo>
                  <a:lnTo>
                    <a:pt x="116" y="29"/>
                  </a:lnTo>
                  <a:lnTo>
                    <a:pt x="99" y="40"/>
                  </a:lnTo>
                  <a:lnTo>
                    <a:pt x="84" y="52"/>
                  </a:lnTo>
                  <a:lnTo>
                    <a:pt x="69" y="67"/>
                  </a:lnTo>
                  <a:lnTo>
                    <a:pt x="55" y="82"/>
                  </a:lnTo>
                  <a:lnTo>
                    <a:pt x="42" y="96"/>
                  </a:lnTo>
                  <a:lnTo>
                    <a:pt x="31" y="115"/>
                  </a:lnTo>
                  <a:lnTo>
                    <a:pt x="23" y="132"/>
                  </a:lnTo>
                  <a:lnTo>
                    <a:pt x="15" y="151"/>
                  </a:lnTo>
                  <a:lnTo>
                    <a:pt x="8" y="170"/>
                  </a:lnTo>
                  <a:lnTo>
                    <a:pt x="4" y="191"/>
                  </a:lnTo>
                  <a:lnTo>
                    <a:pt x="2" y="212"/>
                  </a:lnTo>
                  <a:lnTo>
                    <a:pt x="0" y="233"/>
                  </a:lnTo>
                  <a:lnTo>
                    <a:pt x="2" y="258"/>
                  </a:lnTo>
                  <a:lnTo>
                    <a:pt x="6" y="281"/>
                  </a:lnTo>
                  <a:lnTo>
                    <a:pt x="10" y="304"/>
                  </a:lnTo>
                  <a:lnTo>
                    <a:pt x="19" y="325"/>
                  </a:lnTo>
                  <a:lnTo>
                    <a:pt x="29" y="346"/>
                  </a:lnTo>
                  <a:lnTo>
                    <a:pt x="42" y="367"/>
                  </a:lnTo>
                  <a:lnTo>
                    <a:pt x="55" y="386"/>
                  </a:lnTo>
                  <a:lnTo>
                    <a:pt x="71" y="403"/>
                  </a:lnTo>
                  <a:lnTo>
                    <a:pt x="88" y="418"/>
                  </a:lnTo>
                  <a:lnTo>
                    <a:pt x="105" y="433"/>
                  </a:lnTo>
                  <a:lnTo>
                    <a:pt x="126" y="443"/>
                  </a:lnTo>
                  <a:lnTo>
                    <a:pt x="147" y="454"/>
                  </a:lnTo>
                  <a:lnTo>
                    <a:pt x="168" y="462"/>
                  </a:lnTo>
                  <a:lnTo>
                    <a:pt x="191" y="468"/>
                  </a:lnTo>
                  <a:lnTo>
                    <a:pt x="214" y="470"/>
                  </a:lnTo>
                  <a:lnTo>
                    <a:pt x="240" y="473"/>
                  </a:lnTo>
                  <a:lnTo>
                    <a:pt x="265" y="470"/>
                  </a:lnTo>
                  <a:lnTo>
                    <a:pt x="288" y="468"/>
                  </a:lnTo>
                  <a:lnTo>
                    <a:pt x="311" y="462"/>
                  </a:lnTo>
                  <a:lnTo>
                    <a:pt x="332" y="454"/>
                  </a:lnTo>
                  <a:lnTo>
                    <a:pt x="353" y="443"/>
                  </a:lnTo>
                  <a:lnTo>
                    <a:pt x="374" y="433"/>
                  </a:lnTo>
                  <a:lnTo>
                    <a:pt x="393" y="418"/>
                  </a:lnTo>
                  <a:lnTo>
                    <a:pt x="410" y="403"/>
                  </a:lnTo>
                  <a:lnTo>
                    <a:pt x="425" y="386"/>
                  </a:lnTo>
                  <a:lnTo>
                    <a:pt x="439" y="367"/>
                  </a:lnTo>
                  <a:lnTo>
                    <a:pt x="450" y="346"/>
                  </a:lnTo>
                  <a:lnTo>
                    <a:pt x="460" y="325"/>
                  </a:lnTo>
                  <a:lnTo>
                    <a:pt x="469" y="304"/>
                  </a:lnTo>
                  <a:lnTo>
                    <a:pt x="475" y="281"/>
                  </a:lnTo>
                  <a:lnTo>
                    <a:pt x="477" y="258"/>
                  </a:lnTo>
                  <a:lnTo>
                    <a:pt x="479" y="233"/>
                  </a:lnTo>
                  <a:close/>
                </a:path>
              </a:pathLst>
            </a:custGeom>
            <a:solidFill>
              <a:srgbClr val="F0E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2" name="Freeform 823"/>
            <p:cNvSpPr>
              <a:spLocks/>
            </p:cNvSpPr>
            <p:nvPr/>
          </p:nvSpPr>
          <p:spPr bwMode="auto">
            <a:xfrm>
              <a:off x="4477" y="1763"/>
              <a:ext cx="471" cy="466"/>
            </a:xfrm>
            <a:custGeom>
              <a:avLst/>
              <a:gdLst>
                <a:gd name="T0" fmla="*/ 471 w 471"/>
                <a:gd name="T1" fmla="*/ 212 h 466"/>
                <a:gd name="T2" fmla="*/ 465 w 471"/>
                <a:gd name="T3" fmla="*/ 174 h 466"/>
                <a:gd name="T4" fmla="*/ 452 w 471"/>
                <a:gd name="T5" fmla="*/ 149 h 466"/>
                <a:gd name="T6" fmla="*/ 454 w 471"/>
                <a:gd name="T7" fmla="*/ 162 h 466"/>
                <a:gd name="T8" fmla="*/ 463 w 471"/>
                <a:gd name="T9" fmla="*/ 208 h 466"/>
                <a:gd name="T10" fmla="*/ 463 w 471"/>
                <a:gd name="T11" fmla="*/ 254 h 466"/>
                <a:gd name="T12" fmla="*/ 454 w 471"/>
                <a:gd name="T13" fmla="*/ 298 h 466"/>
                <a:gd name="T14" fmla="*/ 435 w 471"/>
                <a:gd name="T15" fmla="*/ 340 h 466"/>
                <a:gd name="T16" fmla="*/ 412 w 471"/>
                <a:gd name="T17" fmla="*/ 376 h 466"/>
                <a:gd name="T18" fmla="*/ 381 w 471"/>
                <a:gd name="T19" fmla="*/ 408 h 466"/>
                <a:gd name="T20" fmla="*/ 345 w 471"/>
                <a:gd name="T21" fmla="*/ 431 h 466"/>
                <a:gd name="T22" fmla="*/ 303 w 471"/>
                <a:gd name="T23" fmla="*/ 450 h 466"/>
                <a:gd name="T24" fmla="*/ 259 w 471"/>
                <a:gd name="T25" fmla="*/ 458 h 466"/>
                <a:gd name="T26" fmla="*/ 212 w 471"/>
                <a:gd name="T27" fmla="*/ 458 h 466"/>
                <a:gd name="T28" fmla="*/ 168 w 471"/>
                <a:gd name="T29" fmla="*/ 450 h 466"/>
                <a:gd name="T30" fmla="*/ 126 w 471"/>
                <a:gd name="T31" fmla="*/ 431 h 466"/>
                <a:gd name="T32" fmla="*/ 91 w 471"/>
                <a:gd name="T33" fmla="*/ 408 h 466"/>
                <a:gd name="T34" fmla="*/ 59 w 471"/>
                <a:gd name="T35" fmla="*/ 376 h 466"/>
                <a:gd name="T36" fmla="*/ 36 w 471"/>
                <a:gd name="T37" fmla="*/ 340 h 466"/>
                <a:gd name="T38" fmla="*/ 19 w 471"/>
                <a:gd name="T39" fmla="*/ 298 h 466"/>
                <a:gd name="T40" fmla="*/ 9 w 471"/>
                <a:gd name="T41" fmla="*/ 254 h 466"/>
                <a:gd name="T42" fmla="*/ 9 w 471"/>
                <a:gd name="T43" fmla="*/ 210 h 466"/>
                <a:gd name="T44" fmla="*/ 17 w 471"/>
                <a:gd name="T45" fmla="*/ 166 h 466"/>
                <a:gd name="T46" fmla="*/ 34 w 471"/>
                <a:gd name="T47" fmla="*/ 128 h 466"/>
                <a:gd name="T48" fmla="*/ 55 w 471"/>
                <a:gd name="T49" fmla="*/ 92 h 466"/>
                <a:gd name="T50" fmla="*/ 84 w 471"/>
                <a:gd name="T51" fmla="*/ 63 h 466"/>
                <a:gd name="T52" fmla="*/ 116 w 471"/>
                <a:gd name="T53" fmla="*/ 38 h 466"/>
                <a:gd name="T54" fmla="*/ 154 w 471"/>
                <a:gd name="T55" fmla="*/ 19 h 466"/>
                <a:gd name="T56" fmla="*/ 196 w 471"/>
                <a:gd name="T57" fmla="*/ 6 h 466"/>
                <a:gd name="T58" fmla="*/ 206 w 471"/>
                <a:gd name="T59" fmla="*/ 2 h 466"/>
                <a:gd name="T60" fmla="*/ 177 w 471"/>
                <a:gd name="T61" fmla="*/ 4 h 466"/>
                <a:gd name="T62" fmla="*/ 137 w 471"/>
                <a:gd name="T63" fmla="*/ 17 h 466"/>
                <a:gd name="T64" fmla="*/ 101 w 471"/>
                <a:gd name="T65" fmla="*/ 38 h 466"/>
                <a:gd name="T66" fmla="*/ 69 w 471"/>
                <a:gd name="T67" fmla="*/ 63 h 466"/>
                <a:gd name="T68" fmla="*/ 44 w 471"/>
                <a:gd name="T69" fmla="*/ 94 h 466"/>
                <a:gd name="T70" fmla="*/ 23 w 471"/>
                <a:gd name="T71" fmla="*/ 130 h 466"/>
                <a:gd name="T72" fmla="*/ 9 w 471"/>
                <a:gd name="T73" fmla="*/ 168 h 466"/>
                <a:gd name="T74" fmla="*/ 2 w 471"/>
                <a:gd name="T75" fmla="*/ 210 h 466"/>
                <a:gd name="T76" fmla="*/ 2 w 471"/>
                <a:gd name="T77" fmla="*/ 256 h 466"/>
                <a:gd name="T78" fmla="*/ 11 w 471"/>
                <a:gd name="T79" fmla="*/ 300 h 466"/>
                <a:gd name="T80" fmla="*/ 30 w 471"/>
                <a:gd name="T81" fmla="*/ 344 h 466"/>
                <a:gd name="T82" fmla="*/ 55 w 471"/>
                <a:gd name="T83" fmla="*/ 380 h 466"/>
                <a:gd name="T84" fmla="*/ 86 w 471"/>
                <a:gd name="T85" fmla="*/ 414 h 466"/>
                <a:gd name="T86" fmla="*/ 124 w 471"/>
                <a:gd name="T87" fmla="*/ 439 h 466"/>
                <a:gd name="T88" fmla="*/ 166 w 471"/>
                <a:gd name="T89" fmla="*/ 456 h 466"/>
                <a:gd name="T90" fmla="*/ 212 w 471"/>
                <a:gd name="T91" fmla="*/ 466 h 466"/>
                <a:gd name="T92" fmla="*/ 261 w 471"/>
                <a:gd name="T93" fmla="*/ 466 h 466"/>
                <a:gd name="T94" fmla="*/ 305 w 471"/>
                <a:gd name="T95" fmla="*/ 456 h 466"/>
                <a:gd name="T96" fmla="*/ 349 w 471"/>
                <a:gd name="T97" fmla="*/ 439 h 466"/>
                <a:gd name="T98" fmla="*/ 385 w 471"/>
                <a:gd name="T99" fmla="*/ 414 h 466"/>
                <a:gd name="T100" fmla="*/ 419 w 471"/>
                <a:gd name="T101" fmla="*/ 380 h 466"/>
                <a:gd name="T102" fmla="*/ 444 w 471"/>
                <a:gd name="T103" fmla="*/ 344 h 466"/>
                <a:gd name="T104" fmla="*/ 461 w 471"/>
                <a:gd name="T105" fmla="*/ 300 h 466"/>
                <a:gd name="T106" fmla="*/ 471 w 471"/>
                <a:gd name="T107" fmla="*/ 256 h 4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1"/>
                <a:gd name="T163" fmla="*/ 0 h 466"/>
                <a:gd name="T164" fmla="*/ 471 w 471"/>
                <a:gd name="T165" fmla="*/ 466 h 4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1" h="466">
                  <a:moveTo>
                    <a:pt x="471" y="231"/>
                  </a:moveTo>
                  <a:lnTo>
                    <a:pt x="471" y="212"/>
                  </a:lnTo>
                  <a:lnTo>
                    <a:pt x="469" y="193"/>
                  </a:lnTo>
                  <a:lnTo>
                    <a:pt x="465" y="174"/>
                  </a:lnTo>
                  <a:lnTo>
                    <a:pt x="459" y="157"/>
                  </a:lnTo>
                  <a:lnTo>
                    <a:pt x="452" y="149"/>
                  </a:lnTo>
                  <a:lnTo>
                    <a:pt x="446" y="141"/>
                  </a:lnTo>
                  <a:lnTo>
                    <a:pt x="454" y="162"/>
                  </a:lnTo>
                  <a:lnTo>
                    <a:pt x="459" y="185"/>
                  </a:lnTo>
                  <a:lnTo>
                    <a:pt x="463" y="208"/>
                  </a:lnTo>
                  <a:lnTo>
                    <a:pt x="465" y="231"/>
                  </a:lnTo>
                  <a:lnTo>
                    <a:pt x="463" y="254"/>
                  </a:lnTo>
                  <a:lnTo>
                    <a:pt x="459" y="277"/>
                  </a:lnTo>
                  <a:lnTo>
                    <a:pt x="454" y="298"/>
                  </a:lnTo>
                  <a:lnTo>
                    <a:pt x="446" y="319"/>
                  </a:lnTo>
                  <a:lnTo>
                    <a:pt x="435" y="340"/>
                  </a:lnTo>
                  <a:lnTo>
                    <a:pt x="425" y="359"/>
                  </a:lnTo>
                  <a:lnTo>
                    <a:pt x="412" y="376"/>
                  </a:lnTo>
                  <a:lnTo>
                    <a:pt x="398" y="393"/>
                  </a:lnTo>
                  <a:lnTo>
                    <a:pt x="381" y="408"/>
                  </a:lnTo>
                  <a:lnTo>
                    <a:pt x="364" y="420"/>
                  </a:lnTo>
                  <a:lnTo>
                    <a:pt x="345" y="431"/>
                  </a:lnTo>
                  <a:lnTo>
                    <a:pt x="324" y="441"/>
                  </a:lnTo>
                  <a:lnTo>
                    <a:pt x="303" y="450"/>
                  </a:lnTo>
                  <a:lnTo>
                    <a:pt x="282" y="454"/>
                  </a:lnTo>
                  <a:lnTo>
                    <a:pt x="259" y="458"/>
                  </a:lnTo>
                  <a:lnTo>
                    <a:pt x="236" y="460"/>
                  </a:lnTo>
                  <a:lnTo>
                    <a:pt x="212" y="458"/>
                  </a:lnTo>
                  <a:lnTo>
                    <a:pt x="189" y="454"/>
                  </a:lnTo>
                  <a:lnTo>
                    <a:pt x="168" y="450"/>
                  </a:lnTo>
                  <a:lnTo>
                    <a:pt x="147" y="441"/>
                  </a:lnTo>
                  <a:lnTo>
                    <a:pt x="126" y="431"/>
                  </a:lnTo>
                  <a:lnTo>
                    <a:pt x="109" y="420"/>
                  </a:lnTo>
                  <a:lnTo>
                    <a:pt x="91" y="408"/>
                  </a:lnTo>
                  <a:lnTo>
                    <a:pt x="74" y="393"/>
                  </a:lnTo>
                  <a:lnTo>
                    <a:pt x="59" y="376"/>
                  </a:lnTo>
                  <a:lnTo>
                    <a:pt x="46" y="359"/>
                  </a:lnTo>
                  <a:lnTo>
                    <a:pt x="36" y="340"/>
                  </a:lnTo>
                  <a:lnTo>
                    <a:pt x="25" y="319"/>
                  </a:lnTo>
                  <a:lnTo>
                    <a:pt x="19" y="298"/>
                  </a:lnTo>
                  <a:lnTo>
                    <a:pt x="13" y="277"/>
                  </a:lnTo>
                  <a:lnTo>
                    <a:pt x="9" y="254"/>
                  </a:lnTo>
                  <a:lnTo>
                    <a:pt x="9" y="231"/>
                  </a:lnTo>
                  <a:lnTo>
                    <a:pt x="9" y="210"/>
                  </a:lnTo>
                  <a:lnTo>
                    <a:pt x="13" y="187"/>
                  </a:lnTo>
                  <a:lnTo>
                    <a:pt x="17" y="166"/>
                  </a:lnTo>
                  <a:lnTo>
                    <a:pt x="23" y="147"/>
                  </a:lnTo>
                  <a:lnTo>
                    <a:pt x="34" y="128"/>
                  </a:lnTo>
                  <a:lnTo>
                    <a:pt x="44" y="109"/>
                  </a:lnTo>
                  <a:lnTo>
                    <a:pt x="55" y="92"/>
                  </a:lnTo>
                  <a:lnTo>
                    <a:pt x="69" y="75"/>
                  </a:lnTo>
                  <a:lnTo>
                    <a:pt x="84" y="63"/>
                  </a:lnTo>
                  <a:lnTo>
                    <a:pt x="99" y="48"/>
                  </a:lnTo>
                  <a:lnTo>
                    <a:pt x="116" y="38"/>
                  </a:lnTo>
                  <a:lnTo>
                    <a:pt x="135" y="27"/>
                  </a:lnTo>
                  <a:lnTo>
                    <a:pt x="154" y="19"/>
                  </a:lnTo>
                  <a:lnTo>
                    <a:pt x="175" y="12"/>
                  </a:lnTo>
                  <a:lnTo>
                    <a:pt x="196" y="6"/>
                  </a:lnTo>
                  <a:lnTo>
                    <a:pt x="217" y="4"/>
                  </a:lnTo>
                  <a:lnTo>
                    <a:pt x="206" y="2"/>
                  </a:lnTo>
                  <a:lnTo>
                    <a:pt x="196" y="0"/>
                  </a:lnTo>
                  <a:lnTo>
                    <a:pt x="177" y="4"/>
                  </a:lnTo>
                  <a:lnTo>
                    <a:pt x="156" y="10"/>
                  </a:lnTo>
                  <a:lnTo>
                    <a:pt x="137" y="17"/>
                  </a:lnTo>
                  <a:lnTo>
                    <a:pt x="120" y="27"/>
                  </a:lnTo>
                  <a:lnTo>
                    <a:pt x="101" y="38"/>
                  </a:lnTo>
                  <a:lnTo>
                    <a:pt x="86" y="50"/>
                  </a:lnTo>
                  <a:lnTo>
                    <a:pt x="69" y="63"/>
                  </a:lnTo>
                  <a:lnTo>
                    <a:pt x="57" y="78"/>
                  </a:lnTo>
                  <a:lnTo>
                    <a:pt x="44" y="94"/>
                  </a:lnTo>
                  <a:lnTo>
                    <a:pt x="34" y="111"/>
                  </a:lnTo>
                  <a:lnTo>
                    <a:pt x="23" y="130"/>
                  </a:lnTo>
                  <a:lnTo>
                    <a:pt x="15" y="149"/>
                  </a:lnTo>
                  <a:lnTo>
                    <a:pt x="9" y="168"/>
                  </a:lnTo>
                  <a:lnTo>
                    <a:pt x="4" y="189"/>
                  </a:lnTo>
                  <a:lnTo>
                    <a:pt x="2" y="210"/>
                  </a:lnTo>
                  <a:lnTo>
                    <a:pt x="0" y="231"/>
                  </a:lnTo>
                  <a:lnTo>
                    <a:pt x="2" y="256"/>
                  </a:lnTo>
                  <a:lnTo>
                    <a:pt x="4" y="279"/>
                  </a:lnTo>
                  <a:lnTo>
                    <a:pt x="11" y="300"/>
                  </a:lnTo>
                  <a:lnTo>
                    <a:pt x="19" y="323"/>
                  </a:lnTo>
                  <a:lnTo>
                    <a:pt x="30" y="344"/>
                  </a:lnTo>
                  <a:lnTo>
                    <a:pt x="40" y="363"/>
                  </a:lnTo>
                  <a:lnTo>
                    <a:pt x="55" y="380"/>
                  </a:lnTo>
                  <a:lnTo>
                    <a:pt x="69" y="397"/>
                  </a:lnTo>
                  <a:lnTo>
                    <a:pt x="86" y="414"/>
                  </a:lnTo>
                  <a:lnTo>
                    <a:pt x="103" y="426"/>
                  </a:lnTo>
                  <a:lnTo>
                    <a:pt x="124" y="439"/>
                  </a:lnTo>
                  <a:lnTo>
                    <a:pt x="145" y="447"/>
                  </a:lnTo>
                  <a:lnTo>
                    <a:pt x="166" y="456"/>
                  </a:lnTo>
                  <a:lnTo>
                    <a:pt x="189" y="462"/>
                  </a:lnTo>
                  <a:lnTo>
                    <a:pt x="212" y="466"/>
                  </a:lnTo>
                  <a:lnTo>
                    <a:pt x="236" y="466"/>
                  </a:lnTo>
                  <a:lnTo>
                    <a:pt x="261" y="466"/>
                  </a:lnTo>
                  <a:lnTo>
                    <a:pt x="284" y="462"/>
                  </a:lnTo>
                  <a:lnTo>
                    <a:pt x="305" y="456"/>
                  </a:lnTo>
                  <a:lnTo>
                    <a:pt x="328" y="447"/>
                  </a:lnTo>
                  <a:lnTo>
                    <a:pt x="349" y="439"/>
                  </a:lnTo>
                  <a:lnTo>
                    <a:pt x="368" y="426"/>
                  </a:lnTo>
                  <a:lnTo>
                    <a:pt x="385" y="414"/>
                  </a:lnTo>
                  <a:lnTo>
                    <a:pt x="402" y="397"/>
                  </a:lnTo>
                  <a:lnTo>
                    <a:pt x="419" y="380"/>
                  </a:lnTo>
                  <a:lnTo>
                    <a:pt x="431" y="363"/>
                  </a:lnTo>
                  <a:lnTo>
                    <a:pt x="444" y="344"/>
                  </a:lnTo>
                  <a:lnTo>
                    <a:pt x="452" y="323"/>
                  </a:lnTo>
                  <a:lnTo>
                    <a:pt x="461" y="300"/>
                  </a:lnTo>
                  <a:lnTo>
                    <a:pt x="467" y="279"/>
                  </a:lnTo>
                  <a:lnTo>
                    <a:pt x="471" y="256"/>
                  </a:lnTo>
                  <a:lnTo>
                    <a:pt x="471" y="231"/>
                  </a:lnTo>
                  <a:close/>
                </a:path>
              </a:pathLst>
            </a:custGeom>
            <a:solidFill>
              <a:srgbClr val="F0E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3" name="Freeform 824"/>
            <p:cNvSpPr>
              <a:spLocks/>
            </p:cNvSpPr>
            <p:nvPr/>
          </p:nvSpPr>
          <p:spPr bwMode="auto">
            <a:xfrm>
              <a:off x="4481" y="1765"/>
              <a:ext cx="463" cy="460"/>
            </a:xfrm>
            <a:custGeom>
              <a:avLst/>
              <a:gdLst>
                <a:gd name="T0" fmla="*/ 463 w 463"/>
                <a:gd name="T1" fmla="*/ 208 h 460"/>
                <a:gd name="T2" fmla="*/ 455 w 463"/>
                <a:gd name="T3" fmla="*/ 166 h 460"/>
                <a:gd name="T4" fmla="*/ 442 w 463"/>
                <a:gd name="T5" fmla="*/ 139 h 460"/>
                <a:gd name="T6" fmla="*/ 444 w 463"/>
                <a:gd name="T7" fmla="*/ 153 h 460"/>
                <a:gd name="T8" fmla="*/ 455 w 463"/>
                <a:gd name="T9" fmla="*/ 204 h 460"/>
                <a:gd name="T10" fmla="*/ 455 w 463"/>
                <a:gd name="T11" fmla="*/ 252 h 460"/>
                <a:gd name="T12" fmla="*/ 446 w 463"/>
                <a:gd name="T13" fmla="*/ 296 h 460"/>
                <a:gd name="T14" fmla="*/ 429 w 463"/>
                <a:gd name="T15" fmla="*/ 336 h 460"/>
                <a:gd name="T16" fmla="*/ 404 w 463"/>
                <a:gd name="T17" fmla="*/ 372 h 460"/>
                <a:gd name="T18" fmla="*/ 375 w 463"/>
                <a:gd name="T19" fmla="*/ 401 h 460"/>
                <a:gd name="T20" fmla="*/ 339 w 463"/>
                <a:gd name="T21" fmla="*/ 427 h 460"/>
                <a:gd name="T22" fmla="*/ 299 w 463"/>
                <a:gd name="T23" fmla="*/ 443 h 460"/>
                <a:gd name="T24" fmla="*/ 255 w 463"/>
                <a:gd name="T25" fmla="*/ 452 h 460"/>
                <a:gd name="T26" fmla="*/ 208 w 463"/>
                <a:gd name="T27" fmla="*/ 452 h 460"/>
                <a:gd name="T28" fmla="*/ 164 w 463"/>
                <a:gd name="T29" fmla="*/ 443 h 460"/>
                <a:gd name="T30" fmla="*/ 124 w 463"/>
                <a:gd name="T31" fmla="*/ 427 h 460"/>
                <a:gd name="T32" fmla="*/ 89 w 463"/>
                <a:gd name="T33" fmla="*/ 401 h 460"/>
                <a:gd name="T34" fmla="*/ 59 w 463"/>
                <a:gd name="T35" fmla="*/ 372 h 460"/>
                <a:gd name="T36" fmla="*/ 34 w 463"/>
                <a:gd name="T37" fmla="*/ 336 h 460"/>
                <a:gd name="T38" fmla="*/ 17 w 463"/>
                <a:gd name="T39" fmla="*/ 296 h 460"/>
                <a:gd name="T40" fmla="*/ 9 w 463"/>
                <a:gd name="T41" fmla="*/ 252 h 460"/>
                <a:gd name="T42" fmla="*/ 9 w 463"/>
                <a:gd name="T43" fmla="*/ 206 h 460"/>
                <a:gd name="T44" fmla="*/ 17 w 463"/>
                <a:gd name="T45" fmla="*/ 164 h 460"/>
                <a:gd name="T46" fmla="*/ 34 w 463"/>
                <a:gd name="T47" fmla="*/ 124 h 460"/>
                <a:gd name="T48" fmla="*/ 57 w 463"/>
                <a:gd name="T49" fmla="*/ 88 h 460"/>
                <a:gd name="T50" fmla="*/ 87 w 463"/>
                <a:gd name="T51" fmla="*/ 59 h 460"/>
                <a:gd name="T52" fmla="*/ 120 w 463"/>
                <a:gd name="T53" fmla="*/ 34 h 460"/>
                <a:gd name="T54" fmla="*/ 160 w 463"/>
                <a:gd name="T55" fmla="*/ 17 h 460"/>
                <a:gd name="T56" fmla="*/ 202 w 463"/>
                <a:gd name="T57" fmla="*/ 6 h 460"/>
                <a:gd name="T58" fmla="*/ 213 w 463"/>
                <a:gd name="T59" fmla="*/ 2 h 460"/>
                <a:gd name="T60" fmla="*/ 181 w 463"/>
                <a:gd name="T61" fmla="*/ 2 h 460"/>
                <a:gd name="T62" fmla="*/ 141 w 463"/>
                <a:gd name="T63" fmla="*/ 17 h 460"/>
                <a:gd name="T64" fmla="*/ 105 w 463"/>
                <a:gd name="T65" fmla="*/ 36 h 460"/>
                <a:gd name="T66" fmla="*/ 72 w 463"/>
                <a:gd name="T67" fmla="*/ 61 h 460"/>
                <a:gd name="T68" fmla="*/ 47 w 463"/>
                <a:gd name="T69" fmla="*/ 92 h 460"/>
                <a:gd name="T70" fmla="*/ 23 w 463"/>
                <a:gd name="T71" fmla="*/ 126 h 460"/>
                <a:gd name="T72" fmla="*/ 9 w 463"/>
                <a:gd name="T73" fmla="*/ 166 h 460"/>
                <a:gd name="T74" fmla="*/ 0 w 463"/>
                <a:gd name="T75" fmla="*/ 208 h 460"/>
                <a:gd name="T76" fmla="*/ 0 w 463"/>
                <a:gd name="T77" fmla="*/ 252 h 460"/>
                <a:gd name="T78" fmla="*/ 11 w 463"/>
                <a:gd name="T79" fmla="*/ 298 h 460"/>
                <a:gd name="T80" fmla="*/ 28 w 463"/>
                <a:gd name="T81" fmla="*/ 340 h 460"/>
                <a:gd name="T82" fmla="*/ 53 w 463"/>
                <a:gd name="T83" fmla="*/ 376 h 460"/>
                <a:gd name="T84" fmla="*/ 84 w 463"/>
                <a:gd name="T85" fmla="*/ 408 h 460"/>
                <a:gd name="T86" fmla="*/ 122 w 463"/>
                <a:gd name="T87" fmla="*/ 433 h 460"/>
                <a:gd name="T88" fmla="*/ 162 w 463"/>
                <a:gd name="T89" fmla="*/ 450 h 460"/>
                <a:gd name="T90" fmla="*/ 208 w 463"/>
                <a:gd name="T91" fmla="*/ 460 h 460"/>
                <a:gd name="T92" fmla="*/ 255 w 463"/>
                <a:gd name="T93" fmla="*/ 460 h 460"/>
                <a:gd name="T94" fmla="*/ 301 w 463"/>
                <a:gd name="T95" fmla="*/ 450 h 460"/>
                <a:gd name="T96" fmla="*/ 343 w 463"/>
                <a:gd name="T97" fmla="*/ 433 h 460"/>
                <a:gd name="T98" fmla="*/ 379 w 463"/>
                <a:gd name="T99" fmla="*/ 408 h 460"/>
                <a:gd name="T100" fmla="*/ 410 w 463"/>
                <a:gd name="T101" fmla="*/ 376 h 460"/>
                <a:gd name="T102" fmla="*/ 436 w 463"/>
                <a:gd name="T103" fmla="*/ 340 h 460"/>
                <a:gd name="T104" fmla="*/ 452 w 463"/>
                <a:gd name="T105" fmla="*/ 298 h 460"/>
                <a:gd name="T106" fmla="*/ 463 w 463"/>
                <a:gd name="T107" fmla="*/ 252 h 4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63"/>
                <a:gd name="T163" fmla="*/ 0 h 460"/>
                <a:gd name="T164" fmla="*/ 463 w 463"/>
                <a:gd name="T165" fmla="*/ 460 h 4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63" h="460">
                  <a:moveTo>
                    <a:pt x="463" y="229"/>
                  </a:moveTo>
                  <a:lnTo>
                    <a:pt x="463" y="208"/>
                  </a:lnTo>
                  <a:lnTo>
                    <a:pt x="461" y="187"/>
                  </a:lnTo>
                  <a:lnTo>
                    <a:pt x="455" y="166"/>
                  </a:lnTo>
                  <a:lnTo>
                    <a:pt x="448" y="147"/>
                  </a:lnTo>
                  <a:lnTo>
                    <a:pt x="442" y="139"/>
                  </a:lnTo>
                  <a:lnTo>
                    <a:pt x="433" y="130"/>
                  </a:lnTo>
                  <a:lnTo>
                    <a:pt x="444" y="153"/>
                  </a:lnTo>
                  <a:lnTo>
                    <a:pt x="450" y="179"/>
                  </a:lnTo>
                  <a:lnTo>
                    <a:pt x="455" y="204"/>
                  </a:lnTo>
                  <a:lnTo>
                    <a:pt x="457" y="229"/>
                  </a:lnTo>
                  <a:lnTo>
                    <a:pt x="455" y="252"/>
                  </a:lnTo>
                  <a:lnTo>
                    <a:pt x="452" y="275"/>
                  </a:lnTo>
                  <a:lnTo>
                    <a:pt x="446" y="296"/>
                  </a:lnTo>
                  <a:lnTo>
                    <a:pt x="438" y="317"/>
                  </a:lnTo>
                  <a:lnTo>
                    <a:pt x="429" y="336"/>
                  </a:lnTo>
                  <a:lnTo>
                    <a:pt x="419" y="355"/>
                  </a:lnTo>
                  <a:lnTo>
                    <a:pt x="404" y="372"/>
                  </a:lnTo>
                  <a:lnTo>
                    <a:pt x="391" y="387"/>
                  </a:lnTo>
                  <a:lnTo>
                    <a:pt x="375" y="401"/>
                  </a:lnTo>
                  <a:lnTo>
                    <a:pt x="358" y="416"/>
                  </a:lnTo>
                  <a:lnTo>
                    <a:pt x="339" y="427"/>
                  </a:lnTo>
                  <a:lnTo>
                    <a:pt x="320" y="435"/>
                  </a:lnTo>
                  <a:lnTo>
                    <a:pt x="299" y="443"/>
                  </a:lnTo>
                  <a:lnTo>
                    <a:pt x="278" y="450"/>
                  </a:lnTo>
                  <a:lnTo>
                    <a:pt x="255" y="452"/>
                  </a:lnTo>
                  <a:lnTo>
                    <a:pt x="232" y="454"/>
                  </a:lnTo>
                  <a:lnTo>
                    <a:pt x="208" y="452"/>
                  </a:lnTo>
                  <a:lnTo>
                    <a:pt x="187" y="450"/>
                  </a:lnTo>
                  <a:lnTo>
                    <a:pt x="164" y="443"/>
                  </a:lnTo>
                  <a:lnTo>
                    <a:pt x="145" y="435"/>
                  </a:lnTo>
                  <a:lnTo>
                    <a:pt x="124" y="427"/>
                  </a:lnTo>
                  <a:lnTo>
                    <a:pt x="108" y="416"/>
                  </a:lnTo>
                  <a:lnTo>
                    <a:pt x="89" y="401"/>
                  </a:lnTo>
                  <a:lnTo>
                    <a:pt x="74" y="387"/>
                  </a:lnTo>
                  <a:lnTo>
                    <a:pt x="59" y="372"/>
                  </a:lnTo>
                  <a:lnTo>
                    <a:pt x="47" y="355"/>
                  </a:lnTo>
                  <a:lnTo>
                    <a:pt x="34" y="336"/>
                  </a:lnTo>
                  <a:lnTo>
                    <a:pt x="26" y="317"/>
                  </a:lnTo>
                  <a:lnTo>
                    <a:pt x="17" y="296"/>
                  </a:lnTo>
                  <a:lnTo>
                    <a:pt x="13" y="275"/>
                  </a:lnTo>
                  <a:lnTo>
                    <a:pt x="9" y="252"/>
                  </a:lnTo>
                  <a:lnTo>
                    <a:pt x="9" y="229"/>
                  </a:lnTo>
                  <a:lnTo>
                    <a:pt x="9" y="206"/>
                  </a:lnTo>
                  <a:lnTo>
                    <a:pt x="13" y="185"/>
                  </a:lnTo>
                  <a:lnTo>
                    <a:pt x="17" y="164"/>
                  </a:lnTo>
                  <a:lnTo>
                    <a:pt x="26" y="143"/>
                  </a:lnTo>
                  <a:lnTo>
                    <a:pt x="34" y="124"/>
                  </a:lnTo>
                  <a:lnTo>
                    <a:pt x="44" y="107"/>
                  </a:lnTo>
                  <a:lnTo>
                    <a:pt x="57" y="88"/>
                  </a:lnTo>
                  <a:lnTo>
                    <a:pt x="72" y="73"/>
                  </a:lnTo>
                  <a:lnTo>
                    <a:pt x="87" y="59"/>
                  </a:lnTo>
                  <a:lnTo>
                    <a:pt x="103" y="46"/>
                  </a:lnTo>
                  <a:lnTo>
                    <a:pt x="120" y="34"/>
                  </a:lnTo>
                  <a:lnTo>
                    <a:pt x="139" y="25"/>
                  </a:lnTo>
                  <a:lnTo>
                    <a:pt x="160" y="17"/>
                  </a:lnTo>
                  <a:lnTo>
                    <a:pt x="181" y="10"/>
                  </a:lnTo>
                  <a:lnTo>
                    <a:pt x="202" y="6"/>
                  </a:lnTo>
                  <a:lnTo>
                    <a:pt x="225" y="6"/>
                  </a:lnTo>
                  <a:lnTo>
                    <a:pt x="213" y="2"/>
                  </a:lnTo>
                  <a:lnTo>
                    <a:pt x="202" y="0"/>
                  </a:lnTo>
                  <a:lnTo>
                    <a:pt x="181" y="2"/>
                  </a:lnTo>
                  <a:lnTo>
                    <a:pt x="160" y="8"/>
                  </a:lnTo>
                  <a:lnTo>
                    <a:pt x="141" y="17"/>
                  </a:lnTo>
                  <a:lnTo>
                    <a:pt x="122" y="25"/>
                  </a:lnTo>
                  <a:lnTo>
                    <a:pt x="105" y="36"/>
                  </a:lnTo>
                  <a:lnTo>
                    <a:pt x="89" y="48"/>
                  </a:lnTo>
                  <a:lnTo>
                    <a:pt x="72" y="61"/>
                  </a:lnTo>
                  <a:lnTo>
                    <a:pt x="59" y="76"/>
                  </a:lnTo>
                  <a:lnTo>
                    <a:pt x="47" y="92"/>
                  </a:lnTo>
                  <a:lnTo>
                    <a:pt x="34" y="109"/>
                  </a:lnTo>
                  <a:lnTo>
                    <a:pt x="23" y="126"/>
                  </a:lnTo>
                  <a:lnTo>
                    <a:pt x="15" y="145"/>
                  </a:lnTo>
                  <a:lnTo>
                    <a:pt x="9" y="166"/>
                  </a:lnTo>
                  <a:lnTo>
                    <a:pt x="5" y="187"/>
                  </a:lnTo>
                  <a:lnTo>
                    <a:pt x="0" y="208"/>
                  </a:lnTo>
                  <a:lnTo>
                    <a:pt x="0" y="229"/>
                  </a:lnTo>
                  <a:lnTo>
                    <a:pt x="0" y="252"/>
                  </a:lnTo>
                  <a:lnTo>
                    <a:pt x="5" y="275"/>
                  </a:lnTo>
                  <a:lnTo>
                    <a:pt x="11" y="298"/>
                  </a:lnTo>
                  <a:lnTo>
                    <a:pt x="19" y="319"/>
                  </a:lnTo>
                  <a:lnTo>
                    <a:pt x="28" y="340"/>
                  </a:lnTo>
                  <a:lnTo>
                    <a:pt x="40" y="359"/>
                  </a:lnTo>
                  <a:lnTo>
                    <a:pt x="53" y="376"/>
                  </a:lnTo>
                  <a:lnTo>
                    <a:pt x="68" y="393"/>
                  </a:lnTo>
                  <a:lnTo>
                    <a:pt x="84" y="408"/>
                  </a:lnTo>
                  <a:lnTo>
                    <a:pt x="103" y="422"/>
                  </a:lnTo>
                  <a:lnTo>
                    <a:pt x="122" y="433"/>
                  </a:lnTo>
                  <a:lnTo>
                    <a:pt x="141" y="443"/>
                  </a:lnTo>
                  <a:lnTo>
                    <a:pt x="162" y="450"/>
                  </a:lnTo>
                  <a:lnTo>
                    <a:pt x="185" y="456"/>
                  </a:lnTo>
                  <a:lnTo>
                    <a:pt x="208" y="460"/>
                  </a:lnTo>
                  <a:lnTo>
                    <a:pt x="232" y="460"/>
                  </a:lnTo>
                  <a:lnTo>
                    <a:pt x="255" y="460"/>
                  </a:lnTo>
                  <a:lnTo>
                    <a:pt x="278" y="456"/>
                  </a:lnTo>
                  <a:lnTo>
                    <a:pt x="301" y="450"/>
                  </a:lnTo>
                  <a:lnTo>
                    <a:pt x="322" y="443"/>
                  </a:lnTo>
                  <a:lnTo>
                    <a:pt x="343" y="433"/>
                  </a:lnTo>
                  <a:lnTo>
                    <a:pt x="362" y="422"/>
                  </a:lnTo>
                  <a:lnTo>
                    <a:pt x="379" y="408"/>
                  </a:lnTo>
                  <a:lnTo>
                    <a:pt x="396" y="393"/>
                  </a:lnTo>
                  <a:lnTo>
                    <a:pt x="410" y="376"/>
                  </a:lnTo>
                  <a:lnTo>
                    <a:pt x="425" y="359"/>
                  </a:lnTo>
                  <a:lnTo>
                    <a:pt x="436" y="340"/>
                  </a:lnTo>
                  <a:lnTo>
                    <a:pt x="446" y="319"/>
                  </a:lnTo>
                  <a:lnTo>
                    <a:pt x="452" y="298"/>
                  </a:lnTo>
                  <a:lnTo>
                    <a:pt x="459" y="275"/>
                  </a:lnTo>
                  <a:lnTo>
                    <a:pt x="463" y="252"/>
                  </a:lnTo>
                  <a:lnTo>
                    <a:pt x="463" y="229"/>
                  </a:lnTo>
                  <a:close/>
                </a:path>
              </a:pathLst>
            </a:custGeom>
            <a:solidFill>
              <a:srgbClr val="F1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4" name="Freeform 825"/>
            <p:cNvSpPr>
              <a:spLocks/>
            </p:cNvSpPr>
            <p:nvPr/>
          </p:nvSpPr>
          <p:spPr bwMode="auto">
            <a:xfrm>
              <a:off x="4486" y="1767"/>
              <a:ext cx="456" cy="456"/>
            </a:xfrm>
            <a:custGeom>
              <a:avLst/>
              <a:gdLst>
                <a:gd name="T0" fmla="*/ 454 w 456"/>
                <a:gd name="T1" fmla="*/ 204 h 456"/>
                <a:gd name="T2" fmla="*/ 445 w 456"/>
                <a:gd name="T3" fmla="*/ 158 h 456"/>
                <a:gd name="T4" fmla="*/ 428 w 456"/>
                <a:gd name="T5" fmla="*/ 128 h 456"/>
                <a:gd name="T6" fmla="*/ 431 w 456"/>
                <a:gd name="T7" fmla="*/ 145 h 456"/>
                <a:gd name="T8" fmla="*/ 445 w 456"/>
                <a:gd name="T9" fmla="*/ 198 h 456"/>
                <a:gd name="T10" fmla="*/ 445 w 456"/>
                <a:gd name="T11" fmla="*/ 250 h 456"/>
                <a:gd name="T12" fmla="*/ 437 w 456"/>
                <a:gd name="T13" fmla="*/ 292 h 456"/>
                <a:gd name="T14" fmla="*/ 420 w 456"/>
                <a:gd name="T15" fmla="*/ 332 h 456"/>
                <a:gd name="T16" fmla="*/ 397 w 456"/>
                <a:gd name="T17" fmla="*/ 368 h 456"/>
                <a:gd name="T18" fmla="*/ 367 w 456"/>
                <a:gd name="T19" fmla="*/ 397 h 456"/>
                <a:gd name="T20" fmla="*/ 332 w 456"/>
                <a:gd name="T21" fmla="*/ 420 h 456"/>
                <a:gd name="T22" fmla="*/ 292 w 456"/>
                <a:gd name="T23" fmla="*/ 437 h 456"/>
                <a:gd name="T24" fmla="*/ 250 w 456"/>
                <a:gd name="T25" fmla="*/ 446 h 456"/>
                <a:gd name="T26" fmla="*/ 203 w 456"/>
                <a:gd name="T27" fmla="*/ 446 h 456"/>
                <a:gd name="T28" fmla="*/ 161 w 456"/>
                <a:gd name="T29" fmla="*/ 437 h 456"/>
                <a:gd name="T30" fmla="*/ 121 w 456"/>
                <a:gd name="T31" fmla="*/ 420 h 456"/>
                <a:gd name="T32" fmla="*/ 86 w 456"/>
                <a:gd name="T33" fmla="*/ 397 h 456"/>
                <a:gd name="T34" fmla="*/ 56 w 456"/>
                <a:gd name="T35" fmla="*/ 368 h 456"/>
                <a:gd name="T36" fmla="*/ 33 w 456"/>
                <a:gd name="T37" fmla="*/ 332 h 456"/>
                <a:gd name="T38" fmla="*/ 16 w 456"/>
                <a:gd name="T39" fmla="*/ 292 h 456"/>
                <a:gd name="T40" fmla="*/ 8 w 456"/>
                <a:gd name="T41" fmla="*/ 250 h 456"/>
                <a:gd name="T42" fmla="*/ 8 w 456"/>
                <a:gd name="T43" fmla="*/ 204 h 456"/>
                <a:gd name="T44" fmla="*/ 16 w 456"/>
                <a:gd name="T45" fmla="*/ 162 h 456"/>
                <a:gd name="T46" fmla="*/ 33 w 456"/>
                <a:gd name="T47" fmla="*/ 122 h 456"/>
                <a:gd name="T48" fmla="*/ 56 w 456"/>
                <a:gd name="T49" fmla="*/ 86 h 456"/>
                <a:gd name="T50" fmla="*/ 86 w 456"/>
                <a:gd name="T51" fmla="*/ 57 h 456"/>
                <a:gd name="T52" fmla="*/ 121 w 456"/>
                <a:gd name="T53" fmla="*/ 34 h 456"/>
                <a:gd name="T54" fmla="*/ 161 w 456"/>
                <a:gd name="T55" fmla="*/ 17 h 456"/>
                <a:gd name="T56" fmla="*/ 203 w 456"/>
                <a:gd name="T57" fmla="*/ 8 h 456"/>
                <a:gd name="T58" fmla="*/ 229 w 456"/>
                <a:gd name="T59" fmla="*/ 6 h 456"/>
                <a:gd name="T60" fmla="*/ 220 w 456"/>
                <a:gd name="T61" fmla="*/ 4 h 456"/>
                <a:gd name="T62" fmla="*/ 187 w 456"/>
                <a:gd name="T63" fmla="*/ 2 h 456"/>
                <a:gd name="T64" fmla="*/ 145 w 456"/>
                <a:gd name="T65" fmla="*/ 15 h 456"/>
                <a:gd name="T66" fmla="*/ 107 w 456"/>
                <a:gd name="T67" fmla="*/ 34 h 456"/>
                <a:gd name="T68" fmla="*/ 75 w 456"/>
                <a:gd name="T69" fmla="*/ 59 h 456"/>
                <a:gd name="T70" fmla="*/ 46 w 456"/>
                <a:gd name="T71" fmla="*/ 88 h 456"/>
                <a:gd name="T72" fmla="*/ 25 w 456"/>
                <a:gd name="T73" fmla="*/ 124 h 456"/>
                <a:gd name="T74" fmla="*/ 8 w 456"/>
                <a:gd name="T75" fmla="*/ 162 h 456"/>
                <a:gd name="T76" fmla="*/ 0 w 456"/>
                <a:gd name="T77" fmla="*/ 206 h 456"/>
                <a:gd name="T78" fmla="*/ 0 w 456"/>
                <a:gd name="T79" fmla="*/ 250 h 456"/>
                <a:gd name="T80" fmla="*/ 10 w 456"/>
                <a:gd name="T81" fmla="*/ 294 h 456"/>
                <a:gd name="T82" fmla="*/ 27 w 456"/>
                <a:gd name="T83" fmla="*/ 336 h 456"/>
                <a:gd name="T84" fmla="*/ 50 w 456"/>
                <a:gd name="T85" fmla="*/ 372 h 456"/>
                <a:gd name="T86" fmla="*/ 82 w 456"/>
                <a:gd name="T87" fmla="*/ 404 h 456"/>
                <a:gd name="T88" fmla="*/ 117 w 456"/>
                <a:gd name="T89" fmla="*/ 427 h 456"/>
                <a:gd name="T90" fmla="*/ 159 w 456"/>
                <a:gd name="T91" fmla="*/ 446 h 456"/>
                <a:gd name="T92" fmla="*/ 203 w 456"/>
                <a:gd name="T93" fmla="*/ 454 h 456"/>
                <a:gd name="T94" fmla="*/ 250 w 456"/>
                <a:gd name="T95" fmla="*/ 454 h 456"/>
                <a:gd name="T96" fmla="*/ 294 w 456"/>
                <a:gd name="T97" fmla="*/ 446 h 456"/>
                <a:gd name="T98" fmla="*/ 336 w 456"/>
                <a:gd name="T99" fmla="*/ 427 h 456"/>
                <a:gd name="T100" fmla="*/ 372 w 456"/>
                <a:gd name="T101" fmla="*/ 404 h 456"/>
                <a:gd name="T102" fmla="*/ 403 w 456"/>
                <a:gd name="T103" fmla="*/ 372 h 456"/>
                <a:gd name="T104" fmla="*/ 426 w 456"/>
                <a:gd name="T105" fmla="*/ 336 h 456"/>
                <a:gd name="T106" fmla="*/ 445 w 456"/>
                <a:gd name="T107" fmla="*/ 294 h 456"/>
                <a:gd name="T108" fmla="*/ 454 w 456"/>
                <a:gd name="T109" fmla="*/ 250 h 45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6"/>
                <a:gd name="T166" fmla="*/ 0 h 456"/>
                <a:gd name="T167" fmla="*/ 456 w 456"/>
                <a:gd name="T168" fmla="*/ 456 h 45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6" h="456">
                  <a:moveTo>
                    <a:pt x="456" y="227"/>
                  </a:moveTo>
                  <a:lnTo>
                    <a:pt x="454" y="204"/>
                  </a:lnTo>
                  <a:lnTo>
                    <a:pt x="450" y="181"/>
                  </a:lnTo>
                  <a:lnTo>
                    <a:pt x="445" y="158"/>
                  </a:lnTo>
                  <a:lnTo>
                    <a:pt x="437" y="137"/>
                  </a:lnTo>
                  <a:lnTo>
                    <a:pt x="428" y="128"/>
                  </a:lnTo>
                  <a:lnTo>
                    <a:pt x="420" y="120"/>
                  </a:lnTo>
                  <a:lnTo>
                    <a:pt x="431" y="145"/>
                  </a:lnTo>
                  <a:lnTo>
                    <a:pt x="439" y="170"/>
                  </a:lnTo>
                  <a:lnTo>
                    <a:pt x="445" y="198"/>
                  </a:lnTo>
                  <a:lnTo>
                    <a:pt x="447" y="227"/>
                  </a:lnTo>
                  <a:lnTo>
                    <a:pt x="445" y="250"/>
                  </a:lnTo>
                  <a:lnTo>
                    <a:pt x="443" y="271"/>
                  </a:lnTo>
                  <a:lnTo>
                    <a:pt x="437" y="292"/>
                  </a:lnTo>
                  <a:lnTo>
                    <a:pt x="431" y="313"/>
                  </a:lnTo>
                  <a:lnTo>
                    <a:pt x="420" y="332"/>
                  </a:lnTo>
                  <a:lnTo>
                    <a:pt x="410" y="351"/>
                  </a:lnTo>
                  <a:lnTo>
                    <a:pt x="397" y="368"/>
                  </a:lnTo>
                  <a:lnTo>
                    <a:pt x="382" y="382"/>
                  </a:lnTo>
                  <a:lnTo>
                    <a:pt x="367" y="397"/>
                  </a:lnTo>
                  <a:lnTo>
                    <a:pt x="351" y="410"/>
                  </a:lnTo>
                  <a:lnTo>
                    <a:pt x="332" y="420"/>
                  </a:lnTo>
                  <a:lnTo>
                    <a:pt x="313" y="431"/>
                  </a:lnTo>
                  <a:lnTo>
                    <a:pt x="292" y="437"/>
                  </a:lnTo>
                  <a:lnTo>
                    <a:pt x="271" y="443"/>
                  </a:lnTo>
                  <a:lnTo>
                    <a:pt x="250" y="446"/>
                  </a:lnTo>
                  <a:lnTo>
                    <a:pt x="227" y="448"/>
                  </a:lnTo>
                  <a:lnTo>
                    <a:pt x="203" y="446"/>
                  </a:lnTo>
                  <a:lnTo>
                    <a:pt x="182" y="443"/>
                  </a:lnTo>
                  <a:lnTo>
                    <a:pt x="161" y="437"/>
                  </a:lnTo>
                  <a:lnTo>
                    <a:pt x="140" y="431"/>
                  </a:lnTo>
                  <a:lnTo>
                    <a:pt x="121" y="420"/>
                  </a:lnTo>
                  <a:lnTo>
                    <a:pt x="105" y="410"/>
                  </a:lnTo>
                  <a:lnTo>
                    <a:pt x="86" y="397"/>
                  </a:lnTo>
                  <a:lnTo>
                    <a:pt x="71" y="382"/>
                  </a:lnTo>
                  <a:lnTo>
                    <a:pt x="56" y="368"/>
                  </a:lnTo>
                  <a:lnTo>
                    <a:pt x="44" y="351"/>
                  </a:lnTo>
                  <a:lnTo>
                    <a:pt x="33" y="332"/>
                  </a:lnTo>
                  <a:lnTo>
                    <a:pt x="25" y="313"/>
                  </a:lnTo>
                  <a:lnTo>
                    <a:pt x="16" y="292"/>
                  </a:lnTo>
                  <a:lnTo>
                    <a:pt x="10" y="271"/>
                  </a:lnTo>
                  <a:lnTo>
                    <a:pt x="8" y="250"/>
                  </a:lnTo>
                  <a:lnTo>
                    <a:pt x="6" y="227"/>
                  </a:lnTo>
                  <a:lnTo>
                    <a:pt x="8" y="204"/>
                  </a:lnTo>
                  <a:lnTo>
                    <a:pt x="10" y="183"/>
                  </a:lnTo>
                  <a:lnTo>
                    <a:pt x="16" y="162"/>
                  </a:lnTo>
                  <a:lnTo>
                    <a:pt x="25" y="141"/>
                  </a:lnTo>
                  <a:lnTo>
                    <a:pt x="33" y="122"/>
                  </a:lnTo>
                  <a:lnTo>
                    <a:pt x="44" y="105"/>
                  </a:lnTo>
                  <a:lnTo>
                    <a:pt x="56" y="86"/>
                  </a:lnTo>
                  <a:lnTo>
                    <a:pt x="71" y="71"/>
                  </a:lnTo>
                  <a:lnTo>
                    <a:pt x="86" y="57"/>
                  </a:lnTo>
                  <a:lnTo>
                    <a:pt x="105" y="44"/>
                  </a:lnTo>
                  <a:lnTo>
                    <a:pt x="121" y="34"/>
                  </a:lnTo>
                  <a:lnTo>
                    <a:pt x="140" y="25"/>
                  </a:lnTo>
                  <a:lnTo>
                    <a:pt x="161" y="17"/>
                  </a:lnTo>
                  <a:lnTo>
                    <a:pt x="182" y="11"/>
                  </a:lnTo>
                  <a:lnTo>
                    <a:pt x="203" y="8"/>
                  </a:lnTo>
                  <a:lnTo>
                    <a:pt x="227" y="6"/>
                  </a:lnTo>
                  <a:lnTo>
                    <a:pt x="229" y="6"/>
                  </a:lnTo>
                  <a:lnTo>
                    <a:pt x="231" y="6"/>
                  </a:lnTo>
                  <a:lnTo>
                    <a:pt x="220" y="4"/>
                  </a:lnTo>
                  <a:lnTo>
                    <a:pt x="208" y="0"/>
                  </a:lnTo>
                  <a:lnTo>
                    <a:pt x="187" y="2"/>
                  </a:lnTo>
                  <a:lnTo>
                    <a:pt x="166" y="8"/>
                  </a:lnTo>
                  <a:lnTo>
                    <a:pt x="145" y="15"/>
                  </a:lnTo>
                  <a:lnTo>
                    <a:pt x="126" y="23"/>
                  </a:lnTo>
                  <a:lnTo>
                    <a:pt x="107" y="34"/>
                  </a:lnTo>
                  <a:lnTo>
                    <a:pt x="90" y="44"/>
                  </a:lnTo>
                  <a:lnTo>
                    <a:pt x="75" y="59"/>
                  </a:lnTo>
                  <a:lnTo>
                    <a:pt x="60" y="71"/>
                  </a:lnTo>
                  <a:lnTo>
                    <a:pt x="46" y="88"/>
                  </a:lnTo>
                  <a:lnTo>
                    <a:pt x="35" y="105"/>
                  </a:lnTo>
                  <a:lnTo>
                    <a:pt x="25" y="124"/>
                  </a:lnTo>
                  <a:lnTo>
                    <a:pt x="14" y="143"/>
                  </a:lnTo>
                  <a:lnTo>
                    <a:pt x="8" y="162"/>
                  </a:lnTo>
                  <a:lnTo>
                    <a:pt x="4" y="183"/>
                  </a:lnTo>
                  <a:lnTo>
                    <a:pt x="0" y="206"/>
                  </a:lnTo>
                  <a:lnTo>
                    <a:pt x="0" y="227"/>
                  </a:lnTo>
                  <a:lnTo>
                    <a:pt x="0" y="250"/>
                  </a:lnTo>
                  <a:lnTo>
                    <a:pt x="4" y="273"/>
                  </a:lnTo>
                  <a:lnTo>
                    <a:pt x="10" y="294"/>
                  </a:lnTo>
                  <a:lnTo>
                    <a:pt x="16" y="315"/>
                  </a:lnTo>
                  <a:lnTo>
                    <a:pt x="27" y="336"/>
                  </a:lnTo>
                  <a:lnTo>
                    <a:pt x="37" y="355"/>
                  </a:lnTo>
                  <a:lnTo>
                    <a:pt x="50" y="372"/>
                  </a:lnTo>
                  <a:lnTo>
                    <a:pt x="65" y="389"/>
                  </a:lnTo>
                  <a:lnTo>
                    <a:pt x="82" y="404"/>
                  </a:lnTo>
                  <a:lnTo>
                    <a:pt x="100" y="416"/>
                  </a:lnTo>
                  <a:lnTo>
                    <a:pt x="117" y="427"/>
                  </a:lnTo>
                  <a:lnTo>
                    <a:pt x="138" y="437"/>
                  </a:lnTo>
                  <a:lnTo>
                    <a:pt x="159" y="446"/>
                  </a:lnTo>
                  <a:lnTo>
                    <a:pt x="180" y="450"/>
                  </a:lnTo>
                  <a:lnTo>
                    <a:pt x="203" y="454"/>
                  </a:lnTo>
                  <a:lnTo>
                    <a:pt x="227" y="456"/>
                  </a:lnTo>
                  <a:lnTo>
                    <a:pt x="250" y="454"/>
                  </a:lnTo>
                  <a:lnTo>
                    <a:pt x="273" y="450"/>
                  </a:lnTo>
                  <a:lnTo>
                    <a:pt x="294" y="446"/>
                  </a:lnTo>
                  <a:lnTo>
                    <a:pt x="315" y="437"/>
                  </a:lnTo>
                  <a:lnTo>
                    <a:pt x="336" y="427"/>
                  </a:lnTo>
                  <a:lnTo>
                    <a:pt x="355" y="416"/>
                  </a:lnTo>
                  <a:lnTo>
                    <a:pt x="372" y="404"/>
                  </a:lnTo>
                  <a:lnTo>
                    <a:pt x="389" y="389"/>
                  </a:lnTo>
                  <a:lnTo>
                    <a:pt x="403" y="372"/>
                  </a:lnTo>
                  <a:lnTo>
                    <a:pt x="416" y="355"/>
                  </a:lnTo>
                  <a:lnTo>
                    <a:pt x="426" y="336"/>
                  </a:lnTo>
                  <a:lnTo>
                    <a:pt x="437" y="315"/>
                  </a:lnTo>
                  <a:lnTo>
                    <a:pt x="445" y="294"/>
                  </a:lnTo>
                  <a:lnTo>
                    <a:pt x="450" y="273"/>
                  </a:lnTo>
                  <a:lnTo>
                    <a:pt x="454" y="250"/>
                  </a:lnTo>
                  <a:lnTo>
                    <a:pt x="456" y="227"/>
                  </a:lnTo>
                  <a:close/>
                </a:path>
              </a:pathLst>
            </a:custGeom>
            <a:solidFill>
              <a:srgbClr val="F1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5" name="Freeform 826"/>
            <p:cNvSpPr>
              <a:spLocks/>
            </p:cNvSpPr>
            <p:nvPr/>
          </p:nvSpPr>
          <p:spPr bwMode="auto">
            <a:xfrm>
              <a:off x="4490" y="1771"/>
              <a:ext cx="448" cy="448"/>
            </a:xfrm>
            <a:custGeom>
              <a:avLst/>
              <a:gdLst>
                <a:gd name="T0" fmla="*/ 446 w 448"/>
                <a:gd name="T1" fmla="*/ 198 h 448"/>
                <a:gd name="T2" fmla="*/ 435 w 448"/>
                <a:gd name="T3" fmla="*/ 147 h 448"/>
                <a:gd name="T4" fmla="*/ 416 w 448"/>
                <a:gd name="T5" fmla="*/ 116 h 448"/>
                <a:gd name="T6" fmla="*/ 414 w 448"/>
                <a:gd name="T7" fmla="*/ 120 h 448"/>
                <a:gd name="T8" fmla="*/ 427 w 448"/>
                <a:gd name="T9" fmla="*/ 147 h 448"/>
                <a:gd name="T10" fmla="*/ 435 w 448"/>
                <a:gd name="T11" fmla="*/ 177 h 448"/>
                <a:gd name="T12" fmla="*/ 439 w 448"/>
                <a:gd name="T13" fmla="*/ 208 h 448"/>
                <a:gd name="T14" fmla="*/ 439 w 448"/>
                <a:gd name="T15" fmla="*/ 246 h 448"/>
                <a:gd name="T16" fmla="*/ 431 w 448"/>
                <a:gd name="T17" fmla="*/ 288 h 448"/>
                <a:gd name="T18" fmla="*/ 414 w 448"/>
                <a:gd name="T19" fmla="*/ 326 h 448"/>
                <a:gd name="T20" fmla="*/ 391 w 448"/>
                <a:gd name="T21" fmla="*/ 362 h 448"/>
                <a:gd name="T22" fmla="*/ 361 w 448"/>
                <a:gd name="T23" fmla="*/ 391 h 448"/>
                <a:gd name="T24" fmla="*/ 326 w 448"/>
                <a:gd name="T25" fmla="*/ 414 h 448"/>
                <a:gd name="T26" fmla="*/ 288 w 448"/>
                <a:gd name="T27" fmla="*/ 429 h 448"/>
                <a:gd name="T28" fmla="*/ 246 w 448"/>
                <a:gd name="T29" fmla="*/ 439 h 448"/>
                <a:gd name="T30" fmla="*/ 202 w 448"/>
                <a:gd name="T31" fmla="*/ 439 h 448"/>
                <a:gd name="T32" fmla="*/ 160 w 448"/>
                <a:gd name="T33" fmla="*/ 429 h 448"/>
                <a:gd name="T34" fmla="*/ 120 w 448"/>
                <a:gd name="T35" fmla="*/ 414 h 448"/>
                <a:gd name="T36" fmla="*/ 86 w 448"/>
                <a:gd name="T37" fmla="*/ 391 h 448"/>
                <a:gd name="T38" fmla="*/ 56 w 448"/>
                <a:gd name="T39" fmla="*/ 362 h 448"/>
                <a:gd name="T40" fmla="*/ 33 w 448"/>
                <a:gd name="T41" fmla="*/ 326 h 448"/>
                <a:gd name="T42" fmla="*/ 17 w 448"/>
                <a:gd name="T43" fmla="*/ 288 h 448"/>
                <a:gd name="T44" fmla="*/ 8 w 448"/>
                <a:gd name="T45" fmla="*/ 246 h 448"/>
                <a:gd name="T46" fmla="*/ 8 w 448"/>
                <a:gd name="T47" fmla="*/ 202 h 448"/>
                <a:gd name="T48" fmla="*/ 17 w 448"/>
                <a:gd name="T49" fmla="*/ 158 h 448"/>
                <a:gd name="T50" fmla="*/ 33 w 448"/>
                <a:gd name="T51" fmla="*/ 120 h 448"/>
                <a:gd name="T52" fmla="*/ 56 w 448"/>
                <a:gd name="T53" fmla="*/ 86 h 448"/>
                <a:gd name="T54" fmla="*/ 86 w 448"/>
                <a:gd name="T55" fmla="*/ 57 h 448"/>
                <a:gd name="T56" fmla="*/ 120 w 448"/>
                <a:gd name="T57" fmla="*/ 34 h 448"/>
                <a:gd name="T58" fmla="*/ 160 w 448"/>
                <a:gd name="T59" fmla="*/ 17 h 448"/>
                <a:gd name="T60" fmla="*/ 202 w 448"/>
                <a:gd name="T61" fmla="*/ 9 h 448"/>
                <a:gd name="T62" fmla="*/ 231 w 448"/>
                <a:gd name="T63" fmla="*/ 7 h 448"/>
                <a:gd name="T64" fmla="*/ 229 w 448"/>
                <a:gd name="T65" fmla="*/ 2 h 448"/>
                <a:gd name="T66" fmla="*/ 193 w 448"/>
                <a:gd name="T67" fmla="*/ 0 h 448"/>
                <a:gd name="T68" fmla="*/ 151 w 448"/>
                <a:gd name="T69" fmla="*/ 11 h 448"/>
                <a:gd name="T70" fmla="*/ 111 w 448"/>
                <a:gd name="T71" fmla="*/ 28 h 448"/>
                <a:gd name="T72" fmla="*/ 78 w 448"/>
                <a:gd name="T73" fmla="*/ 53 h 448"/>
                <a:gd name="T74" fmla="*/ 48 w 448"/>
                <a:gd name="T75" fmla="*/ 82 h 448"/>
                <a:gd name="T76" fmla="*/ 25 w 448"/>
                <a:gd name="T77" fmla="*/ 118 h 448"/>
                <a:gd name="T78" fmla="*/ 8 w 448"/>
                <a:gd name="T79" fmla="*/ 158 h 448"/>
                <a:gd name="T80" fmla="*/ 0 w 448"/>
                <a:gd name="T81" fmla="*/ 200 h 448"/>
                <a:gd name="T82" fmla="*/ 0 w 448"/>
                <a:gd name="T83" fmla="*/ 246 h 448"/>
                <a:gd name="T84" fmla="*/ 8 w 448"/>
                <a:gd name="T85" fmla="*/ 290 h 448"/>
                <a:gd name="T86" fmla="*/ 25 w 448"/>
                <a:gd name="T87" fmla="*/ 330 h 448"/>
                <a:gd name="T88" fmla="*/ 50 w 448"/>
                <a:gd name="T89" fmla="*/ 366 h 448"/>
                <a:gd name="T90" fmla="*/ 80 w 448"/>
                <a:gd name="T91" fmla="*/ 395 h 448"/>
                <a:gd name="T92" fmla="*/ 115 w 448"/>
                <a:gd name="T93" fmla="*/ 421 h 448"/>
                <a:gd name="T94" fmla="*/ 155 w 448"/>
                <a:gd name="T95" fmla="*/ 437 h 448"/>
                <a:gd name="T96" fmla="*/ 199 w 448"/>
                <a:gd name="T97" fmla="*/ 446 h 448"/>
                <a:gd name="T98" fmla="*/ 246 w 448"/>
                <a:gd name="T99" fmla="*/ 446 h 448"/>
                <a:gd name="T100" fmla="*/ 290 w 448"/>
                <a:gd name="T101" fmla="*/ 437 h 448"/>
                <a:gd name="T102" fmla="*/ 330 w 448"/>
                <a:gd name="T103" fmla="*/ 421 h 448"/>
                <a:gd name="T104" fmla="*/ 366 w 448"/>
                <a:gd name="T105" fmla="*/ 395 h 448"/>
                <a:gd name="T106" fmla="*/ 395 w 448"/>
                <a:gd name="T107" fmla="*/ 366 h 448"/>
                <a:gd name="T108" fmla="*/ 420 w 448"/>
                <a:gd name="T109" fmla="*/ 330 h 448"/>
                <a:gd name="T110" fmla="*/ 437 w 448"/>
                <a:gd name="T111" fmla="*/ 290 h 448"/>
                <a:gd name="T112" fmla="*/ 446 w 448"/>
                <a:gd name="T113" fmla="*/ 246 h 44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8"/>
                <a:gd name="T172" fmla="*/ 0 h 448"/>
                <a:gd name="T173" fmla="*/ 448 w 448"/>
                <a:gd name="T174" fmla="*/ 448 h 44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8" h="448">
                  <a:moveTo>
                    <a:pt x="448" y="223"/>
                  </a:moveTo>
                  <a:lnTo>
                    <a:pt x="446" y="198"/>
                  </a:lnTo>
                  <a:lnTo>
                    <a:pt x="441" y="173"/>
                  </a:lnTo>
                  <a:lnTo>
                    <a:pt x="435" y="147"/>
                  </a:lnTo>
                  <a:lnTo>
                    <a:pt x="424" y="124"/>
                  </a:lnTo>
                  <a:lnTo>
                    <a:pt x="416" y="116"/>
                  </a:lnTo>
                  <a:lnTo>
                    <a:pt x="406" y="107"/>
                  </a:lnTo>
                  <a:lnTo>
                    <a:pt x="414" y="120"/>
                  </a:lnTo>
                  <a:lnTo>
                    <a:pt x="420" y="133"/>
                  </a:lnTo>
                  <a:lnTo>
                    <a:pt x="427" y="147"/>
                  </a:lnTo>
                  <a:lnTo>
                    <a:pt x="431" y="162"/>
                  </a:lnTo>
                  <a:lnTo>
                    <a:pt x="435" y="177"/>
                  </a:lnTo>
                  <a:lnTo>
                    <a:pt x="437" y="191"/>
                  </a:lnTo>
                  <a:lnTo>
                    <a:pt x="439" y="208"/>
                  </a:lnTo>
                  <a:lnTo>
                    <a:pt x="439" y="223"/>
                  </a:lnTo>
                  <a:lnTo>
                    <a:pt x="439" y="246"/>
                  </a:lnTo>
                  <a:lnTo>
                    <a:pt x="435" y="267"/>
                  </a:lnTo>
                  <a:lnTo>
                    <a:pt x="431" y="288"/>
                  </a:lnTo>
                  <a:lnTo>
                    <a:pt x="422" y="307"/>
                  </a:lnTo>
                  <a:lnTo>
                    <a:pt x="414" y="326"/>
                  </a:lnTo>
                  <a:lnTo>
                    <a:pt x="403" y="345"/>
                  </a:lnTo>
                  <a:lnTo>
                    <a:pt x="391" y="362"/>
                  </a:lnTo>
                  <a:lnTo>
                    <a:pt x="376" y="376"/>
                  </a:lnTo>
                  <a:lnTo>
                    <a:pt x="361" y="391"/>
                  </a:lnTo>
                  <a:lnTo>
                    <a:pt x="345" y="404"/>
                  </a:lnTo>
                  <a:lnTo>
                    <a:pt x="326" y="414"/>
                  </a:lnTo>
                  <a:lnTo>
                    <a:pt x="307" y="423"/>
                  </a:lnTo>
                  <a:lnTo>
                    <a:pt x="288" y="429"/>
                  </a:lnTo>
                  <a:lnTo>
                    <a:pt x="267" y="435"/>
                  </a:lnTo>
                  <a:lnTo>
                    <a:pt x="246" y="439"/>
                  </a:lnTo>
                  <a:lnTo>
                    <a:pt x="223" y="439"/>
                  </a:lnTo>
                  <a:lnTo>
                    <a:pt x="202" y="439"/>
                  </a:lnTo>
                  <a:lnTo>
                    <a:pt x="178" y="435"/>
                  </a:lnTo>
                  <a:lnTo>
                    <a:pt x="160" y="429"/>
                  </a:lnTo>
                  <a:lnTo>
                    <a:pt x="138" y="423"/>
                  </a:lnTo>
                  <a:lnTo>
                    <a:pt x="120" y="414"/>
                  </a:lnTo>
                  <a:lnTo>
                    <a:pt x="103" y="404"/>
                  </a:lnTo>
                  <a:lnTo>
                    <a:pt x="86" y="391"/>
                  </a:lnTo>
                  <a:lnTo>
                    <a:pt x="69" y="376"/>
                  </a:lnTo>
                  <a:lnTo>
                    <a:pt x="56" y="362"/>
                  </a:lnTo>
                  <a:lnTo>
                    <a:pt x="44" y="345"/>
                  </a:lnTo>
                  <a:lnTo>
                    <a:pt x="33" y="326"/>
                  </a:lnTo>
                  <a:lnTo>
                    <a:pt x="23" y="307"/>
                  </a:lnTo>
                  <a:lnTo>
                    <a:pt x="17" y="288"/>
                  </a:lnTo>
                  <a:lnTo>
                    <a:pt x="10" y="267"/>
                  </a:lnTo>
                  <a:lnTo>
                    <a:pt x="8" y="246"/>
                  </a:lnTo>
                  <a:lnTo>
                    <a:pt x="6" y="223"/>
                  </a:lnTo>
                  <a:lnTo>
                    <a:pt x="8" y="202"/>
                  </a:lnTo>
                  <a:lnTo>
                    <a:pt x="10" y="179"/>
                  </a:lnTo>
                  <a:lnTo>
                    <a:pt x="17" y="158"/>
                  </a:lnTo>
                  <a:lnTo>
                    <a:pt x="23" y="139"/>
                  </a:lnTo>
                  <a:lnTo>
                    <a:pt x="33" y="120"/>
                  </a:lnTo>
                  <a:lnTo>
                    <a:pt x="44" y="103"/>
                  </a:lnTo>
                  <a:lnTo>
                    <a:pt x="56" y="86"/>
                  </a:lnTo>
                  <a:lnTo>
                    <a:pt x="69" y="70"/>
                  </a:lnTo>
                  <a:lnTo>
                    <a:pt x="86" y="57"/>
                  </a:lnTo>
                  <a:lnTo>
                    <a:pt x="103" y="44"/>
                  </a:lnTo>
                  <a:lnTo>
                    <a:pt x="120" y="34"/>
                  </a:lnTo>
                  <a:lnTo>
                    <a:pt x="138" y="23"/>
                  </a:lnTo>
                  <a:lnTo>
                    <a:pt x="160" y="17"/>
                  </a:lnTo>
                  <a:lnTo>
                    <a:pt x="178" y="11"/>
                  </a:lnTo>
                  <a:lnTo>
                    <a:pt x="202" y="9"/>
                  </a:lnTo>
                  <a:lnTo>
                    <a:pt x="223" y="7"/>
                  </a:lnTo>
                  <a:lnTo>
                    <a:pt x="231" y="7"/>
                  </a:lnTo>
                  <a:lnTo>
                    <a:pt x="239" y="7"/>
                  </a:lnTo>
                  <a:lnTo>
                    <a:pt x="229" y="2"/>
                  </a:lnTo>
                  <a:lnTo>
                    <a:pt x="216" y="0"/>
                  </a:lnTo>
                  <a:lnTo>
                    <a:pt x="193" y="0"/>
                  </a:lnTo>
                  <a:lnTo>
                    <a:pt x="172" y="4"/>
                  </a:lnTo>
                  <a:lnTo>
                    <a:pt x="151" y="11"/>
                  </a:lnTo>
                  <a:lnTo>
                    <a:pt x="130" y="19"/>
                  </a:lnTo>
                  <a:lnTo>
                    <a:pt x="111" y="28"/>
                  </a:lnTo>
                  <a:lnTo>
                    <a:pt x="94" y="40"/>
                  </a:lnTo>
                  <a:lnTo>
                    <a:pt x="78" y="53"/>
                  </a:lnTo>
                  <a:lnTo>
                    <a:pt x="63" y="67"/>
                  </a:lnTo>
                  <a:lnTo>
                    <a:pt x="48" y="82"/>
                  </a:lnTo>
                  <a:lnTo>
                    <a:pt x="35" y="101"/>
                  </a:lnTo>
                  <a:lnTo>
                    <a:pt x="25" y="118"/>
                  </a:lnTo>
                  <a:lnTo>
                    <a:pt x="17" y="137"/>
                  </a:lnTo>
                  <a:lnTo>
                    <a:pt x="8" y="158"/>
                  </a:lnTo>
                  <a:lnTo>
                    <a:pt x="4" y="179"/>
                  </a:lnTo>
                  <a:lnTo>
                    <a:pt x="0" y="200"/>
                  </a:lnTo>
                  <a:lnTo>
                    <a:pt x="0" y="223"/>
                  </a:lnTo>
                  <a:lnTo>
                    <a:pt x="0" y="246"/>
                  </a:lnTo>
                  <a:lnTo>
                    <a:pt x="4" y="269"/>
                  </a:lnTo>
                  <a:lnTo>
                    <a:pt x="8" y="290"/>
                  </a:lnTo>
                  <a:lnTo>
                    <a:pt x="17" y="311"/>
                  </a:lnTo>
                  <a:lnTo>
                    <a:pt x="25" y="330"/>
                  </a:lnTo>
                  <a:lnTo>
                    <a:pt x="38" y="349"/>
                  </a:lnTo>
                  <a:lnTo>
                    <a:pt x="50" y="366"/>
                  </a:lnTo>
                  <a:lnTo>
                    <a:pt x="65" y="381"/>
                  </a:lnTo>
                  <a:lnTo>
                    <a:pt x="80" y="395"/>
                  </a:lnTo>
                  <a:lnTo>
                    <a:pt x="99" y="410"/>
                  </a:lnTo>
                  <a:lnTo>
                    <a:pt x="115" y="421"/>
                  </a:lnTo>
                  <a:lnTo>
                    <a:pt x="136" y="429"/>
                  </a:lnTo>
                  <a:lnTo>
                    <a:pt x="155" y="437"/>
                  </a:lnTo>
                  <a:lnTo>
                    <a:pt x="178" y="444"/>
                  </a:lnTo>
                  <a:lnTo>
                    <a:pt x="199" y="446"/>
                  </a:lnTo>
                  <a:lnTo>
                    <a:pt x="223" y="448"/>
                  </a:lnTo>
                  <a:lnTo>
                    <a:pt x="246" y="446"/>
                  </a:lnTo>
                  <a:lnTo>
                    <a:pt x="269" y="444"/>
                  </a:lnTo>
                  <a:lnTo>
                    <a:pt x="290" y="437"/>
                  </a:lnTo>
                  <a:lnTo>
                    <a:pt x="311" y="429"/>
                  </a:lnTo>
                  <a:lnTo>
                    <a:pt x="330" y="421"/>
                  </a:lnTo>
                  <a:lnTo>
                    <a:pt x="349" y="410"/>
                  </a:lnTo>
                  <a:lnTo>
                    <a:pt x="366" y="395"/>
                  </a:lnTo>
                  <a:lnTo>
                    <a:pt x="382" y="381"/>
                  </a:lnTo>
                  <a:lnTo>
                    <a:pt x="395" y="366"/>
                  </a:lnTo>
                  <a:lnTo>
                    <a:pt x="410" y="349"/>
                  </a:lnTo>
                  <a:lnTo>
                    <a:pt x="420" y="330"/>
                  </a:lnTo>
                  <a:lnTo>
                    <a:pt x="429" y="311"/>
                  </a:lnTo>
                  <a:lnTo>
                    <a:pt x="437" y="290"/>
                  </a:lnTo>
                  <a:lnTo>
                    <a:pt x="443" y="269"/>
                  </a:lnTo>
                  <a:lnTo>
                    <a:pt x="446" y="246"/>
                  </a:lnTo>
                  <a:lnTo>
                    <a:pt x="448" y="223"/>
                  </a:lnTo>
                  <a:close/>
                </a:path>
              </a:pathLst>
            </a:custGeom>
            <a:solidFill>
              <a:srgbClr val="F1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6" name="Freeform 827"/>
            <p:cNvSpPr>
              <a:spLocks/>
            </p:cNvSpPr>
            <p:nvPr/>
          </p:nvSpPr>
          <p:spPr bwMode="auto">
            <a:xfrm>
              <a:off x="4492" y="1773"/>
              <a:ext cx="441" cy="442"/>
            </a:xfrm>
            <a:custGeom>
              <a:avLst/>
              <a:gdLst>
                <a:gd name="T0" fmla="*/ 439 w 441"/>
                <a:gd name="T1" fmla="*/ 192 h 442"/>
                <a:gd name="T2" fmla="*/ 425 w 441"/>
                <a:gd name="T3" fmla="*/ 139 h 442"/>
                <a:gd name="T4" fmla="*/ 404 w 441"/>
                <a:gd name="T5" fmla="*/ 103 h 442"/>
                <a:gd name="T6" fmla="*/ 401 w 441"/>
                <a:gd name="T7" fmla="*/ 108 h 442"/>
                <a:gd name="T8" fmla="*/ 416 w 441"/>
                <a:gd name="T9" fmla="*/ 137 h 442"/>
                <a:gd name="T10" fmla="*/ 427 w 441"/>
                <a:gd name="T11" fmla="*/ 168 h 442"/>
                <a:gd name="T12" fmla="*/ 433 w 441"/>
                <a:gd name="T13" fmla="*/ 204 h 442"/>
                <a:gd name="T14" fmla="*/ 433 w 441"/>
                <a:gd name="T15" fmla="*/ 242 h 442"/>
                <a:gd name="T16" fmla="*/ 425 w 441"/>
                <a:gd name="T17" fmla="*/ 284 h 442"/>
                <a:gd name="T18" fmla="*/ 408 w 441"/>
                <a:gd name="T19" fmla="*/ 322 h 442"/>
                <a:gd name="T20" fmla="*/ 385 w 441"/>
                <a:gd name="T21" fmla="*/ 355 h 442"/>
                <a:gd name="T22" fmla="*/ 357 w 441"/>
                <a:gd name="T23" fmla="*/ 385 h 442"/>
                <a:gd name="T24" fmla="*/ 322 w 441"/>
                <a:gd name="T25" fmla="*/ 408 h 442"/>
                <a:gd name="T26" fmla="*/ 284 w 441"/>
                <a:gd name="T27" fmla="*/ 425 h 442"/>
                <a:gd name="T28" fmla="*/ 242 w 441"/>
                <a:gd name="T29" fmla="*/ 433 h 442"/>
                <a:gd name="T30" fmla="*/ 200 w 441"/>
                <a:gd name="T31" fmla="*/ 433 h 442"/>
                <a:gd name="T32" fmla="*/ 158 w 441"/>
                <a:gd name="T33" fmla="*/ 425 h 442"/>
                <a:gd name="T34" fmla="*/ 120 w 441"/>
                <a:gd name="T35" fmla="*/ 408 h 442"/>
                <a:gd name="T36" fmla="*/ 86 w 441"/>
                <a:gd name="T37" fmla="*/ 385 h 442"/>
                <a:gd name="T38" fmla="*/ 57 w 441"/>
                <a:gd name="T39" fmla="*/ 355 h 442"/>
                <a:gd name="T40" fmla="*/ 33 w 441"/>
                <a:gd name="T41" fmla="*/ 322 h 442"/>
                <a:gd name="T42" fmla="*/ 17 w 441"/>
                <a:gd name="T43" fmla="*/ 284 h 442"/>
                <a:gd name="T44" fmla="*/ 8 w 441"/>
                <a:gd name="T45" fmla="*/ 242 h 442"/>
                <a:gd name="T46" fmla="*/ 8 w 441"/>
                <a:gd name="T47" fmla="*/ 200 h 442"/>
                <a:gd name="T48" fmla="*/ 17 w 441"/>
                <a:gd name="T49" fmla="*/ 158 h 442"/>
                <a:gd name="T50" fmla="*/ 33 w 441"/>
                <a:gd name="T51" fmla="*/ 120 h 442"/>
                <a:gd name="T52" fmla="*/ 57 w 441"/>
                <a:gd name="T53" fmla="*/ 87 h 442"/>
                <a:gd name="T54" fmla="*/ 86 w 441"/>
                <a:gd name="T55" fmla="*/ 57 h 442"/>
                <a:gd name="T56" fmla="*/ 120 w 441"/>
                <a:gd name="T57" fmla="*/ 34 h 442"/>
                <a:gd name="T58" fmla="*/ 158 w 441"/>
                <a:gd name="T59" fmla="*/ 17 h 442"/>
                <a:gd name="T60" fmla="*/ 200 w 441"/>
                <a:gd name="T61" fmla="*/ 9 h 442"/>
                <a:gd name="T62" fmla="*/ 237 w 441"/>
                <a:gd name="T63" fmla="*/ 9 h 442"/>
                <a:gd name="T64" fmla="*/ 240 w 441"/>
                <a:gd name="T65" fmla="*/ 7 h 442"/>
                <a:gd name="T66" fmla="*/ 223 w 441"/>
                <a:gd name="T67" fmla="*/ 0 h 442"/>
                <a:gd name="T68" fmla="*/ 197 w 441"/>
                <a:gd name="T69" fmla="*/ 2 h 442"/>
                <a:gd name="T70" fmla="*/ 155 w 441"/>
                <a:gd name="T71" fmla="*/ 11 h 442"/>
                <a:gd name="T72" fmla="*/ 115 w 441"/>
                <a:gd name="T73" fmla="*/ 28 h 442"/>
                <a:gd name="T74" fmla="*/ 80 w 441"/>
                <a:gd name="T75" fmla="*/ 51 h 442"/>
                <a:gd name="T76" fmla="*/ 50 w 441"/>
                <a:gd name="T77" fmla="*/ 80 h 442"/>
                <a:gd name="T78" fmla="*/ 27 w 441"/>
                <a:gd name="T79" fmla="*/ 116 h 442"/>
                <a:gd name="T80" fmla="*/ 10 w 441"/>
                <a:gd name="T81" fmla="*/ 156 h 442"/>
                <a:gd name="T82" fmla="*/ 2 w 441"/>
                <a:gd name="T83" fmla="*/ 198 h 442"/>
                <a:gd name="T84" fmla="*/ 2 w 441"/>
                <a:gd name="T85" fmla="*/ 244 h 442"/>
                <a:gd name="T86" fmla="*/ 10 w 441"/>
                <a:gd name="T87" fmla="*/ 286 h 442"/>
                <a:gd name="T88" fmla="*/ 27 w 441"/>
                <a:gd name="T89" fmla="*/ 326 h 442"/>
                <a:gd name="T90" fmla="*/ 50 w 441"/>
                <a:gd name="T91" fmla="*/ 362 h 442"/>
                <a:gd name="T92" fmla="*/ 80 w 441"/>
                <a:gd name="T93" fmla="*/ 391 h 442"/>
                <a:gd name="T94" fmla="*/ 115 w 441"/>
                <a:gd name="T95" fmla="*/ 414 h 442"/>
                <a:gd name="T96" fmla="*/ 155 w 441"/>
                <a:gd name="T97" fmla="*/ 431 h 442"/>
                <a:gd name="T98" fmla="*/ 197 w 441"/>
                <a:gd name="T99" fmla="*/ 440 h 442"/>
                <a:gd name="T100" fmla="*/ 244 w 441"/>
                <a:gd name="T101" fmla="*/ 440 h 442"/>
                <a:gd name="T102" fmla="*/ 286 w 441"/>
                <a:gd name="T103" fmla="*/ 431 h 442"/>
                <a:gd name="T104" fmla="*/ 326 w 441"/>
                <a:gd name="T105" fmla="*/ 414 h 442"/>
                <a:gd name="T106" fmla="*/ 361 w 441"/>
                <a:gd name="T107" fmla="*/ 391 h 442"/>
                <a:gd name="T108" fmla="*/ 391 w 441"/>
                <a:gd name="T109" fmla="*/ 362 h 442"/>
                <a:gd name="T110" fmla="*/ 414 w 441"/>
                <a:gd name="T111" fmla="*/ 326 h 442"/>
                <a:gd name="T112" fmla="*/ 431 w 441"/>
                <a:gd name="T113" fmla="*/ 286 h 442"/>
                <a:gd name="T114" fmla="*/ 439 w 441"/>
                <a:gd name="T115" fmla="*/ 244 h 44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1"/>
                <a:gd name="T175" fmla="*/ 0 h 442"/>
                <a:gd name="T176" fmla="*/ 441 w 441"/>
                <a:gd name="T177" fmla="*/ 442 h 44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1" h="442">
                  <a:moveTo>
                    <a:pt x="441" y="221"/>
                  </a:moveTo>
                  <a:lnTo>
                    <a:pt x="439" y="192"/>
                  </a:lnTo>
                  <a:lnTo>
                    <a:pt x="433" y="164"/>
                  </a:lnTo>
                  <a:lnTo>
                    <a:pt x="425" y="139"/>
                  </a:lnTo>
                  <a:lnTo>
                    <a:pt x="414" y="114"/>
                  </a:lnTo>
                  <a:lnTo>
                    <a:pt x="404" y="103"/>
                  </a:lnTo>
                  <a:lnTo>
                    <a:pt x="391" y="95"/>
                  </a:lnTo>
                  <a:lnTo>
                    <a:pt x="401" y="108"/>
                  </a:lnTo>
                  <a:lnTo>
                    <a:pt x="410" y="122"/>
                  </a:lnTo>
                  <a:lnTo>
                    <a:pt x="416" y="137"/>
                  </a:lnTo>
                  <a:lnTo>
                    <a:pt x="422" y="154"/>
                  </a:lnTo>
                  <a:lnTo>
                    <a:pt x="427" y="168"/>
                  </a:lnTo>
                  <a:lnTo>
                    <a:pt x="431" y="185"/>
                  </a:lnTo>
                  <a:lnTo>
                    <a:pt x="433" y="204"/>
                  </a:lnTo>
                  <a:lnTo>
                    <a:pt x="433" y="221"/>
                  </a:lnTo>
                  <a:lnTo>
                    <a:pt x="433" y="242"/>
                  </a:lnTo>
                  <a:lnTo>
                    <a:pt x="429" y="263"/>
                  </a:lnTo>
                  <a:lnTo>
                    <a:pt x="425" y="284"/>
                  </a:lnTo>
                  <a:lnTo>
                    <a:pt x="416" y="303"/>
                  </a:lnTo>
                  <a:lnTo>
                    <a:pt x="408" y="322"/>
                  </a:lnTo>
                  <a:lnTo>
                    <a:pt x="397" y="341"/>
                  </a:lnTo>
                  <a:lnTo>
                    <a:pt x="385" y="355"/>
                  </a:lnTo>
                  <a:lnTo>
                    <a:pt x="372" y="372"/>
                  </a:lnTo>
                  <a:lnTo>
                    <a:pt x="357" y="385"/>
                  </a:lnTo>
                  <a:lnTo>
                    <a:pt x="340" y="398"/>
                  </a:lnTo>
                  <a:lnTo>
                    <a:pt x="322" y="408"/>
                  </a:lnTo>
                  <a:lnTo>
                    <a:pt x="305" y="416"/>
                  </a:lnTo>
                  <a:lnTo>
                    <a:pt x="284" y="425"/>
                  </a:lnTo>
                  <a:lnTo>
                    <a:pt x="265" y="429"/>
                  </a:lnTo>
                  <a:lnTo>
                    <a:pt x="242" y="433"/>
                  </a:lnTo>
                  <a:lnTo>
                    <a:pt x="221" y="433"/>
                  </a:lnTo>
                  <a:lnTo>
                    <a:pt x="200" y="433"/>
                  </a:lnTo>
                  <a:lnTo>
                    <a:pt x="179" y="429"/>
                  </a:lnTo>
                  <a:lnTo>
                    <a:pt x="158" y="425"/>
                  </a:lnTo>
                  <a:lnTo>
                    <a:pt x="139" y="416"/>
                  </a:lnTo>
                  <a:lnTo>
                    <a:pt x="120" y="408"/>
                  </a:lnTo>
                  <a:lnTo>
                    <a:pt x="103" y="398"/>
                  </a:lnTo>
                  <a:lnTo>
                    <a:pt x="86" y="385"/>
                  </a:lnTo>
                  <a:lnTo>
                    <a:pt x="71" y="372"/>
                  </a:lnTo>
                  <a:lnTo>
                    <a:pt x="57" y="355"/>
                  </a:lnTo>
                  <a:lnTo>
                    <a:pt x="44" y="341"/>
                  </a:lnTo>
                  <a:lnTo>
                    <a:pt x="33" y="322"/>
                  </a:lnTo>
                  <a:lnTo>
                    <a:pt x="25" y="303"/>
                  </a:lnTo>
                  <a:lnTo>
                    <a:pt x="17" y="284"/>
                  </a:lnTo>
                  <a:lnTo>
                    <a:pt x="12" y="263"/>
                  </a:lnTo>
                  <a:lnTo>
                    <a:pt x="8" y="242"/>
                  </a:lnTo>
                  <a:lnTo>
                    <a:pt x="8" y="221"/>
                  </a:lnTo>
                  <a:lnTo>
                    <a:pt x="8" y="200"/>
                  </a:lnTo>
                  <a:lnTo>
                    <a:pt x="12" y="179"/>
                  </a:lnTo>
                  <a:lnTo>
                    <a:pt x="17" y="158"/>
                  </a:lnTo>
                  <a:lnTo>
                    <a:pt x="25" y="139"/>
                  </a:lnTo>
                  <a:lnTo>
                    <a:pt x="33" y="120"/>
                  </a:lnTo>
                  <a:lnTo>
                    <a:pt x="44" y="103"/>
                  </a:lnTo>
                  <a:lnTo>
                    <a:pt x="57" y="87"/>
                  </a:lnTo>
                  <a:lnTo>
                    <a:pt x="71" y="72"/>
                  </a:lnTo>
                  <a:lnTo>
                    <a:pt x="86" y="57"/>
                  </a:lnTo>
                  <a:lnTo>
                    <a:pt x="103" y="44"/>
                  </a:lnTo>
                  <a:lnTo>
                    <a:pt x="120" y="34"/>
                  </a:lnTo>
                  <a:lnTo>
                    <a:pt x="139" y="26"/>
                  </a:lnTo>
                  <a:lnTo>
                    <a:pt x="158" y="17"/>
                  </a:lnTo>
                  <a:lnTo>
                    <a:pt x="179" y="13"/>
                  </a:lnTo>
                  <a:lnTo>
                    <a:pt x="200" y="9"/>
                  </a:lnTo>
                  <a:lnTo>
                    <a:pt x="221" y="9"/>
                  </a:lnTo>
                  <a:lnTo>
                    <a:pt x="237" y="9"/>
                  </a:lnTo>
                  <a:lnTo>
                    <a:pt x="254" y="11"/>
                  </a:lnTo>
                  <a:lnTo>
                    <a:pt x="240" y="7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197" y="2"/>
                  </a:lnTo>
                  <a:lnTo>
                    <a:pt x="176" y="5"/>
                  </a:lnTo>
                  <a:lnTo>
                    <a:pt x="155" y="11"/>
                  </a:lnTo>
                  <a:lnTo>
                    <a:pt x="134" y="19"/>
                  </a:lnTo>
                  <a:lnTo>
                    <a:pt x="115" y="28"/>
                  </a:lnTo>
                  <a:lnTo>
                    <a:pt x="99" y="38"/>
                  </a:lnTo>
                  <a:lnTo>
                    <a:pt x="80" y="51"/>
                  </a:lnTo>
                  <a:lnTo>
                    <a:pt x="65" y="65"/>
                  </a:lnTo>
                  <a:lnTo>
                    <a:pt x="50" y="80"/>
                  </a:lnTo>
                  <a:lnTo>
                    <a:pt x="38" y="99"/>
                  </a:lnTo>
                  <a:lnTo>
                    <a:pt x="27" y="116"/>
                  </a:lnTo>
                  <a:lnTo>
                    <a:pt x="19" y="135"/>
                  </a:lnTo>
                  <a:lnTo>
                    <a:pt x="10" y="156"/>
                  </a:lnTo>
                  <a:lnTo>
                    <a:pt x="4" y="177"/>
                  </a:lnTo>
                  <a:lnTo>
                    <a:pt x="2" y="198"/>
                  </a:lnTo>
                  <a:lnTo>
                    <a:pt x="0" y="221"/>
                  </a:lnTo>
                  <a:lnTo>
                    <a:pt x="2" y="244"/>
                  </a:lnTo>
                  <a:lnTo>
                    <a:pt x="4" y="265"/>
                  </a:lnTo>
                  <a:lnTo>
                    <a:pt x="10" y="286"/>
                  </a:lnTo>
                  <a:lnTo>
                    <a:pt x="19" y="307"/>
                  </a:lnTo>
                  <a:lnTo>
                    <a:pt x="27" y="326"/>
                  </a:lnTo>
                  <a:lnTo>
                    <a:pt x="38" y="345"/>
                  </a:lnTo>
                  <a:lnTo>
                    <a:pt x="50" y="362"/>
                  </a:lnTo>
                  <a:lnTo>
                    <a:pt x="65" y="376"/>
                  </a:lnTo>
                  <a:lnTo>
                    <a:pt x="80" y="391"/>
                  </a:lnTo>
                  <a:lnTo>
                    <a:pt x="99" y="404"/>
                  </a:lnTo>
                  <a:lnTo>
                    <a:pt x="115" y="414"/>
                  </a:lnTo>
                  <a:lnTo>
                    <a:pt x="134" y="425"/>
                  </a:lnTo>
                  <a:lnTo>
                    <a:pt x="155" y="431"/>
                  </a:lnTo>
                  <a:lnTo>
                    <a:pt x="176" y="437"/>
                  </a:lnTo>
                  <a:lnTo>
                    <a:pt x="197" y="440"/>
                  </a:lnTo>
                  <a:lnTo>
                    <a:pt x="221" y="442"/>
                  </a:lnTo>
                  <a:lnTo>
                    <a:pt x="244" y="440"/>
                  </a:lnTo>
                  <a:lnTo>
                    <a:pt x="265" y="437"/>
                  </a:lnTo>
                  <a:lnTo>
                    <a:pt x="286" y="431"/>
                  </a:lnTo>
                  <a:lnTo>
                    <a:pt x="307" y="425"/>
                  </a:lnTo>
                  <a:lnTo>
                    <a:pt x="326" y="414"/>
                  </a:lnTo>
                  <a:lnTo>
                    <a:pt x="345" y="404"/>
                  </a:lnTo>
                  <a:lnTo>
                    <a:pt x="361" y="391"/>
                  </a:lnTo>
                  <a:lnTo>
                    <a:pt x="376" y="376"/>
                  </a:lnTo>
                  <a:lnTo>
                    <a:pt x="391" y="362"/>
                  </a:lnTo>
                  <a:lnTo>
                    <a:pt x="404" y="345"/>
                  </a:lnTo>
                  <a:lnTo>
                    <a:pt x="414" y="326"/>
                  </a:lnTo>
                  <a:lnTo>
                    <a:pt x="425" y="307"/>
                  </a:lnTo>
                  <a:lnTo>
                    <a:pt x="431" y="286"/>
                  </a:lnTo>
                  <a:lnTo>
                    <a:pt x="437" y="265"/>
                  </a:lnTo>
                  <a:lnTo>
                    <a:pt x="439" y="244"/>
                  </a:lnTo>
                  <a:lnTo>
                    <a:pt x="441" y="221"/>
                  </a:lnTo>
                  <a:close/>
                </a:path>
              </a:pathLst>
            </a:custGeom>
            <a:solidFill>
              <a:srgbClr val="F1E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7" name="Freeform 828"/>
            <p:cNvSpPr>
              <a:spLocks/>
            </p:cNvSpPr>
            <p:nvPr/>
          </p:nvSpPr>
          <p:spPr bwMode="auto">
            <a:xfrm>
              <a:off x="4496" y="1778"/>
              <a:ext cx="433" cy="432"/>
            </a:xfrm>
            <a:custGeom>
              <a:avLst/>
              <a:gdLst>
                <a:gd name="T0" fmla="*/ 433 w 433"/>
                <a:gd name="T1" fmla="*/ 201 h 432"/>
                <a:gd name="T2" fmla="*/ 429 w 433"/>
                <a:gd name="T3" fmla="*/ 170 h 432"/>
                <a:gd name="T4" fmla="*/ 421 w 433"/>
                <a:gd name="T5" fmla="*/ 140 h 432"/>
                <a:gd name="T6" fmla="*/ 408 w 433"/>
                <a:gd name="T7" fmla="*/ 113 h 432"/>
                <a:gd name="T8" fmla="*/ 387 w 433"/>
                <a:gd name="T9" fmla="*/ 88 h 432"/>
                <a:gd name="T10" fmla="*/ 385 w 433"/>
                <a:gd name="T11" fmla="*/ 92 h 432"/>
                <a:gd name="T12" fmla="*/ 404 w 433"/>
                <a:gd name="T13" fmla="*/ 124 h 432"/>
                <a:gd name="T14" fmla="*/ 418 w 433"/>
                <a:gd name="T15" fmla="*/ 159 h 432"/>
                <a:gd name="T16" fmla="*/ 425 w 433"/>
                <a:gd name="T17" fmla="*/ 197 h 432"/>
                <a:gd name="T18" fmla="*/ 425 w 433"/>
                <a:gd name="T19" fmla="*/ 237 h 432"/>
                <a:gd name="T20" fmla="*/ 416 w 433"/>
                <a:gd name="T21" fmla="*/ 279 h 432"/>
                <a:gd name="T22" fmla="*/ 402 w 433"/>
                <a:gd name="T23" fmla="*/ 315 h 432"/>
                <a:gd name="T24" fmla="*/ 379 w 433"/>
                <a:gd name="T25" fmla="*/ 348 h 432"/>
                <a:gd name="T26" fmla="*/ 349 w 433"/>
                <a:gd name="T27" fmla="*/ 378 h 432"/>
                <a:gd name="T28" fmla="*/ 318 w 433"/>
                <a:gd name="T29" fmla="*/ 399 h 432"/>
                <a:gd name="T30" fmla="*/ 280 w 433"/>
                <a:gd name="T31" fmla="*/ 416 h 432"/>
                <a:gd name="T32" fmla="*/ 238 w 433"/>
                <a:gd name="T33" fmla="*/ 424 h 432"/>
                <a:gd name="T34" fmla="*/ 196 w 433"/>
                <a:gd name="T35" fmla="*/ 424 h 432"/>
                <a:gd name="T36" fmla="*/ 156 w 433"/>
                <a:gd name="T37" fmla="*/ 416 h 432"/>
                <a:gd name="T38" fmla="*/ 118 w 433"/>
                <a:gd name="T39" fmla="*/ 399 h 432"/>
                <a:gd name="T40" fmla="*/ 84 w 433"/>
                <a:gd name="T41" fmla="*/ 378 h 432"/>
                <a:gd name="T42" fmla="*/ 55 w 433"/>
                <a:gd name="T43" fmla="*/ 348 h 432"/>
                <a:gd name="T44" fmla="*/ 34 w 433"/>
                <a:gd name="T45" fmla="*/ 315 h 432"/>
                <a:gd name="T46" fmla="*/ 17 w 433"/>
                <a:gd name="T47" fmla="*/ 279 h 432"/>
                <a:gd name="T48" fmla="*/ 8 w 433"/>
                <a:gd name="T49" fmla="*/ 237 h 432"/>
                <a:gd name="T50" fmla="*/ 8 w 433"/>
                <a:gd name="T51" fmla="*/ 195 h 432"/>
                <a:gd name="T52" fmla="*/ 17 w 433"/>
                <a:gd name="T53" fmla="*/ 155 h 432"/>
                <a:gd name="T54" fmla="*/ 34 w 433"/>
                <a:gd name="T55" fmla="*/ 117 h 432"/>
                <a:gd name="T56" fmla="*/ 55 w 433"/>
                <a:gd name="T57" fmla="*/ 84 h 432"/>
                <a:gd name="T58" fmla="*/ 84 w 433"/>
                <a:gd name="T59" fmla="*/ 54 h 432"/>
                <a:gd name="T60" fmla="*/ 118 w 433"/>
                <a:gd name="T61" fmla="*/ 33 h 432"/>
                <a:gd name="T62" fmla="*/ 156 w 433"/>
                <a:gd name="T63" fmla="*/ 16 h 432"/>
                <a:gd name="T64" fmla="*/ 196 w 433"/>
                <a:gd name="T65" fmla="*/ 8 h 432"/>
                <a:gd name="T66" fmla="*/ 242 w 433"/>
                <a:gd name="T67" fmla="*/ 8 h 432"/>
                <a:gd name="T68" fmla="*/ 250 w 433"/>
                <a:gd name="T69" fmla="*/ 6 h 432"/>
                <a:gd name="T70" fmla="*/ 225 w 433"/>
                <a:gd name="T71" fmla="*/ 0 h 432"/>
                <a:gd name="T72" fmla="*/ 196 w 433"/>
                <a:gd name="T73" fmla="*/ 2 h 432"/>
                <a:gd name="T74" fmla="*/ 154 w 433"/>
                <a:gd name="T75" fmla="*/ 10 h 432"/>
                <a:gd name="T76" fmla="*/ 114 w 433"/>
                <a:gd name="T77" fmla="*/ 27 h 432"/>
                <a:gd name="T78" fmla="*/ 80 w 433"/>
                <a:gd name="T79" fmla="*/ 50 h 432"/>
                <a:gd name="T80" fmla="*/ 50 w 433"/>
                <a:gd name="T81" fmla="*/ 79 h 432"/>
                <a:gd name="T82" fmla="*/ 27 w 433"/>
                <a:gd name="T83" fmla="*/ 113 h 432"/>
                <a:gd name="T84" fmla="*/ 11 w 433"/>
                <a:gd name="T85" fmla="*/ 151 h 432"/>
                <a:gd name="T86" fmla="*/ 2 w 433"/>
                <a:gd name="T87" fmla="*/ 195 h 432"/>
                <a:gd name="T88" fmla="*/ 2 w 433"/>
                <a:gd name="T89" fmla="*/ 239 h 432"/>
                <a:gd name="T90" fmla="*/ 11 w 433"/>
                <a:gd name="T91" fmla="*/ 281 h 432"/>
                <a:gd name="T92" fmla="*/ 27 w 433"/>
                <a:gd name="T93" fmla="*/ 319 h 432"/>
                <a:gd name="T94" fmla="*/ 50 w 433"/>
                <a:gd name="T95" fmla="*/ 355 h 432"/>
                <a:gd name="T96" fmla="*/ 80 w 433"/>
                <a:gd name="T97" fmla="*/ 384 h 432"/>
                <a:gd name="T98" fmla="*/ 114 w 433"/>
                <a:gd name="T99" fmla="*/ 407 h 432"/>
                <a:gd name="T100" fmla="*/ 154 w 433"/>
                <a:gd name="T101" fmla="*/ 422 h 432"/>
                <a:gd name="T102" fmla="*/ 196 w 433"/>
                <a:gd name="T103" fmla="*/ 432 h 432"/>
                <a:gd name="T104" fmla="*/ 240 w 433"/>
                <a:gd name="T105" fmla="*/ 432 h 432"/>
                <a:gd name="T106" fmla="*/ 282 w 433"/>
                <a:gd name="T107" fmla="*/ 422 h 432"/>
                <a:gd name="T108" fmla="*/ 320 w 433"/>
                <a:gd name="T109" fmla="*/ 407 h 432"/>
                <a:gd name="T110" fmla="*/ 355 w 433"/>
                <a:gd name="T111" fmla="*/ 384 h 432"/>
                <a:gd name="T112" fmla="*/ 385 w 433"/>
                <a:gd name="T113" fmla="*/ 355 h 432"/>
                <a:gd name="T114" fmla="*/ 408 w 433"/>
                <a:gd name="T115" fmla="*/ 319 h 432"/>
                <a:gd name="T116" fmla="*/ 425 w 433"/>
                <a:gd name="T117" fmla="*/ 281 h 432"/>
                <a:gd name="T118" fmla="*/ 433 w 433"/>
                <a:gd name="T119" fmla="*/ 239 h 4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3"/>
                <a:gd name="T181" fmla="*/ 0 h 432"/>
                <a:gd name="T182" fmla="*/ 433 w 433"/>
                <a:gd name="T183" fmla="*/ 432 h 4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3" h="432">
                  <a:moveTo>
                    <a:pt x="433" y="216"/>
                  </a:moveTo>
                  <a:lnTo>
                    <a:pt x="433" y="201"/>
                  </a:lnTo>
                  <a:lnTo>
                    <a:pt x="431" y="184"/>
                  </a:lnTo>
                  <a:lnTo>
                    <a:pt x="429" y="170"/>
                  </a:lnTo>
                  <a:lnTo>
                    <a:pt x="425" y="155"/>
                  </a:lnTo>
                  <a:lnTo>
                    <a:pt x="421" y="140"/>
                  </a:lnTo>
                  <a:lnTo>
                    <a:pt x="414" y="126"/>
                  </a:lnTo>
                  <a:lnTo>
                    <a:pt x="408" y="113"/>
                  </a:lnTo>
                  <a:lnTo>
                    <a:pt x="400" y="100"/>
                  </a:lnTo>
                  <a:lnTo>
                    <a:pt x="387" y="88"/>
                  </a:lnTo>
                  <a:lnTo>
                    <a:pt x="372" y="77"/>
                  </a:lnTo>
                  <a:lnTo>
                    <a:pt x="385" y="92"/>
                  </a:lnTo>
                  <a:lnTo>
                    <a:pt x="395" y="107"/>
                  </a:lnTo>
                  <a:lnTo>
                    <a:pt x="404" y="124"/>
                  </a:lnTo>
                  <a:lnTo>
                    <a:pt x="412" y="140"/>
                  </a:lnTo>
                  <a:lnTo>
                    <a:pt x="418" y="159"/>
                  </a:lnTo>
                  <a:lnTo>
                    <a:pt x="423" y="176"/>
                  </a:lnTo>
                  <a:lnTo>
                    <a:pt x="425" y="197"/>
                  </a:lnTo>
                  <a:lnTo>
                    <a:pt x="427" y="216"/>
                  </a:lnTo>
                  <a:lnTo>
                    <a:pt x="425" y="237"/>
                  </a:lnTo>
                  <a:lnTo>
                    <a:pt x="423" y="258"/>
                  </a:lnTo>
                  <a:lnTo>
                    <a:pt x="416" y="279"/>
                  </a:lnTo>
                  <a:lnTo>
                    <a:pt x="410" y="298"/>
                  </a:lnTo>
                  <a:lnTo>
                    <a:pt x="402" y="315"/>
                  </a:lnTo>
                  <a:lnTo>
                    <a:pt x="391" y="334"/>
                  </a:lnTo>
                  <a:lnTo>
                    <a:pt x="379" y="348"/>
                  </a:lnTo>
                  <a:lnTo>
                    <a:pt x="364" y="363"/>
                  </a:lnTo>
                  <a:lnTo>
                    <a:pt x="349" y="378"/>
                  </a:lnTo>
                  <a:lnTo>
                    <a:pt x="334" y="390"/>
                  </a:lnTo>
                  <a:lnTo>
                    <a:pt x="318" y="399"/>
                  </a:lnTo>
                  <a:lnTo>
                    <a:pt x="299" y="409"/>
                  </a:lnTo>
                  <a:lnTo>
                    <a:pt x="280" y="416"/>
                  </a:lnTo>
                  <a:lnTo>
                    <a:pt x="259" y="420"/>
                  </a:lnTo>
                  <a:lnTo>
                    <a:pt x="238" y="424"/>
                  </a:lnTo>
                  <a:lnTo>
                    <a:pt x="217" y="424"/>
                  </a:lnTo>
                  <a:lnTo>
                    <a:pt x="196" y="424"/>
                  </a:lnTo>
                  <a:lnTo>
                    <a:pt x="175" y="420"/>
                  </a:lnTo>
                  <a:lnTo>
                    <a:pt x="156" y="416"/>
                  </a:lnTo>
                  <a:lnTo>
                    <a:pt x="135" y="409"/>
                  </a:lnTo>
                  <a:lnTo>
                    <a:pt x="118" y="399"/>
                  </a:lnTo>
                  <a:lnTo>
                    <a:pt x="101" y="390"/>
                  </a:lnTo>
                  <a:lnTo>
                    <a:pt x="84" y="378"/>
                  </a:lnTo>
                  <a:lnTo>
                    <a:pt x="69" y="363"/>
                  </a:lnTo>
                  <a:lnTo>
                    <a:pt x="55" y="348"/>
                  </a:lnTo>
                  <a:lnTo>
                    <a:pt x="44" y="334"/>
                  </a:lnTo>
                  <a:lnTo>
                    <a:pt x="34" y="315"/>
                  </a:lnTo>
                  <a:lnTo>
                    <a:pt x="25" y="298"/>
                  </a:lnTo>
                  <a:lnTo>
                    <a:pt x="17" y="279"/>
                  </a:lnTo>
                  <a:lnTo>
                    <a:pt x="13" y="258"/>
                  </a:lnTo>
                  <a:lnTo>
                    <a:pt x="8" y="237"/>
                  </a:lnTo>
                  <a:lnTo>
                    <a:pt x="8" y="216"/>
                  </a:lnTo>
                  <a:lnTo>
                    <a:pt x="8" y="195"/>
                  </a:lnTo>
                  <a:lnTo>
                    <a:pt x="13" y="174"/>
                  </a:lnTo>
                  <a:lnTo>
                    <a:pt x="17" y="155"/>
                  </a:lnTo>
                  <a:lnTo>
                    <a:pt x="25" y="134"/>
                  </a:lnTo>
                  <a:lnTo>
                    <a:pt x="34" y="117"/>
                  </a:lnTo>
                  <a:lnTo>
                    <a:pt x="44" y="100"/>
                  </a:lnTo>
                  <a:lnTo>
                    <a:pt x="55" y="84"/>
                  </a:lnTo>
                  <a:lnTo>
                    <a:pt x="69" y="69"/>
                  </a:lnTo>
                  <a:lnTo>
                    <a:pt x="84" y="54"/>
                  </a:lnTo>
                  <a:lnTo>
                    <a:pt x="101" y="44"/>
                  </a:lnTo>
                  <a:lnTo>
                    <a:pt x="118" y="33"/>
                  </a:lnTo>
                  <a:lnTo>
                    <a:pt x="135" y="25"/>
                  </a:lnTo>
                  <a:lnTo>
                    <a:pt x="156" y="16"/>
                  </a:lnTo>
                  <a:lnTo>
                    <a:pt x="175" y="12"/>
                  </a:lnTo>
                  <a:lnTo>
                    <a:pt x="196" y="8"/>
                  </a:lnTo>
                  <a:lnTo>
                    <a:pt x="217" y="8"/>
                  </a:lnTo>
                  <a:lnTo>
                    <a:pt x="242" y="8"/>
                  </a:lnTo>
                  <a:lnTo>
                    <a:pt x="267" y="14"/>
                  </a:lnTo>
                  <a:lnTo>
                    <a:pt x="250" y="6"/>
                  </a:lnTo>
                  <a:lnTo>
                    <a:pt x="233" y="0"/>
                  </a:lnTo>
                  <a:lnTo>
                    <a:pt x="225" y="0"/>
                  </a:lnTo>
                  <a:lnTo>
                    <a:pt x="217" y="0"/>
                  </a:lnTo>
                  <a:lnTo>
                    <a:pt x="196" y="2"/>
                  </a:lnTo>
                  <a:lnTo>
                    <a:pt x="172" y="4"/>
                  </a:lnTo>
                  <a:lnTo>
                    <a:pt x="154" y="10"/>
                  </a:lnTo>
                  <a:lnTo>
                    <a:pt x="132" y="16"/>
                  </a:lnTo>
                  <a:lnTo>
                    <a:pt x="114" y="27"/>
                  </a:lnTo>
                  <a:lnTo>
                    <a:pt x="97" y="37"/>
                  </a:lnTo>
                  <a:lnTo>
                    <a:pt x="80" y="50"/>
                  </a:lnTo>
                  <a:lnTo>
                    <a:pt x="63" y="63"/>
                  </a:lnTo>
                  <a:lnTo>
                    <a:pt x="50" y="79"/>
                  </a:lnTo>
                  <a:lnTo>
                    <a:pt x="38" y="96"/>
                  </a:lnTo>
                  <a:lnTo>
                    <a:pt x="27" y="113"/>
                  </a:lnTo>
                  <a:lnTo>
                    <a:pt x="17" y="132"/>
                  </a:lnTo>
                  <a:lnTo>
                    <a:pt x="11" y="151"/>
                  </a:lnTo>
                  <a:lnTo>
                    <a:pt x="4" y="172"/>
                  </a:lnTo>
                  <a:lnTo>
                    <a:pt x="2" y="195"/>
                  </a:lnTo>
                  <a:lnTo>
                    <a:pt x="0" y="216"/>
                  </a:lnTo>
                  <a:lnTo>
                    <a:pt x="2" y="239"/>
                  </a:lnTo>
                  <a:lnTo>
                    <a:pt x="4" y="260"/>
                  </a:lnTo>
                  <a:lnTo>
                    <a:pt x="11" y="281"/>
                  </a:lnTo>
                  <a:lnTo>
                    <a:pt x="17" y="300"/>
                  </a:lnTo>
                  <a:lnTo>
                    <a:pt x="27" y="319"/>
                  </a:lnTo>
                  <a:lnTo>
                    <a:pt x="38" y="338"/>
                  </a:lnTo>
                  <a:lnTo>
                    <a:pt x="50" y="355"/>
                  </a:lnTo>
                  <a:lnTo>
                    <a:pt x="63" y="369"/>
                  </a:lnTo>
                  <a:lnTo>
                    <a:pt x="80" y="384"/>
                  </a:lnTo>
                  <a:lnTo>
                    <a:pt x="97" y="397"/>
                  </a:lnTo>
                  <a:lnTo>
                    <a:pt x="114" y="407"/>
                  </a:lnTo>
                  <a:lnTo>
                    <a:pt x="132" y="416"/>
                  </a:lnTo>
                  <a:lnTo>
                    <a:pt x="154" y="422"/>
                  </a:lnTo>
                  <a:lnTo>
                    <a:pt x="172" y="428"/>
                  </a:lnTo>
                  <a:lnTo>
                    <a:pt x="196" y="432"/>
                  </a:lnTo>
                  <a:lnTo>
                    <a:pt x="217" y="432"/>
                  </a:lnTo>
                  <a:lnTo>
                    <a:pt x="240" y="432"/>
                  </a:lnTo>
                  <a:lnTo>
                    <a:pt x="261" y="428"/>
                  </a:lnTo>
                  <a:lnTo>
                    <a:pt x="282" y="422"/>
                  </a:lnTo>
                  <a:lnTo>
                    <a:pt x="301" y="416"/>
                  </a:lnTo>
                  <a:lnTo>
                    <a:pt x="320" y="407"/>
                  </a:lnTo>
                  <a:lnTo>
                    <a:pt x="339" y="397"/>
                  </a:lnTo>
                  <a:lnTo>
                    <a:pt x="355" y="384"/>
                  </a:lnTo>
                  <a:lnTo>
                    <a:pt x="370" y="369"/>
                  </a:lnTo>
                  <a:lnTo>
                    <a:pt x="385" y="355"/>
                  </a:lnTo>
                  <a:lnTo>
                    <a:pt x="397" y="338"/>
                  </a:lnTo>
                  <a:lnTo>
                    <a:pt x="408" y="319"/>
                  </a:lnTo>
                  <a:lnTo>
                    <a:pt x="416" y="300"/>
                  </a:lnTo>
                  <a:lnTo>
                    <a:pt x="425" y="281"/>
                  </a:lnTo>
                  <a:lnTo>
                    <a:pt x="429" y="260"/>
                  </a:lnTo>
                  <a:lnTo>
                    <a:pt x="433" y="239"/>
                  </a:lnTo>
                  <a:lnTo>
                    <a:pt x="433" y="216"/>
                  </a:lnTo>
                  <a:close/>
                </a:path>
              </a:pathLst>
            </a:custGeom>
            <a:solidFill>
              <a:srgbClr val="F1E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8" name="Freeform 829"/>
            <p:cNvSpPr>
              <a:spLocks/>
            </p:cNvSpPr>
            <p:nvPr/>
          </p:nvSpPr>
          <p:spPr bwMode="auto">
            <a:xfrm>
              <a:off x="4500" y="1782"/>
              <a:ext cx="425" cy="424"/>
            </a:xfrm>
            <a:custGeom>
              <a:avLst/>
              <a:gdLst>
                <a:gd name="T0" fmla="*/ 425 w 425"/>
                <a:gd name="T1" fmla="*/ 195 h 424"/>
                <a:gd name="T2" fmla="*/ 419 w 425"/>
                <a:gd name="T3" fmla="*/ 159 h 424"/>
                <a:gd name="T4" fmla="*/ 408 w 425"/>
                <a:gd name="T5" fmla="*/ 128 h 424"/>
                <a:gd name="T6" fmla="*/ 393 w 425"/>
                <a:gd name="T7" fmla="*/ 99 h 424"/>
                <a:gd name="T8" fmla="*/ 366 w 425"/>
                <a:gd name="T9" fmla="*/ 71 h 424"/>
                <a:gd name="T10" fmla="*/ 362 w 425"/>
                <a:gd name="T11" fmla="*/ 71 h 424"/>
                <a:gd name="T12" fmla="*/ 387 w 425"/>
                <a:gd name="T13" fmla="*/ 105 h 424"/>
                <a:gd name="T14" fmla="*/ 406 w 425"/>
                <a:gd name="T15" fmla="*/ 145 h 424"/>
                <a:gd name="T16" fmla="*/ 417 w 425"/>
                <a:gd name="T17" fmla="*/ 189 h 424"/>
                <a:gd name="T18" fmla="*/ 417 w 425"/>
                <a:gd name="T19" fmla="*/ 233 h 424"/>
                <a:gd name="T20" fmla="*/ 408 w 425"/>
                <a:gd name="T21" fmla="*/ 273 h 424"/>
                <a:gd name="T22" fmla="*/ 393 w 425"/>
                <a:gd name="T23" fmla="*/ 311 h 424"/>
                <a:gd name="T24" fmla="*/ 370 w 425"/>
                <a:gd name="T25" fmla="*/ 342 h 424"/>
                <a:gd name="T26" fmla="*/ 343 w 425"/>
                <a:gd name="T27" fmla="*/ 370 h 424"/>
                <a:gd name="T28" fmla="*/ 311 w 425"/>
                <a:gd name="T29" fmla="*/ 393 h 424"/>
                <a:gd name="T30" fmla="*/ 274 w 425"/>
                <a:gd name="T31" fmla="*/ 407 h 424"/>
                <a:gd name="T32" fmla="*/ 234 w 425"/>
                <a:gd name="T33" fmla="*/ 416 h 424"/>
                <a:gd name="T34" fmla="*/ 192 w 425"/>
                <a:gd name="T35" fmla="*/ 416 h 424"/>
                <a:gd name="T36" fmla="*/ 152 w 425"/>
                <a:gd name="T37" fmla="*/ 407 h 424"/>
                <a:gd name="T38" fmla="*/ 116 w 425"/>
                <a:gd name="T39" fmla="*/ 393 h 424"/>
                <a:gd name="T40" fmla="*/ 82 w 425"/>
                <a:gd name="T41" fmla="*/ 370 h 424"/>
                <a:gd name="T42" fmla="*/ 55 w 425"/>
                <a:gd name="T43" fmla="*/ 342 h 424"/>
                <a:gd name="T44" fmla="*/ 32 w 425"/>
                <a:gd name="T45" fmla="*/ 311 h 424"/>
                <a:gd name="T46" fmla="*/ 17 w 425"/>
                <a:gd name="T47" fmla="*/ 273 h 424"/>
                <a:gd name="T48" fmla="*/ 9 w 425"/>
                <a:gd name="T49" fmla="*/ 233 h 424"/>
                <a:gd name="T50" fmla="*/ 9 w 425"/>
                <a:gd name="T51" fmla="*/ 191 h 424"/>
                <a:gd name="T52" fmla="*/ 17 w 425"/>
                <a:gd name="T53" fmla="*/ 151 h 424"/>
                <a:gd name="T54" fmla="*/ 32 w 425"/>
                <a:gd name="T55" fmla="*/ 115 h 424"/>
                <a:gd name="T56" fmla="*/ 55 w 425"/>
                <a:gd name="T57" fmla="*/ 82 h 424"/>
                <a:gd name="T58" fmla="*/ 82 w 425"/>
                <a:gd name="T59" fmla="*/ 54 h 424"/>
                <a:gd name="T60" fmla="*/ 116 w 425"/>
                <a:gd name="T61" fmla="*/ 31 h 424"/>
                <a:gd name="T62" fmla="*/ 152 w 425"/>
                <a:gd name="T63" fmla="*/ 17 h 424"/>
                <a:gd name="T64" fmla="*/ 192 w 425"/>
                <a:gd name="T65" fmla="*/ 8 h 424"/>
                <a:gd name="T66" fmla="*/ 234 w 425"/>
                <a:gd name="T67" fmla="*/ 8 h 424"/>
                <a:gd name="T68" fmla="*/ 271 w 425"/>
                <a:gd name="T69" fmla="*/ 14 h 424"/>
                <a:gd name="T70" fmla="*/ 267 w 425"/>
                <a:gd name="T71" fmla="*/ 10 h 424"/>
                <a:gd name="T72" fmla="*/ 229 w 425"/>
                <a:gd name="T73" fmla="*/ 0 h 424"/>
                <a:gd name="T74" fmla="*/ 192 w 425"/>
                <a:gd name="T75" fmla="*/ 0 h 424"/>
                <a:gd name="T76" fmla="*/ 150 w 425"/>
                <a:gd name="T77" fmla="*/ 8 h 424"/>
                <a:gd name="T78" fmla="*/ 112 w 425"/>
                <a:gd name="T79" fmla="*/ 25 h 424"/>
                <a:gd name="T80" fmla="*/ 78 w 425"/>
                <a:gd name="T81" fmla="*/ 48 h 424"/>
                <a:gd name="T82" fmla="*/ 49 w 425"/>
                <a:gd name="T83" fmla="*/ 78 h 424"/>
                <a:gd name="T84" fmla="*/ 25 w 425"/>
                <a:gd name="T85" fmla="*/ 111 h 424"/>
                <a:gd name="T86" fmla="*/ 9 w 425"/>
                <a:gd name="T87" fmla="*/ 149 h 424"/>
                <a:gd name="T88" fmla="*/ 0 w 425"/>
                <a:gd name="T89" fmla="*/ 191 h 424"/>
                <a:gd name="T90" fmla="*/ 0 w 425"/>
                <a:gd name="T91" fmla="*/ 233 h 424"/>
                <a:gd name="T92" fmla="*/ 9 w 425"/>
                <a:gd name="T93" fmla="*/ 275 h 424"/>
                <a:gd name="T94" fmla="*/ 25 w 425"/>
                <a:gd name="T95" fmla="*/ 313 h 424"/>
                <a:gd name="T96" fmla="*/ 49 w 425"/>
                <a:gd name="T97" fmla="*/ 346 h 424"/>
                <a:gd name="T98" fmla="*/ 78 w 425"/>
                <a:gd name="T99" fmla="*/ 376 h 424"/>
                <a:gd name="T100" fmla="*/ 112 w 425"/>
                <a:gd name="T101" fmla="*/ 399 h 424"/>
                <a:gd name="T102" fmla="*/ 150 w 425"/>
                <a:gd name="T103" fmla="*/ 416 h 424"/>
                <a:gd name="T104" fmla="*/ 192 w 425"/>
                <a:gd name="T105" fmla="*/ 424 h 424"/>
                <a:gd name="T106" fmla="*/ 234 w 425"/>
                <a:gd name="T107" fmla="*/ 424 h 424"/>
                <a:gd name="T108" fmla="*/ 276 w 425"/>
                <a:gd name="T109" fmla="*/ 416 h 424"/>
                <a:gd name="T110" fmla="*/ 314 w 425"/>
                <a:gd name="T111" fmla="*/ 399 h 424"/>
                <a:gd name="T112" fmla="*/ 349 w 425"/>
                <a:gd name="T113" fmla="*/ 376 h 424"/>
                <a:gd name="T114" fmla="*/ 377 w 425"/>
                <a:gd name="T115" fmla="*/ 346 h 424"/>
                <a:gd name="T116" fmla="*/ 400 w 425"/>
                <a:gd name="T117" fmla="*/ 313 h 424"/>
                <a:gd name="T118" fmla="*/ 417 w 425"/>
                <a:gd name="T119" fmla="*/ 275 h 424"/>
                <a:gd name="T120" fmla="*/ 425 w 425"/>
                <a:gd name="T121" fmla="*/ 233 h 4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5"/>
                <a:gd name="T184" fmla="*/ 0 h 424"/>
                <a:gd name="T185" fmla="*/ 425 w 425"/>
                <a:gd name="T186" fmla="*/ 424 h 4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5" h="424">
                  <a:moveTo>
                    <a:pt x="425" y="212"/>
                  </a:moveTo>
                  <a:lnTo>
                    <a:pt x="425" y="195"/>
                  </a:lnTo>
                  <a:lnTo>
                    <a:pt x="423" y="176"/>
                  </a:lnTo>
                  <a:lnTo>
                    <a:pt x="419" y="159"/>
                  </a:lnTo>
                  <a:lnTo>
                    <a:pt x="414" y="145"/>
                  </a:lnTo>
                  <a:lnTo>
                    <a:pt x="408" y="128"/>
                  </a:lnTo>
                  <a:lnTo>
                    <a:pt x="402" y="113"/>
                  </a:lnTo>
                  <a:lnTo>
                    <a:pt x="393" y="99"/>
                  </a:lnTo>
                  <a:lnTo>
                    <a:pt x="383" y="86"/>
                  </a:lnTo>
                  <a:lnTo>
                    <a:pt x="366" y="71"/>
                  </a:lnTo>
                  <a:lnTo>
                    <a:pt x="345" y="56"/>
                  </a:lnTo>
                  <a:lnTo>
                    <a:pt x="362" y="71"/>
                  </a:lnTo>
                  <a:lnTo>
                    <a:pt x="377" y="88"/>
                  </a:lnTo>
                  <a:lnTo>
                    <a:pt x="387" y="105"/>
                  </a:lnTo>
                  <a:lnTo>
                    <a:pt x="398" y="126"/>
                  </a:lnTo>
                  <a:lnTo>
                    <a:pt x="406" y="145"/>
                  </a:lnTo>
                  <a:lnTo>
                    <a:pt x="412" y="166"/>
                  </a:lnTo>
                  <a:lnTo>
                    <a:pt x="417" y="189"/>
                  </a:lnTo>
                  <a:lnTo>
                    <a:pt x="419" y="212"/>
                  </a:lnTo>
                  <a:lnTo>
                    <a:pt x="417" y="233"/>
                  </a:lnTo>
                  <a:lnTo>
                    <a:pt x="414" y="254"/>
                  </a:lnTo>
                  <a:lnTo>
                    <a:pt x="408" y="273"/>
                  </a:lnTo>
                  <a:lnTo>
                    <a:pt x="402" y="292"/>
                  </a:lnTo>
                  <a:lnTo>
                    <a:pt x="393" y="311"/>
                  </a:lnTo>
                  <a:lnTo>
                    <a:pt x="383" y="328"/>
                  </a:lnTo>
                  <a:lnTo>
                    <a:pt x="370" y="342"/>
                  </a:lnTo>
                  <a:lnTo>
                    <a:pt x="358" y="357"/>
                  </a:lnTo>
                  <a:lnTo>
                    <a:pt x="343" y="370"/>
                  </a:lnTo>
                  <a:lnTo>
                    <a:pt x="328" y="382"/>
                  </a:lnTo>
                  <a:lnTo>
                    <a:pt x="311" y="393"/>
                  </a:lnTo>
                  <a:lnTo>
                    <a:pt x="293" y="401"/>
                  </a:lnTo>
                  <a:lnTo>
                    <a:pt x="274" y="407"/>
                  </a:lnTo>
                  <a:lnTo>
                    <a:pt x="255" y="414"/>
                  </a:lnTo>
                  <a:lnTo>
                    <a:pt x="234" y="416"/>
                  </a:lnTo>
                  <a:lnTo>
                    <a:pt x="213" y="418"/>
                  </a:lnTo>
                  <a:lnTo>
                    <a:pt x="192" y="416"/>
                  </a:lnTo>
                  <a:lnTo>
                    <a:pt x="171" y="414"/>
                  </a:lnTo>
                  <a:lnTo>
                    <a:pt x="152" y="407"/>
                  </a:lnTo>
                  <a:lnTo>
                    <a:pt x="133" y="401"/>
                  </a:lnTo>
                  <a:lnTo>
                    <a:pt x="116" y="393"/>
                  </a:lnTo>
                  <a:lnTo>
                    <a:pt x="99" y="382"/>
                  </a:lnTo>
                  <a:lnTo>
                    <a:pt x="82" y="370"/>
                  </a:lnTo>
                  <a:lnTo>
                    <a:pt x="68" y="357"/>
                  </a:lnTo>
                  <a:lnTo>
                    <a:pt x="55" y="342"/>
                  </a:lnTo>
                  <a:lnTo>
                    <a:pt x="42" y="328"/>
                  </a:lnTo>
                  <a:lnTo>
                    <a:pt x="32" y="311"/>
                  </a:lnTo>
                  <a:lnTo>
                    <a:pt x="23" y="292"/>
                  </a:lnTo>
                  <a:lnTo>
                    <a:pt x="17" y="273"/>
                  </a:lnTo>
                  <a:lnTo>
                    <a:pt x="13" y="254"/>
                  </a:lnTo>
                  <a:lnTo>
                    <a:pt x="9" y="233"/>
                  </a:lnTo>
                  <a:lnTo>
                    <a:pt x="9" y="212"/>
                  </a:lnTo>
                  <a:lnTo>
                    <a:pt x="9" y="191"/>
                  </a:lnTo>
                  <a:lnTo>
                    <a:pt x="13" y="170"/>
                  </a:lnTo>
                  <a:lnTo>
                    <a:pt x="17" y="151"/>
                  </a:lnTo>
                  <a:lnTo>
                    <a:pt x="23" y="132"/>
                  </a:lnTo>
                  <a:lnTo>
                    <a:pt x="32" y="115"/>
                  </a:lnTo>
                  <a:lnTo>
                    <a:pt x="42" y="99"/>
                  </a:lnTo>
                  <a:lnTo>
                    <a:pt x="55" y="82"/>
                  </a:lnTo>
                  <a:lnTo>
                    <a:pt x="68" y="67"/>
                  </a:lnTo>
                  <a:lnTo>
                    <a:pt x="82" y="54"/>
                  </a:lnTo>
                  <a:lnTo>
                    <a:pt x="99" y="42"/>
                  </a:lnTo>
                  <a:lnTo>
                    <a:pt x="116" y="31"/>
                  </a:lnTo>
                  <a:lnTo>
                    <a:pt x="133" y="23"/>
                  </a:lnTo>
                  <a:lnTo>
                    <a:pt x="152" y="17"/>
                  </a:lnTo>
                  <a:lnTo>
                    <a:pt x="171" y="12"/>
                  </a:lnTo>
                  <a:lnTo>
                    <a:pt x="192" y="8"/>
                  </a:lnTo>
                  <a:lnTo>
                    <a:pt x="213" y="8"/>
                  </a:lnTo>
                  <a:lnTo>
                    <a:pt x="234" y="8"/>
                  </a:lnTo>
                  <a:lnTo>
                    <a:pt x="253" y="10"/>
                  </a:lnTo>
                  <a:lnTo>
                    <a:pt x="271" y="14"/>
                  </a:lnTo>
                  <a:lnTo>
                    <a:pt x="288" y="21"/>
                  </a:lnTo>
                  <a:lnTo>
                    <a:pt x="267" y="10"/>
                  </a:lnTo>
                  <a:lnTo>
                    <a:pt x="246" y="2"/>
                  </a:lnTo>
                  <a:lnTo>
                    <a:pt x="229" y="0"/>
                  </a:lnTo>
                  <a:lnTo>
                    <a:pt x="213" y="0"/>
                  </a:lnTo>
                  <a:lnTo>
                    <a:pt x="192" y="0"/>
                  </a:lnTo>
                  <a:lnTo>
                    <a:pt x="171" y="4"/>
                  </a:lnTo>
                  <a:lnTo>
                    <a:pt x="150" y="8"/>
                  </a:lnTo>
                  <a:lnTo>
                    <a:pt x="131" y="17"/>
                  </a:lnTo>
                  <a:lnTo>
                    <a:pt x="112" y="25"/>
                  </a:lnTo>
                  <a:lnTo>
                    <a:pt x="95" y="35"/>
                  </a:lnTo>
                  <a:lnTo>
                    <a:pt x="78" y="48"/>
                  </a:lnTo>
                  <a:lnTo>
                    <a:pt x="63" y="63"/>
                  </a:lnTo>
                  <a:lnTo>
                    <a:pt x="49" y="78"/>
                  </a:lnTo>
                  <a:lnTo>
                    <a:pt x="36" y="94"/>
                  </a:lnTo>
                  <a:lnTo>
                    <a:pt x="25" y="111"/>
                  </a:lnTo>
                  <a:lnTo>
                    <a:pt x="17" y="130"/>
                  </a:lnTo>
                  <a:lnTo>
                    <a:pt x="9" y="149"/>
                  </a:lnTo>
                  <a:lnTo>
                    <a:pt x="4" y="170"/>
                  </a:lnTo>
                  <a:lnTo>
                    <a:pt x="0" y="191"/>
                  </a:lnTo>
                  <a:lnTo>
                    <a:pt x="0" y="212"/>
                  </a:lnTo>
                  <a:lnTo>
                    <a:pt x="0" y="233"/>
                  </a:lnTo>
                  <a:lnTo>
                    <a:pt x="4" y="254"/>
                  </a:lnTo>
                  <a:lnTo>
                    <a:pt x="9" y="275"/>
                  </a:lnTo>
                  <a:lnTo>
                    <a:pt x="17" y="294"/>
                  </a:lnTo>
                  <a:lnTo>
                    <a:pt x="25" y="313"/>
                  </a:lnTo>
                  <a:lnTo>
                    <a:pt x="36" y="332"/>
                  </a:lnTo>
                  <a:lnTo>
                    <a:pt x="49" y="346"/>
                  </a:lnTo>
                  <a:lnTo>
                    <a:pt x="63" y="363"/>
                  </a:lnTo>
                  <a:lnTo>
                    <a:pt x="78" y="376"/>
                  </a:lnTo>
                  <a:lnTo>
                    <a:pt x="95" y="389"/>
                  </a:lnTo>
                  <a:lnTo>
                    <a:pt x="112" y="399"/>
                  </a:lnTo>
                  <a:lnTo>
                    <a:pt x="131" y="407"/>
                  </a:lnTo>
                  <a:lnTo>
                    <a:pt x="150" y="416"/>
                  </a:lnTo>
                  <a:lnTo>
                    <a:pt x="171" y="420"/>
                  </a:lnTo>
                  <a:lnTo>
                    <a:pt x="192" y="424"/>
                  </a:lnTo>
                  <a:lnTo>
                    <a:pt x="213" y="424"/>
                  </a:lnTo>
                  <a:lnTo>
                    <a:pt x="234" y="424"/>
                  </a:lnTo>
                  <a:lnTo>
                    <a:pt x="257" y="420"/>
                  </a:lnTo>
                  <a:lnTo>
                    <a:pt x="276" y="416"/>
                  </a:lnTo>
                  <a:lnTo>
                    <a:pt x="297" y="407"/>
                  </a:lnTo>
                  <a:lnTo>
                    <a:pt x="314" y="399"/>
                  </a:lnTo>
                  <a:lnTo>
                    <a:pt x="332" y="389"/>
                  </a:lnTo>
                  <a:lnTo>
                    <a:pt x="349" y="376"/>
                  </a:lnTo>
                  <a:lnTo>
                    <a:pt x="364" y="363"/>
                  </a:lnTo>
                  <a:lnTo>
                    <a:pt x="377" y="346"/>
                  </a:lnTo>
                  <a:lnTo>
                    <a:pt x="389" y="332"/>
                  </a:lnTo>
                  <a:lnTo>
                    <a:pt x="400" y="313"/>
                  </a:lnTo>
                  <a:lnTo>
                    <a:pt x="408" y="294"/>
                  </a:lnTo>
                  <a:lnTo>
                    <a:pt x="417" y="275"/>
                  </a:lnTo>
                  <a:lnTo>
                    <a:pt x="421" y="254"/>
                  </a:lnTo>
                  <a:lnTo>
                    <a:pt x="425" y="233"/>
                  </a:lnTo>
                  <a:lnTo>
                    <a:pt x="425" y="212"/>
                  </a:lnTo>
                  <a:close/>
                </a:path>
              </a:pathLst>
            </a:custGeom>
            <a:solidFill>
              <a:srgbClr val="F1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69" name="Freeform 830"/>
            <p:cNvSpPr>
              <a:spLocks noEditPoints="1"/>
            </p:cNvSpPr>
            <p:nvPr/>
          </p:nvSpPr>
          <p:spPr bwMode="auto">
            <a:xfrm>
              <a:off x="4504" y="1786"/>
              <a:ext cx="419" cy="416"/>
            </a:xfrm>
            <a:custGeom>
              <a:avLst/>
              <a:gdLst>
                <a:gd name="T0" fmla="*/ 415 w 419"/>
                <a:gd name="T1" fmla="*/ 168 h 416"/>
                <a:gd name="T2" fmla="*/ 396 w 419"/>
                <a:gd name="T3" fmla="*/ 116 h 416"/>
                <a:gd name="T4" fmla="*/ 364 w 419"/>
                <a:gd name="T5" fmla="*/ 69 h 416"/>
                <a:gd name="T6" fmla="*/ 286 w 419"/>
                <a:gd name="T7" fmla="*/ 19 h 416"/>
                <a:gd name="T8" fmla="*/ 209 w 419"/>
                <a:gd name="T9" fmla="*/ 0 h 416"/>
                <a:gd name="T10" fmla="*/ 148 w 419"/>
                <a:gd name="T11" fmla="*/ 8 h 416"/>
                <a:gd name="T12" fmla="*/ 93 w 419"/>
                <a:gd name="T13" fmla="*/ 36 h 416"/>
                <a:gd name="T14" fmla="*/ 47 w 419"/>
                <a:gd name="T15" fmla="*/ 76 h 416"/>
                <a:gd name="T16" fmla="*/ 17 w 419"/>
                <a:gd name="T17" fmla="*/ 126 h 416"/>
                <a:gd name="T18" fmla="*/ 0 w 419"/>
                <a:gd name="T19" fmla="*/ 187 h 416"/>
                <a:gd name="T20" fmla="*/ 5 w 419"/>
                <a:gd name="T21" fmla="*/ 250 h 416"/>
                <a:gd name="T22" fmla="*/ 26 w 419"/>
                <a:gd name="T23" fmla="*/ 307 h 416"/>
                <a:gd name="T24" fmla="*/ 61 w 419"/>
                <a:gd name="T25" fmla="*/ 355 h 416"/>
                <a:gd name="T26" fmla="*/ 110 w 419"/>
                <a:gd name="T27" fmla="*/ 391 h 416"/>
                <a:gd name="T28" fmla="*/ 167 w 419"/>
                <a:gd name="T29" fmla="*/ 412 h 416"/>
                <a:gd name="T30" fmla="*/ 230 w 419"/>
                <a:gd name="T31" fmla="*/ 416 h 416"/>
                <a:gd name="T32" fmla="*/ 291 w 419"/>
                <a:gd name="T33" fmla="*/ 401 h 416"/>
                <a:gd name="T34" fmla="*/ 341 w 419"/>
                <a:gd name="T35" fmla="*/ 370 h 416"/>
                <a:gd name="T36" fmla="*/ 383 w 419"/>
                <a:gd name="T37" fmla="*/ 326 h 416"/>
                <a:gd name="T38" fmla="*/ 408 w 419"/>
                <a:gd name="T39" fmla="*/ 271 h 416"/>
                <a:gd name="T40" fmla="*/ 419 w 419"/>
                <a:gd name="T41" fmla="*/ 208 h 416"/>
                <a:gd name="T42" fmla="*/ 406 w 419"/>
                <a:gd name="T43" fmla="*/ 248 h 416"/>
                <a:gd name="T44" fmla="*/ 385 w 419"/>
                <a:gd name="T45" fmla="*/ 305 h 416"/>
                <a:gd name="T46" fmla="*/ 352 w 419"/>
                <a:gd name="T47" fmla="*/ 351 h 416"/>
                <a:gd name="T48" fmla="*/ 305 w 419"/>
                <a:gd name="T49" fmla="*/ 385 h 416"/>
                <a:gd name="T50" fmla="*/ 249 w 419"/>
                <a:gd name="T51" fmla="*/ 406 h 416"/>
                <a:gd name="T52" fmla="*/ 188 w 419"/>
                <a:gd name="T53" fmla="*/ 408 h 416"/>
                <a:gd name="T54" fmla="*/ 131 w 419"/>
                <a:gd name="T55" fmla="*/ 393 h 416"/>
                <a:gd name="T56" fmla="*/ 80 w 419"/>
                <a:gd name="T57" fmla="*/ 363 h 416"/>
                <a:gd name="T58" fmla="*/ 42 w 419"/>
                <a:gd name="T59" fmla="*/ 321 h 416"/>
                <a:gd name="T60" fmla="*/ 17 w 419"/>
                <a:gd name="T61" fmla="*/ 269 h 416"/>
                <a:gd name="T62" fmla="*/ 7 w 419"/>
                <a:gd name="T63" fmla="*/ 208 h 416"/>
                <a:gd name="T64" fmla="*/ 17 w 419"/>
                <a:gd name="T65" fmla="*/ 149 h 416"/>
                <a:gd name="T66" fmla="*/ 42 w 419"/>
                <a:gd name="T67" fmla="*/ 97 h 416"/>
                <a:gd name="T68" fmla="*/ 80 w 419"/>
                <a:gd name="T69" fmla="*/ 52 h 416"/>
                <a:gd name="T70" fmla="*/ 131 w 419"/>
                <a:gd name="T71" fmla="*/ 23 h 416"/>
                <a:gd name="T72" fmla="*/ 188 w 419"/>
                <a:gd name="T73" fmla="*/ 8 h 416"/>
                <a:gd name="T74" fmla="*/ 249 w 419"/>
                <a:gd name="T75" fmla="*/ 10 h 416"/>
                <a:gd name="T76" fmla="*/ 305 w 419"/>
                <a:gd name="T77" fmla="*/ 31 h 416"/>
                <a:gd name="T78" fmla="*/ 352 w 419"/>
                <a:gd name="T79" fmla="*/ 65 h 416"/>
                <a:gd name="T80" fmla="*/ 385 w 419"/>
                <a:gd name="T81" fmla="*/ 111 h 416"/>
                <a:gd name="T82" fmla="*/ 406 w 419"/>
                <a:gd name="T83" fmla="*/ 168 h 4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9"/>
                <a:gd name="T127" fmla="*/ 0 h 416"/>
                <a:gd name="T128" fmla="*/ 419 w 419"/>
                <a:gd name="T129" fmla="*/ 416 h 4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9" h="416">
                  <a:moveTo>
                    <a:pt x="419" y="208"/>
                  </a:moveTo>
                  <a:lnTo>
                    <a:pt x="417" y="189"/>
                  </a:lnTo>
                  <a:lnTo>
                    <a:pt x="415" y="168"/>
                  </a:lnTo>
                  <a:lnTo>
                    <a:pt x="410" y="151"/>
                  </a:lnTo>
                  <a:lnTo>
                    <a:pt x="404" y="132"/>
                  </a:lnTo>
                  <a:lnTo>
                    <a:pt x="396" y="116"/>
                  </a:lnTo>
                  <a:lnTo>
                    <a:pt x="387" y="99"/>
                  </a:lnTo>
                  <a:lnTo>
                    <a:pt x="377" y="84"/>
                  </a:lnTo>
                  <a:lnTo>
                    <a:pt x="364" y="69"/>
                  </a:lnTo>
                  <a:lnTo>
                    <a:pt x="339" y="50"/>
                  </a:lnTo>
                  <a:lnTo>
                    <a:pt x="314" y="34"/>
                  </a:lnTo>
                  <a:lnTo>
                    <a:pt x="286" y="19"/>
                  </a:lnTo>
                  <a:lnTo>
                    <a:pt x="259" y="6"/>
                  </a:lnTo>
                  <a:lnTo>
                    <a:pt x="234" y="0"/>
                  </a:lnTo>
                  <a:lnTo>
                    <a:pt x="209" y="0"/>
                  </a:lnTo>
                  <a:lnTo>
                    <a:pt x="188" y="0"/>
                  </a:lnTo>
                  <a:lnTo>
                    <a:pt x="167" y="4"/>
                  </a:lnTo>
                  <a:lnTo>
                    <a:pt x="148" y="8"/>
                  </a:lnTo>
                  <a:lnTo>
                    <a:pt x="127" y="17"/>
                  </a:lnTo>
                  <a:lnTo>
                    <a:pt x="110" y="25"/>
                  </a:lnTo>
                  <a:lnTo>
                    <a:pt x="93" y="36"/>
                  </a:lnTo>
                  <a:lnTo>
                    <a:pt x="76" y="46"/>
                  </a:lnTo>
                  <a:lnTo>
                    <a:pt x="61" y="61"/>
                  </a:lnTo>
                  <a:lnTo>
                    <a:pt x="47" y="76"/>
                  </a:lnTo>
                  <a:lnTo>
                    <a:pt x="36" y="92"/>
                  </a:lnTo>
                  <a:lnTo>
                    <a:pt x="26" y="109"/>
                  </a:lnTo>
                  <a:lnTo>
                    <a:pt x="17" y="126"/>
                  </a:lnTo>
                  <a:lnTo>
                    <a:pt x="9" y="147"/>
                  </a:lnTo>
                  <a:lnTo>
                    <a:pt x="5" y="166"/>
                  </a:lnTo>
                  <a:lnTo>
                    <a:pt x="0" y="187"/>
                  </a:lnTo>
                  <a:lnTo>
                    <a:pt x="0" y="208"/>
                  </a:lnTo>
                  <a:lnTo>
                    <a:pt x="0" y="229"/>
                  </a:lnTo>
                  <a:lnTo>
                    <a:pt x="5" y="250"/>
                  </a:lnTo>
                  <a:lnTo>
                    <a:pt x="9" y="271"/>
                  </a:lnTo>
                  <a:lnTo>
                    <a:pt x="17" y="290"/>
                  </a:lnTo>
                  <a:lnTo>
                    <a:pt x="26" y="307"/>
                  </a:lnTo>
                  <a:lnTo>
                    <a:pt x="36" y="326"/>
                  </a:lnTo>
                  <a:lnTo>
                    <a:pt x="47" y="340"/>
                  </a:lnTo>
                  <a:lnTo>
                    <a:pt x="61" y="355"/>
                  </a:lnTo>
                  <a:lnTo>
                    <a:pt x="76" y="370"/>
                  </a:lnTo>
                  <a:lnTo>
                    <a:pt x="93" y="382"/>
                  </a:lnTo>
                  <a:lnTo>
                    <a:pt x="110" y="391"/>
                  </a:lnTo>
                  <a:lnTo>
                    <a:pt x="127" y="401"/>
                  </a:lnTo>
                  <a:lnTo>
                    <a:pt x="148" y="408"/>
                  </a:lnTo>
                  <a:lnTo>
                    <a:pt x="167" y="412"/>
                  </a:lnTo>
                  <a:lnTo>
                    <a:pt x="188" y="416"/>
                  </a:lnTo>
                  <a:lnTo>
                    <a:pt x="209" y="416"/>
                  </a:lnTo>
                  <a:lnTo>
                    <a:pt x="230" y="416"/>
                  </a:lnTo>
                  <a:lnTo>
                    <a:pt x="251" y="412"/>
                  </a:lnTo>
                  <a:lnTo>
                    <a:pt x="272" y="408"/>
                  </a:lnTo>
                  <a:lnTo>
                    <a:pt x="291" y="401"/>
                  </a:lnTo>
                  <a:lnTo>
                    <a:pt x="310" y="391"/>
                  </a:lnTo>
                  <a:lnTo>
                    <a:pt x="326" y="382"/>
                  </a:lnTo>
                  <a:lnTo>
                    <a:pt x="341" y="370"/>
                  </a:lnTo>
                  <a:lnTo>
                    <a:pt x="356" y="355"/>
                  </a:lnTo>
                  <a:lnTo>
                    <a:pt x="371" y="340"/>
                  </a:lnTo>
                  <a:lnTo>
                    <a:pt x="383" y="326"/>
                  </a:lnTo>
                  <a:lnTo>
                    <a:pt x="394" y="307"/>
                  </a:lnTo>
                  <a:lnTo>
                    <a:pt x="402" y="290"/>
                  </a:lnTo>
                  <a:lnTo>
                    <a:pt x="408" y="271"/>
                  </a:lnTo>
                  <a:lnTo>
                    <a:pt x="415" y="250"/>
                  </a:lnTo>
                  <a:lnTo>
                    <a:pt x="417" y="229"/>
                  </a:lnTo>
                  <a:lnTo>
                    <a:pt x="419" y="208"/>
                  </a:lnTo>
                  <a:close/>
                  <a:moveTo>
                    <a:pt x="410" y="208"/>
                  </a:moveTo>
                  <a:lnTo>
                    <a:pt x="408" y="229"/>
                  </a:lnTo>
                  <a:lnTo>
                    <a:pt x="406" y="248"/>
                  </a:lnTo>
                  <a:lnTo>
                    <a:pt x="402" y="269"/>
                  </a:lnTo>
                  <a:lnTo>
                    <a:pt x="394" y="286"/>
                  </a:lnTo>
                  <a:lnTo>
                    <a:pt x="385" y="305"/>
                  </a:lnTo>
                  <a:lnTo>
                    <a:pt x="377" y="321"/>
                  </a:lnTo>
                  <a:lnTo>
                    <a:pt x="364" y="336"/>
                  </a:lnTo>
                  <a:lnTo>
                    <a:pt x="352" y="351"/>
                  </a:lnTo>
                  <a:lnTo>
                    <a:pt x="337" y="363"/>
                  </a:lnTo>
                  <a:lnTo>
                    <a:pt x="322" y="376"/>
                  </a:lnTo>
                  <a:lnTo>
                    <a:pt x="305" y="385"/>
                  </a:lnTo>
                  <a:lnTo>
                    <a:pt x="286" y="393"/>
                  </a:lnTo>
                  <a:lnTo>
                    <a:pt x="270" y="401"/>
                  </a:lnTo>
                  <a:lnTo>
                    <a:pt x="249" y="406"/>
                  </a:lnTo>
                  <a:lnTo>
                    <a:pt x="230" y="408"/>
                  </a:lnTo>
                  <a:lnTo>
                    <a:pt x="209" y="410"/>
                  </a:lnTo>
                  <a:lnTo>
                    <a:pt x="188" y="408"/>
                  </a:lnTo>
                  <a:lnTo>
                    <a:pt x="169" y="406"/>
                  </a:lnTo>
                  <a:lnTo>
                    <a:pt x="150" y="401"/>
                  </a:lnTo>
                  <a:lnTo>
                    <a:pt x="131" y="393"/>
                  </a:lnTo>
                  <a:lnTo>
                    <a:pt x="112" y="385"/>
                  </a:lnTo>
                  <a:lnTo>
                    <a:pt x="97" y="376"/>
                  </a:lnTo>
                  <a:lnTo>
                    <a:pt x="80" y="363"/>
                  </a:lnTo>
                  <a:lnTo>
                    <a:pt x="66" y="351"/>
                  </a:lnTo>
                  <a:lnTo>
                    <a:pt x="53" y="336"/>
                  </a:lnTo>
                  <a:lnTo>
                    <a:pt x="42" y="321"/>
                  </a:lnTo>
                  <a:lnTo>
                    <a:pt x="32" y="305"/>
                  </a:lnTo>
                  <a:lnTo>
                    <a:pt x="24" y="286"/>
                  </a:lnTo>
                  <a:lnTo>
                    <a:pt x="17" y="269"/>
                  </a:lnTo>
                  <a:lnTo>
                    <a:pt x="11" y="248"/>
                  </a:lnTo>
                  <a:lnTo>
                    <a:pt x="9" y="229"/>
                  </a:lnTo>
                  <a:lnTo>
                    <a:pt x="7" y="208"/>
                  </a:lnTo>
                  <a:lnTo>
                    <a:pt x="9" y="187"/>
                  </a:lnTo>
                  <a:lnTo>
                    <a:pt x="11" y="168"/>
                  </a:lnTo>
                  <a:lnTo>
                    <a:pt x="17" y="149"/>
                  </a:lnTo>
                  <a:lnTo>
                    <a:pt x="24" y="130"/>
                  </a:lnTo>
                  <a:lnTo>
                    <a:pt x="32" y="111"/>
                  </a:lnTo>
                  <a:lnTo>
                    <a:pt x="42" y="97"/>
                  </a:lnTo>
                  <a:lnTo>
                    <a:pt x="53" y="80"/>
                  </a:lnTo>
                  <a:lnTo>
                    <a:pt x="66" y="65"/>
                  </a:lnTo>
                  <a:lnTo>
                    <a:pt x="80" y="52"/>
                  </a:lnTo>
                  <a:lnTo>
                    <a:pt x="97" y="42"/>
                  </a:lnTo>
                  <a:lnTo>
                    <a:pt x="112" y="31"/>
                  </a:lnTo>
                  <a:lnTo>
                    <a:pt x="131" y="23"/>
                  </a:lnTo>
                  <a:lnTo>
                    <a:pt x="150" y="17"/>
                  </a:lnTo>
                  <a:lnTo>
                    <a:pt x="169" y="10"/>
                  </a:lnTo>
                  <a:lnTo>
                    <a:pt x="188" y="8"/>
                  </a:lnTo>
                  <a:lnTo>
                    <a:pt x="209" y="6"/>
                  </a:lnTo>
                  <a:lnTo>
                    <a:pt x="230" y="8"/>
                  </a:lnTo>
                  <a:lnTo>
                    <a:pt x="249" y="10"/>
                  </a:lnTo>
                  <a:lnTo>
                    <a:pt x="270" y="17"/>
                  </a:lnTo>
                  <a:lnTo>
                    <a:pt x="286" y="23"/>
                  </a:lnTo>
                  <a:lnTo>
                    <a:pt x="305" y="31"/>
                  </a:lnTo>
                  <a:lnTo>
                    <a:pt x="322" y="42"/>
                  </a:lnTo>
                  <a:lnTo>
                    <a:pt x="337" y="52"/>
                  </a:lnTo>
                  <a:lnTo>
                    <a:pt x="352" y="65"/>
                  </a:lnTo>
                  <a:lnTo>
                    <a:pt x="364" y="80"/>
                  </a:lnTo>
                  <a:lnTo>
                    <a:pt x="377" y="97"/>
                  </a:lnTo>
                  <a:lnTo>
                    <a:pt x="385" y="111"/>
                  </a:lnTo>
                  <a:lnTo>
                    <a:pt x="394" y="130"/>
                  </a:lnTo>
                  <a:lnTo>
                    <a:pt x="402" y="149"/>
                  </a:lnTo>
                  <a:lnTo>
                    <a:pt x="406" y="168"/>
                  </a:lnTo>
                  <a:lnTo>
                    <a:pt x="408" y="187"/>
                  </a:lnTo>
                  <a:lnTo>
                    <a:pt x="410" y="208"/>
                  </a:lnTo>
                  <a:close/>
                </a:path>
              </a:pathLst>
            </a:custGeom>
            <a:solidFill>
              <a:srgbClr val="F2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0" name="Freeform 831"/>
            <p:cNvSpPr>
              <a:spLocks noEditPoints="1"/>
            </p:cNvSpPr>
            <p:nvPr/>
          </p:nvSpPr>
          <p:spPr bwMode="auto">
            <a:xfrm>
              <a:off x="4509" y="1790"/>
              <a:ext cx="410" cy="410"/>
            </a:xfrm>
            <a:custGeom>
              <a:avLst/>
              <a:gdLst>
                <a:gd name="T0" fmla="*/ 403 w 410"/>
                <a:gd name="T1" fmla="*/ 158 h 410"/>
                <a:gd name="T2" fmla="*/ 378 w 410"/>
                <a:gd name="T3" fmla="*/ 97 h 410"/>
                <a:gd name="T4" fmla="*/ 336 w 410"/>
                <a:gd name="T5" fmla="*/ 48 h 410"/>
                <a:gd name="T6" fmla="*/ 262 w 410"/>
                <a:gd name="T7" fmla="*/ 6 h 410"/>
                <a:gd name="T8" fmla="*/ 204 w 410"/>
                <a:gd name="T9" fmla="*/ 0 h 410"/>
                <a:gd name="T10" fmla="*/ 143 w 410"/>
                <a:gd name="T11" fmla="*/ 9 h 410"/>
                <a:gd name="T12" fmla="*/ 90 w 410"/>
                <a:gd name="T13" fmla="*/ 34 h 410"/>
                <a:gd name="T14" fmla="*/ 46 w 410"/>
                <a:gd name="T15" fmla="*/ 74 h 410"/>
                <a:gd name="T16" fmla="*/ 14 w 410"/>
                <a:gd name="T17" fmla="*/ 124 h 410"/>
                <a:gd name="T18" fmla="*/ 0 w 410"/>
                <a:gd name="T19" fmla="*/ 183 h 410"/>
                <a:gd name="T20" fmla="*/ 4 w 410"/>
                <a:gd name="T21" fmla="*/ 246 h 410"/>
                <a:gd name="T22" fmla="*/ 23 w 410"/>
                <a:gd name="T23" fmla="*/ 303 h 410"/>
                <a:gd name="T24" fmla="*/ 59 w 410"/>
                <a:gd name="T25" fmla="*/ 349 h 410"/>
                <a:gd name="T26" fmla="*/ 107 w 410"/>
                <a:gd name="T27" fmla="*/ 385 h 410"/>
                <a:gd name="T28" fmla="*/ 162 w 410"/>
                <a:gd name="T29" fmla="*/ 406 h 410"/>
                <a:gd name="T30" fmla="*/ 225 w 410"/>
                <a:gd name="T31" fmla="*/ 408 h 410"/>
                <a:gd name="T32" fmla="*/ 284 w 410"/>
                <a:gd name="T33" fmla="*/ 393 h 410"/>
                <a:gd name="T34" fmla="*/ 334 w 410"/>
                <a:gd name="T35" fmla="*/ 362 h 410"/>
                <a:gd name="T36" fmla="*/ 374 w 410"/>
                <a:gd name="T37" fmla="*/ 320 h 410"/>
                <a:gd name="T38" fmla="*/ 399 w 410"/>
                <a:gd name="T39" fmla="*/ 265 h 410"/>
                <a:gd name="T40" fmla="*/ 410 w 410"/>
                <a:gd name="T41" fmla="*/ 204 h 410"/>
                <a:gd name="T42" fmla="*/ 397 w 410"/>
                <a:gd name="T43" fmla="*/ 244 h 410"/>
                <a:gd name="T44" fmla="*/ 378 w 410"/>
                <a:gd name="T45" fmla="*/ 299 h 410"/>
                <a:gd name="T46" fmla="*/ 344 w 410"/>
                <a:gd name="T47" fmla="*/ 345 h 410"/>
                <a:gd name="T48" fmla="*/ 298 w 410"/>
                <a:gd name="T49" fmla="*/ 378 h 410"/>
                <a:gd name="T50" fmla="*/ 244 w 410"/>
                <a:gd name="T51" fmla="*/ 397 h 410"/>
                <a:gd name="T52" fmla="*/ 185 w 410"/>
                <a:gd name="T53" fmla="*/ 402 h 410"/>
                <a:gd name="T54" fmla="*/ 128 w 410"/>
                <a:gd name="T55" fmla="*/ 387 h 410"/>
                <a:gd name="T56" fmla="*/ 77 w 410"/>
                <a:gd name="T57" fmla="*/ 357 h 410"/>
                <a:gd name="T58" fmla="*/ 40 w 410"/>
                <a:gd name="T59" fmla="*/ 315 h 410"/>
                <a:gd name="T60" fmla="*/ 14 w 410"/>
                <a:gd name="T61" fmla="*/ 263 h 410"/>
                <a:gd name="T62" fmla="*/ 6 w 410"/>
                <a:gd name="T63" fmla="*/ 204 h 410"/>
                <a:gd name="T64" fmla="*/ 14 w 410"/>
                <a:gd name="T65" fmla="*/ 145 h 410"/>
                <a:gd name="T66" fmla="*/ 40 w 410"/>
                <a:gd name="T67" fmla="*/ 95 h 410"/>
                <a:gd name="T68" fmla="*/ 77 w 410"/>
                <a:gd name="T69" fmla="*/ 53 h 410"/>
                <a:gd name="T70" fmla="*/ 128 w 410"/>
                <a:gd name="T71" fmla="*/ 23 h 410"/>
                <a:gd name="T72" fmla="*/ 185 w 410"/>
                <a:gd name="T73" fmla="*/ 9 h 410"/>
                <a:gd name="T74" fmla="*/ 244 w 410"/>
                <a:gd name="T75" fmla="*/ 11 h 410"/>
                <a:gd name="T76" fmla="*/ 298 w 410"/>
                <a:gd name="T77" fmla="*/ 30 h 410"/>
                <a:gd name="T78" fmla="*/ 344 w 410"/>
                <a:gd name="T79" fmla="*/ 65 h 410"/>
                <a:gd name="T80" fmla="*/ 378 w 410"/>
                <a:gd name="T81" fmla="*/ 109 h 410"/>
                <a:gd name="T82" fmla="*/ 397 w 410"/>
                <a:gd name="T83" fmla="*/ 164 h 4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0"/>
                <a:gd name="T127" fmla="*/ 0 h 410"/>
                <a:gd name="T128" fmla="*/ 410 w 410"/>
                <a:gd name="T129" fmla="*/ 410 h 4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0" h="410">
                  <a:moveTo>
                    <a:pt x="410" y="204"/>
                  </a:moveTo>
                  <a:lnTo>
                    <a:pt x="408" y="181"/>
                  </a:lnTo>
                  <a:lnTo>
                    <a:pt x="403" y="158"/>
                  </a:lnTo>
                  <a:lnTo>
                    <a:pt x="397" y="137"/>
                  </a:lnTo>
                  <a:lnTo>
                    <a:pt x="389" y="118"/>
                  </a:lnTo>
                  <a:lnTo>
                    <a:pt x="378" y="97"/>
                  </a:lnTo>
                  <a:lnTo>
                    <a:pt x="368" y="80"/>
                  </a:lnTo>
                  <a:lnTo>
                    <a:pt x="353" y="63"/>
                  </a:lnTo>
                  <a:lnTo>
                    <a:pt x="336" y="48"/>
                  </a:lnTo>
                  <a:lnTo>
                    <a:pt x="309" y="30"/>
                  </a:lnTo>
                  <a:lnTo>
                    <a:pt x="279" y="13"/>
                  </a:lnTo>
                  <a:lnTo>
                    <a:pt x="262" y="6"/>
                  </a:lnTo>
                  <a:lnTo>
                    <a:pt x="244" y="2"/>
                  </a:lnTo>
                  <a:lnTo>
                    <a:pt x="225" y="0"/>
                  </a:lnTo>
                  <a:lnTo>
                    <a:pt x="204" y="0"/>
                  </a:lnTo>
                  <a:lnTo>
                    <a:pt x="183" y="0"/>
                  </a:lnTo>
                  <a:lnTo>
                    <a:pt x="162" y="4"/>
                  </a:lnTo>
                  <a:lnTo>
                    <a:pt x="143" y="9"/>
                  </a:lnTo>
                  <a:lnTo>
                    <a:pt x="124" y="15"/>
                  </a:lnTo>
                  <a:lnTo>
                    <a:pt x="107" y="23"/>
                  </a:lnTo>
                  <a:lnTo>
                    <a:pt x="90" y="34"/>
                  </a:lnTo>
                  <a:lnTo>
                    <a:pt x="73" y="46"/>
                  </a:lnTo>
                  <a:lnTo>
                    <a:pt x="59" y="59"/>
                  </a:lnTo>
                  <a:lnTo>
                    <a:pt x="46" y="74"/>
                  </a:lnTo>
                  <a:lnTo>
                    <a:pt x="33" y="91"/>
                  </a:lnTo>
                  <a:lnTo>
                    <a:pt x="23" y="107"/>
                  </a:lnTo>
                  <a:lnTo>
                    <a:pt x="14" y="124"/>
                  </a:lnTo>
                  <a:lnTo>
                    <a:pt x="8" y="143"/>
                  </a:lnTo>
                  <a:lnTo>
                    <a:pt x="4" y="162"/>
                  </a:lnTo>
                  <a:lnTo>
                    <a:pt x="0" y="183"/>
                  </a:lnTo>
                  <a:lnTo>
                    <a:pt x="0" y="204"/>
                  </a:lnTo>
                  <a:lnTo>
                    <a:pt x="0" y="225"/>
                  </a:lnTo>
                  <a:lnTo>
                    <a:pt x="4" y="246"/>
                  </a:lnTo>
                  <a:lnTo>
                    <a:pt x="8" y="265"/>
                  </a:lnTo>
                  <a:lnTo>
                    <a:pt x="14" y="284"/>
                  </a:lnTo>
                  <a:lnTo>
                    <a:pt x="23" y="303"/>
                  </a:lnTo>
                  <a:lnTo>
                    <a:pt x="33" y="320"/>
                  </a:lnTo>
                  <a:lnTo>
                    <a:pt x="46" y="334"/>
                  </a:lnTo>
                  <a:lnTo>
                    <a:pt x="59" y="349"/>
                  </a:lnTo>
                  <a:lnTo>
                    <a:pt x="73" y="362"/>
                  </a:lnTo>
                  <a:lnTo>
                    <a:pt x="90" y="374"/>
                  </a:lnTo>
                  <a:lnTo>
                    <a:pt x="107" y="385"/>
                  </a:lnTo>
                  <a:lnTo>
                    <a:pt x="124" y="393"/>
                  </a:lnTo>
                  <a:lnTo>
                    <a:pt x="143" y="399"/>
                  </a:lnTo>
                  <a:lnTo>
                    <a:pt x="162" y="406"/>
                  </a:lnTo>
                  <a:lnTo>
                    <a:pt x="183" y="408"/>
                  </a:lnTo>
                  <a:lnTo>
                    <a:pt x="204" y="410"/>
                  </a:lnTo>
                  <a:lnTo>
                    <a:pt x="225" y="408"/>
                  </a:lnTo>
                  <a:lnTo>
                    <a:pt x="246" y="406"/>
                  </a:lnTo>
                  <a:lnTo>
                    <a:pt x="265" y="399"/>
                  </a:lnTo>
                  <a:lnTo>
                    <a:pt x="284" y="393"/>
                  </a:lnTo>
                  <a:lnTo>
                    <a:pt x="302" y="385"/>
                  </a:lnTo>
                  <a:lnTo>
                    <a:pt x="319" y="374"/>
                  </a:lnTo>
                  <a:lnTo>
                    <a:pt x="334" y="362"/>
                  </a:lnTo>
                  <a:lnTo>
                    <a:pt x="349" y="349"/>
                  </a:lnTo>
                  <a:lnTo>
                    <a:pt x="361" y="334"/>
                  </a:lnTo>
                  <a:lnTo>
                    <a:pt x="374" y="320"/>
                  </a:lnTo>
                  <a:lnTo>
                    <a:pt x="384" y="303"/>
                  </a:lnTo>
                  <a:lnTo>
                    <a:pt x="393" y="284"/>
                  </a:lnTo>
                  <a:lnTo>
                    <a:pt x="399" y="265"/>
                  </a:lnTo>
                  <a:lnTo>
                    <a:pt x="405" y="246"/>
                  </a:lnTo>
                  <a:lnTo>
                    <a:pt x="408" y="225"/>
                  </a:lnTo>
                  <a:lnTo>
                    <a:pt x="410" y="204"/>
                  </a:lnTo>
                  <a:close/>
                  <a:moveTo>
                    <a:pt x="401" y="204"/>
                  </a:moveTo>
                  <a:lnTo>
                    <a:pt x="401" y="225"/>
                  </a:lnTo>
                  <a:lnTo>
                    <a:pt x="397" y="244"/>
                  </a:lnTo>
                  <a:lnTo>
                    <a:pt x="393" y="263"/>
                  </a:lnTo>
                  <a:lnTo>
                    <a:pt x="387" y="282"/>
                  </a:lnTo>
                  <a:lnTo>
                    <a:pt x="378" y="299"/>
                  </a:lnTo>
                  <a:lnTo>
                    <a:pt x="368" y="315"/>
                  </a:lnTo>
                  <a:lnTo>
                    <a:pt x="357" y="330"/>
                  </a:lnTo>
                  <a:lnTo>
                    <a:pt x="344" y="345"/>
                  </a:lnTo>
                  <a:lnTo>
                    <a:pt x="330" y="357"/>
                  </a:lnTo>
                  <a:lnTo>
                    <a:pt x="315" y="368"/>
                  </a:lnTo>
                  <a:lnTo>
                    <a:pt x="298" y="378"/>
                  </a:lnTo>
                  <a:lnTo>
                    <a:pt x="281" y="387"/>
                  </a:lnTo>
                  <a:lnTo>
                    <a:pt x="262" y="393"/>
                  </a:lnTo>
                  <a:lnTo>
                    <a:pt x="244" y="397"/>
                  </a:lnTo>
                  <a:lnTo>
                    <a:pt x="225" y="402"/>
                  </a:lnTo>
                  <a:lnTo>
                    <a:pt x="204" y="402"/>
                  </a:lnTo>
                  <a:lnTo>
                    <a:pt x="185" y="402"/>
                  </a:lnTo>
                  <a:lnTo>
                    <a:pt x="164" y="397"/>
                  </a:lnTo>
                  <a:lnTo>
                    <a:pt x="145" y="393"/>
                  </a:lnTo>
                  <a:lnTo>
                    <a:pt x="128" y="387"/>
                  </a:lnTo>
                  <a:lnTo>
                    <a:pt x="109" y="378"/>
                  </a:lnTo>
                  <a:lnTo>
                    <a:pt x="94" y="368"/>
                  </a:lnTo>
                  <a:lnTo>
                    <a:pt x="77" y="357"/>
                  </a:lnTo>
                  <a:lnTo>
                    <a:pt x="65" y="345"/>
                  </a:lnTo>
                  <a:lnTo>
                    <a:pt x="52" y="330"/>
                  </a:lnTo>
                  <a:lnTo>
                    <a:pt x="40" y="315"/>
                  </a:lnTo>
                  <a:lnTo>
                    <a:pt x="31" y="299"/>
                  </a:lnTo>
                  <a:lnTo>
                    <a:pt x="23" y="282"/>
                  </a:lnTo>
                  <a:lnTo>
                    <a:pt x="14" y="263"/>
                  </a:lnTo>
                  <a:lnTo>
                    <a:pt x="10" y="244"/>
                  </a:lnTo>
                  <a:lnTo>
                    <a:pt x="8" y="225"/>
                  </a:lnTo>
                  <a:lnTo>
                    <a:pt x="6" y="204"/>
                  </a:lnTo>
                  <a:lnTo>
                    <a:pt x="8" y="183"/>
                  </a:lnTo>
                  <a:lnTo>
                    <a:pt x="10" y="164"/>
                  </a:lnTo>
                  <a:lnTo>
                    <a:pt x="14" y="145"/>
                  </a:lnTo>
                  <a:lnTo>
                    <a:pt x="23" y="128"/>
                  </a:lnTo>
                  <a:lnTo>
                    <a:pt x="31" y="109"/>
                  </a:lnTo>
                  <a:lnTo>
                    <a:pt x="40" y="95"/>
                  </a:lnTo>
                  <a:lnTo>
                    <a:pt x="52" y="78"/>
                  </a:lnTo>
                  <a:lnTo>
                    <a:pt x="65" y="65"/>
                  </a:lnTo>
                  <a:lnTo>
                    <a:pt x="77" y="53"/>
                  </a:lnTo>
                  <a:lnTo>
                    <a:pt x="94" y="40"/>
                  </a:lnTo>
                  <a:lnTo>
                    <a:pt x="109" y="30"/>
                  </a:lnTo>
                  <a:lnTo>
                    <a:pt x="128" y="23"/>
                  </a:lnTo>
                  <a:lnTo>
                    <a:pt x="145" y="15"/>
                  </a:lnTo>
                  <a:lnTo>
                    <a:pt x="164" y="11"/>
                  </a:lnTo>
                  <a:lnTo>
                    <a:pt x="185" y="9"/>
                  </a:lnTo>
                  <a:lnTo>
                    <a:pt x="204" y="6"/>
                  </a:lnTo>
                  <a:lnTo>
                    <a:pt x="225" y="9"/>
                  </a:lnTo>
                  <a:lnTo>
                    <a:pt x="244" y="11"/>
                  </a:lnTo>
                  <a:lnTo>
                    <a:pt x="262" y="15"/>
                  </a:lnTo>
                  <a:lnTo>
                    <a:pt x="281" y="23"/>
                  </a:lnTo>
                  <a:lnTo>
                    <a:pt x="298" y="30"/>
                  </a:lnTo>
                  <a:lnTo>
                    <a:pt x="315" y="40"/>
                  </a:lnTo>
                  <a:lnTo>
                    <a:pt x="330" y="53"/>
                  </a:lnTo>
                  <a:lnTo>
                    <a:pt x="344" y="65"/>
                  </a:lnTo>
                  <a:lnTo>
                    <a:pt x="357" y="78"/>
                  </a:lnTo>
                  <a:lnTo>
                    <a:pt x="368" y="95"/>
                  </a:lnTo>
                  <a:lnTo>
                    <a:pt x="378" y="109"/>
                  </a:lnTo>
                  <a:lnTo>
                    <a:pt x="387" y="128"/>
                  </a:lnTo>
                  <a:lnTo>
                    <a:pt x="393" y="145"/>
                  </a:lnTo>
                  <a:lnTo>
                    <a:pt x="397" y="164"/>
                  </a:lnTo>
                  <a:lnTo>
                    <a:pt x="401" y="183"/>
                  </a:lnTo>
                  <a:lnTo>
                    <a:pt x="401" y="204"/>
                  </a:lnTo>
                  <a:close/>
                </a:path>
              </a:pathLst>
            </a:custGeom>
            <a:solidFill>
              <a:srgbClr val="F2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1" name="Freeform 832"/>
            <p:cNvSpPr>
              <a:spLocks noEditPoints="1"/>
            </p:cNvSpPr>
            <p:nvPr/>
          </p:nvSpPr>
          <p:spPr bwMode="auto">
            <a:xfrm>
              <a:off x="4511" y="1792"/>
              <a:ext cx="403" cy="404"/>
            </a:xfrm>
            <a:custGeom>
              <a:avLst/>
              <a:gdLst>
                <a:gd name="T0" fmla="*/ 399 w 403"/>
                <a:gd name="T1" fmla="*/ 162 h 404"/>
                <a:gd name="T2" fmla="*/ 378 w 403"/>
                <a:gd name="T3" fmla="*/ 105 h 404"/>
                <a:gd name="T4" fmla="*/ 345 w 403"/>
                <a:gd name="T5" fmla="*/ 59 h 404"/>
                <a:gd name="T6" fmla="*/ 298 w 403"/>
                <a:gd name="T7" fmla="*/ 25 h 404"/>
                <a:gd name="T8" fmla="*/ 242 w 403"/>
                <a:gd name="T9" fmla="*/ 4 h 404"/>
                <a:gd name="T10" fmla="*/ 181 w 403"/>
                <a:gd name="T11" fmla="*/ 2 h 404"/>
                <a:gd name="T12" fmla="*/ 124 w 403"/>
                <a:gd name="T13" fmla="*/ 17 h 404"/>
                <a:gd name="T14" fmla="*/ 73 w 403"/>
                <a:gd name="T15" fmla="*/ 46 h 404"/>
                <a:gd name="T16" fmla="*/ 35 w 403"/>
                <a:gd name="T17" fmla="*/ 91 h 404"/>
                <a:gd name="T18" fmla="*/ 10 w 403"/>
                <a:gd name="T19" fmla="*/ 143 h 404"/>
                <a:gd name="T20" fmla="*/ 0 w 403"/>
                <a:gd name="T21" fmla="*/ 202 h 404"/>
                <a:gd name="T22" fmla="*/ 10 w 403"/>
                <a:gd name="T23" fmla="*/ 263 h 404"/>
                <a:gd name="T24" fmla="*/ 35 w 403"/>
                <a:gd name="T25" fmla="*/ 315 h 404"/>
                <a:gd name="T26" fmla="*/ 73 w 403"/>
                <a:gd name="T27" fmla="*/ 357 h 404"/>
                <a:gd name="T28" fmla="*/ 124 w 403"/>
                <a:gd name="T29" fmla="*/ 387 h 404"/>
                <a:gd name="T30" fmla="*/ 181 w 403"/>
                <a:gd name="T31" fmla="*/ 402 h 404"/>
                <a:gd name="T32" fmla="*/ 242 w 403"/>
                <a:gd name="T33" fmla="*/ 400 h 404"/>
                <a:gd name="T34" fmla="*/ 298 w 403"/>
                <a:gd name="T35" fmla="*/ 379 h 404"/>
                <a:gd name="T36" fmla="*/ 345 w 403"/>
                <a:gd name="T37" fmla="*/ 345 h 404"/>
                <a:gd name="T38" fmla="*/ 378 w 403"/>
                <a:gd name="T39" fmla="*/ 299 h 404"/>
                <a:gd name="T40" fmla="*/ 399 w 403"/>
                <a:gd name="T41" fmla="*/ 242 h 404"/>
                <a:gd name="T42" fmla="*/ 395 w 403"/>
                <a:gd name="T43" fmla="*/ 202 h 404"/>
                <a:gd name="T44" fmla="*/ 387 w 403"/>
                <a:gd name="T45" fmla="*/ 261 h 404"/>
                <a:gd name="T46" fmla="*/ 364 w 403"/>
                <a:gd name="T47" fmla="*/ 311 h 404"/>
                <a:gd name="T48" fmla="*/ 326 w 403"/>
                <a:gd name="T49" fmla="*/ 351 h 404"/>
                <a:gd name="T50" fmla="*/ 277 w 403"/>
                <a:gd name="T51" fmla="*/ 381 h 404"/>
                <a:gd name="T52" fmla="*/ 223 w 403"/>
                <a:gd name="T53" fmla="*/ 395 h 404"/>
                <a:gd name="T54" fmla="*/ 164 w 403"/>
                <a:gd name="T55" fmla="*/ 391 h 404"/>
                <a:gd name="T56" fmla="*/ 109 w 403"/>
                <a:gd name="T57" fmla="*/ 372 h 404"/>
                <a:gd name="T58" fmla="*/ 65 w 403"/>
                <a:gd name="T59" fmla="*/ 339 h 404"/>
                <a:gd name="T60" fmla="*/ 31 w 403"/>
                <a:gd name="T61" fmla="*/ 294 h 404"/>
                <a:gd name="T62" fmla="*/ 12 w 403"/>
                <a:gd name="T63" fmla="*/ 242 h 404"/>
                <a:gd name="T64" fmla="*/ 8 w 403"/>
                <a:gd name="T65" fmla="*/ 183 h 404"/>
                <a:gd name="T66" fmla="*/ 23 w 403"/>
                <a:gd name="T67" fmla="*/ 126 h 404"/>
                <a:gd name="T68" fmla="*/ 52 w 403"/>
                <a:gd name="T69" fmla="*/ 78 h 404"/>
                <a:gd name="T70" fmla="*/ 94 w 403"/>
                <a:gd name="T71" fmla="*/ 42 h 404"/>
                <a:gd name="T72" fmla="*/ 145 w 403"/>
                <a:gd name="T73" fmla="*/ 17 h 404"/>
                <a:gd name="T74" fmla="*/ 202 w 403"/>
                <a:gd name="T75" fmla="*/ 9 h 404"/>
                <a:gd name="T76" fmla="*/ 260 w 403"/>
                <a:gd name="T77" fmla="*/ 17 h 404"/>
                <a:gd name="T78" fmla="*/ 311 w 403"/>
                <a:gd name="T79" fmla="*/ 42 h 404"/>
                <a:gd name="T80" fmla="*/ 351 w 403"/>
                <a:gd name="T81" fmla="*/ 78 h 404"/>
                <a:gd name="T82" fmla="*/ 380 w 403"/>
                <a:gd name="T83" fmla="*/ 126 h 404"/>
                <a:gd name="T84" fmla="*/ 395 w 403"/>
                <a:gd name="T85" fmla="*/ 183 h 4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3"/>
                <a:gd name="T130" fmla="*/ 0 h 404"/>
                <a:gd name="T131" fmla="*/ 403 w 403"/>
                <a:gd name="T132" fmla="*/ 404 h 4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3" h="404">
                  <a:moveTo>
                    <a:pt x="403" y="202"/>
                  </a:moveTo>
                  <a:lnTo>
                    <a:pt x="401" y="181"/>
                  </a:lnTo>
                  <a:lnTo>
                    <a:pt x="399" y="162"/>
                  </a:lnTo>
                  <a:lnTo>
                    <a:pt x="395" y="143"/>
                  </a:lnTo>
                  <a:lnTo>
                    <a:pt x="387" y="124"/>
                  </a:lnTo>
                  <a:lnTo>
                    <a:pt x="378" y="105"/>
                  </a:lnTo>
                  <a:lnTo>
                    <a:pt x="370" y="91"/>
                  </a:lnTo>
                  <a:lnTo>
                    <a:pt x="357" y="74"/>
                  </a:lnTo>
                  <a:lnTo>
                    <a:pt x="345" y="59"/>
                  </a:lnTo>
                  <a:lnTo>
                    <a:pt x="330" y="46"/>
                  </a:lnTo>
                  <a:lnTo>
                    <a:pt x="315" y="36"/>
                  </a:lnTo>
                  <a:lnTo>
                    <a:pt x="298" y="25"/>
                  </a:lnTo>
                  <a:lnTo>
                    <a:pt x="279" y="17"/>
                  </a:lnTo>
                  <a:lnTo>
                    <a:pt x="263" y="11"/>
                  </a:lnTo>
                  <a:lnTo>
                    <a:pt x="242" y="4"/>
                  </a:lnTo>
                  <a:lnTo>
                    <a:pt x="223" y="2"/>
                  </a:lnTo>
                  <a:lnTo>
                    <a:pt x="202" y="0"/>
                  </a:lnTo>
                  <a:lnTo>
                    <a:pt x="181" y="2"/>
                  </a:lnTo>
                  <a:lnTo>
                    <a:pt x="162" y="4"/>
                  </a:lnTo>
                  <a:lnTo>
                    <a:pt x="143" y="11"/>
                  </a:lnTo>
                  <a:lnTo>
                    <a:pt x="124" y="17"/>
                  </a:lnTo>
                  <a:lnTo>
                    <a:pt x="105" y="25"/>
                  </a:lnTo>
                  <a:lnTo>
                    <a:pt x="90" y="36"/>
                  </a:lnTo>
                  <a:lnTo>
                    <a:pt x="73" y="46"/>
                  </a:lnTo>
                  <a:lnTo>
                    <a:pt x="59" y="59"/>
                  </a:lnTo>
                  <a:lnTo>
                    <a:pt x="46" y="74"/>
                  </a:lnTo>
                  <a:lnTo>
                    <a:pt x="35" y="91"/>
                  </a:lnTo>
                  <a:lnTo>
                    <a:pt x="25" y="105"/>
                  </a:lnTo>
                  <a:lnTo>
                    <a:pt x="17" y="124"/>
                  </a:lnTo>
                  <a:lnTo>
                    <a:pt x="10" y="143"/>
                  </a:lnTo>
                  <a:lnTo>
                    <a:pt x="4" y="162"/>
                  </a:lnTo>
                  <a:lnTo>
                    <a:pt x="2" y="181"/>
                  </a:lnTo>
                  <a:lnTo>
                    <a:pt x="0" y="202"/>
                  </a:lnTo>
                  <a:lnTo>
                    <a:pt x="2" y="223"/>
                  </a:lnTo>
                  <a:lnTo>
                    <a:pt x="4" y="242"/>
                  </a:lnTo>
                  <a:lnTo>
                    <a:pt x="10" y="263"/>
                  </a:lnTo>
                  <a:lnTo>
                    <a:pt x="17" y="280"/>
                  </a:lnTo>
                  <a:lnTo>
                    <a:pt x="25" y="299"/>
                  </a:lnTo>
                  <a:lnTo>
                    <a:pt x="35" y="315"/>
                  </a:lnTo>
                  <a:lnTo>
                    <a:pt x="46" y="330"/>
                  </a:lnTo>
                  <a:lnTo>
                    <a:pt x="59" y="345"/>
                  </a:lnTo>
                  <a:lnTo>
                    <a:pt x="73" y="357"/>
                  </a:lnTo>
                  <a:lnTo>
                    <a:pt x="90" y="370"/>
                  </a:lnTo>
                  <a:lnTo>
                    <a:pt x="105" y="379"/>
                  </a:lnTo>
                  <a:lnTo>
                    <a:pt x="124" y="387"/>
                  </a:lnTo>
                  <a:lnTo>
                    <a:pt x="143" y="395"/>
                  </a:lnTo>
                  <a:lnTo>
                    <a:pt x="162" y="400"/>
                  </a:lnTo>
                  <a:lnTo>
                    <a:pt x="181" y="402"/>
                  </a:lnTo>
                  <a:lnTo>
                    <a:pt x="202" y="404"/>
                  </a:lnTo>
                  <a:lnTo>
                    <a:pt x="223" y="402"/>
                  </a:lnTo>
                  <a:lnTo>
                    <a:pt x="242" y="400"/>
                  </a:lnTo>
                  <a:lnTo>
                    <a:pt x="263" y="395"/>
                  </a:lnTo>
                  <a:lnTo>
                    <a:pt x="279" y="387"/>
                  </a:lnTo>
                  <a:lnTo>
                    <a:pt x="298" y="379"/>
                  </a:lnTo>
                  <a:lnTo>
                    <a:pt x="315" y="370"/>
                  </a:lnTo>
                  <a:lnTo>
                    <a:pt x="330" y="357"/>
                  </a:lnTo>
                  <a:lnTo>
                    <a:pt x="345" y="345"/>
                  </a:lnTo>
                  <a:lnTo>
                    <a:pt x="357" y="330"/>
                  </a:lnTo>
                  <a:lnTo>
                    <a:pt x="370" y="315"/>
                  </a:lnTo>
                  <a:lnTo>
                    <a:pt x="378" y="299"/>
                  </a:lnTo>
                  <a:lnTo>
                    <a:pt x="387" y="280"/>
                  </a:lnTo>
                  <a:lnTo>
                    <a:pt x="395" y="263"/>
                  </a:lnTo>
                  <a:lnTo>
                    <a:pt x="399" y="242"/>
                  </a:lnTo>
                  <a:lnTo>
                    <a:pt x="401" y="223"/>
                  </a:lnTo>
                  <a:lnTo>
                    <a:pt x="403" y="202"/>
                  </a:lnTo>
                  <a:close/>
                  <a:moveTo>
                    <a:pt x="395" y="202"/>
                  </a:moveTo>
                  <a:lnTo>
                    <a:pt x="395" y="223"/>
                  </a:lnTo>
                  <a:lnTo>
                    <a:pt x="391" y="242"/>
                  </a:lnTo>
                  <a:lnTo>
                    <a:pt x="387" y="261"/>
                  </a:lnTo>
                  <a:lnTo>
                    <a:pt x="380" y="278"/>
                  </a:lnTo>
                  <a:lnTo>
                    <a:pt x="372" y="294"/>
                  </a:lnTo>
                  <a:lnTo>
                    <a:pt x="364" y="311"/>
                  </a:lnTo>
                  <a:lnTo>
                    <a:pt x="351" y="326"/>
                  </a:lnTo>
                  <a:lnTo>
                    <a:pt x="338" y="339"/>
                  </a:lnTo>
                  <a:lnTo>
                    <a:pt x="326" y="351"/>
                  </a:lnTo>
                  <a:lnTo>
                    <a:pt x="311" y="364"/>
                  </a:lnTo>
                  <a:lnTo>
                    <a:pt x="294" y="372"/>
                  </a:lnTo>
                  <a:lnTo>
                    <a:pt x="277" y="381"/>
                  </a:lnTo>
                  <a:lnTo>
                    <a:pt x="260" y="387"/>
                  </a:lnTo>
                  <a:lnTo>
                    <a:pt x="242" y="391"/>
                  </a:lnTo>
                  <a:lnTo>
                    <a:pt x="223" y="395"/>
                  </a:lnTo>
                  <a:lnTo>
                    <a:pt x="202" y="395"/>
                  </a:lnTo>
                  <a:lnTo>
                    <a:pt x="183" y="395"/>
                  </a:lnTo>
                  <a:lnTo>
                    <a:pt x="164" y="391"/>
                  </a:lnTo>
                  <a:lnTo>
                    <a:pt x="145" y="387"/>
                  </a:lnTo>
                  <a:lnTo>
                    <a:pt x="126" y="381"/>
                  </a:lnTo>
                  <a:lnTo>
                    <a:pt x="109" y="372"/>
                  </a:lnTo>
                  <a:lnTo>
                    <a:pt x="94" y="364"/>
                  </a:lnTo>
                  <a:lnTo>
                    <a:pt x="80" y="351"/>
                  </a:lnTo>
                  <a:lnTo>
                    <a:pt x="65" y="339"/>
                  </a:lnTo>
                  <a:lnTo>
                    <a:pt x="52" y="326"/>
                  </a:lnTo>
                  <a:lnTo>
                    <a:pt x="42" y="311"/>
                  </a:lnTo>
                  <a:lnTo>
                    <a:pt x="31" y="294"/>
                  </a:lnTo>
                  <a:lnTo>
                    <a:pt x="23" y="278"/>
                  </a:lnTo>
                  <a:lnTo>
                    <a:pt x="17" y="261"/>
                  </a:lnTo>
                  <a:lnTo>
                    <a:pt x="12" y="242"/>
                  </a:lnTo>
                  <a:lnTo>
                    <a:pt x="8" y="223"/>
                  </a:lnTo>
                  <a:lnTo>
                    <a:pt x="8" y="202"/>
                  </a:lnTo>
                  <a:lnTo>
                    <a:pt x="8" y="183"/>
                  </a:lnTo>
                  <a:lnTo>
                    <a:pt x="12" y="164"/>
                  </a:lnTo>
                  <a:lnTo>
                    <a:pt x="17" y="145"/>
                  </a:lnTo>
                  <a:lnTo>
                    <a:pt x="23" y="126"/>
                  </a:lnTo>
                  <a:lnTo>
                    <a:pt x="31" y="110"/>
                  </a:lnTo>
                  <a:lnTo>
                    <a:pt x="42" y="95"/>
                  </a:lnTo>
                  <a:lnTo>
                    <a:pt x="52" y="78"/>
                  </a:lnTo>
                  <a:lnTo>
                    <a:pt x="65" y="65"/>
                  </a:lnTo>
                  <a:lnTo>
                    <a:pt x="80" y="53"/>
                  </a:lnTo>
                  <a:lnTo>
                    <a:pt x="94" y="42"/>
                  </a:lnTo>
                  <a:lnTo>
                    <a:pt x="109" y="32"/>
                  </a:lnTo>
                  <a:lnTo>
                    <a:pt x="126" y="23"/>
                  </a:lnTo>
                  <a:lnTo>
                    <a:pt x="145" y="17"/>
                  </a:lnTo>
                  <a:lnTo>
                    <a:pt x="164" y="13"/>
                  </a:lnTo>
                  <a:lnTo>
                    <a:pt x="183" y="9"/>
                  </a:lnTo>
                  <a:lnTo>
                    <a:pt x="202" y="9"/>
                  </a:lnTo>
                  <a:lnTo>
                    <a:pt x="223" y="9"/>
                  </a:lnTo>
                  <a:lnTo>
                    <a:pt x="242" y="13"/>
                  </a:lnTo>
                  <a:lnTo>
                    <a:pt x="260" y="17"/>
                  </a:lnTo>
                  <a:lnTo>
                    <a:pt x="277" y="23"/>
                  </a:lnTo>
                  <a:lnTo>
                    <a:pt x="294" y="32"/>
                  </a:lnTo>
                  <a:lnTo>
                    <a:pt x="311" y="42"/>
                  </a:lnTo>
                  <a:lnTo>
                    <a:pt x="326" y="53"/>
                  </a:lnTo>
                  <a:lnTo>
                    <a:pt x="338" y="65"/>
                  </a:lnTo>
                  <a:lnTo>
                    <a:pt x="351" y="78"/>
                  </a:lnTo>
                  <a:lnTo>
                    <a:pt x="364" y="95"/>
                  </a:lnTo>
                  <a:lnTo>
                    <a:pt x="372" y="110"/>
                  </a:lnTo>
                  <a:lnTo>
                    <a:pt x="380" y="126"/>
                  </a:lnTo>
                  <a:lnTo>
                    <a:pt x="387" y="145"/>
                  </a:lnTo>
                  <a:lnTo>
                    <a:pt x="391" y="164"/>
                  </a:lnTo>
                  <a:lnTo>
                    <a:pt x="395" y="183"/>
                  </a:lnTo>
                  <a:lnTo>
                    <a:pt x="395" y="202"/>
                  </a:lnTo>
                  <a:close/>
                </a:path>
              </a:pathLst>
            </a:custGeom>
            <a:solidFill>
              <a:srgbClr val="F2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2" name="Freeform 833"/>
            <p:cNvSpPr>
              <a:spLocks noEditPoints="1"/>
            </p:cNvSpPr>
            <p:nvPr/>
          </p:nvSpPr>
          <p:spPr bwMode="auto">
            <a:xfrm>
              <a:off x="4515" y="1796"/>
              <a:ext cx="395" cy="396"/>
            </a:xfrm>
            <a:custGeom>
              <a:avLst/>
              <a:gdLst>
                <a:gd name="T0" fmla="*/ 391 w 395"/>
                <a:gd name="T1" fmla="*/ 158 h 396"/>
                <a:gd name="T2" fmla="*/ 372 w 395"/>
                <a:gd name="T3" fmla="*/ 103 h 396"/>
                <a:gd name="T4" fmla="*/ 338 w 395"/>
                <a:gd name="T5" fmla="*/ 59 h 396"/>
                <a:gd name="T6" fmla="*/ 292 w 395"/>
                <a:gd name="T7" fmla="*/ 24 h 396"/>
                <a:gd name="T8" fmla="*/ 238 w 395"/>
                <a:gd name="T9" fmla="*/ 5 h 396"/>
                <a:gd name="T10" fmla="*/ 179 w 395"/>
                <a:gd name="T11" fmla="*/ 3 h 396"/>
                <a:gd name="T12" fmla="*/ 122 w 395"/>
                <a:gd name="T13" fmla="*/ 17 h 396"/>
                <a:gd name="T14" fmla="*/ 71 w 395"/>
                <a:gd name="T15" fmla="*/ 47 h 396"/>
                <a:gd name="T16" fmla="*/ 34 w 395"/>
                <a:gd name="T17" fmla="*/ 89 h 396"/>
                <a:gd name="T18" fmla="*/ 8 w 395"/>
                <a:gd name="T19" fmla="*/ 139 h 396"/>
                <a:gd name="T20" fmla="*/ 0 w 395"/>
                <a:gd name="T21" fmla="*/ 198 h 396"/>
                <a:gd name="T22" fmla="*/ 8 w 395"/>
                <a:gd name="T23" fmla="*/ 257 h 396"/>
                <a:gd name="T24" fmla="*/ 34 w 395"/>
                <a:gd name="T25" fmla="*/ 309 h 396"/>
                <a:gd name="T26" fmla="*/ 71 w 395"/>
                <a:gd name="T27" fmla="*/ 351 h 396"/>
                <a:gd name="T28" fmla="*/ 122 w 395"/>
                <a:gd name="T29" fmla="*/ 381 h 396"/>
                <a:gd name="T30" fmla="*/ 179 w 395"/>
                <a:gd name="T31" fmla="*/ 396 h 396"/>
                <a:gd name="T32" fmla="*/ 238 w 395"/>
                <a:gd name="T33" fmla="*/ 391 h 396"/>
                <a:gd name="T34" fmla="*/ 292 w 395"/>
                <a:gd name="T35" fmla="*/ 372 h 396"/>
                <a:gd name="T36" fmla="*/ 338 w 395"/>
                <a:gd name="T37" fmla="*/ 339 h 396"/>
                <a:gd name="T38" fmla="*/ 372 w 395"/>
                <a:gd name="T39" fmla="*/ 293 h 396"/>
                <a:gd name="T40" fmla="*/ 391 w 395"/>
                <a:gd name="T41" fmla="*/ 238 h 396"/>
                <a:gd name="T42" fmla="*/ 387 w 395"/>
                <a:gd name="T43" fmla="*/ 198 h 396"/>
                <a:gd name="T44" fmla="*/ 378 w 395"/>
                <a:gd name="T45" fmla="*/ 255 h 396"/>
                <a:gd name="T46" fmla="*/ 355 w 395"/>
                <a:gd name="T47" fmla="*/ 305 h 396"/>
                <a:gd name="T48" fmla="*/ 320 w 395"/>
                <a:gd name="T49" fmla="*/ 345 h 396"/>
                <a:gd name="T50" fmla="*/ 271 w 395"/>
                <a:gd name="T51" fmla="*/ 372 h 396"/>
                <a:gd name="T52" fmla="*/ 217 w 395"/>
                <a:gd name="T53" fmla="*/ 387 h 396"/>
                <a:gd name="T54" fmla="*/ 160 w 395"/>
                <a:gd name="T55" fmla="*/ 385 h 396"/>
                <a:gd name="T56" fmla="*/ 107 w 395"/>
                <a:gd name="T57" fmla="*/ 366 h 396"/>
                <a:gd name="T58" fmla="*/ 63 w 395"/>
                <a:gd name="T59" fmla="*/ 332 h 396"/>
                <a:gd name="T60" fmla="*/ 31 w 395"/>
                <a:gd name="T61" fmla="*/ 288 h 396"/>
                <a:gd name="T62" fmla="*/ 13 w 395"/>
                <a:gd name="T63" fmla="*/ 236 h 396"/>
                <a:gd name="T64" fmla="*/ 8 w 395"/>
                <a:gd name="T65" fmla="*/ 179 h 396"/>
                <a:gd name="T66" fmla="*/ 23 w 395"/>
                <a:gd name="T67" fmla="*/ 124 h 396"/>
                <a:gd name="T68" fmla="*/ 50 w 395"/>
                <a:gd name="T69" fmla="*/ 78 h 396"/>
                <a:gd name="T70" fmla="*/ 92 w 395"/>
                <a:gd name="T71" fmla="*/ 40 h 396"/>
                <a:gd name="T72" fmla="*/ 141 w 395"/>
                <a:gd name="T73" fmla="*/ 17 h 396"/>
                <a:gd name="T74" fmla="*/ 198 w 395"/>
                <a:gd name="T75" fmla="*/ 9 h 396"/>
                <a:gd name="T76" fmla="*/ 254 w 395"/>
                <a:gd name="T77" fmla="*/ 17 h 396"/>
                <a:gd name="T78" fmla="*/ 305 w 395"/>
                <a:gd name="T79" fmla="*/ 40 h 396"/>
                <a:gd name="T80" fmla="*/ 345 w 395"/>
                <a:gd name="T81" fmla="*/ 78 h 396"/>
                <a:gd name="T82" fmla="*/ 372 w 395"/>
                <a:gd name="T83" fmla="*/ 124 h 396"/>
                <a:gd name="T84" fmla="*/ 387 w 395"/>
                <a:gd name="T85" fmla="*/ 179 h 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5"/>
                <a:gd name="T130" fmla="*/ 0 h 396"/>
                <a:gd name="T131" fmla="*/ 395 w 395"/>
                <a:gd name="T132" fmla="*/ 396 h 3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5" h="396">
                  <a:moveTo>
                    <a:pt x="395" y="198"/>
                  </a:moveTo>
                  <a:lnTo>
                    <a:pt x="395" y="177"/>
                  </a:lnTo>
                  <a:lnTo>
                    <a:pt x="391" y="158"/>
                  </a:lnTo>
                  <a:lnTo>
                    <a:pt x="387" y="139"/>
                  </a:lnTo>
                  <a:lnTo>
                    <a:pt x="381" y="122"/>
                  </a:lnTo>
                  <a:lnTo>
                    <a:pt x="372" y="103"/>
                  </a:lnTo>
                  <a:lnTo>
                    <a:pt x="362" y="89"/>
                  </a:lnTo>
                  <a:lnTo>
                    <a:pt x="351" y="72"/>
                  </a:lnTo>
                  <a:lnTo>
                    <a:pt x="338" y="59"/>
                  </a:lnTo>
                  <a:lnTo>
                    <a:pt x="324" y="47"/>
                  </a:lnTo>
                  <a:lnTo>
                    <a:pt x="309" y="34"/>
                  </a:lnTo>
                  <a:lnTo>
                    <a:pt x="292" y="24"/>
                  </a:lnTo>
                  <a:lnTo>
                    <a:pt x="275" y="17"/>
                  </a:lnTo>
                  <a:lnTo>
                    <a:pt x="256" y="9"/>
                  </a:lnTo>
                  <a:lnTo>
                    <a:pt x="238" y="5"/>
                  </a:lnTo>
                  <a:lnTo>
                    <a:pt x="219" y="3"/>
                  </a:lnTo>
                  <a:lnTo>
                    <a:pt x="198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9" y="9"/>
                  </a:lnTo>
                  <a:lnTo>
                    <a:pt x="122" y="17"/>
                  </a:lnTo>
                  <a:lnTo>
                    <a:pt x="103" y="24"/>
                  </a:lnTo>
                  <a:lnTo>
                    <a:pt x="88" y="34"/>
                  </a:lnTo>
                  <a:lnTo>
                    <a:pt x="71" y="47"/>
                  </a:lnTo>
                  <a:lnTo>
                    <a:pt x="59" y="59"/>
                  </a:lnTo>
                  <a:lnTo>
                    <a:pt x="46" y="72"/>
                  </a:lnTo>
                  <a:lnTo>
                    <a:pt x="34" y="89"/>
                  </a:lnTo>
                  <a:lnTo>
                    <a:pt x="25" y="103"/>
                  </a:lnTo>
                  <a:lnTo>
                    <a:pt x="17" y="122"/>
                  </a:lnTo>
                  <a:lnTo>
                    <a:pt x="8" y="139"/>
                  </a:lnTo>
                  <a:lnTo>
                    <a:pt x="4" y="158"/>
                  </a:lnTo>
                  <a:lnTo>
                    <a:pt x="2" y="177"/>
                  </a:lnTo>
                  <a:lnTo>
                    <a:pt x="0" y="198"/>
                  </a:lnTo>
                  <a:lnTo>
                    <a:pt x="2" y="219"/>
                  </a:lnTo>
                  <a:lnTo>
                    <a:pt x="4" y="238"/>
                  </a:lnTo>
                  <a:lnTo>
                    <a:pt x="8" y="257"/>
                  </a:lnTo>
                  <a:lnTo>
                    <a:pt x="17" y="276"/>
                  </a:lnTo>
                  <a:lnTo>
                    <a:pt x="25" y="293"/>
                  </a:lnTo>
                  <a:lnTo>
                    <a:pt x="34" y="309"/>
                  </a:lnTo>
                  <a:lnTo>
                    <a:pt x="46" y="324"/>
                  </a:lnTo>
                  <a:lnTo>
                    <a:pt x="59" y="339"/>
                  </a:lnTo>
                  <a:lnTo>
                    <a:pt x="71" y="351"/>
                  </a:lnTo>
                  <a:lnTo>
                    <a:pt x="88" y="362"/>
                  </a:lnTo>
                  <a:lnTo>
                    <a:pt x="103" y="372"/>
                  </a:lnTo>
                  <a:lnTo>
                    <a:pt x="122" y="381"/>
                  </a:lnTo>
                  <a:lnTo>
                    <a:pt x="139" y="387"/>
                  </a:lnTo>
                  <a:lnTo>
                    <a:pt x="158" y="391"/>
                  </a:lnTo>
                  <a:lnTo>
                    <a:pt x="179" y="396"/>
                  </a:lnTo>
                  <a:lnTo>
                    <a:pt x="198" y="396"/>
                  </a:lnTo>
                  <a:lnTo>
                    <a:pt x="219" y="396"/>
                  </a:lnTo>
                  <a:lnTo>
                    <a:pt x="238" y="391"/>
                  </a:lnTo>
                  <a:lnTo>
                    <a:pt x="256" y="387"/>
                  </a:lnTo>
                  <a:lnTo>
                    <a:pt x="275" y="381"/>
                  </a:lnTo>
                  <a:lnTo>
                    <a:pt x="292" y="372"/>
                  </a:lnTo>
                  <a:lnTo>
                    <a:pt x="309" y="362"/>
                  </a:lnTo>
                  <a:lnTo>
                    <a:pt x="324" y="351"/>
                  </a:lnTo>
                  <a:lnTo>
                    <a:pt x="338" y="339"/>
                  </a:lnTo>
                  <a:lnTo>
                    <a:pt x="351" y="324"/>
                  </a:lnTo>
                  <a:lnTo>
                    <a:pt x="362" y="309"/>
                  </a:lnTo>
                  <a:lnTo>
                    <a:pt x="372" y="293"/>
                  </a:lnTo>
                  <a:lnTo>
                    <a:pt x="381" y="276"/>
                  </a:lnTo>
                  <a:lnTo>
                    <a:pt x="387" y="257"/>
                  </a:lnTo>
                  <a:lnTo>
                    <a:pt x="391" y="238"/>
                  </a:lnTo>
                  <a:lnTo>
                    <a:pt x="395" y="219"/>
                  </a:lnTo>
                  <a:lnTo>
                    <a:pt x="395" y="198"/>
                  </a:lnTo>
                  <a:close/>
                  <a:moveTo>
                    <a:pt x="387" y="198"/>
                  </a:moveTo>
                  <a:lnTo>
                    <a:pt x="387" y="217"/>
                  </a:lnTo>
                  <a:lnTo>
                    <a:pt x="385" y="236"/>
                  </a:lnTo>
                  <a:lnTo>
                    <a:pt x="378" y="255"/>
                  </a:lnTo>
                  <a:lnTo>
                    <a:pt x="372" y="272"/>
                  </a:lnTo>
                  <a:lnTo>
                    <a:pt x="366" y="288"/>
                  </a:lnTo>
                  <a:lnTo>
                    <a:pt x="355" y="305"/>
                  </a:lnTo>
                  <a:lnTo>
                    <a:pt x="345" y="320"/>
                  </a:lnTo>
                  <a:lnTo>
                    <a:pt x="332" y="332"/>
                  </a:lnTo>
                  <a:lnTo>
                    <a:pt x="320" y="345"/>
                  </a:lnTo>
                  <a:lnTo>
                    <a:pt x="305" y="356"/>
                  </a:lnTo>
                  <a:lnTo>
                    <a:pt x="288" y="366"/>
                  </a:lnTo>
                  <a:lnTo>
                    <a:pt x="271" y="372"/>
                  </a:lnTo>
                  <a:lnTo>
                    <a:pt x="254" y="379"/>
                  </a:lnTo>
                  <a:lnTo>
                    <a:pt x="235" y="385"/>
                  </a:lnTo>
                  <a:lnTo>
                    <a:pt x="217" y="387"/>
                  </a:lnTo>
                  <a:lnTo>
                    <a:pt x="198" y="387"/>
                  </a:lnTo>
                  <a:lnTo>
                    <a:pt x="179" y="387"/>
                  </a:lnTo>
                  <a:lnTo>
                    <a:pt x="160" y="385"/>
                  </a:lnTo>
                  <a:lnTo>
                    <a:pt x="141" y="379"/>
                  </a:lnTo>
                  <a:lnTo>
                    <a:pt x="124" y="372"/>
                  </a:lnTo>
                  <a:lnTo>
                    <a:pt x="107" y="366"/>
                  </a:lnTo>
                  <a:lnTo>
                    <a:pt x="92" y="356"/>
                  </a:lnTo>
                  <a:lnTo>
                    <a:pt x="78" y="345"/>
                  </a:lnTo>
                  <a:lnTo>
                    <a:pt x="63" y="332"/>
                  </a:lnTo>
                  <a:lnTo>
                    <a:pt x="50" y="320"/>
                  </a:lnTo>
                  <a:lnTo>
                    <a:pt x="40" y="305"/>
                  </a:lnTo>
                  <a:lnTo>
                    <a:pt x="31" y="288"/>
                  </a:lnTo>
                  <a:lnTo>
                    <a:pt x="23" y="272"/>
                  </a:lnTo>
                  <a:lnTo>
                    <a:pt x="17" y="255"/>
                  </a:lnTo>
                  <a:lnTo>
                    <a:pt x="13" y="236"/>
                  </a:lnTo>
                  <a:lnTo>
                    <a:pt x="8" y="217"/>
                  </a:lnTo>
                  <a:lnTo>
                    <a:pt x="8" y="198"/>
                  </a:lnTo>
                  <a:lnTo>
                    <a:pt x="8" y="179"/>
                  </a:lnTo>
                  <a:lnTo>
                    <a:pt x="13" y="160"/>
                  </a:lnTo>
                  <a:lnTo>
                    <a:pt x="17" y="141"/>
                  </a:lnTo>
                  <a:lnTo>
                    <a:pt x="23" y="124"/>
                  </a:lnTo>
                  <a:lnTo>
                    <a:pt x="31" y="108"/>
                  </a:lnTo>
                  <a:lnTo>
                    <a:pt x="40" y="93"/>
                  </a:lnTo>
                  <a:lnTo>
                    <a:pt x="50" y="78"/>
                  </a:lnTo>
                  <a:lnTo>
                    <a:pt x="63" y="64"/>
                  </a:lnTo>
                  <a:lnTo>
                    <a:pt x="78" y="51"/>
                  </a:lnTo>
                  <a:lnTo>
                    <a:pt x="92" y="40"/>
                  </a:lnTo>
                  <a:lnTo>
                    <a:pt x="107" y="32"/>
                  </a:lnTo>
                  <a:lnTo>
                    <a:pt x="124" y="24"/>
                  </a:lnTo>
                  <a:lnTo>
                    <a:pt x="141" y="17"/>
                  </a:lnTo>
                  <a:lnTo>
                    <a:pt x="160" y="13"/>
                  </a:lnTo>
                  <a:lnTo>
                    <a:pt x="179" y="9"/>
                  </a:lnTo>
                  <a:lnTo>
                    <a:pt x="198" y="9"/>
                  </a:lnTo>
                  <a:lnTo>
                    <a:pt x="217" y="9"/>
                  </a:lnTo>
                  <a:lnTo>
                    <a:pt x="235" y="13"/>
                  </a:lnTo>
                  <a:lnTo>
                    <a:pt x="254" y="17"/>
                  </a:lnTo>
                  <a:lnTo>
                    <a:pt x="271" y="24"/>
                  </a:lnTo>
                  <a:lnTo>
                    <a:pt x="288" y="32"/>
                  </a:lnTo>
                  <a:lnTo>
                    <a:pt x="305" y="40"/>
                  </a:lnTo>
                  <a:lnTo>
                    <a:pt x="320" y="51"/>
                  </a:lnTo>
                  <a:lnTo>
                    <a:pt x="332" y="64"/>
                  </a:lnTo>
                  <a:lnTo>
                    <a:pt x="345" y="78"/>
                  </a:lnTo>
                  <a:lnTo>
                    <a:pt x="355" y="93"/>
                  </a:lnTo>
                  <a:lnTo>
                    <a:pt x="366" y="108"/>
                  </a:lnTo>
                  <a:lnTo>
                    <a:pt x="372" y="124"/>
                  </a:lnTo>
                  <a:lnTo>
                    <a:pt x="378" y="141"/>
                  </a:lnTo>
                  <a:lnTo>
                    <a:pt x="385" y="160"/>
                  </a:lnTo>
                  <a:lnTo>
                    <a:pt x="387" y="179"/>
                  </a:lnTo>
                  <a:lnTo>
                    <a:pt x="387" y="198"/>
                  </a:lnTo>
                  <a:close/>
                </a:path>
              </a:pathLst>
            </a:custGeom>
            <a:solidFill>
              <a:srgbClr val="F2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3" name="Freeform 834"/>
            <p:cNvSpPr>
              <a:spLocks noEditPoints="1"/>
            </p:cNvSpPr>
            <p:nvPr/>
          </p:nvSpPr>
          <p:spPr bwMode="auto">
            <a:xfrm>
              <a:off x="4519" y="1801"/>
              <a:ext cx="387" cy="386"/>
            </a:xfrm>
            <a:custGeom>
              <a:avLst/>
              <a:gdLst>
                <a:gd name="T0" fmla="*/ 383 w 387"/>
                <a:gd name="T1" fmla="*/ 155 h 386"/>
                <a:gd name="T2" fmla="*/ 364 w 387"/>
                <a:gd name="T3" fmla="*/ 101 h 386"/>
                <a:gd name="T4" fmla="*/ 330 w 387"/>
                <a:gd name="T5" fmla="*/ 56 h 386"/>
                <a:gd name="T6" fmla="*/ 286 w 387"/>
                <a:gd name="T7" fmla="*/ 23 h 386"/>
                <a:gd name="T8" fmla="*/ 234 w 387"/>
                <a:gd name="T9" fmla="*/ 4 h 386"/>
                <a:gd name="T10" fmla="*/ 175 w 387"/>
                <a:gd name="T11" fmla="*/ 0 h 386"/>
                <a:gd name="T12" fmla="*/ 118 w 387"/>
                <a:gd name="T13" fmla="*/ 14 h 386"/>
                <a:gd name="T14" fmla="*/ 72 w 387"/>
                <a:gd name="T15" fmla="*/ 44 h 386"/>
                <a:gd name="T16" fmla="*/ 34 w 387"/>
                <a:gd name="T17" fmla="*/ 86 h 386"/>
                <a:gd name="T18" fmla="*/ 9 w 387"/>
                <a:gd name="T19" fmla="*/ 136 h 386"/>
                <a:gd name="T20" fmla="*/ 0 w 387"/>
                <a:gd name="T21" fmla="*/ 193 h 386"/>
                <a:gd name="T22" fmla="*/ 9 w 387"/>
                <a:gd name="T23" fmla="*/ 252 h 386"/>
                <a:gd name="T24" fmla="*/ 34 w 387"/>
                <a:gd name="T25" fmla="*/ 302 h 386"/>
                <a:gd name="T26" fmla="*/ 72 w 387"/>
                <a:gd name="T27" fmla="*/ 342 h 386"/>
                <a:gd name="T28" fmla="*/ 118 w 387"/>
                <a:gd name="T29" fmla="*/ 372 h 386"/>
                <a:gd name="T30" fmla="*/ 175 w 387"/>
                <a:gd name="T31" fmla="*/ 386 h 386"/>
                <a:gd name="T32" fmla="*/ 234 w 387"/>
                <a:gd name="T33" fmla="*/ 382 h 386"/>
                <a:gd name="T34" fmla="*/ 286 w 387"/>
                <a:gd name="T35" fmla="*/ 363 h 386"/>
                <a:gd name="T36" fmla="*/ 330 w 387"/>
                <a:gd name="T37" fmla="*/ 330 h 386"/>
                <a:gd name="T38" fmla="*/ 364 w 387"/>
                <a:gd name="T39" fmla="*/ 285 h 386"/>
                <a:gd name="T40" fmla="*/ 383 w 387"/>
                <a:gd name="T41" fmla="*/ 233 h 386"/>
                <a:gd name="T42" fmla="*/ 381 w 387"/>
                <a:gd name="T43" fmla="*/ 193 h 386"/>
                <a:gd name="T44" fmla="*/ 372 w 387"/>
                <a:gd name="T45" fmla="*/ 248 h 386"/>
                <a:gd name="T46" fmla="*/ 349 w 387"/>
                <a:gd name="T47" fmla="*/ 298 h 386"/>
                <a:gd name="T48" fmla="*/ 311 w 387"/>
                <a:gd name="T49" fmla="*/ 336 h 386"/>
                <a:gd name="T50" fmla="*/ 267 w 387"/>
                <a:gd name="T51" fmla="*/ 365 h 386"/>
                <a:gd name="T52" fmla="*/ 213 w 387"/>
                <a:gd name="T53" fmla="*/ 378 h 386"/>
                <a:gd name="T54" fmla="*/ 156 w 387"/>
                <a:gd name="T55" fmla="*/ 376 h 386"/>
                <a:gd name="T56" fmla="*/ 105 w 387"/>
                <a:gd name="T57" fmla="*/ 357 h 386"/>
                <a:gd name="T58" fmla="*/ 63 w 387"/>
                <a:gd name="T59" fmla="*/ 325 h 386"/>
                <a:gd name="T60" fmla="*/ 30 w 387"/>
                <a:gd name="T61" fmla="*/ 281 h 386"/>
                <a:gd name="T62" fmla="*/ 11 w 387"/>
                <a:gd name="T63" fmla="*/ 231 h 386"/>
                <a:gd name="T64" fmla="*/ 9 w 387"/>
                <a:gd name="T65" fmla="*/ 174 h 386"/>
                <a:gd name="T66" fmla="*/ 23 w 387"/>
                <a:gd name="T67" fmla="*/ 122 h 386"/>
                <a:gd name="T68" fmla="*/ 51 w 387"/>
                <a:gd name="T69" fmla="*/ 75 h 386"/>
                <a:gd name="T70" fmla="*/ 91 w 387"/>
                <a:gd name="T71" fmla="*/ 40 h 386"/>
                <a:gd name="T72" fmla="*/ 139 w 387"/>
                <a:gd name="T73" fmla="*/ 16 h 386"/>
                <a:gd name="T74" fmla="*/ 194 w 387"/>
                <a:gd name="T75" fmla="*/ 8 h 386"/>
                <a:gd name="T76" fmla="*/ 248 w 387"/>
                <a:gd name="T77" fmla="*/ 16 h 386"/>
                <a:gd name="T78" fmla="*/ 299 w 387"/>
                <a:gd name="T79" fmla="*/ 40 h 386"/>
                <a:gd name="T80" fmla="*/ 337 w 387"/>
                <a:gd name="T81" fmla="*/ 75 h 386"/>
                <a:gd name="T82" fmla="*/ 366 w 387"/>
                <a:gd name="T83" fmla="*/ 122 h 386"/>
                <a:gd name="T84" fmla="*/ 379 w 387"/>
                <a:gd name="T85" fmla="*/ 174 h 3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7"/>
                <a:gd name="T130" fmla="*/ 0 h 386"/>
                <a:gd name="T131" fmla="*/ 387 w 387"/>
                <a:gd name="T132" fmla="*/ 386 h 38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7" h="386">
                  <a:moveTo>
                    <a:pt x="387" y="193"/>
                  </a:moveTo>
                  <a:lnTo>
                    <a:pt x="387" y="174"/>
                  </a:lnTo>
                  <a:lnTo>
                    <a:pt x="383" y="155"/>
                  </a:lnTo>
                  <a:lnTo>
                    <a:pt x="379" y="136"/>
                  </a:lnTo>
                  <a:lnTo>
                    <a:pt x="372" y="117"/>
                  </a:lnTo>
                  <a:lnTo>
                    <a:pt x="364" y="101"/>
                  </a:lnTo>
                  <a:lnTo>
                    <a:pt x="356" y="86"/>
                  </a:lnTo>
                  <a:lnTo>
                    <a:pt x="343" y="69"/>
                  </a:lnTo>
                  <a:lnTo>
                    <a:pt x="330" y="56"/>
                  </a:lnTo>
                  <a:lnTo>
                    <a:pt x="318" y="44"/>
                  </a:lnTo>
                  <a:lnTo>
                    <a:pt x="303" y="33"/>
                  </a:lnTo>
                  <a:lnTo>
                    <a:pt x="286" y="23"/>
                  </a:lnTo>
                  <a:lnTo>
                    <a:pt x="269" y="14"/>
                  </a:lnTo>
                  <a:lnTo>
                    <a:pt x="252" y="8"/>
                  </a:lnTo>
                  <a:lnTo>
                    <a:pt x="234" y="4"/>
                  </a:lnTo>
                  <a:lnTo>
                    <a:pt x="215" y="0"/>
                  </a:lnTo>
                  <a:lnTo>
                    <a:pt x="194" y="0"/>
                  </a:lnTo>
                  <a:lnTo>
                    <a:pt x="175" y="0"/>
                  </a:lnTo>
                  <a:lnTo>
                    <a:pt x="156" y="4"/>
                  </a:lnTo>
                  <a:lnTo>
                    <a:pt x="137" y="8"/>
                  </a:lnTo>
                  <a:lnTo>
                    <a:pt x="118" y="14"/>
                  </a:lnTo>
                  <a:lnTo>
                    <a:pt x="101" y="23"/>
                  </a:lnTo>
                  <a:lnTo>
                    <a:pt x="86" y="33"/>
                  </a:lnTo>
                  <a:lnTo>
                    <a:pt x="72" y="44"/>
                  </a:lnTo>
                  <a:lnTo>
                    <a:pt x="57" y="56"/>
                  </a:lnTo>
                  <a:lnTo>
                    <a:pt x="44" y="69"/>
                  </a:lnTo>
                  <a:lnTo>
                    <a:pt x="34" y="86"/>
                  </a:lnTo>
                  <a:lnTo>
                    <a:pt x="23" y="101"/>
                  </a:lnTo>
                  <a:lnTo>
                    <a:pt x="15" y="117"/>
                  </a:lnTo>
                  <a:lnTo>
                    <a:pt x="9" y="136"/>
                  </a:lnTo>
                  <a:lnTo>
                    <a:pt x="4" y="155"/>
                  </a:lnTo>
                  <a:lnTo>
                    <a:pt x="0" y="174"/>
                  </a:lnTo>
                  <a:lnTo>
                    <a:pt x="0" y="193"/>
                  </a:lnTo>
                  <a:lnTo>
                    <a:pt x="0" y="214"/>
                  </a:lnTo>
                  <a:lnTo>
                    <a:pt x="4" y="233"/>
                  </a:lnTo>
                  <a:lnTo>
                    <a:pt x="9" y="252"/>
                  </a:lnTo>
                  <a:lnTo>
                    <a:pt x="15" y="269"/>
                  </a:lnTo>
                  <a:lnTo>
                    <a:pt x="23" y="285"/>
                  </a:lnTo>
                  <a:lnTo>
                    <a:pt x="34" y="302"/>
                  </a:lnTo>
                  <a:lnTo>
                    <a:pt x="44" y="317"/>
                  </a:lnTo>
                  <a:lnTo>
                    <a:pt x="57" y="330"/>
                  </a:lnTo>
                  <a:lnTo>
                    <a:pt x="72" y="342"/>
                  </a:lnTo>
                  <a:lnTo>
                    <a:pt x="86" y="355"/>
                  </a:lnTo>
                  <a:lnTo>
                    <a:pt x="101" y="363"/>
                  </a:lnTo>
                  <a:lnTo>
                    <a:pt x="118" y="372"/>
                  </a:lnTo>
                  <a:lnTo>
                    <a:pt x="137" y="378"/>
                  </a:lnTo>
                  <a:lnTo>
                    <a:pt x="156" y="382"/>
                  </a:lnTo>
                  <a:lnTo>
                    <a:pt x="175" y="386"/>
                  </a:lnTo>
                  <a:lnTo>
                    <a:pt x="194" y="386"/>
                  </a:lnTo>
                  <a:lnTo>
                    <a:pt x="215" y="386"/>
                  </a:lnTo>
                  <a:lnTo>
                    <a:pt x="234" y="382"/>
                  </a:lnTo>
                  <a:lnTo>
                    <a:pt x="252" y="378"/>
                  </a:lnTo>
                  <a:lnTo>
                    <a:pt x="269" y="372"/>
                  </a:lnTo>
                  <a:lnTo>
                    <a:pt x="286" y="363"/>
                  </a:lnTo>
                  <a:lnTo>
                    <a:pt x="303" y="355"/>
                  </a:lnTo>
                  <a:lnTo>
                    <a:pt x="318" y="342"/>
                  </a:lnTo>
                  <a:lnTo>
                    <a:pt x="330" y="330"/>
                  </a:lnTo>
                  <a:lnTo>
                    <a:pt x="343" y="317"/>
                  </a:lnTo>
                  <a:lnTo>
                    <a:pt x="356" y="302"/>
                  </a:lnTo>
                  <a:lnTo>
                    <a:pt x="364" y="285"/>
                  </a:lnTo>
                  <a:lnTo>
                    <a:pt x="372" y="269"/>
                  </a:lnTo>
                  <a:lnTo>
                    <a:pt x="379" y="252"/>
                  </a:lnTo>
                  <a:lnTo>
                    <a:pt x="383" y="233"/>
                  </a:lnTo>
                  <a:lnTo>
                    <a:pt x="387" y="214"/>
                  </a:lnTo>
                  <a:lnTo>
                    <a:pt x="387" y="193"/>
                  </a:lnTo>
                  <a:close/>
                  <a:moveTo>
                    <a:pt x="381" y="193"/>
                  </a:moveTo>
                  <a:lnTo>
                    <a:pt x="379" y="212"/>
                  </a:lnTo>
                  <a:lnTo>
                    <a:pt x="377" y="231"/>
                  </a:lnTo>
                  <a:lnTo>
                    <a:pt x="372" y="248"/>
                  </a:lnTo>
                  <a:lnTo>
                    <a:pt x="366" y="267"/>
                  </a:lnTo>
                  <a:lnTo>
                    <a:pt x="358" y="281"/>
                  </a:lnTo>
                  <a:lnTo>
                    <a:pt x="349" y="298"/>
                  </a:lnTo>
                  <a:lnTo>
                    <a:pt x="337" y="311"/>
                  </a:lnTo>
                  <a:lnTo>
                    <a:pt x="326" y="325"/>
                  </a:lnTo>
                  <a:lnTo>
                    <a:pt x="311" y="336"/>
                  </a:lnTo>
                  <a:lnTo>
                    <a:pt x="299" y="348"/>
                  </a:lnTo>
                  <a:lnTo>
                    <a:pt x="282" y="357"/>
                  </a:lnTo>
                  <a:lnTo>
                    <a:pt x="267" y="365"/>
                  </a:lnTo>
                  <a:lnTo>
                    <a:pt x="248" y="372"/>
                  </a:lnTo>
                  <a:lnTo>
                    <a:pt x="231" y="376"/>
                  </a:lnTo>
                  <a:lnTo>
                    <a:pt x="213" y="378"/>
                  </a:lnTo>
                  <a:lnTo>
                    <a:pt x="194" y="380"/>
                  </a:lnTo>
                  <a:lnTo>
                    <a:pt x="175" y="378"/>
                  </a:lnTo>
                  <a:lnTo>
                    <a:pt x="156" y="376"/>
                  </a:lnTo>
                  <a:lnTo>
                    <a:pt x="139" y="372"/>
                  </a:lnTo>
                  <a:lnTo>
                    <a:pt x="122" y="365"/>
                  </a:lnTo>
                  <a:lnTo>
                    <a:pt x="105" y="357"/>
                  </a:lnTo>
                  <a:lnTo>
                    <a:pt x="91" y="348"/>
                  </a:lnTo>
                  <a:lnTo>
                    <a:pt x="76" y="336"/>
                  </a:lnTo>
                  <a:lnTo>
                    <a:pt x="63" y="325"/>
                  </a:lnTo>
                  <a:lnTo>
                    <a:pt x="51" y="311"/>
                  </a:lnTo>
                  <a:lnTo>
                    <a:pt x="40" y="298"/>
                  </a:lnTo>
                  <a:lnTo>
                    <a:pt x="30" y="281"/>
                  </a:lnTo>
                  <a:lnTo>
                    <a:pt x="23" y="267"/>
                  </a:lnTo>
                  <a:lnTo>
                    <a:pt x="17" y="248"/>
                  </a:lnTo>
                  <a:lnTo>
                    <a:pt x="11" y="231"/>
                  </a:lnTo>
                  <a:lnTo>
                    <a:pt x="9" y="212"/>
                  </a:lnTo>
                  <a:lnTo>
                    <a:pt x="9" y="193"/>
                  </a:lnTo>
                  <a:lnTo>
                    <a:pt x="9" y="174"/>
                  </a:lnTo>
                  <a:lnTo>
                    <a:pt x="11" y="155"/>
                  </a:lnTo>
                  <a:lnTo>
                    <a:pt x="17" y="138"/>
                  </a:lnTo>
                  <a:lnTo>
                    <a:pt x="23" y="122"/>
                  </a:lnTo>
                  <a:lnTo>
                    <a:pt x="30" y="105"/>
                  </a:lnTo>
                  <a:lnTo>
                    <a:pt x="40" y="90"/>
                  </a:lnTo>
                  <a:lnTo>
                    <a:pt x="51" y="75"/>
                  </a:lnTo>
                  <a:lnTo>
                    <a:pt x="63" y="61"/>
                  </a:lnTo>
                  <a:lnTo>
                    <a:pt x="76" y="50"/>
                  </a:lnTo>
                  <a:lnTo>
                    <a:pt x="91" y="40"/>
                  </a:lnTo>
                  <a:lnTo>
                    <a:pt x="105" y="29"/>
                  </a:lnTo>
                  <a:lnTo>
                    <a:pt x="122" y="23"/>
                  </a:lnTo>
                  <a:lnTo>
                    <a:pt x="139" y="16"/>
                  </a:lnTo>
                  <a:lnTo>
                    <a:pt x="156" y="10"/>
                  </a:lnTo>
                  <a:lnTo>
                    <a:pt x="175" y="8"/>
                  </a:lnTo>
                  <a:lnTo>
                    <a:pt x="194" y="8"/>
                  </a:lnTo>
                  <a:lnTo>
                    <a:pt x="213" y="8"/>
                  </a:lnTo>
                  <a:lnTo>
                    <a:pt x="231" y="10"/>
                  </a:lnTo>
                  <a:lnTo>
                    <a:pt x="248" y="16"/>
                  </a:lnTo>
                  <a:lnTo>
                    <a:pt x="267" y="23"/>
                  </a:lnTo>
                  <a:lnTo>
                    <a:pt x="282" y="29"/>
                  </a:lnTo>
                  <a:lnTo>
                    <a:pt x="299" y="40"/>
                  </a:lnTo>
                  <a:lnTo>
                    <a:pt x="311" y="50"/>
                  </a:lnTo>
                  <a:lnTo>
                    <a:pt x="326" y="61"/>
                  </a:lnTo>
                  <a:lnTo>
                    <a:pt x="337" y="75"/>
                  </a:lnTo>
                  <a:lnTo>
                    <a:pt x="349" y="90"/>
                  </a:lnTo>
                  <a:lnTo>
                    <a:pt x="358" y="105"/>
                  </a:lnTo>
                  <a:lnTo>
                    <a:pt x="366" y="122"/>
                  </a:lnTo>
                  <a:lnTo>
                    <a:pt x="372" y="138"/>
                  </a:lnTo>
                  <a:lnTo>
                    <a:pt x="377" y="155"/>
                  </a:lnTo>
                  <a:lnTo>
                    <a:pt x="379" y="174"/>
                  </a:lnTo>
                  <a:lnTo>
                    <a:pt x="381" y="193"/>
                  </a:lnTo>
                  <a:close/>
                </a:path>
              </a:pathLst>
            </a:custGeom>
            <a:solidFill>
              <a:srgbClr val="F3E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4" name="Freeform 835"/>
            <p:cNvSpPr>
              <a:spLocks noEditPoints="1"/>
            </p:cNvSpPr>
            <p:nvPr/>
          </p:nvSpPr>
          <p:spPr bwMode="auto">
            <a:xfrm>
              <a:off x="4523" y="1805"/>
              <a:ext cx="379" cy="378"/>
            </a:xfrm>
            <a:custGeom>
              <a:avLst/>
              <a:gdLst>
                <a:gd name="T0" fmla="*/ 377 w 379"/>
                <a:gd name="T1" fmla="*/ 151 h 378"/>
                <a:gd name="T2" fmla="*/ 358 w 379"/>
                <a:gd name="T3" fmla="*/ 99 h 378"/>
                <a:gd name="T4" fmla="*/ 324 w 379"/>
                <a:gd name="T5" fmla="*/ 55 h 378"/>
                <a:gd name="T6" fmla="*/ 280 w 379"/>
                <a:gd name="T7" fmla="*/ 23 h 378"/>
                <a:gd name="T8" fmla="*/ 227 w 379"/>
                <a:gd name="T9" fmla="*/ 4 h 378"/>
                <a:gd name="T10" fmla="*/ 171 w 379"/>
                <a:gd name="T11" fmla="*/ 0 h 378"/>
                <a:gd name="T12" fmla="*/ 116 w 379"/>
                <a:gd name="T13" fmla="*/ 15 h 378"/>
                <a:gd name="T14" fmla="*/ 70 w 379"/>
                <a:gd name="T15" fmla="*/ 42 h 378"/>
                <a:gd name="T16" fmla="*/ 32 w 379"/>
                <a:gd name="T17" fmla="*/ 84 h 378"/>
                <a:gd name="T18" fmla="*/ 9 w 379"/>
                <a:gd name="T19" fmla="*/ 132 h 378"/>
                <a:gd name="T20" fmla="*/ 0 w 379"/>
                <a:gd name="T21" fmla="*/ 189 h 378"/>
                <a:gd name="T22" fmla="*/ 9 w 379"/>
                <a:gd name="T23" fmla="*/ 246 h 378"/>
                <a:gd name="T24" fmla="*/ 32 w 379"/>
                <a:gd name="T25" fmla="*/ 296 h 378"/>
                <a:gd name="T26" fmla="*/ 70 w 379"/>
                <a:gd name="T27" fmla="*/ 336 h 378"/>
                <a:gd name="T28" fmla="*/ 116 w 379"/>
                <a:gd name="T29" fmla="*/ 363 h 378"/>
                <a:gd name="T30" fmla="*/ 171 w 379"/>
                <a:gd name="T31" fmla="*/ 378 h 378"/>
                <a:gd name="T32" fmla="*/ 227 w 379"/>
                <a:gd name="T33" fmla="*/ 376 h 378"/>
                <a:gd name="T34" fmla="*/ 280 w 379"/>
                <a:gd name="T35" fmla="*/ 357 h 378"/>
                <a:gd name="T36" fmla="*/ 324 w 379"/>
                <a:gd name="T37" fmla="*/ 323 h 378"/>
                <a:gd name="T38" fmla="*/ 358 w 379"/>
                <a:gd name="T39" fmla="*/ 279 h 378"/>
                <a:gd name="T40" fmla="*/ 377 w 379"/>
                <a:gd name="T41" fmla="*/ 227 h 378"/>
                <a:gd name="T42" fmla="*/ 373 w 379"/>
                <a:gd name="T43" fmla="*/ 189 h 378"/>
                <a:gd name="T44" fmla="*/ 364 w 379"/>
                <a:gd name="T45" fmla="*/ 244 h 378"/>
                <a:gd name="T46" fmla="*/ 341 w 379"/>
                <a:gd name="T47" fmla="*/ 292 h 378"/>
                <a:gd name="T48" fmla="*/ 305 w 379"/>
                <a:gd name="T49" fmla="*/ 330 h 378"/>
                <a:gd name="T50" fmla="*/ 261 w 379"/>
                <a:gd name="T51" fmla="*/ 357 h 378"/>
                <a:gd name="T52" fmla="*/ 209 w 379"/>
                <a:gd name="T53" fmla="*/ 370 h 378"/>
                <a:gd name="T54" fmla="*/ 154 w 379"/>
                <a:gd name="T55" fmla="*/ 368 h 378"/>
                <a:gd name="T56" fmla="*/ 103 w 379"/>
                <a:gd name="T57" fmla="*/ 349 h 378"/>
                <a:gd name="T58" fmla="*/ 61 w 379"/>
                <a:gd name="T59" fmla="*/ 317 h 378"/>
                <a:gd name="T60" fmla="*/ 30 w 379"/>
                <a:gd name="T61" fmla="*/ 275 h 378"/>
                <a:gd name="T62" fmla="*/ 11 w 379"/>
                <a:gd name="T63" fmla="*/ 227 h 378"/>
                <a:gd name="T64" fmla="*/ 9 w 379"/>
                <a:gd name="T65" fmla="*/ 170 h 378"/>
                <a:gd name="T66" fmla="*/ 21 w 379"/>
                <a:gd name="T67" fmla="*/ 118 h 378"/>
                <a:gd name="T68" fmla="*/ 49 w 379"/>
                <a:gd name="T69" fmla="*/ 73 h 378"/>
                <a:gd name="T70" fmla="*/ 89 w 379"/>
                <a:gd name="T71" fmla="*/ 38 h 378"/>
                <a:gd name="T72" fmla="*/ 135 w 379"/>
                <a:gd name="T73" fmla="*/ 15 h 378"/>
                <a:gd name="T74" fmla="*/ 190 w 379"/>
                <a:gd name="T75" fmla="*/ 6 h 378"/>
                <a:gd name="T76" fmla="*/ 244 w 379"/>
                <a:gd name="T77" fmla="*/ 15 h 378"/>
                <a:gd name="T78" fmla="*/ 293 w 379"/>
                <a:gd name="T79" fmla="*/ 38 h 378"/>
                <a:gd name="T80" fmla="*/ 330 w 379"/>
                <a:gd name="T81" fmla="*/ 73 h 378"/>
                <a:gd name="T82" fmla="*/ 358 w 379"/>
                <a:gd name="T83" fmla="*/ 118 h 378"/>
                <a:gd name="T84" fmla="*/ 370 w 379"/>
                <a:gd name="T85" fmla="*/ 170 h 3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9"/>
                <a:gd name="T130" fmla="*/ 0 h 378"/>
                <a:gd name="T131" fmla="*/ 379 w 379"/>
                <a:gd name="T132" fmla="*/ 378 h 3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9" h="378">
                  <a:moveTo>
                    <a:pt x="379" y="189"/>
                  </a:moveTo>
                  <a:lnTo>
                    <a:pt x="379" y="170"/>
                  </a:lnTo>
                  <a:lnTo>
                    <a:pt x="377" y="151"/>
                  </a:lnTo>
                  <a:lnTo>
                    <a:pt x="370" y="132"/>
                  </a:lnTo>
                  <a:lnTo>
                    <a:pt x="364" y="115"/>
                  </a:lnTo>
                  <a:lnTo>
                    <a:pt x="358" y="99"/>
                  </a:lnTo>
                  <a:lnTo>
                    <a:pt x="347" y="84"/>
                  </a:lnTo>
                  <a:lnTo>
                    <a:pt x="337" y="69"/>
                  </a:lnTo>
                  <a:lnTo>
                    <a:pt x="324" y="55"/>
                  </a:lnTo>
                  <a:lnTo>
                    <a:pt x="312" y="42"/>
                  </a:lnTo>
                  <a:lnTo>
                    <a:pt x="297" y="31"/>
                  </a:lnTo>
                  <a:lnTo>
                    <a:pt x="280" y="23"/>
                  </a:lnTo>
                  <a:lnTo>
                    <a:pt x="263" y="15"/>
                  </a:lnTo>
                  <a:lnTo>
                    <a:pt x="246" y="8"/>
                  </a:lnTo>
                  <a:lnTo>
                    <a:pt x="227" y="4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71" y="0"/>
                  </a:lnTo>
                  <a:lnTo>
                    <a:pt x="152" y="4"/>
                  </a:lnTo>
                  <a:lnTo>
                    <a:pt x="133" y="8"/>
                  </a:lnTo>
                  <a:lnTo>
                    <a:pt x="116" y="15"/>
                  </a:lnTo>
                  <a:lnTo>
                    <a:pt x="99" y="23"/>
                  </a:lnTo>
                  <a:lnTo>
                    <a:pt x="84" y="31"/>
                  </a:lnTo>
                  <a:lnTo>
                    <a:pt x="70" y="42"/>
                  </a:lnTo>
                  <a:lnTo>
                    <a:pt x="55" y="55"/>
                  </a:lnTo>
                  <a:lnTo>
                    <a:pt x="42" y="69"/>
                  </a:lnTo>
                  <a:lnTo>
                    <a:pt x="32" y="84"/>
                  </a:lnTo>
                  <a:lnTo>
                    <a:pt x="23" y="99"/>
                  </a:lnTo>
                  <a:lnTo>
                    <a:pt x="15" y="115"/>
                  </a:lnTo>
                  <a:lnTo>
                    <a:pt x="9" y="132"/>
                  </a:lnTo>
                  <a:lnTo>
                    <a:pt x="5" y="151"/>
                  </a:lnTo>
                  <a:lnTo>
                    <a:pt x="0" y="170"/>
                  </a:lnTo>
                  <a:lnTo>
                    <a:pt x="0" y="189"/>
                  </a:lnTo>
                  <a:lnTo>
                    <a:pt x="0" y="208"/>
                  </a:lnTo>
                  <a:lnTo>
                    <a:pt x="5" y="227"/>
                  </a:lnTo>
                  <a:lnTo>
                    <a:pt x="9" y="246"/>
                  </a:lnTo>
                  <a:lnTo>
                    <a:pt x="15" y="263"/>
                  </a:lnTo>
                  <a:lnTo>
                    <a:pt x="23" y="279"/>
                  </a:lnTo>
                  <a:lnTo>
                    <a:pt x="32" y="296"/>
                  </a:lnTo>
                  <a:lnTo>
                    <a:pt x="42" y="311"/>
                  </a:lnTo>
                  <a:lnTo>
                    <a:pt x="55" y="323"/>
                  </a:lnTo>
                  <a:lnTo>
                    <a:pt x="70" y="336"/>
                  </a:lnTo>
                  <a:lnTo>
                    <a:pt x="84" y="347"/>
                  </a:lnTo>
                  <a:lnTo>
                    <a:pt x="99" y="357"/>
                  </a:lnTo>
                  <a:lnTo>
                    <a:pt x="116" y="363"/>
                  </a:lnTo>
                  <a:lnTo>
                    <a:pt x="133" y="370"/>
                  </a:lnTo>
                  <a:lnTo>
                    <a:pt x="152" y="376"/>
                  </a:lnTo>
                  <a:lnTo>
                    <a:pt x="171" y="378"/>
                  </a:lnTo>
                  <a:lnTo>
                    <a:pt x="190" y="378"/>
                  </a:lnTo>
                  <a:lnTo>
                    <a:pt x="209" y="378"/>
                  </a:lnTo>
                  <a:lnTo>
                    <a:pt x="227" y="376"/>
                  </a:lnTo>
                  <a:lnTo>
                    <a:pt x="246" y="370"/>
                  </a:lnTo>
                  <a:lnTo>
                    <a:pt x="263" y="363"/>
                  </a:lnTo>
                  <a:lnTo>
                    <a:pt x="280" y="357"/>
                  </a:lnTo>
                  <a:lnTo>
                    <a:pt x="297" y="347"/>
                  </a:lnTo>
                  <a:lnTo>
                    <a:pt x="312" y="336"/>
                  </a:lnTo>
                  <a:lnTo>
                    <a:pt x="324" y="323"/>
                  </a:lnTo>
                  <a:lnTo>
                    <a:pt x="337" y="311"/>
                  </a:lnTo>
                  <a:lnTo>
                    <a:pt x="347" y="296"/>
                  </a:lnTo>
                  <a:lnTo>
                    <a:pt x="358" y="279"/>
                  </a:lnTo>
                  <a:lnTo>
                    <a:pt x="364" y="263"/>
                  </a:lnTo>
                  <a:lnTo>
                    <a:pt x="370" y="246"/>
                  </a:lnTo>
                  <a:lnTo>
                    <a:pt x="377" y="227"/>
                  </a:lnTo>
                  <a:lnTo>
                    <a:pt x="379" y="208"/>
                  </a:lnTo>
                  <a:lnTo>
                    <a:pt x="379" y="189"/>
                  </a:lnTo>
                  <a:close/>
                  <a:moveTo>
                    <a:pt x="373" y="189"/>
                  </a:moveTo>
                  <a:lnTo>
                    <a:pt x="370" y="208"/>
                  </a:lnTo>
                  <a:lnTo>
                    <a:pt x="368" y="227"/>
                  </a:lnTo>
                  <a:lnTo>
                    <a:pt x="364" y="244"/>
                  </a:lnTo>
                  <a:lnTo>
                    <a:pt x="358" y="260"/>
                  </a:lnTo>
                  <a:lnTo>
                    <a:pt x="349" y="275"/>
                  </a:lnTo>
                  <a:lnTo>
                    <a:pt x="341" y="292"/>
                  </a:lnTo>
                  <a:lnTo>
                    <a:pt x="330" y="305"/>
                  </a:lnTo>
                  <a:lnTo>
                    <a:pt x="318" y="317"/>
                  </a:lnTo>
                  <a:lnTo>
                    <a:pt x="305" y="330"/>
                  </a:lnTo>
                  <a:lnTo>
                    <a:pt x="293" y="340"/>
                  </a:lnTo>
                  <a:lnTo>
                    <a:pt x="276" y="349"/>
                  </a:lnTo>
                  <a:lnTo>
                    <a:pt x="261" y="357"/>
                  </a:lnTo>
                  <a:lnTo>
                    <a:pt x="244" y="363"/>
                  </a:lnTo>
                  <a:lnTo>
                    <a:pt x="227" y="368"/>
                  </a:lnTo>
                  <a:lnTo>
                    <a:pt x="209" y="370"/>
                  </a:lnTo>
                  <a:lnTo>
                    <a:pt x="190" y="372"/>
                  </a:lnTo>
                  <a:lnTo>
                    <a:pt x="171" y="370"/>
                  </a:lnTo>
                  <a:lnTo>
                    <a:pt x="154" y="368"/>
                  </a:lnTo>
                  <a:lnTo>
                    <a:pt x="135" y="363"/>
                  </a:lnTo>
                  <a:lnTo>
                    <a:pt x="118" y="357"/>
                  </a:lnTo>
                  <a:lnTo>
                    <a:pt x="103" y="349"/>
                  </a:lnTo>
                  <a:lnTo>
                    <a:pt x="89" y="340"/>
                  </a:lnTo>
                  <a:lnTo>
                    <a:pt x="74" y="330"/>
                  </a:lnTo>
                  <a:lnTo>
                    <a:pt x="61" y="317"/>
                  </a:lnTo>
                  <a:lnTo>
                    <a:pt x="49" y="305"/>
                  </a:lnTo>
                  <a:lnTo>
                    <a:pt x="38" y="292"/>
                  </a:lnTo>
                  <a:lnTo>
                    <a:pt x="30" y="275"/>
                  </a:lnTo>
                  <a:lnTo>
                    <a:pt x="21" y="260"/>
                  </a:lnTo>
                  <a:lnTo>
                    <a:pt x="15" y="244"/>
                  </a:lnTo>
                  <a:lnTo>
                    <a:pt x="11" y="227"/>
                  </a:lnTo>
                  <a:lnTo>
                    <a:pt x="9" y="208"/>
                  </a:lnTo>
                  <a:lnTo>
                    <a:pt x="7" y="189"/>
                  </a:lnTo>
                  <a:lnTo>
                    <a:pt x="9" y="170"/>
                  </a:lnTo>
                  <a:lnTo>
                    <a:pt x="11" y="153"/>
                  </a:lnTo>
                  <a:lnTo>
                    <a:pt x="15" y="134"/>
                  </a:lnTo>
                  <a:lnTo>
                    <a:pt x="21" y="118"/>
                  </a:lnTo>
                  <a:lnTo>
                    <a:pt x="30" y="103"/>
                  </a:lnTo>
                  <a:lnTo>
                    <a:pt x="38" y="88"/>
                  </a:lnTo>
                  <a:lnTo>
                    <a:pt x="49" y="73"/>
                  </a:lnTo>
                  <a:lnTo>
                    <a:pt x="61" y="61"/>
                  </a:lnTo>
                  <a:lnTo>
                    <a:pt x="74" y="48"/>
                  </a:lnTo>
                  <a:lnTo>
                    <a:pt x="89" y="38"/>
                  </a:lnTo>
                  <a:lnTo>
                    <a:pt x="103" y="29"/>
                  </a:lnTo>
                  <a:lnTo>
                    <a:pt x="118" y="21"/>
                  </a:lnTo>
                  <a:lnTo>
                    <a:pt x="135" y="15"/>
                  </a:lnTo>
                  <a:lnTo>
                    <a:pt x="154" y="10"/>
                  </a:lnTo>
                  <a:lnTo>
                    <a:pt x="171" y="8"/>
                  </a:lnTo>
                  <a:lnTo>
                    <a:pt x="190" y="6"/>
                  </a:lnTo>
                  <a:lnTo>
                    <a:pt x="209" y="8"/>
                  </a:lnTo>
                  <a:lnTo>
                    <a:pt x="227" y="10"/>
                  </a:lnTo>
                  <a:lnTo>
                    <a:pt x="244" y="15"/>
                  </a:lnTo>
                  <a:lnTo>
                    <a:pt x="261" y="21"/>
                  </a:lnTo>
                  <a:lnTo>
                    <a:pt x="276" y="29"/>
                  </a:lnTo>
                  <a:lnTo>
                    <a:pt x="293" y="38"/>
                  </a:lnTo>
                  <a:lnTo>
                    <a:pt x="305" y="48"/>
                  </a:lnTo>
                  <a:lnTo>
                    <a:pt x="318" y="61"/>
                  </a:lnTo>
                  <a:lnTo>
                    <a:pt x="330" y="73"/>
                  </a:lnTo>
                  <a:lnTo>
                    <a:pt x="341" y="88"/>
                  </a:lnTo>
                  <a:lnTo>
                    <a:pt x="349" y="103"/>
                  </a:lnTo>
                  <a:lnTo>
                    <a:pt x="358" y="118"/>
                  </a:lnTo>
                  <a:lnTo>
                    <a:pt x="364" y="134"/>
                  </a:lnTo>
                  <a:lnTo>
                    <a:pt x="368" y="153"/>
                  </a:lnTo>
                  <a:lnTo>
                    <a:pt x="370" y="170"/>
                  </a:lnTo>
                  <a:lnTo>
                    <a:pt x="373" y="189"/>
                  </a:lnTo>
                  <a:close/>
                </a:path>
              </a:pathLst>
            </a:custGeom>
            <a:solidFill>
              <a:srgbClr val="F3E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5" name="Freeform 836"/>
            <p:cNvSpPr>
              <a:spLocks noEditPoints="1"/>
            </p:cNvSpPr>
            <p:nvPr/>
          </p:nvSpPr>
          <p:spPr bwMode="auto">
            <a:xfrm>
              <a:off x="4528" y="1809"/>
              <a:ext cx="372" cy="372"/>
            </a:xfrm>
            <a:custGeom>
              <a:avLst/>
              <a:gdLst>
                <a:gd name="T0" fmla="*/ 368 w 372"/>
                <a:gd name="T1" fmla="*/ 147 h 372"/>
                <a:gd name="T2" fmla="*/ 349 w 372"/>
                <a:gd name="T3" fmla="*/ 97 h 372"/>
                <a:gd name="T4" fmla="*/ 317 w 372"/>
                <a:gd name="T5" fmla="*/ 53 h 372"/>
                <a:gd name="T6" fmla="*/ 273 w 372"/>
                <a:gd name="T7" fmla="*/ 21 h 372"/>
                <a:gd name="T8" fmla="*/ 222 w 372"/>
                <a:gd name="T9" fmla="*/ 2 h 372"/>
                <a:gd name="T10" fmla="*/ 166 w 372"/>
                <a:gd name="T11" fmla="*/ 0 h 372"/>
                <a:gd name="T12" fmla="*/ 113 w 372"/>
                <a:gd name="T13" fmla="*/ 15 h 372"/>
                <a:gd name="T14" fmla="*/ 67 w 372"/>
                <a:gd name="T15" fmla="*/ 42 h 372"/>
                <a:gd name="T16" fmla="*/ 31 w 372"/>
                <a:gd name="T17" fmla="*/ 82 h 372"/>
                <a:gd name="T18" fmla="*/ 8 w 372"/>
                <a:gd name="T19" fmla="*/ 130 h 372"/>
                <a:gd name="T20" fmla="*/ 0 w 372"/>
                <a:gd name="T21" fmla="*/ 185 h 372"/>
                <a:gd name="T22" fmla="*/ 8 w 372"/>
                <a:gd name="T23" fmla="*/ 240 h 372"/>
                <a:gd name="T24" fmla="*/ 31 w 372"/>
                <a:gd name="T25" fmla="*/ 290 h 372"/>
                <a:gd name="T26" fmla="*/ 67 w 372"/>
                <a:gd name="T27" fmla="*/ 328 h 372"/>
                <a:gd name="T28" fmla="*/ 113 w 372"/>
                <a:gd name="T29" fmla="*/ 357 h 372"/>
                <a:gd name="T30" fmla="*/ 166 w 372"/>
                <a:gd name="T31" fmla="*/ 370 h 372"/>
                <a:gd name="T32" fmla="*/ 222 w 372"/>
                <a:gd name="T33" fmla="*/ 368 h 372"/>
                <a:gd name="T34" fmla="*/ 273 w 372"/>
                <a:gd name="T35" fmla="*/ 349 h 372"/>
                <a:gd name="T36" fmla="*/ 317 w 372"/>
                <a:gd name="T37" fmla="*/ 317 h 372"/>
                <a:gd name="T38" fmla="*/ 349 w 372"/>
                <a:gd name="T39" fmla="*/ 273 h 372"/>
                <a:gd name="T40" fmla="*/ 368 w 372"/>
                <a:gd name="T41" fmla="*/ 223 h 372"/>
                <a:gd name="T42" fmla="*/ 363 w 372"/>
                <a:gd name="T43" fmla="*/ 185 h 372"/>
                <a:gd name="T44" fmla="*/ 355 w 372"/>
                <a:gd name="T45" fmla="*/ 238 h 372"/>
                <a:gd name="T46" fmla="*/ 334 w 372"/>
                <a:gd name="T47" fmla="*/ 286 h 372"/>
                <a:gd name="T48" fmla="*/ 298 w 372"/>
                <a:gd name="T49" fmla="*/ 324 h 372"/>
                <a:gd name="T50" fmla="*/ 254 w 372"/>
                <a:gd name="T51" fmla="*/ 349 h 372"/>
                <a:gd name="T52" fmla="*/ 204 w 372"/>
                <a:gd name="T53" fmla="*/ 364 h 372"/>
                <a:gd name="T54" fmla="*/ 149 w 372"/>
                <a:gd name="T55" fmla="*/ 359 h 372"/>
                <a:gd name="T56" fmla="*/ 100 w 372"/>
                <a:gd name="T57" fmla="*/ 343 h 372"/>
                <a:gd name="T58" fmla="*/ 58 w 372"/>
                <a:gd name="T59" fmla="*/ 311 h 372"/>
                <a:gd name="T60" fmla="*/ 27 w 372"/>
                <a:gd name="T61" fmla="*/ 271 h 372"/>
                <a:gd name="T62" fmla="*/ 10 w 372"/>
                <a:gd name="T63" fmla="*/ 221 h 372"/>
                <a:gd name="T64" fmla="*/ 8 w 372"/>
                <a:gd name="T65" fmla="*/ 166 h 372"/>
                <a:gd name="T66" fmla="*/ 21 w 372"/>
                <a:gd name="T67" fmla="*/ 116 h 372"/>
                <a:gd name="T68" fmla="*/ 48 w 372"/>
                <a:gd name="T69" fmla="*/ 72 h 372"/>
                <a:gd name="T70" fmla="*/ 86 w 372"/>
                <a:gd name="T71" fmla="*/ 38 h 372"/>
                <a:gd name="T72" fmla="*/ 132 w 372"/>
                <a:gd name="T73" fmla="*/ 15 h 372"/>
                <a:gd name="T74" fmla="*/ 185 w 372"/>
                <a:gd name="T75" fmla="*/ 6 h 372"/>
                <a:gd name="T76" fmla="*/ 237 w 372"/>
                <a:gd name="T77" fmla="*/ 15 h 372"/>
                <a:gd name="T78" fmla="*/ 286 w 372"/>
                <a:gd name="T79" fmla="*/ 38 h 372"/>
                <a:gd name="T80" fmla="*/ 323 w 372"/>
                <a:gd name="T81" fmla="*/ 72 h 372"/>
                <a:gd name="T82" fmla="*/ 349 w 372"/>
                <a:gd name="T83" fmla="*/ 116 h 372"/>
                <a:gd name="T84" fmla="*/ 363 w 372"/>
                <a:gd name="T85" fmla="*/ 166 h 3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2"/>
                <a:gd name="T130" fmla="*/ 0 h 372"/>
                <a:gd name="T131" fmla="*/ 372 w 372"/>
                <a:gd name="T132" fmla="*/ 372 h 3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2" h="372">
                  <a:moveTo>
                    <a:pt x="372" y="185"/>
                  </a:moveTo>
                  <a:lnTo>
                    <a:pt x="370" y="166"/>
                  </a:lnTo>
                  <a:lnTo>
                    <a:pt x="368" y="147"/>
                  </a:lnTo>
                  <a:lnTo>
                    <a:pt x="363" y="130"/>
                  </a:lnTo>
                  <a:lnTo>
                    <a:pt x="357" y="114"/>
                  </a:lnTo>
                  <a:lnTo>
                    <a:pt x="349" y="97"/>
                  </a:lnTo>
                  <a:lnTo>
                    <a:pt x="340" y="82"/>
                  </a:lnTo>
                  <a:lnTo>
                    <a:pt x="328" y="67"/>
                  </a:lnTo>
                  <a:lnTo>
                    <a:pt x="317" y="53"/>
                  </a:lnTo>
                  <a:lnTo>
                    <a:pt x="302" y="42"/>
                  </a:lnTo>
                  <a:lnTo>
                    <a:pt x="290" y="32"/>
                  </a:lnTo>
                  <a:lnTo>
                    <a:pt x="273" y="21"/>
                  </a:lnTo>
                  <a:lnTo>
                    <a:pt x="258" y="15"/>
                  </a:lnTo>
                  <a:lnTo>
                    <a:pt x="239" y="8"/>
                  </a:lnTo>
                  <a:lnTo>
                    <a:pt x="222" y="2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6" y="0"/>
                  </a:lnTo>
                  <a:lnTo>
                    <a:pt x="147" y="2"/>
                  </a:lnTo>
                  <a:lnTo>
                    <a:pt x="130" y="8"/>
                  </a:lnTo>
                  <a:lnTo>
                    <a:pt x="113" y="15"/>
                  </a:lnTo>
                  <a:lnTo>
                    <a:pt x="96" y="21"/>
                  </a:lnTo>
                  <a:lnTo>
                    <a:pt x="82" y="32"/>
                  </a:lnTo>
                  <a:lnTo>
                    <a:pt x="67" y="42"/>
                  </a:lnTo>
                  <a:lnTo>
                    <a:pt x="54" y="53"/>
                  </a:lnTo>
                  <a:lnTo>
                    <a:pt x="42" y="67"/>
                  </a:lnTo>
                  <a:lnTo>
                    <a:pt x="31" y="82"/>
                  </a:lnTo>
                  <a:lnTo>
                    <a:pt x="21" y="97"/>
                  </a:lnTo>
                  <a:lnTo>
                    <a:pt x="14" y="114"/>
                  </a:lnTo>
                  <a:lnTo>
                    <a:pt x="8" y="130"/>
                  </a:lnTo>
                  <a:lnTo>
                    <a:pt x="2" y="147"/>
                  </a:lnTo>
                  <a:lnTo>
                    <a:pt x="0" y="166"/>
                  </a:lnTo>
                  <a:lnTo>
                    <a:pt x="0" y="185"/>
                  </a:lnTo>
                  <a:lnTo>
                    <a:pt x="0" y="204"/>
                  </a:lnTo>
                  <a:lnTo>
                    <a:pt x="2" y="223"/>
                  </a:lnTo>
                  <a:lnTo>
                    <a:pt x="8" y="240"/>
                  </a:lnTo>
                  <a:lnTo>
                    <a:pt x="14" y="259"/>
                  </a:lnTo>
                  <a:lnTo>
                    <a:pt x="21" y="273"/>
                  </a:lnTo>
                  <a:lnTo>
                    <a:pt x="31" y="290"/>
                  </a:lnTo>
                  <a:lnTo>
                    <a:pt x="42" y="303"/>
                  </a:lnTo>
                  <a:lnTo>
                    <a:pt x="54" y="317"/>
                  </a:lnTo>
                  <a:lnTo>
                    <a:pt x="67" y="328"/>
                  </a:lnTo>
                  <a:lnTo>
                    <a:pt x="82" y="340"/>
                  </a:lnTo>
                  <a:lnTo>
                    <a:pt x="96" y="349"/>
                  </a:lnTo>
                  <a:lnTo>
                    <a:pt x="113" y="357"/>
                  </a:lnTo>
                  <a:lnTo>
                    <a:pt x="130" y="364"/>
                  </a:lnTo>
                  <a:lnTo>
                    <a:pt x="147" y="368"/>
                  </a:lnTo>
                  <a:lnTo>
                    <a:pt x="166" y="370"/>
                  </a:lnTo>
                  <a:lnTo>
                    <a:pt x="185" y="372"/>
                  </a:lnTo>
                  <a:lnTo>
                    <a:pt x="204" y="370"/>
                  </a:lnTo>
                  <a:lnTo>
                    <a:pt x="222" y="368"/>
                  </a:lnTo>
                  <a:lnTo>
                    <a:pt x="239" y="364"/>
                  </a:lnTo>
                  <a:lnTo>
                    <a:pt x="258" y="357"/>
                  </a:lnTo>
                  <a:lnTo>
                    <a:pt x="273" y="349"/>
                  </a:lnTo>
                  <a:lnTo>
                    <a:pt x="290" y="340"/>
                  </a:lnTo>
                  <a:lnTo>
                    <a:pt x="302" y="328"/>
                  </a:lnTo>
                  <a:lnTo>
                    <a:pt x="317" y="317"/>
                  </a:lnTo>
                  <a:lnTo>
                    <a:pt x="328" y="303"/>
                  </a:lnTo>
                  <a:lnTo>
                    <a:pt x="340" y="290"/>
                  </a:lnTo>
                  <a:lnTo>
                    <a:pt x="349" y="273"/>
                  </a:lnTo>
                  <a:lnTo>
                    <a:pt x="357" y="259"/>
                  </a:lnTo>
                  <a:lnTo>
                    <a:pt x="363" y="240"/>
                  </a:lnTo>
                  <a:lnTo>
                    <a:pt x="368" y="223"/>
                  </a:lnTo>
                  <a:lnTo>
                    <a:pt x="370" y="204"/>
                  </a:lnTo>
                  <a:lnTo>
                    <a:pt x="372" y="185"/>
                  </a:lnTo>
                  <a:close/>
                  <a:moveTo>
                    <a:pt x="363" y="185"/>
                  </a:moveTo>
                  <a:lnTo>
                    <a:pt x="363" y="204"/>
                  </a:lnTo>
                  <a:lnTo>
                    <a:pt x="359" y="221"/>
                  </a:lnTo>
                  <a:lnTo>
                    <a:pt x="355" y="238"/>
                  </a:lnTo>
                  <a:lnTo>
                    <a:pt x="349" y="254"/>
                  </a:lnTo>
                  <a:lnTo>
                    <a:pt x="342" y="271"/>
                  </a:lnTo>
                  <a:lnTo>
                    <a:pt x="334" y="286"/>
                  </a:lnTo>
                  <a:lnTo>
                    <a:pt x="323" y="298"/>
                  </a:lnTo>
                  <a:lnTo>
                    <a:pt x="311" y="311"/>
                  </a:lnTo>
                  <a:lnTo>
                    <a:pt x="298" y="324"/>
                  </a:lnTo>
                  <a:lnTo>
                    <a:pt x="286" y="334"/>
                  </a:lnTo>
                  <a:lnTo>
                    <a:pt x="271" y="343"/>
                  </a:lnTo>
                  <a:lnTo>
                    <a:pt x="254" y="349"/>
                  </a:lnTo>
                  <a:lnTo>
                    <a:pt x="237" y="355"/>
                  </a:lnTo>
                  <a:lnTo>
                    <a:pt x="220" y="359"/>
                  </a:lnTo>
                  <a:lnTo>
                    <a:pt x="204" y="364"/>
                  </a:lnTo>
                  <a:lnTo>
                    <a:pt x="185" y="364"/>
                  </a:lnTo>
                  <a:lnTo>
                    <a:pt x="166" y="364"/>
                  </a:lnTo>
                  <a:lnTo>
                    <a:pt x="149" y="359"/>
                  </a:lnTo>
                  <a:lnTo>
                    <a:pt x="132" y="355"/>
                  </a:lnTo>
                  <a:lnTo>
                    <a:pt x="115" y="349"/>
                  </a:lnTo>
                  <a:lnTo>
                    <a:pt x="100" y="343"/>
                  </a:lnTo>
                  <a:lnTo>
                    <a:pt x="86" y="334"/>
                  </a:lnTo>
                  <a:lnTo>
                    <a:pt x="71" y="324"/>
                  </a:lnTo>
                  <a:lnTo>
                    <a:pt x="58" y="311"/>
                  </a:lnTo>
                  <a:lnTo>
                    <a:pt x="48" y="298"/>
                  </a:lnTo>
                  <a:lnTo>
                    <a:pt x="37" y="286"/>
                  </a:lnTo>
                  <a:lnTo>
                    <a:pt x="27" y="271"/>
                  </a:lnTo>
                  <a:lnTo>
                    <a:pt x="21" y="254"/>
                  </a:lnTo>
                  <a:lnTo>
                    <a:pt x="14" y="238"/>
                  </a:lnTo>
                  <a:lnTo>
                    <a:pt x="10" y="221"/>
                  </a:lnTo>
                  <a:lnTo>
                    <a:pt x="8" y="204"/>
                  </a:lnTo>
                  <a:lnTo>
                    <a:pt x="6" y="185"/>
                  </a:lnTo>
                  <a:lnTo>
                    <a:pt x="8" y="166"/>
                  </a:lnTo>
                  <a:lnTo>
                    <a:pt x="10" y="149"/>
                  </a:lnTo>
                  <a:lnTo>
                    <a:pt x="14" y="132"/>
                  </a:lnTo>
                  <a:lnTo>
                    <a:pt x="21" y="116"/>
                  </a:lnTo>
                  <a:lnTo>
                    <a:pt x="27" y="101"/>
                  </a:lnTo>
                  <a:lnTo>
                    <a:pt x="37" y="86"/>
                  </a:lnTo>
                  <a:lnTo>
                    <a:pt x="48" y="72"/>
                  </a:lnTo>
                  <a:lnTo>
                    <a:pt x="58" y="59"/>
                  </a:lnTo>
                  <a:lnTo>
                    <a:pt x="71" y="48"/>
                  </a:lnTo>
                  <a:lnTo>
                    <a:pt x="86" y="38"/>
                  </a:lnTo>
                  <a:lnTo>
                    <a:pt x="100" y="27"/>
                  </a:lnTo>
                  <a:lnTo>
                    <a:pt x="115" y="21"/>
                  </a:lnTo>
                  <a:lnTo>
                    <a:pt x="132" y="15"/>
                  </a:lnTo>
                  <a:lnTo>
                    <a:pt x="149" y="11"/>
                  </a:lnTo>
                  <a:lnTo>
                    <a:pt x="166" y="8"/>
                  </a:lnTo>
                  <a:lnTo>
                    <a:pt x="185" y="6"/>
                  </a:lnTo>
                  <a:lnTo>
                    <a:pt x="204" y="8"/>
                  </a:lnTo>
                  <a:lnTo>
                    <a:pt x="220" y="11"/>
                  </a:lnTo>
                  <a:lnTo>
                    <a:pt x="237" y="15"/>
                  </a:lnTo>
                  <a:lnTo>
                    <a:pt x="254" y="21"/>
                  </a:lnTo>
                  <a:lnTo>
                    <a:pt x="271" y="27"/>
                  </a:lnTo>
                  <a:lnTo>
                    <a:pt x="286" y="38"/>
                  </a:lnTo>
                  <a:lnTo>
                    <a:pt x="298" y="48"/>
                  </a:lnTo>
                  <a:lnTo>
                    <a:pt x="311" y="59"/>
                  </a:lnTo>
                  <a:lnTo>
                    <a:pt x="323" y="72"/>
                  </a:lnTo>
                  <a:lnTo>
                    <a:pt x="334" y="86"/>
                  </a:lnTo>
                  <a:lnTo>
                    <a:pt x="342" y="101"/>
                  </a:lnTo>
                  <a:lnTo>
                    <a:pt x="349" y="116"/>
                  </a:lnTo>
                  <a:lnTo>
                    <a:pt x="355" y="132"/>
                  </a:lnTo>
                  <a:lnTo>
                    <a:pt x="359" y="149"/>
                  </a:lnTo>
                  <a:lnTo>
                    <a:pt x="363" y="166"/>
                  </a:lnTo>
                  <a:lnTo>
                    <a:pt x="363" y="185"/>
                  </a:lnTo>
                  <a:close/>
                </a:path>
              </a:pathLst>
            </a:custGeom>
            <a:solidFill>
              <a:srgbClr val="F3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6" name="Freeform 837"/>
            <p:cNvSpPr>
              <a:spLocks noEditPoints="1"/>
            </p:cNvSpPr>
            <p:nvPr/>
          </p:nvSpPr>
          <p:spPr bwMode="auto">
            <a:xfrm>
              <a:off x="4530" y="1811"/>
              <a:ext cx="366" cy="366"/>
            </a:xfrm>
            <a:custGeom>
              <a:avLst/>
              <a:gdLst>
                <a:gd name="T0" fmla="*/ 361 w 366"/>
                <a:gd name="T1" fmla="*/ 147 h 366"/>
                <a:gd name="T2" fmla="*/ 342 w 366"/>
                <a:gd name="T3" fmla="*/ 97 h 366"/>
                <a:gd name="T4" fmla="*/ 311 w 366"/>
                <a:gd name="T5" fmla="*/ 55 h 366"/>
                <a:gd name="T6" fmla="*/ 269 w 366"/>
                <a:gd name="T7" fmla="*/ 23 h 366"/>
                <a:gd name="T8" fmla="*/ 220 w 366"/>
                <a:gd name="T9" fmla="*/ 4 h 366"/>
                <a:gd name="T10" fmla="*/ 164 w 366"/>
                <a:gd name="T11" fmla="*/ 2 h 366"/>
                <a:gd name="T12" fmla="*/ 111 w 366"/>
                <a:gd name="T13" fmla="*/ 15 h 366"/>
                <a:gd name="T14" fmla="*/ 67 w 366"/>
                <a:gd name="T15" fmla="*/ 42 h 366"/>
                <a:gd name="T16" fmla="*/ 31 w 366"/>
                <a:gd name="T17" fmla="*/ 82 h 366"/>
                <a:gd name="T18" fmla="*/ 8 w 366"/>
                <a:gd name="T19" fmla="*/ 128 h 366"/>
                <a:gd name="T20" fmla="*/ 0 w 366"/>
                <a:gd name="T21" fmla="*/ 183 h 366"/>
                <a:gd name="T22" fmla="*/ 8 w 366"/>
                <a:gd name="T23" fmla="*/ 238 h 366"/>
                <a:gd name="T24" fmla="*/ 31 w 366"/>
                <a:gd name="T25" fmla="*/ 286 h 366"/>
                <a:gd name="T26" fmla="*/ 67 w 366"/>
                <a:gd name="T27" fmla="*/ 324 h 366"/>
                <a:gd name="T28" fmla="*/ 111 w 366"/>
                <a:gd name="T29" fmla="*/ 351 h 366"/>
                <a:gd name="T30" fmla="*/ 164 w 366"/>
                <a:gd name="T31" fmla="*/ 364 h 366"/>
                <a:gd name="T32" fmla="*/ 220 w 366"/>
                <a:gd name="T33" fmla="*/ 362 h 366"/>
                <a:gd name="T34" fmla="*/ 269 w 366"/>
                <a:gd name="T35" fmla="*/ 343 h 366"/>
                <a:gd name="T36" fmla="*/ 311 w 366"/>
                <a:gd name="T37" fmla="*/ 311 h 366"/>
                <a:gd name="T38" fmla="*/ 342 w 366"/>
                <a:gd name="T39" fmla="*/ 269 h 366"/>
                <a:gd name="T40" fmla="*/ 361 w 366"/>
                <a:gd name="T41" fmla="*/ 221 h 366"/>
                <a:gd name="T42" fmla="*/ 357 w 366"/>
                <a:gd name="T43" fmla="*/ 183 h 366"/>
                <a:gd name="T44" fmla="*/ 351 w 366"/>
                <a:gd name="T45" fmla="*/ 236 h 366"/>
                <a:gd name="T46" fmla="*/ 328 w 366"/>
                <a:gd name="T47" fmla="*/ 282 h 366"/>
                <a:gd name="T48" fmla="*/ 294 w 366"/>
                <a:gd name="T49" fmla="*/ 317 h 366"/>
                <a:gd name="T50" fmla="*/ 250 w 366"/>
                <a:gd name="T51" fmla="*/ 345 h 366"/>
                <a:gd name="T52" fmla="*/ 202 w 366"/>
                <a:gd name="T53" fmla="*/ 357 h 366"/>
                <a:gd name="T54" fmla="*/ 147 w 366"/>
                <a:gd name="T55" fmla="*/ 355 h 366"/>
                <a:gd name="T56" fmla="*/ 101 w 366"/>
                <a:gd name="T57" fmla="*/ 336 h 366"/>
                <a:gd name="T58" fmla="*/ 59 w 366"/>
                <a:gd name="T59" fmla="*/ 307 h 366"/>
                <a:gd name="T60" fmla="*/ 29 w 366"/>
                <a:gd name="T61" fmla="*/ 267 h 366"/>
                <a:gd name="T62" fmla="*/ 12 w 366"/>
                <a:gd name="T63" fmla="*/ 219 h 366"/>
                <a:gd name="T64" fmla="*/ 8 w 366"/>
                <a:gd name="T65" fmla="*/ 166 h 366"/>
                <a:gd name="T66" fmla="*/ 23 w 366"/>
                <a:gd name="T67" fmla="*/ 116 h 366"/>
                <a:gd name="T68" fmla="*/ 48 w 366"/>
                <a:gd name="T69" fmla="*/ 72 h 366"/>
                <a:gd name="T70" fmla="*/ 86 w 366"/>
                <a:gd name="T71" fmla="*/ 38 h 366"/>
                <a:gd name="T72" fmla="*/ 130 w 366"/>
                <a:gd name="T73" fmla="*/ 17 h 366"/>
                <a:gd name="T74" fmla="*/ 183 w 366"/>
                <a:gd name="T75" fmla="*/ 9 h 366"/>
                <a:gd name="T76" fmla="*/ 235 w 366"/>
                <a:gd name="T77" fmla="*/ 17 h 366"/>
                <a:gd name="T78" fmla="*/ 281 w 366"/>
                <a:gd name="T79" fmla="*/ 38 h 366"/>
                <a:gd name="T80" fmla="*/ 317 w 366"/>
                <a:gd name="T81" fmla="*/ 72 h 366"/>
                <a:gd name="T82" fmla="*/ 345 w 366"/>
                <a:gd name="T83" fmla="*/ 116 h 366"/>
                <a:gd name="T84" fmla="*/ 357 w 366"/>
                <a:gd name="T85" fmla="*/ 166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66"/>
                <a:gd name="T130" fmla="*/ 0 h 366"/>
                <a:gd name="T131" fmla="*/ 366 w 366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66" h="366">
                  <a:moveTo>
                    <a:pt x="366" y="183"/>
                  </a:moveTo>
                  <a:lnTo>
                    <a:pt x="363" y="164"/>
                  </a:lnTo>
                  <a:lnTo>
                    <a:pt x="361" y="147"/>
                  </a:lnTo>
                  <a:lnTo>
                    <a:pt x="357" y="128"/>
                  </a:lnTo>
                  <a:lnTo>
                    <a:pt x="351" y="112"/>
                  </a:lnTo>
                  <a:lnTo>
                    <a:pt x="342" y="97"/>
                  </a:lnTo>
                  <a:lnTo>
                    <a:pt x="334" y="82"/>
                  </a:lnTo>
                  <a:lnTo>
                    <a:pt x="323" y="67"/>
                  </a:lnTo>
                  <a:lnTo>
                    <a:pt x="311" y="55"/>
                  </a:lnTo>
                  <a:lnTo>
                    <a:pt x="298" y="42"/>
                  </a:lnTo>
                  <a:lnTo>
                    <a:pt x="286" y="32"/>
                  </a:lnTo>
                  <a:lnTo>
                    <a:pt x="269" y="23"/>
                  </a:lnTo>
                  <a:lnTo>
                    <a:pt x="254" y="15"/>
                  </a:lnTo>
                  <a:lnTo>
                    <a:pt x="237" y="9"/>
                  </a:lnTo>
                  <a:lnTo>
                    <a:pt x="220" y="4"/>
                  </a:lnTo>
                  <a:lnTo>
                    <a:pt x="202" y="2"/>
                  </a:lnTo>
                  <a:lnTo>
                    <a:pt x="183" y="0"/>
                  </a:lnTo>
                  <a:lnTo>
                    <a:pt x="164" y="2"/>
                  </a:lnTo>
                  <a:lnTo>
                    <a:pt x="147" y="4"/>
                  </a:lnTo>
                  <a:lnTo>
                    <a:pt x="128" y="9"/>
                  </a:lnTo>
                  <a:lnTo>
                    <a:pt x="111" y="15"/>
                  </a:lnTo>
                  <a:lnTo>
                    <a:pt x="96" y="23"/>
                  </a:lnTo>
                  <a:lnTo>
                    <a:pt x="82" y="32"/>
                  </a:lnTo>
                  <a:lnTo>
                    <a:pt x="67" y="42"/>
                  </a:lnTo>
                  <a:lnTo>
                    <a:pt x="54" y="55"/>
                  </a:lnTo>
                  <a:lnTo>
                    <a:pt x="42" y="67"/>
                  </a:lnTo>
                  <a:lnTo>
                    <a:pt x="31" y="82"/>
                  </a:lnTo>
                  <a:lnTo>
                    <a:pt x="23" y="97"/>
                  </a:lnTo>
                  <a:lnTo>
                    <a:pt x="14" y="112"/>
                  </a:lnTo>
                  <a:lnTo>
                    <a:pt x="8" y="128"/>
                  </a:lnTo>
                  <a:lnTo>
                    <a:pt x="4" y="147"/>
                  </a:lnTo>
                  <a:lnTo>
                    <a:pt x="2" y="164"/>
                  </a:lnTo>
                  <a:lnTo>
                    <a:pt x="0" y="183"/>
                  </a:lnTo>
                  <a:lnTo>
                    <a:pt x="2" y="202"/>
                  </a:lnTo>
                  <a:lnTo>
                    <a:pt x="4" y="221"/>
                  </a:lnTo>
                  <a:lnTo>
                    <a:pt x="8" y="238"/>
                  </a:lnTo>
                  <a:lnTo>
                    <a:pt x="14" y="254"/>
                  </a:lnTo>
                  <a:lnTo>
                    <a:pt x="23" y="269"/>
                  </a:lnTo>
                  <a:lnTo>
                    <a:pt x="31" y="286"/>
                  </a:lnTo>
                  <a:lnTo>
                    <a:pt x="42" y="299"/>
                  </a:lnTo>
                  <a:lnTo>
                    <a:pt x="54" y="311"/>
                  </a:lnTo>
                  <a:lnTo>
                    <a:pt x="67" y="324"/>
                  </a:lnTo>
                  <a:lnTo>
                    <a:pt x="82" y="334"/>
                  </a:lnTo>
                  <a:lnTo>
                    <a:pt x="96" y="343"/>
                  </a:lnTo>
                  <a:lnTo>
                    <a:pt x="111" y="351"/>
                  </a:lnTo>
                  <a:lnTo>
                    <a:pt x="128" y="357"/>
                  </a:lnTo>
                  <a:lnTo>
                    <a:pt x="147" y="362"/>
                  </a:lnTo>
                  <a:lnTo>
                    <a:pt x="164" y="364"/>
                  </a:lnTo>
                  <a:lnTo>
                    <a:pt x="183" y="366"/>
                  </a:lnTo>
                  <a:lnTo>
                    <a:pt x="202" y="364"/>
                  </a:lnTo>
                  <a:lnTo>
                    <a:pt x="220" y="362"/>
                  </a:lnTo>
                  <a:lnTo>
                    <a:pt x="237" y="357"/>
                  </a:lnTo>
                  <a:lnTo>
                    <a:pt x="254" y="351"/>
                  </a:lnTo>
                  <a:lnTo>
                    <a:pt x="269" y="343"/>
                  </a:lnTo>
                  <a:lnTo>
                    <a:pt x="286" y="334"/>
                  </a:lnTo>
                  <a:lnTo>
                    <a:pt x="298" y="324"/>
                  </a:lnTo>
                  <a:lnTo>
                    <a:pt x="311" y="311"/>
                  </a:lnTo>
                  <a:lnTo>
                    <a:pt x="323" y="299"/>
                  </a:lnTo>
                  <a:lnTo>
                    <a:pt x="334" y="286"/>
                  </a:lnTo>
                  <a:lnTo>
                    <a:pt x="342" y="269"/>
                  </a:lnTo>
                  <a:lnTo>
                    <a:pt x="351" y="254"/>
                  </a:lnTo>
                  <a:lnTo>
                    <a:pt x="357" y="238"/>
                  </a:lnTo>
                  <a:lnTo>
                    <a:pt x="361" y="221"/>
                  </a:lnTo>
                  <a:lnTo>
                    <a:pt x="363" y="202"/>
                  </a:lnTo>
                  <a:lnTo>
                    <a:pt x="366" y="183"/>
                  </a:lnTo>
                  <a:close/>
                  <a:moveTo>
                    <a:pt x="357" y="183"/>
                  </a:moveTo>
                  <a:lnTo>
                    <a:pt x="357" y="202"/>
                  </a:lnTo>
                  <a:lnTo>
                    <a:pt x="355" y="219"/>
                  </a:lnTo>
                  <a:lnTo>
                    <a:pt x="351" y="236"/>
                  </a:lnTo>
                  <a:lnTo>
                    <a:pt x="345" y="250"/>
                  </a:lnTo>
                  <a:lnTo>
                    <a:pt x="336" y="267"/>
                  </a:lnTo>
                  <a:lnTo>
                    <a:pt x="328" y="282"/>
                  </a:lnTo>
                  <a:lnTo>
                    <a:pt x="317" y="294"/>
                  </a:lnTo>
                  <a:lnTo>
                    <a:pt x="307" y="307"/>
                  </a:lnTo>
                  <a:lnTo>
                    <a:pt x="294" y="317"/>
                  </a:lnTo>
                  <a:lnTo>
                    <a:pt x="281" y="328"/>
                  </a:lnTo>
                  <a:lnTo>
                    <a:pt x="267" y="336"/>
                  </a:lnTo>
                  <a:lnTo>
                    <a:pt x="250" y="345"/>
                  </a:lnTo>
                  <a:lnTo>
                    <a:pt x="235" y="349"/>
                  </a:lnTo>
                  <a:lnTo>
                    <a:pt x="218" y="355"/>
                  </a:lnTo>
                  <a:lnTo>
                    <a:pt x="202" y="357"/>
                  </a:lnTo>
                  <a:lnTo>
                    <a:pt x="183" y="357"/>
                  </a:lnTo>
                  <a:lnTo>
                    <a:pt x="166" y="357"/>
                  </a:lnTo>
                  <a:lnTo>
                    <a:pt x="147" y="355"/>
                  </a:lnTo>
                  <a:lnTo>
                    <a:pt x="130" y="349"/>
                  </a:lnTo>
                  <a:lnTo>
                    <a:pt x="115" y="345"/>
                  </a:lnTo>
                  <a:lnTo>
                    <a:pt x="101" y="336"/>
                  </a:lnTo>
                  <a:lnTo>
                    <a:pt x="86" y="328"/>
                  </a:lnTo>
                  <a:lnTo>
                    <a:pt x="71" y="317"/>
                  </a:lnTo>
                  <a:lnTo>
                    <a:pt x="59" y="307"/>
                  </a:lnTo>
                  <a:lnTo>
                    <a:pt x="48" y="294"/>
                  </a:lnTo>
                  <a:lnTo>
                    <a:pt x="38" y="282"/>
                  </a:lnTo>
                  <a:lnTo>
                    <a:pt x="29" y="267"/>
                  </a:lnTo>
                  <a:lnTo>
                    <a:pt x="23" y="250"/>
                  </a:lnTo>
                  <a:lnTo>
                    <a:pt x="16" y="236"/>
                  </a:lnTo>
                  <a:lnTo>
                    <a:pt x="12" y="219"/>
                  </a:lnTo>
                  <a:lnTo>
                    <a:pt x="8" y="202"/>
                  </a:lnTo>
                  <a:lnTo>
                    <a:pt x="8" y="183"/>
                  </a:lnTo>
                  <a:lnTo>
                    <a:pt x="8" y="166"/>
                  </a:lnTo>
                  <a:lnTo>
                    <a:pt x="12" y="147"/>
                  </a:lnTo>
                  <a:lnTo>
                    <a:pt x="16" y="130"/>
                  </a:lnTo>
                  <a:lnTo>
                    <a:pt x="23" y="116"/>
                  </a:lnTo>
                  <a:lnTo>
                    <a:pt x="29" y="99"/>
                  </a:lnTo>
                  <a:lnTo>
                    <a:pt x="38" y="86"/>
                  </a:lnTo>
                  <a:lnTo>
                    <a:pt x="48" y="72"/>
                  </a:lnTo>
                  <a:lnTo>
                    <a:pt x="59" y="59"/>
                  </a:lnTo>
                  <a:lnTo>
                    <a:pt x="71" y="49"/>
                  </a:lnTo>
                  <a:lnTo>
                    <a:pt x="86" y="38"/>
                  </a:lnTo>
                  <a:lnTo>
                    <a:pt x="101" y="30"/>
                  </a:lnTo>
                  <a:lnTo>
                    <a:pt x="115" y="23"/>
                  </a:lnTo>
                  <a:lnTo>
                    <a:pt x="130" y="17"/>
                  </a:lnTo>
                  <a:lnTo>
                    <a:pt x="147" y="13"/>
                  </a:lnTo>
                  <a:lnTo>
                    <a:pt x="166" y="9"/>
                  </a:lnTo>
                  <a:lnTo>
                    <a:pt x="183" y="9"/>
                  </a:lnTo>
                  <a:lnTo>
                    <a:pt x="202" y="9"/>
                  </a:lnTo>
                  <a:lnTo>
                    <a:pt x="218" y="13"/>
                  </a:lnTo>
                  <a:lnTo>
                    <a:pt x="235" y="17"/>
                  </a:lnTo>
                  <a:lnTo>
                    <a:pt x="250" y="23"/>
                  </a:lnTo>
                  <a:lnTo>
                    <a:pt x="267" y="30"/>
                  </a:lnTo>
                  <a:lnTo>
                    <a:pt x="281" y="38"/>
                  </a:lnTo>
                  <a:lnTo>
                    <a:pt x="294" y="49"/>
                  </a:lnTo>
                  <a:lnTo>
                    <a:pt x="307" y="59"/>
                  </a:lnTo>
                  <a:lnTo>
                    <a:pt x="317" y="72"/>
                  </a:lnTo>
                  <a:lnTo>
                    <a:pt x="328" y="86"/>
                  </a:lnTo>
                  <a:lnTo>
                    <a:pt x="336" y="99"/>
                  </a:lnTo>
                  <a:lnTo>
                    <a:pt x="345" y="116"/>
                  </a:lnTo>
                  <a:lnTo>
                    <a:pt x="351" y="130"/>
                  </a:lnTo>
                  <a:lnTo>
                    <a:pt x="355" y="147"/>
                  </a:lnTo>
                  <a:lnTo>
                    <a:pt x="357" y="166"/>
                  </a:lnTo>
                  <a:lnTo>
                    <a:pt x="357" y="183"/>
                  </a:lnTo>
                  <a:close/>
                </a:path>
              </a:pathLst>
            </a:custGeom>
            <a:solidFill>
              <a:srgbClr val="F4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7" name="Freeform 838"/>
            <p:cNvSpPr>
              <a:spLocks noEditPoints="1"/>
            </p:cNvSpPr>
            <p:nvPr/>
          </p:nvSpPr>
          <p:spPr bwMode="auto">
            <a:xfrm>
              <a:off x="4534" y="1815"/>
              <a:ext cx="357" cy="358"/>
            </a:xfrm>
            <a:custGeom>
              <a:avLst/>
              <a:gdLst>
                <a:gd name="T0" fmla="*/ 353 w 357"/>
                <a:gd name="T1" fmla="*/ 143 h 358"/>
                <a:gd name="T2" fmla="*/ 336 w 357"/>
                <a:gd name="T3" fmla="*/ 95 h 358"/>
                <a:gd name="T4" fmla="*/ 305 w 357"/>
                <a:gd name="T5" fmla="*/ 53 h 358"/>
                <a:gd name="T6" fmla="*/ 265 w 357"/>
                <a:gd name="T7" fmla="*/ 21 h 358"/>
                <a:gd name="T8" fmla="*/ 214 w 357"/>
                <a:gd name="T9" fmla="*/ 5 h 358"/>
                <a:gd name="T10" fmla="*/ 160 w 357"/>
                <a:gd name="T11" fmla="*/ 2 h 358"/>
                <a:gd name="T12" fmla="*/ 109 w 357"/>
                <a:gd name="T13" fmla="*/ 15 h 358"/>
                <a:gd name="T14" fmla="*/ 65 w 357"/>
                <a:gd name="T15" fmla="*/ 42 h 358"/>
                <a:gd name="T16" fmla="*/ 31 w 357"/>
                <a:gd name="T17" fmla="*/ 80 h 358"/>
                <a:gd name="T18" fmla="*/ 8 w 357"/>
                <a:gd name="T19" fmla="*/ 126 h 358"/>
                <a:gd name="T20" fmla="*/ 0 w 357"/>
                <a:gd name="T21" fmla="*/ 179 h 358"/>
                <a:gd name="T22" fmla="*/ 8 w 357"/>
                <a:gd name="T23" fmla="*/ 232 h 358"/>
                <a:gd name="T24" fmla="*/ 31 w 357"/>
                <a:gd name="T25" fmla="*/ 280 h 358"/>
                <a:gd name="T26" fmla="*/ 65 w 357"/>
                <a:gd name="T27" fmla="*/ 318 h 358"/>
                <a:gd name="T28" fmla="*/ 109 w 357"/>
                <a:gd name="T29" fmla="*/ 343 h 358"/>
                <a:gd name="T30" fmla="*/ 160 w 357"/>
                <a:gd name="T31" fmla="*/ 358 h 358"/>
                <a:gd name="T32" fmla="*/ 214 w 357"/>
                <a:gd name="T33" fmla="*/ 353 h 358"/>
                <a:gd name="T34" fmla="*/ 265 w 357"/>
                <a:gd name="T35" fmla="*/ 337 h 358"/>
                <a:gd name="T36" fmla="*/ 305 w 357"/>
                <a:gd name="T37" fmla="*/ 305 h 358"/>
                <a:gd name="T38" fmla="*/ 336 w 357"/>
                <a:gd name="T39" fmla="*/ 265 h 358"/>
                <a:gd name="T40" fmla="*/ 353 w 357"/>
                <a:gd name="T41" fmla="*/ 215 h 358"/>
                <a:gd name="T42" fmla="*/ 349 w 357"/>
                <a:gd name="T43" fmla="*/ 179 h 358"/>
                <a:gd name="T44" fmla="*/ 343 w 357"/>
                <a:gd name="T45" fmla="*/ 229 h 358"/>
                <a:gd name="T46" fmla="*/ 322 w 357"/>
                <a:gd name="T47" fmla="*/ 276 h 358"/>
                <a:gd name="T48" fmla="*/ 288 w 357"/>
                <a:gd name="T49" fmla="*/ 311 h 358"/>
                <a:gd name="T50" fmla="*/ 246 w 357"/>
                <a:gd name="T51" fmla="*/ 337 h 358"/>
                <a:gd name="T52" fmla="*/ 195 w 357"/>
                <a:gd name="T53" fmla="*/ 349 h 358"/>
                <a:gd name="T54" fmla="*/ 145 w 357"/>
                <a:gd name="T55" fmla="*/ 347 h 358"/>
                <a:gd name="T56" fmla="*/ 97 w 357"/>
                <a:gd name="T57" fmla="*/ 330 h 358"/>
                <a:gd name="T58" fmla="*/ 59 w 357"/>
                <a:gd name="T59" fmla="*/ 301 h 358"/>
                <a:gd name="T60" fmla="*/ 29 w 357"/>
                <a:gd name="T61" fmla="*/ 261 h 358"/>
                <a:gd name="T62" fmla="*/ 10 w 357"/>
                <a:gd name="T63" fmla="*/ 213 h 358"/>
                <a:gd name="T64" fmla="*/ 8 w 357"/>
                <a:gd name="T65" fmla="*/ 162 h 358"/>
                <a:gd name="T66" fmla="*/ 21 w 357"/>
                <a:gd name="T67" fmla="*/ 112 h 358"/>
                <a:gd name="T68" fmla="*/ 46 w 357"/>
                <a:gd name="T69" fmla="*/ 70 h 358"/>
                <a:gd name="T70" fmla="*/ 84 w 357"/>
                <a:gd name="T71" fmla="*/ 38 h 358"/>
                <a:gd name="T72" fmla="*/ 128 w 357"/>
                <a:gd name="T73" fmla="*/ 15 h 358"/>
                <a:gd name="T74" fmla="*/ 179 w 357"/>
                <a:gd name="T75" fmla="*/ 9 h 358"/>
                <a:gd name="T76" fmla="*/ 229 w 357"/>
                <a:gd name="T77" fmla="*/ 15 h 358"/>
                <a:gd name="T78" fmla="*/ 275 w 357"/>
                <a:gd name="T79" fmla="*/ 38 h 358"/>
                <a:gd name="T80" fmla="*/ 311 w 357"/>
                <a:gd name="T81" fmla="*/ 70 h 358"/>
                <a:gd name="T82" fmla="*/ 336 w 357"/>
                <a:gd name="T83" fmla="*/ 112 h 358"/>
                <a:gd name="T84" fmla="*/ 349 w 357"/>
                <a:gd name="T85" fmla="*/ 162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7"/>
                <a:gd name="T130" fmla="*/ 0 h 358"/>
                <a:gd name="T131" fmla="*/ 357 w 357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7" h="358">
                  <a:moveTo>
                    <a:pt x="357" y="179"/>
                  </a:moveTo>
                  <a:lnTo>
                    <a:pt x="357" y="160"/>
                  </a:lnTo>
                  <a:lnTo>
                    <a:pt x="353" y="143"/>
                  </a:lnTo>
                  <a:lnTo>
                    <a:pt x="349" y="126"/>
                  </a:lnTo>
                  <a:lnTo>
                    <a:pt x="343" y="110"/>
                  </a:lnTo>
                  <a:lnTo>
                    <a:pt x="336" y="95"/>
                  </a:lnTo>
                  <a:lnTo>
                    <a:pt x="328" y="80"/>
                  </a:lnTo>
                  <a:lnTo>
                    <a:pt x="317" y="66"/>
                  </a:lnTo>
                  <a:lnTo>
                    <a:pt x="305" y="53"/>
                  </a:lnTo>
                  <a:lnTo>
                    <a:pt x="292" y="42"/>
                  </a:lnTo>
                  <a:lnTo>
                    <a:pt x="280" y="32"/>
                  </a:lnTo>
                  <a:lnTo>
                    <a:pt x="265" y="21"/>
                  </a:lnTo>
                  <a:lnTo>
                    <a:pt x="248" y="15"/>
                  </a:lnTo>
                  <a:lnTo>
                    <a:pt x="231" y="9"/>
                  </a:lnTo>
                  <a:lnTo>
                    <a:pt x="214" y="5"/>
                  </a:lnTo>
                  <a:lnTo>
                    <a:pt x="198" y="2"/>
                  </a:lnTo>
                  <a:lnTo>
                    <a:pt x="179" y="0"/>
                  </a:lnTo>
                  <a:lnTo>
                    <a:pt x="160" y="2"/>
                  </a:lnTo>
                  <a:lnTo>
                    <a:pt x="143" y="5"/>
                  </a:lnTo>
                  <a:lnTo>
                    <a:pt x="126" y="9"/>
                  </a:lnTo>
                  <a:lnTo>
                    <a:pt x="109" y="15"/>
                  </a:lnTo>
                  <a:lnTo>
                    <a:pt x="94" y="21"/>
                  </a:lnTo>
                  <a:lnTo>
                    <a:pt x="80" y="32"/>
                  </a:lnTo>
                  <a:lnTo>
                    <a:pt x="65" y="42"/>
                  </a:lnTo>
                  <a:lnTo>
                    <a:pt x="52" y="53"/>
                  </a:lnTo>
                  <a:lnTo>
                    <a:pt x="42" y="66"/>
                  </a:lnTo>
                  <a:lnTo>
                    <a:pt x="31" y="80"/>
                  </a:lnTo>
                  <a:lnTo>
                    <a:pt x="21" y="95"/>
                  </a:lnTo>
                  <a:lnTo>
                    <a:pt x="15" y="110"/>
                  </a:lnTo>
                  <a:lnTo>
                    <a:pt x="8" y="126"/>
                  </a:lnTo>
                  <a:lnTo>
                    <a:pt x="4" y="143"/>
                  </a:lnTo>
                  <a:lnTo>
                    <a:pt x="2" y="160"/>
                  </a:lnTo>
                  <a:lnTo>
                    <a:pt x="0" y="179"/>
                  </a:lnTo>
                  <a:lnTo>
                    <a:pt x="2" y="198"/>
                  </a:lnTo>
                  <a:lnTo>
                    <a:pt x="4" y="215"/>
                  </a:lnTo>
                  <a:lnTo>
                    <a:pt x="8" y="232"/>
                  </a:lnTo>
                  <a:lnTo>
                    <a:pt x="15" y="248"/>
                  </a:lnTo>
                  <a:lnTo>
                    <a:pt x="21" y="265"/>
                  </a:lnTo>
                  <a:lnTo>
                    <a:pt x="31" y="280"/>
                  </a:lnTo>
                  <a:lnTo>
                    <a:pt x="42" y="292"/>
                  </a:lnTo>
                  <a:lnTo>
                    <a:pt x="52" y="305"/>
                  </a:lnTo>
                  <a:lnTo>
                    <a:pt x="65" y="318"/>
                  </a:lnTo>
                  <a:lnTo>
                    <a:pt x="80" y="328"/>
                  </a:lnTo>
                  <a:lnTo>
                    <a:pt x="94" y="337"/>
                  </a:lnTo>
                  <a:lnTo>
                    <a:pt x="109" y="343"/>
                  </a:lnTo>
                  <a:lnTo>
                    <a:pt x="126" y="349"/>
                  </a:lnTo>
                  <a:lnTo>
                    <a:pt x="143" y="353"/>
                  </a:lnTo>
                  <a:lnTo>
                    <a:pt x="160" y="358"/>
                  </a:lnTo>
                  <a:lnTo>
                    <a:pt x="179" y="358"/>
                  </a:lnTo>
                  <a:lnTo>
                    <a:pt x="198" y="358"/>
                  </a:lnTo>
                  <a:lnTo>
                    <a:pt x="214" y="353"/>
                  </a:lnTo>
                  <a:lnTo>
                    <a:pt x="231" y="349"/>
                  </a:lnTo>
                  <a:lnTo>
                    <a:pt x="248" y="343"/>
                  </a:lnTo>
                  <a:lnTo>
                    <a:pt x="265" y="337"/>
                  </a:lnTo>
                  <a:lnTo>
                    <a:pt x="280" y="328"/>
                  </a:lnTo>
                  <a:lnTo>
                    <a:pt x="292" y="318"/>
                  </a:lnTo>
                  <a:lnTo>
                    <a:pt x="305" y="305"/>
                  </a:lnTo>
                  <a:lnTo>
                    <a:pt x="317" y="292"/>
                  </a:lnTo>
                  <a:lnTo>
                    <a:pt x="328" y="280"/>
                  </a:lnTo>
                  <a:lnTo>
                    <a:pt x="336" y="265"/>
                  </a:lnTo>
                  <a:lnTo>
                    <a:pt x="343" y="248"/>
                  </a:lnTo>
                  <a:lnTo>
                    <a:pt x="349" y="232"/>
                  </a:lnTo>
                  <a:lnTo>
                    <a:pt x="353" y="215"/>
                  </a:lnTo>
                  <a:lnTo>
                    <a:pt x="357" y="198"/>
                  </a:lnTo>
                  <a:lnTo>
                    <a:pt x="357" y="179"/>
                  </a:lnTo>
                  <a:close/>
                  <a:moveTo>
                    <a:pt x="349" y="179"/>
                  </a:moveTo>
                  <a:lnTo>
                    <a:pt x="349" y="196"/>
                  </a:lnTo>
                  <a:lnTo>
                    <a:pt x="347" y="213"/>
                  </a:lnTo>
                  <a:lnTo>
                    <a:pt x="343" y="229"/>
                  </a:lnTo>
                  <a:lnTo>
                    <a:pt x="336" y="246"/>
                  </a:lnTo>
                  <a:lnTo>
                    <a:pt x="330" y="261"/>
                  </a:lnTo>
                  <a:lnTo>
                    <a:pt x="322" y="276"/>
                  </a:lnTo>
                  <a:lnTo>
                    <a:pt x="311" y="288"/>
                  </a:lnTo>
                  <a:lnTo>
                    <a:pt x="301" y="301"/>
                  </a:lnTo>
                  <a:lnTo>
                    <a:pt x="288" y="311"/>
                  </a:lnTo>
                  <a:lnTo>
                    <a:pt x="275" y="322"/>
                  </a:lnTo>
                  <a:lnTo>
                    <a:pt x="261" y="330"/>
                  </a:lnTo>
                  <a:lnTo>
                    <a:pt x="246" y="337"/>
                  </a:lnTo>
                  <a:lnTo>
                    <a:pt x="229" y="343"/>
                  </a:lnTo>
                  <a:lnTo>
                    <a:pt x="214" y="347"/>
                  </a:lnTo>
                  <a:lnTo>
                    <a:pt x="195" y="349"/>
                  </a:lnTo>
                  <a:lnTo>
                    <a:pt x="179" y="349"/>
                  </a:lnTo>
                  <a:lnTo>
                    <a:pt x="162" y="349"/>
                  </a:lnTo>
                  <a:lnTo>
                    <a:pt x="145" y="347"/>
                  </a:lnTo>
                  <a:lnTo>
                    <a:pt x="128" y="343"/>
                  </a:lnTo>
                  <a:lnTo>
                    <a:pt x="111" y="337"/>
                  </a:lnTo>
                  <a:lnTo>
                    <a:pt x="97" y="330"/>
                  </a:lnTo>
                  <a:lnTo>
                    <a:pt x="84" y="322"/>
                  </a:lnTo>
                  <a:lnTo>
                    <a:pt x="69" y="311"/>
                  </a:lnTo>
                  <a:lnTo>
                    <a:pt x="59" y="301"/>
                  </a:lnTo>
                  <a:lnTo>
                    <a:pt x="46" y="288"/>
                  </a:lnTo>
                  <a:lnTo>
                    <a:pt x="38" y="276"/>
                  </a:lnTo>
                  <a:lnTo>
                    <a:pt x="29" y="261"/>
                  </a:lnTo>
                  <a:lnTo>
                    <a:pt x="21" y="246"/>
                  </a:lnTo>
                  <a:lnTo>
                    <a:pt x="15" y="229"/>
                  </a:lnTo>
                  <a:lnTo>
                    <a:pt x="10" y="213"/>
                  </a:lnTo>
                  <a:lnTo>
                    <a:pt x="8" y="196"/>
                  </a:lnTo>
                  <a:lnTo>
                    <a:pt x="8" y="179"/>
                  </a:lnTo>
                  <a:lnTo>
                    <a:pt x="8" y="162"/>
                  </a:lnTo>
                  <a:lnTo>
                    <a:pt x="10" y="145"/>
                  </a:lnTo>
                  <a:lnTo>
                    <a:pt x="15" y="129"/>
                  </a:lnTo>
                  <a:lnTo>
                    <a:pt x="21" y="112"/>
                  </a:lnTo>
                  <a:lnTo>
                    <a:pt x="29" y="97"/>
                  </a:lnTo>
                  <a:lnTo>
                    <a:pt x="38" y="84"/>
                  </a:lnTo>
                  <a:lnTo>
                    <a:pt x="46" y="70"/>
                  </a:lnTo>
                  <a:lnTo>
                    <a:pt x="59" y="59"/>
                  </a:lnTo>
                  <a:lnTo>
                    <a:pt x="69" y="47"/>
                  </a:lnTo>
                  <a:lnTo>
                    <a:pt x="84" y="38"/>
                  </a:lnTo>
                  <a:lnTo>
                    <a:pt x="97" y="30"/>
                  </a:lnTo>
                  <a:lnTo>
                    <a:pt x="111" y="21"/>
                  </a:lnTo>
                  <a:lnTo>
                    <a:pt x="128" y="15"/>
                  </a:lnTo>
                  <a:lnTo>
                    <a:pt x="145" y="11"/>
                  </a:lnTo>
                  <a:lnTo>
                    <a:pt x="162" y="9"/>
                  </a:lnTo>
                  <a:lnTo>
                    <a:pt x="179" y="9"/>
                  </a:lnTo>
                  <a:lnTo>
                    <a:pt x="195" y="9"/>
                  </a:lnTo>
                  <a:lnTo>
                    <a:pt x="214" y="11"/>
                  </a:lnTo>
                  <a:lnTo>
                    <a:pt x="229" y="15"/>
                  </a:lnTo>
                  <a:lnTo>
                    <a:pt x="246" y="21"/>
                  </a:lnTo>
                  <a:lnTo>
                    <a:pt x="261" y="30"/>
                  </a:lnTo>
                  <a:lnTo>
                    <a:pt x="275" y="38"/>
                  </a:lnTo>
                  <a:lnTo>
                    <a:pt x="288" y="47"/>
                  </a:lnTo>
                  <a:lnTo>
                    <a:pt x="301" y="59"/>
                  </a:lnTo>
                  <a:lnTo>
                    <a:pt x="311" y="70"/>
                  </a:lnTo>
                  <a:lnTo>
                    <a:pt x="322" y="84"/>
                  </a:lnTo>
                  <a:lnTo>
                    <a:pt x="330" y="97"/>
                  </a:lnTo>
                  <a:lnTo>
                    <a:pt x="336" y="112"/>
                  </a:lnTo>
                  <a:lnTo>
                    <a:pt x="343" y="129"/>
                  </a:lnTo>
                  <a:lnTo>
                    <a:pt x="347" y="145"/>
                  </a:lnTo>
                  <a:lnTo>
                    <a:pt x="349" y="162"/>
                  </a:lnTo>
                  <a:lnTo>
                    <a:pt x="349" y="179"/>
                  </a:lnTo>
                  <a:close/>
                </a:path>
              </a:pathLst>
            </a:custGeom>
            <a:solidFill>
              <a:srgbClr val="F4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8" name="Freeform 839"/>
            <p:cNvSpPr>
              <a:spLocks noEditPoints="1"/>
            </p:cNvSpPr>
            <p:nvPr/>
          </p:nvSpPr>
          <p:spPr bwMode="auto">
            <a:xfrm>
              <a:off x="4538" y="1820"/>
              <a:ext cx="349" cy="348"/>
            </a:xfrm>
            <a:custGeom>
              <a:avLst/>
              <a:gdLst>
                <a:gd name="T0" fmla="*/ 347 w 349"/>
                <a:gd name="T1" fmla="*/ 138 h 348"/>
                <a:gd name="T2" fmla="*/ 328 w 349"/>
                <a:gd name="T3" fmla="*/ 90 h 348"/>
                <a:gd name="T4" fmla="*/ 299 w 349"/>
                <a:gd name="T5" fmla="*/ 50 h 348"/>
                <a:gd name="T6" fmla="*/ 259 w 349"/>
                <a:gd name="T7" fmla="*/ 21 h 348"/>
                <a:gd name="T8" fmla="*/ 210 w 349"/>
                <a:gd name="T9" fmla="*/ 4 h 348"/>
                <a:gd name="T10" fmla="*/ 158 w 349"/>
                <a:gd name="T11" fmla="*/ 0 h 348"/>
                <a:gd name="T12" fmla="*/ 107 w 349"/>
                <a:gd name="T13" fmla="*/ 14 h 348"/>
                <a:gd name="T14" fmla="*/ 63 w 349"/>
                <a:gd name="T15" fmla="*/ 40 h 348"/>
                <a:gd name="T16" fmla="*/ 30 w 349"/>
                <a:gd name="T17" fmla="*/ 77 h 348"/>
                <a:gd name="T18" fmla="*/ 8 w 349"/>
                <a:gd name="T19" fmla="*/ 121 h 348"/>
                <a:gd name="T20" fmla="*/ 0 w 349"/>
                <a:gd name="T21" fmla="*/ 174 h 348"/>
                <a:gd name="T22" fmla="*/ 8 w 349"/>
                <a:gd name="T23" fmla="*/ 227 h 348"/>
                <a:gd name="T24" fmla="*/ 30 w 349"/>
                <a:gd name="T25" fmla="*/ 273 h 348"/>
                <a:gd name="T26" fmla="*/ 63 w 349"/>
                <a:gd name="T27" fmla="*/ 308 h 348"/>
                <a:gd name="T28" fmla="*/ 107 w 349"/>
                <a:gd name="T29" fmla="*/ 336 h 348"/>
                <a:gd name="T30" fmla="*/ 158 w 349"/>
                <a:gd name="T31" fmla="*/ 348 h 348"/>
                <a:gd name="T32" fmla="*/ 210 w 349"/>
                <a:gd name="T33" fmla="*/ 346 h 348"/>
                <a:gd name="T34" fmla="*/ 259 w 349"/>
                <a:gd name="T35" fmla="*/ 327 h 348"/>
                <a:gd name="T36" fmla="*/ 299 w 349"/>
                <a:gd name="T37" fmla="*/ 298 h 348"/>
                <a:gd name="T38" fmla="*/ 328 w 349"/>
                <a:gd name="T39" fmla="*/ 258 h 348"/>
                <a:gd name="T40" fmla="*/ 347 w 349"/>
                <a:gd name="T41" fmla="*/ 210 h 348"/>
                <a:gd name="T42" fmla="*/ 343 w 349"/>
                <a:gd name="T43" fmla="*/ 174 h 348"/>
                <a:gd name="T44" fmla="*/ 334 w 349"/>
                <a:gd name="T45" fmla="*/ 224 h 348"/>
                <a:gd name="T46" fmla="*/ 313 w 349"/>
                <a:gd name="T47" fmla="*/ 269 h 348"/>
                <a:gd name="T48" fmla="*/ 282 w 349"/>
                <a:gd name="T49" fmla="*/ 302 h 348"/>
                <a:gd name="T50" fmla="*/ 240 w 349"/>
                <a:gd name="T51" fmla="*/ 327 h 348"/>
                <a:gd name="T52" fmla="*/ 191 w 349"/>
                <a:gd name="T53" fmla="*/ 340 h 348"/>
                <a:gd name="T54" fmla="*/ 141 w 349"/>
                <a:gd name="T55" fmla="*/ 338 h 348"/>
                <a:gd name="T56" fmla="*/ 95 w 349"/>
                <a:gd name="T57" fmla="*/ 321 h 348"/>
                <a:gd name="T58" fmla="*/ 57 w 349"/>
                <a:gd name="T59" fmla="*/ 292 h 348"/>
                <a:gd name="T60" fmla="*/ 27 w 349"/>
                <a:gd name="T61" fmla="*/ 254 h 348"/>
                <a:gd name="T62" fmla="*/ 11 w 349"/>
                <a:gd name="T63" fmla="*/ 208 h 348"/>
                <a:gd name="T64" fmla="*/ 8 w 349"/>
                <a:gd name="T65" fmla="*/ 157 h 348"/>
                <a:gd name="T66" fmla="*/ 21 w 349"/>
                <a:gd name="T67" fmla="*/ 109 h 348"/>
                <a:gd name="T68" fmla="*/ 46 w 349"/>
                <a:gd name="T69" fmla="*/ 69 h 348"/>
                <a:gd name="T70" fmla="*/ 82 w 349"/>
                <a:gd name="T71" fmla="*/ 35 h 348"/>
                <a:gd name="T72" fmla="*/ 124 w 349"/>
                <a:gd name="T73" fmla="*/ 14 h 348"/>
                <a:gd name="T74" fmla="*/ 175 w 349"/>
                <a:gd name="T75" fmla="*/ 8 h 348"/>
                <a:gd name="T76" fmla="*/ 225 w 349"/>
                <a:gd name="T77" fmla="*/ 14 h 348"/>
                <a:gd name="T78" fmla="*/ 269 w 349"/>
                <a:gd name="T79" fmla="*/ 35 h 348"/>
                <a:gd name="T80" fmla="*/ 303 w 349"/>
                <a:gd name="T81" fmla="*/ 69 h 348"/>
                <a:gd name="T82" fmla="*/ 328 w 349"/>
                <a:gd name="T83" fmla="*/ 109 h 348"/>
                <a:gd name="T84" fmla="*/ 341 w 349"/>
                <a:gd name="T85" fmla="*/ 157 h 3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348"/>
                <a:gd name="T131" fmla="*/ 349 w 349"/>
                <a:gd name="T132" fmla="*/ 348 h 3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348">
                  <a:moveTo>
                    <a:pt x="349" y="174"/>
                  </a:moveTo>
                  <a:lnTo>
                    <a:pt x="349" y="157"/>
                  </a:lnTo>
                  <a:lnTo>
                    <a:pt x="347" y="138"/>
                  </a:lnTo>
                  <a:lnTo>
                    <a:pt x="343" y="121"/>
                  </a:lnTo>
                  <a:lnTo>
                    <a:pt x="337" y="107"/>
                  </a:lnTo>
                  <a:lnTo>
                    <a:pt x="328" y="90"/>
                  </a:lnTo>
                  <a:lnTo>
                    <a:pt x="320" y="77"/>
                  </a:lnTo>
                  <a:lnTo>
                    <a:pt x="309" y="63"/>
                  </a:lnTo>
                  <a:lnTo>
                    <a:pt x="299" y="50"/>
                  </a:lnTo>
                  <a:lnTo>
                    <a:pt x="286" y="40"/>
                  </a:lnTo>
                  <a:lnTo>
                    <a:pt x="273" y="29"/>
                  </a:lnTo>
                  <a:lnTo>
                    <a:pt x="259" y="21"/>
                  </a:lnTo>
                  <a:lnTo>
                    <a:pt x="242" y="14"/>
                  </a:lnTo>
                  <a:lnTo>
                    <a:pt x="227" y="8"/>
                  </a:lnTo>
                  <a:lnTo>
                    <a:pt x="210" y="4"/>
                  </a:lnTo>
                  <a:lnTo>
                    <a:pt x="194" y="0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39" y="4"/>
                  </a:lnTo>
                  <a:lnTo>
                    <a:pt x="122" y="8"/>
                  </a:lnTo>
                  <a:lnTo>
                    <a:pt x="107" y="14"/>
                  </a:lnTo>
                  <a:lnTo>
                    <a:pt x="93" y="21"/>
                  </a:lnTo>
                  <a:lnTo>
                    <a:pt x="78" y="29"/>
                  </a:lnTo>
                  <a:lnTo>
                    <a:pt x="63" y="40"/>
                  </a:lnTo>
                  <a:lnTo>
                    <a:pt x="51" y="50"/>
                  </a:lnTo>
                  <a:lnTo>
                    <a:pt x="40" y="63"/>
                  </a:lnTo>
                  <a:lnTo>
                    <a:pt x="30" y="77"/>
                  </a:lnTo>
                  <a:lnTo>
                    <a:pt x="21" y="90"/>
                  </a:lnTo>
                  <a:lnTo>
                    <a:pt x="15" y="107"/>
                  </a:lnTo>
                  <a:lnTo>
                    <a:pt x="8" y="121"/>
                  </a:lnTo>
                  <a:lnTo>
                    <a:pt x="4" y="138"/>
                  </a:lnTo>
                  <a:lnTo>
                    <a:pt x="0" y="157"/>
                  </a:lnTo>
                  <a:lnTo>
                    <a:pt x="0" y="174"/>
                  </a:lnTo>
                  <a:lnTo>
                    <a:pt x="0" y="193"/>
                  </a:lnTo>
                  <a:lnTo>
                    <a:pt x="4" y="210"/>
                  </a:lnTo>
                  <a:lnTo>
                    <a:pt x="8" y="227"/>
                  </a:lnTo>
                  <a:lnTo>
                    <a:pt x="15" y="241"/>
                  </a:lnTo>
                  <a:lnTo>
                    <a:pt x="21" y="258"/>
                  </a:lnTo>
                  <a:lnTo>
                    <a:pt x="30" y="273"/>
                  </a:lnTo>
                  <a:lnTo>
                    <a:pt x="40" y="285"/>
                  </a:lnTo>
                  <a:lnTo>
                    <a:pt x="51" y="298"/>
                  </a:lnTo>
                  <a:lnTo>
                    <a:pt x="63" y="308"/>
                  </a:lnTo>
                  <a:lnTo>
                    <a:pt x="78" y="319"/>
                  </a:lnTo>
                  <a:lnTo>
                    <a:pt x="93" y="327"/>
                  </a:lnTo>
                  <a:lnTo>
                    <a:pt x="107" y="336"/>
                  </a:lnTo>
                  <a:lnTo>
                    <a:pt x="122" y="340"/>
                  </a:lnTo>
                  <a:lnTo>
                    <a:pt x="139" y="346"/>
                  </a:lnTo>
                  <a:lnTo>
                    <a:pt x="158" y="348"/>
                  </a:lnTo>
                  <a:lnTo>
                    <a:pt x="175" y="348"/>
                  </a:lnTo>
                  <a:lnTo>
                    <a:pt x="194" y="348"/>
                  </a:lnTo>
                  <a:lnTo>
                    <a:pt x="210" y="346"/>
                  </a:lnTo>
                  <a:lnTo>
                    <a:pt x="227" y="340"/>
                  </a:lnTo>
                  <a:lnTo>
                    <a:pt x="242" y="336"/>
                  </a:lnTo>
                  <a:lnTo>
                    <a:pt x="259" y="327"/>
                  </a:lnTo>
                  <a:lnTo>
                    <a:pt x="273" y="319"/>
                  </a:lnTo>
                  <a:lnTo>
                    <a:pt x="286" y="308"/>
                  </a:lnTo>
                  <a:lnTo>
                    <a:pt x="299" y="298"/>
                  </a:lnTo>
                  <a:lnTo>
                    <a:pt x="309" y="285"/>
                  </a:lnTo>
                  <a:lnTo>
                    <a:pt x="320" y="273"/>
                  </a:lnTo>
                  <a:lnTo>
                    <a:pt x="328" y="258"/>
                  </a:lnTo>
                  <a:lnTo>
                    <a:pt x="337" y="241"/>
                  </a:lnTo>
                  <a:lnTo>
                    <a:pt x="343" y="227"/>
                  </a:lnTo>
                  <a:lnTo>
                    <a:pt x="347" y="210"/>
                  </a:lnTo>
                  <a:lnTo>
                    <a:pt x="349" y="193"/>
                  </a:lnTo>
                  <a:lnTo>
                    <a:pt x="349" y="174"/>
                  </a:lnTo>
                  <a:close/>
                  <a:moveTo>
                    <a:pt x="343" y="174"/>
                  </a:moveTo>
                  <a:lnTo>
                    <a:pt x="341" y="191"/>
                  </a:lnTo>
                  <a:lnTo>
                    <a:pt x="339" y="208"/>
                  </a:lnTo>
                  <a:lnTo>
                    <a:pt x="334" y="224"/>
                  </a:lnTo>
                  <a:lnTo>
                    <a:pt x="328" y="239"/>
                  </a:lnTo>
                  <a:lnTo>
                    <a:pt x="322" y="254"/>
                  </a:lnTo>
                  <a:lnTo>
                    <a:pt x="313" y="269"/>
                  </a:lnTo>
                  <a:lnTo>
                    <a:pt x="303" y="281"/>
                  </a:lnTo>
                  <a:lnTo>
                    <a:pt x="292" y="292"/>
                  </a:lnTo>
                  <a:lnTo>
                    <a:pt x="282" y="302"/>
                  </a:lnTo>
                  <a:lnTo>
                    <a:pt x="269" y="313"/>
                  </a:lnTo>
                  <a:lnTo>
                    <a:pt x="255" y="321"/>
                  </a:lnTo>
                  <a:lnTo>
                    <a:pt x="240" y="327"/>
                  </a:lnTo>
                  <a:lnTo>
                    <a:pt x="225" y="334"/>
                  </a:lnTo>
                  <a:lnTo>
                    <a:pt x="208" y="338"/>
                  </a:lnTo>
                  <a:lnTo>
                    <a:pt x="191" y="340"/>
                  </a:lnTo>
                  <a:lnTo>
                    <a:pt x="175" y="342"/>
                  </a:lnTo>
                  <a:lnTo>
                    <a:pt x="158" y="340"/>
                  </a:lnTo>
                  <a:lnTo>
                    <a:pt x="141" y="338"/>
                  </a:lnTo>
                  <a:lnTo>
                    <a:pt x="124" y="334"/>
                  </a:lnTo>
                  <a:lnTo>
                    <a:pt x="109" y="327"/>
                  </a:lnTo>
                  <a:lnTo>
                    <a:pt x="95" y="321"/>
                  </a:lnTo>
                  <a:lnTo>
                    <a:pt x="82" y="313"/>
                  </a:lnTo>
                  <a:lnTo>
                    <a:pt x="69" y="302"/>
                  </a:lnTo>
                  <a:lnTo>
                    <a:pt x="57" y="292"/>
                  </a:lnTo>
                  <a:lnTo>
                    <a:pt x="46" y="281"/>
                  </a:lnTo>
                  <a:lnTo>
                    <a:pt x="36" y="269"/>
                  </a:lnTo>
                  <a:lnTo>
                    <a:pt x="27" y="254"/>
                  </a:lnTo>
                  <a:lnTo>
                    <a:pt x="21" y="239"/>
                  </a:lnTo>
                  <a:lnTo>
                    <a:pt x="15" y="224"/>
                  </a:lnTo>
                  <a:lnTo>
                    <a:pt x="11" y="208"/>
                  </a:lnTo>
                  <a:lnTo>
                    <a:pt x="8" y="191"/>
                  </a:lnTo>
                  <a:lnTo>
                    <a:pt x="8" y="174"/>
                  </a:lnTo>
                  <a:lnTo>
                    <a:pt x="8" y="157"/>
                  </a:lnTo>
                  <a:lnTo>
                    <a:pt x="11" y="140"/>
                  </a:lnTo>
                  <a:lnTo>
                    <a:pt x="15" y="124"/>
                  </a:lnTo>
                  <a:lnTo>
                    <a:pt x="21" y="109"/>
                  </a:lnTo>
                  <a:lnTo>
                    <a:pt x="27" y="94"/>
                  </a:lnTo>
                  <a:lnTo>
                    <a:pt x="36" y="82"/>
                  </a:lnTo>
                  <a:lnTo>
                    <a:pt x="46" y="69"/>
                  </a:lnTo>
                  <a:lnTo>
                    <a:pt x="57" y="56"/>
                  </a:lnTo>
                  <a:lnTo>
                    <a:pt x="69" y="46"/>
                  </a:lnTo>
                  <a:lnTo>
                    <a:pt x="82" y="35"/>
                  </a:lnTo>
                  <a:lnTo>
                    <a:pt x="95" y="27"/>
                  </a:lnTo>
                  <a:lnTo>
                    <a:pt x="109" y="21"/>
                  </a:lnTo>
                  <a:lnTo>
                    <a:pt x="124" y="14"/>
                  </a:lnTo>
                  <a:lnTo>
                    <a:pt x="141" y="10"/>
                  </a:lnTo>
                  <a:lnTo>
                    <a:pt x="158" y="8"/>
                  </a:lnTo>
                  <a:lnTo>
                    <a:pt x="175" y="8"/>
                  </a:lnTo>
                  <a:lnTo>
                    <a:pt x="191" y="8"/>
                  </a:lnTo>
                  <a:lnTo>
                    <a:pt x="208" y="10"/>
                  </a:lnTo>
                  <a:lnTo>
                    <a:pt x="225" y="14"/>
                  </a:lnTo>
                  <a:lnTo>
                    <a:pt x="240" y="21"/>
                  </a:lnTo>
                  <a:lnTo>
                    <a:pt x="255" y="27"/>
                  </a:lnTo>
                  <a:lnTo>
                    <a:pt x="269" y="35"/>
                  </a:lnTo>
                  <a:lnTo>
                    <a:pt x="282" y="46"/>
                  </a:lnTo>
                  <a:lnTo>
                    <a:pt x="292" y="56"/>
                  </a:lnTo>
                  <a:lnTo>
                    <a:pt x="303" y="69"/>
                  </a:lnTo>
                  <a:lnTo>
                    <a:pt x="313" y="82"/>
                  </a:lnTo>
                  <a:lnTo>
                    <a:pt x="322" y="94"/>
                  </a:lnTo>
                  <a:lnTo>
                    <a:pt x="328" y="109"/>
                  </a:lnTo>
                  <a:lnTo>
                    <a:pt x="334" y="124"/>
                  </a:lnTo>
                  <a:lnTo>
                    <a:pt x="339" y="140"/>
                  </a:lnTo>
                  <a:lnTo>
                    <a:pt x="341" y="157"/>
                  </a:lnTo>
                  <a:lnTo>
                    <a:pt x="343" y="174"/>
                  </a:lnTo>
                  <a:close/>
                </a:path>
              </a:pathLst>
            </a:custGeom>
            <a:solidFill>
              <a:srgbClr val="F4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79" name="Freeform 840"/>
            <p:cNvSpPr>
              <a:spLocks noEditPoints="1"/>
            </p:cNvSpPr>
            <p:nvPr/>
          </p:nvSpPr>
          <p:spPr bwMode="auto">
            <a:xfrm>
              <a:off x="4542" y="1824"/>
              <a:ext cx="341" cy="340"/>
            </a:xfrm>
            <a:custGeom>
              <a:avLst/>
              <a:gdLst>
                <a:gd name="T0" fmla="*/ 339 w 341"/>
                <a:gd name="T1" fmla="*/ 136 h 340"/>
                <a:gd name="T2" fmla="*/ 322 w 341"/>
                <a:gd name="T3" fmla="*/ 88 h 340"/>
                <a:gd name="T4" fmla="*/ 293 w 341"/>
                <a:gd name="T5" fmla="*/ 50 h 340"/>
                <a:gd name="T6" fmla="*/ 253 w 341"/>
                <a:gd name="T7" fmla="*/ 21 h 340"/>
                <a:gd name="T8" fmla="*/ 206 w 341"/>
                <a:gd name="T9" fmla="*/ 2 h 340"/>
                <a:gd name="T10" fmla="*/ 154 w 341"/>
                <a:gd name="T11" fmla="*/ 0 h 340"/>
                <a:gd name="T12" fmla="*/ 103 w 341"/>
                <a:gd name="T13" fmla="*/ 12 h 340"/>
                <a:gd name="T14" fmla="*/ 61 w 341"/>
                <a:gd name="T15" fmla="*/ 38 h 340"/>
                <a:gd name="T16" fmla="*/ 30 w 341"/>
                <a:gd name="T17" fmla="*/ 75 h 340"/>
                <a:gd name="T18" fmla="*/ 7 w 341"/>
                <a:gd name="T19" fmla="*/ 120 h 340"/>
                <a:gd name="T20" fmla="*/ 0 w 341"/>
                <a:gd name="T21" fmla="*/ 170 h 340"/>
                <a:gd name="T22" fmla="*/ 7 w 341"/>
                <a:gd name="T23" fmla="*/ 220 h 340"/>
                <a:gd name="T24" fmla="*/ 30 w 341"/>
                <a:gd name="T25" fmla="*/ 267 h 340"/>
                <a:gd name="T26" fmla="*/ 61 w 341"/>
                <a:gd name="T27" fmla="*/ 302 h 340"/>
                <a:gd name="T28" fmla="*/ 103 w 341"/>
                <a:gd name="T29" fmla="*/ 328 h 340"/>
                <a:gd name="T30" fmla="*/ 154 w 341"/>
                <a:gd name="T31" fmla="*/ 340 h 340"/>
                <a:gd name="T32" fmla="*/ 206 w 341"/>
                <a:gd name="T33" fmla="*/ 338 h 340"/>
                <a:gd name="T34" fmla="*/ 253 w 341"/>
                <a:gd name="T35" fmla="*/ 321 h 340"/>
                <a:gd name="T36" fmla="*/ 293 w 341"/>
                <a:gd name="T37" fmla="*/ 292 h 340"/>
                <a:gd name="T38" fmla="*/ 322 w 341"/>
                <a:gd name="T39" fmla="*/ 252 h 340"/>
                <a:gd name="T40" fmla="*/ 339 w 341"/>
                <a:gd name="T41" fmla="*/ 204 h 340"/>
                <a:gd name="T42" fmla="*/ 335 w 341"/>
                <a:gd name="T43" fmla="*/ 170 h 340"/>
                <a:gd name="T44" fmla="*/ 326 w 341"/>
                <a:gd name="T45" fmla="*/ 218 h 340"/>
                <a:gd name="T46" fmla="*/ 307 w 341"/>
                <a:gd name="T47" fmla="*/ 262 h 340"/>
                <a:gd name="T48" fmla="*/ 276 w 341"/>
                <a:gd name="T49" fmla="*/ 296 h 340"/>
                <a:gd name="T50" fmla="*/ 234 w 341"/>
                <a:gd name="T51" fmla="*/ 321 h 340"/>
                <a:gd name="T52" fmla="*/ 187 w 341"/>
                <a:gd name="T53" fmla="*/ 332 h 340"/>
                <a:gd name="T54" fmla="*/ 137 w 341"/>
                <a:gd name="T55" fmla="*/ 330 h 340"/>
                <a:gd name="T56" fmla="*/ 93 w 341"/>
                <a:gd name="T57" fmla="*/ 313 h 340"/>
                <a:gd name="T58" fmla="*/ 55 w 341"/>
                <a:gd name="T59" fmla="*/ 286 h 340"/>
                <a:gd name="T60" fmla="*/ 28 w 341"/>
                <a:gd name="T61" fmla="*/ 248 h 340"/>
                <a:gd name="T62" fmla="*/ 11 w 341"/>
                <a:gd name="T63" fmla="*/ 204 h 340"/>
                <a:gd name="T64" fmla="*/ 9 w 341"/>
                <a:gd name="T65" fmla="*/ 153 h 340"/>
                <a:gd name="T66" fmla="*/ 21 w 341"/>
                <a:gd name="T67" fmla="*/ 107 h 340"/>
                <a:gd name="T68" fmla="*/ 44 w 341"/>
                <a:gd name="T69" fmla="*/ 67 h 340"/>
                <a:gd name="T70" fmla="*/ 80 w 341"/>
                <a:gd name="T71" fmla="*/ 36 h 340"/>
                <a:gd name="T72" fmla="*/ 122 w 341"/>
                <a:gd name="T73" fmla="*/ 14 h 340"/>
                <a:gd name="T74" fmla="*/ 171 w 341"/>
                <a:gd name="T75" fmla="*/ 6 h 340"/>
                <a:gd name="T76" fmla="*/ 219 w 341"/>
                <a:gd name="T77" fmla="*/ 14 h 340"/>
                <a:gd name="T78" fmla="*/ 263 w 341"/>
                <a:gd name="T79" fmla="*/ 36 h 340"/>
                <a:gd name="T80" fmla="*/ 297 w 341"/>
                <a:gd name="T81" fmla="*/ 67 h 340"/>
                <a:gd name="T82" fmla="*/ 322 w 341"/>
                <a:gd name="T83" fmla="*/ 107 h 340"/>
                <a:gd name="T84" fmla="*/ 333 w 341"/>
                <a:gd name="T85" fmla="*/ 153 h 3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1"/>
                <a:gd name="T130" fmla="*/ 0 h 340"/>
                <a:gd name="T131" fmla="*/ 341 w 341"/>
                <a:gd name="T132" fmla="*/ 340 h 3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1" h="340">
                  <a:moveTo>
                    <a:pt x="341" y="170"/>
                  </a:moveTo>
                  <a:lnTo>
                    <a:pt x="341" y="153"/>
                  </a:lnTo>
                  <a:lnTo>
                    <a:pt x="339" y="136"/>
                  </a:lnTo>
                  <a:lnTo>
                    <a:pt x="335" y="120"/>
                  </a:lnTo>
                  <a:lnTo>
                    <a:pt x="328" y="103"/>
                  </a:lnTo>
                  <a:lnTo>
                    <a:pt x="322" y="88"/>
                  </a:lnTo>
                  <a:lnTo>
                    <a:pt x="314" y="75"/>
                  </a:lnTo>
                  <a:lnTo>
                    <a:pt x="303" y="61"/>
                  </a:lnTo>
                  <a:lnTo>
                    <a:pt x="293" y="50"/>
                  </a:lnTo>
                  <a:lnTo>
                    <a:pt x="280" y="38"/>
                  </a:lnTo>
                  <a:lnTo>
                    <a:pt x="267" y="29"/>
                  </a:lnTo>
                  <a:lnTo>
                    <a:pt x="253" y="21"/>
                  </a:lnTo>
                  <a:lnTo>
                    <a:pt x="238" y="12"/>
                  </a:lnTo>
                  <a:lnTo>
                    <a:pt x="221" y="6"/>
                  </a:lnTo>
                  <a:lnTo>
                    <a:pt x="206" y="2"/>
                  </a:lnTo>
                  <a:lnTo>
                    <a:pt x="187" y="0"/>
                  </a:lnTo>
                  <a:lnTo>
                    <a:pt x="171" y="0"/>
                  </a:lnTo>
                  <a:lnTo>
                    <a:pt x="154" y="0"/>
                  </a:lnTo>
                  <a:lnTo>
                    <a:pt x="137" y="2"/>
                  </a:lnTo>
                  <a:lnTo>
                    <a:pt x="120" y="6"/>
                  </a:lnTo>
                  <a:lnTo>
                    <a:pt x="103" y="12"/>
                  </a:lnTo>
                  <a:lnTo>
                    <a:pt x="89" y="21"/>
                  </a:lnTo>
                  <a:lnTo>
                    <a:pt x="76" y="29"/>
                  </a:lnTo>
                  <a:lnTo>
                    <a:pt x="61" y="38"/>
                  </a:lnTo>
                  <a:lnTo>
                    <a:pt x="51" y="50"/>
                  </a:lnTo>
                  <a:lnTo>
                    <a:pt x="38" y="61"/>
                  </a:lnTo>
                  <a:lnTo>
                    <a:pt x="30" y="75"/>
                  </a:lnTo>
                  <a:lnTo>
                    <a:pt x="21" y="88"/>
                  </a:lnTo>
                  <a:lnTo>
                    <a:pt x="13" y="103"/>
                  </a:lnTo>
                  <a:lnTo>
                    <a:pt x="7" y="120"/>
                  </a:lnTo>
                  <a:lnTo>
                    <a:pt x="2" y="136"/>
                  </a:lnTo>
                  <a:lnTo>
                    <a:pt x="0" y="153"/>
                  </a:lnTo>
                  <a:lnTo>
                    <a:pt x="0" y="170"/>
                  </a:lnTo>
                  <a:lnTo>
                    <a:pt x="0" y="187"/>
                  </a:lnTo>
                  <a:lnTo>
                    <a:pt x="2" y="204"/>
                  </a:lnTo>
                  <a:lnTo>
                    <a:pt x="7" y="220"/>
                  </a:lnTo>
                  <a:lnTo>
                    <a:pt x="13" y="237"/>
                  </a:lnTo>
                  <a:lnTo>
                    <a:pt x="21" y="252"/>
                  </a:lnTo>
                  <a:lnTo>
                    <a:pt x="30" y="267"/>
                  </a:lnTo>
                  <a:lnTo>
                    <a:pt x="38" y="279"/>
                  </a:lnTo>
                  <a:lnTo>
                    <a:pt x="51" y="292"/>
                  </a:lnTo>
                  <a:lnTo>
                    <a:pt x="61" y="302"/>
                  </a:lnTo>
                  <a:lnTo>
                    <a:pt x="76" y="313"/>
                  </a:lnTo>
                  <a:lnTo>
                    <a:pt x="89" y="321"/>
                  </a:lnTo>
                  <a:lnTo>
                    <a:pt x="103" y="328"/>
                  </a:lnTo>
                  <a:lnTo>
                    <a:pt x="120" y="334"/>
                  </a:lnTo>
                  <a:lnTo>
                    <a:pt x="137" y="338"/>
                  </a:lnTo>
                  <a:lnTo>
                    <a:pt x="154" y="340"/>
                  </a:lnTo>
                  <a:lnTo>
                    <a:pt x="171" y="340"/>
                  </a:lnTo>
                  <a:lnTo>
                    <a:pt x="187" y="340"/>
                  </a:lnTo>
                  <a:lnTo>
                    <a:pt x="206" y="338"/>
                  </a:lnTo>
                  <a:lnTo>
                    <a:pt x="221" y="334"/>
                  </a:lnTo>
                  <a:lnTo>
                    <a:pt x="238" y="328"/>
                  </a:lnTo>
                  <a:lnTo>
                    <a:pt x="253" y="321"/>
                  </a:lnTo>
                  <a:lnTo>
                    <a:pt x="267" y="313"/>
                  </a:lnTo>
                  <a:lnTo>
                    <a:pt x="280" y="302"/>
                  </a:lnTo>
                  <a:lnTo>
                    <a:pt x="293" y="292"/>
                  </a:lnTo>
                  <a:lnTo>
                    <a:pt x="303" y="279"/>
                  </a:lnTo>
                  <a:lnTo>
                    <a:pt x="314" y="267"/>
                  </a:lnTo>
                  <a:lnTo>
                    <a:pt x="322" y="252"/>
                  </a:lnTo>
                  <a:lnTo>
                    <a:pt x="328" y="237"/>
                  </a:lnTo>
                  <a:lnTo>
                    <a:pt x="335" y="220"/>
                  </a:lnTo>
                  <a:lnTo>
                    <a:pt x="339" y="204"/>
                  </a:lnTo>
                  <a:lnTo>
                    <a:pt x="341" y="187"/>
                  </a:lnTo>
                  <a:lnTo>
                    <a:pt x="341" y="170"/>
                  </a:lnTo>
                  <a:close/>
                  <a:moveTo>
                    <a:pt x="335" y="170"/>
                  </a:moveTo>
                  <a:lnTo>
                    <a:pt x="333" y="187"/>
                  </a:lnTo>
                  <a:lnTo>
                    <a:pt x="330" y="204"/>
                  </a:lnTo>
                  <a:lnTo>
                    <a:pt x="326" y="218"/>
                  </a:lnTo>
                  <a:lnTo>
                    <a:pt x="322" y="233"/>
                  </a:lnTo>
                  <a:lnTo>
                    <a:pt x="314" y="248"/>
                  </a:lnTo>
                  <a:lnTo>
                    <a:pt x="307" y="262"/>
                  </a:lnTo>
                  <a:lnTo>
                    <a:pt x="297" y="275"/>
                  </a:lnTo>
                  <a:lnTo>
                    <a:pt x="286" y="286"/>
                  </a:lnTo>
                  <a:lnTo>
                    <a:pt x="276" y="296"/>
                  </a:lnTo>
                  <a:lnTo>
                    <a:pt x="263" y="307"/>
                  </a:lnTo>
                  <a:lnTo>
                    <a:pt x="248" y="313"/>
                  </a:lnTo>
                  <a:lnTo>
                    <a:pt x="234" y="321"/>
                  </a:lnTo>
                  <a:lnTo>
                    <a:pt x="219" y="325"/>
                  </a:lnTo>
                  <a:lnTo>
                    <a:pt x="204" y="330"/>
                  </a:lnTo>
                  <a:lnTo>
                    <a:pt x="187" y="332"/>
                  </a:lnTo>
                  <a:lnTo>
                    <a:pt x="171" y="334"/>
                  </a:lnTo>
                  <a:lnTo>
                    <a:pt x="154" y="332"/>
                  </a:lnTo>
                  <a:lnTo>
                    <a:pt x="137" y="330"/>
                  </a:lnTo>
                  <a:lnTo>
                    <a:pt x="122" y="325"/>
                  </a:lnTo>
                  <a:lnTo>
                    <a:pt x="108" y="321"/>
                  </a:lnTo>
                  <a:lnTo>
                    <a:pt x="93" y="313"/>
                  </a:lnTo>
                  <a:lnTo>
                    <a:pt x="80" y="307"/>
                  </a:lnTo>
                  <a:lnTo>
                    <a:pt x="68" y="296"/>
                  </a:lnTo>
                  <a:lnTo>
                    <a:pt x="55" y="286"/>
                  </a:lnTo>
                  <a:lnTo>
                    <a:pt x="44" y="275"/>
                  </a:lnTo>
                  <a:lnTo>
                    <a:pt x="36" y="262"/>
                  </a:lnTo>
                  <a:lnTo>
                    <a:pt x="28" y="248"/>
                  </a:lnTo>
                  <a:lnTo>
                    <a:pt x="21" y="233"/>
                  </a:lnTo>
                  <a:lnTo>
                    <a:pt x="15" y="218"/>
                  </a:lnTo>
                  <a:lnTo>
                    <a:pt x="11" y="204"/>
                  </a:lnTo>
                  <a:lnTo>
                    <a:pt x="9" y="187"/>
                  </a:lnTo>
                  <a:lnTo>
                    <a:pt x="7" y="170"/>
                  </a:lnTo>
                  <a:lnTo>
                    <a:pt x="9" y="153"/>
                  </a:lnTo>
                  <a:lnTo>
                    <a:pt x="11" y="136"/>
                  </a:lnTo>
                  <a:lnTo>
                    <a:pt x="15" y="122"/>
                  </a:lnTo>
                  <a:lnTo>
                    <a:pt x="21" y="107"/>
                  </a:lnTo>
                  <a:lnTo>
                    <a:pt x="28" y="92"/>
                  </a:lnTo>
                  <a:lnTo>
                    <a:pt x="36" y="80"/>
                  </a:lnTo>
                  <a:lnTo>
                    <a:pt x="44" y="67"/>
                  </a:lnTo>
                  <a:lnTo>
                    <a:pt x="55" y="54"/>
                  </a:lnTo>
                  <a:lnTo>
                    <a:pt x="68" y="44"/>
                  </a:lnTo>
                  <a:lnTo>
                    <a:pt x="80" y="36"/>
                  </a:lnTo>
                  <a:lnTo>
                    <a:pt x="93" y="27"/>
                  </a:lnTo>
                  <a:lnTo>
                    <a:pt x="108" y="21"/>
                  </a:lnTo>
                  <a:lnTo>
                    <a:pt x="122" y="14"/>
                  </a:lnTo>
                  <a:lnTo>
                    <a:pt x="137" y="10"/>
                  </a:lnTo>
                  <a:lnTo>
                    <a:pt x="154" y="8"/>
                  </a:lnTo>
                  <a:lnTo>
                    <a:pt x="171" y="6"/>
                  </a:lnTo>
                  <a:lnTo>
                    <a:pt x="187" y="8"/>
                  </a:lnTo>
                  <a:lnTo>
                    <a:pt x="204" y="10"/>
                  </a:lnTo>
                  <a:lnTo>
                    <a:pt x="219" y="14"/>
                  </a:lnTo>
                  <a:lnTo>
                    <a:pt x="234" y="21"/>
                  </a:lnTo>
                  <a:lnTo>
                    <a:pt x="248" y="27"/>
                  </a:lnTo>
                  <a:lnTo>
                    <a:pt x="263" y="36"/>
                  </a:lnTo>
                  <a:lnTo>
                    <a:pt x="276" y="44"/>
                  </a:lnTo>
                  <a:lnTo>
                    <a:pt x="286" y="54"/>
                  </a:lnTo>
                  <a:lnTo>
                    <a:pt x="297" y="67"/>
                  </a:lnTo>
                  <a:lnTo>
                    <a:pt x="307" y="80"/>
                  </a:lnTo>
                  <a:lnTo>
                    <a:pt x="314" y="92"/>
                  </a:lnTo>
                  <a:lnTo>
                    <a:pt x="322" y="107"/>
                  </a:lnTo>
                  <a:lnTo>
                    <a:pt x="326" y="122"/>
                  </a:lnTo>
                  <a:lnTo>
                    <a:pt x="330" y="136"/>
                  </a:lnTo>
                  <a:lnTo>
                    <a:pt x="333" y="153"/>
                  </a:lnTo>
                  <a:lnTo>
                    <a:pt x="335" y="170"/>
                  </a:lnTo>
                  <a:close/>
                </a:path>
              </a:pathLst>
            </a:custGeom>
            <a:solidFill>
              <a:srgbClr val="F4E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0" name="Freeform 841"/>
            <p:cNvSpPr>
              <a:spLocks noEditPoints="1"/>
            </p:cNvSpPr>
            <p:nvPr/>
          </p:nvSpPr>
          <p:spPr bwMode="auto">
            <a:xfrm>
              <a:off x="4546" y="1828"/>
              <a:ext cx="335" cy="334"/>
            </a:xfrm>
            <a:custGeom>
              <a:avLst/>
              <a:gdLst>
                <a:gd name="T0" fmla="*/ 331 w 335"/>
                <a:gd name="T1" fmla="*/ 132 h 334"/>
                <a:gd name="T2" fmla="*/ 314 w 335"/>
                <a:gd name="T3" fmla="*/ 86 h 334"/>
                <a:gd name="T4" fmla="*/ 284 w 335"/>
                <a:gd name="T5" fmla="*/ 48 h 334"/>
                <a:gd name="T6" fmla="*/ 247 w 335"/>
                <a:gd name="T7" fmla="*/ 19 h 334"/>
                <a:gd name="T8" fmla="*/ 200 w 335"/>
                <a:gd name="T9" fmla="*/ 2 h 334"/>
                <a:gd name="T10" fmla="*/ 150 w 335"/>
                <a:gd name="T11" fmla="*/ 0 h 334"/>
                <a:gd name="T12" fmla="*/ 101 w 335"/>
                <a:gd name="T13" fmla="*/ 13 h 334"/>
                <a:gd name="T14" fmla="*/ 61 w 335"/>
                <a:gd name="T15" fmla="*/ 38 h 334"/>
                <a:gd name="T16" fmla="*/ 28 w 335"/>
                <a:gd name="T17" fmla="*/ 74 h 334"/>
                <a:gd name="T18" fmla="*/ 7 w 335"/>
                <a:gd name="T19" fmla="*/ 116 h 334"/>
                <a:gd name="T20" fmla="*/ 0 w 335"/>
                <a:gd name="T21" fmla="*/ 166 h 334"/>
                <a:gd name="T22" fmla="*/ 7 w 335"/>
                <a:gd name="T23" fmla="*/ 216 h 334"/>
                <a:gd name="T24" fmla="*/ 28 w 335"/>
                <a:gd name="T25" fmla="*/ 261 h 334"/>
                <a:gd name="T26" fmla="*/ 61 w 335"/>
                <a:gd name="T27" fmla="*/ 294 h 334"/>
                <a:gd name="T28" fmla="*/ 101 w 335"/>
                <a:gd name="T29" fmla="*/ 319 h 334"/>
                <a:gd name="T30" fmla="*/ 150 w 335"/>
                <a:gd name="T31" fmla="*/ 332 h 334"/>
                <a:gd name="T32" fmla="*/ 200 w 335"/>
                <a:gd name="T33" fmla="*/ 330 h 334"/>
                <a:gd name="T34" fmla="*/ 247 w 335"/>
                <a:gd name="T35" fmla="*/ 313 h 334"/>
                <a:gd name="T36" fmla="*/ 284 w 335"/>
                <a:gd name="T37" fmla="*/ 284 h 334"/>
                <a:gd name="T38" fmla="*/ 314 w 335"/>
                <a:gd name="T39" fmla="*/ 246 h 334"/>
                <a:gd name="T40" fmla="*/ 331 w 335"/>
                <a:gd name="T41" fmla="*/ 200 h 334"/>
                <a:gd name="T42" fmla="*/ 326 w 335"/>
                <a:gd name="T43" fmla="*/ 166 h 334"/>
                <a:gd name="T44" fmla="*/ 320 w 335"/>
                <a:gd name="T45" fmla="*/ 214 h 334"/>
                <a:gd name="T46" fmla="*/ 299 w 335"/>
                <a:gd name="T47" fmla="*/ 256 h 334"/>
                <a:gd name="T48" fmla="*/ 268 w 335"/>
                <a:gd name="T49" fmla="*/ 290 h 334"/>
                <a:gd name="T50" fmla="*/ 230 w 335"/>
                <a:gd name="T51" fmla="*/ 313 h 334"/>
                <a:gd name="T52" fmla="*/ 183 w 335"/>
                <a:gd name="T53" fmla="*/ 326 h 334"/>
                <a:gd name="T54" fmla="*/ 135 w 335"/>
                <a:gd name="T55" fmla="*/ 321 h 334"/>
                <a:gd name="T56" fmla="*/ 91 w 335"/>
                <a:gd name="T57" fmla="*/ 307 h 334"/>
                <a:gd name="T58" fmla="*/ 53 w 335"/>
                <a:gd name="T59" fmla="*/ 279 h 334"/>
                <a:gd name="T60" fmla="*/ 26 w 335"/>
                <a:gd name="T61" fmla="*/ 242 h 334"/>
                <a:gd name="T62" fmla="*/ 11 w 335"/>
                <a:gd name="T63" fmla="*/ 198 h 334"/>
                <a:gd name="T64" fmla="*/ 9 w 335"/>
                <a:gd name="T65" fmla="*/ 149 h 334"/>
                <a:gd name="T66" fmla="*/ 19 w 335"/>
                <a:gd name="T67" fmla="*/ 105 h 334"/>
                <a:gd name="T68" fmla="*/ 45 w 335"/>
                <a:gd name="T69" fmla="*/ 65 h 334"/>
                <a:gd name="T70" fmla="*/ 78 w 335"/>
                <a:gd name="T71" fmla="*/ 34 h 334"/>
                <a:gd name="T72" fmla="*/ 120 w 335"/>
                <a:gd name="T73" fmla="*/ 15 h 334"/>
                <a:gd name="T74" fmla="*/ 167 w 335"/>
                <a:gd name="T75" fmla="*/ 6 h 334"/>
                <a:gd name="T76" fmla="*/ 215 w 335"/>
                <a:gd name="T77" fmla="*/ 15 h 334"/>
                <a:gd name="T78" fmla="*/ 257 w 335"/>
                <a:gd name="T79" fmla="*/ 34 h 334"/>
                <a:gd name="T80" fmla="*/ 291 w 335"/>
                <a:gd name="T81" fmla="*/ 65 h 334"/>
                <a:gd name="T82" fmla="*/ 314 w 335"/>
                <a:gd name="T83" fmla="*/ 105 h 334"/>
                <a:gd name="T84" fmla="*/ 326 w 335"/>
                <a:gd name="T85" fmla="*/ 149 h 3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5"/>
                <a:gd name="T130" fmla="*/ 0 h 334"/>
                <a:gd name="T131" fmla="*/ 335 w 335"/>
                <a:gd name="T132" fmla="*/ 334 h 3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5" h="334">
                  <a:moveTo>
                    <a:pt x="335" y="166"/>
                  </a:moveTo>
                  <a:lnTo>
                    <a:pt x="333" y="149"/>
                  </a:lnTo>
                  <a:lnTo>
                    <a:pt x="331" y="132"/>
                  </a:lnTo>
                  <a:lnTo>
                    <a:pt x="326" y="116"/>
                  </a:lnTo>
                  <a:lnTo>
                    <a:pt x="320" y="101"/>
                  </a:lnTo>
                  <a:lnTo>
                    <a:pt x="314" y="86"/>
                  </a:lnTo>
                  <a:lnTo>
                    <a:pt x="305" y="74"/>
                  </a:lnTo>
                  <a:lnTo>
                    <a:pt x="295" y="61"/>
                  </a:lnTo>
                  <a:lnTo>
                    <a:pt x="284" y="48"/>
                  </a:lnTo>
                  <a:lnTo>
                    <a:pt x="274" y="38"/>
                  </a:lnTo>
                  <a:lnTo>
                    <a:pt x="261" y="27"/>
                  </a:lnTo>
                  <a:lnTo>
                    <a:pt x="247" y="19"/>
                  </a:lnTo>
                  <a:lnTo>
                    <a:pt x="232" y="13"/>
                  </a:lnTo>
                  <a:lnTo>
                    <a:pt x="217" y="6"/>
                  </a:lnTo>
                  <a:lnTo>
                    <a:pt x="200" y="2"/>
                  </a:lnTo>
                  <a:lnTo>
                    <a:pt x="183" y="0"/>
                  </a:lnTo>
                  <a:lnTo>
                    <a:pt x="167" y="0"/>
                  </a:lnTo>
                  <a:lnTo>
                    <a:pt x="150" y="0"/>
                  </a:lnTo>
                  <a:lnTo>
                    <a:pt x="133" y="2"/>
                  </a:lnTo>
                  <a:lnTo>
                    <a:pt x="116" y="6"/>
                  </a:lnTo>
                  <a:lnTo>
                    <a:pt x="101" y="13"/>
                  </a:lnTo>
                  <a:lnTo>
                    <a:pt x="87" y="19"/>
                  </a:lnTo>
                  <a:lnTo>
                    <a:pt x="74" y="27"/>
                  </a:lnTo>
                  <a:lnTo>
                    <a:pt x="61" y="38"/>
                  </a:lnTo>
                  <a:lnTo>
                    <a:pt x="49" y="48"/>
                  </a:lnTo>
                  <a:lnTo>
                    <a:pt x="38" y="61"/>
                  </a:lnTo>
                  <a:lnTo>
                    <a:pt x="28" y="74"/>
                  </a:lnTo>
                  <a:lnTo>
                    <a:pt x="19" y="86"/>
                  </a:lnTo>
                  <a:lnTo>
                    <a:pt x="13" y="101"/>
                  </a:lnTo>
                  <a:lnTo>
                    <a:pt x="7" y="116"/>
                  </a:lnTo>
                  <a:lnTo>
                    <a:pt x="3" y="132"/>
                  </a:lnTo>
                  <a:lnTo>
                    <a:pt x="0" y="149"/>
                  </a:lnTo>
                  <a:lnTo>
                    <a:pt x="0" y="166"/>
                  </a:lnTo>
                  <a:lnTo>
                    <a:pt x="0" y="183"/>
                  </a:lnTo>
                  <a:lnTo>
                    <a:pt x="3" y="200"/>
                  </a:lnTo>
                  <a:lnTo>
                    <a:pt x="7" y="216"/>
                  </a:lnTo>
                  <a:lnTo>
                    <a:pt x="13" y="231"/>
                  </a:lnTo>
                  <a:lnTo>
                    <a:pt x="19" y="246"/>
                  </a:lnTo>
                  <a:lnTo>
                    <a:pt x="28" y="261"/>
                  </a:lnTo>
                  <a:lnTo>
                    <a:pt x="38" y="273"/>
                  </a:lnTo>
                  <a:lnTo>
                    <a:pt x="49" y="284"/>
                  </a:lnTo>
                  <a:lnTo>
                    <a:pt x="61" y="294"/>
                  </a:lnTo>
                  <a:lnTo>
                    <a:pt x="74" y="305"/>
                  </a:lnTo>
                  <a:lnTo>
                    <a:pt x="87" y="313"/>
                  </a:lnTo>
                  <a:lnTo>
                    <a:pt x="101" y="319"/>
                  </a:lnTo>
                  <a:lnTo>
                    <a:pt x="116" y="326"/>
                  </a:lnTo>
                  <a:lnTo>
                    <a:pt x="133" y="330"/>
                  </a:lnTo>
                  <a:lnTo>
                    <a:pt x="150" y="332"/>
                  </a:lnTo>
                  <a:lnTo>
                    <a:pt x="167" y="334"/>
                  </a:lnTo>
                  <a:lnTo>
                    <a:pt x="183" y="332"/>
                  </a:lnTo>
                  <a:lnTo>
                    <a:pt x="200" y="330"/>
                  </a:lnTo>
                  <a:lnTo>
                    <a:pt x="217" y="326"/>
                  </a:lnTo>
                  <a:lnTo>
                    <a:pt x="232" y="319"/>
                  </a:lnTo>
                  <a:lnTo>
                    <a:pt x="247" y="313"/>
                  </a:lnTo>
                  <a:lnTo>
                    <a:pt x="261" y="305"/>
                  </a:lnTo>
                  <a:lnTo>
                    <a:pt x="274" y="294"/>
                  </a:lnTo>
                  <a:lnTo>
                    <a:pt x="284" y="284"/>
                  </a:lnTo>
                  <a:lnTo>
                    <a:pt x="295" y="273"/>
                  </a:lnTo>
                  <a:lnTo>
                    <a:pt x="305" y="261"/>
                  </a:lnTo>
                  <a:lnTo>
                    <a:pt x="314" y="246"/>
                  </a:lnTo>
                  <a:lnTo>
                    <a:pt x="320" y="231"/>
                  </a:lnTo>
                  <a:lnTo>
                    <a:pt x="326" y="216"/>
                  </a:lnTo>
                  <a:lnTo>
                    <a:pt x="331" y="200"/>
                  </a:lnTo>
                  <a:lnTo>
                    <a:pt x="333" y="183"/>
                  </a:lnTo>
                  <a:lnTo>
                    <a:pt x="335" y="166"/>
                  </a:lnTo>
                  <a:close/>
                  <a:moveTo>
                    <a:pt x="326" y="166"/>
                  </a:moveTo>
                  <a:lnTo>
                    <a:pt x="326" y="183"/>
                  </a:lnTo>
                  <a:lnTo>
                    <a:pt x="322" y="198"/>
                  </a:lnTo>
                  <a:lnTo>
                    <a:pt x="320" y="214"/>
                  </a:lnTo>
                  <a:lnTo>
                    <a:pt x="314" y="229"/>
                  </a:lnTo>
                  <a:lnTo>
                    <a:pt x="307" y="242"/>
                  </a:lnTo>
                  <a:lnTo>
                    <a:pt x="299" y="256"/>
                  </a:lnTo>
                  <a:lnTo>
                    <a:pt x="291" y="267"/>
                  </a:lnTo>
                  <a:lnTo>
                    <a:pt x="280" y="279"/>
                  </a:lnTo>
                  <a:lnTo>
                    <a:pt x="268" y="290"/>
                  </a:lnTo>
                  <a:lnTo>
                    <a:pt x="257" y="298"/>
                  </a:lnTo>
                  <a:lnTo>
                    <a:pt x="242" y="307"/>
                  </a:lnTo>
                  <a:lnTo>
                    <a:pt x="230" y="313"/>
                  </a:lnTo>
                  <a:lnTo>
                    <a:pt x="215" y="319"/>
                  </a:lnTo>
                  <a:lnTo>
                    <a:pt x="198" y="321"/>
                  </a:lnTo>
                  <a:lnTo>
                    <a:pt x="183" y="326"/>
                  </a:lnTo>
                  <a:lnTo>
                    <a:pt x="167" y="326"/>
                  </a:lnTo>
                  <a:lnTo>
                    <a:pt x="150" y="326"/>
                  </a:lnTo>
                  <a:lnTo>
                    <a:pt x="135" y="321"/>
                  </a:lnTo>
                  <a:lnTo>
                    <a:pt x="120" y="319"/>
                  </a:lnTo>
                  <a:lnTo>
                    <a:pt x="106" y="313"/>
                  </a:lnTo>
                  <a:lnTo>
                    <a:pt x="91" y="307"/>
                  </a:lnTo>
                  <a:lnTo>
                    <a:pt x="78" y="298"/>
                  </a:lnTo>
                  <a:lnTo>
                    <a:pt x="66" y="290"/>
                  </a:lnTo>
                  <a:lnTo>
                    <a:pt x="53" y="279"/>
                  </a:lnTo>
                  <a:lnTo>
                    <a:pt x="45" y="267"/>
                  </a:lnTo>
                  <a:lnTo>
                    <a:pt x="34" y="256"/>
                  </a:lnTo>
                  <a:lnTo>
                    <a:pt x="26" y="242"/>
                  </a:lnTo>
                  <a:lnTo>
                    <a:pt x="19" y="229"/>
                  </a:lnTo>
                  <a:lnTo>
                    <a:pt x="15" y="214"/>
                  </a:lnTo>
                  <a:lnTo>
                    <a:pt x="11" y="198"/>
                  </a:lnTo>
                  <a:lnTo>
                    <a:pt x="9" y="183"/>
                  </a:lnTo>
                  <a:lnTo>
                    <a:pt x="7" y="166"/>
                  </a:lnTo>
                  <a:lnTo>
                    <a:pt x="9" y="149"/>
                  </a:lnTo>
                  <a:lnTo>
                    <a:pt x="11" y="134"/>
                  </a:lnTo>
                  <a:lnTo>
                    <a:pt x="15" y="120"/>
                  </a:lnTo>
                  <a:lnTo>
                    <a:pt x="19" y="105"/>
                  </a:lnTo>
                  <a:lnTo>
                    <a:pt x="26" y="90"/>
                  </a:lnTo>
                  <a:lnTo>
                    <a:pt x="34" y="78"/>
                  </a:lnTo>
                  <a:lnTo>
                    <a:pt x="45" y="65"/>
                  </a:lnTo>
                  <a:lnTo>
                    <a:pt x="53" y="53"/>
                  </a:lnTo>
                  <a:lnTo>
                    <a:pt x="66" y="44"/>
                  </a:lnTo>
                  <a:lnTo>
                    <a:pt x="78" y="34"/>
                  </a:lnTo>
                  <a:lnTo>
                    <a:pt x="91" y="25"/>
                  </a:lnTo>
                  <a:lnTo>
                    <a:pt x="106" y="19"/>
                  </a:lnTo>
                  <a:lnTo>
                    <a:pt x="120" y="15"/>
                  </a:lnTo>
                  <a:lnTo>
                    <a:pt x="135" y="10"/>
                  </a:lnTo>
                  <a:lnTo>
                    <a:pt x="150" y="8"/>
                  </a:lnTo>
                  <a:lnTo>
                    <a:pt x="167" y="6"/>
                  </a:lnTo>
                  <a:lnTo>
                    <a:pt x="183" y="8"/>
                  </a:lnTo>
                  <a:lnTo>
                    <a:pt x="198" y="10"/>
                  </a:lnTo>
                  <a:lnTo>
                    <a:pt x="215" y="15"/>
                  </a:lnTo>
                  <a:lnTo>
                    <a:pt x="230" y="19"/>
                  </a:lnTo>
                  <a:lnTo>
                    <a:pt x="242" y="25"/>
                  </a:lnTo>
                  <a:lnTo>
                    <a:pt x="257" y="34"/>
                  </a:lnTo>
                  <a:lnTo>
                    <a:pt x="268" y="44"/>
                  </a:lnTo>
                  <a:lnTo>
                    <a:pt x="280" y="53"/>
                  </a:lnTo>
                  <a:lnTo>
                    <a:pt x="291" y="65"/>
                  </a:lnTo>
                  <a:lnTo>
                    <a:pt x="299" y="78"/>
                  </a:lnTo>
                  <a:lnTo>
                    <a:pt x="307" y="90"/>
                  </a:lnTo>
                  <a:lnTo>
                    <a:pt x="314" y="105"/>
                  </a:lnTo>
                  <a:lnTo>
                    <a:pt x="320" y="120"/>
                  </a:lnTo>
                  <a:lnTo>
                    <a:pt x="322" y="134"/>
                  </a:lnTo>
                  <a:lnTo>
                    <a:pt x="326" y="149"/>
                  </a:lnTo>
                  <a:lnTo>
                    <a:pt x="326" y="166"/>
                  </a:lnTo>
                  <a:close/>
                </a:path>
              </a:pathLst>
            </a:custGeom>
            <a:solidFill>
              <a:srgbClr val="F4EA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1" name="Freeform 842"/>
            <p:cNvSpPr>
              <a:spLocks noEditPoints="1"/>
            </p:cNvSpPr>
            <p:nvPr/>
          </p:nvSpPr>
          <p:spPr bwMode="auto">
            <a:xfrm>
              <a:off x="4549" y="1830"/>
              <a:ext cx="328" cy="328"/>
            </a:xfrm>
            <a:custGeom>
              <a:avLst/>
              <a:gdLst>
                <a:gd name="T0" fmla="*/ 323 w 328"/>
                <a:gd name="T1" fmla="*/ 130 h 328"/>
                <a:gd name="T2" fmla="*/ 307 w 328"/>
                <a:gd name="T3" fmla="*/ 86 h 328"/>
                <a:gd name="T4" fmla="*/ 279 w 328"/>
                <a:gd name="T5" fmla="*/ 48 h 328"/>
                <a:gd name="T6" fmla="*/ 241 w 328"/>
                <a:gd name="T7" fmla="*/ 21 h 328"/>
                <a:gd name="T8" fmla="*/ 197 w 328"/>
                <a:gd name="T9" fmla="*/ 4 h 328"/>
                <a:gd name="T10" fmla="*/ 147 w 328"/>
                <a:gd name="T11" fmla="*/ 2 h 328"/>
                <a:gd name="T12" fmla="*/ 101 w 328"/>
                <a:gd name="T13" fmla="*/ 15 h 328"/>
                <a:gd name="T14" fmla="*/ 61 w 328"/>
                <a:gd name="T15" fmla="*/ 38 h 328"/>
                <a:gd name="T16" fmla="*/ 29 w 328"/>
                <a:gd name="T17" fmla="*/ 74 h 328"/>
                <a:gd name="T18" fmla="*/ 8 w 328"/>
                <a:gd name="T19" fmla="*/ 116 h 328"/>
                <a:gd name="T20" fmla="*/ 0 w 328"/>
                <a:gd name="T21" fmla="*/ 164 h 328"/>
                <a:gd name="T22" fmla="*/ 8 w 328"/>
                <a:gd name="T23" fmla="*/ 212 h 328"/>
                <a:gd name="T24" fmla="*/ 29 w 328"/>
                <a:gd name="T25" fmla="*/ 256 h 328"/>
                <a:gd name="T26" fmla="*/ 61 w 328"/>
                <a:gd name="T27" fmla="*/ 290 h 328"/>
                <a:gd name="T28" fmla="*/ 101 w 328"/>
                <a:gd name="T29" fmla="*/ 315 h 328"/>
                <a:gd name="T30" fmla="*/ 147 w 328"/>
                <a:gd name="T31" fmla="*/ 326 h 328"/>
                <a:gd name="T32" fmla="*/ 197 w 328"/>
                <a:gd name="T33" fmla="*/ 324 h 328"/>
                <a:gd name="T34" fmla="*/ 241 w 328"/>
                <a:gd name="T35" fmla="*/ 307 h 328"/>
                <a:gd name="T36" fmla="*/ 279 w 328"/>
                <a:gd name="T37" fmla="*/ 280 h 328"/>
                <a:gd name="T38" fmla="*/ 307 w 328"/>
                <a:gd name="T39" fmla="*/ 242 h 328"/>
                <a:gd name="T40" fmla="*/ 323 w 328"/>
                <a:gd name="T41" fmla="*/ 198 h 328"/>
                <a:gd name="T42" fmla="*/ 319 w 328"/>
                <a:gd name="T43" fmla="*/ 164 h 328"/>
                <a:gd name="T44" fmla="*/ 313 w 328"/>
                <a:gd name="T45" fmla="*/ 210 h 328"/>
                <a:gd name="T46" fmla="*/ 294 w 328"/>
                <a:gd name="T47" fmla="*/ 252 h 328"/>
                <a:gd name="T48" fmla="*/ 262 w 328"/>
                <a:gd name="T49" fmla="*/ 284 h 328"/>
                <a:gd name="T50" fmla="*/ 225 w 328"/>
                <a:gd name="T51" fmla="*/ 307 h 328"/>
                <a:gd name="T52" fmla="*/ 180 w 328"/>
                <a:gd name="T53" fmla="*/ 319 h 328"/>
                <a:gd name="T54" fmla="*/ 132 w 328"/>
                <a:gd name="T55" fmla="*/ 317 h 328"/>
                <a:gd name="T56" fmla="*/ 90 w 328"/>
                <a:gd name="T57" fmla="*/ 301 h 328"/>
                <a:gd name="T58" fmla="*/ 54 w 328"/>
                <a:gd name="T59" fmla="*/ 273 h 328"/>
                <a:gd name="T60" fmla="*/ 27 w 328"/>
                <a:gd name="T61" fmla="*/ 238 h 328"/>
                <a:gd name="T62" fmla="*/ 12 w 328"/>
                <a:gd name="T63" fmla="*/ 196 h 328"/>
                <a:gd name="T64" fmla="*/ 8 w 328"/>
                <a:gd name="T65" fmla="*/ 149 h 328"/>
                <a:gd name="T66" fmla="*/ 21 w 328"/>
                <a:gd name="T67" fmla="*/ 103 h 328"/>
                <a:gd name="T68" fmla="*/ 44 w 328"/>
                <a:gd name="T69" fmla="*/ 65 h 328"/>
                <a:gd name="T70" fmla="*/ 77 w 328"/>
                <a:gd name="T71" fmla="*/ 36 h 328"/>
                <a:gd name="T72" fmla="*/ 117 w 328"/>
                <a:gd name="T73" fmla="*/ 15 h 328"/>
                <a:gd name="T74" fmla="*/ 164 w 328"/>
                <a:gd name="T75" fmla="*/ 8 h 328"/>
                <a:gd name="T76" fmla="*/ 210 w 328"/>
                <a:gd name="T77" fmla="*/ 15 h 328"/>
                <a:gd name="T78" fmla="*/ 252 w 328"/>
                <a:gd name="T79" fmla="*/ 36 h 328"/>
                <a:gd name="T80" fmla="*/ 283 w 328"/>
                <a:gd name="T81" fmla="*/ 65 h 328"/>
                <a:gd name="T82" fmla="*/ 307 w 328"/>
                <a:gd name="T83" fmla="*/ 103 h 328"/>
                <a:gd name="T84" fmla="*/ 319 w 328"/>
                <a:gd name="T85" fmla="*/ 149 h 3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8"/>
                <a:gd name="T130" fmla="*/ 0 h 328"/>
                <a:gd name="T131" fmla="*/ 328 w 328"/>
                <a:gd name="T132" fmla="*/ 328 h 3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8" h="328">
                  <a:moveTo>
                    <a:pt x="328" y="164"/>
                  </a:moveTo>
                  <a:lnTo>
                    <a:pt x="326" y="147"/>
                  </a:lnTo>
                  <a:lnTo>
                    <a:pt x="323" y="130"/>
                  </a:lnTo>
                  <a:lnTo>
                    <a:pt x="319" y="116"/>
                  </a:lnTo>
                  <a:lnTo>
                    <a:pt x="315" y="101"/>
                  </a:lnTo>
                  <a:lnTo>
                    <a:pt x="307" y="86"/>
                  </a:lnTo>
                  <a:lnTo>
                    <a:pt x="300" y="74"/>
                  </a:lnTo>
                  <a:lnTo>
                    <a:pt x="290" y="61"/>
                  </a:lnTo>
                  <a:lnTo>
                    <a:pt x="279" y="48"/>
                  </a:lnTo>
                  <a:lnTo>
                    <a:pt x="269" y="38"/>
                  </a:lnTo>
                  <a:lnTo>
                    <a:pt x="256" y="30"/>
                  </a:lnTo>
                  <a:lnTo>
                    <a:pt x="241" y="21"/>
                  </a:lnTo>
                  <a:lnTo>
                    <a:pt x="227" y="15"/>
                  </a:lnTo>
                  <a:lnTo>
                    <a:pt x="212" y="8"/>
                  </a:lnTo>
                  <a:lnTo>
                    <a:pt x="197" y="4"/>
                  </a:lnTo>
                  <a:lnTo>
                    <a:pt x="180" y="2"/>
                  </a:lnTo>
                  <a:lnTo>
                    <a:pt x="164" y="0"/>
                  </a:lnTo>
                  <a:lnTo>
                    <a:pt x="147" y="2"/>
                  </a:lnTo>
                  <a:lnTo>
                    <a:pt x="130" y="4"/>
                  </a:lnTo>
                  <a:lnTo>
                    <a:pt x="115" y="8"/>
                  </a:lnTo>
                  <a:lnTo>
                    <a:pt x="101" y="15"/>
                  </a:lnTo>
                  <a:lnTo>
                    <a:pt x="86" y="21"/>
                  </a:lnTo>
                  <a:lnTo>
                    <a:pt x="73" y="30"/>
                  </a:lnTo>
                  <a:lnTo>
                    <a:pt x="61" y="38"/>
                  </a:lnTo>
                  <a:lnTo>
                    <a:pt x="48" y="48"/>
                  </a:lnTo>
                  <a:lnTo>
                    <a:pt x="37" y="61"/>
                  </a:lnTo>
                  <a:lnTo>
                    <a:pt x="29" y="74"/>
                  </a:lnTo>
                  <a:lnTo>
                    <a:pt x="21" y="86"/>
                  </a:lnTo>
                  <a:lnTo>
                    <a:pt x="14" y="101"/>
                  </a:lnTo>
                  <a:lnTo>
                    <a:pt x="8" y="116"/>
                  </a:lnTo>
                  <a:lnTo>
                    <a:pt x="4" y="130"/>
                  </a:lnTo>
                  <a:lnTo>
                    <a:pt x="2" y="147"/>
                  </a:lnTo>
                  <a:lnTo>
                    <a:pt x="0" y="164"/>
                  </a:lnTo>
                  <a:lnTo>
                    <a:pt x="2" y="181"/>
                  </a:lnTo>
                  <a:lnTo>
                    <a:pt x="4" y="198"/>
                  </a:lnTo>
                  <a:lnTo>
                    <a:pt x="8" y="212"/>
                  </a:lnTo>
                  <a:lnTo>
                    <a:pt x="14" y="227"/>
                  </a:lnTo>
                  <a:lnTo>
                    <a:pt x="21" y="242"/>
                  </a:lnTo>
                  <a:lnTo>
                    <a:pt x="29" y="256"/>
                  </a:lnTo>
                  <a:lnTo>
                    <a:pt x="37" y="269"/>
                  </a:lnTo>
                  <a:lnTo>
                    <a:pt x="48" y="280"/>
                  </a:lnTo>
                  <a:lnTo>
                    <a:pt x="61" y="290"/>
                  </a:lnTo>
                  <a:lnTo>
                    <a:pt x="73" y="301"/>
                  </a:lnTo>
                  <a:lnTo>
                    <a:pt x="86" y="307"/>
                  </a:lnTo>
                  <a:lnTo>
                    <a:pt x="101" y="315"/>
                  </a:lnTo>
                  <a:lnTo>
                    <a:pt x="115" y="319"/>
                  </a:lnTo>
                  <a:lnTo>
                    <a:pt x="130" y="324"/>
                  </a:lnTo>
                  <a:lnTo>
                    <a:pt x="147" y="326"/>
                  </a:lnTo>
                  <a:lnTo>
                    <a:pt x="164" y="328"/>
                  </a:lnTo>
                  <a:lnTo>
                    <a:pt x="180" y="326"/>
                  </a:lnTo>
                  <a:lnTo>
                    <a:pt x="197" y="324"/>
                  </a:lnTo>
                  <a:lnTo>
                    <a:pt x="212" y="319"/>
                  </a:lnTo>
                  <a:lnTo>
                    <a:pt x="227" y="315"/>
                  </a:lnTo>
                  <a:lnTo>
                    <a:pt x="241" y="307"/>
                  </a:lnTo>
                  <a:lnTo>
                    <a:pt x="256" y="301"/>
                  </a:lnTo>
                  <a:lnTo>
                    <a:pt x="269" y="290"/>
                  </a:lnTo>
                  <a:lnTo>
                    <a:pt x="279" y="280"/>
                  </a:lnTo>
                  <a:lnTo>
                    <a:pt x="290" y="269"/>
                  </a:lnTo>
                  <a:lnTo>
                    <a:pt x="300" y="256"/>
                  </a:lnTo>
                  <a:lnTo>
                    <a:pt x="307" y="242"/>
                  </a:lnTo>
                  <a:lnTo>
                    <a:pt x="315" y="227"/>
                  </a:lnTo>
                  <a:lnTo>
                    <a:pt x="319" y="212"/>
                  </a:lnTo>
                  <a:lnTo>
                    <a:pt x="323" y="198"/>
                  </a:lnTo>
                  <a:lnTo>
                    <a:pt x="326" y="181"/>
                  </a:lnTo>
                  <a:lnTo>
                    <a:pt x="328" y="164"/>
                  </a:lnTo>
                  <a:close/>
                  <a:moveTo>
                    <a:pt x="319" y="164"/>
                  </a:moveTo>
                  <a:lnTo>
                    <a:pt x="319" y="181"/>
                  </a:lnTo>
                  <a:lnTo>
                    <a:pt x="317" y="196"/>
                  </a:lnTo>
                  <a:lnTo>
                    <a:pt x="313" y="210"/>
                  </a:lnTo>
                  <a:lnTo>
                    <a:pt x="307" y="225"/>
                  </a:lnTo>
                  <a:lnTo>
                    <a:pt x="300" y="238"/>
                  </a:lnTo>
                  <a:lnTo>
                    <a:pt x="294" y="252"/>
                  </a:lnTo>
                  <a:lnTo>
                    <a:pt x="283" y="263"/>
                  </a:lnTo>
                  <a:lnTo>
                    <a:pt x="275" y="273"/>
                  </a:lnTo>
                  <a:lnTo>
                    <a:pt x="262" y="284"/>
                  </a:lnTo>
                  <a:lnTo>
                    <a:pt x="252" y="294"/>
                  </a:lnTo>
                  <a:lnTo>
                    <a:pt x="237" y="301"/>
                  </a:lnTo>
                  <a:lnTo>
                    <a:pt x="225" y="307"/>
                  </a:lnTo>
                  <a:lnTo>
                    <a:pt x="210" y="313"/>
                  </a:lnTo>
                  <a:lnTo>
                    <a:pt x="195" y="317"/>
                  </a:lnTo>
                  <a:lnTo>
                    <a:pt x="180" y="319"/>
                  </a:lnTo>
                  <a:lnTo>
                    <a:pt x="164" y="319"/>
                  </a:lnTo>
                  <a:lnTo>
                    <a:pt x="149" y="319"/>
                  </a:lnTo>
                  <a:lnTo>
                    <a:pt x="132" y="317"/>
                  </a:lnTo>
                  <a:lnTo>
                    <a:pt x="117" y="313"/>
                  </a:lnTo>
                  <a:lnTo>
                    <a:pt x="103" y="307"/>
                  </a:lnTo>
                  <a:lnTo>
                    <a:pt x="90" y="301"/>
                  </a:lnTo>
                  <a:lnTo>
                    <a:pt x="77" y="294"/>
                  </a:lnTo>
                  <a:lnTo>
                    <a:pt x="65" y="284"/>
                  </a:lnTo>
                  <a:lnTo>
                    <a:pt x="54" y="273"/>
                  </a:lnTo>
                  <a:lnTo>
                    <a:pt x="44" y="263"/>
                  </a:lnTo>
                  <a:lnTo>
                    <a:pt x="35" y="252"/>
                  </a:lnTo>
                  <a:lnTo>
                    <a:pt x="27" y="238"/>
                  </a:lnTo>
                  <a:lnTo>
                    <a:pt x="21" y="225"/>
                  </a:lnTo>
                  <a:lnTo>
                    <a:pt x="14" y="210"/>
                  </a:lnTo>
                  <a:lnTo>
                    <a:pt x="12" y="196"/>
                  </a:lnTo>
                  <a:lnTo>
                    <a:pt x="8" y="181"/>
                  </a:lnTo>
                  <a:lnTo>
                    <a:pt x="8" y="164"/>
                  </a:lnTo>
                  <a:lnTo>
                    <a:pt x="8" y="149"/>
                  </a:lnTo>
                  <a:lnTo>
                    <a:pt x="12" y="132"/>
                  </a:lnTo>
                  <a:lnTo>
                    <a:pt x="14" y="118"/>
                  </a:lnTo>
                  <a:lnTo>
                    <a:pt x="21" y="103"/>
                  </a:lnTo>
                  <a:lnTo>
                    <a:pt x="27" y="90"/>
                  </a:lnTo>
                  <a:lnTo>
                    <a:pt x="35" y="78"/>
                  </a:lnTo>
                  <a:lnTo>
                    <a:pt x="44" y="65"/>
                  </a:lnTo>
                  <a:lnTo>
                    <a:pt x="54" y="55"/>
                  </a:lnTo>
                  <a:lnTo>
                    <a:pt x="65" y="44"/>
                  </a:lnTo>
                  <a:lnTo>
                    <a:pt x="77" y="36"/>
                  </a:lnTo>
                  <a:lnTo>
                    <a:pt x="90" y="27"/>
                  </a:lnTo>
                  <a:lnTo>
                    <a:pt x="103" y="21"/>
                  </a:lnTo>
                  <a:lnTo>
                    <a:pt x="117" y="15"/>
                  </a:lnTo>
                  <a:lnTo>
                    <a:pt x="132" y="13"/>
                  </a:lnTo>
                  <a:lnTo>
                    <a:pt x="149" y="8"/>
                  </a:lnTo>
                  <a:lnTo>
                    <a:pt x="164" y="8"/>
                  </a:lnTo>
                  <a:lnTo>
                    <a:pt x="180" y="8"/>
                  </a:lnTo>
                  <a:lnTo>
                    <a:pt x="195" y="13"/>
                  </a:lnTo>
                  <a:lnTo>
                    <a:pt x="210" y="15"/>
                  </a:lnTo>
                  <a:lnTo>
                    <a:pt x="225" y="21"/>
                  </a:lnTo>
                  <a:lnTo>
                    <a:pt x="237" y="27"/>
                  </a:lnTo>
                  <a:lnTo>
                    <a:pt x="252" y="36"/>
                  </a:lnTo>
                  <a:lnTo>
                    <a:pt x="262" y="44"/>
                  </a:lnTo>
                  <a:lnTo>
                    <a:pt x="275" y="55"/>
                  </a:lnTo>
                  <a:lnTo>
                    <a:pt x="283" y="65"/>
                  </a:lnTo>
                  <a:lnTo>
                    <a:pt x="294" y="78"/>
                  </a:lnTo>
                  <a:lnTo>
                    <a:pt x="300" y="90"/>
                  </a:lnTo>
                  <a:lnTo>
                    <a:pt x="307" y="103"/>
                  </a:lnTo>
                  <a:lnTo>
                    <a:pt x="313" y="118"/>
                  </a:lnTo>
                  <a:lnTo>
                    <a:pt x="317" y="132"/>
                  </a:lnTo>
                  <a:lnTo>
                    <a:pt x="319" y="149"/>
                  </a:lnTo>
                  <a:lnTo>
                    <a:pt x="319" y="164"/>
                  </a:lnTo>
                  <a:close/>
                </a:path>
              </a:pathLst>
            </a:custGeom>
            <a:solidFill>
              <a:srgbClr val="F4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2" name="Freeform 843"/>
            <p:cNvSpPr>
              <a:spLocks noEditPoints="1"/>
            </p:cNvSpPr>
            <p:nvPr/>
          </p:nvSpPr>
          <p:spPr bwMode="auto">
            <a:xfrm>
              <a:off x="4553" y="1834"/>
              <a:ext cx="319" cy="320"/>
            </a:xfrm>
            <a:custGeom>
              <a:avLst/>
              <a:gdLst>
                <a:gd name="T0" fmla="*/ 315 w 319"/>
                <a:gd name="T1" fmla="*/ 128 h 320"/>
                <a:gd name="T2" fmla="*/ 300 w 319"/>
                <a:gd name="T3" fmla="*/ 84 h 320"/>
                <a:gd name="T4" fmla="*/ 273 w 319"/>
                <a:gd name="T5" fmla="*/ 47 h 320"/>
                <a:gd name="T6" fmla="*/ 235 w 319"/>
                <a:gd name="T7" fmla="*/ 19 h 320"/>
                <a:gd name="T8" fmla="*/ 191 w 319"/>
                <a:gd name="T9" fmla="*/ 4 h 320"/>
                <a:gd name="T10" fmla="*/ 143 w 319"/>
                <a:gd name="T11" fmla="*/ 2 h 320"/>
                <a:gd name="T12" fmla="*/ 99 w 319"/>
                <a:gd name="T13" fmla="*/ 13 h 320"/>
                <a:gd name="T14" fmla="*/ 59 w 319"/>
                <a:gd name="T15" fmla="*/ 38 h 320"/>
                <a:gd name="T16" fmla="*/ 27 w 319"/>
                <a:gd name="T17" fmla="*/ 72 h 320"/>
                <a:gd name="T18" fmla="*/ 8 w 319"/>
                <a:gd name="T19" fmla="*/ 114 h 320"/>
                <a:gd name="T20" fmla="*/ 0 w 319"/>
                <a:gd name="T21" fmla="*/ 160 h 320"/>
                <a:gd name="T22" fmla="*/ 8 w 319"/>
                <a:gd name="T23" fmla="*/ 208 h 320"/>
                <a:gd name="T24" fmla="*/ 27 w 319"/>
                <a:gd name="T25" fmla="*/ 250 h 320"/>
                <a:gd name="T26" fmla="*/ 59 w 319"/>
                <a:gd name="T27" fmla="*/ 284 h 320"/>
                <a:gd name="T28" fmla="*/ 99 w 319"/>
                <a:gd name="T29" fmla="*/ 307 h 320"/>
                <a:gd name="T30" fmla="*/ 143 w 319"/>
                <a:gd name="T31" fmla="*/ 320 h 320"/>
                <a:gd name="T32" fmla="*/ 191 w 319"/>
                <a:gd name="T33" fmla="*/ 315 h 320"/>
                <a:gd name="T34" fmla="*/ 235 w 319"/>
                <a:gd name="T35" fmla="*/ 301 h 320"/>
                <a:gd name="T36" fmla="*/ 273 w 319"/>
                <a:gd name="T37" fmla="*/ 273 h 320"/>
                <a:gd name="T38" fmla="*/ 300 w 319"/>
                <a:gd name="T39" fmla="*/ 236 h 320"/>
                <a:gd name="T40" fmla="*/ 315 w 319"/>
                <a:gd name="T41" fmla="*/ 192 h 320"/>
                <a:gd name="T42" fmla="*/ 311 w 319"/>
                <a:gd name="T43" fmla="*/ 160 h 320"/>
                <a:gd name="T44" fmla="*/ 305 w 319"/>
                <a:gd name="T45" fmla="*/ 206 h 320"/>
                <a:gd name="T46" fmla="*/ 286 w 319"/>
                <a:gd name="T47" fmla="*/ 246 h 320"/>
                <a:gd name="T48" fmla="*/ 256 w 319"/>
                <a:gd name="T49" fmla="*/ 278 h 320"/>
                <a:gd name="T50" fmla="*/ 218 w 319"/>
                <a:gd name="T51" fmla="*/ 301 h 320"/>
                <a:gd name="T52" fmla="*/ 176 w 319"/>
                <a:gd name="T53" fmla="*/ 311 h 320"/>
                <a:gd name="T54" fmla="*/ 130 w 319"/>
                <a:gd name="T55" fmla="*/ 309 h 320"/>
                <a:gd name="T56" fmla="*/ 88 w 319"/>
                <a:gd name="T57" fmla="*/ 294 h 320"/>
                <a:gd name="T58" fmla="*/ 52 w 319"/>
                <a:gd name="T59" fmla="*/ 267 h 320"/>
                <a:gd name="T60" fmla="*/ 27 w 319"/>
                <a:gd name="T61" fmla="*/ 234 h 320"/>
                <a:gd name="T62" fmla="*/ 10 w 319"/>
                <a:gd name="T63" fmla="*/ 192 h 320"/>
                <a:gd name="T64" fmla="*/ 8 w 319"/>
                <a:gd name="T65" fmla="*/ 145 h 320"/>
                <a:gd name="T66" fmla="*/ 21 w 319"/>
                <a:gd name="T67" fmla="*/ 101 h 320"/>
                <a:gd name="T68" fmla="*/ 42 w 319"/>
                <a:gd name="T69" fmla="*/ 63 h 320"/>
                <a:gd name="T70" fmla="*/ 75 w 319"/>
                <a:gd name="T71" fmla="*/ 34 h 320"/>
                <a:gd name="T72" fmla="*/ 115 w 319"/>
                <a:gd name="T73" fmla="*/ 15 h 320"/>
                <a:gd name="T74" fmla="*/ 160 w 319"/>
                <a:gd name="T75" fmla="*/ 9 h 320"/>
                <a:gd name="T76" fmla="*/ 206 w 319"/>
                <a:gd name="T77" fmla="*/ 15 h 320"/>
                <a:gd name="T78" fmla="*/ 246 w 319"/>
                <a:gd name="T79" fmla="*/ 34 h 320"/>
                <a:gd name="T80" fmla="*/ 277 w 319"/>
                <a:gd name="T81" fmla="*/ 63 h 320"/>
                <a:gd name="T82" fmla="*/ 300 w 319"/>
                <a:gd name="T83" fmla="*/ 101 h 320"/>
                <a:gd name="T84" fmla="*/ 311 w 319"/>
                <a:gd name="T85" fmla="*/ 145 h 3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9"/>
                <a:gd name="T130" fmla="*/ 0 h 320"/>
                <a:gd name="T131" fmla="*/ 319 w 319"/>
                <a:gd name="T132" fmla="*/ 320 h 3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9" h="320">
                  <a:moveTo>
                    <a:pt x="319" y="160"/>
                  </a:moveTo>
                  <a:lnTo>
                    <a:pt x="319" y="143"/>
                  </a:lnTo>
                  <a:lnTo>
                    <a:pt x="315" y="128"/>
                  </a:lnTo>
                  <a:lnTo>
                    <a:pt x="313" y="114"/>
                  </a:lnTo>
                  <a:lnTo>
                    <a:pt x="307" y="99"/>
                  </a:lnTo>
                  <a:lnTo>
                    <a:pt x="300" y="84"/>
                  </a:lnTo>
                  <a:lnTo>
                    <a:pt x="292" y="72"/>
                  </a:lnTo>
                  <a:lnTo>
                    <a:pt x="284" y="59"/>
                  </a:lnTo>
                  <a:lnTo>
                    <a:pt x="273" y="47"/>
                  </a:lnTo>
                  <a:lnTo>
                    <a:pt x="261" y="38"/>
                  </a:lnTo>
                  <a:lnTo>
                    <a:pt x="250" y="28"/>
                  </a:lnTo>
                  <a:lnTo>
                    <a:pt x="235" y="19"/>
                  </a:lnTo>
                  <a:lnTo>
                    <a:pt x="223" y="13"/>
                  </a:lnTo>
                  <a:lnTo>
                    <a:pt x="208" y="9"/>
                  </a:lnTo>
                  <a:lnTo>
                    <a:pt x="191" y="4"/>
                  </a:lnTo>
                  <a:lnTo>
                    <a:pt x="176" y="2"/>
                  </a:lnTo>
                  <a:lnTo>
                    <a:pt x="160" y="0"/>
                  </a:lnTo>
                  <a:lnTo>
                    <a:pt x="143" y="2"/>
                  </a:lnTo>
                  <a:lnTo>
                    <a:pt x="128" y="4"/>
                  </a:lnTo>
                  <a:lnTo>
                    <a:pt x="113" y="9"/>
                  </a:lnTo>
                  <a:lnTo>
                    <a:pt x="99" y="13"/>
                  </a:lnTo>
                  <a:lnTo>
                    <a:pt x="84" y="19"/>
                  </a:lnTo>
                  <a:lnTo>
                    <a:pt x="71" y="28"/>
                  </a:lnTo>
                  <a:lnTo>
                    <a:pt x="59" y="38"/>
                  </a:lnTo>
                  <a:lnTo>
                    <a:pt x="46" y="47"/>
                  </a:lnTo>
                  <a:lnTo>
                    <a:pt x="38" y="59"/>
                  </a:lnTo>
                  <a:lnTo>
                    <a:pt x="27" y="72"/>
                  </a:lnTo>
                  <a:lnTo>
                    <a:pt x="19" y="84"/>
                  </a:lnTo>
                  <a:lnTo>
                    <a:pt x="12" y="99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2" y="143"/>
                  </a:lnTo>
                  <a:lnTo>
                    <a:pt x="0" y="160"/>
                  </a:lnTo>
                  <a:lnTo>
                    <a:pt x="2" y="177"/>
                  </a:lnTo>
                  <a:lnTo>
                    <a:pt x="4" y="192"/>
                  </a:lnTo>
                  <a:lnTo>
                    <a:pt x="8" y="208"/>
                  </a:lnTo>
                  <a:lnTo>
                    <a:pt x="12" y="223"/>
                  </a:lnTo>
                  <a:lnTo>
                    <a:pt x="19" y="236"/>
                  </a:lnTo>
                  <a:lnTo>
                    <a:pt x="27" y="250"/>
                  </a:lnTo>
                  <a:lnTo>
                    <a:pt x="38" y="261"/>
                  </a:lnTo>
                  <a:lnTo>
                    <a:pt x="46" y="273"/>
                  </a:lnTo>
                  <a:lnTo>
                    <a:pt x="59" y="284"/>
                  </a:lnTo>
                  <a:lnTo>
                    <a:pt x="71" y="292"/>
                  </a:lnTo>
                  <a:lnTo>
                    <a:pt x="84" y="301"/>
                  </a:lnTo>
                  <a:lnTo>
                    <a:pt x="99" y="307"/>
                  </a:lnTo>
                  <a:lnTo>
                    <a:pt x="113" y="313"/>
                  </a:lnTo>
                  <a:lnTo>
                    <a:pt x="128" y="315"/>
                  </a:lnTo>
                  <a:lnTo>
                    <a:pt x="143" y="320"/>
                  </a:lnTo>
                  <a:lnTo>
                    <a:pt x="160" y="320"/>
                  </a:lnTo>
                  <a:lnTo>
                    <a:pt x="176" y="320"/>
                  </a:lnTo>
                  <a:lnTo>
                    <a:pt x="191" y="315"/>
                  </a:lnTo>
                  <a:lnTo>
                    <a:pt x="208" y="313"/>
                  </a:lnTo>
                  <a:lnTo>
                    <a:pt x="223" y="307"/>
                  </a:lnTo>
                  <a:lnTo>
                    <a:pt x="235" y="301"/>
                  </a:lnTo>
                  <a:lnTo>
                    <a:pt x="250" y="292"/>
                  </a:lnTo>
                  <a:lnTo>
                    <a:pt x="261" y="284"/>
                  </a:lnTo>
                  <a:lnTo>
                    <a:pt x="273" y="273"/>
                  </a:lnTo>
                  <a:lnTo>
                    <a:pt x="284" y="261"/>
                  </a:lnTo>
                  <a:lnTo>
                    <a:pt x="292" y="250"/>
                  </a:lnTo>
                  <a:lnTo>
                    <a:pt x="300" y="236"/>
                  </a:lnTo>
                  <a:lnTo>
                    <a:pt x="307" y="223"/>
                  </a:lnTo>
                  <a:lnTo>
                    <a:pt x="313" y="208"/>
                  </a:lnTo>
                  <a:lnTo>
                    <a:pt x="315" y="192"/>
                  </a:lnTo>
                  <a:lnTo>
                    <a:pt x="319" y="177"/>
                  </a:lnTo>
                  <a:lnTo>
                    <a:pt x="319" y="160"/>
                  </a:lnTo>
                  <a:close/>
                  <a:moveTo>
                    <a:pt x="311" y="160"/>
                  </a:moveTo>
                  <a:lnTo>
                    <a:pt x="311" y="175"/>
                  </a:lnTo>
                  <a:lnTo>
                    <a:pt x="309" y="192"/>
                  </a:lnTo>
                  <a:lnTo>
                    <a:pt x="305" y="206"/>
                  </a:lnTo>
                  <a:lnTo>
                    <a:pt x="300" y="219"/>
                  </a:lnTo>
                  <a:lnTo>
                    <a:pt x="294" y="234"/>
                  </a:lnTo>
                  <a:lnTo>
                    <a:pt x="286" y="246"/>
                  </a:lnTo>
                  <a:lnTo>
                    <a:pt x="277" y="257"/>
                  </a:lnTo>
                  <a:lnTo>
                    <a:pt x="267" y="267"/>
                  </a:lnTo>
                  <a:lnTo>
                    <a:pt x="256" y="278"/>
                  </a:lnTo>
                  <a:lnTo>
                    <a:pt x="246" y="286"/>
                  </a:lnTo>
                  <a:lnTo>
                    <a:pt x="233" y="294"/>
                  </a:lnTo>
                  <a:lnTo>
                    <a:pt x="218" y="301"/>
                  </a:lnTo>
                  <a:lnTo>
                    <a:pt x="206" y="305"/>
                  </a:lnTo>
                  <a:lnTo>
                    <a:pt x="191" y="309"/>
                  </a:lnTo>
                  <a:lnTo>
                    <a:pt x="176" y="311"/>
                  </a:lnTo>
                  <a:lnTo>
                    <a:pt x="160" y="311"/>
                  </a:lnTo>
                  <a:lnTo>
                    <a:pt x="145" y="311"/>
                  </a:lnTo>
                  <a:lnTo>
                    <a:pt x="130" y="309"/>
                  </a:lnTo>
                  <a:lnTo>
                    <a:pt x="115" y="305"/>
                  </a:lnTo>
                  <a:lnTo>
                    <a:pt x="101" y="301"/>
                  </a:lnTo>
                  <a:lnTo>
                    <a:pt x="88" y="294"/>
                  </a:lnTo>
                  <a:lnTo>
                    <a:pt x="75" y="286"/>
                  </a:lnTo>
                  <a:lnTo>
                    <a:pt x="63" y="278"/>
                  </a:lnTo>
                  <a:lnTo>
                    <a:pt x="52" y="267"/>
                  </a:lnTo>
                  <a:lnTo>
                    <a:pt x="42" y="257"/>
                  </a:lnTo>
                  <a:lnTo>
                    <a:pt x="33" y="246"/>
                  </a:lnTo>
                  <a:lnTo>
                    <a:pt x="27" y="234"/>
                  </a:lnTo>
                  <a:lnTo>
                    <a:pt x="21" y="219"/>
                  </a:lnTo>
                  <a:lnTo>
                    <a:pt x="15" y="206"/>
                  </a:lnTo>
                  <a:lnTo>
                    <a:pt x="10" y="192"/>
                  </a:lnTo>
                  <a:lnTo>
                    <a:pt x="8" y="175"/>
                  </a:lnTo>
                  <a:lnTo>
                    <a:pt x="8" y="160"/>
                  </a:lnTo>
                  <a:lnTo>
                    <a:pt x="8" y="145"/>
                  </a:lnTo>
                  <a:lnTo>
                    <a:pt x="10" y="131"/>
                  </a:lnTo>
                  <a:lnTo>
                    <a:pt x="15" y="116"/>
                  </a:lnTo>
                  <a:lnTo>
                    <a:pt x="21" y="101"/>
                  </a:lnTo>
                  <a:lnTo>
                    <a:pt x="27" y="89"/>
                  </a:lnTo>
                  <a:lnTo>
                    <a:pt x="33" y="76"/>
                  </a:lnTo>
                  <a:lnTo>
                    <a:pt x="42" y="63"/>
                  </a:lnTo>
                  <a:lnTo>
                    <a:pt x="52" y="53"/>
                  </a:lnTo>
                  <a:lnTo>
                    <a:pt x="63" y="42"/>
                  </a:lnTo>
                  <a:lnTo>
                    <a:pt x="75" y="34"/>
                  </a:lnTo>
                  <a:lnTo>
                    <a:pt x="88" y="28"/>
                  </a:lnTo>
                  <a:lnTo>
                    <a:pt x="101" y="21"/>
                  </a:lnTo>
                  <a:lnTo>
                    <a:pt x="115" y="15"/>
                  </a:lnTo>
                  <a:lnTo>
                    <a:pt x="130" y="11"/>
                  </a:lnTo>
                  <a:lnTo>
                    <a:pt x="145" y="9"/>
                  </a:lnTo>
                  <a:lnTo>
                    <a:pt x="160" y="9"/>
                  </a:lnTo>
                  <a:lnTo>
                    <a:pt x="176" y="9"/>
                  </a:lnTo>
                  <a:lnTo>
                    <a:pt x="191" y="11"/>
                  </a:lnTo>
                  <a:lnTo>
                    <a:pt x="206" y="15"/>
                  </a:lnTo>
                  <a:lnTo>
                    <a:pt x="218" y="21"/>
                  </a:lnTo>
                  <a:lnTo>
                    <a:pt x="233" y="28"/>
                  </a:lnTo>
                  <a:lnTo>
                    <a:pt x="246" y="34"/>
                  </a:lnTo>
                  <a:lnTo>
                    <a:pt x="256" y="42"/>
                  </a:lnTo>
                  <a:lnTo>
                    <a:pt x="267" y="53"/>
                  </a:lnTo>
                  <a:lnTo>
                    <a:pt x="277" y="63"/>
                  </a:lnTo>
                  <a:lnTo>
                    <a:pt x="286" y="76"/>
                  </a:lnTo>
                  <a:lnTo>
                    <a:pt x="294" y="89"/>
                  </a:lnTo>
                  <a:lnTo>
                    <a:pt x="300" y="101"/>
                  </a:lnTo>
                  <a:lnTo>
                    <a:pt x="305" y="116"/>
                  </a:lnTo>
                  <a:lnTo>
                    <a:pt x="309" y="131"/>
                  </a:lnTo>
                  <a:lnTo>
                    <a:pt x="311" y="145"/>
                  </a:lnTo>
                  <a:lnTo>
                    <a:pt x="311" y="160"/>
                  </a:lnTo>
                  <a:close/>
                </a:path>
              </a:pathLst>
            </a:custGeom>
            <a:solidFill>
              <a:srgbClr val="F4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3" name="Freeform 844"/>
            <p:cNvSpPr>
              <a:spLocks noEditPoints="1"/>
            </p:cNvSpPr>
            <p:nvPr/>
          </p:nvSpPr>
          <p:spPr bwMode="auto">
            <a:xfrm>
              <a:off x="4557" y="1838"/>
              <a:ext cx="311" cy="311"/>
            </a:xfrm>
            <a:custGeom>
              <a:avLst/>
              <a:gdLst>
                <a:gd name="T0" fmla="*/ 309 w 311"/>
                <a:gd name="T1" fmla="*/ 124 h 311"/>
                <a:gd name="T2" fmla="*/ 292 w 311"/>
                <a:gd name="T3" fmla="*/ 82 h 311"/>
                <a:gd name="T4" fmla="*/ 267 w 311"/>
                <a:gd name="T5" fmla="*/ 47 h 311"/>
                <a:gd name="T6" fmla="*/ 229 w 311"/>
                <a:gd name="T7" fmla="*/ 19 h 311"/>
                <a:gd name="T8" fmla="*/ 187 w 311"/>
                <a:gd name="T9" fmla="*/ 5 h 311"/>
                <a:gd name="T10" fmla="*/ 141 w 311"/>
                <a:gd name="T11" fmla="*/ 0 h 311"/>
                <a:gd name="T12" fmla="*/ 95 w 311"/>
                <a:gd name="T13" fmla="*/ 13 h 311"/>
                <a:gd name="T14" fmla="*/ 57 w 311"/>
                <a:gd name="T15" fmla="*/ 36 h 311"/>
                <a:gd name="T16" fmla="*/ 27 w 311"/>
                <a:gd name="T17" fmla="*/ 70 h 311"/>
                <a:gd name="T18" fmla="*/ 6 w 311"/>
                <a:gd name="T19" fmla="*/ 110 h 311"/>
                <a:gd name="T20" fmla="*/ 0 w 311"/>
                <a:gd name="T21" fmla="*/ 156 h 311"/>
                <a:gd name="T22" fmla="*/ 6 w 311"/>
                <a:gd name="T23" fmla="*/ 202 h 311"/>
                <a:gd name="T24" fmla="*/ 27 w 311"/>
                <a:gd name="T25" fmla="*/ 244 h 311"/>
                <a:gd name="T26" fmla="*/ 57 w 311"/>
                <a:gd name="T27" fmla="*/ 276 h 311"/>
                <a:gd name="T28" fmla="*/ 95 w 311"/>
                <a:gd name="T29" fmla="*/ 299 h 311"/>
                <a:gd name="T30" fmla="*/ 141 w 311"/>
                <a:gd name="T31" fmla="*/ 311 h 311"/>
                <a:gd name="T32" fmla="*/ 187 w 311"/>
                <a:gd name="T33" fmla="*/ 309 h 311"/>
                <a:gd name="T34" fmla="*/ 229 w 311"/>
                <a:gd name="T35" fmla="*/ 293 h 311"/>
                <a:gd name="T36" fmla="*/ 267 w 311"/>
                <a:gd name="T37" fmla="*/ 265 h 311"/>
                <a:gd name="T38" fmla="*/ 292 w 311"/>
                <a:gd name="T39" fmla="*/ 230 h 311"/>
                <a:gd name="T40" fmla="*/ 309 w 311"/>
                <a:gd name="T41" fmla="*/ 188 h 311"/>
                <a:gd name="T42" fmla="*/ 305 w 311"/>
                <a:gd name="T43" fmla="*/ 156 h 311"/>
                <a:gd name="T44" fmla="*/ 296 w 311"/>
                <a:gd name="T45" fmla="*/ 200 h 311"/>
                <a:gd name="T46" fmla="*/ 280 w 311"/>
                <a:gd name="T47" fmla="*/ 240 h 311"/>
                <a:gd name="T48" fmla="*/ 250 w 311"/>
                <a:gd name="T49" fmla="*/ 269 h 311"/>
                <a:gd name="T50" fmla="*/ 214 w 311"/>
                <a:gd name="T51" fmla="*/ 293 h 311"/>
                <a:gd name="T52" fmla="*/ 170 w 311"/>
                <a:gd name="T53" fmla="*/ 303 h 311"/>
                <a:gd name="T54" fmla="*/ 126 w 311"/>
                <a:gd name="T55" fmla="*/ 301 h 311"/>
                <a:gd name="T56" fmla="*/ 86 w 311"/>
                <a:gd name="T57" fmla="*/ 286 h 311"/>
                <a:gd name="T58" fmla="*/ 50 w 311"/>
                <a:gd name="T59" fmla="*/ 261 h 311"/>
                <a:gd name="T60" fmla="*/ 25 w 311"/>
                <a:gd name="T61" fmla="*/ 227 h 311"/>
                <a:gd name="T62" fmla="*/ 11 w 311"/>
                <a:gd name="T63" fmla="*/ 185 h 311"/>
                <a:gd name="T64" fmla="*/ 8 w 311"/>
                <a:gd name="T65" fmla="*/ 141 h 311"/>
                <a:gd name="T66" fmla="*/ 19 w 311"/>
                <a:gd name="T67" fmla="*/ 99 h 311"/>
                <a:gd name="T68" fmla="*/ 42 w 311"/>
                <a:gd name="T69" fmla="*/ 61 h 311"/>
                <a:gd name="T70" fmla="*/ 74 w 311"/>
                <a:gd name="T71" fmla="*/ 34 h 311"/>
                <a:gd name="T72" fmla="*/ 111 w 311"/>
                <a:gd name="T73" fmla="*/ 15 h 311"/>
                <a:gd name="T74" fmla="*/ 156 w 311"/>
                <a:gd name="T75" fmla="*/ 9 h 311"/>
                <a:gd name="T76" fmla="*/ 200 w 311"/>
                <a:gd name="T77" fmla="*/ 15 h 311"/>
                <a:gd name="T78" fmla="*/ 240 w 311"/>
                <a:gd name="T79" fmla="*/ 34 h 311"/>
                <a:gd name="T80" fmla="*/ 271 w 311"/>
                <a:gd name="T81" fmla="*/ 61 h 311"/>
                <a:gd name="T82" fmla="*/ 292 w 311"/>
                <a:gd name="T83" fmla="*/ 99 h 311"/>
                <a:gd name="T84" fmla="*/ 303 w 311"/>
                <a:gd name="T85" fmla="*/ 141 h 3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1"/>
                <a:gd name="T130" fmla="*/ 0 h 311"/>
                <a:gd name="T131" fmla="*/ 311 w 311"/>
                <a:gd name="T132" fmla="*/ 311 h 3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1" h="311">
                  <a:moveTo>
                    <a:pt x="311" y="156"/>
                  </a:moveTo>
                  <a:lnTo>
                    <a:pt x="311" y="141"/>
                  </a:lnTo>
                  <a:lnTo>
                    <a:pt x="309" y="124"/>
                  </a:lnTo>
                  <a:lnTo>
                    <a:pt x="305" y="110"/>
                  </a:lnTo>
                  <a:lnTo>
                    <a:pt x="299" y="95"/>
                  </a:lnTo>
                  <a:lnTo>
                    <a:pt x="292" y="82"/>
                  </a:lnTo>
                  <a:lnTo>
                    <a:pt x="286" y="70"/>
                  </a:lnTo>
                  <a:lnTo>
                    <a:pt x="275" y="57"/>
                  </a:lnTo>
                  <a:lnTo>
                    <a:pt x="267" y="47"/>
                  </a:lnTo>
                  <a:lnTo>
                    <a:pt x="254" y="36"/>
                  </a:lnTo>
                  <a:lnTo>
                    <a:pt x="244" y="28"/>
                  </a:lnTo>
                  <a:lnTo>
                    <a:pt x="229" y="19"/>
                  </a:lnTo>
                  <a:lnTo>
                    <a:pt x="217" y="13"/>
                  </a:lnTo>
                  <a:lnTo>
                    <a:pt x="202" y="7"/>
                  </a:lnTo>
                  <a:lnTo>
                    <a:pt x="187" y="5"/>
                  </a:lnTo>
                  <a:lnTo>
                    <a:pt x="172" y="0"/>
                  </a:lnTo>
                  <a:lnTo>
                    <a:pt x="156" y="0"/>
                  </a:lnTo>
                  <a:lnTo>
                    <a:pt x="141" y="0"/>
                  </a:lnTo>
                  <a:lnTo>
                    <a:pt x="124" y="5"/>
                  </a:lnTo>
                  <a:lnTo>
                    <a:pt x="109" y="7"/>
                  </a:lnTo>
                  <a:lnTo>
                    <a:pt x="95" y="13"/>
                  </a:lnTo>
                  <a:lnTo>
                    <a:pt x="82" y="19"/>
                  </a:lnTo>
                  <a:lnTo>
                    <a:pt x="69" y="28"/>
                  </a:lnTo>
                  <a:lnTo>
                    <a:pt x="57" y="36"/>
                  </a:lnTo>
                  <a:lnTo>
                    <a:pt x="46" y="47"/>
                  </a:lnTo>
                  <a:lnTo>
                    <a:pt x="36" y="57"/>
                  </a:lnTo>
                  <a:lnTo>
                    <a:pt x="27" y="70"/>
                  </a:lnTo>
                  <a:lnTo>
                    <a:pt x="19" y="82"/>
                  </a:lnTo>
                  <a:lnTo>
                    <a:pt x="13" y="95"/>
                  </a:lnTo>
                  <a:lnTo>
                    <a:pt x="6" y="110"/>
                  </a:lnTo>
                  <a:lnTo>
                    <a:pt x="4" y="124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0" y="173"/>
                  </a:lnTo>
                  <a:lnTo>
                    <a:pt x="4" y="188"/>
                  </a:lnTo>
                  <a:lnTo>
                    <a:pt x="6" y="202"/>
                  </a:lnTo>
                  <a:lnTo>
                    <a:pt x="13" y="217"/>
                  </a:lnTo>
                  <a:lnTo>
                    <a:pt x="19" y="230"/>
                  </a:lnTo>
                  <a:lnTo>
                    <a:pt x="27" y="244"/>
                  </a:lnTo>
                  <a:lnTo>
                    <a:pt x="36" y="255"/>
                  </a:lnTo>
                  <a:lnTo>
                    <a:pt x="46" y="265"/>
                  </a:lnTo>
                  <a:lnTo>
                    <a:pt x="57" y="276"/>
                  </a:lnTo>
                  <a:lnTo>
                    <a:pt x="69" y="286"/>
                  </a:lnTo>
                  <a:lnTo>
                    <a:pt x="82" y="293"/>
                  </a:lnTo>
                  <a:lnTo>
                    <a:pt x="95" y="299"/>
                  </a:lnTo>
                  <a:lnTo>
                    <a:pt x="109" y="305"/>
                  </a:lnTo>
                  <a:lnTo>
                    <a:pt x="124" y="309"/>
                  </a:lnTo>
                  <a:lnTo>
                    <a:pt x="141" y="311"/>
                  </a:lnTo>
                  <a:lnTo>
                    <a:pt x="156" y="311"/>
                  </a:lnTo>
                  <a:lnTo>
                    <a:pt x="172" y="311"/>
                  </a:lnTo>
                  <a:lnTo>
                    <a:pt x="187" y="309"/>
                  </a:lnTo>
                  <a:lnTo>
                    <a:pt x="202" y="305"/>
                  </a:lnTo>
                  <a:lnTo>
                    <a:pt x="217" y="299"/>
                  </a:lnTo>
                  <a:lnTo>
                    <a:pt x="229" y="293"/>
                  </a:lnTo>
                  <a:lnTo>
                    <a:pt x="244" y="286"/>
                  </a:lnTo>
                  <a:lnTo>
                    <a:pt x="254" y="276"/>
                  </a:lnTo>
                  <a:lnTo>
                    <a:pt x="267" y="265"/>
                  </a:lnTo>
                  <a:lnTo>
                    <a:pt x="275" y="255"/>
                  </a:lnTo>
                  <a:lnTo>
                    <a:pt x="286" y="244"/>
                  </a:lnTo>
                  <a:lnTo>
                    <a:pt x="292" y="230"/>
                  </a:lnTo>
                  <a:lnTo>
                    <a:pt x="299" y="217"/>
                  </a:lnTo>
                  <a:lnTo>
                    <a:pt x="305" y="202"/>
                  </a:lnTo>
                  <a:lnTo>
                    <a:pt x="309" y="188"/>
                  </a:lnTo>
                  <a:lnTo>
                    <a:pt x="311" y="173"/>
                  </a:lnTo>
                  <a:lnTo>
                    <a:pt x="311" y="156"/>
                  </a:lnTo>
                  <a:close/>
                  <a:moveTo>
                    <a:pt x="305" y="156"/>
                  </a:moveTo>
                  <a:lnTo>
                    <a:pt x="303" y="171"/>
                  </a:lnTo>
                  <a:lnTo>
                    <a:pt x="301" y="185"/>
                  </a:lnTo>
                  <a:lnTo>
                    <a:pt x="296" y="200"/>
                  </a:lnTo>
                  <a:lnTo>
                    <a:pt x="292" y="215"/>
                  </a:lnTo>
                  <a:lnTo>
                    <a:pt x="286" y="227"/>
                  </a:lnTo>
                  <a:lnTo>
                    <a:pt x="280" y="240"/>
                  </a:lnTo>
                  <a:lnTo>
                    <a:pt x="271" y="251"/>
                  </a:lnTo>
                  <a:lnTo>
                    <a:pt x="261" y="261"/>
                  </a:lnTo>
                  <a:lnTo>
                    <a:pt x="250" y="269"/>
                  </a:lnTo>
                  <a:lnTo>
                    <a:pt x="240" y="280"/>
                  </a:lnTo>
                  <a:lnTo>
                    <a:pt x="227" y="286"/>
                  </a:lnTo>
                  <a:lnTo>
                    <a:pt x="214" y="293"/>
                  </a:lnTo>
                  <a:lnTo>
                    <a:pt x="200" y="297"/>
                  </a:lnTo>
                  <a:lnTo>
                    <a:pt x="185" y="301"/>
                  </a:lnTo>
                  <a:lnTo>
                    <a:pt x="170" y="303"/>
                  </a:lnTo>
                  <a:lnTo>
                    <a:pt x="156" y="305"/>
                  </a:lnTo>
                  <a:lnTo>
                    <a:pt x="141" y="303"/>
                  </a:lnTo>
                  <a:lnTo>
                    <a:pt x="126" y="301"/>
                  </a:lnTo>
                  <a:lnTo>
                    <a:pt x="111" y="297"/>
                  </a:lnTo>
                  <a:lnTo>
                    <a:pt x="99" y="293"/>
                  </a:lnTo>
                  <a:lnTo>
                    <a:pt x="86" y="286"/>
                  </a:lnTo>
                  <a:lnTo>
                    <a:pt x="74" y="280"/>
                  </a:lnTo>
                  <a:lnTo>
                    <a:pt x="61" y="269"/>
                  </a:lnTo>
                  <a:lnTo>
                    <a:pt x="50" y="261"/>
                  </a:lnTo>
                  <a:lnTo>
                    <a:pt x="42" y="251"/>
                  </a:lnTo>
                  <a:lnTo>
                    <a:pt x="34" y="240"/>
                  </a:lnTo>
                  <a:lnTo>
                    <a:pt x="25" y="227"/>
                  </a:lnTo>
                  <a:lnTo>
                    <a:pt x="19" y="215"/>
                  </a:lnTo>
                  <a:lnTo>
                    <a:pt x="15" y="200"/>
                  </a:lnTo>
                  <a:lnTo>
                    <a:pt x="11" y="185"/>
                  </a:lnTo>
                  <a:lnTo>
                    <a:pt x="8" y="171"/>
                  </a:lnTo>
                  <a:lnTo>
                    <a:pt x="8" y="156"/>
                  </a:lnTo>
                  <a:lnTo>
                    <a:pt x="8" y="141"/>
                  </a:lnTo>
                  <a:lnTo>
                    <a:pt x="11" y="127"/>
                  </a:lnTo>
                  <a:lnTo>
                    <a:pt x="15" y="112"/>
                  </a:lnTo>
                  <a:lnTo>
                    <a:pt x="19" y="99"/>
                  </a:lnTo>
                  <a:lnTo>
                    <a:pt x="25" y="87"/>
                  </a:lnTo>
                  <a:lnTo>
                    <a:pt x="34" y="74"/>
                  </a:lnTo>
                  <a:lnTo>
                    <a:pt x="42" y="61"/>
                  </a:lnTo>
                  <a:lnTo>
                    <a:pt x="50" y="51"/>
                  </a:lnTo>
                  <a:lnTo>
                    <a:pt x="61" y="43"/>
                  </a:lnTo>
                  <a:lnTo>
                    <a:pt x="74" y="34"/>
                  </a:lnTo>
                  <a:lnTo>
                    <a:pt x="86" y="26"/>
                  </a:lnTo>
                  <a:lnTo>
                    <a:pt x="99" y="19"/>
                  </a:lnTo>
                  <a:lnTo>
                    <a:pt x="111" y="15"/>
                  </a:lnTo>
                  <a:lnTo>
                    <a:pt x="126" y="11"/>
                  </a:lnTo>
                  <a:lnTo>
                    <a:pt x="141" y="9"/>
                  </a:lnTo>
                  <a:lnTo>
                    <a:pt x="156" y="9"/>
                  </a:lnTo>
                  <a:lnTo>
                    <a:pt x="170" y="9"/>
                  </a:lnTo>
                  <a:lnTo>
                    <a:pt x="185" y="11"/>
                  </a:lnTo>
                  <a:lnTo>
                    <a:pt x="200" y="15"/>
                  </a:lnTo>
                  <a:lnTo>
                    <a:pt x="214" y="19"/>
                  </a:lnTo>
                  <a:lnTo>
                    <a:pt x="227" y="26"/>
                  </a:lnTo>
                  <a:lnTo>
                    <a:pt x="240" y="34"/>
                  </a:lnTo>
                  <a:lnTo>
                    <a:pt x="250" y="43"/>
                  </a:lnTo>
                  <a:lnTo>
                    <a:pt x="261" y="51"/>
                  </a:lnTo>
                  <a:lnTo>
                    <a:pt x="271" y="61"/>
                  </a:lnTo>
                  <a:lnTo>
                    <a:pt x="280" y="74"/>
                  </a:lnTo>
                  <a:lnTo>
                    <a:pt x="286" y="87"/>
                  </a:lnTo>
                  <a:lnTo>
                    <a:pt x="292" y="99"/>
                  </a:lnTo>
                  <a:lnTo>
                    <a:pt x="296" y="112"/>
                  </a:lnTo>
                  <a:lnTo>
                    <a:pt x="301" y="127"/>
                  </a:lnTo>
                  <a:lnTo>
                    <a:pt x="303" y="141"/>
                  </a:lnTo>
                  <a:lnTo>
                    <a:pt x="305" y="156"/>
                  </a:lnTo>
                  <a:close/>
                </a:path>
              </a:pathLst>
            </a:custGeom>
            <a:solidFill>
              <a:srgbClr val="F5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4" name="Freeform 845"/>
            <p:cNvSpPr>
              <a:spLocks noEditPoints="1"/>
            </p:cNvSpPr>
            <p:nvPr/>
          </p:nvSpPr>
          <p:spPr bwMode="auto">
            <a:xfrm>
              <a:off x="4561" y="1843"/>
              <a:ext cx="303" cy="302"/>
            </a:xfrm>
            <a:custGeom>
              <a:avLst/>
              <a:gdLst>
                <a:gd name="T0" fmla="*/ 301 w 303"/>
                <a:gd name="T1" fmla="*/ 122 h 302"/>
                <a:gd name="T2" fmla="*/ 286 w 303"/>
                <a:gd name="T3" fmla="*/ 80 h 302"/>
                <a:gd name="T4" fmla="*/ 259 w 303"/>
                <a:gd name="T5" fmla="*/ 44 h 302"/>
                <a:gd name="T6" fmla="*/ 225 w 303"/>
                <a:gd name="T7" fmla="*/ 19 h 302"/>
                <a:gd name="T8" fmla="*/ 183 w 303"/>
                <a:gd name="T9" fmla="*/ 2 h 302"/>
                <a:gd name="T10" fmla="*/ 137 w 303"/>
                <a:gd name="T11" fmla="*/ 0 h 302"/>
                <a:gd name="T12" fmla="*/ 93 w 303"/>
                <a:gd name="T13" fmla="*/ 12 h 302"/>
                <a:gd name="T14" fmla="*/ 55 w 303"/>
                <a:gd name="T15" fmla="*/ 33 h 302"/>
                <a:gd name="T16" fmla="*/ 25 w 303"/>
                <a:gd name="T17" fmla="*/ 67 h 302"/>
                <a:gd name="T18" fmla="*/ 7 w 303"/>
                <a:gd name="T19" fmla="*/ 107 h 302"/>
                <a:gd name="T20" fmla="*/ 0 w 303"/>
                <a:gd name="T21" fmla="*/ 151 h 302"/>
                <a:gd name="T22" fmla="*/ 7 w 303"/>
                <a:gd name="T23" fmla="*/ 197 h 302"/>
                <a:gd name="T24" fmla="*/ 25 w 303"/>
                <a:gd name="T25" fmla="*/ 237 h 302"/>
                <a:gd name="T26" fmla="*/ 55 w 303"/>
                <a:gd name="T27" fmla="*/ 269 h 302"/>
                <a:gd name="T28" fmla="*/ 93 w 303"/>
                <a:gd name="T29" fmla="*/ 292 h 302"/>
                <a:gd name="T30" fmla="*/ 137 w 303"/>
                <a:gd name="T31" fmla="*/ 302 h 302"/>
                <a:gd name="T32" fmla="*/ 183 w 303"/>
                <a:gd name="T33" fmla="*/ 300 h 302"/>
                <a:gd name="T34" fmla="*/ 225 w 303"/>
                <a:gd name="T35" fmla="*/ 285 h 302"/>
                <a:gd name="T36" fmla="*/ 259 w 303"/>
                <a:gd name="T37" fmla="*/ 258 h 302"/>
                <a:gd name="T38" fmla="*/ 286 w 303"/>
                <a:gd name="T39" fmla="*/ 225 h 302"/>
                <a:gd name="T40" fmla="*/ 301 w 303"/>
                <a:gd name="T41" fmla="*/ 183 h 302"/>
                <a:gd name="T42" fmla="*/ 297 w 303"/>
                <a:gd name="T43" fmla="*/ 151 h 302"/>
                <a:gd name="T44" fmla="*/ 290 w 303"/>
                <a:gd name="T45" fmla="*/ 195 h 302"/>
                <a:gd name="T46" fmla="*/ 271 w 303"/>
                <a:gd name="T47" fmla="*/ 231 h 302"/>
                <a:gd name="T48" fmla="*/ 244 w 303"/>
                <a:gd name="T49" fmla="*/ 262 h 302"/>
                <a:gd name="T50" fmla="*/ 208 w 303"/>
                <a:gd name="T51" fmla="*/ 283 h 302"/>
                <a:gd name="T52" fmla="*/ 166 w 303"/>
                <a:gd name="T53" fmla="*/ 294 h 302"/>
                <a:gd name="T54" fmla="*/ 122 w 303"/>
                <a:gd name="T55" fmla="*/ 292 h 302"/>
                <a:gd name="T56" fmla="*/ 82 w 303"/>
                <a:gd name="T57" fmla="*/ 277 h 302"/>
                <a:gd name="T58" fmla="*/ 51 w 303"/>
                <a:gd name="T59" fmla="*/ 254 h 302"/>
                <a:gd name="T60" fmla="*/ 25 w 303"/>
                <a:gd name="T61" fmla="*/ 220 h 302"/>
                <a:gd name="T62" fmla="*/ 11 w 303"/>
                <a:gd name="T63" fmla="*/ 180 h 302"/>
                <a:gd name="T64" fmla="*/ 9 w 303"/>
                <a:gd name="T65" fmla="*/ 136 h 302"/>
                <a:gd name="T66" fmla="*/ 19 w 303"/>
                <a:gd name="T67" fmla="*/ 94 h 302"/>
                <a:gd name="T68" fmla="*/ 40 w 303"/>
                <a:gd name="T69" fmla="*/ 59 h 302"/>
                <a:gd name="T70" fmla="*/ 72 w 303"/>
                <a:gd name="T71" fmla="*/ 31 h 302"/>
                <a:gd name="T72" fmla="*/ 110 w 303"/>
                <a:gd name="T73" fmla="*/ 14 h 302"/>
                <a:gd name="T74" fmla="*/ 152 w 303"/>
                <a:gd name="T75" fmla="*/ 6 h 302"/>
                <a:gd name="T76" fmla="*/ 196 w 303"/>
                <a:gd name="T77" fmla="*/ 14 h 302"/>
                <a:gd name="T78" fmla="*/ 234 w 303"/>
                <a:gd name="T79" fmla="*/ 31 h 302"/>
                <a:gd name="T80" fmla="*/ 263 w 303"/>
                <a:gd name="T81" fmla="*/ 59 h 302"/>
                <a:gd name="T82" fmla="*/ 284 w 303"/>
                <a:gd name="T83" fmla="*/ 94 h 302"/>
                <a:gd name="T84" fmla="*/ 295 w 303"/>
                <a:gd name="T85" fmla="*/ 136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3"/>
                <a:gd name="T130" fmla="*/ 0 h 302"/>
                <a:gd name="T131" fmla="*/ 303 w 303"/>
                <a:gd name="T132" fmla="*/ 302 h 3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3" h="302">
                  <a:moveTo>
                    <a:pt x="303" y="151"/>
                  </a:moveTo>
                  <a:lnTo>
                    <a:pt x="303" y="136"/>
                  </a:lnTo>
                  <a:lnTo>
                    <a:pt x="301" y="122"/>
                  </a:lnTo>
                  <a:lnTo>
                    <a:pt x="297" y="107"/>
                  </a:lnTo>
                  <a:lnTo>
                    <a:pt x="292" y="92"/>
                  </a:lnTo>
                  <a:lnTo>
                    <a:pt x="286" y="80"/>
                  </a:lnTo>
                  <a:lnTo>
                    <a:pt x="278" y="67"/>
                  </a:lnTo>
                  <a:lnTo>
                    <a:pt x="269" y="54"/>
                  </a:lnTo>
                  <a:lnTo>
                    <a:pt x="259" y="44"/>
                  </a:lnTo>
                  <a:lnTo>
                    <a:pt x="248" y="33"/>
                  </a:lnTo>
                  <a:lnTo>
                    <a:pt x="238" y="25"/>
                  </a:lnTo>
                  <a:lnTo>
                    <a:pt x="225" y="19"/>
                  </a:lnTo>
                  <a:lnTo>
                    <a:pt x="210" y="12"/>
                  </a:lnTo>
                  <a:lnTo>
                    <a:pt x="198" y="6"/>
                  </a:lnTo>
                  <a:lnTo>
                    <a:pt x="183" y="2"/>
                  </a:lnTo>
                  <a:lnTo>
                    <a:pt x="168" y="0"/>
                  </a:lnTo>
                  <a:lnTo>
                    <a:pt x="152" y="0"/>
                  </a:lnTo>
                  <a:lnTo>
                    <a:pt x="137" y="0"/>
                  </a:lnTo>
                  <a:lnTo>
                    <a:pt x="122" y="2"/>
                  </a:lnTo>
                  <a:lnTo>
                    <a:pt x="107" y="6"/>
                  </a:lnTo>
                  <a:lnTo>
                    <a:pt x="93" y="12"/>
                  </a:lnTo>
                  <a:lnTo>
                    <a:pt x="80" y="19"/>
                  </a:lnTo>
                  <a:lnTo>
                    <a:pt x="67" y="25"/>
                  </a:lnTo>
                  <a:lnTo>
                    <a:pt x="55" y="33"/>
                  </a:lnTo>
                  <a:lnTo>
                    <a:pt x="44" y="44"/>
                  </a:lnTo>
                  <a:lnTo>
                    <a:pt x="34" y="54"/>
                  </a:lnTo>
                  <a:lnTo>
                    <a:pt x="25" y="67"/>
                  </a:lnTo>
                  <a:lnTo>
                    <a:pt x="19" y="80"/>
                  </a:lnTo>
                  <a:lnTo>
                    <a:pt x="13" y="92"/>
                  </a:lnTo>
                  <a:lnTo>
                    <a:pt x="7" y="107"/>
                  </a:lnTo>
                  <a:lnTo>
                    <a:pt x="2" y="122"/>
                  </a:lnTo>
                  <a:lnTo>
                    <a:pt x="0" y="136"/>
                  </a:lnTo>
                  <a:lnTo>
                    <a:pt x="0" y="151"/>
                  </a:lnTo>
                  <a:lnTo>
                    <a:pt x="0" y="166"/>
                  </a:lnTo>
                  <a:lnTo>
                    <a:pt x="2" y="183"/>
                  </a:lnTo>
                  <a:lnTo>
                    <a:pt x="7" y="197"/>
                  </a:lnTo>
                  <a:lnTo>
                    <a:pt x="13" y="210"/>
                  </a:lnTo>
                  <a:lnTo>
                    <a:pt x="19" y="225"/>
                  </a:lnTo>
                  <a:lnTo>
                    <a:pt x="25" y="237"/>
                  </a:lnTo>
                  <a:lnTo>
                    <a:pt x="34" y="248"/>
                  </a:lnTo>
                  <a:lnTo>
                    <a:pt x="44" y="258"/>
                  </a:lnTo>
                  <a:lnTo>
                    <a:pt x="55" y="269"/>
                  </a:lnTo>
                  <a:lnTo>
                    <a:pt x="67" y="277"/>
                  </a:lnTo>
                  <a:lnTo>
                    <a:pt x="80" y="285"/>
                  </a:lnTo>
                  <a:lnTo>
                    <a:pt x="93" y="292"/>
                  </a:lnTo>
                  <a:lnTo>
                    <a:pt x="107" y="296"/>
                  </a:lnTo>
                  <a:lnTo>
                    <a:pt x="122" y="300"/>
                  </a:lnTo>
                  <a:lnTo>
                    <a:pt x="137" y="302"/>
                  </a:lnTo>
                  <a:lnTo>
                    <a:pt x="152" y="302"/>
                  </a:lnTo>
                  <a:lnTo>
                    <a:pt x="168" y="302"/>
                  </a:lnTo>
                  <a:lnTo>
                    <a:pt x="183" y="300"/>
                  </a:lnTo>
                  <a:lnTo>
                    <a:pt x="198" y="296"/>
                  </a:lnTo>
                  <a:lnTo>
                    <a:pt x="210" y="292"/>
                  </a:lnTo>
                  <a:lnTo>
                    <a:pt x="225" y="285"/>
                  </a:lnTo>
                  <a:lnTo>
                    <a:pt x="238" y="277"/>
                  </a:lnTo>
                  <a:lnTo>
                    <a:pt x="248" y="269"/>
                  </a:lnTo>
                  <a:lnTo>
                    <a:pt x="259" y="258"/>
                  </a:lnTo>
                  <a:lnTo>
                    <a:pt x="269" y="248"/>
                  </a:lnTo>
                  <a:lnTo>
                    <a:pt x="278" y="237"/>
                  </a:lnTo>
                  <a:lnTo>
                    <a:pt x="286" y="225"/>
                  </a:lnTo>
                  <a:lnTo>
                    <a:pt x="292" y="210"/>
                  </a:lnTo>
                  <a:lnTo>
                    <a:pt x="297" y="197"/>
                  </a:lnTo>
                  <a:lnTo>
                    <a:pt x="301" y="183"/>
                  </a:lnTo>
                  <a:lnTo>
                    <a:pt x="303" y="166"/>
                  </a:lnTo>
                  <a:lnTo>
                    <a:pt x="303" y="151"/>
                  </a:lnTo>
                  <a:close/>
                  <a:moveTo>
                    <a:pt x="297" y="151"/>
                  </a:moveTo>
                  <a:lnTo>
                    <a:pt x="295" y="166"/>
                  </a:lnTo>
                  <a:lnTo>
                    <a:pt x="292" y="180"/>
                  </a:lnTo>
                  <a:lnTo>
                    <a:pt x="290" y="195"/>
                  </a:lnTo>
                  <a:lnTo>
                    <a:pt x="284" y="208"/>
                  </a:lnTo>
                  <a:lnTo>
                    <a:pt x="280" y="220"/>
                  </a:lnTo>
                  <a:lnTo>
                    <a:pt x="271" y="231"/>
                  </a:lnTo>
                  <a:lnTo>
                    <a:pt x="263" y="243"/>
                  </a:lnTo>
                  <a:lnTo>
                    <a:pt x="255" y="254"/>
                  </a:lnTo>
                  <a:lnTo>
                    <a:pt x="244" y="262"/>
                  </a:lnTo>
                  <a:lnTo>
                    <a:pt x="234" y="271"/>
                  </a:lnTo>
                  <a:lnTo>
                    <a:pt x="221" y="277"/>
                  </a:lnTo>
                  <a:lnTo>
                    <a:pt x="208" y="283"/>
                  </a:lnTo>
                  <a:lnTo>
                    <a:pt x="196" y="290"/>
                  </a:lnTo>
                  <a:lnTo>
                    <a:pt x="181" y="292"/>
                  </a:lnTo>
                  <a:lnTo>
                    <a:pt x="166" y="294"/>
                  </a:lnTo>
                  <a:lnTo>
                    <a:pt x="152" y="296"/>
                  </a:lnTo>
                  <a:lnTo>
                    <a:pt x="137" y="294"/>
                  </a:lnTo>
                  <a:lnTo>
                    <a:pt x="122" y="292"/>
                  </a:lnTo>
                  <a:lnTo>
                    <a:pt x="110" y="290"/>
                  </a:lnTo>
                  <a:lnTo>
                    <a:pt x="95" y="283"/>
                  </a:lnTo>
                  <a:lnTo>
                    <a:pt x="82" y="277"/>
                  </a:lnTo>
                  <a:lnTo>
                    <a:pt x="72" y="271"/>
                  </a:lnTo>
                  <a:lnTo>
                    <a:pt x="59" y="262"/>
                  </a:lnTo>
                  <a:lnTo>
                    <a:pt x="51" y="254"/>
                  </a:lnTo>
                  <a:lnTo>
                    <a:pt x="40" y="243"/>
                  </a:lnTo>
                  <a:lnTo>
                    <a:pt x="32" y="231"/>
                  </a:lnTo>
                  <a:lnTo>
                    <a:pt x="25" y="220"/>
                  </a:lnTo>
                  <a:lnTo>
                    <a:pt x="19" y="208"/>
                  </a:lnTo>
                  <a:lnTo>
                    <a:pt x="15" y="195"/>
                  </a:lnTo>
                  <a:lnTo>
                    <a:pt x="11" y="180"/>
                  </a:lnTo>
                  <a:lnTo>
                    <a:pt x="9" y="166"/>
                  </a:lnTo>
                  <a:lnTo>
                    <a:pt x="7" y="151"/>
                  </a:lnTo>
                  <a:lnTo>
                    <a:pt x="9" y="136"/>
                  </a:lnTo>
                  <a:lnTo>
                    <a:pt x="11" y="122"/>
                  </a:lnTo>
                  <a:lnTo>
                    <a:pt x="15" y="109"/>
                  </a:lnTo>
                  <a:lnTo>
                    <a:pt x="19" y="94"/>
                  </a:lnTo>
                  <a:lnTo>
                    <a:pt x="25" y="82"/>
                  </a:lnTo>
                  <a:lnTo>
                    <a:pt x="32" y="71"/>
                  </a:lnTo>
                  <a:lnTo>
                    <a:pt x="40" y="59"/>
                  </a:lnTo>
                  <a:lnTo>
                    <a:pt x="51" y="50"/>
                  </a:lnTo>
                  <a:lnTo>
                    <a:pt x="59" y="40"/>
                  </a:lnTo>
                  <a:lnTo>
                    <a:pt x="72" y="31"/>
                  </a:lnTo>
                  <a:lnTo>
                    <a:pt x="82" y="25"/>
                  </a:lnTo>
                  <a:lnTo>
                    <a:pt x="95" y="19"/>
                  </a:lnTo>
                  <a:lnTo>
                    <a:pt x="110" y="14"/>
                  </a:lnTo>
                  <a:lnTo>
                    <a:pt x="122" y="10"/>
                  </a:lnTo>
                  <a:lnTo>
                    <a:pt x="137" y="8"/>
                  </a:lnTo>
                  <a:lnTo>
                    <a:pt x="152" y="6"/>
                  </a:lnTo>
                  <a:lnTo>
                    <a:pt x="166" y="8"/>
                  </a:lnTo>
                  <a:lnTo>
                    <a:pt x="181" y="10"/>
                  </a:lnTo>
                  <a:lnTo>
                    <a:pt x="196" y="14"/>
                  </a:lnTo>
                  <a:lnTo>
                    <a:pt x="208" y="19"/>
                  </a:lnTo>
                  <a:lnTo>
                    <a:pt x="221" y="25"/>
                  </a:lnTo>
                  <a:lnTo>
                    <a:pt x="234" y="31"/>
                  </a:lnTo>
                  <a:lnTo>
                    <a:pt x="244" y="40"/>
                  </a:lnTo>
                  <a:lnTo>
                    <a:pt x="255" y="50"/>
                  </a:lnTo>
                  <a:lnTo>
                    <a:pt x="263" y="59"/>
                  </a:lnTo>
                  <a:lnTo>
                    <a:pt x="271" y="71"/>
                  </a:lnTo>
                  <a:lnTo>
                    <a:pt x="280" y="82"/>
                  </a:lnTo>
                  <a:lnTo>
                    <a:pt x="284" y="94"/>
                  </a:lnTo>
                  <a:lnTo>
                    <a:pt x="290" y="109"/>
                  </a:lnTo>
                  <a:lnTo>
                    <a:pt x="292" y="122"/>
                  </a:lnTo>
                  <a:lnTo>
                    <a:pt x="295" y="136"/>
                  </a:lnTo>
                  <a:lnTo>
                    <a:pt x="297" y="151"/>
                  </a:lnTo>
                  <a:close/>
                </a:path>
              </a:pathLst>
            </a:custGeom>
            <a:solidFill>
              <a:srgbClr val="F5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5" name="Freeform 846"/>
            <p:cNvSpPr>
              <a:spLocks noEditPoints="1"/>
            </p:cNvSpPr>
            <p:nvPr/>
          </p:nvSpPr>
          <p:spPr bwMode="auto">
            <a:xfrm>
              <a:off x="4565" y="1847"/>
              <a:ext cx="297" cy="296"/>
            </a:xfrm>
            <a:custGeom>
              <a:avLst/>
              <a:gdLst>
                <a:gd name="T0" fmla="*/ 293 w 297"/>
                <a:gd name="T1" fmla="*/ 118 h 296"/>
                <a:gd name="T2" fmla="*/ 278 w 297"/>
                <a:gd name="T3" fmla="*/ 78 h 296"/>
                <a:gd name="T4" fmla="*/ 253 w 297"/>
                <a:gd name="T5" fmla="*/ 42 h 296"/>
                <a:gd name="T6" fmla="*/ 219 w 297"/>
                <a:gd name="T7" fmla="*/ 17 h 296"/>
                <a:gd name="T8" fmla="*/ 177 w 297"/>
                <a:gd name="T9" fmla="*/ 2 h 296"/>
                <a:gd name="T10" fmla="*/ 133 w 297"/>
                <a:gd name="T11" fmla="*/ 0 h 296"/>
                <a:gd name="T12" fmla="*/ 91 w 297"/>
                <a:gd name="T13" fmla="*/ 10 h 296"/>
                <a:gd name="T14" fmla="*/ 53 w 297"/>
                <a:gd name="T15" fmla="*/ 34 h 296"/>
                <a:gd name="T16" fmla="*/ 26 w 297"/>
                <a:gd name="T17" fmla="*/ 65 h 296"/>
                <a:gd name="T18" fmla="*/ 7 w 297"/>
                <a:gd name="T19" fmla="*/ 103 h 296"/>
                <a:gd name="T20" fmla="*/ 0 w 297"/>
                <a:gd name="T21" fmla="*/ 147 h 296"/>
                <a:gd name="T22" fmla="*/ 7 w 297"/>
                <a:gd name="T23" fmla="*/ 191 h 296"/>
                <a:gd name="T24" fmla="*/ 26 w 297"/>
                <a:gd name="T25" fmla="*/ 231 h 296"/>
                <a:gd name="T26" fmla="*/ 53 w 297"/>
                <a:gd name="T27" fmla="*/ 260 h 296"/>
                <a:gd name="T28" fmla="*/ 91 w 297"/>
                <a:gd name="T29" fmla="*/ 284 h 296"/>
                <a:gd name="T30" fmla="*/ 133 w 297"/>
                <a:gd name="T31" fmla="*/ 294 h 296"/>
                <a:gd name="T32" fmla="*/ 177 w 297"/>
                <a:gd name="T33" fmla="*/ 292 h 296"/>
                <a:gd name="T34" fmla="*/ 219 w 297"/>
                <a:gd name="T35" fmla="*/ 277 h 296"/>
                <a:gd name="T36" fmla="*/ 253 w 297"/>
                <a:gd name="T37" fmla="*/ 252 h 296"/>
                <a:gd name="T38" fmla="*/ 278 w 297"/>
                <a:gd name="T39" fmla="*/ 218 h 296"/>
                <a:gd name="T40" fmla="*/ 293 w 297"/>
                <a:gd name="T41" fmla="*/ 176 h 296"/>
                <a:gd name="T42" fmla="*/ 288 w 297"/>
                <a:gd name="T43" fmla="*/ 147 h 296"/>
                <a:gd name="T44" fmla="*/ 282 w 297"/>
                <a:gd name="T45" fmla="*/ 189 h 296"/>
                <a:gd name="T46" fmla="*/ 265 w 297"/>
                <a:gd name="T47" fmla="*/ 225 h 296"/>
                <a:gd name="T48" fmla="*/ 238 w 297"/>
                <a:gd name="T49" fmla="*/ 256 h 296"/>
                <a:gd name="T50" fmla="*/ 202 w 297"/>
                <a:gd name="T51" fmla="*/ 277 h 296"/>
                <a:gd name="T52" fmla="*/ 162 w 297"/>
                <a:gd name="T53" fmla="*/ 288 h 296"/>
                <a:gd name="T54" fmla="*/ 120 w 297"/>
                <a:gd name="T55" fmla="*/ 286 h 296"/>
                <a:gd name="T56" fmla="*/ 80 w 297"/>
                <a:gd name="T57" fmla="*/ 271 h 296"/>
                <a:gd name="T58" fmla="*/ 49 w 297"/>
                <a:gd name="T59" fmla="*/ 246 h 296"/>
                <a:gd name="T60" fmla="*/ 24 w 297"/>
                <a:gd name="T61" fmla="*/ 214 h 296"/>
                <a:gd name="T62" fmla="*/ 11 w 297"/>
                <a:gd name="T63" fmla="*/ 176 h 296"/>
                <a:gd name="T64" fmla="*/ 9 w 297"/>
                <a:gd name="T65" fmla="*/ 132 h 296"/>
                <a:gd name="T66" fmla="*/ 19 w 297"/>
                <a:gd name="T67" fmla="*/ 92 h 296"/>
                <a:gd name="T68" fmla="*/ 40 w 297"/>
                <a:gd name="T69" fmla="*/ 59 h 296"/>
                <a:gd name="T70" fmla="*/ 70 w 297"/>
                <a:gd name="T71" fmla="*/ 31 h 296"/>
                <a:gd name="T72" fmla="*/ 106 w 297"/>
                <a:gd name="T73" fmla="*/ 13 h 296"/>
                <a:gd name="T74" fmla="*/ 148 w 297"/>
                <a:gd name="T75" fmla="*/ 6 h 296"/>
                <a:gd name="T76" fmla="*/ 190 w 297"/>
                <a:gd name="T77" fmla="*/ 13 h 296"/>
                <a:gd name="T78" fmla="*/ 228 w 297"/>
                <a:gd name="T79" fmla="*/ 31 h 296"/>
                <a:gd name="T80" fmla="*/ 257 w 297"/>
                <a:gd name="T81" fmla="*/ 59 h 296"/>
                <a:gd name="T82" fmla="*/ 278 w 297"/>
                <a:gd name="T83" fmla="*/ 92 h 296"/>
                <a:gd name="T84" fmla="*/ 288 w 297"/>
                <a:gd name="T85" fmla="*/ 132 h 2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7"/>
                <a:gd name="T130" fmla="*/ 0 h 296"/>
                <a:gd name="T131" fmla="*/ 297 w 297"/>
                <a:gd name="T132" fmla="*/ 296 h 2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7" h="296">
                  <a:moveTo>
                    <a:pt x="297" y="147"/>
                  </a:moveTo>
                  <a:lnTo>
                    <a:pt x="295" y="132"/>
                  </a:lnTo>
                  <a:lnTo>
                    <a:pt x="293" y="118"/>
                  </a:lnTo>
                  <a:lnTo>
                    <a:pt x="288" y="103"/>
                  </a:lnTo>
                  <a:lnTo>
                    <a:pt x="284" y="90"/>
                  </a:lnTo>
                  <a:lnTo>
                    <a:pt x="278" y="78"/>
                  </a:lnTo>
                  <a:lnTo>
                    <a:pt x="272" y="65"/>
                  </a:lnTo>
                  <a:lnTo>
                    <a:pt x="263" y="52"/>
                  </a:lnTo>
                  <a:lnTo>
                    <a:pt x="253" y="42"/>
                  </a:lnTo>
                  <a:lnTo>
                    <a:pt x="242" y="34"/>
                  </a:lnTo>
                  <a:lnTo>
                    <a:pt x="232" y="25"/>
                  </a:lnTo>
                  <a:lnTo>
                    <a:pt x="219" y="17"/>
                  </a:lnTo>
                  <a:lnTo>
                    <a:pt x="206" y="10"/>
                  </a:lnTo>
                  <a:lnTo>
                    <a:pt x="192" y="6"/>
                  </a:lnTo>
                  <a:lnTo>
                    <a:pt x="177" y="2"/>
                  </a:lnTo>
                  <a:lnTo>
                    <a:pt x="162" y="0"/>
                  </a:lnTo>
                  <a:lnTo>
                    <a:pt x="148" y="0"/>
                  </a:lnTo>
                  <a:lnTo>
                    <a:pt x="133" y="0"/>
                  </a:lnTo>
                  <a:lnTo>
                    <a:pt x="118" y="2"/>
                  </a:lnTo>
                  <a:lnTo>
                    <a:pt x="103" y="6"/>
                  </a:lnTo>
                  <a:lnTo>
                    <a:pt x="91" y="10"/>
                  </a:lnTo>
                  <a:lnTo>
                    <a:pt x="78" y="17"/>
                  </a:lnTo>
                  <a:lnTo>
                    <a:pt x="66" y="25"/>
                  </a:lnTo>
                  <a:lnTo>
                    <a:pt x="53" y="34"/>
                  </a:lnTo>
                  <a:lnTo>
                    <a:pt x="42" y="42"/>
                  </a:lnTo>
                  <a:lnTo>
                    <a:pt x="34" y="52"/>
                  </a:lnTo>
                  <a:lnTo>
                    <a:pt x="26" y="65"/>
                  </a:lnTo>
                  <a:lnTo>
                    <a:pt x="17" y="78"/>
                  </a:lnTo>
                  <a:lnTo>
                    <a:pt x="11" y="90"/>
                  </a:lnTo>
                  <a:lnTo>
                    <a:pt x="7" y="103"/>
                  </a:lnTo>
                  <a:lnTo>
                    <a:pt x="3" y="118"/>
                  </a:lnTo>
                  <a:lnTo>
                    <a:pt x="0" y="132"/>
                  </a:lnTo>
                  <a:lnTo>
                    <a:pt x="0" y="147"/>
                  </a:lnTo>
                  <a:lnTo>
                    <a:pt x="0" y="162"/>
                  </a:lnTo>
                  <a:lnTo>
                    <a:pt x="3" y="176"/>
                  </a:lnTo>
                  <a:lnTo>
                    <a:pt x="7" y="191"/>
                  </a:lnTo>
                  <a:lnTo>
                    <a:pt x="11" y="206"/>
                  </a:lnTo>
                  <a:lnTo>
                    <a:pt x="17" y="218"/>
                  </a:lnTo>
                  <a:lnTo>
                    <a:pt x="26" y="231"/>
                  </a:lnTo>
                  <a:lnTo>
                    <a:pt x="34" y="242"/>
                  </a:lnTo>
                  <a:lnTo>
                    <a:pt x="42" y="252"/>
                  </a:lnTo>
                  <a:lnTo>
                    <a:pt x="53" y="260"/>
                  </a:lnTo>
                  <a:lnTo>
                    <a:pt x="66" y="271"/>
                  </a:lnTo>
                  <a:lnTo>
                    <a:pt x="78" y="277"/>
                  </a:lnTo>
                  <a:lnTo>
                    <a:pt x="91" y="284"/>
                  </a:lnTo>
                  <a:lnTo>
                    <a:pt x="103" y="288"/>
                  </a:lnTo>
                  <a:lnTo>
                    <a:pt x="118" y="292"/>
                  </a:lnTo>
                  <a:lnTo>
                    <a:pt x="133" y="294"/>
                  </a:lnTo>
                  <a:lnTo>
                    <a:pt x="148" y="296"/>
                  </a:lnTo>
                  <a:lnTo>
                    <a:pt x="162" y="294"/>
                  </a:lnTo>
                  <a:lnTo>
                    <a:pt x="177" y="292"/>
                  </a:lnTo>
                  <a:lnTo>
                    <a:pt x="192" y="288"/>
                  </a:lnTo>
                  <a:lnTo>
                    <a:pt x="206" y="284"/>
                  </a:lnTo>
                  <a:lnTo>
                    <a:pt x="219" y="277"/>
                  </a:lnTo>
                  <a:lnTo>
                    <a:pt x="232" y="271"/>
                  </a:lnTo>
                  <a:lnTo>
                    <a:pt x="242" y="260"/>
                  </a:lnTo>
                  <a:lnTo>
                    <a:pt x="253" y="252"/>
                  </a:lnTo>
                  <a:lnTo>
                    <a:pt x="263" y="242"/>
                  </a:lnTo>
                  <a:lnTo>
                    <a:pt x="272" y="231"/>
                  </a:lnTo>
                  <a:lnTo>
                    <a:pt x="278" y="218"/>
                  </a:lnTo>
                  <a:lnTo>
                    <a:pt x="284" y="206"/>
                  </a:lnTo>
                  <a:lnTo>
                    <a:pt x="288" y="191"/>
                  </a:lnTo>
                  <a:lnTo>
                    <a:pt x="293" y="176"/>
                  </a:lnTo>
                  <a:lnTo>
                    <a:pt x="295" y="162"/>
                  </a:lnTo>
                  <a:lnTo>
                    <a:pt x="297" y="147"/>
                  </a:lnTo>
                  <a:close/>
                  <a:moveTo>
                    <a:pt x="288" y="147"/>
                  </a:moveTo>
                  <a:lnTo>
                    <a:pt x="288" y="162"/>
                  </a:lnTo>
                  <a:lnTo>
                    <a:pt x="286" y="176"/>
                  </a:lnTo>
                  <a:lnTo>
                    <a:pt x="282" y="189"/>
                  </a:lnTo>
                  <a:lnTo>
                    <a:pt x="278" y="202"/>
                  </a:lnTo>
                  <a:lnTo>
                    <a:pt x="272" y="214"/>
                  </a:lnTo>
                  <a:lnTo>
                    <a:pt x="265" y="225"/>
                  </a:lnTo>
                  <a:lnTo>
                    <a:pt x="257" y="237"/>
                  </a:lnTo>
                  <a:lnTo>
                    <a:pt x="246" y="246"/>
                  </a:lnTo>
                  <a:lnTo>
                    <a:pt x="238" y="256"/>
                  </a:lnTo>
                  <a:lnTo>
                    <a:pt x="228" y="265"/>
                  </a:lnTo>
                  <a:lnTo>
                    <a:pt x="215" y="271"/>
                  </a:lnTo>
                  <a:lnTo>
                    <a:pt x="202" y="277"/>
                  </a:lnTo>
                  <a:lnTo>
                    <a:pt x="190" y="281"/>
                  </a:lnTo>
                  <a:lnTo>
                    <a:pt x="177" y="286"/>
                  </a:lnTo>
                  <a:lnTo>
                    <a:pt x="162" y="288"/>
                  </a:lnTo>
                  <a:lnTo>
                    <a:pt x="148" y="288"/>
                  </a:lnTo>
                  <a:lnTo>
                    <a:pt x="133" y="288"/>
                  </a:lnTo>
                  <a:lnTo>
                    <a:pt x="120" y="286"/>
                  </a:lnTo>
                  <a:lnTo>
                    <a:pt x="106" y="281"/>
                  </a:lnTo>
                  <a:lnTo>
                    <a:pt x="93" y="277"/>
                  </a:lnTo>
                  <a:lnTo>
                    <a:pt x="80" y="271"/>
                  </a:lnTo>
                  <a:lnTo>
                    <a:pt x="70" y="265"/>
                  </a:lnTo>
                  <a:lnTo>
                    <a:pt x="59" y="256"/>
                  </a:lnTo>
                  <a:lnTo>
                    <a:pt x="49" y="246"/>
                  </a:lnTo>
                  <a:lnTo>
                    <a:pt x="40" y="237"/>
                  </a:lnTo>
                  <a:lnTo>
                    <a:pt x="32" y="225"/>
                  </a:lnTo>
                  <a:lnTo>
                    <a:pt x="24" y="214"/>
                  </a:lnTo>
                  <a:lnTo>
                    <a:pt x="19" y="202"/>
                  </a:lnTo>
                  <a:lnTo>
                    <a:pt x="13" y="189"/>
                  </a:lnTo>
                  <a:lnTo>
                    <a:pt x="11" y="176"/>
                  </a:lnTo>
                  <a:lnTo>
                    <a:pt x="9" y="162"/>
                  </a:lnTo>
                  <a:lnTo>
                    <a:pt x="7" y="147"/>
                  </a:lnTo>
                  <a:lnTo>
                    <a:pt x="9" y="132"/>
                  </a:lnTo>
                  <a:lnTo>
                    <a:pt x="11" y="120"/>
                  </a:lnTo>
                  <a:lnTo>
                    <a:pt x="13" y="105"/>
                  </a:lnTo>
                  <a:lnTo>
                    <a:pt x="19" y="92"/>
                  </a:lnTo>
                  <a:lnTo>
                    <a:pt x="24" y="80"/>
                  </a:lnTo>
                  <a:lnTo>
                    <a:pt x="32" y="69"/>
                  </a:lnTo>
                  <a:lnTo>
                    <a:pt x="40" y="59"/>
                  </a:lnTo>
                  <a:lnTo>
                    <a:pt x="49" y="48"/>
                  </a:lnTo>
                  <a:lnTo>
                    <a:pt x="59" y="40"/>
                  </a:lnTo>
                  <a:lnTo>
                    <a:pt x="70" y="31"/>
                  </a:lnTo>
                  <a:lnTo>
                    <a:pt x="80" y="23"/>
                  </a:lnTo>
                  <a:lnTo>
                    <a:pt x="93" y="17"/>
                  </a:lnTo>
                  <a:lnTo>
                    <a:pt x="106" y="13"/>
                  </a:lnTo>
                  <a:lnTo>
                    <a:pt x="120" y="10"/>
                  </a:lnTo>
                  <a:lnTo>
                    <a:pt x="133" y="8"/>
                  </a:lnTo>
                  <a:lnTo>
                    <a:pt x="148" y="6"/>
                  </a:lnTo>
                  <a:lnTo>
                    <a:pt x="162" y="8"/>
                  </a:lnTo>
                  <a:lnTo>
                    <a:pt x="177" y="10"/>
                  </a:lnTo>
                  <a:lnTo>
                    <a:pt x="190" y="13"/>
                  </a:lnTo>
                  <a:lnTo>
                    <a:pt x="202" y="17"/>
                  </a:lnTo>
                  <a:lnTo>
                    <a:pt x="215" y="23"/>
                  </a:lnTo>
                  <a:lnTo>
                    <a:pt x="228" y="31"/>
                  </a:lnTo>
                  <a:lnTo>
                    <a:pt x="238" y="40"/>
                  </a:lnTo>
                  <a:lnTo>
                    <a:pt x="246" y="48"/>
                  </a:lnTo>
                  <a:lnTo>
                    <a:pt x="257" y="59"/>
                  </a:lnTo>
                  <a:lnTo>
                    <a:pt x="265" y="69"/>
                  </a:lnTo>
                  <a:lnTo>
                    <a:pt x="272" y="80"/>
                  </a:lnTo>
                  <a:lnTo>
                    <a:pt x="278" y="92"/>
                  </a:lnTo>
                  <a:lnTo>
                    <a:pt x="282" y="105"/>
                  </a:lnTo>
                  <a:lnTo>
                    <a:pt x="286" y="120"/>
                  </a:lnTo>
                  <a:lnTo>
                    <a:pt x="288" y="132"/>
                  </a:lnTo>
                  <a:lnTo>
                    <a:pt x="288" y="147"/>
                  </a:lnTo>
                  <a:close/>
                </a:path>
              </a:pathLst>
            </a:custGeom>
            <a:solidFill>
              <a:srgbClr val="F5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6" name="Freeform 847"/>
            <p:cNvSpPr>
              <a:spLocks noEditPoints="1"/>
            </p:cNvSpPr>
            <p:nvPr/>
          </p:nvSpPr>
          <p:spPr bwMode="auto">
            <a:xfrm>
              <a:off x="4568" y="1849"/>
              <a:ext cx="290" cy="290"/>
            </a:xfrm>
            <a:custGeom>
              <a:avLst/>
              <a:gdLst>
                <a:gd name="T0" fmla="*/ 285 w 290"/>
                <a:gd name="T1" fmla="*/ 116 h 290"/>
                <a:gd name="T2" fmla="*/ 273 w 290"/>
                <a:gd name="T3" fmla="*/ 76 h 290"/>
                <a:gd name="T4" fmla="*/ 248 w 290"/>
                <a:gd name="T5" fmla="*/ 44 h 290"/>
                <a:gd name="T6" fmla="*/ 214 w 290"/>
                <a:gd name="T7" fmla="*/ 19 h 290"/>
                <a:gd name="T8" fmla="*/ 174 w 290"/>
                <a:gd name="T9" fmla="*/ 4 h 290"/>
                <a:gd name="T10" fmla="*/ 130 w 290"/>
                <a:gd name="T11" fmla="*/ 2 h 290"/>
                <a:gd name="T12" fmla="*/ 88 w 290"/>
                <a:gd name="T13" fmla="*/ 13 h 290"/>
                <a:gd name="T14" fmla="*/ 52 w 290"/>
                <a:gd name="T15" fmla="*/ 34 h 290"/>
                <a:gd name="T16" fmla="*/ 25 w 290"/>
                <a:gd name="T17" fmla="*/ 65 h 290"/>
                <a:gd name="T18" fmla="*/ 8 w 290"/>
                <a:gd name="T19" fmla="*/ 103 h 290"/>
                <a:gd name="T20" fmla="*/ 0 w 290"/>
                <a:gd name="T21" fmla="*/ 145 h 290"/>
                <a:gd name="T22" fmla="*/ 8 w 290"/>
                <a:gd name="T23" fmla="*/ 189 h 290"/>
                <a:gd name="T24" fmla="*/ 25 w 290"/>
                <a:gd name="T25" fmla="*/ 225 h 290"/>
                <a:gd name="T26" fmla="*/ 52 w 290"/>
                <a:gd name="T27" fmla="*/ 256 h 290"/>
                <a:gd name="T28" fmla="*/ 88 w 290"/>
                <a:gd name="T29" fmla="*/ 277 h 290"/>
                <a:gd name="T30" fmla="*/ 130 w 290"/>
                <a:gd name="T31" fmla="*/ 288 h 290"/>
                <a:gd name="T32" fmla="*/ 174 w 290"/>
                <a:gd name="T33" fmla="*/ 286 h 290"/>
                <a:gd name="T34" fmla="*/ 214 w 290"/>
                <a:gd name="T35" fmla="*/ 271 h 290"/>
                <a:gd name="T36" fmla="*/ 248 w 290"/>
                <a:gd name="T37" fmla="*/ 248 h 290"/>
                <a:gd name="T38" fmla="*/ 273 w 290"/>
                <a:gd name="T39" fmla="*/ 214 h 290"/>
                <a:gd name="T40" fmla="*/ 285 w 290"/>
                <a:gd name="T41" fmla="*/ 174 h 290"/>
                <a:gd name="T42" fmla="*/ 281 w 290"/>
                <a:gd name="T43" fmla="*/ 145 h 290"/>
                <a:gd name="T44" fmla="*/ 275 w 290"/>
                <a:gd name="T45" fmla="*/ 185 h 290"/>
                <a:gd name="T46" fmla="*/ 258 w 290"/>
                <a:gd name="T47" fmla="*/ 221 h 290"/>
                <a:gd name="T48" fmla="*/ 233 w 290"/>
                <a:gd name="T49" fmla="*/ 250 h 290"/>
                <a:gd name="T50" fmla="*/ 197 w 290"/>
                <a:gd name="T51" fmla="*/ 271 h 290"/>
                <a:gd name="T52" fmla="*/ 159 w 290"/>
                <a:gd name="T53" fmla="*/ 282 h 290"/>
                <a:gd name="T54" fmla="*/ 117 w 290"/>
                <a:gd name="T55" fmla="*/ 279 h 290"/>
                <a:gd name="T56" fmla="*/ 79 w 290"/>
                <a:gd name="T57" fmla="*/ 265 h 290"/>
                <a:gd name="T58" fmla="*/ 48 w 290"/>
                <a:gd name="T59" fmla="*/ 242 h 290"/>
                <a:gd name="T60" fmla="*/ 25 w 290"/>
                <a:gd name="T61" fmla="*/ 210 h 290"/>
                <a:gd name="T62" fmla="*/ 10 w 290"/>
                <a:gd name="T63" fmla="*/ 172 h 290"/>
                <a:gd name="T64" fmla="*/ 8 w 290"/>
                <a:gd name="T65" fmla="*/ 130 h 290"/>
                <a:gd name="T66" fmla="*/ 18 w 290"/>
                <a:gd name="T67" fmla="*/ 92 h 290"/>
                <a:gd name="T68" fmla="*/ 39 w 290"/>
                <a:gd name="T69" fmla="*/ 59 h 290"/>
                <a:gd name="T70" fmla="*/ 69 w 290"/>
                <a:gd name="T71" fmla="*/ 32 h 290"/>
                <a:gd name="T72" fmla="*/ 105 w 290"/>
                <a:gd name="T73" fmla="*/ 15 h 290"/>
                <a:gd name="T74" fmla="*/ 145 w 290"/>
                <a:gd name="T75" fmla="*/ 8 h 290"/>
                <a:gd name="T76" fmla="*/ 185 w 290"/>
                <a:gd name="T77" fmla="*/ 15 h 290"/>
                <a:gd name="T78" fmla="*/ 222 w 290"/>
                <a:gd name="T79" fmla="*/ 32 h 290"/>
                <a:gd name="T80" fmla="*/ 250 w 290"/>
                <a:gd name="T81" fmla="*/ 59 h 290"/>
                <a:gd name="T82" fmla="*/ 271 w 290"/>
                <a:gd name="T83" fmla="*/ 92 h 290"/>
                <a:gd name="T84" fmla="*/ 281 w 290"/>
                <a:gd name="T85" fmla="*/ 13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0"/>
                <a:gd name="T130" fmla="*/ 0 h 290"/>
                <a:gd name="T131" fmla="*/ 290 w 290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0" h="290">
                  <a:moveTo>
                    <a:pt x="290" y="145"/>
                  </a:moveTo>
                  <a:lnTo>
                    <a:pt x="288" y="130"/>
                  </a:lnTo>
                  <a:lnTo>
                    <a:pt x="285" y="116"/>
                  </a:lnTo>
                  <a:lnTo>
                    <a:pt x="283" y="103"/>
                  </a:lnTo>
                  <a:lnTo>
                    <a:pt x="277" y="88"/>
                  </a:lnTo>
                  <a:lnTo>
                    <a:pt x="273" y="76"/>
                  </a:lnTo>
                  <a:lnTo>
                    <a:pt x="264" y="65"/>
                  </a:lnTo>
                  <a:lnTo>
                    <a:pt x="256" y="53"/>
                  </a:lnTo>
                  <a:lnTo>
                    <a:pt x="248" y="44"/>
                  </a:lnTo>
                  <a:lnTo>
                    <a:pt x="237" y="34"/>
                  </a:lnTo>
                  <a:lnTo>
                    <a:pt x="227" y="25"/>
                  </a:lnTo>
                  <a:lnTo>
                    <a:pt x="214" y="19"/>
                  </a:lnTo>
                  <a:lnTo>
                    <a:pt x="201" y="13"/>
                  </a:lnTo>
                  <a:lnTo>
                    <a:pt x="189" y="8"/>
                  </a:lnTo>
                  <a:lnTo>
                    <a:pt x="174" y="4"/>
                  </a:lnTo>
                  <a:lnTo>
                    <a:pt x="159" y="2"/>
                  </a:lnTo>
                  <a:lnTo>
                    <a:pt x="145" y="0"/>
                  </a:lnTo>
                  <a:lnTo>
                    <a:pt x="130" y="2"/>
                  </a:lnTo>
                  <a:lnTo>
                    <a:pt x="115" y="4"/>
                  </a:lnTo>
                  <a:lnTo>
                    <a:pt x="103" y="8"/>
                  </a:lnTo>
                  <a:lnTo>
                    <a:pt x="88" y="13"/>
                  </a:lnTo>
                  <a:lnTo>
                    <a:pt x="75" y="19"/>
                  </a:lnTo>
                  <a:lnTo>
                    <a:pt x="65" y="25"/>
                  </a:lnTo>
                  <a:lnTo>
                    <a:pt x="52" y="34"/>
                  </a:lnTo>
                  <a:lnTo>
                    <a:pt x="44" y="44"/>
                  </a:lnTo>
                  <a:lnTo>
                    <a:pt x="33" y="53"/>
                  </a:lnTo>
                  <a:lnTo>
                    <a:pt x="25" y="65"/>
                  </a:lnTo>
                  <a:lnTo>
                    <a:pt x="18" y="76"/>
                  </a:lnTo>
                  <a:lnTo>
                    <a:pt x="12" y="88"/>
                  </a:lnTo>
                  <a:lnTo>
                    <a:pt x="8" y="103"/>
                  </a:lnTo>
                  <a:lnTo>
                    <a:pt x="4" y="116"/>
                  </a:lnTo>
                  <a:lnTo>
                    <a:pt x="2" y="130"/>
                  </a:lnTo>
                  <a:lnTo>
                    <a:pt x="0" y="145"/>
                  </a:lnTo>
                  <a:lnTo>
                    <a:pt x="2" y="160"/>
                  </a:lnTo>
                  <a:lnTo>
                    <a:pt x="4" y="174"/>
                  </a:lnTo>
                  <a:lnTo>
                    <a:pt x="8" y="189"/>
                  </a:lnTo>
                  <a:lnTo>
                    <a:pt x="12" y="202"/>
                  </a:lnTo>
                  <a:lnTo>
                    <a:pt x="18" y="214"/>
                  </a:lnTo>
                  <a:lnTo>
                    <a:pt x="25" y="225"/>
                  </a:lnTo>
                  <a:lnTo>
                    <a:pt x="33" y="237"/>
                  </a:lnTo>
                  <a:lnTo>
                    <a:pt x="44" y="248"/>
                  </a:lnTo>
                  <a:lnTo>
                    <a:pt x="52" y="256"/>
                  </a:lnTo>
                  <a:lnTo>
                    <a:pt x="65" y="265"/>
                  </a:lnTo>
                  <a:lnTo>
                    <a:pt x="75" y="271"/>
                  </a:lnTo>
                  <a:lnTo>
                    <a:pt x="88" y="277"/>
                  </a:lnTo>
                  <a:lnTo>
                    <a:pt x="103" y="284"/>
                  </a:lnTo>
                  <a:lnTo>
                    <a:pt x="115" y="286"/>
                  </a:lnTo>
                  <a:lnTo>
                    <a:pt x="130" y="288"/>
                  </a:lnTo>
                  <a:lnTo>
                    <a:pt x="145" y="290"/>
                  </a:lnTo>
                  <a:lnTo>
                    <a:pt x="159" y="288"/>
                  </a:lnTo>
                  <a:lnTo>
                    <a:pt x="174" y="286"/>
                  </a:lnTo>
                  <a:lnTo>
                    <a:pt x="189" y="284"/>
                  </a:lnTo>
                  <a:lnTo>
                    <a:pt x="201" y="277"/>
                  </a:lnTo>
                  <a:lnTo>
                    <a:pt x="214" y="271"/>
                  </a:lnTo>
                  <a:lnTo>
                    <a:pt x="227" y="265"/>
                  </a:lnTo>
                  <a:lnTo>
                    <a:pt x="237" y="256"/>
                  </a:lnTo>
                  <a:lnTo>
                    <a:pt x="248" y="248"/>
                  </a:lnTo>
                  <a:lnTo>
                    <a:pt x="256" y="237"/>
                  </a:lnTo>
                  <a:lnTo>
                    <a:pt x="264" y="225"/>
                  </a:lnTo>
                  <a:lnTo>
                    <a:pt x="273" y="214"/>
                  </a:lnTo>
                  <a:lnTo>
                    <a:pt x="277" y="202"/>
                  </a:lnTo>
                  <a:lnTo>
                    <a:pt x="283" y="189"/>
                  </a:lnTo>
                  <a:lnTo>
                    <a:pt x="285" y="174"/>
                  </a:lnTo>
                  <a:lnTo>
                    <a:pt x="288" y="160"/>
                  </a:lnTo>
                  <a:lnTo>
                    <a:pt x="290" y="145"/>
                  </a:lnTo>
                  <a:close/>
                  <a:moveTo>
                    <a:pt x="281" y="145"/>
                  </a:moveTo>
                  <a:lnTo>
                    <a:pt x="281" y="160"/>
                  </a:lnTo>
                  <a:lnTo>
                    <a:pt x="279" y="172"/>
                  </a:lnTo>
                  <a:lnTo>
                    <a:pt x="275" y="185"/>
                  </a:lnTo>
                  <a:lnTo>
                    <a:pt x="271" y="198"/>
                  </a:lnTo>
                  <a:lnTo>
                    <a:pt x="264" y="210"/>
                  </a:lnTo>
                  <a:lnTo>
                    <a:pt x="258" y="221"/>
                  </a:lnTo>
                  <a:lnTo>
                    <a:pt x="250" y="231"/>
                  </a:lnTo>
                  <a:lnTo>
                    <a:pt x="241" y="242"/>
                  </a:lnTo>
                  <a:lnTo>
                    <a:pt x="233" y="250"/>
                  </a:lnTo>
                  <a:lnTo>
                    <a:pt x="222" y="258"/>
                  </a:lnTo>
                  <a:lnTo>
                    <a:pt x="210" y="265"/>
                  </a:lnTo>
                  <a:lnTo>
                    <a:pt x="197" y="271"/>
                  </a:lnTo>
                  <a:lnTo>
                    <a:pt x="185" y="275"/>
                  </a:lnTo>
                  <a:lnTo>
                    <a:pt x="172" y="279"/>
                  </a:lnTo>
                  <a:lnTo>
                    <a:pt x="159" y="282"/>
                  </a:lnTo>
                  <a:lnTo>
                    <a:pt x="145" y="282"/>
                  </a:lnTo>
                  <a:lnTo>
                    <a:pt x="130" y="282"/>
                  </a:lnTo>
                  <a:lnTo>
                    <a:pt x="117" y="279"/>
                  </a:lnTo>
                  <a:lnTo>
                    <a:pt x="105" y="275"/>
                  </a:lnTo>
                  <a:lnTo>
                    <a:pt x="92" y="271"/>
                  </a:lnTo>
                  <a:lnTo>
                    <a:pt x="79" y="265"/>
                  </a:lnTo>
                  <a:lnTo>
                    <a:pt x="69" y="258"/>
                  </a:lnTo>
                  <a:lnTo>
                    <a:pt x="58" y="250"/>
                  </a:lnTo>
                  <a:lnTo>
                    <a:pt x="48" y="242"/>
                  </a:lnTo>
                  <a:lnTo>
                    <a:pt x="39" y="231"/>
                  </a:lnTo>
                  <a:lnTo>
                    <a:pt x="31" y="221"/>
                  </a:lnTo>
                  <a:lnTo>
                    <a:pt x="25" y="210"/>
                  </a:lnTo>
                  <a:lnTo>
                    <a:pt x="18" y="198"/>
                  </a:lnTo>
                  <a:lnTo>
                    <a:pt x="14" y="185"/>
                  </a:lnTo>
                  <a:lnTo>
                    <a:pt x="10" y="172"/>
                  </a:lnTo>
                  <a:lnTo>
                    <a:pt x="8" y="160"/>
                  </a:lnTo>
                  <a:lnTo>
                    <a:pt x="8" y="145"/>
                  </a:lnTo>
                  <a:lnTo>
                    <a:pt x="8" y="130"/>
                  </a:lnTo>
                  <a:lnTo>
                    <a:pt x="10" y="118"/>
                  </a:lnTo>
                  <a:lnTo>
                    <a:pt x="14" y="105"/>
                  </a:lnTo>
                  <a:lnTo>
                    <a:pt x="18" y="92"/>
                  </a:lnTo>
                  <a:lnTo>
                    <a:pt x="25" y="80"/>
                  </a:lnTo>
                  <a:lnTo>
                    <a:pt x="31" y="69"/>
                  </a:lnTo>
                  <a:lnTo>
                    <a:pt x="39" y="59"/>
                  </a:lnTo>
                  <a:lnTo>
                    <a:pt x="48" y="48"/>
                  </a:lnTo>
                  <a:lnTo>
                    <a:pt x="58" y="40"/>
                  </a:lnTo>
                  <a:lnTo>
                    <a:pt x="69" y="32"/>
                  </a:lnTo>
                  <a:lnTo>
                    <a:pt x="79" y="25"/>
                  </a:lnTo>
                  <a:lnTo>
                    <a:pt x="92" y="19"/>
                  </a:lnTo>
                  <a:lnTo>
                    <a:pt x="105" y="15"/>
                  </a:lnTo>
                  <a:lnTo>
                    <a:pt x="117" y="11"/>
                  </a:lnTo>
                  <a:lnTo>
                    <a:pt x="130" y="8"/>
                  </a:lnTo>
                  <a:lnTo>
                    <a:pt x="145" y="8"/>
                  </a:lnTo>
                  <a:lnTo>
                    <a:pt x="159" y="8"/>
                  </a:lnTo>
                  <a:lnTo>
                    <a:pt x="172" y="11"/>
                  </a:lnTo>
                  <a:lnTo>
                    <a:pt x="185" y="15"/>
                  </a:lnTo>
                  <a:lnTo>
                    <a:pt x="197" y="19"/>
                  </a:lnTo>
                  <a:lnTo>
                    <a:pt x="210" y="25"/>
                  </a:lnTo>
                  <a:lnTo>
                    <a:pt x="222" y="32"/>
                  </a:lnTo>
                  <a:lnTo>
                    <a:pt x="233" y="40"/>
                  </a:lnTo>
                  <a:lnTo>
                    <a:pt x="241" y="48"/>
                  </a:lnTo>
                  <a:lnTo>
                    <a:pt x="250" y="59"/>
                  </a:lnTo>
                  <a:lnTo>
                    <a:pt x="258" y="69"/>
                  </a:lnTo>
                  <a:lnTo>
                    <a:pt x="264" y="80"/>
                  </a:lnTo>
                  <a:lnTo>
                    <a:pt x="271" y="92"/>
                  </a:lnTo>
                  <a:lnTo>
                    <a:pt x="275" y="105"/>
                  </a:lnTo>
                  <a:lnTo>
                    <a:pt x="279" y="118"/>
                  </a:lnTo>
                  <a:lnTo>
                    <a:pt x="281" y="130"/>
                  </a:lnTo>
                  <a:lnTo>
                    <a:pt x="281" y="145"/>
                  </a:lnTo>
                  <a:close/>
                </a:path>
              </a:pathLst>
            </a:custGeom>
            <a:solidFill>
              <a:srgbClr val="F6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7" name="Freeform 848"/>
            <p:cNvSpPr>
              <a:spLocks noEditPoints="1"/>
            </p:cNvSpPr>
            <p:nvPr/>
          </p:nvSpPr>
          <p:spPr bwMode="auto">
            <a:xfrm>
              <a:off x="4572" y="1853"/>
              <a:ext cx="281" cy="282"/>
            </a:xfrm>
            <a:custGeom>
              <a:avLst/>
              <a:gdLst>
                <a:gd name="T0" fmla="*/ 279 w 281"/>
                <a:gd name="T1" fmla="*/ 114 h 282"/>
                <a:gd name="T2" fmla="*/ 265 w 281"/>
                <a:gd name="T3" fmla="*/ 74 h 282"/>
                <a:gd name="T4" fmla="*/ 239 w 281"/>
                <a:gd name="T5" fmla="*/ 42 h 282"/>
                <a:gd name="T6" fmla="*/ 208 w 281"/>
                <a:gd name="T7" fmla="*/ 17 h 282"/>
                <a:gd name="T8" fmla="*/ 170 w 281"/>
                <a:gd name="T9" fmla="*/ 4 h 282"/>
                <a:gd name="T10" fmla="*/ 126 w 281"/>
                <a:gd name="T11" fmla="*/ 2 h 282"/>
                <a:gd name="T12" fmla="*/ 86 w 281"/>
                <a:gd name="T13" fmla="*/ 11 h 282"/>
                <a:gd name="T14" fmla="*/ 52 w 281"/>
                <a:gd name="T15" fmla="*/ 34 h 282"/>
                <a:gd name="T16" fmla="*/ 25 w 281"/>
                <a:gd name="T17" fmla="*/ 63 h 282"/>
                <a:gd name="T18" fmla="*/ 6 w 281"/>
                <a:gd name="T19" fmla="*/ 99 h 282"/>
                <a:gd name="T20" fmla="*/ 0 w 281"/>
                <a:gd name="T21" fmla="*/ 141 h 282"/>
                <a:gd name="T22" fmla="*/ 6 w 281"/>
                <a:gd name="T23" fmla="*/ 183 h 282"/>
                <a:gd name="T24" fmla="*/ 25 w 281"/>
                <a:gd name="T25" fmla="*/ 219 h 282"/>
                <a:gd name="T26" fmla="*/ 52 w 281"/>
                <a:gd name="T27" fmla="*/ 250 h 282"/>
                <a:gd name="T28" fmla="*/ 86 w 281"/>
                <a:gd name="T29" fmla="*/ 271 h 282"/>
                <a:gd name="T30" fmla="*/ 126 w 281"/>
                <a:gd name="T31" fmla="*/ 282 h 282"/>
                <a:gd name="T32" fmla="*/ 170 w 281"/>
                <a:gd name="T33" fmla="*/ 280 h 282"/>
                <a:gd name="T34" fmla="*/ 208 w 281"/>
                <a:gd name="T35" fmla="*/ 265 h 282"/>
                <a:gd name="T36" fmla="*/ 239 w 281"/>
                <a:gd name="T37" fmla="*/ 240 h 282"/>
                <a:gd name="T38" fmla="*/ 265 w 281"/>
                <a:gd name="T39" fmla="*/ 208 h 282"/>
                <a:gd name="T40" fmla="*/ 279 w 281"/>
                <a:gd name="T41" fmla="*/ 170 h 282"/>
                <a:gd name="T42" fmla="*/ 273 w 281"/>
                <a:gd name="T43" fmla="*/ 141 h 282"/>
                <a:gd name="T44" fmla="*/ 269 w 281"/>
                <a:gd name="T45" fmla="*/ 181 h 282"/>
                <a:gd name="T46" fmla="*/ 252 w 281"/>
                <a:gd name="T47" fmla="*/ 215 h 282"/>
                <a:gd name="T48" fmla="*/ 225 w 281"/>
                <a:gd name="T49" fmla="*/ 244 h 282"/>
                <a:gd name="T50" fmla="*/ 193 w 281"/>
                <a:gd name="T51" fmla="*/ 263 h 282"/>
                <a:gd name="T52" fmla="*/ 155 w 281"/>
                <a:gd name="T53" fmla="*/ 273 h 282"/>
                <a:gd name="T54" fmla="*/ 113 w 281"/>
                <a:gd name="T55" fmla="*/ 271 h 282"/>
                <a:gd name="T56" fmla="*/ 78 w 281"/>
                <a:gd name="T57" fmla="*/ 259 h 282"/>
                <a:gd name="T58" fmla="*/ 46 w 281"/>
                <a:gd name="T59" fmla="*/ 236 h 282"/>
                <a:gd name="T60" fmla="*/ 25 w 281"/>
                <a:gd name="T61" fmla="*/ 204 h 282"/>
                <a:gd name="T62" fmla="*/ 10 w 281"/>
                <a:gd name="T63" fmla="*/ 168 h 282"/>
                <a:gd name="T64" fmla="*/ 8 w 281"/>
                <a:gd name="T65" fmla="*/ 128 h 282"/>
                <a:gd name="T66" fmla="*/ 19 w 281"/>
                <a:gd name="T67" fmla="*/ 88 h 282"/>
                <a:gd name="T68" fmla="*/ 38 w 281"/>
                <a:gd name="T69" fmla="*/ 57 h 282"/>
                <a:gd name="T70" fmla="*/ 67 w 281"/>
                <a:gd name="T71" fmla="*/ 32 h 282"/>
                <a:gd name="T72" fmla="*/ 101 w 281"/>
                <a:gd name="T73" fmla="*/ 15 h 282"/>
                <a:gd name="T74" fmla="*/ 141 w 281"/>
                <a:gd name="T75" fmla="*/ 9 h 282"/>
                <a:gd name="T76" fmla="*/ 181 w 281"/>
                <a:gd name="T77" fmla="*/ 15 h 282"/>
                <a:gd name="T78" fmla="*/ 214 w 281"/>
                <a:gd name="T79" fmla="*/ 32 h 282"/>
                <a:gd name="T80" fmla="*/ 244 w 281"/>
                <a:gd name="T81" fmla="*/ 57 h 282"/>
                <a:gd name="T82" fmla="*/ 263 w 281"/>
                <a:gd name="T83" fmla="*/ 88 h 282"/>
                <a:gd name="T84" fmla="*/ 273 w 281"/>
                <a:gd name="T85" fmla="*/ 128 h 2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1"/>
                <a:gd name="T130" fmla="*/ 0 h 282"/>
                <a:gd name="T131" fmla="*/ 281 w 281"/>
                <a:gd name="T132" fmla="*/ 282 h 28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1" h="282">
                  <a:moveTo>
                    <a:pt x="281" y="141"/>
                  </a:moveTo>
                  <a:lnTo>
                    <a:pt x="281" y="126"/>
                  </a:lnTo>
                  <a:lnTo>
                    <a:pt x="279" y="114"/>
                  </a:lnTo>
                  <a:lnTo>
                    <a:pt x="275" y="99"/>
                  </a:lnTo>
                  <a:lnTo>
                    <a:pt x="271" y="86"/>
                  </a:lnTo>
                  <a:lnTo>
                    <a:pt x="265" y="74"/>
                  </a:lnTo>
                  <a:lnTo>
                    <a:pt x="258" y="63"/>
                  </a:lnTo>
                  <a:lnTo>
                    <a:pt x="250" y="53"/>
                  </a:lnTo>
                  <a:lnTo>
                    <a:pt x="239" y="42"/>
                  </a:lnTo>
                  <a:lnTo>
                    <a:pt x="231" y="34"/>
                  </a:lnTo>
                  <a:lnTo>
                    <a:pt x="221" y="25"/>
                  </a:lnTo>
                  <a:lnTo>
                    <a:pt x="208" y="17"/>
                  </a:lnTo>
                  <a:lnTo>
                    <a:pt x="195" y="11"/>
                  </a:lnTo>
                  <a:lnTo>
                    <a:pt x="183" y="7"/>
                  </a:lnTo>
                  <a:lnTo>
                    <a:pt x="170" y="4"/>
                  </a:lnTo>
                  <a:lnTo>
                    <a:pt x="155" y="2"/>
                  </a:lnTo>
                  <a:lnTo>
                    <a:pt x="141" y="0"/>
                  </a:lnTo>
                  <a:lnTo>
                    <a:pt x="126" y="2"/>
                  </a:lnTo>
                  <a:lnTo>
                    <a:pt x="113" y="4"/>
                  </a:lnTo>
                  <a:lnTo>
                    <a:pt x="99" y="7"/>
                  </a:lnTo>
                  <a:lnTo>
                    <a:pt x="86" y="11"/>
                  </a:lnTo>
                  <a:lnTo>
                    <a:pt x="73" y="17"/>
                  </a:lnTo>
                  <a:lnTo>
                    <a:pt x="63" y="25"/>
                  </a:lnTo>
                  <a:lnTo>
                    <a:pt x="52" y="34"/>
                  </a:lnTo>
                  <a:lnTo>
                    <a:pt x="42" y="42"/>
                  </a:lnTo>
                  <a:lnTo>
                    <a:pt x="33" y="53"/>
                  </a:lnTo>
                  <a:lnTo>
                    <a:pt x="25" y="63"/>
                  </a:lnTo>
                  <a:lnTo>
                    <a:pt x="17" y="74"/>
                  </a:lnTo>
                  <a:lnTo>
                    <a:pt x="12" y="86"/>
                  </a:lnTo>
                  <a:lnTo>
                    <a:pt x="6" y="99"/>
                  </a:lnTo>
                  <a:lnTo>
                    <a:pt x="4" y="114"/>
                  </a:lnTo>
                  <a:lnTo>
                    <a:pt x="2" y="126"/>
                  </a:lnTo>
                  <a:lnTo>
                    <a:pt x="0" y="141"/>
                  </a:lnTo>
                  <a:lnTo>
                    <a:pt x="2" y="156"/>
                  </a:lnTo>
                  <a:lnTo>
                    <a:pt x="4" y="170"/>
                  </a:lnTo>
                  <a:lnTo>
                    <a:pt x="6" y="183"/>
                  </a:lnTo>
                  <a:lnTo>
                    <a:pt x="12" y="196"/>
                  </a:lnTo>
                  <a:lnTo>
                    <a:pt x="17" y="208"/>
                  </a:lnTo>
                  <a:lnTo>
                    <a:pt x="25" y="219"/>
                  </a:lnTo>
                  <a:lnTo>
                    <a:pt x="33" y="231"/>
                  </a:lnTo>
                  <a:lnTo>
                    <a:pt x="42" y="240"/>
                  </a:lnTo>
                  <a:lnTo>
                    <a:pt x="52" y="250"/>
                  </a:lnTo>
                  <a:lnTo>
                    <a:pt x="63" y="259"/>
                  </a:lnTo>
                  <a:lnTo>
                    <a:pt x="73" y="265"/>
                  </a:lnTo>
                  <a:lnTo>
                    <a:pt x="86" y="271"/>
                  </a:lnTo>
                  <a:lnTo>
                    <a:pt x="99" y="275"/>
                  </a:lnTo>
                  <a:lnTo>
                    <a:pt x="113" y="280"/>
                  </a:lnTo>
                  <a:lnTo>
                    <a:pt x="126" y="282"/>
                  </a:lnTo>
                  <a:lnTo>
                    <a:pt x="141" y="282"/>
                  </a:lnTo>
                  <a:lnTo>
                    <a:pt x="155" y="282"/>
                  </a:lnTo>
                  <a:lnTo>
                    <a:pt x="170" y="280"/>
                  </a:lnTo>
                  <a:lnTo>
                    <a:pt x="183" y="275"/>
                  </a:lnTo>
                  <a:lnTo>
                    <a:pt x="195" y="271"/>
                  </a:lnTo>
                  <a:lnTo>
                    <a:pt x="208" y="265"/>
                  </a:lnTo>
                  <a:lnTo>
                    <a:pt x="221" y="259"/>
                  </a:lnTo>
                  <a:lnTo>
                    <a:pt x="231" y="250"/>
                  </a:lnTo>
                  <a:lnTo>
                    <a:pt x="239" y="240"/>
                  </a:lnTo>
                  <a:lnTo>
                    <a:pt x="250" y="231"/>
                  </a:lnTo>
                  <a:lnTo>
                    <a:pt x="258" y="219"/>
                  </a:lnTo>
                  <a:lnTo>
                    <a:pt x="265" y="208"/>
                  </a:lnTo>
                  <a:lnTo>
                    <a:pt x="271" y="196"/>
                  </a:lnTo>
                  <a:lnTo>
                    <a:pt x="275" y="183"/>
                  </a:lnTo>
                  <a:lnTo>
                    <a:pt x="279" y="170"/>
                  </a:lnTo>
                  <a:lnTo>
                    <a:pt x="281" y="156"/>
                  </a:lnTo>
                  <a:lnTo>
                    <a:pt x="281" y="141"/>
                  </a:lnTo>
                  <a:close/>
                  <a:moveTo>
                    <a:pt x="273" y="141"/>
                  </a:moveTo>
                  <a:lnTo>
                    <a:pt x="273" y="156"/>
                  </a:lnTo>
                  <a:lnTo>
                    <a:pt x="271" y="168"/>
                  </a:lnTo>
                  <a:lnTo>
                    <a:pt x="269" y="181"/>
                  </a:lnTo>
                  <a:lnTo>
                    <a:pt x="263" y="194"/>
                  </a:lnTo>
                  <a:lnTo>
                    <a:pt x="258" y="204"/>
                  </a:lnTo>
                  <a:lnTo>
                    <a:pt x="252" y="215"/>
                  </a:lnTo>
                  <a:lnTo>
                    <a:pt x="244" y="225"/>
                  </a:lnTo>
                  <a:lnTo>
                    <a:pt x="235" y="236"/>
                  </a:lnTo>
                  <a:lnTo>
                    <a:pt x="225" y="244"/>
                  </a:lnTo>
                  <a:lnTo>
                    <a:pt x="214" y="252"/>
                  </a:lnTo>
                  <a:lnTo>
                    <a:pt x="204" y="259"/>
                  </a:lnTo>
                  <a:lnTo>
                    <a:pt x="193" y="263"/>
                  </a:lnTo>
                  <a:lnTo>
                    <a:pt x="181" y="269"/>
                  </a:lnTo>
                  <a:lnTo>
                    <a:pt x="168" y="271"/>
                  </a:lnTo>
                  <a:lnTo>
                    <a:pt x="155" y="273"/>
                  </a:lnTo>
                  <a:lnTo>
                    <a:pt x="141" y="273"/>
                  </a:lnTo>
                  <a:lnTo>
                    <a:pt x="128" y="273"/>
                  </a:lnTo>
                  <a:lnTo>
                    <a:pt x="113" y="271"/>
                  </a:lnTo>
                  <a:lnTo>
                    <a:pt x="101" y="269"/>
                  </a:lnTo>
                  <a:lnTo>
                    <a:pt x="90" y="263"/>
                  </a:lnTo>
                  <a:lnTo>
                    <a:pt x="78" y="259"/>
                  </a:lnTo>
                  <a:lnTo>
                    <a:pt x="67" y="252"/>
                  </a:lnTo>
                  <a:lnTo>
                    <a:pt x="56" y="244"/>
                  </a:lnTo>
                  <a:lnTo>
                    <a:pt x="46" y="236"/>
                  </a:lnTo>
                  <a:lnTo>
                    <a:pt x="38" y="225"/>
                  </a:lnTo>
                  <a:lnTo>
                    <a:pt x="31" y="215"/>
                  </a:lnTo>
                  <a:lnTo>
                    <a:pt x="25" y="204"/>
                  </a:lnTo>
                  <a:lnTo>
                    <a:pt x="19" y="194"/>
                  </a:lnTo>
                  <a:lnTo>
                    <a:pt x="14" y="181"/>
                  </a:lnTo>
                  <a:lnTo>
                    <a:pt x="10" y="168"/>
                  </a:lnTo>
                  <a:lnTo>
                    <a:pt x="8" y="156"/>
                  </a:lnTo>
                  <a:lnTo>
                    <a:pt x="8" y="141"/>
                  </a:lnTo>
                  <a:lnTo>
                    <a:pt x="8" y="128"/>
                  </a:lnTo>
                  <a:lnTo>
                    <a:pt x="10" y="114"/>
                  </a:lnTo>
                  <a:lnTo>
                    <a:pt x="14" y="101"/>
                  </a:lnTo>
                  <a:lnTo>
                    <a:pt x="19" y="88"/>
                  </a:lnTo>
                  <a:lnTo>
                    <a:pt x="25" y="78"/>
                  </a:lnTo>
                  <a:lnTo>
                    <a:pt x="31" y="67"/>
                  </a:lnTo>
                  <a:lnTo>
                    <a:pt x="38" y="57"/>
                  </a:lnTo>
                  <a:lnTo>
                    <a:pt x="46" y="46"/>
                  </a:lnTo>
                  <a:lnTo>
                    <a:pt x="56" y="38"/>
                  </a:lnTo>
                  <a:lnTo>
                    <a:pt x="67" y="32"/>
                  </a:lnTo>
                  <a:lnTo>
                    <a:pt x="78" y="23"/>
                  </a:lnTo>
                  <a:lnTo>
                    <a:pt x="90" y="19"/>
                  </a:lnTo>
                  <a:lnTo>
                    <a:pt x="101" y="15"/>
                  </a:lnTo>
                  <a:lnTo>
                    <a:pt x="113" y="11"/>
                  </a:lnTo>
                  <a:lnTo>
                    <a:pt x="128" y="9"/>
                  </a:lnTo>
                  <a:lnTo>
                    <a:pt x="141" y="9"/>
                  </a:lnTo>
                  <a:lnTo>
                    <a:pt x="155" y="9"/>
                  </a:lnTo>
                  <a:lnTo>
                    <a:pt x="168" y="11"/>
                  </a:lnTo>
                  <a:lnTo>
                    <a:pt x="181" y="15"/>
                  </a:lnTo>
                  <a:lnTo>
                    <a:pt x="193" y="19"/>
                  </a:lnTo>
                  <a:lnTo>
                    <a:pt x="204" y="23"/>
                  </a:lnTo>
                  <a:lnTo>
                    <a:pt x="214" y="32"/>
                  </a:lnTo>
                  <a:lnTo>
                    <a:pt x="225" y="38"/>
                  </a:lnTo>
                  <a:lnTo>
                    <a:pt x="235" y="46"/>
                  </a:lnTo>
                  <a:lnTo>
                    <a:pt x="244" y="57"/>
                  </a:lnTo>
                  <a:lnTo>
                    <a:pt x="252" y="67"/>
                  </a:lnTo>
                  <a:lnTo>
                    <a:pt x="258" y="78"/>
                  </a:lnTo>
                  <a:lnTo>
                    <a:pt x="263" y="88"/>
                  </a:lnTo>
                  <a:lnTo>
                    <a:pt x="269" y="101"/>
                  </a:lnTo>
                  <a:lnTo>
                    <a:pt x="271" y="114"/>
                  </a:lnTo>
                  <a:lnTo>
                    <a:pt x="273" y="128"/>
                  </a:lnTo>
                  <a:lnTo>
                    <a:pt x="273" y="141"/>
                  </a:lnTo>
                  <a:close/>
                </a:path>
              </a:pathLst>
            </a:custGeom>
            <a:solidFill>
              <a:srgbClr val="F6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8" name="Freeform 849"/>
            <p:cNvSpPr>
              <a:spLocks noEditPoints="1"/>
            </p:cNvSpPr>
            <p:nvPr/>
          </p:nvSpPr>
          <p:spPr bwMode="auto">
            <a:xfrm>
              <a:off x="4576" y="1857"/>
              <a:ext cx="273" cy="274"/>
            </a:xfrm>
            <a:custGeom>
              <a:avLst/>
              <a:gdLst>
                <a:gd name="T0" fmla="*/ 271 w 273"/>
                <a:gd name="T1" fmla="*/ 110 h 274"/>
                <a:gd name="T2" fmla="*/ 256 w 273"/>
                <a:gd name="T3" fmla="*/ 72 h 274"/>
                <a:gd name="T4" fmla="*/ 233 w 273"/>
                <a:gd name="T5" fmla="*/ 40 h 274"/>
                <a:gd name="T6" fmla="*/ 202 w 273"/>
                <a:gd name="T7" fmla="*/ 17 h 274"/>
                <a:gd name="T8" fmla="*/ 164 w 273"/>
                <a:gd name="T9" fmla="*/ 3 h 274"/>
                <a:gd name="T10" fmla="*/ 122 w 273"/>
                <a:gd name="T11" fmla="*/ 0 h 274"/>
                <a:gd name="T12" fmla="*/ 84 w 273"/>
                <a:gd name="T13" fmla="*/ 11 h 274"/>
                <a:gd name="T14" fmla="*/ 50 w 273"/>
                <a:gd name="T15" fmla="*/ 32 h 274"/>
                <a:gd name="T16" fmla="*/ 23 w 273"/>
                <a:gd name="T17" fmla="*/ 61 h 274"/>
                <a:gd name="T18" fmla="*/ 6 w 273"/>
                <a:gd name="T19" fmla="*/ 97 h 274"/>
                <a:gd name="T20" fmla="*/ 0 w 273"/>
                <a:gd name="T21" fmla="*/ 137 h 274"/>
                <a:gd name="T22" fmla="*/ 6 w 273"/>
                <a:gd name="T23" fmla="*/ 177 h 274"/>
                <a:gd name="T24" fmla="*/ 23 w 273"/>
                <a:gd name="T25" fmla="*/ 213 h 274"/>
                <a:gd name="T26" fmla="*/ 50 w 273"/>
                <a:gd name="T27" fmla="*/ 242 h 274"/>
                <a:gd name="T28" fmla="*/ 84 w 273"/>
                <a:gd name="T29" fmla="*/ 263 h 274"/>
                <a:gd name="T30" fmla="*/ 122 w 273"/>
                <a:gd name="T31" fmla="*/ 274 h 274"/>
                <a:gd name="T32" fmla="*/ 164 w 273"/>
                <a:gd name="T33" fmla="*/ 271 h 274"/>
                <a:gd name="T34" fmla="*/ 202 w 273"/>
                <a:gd name="T35" fmla="*/ 257 h 274"/>
                <a:gd name="T36" fmla="*/ 233 w 273"/>
                <a:gd name="T37" fmla="*/ 234 h 274"/>
                <a:gd name="T38" fmla="*/ 256 w 273"/>
                <a:gd name="T39" fmla="*/ 202 h 274"/>
                <a:gd name="T40" fmla="*/ 271 w 273"/>
                <a:gd name="T41" fmla="*/ 164 h 274"/>
                <a:gd name="T42" fmla="*/ 267 w 273"/>
                <a:gd name="T43" fmla="*/ 137 h 274"/>
                <a:gd name="T44" fmla="*/ 261 w 273"/>
                <a:gd name="T45" fmla="*/ 175 h 274"/>
                <a:gd name="T46" fmla="*/ 244 w 273"/>
                <a:gd name="T47" fmla="*/ 208 h 274"/>
                <a:gd name="T48" fmla="*/ 219 w 273"/>
                <a:gd name="T49" fmla="*/ 238 h 274"/>
                <a:gd name="T50" fmla="*/ 187 w 273"/>
                <a:gd name="T51" fmla="*/ 257 h 274"/>
                <a:gd name="T52" fmla="*/ 149 w 273"/>
                <a:gd name="T53" fmla="*/ 265 h 274"/>
                <a:gd name="T54" fmla="*/ 111 w 273"/>
                <a:gd name="T55" fmla="*/ 263 h 274"/>
                <a:gd name="T56" fmla="*/ 76 w 273"/>
                <a:gd name="T57" fmla="*/ 250 h 274"/>
                <a:gd name="T58" fmla="*/ 46 w 273"/>
                <a:gd name="T59" fmla="*/ 229 h 274"/>
                <a:gd name="T60" fmla="*/ 23 w 273"/>
                <a:gd name="T61" fmla="*/ 198 h 274"/>
                <a:gd name="T62" fmla="*/ 10 w 273"/>
                <a:gd name="T63" fmla="*/ 162 h 274"/>
                <a:gd name="T64" fmla="*/ 8 w 273"/>
                <a:gd name="T65" fmla="*/ 124 h 274"/>
                <a:gd name="T66" fmla="*/ 19 w 273"/>
                <a:gd name="T67" fmla="*/ 87 h 274"/>
                <a:gd name="T68" fmla="*/ 38 w 273"/>
                <a:gd name="T69" fmla="*/ 55 h 274"/>
                <a:gd name="T70" fmla="*/ 65 w 273"/>
                <a:gd name="T71" fmla="*/ 30 h 274"/>
                <a:gd name="T72" fmla="*/ 99 w 273"/>
                <a:gd name="T73" fmla="*/ 13 h 274"/>
                <a:gd name="T74" fmla="*/ 137 w 273"/>
                <a:gd name="T75" fmla="*/ 9 h 274"/>
                <a:gd name="T76" fmla="*/ 174 w 273"/>
                <a:gd name="T77" fmla="*/ 13 h 274"/>
                <a:gd name="T78" fmla="*/ 208 w 273"/>
                <a:gd name="T79" fmla="*/ 30 h 274"/>
                <a:gd name="T80" fmla="*/ 238 w 273"/>
                <a:gd name="T81" fmla="*/ 55 h 274"/>
                <a:gd name="T82" fmla="*/ 256 w 273"/>
                <a:gd name="T83" fmla="*/ 87 h 274"/>
                <a:gd name="T84" fmla="*/ 265 w 273"/>
                <a:gd name="T85" fmla="*/ 124 h 2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3"/>
                <a:gd name="T130" fmla="*/ 0 h 274"/>
                <a:gd name="T131" fmla="*/ 273 w 273"/>
                <a:gd name="T132" fmla="*/ 274 h 2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3" h="274">
                  <a:moveTo>
                    <a:pt x="273" y="137"/>
                  </a:moveTo>
                  <a:lnTo>
                    <a:pt x="273" y="122"/>
                  </a:lnTo>
                  <a:lnTo>
                    <a:pt x="271" y="110"/>
                  </a:lnTo>
                  <a:lnTo>
                    <a:pt x="267" y="97"/>
                  </a:lnTo>
                  <a:lnTo>
                    <a:pt x="263" y="84"/>
                  </a:lnTo>
                  <a:lnTo>
                    <a:pt x="256" y="72"/>
                  </a:lnTo>
                  <a:lnTo>
                    <a:pt x="250" y="61"/>
                  </a:lnTo>
                  <a:lnTo>
                    <a:pt x="242" y="51"/>
                  </a:lnTo>
                  <a:lnTo>
                    <a:pt x="233" y="40"/>
                  </a:lnTo>
                  <a:lnTo>
                    <a:pt x="225" y="32"/>
                  </a:lnTo>
                  <a:lnTo>
                    <a:pt x="214" y="24"/>
                  </a:lnTo>
                  <a:lnTo>
                    <a:pt x="202" y="17"/>
                  </a:lnTo>
                  <a:lnTo>
                    <a:pt x="189" y="11"/>
                  </a:lnTo>
                  <a:lnTo>
                    <a:pt x="177" y="7"/>
                  </a:lnTo>
                  <a:lnTo>
                    <a:pt x="164" y="3"/>
                  </a:lnTo>
                  <a:lnTo>
                    <a:pt x="151" y="0"/>
                  </a:lnTo>
                  <a:lnTo>
                    <a:pt x="137" y="0"/>
                  </a:lnTo>
                  <a:lnTo>
                    <a:pt x="122" y="0"/>
                  </a:lnTo>
                  <a:lnTo>
                    <a:pt x="109" y="3"/>
                  </a:lnTo>
                  <a:lnTo>
                    <a:pt x="97" y="7"/>
                  </a:lnTo>
                  <a:lnTo>
                    <a:pt x="84" y="11"/>
                  </a:lnTo>
                  <a:lnTo>
                    <a:pt x="71" y="17"/>
                  </a:lnTo>
                  <a:lnTo>
                    <a:pt x="61" y="24"/>
                  </a:lnTo>
                  <a:lnTo>
                    <a:pt x="50" y="32"/>
                  </a:lnTo>
                  <a:lnTo>
                    <a:pt x="40" y="40"/>
                  </a:lnTo>
                  <a:lnTo>
                    <a:pt x="31" y="51"/>
                  </a:lnTo>
                  <a:lnTo>
                    <a:pt x="23" y="61"/>
                  </a:lnTo>
                  <a:lnTo>
                    <a:pt x="17" y="72"/>
                  </a:lnTo>
                  <a:lnTo>
                    <a:pt x="10" y="84"/>
                  </a:lnTo>
                  <a:lnTo>
                    <a:pt x="6" y="97"/>
                  </a:lnTo>
                  <a:lnTo>
                    <a:pt x="2" y="110"/>
                  </a:lnTo>
                  <a:lnTo>
                    <a:pt x="0" y="122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2" y="164"/>
                  </a:lnTo>
                  <a:lnTo>
                    <a:pt x="6" y="177"/>
                  </a:lnTo>
                  <a:lnTo>
                    <a:pt x="10" y="190"/>
                  </a:lnTo>
                  <a:lnTo>
                    <a:pt x="17" y="202"/>
                  </a:lnTo>
                  <a:lnTo>
                    <a:pt x="23" y="213"/>
                  </a:lnTo>
                  <a:lnTo>
                    <a:pt x="31" y="223"/>
                  </a:lnTo>
                  <a:lnTo>
                    <a:pt x="40" y="234"/>
                  </a:lnTo>
                  <a:lnTo>
                    <a:pt x="50" y="242"/>
                  </a:lnTo>
                  <a:lnTo>
                    <a:pt x="61" y="250"/>
                  </a:lnTo>
                  <a:lnTo>
                    <a:pt x="71" y="257"/>
                  </a:lnTo>
                  <a:lnTo>
                    <a:pt x="84" y="263"/>
                  </a:lnTo>
                  <a:lnTo>
                    <a:pt x="97" y="267"/>
                  </a:lnTo>
                  <a:lnTo>
                    <a:pt x="109" y="271"/>
                  </a:lnTo>
                  <a:lnTo>
                    <a:pt x="122" y="274"/>
                  </a:lnTo>
                  <a:lnTo>
                    <a:pt x="137" y="274"/>
                  </a:lnTo>
                  <a:lnTo>
                    <a:pt x="151" y="274"/>
                  </a:lnTo>
                  <a:lnTo>
                    <a:pt x="164" y="271"/>
                  </a:lnTo>
                  <a:lnTo>
                    <a:pt x="177" y="267"/>
                  </a:lnTo>
                  <a:lnTo>
                    <a:pt x="189" y="263"/>
                  </a:lnTo>
                  <a:lnTo>
                    <a:pt x="202" y="257"/>
                  </a:lnTo>
                  <a:lnTo>
                    <a:pt x="214" y="250"/>
                  </a:lnTo>
                  <a:lnTo>
                    <a:pt x="225" y="242"/>
                  </a:lnTo>
                  <a:lnTo>
                    <a:pt x="233" y="234"/>
                  </a:lnTo>
                  <a:lnTo>
                    <a:pt x="242" y="223"/>
                  </a:lnTo>
                  <a:lnTo>
                    <a:pt x="250" y="213"/>
                  </a:lnTo>
                  <a:lnTo>
                    <a:pt x="256" y="202"/>
                  </a:lnTo>
                  <a:lnTo>
                    <a:pt x="263" y="190"/>
                  </a:lnTo>
                  <a:lnTo>
                    <a:pt x="267" y="177"/>
                  </a:lnTo>
                  <a:lnTo>
                    <a:pt x="271" y="164"/>
                  </a:lnTo>
                  <a:lnTo>
                    <a:pt x="273" y="152"/>
                  </a:lnTo>
                  <a:lnTo>
                    <a:pt x="273" y="137"/>
                  </a:lnTo>
                  <a:close/>
                  <a:moveTo>
                    <a:pt x="267" y="137"/>
                  </a:moveTo>
                  <a:lnTo>
                    <a:pt x="265" y="150"/>
                  </a:lnTo>
                  <a:lnTo>
                    <a:pt x="263" y="162"/>
                  </a:lnTo>
                  <a:lnTo>
                    <a:pt x="261" y="175"/>
                  </a:lnTo>
                  <a:lnTo>
                    <a:pt x="256" y="187"/>
                  </a:lnTo>
                  <a:lnTo>
                    <a:pt x="250" y="198"/>
                  </a:lnTo>
                  <a:lnTo>
                    <a:pt x="244" y="208"/>
                  </a:lnTo>
                  <a:lnTo>
                    <a:pt x="238" y="219"/>
                  </a:lnTo>
                  <a:lnTo>
                    <a:pt x="229" y="229"/>
                  </a:lnTo>
                  <a:lnTo>
                    <a:pt x="219" y="238"/>
                  </a:lnTo>
                  <a:lnTo>
                    <a:pt x="208" y="244"/>
                  </a:lnTo>
                  <a:lnTo>
                    <a:pt x="198" y="250"/>
                  </a:lnTo>
                  <a:lnTo>
                    <a:pt x="187" y="257"/>
                  </a:lnTo>
                  <a:lnTo>
                    <a:pt x="174" y="261"/>
                  </a:lnTo>
                  <a:lnTo>
                    <a:pt x="164" y="263"/>
                  </a:lnTo>
                  <a:lnTo>
                    <a:pt x="149" y="265"/>
                  </a:lnTo>
                  <a:lnTo>
                    <a:pt x="137" y="267"/>
                  </a:lnTo>
                  <a:lnTo>
                    <a:pt x="124" y="265"/>
                  </a:lnTo>
                  <a:lnTo>
                    <a:pt x="111" y="263"/>
                  </a:lnTo>
                  <a:lnTo>
                    <a:pt x="99" y="261"/>
                  </a:lnTo>
                  <a:lnTo>
                    <a:pt x="86" y="257"/>
                  </a:lnTo>
                  <a:lnTo>
                    <a:pt x="76" y="250"/>
                  </a:lnTo>
                  <a:lnTo>
                    <a:pt x="65" y="244"/>
                  </a:lnTo>
                  <a:lnTo>
                    <a:pt x="55" y="238"/>
                  </a:lnTo>
                  <a:lnTo>
                    <a:pt x="46" y="229"/>
                  </a:lnTo>
                  <a:lnTo>
                    <a:pt x="38" y="219"/>
                  </a:lnTo>
                  <a:lnTo>
                    <a:pt x="29" y="208"/>
                  </a:lnTo>
                  <a:lnTo>
                    <a:pt x="23" y="198"/>
                  </a:lnTo>
                  <a:lnTo>
                    <a:pt x="19" y="187"/>
                  </a:lnTo>
                  <a:lnTo>
                    <a:pt x="13" y="175"/>
                  </a:lnTo>
                  <a:lnTo>
                    <a:pt x="10" y="162"/>
                  </a:lnTo>
                  <a:lnTo>
                    <a:pt x="8" y="150"/>
                  </a:lnTo>
                  <a:lnTo>
                    <a:pt x="8" y="137"/>
                  </a:lnTo>
                  <a:lnTo>
                    <a:pt x="8" y="124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9" y="87"/>
                  </a:lnTo>
                  <a:lnTo>
                    <a:pt x="23" y="76"/>
                  </a:lnTo>
                  <a:lnTo>
                    <a:pt x="29" y="66"/>
                  </a:lnTo>
                  <a:lnTo>
                    <a:pt x="38" y="55"/>
                  </a:lnTo>
                  <a:lnTo>
                    <a:pt x="46" y="47"/>
                  </a:lnTo>
                  <a:lnTo>
                    <a:pt x="55" y="38"/>
                  </a:lnTo>
                  <a:lnTo>
                    <a:pt x="65" y="30"/>
                  </a:lnTo>
                  <a:lnTo>
                    <a:pt x="76" y="24"/>
                  </a:lnTo>
                  <a:lnTo>
                    <a:pt x="86" y="17"/>
                  </a:lnTo>
                  <a:lnTo>
                    <a:pt x="99" y="13"/>
                  </a:lnTo>
                  <a:lnTo>
                    <a:pt x="111" y="11"/>
                  </a:lnTo>
                  <a:lnTo>
                    <a:pt x="124" y="9"/>
                  </a:lnTo>
                  <a:lnTo>
                    <a:pt x="137" y="9"/>
                  </a:lnTo>
                  <a:lnTo>
                    <a:pt x="149" y="9"/>
                  </a:lnTo>
                  <a:lnTo>
                    <a:pt x="164" y="11"/>
                  </a:lnTo>
                  <a:lnTo>
                    <a:pt x="174" y="13"/>
                  </a:lnTo>
                  <a:lnTo>
                    <a:pt x="187" y="17"/>
                  </a:lnTo>
                  <a:lnTo>
                    <a:pt x="198" y="24"/>
                  </a:lnTo>
                  <a:lnTo>
                    <a:pt x="208" y="30"/>
                  </a:lnTo>
                  <a:lnTo>
                    <a:pt x="219" y="38"/>
                  </a:lnTo>
                  <a:lnTo>
                    <a:pt x="229" y="47"/>
                  </a:lnTo>
                  <a:lnTo>
                    <a:pt x="238" y="55"/>
                  </a:lnTo>
                  <a:lnTo>
                    <a:pt x="244" y="66"/>
                  </a:lnTo>
                  <a:lnTo>
                    <a:pt x="250" y="76"/>
                  </a:lnTo>
                  <a:lnTo>
                    <a:pt x="256" y="87"/>
                  </a:lnTo>
                  <a:lnTo>
                    <a:pt x="261" y="99"/>
                  </a:lnTo>
                  <a:lnTo>
                    <a:pt x="263" y="112"/>
                  </a:lnTo>
                  <a:lnTo>
                    <a:pt x="265" y="124"/>
                  </a:lnTo>
                  <a:lnTo>
                    <a:pt x="267" y="137"/>
                  </a:lnTo>
                  <a:close/>
                </a:path>
              </a:pathLst>
            </a:custGeom>
            <a:solidFill>
              <a:srgbClr val="F6E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89" name="Freeform 850"/>
            <p:cNvSpPr>
              <a:spLocks noEditPoints="1"/>
            </p:cNvSpPr>
            <p:nvPr/>
          </p:nvSpPr>
          <p:spPr bwMode="auto">
            <a:xfrm>
              <a:off x="4580" y="1862"/>
              <a:ext cx="265" cy="264"/>
            </a:xfrm>
            <a:custGeom>
              <a:avLst/>
              <a:gdLst>
                <a:gd name="T0" fmla="*/ 263 w 265"/>
                <a:gd name="T1" fmla="*/ 105 h 264"/>
                <a:gd name="T2" fmla="*/ 250 w 265"/>
                <a:gd name="T3" fmla="*/ 69 h 264"/>
                <a:gd name="T4" fmla="*/ 227 w 265"/>
                <a:gd name="T5" fmla="*/ 37 h 264"/>
                <a:gd name="T6" fmla="*/ 196 w 265"/>
                <a:gd name="T7" fmla="*/ 14 h 264"/>
                <a:gd name="T8" fmla="*/ 160 w 265"/>
                <a:gd name="T9" fmla="*/ 2 h 264"/>
                <a:gd name="T10" fmla="*/ 120 w 265"/>
                <a:gd name="T11" fmla="*/ 0 h 264"/>
                <a:gd name="T12" fmla="*/ 82 w 265"/>
                <a:gd name="T13" fmla="*/ 10 h 264"/>
                <a:gd name="T14" fmla="*/ 48 w 265"/>
                <a:gd name="T15" fmla="*/ 29 h 264"/>
                <a:gd name="T16" fmla="*/ 23 w 265"/>
                <a:gd name="T17" fmla="*/ 58 h 264"/>
                <a:gd name="T18" fmla="*/ 6 w 265"/>
                <a:gd name="T19" fmla="*/ 92 h 264"/>
                <a:gd name="T20" fmla="*/ 0 w 265"/>
                <a:gd name="T21" fmla="*/ 132 h 264"/>
                <a:gd name="T22" fmla="*/ 6 w 265"/>
                <a:gd name="T23" fmla="*/ 172 h 264"/>
                <a:gd name="T24" fmla="*/ 23 w 265"/>
                <a:gd name="T25" fmla="*/ 206 h 264"/>
                <a:gd name="T26" fmla="*/ 48 w 265"/>
                <a:gd name="T27" fmla="*/ 235 h 264"/>
                <a:gd name="T28" fmla="*/ 82 w 265"/>
                <a:gd name="T29" fmla="*/ 254 h 264"/>
                <a:gd name="T30" fmla="*/ 120 w 265"/>
                <a:gd name="T31" fmla="*/ 264 h 264"/>
                <a:gd name="T32" fmla="*/ 160 w 265"/>
                <a:gd name="T33" fmla="*/ 262 h 264"/>
                <a:gd name="T34" fmla="*/ 196 w 265"/>
                <a:gd name="T35" fmla="*/ 250 h 264"/>
                <a:gd name="T36" fmla="*/ 227 w 265"/>
                <a:gd name="T37" fmla="*/ 227 h 264"/>
                <a:gd name="T38" fmla="*/ 250 w 265"/>
                <a:gd name="T39" fmla="*/ 195 h 264"/>
                <a:gd name="T40" fmla="*/ 263 w 265"/>
                <a:gd name="T41" fmla="*/ 159 h 264"/>
                <a:gd name="T42" fmla="*/ 259 w 265"/>
                <a:gd name="T43" fmla="*/ 132 h 264"/>
                <a:gd name="T44" fmla="*/ 252 w 265"/>
                <a:gd name="T45" fmla="*/ 170 h 264"/>
                <a:gd name="T46" fmla="*/ 238 w 265"/>
                <a:gd name="T47" fmla="*/ 201 h 264"/>
                <a:gd name="T48" fmla="*/ 213 w 265"/>
                <a:gd name="T49" fmla="*/ 229 h 264"/>
                <a:gd name="T50" fmla="*/ 181 w 265"/>
                <a:gd name="T51" fmla="*/ 248 h 264"/>
                <a:gd name="T52" fmla="*/ 145 w 265"/>
                <a:gd name="T53" fmla="*/ 256 h 264"/>
                <a:gd name="T54" fmla="*/ 107 w 265"/>
                <a:gd name="T55" fmla="*/ 256 h 264"/>
                <a:gd name="T56" fmla="*/ 74 w 265"/>
                <a:gd name="T57" fmla="*/ 243 h 264"/>
                <a:gd name="T58" fmla="*/ 44 w 265"/>
                <a:gd name="T59" fmla="*/ 220 h 264"/>
                <a:gd name="T60" fmla="*/ 23 w 265"/>
                <a:gd name="T61" fmla="*/ 193 h 264"/>
                <a:gd name="T62" fmla="*/ 11 w 265"/>
                <a:gd name="T63" fmla="*/ 157 h 264"/>
                <a:gd name="T64" fmla="*/ 9 w 265"/>
                <a:gd name="T65" fmla="*/ 119 h 264"/>
                <a:gd name="T66" fmla="*/ 17 w 265"/>
                <a:gd name="T67" fmla="*/ 84 h 264"/>
                <a:gd name="T68" fmla="*/ 36 w 265"/>
                <a:gd name="T69" fmla="*/ 52 h 264"/>
                <a:gd name="T70" fmla="*/ 63 w 265"/>
                <a:gd name="T71" fmla="*/ 29 h 264"/>
                <a:gd name="T72" fmla="*/ 95 w 265"/>
                <a:gd name="T73" fmla="*/ 12 h 264"/>
                <a:gd name="T74" fmla="*/ 133 w 265"/>
                <a:gd name="T75" fmla="*/ 6 h 264"/>
                <a:gd name="T76" fmla="*/ 170 w 265"/>
                <a:gd name="T77" fmla="*/ 12 h 264"/>
                <a:gd name="T78" fmla="*/ 202 w 265"/>
                <a:gd name="T79" fmla="*/ 29 h 264"/>
                <a:gd name="T80" fmla="*/ 229 w 265"/>
                <a:gd name="T81" fmla="*/ 52 h 264"/>
                <a:gd name="T82" fmla="*/ 248 w 265"/>
                <a:gd name="T83" fmla="*/ 84 h 264"/>
                <a:gd name="T84" fmla="*/ 257 w 265"/>
                <a:gd name="T85" fmla="*/ 119 h 2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5"/>
                <a:gd name="T130" fmla="*/ 0 h 264"/>
                <a:gd name="T131" fmla="*/ 265 w 265"/>
                <a:gd name="T132" fmla="*/ 264 h 2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5" h="264">
                  <a:moveTo>
                    <a:pt x="265" y="132"/>
                  </a:moveTo>
                  <a:lnTo>
                    <a:pt x="265" y="119"/>
                  </a:lnTo>
                  <a:lnTo>
                    <a:pt x="263" y="105"/>
                  </a:lnTo>
                  <a:lnTo>
                    <a:pt x="261" y="92"/>
                  </a:lnTo>
                  <a:lnTo>
                    <a:pt x="255" y="79"/>
                  </a:lnTo>
                  <a:lnTo>
                    <a:pt x="250" y="69"/>
                  </a:lnTo>
                  <a:lnTo>
                    <a:pt x="244" y="58"/>
                  </a:lnTo>
                  <a:lnTo>
                    <a:pt x="236" y="48"/>
                  </a:lnTo>
                  <a:lnTo>
                    <a:pt x="227" y="37"/>
                  </a:lnTo>
                  <a:lnTo>
                    <a:pt x="217" y="29"/>
                  </a:lnTo>
                  <a:lnTo>
                    <a:pt x="206" y="23"/>
                  </a:lnTo>
                  <a:lnTo>
                    <a:pt x="196" y="14"/>
                  </a:lnTo>
                  <a:lnTo>
                    <a:pt x="185" y="10"/>
                  </a:lnTo>
                  <a:lnTo>
                    <a:pt x="173" y="6"/>
                  </a:lnTo>
                  <a:lnTo>
                    <a:pt x="160" y="2"/>
                  </a:lnTo>
                  <a:lnTo>
                    <a:pt x="147" y="0"/>
                  </a:lnTo>
                  <a:lnTo>
                    <a:pt x="133" y="0"/>
                  </a:lnTo>
                  <a:lnTo>
                    <a:pt x="120" y="0"/>
                  </a:lnTo>
                  <a:lnTo>
                    <a:pt x="105" y="2"/>
                  </a:lnTo>
                  <a:lnTo>
                    <a:pt x="93" y="6"/>
                  </a:lnTo>
                  <a:lnTo>
                    <a:pt x="82" y="10"/>
                  </a:lnTo>
                  <a:lnTo>
                    <a:pt x="70" y="14"/>
                  </a:lnTo>
                  <a:lnTo>
                    <a:pt x="59" y="23"/>
                  </a:lnTo>
                  <a:lnTo>
                    <a:pt x="48" y="29"/>
                  </a:lnTo>
                  <a:lnTo>
                    <a:pt x="38" y="37"/>
                  </a:lnTo>
                  <a:lnTo>
                    <a:pt x="30" y="48"/>
                  </a:lnTo>
                  <a:lnTo>
                    <a:pt x="23" y="58"/>
                  </a:lnTo>
                  <a:lnTo>
                    <a:pt x="17" y="69"/>
                  </a:lnTo>
                  <a:lnTo>
                    <a:pt x="11" y="79"/>
                  </a:lnTo>
                  <a:lnTo>
                    <a:pt x="6" y="92"/>
                  </a:lnTo>
                  <a:lnTo>
                    <a:pt x="2" y="105"/>
                  </a:lnTo>
                  <a:lnTo>
                    <a:pt x="0" y="119"/>
                  </a:lnTo>
                  <a:lnTo>
                    <a:pt x="0" y="132"/>
                  </a:lnTo>
                  <a:lnTo>
                    <a:pt x="0" y="147"/>
                  </a:lnTo>
                  <a:lnTo>
                    <a:pt x="2" y="159"/>
                  </a:lnTo>
                  <a:lnTo>
                    <a:pt x="6" y="172"/>
                  </a:lnTo>
                  <a:lnTo>
                    <a:pt x="11" y="185"/>
                  </a:lnTo>
                  <a:lnTo>
                    <a:pt x="17" y="195"/>
                  </a:lnTo>
                  <a:lnTo>
                    <a:pt x="23" y="206"/>
                  </a:lnTo>
                  <a:lnTo>
                    <a:pt x="30" y="216"/>
                  </a:lnTo>
                  <a:lnTo>
                    <a:pt x="38" y="227"/>
                  </a:lnTo>
                  <a:lnTo>
                    <a:pt x="48" y="235"/>
                  </a:lnTo>
                  <a:lnTo>
                    <a:pt x="59" y="243"/>
                  </a:lnTo>
                  <a:lnTo>
                    <a:pt x="70" y="250"/>
                  </a:lnTo>
                  <a:lnTo>
                    <a:pt x="82" y="254"/>
                  </a:lnTo>
                  <a:lnTo>
                    <a:pt x="93" y="260"/>
                  </a:lnTo>
                  <a:lnTo>
                    <a:pt x="105" y="262"/>
                  </a:lnTo>
                  <a:lnTo>
                    <a:pt x="120" y="264"/>
                  </a:lnTo>
                  <a:lnTo>
                    <a:pt x="133" y="264"/>
                  </a:lnTo>
                  <a:lnTo>
                    <a:pt x="147" y="264"/>
                  </a:lnTo>
                  <a:lnTo>
                    <a:pt x="160" y="262"/>
                  </a:lnTo>
                  <a:lnTo>
                    <a:pt x="173" y="260"/>
                  </a:lnTo>
                  <a:lnTo>
                    <a:pt x="185" y="254"/>
                  </a:lnTo>
                  <a:lnTo>
                    <a:pt x="196" y="250"/>
                  </a:lnTo>
                  <a:lnTo>
                    <a:pt x="206" y="243"/>
                  </a:lnTo>
                  <a:lnTo>
                    <a:pt x="217" y="235"/>
                  </a:lnTo>
                  <a:lnTo>
                    <a:pt x="227" y="227"/>
                  </a:lnTo>
                  <a:lnTo>
                    <a:pt x="236" y="216"/>
                  </a:lnTo>
                  <a:lnTo>
                    <a:pt x="244" y="206"/>
                  </a:lnTo>
                  <a:lnTo>
                    <a:pt x="250" y="195"/>
                  </a:lnTo>
                  <a:lnTo>
                    <a:pt x="255" y="185"/>
                  </a:lnTo>
                  <a:lnTo>
                    <a:pt x="261" y="172"/>
                  </a:lnTo>
                  <a:lnTo>
                    <a:pt x="263" y="159"/>
                  </a:lnTo>
                  <a:lnTo>
                    <a:pt x="265" y="147"/>
                  </a:lnTo>
                  <a:lnTo>
                    <a:pt x="265" y="132"/>
                  </a:lnTo>
                  <a:close/>
                  <a:moveTo>
                    <a:pt x="259" y="132"/>
                  </a:moveTo>
                  <a:lnTo>
                    <a:pt x="257" y="145"/>
                  </a:lnTo>
                  <a:lnTo>
                    <a:pt x="257" y="157"/>
                  </a:lnTo>
                  <a:lnTo>
                    <a:pt x="252" y="170"/>
                  </a:lnTo>
                  <a:lnTo>
                    <a:pt x="248" y="180"/>
                  </a:lnTo>
                  <a:lnTo>
                    <a:pt x="244" y="193"/>
                  </a:lnTo>
                  <a:lnTo>
                    <a:pt x="238" y="201"/>
                  </a:lnTo>
                  <a:lnTo>
                    <a:pt x="229" y="212"/>
                  </a:lnTo>
                  <a:lnTo>
                    <a:pt x="221" y="220"/>
                  </a:lnTo>
                  <a:lnTo>
                    <a:pt x="213" y="229"/>
                  </a:lnTo>
                  <a:lnTo>
                    <a:pt x="202" y="237"/>
                  </a:lnTo>
                  <a:lnTo>
                    <a:pt x="194" y="243"/>
                  </a:lnTo>
                  <a:lnTo>
                    <a:pt x="181" y="248"/>
                  </a:lnTo>
                  <a:lnTo>
                    <a:pt x="170" y="252"/>
                  </a:lnTo>
                  <a:lnTo>
                    <a:pt x="158" y="256"/>
                  </a:lnTo>
                  <a:lnTo>
                    <a:pt x="145" y="256"/>
                  </a:lnTo>
                  <a:lnTo>
                    <a:pt x="133" y="258"/>
                  </a:lnTo>
                  <a:lnTo>
                    <a:pt x="120" y="256"/>
                  </a:lnTo>
                  <a:lnTo>
                    <a:pt x="107" y="256"/>
                  </a:lnTo>
                  <a:lnTo>
                    <a:pt x="95" y="252"/>
                  </a:lnTo>
                  <a:lnTo>
                    <a:pt x="84" y="248"/>
                  </a:lnTo>
                  <a:lnTo>
                    <a:pt x="74" y="243"/>
                  </a:lnTo>
                  <a:lnTo>
                    <a:pt x="63" y="237"/>
                  </a:lnTo>
                  <a:lnTo>
                    <a:pt x="53" y="229"/>
                  </a:lnTo>
                  <a:lnTo>
                    <a:pt x="44" y="220"/>
                  </a:lnTo>
                  <a:lnTo>
                    <a:pt x="36" y="212"/>
                  </a:lnTo>
                  <a:lnTo>
                    <a:pt x="30" y="201"/>
                  </a:lnTo>
                  <a:lnTo>
                    <a:pt x="23" y="193"/>
                  </a:lnTo>
                  <a:lnTo>
                    <a:pt x="17" y="180"/>
                  </a:lnTo>
                  <a:lnTo>
                    <a:pt x="13" y="170"/>
                  </a:lnTo>
                  <a:lnTo>
                    <a:pt x="11" y="157"/>
                  </a:lnTo>
                  <a:lnTo>
                    <a:pt x="9" y="145"/>
                  </a:lnTo>
                  <a:lnTo>
                    <a:pt x="9" y="132"/>
                  </a:lnTo>
                  <a:lnTo>
                    <a:pt x="9" y="119"/>
                  </a:lnTo>
                  <a:lnTo>
                    <a:pt x="11" y="107"/>
                  </a:lnTo>
                  <a:lnTo>
                    <a:pt x="13" y="94"/>
                  </a:lnTo>
                  <a:lnTo>
                    <a:pt x="17" y="84"/>
                  </a:lnTo>
                  <a:lnTo>
                    <a:pt x="23" y="73"/>
                  </a:lnTo>
                  <a:lnTo>
                    <a:pt x="30" y="63"/>
                  </a:lnTo>
                  <a:lnTo>
                    <a:pt x="36" y="52"/>
                  </a:lnTo>
                  <a:lnTo>
                    <a:pt x="44" y="44"/>
                  </a:lnTo>
                  <a:lnTo>
                    <a:pt x="53" y="35"/>
                  </a:lnTo>
                  <a:lnTo>
                    <a:pt x="63" y="29"/>
                  </a:lnTo>
                  <a:lnTo>
                    <a:pt x="74" y="23"/>
                  </a:lnTo>
                  <a:lnTo>
                    <a:pt x="84" y="16"/>
                  </a:lnTo>
                  <a:lnTo>
                    <a:pt x="95" y="12"/>
                  </a:lnTo>
                  <a:lnTo>
                    <a:pt x="107" y="10"/>
                  </a:lnTo>
                  <a:lnTo>
                    <a:pt x="120" y="8"/>
                  </a:lnTo>
                  <a:lnTo>
                    <a:pt x="133" y="6"/>
                  </a:lnTo>
                  <a:lnTo>
                    <a:pt x="145" y="8"/>
                  </a:lnTo>
                  <a:lnTo>
                    <a:pt x="158" y="10"/>
                  </a:lnTo>
                  <a:lnTo>
                    <a:pt x="170" y="12"/>
                  </a:lnTo>
                  <a:lnTo>
                    <a:pt x="181" y="16"/>
                  </a:lnTo>
                  <a:lnTo>
                    <a:pt x="194" y="23"/>
                  </a:lnTo>
                  <a:lnTo>
                    <a:pt x="202" y="29"/>
                  </a:lnTo>
                  <a:lnTo>
                    <a:pt x="213" y="35"/>
                  </a:lnTo>
                  <a:lnTo>
                    <a:pt x="221" y="44"/>
                  </a:lnTo>
                  <a:lnTo>
                    <a:pt x="229" y="52"/>
                  </a:lnTo>
                  <a:lnTo>
                    <a:pt x="238" y="63"/>
                  </a:lnTo>
                  <a:lnTo>
                    <a:pt x="244" y="73"/>
                  </a:lnTo>
                  <a:lnTo>
                    <a:pt x="248" y="84"/>
                  </a:lnTo>
                  <a:lnTo>
                    <a:pt x="252" y="94"/>
                  </a:lnTo>
                  <a:lnTo>
                    <a:pt x="257" y="107"/>
                  </a:lnTo>
                  <a:lnTo>
                    <a:pt x="257" y="119"/>
                  </a:lnTo>
                  <a:lnTo>
                    <a:pt x="259" y="132"/>
                  </a:lnTo>
                  <a:close/>
                </a:path>
              </a:pathLst>
            </a:custGeom>
            <a:solidFill>
              <a:srgbClr val="F6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0" name="Freeform 851"/>
            <p:cNvSpPr>
              <a:spLocks noEditPoints="1"/>
            </p:cNvSpPr>
            <p:nvPr/>
          </p:nvSpPr>
          <p:spPr bwMode="auto">
            <a:xfrm>
              <a:off x="4584" y="1866"/>
              <a:ext cx="259" cy="258"/>
            </a:xfrm>
            <a:custGeom>
              <a:avLst/>
              <a:gdLst>
                <a:gd name="T0" fmla="*/ 255 w 259"/>
                <a:gd name="T1" fmla="*/ 103 h 258"/>
                <a:gd name="T2" fmla="*/ 242 w 259"/>
                <a:gd name="T3" fmla="*/ 67 h 258"/>
                <a:gd name="T4" fmla="*/ 221 w 259"/>
                <a:gd name="T5" fmla="*/ 38 h 258"/>
                <a:gd name="T6" fmla="*/ 190 w 259"/>
                <a:gd name="T7" fmla="*/ 15 h 258"/>
                <a:gd name="T8" fmla="*/ 156 w 259"/>
                <a:gd name="T9" fmla="*/ 2 h 258"/>
                <a:gd name="T10" fmla="*/ 116 w 259"/>
                <a:gd name="T11" fmla="*/ 0 h 258"/>
                <a:gd name="T12" fmla="*/ 78 w 259"/>
                <a:gd name="T13" fmla="*/ 8 h 258"/>
                <a:gd name="T14" fmla="*/ 47 w 259"/>
                <a:gd name="T15" fmla="*/ 29 h 258"/>
                <a:gd name="T16" fmla="*/ 21 w 259"/>
                <a:gd name="T17" fmla="*/ 57 h 258"/>
                <a:gd name="T18" fmla="*/ 5 w 259"/>
                <a:gd name="T19" fmla="*/ 90 h 258"/>
                <a:gd name="T20" fmla="*/ 0 w 259"/>
                <a:gd name="T21" fmla="*/ 128 h 258"/>
                <a:gd name="T22" fmla="*/ 5 w 259"/>
                <a:gd name="T23" fmla="*/ 166 h 258"/>
                <a:gd name="T24" fmla="*/ 21 w 259"/>
                <a:gd name="T25" fmla="*/ 199 h 258"/>
                <a:gd name="T26" fmla="*/ 47 w 259"/>
                <a:gd name="T27" fmla="*/ 229 h 258"/>
                <a:gd name="T28" fmla="*/ 78 w 259"/>
                <a:gd name="T29" fmla="*/ 248 h 258"/>
                <a:gd name="T30" fmla="*/ 116 w 259"/>
                <a:gd name="T31" fmla="*/ 256 h 258"/>
                <a:gd name="T32" fmla="*/ 156 w 259"/>
                <a:gd name="T33" fmla="*/ 254 h 258"/>
                <a:gd name="T34" fmla="*/ 190 w 259"/>
                <a:gd name="T35" fmla="*/ 241 h 258"/>
                <a:gd name="T36" fmla="*/ 221 w 259"/>
                <a:gd name="T37" fmla="*/ 220 h 258"/>
                <a:gd name="T38" fmla="*/ 242 w 259"/>
                <a:gd name="T39" fmla="*/ 189 h 258"/>
                <a:gd name="T40" fmla="*/ 255 w 259"/>
                <a:gd name="T41" fmla="*/ 153 h 258"/>
                <a:gd name="T42" fmla="*/ 251 w 259"/>
                <a:gd name="T43" fmla="*/ 128 h 258"/>
                <a:gd name="T44" fmla="*/ 244 w 259"/>
                <a:gd name="T45" fmla="*/ 164 h 258"/>
                <a:gd name="T46" fmla="*/ 230 w 259"/>
                <a:gd name="T47" fmla="*/ 195 h 258"/>
                <a:gd name="T48" fmla="*/ 206 w 259"/>
                <a:gd name="T49" fmla="*/ 223 h 258"/>
                <a:gd name="T50" fmla="*/ 177 w 259"/>
                <a:gd name="T51" fmla="*/ 239 h 258"/>
                <a:gd name="T52" fmla="*/ 141 w 259"/>
                <a:gd name="T53" fmla="*/ 250 h 258"/>
                <a:gd name="T54" fmla="*/ 103 w 259"/>
                <a:gd name="T55" fmla="*/ 248 h 258"/>
                <a:gd name="T56" fmla="*/ 72 w 259"/>
                <a:gd name="T57" fmla="*/ 235 h 258"/>
                <a:gd name="T58" fmla="*/ 42 w 259"/>
                <a:gd name="T59" fmla="*/ 214 h 258"/>
                <a:gd name="T60" fmla="*/ 21 w 259"/>
                <a:gd name="T61" fmla="*/ 187 h 258"/>
                <a:gd name="T62" fmla="*/ 9 w 259"/>
                <a:gd name="T63" fmla="*/ 153 h 258"/>
                <a:gd name="T64" fmla="*/ 9 w 259"/>
                <a:gd name="T65" fmla="*/ 115 h 258"/>
                <a:gd name="T66" fmla="*/ 17 w 259"/>
                <a:gd name="T67" fmla="*/ 82 h 258"/>
                <a:gd name="T68" fmla="*/ 36 w 259"/>
                <a:gd name="T69" fmla="*/ 50 h 258"/>
                <a:gd name="T70" fmla="*/ 61 w 259"/>
                <a:gd name="T71" fmla="*/ 27 h 258"/>
                <a:gd name="T72" fmla="*/ 93 w 259"/>
                <a:gd name="T73" fmla="*/ 12 h 258"/>
                <a:gd name="T74" fmla="*/ 129 w 259"/>
                <a:gd name="T75" fmla="*/ 6 h 258"/>
                <a:gd name="T76" fmla="*/ 164 w 259"/>
                <a:gd name="T77" fmla="*/ 12 h 258"/>
                <a:gd name="T78" fmla="*/ 196 w 259"/>
                <a:gd name="T79" fmla="*/ 27 h 258"/>
                <a:gd name="T80" fmla="*/ 223 w 259"/>
                <a:gd name="T81" fmla="*/ 50 h 258"/>
                <a:gd name="T82" fmla="*/ 240 w 259"/>
                <a:gd name="T83" fmla="*/ 82 h 258"/>
                <a:gd name="T84" fmla="*/ 251 w 259"/>
                <a:gd name="T85" fmla="*/ 115 h 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258"/>
                <a:gd name="T131" fmla="*/ 259 w 259"/>
                <a:gd name="T132" fmla="*/ 258 h 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258">
                  <a:moveTo>
                    <a:pt x="259" y="128"/>
                  </a:moveTo>
                  <a:lnTo>
                    <a:pt x="257" y="115"/>
                  </a:lnTo>
                  <a:lnTo>
                    <a:pt x="255" y="103"/>
                  </a:lnTo>
                  <a:lnTo>
                    <a:pt x="253" y="90"/>
                  </a:lnTo>
                  <a:lnTo>
                    <a:pt x="248" y="78"/>
                  </a:lnTo>
                  <a:lnTo>
                    <a:pt x="242" y="67"/>
                  </a:lnTo>
                  <a:lnTo>
                    <a:pt x="236" y="57"/>
                  </a:lnTo>
                  <a:lnTo>
                    <a:pt x="230" y="46"/>
                  </a:lnTo>
                  <a:lnTo>
                    <a:pt x="221" y="38"/>
                  </a:lnTo>
                  <a:lnTo>
                    <a:pt x="211" y="29"/>
                  </a:lnTo>
                  <a:lnTo>
                    <a:pt x="200" y="21"/>
                  </a:lnTo>
                  <a:lnTo>
                    <a:pt x="190" y="15"/>
                  </a:lnTo>
                  <a:lnTo>
                    <a:pt x="179" y="8"/>
                  </a:lnTo>
                  <a:lnTo>
                    <a:pt x="166" y="4"/>
                  </a:lnTo>
                  <a:lnTo>
                    <a:pt x="156" y="2"/>
                  </a:lnTo>
                  <a:lnTo>
                    <a:pt x="141" y="0"/>
                  </a:lnTo>
                  <a:lnTo>
                    <a:pt x="129" y="0"/>
                  </a:lnTo>
                  <a:lnTo>
                    <a:pt x="116" y="0"/>
                  </a:lnTo>
                  <a:lnTo>
                    <a:pt x="103" y="2"/>
                  </a:lnTo>
                  <a:lnTo>
                    <a:pt x="91" y="4"/>
                  </a:lnTo>
                  <a:lnTo>
                    <a:pt x="78" y="8"/>
                  </a:lnTo>
                  <a:lnTo>
                    <a:pt x="68" y="15"/>
                  </a:lnTo>
                  <a:lnTo>
                    <a:pt x="57" y="21"/>
                  </a:lnTo>
                  <a:lnTo>
                    <a:pt x="47" y="29"/>
                  </a:lnTo>
                  <a:lnTo>
                    <a:pt x="38" y="38"/>
                  </a:lnTo>
                  <a:lnTo>
                    <a:pt x="30" y="46"/>
                  </a:lnTo>
                  <a:lnTo>
                    <a:pt x="21" y="57"/>
                  </a:lnTo>
                  <a:lnTo>
                    <a:pt x="15" y="67"/>
                  </a:lnTo>
                  <a:lnTo>
                    <a:pt x="11" y="78"/>
                  </a:lnTo>
                  <a:lnTo>
                    <a:pt x="5" y="90"/>
                  </a:lnTo>
                  <a:lnTo>
                    <a:pt x="2" y="103"/>
                  </a:lnTo>
                  <a:lnTo>
                    <a:pt x="0" y="115"/>
                  </a:lnTo>
                  <a:lnTo>
                    <a:pt x="0" y="128"/>
                  </a:lnTo>
                  <a:lnTo>
                    <a:pt x="0" y="141"/>
                  </a:lnTo>
                  <a:lnTo>
                    <a:pt x="2" y="153"/>
                  </a:lnTo>
                  <a:lnTo>
                    <a:pt x="5" y="166"/>
                  </a:lnTo>
                  <a:lnTo>
                    <a:pt x="11" y="178"/>
                  </a:lnTo>
                  <a:lnTo>
                    <a:pt x="15" y="189"/>
                  </a:lnTo>
                  <a:lnTo>
                    <a:pt x="21" y="199"/>
                  </a:lnTo>
                  <a:lnTo>
                    <a:pt x="30" y="210"/>
                  </a:lnTo>
                  <a:lnTo>
                    <a:pt x="38" y="220"/>
                  </a:lnTo>
                  <a:lnTo>
                    <a:pt x="47" y="229"/>
                  </a:lnTo>
                  <a:lnTo>
                    <a:pt x="57" y="235"/>
                  </a:lnTo>
                  <a:lnTo>
                    <a:pt x="68" y="241"/>
                  </a:lnTo>
                  <a:lnTo>
                    <a:pt x="78" y="248"/>
                  </a:lnTo>
                  <a:lnTo>
                    <a:pt x="91" y="252"/>
                  </a:lnTo>
                  <a:lnTo>
                    <a:pt x="103" y="254"/>
                  </a:lnTo>
                  <a:lnTo>
                    <a:pt x="116" y="256"/>
                  </a:lnTo>
                  <a:lnTo>
                    <a:pt x="129" y="258"/>
                  </a:lnTo>
                  <a:lnTo>
                    <a:pt x="141" y="256"/>
                  </a:lnTo>
                  <a:lnTo>
                    <a:pt x="156" y="254"/>
                  </a:lnTo>
                  <a:lnTo>
                    <a:pt x="166" y="252"/>
                  </a:lnTo>
                  <a:lnTo>
                    <a:pt x="179" y="248"/>
                  </a:lnTo>
                  <a:lnTo>
                    <a:pt x="190" y="241"/>
                  </a:lnTo>
                  <a:lnTo>
                    <a:pt x="200" y="235"/>
                  </a:lnTo>
                  <a:lnTo>
                    <a:pt x="211" y="229"/>
                  </a:lnTo>
                  <a:lnTo>
                    <a:pt x="221" y="220"/>
                  </a:lnTo>
                  <a:lnTo>
                    <a:pt x="230" y="210"/>
                  </a:lnTo>
                  <a:lnTo>
                    <a:pt x="236" y="199"/>
                  </a:lnTo>
                  <a:lnTo>
                    <a:pt x="242" y="189"/>
                  </a:lnTo>
                  <a:lnTo>
                    <a:pt x="248" y="178"/>
                  </a:lnTo>
                  <a:lnTo>
                    <a:pt x="253" y="166"/>
                  </a:lnTo>
                  <a:lnTo>
                    <a:pt x="255" y="153"/>
                  </a:lnTo>
                  <a:lnTo>
                    <a:pt x="257" y="141"/>
                  </a:lnTo>
                  <a:lnTo>
                    <a:pt x="259" y="128"/>
                  </a:lnTo>
                  <a:close/>
                  <a:moveTo>
                    <a:pt x="251" y="128"/>
                  </a:moveTo>
                  <a:lnTo>
                    <a:pt x="251" y="141"/>
                  </a:lnTo>
                  <a:lnTo>
                    <a:pt x="248" y="153"/>
                  </a:lnTo>
                  <a:lnTo>
                    <a:pt x="244" y="164"/>
                  </a:lnTo>
                  <a:lnTo>
                    <a:pt x="240" y="176"/>
                  </a:lnTo>
                  <a:lnTo>
                    <a:pt x="236" y="187"/>
                  </a:lnTo>
                  <a:lnTo>
                    <a:pt x="230" y="195"/>
                  </a:lnTo>
                  <a:lnTo>
                    <a:pt x="223" y="206"/>
                  </a:lnTo>
                  <a:lnTo>
                    <a:pt x="215" y="214"/>
                  </a:lnTo>
                  <a:lnTo>
                    <a:pt x="206" y="223"/>
                  </a:lnTo>
                  <a:lnTo>
                    <a:pt x="196" y="229"/>
                  </a:lnTo>
                  <a:lnTo>
                    <a:pt x="187" y="235"/>
                  </a:lnTo>
                  <a:lnTo>
                    <a:pt x="177" y="239"/>
                  </a:lnTo>
                  <a:lnTo>
                    <a:pt x="164" y="244"/>
                  </a:lnTo>
                  <a:lnTo>
                    <a:pt x="154" y="248"/>
                  </a:lnTo>
                  <a:lnTo>
                    <a:pt x="141" y="250"/>
                  </a:lnTo>
                  <a:lnTo>
                    <a:pt x="129" y="250"/>
                  </a:lnTo>
                  <a:lnTo>
                    <a:pt x="116" y="250"/>
                  </a:lnTo>
                  <a:lnTo>
                    <a:pt x="103" y="248"/>
                  </a:lnTo>
                  <a:lnTo>
                    <a:pt x="93" y="244"/>
                  </a:lnTo>
                  <a:lnTo>
                    <a:pt x="82" y="239"/>
                  </a:lnTo>
                  <a:lnTo>
                    <a:pt x="72" y="235"/>
                  </a:lnTo>
                  <a:lnTo>
                    <a:pt x="61" y="229"/>
                  </a:lnTo>
                  <a:lnTo>
                    <a:pt x="51" y="223"/>
                  </a:lnTo>
                  <a:lnTo>
                    <a:pt x="42" y="214"/>
                  </a:lnTo>
                  <a:lnTo>
                    <a:pt x="36" y="206"/>
                  </a:lnTo>
                  <a:lnTo>
                    <a:pt x="28" y="195"/>
                  </a:lnTo>
                  <a:lnTo>
                    <a:pt x="21" y="187"/>
                  </a:lnTo>
                  <a:lnTo>
                    <a:pt x="17" y="176"/>
                  </a:lnTo>
                  <a:lnTo>
                    <a:pt x="13" y="164"/>
                  </a:lnTo>
                  <a:lnTo>
                    <a:pt x="9" y="153"/>
                  </a:lnTo>
                  <a:lnTo>
                    <a:pt x="9" y="141"/>
                  </a:lnTo>
                  <a:lnTo>
                    <a:pt x="7" y="128"/>
                  </a:lnTo>
                  <a:lnTo>
                    <a:pt x="9" y="115"/>
                  </a:lnTo>
                  <a:lnTo>
                    <a:pt x="9" y="103"/>
                  </a:lnTo>
                  <a:lnTo>
                    <a:pt x="13" y="92"/>
                  </a:lnTo>
                  <a:lnTo>
                    <a:pt x="17" y="82"/>
                  </a:lnTo>
                  <a:lnTo>
                    <a:pt x="21" y="71"/>
                  </a:lnTo>
                  <a:lnTo>
                    <a:pt x="28" y="61"/>
                  </a:lnTo>
                  <a:lnTo>
                    <a:pt x="36" y="50"/>
                  </a:lnTo>
                  <a:lnTo>
                    <a:pt x="42" y="42"/>
                  </a:lnTo>
                  <a:lnTo>
                    <a:pt x="51" y="33"/>
                  </a:lnTo>
                  <a:lnTo>
                    <a:pt x="61" y="27"/>
                  </a:lnTo>
                  <a:lnTo>
                    <a:pt x="72" y="21"/>
                  </a:lnTo>
                  <a:lnTo>
                    <a:pt x="82" y="17"/>
                  </a:lnTo>
                  <a:lnTo>
                    <a:pt x="93" y="12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9" y="6"/>
                  </a:lnTo>
                  <a:lnTo>
                    <a:pt x="141" y="8"/>
                  </a:lnTo>
                  <a:lnTo>
                    <a:pt x="154" y="8"/>
                  </a:lnTo>
                  <a:lnTo>
                    <a:pt x="164" y="12"/>
                  </a:lnTo>
                  <a:lnTo>
                    <a:pt x="177" y="17"/>
                  </a:lnTo>
                  <a:lnTo>
                    <a:pt x="187" y="21"/>
                  </a:lnTo>
                  <a:lnTo>
                    <a:pt x="196" y="27"/>
                  </a:lnTo>
                  <a:lnTo>
                    <a:pt x="206" y="33"/>
                  </a:lnTo>
                  <a:lnTo>
                    <a:pt x="215" y="42"/>
                  </a:lnTo>
                  <a:lnTo>
                    <a:pt x="223" y="50"/>
                  </a:lnTo>
                  <a:lnTo>
                    <a:pt x="230" y="61"/>
                  </a:lnTo>
                  <a:lnTo>
                    <a:pt x="236" y="71"/>
                  </a:lnTo>
                  <a:lnTo>
                    <a:pt x="240" y="82"/>
                  </a:lnTo>
                  <a:lnTo>
                    <a:pt x="244" y="92"/>
                  </a:lnTo>
                  <a:lnTo>
                    <a:pt x="248" y="103"/>
                  </a:lnTo>
                  <a:lnTo>
                    <a:pt x="251" y="115"/>
                  </a:lnTo>
                  <a:lnTo>
                    <a:pt x="251" y="128"/>
                  </a:lnTo>
                  <a:close/>
                </a:path>
              </a:pathLst>
            </a:custGeom>
            <a:solidFill>
              <a:srgbClr val="F7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1" name="Freeform 852"/>
            <p:cNvSpPr>
              <a:spLocks noEditPoints="1"/>
            </p:cNvSpPr>
            <p:nvPr/>
          </p:nvSpPr>
          <p:spPr bwMode="auto">
            <a:xfrm>
              <a:off x="4589" y="1868"/>
              <a:ext cx="250" cy="252"/>
            </a:xfrm>
            <a:custGeom>
              <a:avLst/>
              <a:gdLst>
                <a:gd name="T0" fmla="*/ 248 w 250"/>
                <a:gd name="T1" fmla="*/ 101 h 252"/>
                <a:gd name="T2" fmla="*/ 235 w 250"/>
                <a:gd name="T3" fmla="*/ 67 h 252"/>
                <a:gd name="T4" fmla="*/ 212 w 250"/>
                <a:gd name="T5" fmla="*/ 38 h 252"/>
                <a:gd name="T6" fmla="*/ 185 w 250"/>
                <a:gd name="T7" fmla="*/ 17 h 252"/>
                <a:gd name="T8" fmla="*/ 149 w 250"/>
                <a:gd name="T9" fmla="*/ 4 h 252"/>
                <a:gd name="T10" fmla="*/ 111 w 250"/>
                <a:gd name="T11" fmla="*/ 2 h 252"/>
                <a:gd name="T12" fmla="*/ 75 w 250"/>
                <a:gd name="T13" fmla="*/ 10 h 252"/>
                <a:gd name="T14" fmla="*/ 44 w 250"/>
                <a:gd name="T15" fmla="*/ 29 h 252"/>
                <a:gd name="T16" fmla="*/ 21 w 250"/>
                <a:gd name="T17" fmla="*/ 57 h 252"/>
                <a:gd name="T18" fmla="*/ 4 w 250"/>
                <a:gd name="T19" fmla="*/ 88 h 252"/>
                <a:gd name="T20" fmla="*/ 0 w 250"/>
                <a:gd name="T21" fmla="*/ 126 h 252"/>
                <a:gd name="T22" fmla="*/ 4 w 250"/>
                <a:gd name="T23" fmla="*/ 164 h 252"/>
                <a:gd name="T24" fmla="*/ 21 w 250"/>
                <a:gd name="T25" fmla="*/ 195 h 252"/>
                <a:gd name="T26" fmla="*/ 44 w 250"/>
                <a:gd name="T27" fmla="*/ 223 h 252"/>
                <a:gd name="T28" fmla="*/ 75 w 250"/>
                <a:gd name="T29" fmla="*/ 242 h 252"/>
                <a:gd name="T30" fmla="*/ 111 w 250"/>
                <a:gd name="T31" fmla="*/ 250 h 252"/>
                <a:gd name="T32" fmla="*/ 149 w 250"/>
                <a:gd name="T33" fmla="*/ 250 h 252"/>
                <a:gd name="T34" fmla="*/ 185 w 250"/>
                <a:gd name="T35" fmla="*/ 237 h 252"/>
                <a:gd name="T36" fmla="*/ 212 w 250"/>
                <a:gd name="T37" fmla="*/ 214 h 252"/>
                <a:gd name="T38" fmla="*/ 235 w 250"/>
                <a:gd name="T39" fmla="*/ 187 h 252"/>
                <a:gd name="T40" fmla="*/ 248 w 250"/>
                <a:gd name="T41" fmla="*/ 151 h 252"/>
                <a:gd name="T42" fmla="*/ 241 w 250"/>
                <a:gd name="T43" fmla="*/ 126 h 252"/>
                <a:gd name="T44" fmla="*/ 237 w 250"/>
                <a:gd name="T45" fmla="*/ 162 h 252"/>
                <a:gd name="T46" fmla="*/ 222 w 250"/>
                <a:gd name="T47" fmla="*/ 191 h 252"/>
                <a:gd name="T48" fmla="*/ 199 w 250"/>
                <a:gd name="T49" fmla="*/ 216 h 252"/>
                <a:gd name="T50" fmla="*/ 170 w 250"/>
                <a:gd name="T51" fmla="*/ 235 h 252"/>
                <a:gd name="T52" fmla="*/ 136 w 250"/>
                <a:gd name="T53" fmla="*/ 244 h 252"/>
                <a:gd name="T54" fmla="*/ 100 w 250"/>
                <a:gd name="T55" fmla="*/ 242 h 252"/>
                <a:gd name="T56" fmla="*/ 67 w 250"/>
                <a:gd name="T57" fmla="*/ 229 h 252"/>
                <a:gd name="T58" fmla="*/ 42 w 250"/>
                <a:gd name="T59" fmla="*/ 210 h 252"/>
                <a:gd name="T60" fmla="*/ 21 w 250"/>
                <a:gd name="T61" fmla="*/ 183 h 252"/>
                <a:gd name="T62" fmla="*/ 8 w 250"/>
                <a:gd name="T63" fmla="*/ 149 h 252"/>
                <a:gd name="T64" fmla="*/ 6 w 250"/>
                <a:gd name="T65" fmla="*/ 113 h 252"/>
                <a:gd name="T66" fmla="*/ 16 w 250"/>
                <a:gd name="T67" fmla="*/ 80 h 252"/>
                <a:gd name="T68" fmla="*/ 33 w 250"/>
                <a:gd name="T69" fmla="*/ 50 h 252"/>
                <a:gd name="T70" fmla="*/ 58 w 250"/>
                <a:gd name="T71" fmla="*/ 29 h 252"/>
                <a:gd name="T72" fmla="*/ 88 w 250"/>
                <a:gd name="T73" fmla="*/ 15 h 252"/>
                <a:gd name="T74" fmla="*/ 124 w 250"/>
                <a:gd name="T75" fmla="*/ 8 h 252"/>
                <a:gd name="T76" fmla="*/ 159 w 250"/>
                <a:gd name="T77" fmla="*/ 15 h 252"/>
                <a:gd name="T78" fmla="*/ 189 w 250"/>
                <a:gd name="T79" fmla="*/ 29 h 252"/>
                <a:gd name="T80" fmla="*/ 214 w 250"/>
                <a:gd name="T81" fmla="*/ 50 h 252"/>
                <a:gd name="T82" fmla="*/ 233 w 250"/>
                <a:gd name="T83" fmla="*/ 80 h 252"/>
                <a:gd name="T84" fmla="*/ 241 w 250"/>
                <a:gd name="T85" fmla="*/ 113 h 2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0"/>
                <a:gd name="T130" fmla="*/ 0 h 252"/>
                <a:gd name="T131" fmla="*/ 250 w 250"/>
                <a:gd name="T132" fmla="*/ 252 h 2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0" h="252">
                  <a:moveTo>
                    <a:pt x="250" y="126"/>
                  </a:moveTo>
                  <a:lnTo>
                    <a:pt x="248" y="113"/>
                  </a:lnTo>
                  <a:lnTo>
                    <a:pt x="248" y="101"/>
                  </a:lnTo>
                  <a:lnTo>
                    <a:pt x="243" y="88"/>
                  </a:lnTo>
                  <a:lnTo>
                    <a:pt x="239" y="78"/>
                  </a:lnTo>
                  <a:lnTo>
                    <a:pt x="235" y="67"/>
                  </a:lnTo>
                  <a:lnTo>
                    <a:pt x="229" y="57"/>
                  </a:lnTo>
                  <a:lnTo>
                    <a:pt x="220" y="46"/>
                  </a:lnTo>
                  <a:lnTo>
                    <a:pt x="212" y="38"/>
                  </a:lnTo>
                  <a:lnTo>
                    <a:pt x="204" y="29"/>
                  </a:lnTo>
                  <a:lnTo>
                    <a:pt x="193" y="23"/>
                  </a:lnTo>
                  <a:lnTo>
                    <a:pt x="185" y="17"/>
                  </a:lnTo>
                  <a:lnTo>
                    <a:pt x="172" y="10"/>
                  </a:lnTo>
                  <a:lnTo>
                    <a:pt x="161" y="6"/>
                  </a:lnTo>
                  <a:lnTo>
                    <a:pt x="149" y="4"/>
                  </a:lnTo>
                  <a:lnTo>
                    <a:pt x="136" y="2"/>
                  </a:lnTo>
                  <a:lnTo>
                    <a:pt x="124" y="0"/>
                  </a:lnTo>
                  <a:lnTo>
                    <a:pt x="111" y="2"/>
                  </a:lnTo>
                  <a:lnTo>
                    <a:pt x="98" y="4"/>
                  </a:lnTo>
                  <a:lnTo>
                    <a:pt x="86" y="6"/>
                  </a:lnTo>
                  <a:lnTo>
                    <a:pt x="75" y="10"/>
                  </a:lnTo>
                  <a:lnTo>
                    <a:pt x="65" y="17"/>
                  </a:lnTo>
                  <a:lnTo>
                    <a:pt x="54" y="23"/>
                  </a:lnTo>
                  <a:lnTo>
                    <a:pt x="44" y="29"/>
                  </a:lnTo>
                  <a:lnTo>
                    <a:pt x="35" y="38"/>
                  </a:lnTo>
                  <a:lnTo>
                    <a:pt x="27" y="46"/>
                  </a:lnTo>
                  <a:lnTo>
                    <a:pt x="21" y="57"/>
                  </a:lnTo>
                  <a:lnTo>
                    <a:pt x="14" y="67"/>
                  </a:lnTo>
                  <a:lnTo>
                    <a:pt x="8" y="78"/>
                  </a:lnTo>
                  <a:lnTo>
                    <a:pt x="4" y="88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2" y="151"/>
                  </a:lnTo>
                  <a:lnTo>
                    <a:pt x="4" y="164"/>
                  </a:lnTo>
                  <a:lnTo>
                    <a:pt x="8" y="174"/>
                  </a:lnTo>
                  <a:lnTo>
                    <a:pt x="14" y="187"/>
                  </a:lnTo>
                  <a:lnTo>
                    <a:pt x="21" y="195"/>
                  </a:lnTo>
                  <a:lnTo>
                    <a:pt x="27" y="206"/>
                  </a:lnTo>
                  <a:lnTo>
                    <a:pt x="35" y="214"/>
                  </a:lnTo>
                  <a:lnTo>
                    <a:pt x="44" y="223"/>
                  </a:lnTo>
                  <a:lnTo>
                    <a:pt x="54" y="231"/>
                  </a:lnTo>
                  <a:lnTo>
                    <a:pt x="65" y="237"/>
                  </a:lnTo>
                  <a:lnTo>
                    <a:pt x="75" y="242"/>
                  </a:lnTo>
                  <a:lnTo>
                    <a:pt x="86" y="246"/>
                  </a:lnTo>
                  <a:lnTo>
                    <a:pt x="98" y="250"/>
                  </a:lnTo>
                  <a:lnTo>
                    <a:pt x="111" y="250"/>
                  </a:lnTo>
                  <a:lnTo>
                    <a:pt x="124" y="252"/>
                  </a:lnTo>
                  <a:lnTo>
                    <a:pt x="136" y="250"/>
                  </a:lnTo>
                  <a:lnTo>
                    <a:pt x="149" y="250"/>
                  </a:lnTo>
                  <a:lnTo>
                    <a:pt x="161" y="246"/>
                  </a:lnTo>
                  <a:lnTo>
                    <a:pt x="172" y="242"/>
                  </a:lnTo>
                  <a:lnTo>
                    <a:pt x="185" y="237"/>
                  </a:lnTo>
                  <a:lnTo>
                    <a:pt x="193" y="231"/>
                  </a:lnTo>
                  <a:lnTo>
                    <a:pt x="204" y="223"/>
                  </a:lnTo>
                  <a:lnTo>
                    <a:pt x="212" y="214"/>
                  </a:lnTo>
                  <a:lnTo>
                    <a:pt x="220" y="206"/>
                  </a:lnTo>
                  <a:lnTo>
                    <a:pt x="229" y="195"/>
                  </a:lnTo>
                  <a:lnTo>
                    <a:pt x="235" y="187"/>
                  </a:lnTo>
                  <a:lnTo>
                    <a:pt x="239" y="174"/>
                  </a:lnTo>
                  <a:lnTo>
                    <a:pt x="243" y="164"/>
                  </a:lnTo>
                  <a:lnTo>
                    <a:pt x="248" y="151"/>
                  </a:lnTo>
                  <a:lnTo>
                    <a:pt x="248" y="139"/>
                  </a:lnTo>
                  <a:lnTo>
                    <a:pt x="250" y="126"/>
                  </a:lnTo>
                  <a:close/>
                  <a:moveTo>
                    <a:pt x="241" y="126"/>
                  </a:moveTo>
                  <a:lnTo>
                    <a:pt x="241" y="139"/>
                  </a:lnTo>
                  <a:lnTo>
                    <a:pt x="239" y="149"/>
                  </a:lnTo>
                  <a:lnTo>
                    <a:pt x="237" y="162"/>
                  </a:lnTo>
                  <a:lnTo>
                    <a:pt x="233" y="172"/>
                  </a:lnTo>
                  <a:lnTo>
                    <a:pt x="227" y="183"/>
                  </a:lnTo>
                  <a:lnTo>
                    <a:pt x="222" y="191"/>
                  </a:lnTo>
                  <a:lnTo>
                    <a:pt x="214" y="202"/>
                  </a:lnTo>
                  <a:lnTo>
                    <a:pt x="208" y="210"/>
                  </a:lnTo>
                  <a:lnTo>
                    <a:pt x="199" y="216"/>
                  </a:lnTo>
                  <a:lnTo>
                    <a:pt x="189" y="225"/>
                  </a:lnTo>
                  <a:lnTo>
                    <a:pt x="180" y="229"/>
                  </a:lnTo>
                  <a:lnTo>
                    <a:pt x="170" y="235"/>
                  </a:lnTo>
                  <a:lnTo>
                    <a:pt x="159" y="239"/>
                  </a:lnTo>
                  <a:lnTo>
                    <a:pt x="147" y="242"/>
                  </a:lnTo>
                  <a:lnTo>
                    <a:pt x="136" y="244"/>
                  </a:lnTo>
                  <a:lnTo>
                    <a:pt x="124" y="244"/>
                  </a:lnTo>
                  <a:lnTo>
                    <a:pt x="111" y="244"/>
                  </a:lnTo>
                  <a:lnTo>
                    <a:pt x="100" y="242"/>
                  </a:lnTo>
                  <a:lnTo>
                    <a:pt x="88" y="239"/>
                  </a:lnTo>
                  <a:lnTo>
                    <a:pt x="77" y="235"/>
                  </a:lnTo>
                  <a:lnTo>
                    <a:pt x="67" y="229"/>
                  </a:lnTo>
                  <a:lnTo>
                    <a:pt x="58" y="225"/>
                  </a:lnTo>
                  <a:lnTo>
                    <a:pt x="50" y="216"/>
                  </a:lnTo>
                  <a:lnTo>
                    <a:pt x="42" y="210"/>
                  </a:lnTo>
                  <a:lnTo>
                    <a:pt x="33" y="202"/>
                  </a:lnTo>
                  <a:lnTo>
                    <a:pt x="27" y="191"/>
                  </a:lnTo>
                  <a:lnTo>
                    <a:pt x="21" y="183"/>
                  </a:lnTo>
                  <a:lnTo>
                    <a:pt x="16" y="172"/>
                  </a:lnTo>
                  <a:lnTo>
                    <a:pt x="12" y="162"/>
                  </a:lnTo>
                  <a:lnTo>
                    <a:pt x="8" y="149"/>
                  </a:lnTo>
                  <a:lnTo>
                    <a:pt x="6" y="139"/>
                  </a:lnTo>
                  <a:lnTo>
                    <a:pt x="6" y="126"/>
                  </a:lnTo>
                  <a:lnTo>
                    <a:pt x="6" y="113"/>
                  </a:lnTo>
                  <a:lnTo>
                    <a:pt x="8" y="103"/>
                  </a:lnTo>
                  <a:lnTo>
                    <a:pt x="12" y="90"/>
                  </a:lnTo>
                  <a:lnTo>
                    <a:pt x="16" y="80"/>
                  </a:lnTo>
                  <a:lnTo>
                    <a:pt x="21" y="69"/>
                  </a:lnTo>
                  <a:lnTo>
                    <a:pt x="27" y="61"/>
                  </a:lnTo>
                  <a:lnTo>
                    <a:pt x="33" y="50"/>
                  </a:lnTo>
                  <a:lnTo>
                    <a:pt x="42" y="42"/>
                  </a:lnTo>
                  <a:lnTo>
                    <a:pt x="50" y="36"/>
                  </a:lnTo>
                  <a:lnTo>
                    <a:pt x="58" y="29"/>
                  </a:lnTo>
                  <a:lnTo>
                    <a:pt x="67" y="23"/>
                  </a:lnTo>
                  <a:lnTo>
                    <a:pt x="77" y="17"/>
                  </a:lnTo>
                  <a:lnTo>
                    <a:pt x="88" y="15"/>
                  </a:lnTo>
                  <a:lnTo>
                    <a:pt x="100" y="10"/>
                  </a:lnTo>
                  <a:lnTo>
                    <a:pt x="111" y="8"/>
                  </a:lnTo>
                  <a:lnTo>
                    <a:pt x="124" y="8"/>
                  </a:lnTo>
                  <a:lnTo>
                    <a:pt x="136" y="8"/>
                  </a:lnTo>
                  <a:lnTo>
                    <a:pt x="147" y="10"/>
                  </a:lnTo>
                  <a:lnTo>
                    <a:pt x="159" y="15"/>
                  </a:lnTo>
                  <a:lnTo>
                    <a:pt x="170" y="17"/>
                  </a:lnTo>
                  <a:lnTo>
                    <a:pt x="180" y="23"/>
                  </a:lnTo>
                  <a:lnTo>
                    <a:pt x="189" y="29"/>
                  </a:lnTo>
                  <a:lnTo>
                    <a:pt x="199" y="36"/>
                  </a:lnTo>
                  <a:lnTo>
                    <a:pt x="208" y="42"/>
                  </a:lnTo>
                  <a:lnTo>
                    <a:pt x="214" y="50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33" y="80"/>
                  </a:lnTo>
                  <a:lnTo>
                    <a:pt x="237" y="90"/>
                  </a:lnTo>
                  <a:lnTo>
                    <a:pt x="239" y="103"/>
                  </a:lnTo>
                  <a:lnTo>
                    <a:pt x="241" y="113"/>
                  </a:lnTo>
                  <a:lnTo>
                    <a:pt x="241" y="126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2" name="Freeform 853"/>
            <p:cNvSpPr>
              <a:spLocks noEditPoints="1"/>
            </p:cNvSpPr>
            <p:nvPr/>
          </p:nvSpPr>
          <p:spPr bwMode="auto">
            <a:xfrm>
              <a:off x="4591" y="1872"/>
              <a:ext cx="244" cy="244"/>
            </a:xfrm>
            <a:custGeom>
              <a:avLst/>
              <a:gdLst>
                <a:gd name="T0" fmla="*/ 241 w 244"/>
                <a:gd name="T1" fmla="*/ 97 h 244"/>
                <a:gd name="T2" fmla="*/ 229 w 244"/>
                <a:gd name="T3" fmla="*/ 65 h 244"/>
                <a:gd name="T4" fmla="*/ 208 w 244"/>
                <a:gd name="T5" fmla="*/ 36 h 244"/>
                <a:gd name="T6" fmla="*/ 180 w 244"/>
                <a:gd name="T7" fmla="*/ 15 h 244"/>
                <a:gd name="T8" fmla="*/ 147 w 244"/>
                <a:gd name="T9" fmla="*/ 2 h 244"/>
                <a:gd name="T10" fmla="*/ 109 w 244"/>
                <a:gd name="T11" fmla="*/ 2 h 244"/>
                <a:gd name="T12" fmla="*/ 75 w 244"/>
                <a:gd name="T13" fmla="*/ 11 h 244"/>
                <a:gd name="T14" fmla="*/ 44 w 244"/>
                <a:gd name="T15" fmla="*/ 27 h 244"/>
                <a:gd name="T16" fmla="*/ 21 w 244"/>
                <a:gd name="T17" fmla="*/ 55 h 244"/>
                <a:gd name="T18" fmla="*/ 6 w 244"/>
                <a:gd name="T19" fmla="*/ 86 h 244"/>
                <a:gd name="T20" fmla="*/ 0 w 244"/>
                <a:gd name="T21" fmla="*/ 122 h 244"/>
                <a:gd name="T22" fmla="*/ 6 w 244"/>
                <a:gd name="T23" fmla="*/ 158 h 244"/>
                <a:gd name="T24" fmla="*/ 21 w 244"/>
                <a:gd name="T25" fmla="*/ 189 h 244"/>
                <a:gd name="T26" fmla="*/ 44 w 244"/>
                <a:gd name="T27" fmla="*/ 217 h 244"/>
                <a:gd name="T28" fmla="*/ 75 w 244"/>
                <a:gd name="T29" fmla="*/ 233 h 244"/>
                <a:gd name="T30" fmla="*/ 109 w 244"/>
                <a:gd name="T31" fmla="*/ 244 h 244"/>
                <a:gd name="T32" fmla="*/ 147 w 244"/>
                <a:gd name="T33" fmla="*/ 242 h 244"/>
                <a:gd name="T34" fmla="*/ 180 w 244"/>
                <a:gd name="T35" fmla="*/ 229 h 244"/>
                <a:gd name="T36" fmla="*/ 208 w 244"/>
                <a:gd name="T37" fmla="*/ 208 h 244"/>
                <a:gd name="T38" fmla="*/ 229 w 244"/>
                <a:gd name="T39" fmla="*/ 181 h 244"/>
                <a:gd name="T40" fmla="*/ 241 w 244"/>
                <a:gd name="T41" fmla="*/ 147 h 244"/>
                <a:gd name="T42" fmla="*/ 235 w 244"/>
                <a:gd name="T43" fmla="*/ 122 h 244"/>
                <a:gd name="T44" fmla="*/ 231 w 244"/>
                <a:gd name="T45" fmla="*/ 156 h 244"/>
                <a:gd name="T46" fmla="*/ 216 w 244"/>
                <a:gd name="T47" fmla="*/ 185 h 244"/>
                <a:gd name="T48" fmla="*/ 195 w 244"/>
                <a:gd name="T49" fmla="*/ 210 h 244"/>
                <a:gd name="T50" fmla="*/ 166 w 244"/>
                <a:gd name="T51" fmla="*/ 227 h 244"/>
                <a:gd name="T52" fmla="*/ 134 w 244"/>
                <a:gd name="T53" fmla="*/ 235 h 244"/>
                <a:gd name="T54" fmla="*/ 98 w 244"/>
                <a:gd name="T55" fmla="*/ 233 h 244"/>
                <a:gd name="T56" fmla="*/ 67 w 244"/>
                <a:gd name="T57" fmla="*/ 223 h 244"/>
                <a:gd name="T58" fmla="*/ 42 w 244"/>
                <a:gd name="T59" fmla="*/ 202 h 244"/>
                <a:gd name="T60" fmla="*/ 21 w 244"/>
                <a:gd name="T61" fmla="*/ 177 h 244"/>
                <a:gd name="T62" fmla="*/ 10 w 244"/>
                <a:gd name="T63" fmla="*/ 145 h 244"/>
                <a:gd name="T64" fmla="*/ 8 w 244"/>
                <a:gd name="T65" fmla="*/ 111 h 244"/>
                <a:gd name="T66" fmla="*/ 16 w 244"/>
                <a:gd name="T67" fmla="*/ 78 h 244"/>
                <a:gd name="T68" fmla="*/ 33 w 244"/>
                <a:gd name="T69" fmla="*/ 51 h 244"/>
                <a:gd name="T70" fmla="*/ 59 w 244"/>
                <a:gd name="T71" fmla="*/ 27 h 244"/>
                <a:gd name="T72" fmla="*/ 88 w 244"/>
                <a:gd name="T73" fmla="*/ 13 h 244"/>
                <a:gd name="T74" fmla="*/ 122 w 244"/>
                <a:gd name="T75" fmla="*/ 9 h 244"/>
                <a:gd name="T76" fmla="*/ 155 w 244"/>
                <a:gd name="T77" fmla="*/ 13 h 244"/>
                <a:gd name="T78" fmla="*/ 185 w 244"/>
                <a:gd name="T79" fmla="*/ 27 h 244"/>
                <a:gd name="T80" fmla="*/ 210 w 244"/>
                <a:gd name="T81" fmla="*/ 51 h 244"/>
                <a:gd name="T82" fmla="*/ 227 w 244"/>
                <a:gd name="T83" fmla="*/ 78 h 244"/>
                <a:gd name="T84" fmla="*/ 235 w 244"/>
                <a:gd name="T85" fmla="*/ 111 h 2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4"/>
                <a:gd name="T130" fmla="*/ 0 h 244"/>
                <a:gd name="T131" fmla="*/ 244 w 244"/>
                <a:gd name="T132" fmla="*/ 244 h 24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4" h="244">
                  <a:moveTo>
                    <a:pt x="244" y="122"/>
                  </a:moveTo>
                  <a:lnTo>
                    <a:pt x="244" y="109"/>
                  </a:lnTo>
                  <a:lnTo>
                    <a:pt x="241" y="97"/>
                  </a:lnTo>
                  <a:lnTo>
                    <a:pt x="237" y="86"/>
                  </a:lnTo>
                  <a:lnTo>
                    <a:pt x="233" y="76"/>
                  </a:lnTo>
                  <a:lnTo>
                    <a:pt x="229" y="65"/>
                  </a:lnTo>
                  <a:lnTo>
                    <a:pt x="223" y="55"/>
                  </a:lnTo>
                  <a:lnTo>
                    <a:pt x="216" y="44"/>
                  </a:lnTo>
                  <a:lnTo>
                    <a:pt x="208" y="36"/>
                  </a:lnTo>
                  <a:lnTo>
                    <a:pt x="199" y="27"/>
                  </a:lnTo>
                  <a:lnTo>
                    <a:pt x="189" y="21"/>
                  </a:lnTo>
                  <a:lnTo>
                    <a:pt x="180" y="15"/>
                  </a:lnTo>
                  <a:lnTo>
                    <a:pt x="170" y="11"/>
                  </a:lnTo>
                  <a:lnTo>
                    <a:pt x="157" y="6"/>
                  </a:lnTo>
                  <a:lnTo>
                    <a:pt x="147" y="2"/>
                  </a:lnTo>
                  <a:lnTo>
                    <a:pt x="134" y="2"/>
                  </a:lnTo>
                  <a:lnTo>
                    <a:pt x="122" y="0"/>
                  </a:lnTo>
                  <a:lnTo>
                    <a:pt x="109" y="2"/>
                  </a:lnTo>
                  <a:lnTo>
                    <a:pt x="96" y="2"/>
                  </a:lnTo>
                  <a:lnTo>
                    <a:pt x="86" y="6"/>
                  </a:lnTo>
                  <a:lnTo>
                    <a:pt x="75" y="11"/>
                  </a:lnTo>
                  <a:lnTo>
                    <a:pt x="65" y="15"/>
                  </a:lnTo>
                  <a:lnTo>
                    <a:pt x="54" y="21"/>
                  </a:lnTo>
                  <a:lnTo>
                    <a:pt x="44" y="27"/>
                  </a:lnTo>
                  <a:lnTo>
                    <a:pt x="35" y="36"/>
                  </a:lnTo>
                  <a:lnTo>
                    <a:pt x="29" y="44"/>
                  </a:lnTo>
                  <a:lnTo>
                    <a:pt x="21" y="55"/>
                  </a:lnTo>
                  <a:lnTo>
                    <a:pt x="14" y="65"/>
                  </a:lnTo>
                  <a:lnTo>
                    <a:pt x="10" y="76"/>
                  </a:lnTo>
                  <a:lnTo>
                    <a:pt x="6" y="86"/>
                  </a:lnTo>
                  <a:lnTo>
                    <a:pt x="2" y="97"/>
                  </a:lnTo>
                  <a:lnTo>
                    <a:pt x="2" y="109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2" y="147"/>
                  </a:lnTo>
                  <a:lnTo>
                    <a:pt x="6" y="158"/>
                  </a:lnTo>
                  <a:lnTo>
                    <a:pt x="10" y="170"/>
                  </a:lnTo>
                  <a:lnTo>
                    <a:pt x="14" y="181"/>
                  </a:lnTo>
                  <a:lnTo>
                    <a:pt x="21" y="189"/>
                  </a:lnTo>
                  <a:lnTo>
                    <a:pt x="29" y="200"/>
                  </a:lnTo>
                  <a:lnTo>
                    <a:pt x="35" y="208"/>
                  </a:lnTo>
                  <a:lnTo>
                    <a:pt x="44" y="217"/>
                  </a:lnTo>
                  <a:lnTo>
                    <a:pt x="54" y="223"/>
                  </a:lnTo>
                  <a:lnTo>
                    <a:pt x="65" y="229"/>
                  </a:lnTo>
                  <a:lnTo>
                    <a:pt x="75" y="233"/>
                  </a:lnTo>
                  <a:lnTo>
                    <a:pt x="86" y="238"/>
                  </a:lnTo>
                  <a:lnTo>
                    <a:pt x="96" y="242"/>
                  </a:lnTo>
                  <a:lnTo>
                    <a:pt x="109" y="244"/>
                  </a:lnTo>
                  <a:lnTo>
                    <a:pt x="122" y="244"/>
                  </a:lnTo>
                  <a:lnTo>
                    <a:pt x="134" y="244"/>
                  </a:lnTo>
                  <a:lnTo>
                    <a:pt x="147" y="242"/>
                  </a:lnTo>
                  <a:lnTo>
                    <a:pt x="157" y="238"/>
                  </a:lnTo>
                  <a:lnTo>
                    <a:pt x="170" y="233"/>
                  </a:lnTo>
                  <a:lnTo>
                    <a:pt x="180" y="229"/>
                  </a:lnTo>
                  <a:lnTo>
                    <a:pt x="189" y="223"/>
                  </a:lnTo>
                  <a:lnTo>
                    <a:pt x="199" y="217"/>
                  </a:lnTo>
                  <a:lnTo>
                    <a:pt x="208" y="208"/>
                  </a:lnTo>
                  <a:lnTo>
                    <a:pt x="216" y="200"/>
                  </a:lnTo>
                  <a:lnTo>
                    <a:pt x="223" y="189"/>
                  </a:lnTo>
                  <a:lnTo>
                    <a:pt x="229" y="181"/>
                  </a:lnTo>
                  <a:lnTo>
                    <a:pt x="233" y="170"/>
                  </a:lnTo>
                  <a:lnTo>
                    <a:pt x="237" y="158"/>
                  </a:lnTo>
                  <a:lnTo>
                    <a:pt x="241" y="147"/>
                  </a:lnTo>
                  <a:lnTo>
                    <a:pt x="244" y="135"/>
                  </a:lnTo>
                  <a:lnTo>
                    <a:pt x="244" y="122"/>
                  </a:lnTo>
                  <a:close/>
                  <a:moveTo>
                    <a:pt x="235" y="122"/>
                  </a:moveTo>
                  <a:lnTo>
                    <a:pt x="235" y="135"/>
                  </a:lnTo>
                  <a:lnTo>
                    <a:pt x="233" y="145"/>
                  </a:lnTo>
                  <a:lnTo>
                    <a:pt x="231" y="156"/>
                  </a:lnTo>
                  <a:lnTo>
                    <a:pt x="227" y="166"/>
                  </a:lnTo>
                  <a:lnTo>
                    <a:pt x="223" y="177"/>
                  </a:lnTo>
                  <a:lnTo>
                    <a:pt x="216" y="185"/>
                  </a:lnTo>
                  <a:lnTo>
                    <a:pt x="210" y="196"/>
                  </a:lnTo>
                  <a:lnTo>
                    <a:pt x="202" y="202"/>
                  </a:lnTo>
                  <a:lnTo>
                    <a:pt x="195" y="210"/>
                  </a:lnTo>
                  <a:lnTo>
                    <a:pt x="185" y="217"/>
                  </a:lnTo>
                  <a:lnTo>
                    <a:pt x="176" y="223"/>
                  </a:lnTo>
                  <a:lnTo>
                    <a:pt x="166" y="227"/>
                  </a:lnTo>
                  <a:lnTo>
                    <a:pt x="155" y="231"/>
                  </a:lnTo>
                  <a:lnTo>
                    <a:pt x="145" y="233"/>
                  </a:lnTo>
                  <a:lnTo>
                    <a:pt x="134" y="235"/>
                  </a:lnTo>
                  <a:lnTo>
                    <a:pt x="122" y="235"/>
                  </a:lnTo>
                  <a:lnTo>
                    <a:pt x="111" y="235"/>
                  </a:lnTo>
                  <a:lnTo>
                    <a:pt x="98" y="233"/>
                  </a:lnTo>
                  <a:lnTo>
                    <a:pt x="88" y="231"/>
                  </a:lnTo>
                  <a:lnTo>
                    <a:pt x="77" y="227"/>
                  </a:lnTo>
                  <a:lnTo>
                    <a:pt x="67" y="223"/>
                  </a:lnTo>
                  <a:lnTo>
                    <a:pt x="59" y="217"/>
                  </a:lnTo>
                  <a:lnTo>
                    <a:pt x="50" y="210"/>
                  </a:lnTo>
                  <a:lnTo>
                    <a:pt x="42" y="202"/>
                  </a:lnTo>
                  <a:lnTo>
                    <a:pt x="33" y="196"/>
                  </a:lnTo>
                  <a:lnTo>
                    <a:pt x="27" y="185"/>
                  </a:lnTo>
                  <a:lnTo>
                    <a:pt x="21" y="177"/>
                  </a:lnTo>
                  <a:lnTo>
                    <a:pt x="16" y="166"/>
                  </a:lnTo>
                  <a:lnTo>
                    <a:pt x="12" y="156"/>
                  </a:lnTo>
                  <a:lnTo>
                    <a:pt x="10" y="145"/>
                  </a:lnTo>
                  <a:lnTo>
                    <a:pt x="8" y="135"/>
                  </a:lnTo>
                  <a:lnTo>
                    <a:pt x="8" y="122"/>
                  </a:lnTo>
                  <a:lnTo>
                    <a:pt x="8" y="111"/>
                  </a:lnTo>
                  <a:lnTo>
                    <a:pt x="10" y="99"/>
                  </a:lnTo>
                  <a:lnTo>
                    <a:pt x="12" y="88"/>
                  </a:lnTo>
                  <a:lnTo>
                    <a:pt x="16" y="78"/>
                  </a:lnTo>
                  <a:lnTo>
                    <a:pt x="21" y="67"/>
                  </a:lnTo>
                  <a:lnTo>
                    <a:pt x="27" y="59"/>
                  </a:lnTo>
                  <a:lnTo>
                    <a:pt x="33" y="51"/>
                  </a:lnTo>
                  <a:lnTo>
                    <a:pt x="42" y="42"/>
                  </a:lnTo>
                  <a:lnTo>
                    <a:pt x="50" y="34"/>
                  </a:lnTo>
                  <a:lnTo>
                    <a:pt x="59" y="27"/>
                  </a:lnTo>
                  <a:lnTo>
                    <a:pt x="67" y="21"/>
                  </a:lnTo>
                  <a:lnTo>
                    <a:pt x="77" y="17"/>
                  </a:lnTo>
                  <a:lnTo>
                    <a:pt x="88" y="13"/>
                  </a:lnTo>
                  <a:lnTo>
                    <a:pt x="98" y="11"/>
                  </a:lnTo>
                  <a:lnTo>
                    <a:pt x="111" y="9"/>
                  </a:lnTo>
                  <a:lnTo>
                    <a:pt x="122" y="9"/>
                  </a:lnTo>
                  <a:lnTo>
                    <a:pt x="134" y="9"/>
                  </a:lnTo>
                  <a:lnTo>
                    <a:pt x="145" y="11"/>
                  </a:lnTo>
                  <a:lnTo>
                    <a:pt x="155" y="13"/>
                  </a:lnTo>
                  <a:lnTo>
                    <a:pt x="166" y="17"/>
                  </a:lnTo>
                  <a:lnTo>
                    <a:pt x="176" y="21"/>
                  </a:lnTo>
                  <a:lnTo>
                    <a:pt x="185" y="27"/>
                  </a:lnTo>
                  <a:lnTo>
                    <a:pt x="195" y="34"/>
                  </a:lnTo>
                  <a:lnTo>
                    <a:pt x="202" y="42"/>
                  </a:lnTo>
                  <a:lnTo>
                    <a:pt x="210" y="51"/>
                  </a:lnTo>
                  <a:lnTo>
                    <a:pt x="216" y="59"/>
                  </a:lnTo>
                  <a:lnTo>
                    <a:pt x="223" y="67"/>
                  </a:lnTo>
                  <a:lnTo>
                    <a:pt x="227" y="78"/>
                  </a:lnTo>
                  <a:lnTo>
                    <a:pt x="231" y="88"/>
                  </a:lnTo>
                  <a:lnTo>
                    <a:pt x="233" y="99"/>
                  </a:lnTo>
                  <a:lnTo>
                    <a:pt x="235" y="111"/>
                  </a:lnTo>
                  <a:lnTo>
                    <a:pt x="235" y="122"/>
                  </a:lnTo>
                  <a:close/>
                </a:path>
              </a:pathLst>
            </a:custGeom>
            <a:solidFill>
              <a:srgbClr val="F7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3" name="Freeform 854"/>
            <p:cNvSpPr>
              <a:spLocks noEditPoints="1"/>
            </p:cNvSpPr>
            <p:nvPr/>
          </p:nvSpPr>
          <p:spPr bwMode="auto">
            <a:xfrm>
              <a:off x="4595" y="1876"/>
              <a:ext cx="235" cy="236"/>
            </a:xfrm>
            <a:custGeom>
              <a:avLst/>
              <a:gdLst>
                <a:gd name="T0" fmla="*/ 235 w 235"/>
                <a:gd name="T1" fmla="*/ 105 h 236"/>
                <a:gd name="T2" fmla="*/ 231 w 235"/>
                <a:gd name="T3" fmla="*/ 82 h 236"/>
                <a:gd name="T4" fmla="*/ 221 w 235"/>
                <a:gd name="T5" fmla="*/ 61 h 236"/>
                <a:gd name="T6" fmla="*/ 208 w 235"/>
                <a:gd name="T7" fmla="*/ 42 h 236"/>
                <a:gd name="T8" fmla="*/ 193 w 235"/>
                <a:gd name="T9" fmla="*/ 28 h 236"/>
                <a:gd name="T10" fmla="*/ 174 w 235"/>
                <a:gd name="T11" fmla="*/ 15 h 236"/>
                <a:gd name="T12" fmla="*/ 153 w 235"/>
                <a:gd name="T13" fmla="*/ 7 h 236"/>
                <a:gd name="T14" fmla="*/ 130 w 235"/>
                <a:gd name="T15" fmla="*/ 0 h 236"/>
                <a:gd name="T16" fmla="*/ 105 w 235"/>
                <a:gd name="T17" fmla="*/ 0 h 236"/>
                <a:gd name="T18" fmla="*/ 82 w 235"/>
                <a:gd name="T19" fmla="*/ 7 h 236"/>
                <a:gd name="T20" fmla="*/ 61 w 235"/>
                <a:gd name="T21" fmla="*/ 15 h 236"/>
                <a:gd name="T22" fmla="*/ 44 w 235"/>
                <a:gd name="T23" fmla="*/ 28 h 236"/>
                <a:gd name="T24" fmla="*/ 27 w 235"/>
                <a:gd name="T25" fmla="*/ 42 h 236"/>
                <a:gd name="T26" fmla="*/ 15 w 235"/>
                <a:gd name="T27" fmla="*/ 61 h 236"/>
                <a:gd name="T28" fmla="*/ 6 w 235"/>
                <a:gd name="T29" fmla="*/ 82 h 236"/>
                <a:gd name="T30" fmla="*/ 0 w 235"/>
                <a:gd name="T31" fmla="*/ 105 h 236"/>
                <a:gd name="T32" fmla="*/ 0 w 235"/>
                <a:gd name="T33" fmla="*/ 131 h 236"/>
                <a:gd name="T34" fmla="*/ 6 w 235"/>
                <a:gd name="T35" fmla="*/ 154 h 236"/>
                <a:gd name="T36" fmla="*/ 15 w 235"/>
                <a:gd name="T37" fmla="*/ 175 h 236"/>
                <a:gd name="T38" fmla="*/ 27 w 235"/>
                <a:gd name="T39" fmla="*/ 194 h 236"/>
                <a:gd name="T40" fmla="*/ 44 w 235"/>
                <a:gd name="T41" fmla="*/ 208 h 236"/>
                <a:gd name="T42" fmla="*/ 61 w 235"/>
                <a:gd name="T43" fmla="*/ 221 h 236"/>
                <a:gd name="T44" fmla="*/ 82 w 235"/>
                <a:gd name="T45" fmla="*/ 231 h 236"/>
                <a:gd name="T46" fmla="*/ 105 w 235"/>
                <a:gd name="T47" fmla="*/ 236 h 236"/>
                <a:gd name="T48" fmla="*/ 130 w 235"/>
                <a:gd name="T49" fmla="*/ 236 h 236"/>
                <a:gd name="T50" fmla="*/ 153 w 235"/>
                <a:gd name="T51" fmla="*/ 231 h 236"/>
                <a:gd name="T52" fmla="*/ 174 w 235"/>
                <a:gd name="T53" fmla="*/ 221 h 236"/>
                <a:gd name="T54" fmla="*/ 193 w 235"/>
                <a:gd name="T55" fmla="*/ 208 h 236"/>
                <a:gd name="T56" fmla="*/ 208 w 235"/>
                <a:gd name="T57" fmla="*/ 194 h 236"/>
                <a:gd name="T58" fmla="*/ 221 w 235"/>
                <a:gd name="T59" fmla="*/ 175 h 236"/>
                <a:gd name="T60" fmla="*/ 231 w 235"/>
                <a:gd name="T61" fmla="*/ 154 h 236"/>
                <a:gd name="T62" fmla="*/ 235 w 235"/>
                <a:gd name="T63" fmla="*/ 131 h 236"/>
                <a:gd name="T64" fmla="*/ 229 w 235"/>
                <a:gd name="T65" fmla="*/ 118 h 236"/>
                <a:gd name="T66" fmla="*/ 225 w 235"/>
                <a:gd name="T67" fmla="*/ 141 h 236"/>
                <a:gd name="T68" fmla="*/ 219 w 235"/>
                <a:gd name="T69" fmla="*/ 162 h 236"/>
                <a:gd name="T70" fmla="*/ 195 w 235"/>
                <a:gd name="T71" fmla="*/ 196 h 236"/>
                <a:gd name="T72" fmla="*/ 162 w 235"/>
                <a:gd name="T73" fmla="*/ 219 h 236"/>
                <a:gd name="T74" fmla="*/ 141 w 235"/>
                <a:gd name="T75" fmla="*/ 225 h 236"/>
                <a:gd name="T76" fmla="*/ 118 w 235"/>
                <a:gd name="T77" fmla="*/ 229 h 236"/>
                <a:gd name="T78" fmla="*/ 97 w 235"/>
                <a:gd name="T79" fmla="*/ 225 h 236"/>
                <a:gd name="T80" fmla="*/ 76 w 235"/>
                <a:gd name="T81" fmla="*/ 219 h 236"/>
                <a:gd name="T82" fmla="*/ 40 w 235"/>
                <a:gd name="T83" fmla="*/ 196 h 236"/>
                <a:gd name="T84" fmla="*/ 17 w 235"/>
                <a:gd name="T85" fmla="*/ 162 h 236"/>
                <a:gd name="T86" fmla="*/ 10 w 235"/>
                <a:gd name="T87" fmla="*/ 141 h 236"/>
                <a:gd name="T88" fmla="*/ 8 w 235"/>
                <a:gd name="T89" fmla="*/ 118 h 236"/>
                <a:gd name="T90" fmla="*/ 10 w 235"/>
                <a:gd name="T91" fmla="*/ 97 h 236"/>
                <a:gd name="T92" fmla="*/ 17 w 235"/>
                <a:gd name="T93" fmla="*/ 76 h 236"/>
                <a:gd name="T94" fmla="*/ 40 w 235"/>
                <a:gd name="T95" fmla="*/ 40 h 236"/>
                <a:gd name="T96" fmla="*/ 76 w 235"/>
                <a:gd name="T97" fmla="*/ 17 h 236"/>
                <a:gd name="T98" fmla="*/ 97 w 235"/>
                <a:gd name="T99" fmla="*/ 11 h 236"/>
                <a:gd name="T100" fmla="*/ 118 w 235"/>
                <a:gd name="T101" fmla="*/ 9 h 236"/>
                <a:gd name="T102" fmla="*/ 141 w 235"/>
                <a:gd name="T103" fmla="*/ 11 h 236"/>
                <a:gd name="T104" fmla="*/ 162 w 235"/>
                <a:gd name="T105" fmla="*/ 17 h 236"/>
                <a:gd name="T106" fmla="*/ 195 w 235"/>
                <a:gd name="T107" fmla="*/ 40 h 236"/>
                <a:gd name="T108" fmla="*/ 219 w 235"/>
                <a:gd name="T109" fmla="*/ 76 h 236"/>
                <a:gd name="T110" fmla="*/ 225 w 235"/>
                <a:gd name="T111" fmla="*/ 97 h 236"/>
                <a:gd name="T112" fmla="*/ 229 w 235"/>
                <a:gd name="T113" fmla="*/ 118 h 2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35"/>
                <a:gd name="T172" fmla="*/ 0 h 236"/>
                <a:gd name="T173" fmla="*/ 235 w 235"/>
                <a:gd name="T174" fmla="*/ 236 h 2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35" h="236">
                  <a:moveTo>
                    <a:pt x="235" y="118"/>
                  </a:moveTo>
                  <a:lnTo>
                    <a:pt x="235" y="105"/>
                  </a:lnTo>
                  <a:lnTo>
                    <a:pt x="233" y="95"/>
                  </a:lnTo>
                  <a:lnTo>
                    <a:pt x="231" y="82"/>
                  </a:lnTo>
                  <a:lnTo>
                    <a:pt x="227" y="72"/>
                  </a:lnTo>
                  <a:lnTo>
                    <a:pt x="221" y="61"/>
                  </a:lnTo>
                  <a:lnTo>
                    <a:pt x="216" y="53"/>
                  </a:lnTo>
                  <a:lnTo>
                    <a:pt x="208" y="42"/>
                  </a:lnTo>
                  <a:lnTo>
                    <a:pt x="202" y="34"/>
                  </a:lnTo>
                  <a:lnTo>
                    <a:pt x="193" y="28"/>
                  </a:lnTo>
                  <a:lnTo>
                    <a:pt x="183" y="21"/>
                  </a:lnTo>
                  <a:lnTo>
                    <a:pt x="174" y="15"/>
                  </a:lnTo>
                  <a:lnTo>
                    <a:pt x="164" y="9"/>
                  </a:lnTo>
                  <a:lnTo>
                    <a:pt x="153" y="7"/>
                  </a:lnTo>
                  <a:lnTo>
                    <a:pt x="141" y="2"/>
                  </a:lnTo>
                  <a:lnTo>
                    <a:pt x="130" y="0"/>
                  </a:lnTo>
                  <a:lnTo>
                    <a:pt x="118" y="0"/>
                  </a:lnTo>
                  <a:lnTo>
                    <a:pt x="105" y="0"/>
                  </a:lnTo>
                  <a:lnTo>
                    <a:pt x="94" y="2"/>
                  </a:lnTo>
                  <a:lnTo>
                    <a:pt x="82" y="7"/>
                  </a:lnTo>
                  <a:lnTo>
                    <a:pt x="71" y="9"/>
                  </a:lnTo>
                  <a:lnTo>
                    <a:pt x="61" y="15"/>
                  </a:lnTo>
                  <a:lnTo>
                    <a:pt x="52" y="21"/>
                  </a:lnTo>
                  <a:lnTo>
                    <a:pt x="44" y="28"/>
                  </a:lnTo>
                  <a:lnTo>
                    <a:pt x="36" y="34"/>
                  </a:lnTo>
                  <a:lnTo>
                    <a:pt x="27" y="42"/>
                  </a:lnTo>
                  <a:lnTo>
                    <a:pt x="21" y="53"/>
                  </a:lnTo>
                  <a:lnTo>
                    <a:pt x="15" y="61"/>
                  </a:lnTo>
                  <a:lnTo>
                    <a:pt x="10" y="72"/>
                  </a:lnTo>
                  <a:lnTo>
                    <a:pt x="6" y="82"/>
                  </a:lnTo>
                  <a:lnTo>
                    <a:pt x="2" y="95"/>
                  </a:lnTo>
                  <a:lnTo>
                    <a:pt x="0" y="105"/>
                  </a:lnTo>
                  <a:lnTo>
                    <a:pt x="0" y="118"/>
                  </a:lnTo>
                  <a:lnTo>
                    <a:pt x="0" y="131"/>
                  </a:lnTo>
                  <a:lnTo>
                    <a:pt x="2" y="141"/>
                  </a:lnTo>
                  <a:lnTo>
                    <a:pt x="6" y="154"/>
                  </a:lnTo>
                  <a:lnTo>
                    <a:pt x="10" y="164"/>
                  </a:lnTo>
                  <a:lnTo>
                    <a:pt x="15" y="175"/>
                  </a:lnTo>
                  <a:lnTo>
                    <a:pt x="21" y="183"/>
                  </a:lnTo>
                  <a:lnTo>
                    <a:pt x="27" y="194"/>
                  </a:lnTo>
                  <a:lnTo>
                    <a:pt x="36" y="202"/>
                  </a:lnTo>
                  <a:lnTo>
                    <a:pt x="44" y="208"/>
                  </a:lnTo>
                  <a:lnTo>
                    <a:pt x="52" y="217"/>
                  </a:lnTo>
                  <a:lnTo>
                    <a:pt x="61" y="221"/>
                  </a:lnTo>
                  <a:lnTo>
                    <a:pt x="71" y="227"/>
                  </a:lnTo>
                  <a:lnTo>
                    <a:pt x="82" y="231"/>
                  </a:lnTo>
                  <a:lnTo>
                    <a:pt x="94" y="234"/>
                  </a:lnTo>
                  <a:lnTo>
                    <a:pt x="105" y="236"/>
                  </a:lnTo>
                  <a:lnTo>
                    <a:pt x="118" y="236"/>
                  </a:lnTo>
                  <a:lnTo>
                    <a:pt x="130" y="236"/>
                  </a:lnTo>
                  <a:lnTo>
                    <a:pt x="141" y="234"/>
                  </a:lnTo>
                  <a:lnTo>
                    <a:pt x="153" y="231"/>
                  </a:lnTo>
                  <a:lnTo>
                    <a:pt x="164" y="227"/>
                  </a:lnTo>
                  <a:lnTo>
                    <a:pt x="174" y="221"/>
                  </a:lnTo>
                  <a:lnTo>
                    <a:pt x="183" y="217"/>
                  </a:lnTo>
                  <a:lnTo>
                    <a:pt x="193" y="208"/>
                  </a:lnTo>
                  <a:lnTo>
                    <a:pt x="202" y="202"/>
                  </a:lnTo>
                  <a:lnTo>
                    <a:pt x="208" y="194"/>
                  </a:lnTo>
                  <a:lnTo>
                    <a:pt x="216" y="183"/>
                  </a:lnTo>
                  <a:lnTo>
                    <a:pt x="221" y="175"/>
                  </a:lnTo>
                  <a:lnTo>
                    <a:pt x="227" y="164"/>
                  </a:lnTo>
                  <a:lnTo>
                    <a:pt x="231" y="154"/>
                  </a:lnTo>
                  <a:lnTo>
                    <a:pt x="233" y="141"/>
                  </a:lnTo>
                  <a:lnTo>
                    <a:pt x="235" y="131"/>
                  </a:lnTo>
                  <a:lnTo>
                    <a:pt x="235" y="118"/>
                  </a:lnTo>
                  <a:close/>
                  <a:moveTo>
                    <a:pt x="229" y="118"/>
                  </a:moveTo>
                  <a:lnTo>
                    <a:pt x="227" y="128"/>
                  </a:lnTo>
                  <a:lnTo>
                    <a:pt x="225" y="141"/>
                  </a:lnTo>
                  <a:lnTo>
                    <a:pt x="223" y="152"/>
                  </a:lnTo>
                  <a:lnTo>
                    <a:pt x="219" y="162"/>
                  </a:lnTo>
                  <a:lnTo>
                    <a:pt x="210" y="179"/>
                  </a:lnTo>
                  <a:lnTo>
                    <a:pt x="195" y="196"/>
                  </a:lnTo>
                  <a:lnTo>
                    <a:pt x="179" y="210"/>
                  </a:lnTo>
                  <a:lnTo>
                    <a:pt x="162" y="219"/>
                  </a:lnTo>
                  <a:lnTo>
                    <a:pt x="151" y="223"/>
                  </a:lnTo>
                  <a:lnTo>
                    <a:pt x="141" y="225"/>
                  </a:lnTo>
                  <a:lnTo>
                    <a:pt x="128" y="227"/>
                  </a:lnTo>
                  <a:lnTo>
                    <a:pt x="118" y="229"/>
                  </a:lnTo>
                  <a:lnTo>
                    <a:pt x="107" y="227"/>
                  </a:lnTo>
                  <a:lnTo>
                    <a:pt x="97" y="225"/>
                  </a:lnTo>
                  <a:lnTo>
                    <a:pt x="86" y="223"/>
                  </a:lnTo>
                  <a:lnTo>
                    <a:pt x="76" y="219"/>
                  </a:lnTo>
                  <a:lnTo>
                    <a:pt x="57" y="210"/>
                  </a:lnTo>
                  <a:lnTo>
                    <a:pt x="40" y="196"/>
                  </a:lnTo>
                  <a:lnTo>
                    <a:pt x="27" y="179"/>
                  </a:lnTo>
                  <a:lnTo>
                    <a:pt x="17" y="162"/>
                  </a:lnTo>
                  <a:lnTo>
                    <a:pt x="12" y="152"/>
                  </a:lnTo>
                  <a:lnTo>
                    <a:pt x="10" y="141"/>
                  </a:lnTo>
                  <a:lnTo>
                    <a:pt x="8" y="128"/>
                  </a:lnTo>
                  <a:lnTo>
                    <a:pt x="8" y="118"/>
                  </a:lnTo>
                  <a:lnTo>
                    <a:pt x="8" y="107"/>
                  </a:lnTo>
                  <a:lnTo>
                    <a:pt x="10" y="97"/>
                  </a:lnTo>
                  <a:lnTo>
                    <a:pt x="12" y="86"/>
                  </a:lnTo>
                  <a:lnTo>
                    <a:pt x="17" y="76"/>
                  </a:lnTo>
                  <a:lnTo>
                    <a:pt x="27" y="57"/>
                  </a:lnTo>
                  <a:lnTo>
                    <a:pt x="40" y="40"/>
                  </a:lnTo>
                  <a:lnTo>
                    <a:pt x="57" y="28"/>
                  </a:lnTo>
                  <a:lnTo>
                    <a:pt x="76" y="17"/>
                  </a:lnTo>
                  <a:lnTo>
                    <a:pt x="86" y="13"/>
                  </a:lnTo>
                  <a:lnTo>
                    <a:pt x="97" y="11"/>
                  </a:lnTo>
                  <a:lnTo>
                    <a:pt x="107" y="9"/>
                  </a:lnTo>
                  <a:lnTo>
                    <a:pt x="118" y="9"/>
                  </a:lnTo>
                  <a:lnTo>
                    <a:pt x="128" y="9"/>
                  </a:lnTo>
                  <a:lnTo>
                    <a:pt x="141" y="11"/>
                  </a:lnTo>
                  <a:lnTo>
                    <a:pt x="151" y="13"/>
                  </a:lnTo>
                  <a:lnTo>
                    <a:pt x="162" y="17"/>
                  </a:lnTo>
                  <a:lnTo>
                    <a:pt x="179" y="28"/>
                  </a:lnTo>
                  <a:lnTo>
                    <a:pt x="195" y="40"/>
                  </a:lnTo>
                  <a:lnTo>
                    <a:pt x="210" y="57"/>
                  </a:lnTo>
                  <a:lnTo>
                    <a:pt x="219" y="76"/>
                  </a:lnTo>
                  <a:lnTo>
                    <a:pt x="223" y="86"/>
                  </a:lnTo>
                  <a:lnTo>
                    <a:pt x="225" y="97"/>
                  </a:lnTo>
                  <a:lnTo>
                    <a:pt x="227" y="107"/>
                  </a:lnTo>
                  <a:lnTo>
                    <a:pt x="229" y="118"/>
                  </a:lnTo>
                  <a:close/>
                </a:path>
              </a:pathLst>
            </a:custGeom>
            <a:solidFill>
              <a:srgbClr val="F7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4" name="Freeform 855"/>
            <p:cNvSpPr>
              <a:spLocks noEditPoints="1"/>
            </p:cNvSpPr>
            <p:nvPr/>
          </p:nvSpPr>
          <p:spPr bwMode="auto">
            <a:xfrm>
              <a:off x="4599" y="1881"/>
              <a:ext cx="227" cy="226"/>
            </a:xfrm>
            <a:custGeom>
              <a:avLst/>
              <a:gdLst>
                <a:gd name="T0" fmla="*/ 227 w 227"/>
                <a:gd name="T1" fmla="*/ 102 h 226"/>
                <a:gd name="T2" fmla="*/ 223 w 227"/>
                <a:gd name="T3" fmla="*/ 79 h 226"/>
                <a:gd name="T4" fmla="*/ 215 w 227"/>
                <a:gd name="T5" fmla="*/ 58 h 226"/>
                <a:gd name="T6" fmla="*/ 202 w 227"/>
                <a:gd name="T7" fmla="*/ 42 h 226"/>
                <a:gd name="T8" fmla="*/ 187 w 227"/>
                <a:gd name="T9" fmla="*/ 25 h 226"/>
                <a:gd name="T10" fmla="*/ 168 w 227"/>
                <a:gd name="T11" fmla="*/ 12 h 226"/>
                <a:gd name="T12" fmla="*/ 147 w 227"/>
                <a:gd name="T13" fmla="*/ 4 h 226"/>
                <a:gd name="T14" fmla="*/ 126 w 227"/>
                <a:gd name="T15" fmla="*/ 0 h 226"/>
                <a:gd name="T16" fmla="*/ 103 w 227"/>
                <a:gd name="T17" fmla="*/ 0 h 226"/>
                <a:gd name="T18" fmla="*/ 80 w 227"/>
                <a:gd name="T19" fmla="*/ 4 h 226"/>
                <a:gd name="T20" fmla="*/ 59 w 227"/>
                <a:gd name="T21" fmla="*/ 12 h 226"/>
                <a:gd name="T22" fmla="*/ 42 w 227"/>
                <a:gd name="T23" fmla="*/ 25 h 226"/>
                <a:gd name="T24" fmla="*/ 25 w 227"/>
                <a:gd name="T25" fmla="*/ 42 h 226"/>
                <a:gd name="T26" fmla="*/ 13 w 227"/>
                <a:gd name="T27" fmla="*/ 58 h 226"/>
                <a:gd name="T28" fmla="*/ 4 w 227"/>
                <a:gd name="T29" fmla="*/ 79 h 226"/>
                <a:gd name="T30" fmla="*/ 0 w 227"/>
                <a:gd name="T31" fmla="*/ 102 h 226"/>
                <a:gd name="T32" fmla="*/ 0 w 227"/>
                <a:gd name="T33" fmla="*/ 126 h 226"/>
                <a:gd name="T34" fmla="*/ 4 w 227"/>
                <a:gd name="T35" fmla="*/ 147 h 226"/>
                <a:gd name="T36" fmla="*/ 13 w 227"/>
                <a:gd name="T37" fmla="*/ 168 h 226"/>
                <a:gd name="T38" fmla="*/ 25 w 227"/>
                <a:gd name="T39" fmla="*/ 187 h 226"/>
                <a:gd name="T40" fmla="*/ 42 w 227"/>
                <a:gd name="T41" fmla="*/ 201 h 226"/>
                <a:gd name="T42" fmla="*/ 59 w 227"/>
                <a:gd name="T43" fmla="*/ 214 h 226"/>
                <a:gd name="T44" fmla="*/ 80 w 227"/>
                <a:gd name="T45" fmla="*/ 222 h 226"/>
                <a:gd name="T46" fmla="*/ 103 w 227"/>
                <a:gd name="T47" fmla="*/ 226 h 226"/>
                <a:gd name="T48" fmla="*/ 126 w 227"/>
                <a:gd name="T49" fmla="*/ 226 h 226"/>
                <a:gd name="T50" fmla="*/ 147 w 227"/>
                <a:gd name="T51" fmla="*/ 222 h 226"/>
                <a:gd name="T52" fmla="*/ 168 w 227"/>
                <a:gd name="T53" fmla="*/ 214 h 226"/>
                <a:gd name="T54" fmla="*/ 187 w 227"/>
                <a:gd name="T55" fmla="*/ 201 h 226"/>
                <a:gd name="T56" fmla="*/ 202 w 227"/>
                <a:gd name="T57" fmla="*/ 187 h 226"/>
                <a:gd name="T58" fmla="*/ 215 w 227"/>
                <a:gd name="T59" fmla="*/ 168 h 226"/>
                <a:gd name="T60" fmla="*/ 223 w 227"/>
                <a:gd name="T61" fmla="*/ 147 h 226"/>
                <a:gd name="T62" fmla="*/ 227 w 227"/>
                <a:gd name="T63" fmla="*/ 126 h 226"/>
                <a:gd name="T64" fmla="*/ 221 w 227"/>
                <a:gd name="T65" fmla="*/ 113 h 226"/>
                <a:gd name="T66" fmla="*/ 219 w 227"/>
                <a:gd name="T67" fmla="*/ 134 h 226"/>
                <a:gd name="T68" fmla="*/ 212 w 227"/>
                <a:gd name="T69" fmla="*/ 155 h 226"/>
                <a:gd name="T70" fmla="*/ 189 w 227"/>
                <a:gd name="T71" fmla="*/ 189 h 226"/>
                <a:gd name="T72" fmla="*/ 156 w 227"/>
                <a:gd name="T73" fmla="*/ 212 h 226"/>
                <a:gd name="T74" fmla="*/ 135 w 227"/>
                <a:gd name="T75" fmla="*/ 218 h 226"/>
                <a:gd name="T76" fmla="*/ 114 w 227"/>
                <a:gd name="T77" fmla="*/ 220 h 226"/>
                <a:gd name="T78" fmla="*/ 93 w 227"/>
                <a:gd name="T79" fmla="*/ 218 h 226"/>
                <a:gd name="T80" fmla="*/ 72 w 227"/>
                <a:gd name="T81" fmla="*/ 212 h 226"/>
                <a:gd name="T82" fmla="*/ 38 w 227"/>
                <a:gd name="T83" fmla="*/ 189 h 226"/>
                <a:gd name="T84" fmla="*/ 17 w 227"/>
                <a:gd name="T85" fmla="*/ 155 h 226"/>
                <a:gd name="T86" fmla="*/ 11 w 227"/>
                <a:gd name="T87" fmla="*/ 134 h 226"/>
                <a:gd name="T88" fmla="*/ 8 w 227"/>
                <a:gd name="T89" fmla="*/ 113 h 226"/>
                <a:gd name="T90" fmla="*/ 11 w 227"/>
                <a:gd name="T91" fmla="*/ 92 h 226"/>
                <a:gd name="T92" fmla="*/ 17 w 227"/>
                <a:gd name="T93" fmla="*/ 71 h 226"/>
                <a:gd name="T94" fmla="*/ 38 w 227"/>
                <a:gd name="T95" fmla="*/ 37 h 226"/>
                <a:gd name="T96" fmla="*/ 72 w 227"/>
                <a:gd name="T97" fmla="*/ 14 h 226"/>
                <a:gd name="T98" fmla="*/ 93 w 227"/>
                <a:gd name="T99" fmla="*/ 10 h 226"/>
                <a:gd name="T100" fmla="*/ 114 w 227"/>
                <a:gd name="T101" fmla="*/ 8 h 226"/>
                <a:gd name="T102" fmla="*/ 135 w 227"/>
                <a:gd name="T103" fmla="*/ 10 h 226"/>
                <a:gd name="T104" fmla="*/ 156 w 227"/>
                <a:gd name="T105" fmla="*/ 14 h 226"/>
                <a:gd name="T106" fmla="*/ 189 w 227"/>
                <a:gd name="T107" fmla="*/ 37 h 226"/>
                <a:gd name="T108" fmla="*/ 212 w 227"/>
                <a:gd name="T109" fmla="*/ 71 h 226"/>
                <a:gd name="T110" fmla="*/ 219 w 227"/>
                <a:gd name="T111" fmla="*/ 92 h 226"/>
                <a:gd name="T112" fmla="*/ 221 w 227"/>
                <a:gd name="T113" fmla="*/ 113 h 2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7"/>
                <a:gd name="T172" fmla="*/ 0 h 226"/>
                <a:gd name="T173" fmla="*/ 227 w 227"/>
                <a:gd name="T174" fmla="*/ 226 h 2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7" h="226">
                  <a:moveTo>
                    <a:pt x="227" y="113"/>
                  </a:moveTo>
                  <a:lnTo>
                    <a:pt x="227" y="102"/>
                  </a:lnTo>
                  <a:lnTo>
                    <a:pt x="225" y="90"/>
                  </a:lnTo>
                  <a:lnTo>
                    <a:pt x="223" y="79"/>
                  </a:lnTo>
                  <a:lnTo>
                    <a:pt x="219" y="69"/>
                  </a:lnTo>
                  <a:lnTo>
                    <a:pt x="215" y="58"/>
                  </a:lnTo>
                  <a:lnTo>
                    <a:pt x="208" y="50"/>
                  </a:lnTo>
                  <a:lnTo>
                    <a:pt x="202" y="42"/>
                  </a:lnTo>
                  <a:lnTo>
                    <a:pt x="194" y="33"/>
                  </a:lnTo>
                  <a:lnTo>
                    <a:pt x="187" y="25"/>
                  </a:lnTo>
                  <a:lnTo>
                    <a:pt x="177" y="18"/>
                  </a:lnTo>
                  <a:lnTo>
                    <a:pt x="168" y="12"/>
                  </a:lnTo>
                  <a:lnTo>
                    <a:pt x="158" y="8"/>
                  </a:lnTo>
                  <a:lnTo>
                    <a:pt x="147" y="4"/>
                  </a:lnTo>
                  <a:lnTo>
                    <a:pt x="137" y="2"/>
                  </a:lnTo>
                  <a:lnTo>
                    <a:pt x="126" y="0"/>
                  </a:lnTo>
                  <a:lnTo>
                    <a:pt x="114" y="0"/>
                  </a:lnTo>
                  <a:lnTo>
                    <a:pt x="103" y="0"/>
                  </a:lnTo>
                  <a:lnTo>
                    <a:pt x="90" y="2"/>
                  </a:lnTo>
                  <a:lnTo>
                    <a:pt x="80" y="4"/>
                  </a:lnTo>
                  <a:lnTo>
                    <a:pt x="69" y="8"/>
                  </a:lnTo>
                  <a:lnTo>
                    <a:pt x="59" y="12"/>
                  </a:lnTo>
                  <a:lnTo>
                    <a:pt x="51" y="18"/>
                  </a:lnTo>
                  <a:lnTo>
                    <a:pt x="42" y="25"/>
                  </a:lnTo>
                  <a:lnTo>
                    <a:pt x="34" y="33"/>
                  </a:lnTo>
                  <a:lnTo>
                    <a:pt x="25" y="42"/>
                  </a:lnTo>
                  <a:lnTo>
                    <a:pt x="19" y="50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4" y="79"/>
                  </a:lnTo>
                  <a:lnTo>
                    <a:pt x="2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6"/>
                  </a:lnTo>
                  <a:lnTo>
                    <a:pt x="2" y="136"/>
                  </a:lnTo>
                  <a:lnTo>
                    <a:pt x="4" y="147"/>
                  </a:lnTo>
                  <a:lnTo>
                    <a:pt x="8" y="157"/>
                  </a:lnTo>
                  <a:lnTo>
                    <a:pt x="13" y="168"/>
                  </a:lnTo>
                  <a:lnTo>
                    <a:pt x="19" y="176"/>
                  </a:lnTo>
                  <a:lnTo>
                    <a:pt x="25" y="187"/>
                  </a:lnTo>
                  <a:lnTo>
                    <a:pt x="34" y="193"/>
                  </a:lnTo>
                  <a:lnTo>
                    <a:pt x="42" y="201"/>
                  </a:lnTo>
                  <a:lnTo>
                    <a:pt x="51" y="208"/>
                  </a:lnTo>
                  <a:lnTo>
                    <a:pt x="59" y="214"/>
                  </a:lnTo>
                  <a:lnTo>
                    <a:pt x="69" y="218"/>
                  </a:lnTo>
                  <a:lnTo>
                    <a:pt x="80" y="222"/>
                  </a:lnTo>
                  <a:lnTo>
                    <a:pt x="90" y="224"/>
                  </a:lnTo>
                  <a:lnTo>
                    <a:pt x="103" y="226"/>
                  </a:lnTo>
                  <a:lnTo>
                    <a:pt x="114" y="226"/>
                  </a:lnTo>
                  <a:lnTo>
                    <a:pt x="126" y="226"/>
                  </a:lnTo>
                  <a:lnTo>
                    <a:pt x="137" y="224"/>
                  </a:lnTo>
                  <a:lnTo>
                    <a:pt x="147" y="222"/>
                  </a:lnTo>
                  <a:lnTo>
                    <a:pt x="158" y="218"/>
                  </a:lnTo>
                  <a:lnTo>
                    <a:pt x="168" y="214"/>
                  </a:lnTo>
                  <a:lnTo>
                    <a:pt x="177" y="208"/>
                  </a:lnTo>
                  <a:lnTo>
                    <a:pt x="187" y="201"/>
                  </a:lnTo>
                  <a:lnTo>
                    <a:pt x="194" y="193"/>
                  </a:lnTo>
                  <a:lnTo>
                    <a:pt x="202" y="187"/>
                  </a:lnTo>
                  <a:lnTo>
                    <a:pt x="208" y="176"/>
                  </a:lnTo>
                  <a:lnTo>
                    <a:pt x="215" y="168"/>
                  </a:lnTo>
                  <a:lnTo>
                    <a:pt x="219" y="157"/>
                  </a:lnTo>
                  <a:lnTo>
                    <a:pt x="223" y="147"/>
                  </a:lnTo>
                  <a:lnTo>
                    <a:pt x="225" y="136"/>
                  </a:lnTo>
                  <a:lnTo>
                    <a:pt x="227" y="126"/>
                  </a:lnTo>
                  <a:lnTo>
                    <a:pt x="227" y="113"/>
                  </a:lnTo>
                  <a:close/>
                  <a:moveTo>
                    <a:pt x="221" y="113"/>
                  </a:moveTo>
                  <a:lnTo>
                    <a:pt x="219" y="123"/>
                  </a:lnTo>
                  <a:lnTo>
                    <a:pt x="219" y="134"/>
                  </a:lnTo>
                  <a:lnTo>
                    <a:pt x="215" y="145"/>
                  </a:lnTo>
                  <a:lnTo>
                    <a:pt x="212" y="155"/>
                  </a:lnTo>
                  <a:lnTo>
                    <a:pt x="202" y="172"/>
                  </a:lnTo>
                  <a:lnTo>
                    <a:pt x="189" y="189"/>
                  </a:lnTo>
                  <a:lnTo>
                    <a:pt x="172" y="201"/>
                  </a:lnTo>
                  <a:lnTo>
                    <a:pt x="156" y="212"/>
                  </a:lnTo>
                  <a:lnTo>
                    <a:pt x="145" y="214"/>
                  </a:lnTo>
                  <a:lnTo>
                    <a:pt x="135" y="218"/>
                  </a:lnTo>
                  <a:lnTo>
                    <a:pt x="124" y="218"/>
                  </a:lnTo>
                  <a:lnTo>
                    <a:pt x="114" y="220"/>
                  </a:lnTo>
                  <a:lnTo>
                    <a:pt x="103" y="218"/>
                  </a:lnTo>
                  <a:lnTo>
                    <a:pt x="93" y="218"/>
                  </a:lnTo>
                  <a:lnTo>
                    <a:pt x="82" y="214"/>
                  </a:lnTo>
                  <a:lnTo>
                    <a:pt x="72" y="212"/>
                  </a:lnTo>
                  <a:lnTo>
                    <a:pt x="55" y="201"/>
                  </a:lnTo>
                  <a:lnTo>
                    <a:pt x="38" y="189"/>
                  </a:lnTo>
                  <a:lnTo>
                    <a:pt x="25" y="172"/>
                  </a:lnTo>
                  <a:lnTo>
                    <a:pt x="17" y="155"/>
                  </a:lnTo>
                  <a:lnTo>
                    <a:pt x="13" y="145"/>
                  </a:lnTo>
                  <a:lnTo>
                    <a:pt x="11" y="134"/>
                  </a:lnTo>
                  <a:lnTo>
                    <a:pt x="8" y="123"/>
                  </a:lnTo>
                  <a:lnTo>
                    <a:pt x="8" y="113"/>
                  </a:lnTo>
                  <a:lnTo>
                    <a:pt x="8" y="102"/>
                  </a:lnTo>
                  <a:lnTo>
                    <a:pt x="11" y="92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5" y="54"/>
                  </a:lnTo>
                  <a:lnTo>
                    <a:pt x="38" y="37"/>
                  </a:lnTo>
                  <a:lnTo>
                    <a:pt x="55" y="25"/>
                  </a:lnTo>
                  <a:lnTo>
                    <a:pt x="72" y="14"/>
                  </a:lnTo>
                  <a:lnTo>
                    <a:pt x="82" y="12"/>
                  </a:lnTo>
                  <a:lnTo>
                    <a:pt x="93" y="10"/>
                  </a:lnTo>
                  <a:lnTo>
                    <a:pt x="103" y="8"/>
                  </a:lnTo>
                  <a:lnTo>
                    <a:pt x="114" y="8"/>
                  </a:lnTo>
                  <a:lnTo>
                    <a:pt x="124" y="8"/>
                  </a:lnTo>
                  <a:lnTo>
                    <a:pt x="135" y="10"/>
                  </a:lnTo>
                  <a:lnTo>
                    <a:pt x="145" y="12"/>
                  </a:lnTo>
                  <a:lnTo>
                    <a:pt x="156" y="14"/>
                  </a:lnTo>
                  <a:lnTo>
                    <a:pt x="172" y="25"/>
                  </a:lnTo>
                  <a:lnTo>
                    <a:pt x="189" y="37"/>
                  </a:lnTo>
                  <a:lnTo>
                    <a:pt x="202" y="54"/>
                  </a:lnTo>
                  <a:lnTo>
                    <a:pt x="212" y="71"/>
                  </a:lnTo>
                  <a:lnTo>
                    <a:pt x="215" y="81"/>
                  </a:lnTo>
                  <a:lnTo>
                    <a:pt x="219" y="92"/>
                  </a:lnTo>
                  <a:lnTo>
                    <a:pt x="219" y="102"/>
                  </a:lnTo>
                  <a:lnTo>
                    <a:pt x="221" y="113"/>
                  </a:lnTo>
                  <a:close/>
                </a:path>
              </a:pathLst>
            </a:custGeom>
            <a:solidFill>
              <a:srgbClr val="F7F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5" name="Freeform 856"/>
            <p:cNvSpPr>
              <a:spLocks noEditPoints="1"/>
            </p:cNvSpPr>
            <p:nvPr/>
          </p:nvSpPr>
          <p:spPr bwMode="auto">
            <a:xfrm>
              <a:off x="4603" y="1885"/>
              <a:ext cx="221" cy="220"/>
            </a:xfrm>
            <a:custGeom>
              <a:avLst/>
              <a:gdLst>
                <a:gd name="T0" fmla="*/ 219 w 221"/>
                <a:gd name="T1" fmla="*/ 98 h 220"/>
                <a:gd name="T2" fmla="*/ 215 w 221"/>
                <a:gd name="T3" fmla="*/ 77 h 220"/>
                <a:gd name="T4" fmla="*/ 202 w 221"/>
                <a:gd name="T5" fmla="*/ 48 h 220"/>
                <a:gd name="T6" fmla="*/ 171 w 221"/>
                <a:gd name="T7" fmla="*/ 19 h 220"/>
                <a:gd name="T8" fmla="*/ 143 w 221"/>
                <a:gd name="T9" fmla="*/ 4 h 220"/>
                <a:gd name="T10" fmla="*/ 120 w 221"/>
                <a:gd name="T11" fmla="*/ 0 h 220"/>
                <a:gd name="T12" fmla="*/ 99 w 221"/>
                <a:gd name="T13" fmla="*/ 0 h 220"/>
                <a:gd name="T14" fmla="*/ 78 w 221"/>
                <a:gd name="T15" fmla="*/ 4 h 220"/>
                <a:gd name="T16" fmla="*/ 49 w 221"/>
                <a:gd name="T17" fmla="*/ 19 h 220"/>
                <a:gd name="T18" fmla="*/ 19 w 221"/>
                <a:gd name="T19" fmla="*/ 48 h 220"/>
                <a:gd name="T20" fmla="*/ 4 w 221"/>
                <a:gd name="T21" fmla="*/ 77 h 220"/>
                <a:gd name="T22" fmla="*/ 0 w 221"/>
                <a:gd name="T23" fmla="*/ 98 h 220"/>
                <a:gd name="T24" fmla="*/ 0 w 221"/>
                <a:gd name="T25" fmla="*/ 119 h 220"/>
                <a:gd name="T26" fmla="*/ 4 w 221"/>
                <a:gd name="T27" fmla="*/ 143 h 220"/>
                <a:gd name="T28" fmla="*/ 19 w 221"/>
                <a:gd name="T29" fmla="*/ 170 h 220"/>
                <a:gd name="T30" fmla="*/ 49 w 221"/>
                <a:gd name="T31" fmla="*/ 201 h 220"/>
                <a:gd name="T32" fmla="*/ 78 w 221"/>
                <a:gd name="T33" fmla="*/ 214 h 220"/>
                <a:gd name="T34" fmla="*/ 99 w 221"/>
                <a:gd name="T35" fmla="*/ 218 h 220"/>
                <a:gd name="T36" fmla="*/ 120 w 221"/>
                <a:gd name="T37" fmla="*/ 218 h 220"/>
                <a:gd name="T38" fmla="*/ 143 w 221"/>
                <a:gd name="T39" fmla="*/ 214 h 220"/>
                <a:gd name="T40" fmla="*/ 171 w 221"/>
                <a:gd name="T41" fmla="*/ 201 h 220"/>
                <a:gd name="T42" fmla="*/ 202 w 221"/>
                <a:gd name="T43" fmla="*/ 170 h 220"/>
                <a:gd name="T44" fmla="*/ 215 w 221"/>
                <a:gd name="T45" fmla="*/ 143 h 220"/>
                <a:gd name="T46" fmla="*/ 219 w 221"/>
                <a:gd name="T47" fmla="*/ 119 h 220"/>
                <a:gd name="T48" fmla="*/ 213 w 221"/>
                <a:gd name="T49" fmla="*/ 109 h 220"/>
                <a:gd name="T50" fmla="*/ 204 w 221"/>
                <a:gd name="T51" fmla="*/ 149 h 220"/>
                <a:gd name="T52" fmla="*/ 183 w 221"/>
                <a:gd name="T53" fmla="*/ 183 h 220"/>
                <a:gd name="T54" fmla="*/ 150 w 221"/>
                <a:gd name="T55" fmla="*/ 204 h 220"/>
                <a:gd name="T56" fmla="*/ 110 w 221"/>
                <a:gd name="T57" fmla="*/ 212 h 220"/>
                <a:gd name="T58" fmla="*/ 70 w 221"/>
                <a:gd name="T59" fmla="*/ 204 h 220"/>
                <a:gd name="T60" fmla="*/ 38 w 221"/>
                <a:gd name="T61" fmla="*/ 183 h 220"/>
                <a:gd name="T62" fmla="*/ 15 w 221"/>
                <a:gd name="T63" fmla="*/ 149 h 220"/>
                <a:gd name="T64" fmla="*/ 7 w 221"/>
                <a:gd name="T65" fmla="*/ 109 h 220"/>
                <a:gd name="T66" fmla="*/ 15 w 221"/>
                <a:gd name="T67" fmla="*/ 69 h 220"/>
                <a:gd name="T68" fmla="*/ 38 w 221"/>
                <a:gd name="T69" fmla="*/ 38 h 220"/>
                <a:gd name="T70" fmla="*/ 70 w 221"/>
                <a:gd name="T71" fmla="*/ 14 h 220"/>
                <a:gd name="T72" fmla="*/ 110 w 221"/>
                <a:gd name="T73" fmla="*/ 6 h 220"/>
                <a:gd name="T74" fmla="*/ 150 w 221"/>
                <a:gd name="T75" fmla="*/ 14 h 220"/>
                <a:gd name="T76" fmla="*/ 183 w 221"/>
                <a:gd name="T77" fmla="*/ 38 h 220"/>
                <a:gd name="T78" fmla="*/ 204 w 221"/>
                <a:gd name="T79" fmla="*/ 69 h 220"/>
                <a:gd name="T80" fmla="*/ 213 w 221"/>
                <a:gd name="T81" fmla="*/ 109 h 2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21"/>
                <a:gd name="T124" fmla="*/ 0 h 220"/>
                <a:gd name="T125" fmla="*/ 221 w 221"/>
                <a:gd name="T126" fmla="*/ 220 h 2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21" h="220">
                  <a:moveTo>
                    <a:pt x="221" y="109"/>
                  </a:moveTo>
                  <a:lnTo>
                    <a:pt x="219" y="98"/>
                  </a:lnTo>
                  <a:lnTo>
                    <a:pt x="217" y="88"/>
                  </a:lnTo>
                  <a:lnTo>
                    <a:pt x="215" y="77"/>
                  </a:lnTo>
                  <a:lnTo>
                    <a:pt x="211" y="67"/>
                  </a:lnTo>
                  <a:lnTo>
                    <a:pt x="202" y="48"/>
                  </a:lnTo>
                  <a:lnTo>
                    <a:pt x="187" y="31"/>
                  </a:lnTo>
                  <a:lnTo>
                    <a:pt x="171" y="19"/>
                  </a:lnTo>
                  <a:lnTo>
                    <a:pt x="154" y="8"/>
                  </a:lnTo>
                  <a:lnTo>
                    <a:pt x="143" y="4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10" y="0"/>
                  </a:lnTo>
                  <a:lnTo>
                    <a:pt x="99" y="0"/>
                  </a:lnTo>
                  <a:lnTo>
                    <a:pt x="89" y="2"/>
                  </a:lnTo>
                  <a:lnTo>
                    <a:pt x="78" y="4"/>
                  </a:lnTo>
                  <a:lnTo>
                    <a:pt x="68" y="8"/>
                  </a:lnTo>
                  <a:lnTo>
                    <a:pt x="49" y="19"/>
                  </a:lnTo>
                  <a:lnTo>
                    <a:pt x="32" y="31"/>
                  </a:lnTo>
                  <a:lnTo>
                    <a:pt x="19" y="48"/>
                  </a:lnTo>
                  <a:lnTo>
                    <a:pt x="9" y="67"/>
                  </a:lnTo>
                  <a:lnTo>
                    <a:pt x="4" y="77"/>
                  </a:lnTo>
                  <a:lnTo>
                    <a:pt x="2" y="88"/>
                  </a:lnTo>
                  <a:lnTo>
                    <a:pt x="0" y="98"/>
                  </a:lnTo>
                  <a:lnTo>
                    <a:pt x="0" y="109"/>
                  </a:lnTo>
                  <a:lnTo>
                    <a:pt x="0" y="119"/>
                  </a:lnTo>
                  <a:lnTo>
                    <a:pt x="2" y="132"/>
                  </a:lnTo>
                  <a:lnTo>
                    <a:pt x="4" y="143"/>
                  </a:lnTo>
                  <a:lnTo>
                    <a:pt x="9" y="153"/>
                  </a:lnTo>
                  <a:lnTo>
                    <a:pt x="19" y="170"/>
                  </a:lnTo>
                  <a:lnTo>
                    <a:pt x="32" y="187"/>
                  </a:lnTo>
                  <a:lnTo>
                    <a:pt x="49" y="201"/>
                  </a:lnTo>
                  <a:lnTo>
                    <a:pt x="68" y="210"/>
                  </a:lnTo>
                  <a:lnTo>
                    <a:pt x="78" y="214"/>
                  </a:lnTo>
                  <a:lnTo>
                    <a:pt x="89" y="216"/>
                  </a:lnTo>
                  <a:lnTo>
                    <a:pt x="99" y="218"/>
                  </a:lnTo>
                  <a:lnTo>
                    <a:pt x="110" y="220"/>
                  </a:lnTo>
                  <a:lnTo>
                    <a:pt x="120" y="218"/>
                  </a:lnTo>
                  <a:lnTo>
                    <a:pt x="133" y="216"/>
                  </a:lnTo>
                  <a:lnTo>
                    <a:pt x="143" y="214"/>
                  </a:lnTo>
                  <a:lnTo>
                    <a:pt x="154" y="210"/>
                  </a:lnTo>
                  <a:lnTo>
                    <a:pt x="171" y="201"/>
                  </a:lnTo>
                  <a:lnTo>
                    <a:pt x="187" y="187"/>
                  </a:lnTo>
                  <a:lnTo>
                    <a:pt x="202" y="170"/>
                  </a:lnTo>
                  <a:lnTo>
                    <a:pt x="211" y="153"/>
                  </a:lnTo>
                  <a:lnTo>
                    <a:pt x="215" y="143"/>
                  </a:lnTo>
                  <a:lnTo>
                    <a:pt x="217" y="132"/>
                  </a:lnTo>
                  <a:lnTo>
                    <a:pt x="219" y="119"/>
                  </a:lnTo>
                  <a:lnTo>
                    <a:pt x="221" y="109"/>
                  </a:lnTo>
                  <a:close/>
                  <a:moveTo>
                    <a:pt x="213" y="109"/>
                  </a:moveTo>
                  <a:lnTo>
                    <a:pt x="211" y="130"/>
                  </a:lnTo>
                  <a:lnTo>
                    <a:pt x="204" y="149"/>
                  </a:lnTo>
                  <a:lnTo>
                    <a:pt x="196" y="166"/>
                  </a:lnTo>
                  <a:lnTo>
                    <a:pt x="183" y="183"/>
                  </a:lnTo>
                  <a:lnTo>
                    <a:pt x="166" y="195"/>
                  </a:lnTo>
                  <a:lnTo>
                    <a:pt x="150" y="204"/>
                  </a:lnTo>
                  <a:lnTo>
                    <a:pt x="131" y="210"/>
                  </a:lnTo>
                  <a:lnTo>
                    <a:pt x="110" y="212"/>
                  </a:lnTo>
                  <a:lnTo>
                    <a:pt x="89" y="210"/>
                  </a:lnTo>
                  <a:lnTo>
                    <a:pt x="70" y="204"/>
                  </a:lnTo>
                  <a:lnTo>
                    <a:pt x="53" y="195"/>
                  </a:lnTo>
                  <a:lnTo>
                    <a:pt x="38" y="183"/>
                  </a:lnTo>
                  <a:lnTo>
                    <a:pt x="25" y="166"/>
                  </a:lnTo>
                  <a:lnTo>
                    <a:pt x="15" y="149"/>
                  </a:lnTo>
                  <a:lnTo>
                    <a:pt x="9" y="130"/>
                  </a:lnTo>
                  <a:lnTo>
                    <a:pt x="7" y="109"/>
                  </a:lnTo>
                  <a:lnTo>
                    <a:pt x="9" y="88"/>
                  </a:lnTo>
                  <a:lnTo>
                    <a:pt x="15" y="69"/>
                  </a:lnTo>
                  <a:lnTo>
                    <a:pt x="25" y="52"/>
                  </a:lnTo>
                  <a:lnTo>
                    <a:pt x="38" y="38"/>
                  </a:lnTo>
                  <a:lnTo>
                    <a:pt x="53" y="25"/>
                  </a:lnTo>
                  <a:lnTo>
                    <a:pt x="70" y="14"/>
                  </a:lnTo>
                  <a:lnTo>
                    <a:pt x="89" y="8"/>
                  </a:lnTo>
                  <a:lnTo>
                    <a:pt x="110" y="6"/>
                  </a:lnTo>
                  <a:lnTo>
                    <a:pt x="131" y="8"/>
                  </a:lnTo>
                  <a:lnTo>
                    <a:pt x="150" y="14"/>
                  </a:lnTo>
                  <a:lnTo>
                    <a:pt x="166" y="25"/>
                  </a:lnTo>
                  <a:lnTo>
                    <a:pt x="183" y="38"/>
                  </a:lnTo>
                  <a:lnTo>
                    <a:pt x="196" y="52"/>
                  </a:lnTo>
                  <a:lnTo>
                    <a:pt x="204" y="69"/>
                  </a:lnTo>
                  <a:lnTo>
                    <a:pt x="211" y="88"/>
                  </a:lnTo>
                  <a:lnTo>
                    <a:pt x="213" y="109"/>
                  </a:lnTo>
                  <a:close/>
                </a:path>
              </a:pathLst>
            </a:custGeom>
            <a:solidFill>
              <a:srgbClr val="F7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6" name="Freeform 857"/>
            <p:cNvSpPr>
              <a:spLocks noEditPoints="1"/>
            </p:cNvSpPr>
            <p:nvPr/>
          </p:nvSpPr>
          <p:spPr bwMode="auto">
            <a:xfrm>
              <a:off x="4607" y="1889"/>
              <a:ext cx="213" cy="212"/>
            </a:xfrm>
            <a:custGeom>
              <a:avLst/>
              <a:gdLst>
                <a:gd name="T0" fmla="*/ 211 w 213"/>
                <a:gd name="T1" fmla="*/ 94 h 212"/>
                <a:gd name="T2" fmla="*/ 207 w 213"/>
                <a:gd name="T3" fmla="*/ 73 h 212"/>
                <a:gd name="T4" fmla="*/ 194 w 213"/>
                <a:gd name="T5" fmla="*/ 46 h 212"/>
                <a:gd name="T6" fmla="*/ 164 w 213"/>
                <a:gd name="T7" fmla="*/ 17 h 212"/>
                <a:gd name="T8" fmla="*/ 137 w 213"/>
                <a:gd name="T9" fmla="*/ 4 h 212"/>
                <a:gd name="T10" fmla="*/ 116 w 213"/>
                <a:gd name="T11" fmla="*/ 0 h 212"/>
                <a:gd name="T12" fmla="*/ 95 w 213"/>
                <a:gd name="T13" fmla="*/ 0 h 212"/>
                <a:gd name="T14" fmla="*/ 74 w 213"/>
                <a:gd name="T15" fmla="*/ 4 h 212"/>
                <a:gd name="T16" fmla="*/ 47 w 213"/>
                <a:gd name="T17" fmla="*/ 17 h 212"/>
                <a:gd name="T18" fmla="*/ 17 w 213"/>
                <a:gd name="T19" fmla="*/ 46 h 212"/>
                <a:gd name="T20" fmla="*/ 5 w 213"/>
                <a:gd name="T21" fmla="*/ 73 h 212"/>
                <a:gd name="T22" fmla="*/ 0 w 213"/>
                <a:gd name="T23" fmla="*/ 94 h 212"/>
                <a:gd name="T24" fmla="*/ 0 w 213"/>
                <a:gd name="T25" fmla="*/ 115 h 212"/>
                <a:gd name="T26" fmla="*/ 5 w 213"/>
                <a:gd name="T27" fmla="*/ 137 h 212"/>
                <a:gd name="T28" fmla="*/ 17 w 213"/>
                <a:gd name="T29" fmla="*/ 164 h 212"/>
                <a:gd name="T30" fmla="*/ 47 w 213"/>
                <a:gd name="T31" fmla="*/ 193 h 212"/>
                <a:gd name="T32" fmla="*/ 74 w 213"/>
                <a:gd name="T33" fmla="*/ 206 h 212"/>
                <a:gd name="T34" fmla="*/ 95 w 213"/>
                <a:gd name="T35" fmla="*/ 210 h 212"/>
                <a:gd name="T36" fmla="*/ 116 w 213"/>
                <a:gd name="T37" fmla="*/ 210 h 212"/>
                <a:gd name="T38" fmla="*/ 137 w 213"/>
                <a:gd name="T39" fmla="*/ 206 h 212"/>
                <a:gd name="T40" fmla="*/ 164 w 213"/>
                <a:gd name="T41" fmla="*/ 193 h 212"/>
                <a:gd name="T42" fmla="*/ 194 w 213"/>
                <a:gd name="T43" fmla="*/ 164 h 212"/>
                <a:gd name="T44" fmla="*/ 207 w 213"/>
                <a:gd name="T45" fmla="*/ 137 h 212"/>
                <a:gd name="T46" fmla="*/ 211 w 213"/>
                <a:gd name="T47" fmla="*/ 115 h 212"/>
                <a:gd name="T48" fmla="*/ 204 w 213"/>
                <a:gd name="T49" fmla="*/ 105 h 212"/>
                <a:gd name="T50" fmla="*/ 196 w 213"/>
                <a:gd name="T51" fmla="*/ 143 h 212"/>
                <a:gd name="T52" fmla="*/ 175 w 213"/>
                <a:gd name="T53" fmla="*/ 174 h 212"/>
                <a:gd name="T54" fmla="*/ 143 w 213"/>
                <a:gd name="T55" fmla="*/ 195 h 212"/>
                <a:gd name="T56" fmla="*/ 106 w 213"/>
                <a:gd name="T57" fmla="*/ 204 h 212"/>
                <a:gd name="T58" fmla="*/ 68 w 213"/>
                <a:gd name="T59" fmla="*/ 195 h 212"/>
                <a:gd name="T60" fmla="*/ 36 w 213"/>
                <a:gd name="T61" fmla="*/ 174 h 212"/>
                <a:gd name="T62" fmla="*/ 15 w 213"/>
                <a:gd name="T63" fmla="*/ 143 h 212"/>
                <a:gd name="T64" fmla="*/ 7 w 213"/>
                <a:gd name="T65" fmla="*/ 105 h 212"/>
                <a:gd name="T66" fmla="*/ 15 w 213"/>
                <a:gd name="T67" fmla="*/ 67 h 212"/>
                <a:gd name="T68" fmla="*/ 36 w 213"/>
                <a:gd name="T69" fmla="*/ 36 h 212"/>
                <a:gd name="T70" fmla="*/ 68 w 213"/>
                <a:gd name="T71" fmla="*/ 15 h 212"/>
                <a:gd name="T72" fmla="*/ 106 w 213"/>
                <a:gd name="T73" fmla="*/ 6 h 212"/>
                <a:gd name="T74" fmla="*/ 143 w 213"/>
                <a:gd name="T75" fmla="*/ 15 h 212"/>
                <a:gd name="T76" fmla="*/ 175 w 213"/>
                <a:gd name="T77" fmla="*/ 36 h 212"/>
                <a:gd name="T78" fmla="*/ 196 w 213"/>
                <a:gd name="T79" fmla="*/ 67 h 212"/>
                <a:gd name="T80" fmla="*/ 204 w 213"/>
                <a:gd name="T81" fmla="*/ 105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3"/>
                <a:gd name="T124" fmla="*/ 0 h 212"/>
                <a:gd name="T125" fmla="*/ 213 w 213"/>
                <a:gd name="T126" fmla="*/ 212 h 2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3" h="212">
                  <a:moveTo>
                    <a:pt x="213" y="105"/>
                  </a:moveTo>
                  <a:lnTo>
                    <a:pt x="211" y="94"/>
                  </a:lnTo>
                  <a:lnTo>
                    <a:pt x="211" y="84"/>
                  </a:lnTo>
                  <a:lnTo>
                    <a:pt x="207" y="73"/>
                  </a:lnTo>
                  <a:lnTo>
                    <a:pt x="204" y="63"/>
                  </a:lnTo>
                  <a:lnTo>
                    <a:pt x="194" y="46"/>
                  </a:lnTo>
                  <a:lnTo>
                    <a:pt x="181" y="29"/>
                  </a:lnTo>
                  <a:lnTo>
                    <a:pt x="164" y="17"/>
                  </a:lnTo>
                  <a:lnTo>
                    <a:pt x="148" y="6"/>
                  </a:lnTo>
                  <a:lnTo>
                    <a:pt x="137" y="4"/>
                  </a:lnTo>
                  <a:lnTo>
                    <a:pt x="127" y="2"/>
                  </a:lnTo>
                  <a:lnTo>
                    <a:pt x="116" y="0"/>
                  </a:lnTo>
                  <a:lnTo>
                    <a:pt x="106" y="0"/>
                  </a:lnTo>
                  <a:lnTo>
                    <a:pt x="95" y="0"/>
                  </a:lnTo>
                  <a:lnTo>
                    <a:pt x="85" y="2"/>
                  </a:lnTo>
                  <a:lnTo>
                    <a:pt x="74" y="4"/>
                  </a:lnTo>
                  <a:lnTo>
                    <a:pt x="64" y="6"/>
                  </a:lnTo>
                  <a:lnTo>
                    <a:pt x="47" y="17"/>
                  </a:lnTo>
                  <a:lnTo>
                    <a:pt x="30" y="29"/>
                  </a:lnTo>
                  <a:lnTo>
                    <a:pt x="17" y="46"/>
                  </a:lnTo>
                  <a:lnTo>
                    <a:pt x="9" y="63"/>
                  </a:lnTo>
                  <a:lnTo>
                    <a:pt x="5" y="73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5" y="137"/>
                  </a:lnTo>
                  <a:lnTo>
                    <a:pt x="9" y="147"/>
                  </a:lnTo>
                  <a:lnTo>
                    <a:pt x="17" y="164"/>
                  </a:lnTo>
                  <a:lnTo>
                    <a:pt x="30" y="181"/>
                  </a:lnTo>
                  <a:lnTo>
                    <a:pt x="47" y="193"/>
                  </a:lnTo>
                  <a:lnTo>
                    <a:pt x="64" y="204"/>
                  </a:lnTo>
                  <a:lnTo>
                    <a:pt x="74" y="206"/>
                  </a:lnTo>
                  <a:lnTo>
                    <a:pt x="85" y="210"/>
                  </a:lnTo>
                  <a:lnTo>
                    <a:pt x="95" y="210"/>
                  </a:lnTo>
                  <a:lnTo>
                    <a:pt x="106" y="212"/>
                  </a:lnTo>
                  <a:lnTo>
                    <a:pt x="116" y="210"/>
                  </a:lnTo>
                  <a:lnTo>
                    <a:pt x="127" y="210"/>
                  </a:lnTo>
                  <a:lnTo>
                    <a:pt x="137" y="206"/>
                  </a:lnTo>
                  <a:lnTo>
                    <a:pt x="148" y="204"/>
                  </a:lnTo>
                  <a:lnTo>
                    <a:pt x="164" y="193"/>
                  </a:lnTo>
                  <a:lnTo>
                    <a:pt x="181" y="181"/>
                  </a:lnTo>
                  <a:lnTo>
                    <a:pt x="194" y="164"/>
                  </a:lnTo>
                  <a:lnTo>
                    <a:pt x="204" y="147"/>
                  </a:lnTo>
                  <a:lnTo>
                    <a:pt x="207" y="137"/>
                  </a:lnTo>
                  <a:lnTo>
                    <a:pt x="211" y="126"/>
                  </a:lnTo>
                  <a:lnTo>
                    <a:pt x="211" y="115"/>
                  </a:lnTo>
                  <a:lnTo>
                    <a:pt x="213" y="105"/>
                  </a:lnTo>
                  <a:close/>
                  <a:moveTo>
                    <a:pt x="204" y="105"/>
                  </a:moveTo>
                  <a:lnTo>
                    <a:pt x="202" y="126"/>
                  </a:lnTo>
                  <a:lnTo>
                    <a:pt x="196" y="143"/>
                  </a:lnTo>
                  <a:lnTo>
                    <a:pt x="188" y="160"/>
                  </a:lnTo>
                  <a:lnTo>
                    <a:pt x="175" y="174"/>
                  </a:lnTo>
                  <a:lnTo>
                    <a:pt x="160" y="187"/>
                  </a:lnTo>
                  <a:lnTo>
                    <a:pt x="143" y="195"/>
                  </a:lnTo>
                  <a:lnTo>
                    <a:pt x="127" y="202"/>
                  </a:lnTo>
                  <a:lnTo>
                    <a:pt x="106" y="204"/>
                  </a:lnTo>
                  <a:lnTo>
                    <a:pt x="87" y="202"/>
                  </a:lnTo>
                  <a:lnTo>
                    <a:pt x="68" y="195"/>
                  </a:lnTo>
                  <a:lnTo>
                    <a:pt x="51" y="187"/>
                  </a:lnTo>
                  <a:lnTo>
                    <a:pt x="36" y="174"/>
                  </a:lnTo>
                  <a:lnTo>
                    <a:pt x="24" y="160"/>
                  </a:lnTo>
                  <a:lnTo>
                    <a:pt x="15" y="143"/>
                  </a:lnTo>
                  <a:lnTo>
                    <a:pt x="9" y="126"/>
                  </a:lnTo>
                  <a:lnTo>
                    <a:pt x="7" y="105"/>
                  </a:lnTo>
                  <a:lnTo>
                    <a:pt x="9" y="86"/>
                  </a:lnTo>
                  <a:lnTo>
                    <a:pt x="15" y="67"/>
                  </a:lnTo>
                  <a:lnTo>
                    <a:pt x="24" y="50"/>
                  </a:lnTo>
                  <a:lnTo>
                    <a:pt x="36" y="36"/>
                  </a:lnTo>
                  <a:lnTo>
                    <a:pt x="51" y="23"/>
                  </a:lnTo>
                  <a:lnTo>
                    <a:pt x="68" y="15"/>
                  </a:lnTo>
                  <a:lnTo>
                    <a:pt x="87" y="8"/>
                  </a:lnTo>
                  <a:lnTo>
                    <a:pt x="106" y="6"/>
                  </a:lnTo>
                  <a:lnTo>
                    <a:pt x="127" y="8"/>
                  </a:lnTo>
                  <a:lnTo>
                    <a:pt x="143" y="15"/>
                  </a:lnTo>
                  <a:lnTo>
                    <a:pt x="160" y="23"/>
                  </a:lnTo>
                  <a:lnTo>
                    <a:pt x="175" y="36"/>
                  </a:lnTo>
                  <a:lnTo>
                    <a:pt x="188" y="50"/>
                  </a:lnTo>
                  <a:lnTo>
                    <a:pt x="196" y="67"/>
                  </a:lnTo>
                  <a:lnTo>
                    <a:pt x="202" y="86"/>
                  </a:lnTo>
                  <a:lnTo>
                    <a:pt x="204" y="105"/>
                  </a:lnTo>
                  <a:close/>
                </a:path>
              </a:pathLst>
            </a:custGeom>
            <a:solidFill>
              <a:srgbClr val="F8F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7" name="Freeform 858"/>
            <p:cNvSpPr>
              <a:spLocks noEditPoints="1"/>
            </p:cNvSpPr>
            <p:nvPr/>
          </p:nvSpPr>
          <p:spPr bwMode="auto">
            <a:xfrm>
              <a:off x="4610" y="1891"/>
              <a:ext cx="206" cy="206"/>
            </a:xfrm>
            <a:custGeom>
              <a:avLst/>
              <a:gdLst>
                <a:gd name="T0" fmla="*/ 204 w 206"/>
                <a:gd name="T1" fmla="*/ 82 h 206"/>
                <a:gd name="T2" fmla="*/ 189 w 206"/>
                <a:gd name="T3" fmla="*/ 46 h 206"/>
                <a:gd name="T4" fmla="*/ 159 w 206"/>
                <a:gd name="T5" fmla="*/ 19 h 206"/>
                <a:gd name="T6" fmla="*/ 124 w 206"/>
                <a:gd name="T7" fmla="*/ 2 h 206"/>
                <a:gd name="T8" fmla="*/ 82 w 206"/>
                <a:gd name="T9" fmla="*/ 2 h 206"/>
                <a:gd name="T10" fmla="*/ 46 w 206"/>
                <a:gd name="T11" fmla="*/ 19 h 206"/>
                <a:gd name="T12" fmla="*/ 18 w 206"/>
                <a:gd name="T13" fmla="*/ 46 h 206"/>
                <a:gd name="T14" fmla="*/ 2 w 206"/>
                <a:gd name="T15" fmla="*/ 82 h 206"/>
                <a:gd name="T16" fmla="*/ 2 w 206"/>
                <a:gd name="T17" fmla="*/ 124 h 206"/>
                <a:gd name="T18" fmla="*/ 18 w 206"/>
                <a:gd name="T19" fmla="*/ 160 h 206"/>
                <a:gd name="T20" fmla="*/ 46 w 206"/>
                <a:gd name="T21" fmla="*/ 189 h 206"/>
                <a:gd name="T22" fmla="*/ 82 w 206"/>
                <a:gd name="T23" fmla="*/ 204 h 206"/>
                <a:gd name="T24" fmla="*/ 124 w 206"/>
                <a:gd name="T25" fmla="*/ 204 h 206"/>
                <a:gd name="T26" fmla="*/ 159 w 206"/>
                <a:gd name="T27" fmla="*/ 189 h 206"/>
                <a:gd name="T28" fmla="*/ 189 w 206"/>
                <a:gd name="T29" fmla="*/ 160 h 206"/>
                <a:gd name="T30" fmla="*/ 204 w 206"/>
                <a:gd name="T31" fmla="*/ 124 h 206"/>
                <a:gd name="T32" fmla="*/ 197 w 206"/>
                <a:gd name="T33" fmla="*/ 103 h 206"/>
                <a:gd name="T34" fmla="*/ 191 w 206"/>
                <a:gd name="T35" fmla="*/ 141 h 206"/>
                <a:gd name="T36" fmla="*/ 170 w 206"/>
                <a:gd name="T37" fmla="*/ 170 h 206"/>
                <a:gd name="T38" fmla="*/ 140 w 206"/>
                <a:gd name="T39" fmla="*/ 191 h 206"/>
                <a:gd name="T40" fmla="*/ 103 w 206"/>
                <a:gd name="T41" fmla="*/ 198 h 206"/>
                <a:gd name="T42" fmla="*/ 67 w 206"/>
                <a:gd name="T43" fmla="*/ 191 h 206"/>
                <a:gd name="T44" fmla="*/ 35 w 206"/>
                <a:gd name="T45" fmla="*/ 170 h 206"/>
                <a:gd name="T46" fmla="*/ 16 w 206"/>
                <a:gd name="T47" fmla="*/ 141 h 206"/>
                <a:gd name="T48" fmla="*/ 8 w 206"/>
                <a:gd name="T49" fmla="*/ 103 h 206"/>
                <a:gd name="T50" fmla="*/ 16 w 206"/>
                <a:gd name="T51" fmla="*/ 67 h 206"/>
                <a:gd name="T52" fmla="*/ 35 w 206"/>
                <a:gd name="T53" fmla="*/ 36 h 206"/>
                <a:gd name="T54" fmla="*/ 67 w 206"/>
                <a:gd name="T55" fmla="*/ 15 h 206"/>
                <a:gd name="T56" fmla="*/ 103 w 206"/>
                <a:gd name="T57" fmla="*/ 8 h 206"/>
                <a:gd name="T58" fmla="*/ 140 w 206"/>
                <a:gd name="T59" fmla="*/ 15 h 206"/>
                <a:gd name="T60" fmla="*/ 170 w 206"/>
                <a:gd name="T61" fmla="*/ 36 h 206"/>
                <a:gd name="T62" fmla="*/ 191 w 206"/>
                <a:gd name="T63" fmla="*/ 67 h 206"/>
                <a:gd name="T64" fmla="*/ 197 w 206"/>
                <a:gd name="T65" fmla="*/ 103 h 2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6"/>
                <a:gd name="T100" fmla="*/ 0 h 206"/>
                <a:gd name="T101" fmla="*/ 206 w 206"/>
                <a:gd name="T102" fmla="*/ 206 h 2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6" h="206">
                  <a:moveTo>
                    <a:pt x="206" y="103"/>
                  </a:moveTo>
                  <a:lnTo>
                    <a:pt x="204" y="82"/>
                  </a:lnTo>
                  <a:lnTo>
                    <a:pt x="197" y="63"/>
                  </a:lnTo>
                  <a:lnTo>
                    <a:pt x="189" y="46"/>
                  </a:lnTo>
                  <a:lnTo>
                    <a:pt x="176" y="32"/>
                  </a:lnTo>
                  <a:lnTo>
                    <a:pt x="159" y="19"/>
                  </a:lnTo>
                  <a:lnTo>
                    <a:pt x="143" y="8"/>
                  </a:lnTo>
                  <a:lnTo>
                    <a:pt x="124" y="2"/>
                  </a:lnTo>
                  <a:lnTo>
                    <a:pt x="103" y="0"/>
                  </a:lnTo>
                  <a:lnTo>
                    <a:pt x="82" y="2"/>
                  </a:lnTo>
                  <a:lnTo>
                    <a:pt x="63" y="8"/>
                  </a:lnTo>
                  <a:lnTo>
                    <a:pt x="46" y="19"/>
                  </a:lnTo>
                  <a:lnTo>
                    <a:pt x="31" y="32"/>
                  </a:lnTo>
                  <a:lnTo>
                    <a:pt x="18" y="46"/>
                  </a:lnTo>
                  <a:lnTo>
                    <a:pt x="8" y="63"/>
                  </a:lnTo>
                  <a:lnTo>
                    <a:pt x="2" y="82"/>
                  </a:lnTo>
                  <a:lnTo>
                    <a:pt x="0" y="103"/>
                  </a:lnTo>
                  <a:lnTo>
                    <a:pt x="2" y="124"/>
                  </a:lnTo>
                  <a:lnTo>
                    <a:pt x="8" y="143"/>
                  </a:lnTo>
                  <a:lnTo>
                    <a:pt x="18" y="160"/>
                  </a:lnTo>
                  <a:lnTo>
                    <a:pt x="31" y="177"/>
                  </a:lnTo>
                  <a:lnTo>
                    <a:pt x="46" y="189"/>
                  </a:lnTo>
                  <a:lnTo>
                    <a:pt x="63" y="198"/>
                  </a:lnTo>
                  <a:lnTo>
                    <a:pt x="82" y="204"/>
                  </a:lnTo>
                  <a:lnTo>
                    <a:pt x="103" y="206"/>
                  </a:lnTo>
                  <a:lnTo>
                    <a:pt x="124" y="204"/>
                  </a:lnTo>
                  <a:lnTo>
                    <a:pt x="143" y="198"/>
                  </a:lnTo>
                  <a:lnTo>
                    <a:pt x="159" y="189"/>
                  </a:lnTo>
                  <a:lnTo>
                    <a:pt x="176" y="177"/>
                  </a:lnTo>
                  <a:lnTo>
                    <a:pt x="189" y="160"/>
                  </a:lnTo>
                  <a:lnTo>
                    <a:pt x="197" y="143"/>
                  </a:lnTo>
                  <a:lnTo>
                    <a:pt x="204" y="124"/>
                  </a:lnTo>
                  <a:lnTo>
                    <a:pt x="206" y="103"/>
                  </a:lnTo>
                  <a:close/>
                  <a:moveTo>
                    <a:pt x="197" y="103"/>
                  </a:moveTo>
                  <a:lnTo>
                    <a:pt x="195" y="122"/>
                  </a:lnTo>
                  <a:lnTo>
                    <a:pt x="191" y="141"/>
                  </a:lnTo>
                  <a:lnTo>
                    <a:pt x="183" y="156"/>
                  </a:lnTo>
                  <a:lnTo>
                    <a:pt x="170" y="170"/>
                  </a:lnTo>
                  <a:lnTo>
                    <a:pt x="155" y="183"/>
                  </a:lnTo>
                  <a:lnTo>
                    <a:pt x="140" y="191"/>
                  </a:lnTo>
                  <a:lnTo>
                    <a:pt x="122" y="195"/>
                  </a:lnTo>
                  <a:lnTo>
                    <a:pt x="103" y="198"/>
                  </a:lnTo>
                  <a:lnTo>
                    <a:pt x="84" y="195"/>
                  </a:lnTo>
                  <a:lnTo>
                    <a:pt x="67" y="191"/>
                  </a:lnTo>
                  <a:lnTo>
                    <a:pt x="50" y="183"/>
                  </a:lnTo>
                  <a:lnTo>
                    <a:pt x="35" y="170"/>
                  </a:lnTo>
                  <a:lnTo>
                    <a:pt x="25" y="156"/>
                  </a:lnTo>
                  <a:lnTo>
                    <a:pt x="16" y="141"/>
                  </a:lnTo>
                  <a:lnTo>
                    <a:pt x="10" y="122"/>
                  </a:lnTo>
                  <a:lnTo>
                    <a:pt x="8" y="103"/>
                  </a:lnTo>
                  <a:lnTo>
                    <a:pt x="10" y="84"/>
                  </a:lnTo>
                  <a:lnTo>
                    <a:pt x="16" y="67"/>
                  </a:lnTo>
                  <a:lnTo>
                    <a:pt x="25" y="50"/>
                  </a:lnTo>
                  <a:lnTo>
                    <a:pt x="35" y="36"/>
                  </a:lnTo>
                  <a:lnTo>
                    <a:pt x="50" y="25"/>
                  </a:lnTo>
                  <a:lnTo>
                    <a:pt x="67" y="15"/>
                  </a:lnTo>
                  <a:lnTo>
                    <a:pt x="84" y="11"/>
                  </a:lnTo>
                  <a:lnTo>
                    <a:pt x="103" y="8"/>
                  </a:lnTo>
                  <a:lnTo>
                    <a:pt x="122" y="11"/>
                  </a:lnTo>
                  <a:lnTo>
                    <a:pt x="140" y="15"/>
                  </a:lnTo>
                  <a:lnTo>
                    <a:pt x="155" y="25"/>
                  </a:lnTo>
                  <a:lnTo>
                    <a:pt x="170" y="36"/>
                  </a:lnTo>
                  <a:lnTo>
                    <a:pt x="183" y="50"/>
                  </a:lnTo>
                  <a:lnTo>
                    <a:pt x="191" y="67"/>
                  </a:lnTo>
                  <a:lnTo>
                    <a:pt x="195" y="84"/>
                  </a:lnTo>
                  <a:lnTo>
                    <a:pt x="197" y="103"/>
                  </a:lnTo>
                  <a:close/>
                </a:path>
              </a:pathLst>
            </a:custGeom>
            <a:solidFill>
              <a:srgbClr val="F8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8" name="Freeform 859"/>
            <p:cNvSpPr>
              <a:spLocks noEditPoints="1"/>
            </p:cNvSpPr>
            <p:nvPr/>
          </p:nvSpPr>
          <p:spPr bwMode="auto">
            <a:xfrm>
              <a:off x="4614" y="1895"/>
              <a:ext cx="197" cy="198"/>
            </a:xfrm>
            <a:custGeom>
              <a:avLst/>
              <a:gdLst>
                <a:gd name="T0" fmla="*/ 195 w 197"/>
                <a:gd name="T1" fmla="*/ 80 h 198"/>
                <a:gd name="T2" fmla="*/ 181 w 197"/>
                <a:gd name="T3" fmla="*/ 44 h 198"/>
                <a:gd name="T4" fmla="*/ 153 w 197"/>
                <a:gd name="T5" fmla="*/ 17 h 198"/>
                <a:gd name="T6" fmla="*/ 120 w 197"/>
                <a:gd name="T7" fmla="*/ 2 h 198"/>
                <a:gd name="T8" fmla="*/ 80 w 197"/>
                <a:gd name="T9" fmla="*/ 2 h 198"/>
                <a:gd name="T10" fmla="*/ 44 w 197"/>
                <a:gd name="T11" fmla="*/ 17 h 198"/>
                <a:gd name="T12" fmla="*/ 17 w 197"/>
                <a:gd name="T13" fmla="*/ 44 h 198"/>
                <a:gd name="T14" fmla="*/ 2 w 197"/>
                <a:gd name="T15" fmla="*/ 80 h 198"/>
                <a:gd name="T16" fmla="*/ 2 w 197"/>
                <a:gd name="T17" fmla="*/ 120 h 198"/>
                <a:gd name="T18" fmla="*/ 17 w 197"/>
                <a:gd name="T19" fmla="*/ 154 h 198"/>
                <a:gd name="T20" fmla="*/ 44 w 197"/>
                <a:gd name="T21" fmla="*/ 181 h 198"/>
                <a:gd name="T22" fmla="*/ 80 w 197"/>
                <a:gd name="T23" fmla="*/ 196 h 198"/>
                <a:gd name="T24" fmla="*/ 120 w 197"/>
                <a:gd name="T25" fmla="*/ 196 h 198"/>
                <a:gd name="T26" fmla="*/ 153 w 197"/>
                <a:gd name="T27" fmla="*/ 181 h 198"/>
                <a:gd name="T28" fmla="*/ 181 w 197"/>
                <a:gd name="T29" fmla="*/ 154 h 198"/>
                <a:gd name="T30" fmla="*/ 195 w 197"/>
                <a:gd name="T31" fmla="*/ 120 h 198"/>
                <a:gd name="T32" fmla="*/ 191 w 197"/>
                <a:gd name="T33" fmla="*/ 99 h 198"/>
                <a:gd name="T34" fmla="*/ 183 w 197"/>
                <a:gd name="T35" fmla="*/ 135 h 198"/>
                <a:gd name="T36" fmla="*/ 164 w 197"/>
                <a:gd name="T37" fmla="*/ 164 h 198"/>
                <a:gd name="T38" fmla="*/ 134 w 197"/>
                <a:gd name="T39" fmla="*/ 183 h 198"/>
                <a:gd name="T40" fmla="*/ 99 w 197"/>
                <a:gd name="T41" fmla="*/ 189 h 198"/>
                <a:gd name="T42" fmla="*/ 63 w 197"/>
                <a:gd name="T43" fmla="*/ 183 h 198"/>
                <a:gd name="T44" fmla="*/ 33 w 197"/>
                <a:gd name="T45" fmla="*/ 164 h 198"/>
                <a:gd name="T46" fmla="*/ 14 w 197"/>
                <a:gd name="T47" fmla="*/ 135 h 198"/>
                <a:gd name="T48" fmla="*/ 8 w 197"/>
                <a:gd name="T49" fmla="*/ 99 h 198"/>
                <a:gd name="T50" fmla="*/ 14 w 197"/>
                <a:gd name="T51" fmla="*/ 63 h 198"/>
                <a:gd name="T52" fmla="*/ 33 w 197"/>
                <a:gd name="T53" fmla="*/ 34 h 198"/>
                <a:gd name="T54" fmla="*/ 63 w 197"/>
                <a:gd name="T55" fmla="*/ 15 h 198"/>
                <a:gd name="T56" fmla="*/ 99 w 197"/>
                <a:gd name="T57" fmla="*/ 9 h 198"/>
                <a:gd name="T58" fmla="*/ 134 w 197"/>
                <a:gd name="T59" fmla="*/ 15 h 198"/>
                <a:gd name="T60" fmla="*/ 164 w 197"/>
                <a:gd name="T61" fmla="*/ 34 h 198"/>
                <a:gd name="T62" fmla="*/ 183 w 197"/>
                <a:gd name="T63" fmla="*/ 63 h 198"/>
                <a:gd name="T64" fmla="*/ 191 w 197"/>
                <a:gd name="T65" fmla="*/ 99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98"/>
                <a:gd name="T101" fmla="*/ 197 w 197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98">
                  <a:moveTo>
                    <a:pt x="197" y="99"/>
                  </a:moveTo>
                  <a:lnTo>
                    <a:pt x="195" y="80"/>
                  </a:lnTo>
                  <a:lnTo>
                    <a:pt x="189" y="61"/>
                  </a:lnTo>
                  <a:lnTo>
                    <a:pt x="181" y="44"/>
                  </a:lnTo>
                  <a:lnTo>
                    <a:pt x="168" y="30"/>
                  </a:lnTo>
                  <a:lnTo>
                    <a:pt x="153" y="17"/>
                  </a:lnTo>
                  <a:lnTo>
                    <a:pt x="136" y="9"/>
                  </a:lnTo>
                  <a:lnTo>
                    <a:pt x="120" y="2"/>
                  </a:lnTo>
                  <a:lnTo>
                    <a:pt x="99" y="0"/>
                  </a:lnTo>
                  <a:lnTo>
                    <a:pt x="80" y="2"/>
                  </a:lnTo>
                  <a:lnTo>
                    <a:pt x="61" y="9"/>
                  </a:lnTo>
                  <a:lnTo>
                    <a:pt x="44" y="17"/>
                  </a:lnTo>
                  <a:lnTo>
                    <a:pt x="29" y="30"/>
                  </a:lnTo>
                  <a:lnTo>
                    <a:pt x="17" y="44"/>
                  </a:lnTo>
                  <a:lnTo>
                    <a:pt x="8" y="61"/>
                  </a:lnTo>
                  <a:lnTo>
                    <a:pt x="2" y="80"/>
                  </a:lnTo>
                  <a:lnTo>
                    <a:pt x="0" y="99"/>
                  </a:lnTo>
                  <a:lnTo>
                    <a:pt x="2" y="120"/>
                  </a:lnTo>
                  <a:lnTo>
                    <a:pt x="8" y="137"/>
                  </a:lnTo>
                  <a:lnTo>
                    <a:pt x="17" y="154"/>
                  </a:lnTo>
                  <a:lnTo>
                    <a:pt x="29" y="168"/>
                  </a:lnTo>
                  <a:lnTo>
                    <a:pt x="44" y="181"/>
                  </a:lnTo>
                  <a:lnTo>
                    <a:pt x="61" y="189"/>
                  </a:lnTo>
                  <a:lnTo>
                    <a:pt x="80" y="196"/>
                  </a:lnTo>
                  <a:lnTo>
                    <a:pt x="99" y="198"/>
                  </a:lnTo>
                  <a:lnTo>
                    <a:pt x="120" y="196"/>
                  </a:lnTo>
                  <a:lnTo>
                    <a:pt x="136" y="189"/>
                  </a:lnTo>
                  <a:lnTo>
                    <a:pt x="153" y="181"/>
                  </a:lnTo>
                  <a:lnTo>
                    <a:pt x="168" y="168"/>
                  </a:lnTo>
                  <a:lnTo>
                    <a:pt x="181" y="154"/>
                  </a:lnTo>
                  <a:lnTo>
                    <a:pt x="189" y="137"/>
                  </a:lnTo>
                  <a:lnTo>
                    <a:pt x="195" y="120"/>
                  </a:lnTo>
                  <a:lnTo>
                    <a:pt x="197" y="99"/>
                  </a:lnTo>
                  <a:close/>
                  <a:moveTo>
                    <a:pt x="191" y="99"/>
                  </a:moveTo>
                  <a:lnTo>
                    <a:pt x="189" y="118"/>
                  </a:lnTo>
                  <a:lnTo>
                    <a:pt x="183" y="135"/>
                  </a:lnTo>
                  <a:lnTo>
                    <a:pt x="174" y="149"/>
                  </a:lnTo>
                  <a:lnTo>
                    <a:pt x="164" y="164"/>
                  </a:lnTo>
                  <a:lnTo>
                    <a:pt x="149" y="175"/>
                  </a:lnTo>
                  <a:lnTo>
                    <a:pt x="134" y="183"/>
                  </a:lnTo>
                  <a:lnTo>
                    <a:pt x="118" y="189"/>
                  </a:lnTo>
                  <a:lnTo>
                    <a:pt x="99" y="189"/>
                  </a:lnTo>
                  <a:lnTo>
                    <a:pt x="80" y="189"/>
                  </a:lnTo>
                  <a:lnTo>
                    <a:pt x="63" y="183"/>
                  </a:lnTo>
                  <a:lnTo>
                    <a:pt x="48" y="175"/>
                  </a:lnTo>
                  <a:lnTo>
                    <a:pt x="33" y="164"/>
                  </a:lnTo>
                  <a:lnTo>
                    <a:pt x="23" y="149"/>
                  </a:lnTo>
                  <a:lnTo>
                    <a:pt x="14" y="135"/>
                  </a:lnTo>
                  <a:lnTo>
                    <a:pt x="10" y="118"/>
                  </a:lnTo>
                  <a:lnTo>
                    <a:pt x="8" y="99"/>
                  </a:lnTo>
                  <a:lnTo>
                    <a:pt x="10" y="80"/>
                  </a:lnTo>
                  <a:lnTo>
                    <a:pt x="14" y="63"/>
                  </a:lnTo>
                  <a:lnTo>
                    <a:pt x="23" y="49"/>
                  </a:lnTo>
                  <a:lnTo>
                    <a:pt x="33" y="34"/>
                  </a:lnTo>
                  <a:lnTo>
                    <a:pt x="48" y="23"/>
                  </a:lnTo>
                  <a:lnTo>
                    <a:pt x="63" y="15"/>
                  </a:lnTo>
                  <a:lnTo>
                    <a:pt x="80" y="11"/>
                  </a:lnTo>
                  <a:lnTo>
                    <a:pt x="99" y="9"/>
                  </a:lnTo>
                  <a:lnTo>
                    <a:pt x="118" y="11"/>
                  </a:lnTo>
                  <a:lnTo>
                    <a:pt x="134" y="15"/>
                  </a:lnTo>
                  <a:lnTo>
                    <a:pt x="149" y="23"/>
                  </a:lnTo>
                  <a:lnTo>
                    <a:pt x="164" y="34"/>
                  </a:lnTo>
                  <a:lnTo>
                    <a:pt x="174" y="49"/>
                  </a:lnTo>
                  <a:lnTo>
                    <a:pt x="183" y="63"/>
                  </a:lnTo>
                  <a:lnTo>
                    <a:pt x="189" y="80"/>
                  </a:lnTo>
                  <a:lnTo>
                    <a:pt x="191" y="99"/>
                  </a:lnTo>
                  <a:close/>
                </a:path>
              </a:pathLst>
            </a:custGeom>
            <a:solidFill>
              <a:srgbClr val="F9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99" name="Freeform 860"/>
            <p:cNvSpPr>
              <a:spLocks noEditPoints="1"/>
            </p:cNvSpPr>
            <p:nvPr/>
          </p:nvSpPr>
          <p:spPr bwMode="auto">
            <a:xfrm>
              <a:off x="4618" y="1899"/>
              <a:ext cx="189" cy="190"/>
            </a:xfrm>
            <a:custGeom>
              <a:avLst/>
              <a:gdLst>
                <a:gd name="T0" fmla="*/ 187 w 189"/>
                <a:gd name="T1" fmla="*/ 76 h 190"/>
                <a:gd name="T2" fmla="*/ 175 w 189"/>
                <a:gd name="T3" fmla="*/ 42 h 190"/>
                <a:gd name="T4" fmla="*/ 147 w 189"/>
                <a:gd name="T5" fmla="*/ 17 h 190"/>
                <a:gd name="T6" fmla="*/ 114 w 189"/>
                <a:gd name="T7" fmla="*/ 3 h 190"/>
                <a:gd name="T8" fmla="*/ 76 w 189"/>
                <a:gd name="T9" fmla="*/ 3 h 190"/>
                <a:gd name="T10" fmla="*/ 42 w 189"/>
                <a:gd name="T11" fmla="*/ 17 h 190"/>
                <a:gd name="T12" fmla="*/ 17 w 189"/>
                <a:gd name="T13" fmla="*/ 42 h 190"/>
                <a:gd name="T14" fmla="*/ 2 w 189"/>
                <a:gd name="T15" fmla="*/ 76 h 190"/>
                <a:gd name="T16" fmla="*/ 2 w 189"/>
                <a:gd name="T17" fmla="*/ 114 h 190"/>
                <a:gd name="T18" fmla="*/ 17 w 189"/>
                <a:gd name="T19" fmla="*/ 148 h 190"/>
                <a:gd name="T20" fmla="*/ 42 w 189"/>
                <a:gd name="T21" fmla="*/ 175 h 190"/>
                <a:gd name="T22" fmla="*/ 76 w 189"/>
                <a:gd name="T23" fmla="*/ 187 h 190"/>
                <a:gd name="T24" fmla="*/ 114 w 189"/>
                <a:gd name="T25" fmla="*/ 187 h 190"/>
                <a:gd name="T26" fmla="*/ 147 w 189"/>
                <a:gd name="T27" fmla="*/ 175 h 190"/>
                <a:gd name="T28" fmla="*/ 175 w 189"/>
                <a:gd name="T29" fmla="*/ 148 h 190"/>
                <a:gd name="T30" fmla="*/ 187 w 189"/>
                <a:gd name="T31" fmla="*/ 114 h 190"/>
                <a:gd name="T32" fmla="*/ 183 w 189"/>
                <a:gd name="T33" fmla="*/ 95 h 190"/>
                <a:gd name="T34" fmla="*/ 175 w 189"/>
                <a:gd name="T35" fmla="*/ 129 h 190"/>
                <a:gd name="T36" fmla="*/ 158 w 189"/>
                <a:gd name="T37" fmla="*/ 156 h 190"/>
                <a:gd name="T38" fmla="*/ 128 w 189"/>
                <a:gd name="T39" fmla="*/ 175 h 190"/>
                <a:gd name="T40" fmla="*/ 95 w 189"/>
                <a:gd name="T41" fmla="*/ 183 h 190"/>
                <a:gd name="T42" fmla="*/ 61 w 189"/>
                <a:gd name="T43" fmla="*/ 175 h 190"/>
                <a:gd name="T44" fmla="*/ 34 w 189"/>
                <a:gd name="T45" fmla="*/ 156 h 190"/>
                <a:gd name="T46" fmla="*/ 15 w 189"/>
                <a:gd name="T47" fmla="*/ 129 h 190"/>
                <a:gd name="T48" fmla="*/ 8 w 189"/>
                <a:gd name="T49" fmla="*/ 95 h 190"/>
                <a:gd name="T50" fmla="*/ 15 w 189"/>
                <a:gd name="T51" fmla="*/ 61 h 190"/>
                <a:gd name="T52" fmla="*/ 34 w 189"/>
                <a:gd name="T53" fmla="*/ 34 h 190"/>
                <a:gd name="T54" fmla="*/ 61 w 189"/>
                <a:gd name="T55" fmla="*/ 15 h 190"/>
                <a:gd name="T56" fmla="*/ 95 w 189"/>
                <a:gd name="T57" fmla="*/ 9 h 190"/>
                <a:gd name="T58" fmla="*/ 128 w 189"/>
                <a:gd name="T59" fmla="*/ 15 h 190"/>
                <a:gd name="T60" fmla="*/ 158 w 189"/>
                <a:gd name="T61" fmla="*/ 34 h 190"/>
                <a:gd name="T62" fmla="*/ 175 w 189"/>
                <a:gd name="T63" fmla="*/ 61 h 190"/>
                <a:gd name="T64" fmla="*/ 183 w 189"/>
                <a:gd name="T65" fmla="*/ 95 h 19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9"/>
                <a:gd name="T100" fmla="*/ 0 h 190"/>
                <a:gd name="T101" fmla="*/ 189 w 189"/>
                <a:gd name="T102" fmla="*/ 190 h 19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9" h="190">
                  <a:moveTo>
                    <a:pt x="189" y="95"/>
                  </a:moveTo>
                  <a:lnTo>
                    <a:pt x="187" y="76"/>
                  </a:lnTo>
                  <a:lnTo>
                    <a:pt x="183" y="59"/>
                  </a:lnTo>
                  <a:lnTo>
                    <a:pt x="175" y="42"/>
                  </a:lnTo>
                  <a:lnTo>
                    <a:pt x="162" y="28"/>
                  </a:lnTo>
                  <a:lnTo>
                    <a:pt x="147" y="17"/>
                  </a:lnTo>
                  <a:lnTo>
                    <a:pt x="132" y="7"/>
                  </a:lnTo>
                  <a:lnTo>
                    <a:pt x="114" y="3"/>
                  </a:lnTo>
                  <a:lnTo>
                    <a:pt x="95" y="0"/>
                  </a:lnTo>
                  <a:lnTo>
                    <a:pt x="76" y="3"/>
                  </a:lnTo>
                  <a:lnTo>
                    <a:pt x="59" y="7"/>
                  </a:lnTo>
                  <a:lnTo>
                    <a:pt x="42" y="17"/>
                  </a:lnTo>
                  <a:lnTo>
                    <a:pt x="27" y="28"/>
                  </a:lnTo>
                  <a:lnTo>
                    <a:pt x="17" y="42"/>
                  </a:lnTo>
                  <a:lnTo>
                    <a:pt x="8" y="59"/>
                  </a:lnTo>
                  <a:lnTo>
                    <a:pt x="2" y="76"/>
                  </a:lnTo>
                  <a:lnTo>
                    <a:pt x="0" y="95"/>
                  </a:lnTo>
                  <a:lnTo>
                    <a:pt x="2" y="114"/>
                  </a:lnTo>
                  <a:lnTo>
                    <a:pt x="8" y="133"/>
                  </a:lnTo>
                  <a:lnTo>
                    <a:pt x="17" y="148"/>
                  </a:lnTo>
                  <a:lnTo>
                    <a:pt x="27" y="162"/>
                  </a:lnTo>
                  <a:lnTo>
                    <a:pt x="42" y="175"/>
                  </a:lnTo>
                  <a:lnTo>
                    <a:pt x="59" y="183"/>
                  </a:lnTo>
                  <a:lnTo>
                    <a:pt x="76" y="187"/>
                  </a:lnTo>
                  <a:lnTo>
                    <a:pt x="95" y="190"/>
                  </a:lnTo>
                  <a:lnTo>
                    <a:pt x="114" y="187"/>
                  </a:lnTo>
                  <a:lnTo>
                    <a:pt x="132" y="183"/>
                  </a:lnTo>
                  <a:lnTo>
                    <a:pt x="147" y="175"/>
                  </a:lnTo>
                  <a:lnTo>
                    <a:pt x="162" y="162"/>
                  </a:lnTo>
                  <a:lnTo>
                    <a:pt x="175" y="148"/>
                  </a:lnTo>
                  <a:lnTo>
                    <a:pt x="183" y="133"/>
                  </a:lnTo>
                  <a:lnTo>
                    <a:pt x="187" y="114"/>
                  </a:lnTo>
                  <a:lnTo>
                    <a:pt x="189" y="95"/>
                  </a:lnTo>
                  <a:close/>
                  <a:moveTo>
                    <a:pt x="183" y="95"/>
                  </a:moveTo>
                  <a:lnTo>
                    <a:pt x="181" y="112"/>
                  </a:lnTo>
                  <a:lnTo>
                    <a:pt x="175" y="129"/>
                  </a:lnTo>
                  <a:lnTo>
                    <a:pt x="168" y="143"/>
                  </a:lnTo>
                  <a:lnTo>
                    <a:pt x="158" y="156"/>
                  </a:lnTo>
                  <a:lnTo>
                    <a:pt x="143" y="169"/>
                  </a:lnTo>
                  <a:lnTo>
                    <a:pt x="128" y="175"/>
                  </a:lnTo>
                  <a:lnTo>
                    <a:pt x="114" y="181"/>
                  </a:lnTo>
                  <a:lnTo>
                    <a:pt x="95" y="183"/>
                  </a:lnTo>
                  <a:lnTo>
                    <a:pt x="78" y="181"/>
                  </a:lnTo>
                  <a:lnTo>
                    <a:pt x="61" y="175"/>
                  </a:lnTo>
                  <a:lnTo>
                    <a:pt x="46" y="169"/>
                  </a:lnTo>
                  <a:lnTo>
                    <a:pt x="34" y="156"/>
                  </a:lnTo>
                  <a:lnTo>
                    <a:pt x="23" y="143"/>
                  </a:lnTo>
                  <a:lnTo>
                    <a:pt x="15" y="129"/>
                  </a:lnTo>
                  <a:lnTo>
                    <a:pt x="8" y="112"/>
                  </a:lnTo>
                  <a:lnTo>
                    <a:pt x="8" y="95"/>
                  </a:lnTo>
                  <a:lnTo>
                    <a:pt x="8" y="78"/>
                  </a:lnTo>
                  <a:lnTo>
                    <a:pt x="15" y="61"/>
                  </a:lnTo>
                  <a:lnTo>
                    <a:pt x="23" y="47"/>
                  </a:lnTo>
                  <a:lnTo>
                    <a:pt x="34" y="34"/>
                  </a:lnTo>
                  <a:lnTo>
                    <a:pt x="46" y="24"/>
                  </a:lnTo>
                  <a:lnTo>
                    <a:pt x="61" y="15"/>
                  </a:lnTo>
                  <a:lnTo>
                    <a:pt x="78" y="9"/>
                  </a:lnTo>
                  <a:lnTo>
                    <a:pt x="95" y="9"/>
                  </a:lnTo>
                  <a:lnTo>
                    <a:pt x="114" y="9"/>
                  </a:lnTo>
                  <a:lnTo>
                    <a:pt x="128" y="15"/>
                  </a:lnTo>
                  <a:lnTo>
                    <a:pt x="143" y="24"/>
                  </a:lnTo>
                  <a:lnTo>
                    <a:pt x="158" y="34"/>
                  </a:lnTo>
                  <a:lnTo>
                    <a:pt x="168" y="47"/>
                  </a:lnTo>
                  <a:lnTo>
                    <a:pt x="175" y="61"/>
                  </a:lnTo>
                  <a:lnTo>
                    <a:pt x="181" y="78"/>
                  </a:lnTo>
                  <a:lnTo>
                    <a:pt x="183" y="95"/>
                  </a:lnTo>
                  <a:close/>
                </a:path>
              </a:pathLst>
            </a:custGeom>
            <a:solidFill>
              <a:srgbClr val="F9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0" name="Freeform 861"/>
            <p:cNvSpPr>
              <a:spLocks noEditPoints="1"/>
            </p:cNvSpPr>
            <p:nvPr/>
          </p:nvSpPr>
          <p:spPr bwMode="auto">
            <a:xfrm>
              <a:off x="4622" y="1904"/>
              <a:ext cx="183" cy="180"/>
            </a:xfrm>
            <a:custGeom>
              <a:avLst/>
              <a:gdLst>
                <a:gd name="T0" fmla="*/ 181 w 183"/>
                <a:gd name="T1" fmla="*/ 71 h 180"/>
                <a:gd name="T2" fmla="*/ 166 w 183"/>
                <a:gd name="T3" fmla="*/ 40 h 180"/>
                <a:gd name="T4" fmla="*/ 141 w 183"/>
                <a:gd name="T5" fmla="*/ 14 h 180"/>
                <a:gd name="T6" fmla="*/ 110 w 183"/>
                <a:gd name="T7" fmla="*/ 2 h 180"/>
                <a:gd name="T8" fmla="*/ 72 w 183"/>
                <a:gd name="T9" fmla="*/ 2 h 180"/>
                <a:gd name="T10" fmla="*/ 40 w 183"/>
                <a:gd name="T11" fmla="*/ 14 h 180"/>
                <a:gd name="T12" fmla="*/ 15 w 183"/>
                <a:gd name="T13" fmla="*/ 40 h 180"/>
                <a:gd name="T14" fmla="*/ 2 w 183"/>
                <a:gd name="T15" fmla="*/ 71 h 180"/>
                <a:gd name="T16" fmla="*/ 2 w 183"/>
                <a:gd name="T17" fmla="*/ 109 h 180"/>
                <a:gd name="T18" fmla="*/ 15 w 183"/>
                <a:gd name="T19" fmla="*/ 140 h 180"/>
                <a:gd name="T20" fmla="*/ 40 w 183"/>
                <a:gd name="T21" fmla="*/ 166 h 180"/>
                <a:gd name="T22" fmla="*/ 72 w 183"/>
                <a:gd name="T23" fmla="*/ 180 h 180"/>
                <a:gd name="T24" fmla="*/ 110 w 183"/>
                <a:gd name="T25" fmla="*/ 180 h 180"/>
                <a:gd name="T26" fmla="*/ 141 w 183"/>
                <a:gd name="T27" fmla="*/ 166 h 180"/>
                <a:gd name="T28" fmla="*/ 166 w 183"/>
                <a:gd name="T29" fmla="*/ 140 h 180"/>
                <a:gd name="T30" fmla="*/ 181 w 183"/>
                <a:gd name="T31" fmla="*/ 109 h 180"/>
                <a:gd name="T32" fmla="*/ 175 w 183"/>
                <a:gd name="T33" fmla="*/ 90 h 180"/>
                <a:gd name="T34" fmla="*/ 168 w 183"/>
                <a:gd name="T35" fmla="*/ 124 h 180"/>
                <a:gd name="T36" fmla="*/ 149 w 183"/>
                <a:gd name="T37" fmla="*/ 149 h 180"/>
                <a:gd name="T38" fmla="*/ 124 w 183"/>
                <a:gd name="T39" fmla="*/ 168 h 180"/>
                <a:gd name="T40" fmla="*/ 91 w 183"/>
                <a:gd name="T41" fmla="*/ 174 h 180"/>
                <a:gd name="T42" fmla="*/ 59 w 183"/>
                <a:gd name="T43" fmla="*/ 168 h 180"/>
                <a:gd name="T44" fmla="*/ 32 w 183"/>
                <a:gd name="T45" fmla="*/ 149 h 180"/>
                <a:gd name="T46" fmla="*/ 15 w 183"/>
                <a:gd name="T47" fmla="*/ 124 h 180"/>
                <a:gd name="T48" fmla="*/ 6 w 183"/>
                <a:gd name="T49" fmla="*/ 90 h 180"/>
                <a:gd name="T50" fmla="*/ 15 w 183"/>
                <a:gd name="T51" fmla="*/ 58 h 180"/>
                <a:gd name="T52" fmla="*/ 32 w 183"/>
                <a:gd name="T53" fmla="*/ 31 h 180"/>
                <a:gd name="T54" fmla="*/ 59 w 183"/>
                <a:gd name="T55" fmla="*/ 12 h 180"/>
                <a:gd name="T56" fmla="*/ 91 w 183"/>
                <a:gd name="T57" fmla="*/ 6 h 180"/>
                <a:gd name="T58" fmla="*/ 124 w 183"/>
                <a:gd name="T59" fmla="*/ 12 h 180"/>
                <a:gd name="T60" fmla="*/ 149 w 183"/>
                <a:gd name="T61" fmla="*/ 31 h 180"/>
                <a:gd name="T62" fmla="*/ 168 w 183"/>
                <a:gd name="T63" fmla="*/ 58 h 180"/>
                <a:gd name="T64" fmla="*/ 175 w 183"/>
                <a:gd name="T65" fmla="*/ 90 h 1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3"/>
                <a:gd name="T100" fmla="*/ 0 h 180"/>
                <a:gd name="T101" fmla="*/ 183 w 183"/>
                <a:gd name="T102" fmla="*/ 180 h 1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3" h="180">
                  <a:moveTo>
                    <a:pt x="183" y="90"/>
                  </a:moveTo>
                  <a:lnTo>
                    <a:pt x="181" y="71"/>
                  </a:lnTo>
                  <a:lnTo>
                    <a:pt x="175" y="54"/>
                  </a:lnTo>
                  <a:lnTo>
                    <a:pt x="166" y="40"/>
                  </a:lnTo>
                  <a:lnTo>
                    <a:pt x="156" y="25"/>
                  </a:lnTo>
                  <a:lnTo>
                    <a:pt x="141" y="14"/>
                  </a:lnTo>
                  <a:lnTo>
                    <a:pt x="126" y="6"/>
                  </a:lnTo>
                  <a:lnTo>
                    <a:pt x="110" y="2"/>
                  </a:lnTo>
                  <a:lnTo>
                    <a:pt x="91" y="0"/>
                  </a:lnTo>
                  <a:lnTo>
                    <a:pt x="72" y="2"/>
                  </a:lnTo>
                  <a:lnTo>
                    <a:pt x="55" y="6"/>
                  </a:lnTo>
                  <a:lnTo>
                    <a:pt x="40" y="14"/>
                  </a:lnTo>
                  <a:lnTo>
                    <a:pt x="25" y="25"/>
                  </a:lnTo>
                  <a:lnTo>
                    <a:pt x="15" y="40"/>
                  </a:lnTo>
                  <a:lnTo>
                    <a:pt x="6" y="54"/>
                  </a:lnTo>
                  <a:lnTo>
                    <a:pt x="2" y="71"/>
                  </a:lnTo>
                  <a:lnTo>
                    <a:pt x="0" y="90"/>
                  </a:lnTo>
                  <a:lnTo>
                    <a:pt x="2" y="109"/>
                  </a:lnTo>
                  <a:lnTo>
                    <a:pt x="6" y="126"/>
                  </a:lnTo>
                  <a:lnTo>
                    <a:pt x="15" y="140"/>
                  </a:lnTo>
                  <a:lnTo>
                    <a:pt x="25" y="155"/>
                  </a:lnTo>
                  <a:lnTo>
                    <a:pt x="40" y="166"/>
                  </a:lnTo>
                  <a:lnTo>
                    <a:pt x="55" y="174"/>
                  </a:lnTo>
                  <a:lnTo>
                    <a:pt x="72" y="180"/>
                  </a:lnTo>
                  <a:lnTo>
                    <a:pt x="91" y="180"/>
                  </a:lnTo>
                  <a:lnTo>
                    <a:pt x="110" y="180"/>
                  </a:lnTo>
                  <a:lnTo>
                    <a:pt x="126" y="174"/>
                  </a:lnTo>
                  <a:lnTo>
                    <a:pt x="141" y="166"/>
                  </a:lnTo>
                  <a:lnTo>
                    <a:pt x="156" y="155"/>
                  </a:lnTo>
                  <a:lnTo>
                    <a:pt x="166" y="140"/>
                  </a:lnTo>
                  <a:lnTo>
                    <a:pt x="175" y="126"/>
                  </a:lnTo>
                  <a:lnTo>
                    <a:pt x="181" y="109"/>
                  </a:lnTo>
                  <a:lnTo>
                    <a:pt x="183" y="90"/>
                  </a:lnTo>
                  <a:close/>
                  <a:moveTo>
                    <a:pt x="175" y="90"/>
                  </a:moveTo>
                  <a:lnTo>
                    <a:pt x="173" y="107"/>
                  </a:lnTo>
                  <a:lnTo>
                    <a:pt x="168" y="124"/>
                  </a:lnTo>
                  <a:lnTo>
                    <a:pt x="160" y="136"/>
                  </a:lnTo>
                  <a:lnTo>
                    <a:pt x="149" y="149"/>
                  </a:lnTo>
                  <a:lnTo>
                    <a:pt x="137" y="159"/>
                  </a:lnTo>
                  <a:lnTo>
                    <a:pt x="124" y="168"/>
                  </a:lnTo>
                  <a:lnTo>
                    <a:pt x="107" y="172"/>
                  </a:lnTo>
                  <a:lnTo>
                    <a:pt x="91" y="174"/>
                  </a:lnTo>
                  <a:lnTo>
                    <a:pt x="74" y="172"/>
                  </a:lnTo>
                  <a:lnTo>
                    <a:pt x="59" y="168"/>
                  </a:lnTo>
                  <a:lnTo>
                    <a:pt x="44" y="159"/>
                  </a:lnTo>
                  <a:lnTo>
                    <a:pt x="32" y="149"/>
                  </a:lnTo>
                  <a:lnTo>
                    <a:pt x="21" y="136"/>
                  </a:lnTo>
                  <a:lnTo>
                    <a:pt x="15" y="124"/>
                  </a:lnTo>
                  <a:lnTo>
                    <a:pt x="9" y="107"/>
                  </a:lnTo>
                  <a:lnTo>
                    <a:pt x="6" y="90"/>
                  </a:lnTo>
                  <a:lnTo>
                    <a:pt x="9" y="73"/>
                  </a:lnTo>
                  <a:lnTo>
                    <a:pt x="15" y="58"/>
                  </a:lnTo>
                  <a:lnTo>
                    <a:pt x="21" y="44"/>
                  </a:lnTo>
                  <a:lnTo>
                    <a:pt x="32" y="31"/>
                  </a:lnTo>
                  <a:lnTo>
                    <a:pt x="44" y="21"/>
                  </a:lnTo>
                  <a:lnTo>
                    <a:pt x="59" y="12"/>
                  </a:lnTo>
                  <a:lnTo>
                    <a:pt x="74" y="8"/>
                  </a:lnTo>
                  <a:lnTo>
                    <a:pt x="91" y="6"/>
                  </a:lnTo>
                  <a:lnTo>
                    <a:pt x="107" y="8"/>
                  </a:lnTo>
                  <a:lnTo>
                    <a:pt x="124" y="12"/>
                  </a:lnTo>
                  <a:lnTo>
                    <a:pt x="137" y="21"/>
                  </a:lnTo>
                  <a:lnTo>
                    <a:pt x="149" y="31"/>
                  </a:lnTo>
                  <a:lnTo>
                    <a:pt x="160" y="44"/>
                  </a:lnTo>
                  <a:lnTo>
                    <a:pt x="168" y="58"/>
                  </a:lnTo>
                  <a:lnTo>
                    <a:pt x="173" y="73"/>
                  </a:lnTo>
                  <a:lnTo>
                    <a:pt x="175" y="90"/>
                  </a:lnTo>
                  <a:close/>
                </a:path>
              </a:pathLst>
            </a:custGeom>
            <a:solidFill>
              <a:srgbClr val="F9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1" name="Freeform 862"/>
            <p:cNvSpPr>
              <a:spLocks noEditPoints="1"/>
            </p:cNvSpPr>
            <p:nvPr/>
          </p:nvSpPr>
          <p:spPr bwMode="auto">
            <a:xfrm>
              <a:off x="4626" y="1908"/>
              <a:ext cx="175" cy="174"/>
            </a:xfrm>
            <a:custGeom>
              <a:avLst/>
              <a:gdLst>
                <a:gd name="T0" fmla="*/ 173 w 175"/>
                <a:gd name="T1" fmla="*/ 69 h 174"/>
                <a:gd name="T2" fmla="*/ 160 w 175"/>
                <a:gd name="T3" fmla="*/ 38 h 174"/>
                <a:gd name="T4" fmla="*/ 135 w 175"/>
                <a:gd name="T5" fmla="*/ 15 h 174"/>
                <a:gd name="T6" fmla="*/ 106 w 175"/>
                <a:gd name="T7" fmla="*/ 0 h 174"/>
                <a:gd name="T8" fmla="*/ 70 w 175"/>
                <a:gd name="T9" fmla="*/ 0 h 174"/>
                <a:gd name="T10" fmla="*/ 38 w 175"/>
                <a:gd name="T11" fmla="*/ 15 h 174"/>
                <a:gd name="T12" fmla="*/ 15 w 175"/>
                <a:gd name="T13" fmla="*/ 38 h 174"/>
                <a:gd name="T14" fmla="*/ 0 w 175"/>
                <a:gd name="T15" fmla="*/ 69 h 174"/>
                <a:gd name="T16" fmla="*/ 0 w 175"/>
                <a:gd name="T17" fmla="*/ 103 h 174"/>
                <a:gd name="T18" fmla="*/ 15 w 175"/>
                <a:gd name="T19" fmla="*/ 134 h 174"/>
                <a:gd name="T20" fmla="*/ 38 w 175"/>
                <a:gd name="T21" fmla="*/ 160 h 174"/>
                <a:gd name="T22" fmla="*/ 70 w 175"/>
                <a:gd name="T23" fmla="*/ 172 h 174"/>
                <a:gd name="T24" fmla="*/ 106 w 175"/>
                <a:gd name="T25" fmla="*/ 172 h 174"/>
                <a:gd name="T26" fmla="*/ 135 w 175"/>
                <a:gd name="T27" fmla="*/ 160 h 174"/>
                <a:gd name="T28" fmla="*/ 160 w 175"/>
                <a:gd name="T29" fmla="*/ 134 h 174"/>
                <a:gd name="T30" fmla="*/ 173 w 175"/>
                <a:gd name="T31" fmla="*/ 103 h 174"/>
                <a:gd name="T32" fmla="*/ 167 w 175"/>
                <a:gd name="T33" fmla="*/ 86 h 174"/>
                <a:gd name="T34" fmla="*/ 160 w 175"/>
                <a:gd name="T35" fmla="*/ 118 h 174"/>
                <a:gd name="T36" fmla="*/ 143 w 175"/>
                <a:gd name="T37" fmla="*/ 143 h 174"/>
                <a:gd name="T38" fmla="*/ 118 w 175"/>
                <a:gd name="T39" fmla="*/ 160 h 174"/>
                <a:gd name="T40" fmla="*/ 87 w 175"/>
                <a:gd name="T41" fmla="*/ 166 h 174"/>
                <a:gd name="T42" fmla="*/ 55 w 175"/>
                <a:gd name="T43" fmla="*/ 160 h 174"/>
                <a:gd name="T44" fmla="*/ 30 w 175"/>
                <a:gd name="T45" fmla="*/ 143 h 174"/>
                <a:gd name="T46" fmla="*/ 13 w 175"/>
                <a:gd name="T47" fmla="*/ 118 h 174"/>
                <a:gd name="T48" fmla="*/ 7 w 175"/>
                <a:gd name="T49" fmla="*/ 86 h 174"/>
                <a:gd name="T50" fmla="*/ 13 w 175"/>
                <a:gd name="T51" fmla="*/ 54 h 174"/>
                <a:gd name="T52" fmla="*/ 30 w 175"/>
                <a:gd name="T53" fmla="*/ 29 h 174"/>
                <a:gd name="T54" fmla="*/ 55 w 175"/>
                <a:gd name="T55" fmla="*/ 12 h 174"/>
                <a:gd name="T56" fmla="*/ 87 w 175"/>
                <a:gd name="T57" fmla="*/ 6 h 174"/>
                <a:gd name="T58" fmla="*/ 118 w 175"/>
                <a:gd name="T59" fmla="*/ 12 h 174"/>
                <a:gd name="T60" fmla="*/ 143 w 175"/>
                <a:gd name="T61" fmla="*/ 29 h 174"/>
                <a:gd name="T62" fmla="*/ 160 w 175"/>
                <a:gd name="T63" fmla="*/ 54 h 174"/>
                <a:gd name="T64" fmla="*/ 167 w 175"/>
                <a:gd name="T65" fmla="*/ 86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74"/>
                <a:gd name="T101" fmla="*/ 175 w 175"/>
                <a:gd name="T102" fmla="*/ 174 h 1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74">
                  <a:moveTo>
                    <a:pt x="175" y="86"/>
                  </a:moveTo>
                  <a:lnTo>
                    <a:pt x="173" y="69"/>
                  </a:lnTo>
                  <a:lnTo>
                    <a:pt x="167" y="52"/>
                  </a:lnTo>
                  <a:lnTo>
                    <a:pt x="160" y="38"/>
                  </a:lnTo>
                  <a:lnTo>
                    <a:pt x="150" y="25"/>
                  </a:lnTo>
                  <a:lnTo>
                    <a:pt x="135" y="15"/>
                  </a:lnTo>
                  <a:lnTo>
                    <a:pt x="120" y="6"/>
                  </a:lnTo>
                  <a:lnTo>
                    <a:pt x="106" y="0"/>
                  </a:lnTo>
                  <a:lnTo>
                    <a:pt x="87" y="0"/>
                  </a:lnTo>
                  <a:lnTo>
                    <a:pt x="70" y="0"/>
                  </a:lnTo>
                  <a:lnTo>
                    <a:pt x="53" y="6"/>
                  </a:lnTo>
                  <a:lnTo>
                    <a:pt x="38" y="15"/>
                  </a:lnTo>
                  <a:lnTo>
                    <a:pt x="26" y="25"/>
                  </a:lnTo>
                  <a:lnTo>
                    <a:pt x="15" y="38"/>
                  </a:lnTo>
                  <a:lnTo>
                    <a:pt x="7" y="52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0" y="103"/>
                  </a:lnTo>
                  <a:lnTo>
                    <a:pt x="7" y="120"/>
                  </a:lnTo>
                  <a:lnTo>
                    <a:pt x="15" y="134"/>
                  </a:lnTo>
                  <a:lnTo>
                    <a:pt x="26" y="147"/>
                  </a:lnTo>
                  <a:lnTo>
                    <a:pt x="38" y="160"/>
                  </a:lnTo>
                  <a:lnTo>
                    <a:pt x="53" y="166"/>
                  </a:lnTo>
                  <a:lnTo>
                    <a:pt x="70" y="172"/>
                  </a:lnTo>
                  <a:lnTo>
                    <a:pt x="87" y="174"/>
                  </a:lnTo>
                  <a:lnTo>
                    <a:pt x="106" y="172"/>
                  </a:lnTo>
                  <a:lnTo>
                    <a:pt x="120" y="166"/>
                  </a:lnTo>
                  <a:lnTo>
                    <a:pt x="135" y="160"/>
                  </a:lnTo>
                  <a:lnTo>
                    <a:pt x="150" y="147"/>
                  </a:lnTo>
                  <a:lnTo>
                    <a:pt x="160" y="134"/>
                  </a:lnTo>
                  <a:lnTo>
                    <a:pt x="167" y="120"/>
                  </a:lnTo>
                  <a:lnTo>
                    <a:pt x="173" y="103"/>
                  </a:lnTo>
                  <a:lnTo>
                    <a:pt x="175" y="86"/>
                  </a:lnTo>
                  <a:close/>
                  <a:moveTo>
                    <a:pt x="167" y="86"/>
                  </a:moveTo>
                  <a:lnTo>
                    <a:pt x="164" y="103"/>
                  </a:lnTo>
                  <a:lnTo>
                    <a:pt x="160" y="118"/>
                  </a:lnTo>
                  <a:lnTo>
                    <a:pt x="154" y="130"/>
                  </a:lnTo>
                  <a:lnTo>
                    <a:pt x="143" y="143"/>
                  </a:lnTo>
                  <a:lnTo>
                    <a:pt x="131" y="153"/>
                  </a:lnTo>
                  <a:lnTo>
                    <a:pt x="118" y="160"/>
                  </a:lnTo>
                  <a:lnTo>
                    <a:pt x="103" y="164"/>
                  </a:lnTo>
                  <a:lnTo>
                    <a:pt x="87" y="166"/>
                  </a:lnTo>
                  <a:lnTo>
                    <a:pt x="70" y="164"/>
                  </a:lnTo>
                  <a:lnTo>
                    <a:pt x="55" y="160"/>
                  </a:lnTo>
                  <a:lnTo>
                    <a:pt x="42" y="153"/>
                  </a:lnTo>
                  <a:lnTo>
                    <a:pt x="30" y="143"/>
                  </a:lnTo>
                  <a:lnTo>
                    <a:pt x="21" y="130"/>
                  </a:lnTo>
                  <a:lnTo>
                    <a:pt x="13" y="118"/>
                  </a:lnTo>
                  <a:lnTo>
                    <a:pt x="9" y="103"/>
                  </a:lnTo>
                  <a:lnTo>
                    <a:pt x="7" y="86"/>
                  </a:lnTo>
                  <a:lnTo>
                    <a:pt x="9" y="69"/>
                  </a:lnTo>
                  <a:lnTo>
                    <a:pt x="13" y="54"/>
                  </a:lnTo>
                  <a:lnTo>
                    <a:pt x="21" y="42"/>
                  </a:lnTo>
                  <a:lnTo>
                    <a:pt x="30" y="29"/>
                  </a:lnTo>
                  <a:lnTo>
                    <a:pt x="42" y="21"/>
                  </a:lnTo>
                  <a:lnTo>
                    <a:pt x="55" y="12"/>
                  </a:lnTo>
                  <a:lnTo>
                    <a:pt x="70" y="8"/>
                  </a:lnTo>
                  <a:lnTo>
                    <a:pt x="87" y="6"/>
                  </a:lnTo>
                  <a:lnTo>
                    <a:pt x="103" y="8"/>
                  </a:lnTo>
                  <a:lnTo>
                    <a:pt x="118" y="12"/>
                  </a:lnTo>
                  <a:lnTo>
                    <a:pt x="131" y="21"/>
                  </a:lnTo>
                  <a:lnTo>
                    <a:pt x="143" y="29"/>
                  </a:lnTo>
                  <a:lnTo>
                    <a:pt x="154" y="42"/>
                  </a:lnTo>
                  <a:lnTo>
                    <a:pt x="160" y="54"/>
                  </a:lnTo>
                  <a:lnTo>
                    <a:pt x="164" y="69"/>
                  </a:lnTo>
                  <a:lnTo>
                    <a:pt x="167" y="86"/>
                  </a:lnTo>
                  <a:close/>
                </a:path>
              </a:pathLst>
            </a:custGeom>
            <a:solidFill>
              <a:srgbClr val="F9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2" name="Freeform 863"/>
            <p:cNvSpPr>
              <a:spLocks noEditPoints="1"/>
            </p:cNvSpPr>
            <p:nvPr/>
          </p:nvSpPr>
          <p:spPr bwMode="auto">
            <a:xfrm>
              <a:off x="4628" y="1910"/>
              <a:ext cx="169" cy="168"/>
            </a:xfrm>
            <a:custGeom>
              <a:avLst/>
              <a:gdLst>
                <a:gd name="T0" fmla="*/ 167 w 169"/>
                <a:gd name="T1" fmla="*/ 67 h 168"/>
                <a:gd name="T2" fmla="*/ 154 w 169"/>
                <a:gd name="T3" fmla="*/ 38 h 168"/>
                <a:gd name="T4" fmla="*/ 131 w 169"/>
                <a:gd name="T5" fmla="*/ 15 h 168"/>
                <a:gd name="T6" fmla="*/ 101 w 169"/>
                <a:gd name="T7" fmla="*/ 2 h 168"/>
                <a:gd name="T8" fmla="*/ 68 w 169"/>
                <a:gd name="T9" fmla="*/ 2 h 168"/>
                <a:gd name="T10" fmla="*/ 38 w 169"/>
                <a:gd name="T11" fmla="*/ 15 h 168"/>
                <a:gd name="T12" fmla="*/ 15 w 169"/>
                <a:gd name="T13" fmla="*/ 38 h 168"/>
                <a:gd name="T14" fmla="*/ 3 w 169"/>
                <a:gd name="T15" fmla="*/ 67 h 168"/>
                <a:gd name="T16" fmla="*/ 3 w 169"/>
                <a:gd name="T17" fmla="*/ 101 h 168"/>
                <a:gd name="T18" fmla="*/ 15 w 169"/>
                <a:gd name="T19" fmla="*/ 130 h 168"/>
                <a:gd name="T20" fmla="*/ 38 w 169"/>
                <a:gd name="T21" fmla="*/ 153 h 168"/>
                <a:gd name="T22" fmla="*/ 68 w 169"/>
                <a:gd name="T23" fmla="*/ 166 h 168"/>
                <a:gd name="T24" fmla="*/ 101 w 169"/>
                <a:gd name="T25" fmla="*/ 166 h 168"/>
                <a:gd name="T26" fmla="*/ 131 w 169"/>
                <a:gd name="T27" fmla="*/ 153 h 168"/>
                <a:gd name="T28" fmla="*/ 154 w 169"/>
                <a:gd name="T29" fmla="*/ 130 h 168"/>
                <a:gd name="T30" fmla="*/ 167 w 169"/>
                <a:gd name="T31" fmla="*/ 101 h 168"/>
                <a:gd name="T32" fmla="*/ 160 w 169"/>
                <a:gd name="T33" fmla="*/ 84 h 168"/>
                <a:gd name="T34" fmla="*/ 154 w 169"/>
                <a:gd name="T35" fmla="*/ 113 h 168"/>
                <a:gd name="T36" fmla="*/ 139 w 169"/>
                <a:gd name="T37" fmla="*/ 139 h 168"/>
                <a:gd name="T38" fmla="*/ 114 w 169"/>
                <a:gd name="T39" fmla="*/ 153 h 168"/>
                <a:gd name="T40" fmla="*/ 85 w 169"/>
                <a:gd name="T41" fmla="*/ 160 h 168"/>
                <a:gd name="T42" fmla="*/ 55 w 169"/>
                <a:gd name="T43" fmla="*/ 153 h 168"/>
                <a:gd name="T44" fmla="*/ 32 w 169"/>
                <a:gd name="T45" fmla="*/ 139 h 168"/>
                <a:gd name="T46" fmla="*/ 15 w 169"/>
                <a:gd name="T47" fmla="*/ 113 h 168"/>
                <a:gd name="T48" fmla="*/ 9 w 169"/>
                <a:gd name="T49" fmla="*/ 84 h 168"/>
                <a:gd name="T50" fmla="*/ 15 w 169"/>
                <a:gd name="T51" fmla="*/ 55 h 168"/>
                <a:gd name="T52" fmla="*/ 32 w 169"/>
                <a:gd name="T53" fmla="*/ 31 h 168"/>
                <a:gd name="T54" fmla="*/ 55 w 169"/>
                <a:gd name="T55" fmla="*/ 15 h 168"/>
                <a:gd name="T56" fmla="*/ 85 w 169"/>
                <a:gd name="T57" fmla="*/ 8 h 168"/>
                <a:gd name="T58" fmla="*/ 114 w 169"/>
                <a:gd name="T59" fmla="*/ 15 h 168"/>
                <a:gd name="T60" fmla="*/ 139 w 169"/>
                <a:gd name="T61" fmla="*/ 31 h 168"/>
                <a:gd name="T62" fmla="*/ 154 w 169"/>
                <a:gd name="T63" fmla="*/ 55 h 168"/>
                <a:gd name="T64" fmla="*/ 160 w 169"/>
                <a:gd name="T65" fmla="*/ 84 h 16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8"/>
                <a:gd name="T101" fmla="*/ 169 w 169"/>
                <a:gd name="T102" fmla="*/ 168 h 16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8">
                  <a:moveTo>
                    <a:pt x="169" y="84"/>
                  </a:moveTo>
                  <a:lnTo>
                    <a:pt x="167" y="67"/>
                  </a:lnTo>
                  <a:lnTo>
                    <a:pt x="162" y="52"/>
                  </a:lnTo>
                  <a:lnTo>
                    <a:pt x="154" y="38"/>
                  </a:lnTo>
                  <a:lnTo>
                    <a:pt x="143" y="25"/>
                  </a:lnTo>
                  <a:lnTo>
                    <a:pt x="131" y="15"/>
                  </a:lnTo>
                  <a:lnTo>
                    <a:pt x="118" y="6"/>
                  </a:lnTo>
                  <a:lnTo>
                    <a:pt x="101" y="2"/>
                  </a:lnTo>
                  <a:lnTo>
                    <a:pt x="85" y="0"/>
                  </a:lnTo>
                  <a:lnTo>
                    <a:pt x="68" y="2"/>
                  </a:lnTo>
                  <a:lnTo>
                    <a:pt x="53" y="6"/>
                  </a:lnTo>
                  <a:lnTo>
                    <a:pt x="38" y="15"/>
                  </a:lnTo>
                  <a:lnTo>
                    <a:pt x="26" y="25"/>
                  </a:lnTo>
                  <a:lnTo>
                    <a:pt x="15" y="38"/>
                  </a:lnTo>
                  <a:lnTo>
                    <a:pt x="9" y="52"/>
                  </a:lnTo>
                  <a:lnTo>
                    <a:pt x="3" y="67"/>
                  </a:lnTo>
                  <a:lnTo>
                    <a:pt x="0" y="84"/>
                  </a:lnTo>
                  <a:lnTo>
                    <a:pt x="3" y="101"/>
                  </a:lnTo>
                  <a:lnTo>
                    <a:pt x="9" y="118"/>
                  </a:lnTo>
                  <a:lnTo>
                    <a:pt x="15" y="130"/>
                  </a:lnTo>
                  <a:lnTo>
                    <a:pt x="26" y="143"/>
                  </a:lnTo>
                  <a:lnTo>
                    <a:pt x="38" y="153"/>
                  </a:lnTo>
                  <a:lnTo>
                    <a:pt x="53" y="162"/>
                  </a:lnTo>
                  <a:lnTo>
                    <a:pt x="68" y="166"/>
                  </a:lnTo>
                  <a:lnTo>
                    <a:pt x="85" y="168"/>
                  </a:lnTo>
                  <a:lnTo>
                    <a:pt x="101" y="166"/>
                  </a:lnTo>
                  <a:lnTo>
                    <a:pt x="118" y="162"/>
                  </a:lnTo>
                  <a:lnTo>
                    <a:pt x="131" y="153"/>
                  </a:lnTo>
                  <a:lnTo>
                    <a:pt x="143" y="143"/>
                  </a:lnTo>
                  <a:lnTo>
                    <a:pt x="154" y="130"/>
                  </a:lnTo>
                  <a:lnTo>
                    <a:pt x="162" y="118"/>
                  </a:lnTo>
                  <a:lnTo>
                    <a:pt x="167" y="101"/>
                  </a:lnTo>
                  <a:lnTo>
                    <a:pt x="169" y="84"/>
                  </a:lnTo>
                  <a:close/>
                  <a:moveTo>
                    <a:pt x="160" y="84"/>
                  </a:moveTo>
                  <a:lnTo>
                    <a:pt x="160" y="99"/>
                  </a:lnTo>
                  <a:lnTo>
                    <a:pt x="154" y="113"/>
                  </a:lnTo>
                  <a:lnTo>
                    <a:pt x="148" y="126"/>
                  </a:lnTo>
                  <a:lnTo>
                    <a:pt x="139" y="139"/>
                  </a:lnTo>
                  <a:lnTo>
                    <a:pt x="127" y="147"/>
                  </a:lnTo>
                  <a:lnTo>
                    <a:pt x="114" y="153"/>
                  </a:lnTo>
                  <a:lnTo>
                    <a:pt x="99" y="160"/>
                  </a:lnTo>
                  <a:lnTo>
                    <a:pt x="85" y="160"/>
                  </a:lnTo>
                  <a:lnTo>
                    <a:pt x="70" y="160"/>
                  </a:lnTo>
                  <a:lnTo>
                    <a:pt x="55" y="153"/>
                  </a:lnTo>
                  <a:lnTo>
                    <a:pt x="43" y="147"/>
                  </a:lnTo>
                  <a:lnTo>
                    <a:pt x="32" y="139"/>
                  </a:lnTo>
                  <a:lnTo>
                    <a:pt x="22" y="126"/>
                  </a:lnTo>
                  <a:lnTo>
                    <a:pt x="15" y="113"/>
                  </a:lnTo>
                  <a:lnTo>
                    <a:pt x="11" y="99"/>
                  </a:lnTo>
                  <a:lnTo>
                    <a:pt x="9" y="84"/>
                  </a:lnTo>
                  <a:lnTo>
                    <a:pt x="11" y="69"/>
                  </a:lnTo>
                  <a:lnTo>
                    <a:pt x="15" y="55"/>
                  </a:lnTo>
                  <a:lnTo>
                    <a:pt x="22" y="42"/>
                  </a:lnTo>
                  <a:lnTo>
                    <a:pt x="32" y="31"/>
                  </a:lnTo>
                  <a:lnTo>
                    <a:pt x="43" y="21"/>
                  </a:lnTo>
                  <a:lnTo>
                    <a:pt x="55" y="15"/>
                  </a:lnTo>
                  <a:lnTo>
                    <a:pt x="70" y="10"/>
                  </a:lnTo>
                  <a:lnTo>
                    <a:pt x="85" y="8"/>
                  </a:lnTo>
                  <a:lnTo>
                    <a:pt x="99" y="10"/>
                  </a:lnTo>
                  <a:lnTo>
                    <a:pt x="114" y="15"/>
                  </a:lnTo>
                  <a:lnTo>
                    <a:pt x="127" y="21"/>
                  </a:lnTo>
                  <a:lnTo>
                    <a:pt x="139" y="31"/>
                  </a:lnTo>
                  <a:lnTo>
                    <a:pt x="148" y="42"/>
                  </a:lnTo>
                  <a:lnTo>
                    <a:pt x="154" y="55"/>
                  </a:lnTo>
                  <a:lnTo>
                    <a:pt x="160" y="69"/>
                  </a:lnTo>
                  <a:lnTo>
                    <a:pt x="160" y="84"/>
                  </a:lnTo>
                  <a:close/>
                </a:path>
              </a:pathLst>
            </a:custGeom>
            <a:solidFill>
              <a:srgbClr val="F9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3" name="Freeform 864"/>
            <p:cNvSpPr>
              <a:spLocks noEditPoints="1"/>
            </p:cNvSpPr>
            <p:nvPr/>
          </p:nvSpPr>
          <p:spPr bwMode="auto">
            <a:xfrm>
              <a:off x="4633" y="1914"/>
              <a:ext cx="160" cy="160"/>
            </a:xfrm>
            <a:custGeom>
              <a:avLst/>
              <a:gdLst>
                <a:gd name="T0" fmla="*/ 157 w 160"/>
                <a:gd name="T1" fmla="*/ 63 h 160"/>
                <a:gd name="T2" fmla="*/ 147 w 160"/>
                <a:gd name="T3" fmla="*/ 36 h 160"/>
                <a:gd name="T4" fmla="*/ 124 w 160"/>
                <a:gd name="T5" fmla="*/ 15 h 160"/>
                <a:gd name="T6" fmla="*/ 96 w 160"/>
                <a:gd name="T7" fmla="*/ 2 h 160"/>
                <a:gd name="T8" fmla="*/ 63 w 160"/>
                <a:gd name="T9" fmla="*/ 2 h 160"/>
                <a:gd name="T10" fmla="*/ 35 w 160"/>
                <a:gd name="T11" fmla="*/ 15 h 160"/>
                <a:gd name="T12" fmla="*/ 14 w 160"/>
                <a:gd name="T13" fmla="*/ 36 h 160"/>
                <a:gd name="T14" fmla="*/ 2 w 160"/>
                <a:gd name="T15" fmla="*/ 63 h 160"/>
                <a:gd name="T16" fmla="*/ 2 w 160"/>
                <a:gd name="T17" fmla="*/ 97 h 160"/>
                <a:gd name="T18" fmla="*/ 14 w 160"/>
                <a:gd name="T19" fmla="*/ 124 h 160"/>
                <a:gd name="T20" fmla="*/ 35 w 160"/>
                <a:gd name="T21" fmla="*/ 147 h 160"/>
                <a:gd name="T22" fmla="*/ 63 w 160"/>
                <a:gd name="T23" fmla="*/ 158 h 160"/>
                <a:gd name="T24" fmla="*/ 96 w 160"/>
                <a:gd name="T25" fmla="*/ 158 h 160"/>
                <a:gd name="T26" fmla="*/ 124 w 160"/>
                <a:gd name="T27" fmla="*/ 147 h 160"/>
                <a:gd name="T28" fmla="*/ 147 w 160"/>
                <a:gd name="T29" fmla="*/ 124 h 160"/>
                <a:gd name="T30" fmla="*/ 157 w 160"/>
                <a:gd name="T31" fmla="*/ 97 h 160"/>
                <a:gd name="T32" fmla="*/ 151 w 160"/>
                <a:gd name="T33" fmla="*/ 80 h 160"/>
                <a:gd name="T34" fmla="*/ 147 w 160"/>
                <a:gd name="T35" fmla="*/ 107 h 160"/>
                <a:gd name="T36" fmla="*/ 130 w 160"/>
                <a:gd name="T37" fmla="*/ 130 h 160"/>
                <a:gd name="T38" fmla="*/ 109 w 160"/>
                <a:gd name="T39" fmla="*/ 147 h 160"/>
                <a:gd name="T40" fmla="*/ 80 w 160"/>
                <a:gd name="T41" fmla="*/ 151 h 160"/>
                <a:gd name="T42" fmla="*/ 52 w 160"/>
                <a:gd name="T43" fmla="*/ 147 h 160"/>
                <a:gd name="T44" fmla="*/ 29 w 160"/>
                <a:gd name="T45" fmla="*/ 130 h 160"/>
                <a:gd name="T46" fmla="*/ 14 w 160"/>
                <a:gd name="T47" fmla="*/ 107 h 160"/>
                <a:gd name="T48" fmla="*/ 8 w 160"/>
                <a:gd name="T49" fmla="*/ 80 h 160"/>
                <a:gd name="T50" fmla="*/ 14 w 160"/>
                <a:gd name="T51" fmla="*/ 53 h 160"/>
                <a:gd name="T52" fmla="*/ 29 w 160"/>
                <a:gd name="T53" fmla="*/ 30 h 160"/>
                <a:gd name="T54" fmla="*/ 52 w 160"/>
                <a:gd name="T55" fmla="*/ 13 h 160"/>
                <a:gd name="T56" fmla="*/ 80 w 160"/>
                <a:gd name="T57" fmla="*/ 9 h 160"/>
                <a:gd name="T58" fmla="*/ 109 w 160"/>
                <a:gd name="T59" fmla="*/ 13 h 160"/>
                <a:gd name="T60" fmla="*/ 130 w 160"/>
                <a:gd name="T61" fmla="*/ 30 h 160"/>
                <a:gd name="T62" fmla="*/ 147 w 160"/>
                <a:gd name="T63" fmla="*/ 53 h 160"/>
                <a:gd name="T64" fmla="*/ 151 w 160"/>
                <a:gd name="T65" fmla="*/ 80 h 1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0"/>
                <a:gd name="T100" fmla="*/ 0 h 160"/>
                <a:gd name="T101" fmla="*/ 160 w 160"/>
                <a:gd name="T102" fmla="*/ 160 h 1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0" h="160">
                  <a:moveTo>
                    <a:pt x="160" y="80"/>
                  </a:moveTo>
                  <a:lnTo>
                    <a:pt x="157" y="63"/>
                  </a:lnTo>
                  <a:lnTo>
                    <a:pt x="153" y="48"/>
                  </a:lnTo>
                  <a:lnTo>
                    <a:pt x="147" y="36"/>
                  </a:lnTo>
                  <a:lnTo>
                    <a:pt x="136" y="23"/>
                  </a:lnTo>
                  <a:lnTo>
                    <a:pt x="124" y="15"/>
                  </a:lnTo>
                  <a:lnTo>
                    <a:pt x="111" y="6"/>
                  </a:lnTo>
                  <a:lnTo>
                    <a:pt x="96" y="2"/>
                  </a:lnTo>
                  <a:lnTo>
                    <a:pt x="80" y="0"/>
                  </a:lnTo>
                  <a:lnTo>
                    <a:pt x="63" y="2"/>
                  </a:lnTo>
                  <a:lnTo>
                    <a:pt x="48" y="6"/>
                  </a:lnTo>
                  <a:lnTo>
                    <a:pt x="35" y="15"/>
                  </a:lnTo>
                  <a:lnTo>
                    <a:pt x="23" y="23"/>
                  </a:lnTo>
                  <a:lnTo>
                    <a:pt x="14" y="36"/>
                  </a:lnTo>
                  <a:lnTo>
                    <a:pt x="6" y="48"/>
                  </a:lnTo>
                  <a:lnTo>
                    <a:pt x="2" y="63"/>
                  </a:lnTo>
                  <a:lnTo>
                    <a:pt x="0" y="80"/>
                  </a:lnTo>
                  <a:lnTo>
                    <a:pt x="2" y="97"/>
                  </a:lnTo>
                  <a:lnTo>
                    <a:pt x="6" y="112"/>
                  </a:lnTo>
                  <a:lnTo>
                    <a:pt x="14" y="124"/>
                  </a:lnTo>
                  <a:lnTo>
                    <a:pt x="23" y="137"/>
                  </a:lnTo>
                  <a:lnTo>
                    <a:pt x="35" y="147"/>
                  </a:lnTo>
                  <a:lnTo>
                    <a:pt x="48" y="154"/>
                  </a:lnTo>
                  <a:lnTo>
                    <a:pt x="63" y="158"/>
                  </a:lnTo>
                  <a:lnTo>
                    <a:pt x="80" y="160"/>
                  </a:lnTo>
                  <a:lnTo>
                    <a:pt x="96" y="158"/>
                  </a:lnTo>
                  <a:lnTo>
                    <a:pt x="111" y="154"/>
                  </a:lnTo>
                  <a:lnTo>
                    <a:pt x="124" y="147"/>
                  </a:lnTo>
                  <a:lnTo>
                    <a:pt x="136" y="137"/>
                  </a:lnTo>
                  <a:lnTo>
                    <a:pt x="147" y="124"/>
                  </a:lnTo>
                  <a:lnTo>
                    <a:pt x="153" y="112"/>
                  </a:lnTo>
                  <a:lnTo>
                    <a:pt x="157" y="97"/>
                  </a:lnTo>
                  <a:lnTo>
                    <a:pt x="160" y="80"/>
                  </a:lnTo>
                  <a:close/>
                  <a:moveTo>
                    <a:pt x="151" y="80"/>
                  </a:moveTo>
                  <a:lnTo>
                    <a:pt x="151" y="95"/>
                  </a:lnTo>
                  <a:lnTo>
                    <a:pt x="147" y="107"/>
                  </a:lnTo>
                  <a:lnTo>
                    <a:pt x="141" y="120"/>
                  </a:lnTo>
                  <a:lnTo>
                    <a:pt x="130" y="130"/>
                  </a:lnTo>
                  <a:lnTo>
                    <a:pt x="120" y="141"/>
                  </a:lnTo>
                  <a:lnTo>
                    <a:pt x="109" y="147"/>
                  </a:lnTo>
                  <a:lnTo>
                    <a:pt x="94" y="151"/>
                  </a:lnTo>
                  <a:lnTo>
                    <a:pt x="80" y="151"/>
                  </a:lnTo>
                  <a:lnTo>
                    <a:pt x="65" y="151"/>
                  </a:lnTo>
                  <a:lnTo>
                    <a:pt x="52" y="147"/>
                  </a:lnTo>
                  <a:lnTo>
                    <a:pt x="40" y="141"/>
                  </a:lnTo>
                  <a:lnTo>
                    <a:pt x="29" y="130"/>
                  </a:lnTo>
                  <a:lnTo>
                    <a:pt x="21" y="120"/>
                  </a:lnTo>
                  <a:lnTo>
                    <a:pt x="14" y="107"/>
                  </a:lnTo>
                  <a:lnTo>
                    <a:pt x="10" y="95"/>
                  </a:lnTo>
                  <a:lnTo>
                    <a:pt x="8" y="80"/>
                  </a:lnTo>
                  <a:lnTo>
                    <a:pt x="10" y="65"/>
                  </a:lnTo>
                  <a:lnTo>
                    <a:pt x="14" y="53"/>
                  </a:lnTo>
                  <a:lnTo>
                    <a:pt x="21" y="40"/>
                  </a:lnTo>
                  <a:lnTo>
                    <a:pt x="29" y="30"/>
                  </a:lnTo>
                  <a:lnTo>
                    <a:pt x="40" y="21"/>
                  </a:lnTo>
                  <a:lnTo>
                    <a:pt x="52" y="13"/>
                  </a:lnTo>
                  <a:lnTo>
                    <a:pt x="65" y="9"/>
                  </a:lnTo>
                  <a:lnTo>
                    <a:pt x="80" y="9"/>
                  </a:lnTo>
                  <a:lnTo>
                    <a:pt x="94" y="9"/>
                  </a:lnTo>
                  <a:lnTo>
                    <a:pt x="109" y="13"/>
                  </a:lnTo>
                  <a:lnTo>
                    <a:pt x="120" y="21"/>
                  </a:lnTo>
                  <a:lnTo>
                    <a:pt x="130" y="30"/>
                  </a:lnTo>
                  <a:lnTo>
                    <a:pt x="141" y="40"/>
                  </a:lnTo>
                  <a:lnTo>
                    <a:pt x="147" y="53"/>
                  </a:lnTo>
                  <a:lnTo>
                    <a:pt x="151" y="65"/>
                  </a:lnTo>
                  <a:lnTo>
                    <a:pt x="151" y="80"/>
                  </a:lnTo>
                  <a:close/>
                </a:path>
              </a:pathLst>
            </a:custGeom>
            <a:solidFill>
              <a:srgbClr val="FA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4" name="Freeform 865"/>
            <p:cNvSpPr>
              <a:spLocks noEditPoints="1"/>
            </p:cNvSpPr>
            <p:nvPr/>
          </p:nvSpPr>
          <p:spPr bwMode="auto">
            <a:xfrm>
              <a:off x="4637" y="1918"/>
              <a:ext cx="151" cy="152"/>
            </a:xfrm>
            <a:custGeom>
              <a:avLst/>
              <a:gdLst>
                <a:gd name="T0" fmla="*/ 151 w 151"/>
                <a:gd name="T1" fmla="*/ 61 h 152"/>
                <a:gd name="T2" fmla="*/ 139 w 151"/>
                <a:gd name="T3" fmla="*/ 34 h 152"/>
                <a:gd name="T4" fmla="*/ 118 w 151"/>
                <a:gd name="T5" fmla="*/ 13 h 152"/>
                <a:gd name="T6" fmla="*/ 90 w 151"/>
                <a:gd name="T7" fmla="*/ 2 h 152"/>
                <a:gd name="T8" fmla="*/ 61 w 151"/>
                <a:gd name="T9" fmla="*/ 2 h 152"/>
                <a:gd name="T10" fmla="*/ 34 w 151"/>
                <a:gd name="T11" fmla="*/ 13 h 152"/>
                <a:gd name="T12" fmla="*/ 13 w 151"/>
                <a:gd name="T13" fmla="*/ 34 h 152"/>
                <a:gd name="T14" fmla="*/ 2 w 151"/>
                <a:gd name="T15" fmla="*/ 61 h 152"/>
                <a:gd name="T16" fmla="*/ 2 w 151"/>
                <a:gd name="T17" fmla="*/ 91 h 152"/>
                <a:gd name="T18" fmla="*/ 13 w 151"/>
                <a:gd name="T19" fmla="*/ 118 h 152"/>
                <a:gd name="T20" fmla="*/ 34 w 151"/>
                <a:gd name="T21" fmla="*/ 139 h 152"/>
                <a:gd name="T22" fmla="*/ 61 w 151"/>
                <a:gd name="T23" fmla="*/ 152 h 152"/>
                <a:gd name="T24" fmla="*/ 90 w 151"/>
                <a:gd name="T25" fmla="*/ 152 h 152"/>
                <a:gd name="T26" fmla="*/ 118 w 151"/>
                <a:gd name="T27" fmla="*/ 139 h 152"/>
                <a:gd name="T28" fmla="*/ 139 w 151"/>
                <a:gd name="T29" fmla="*/ 118 h 152"/>
                <a:gd name="T30" fmla="*/ 151 w 151"/>
                <a:gd name="T31" fmla="*/ 91 h 152"/>
                <a:gd name="T32" fmla="*/ 145 w 151"/>
                <a:gd name="T33" fmla="*/ 76 h 152"/>
                <a:gd name="T34" fmla="*/ 139 w 151"/>
                <a:gd name="T35" fmla="*/ 103 h 152"/>
                <a:gd name="T36" fmla="*/ 124 w 151"/>
                <a:gd name="T37" fmla="*/ 124 h 152"/>
                <a:gd name="T38" fmla="*/ 103 w 151"/>
                <a:gd name="T39" fmla="*/ 139 h 152"/>
                <a:gd name="T40" fmla="*/ 76 w 151"/>
                <a:gd name="T41" fmla="*/ 145 h 152"/>
                <a:gd name="T42" fmla="*/ 48 w 151"/>
                <a:gd name="T43" fmla="*/ 139 h 152"/>
                <a:gd name="T44" fmla="*/ 27 w 151"/>
                <a:gd name="T45" fmla="*/ 124 h 152"/>
                <a:gd name="T46" fmla="*/ 13 w 151"/>
                <a:gd name="T47" fmla="*/ 103 h 152"/>
                <a:gd name="T48" fmla="*/ 8 w 151"/>
                <a:gd name="T49" fmla="*/ 76 h 152"/>
                <a:gd name="T50" fmla="*/ 13 w 151"/>
                <a:gd name="T51" fmla="*/ 49 h 152"/>
                <a:gd name="T52" fmla="*/ 27 w 151"/>
                <a:gd name="T53" fmla="*/ 28 h 152"/>
                <a:gd name="T54" fmla="*/ 48 w 151"/>
                <a:gd name="T55" fmla="*/ 13 h 152"/>
                <a:gd name="T56" fmla="*/ 76 w 151"/>
                <a:gd name="T57" fmla="*/ 9 h 152"/>
                <a:gd name="T58" fmla="*/ 103 w 151"/>
                <a:gd name="T59" fmla="*/ 13 h 152"/>
                <a:gd name="T60" fmla="*/ 124 w 151"/>
                <a:gd name="T61" fmla="*/ 28 h 152"/>
                <a:gd name="T62" fmla="*/ 139 w 151"/>
                <a:gd name="T63" fmla="*/ 49 h 152"/>
                <a:gd name="T64" fmla="*/ 145 w 151"/>
                <a:gd name="T65" fmla="*/ 76 h 1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52"/>
                <a:gd name="T101" fmla="*/ 151 w 151"/>
                <a:gd name="T102" fmla="*/ 152 h 1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52">
                  <a:moveTo>
                    <a:pt x="151" y="76"/>
                  </a:moveTo>
                  <a:lnTo>
                    <a:pt x="151" y="61"/>
                  </a:lnTo>
                  <a:lnTo>
                    <a:pt x="145" y="47"/>
                  </a:lnTo>
                  <a:lnTo>
                    <a:pt x="139" y="34"/>
                  </a:lnTo>
                  <a:lnTo>
                    <a:pt x="130" y="23"/>
                  </a:lnTo>
                  <a:lnTo>
                    <a:pt x="118" y="13"/>
                  </a:lnTo>
                  <a:lnTo>
                    <a:pt x="105" y="7"/>
                  </a:lnTo>
                  <a:lnTo>
                    <a:pt x="90" y="2"/>
                  </a:lnTo>
                  <a:lnTo>
                    <a:pt x="76" y="0"/>
                  </a:lnTo>
                  <a:lnTo>
                    <a:pt x="61" y="2"/>
                  </a:lnTo>
                  <a:lnTo>
                    <a:pt x="46" y="7"/>
                  </a:lnTo>
                  <a:lnTo>
                    <a:pt x="34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6" y="47"/>
                  </a:lnTo>
                  <a:lnTo>
                    <a:pt x="2" y="61"/>
                  </a:lnTo>
                  <a:lnTo>
                    <a:pt x="0" y="76"/>
                  </a:lnTo>
                  <a:lnTo>
                    <a:pt x="2" y="91"/>
                  </a:lnTo>
                  <a:lnTo>
                    <a:pt x="6" y="105"/>
                  </a:lnTo>
                  <a:lnTo>
                    <a:pt x="13" y="118"/>
                  </a:lnTo>
                  <a:lnTo>
                    <a:pt x="23" y="131"/>
                  </a:lnTo>
                  <a:lnTo>
                    <a:pt x="34" y="139"/>
                  </a:lnTo>
                  <a:lnTo>
                    <a:pt x="46" y="145"/>
                  </a:lnTo>
                  <a:lnTo>
                    <a:pt x="61" y="152"/>
                  </a:lnTo>
                  <a:lnTo>
                    <a:pt x="76" y="152"/>
                  </a:lnTo>
                  <a:lnTo>
                    <a:pt x="90" y="152"/>
                  </a:lnTo>
                  <a:lnTo>
                    <a:pt x="105" y="145"/>
                  </a:lnTo>
                  <a:lnTo>
                    <a:pt x="118" y="139"/>
                  </a:lnTo>
                  <a:lnTo>
                    <a:pt x="130" y="131"/>
                  </a:lnTo>
                  <a:lnTo>
                    <a:pt x="139" y="118"/>
                  </a:lnTo>
                  <a:lnTo>
                    <a:pt x="145" y="105"/>
                  </a:lnTo>
                  <a:lnTo>
                    <a:pt x="151" y="91"/>
                  </a:lnTo>
                  <a:lnTo>
                    <a:pt x="151" y="76"/>
                  </a:lnTo>
                  <a:close/>
                  <a:moveTo>
                    <a:pt x="145" y="76"/>
                  </a:moveTo>
                  <a:lnTo>
                    <a:pt x="143" y="91"/>
                  </a:lnTo>
                  <a:lnTo>
                    <a:pt x="139" y="103"/>
                  </a:lnTo>
                  <a:lnTo>
                    <a:pt x="132" y="114"/>
                  </a:lnTo>
                  <a:lnTo>
                    <a:pt x="124" y="124"/>
                  </a:lnTo>
                  <a:lnTo>
                    <a:pt x="113" y="133"/>
                  </a:lnTo>
                  <a:lnTo>
                    <a:pt x="103" y="139"/>
                  </a:lnTo>
                  <a:lnTo>
                    <a:pt x="90" y="143"/>
                  </a:lnTo>
                  <a:lnTo>
                    <a:pt x="76" y="145"/>
                  </a:lnTo>
                  <a:lnTo>
                    <a:pt x="63" y="143"/>
                  </a:lnTo>
                  <a:lnTo>
                    <a:pt x="48" y="139"/>
                  </a:lnTo>
                  <a:lnTo>
                    <a:pt x="38" y="133"/>
                  </a:lnTo>
                  <a:lnTo>
                    <a:pt x="27" y="124"/>
                  </a:lnTo>
                  <a:lnTo>
                    <a:pt x="19" y="114"/>
                  </a:lnTo>
                  <a:lnTo>
                    <a:pt x="13" y="103"/>
                  </a:lnTo>
                  <a:lnTo>
                    <a:pt x="8" y="91"/>
                  </a:lnTo>
                  <a:lnTo>
                    <a:pt x="8" y="76"/>
                  </a:lnTo>
                  <a:lnTo>
                    <a:pt x="8" y="63"/>
                  </a:lnTo>
                  <a:lnTo>
                    <a:pt x="13" y="49"/>
                  </a:lnTo>
                  <a:lnTo>
                    <a:pt x="19" y="38"/>
                  </a:lnTo>
                  <a:lnTo>
                    <a:pt x="27" y="28"/>
                  </a:lnTo>
                  <a:lnTo>
                    <a:pt x="38" y="19"/>
                  </a:lnTo>
                  <a:lnTo>
                    <a:pt x="48" y="13"/>
                  </a:lnTo>
                  <a:lnTo>
                    <a:pt x="63" y="9"/>
                  </a:lnTo>
                  <a:lnTo>
                    <a:pt x="76" y="9"/>
                  </a:lnTo>
                  <a:lnTo>
                    <a:pt x="90" y="9"/>
                  </a:lnTo>
                  <a:lnTo>
                    <a:pt x="103" y="13"/>
                  </a:lnTo>
                  <a:lnTo>
                    <a:pt x="113" y="19"/>
                  </a:lnTo>
                  <a:lnTo>
                    <a:pt x="124" y="28"/>
                  </a:lnTo>
                  <a:lnTo>
                    <a:pt x="132" y="38"/>
                  </a:lnTo>
                  <a:lnTo>
                    <a:pt x="139" y="49"/>
                  </a:lnTo>
                  <a:lnTo>
                    <a:pt x="143" y="63"/>
                  </a:lnTo>
                  <a:lnTo>
                    <a:pt x="145" y="76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5" name="Freeform 866"/>
            <p:cNvSpPr>
              <a:spLocks noEditPoints="1"/>
            </p:cNvSpPr>
            <p:nvPr/>
          </p:nvSpPr>
          <p:spPr bwMode="auto">
            <a:xfrm>
              <a:off x="4641" y="1923"/>
              <a:ext cx="143" cy="142"/>
            </a:xfrm>
            <a:custGeom>
              <a:avLst/>
              <a:gdLst>
                <a:gd name="T0" fmla="*/ 143 w 143"/>
                <a:gd name="T1" fmla="*/ 56 h 142"/>
                <a:gd name="T2" fmla="*/ 133 w 143"/>
                <a:gd name="T3" fmla="*/ 31 h 142"/>
                <a:gd name="T4" fmla="*/ 112 w 143"/>
                <a:gd name="T5" fmla="*/ 12 h 142"/>
                <a:gd name="T6" fmla="*/ 86 w 143"/>
                <a:gd name="T7" fmla="*/ 0 h 142"/>
                <a:gd name="T8" fmla="*/ 57 w 143"/>
                <a:gd name="T9" fmla="*/ 0 h 142"/>
                <a:gd name="T10" fmla="*/ 32 w 143"/>
                <a:gd name="T11" fmla="*/ 12 h 142"/>
                <a:gd name="T12" fmla="*/ 13 w 143"/>
                <a:gd name="T13" fmla="*/ 31 h 142"/>
                <a:gd name="T14" fmla="*/ 2 w 143"/>
                <a:gd name="T15" fmla="*/ 56 h 142"/>
                <a:gd name="T16" fmla="*/ 2 w 143"/>
                <a:gd name="T17" fmla="*/ 86 h 142"/>
                <a:gd name="T18" fmla="*/ 13 w 143"/>
                <a:gd name="T19" fmla="*/ 111 h 142"/>
                <a:gd name="T20" fmla="*/ 32 w 143"/>
                <a:gd name="T21" fmla="*/ 132 h 142"/>
                <a:gd name="T22" fmla="*/ 57 w 143"/>
                <a:gd name="T23" fmla="*/ 142 h 142"/>
                <a:gd name="T24" fmla="*/ 86 w 143"/>
                <a:gd name="T25" fmla="*/ 142 h 142"/>
                <a:gd name="T26" fmla="*/ 112 w 143"/>
                <a:gd name="T27" fmla="*/ 132 h 142"/>
                <a:gd name="T28" fmla="*/ 133 w 143"/>
                <a:gd name="T29" fmla="*/ 111 h 142"/>
                <a:gd name="T30" fmla="*/ 143 w 143"/>
                <a:gd name="T31" fmla="*/ 86 h 142"/>
                <a:gd name="T32" fmla="*/ 137 w 143"/>
                <a:gd name="T33" fmla="*/ 71 h 142"/>
                <a:gd name="T34" fmla="*/ 130 w 143"/>
                <a:gd name="T35" fmla="*/ 96 h 142"/>
                <a:gd name="T36" fmla="*/ 118 w 143"/>
                <a:gd name="T37" fmla="*/ 117 h 142"/>
                <a:gd name="T38" fmla="*/ 97 w 143"/>
                <a:gd name="T39" fmla="*/ 130 h 142"/>
                <a:gd name="T40" fmla="*/ 72 w 143"/>
                <a:gd name="T41" fmla="*/ 136 h 142"/>
                <a:gd name="T42" fmla="*/ 46 w 143"/>
                <a:gd name="T43" fmla="*/ 130 h 142"/>
                <a:gd name="T44" fmla="*/ 25 w 143"/>
                <a:gd name="T45" fmla="*/ 117 h 142"/>
                <a:gd name="T46" fmla="*/ 13 w 143"/>
                <a:gd name="T47" fmla="*/ 96 h 142"/>
                <a:gd name="T48" fmla="*/ 6 w 143"/>
                <a:gd name="T49" fmla="*/ 71 h 142"/>
                <a:gd name="T50" fmla="*/ 13 w 143"/>
                <a:gd name="T51" fmla="*/ 46 h 142"/>
                <a:gd name="T52" fmla="*/ 25 w 143"/>
                <a:gd name="T53" fmla="*/ 25 h 142"/>
                <a:gd name="T54" fmla="*/ 46 w 143"/>
                <a:gd name="T55" fmla="*/ 12 h 142"/>
                <a:gd name="T56" fmla="*/ 72 w 143"/>
                <a:gd name="T57" fmla="*/ 6 h 142"/>
                <a:gd name="T58" fmla="*/ 97 w 143"/>
                <a:gd name="T59" fmla="*/ 12 h 142"/>
                <a:gd name="T60" fmla="*/ 118 w 143"/>
                <a:gd name="T61" fmla="*/ 25 h 142"/>
                <a:gd name="T62" fmla="*/ 130 w 143"/>
                <a:gd name="T63" fmla="*/ 46 h 142"/>
                <a:gd name="T64" fmla="*/ 137 w 143"/>
                <a:gd name="T65" fmla="*/ 71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42"/>
                <a:gd name="T101" fmla="*/ 143 w 143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42">
                  <a:moveTo>
                    <a:pt x="143" y="71"/>
                  </a:moveTo>
                  <a:lnTo>
                    <a:pt x="143" y="56"/>
                  </a:lnTo>
                  <a:lnTo>
                    <a:pt x="139" y="44"/>
                  </a:lnTo>
                  <a:lnTo>
                    <a:pt x="133" y="31"/>
                  </a:lnTo>
                  <a:lnTo>
                    <a:pt x="122" y="21"/>
                  </a:lnTo>
                  <a:lnTo>
                    <a:pt x="112" y="12"/>
                  </a:lnTo>
                  <a:lnTo>
                    <a:pt x="101" y="4"/>
                  </a:lnTo>
                  <a:lnTo>
                    <a:pt x="86" y="0"/>
                  </a:lnTo>
                  <a:lnTo>
                    <a:pt x="72" y="0"/>
                  </a:lnTo>
                  <a:lnTo>
                    <a:pt x="57" y="0"/>
                  </a:lnTo>
                  <a:lnTo>
                    <a:pt x="44" y="4"/>
                  </a:lnTo>
                  <a:lnTo>
                    <a:pt x="32" y="12"/>
                  </a:lnTo>
                  <a:lnTo>
                    <a:pt x="21" y="21"/>
                  </a:lnTo>
                  <a:lnTo>
                    <a:pt x="13" y="31"/>
                  </a:lnTo>
                  <a:lnTo>
                    <a:pt x="6" y="44"/>
                  </a:lnTo>
                  <a:lnTo>
                    <a:pt x="2" y="56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6" y="98"/>
                  </a:lnTo>
                  <a:lnTo>
                    <a:pt x="13" y="111"/>
                  </a:lnTo>
                  <a:lnTo>
                    <a:pt x="21" y="121"/>
                  </a:lnTo>
                  <a:lnTo>
                    <a:pt x="32" y="132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2"/>
                  </a:lnTo>
                  <a:lnTo>
                    <a:pt x="86" y="142"/>
                  </a:lnTo>
                  <a:lnTo>
                    <a:pt x="101" y="138"/>
                  </a:lnTo>
                  <a:lnTo>
                    <a:pt x="112" y="132"/>
                  </a:lnTo>
                  <a:lnTo>
                    <a:pt x="122" y="121"/>
                  </a:lnTo>
                  <a:lnTo>
                    <a:pt x="133" y="111"/>
                  </a:lnTo>
                  <a:lnTo>
                    <a:pt x="139" y="98"/>
                  </a:lnTo>
                  <a:lnTo>
                    <a:pt x="143" y="86"/>
                  </a:lnTo>
                  <a:lnTo>
                    <a:pt x="143" y="71"/>
                  </a:lnTo>
                  <a:close/>
                  <a:moveTo>
                    <a:pt x="137" y="71"/>
                  </a:moveTo>
                  <a:lnTo>
                    <a:pt x="135" y="84"/>
                  </a:lnTo>
                  <a:lnTo>
                    <a:pt x="130" y="96"/>
                  </a:lnTo>
                  <a:lnTo>
                    <a:pt x="126" y="107"/>
                  </a:lnTo>
                  <a:lnTo>
                    <a:pt x="118" y="117"/>
                  </a:lnTo>
                  <a:lnTo>
                    <a:pt x="107" y="126"/>
                  </a:lnTo>
                  <a:lnTo>
                    <a:pt x="97" y="130"/>
                  </a:lnTo>
                  <a:lnTo>
                    <a:pt x="84" y="134"/>
                  </a:lnTo>
                  <a:lnTo>
                    <a:pt x="72" y="136"/>
                  </a:lnTo>
                  <a:lnTo>
                    <a:pt x="59" y="134"/>
                  </a:lnTo>
                  <a:lnTo>
                    <a:pt x="46" y="130"/>
                  </a:lnTo>
                  <a:lnTo>
                    <a:pt x="36" y="126"/>
                  </a:lnTo>
                  <a:lnTo>
                    <a:pt x="25" y="117"/>
                  </a:lnTo>
                  <a:lnTo>
                    <a:pt x="19" y="107"/>
                  </a:lnTo>
                  <a:lnTo>
                    <a:pt x="13" y="96"/>
                  </a:lnTo>
                  <a:lnTo>
                    <a:pt x="9" y="84"/>
                  </a:lnTo>
                  <a:lnTo>
                    <a:pt x="6" y="71"/>
                  </a:lnTo>
                  <a:lnTo>
                    <a:pt x="9" y="58"/>
                  </a:lnTo>
                  <a:lnTo>
                    <a:pt x="13" y="46"/>
                  </a:lnTo>
                  <a:lnTo>
                    <a:pt x="19" y="35"/>
                  </a:lnTo>
                  <a:lnTo>
                    <a:pt x="25" y="25"/>
                  </a:lnTo>
                  <a:lnTo>
                    <a:pt x="36" y="18"/>
                  </a:lnTo>
                  <a:lnTo>
                    <a:pt x="46" y="12"/>
                  </a:lnTo>
                  <a:lnTo>
                    <a:pt x="59" y="8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7" y="12"/>
                  </a:lnTo>
                  <a:lnTo>
                    <a:pt x="107" y="18"/>
                  </a:lnTo>
                  <a:lnTo>
                    <a:pt x="118" y="25"/>
                  </a:lnTo>
                  <a:lnTo>
                    <a:pt x="126" y="35"/>
                  </a:lnTo>
                  <a:lnTo>
                    <a:pt x="130" y="46"/>
                  </a:lnTo>
                  <a:lnTo>
                    <a:pt x="135" y="58"/>
                  </a:lnTo>
                  <a:lnTo>
                    <a:pt x="137" y="71"/>
                  </a:lnTo>
                  <a:close/>
                </a:path>
              </a:pathLst>
            </a:custGeom>
            <a:solidFill>
              <a:srgbClr val="FA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6" name="Freeform 867"/>
            <p:cNvSpPr>
              <a:spLocks noEditPoints="1"/>
            </p:cNvSpPr>
            <p:nvPr/>
          </p:nvSpPr>
          <p:spPr bwMode="auto">
            <a:xfrm>
              <a:off x="4645" y="1927"/>
              <a:ext cx="137" cy="136"/>
            </a:xfrm>
            <a:custGeom>
              <a:avLst/>
              <a:gdLst>
                <a:gd name="T0" fmla="*/ 135 w 137"/>
                <a:gd name="T1" fmla="*/ 54 h 136"/>
                <a:gd name="T2" fmla="*/ 124 w 137"/>
                <a:gd name="T3" fmla="*/ 29 h 136"/>
                <a:gd name="T4" fmla="*/ 105 w 137"/>
                <a:gd name="T5" fmla="*/ 10 h 136"/>
                <a:gd name="T6" fmla="*/ 82 w 137"/>
                <a:gd name="T7" fmla="*/ 0 h 136"/>
                <a:gd name="T8" fmla="*/ 55 w 137"/>
                <a:gd name="T9" fmla="*/ 0 h 136"/>
                <a:gd name="T10" fmla="*/ 30 w 137"/>
                <a:gd name="T11" fmla="*/ 10 h 136"/>
                <a:gd name="T12" fmla="*/ 11 w 137"/>
                <a:gd name="T13" fmla="*/ 29 h 136"/>
                <a:gd name="T14" fmla="*/ 0 w 137"/>
                <a:gd name="T15" fmla="*/ 54 h 136"/>
                <a:gd name="T16" fmla="*/ 0 w 137"/>
                <a:gd name="T17" fmla="*/ 82 h 136"/>
                <a:gd name="T18" fmla="*/ 11 w 137"/>
                <a:gd name="T19" fmla="*/ 105 h 136"/>
                <a:gd name="T20" fmla="*/ 30 w 137"/>
                <a:gd name="T21" fmla="*/ 124 h 136"/>
                <a:gd name="T22" fmla="*/ 55 w 137"/>
                <a:gd name="T23" fmla="*/ 134 h 136"/>
                <a:gd name="T24" fmla="*/ 82 w 137"/>
                <a:gd name="T25" fmla="*/ 134 h 136"/>
                <a:gd name="T26" fmla="*/ 105 w 137"/>
                <a:gd name="T27" fmla="*/ 124 h 136"/>
                <a:gd name="T28" fmla="*/ 124 w 137"/>
                <a:gd name="T29" fmla="*/ 105 h 136"/>
                <a:gd name="T30" fmla="*/ 135 w 137"/>
                <a:gd name="T31" fmla="*/ 82 h 136"/>
                <a:gd name="T32" fmla="*/ 129 w 137"/>
                <a:gd name="T33" fmla="*/ 67 h 136"/>
                <a:gd name="T34" fmla="*/ 124 w 137"/>
                <a:gd name="T35" fmla="*/ 90 h 136"/>
                <a:gd name="T36" fmla="*/ 112 w 137"/>
                <a:gd name="T37" fmla="*/ 111 h 136"/>
                <a:gd name="T38" fmla="*/ 91 w 137"/>
                <a:gd name="T39" fmla="*/ 124 h 136"/>
                <a:gd name="T40" fmla="*/ 68 w 137"/>
                <a:gd name="T41" fmla="*/ 128 h 136"/>
                <a:gd name="T42" fmla="*/ 44 w 137"/>
                <a:gd name="T43" fmla="*/ 124 h 136"/>
                <a:gd name="T44" fmla="*/ 26 w 137"/>
                <a:gd name="T45" fmla="*/ 111 h 136"/>
                <a:gd name="T46" fmla="*/ 11 w 137"/>
                <a:gd name="T47" fmla="*/ 90 h 136"/>
                <a:gd name="T48" fmla="*/ 7 w 137"/>
                <a:gd name="T49" fmla="*/ 67 h 136"/>
                <a:gd name="T50" fmla="*/ 11 w 137"/>
                <a:gd name="T51" fmla="*/ 44 h 136"/>
                <a:gd name="T52" fmla="*/ 26 w 137"/>
                <a:gd name="T53" fmla="*/ 25 h 136"/>
                <a:gd name="T54" fmla="*/ 44 w 137"/>
                <a:gd name="T55" fmla="*/ 10 h 136"/>
                <a:gd name="T56" fmla="*/ 68 w 137"/>
                <a:gd name="T57" fmla="*/ 6 h 136"/>
                <a:gd name="T58" fmla="*/ 91 w 137"/>
                <a:gd name="T59" fmla="*/ 10 h 136"/>
                <a:gd name="T60" fmla="*/ 112 w 137"/>
                <a:gd name="T61" fmla="*/ 25 h 136"/>
                <a:gd name="T62" fmla="*/ 124 w 137"/>
                <a:gd name="T63" fmla="*/ 44 h 136"/>
                <a:gd name="T64" fmla="*/ 129 w 137"/>
                <a:gd name="T65" fmla="*/ 67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7"/>
                <a:gd name="T100" fmla="*/ 0 h 136"/>
                <a:gd name="T101" fmla="*/ 137 w 137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7" h="136">
                  <a:moveTo>
                    <a:pt x="137" y="67"/>
                  </a:moveTo>
                  <a:lnTo>
                    <a:pt x="135" y="54"/>
                  </a:lnTo>
                  <a:lnTo>
                    <a:pt x="131" y="40"/>
                  </a:lnTo>
                  <a:lnTo>
                    <a:pt x="124" y="29"/>
                  </a:lnTo>
                  <a:lnTo>
                    <a:pt x="116" y="19"/>
                  </a:lnTo>
                  <a:lnTo>
                    <a:pt x="105" y="10"/>
                  </a:lnTo>
                  <a:lnTo>
                    <a:pt x="95" y="4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5" y="0"/>
                  </a:lnTo>
                  <a:lnTo>
                    <a:pt x="40" y="4"/>
                  </a:lnTo>
                  <a:lnTo>
                    <a:pt x="30" y="10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5" y="40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0" y="82"/>
                  </a:lnTo>
                  <a:lnTo>
                    <a:pt x="5" y="94"/>
                  </a:lnTo>
                  <a:lnTo>
                    <a:pt x="11" y="105"/>
                  </a:lnTo>
                  <a:lnTo>
                    <a:pt x="19" y="115"/>
                  </a:lnTo>
                  <a:lnTo>
                    <a:pt x="30" y="124"/>
                  </a:lnTo>
                  <a:lnTo>
                    <a:pt x="40" y="130"/>
                  </a:lnTo>
                  <a:lnTo>
                    <a:pt x="55" y="134"/>
                  </a:lnTo>
                  <a:lnTo>
                    <a:pt x="68" y="136"/>
                  </a:lnTo>
                  <a:lnTo>
                    <a:pt x="82" y="134"/>
                  </a:lnTo>
                  <a:lnTo>
                    <a:pt x="95" y="130"/>
                  </a:lnTo>
                  <a:lnTo>
                    <a:pt x="105" y="124"/>
                  </a:lnTo>
                  <a:lnTo>
                    <a:pt x="116" y="115"/>
                  </a:lnTo>
                  <a:lnTo>
                    <a:pt x="124" y="105"/>
                  </a:lnTo>
                  <a:lnTo>
                    <a:pt x="131" y="94"/>
                  </a:lnTo>
                  <a:lnTo>
                    <a:pt x="135" y="82"/>
                  </a:lnTo>
                  <a:lnTo>
                    <a:pt x="137" y="67"/>
                  </a:lnTo>
                  <a:close/>
                  <a:moveTo>
                    <a:pt x="129" y="67"/>
                  </a:moveTo>
                  <a:lnTo>
                    <a:pt x="126" y="80"/>
                  </a:lnTo>
                  <a:lnTo>
                    <a:pt x="124" y="90"/>
                  </a:lnTo>
                  <a:lnTo>
                    <a:pt x="118" y="101"/>
                  </a:lnTo>
                  <a:lnTo>
                    <a:pt x="112" y="111"/>
                  </a:lnTo>
                  <a:lnTo>
                    <a:pt x="101" y="117"/>
                  </a:lnTo>
                  <a:lnTo>
                    <a:pt x="91" y="124"/>
                  </a:lnTo>
                  <a:lnTo>
                    <a:pt x="80" y="126"/>
                  </a:lnTo>
                  <a:lnTo>
                    <a:pt x="68" y="128"/>
                  </a:lnTo>
                  <a:lnTo>
                    <a:pt x="55" y="126"/>
                  </a:lnTo>
                  <a:lnTo>
                    <a:pt x="44" y="124"/>
                  </a:lnTo>
                  <a:lnTo>
                    <a:pt x="34" y="117"/>
                  </a:lnTo>
                  <a:lnTo>
                    <a:pt x="26" y="111"/>
                  </a:lnTo>
                  <a:lnTo>
                    <a:pt x="17" y="101"/>
                  </a:lnTo>
                  <a:lnTo>
                    <a:pt x="11" y="90"/>
                  </a:lnTo>
                  <a:lnTo>
                    <a:pt x="9" y="80"/>
                  </a:lnTo>
                  <a:lnTo>
                    <a:pt x="7" y="67"/>
                  </a:lnTo>
                  <a:lnTo>
                    <a:pt x="9" y="54"/>
                  </a:lnTo>
                  <a:lnTo>
                    <a:pt x="11" y="44"/>
                  </a:lnTo>
                  <a:lnTo>
                    <a:pt x="17" y="33"/>
                  </a:lnTo>
                  <a:lnTo>
                    <a:pt x="26" y="25"/>
                  </a:lnTo>
                  <a:lnTo>
                    <a:pt x="34" y="17"/>
                  </a:lnTo>
                  <a:lnTo>
                    <a:pt x="44" y="10"/>
                  </a:lnTo>
                  <a:lnTo>
                    <a:pt x="55" y="8"/>
                  </a:lnTo>
                  <a:lnTo>
                    <a:pt x="68" y="6"/>
                  </a:lnTo>
                  <a:lnTo>
                    <a:pt x="80" y="8"/>
                  </a:lnTo>
                  <a:lnTo>
                    <a:pt x="91" y="10"/>
                  </a:lnTo>
                  <a:lnTo>
                    <a:pt x="101" y="17"/>
                  </a:lnTo>
                  <a:lnTo>
                    <a:pt x="112" y="25"/>
                  </a:lnTo>
                  <a:lnTo>
                    <a:pt x="118" y="33"/>
                  </a:lnTo>
                  <a:lnTo>
                    <a:pt x="124" y="44"/>
                  </a:lnTo>
                  <a:lnTo>
                    <a:pt x="126" y="54"/>
                  </a:lnTo>
                  <a:lnTo>
                    <a:pt x="129" y="67"/>
                  </a:lnTo>
                  <a:close/>
                </a:path>
              </a:pathLst>
            </a:custGeom>
            <a:solidFill>
              <a:srgbClr val="FA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7" name="Freeform 868"/>
            <p:cNvSpPr>
              <a:spLocks noEditPoints="1"/>
            </p:cNvSpPr>
            <p:nvPr/>
          </p:nvSpPr>
          <p:spPr bwMode="auto">
            <a:xfrm>
              <a:off x="4647" y="1929"/>
              <a:ext cx="131" cy="130"/>
            </a:xfrm>
            <a:custGeom>
              <a:avLst/>
              <a:gdLst>
                <a:gd name="T0" fmla="*/ 129 w 131"/>
                <a:gd name="T1" fmla="*/ 52 h 130"/>
                <a:gd name="T2" fmla="*/ 120 w 131"/>
                <a:gd name="T3" fmla="*/ 29 h 130"/>
                <a:gd name="T4" fmla="*/ 101 w 131"/>
                <a:gd name="T5" fmla="*/ 12 h 130"/>
                <a:gd name="T6" fmla="*/ 78 w 131"/>
                <a:gd name="T7" fmla="*/ 2 h 130"/>
                <a:gd name="T8" fmla="*/ 53 w 131"/>
                <a:gd name="T9" fmla="*/ 2 h 130"/>
                <a:gd name="T10" fmla="*/ 30 w 131"/>
                <a:gd name="T11" fmla="*/ 12 h 130"/>
                <a:gd name="T12" fmla="*/ 13 w 131"/>
                <a:gd name="T13" fmla="*/ 29 h 130"/>
                <a:gd name="T14" fmla="*/ 3 w 131"/>
                <a:gd name="T15" fmla="*/ 52 h 130"/>
                <a:gd name="T16" fmla="*/ 3 w 131"/>
                <a:gd name="T17" fmla="*/ 78 h 130"/>
                <a:gd name="T18" fmla="*/ 13 w 131"/>
                <a:gd name="T19" fmla="*/ 101 h 130"/>
                <a:gd name="T20" fmla="*/ 30 w 131"/>
                <a:gd name="T21" fmla="*/ 120 h 130"/>
                <a:gd name="T22" fmla="*/ 53 w 131"/>
                <a:gd name="T23" fmla="*/ 128 h 130"/>
                <a:gd name="T24" fmla="*/ 78 w 131"/>
                <a:gd name="T25" fmla="*/ 128 h 130"/>
                <a:gd name="T26" fmla="*/ 101 w 131"/>
                <a:gd name="T27" fmla="*/ 120 h 130"/>
                <a:gd name="T28" fmla="*/ 120 w 131"/>
                <a:gd name="T29" fmla="*/ 101 h 130"/>
                <a:gd name="T30" fmla="*/ 129 w 131"/>
                <a:gd name="T31" fmla="*/ 78 h 130"/>
                <a:gd name="T32" fmla="*/ 122 w 131"/>
                <a:gd name="T33" fmla="*/ 65 h 130"/>
                <a:gd name="T34" fmla="*/ 118 w 131"/>
                <a:gd name="T35" fmla="*/ 88 h 130"/>
                <a:gd name="T36" fmla="*/ 106 w 131"/>
                <a:gd name="T37" fmla="*/ 105 h 130"/>
                <a:gd name="T38" fmla="*/ 89 w 131"/>
                <a:gd name="T39" fmla="*/ 118 h 130"/>
                <a:gd name="T40" fmla="*/ 66 w 131"/>
                <a:gd name="T41" fmla="*/ 122 h 130"/>
                <a:gd name="T42" fmla="*/ 45 w 131"/>
                <a:gd name="T43" fmla="*/ 118 h 130"/>
                <a:gd name="T44" fmla="*/ 26 w 131"/>
                <a:gd name="T45" fmla="*/ 105 h 130"/>
                <a:gd name="T46" fmla="*/ 13 w 131"/>
                <a:gd name="T47" fmla="*/ 88 h 130"/>
                <a:gd name="T48" fmla="*/ 9 w 131"/>
                <a:gd name="T49" fmla="*/ 65 h 130"/>
                <a:gd name="T50" fmla="*/ 13 w 131"/>
                <a:gd name="T51" fmla="*/ 44 h 130"/>
                <a:gd name="T52" fmla="*/ 26 w 131"/>
                <a:gd name="T53" fmla="*/ 25 h 130"/>
                <a:gd name="T54" fmla="*/ 45 w 131"/>
                <a:gd name="T55" fmla="*/ 12 h 130"/>
                <a:gd name="T56" fmla="*/ 66 w 131"/>
                <a:gd name="T57" fmla="*/ 8 h 130"/>
                <a:gd name="T58" fmla="*/ 89 w 131"/>
                <a:gd name="T59" fmla="*/ 12 h 130"/>
                <a:gd name="T60" fmla="*/ 106 w 131"/>
                <a:gd name="T61" fmla="*/ 25 h 130"/>
                <a:gd name="T62" fmla="*/ 118 w 131"/>
                <a:gd name="T63" fmla="*/ 44 h 130"/>
                <a:gd name="T64" fmla="*/ 122 w 131"/>
                <a:gd name="T65" fmla="*/ 65 h 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0"/>
                <a:gd name="T101" fmla="*/ 131 w 131"/>
                <a:gd name="T102" fmla="*/ 130 h 13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0">
                  <a:moveTo>
                    <a:pt x="131" y="65"/>
                  </a:moveTo>
                  <a:lnTo>
                    <a:pt x="129" y="52"/>
                  </a:lnTo>
                  <a:lnTo>
                    <a:pt x="124" y="40"/>
                  </a:lnTo>
                  <a:lnTo>
                    <a:pt x="120" y="29"/>
                  </a:lnTo>
                  <a:lnTo>
                    <a:pt x="112" y="19"/>
                  </a:lnTo>
                  <a:lnTo>
                    <a:pt x="101" y="12"/>
                  </a:lnTo>
                  <a:lnTo>
                    <a:pt x="91" y="6"/>
                  </a:lnTo>
                  <a:lnTo>
                    <a:pt x="78" y="2"/>
                  </a:lnTo>
                  <a:lnTo>
                    <a:pt x="66" y="0"/>
                  </a:lnTo>
                  <a:lnTo>
                    <a:pt x="53" y="2"/>
                  </a:lnTo>
                  <a:lnTo>
                    <a:pt x="40" y="6"/>
                  </a:lnTo>
                  <a:lnTo>
                    <a:pt x="30" y="12"/>
                  </a:lnTo>
                  <a:lnTo>
                    <a:pt x="19" y="19"/>
                  </a:lnTo>
                  <a:lnTo>
                    <a:pt x="13" y="29"/>
                  </a:lnTo>
                  <a:lnTo>
                    <a:pt x="7" y="40"/>
                  </a:lnTo>
                  <a:lnTo>
                    <a:pt x="3" y="52"/>
                  </a:lnTo>
                  <a:lnTo>
                    <a:pt x="0" y="65"/>
                  </a:lnTo>
                  <a:lnTo>
                    <a:pt x="3" y="78"/>
                  </a:lnTo>
                  <a:lnTo>
                    <a:pt x="7" y="90"/>
                  </a:lnTo>
                  <a:lnTo>
                    <a:pt x="13" y="101"/>
                  </a:lnTo>
                  <a:lnTo>
                    <a:pt x="19" y="111"/>
                  </a:lnTo>
                  <a:lnTo>
                    <a:pt x="30" y="120"/>
                  </a:lnTo>
                  <a:lnTo>
                    <a:pt x="40" y="124"/>
                  </a:lnTo>
                  <a:lnTo>
                    <a:pt x="53" y="128"/>
                  </a:lnTo>
                  <a:lnTo>
                    <a:pt x="66" y="130"/>
                  </a:lnTo>
                  <a:lnTo>
                    <a:pt x="78" y="128"/>
                  </a:lnTo>
                  <a:lnTo>
                    <a:pt x="91" y="124"/>
                  </a:lnTo>
                  <a:lnTo>
                    <a:pt x="101" y="120"/>
                  </a:lnTo>
                  <a:lnTo>
                    <a:pt x="112" y="111"/>
                  </a:lnTo>
                  <a:lnTo>
                    <a:pt x="120" y="101"/>
                  </a:lnTo>
                  <a:lnTo>
                    <a:pt x="124" y="90"/>
                  </a:lnTo>
                  <a:lnTo>
                    <a:pt x="129" y="78"/>
                  </a:lnTo>
                  <a:lnTo>
                    <a:pt x="131" y="65"/>
                  </a:lnTo>
                  <a:close/>
                  <a:moveTo>
                    <a:pt x="122" y="65"/>
                  </a:moveTo>
                  <a:lnTo>
                    <a:pt x="122" y="78"/>
                  </a:lnTo>
                  <a:lnTo>
                    <a:pt x="118" y="88"/>
                  </a:lnTo>
                  <a:lnTo>
                    <a:pt x="114" y="97"/>
                  </a:lnTo>
                  <a:lnTo>
                    <a:pt x="106" y="105"/>
                  </a:lnTo>
                  <a:lnTo>
                    <a:pt x="97" y="113"/>
                  </a:lnTo>
                  <a:lnTo>
                    <a:pt x="89" y="118"/>
                  </a:lnTo>
                  <a:lnTo>
                    <a:pt x="78" y="122"/>
                  </a:lnTo>
                  <a:lnTo>
                    <a:pt x="66" y="122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3"/>
                  </a:lnTo>
                  <a:lnTo>
                    <a:pt x="26" y="105"/>
                  </a:lnTo>
                  <a:lnTo>
                    <a:pt x="19" y="97"/>
                  </a:lnTo>
                  <a:lnTo>
                    <a:pt x="13" y="88"/>
                  </a:lnTo>
                  <a:lnTo>
                    <a:pt x="11" y="78"/>
                  </a:lnTo>
                  <a:lnTo>
                    <a:pt x="9" y="65"/>
                  </a:lnTo>
                  <a:lnTo>
                    <a:pt x="11" y="54"/>
                  </a:lnTo>
                  <a:lnTo>
                    <a:pt x="13" y="44"/>
                  </a:lnTo>
                  <a:lnTo>
                    <a:pt x="19" y="33"/>
                  </a:lnTo>
                  <a:lnTo>
                    <a:pt x="26" y="25"/>
                  </a:lnTo>
                  <a:lnTo>
                    <a:pt x="34" y="19"/>
                  </a:lnTo>
                  <a:lnTo>
                    <a:pt x="45" y="12"/>
                  </a:lnTo>
                  <a:lnTo>
                    <a:pt x="55" y="10"/>
                  </a:lnTo>
                  <a:lnTo>
                    <a:pt x="66" y="8"/>
                  </a:lnTo>
                  <a:lnTo>
                    <a:pt x="78" y="10"/>
                  </a:lnTo>
                  <a:lnTo>
                    <a:pt x="89" y="12"/>
                  </a:lnTo>
                  <a:lnTo>
                    <a:pt x="97" y="19"/>
                  </a:lnTo>
                  <a:lnTo>
                    <a:pt x="106" y="25"/>
                  </a:lnTo>
                  <a:lnTo>
                    <a:pt x="114" y="33"/>
                  </a:lnTo>
                  <a:lnTo>
                    <a:pt x="118" y="44"/>
                  </a:lnTo>
                  <a:lnTo>
                    <a:pt x="122" y="54"/>
                  </a:lnTo>
                  <a:lnTo>
                    <a:pt x="122" y="65"/>
                  </a:lnTo>
                  <a:close/>
                </a:path>
              </a:pathLst>
            </a:custGeom>
            <a:solidFill>
              <a:srgbClr val="FA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8" name="Freeform 869"/>
            <p:cNvSpPr>
              <a:spLocks noEditPoints="1"/>
            </p:cNvSpPr>
            <p:nvPr/>
          </p:nvSpPr>
          <p:spPr bwMode="auto">
            <a:xfrm>
              <a:off x="4652" y="1933"/>
              <a:ext cx="122" cy="122"/>
            </a:xfrm>
            <a:custGeom>
              <a:avLst/>
              <a:gdLst>
                <a:gd name="T0" fmla="*/ 119 w 122"/>
                <a:gd name="T1" fmla="*/ 48 h 122"/>
                <a:gd name="T2" fmla="*/ 111 w 122"/>
                <a:gd name="T3" fmla="*/ 27 h 122"/>
                <a:gd name="T4" fmla="*/ 94 w 122"/>
                <a:gd name="T5" fmla="*/ 11 h 122"/>
                <a:gd name="T6" fmla="*/ 73 w 122"/>
                <a:gd name="T7" fmla="*/ 2 h 122"/>
                <a:gd name="T8" fmla="*/ 48 w 122"/>
                <a:gd name="T9" fmla="*/ 2 h 122"/>
                <a:gd name="T10" fmla="*/ 27 w 122"/>
                <a:gd name="T11" fmla="*/ 11 h 122"/>
                <a:gd name="T12" fmla="*/ 10 w 122"/>
                <a:gd name="T13" fmla="*/ 27 h 122"/>
                <a:gd name="T14" fmla="*/ 2 w 122"/>
                <a:gd name="T15" fmla="*/ 48 h 122"/>
                <a:gd name="T16" fmla="*/ 2 w 122"/>
                <a:gd name="T17" fmla="*/ 74 h 122"/>
                <a:gd name="T18" fmla="*/ 10 w 122"/>
                <a:gd name="T19" fmla="*/ 95 h 122"/>
                <a:gd name="T20" fmla="*/ 27 w 122"/>
                <a:gd name="T21" fmla="*/ 111 h 122"/>
                <a:gd name="T22" fmla="*/ 48 w 122"/>
                <a:gd name="T23" fmla="*/ 120 h 122"/>
                <a:gd name="T24" fmla="*/ 73 w 122"/>
                <a:gd name="T25" fmla="*/ 120 h 122"/>
                <a:gd name="T26" fmla="*/ 94 w 122"/>
                <a:gd name="T27" fmla="*/ 111 h 122"/>
                <a:gd name="T28" fmla="*/ 111 w 122"/>
                <a:gd name="T29" fmla="*/ 95 h 122"/>
                <a:gd name="T30" fmla="*/ 119 w 122"/>
                <a:gd name="T31" fmla="*/ 74 h 122"/>
                <a:gd name="T32" fmla="*/ 113 w 122"/>
                <a:gd name="T33" fmla="*/ 61 h 122"/>
                <a:gd name="T34" fmla="*/ 109 w 122"/>
                <a:gd name="T35" fmla="*/ 82 h 122"/>
                <a:gd name="T36" fmla="*/ 98 w 122"/>
                <a:gd name="T37" fmla="*/ 99 h 122"/>
                <a:gd name="T38" fmla="*/ 82 w 122"/>
                <a:gd name="T39" fmla="*/ 109 h 122"/>
                <a:gd name="T40" fmla="*/ 61 w 122"/>
                <a:gd name="T41" fmla="*/ 114 h 122"/>
                <a:gd name="T42" fmla="*/ 40 w 122"/>
                <a:gd name="T43" fmla="*/ 109 h 122"/>
                <a:gd name="T44" fmla="*/ 23 w 122"/>
                <a:gd name="T45" fmla="*/ 99 h 122"/>
                <a:gd name="T46" fmla="*/ 12 w 122"/>
                <a:gd name="T47" fmla="*/ 82 h 122"/>
                <a:gd name="T48" fmla="*/ 8 w 122"/>
                <a:gd name="T49" fmla="*/ 61 h 122"/>
                <a:gd name="T50" fmla="*/ 12 w 122"/>
                <a:gd name="T51" fmla="*/ 40 h 122"/>
                <a:gd name="T52" fmla="*/ 23 w 122"/>
                <a:gd name="T53" fmla="*/ 23 h 122"/>
                <a:gd name="T54" fmla="*/ 40 w 122"/>
                <a:gd name="T55" fmla="*/ 13 h 122"/>
                <a:gd name="T56" fmla="*/ 61 w 122"/>
                <a:gd name="T57" fmla="*/ 8 h 122"/>
                <a:gd name="T58" fmla="*/ 82 w 122"/>
                <a:gd name="T59" fmla="*/ 13 h 122"/>
                <a:gd name="T60" fmla="*/ 98 w 122"/>
                <a:gd name="T61" fmla="*/ 23 h 122"/>
                <a:gd name="T62" fmla="*/ 109 w 122"/>
                <a:gd name="T63" fmla="*/ 40 h 122"/>
                <a:gd name="T64" fmla="*/ 113 w 122"/>
                <a:gd name="T65" fmla="*/ 61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2"/>
                <a:gd name="T100" fmla="*/ 0 h 122"/>
                <a:gd name="T101" fmla="*/ 122 w 122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2" h="122">
                  <a:moveTo>
                    <a:pt x="122" y="61"/>
                  </a:moveTo>
                  <a:lnTo>
                    <a:pt x="119" y="48"/>
                  </a:lnTo>
                  <a:lnTo>
                    <a:pt x="117" y="38"/>
                  </a:lnTo>
                  <a:lnTo>
                    <a:pt x="111" y="27"/>
                  </a:lnTo>
                  <a:lnTo>
                    <a:pt x="105" y="19"/>
                  </a:lnTo>
                  <a:lnTo>
                    <a:pt x="94" y="11"/>
                  </a:lnTo>
                  <a:lnTo>
                    <a:pt x="84" y="4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7" y="11"/>
                  </a:lnTo>
                  <a:lnTo>
                    <a:pt x="19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2" y="48"/>
                  </a:lnTo>
                  <a:lnTo>
                    <a:pt x="0" y="61"/>
                  </a:lnTo>
                  <a:lnTo>
                    <a:pt x="2" y="74"/>
                  </a:lnTo>
                  <a:lnTo>
                    <a:pt x="4" y="84"/>
                  </a:lnTo>
                  <a:lnTo>
                    <a:pt x="10" y="95"/>
                  </a:lnTo>
                  <a:lnTo>
                    <a:pt x="19" y="105"/>
                  </a:lnTo>
                  <a:lnTo>
                    <a:pt x="27" y="111"/>
                  </a:lnTo>
                  <a:lnTo>
                    <a:pt x="37" y="118"/>
                  </a:lnTo>
                  <a:lnTo>
                    <a:pt x="48" y="120"/>
                  </a:lnTo>
                  <a:lnTo>
                    <a:pt x="61" y="122"/>
                  </a:lnTo>
                  <a:lnTo>
                    <a:pt x="73" y="120"/>
                  </a:lnTo>
                  <a:lnTo>
                    <a:pt x="84" y="118"/>
                  </a:lnTo>
                  <a:lnTo>
                    <a:pt x="94" y="111"/>
                  </a:lnTo>
                  <a:lnTo>
                    <a:pt x="105" y="105"/>
                  </a:lnTo>
                  <a:lnTo>
                    <a:pt x="111" y="95"/>
                  </a:lnTo>
                  <a:lnTo>
                    <a:pt x="117" y="84"/>
                  </a:lnTo>
                  <a:lnTo>
                    <a:pt x="119" y="74"/>
                  </a:lnTo>
                  <a:lnTo>
                    <a:pt x="122" y="61"/>
                  </a:lnTo>
                  <a:close/>
                  <a:moveTo>
                    <a:pt x="113" y="61"/>
                  </a:moveTo>
                  <a:lnTo>
                    <a:pt x="113" y="71"/>
                  </a:lnTo>
                  <a:lnTo>
                    <a:pt x="109" y="82"/>
                  </a:lnTo>
                  <a:lnTo>
                    <a:pt x="105" y="90"/>
                  </a:lnTo>
                  <a:lnTo>
                    <a:pt x="98" y="99"/>
                  </a:lnTo>
                  <a:lnTo>
                    <a:pt x="90" y="105"/>
                  </a:lnTo>
                  <a:lnTo>
                    <a:pt x="82" y="109"/>
                  </a:lnTo>
                  <a:lnTo>
                    <a:pt x="71" y="114"/>
                  </a:lnTo>
                  <a:lnTo>
                    <a:pt x="61" y="114"/>
                  </a:lnTo>
                  <a:lnTo>
                    <a:pt x="50" y="114"/>
                  </a:lnTo>
                  <a:lnTo>
                    <a:pt x="40" y="109"/>
                  </a:lnTo>
                  <a:lnTo>
                    <a:pt x="31" y="105"/>
                  </a:lnTo>
                  <a:lnTo>
                    <a:pt x="23" y="99"/>
                  </a:lnTo>
                  <a:lnTo>
                    <a:pt x="16" y="90"/>
                  </a:lnTo>
                  <a:lnTo>
                    <a:pt x="12" y="82"/>
                  </a:lnTo>
                  <a:lnTo>
                    <a:pt x="8" y="71"/>
                  </a:lnTo>
                  <a:lnTo>
                    <a:pt x="8" y="61"/>
                  </a:lnTo>
                  <a:lnTo>
                    <a:pt x="8" y="50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3" y="23"/>
                  </a:lnTo>
                  <a:lnTo>
                    <a:pt x="31" y="17"/>
                  </a:lnTo>
                  <a:lnTo>
                    <a:pt x="40" y="13"/>
                  </a:lnTo>
                  <a:lnTo>
                    <a:pt x="50" y="8"/>
                  </a:lnTo>
                  <a:lnTo>
                    <a:pt x="61" y="8"/>
                  </a:lnTo>
                  <a:lnTo>
                    <a:pt x="71" y="8"/>
                  </a:lnTo>
                  <a:lnTo>
                    <a:pt x="82" y="13"/>
                  </a:lnTo>
                  <a:lnTo>
                    <a:pt x="90" y="17"/>
                  </a:lnTo>
                  <a:lnTo>
                    <a:pt x="98" y="23"/>
                  </a:lnTo>
                  <a:lnTo>
                    <a:pt x="105" y="32"/>
                  </a:lnTo>
                  <a:lnTo>
                    <a:pt x="109" y="40"/>
                  </a:lnTo>
                  <a:lnTo>
                    <a:pt x="113" y="50"/>
                  </a:lnTo>
                  <a:lnTo>
                    <a:pt x="113" y="61"/>
                  </a:lnTo>
                  <a:close/>
                </a:path>
              </a:pathLst>
            </a:custGeom>
            <a:solidFill>
              <a:srgbClr val="FAF7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09" name="Freeform 870"/>
            <p:cNvSpPr>
              <a:spLocks noEditPoints="1"/>
            </p:cNvSpPr>
            <p:nvPr/>
          </p:nvSpPr>
          <p:spPr bwMode="auto">
            <a:xfrm>
              <a:off x="4656" y="1937"/>
              <a:ext cx="113" cy="114"/>
            </a:xfrm>
            <a:custGeom>
              <a:avLst/>
              <a:gdLst>
                <a:gd name="T0" fmla="*/ 113 w 113"/>
                <a:gd name="T1" fmla="*/ 46 h 114"/>
                <a:gd name="T2" fmla="*/ 105 w 113"/>
                <a:gd name="T3" fmla="*/ 25 h 114"/>
                <a:gd name="T4" fmla="*/ 88 w 113"/>
                <a:gd name="T5" fmla="*/ 11 h 114"/>
                <a:gd name="T6" fmla="*/ 69 w 113"/>
                <a:gd name="T7" fmla="*/ 2 h 114"/>
                <a:gd name="T8" fmla="*/ 46 w 113"/>
                <a:gd name="T9" fmla="*/ 2 h 114"/>
                <a:gd name="T10" fmla="*/ 25 w 113"/>
                <a:gd name="T11" fmla="*/ 11 h 114"/>
                <a:gd name="T12" fmla="*/ 10 w 113"/>
                <a:gd name="T13" fmla="*/ 25 h 114"/>
                <a:gd name="T14" fmla="*/ 2 w 113"/>
                <a:gd name="T15" fmla="*/ 46 h 114"/>
                <a:gd name="T16" fmla="*/ 2 w 113"/>
                <a:gd name="T17" fmla="*/ 70 h 114"/>
                <a:gd name="T18" fmla="*/ 10 w 113"/>
                <a:gd name="T19" fmla="*/ 89 h 114"/>
                <a:gd name="T20" fmla="*/ 25 w 113"/>
                <a:gd name="T21" fmla="*/ 105 h 114"/>
                <a:gd name="T22" fmla="*/ 46 w 113"/>
                <a:gd name="T23" fmla="*/ 114 h 114"/>
                <a:gd name="T24" fmla="*/ 69 w 113"/>
                <a:gd name="T25" fmla="*/ 114 h 114"/>
                <a:gd name="T26" fmla="*/ 88 w 113"/>
                <a:gd name="T27" fmla="*/ 105 h 114"/>
                <a:gd name="T28" fmla="*/ 105 w 113"/>
                <a:gd name="T29" fmla="*/ 89 h 114"/>
                <a:gd name="T30" fmla="*/ 113 w 113"/>
                <a:gd name="T31" fmla="*/ 70 h 114"/>
                <a:gd name="T32" fmla="*/ 107 w 113"/>
                <a:gd name="T33" fmla="*/ 57 h 114"/>
                <a:gd name="T34" fmla="*/ 103 w 113"/>
                <a:gd name="T35" fmla="*/ 76 h 114"/>
                <a:gd name="T36" fmla="*/ 92 w 113"/>
                <a:gd name="T37" fmla="*/ 93 h 114"/>
                <a:gd name="T38" fmla="*/ 76 w 113"/>
                <a:gd name="T39" fmla="*/ 103 h 114"/>
                <a:gd name="T40" fmla="*/ 57 w 113"/>
                <a:gd name="T41" fmla="*/ 107 h 114"/>
                <a:gd name="T42" fmla="*/ 38 w 113"/>
                <a:gd name="T43" fmla="*/ 103 h 114"/>
                <a:gd name="T44" fmla="*/ 23 w 113"/>
                <a:gd name="T45" fmla="*/ 93 h 114"/>
                <a:gd name="T46" fmla="*/ 10 w 113"/>
                <a:gd name="T47" fmla="*/ 76 h 114"/>
                <a:gd name="T48" fmla="*/ 8 w 113"/>
                <a:gd name="T49" fmla="*/ 57 h 114"/>
                <a:gd name="T50" fmla="*/ 10 w 113"/>
                <a:gd name="T51" fmla="*/ 38 h 114"/>
                <a:gd name="T52" fmla="*/ 23 w 113"/>
                <a:gd name="T53" fmla="*/ 21 h 114"/>
                <a:gd name="T54" fmla="*/ 38 w 113"/>
                <a:gd name="T55" fmla="*/ 11 h 114"/>
                <a:gd name="T56" fmla="*/ 57 w 113"/>
                <a:gd name="T57" fmla="*/ 9 h 114"/>
                <a:gd name="T58" fmla="*/ 76 w 113"/>
                <a:gd name="T59" fmla="*/ 11 h 114"/>
                <a:gd name="T60" fmla="*/ 92 w 113"/>
                <a:gd name="T61" fmla="*/ 21 h 114"/>
                <a:gd name="T62" fmla="*/ 103 w 113"/>
                <a:gd name="T63" fmla="*/ 38 h 114"/>
                <a:gd name="T64" fmla="*/ 107 w 113"/>
                <a:gd name="T65" fmla="*/ 57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3"/>
                <a:gd name="T100" fmla="*/ 0 h 114"/>
                <a:gd name="T101" fmla="*/ 113 w 113"/>
                <a:gd name="T102" fmla="*/ 114 h 1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3" h="114">
                  <a:moveTo>
                    <a:pt x="113" y="57"/>
                  </a:moveTo>
                  <a:lnTo>
                    <a:pt x="113" y="46"/>
                  </a:lnTo>
                  <a:lnTo>
                    <a:pt x="109" y="36"/>
                  </a:lnTo>
                  <a:lnTo>
                    <a:pt x="105" y="25"/>
                  </a:lnTo>
                  <a:lnTo>
                    <a:pt x="97" y="17"/>
                  </a:lnTo>
                  <a:lnTo>
                    <a:pt x="88" y="11"/>
                  </a:lnTo>
                  <a:lnTo>
                    <a:pt x="80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5" y="11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70"/>
                  </a:lnTo>
                  <a:lnTo>
                    <a:pt x="4" y="80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5" y="105"/>
                  </a:lnTo>
                  <a:lnTo>
                    <a:pt x="36" y="110"/>
                  </a:lnTo>
                  <a:lnTo>
                    <a:pt x="46" y="114"/>
                  </a:lnTo>
                  <a:lnTo>
                    <a:pt x="57" y="114"/>
                  </a:lnTo>
                  <a:lnTo>
                    <a:pt x="69" y="114"/>
                  </a:lnTo>
                  <a:lnTo>
                    <a:pt x="80" y="110"/>
                  </a:lnTo>
                  <a:lnTo>
                    <a:pt x="88" y="105"/>
                  </a:lnTo>
                  <a:lnTo>
                    <a:pt x="97" y="97"/>
                  </a:lnTo>
                  <a:lnTo>
                    <a:pt x="105" y="89"/>
                  </a:lnTo>
                  <a:lnTo>
                    <a:pt x="109" y="80"/>
                  </a:lnTo>
                  <a:lnTo>
                    <a:pt x="113" y="70"/>
                  </a:lnTo>
                  <a:lnTo>
                    <a:pt x="113" y="57"/>
                  </a:lnTo>
                  <a:close/>
                  <a:moveTo>
                    <a:pt x="107" y="57"/>
                  </a:moveTo>
                  <a:lnTo>
                    <a:pt x="105" y="67"/>
                  </a:lnTo>
                  <a:lnTo>
                    <a:pt x="103" y="76"/>
                  </a:lnTo>
                  <a:lnTo>
                    <a:pt x="99" y="84"/>
                  </a:lnTo>
                  <a:lnTo>
                    <a:pt x="92" y="93"/>
                  </a:lnTo>
                  <a:lnTo>
                    <a:pt x="84" y="99"/>
                  </a:lnTo>
                  <a:lnTo>
                    <a:pt x="76" y="103"/>
                  </a:lnTo>
                  <a:lnTo>
                    <a:pt x="67" y="105"/>
                  </a:lnTo>
                  <a:lnTo>
                    <a:pt x="57" y="107"/>
                  </a:lnTo>
                  <a:lnTo>
                    <a:pt x="46" y="105"/>
                  </a:lnTo>
                  <a:lnTo>
                    <a:pt x="38" y="103"/>
                  </a:lnTo>
                  <a:lnTo>
                    <a:pt x="29" y="99"/>
                  </a:lnTo>
                  <a:lnTo>
                    <a:pt x="23" y="93"/>
                  </a:lnTo>
                  <a:lnTo>
                    <a:pt x="17" y="84"/>
                  </a:lnTo>
                  <a:lnTo>
                    <a:pt x="10" y="76"/>
                  </a:lnTo>
                  <a:lnTo>
                    <a:pt x="8" y="67"/>
                  </a:lnTo>
                  <a:lnTo>
                    <a:pt x="8" y="57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7" y="30"/>
                  </a:lnTo>
                  <a:lnTo>
                    <a:pt x="23" y="21"/>
                  </a:lnTo>
                  <a:lnTo>
                    <a:pt x="29" y="17"/>
                  </a:lnTo>
                  <a:lnTo>
                    <a:pt x="38" y="11"/>
                  </a:lnTo>
                  <a:lnTo>
                    <a:pt x="46" y="9"/>
                  </a:lnTo>
                  <a:lnTo>
                    <a:pt x="57" y="9"/>
                  </a:lnTo>
                  <a:lnTo>
                    <a:pt x="67" y="9"/>
                  </a:lnTo>
                  <a:lnTo>
                    <a:pt x="76" y="11"/>
                  </a:lnTo>
                  <a:lnTo>
                    <a:pt x="84" y="17"/>
                  </a:lnTo>
                  <a:lnTo>
                    <a:pt x="92" y="21"/>
                  </a:lnTo>
                  <a:lnTo>
                    <a:pt x="99" y="30"/>
                  </a:lnTo>
                  <a:lnTo>
                    <a:pt x="103" y="38"/>
                  </a:lnTo>
                  <a:lnTo>
                    <a:pt x="105" y="46"/>
                  </a:lnTo>
                  <a:lnTo>
                    <a:pt x="107" y="57"/>
                  </a:lnTo>
                  <a:close/>
                </a:path>
              </a:pathLst>
            </a:custGeom>
            <a:solidFill>
              <a:srgbClr val="FAF7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0" name="Freeform 871"/>
            <p:cNvSpPr>
              <a:spLocks noEditPoints="1"/>
            </p:cNvSpPr>
            <p:nvPr/>
          </p:nvSpPr>
          <p:spPr bwMode="auto">
            <a:xfrm>
              <a:off x="4660" y="1941"/>
              <a:ext cx="105" cy="106"/>
            </a:xfrm>
            <a:custGeom>
              <a:avLst/>
              <a:gdLst>
                <a:gd name="T0" fmla="*/ 105 w 105"/>
                <a:gd name="T1" fmla="*/ 42 h 106"/>
                <a:gd name="T2" fmla="*/ 97 w 105"/>
                <a:gd name="T3" fmla="*/ 24 h 106"/>
                <a:gd name="T4" fmla="*/ 82 w 105"/>
                <a:gd name="T5" fmla="*/ 9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9 h 106"/>
                <a:gd name="T12" fmla="*/ 8 w 105"/>
                <a:gd name="T13" fmla="*/ 24 h 106"/>
                <a:gd name="T14" fmla="*/ 0 w 105"/>
                <a:gd name="T15" fmla="*/ 42 h 106"/>
                <a:gd name="T16" fmla="*/ 0 w 105"/>
                <a:gd name="T17" fmla="*/ 63 h 106"/>
                <a:gd name="T18" fmla="*/ 8 w 105"/>
                <a:gd name="T19" fmla="*/ 82 h 106"/>
                <a:gd name="T20" fmla="*/ 23 w 105"/>
                <a:gd name="T21" fmla="*/ 97 h 106"/>
                <a:gd name="T22" fmla="*/ 42 w 105"/>
                <a:gd name="T23" fmla="*/ 106 h 106"/>
                <a:gd name="T24" fmla="*/ 63 w 105"/>
                <a:gd name="T25" fmla="*/ 106 h 106"/>
                <a:gd name="T26" fmla="*/ 82 w 105"/>
                <a:gd name="T27" fmla="*/ 97 h 106"/>
                <a:gd name="T28" fmla="*/ 97 w 105"/>
                <a:gd name="T29" fmla="*/ 82 h 106"/>
                <a:gd name="T30" fmla="*/ 105 w 105"/>
                <a:gd name="T31" fmla="*/ 63 h 106"/>
                <a:gd name="T32" fmla="*/ 99 w 105"/>
                <a:gd name="T33" fmla="*/ 53 h 106"/>
                <a:gd name="T34" fmla="*/ 95 w 105"/>
                <a:gd name="T35" fmla="*/ 72 h 106"/>
                <a:gd name="T36" fmla="*/ 84 w 105"/>
                <a:gd name="T37" fmla="*/ 85 h 106"/>
                <a:gd name="T38" fmla="*/ 72 w 105"/>
                <a:gd name="T39" fmla="*/ 95 h 106"/>
                <a:gd name="T40" fmla="*/ 53 w 105"/>
                <a:gd name="T41" fmla="*/ 99 h 106"/>
                <a:gd name="T42" fmla="*/ 36 w 105"/>
                <a:gd name="T43" fmla="*/ 95 h 106"/>
                <a:gd name="T44" fmla="*/ 21 w 105"/>
                <a:gd name="T45" fmla="*/ 85 h 106"/>
                <a:gd name="T46" fmla="*/ 11 w 105"/>
                <a:gd name="T47" fmla="*/ 72 h 106"/>
                <a:gd name="T48" fmla="*/ 6 w 105"/>
                <a:gd name="T49" fmla="*/ 53 h 106"/>
                <a:gd name="T50" fmla="*/ 11 w 105"/>
                <a:gd name="T51" fmla="*/ 36 h 106"/>
                <a:gd name="T52" fmla="*/ 21 w 105"/>
                <a:gd name="T53" fmla="*/ 21 h 106"/>
                <a:gd name="T54" fmla="*/ 36 w 105"/>
                <a:gd name="T55" fmla="*/ 11 h 106"/>
                <a:gd name="T56" fmla="*/ 53 w 105"/>
                <a:gd name="T57" fmla="*/ 7 h 106"/>
                <a:gd name="T58" fmla="*/ 72 w 105"/>
                <a:gd name="T59" fmla="*/ 11 h 106"/>
                <a:gd name="T60" fmla="*/ 84 w 105"/>
                <a:gd name="T61" fmla="*/ 21 h 106"/>
                <a:gd name="T62" fmla="*/ 95 w 105"/>
                <a:gd name="T63" fmla="*/ 36 h 106"/>
                <a:gd name="T64" fmla="*/ 99 w 105"/>
                <a:gd name="T65" fmla="*/ 53 h 1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5"/>
                <a:gd name="T100" fmla="*/ 0 h 106"/>
                <a:gd name="T101" fmla="*/ 105 w 105"/>
                <a:gd name="T102" fmla="*/ 106 h 1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5" h="106">
                  <a:moveTo>
                    <a:pt x="105" y="53"/>
                  </a:moveTo>
                  <a:lnTo>
                    <a:pt x="105" y="42"/>
                  </a:lnTo>
                  <a:lnTo>
                    <a:pt x="101" y="32"/>
                  </a:lnTo>
                  <a:lnTo>
                    <a:pt x="97" y="24"/>
                  </a:lnTo>
                  <a:lnTo>
                    <a:pt x="90" y="15"/>
                  </a:lnTo>
                  <a:lnTo>
                    <a:pt x="82" y="9"/>
                  </a:lnTo>
                  <a:lnTo>
                    <a:pt x="74" y="5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5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8" y="24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3"/>
                  </a:lnTo>
                  <a:lnTo>
                    <a:pt x="0" y="63"/>
                  </a:lnTo>
                  <a:lnTo>
                    <a:pt x="4" y="74"/>
                  </a:lnTo>
                  <a:lnTo>
                    <a:pt x="8" y="82"/>
                  </a:lnTo>
                  <a:lnTo>
                    <a:pt x="15" y="91"/>
                  </a:lnTo>
                  <a:lnTo>
                    <a:pt x="23" y="97"/>
                  </a:lnTo>
                  <a:lnTo>
                    <a:pt x="32" y="101"/>
                  </a:lnTo>
                  <a:lnTo>
                    <a:pt x="42" y="106"/>
                  </a:lnTo>
                  <a:lnTo>
                    <a:pt x="53" y="106"/>
                  </a:lnTo>
                  <a:lnTo>
                    <a:pt x="63" y="106"/>
                  </a:lnTo>
                  <a:lnTo>
                    <a:pt x="74" y="101"/>
                  </a:lnTo>
                  <a:lnTo>
                    <a:pt x="82" y="97"/>
                  </a:lnTo>
                  <a:lnTo>
                    <a:pt x="90" y="91"/>
                  </a:lnTo>
                  <a:lnTo>
                    <a:pt x="97" y="82"/>
                  </a:lnTo>
                  <a:lnTo>
                    <a:pt x="101" y="74"/>
                  </a:lnTo>
                  <a:lnTo>
                    <a:pt x="105" y="63"/>
                  </a:lnTo>
                  <a:lnTo>
                    <a:pt x="105" y="53"/>
                  </a:lnTo>
                  <a:close/>
                  <a:moveTo>
                    <a:pt x="99" y="53"/>
                  </a:moveTo>
                  <a:lnTo>
                    <a:pt x="97" y="61"/>
                  </a:lnTo>
                  <a:lnTo>
                    <a:pt x="95" y="72"/>
                  </a:lnTo>
                  <a:lnTo>
                    <a:pt x="90" y="78"/>
                  </a:lnTo>
                  <a:lnTo>
                    <a:pt x="84" y="85"/>
                  </a:lnTo>
                  <a:lnTo>
                    <a:pt x="78" y="91"/>
                  </a:lnTo>
                  <a:lnTo>
                    <a:pt x="72" y="95"/>
                  </a:lnTo>
                  <a:lnTo>
                    <a:pt x="63" y="97"/>
                  </a:lnTo>
                  <a:lnTo>
                    <a:pt x="53" y="99"/>
                  </a:lnTo>
                  <a:lnTo>
                    <a:pt x="44" y="97"/>
                  </a:lnTo>
                  <a:lnTo>
                    <a:pt x="36" y="95"/>
                  </a:lnTo>
                  <a:lnTo>
                    <a:pt x="27" y="91"/>
                  </a:lnTo>
                  <a:lnTo>
                    <a:pt x="21" y="85"/>
                  </a:lnTo>
                  <a:lnTo>
                    <a:pt x="15" y="78"/>
                  </a:lnTo>
                  <a:lnTo>
                    <a:pt x="11" y="72"/>
                  </a:lnTo>
                  <a:lnTo>
                    <a:pt x="8" y="61"/>
                  </a:lnTo>
                  <a:lnTo>
                    <a:pt x="6" y="53"/>
                  </a:lnTo>
                  <a:lnTo>
                    <a:pt x="8" y="45"/>
                  </a:lnTo>
                  <a:lnTo>
                    <a:pt x="11" y="36"/>
                  </a:lnTo>
                  <a:lnTo>
                    <a:pt x="15" y="28"/>
                  </a:lnTo>
                  <a:lnTo>
                    <a:pt x="21" y="21"/>
                  </a:lnTo>
                  <a:lnTo>
                    <a:pt x="27" y="15"/>
                  </a:lnTo>
                  <a:lnTo>
                    <a:pt x="36" y="11"/>
                  </a:lnTo>
                  <a:lnTo>
                    <a:pt x="44" y="9"/>
                  </a:lnTo>
                  <a:lnTo>
                    <a:pt x="53" y="7"/>
                  </a:lnTo>
                  <a:lnTo>
                    <a:pt x="63" y="9"/>
                  </a:lnTo>
                  <a:lnTo>
                    <a:pt x="72" y="11"/>
                  </a:lnTo>
                  <a:lnTo>
                    <a:pt x="78" y="15"/>
                  </a:lnTo>
                  <a:lnTo>
                    <a:pt x="84" y="21"/>
                  </a:lnTo>
                  <a:lnTo>
                    <a:pt x="90" y="28"/>
                  </a:lnTo>
                  <a:lnTo>
                    <a:pt x="95" y="36"/>
                  </a:lnTo>
                  <a:lnTo>
                    <a:pt x="97" y="45"/>
                  </a:lnTo>
                  <a:lnTo>
                    <a:pt x="99" y="53"/>
                  </a:lnTo>
                  <a:close/>
                </a:path>
              </a:pathLst>
            </a:custGeom>
            <a:solidFill>
              <a:srgbClr val="FB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1" name="Freeform 872"/>
            <p:cNvSpPr>
              <a:spLocks noEditPoints="1"/>
            </p:cNvSpPr>
            <p:nvPr/>
          </p:nvSpPr>
          <p:spPr bwMode="auto">
            <a:xfrm>
              <a:off x="4664" y="1946"/>
              <a:ext cx="99" cy="98"/>
            </a:xfrm>
            <a:custGeom>
              <a:avLst/>
              <a:gdLst>
                <a:gd name="T0" fmla="*/ 97 w 99"/>
                <a:gd name="T1" fmla="*/ 37 h 98"/>
                <a:gd name="T2" fmla="*/ 91 w 99"/>
                <a:gd name="T3" fmla="*/ 21 h 98"/>
                <a:gd name="T4" fmla="*/ 76 w 99"/>
                <a:gd name="T5" fmla="*/ 8 h 98"/>
                <a:gd name="T6" fmla="*/ 59 w 99"/>
                <a:gd name="T7" fmla="*/ 0 h 98"/>
                <a:gd name="T8" fmla="*/ 38 w 99"/>
                <a:gd name="T9" fmla="*/ 0 h 98"/>
                <a:gd name="T10" fmla="*/ 21 w 99"/>
                <a:gd name="T11" fmla="*/ 8 h 98"/>
                <a:gd name="T12" fmla="*/ 9 w 99"/>
                <a:gd name="T13" fmla="*/ 21 h 98"/>
                <a:gd name="T14" fmla="*/ 0 w 99"/>
                <a:gd name="T15" fmla="*/ 37 h 98"/>
                <a:gd name="T16" fmla="*/ 0 w 99"/>
                <a:gd name="T17" fmla="*/ 58 h 98"/>
                <a:gd name="T18" fmla="*/ 9 w 99"/>
                <a:gd name="T19" fmla="*/ 75 h 98"/>
                <a:gd name="T20" fmla="*/ 21 w 99"/>
                <a:gd name="T21" fmla="*/ 90 h 98"/>
                <a:gd name="T22" fmla="*/ 38 w 99"/>
                <a:gd name="T23" fmla="*/ 96 h 98"/>
                <a:gd name="T24" fmla="*/ 59 w 99"/>
                <a:gd name="T25" fmla="*/ 96 h 98"/>
                <a:gd name="T26" fmla="*/ 76 w 99"/>
                <a:gd name="T27" fmla="*/ 90 h 98"/>
                <a:gd name="T28" fmla="*/ 91 w 99"/>
                <a:gd name="T29" fmla="*/ 75 h 98"/>
                <a:gd name="T30" fmla="*/ 97 w 99"/>
                <a:gd name="T31" fmla="*/ 58 h 98"/>
                <a:gd name="T32" fmla="*/ 91 w 99"/>
                <a:gd name="T33" fmla="*/ 48 h 98"/>
                <a:gd name="T34" fmla="*/ 86 w 99"/>
                <a:gd name="T35" fmla="*/ 65 h 98"/>
                <a:gd name="T36" fmla="*/ 78 w 99"/>
                <a:gd name="T37" fmla="*/ 77 h 98"/>
                <a:gd name="T38" fmla="*/ 65 w 99"/>
                <a:gd name="T39" fmla="*/ 86 h 98"/>
                <a:gd name="T40" fmla="*/ 49 w 99"/>
                <a:gd name="T41" fmla="*/ 90 h 98"/>
                <a:gd name="T42" fmla="*/ 32 w 99"/>
                <a:gd name="T43" fmla="*/ 86 h 98"/>
                <a:gd name="T44" fmla="*/ 19 w 99"/>
                <a:gd name="T45" fmla="*/ 77 h 98"/>
                <a:gd name="T46" fmla="*/ 11 w 99"/>
                <a:gd name="T47" fmla="*/ 65 h 98"/>
                <a:gd name="T48" fmla="*/ 7 w 99"/>
                <a:gd name="T49" fmla="*/ 48 h 98"/>
                <a:gd name="T50" fmla="*/ 11 w 99"/>
                <a:gd name="T51" fmla="*/ 31 h 98"/>
                <a:gd name="T52" fmla="*/ 19 w 99"/>
                <a:gd name="T53" fmla="*/ 19 h 98"/>
                <a:gd name="T54" fmla="*/ 32 w 99"/>
                <a:gd name="T55" fmla="*/ 10 h 98"/>
                <a:gd name="T56" fmla="*/ 49 w 99"/>
                <a:gd name="T57" fmla="*/ 6 h 98"/>
                <a:gd name="T58" fmla="*/ 65 w 99"/>
                <a:gd name="T59" fmla="*/ 10 h 98"/>
                <a:gd name="T60" fmla="*/ 78 w 99"/>
                <a:gd name="T61" fmla="*/ 19 h 98"/>
                <a:gd name="T62" fmla="*/ 86 w 99"/>
                <a:gd name="T63" fmla="*/ 31 h 98"/>
                <a:gd name="T64" fmla="*/ 91 w 99"/>
                <a:gd name="T65" fmla="*/ 48 h 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9"/>
                <a:gd name="T100" fmla="*/ 0 h 98"/>
                <a:gd name="T101" fmla="*/ 99 w 99"/>
                <a:gd name="T102" fmla="*/ 98 h 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9" h="98">
                  <a:moveTo>
                    <a:pt x="99" y="48"/>
                  </a:moveTo>
                  <a:lnTo>
                    <a:pt x="97" y="37"/>
                  </a:lnTo>
                  <a:lnTo>
                    <a:pt x="95" y="29"/>
                  </a:lnTo>
                  <a:lnTo>
                    <a:pt x="91" y="21"/>
                  </a:lnTo>
                  <a:lnTo>
                    <a:pt x="84" y="12"/>
                  </a:lnTo>
                  <a:lnTo>
                    <a:pt x="76" y="8"/>
                  </a:lnTo>
                  <a:lnTo>
                    <a:pt x="68" y="2"/>
                  </a:lnTo>
                  <a:lnTo>
                    <a:pt x="59" y="0"/>
                  </a:lnTo>
                  <a:lnTo>
                    <a:pt x="49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1" y="8"/>
                  </a:lnTo>
                  <a:lnTo>
                    <a:pt x="15" y="12"/>
                  </a:lnTo>
                  <a:lnTo>
                    <a:pt x="9" y="21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2" y="67"/>
                  </a:lnTo>
                  <a:lnTo>
                    <a:pt x="9" y="75"/>
                  </a:lnTo>
                  <a:lnTo>
                    <a:pt x="15" y="84"/>
                  </a:lnTo>
                  <a:lnTo>
                    <a:pt x="21" y="90"/>
                  </a:lnTo>
                  <a:lnTo>
                    <a:pt x="30" y="94"/>
                  </a:lnTo>
                  <a:lnTo>
                    <a:pt x="38" y="96"/>
                  </a:lnTo>
                  <a:lnTo>
                    <a:pt x="49" y="98"/>
                  </a:lnTo>
                  <a:lnTo>
                    <a:pt x="59" y="96"/>
                  </a:lnTo>
                  <a:lnTo>
                    <a:pt x="68" y="94"/>
                  </a:lnTo>
                  <a:lnTo>
                    <a:pt x="76" y="90"/>
                  </a:lnTo>
                  <a:lnTo>
                    <a:pt x="84" y="84"/>
                  </a:lnTo>
                  <a:lnTo>
                    <a:pt x="91" y="75"/>
                  </a:lnTo>
                  <a:lnTo>
                    <a:pt x="95" y="67"/>
                  </a:lnTo>
                  <a:lnTo>
                    <a:pt x="97" y="58"/>
                  </a:lnTo>
                  <a:lnTo>
                    <a:pt x="99" y="48"/>
                  </a:lnTo>
                  <a:close/>
                  <a:moveTo>
                    <a:pt x="91" y="48"/>
                  </a:moveTo>
                  <a:lnTo>
                    <a:pt x="91" y="56"/>
                  </a:lnTo>
                  <a:lnTo>
                    <a:pt x="86" y="65"/>
                  </a:lnTo>
                  <a:lnTo>
                    <a:pt x="84" y="71"/>
                  </a:lnTo>
                  <a:lnTo>
                    <a:pt x="78" y="77"/>
                  </a:lnTo>
                  <a:lnTo>
                    <a:pt x="72" y="84"/>
                  </a:lnTo>
                  <a:lnTo>
                    <a:pt x="65" y="86"/>
                  </a:lnTo>
                  <a:lnTo>
                    <a:pt x="57" y="90"/>
                  </a:lnTo>
                  <a:lnTo>
                    <a:pt x="49" y="90"/>
                  </a:lnTo>
                  <a:lnTo>
                    <a:pt x="40" y="90"/>
                  </a:lnTo>
                  <a:lnTo>
                    <a:pt x="32" y="86"/>
                  </a:lnTo>
                  <a:lnTo>
                    <a:pt x="25" y="84"/>
                  </a:lnTo>
                  <a:lnTo>
                    <a:pt x="19" y="77"/>
                  </a:lnTo>
                  <a:lnTo>
                    <a:pt x="15" y="71"/>
                  </a:lnTo>
                  <a:lnTo>
                    <a:pt x="11" y="65"/>
                  </a:lnTo>
                  <a:lnTo>
                    <a:pt x="9" y="56"/>
                  </a:lnTo>
                  <a:lnTo>
                    <a:pt x="7" y="48"/>
                  </a:lnTo>
                  <a:lnTo>
                    <a:pt x="9" y="40"/>
                  </a:lnTo>
                  <a:lnTo>
                    <a:pt x="11" y="31"/>
                  </a:lnTo>
                  <a:lnTo>
                    <a:pt x="15" y="25"/>
                  </a:lnTo>
                  <a:lnTo>
                    <a:pt x="19" y="19"/>
                  </a:lnTo>
                  <a:lnTo>
                    <a:pt x="25" y="14"/>
                  </a:lnTo>
                  <a:lnTo>
                    <a:pt x="32" y="10"/>
                  </a:lnTo>
                  <a:lnTo>
                    <a:pt x="40" y="8"/>
                  </a:lnTo>
                  <a:lnTo>
                    <a:pt x="49" y="6"/>
                  </a:lnTo>
                  <a:lnTo>
                    <a:pt x="57" y="8"/>
                  </a:lnTo>
                  <a:lnTo>
                    <a:pt x="65" y="10"/>
                  </a:lnTo>
                  <a:lnTo>
                    <a:pt x="72" y="14"/>
                  </a:lnTo>
                  <a:lnTo>
                    <a:pt x="78" y="19"/>
                  </a:lnTo>
                  <a:lnTo>
                    <a:pt x="84" y="25"/>
                  </a:lnTo>
                  <a:lnTo>
                    <a:pt x="86" y="31"/>
                  </a:lnTo>
                  <a:lnTo>
                    <a:pt x="91" y="40"/>
                  </a:lnTo>
                  <a:lnTo>
                    <a:pt x="91" y="48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2" name="Freeform 873"/>
            <p:cNvSpPr>
              <a:spLocks noEditPoints="1"/>
            </p:cNvSpPr>
            <p:nvPr/>
          </p:nvSpPr>
          <p:spPr bwMode="auto">
            <a:xfrm>
              <a:off x="4666" y="1948"/>
              <a:ext cx="93" cy="92"/>
            </a:xfrm>
            <a:custGeom>
              <a:avLst/>
              <a:gdLst>
                <a:gd name="T0" fmla="*/ 91 w 93"/>
                <a:gd name="T1" fmla="*/ 38 h 92"/>
                <a:gd name="T2" fmla="*/ 84 w 93"/>
                <a:gd name="T3" fmla="*/ 21 h 92"/>
                <a:gd name="T4" fmla="*/ 72 w 93"/>
                <a:gd name="T5" fmla="*/ 8 h 92"/>
                <a:gd name="T6" fmla="*/ 57 w 93"/>
                <a:gd name="T7" fmla="*/ 2 h 92"/>
                <a:gd name="T8" fmla="*/ 38 w 93"/>
                <a:gd name="T9" fmla="*/ 2 h 92"/>
                <a:gd name="T10" fmla="*/ 21 w 93"/>
                <a:gd name="T11" fmla="*/ 8 h 92"/>
                <a:gd name="T12" fmla="*/ 9 w 93"/>
                <a:gd name="T13" fmla="*/ 21 h 92"/>
                <a:gd name="T14" fmla="*/ 2 w 93"/>
                <a:gd name="T15" fmla="*/ 38 h 92"/>
                <a:gd name="T16" fmla="*/ 2 w 93"/>
                <a:gd name="T17" fmla="*/ 54 h 92"/>
                <a:gd name="T18" fmla="*/ 9 w 93"/>
                <a:gd name="T19" fmla="*/ 71 h 92"/>
                <a:gd name="T20" fmla="*/ 21 w 93"/>
                <a:gd name="T21" fmla="*/ 84 h 92"/>
                <a:gd name="T22" fmla="*/ 38 w 93"/>
                <a:gd name="T23" fmla="*/ 90 h 92"/>
                <a:gd name="T24" fmla="*/ 57 w 93"/>
                <a:gd name="T25" fmla="*/ 90 h 92"/>
                <a:gd name="T26" fmla="*/ 72 w 93"/>
                <a:gd name="T27" fmla="*/ 84 h 92"/>
                <a:gd name="T28" fmla="*/ 84 w 93"/>
                <a:gd name="T29" fmla="*/ 71 h 92"/>
                <a:gd name="T30" fmla="*/ 91 w 93"/>
                <a:gd name="T31" fmla="*/ 54 h 92"/>
                <a:gd name="T32" fmla="*/ 84 w 93"/>
                <a:gd name="T33" fmla="*/ 46 h 92"/>
                <a:gd name="T34" fmla="*/ 82 w 93"/>
                <a:gd name="T35" fmla="*/ 61 h 92"/>
                <a:gd name="T36" fmla="*/ 74 w 93"/>
                <a:gd name="T37" fmla="*/ 73 h 92"/>
                <a:gd name="T38" fmla="*/ 61 w 93"/>
                <a:gd name="T39" fmla="*/ 82 h 92"/>
                <a:gd name="T40" fmla="*/ 47 w 93"/>
                <a:gd name="T41" fmla="*/ 84 h 92"/>
                <a:gd name="T42" fmla="*/ 32 w 93"/>
                <a:gd name="T43" fmla="*/ 82 h 92"/>
                <a:gd name="T44" fmla="*/ 19 w 93"/>
                <a:gd name="T45" fmla="*/ 73 h 92"/>
                <a:gd name="T46" fmla="*/ 11 w 93"/>
                <a:gd name="T47" fmla="*/ 61 h 92"/>
                <a:gd name="T48" fmla="*/ 9 w 93"/>
                <a:gd name="T49" fmla="*/ 46 h 92"/>
                <a:gd name="T50" fmla="*/ 11 w 93"/>
                <a:gd name="T51" fmla="*/ 31 h 92"/>
                <a:gd name="T52" fmla="*/ 19 w 93"/>
                <a:gd name="T53" fmla="*/ 19 h 92"/>
                <a:gd name="T54" fmla="*/ 32 w 93"/>
                <a:gd name="T55" fmla="*/ 10 h 92"/>
                <a:gd name="T56" fmla="*/ 47 w 93"/>
                <a:gd name="T57" fmla="*/ 8 h 92"/>
                <a:gd name="T58" fmla="*/ 61 w 93"/>
                <a:gd name="T59" fmla="*/ 10 h 92"/>
                <a:gd name="T60" fmla="*/ 74 w 93"/>
                <a:gd name="T61" fmla="*/ 19 h 92"/>
                <a:gd name="T62" fmla="*/ 82 w 93"/>
                <a:gd name="T63" fmla="*/ 31 h 92"/>
                <a:gd name="T64" fmla="*/ 84 w 93"/>
                <a:gd name="T65" fmla="*/ 46 h 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"/>
                <a:gd name="T100" fmla="*/ 0 h 92"/>
                <a:gd name="T101" fmla="*/ 93 w 93"/>
                <a:gd name="T102" fmla="*/ 92 h 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" h="92">
                  <a:moveTo>
                    <a:pt x="93" y="46"/>
                  </a:moveTo>
                  <a:lnTo>
                    <a:pt x="91" y="38"/>
                  </a:lnTo>
                  <a:lnTo>
                    <a:pt x="89" y="29"/>
                  </a:lnTo>
                  <a:lnTo>
                    <a:pt x="84" y="21"/>
                  </a:lnTo>
                  <a:lnTo>
                    <a:pt x="78" y="14"/>
                  </a:lnTo>
                  <a:lnTo>
                    <a:pt x="72" y="8"/>
                  </a:lnTo>
                  <a:lnTo>
                    <a:pt x="66" y="4"/>
                  </a:lnTo>
                  <a:lnTo>
                    <a:pt x="57" y="2"/>
                  </a:lnTo>
                  <a:lnTo>
                    <a:pt x="47" y="0"/>
                  </a:lnTo>
                  <a:lnTo>
                    <a:pt x="38" y="2"/>
                  </a:lnTo>
                  <a:lnTo>
                    <a:pt x="30" y="4"/>
                  </a:lnTo>
                  <a:lnTo>
                    <a:pt x="21" y="8"/>
                  </a:lnTo>
                  <a:lnTo>
                    <a:pt x="15" y="14"/>
                  </a:lnTo>
                  <a:lnTo>
                    <a:pt x="9" y="21"/>
                  </a:lnTo>
                  <a:lnTo>
                    <a:pt x="5" y="29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65"/>
                  </a:lnTo>
                  <a:lnTo>
                    <a:pt x="9" y="71"/>
                  </a:lnTo>
                  <a:lnTo>
                    <a:pt x="15" y="78"/>
                  </a:lnTo>
                  <a:lnTo>
                    <a:pt x="21" y="84"/>
                  </a:lnTo>
                  <a:lnTo>
                    <a:pt x="30" y="88"/>
                  </a:lnTo>
                  <a:lnTo>
                    <a:pt x="38" y="90"/>
                  </a:lnTo>
                  <a:lnTo>
                    <a:pt x="47" y="92"/>
                  </a:lnTo>
                  <a:lnTo>
                    <a:pt x="57" y="90"/>
                  </a:lnTo>
                  <a:lnTo>
                    <a:pt x="66" y="88"/>
                  </a:lnTo>
                  <a:lnTo>
                    <a:pt x="72" y="84"/>
                  </a:lnTo>
                  <a:lnTo>
                    <a:pt x="78" y="78"/>
                  </a:lnTo>
                  <a:lnTo>
                    <a:pt x="84" y="71"/>
                  </a:lnTo>
                  <a:lnTo>
                    <a:pt x="89" y="65"/>
                  </a:lnTo>
                  <a:lnTo>
                    <a:pt x="91" y="54"/>
                  </a:lnTo>
                  <a:lnTo>
                    <a:pt x="93" y="46"/>
                  </a:lnTo>
                  <a:close/>
                  <a:moveTo>
                    <a:pt x="84" y="46"/>
                  </a:moveTo>
                  <a:lnTo>
                    <a:pt x="84" y="54"/>
                  </a:lnTo>
                  <a:lnTo>
                    <a:pt x="82" y="61"/>
                  </a:lnTo>
                  <a:lnTo>
                    <a:pt x="78" y="67"/>
                  </a:lnTo>
                  <a:lnTo>
                    <a:pt x="74" y="73"/>
                  </a:lnTo>
                  <a:lnTo>
                    <a:pt x="68" y="78"/>
                  </a:lnTo>
                  <a:lnTo>
                    <a:pt x="61" y="82"/>
                  </a:lnTo>
                  <a:lnTo>
                    <a:pt x="55" y="84"/>
                  </a:lnTo>
                  <a:lnTo>
                    <a:pt x="47" y="84"/>
                  </a:lnTo>
                  <a:lnTo>
                    <a:pt x="38" y="84"/>
                  </a:lnTo>
                  <a:lnTo>
                    <a:pt x="32" y="82"/>
                  </a:lnTo>
                  <a:lnTo>
                    <a:pt x="26" y="78"/>
                  </a:lnTo>
                  <a:lnTo>
                    <a:pt x="19" y="73"/>
                  </a:lnTo>
                  <a:lnTo>
                    <a:pt x="15" y="67"/>
                  </a:lnTo>
                  <a:lnTo>
                    <a:pt x="11" y="61"/>
                  </a:lnTo>
                  <a:lnTo>
                    <a:pt x="9" y="54"/>
                  </a:lnTo>
                  <a:lnTo>
                    <a:pt x="9" y="46"/>
                  </a:lnTo>
                  <a:lnTo>
                    <a:pt x="9" y="38"/>
                  </a:lnTo>
                  <a:lnTo>
                    <a:pt x="11" y="31"/>
                  </a:lnTo>
                  <a:lnTo>
                    <a:pt x="15" y="25"/>
                  </a:lnTo>
                  <a:lnTo>
                    <a:pt x="19" y="19"/>
                  </a:lnTo>
                  <a:lnTo>
                    <a:pt x="26" y="14"/>
                  </a:lnTo>
                  <a:lnTo>
                    <a:pt x="32" y="10"/>
                  </a:lnTo>
                  <a:lnTo>
                    <a:pt x="38" y="8"/>
                  </a:lnTo>
                  <a:lnTo>
                    <a:pt x="47" y="8"/>
                  </a:lnTo>
                  <a:lnTo>
                    <a:pt x="55" y="8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4" y="19"/>
                  </a:lnTo>
                  <a:lnTo>
                    <a:pt x="78" y="25"/>
                  </a:lnTo>
                  <a:lnTo>
                    <a:pt x="82" y="31"/>
                  </a:lnTo>
                  <a:lnTo>
                    <a:pt x="84" y="38"/>
                  </a:lnTo>
                  <a:lnTo>
                    <a:pt x="84" y="46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3" name="Freeform 874"/>
            <p:cNvSpPr>
              <a:spLocks noEditPoints="1"/>
            </p:cNvSpPr>
            <p:nvPr/>
          </p:nvSpPr>
          <p:spPr bwMode="auto">
            <a:xfrm>
              <a:off x="4671" y="1952"/>
              <a:ext cx="84" cy="84"/>
            </a:xfrm>
            <a:custGeom>
              <a:avLst/>
              <a:gdLst>
                <a:gd name="T0" fmla="*/ 84 w 84"/>
                <a:gd name="T1" fmla="*/ 34 h 84"/>
                <a:gd name="T2" fmla="*/ 77 w 84"/>
                <a:gd name="T3" fmla="*/ 19 h 84"/>
                <a:gd name="T4" fmla="*/ 65 w 84"/>
                <a:gd name="T5" fmla="*/ 8 h 84"/>
                <a:gd name="T6" fmla="*/ 50 w 84"/>
                <a:gd name="T7" fmla="*/ 2 h 84"/>
                <a:gd name="T8" fmla="*/ 33 w 84"/>
                <a:gd name="T9" fmla="*/ 2 h 84"/>
                <a:gd name="T10" fmla="*/ 18 w 84"/>
                <a:gd name="T11" fmla="*/ 8 h 84"/>
                <a:gd name="T12" fmla="*/ 8 w 84"/>
                <a:gd name="T13" fmla="*/ 19 h 84"/>
                <a:gd name="T14" fmla="*/ 2 w 84"/>
                <a:gd name="T15" fmla="*/ 34 h 84"/>
                <a:gd name="T16" fmla="*/ 2 w 84"/>
                <a:gd name="T17" fmla="*/ 50 h 84"/>
                <a:gd name="T18" fmla="*/ 8 w 84"/>
                <a:gd name="T19" fmla="*/ 65 h 84"/>
                <a:gd name="T20" fmla="*/ 18 w 84"/>
                <a:gd name="T21" fmla="*/ 78 h 84"/>
                <a:gd name="T22" fmla="*/ 33 w 84"/>
                <a:gd name="T23" fmla="*/ 84 h 84"/>
                <a:gd name="T24" fmla="*/ 50 w 84"/>
                <a:gd name="T25" fmla="*/ 84 h 84"/>
                <a:gd name="T26" fmla="*/ 65 w 84"/>
                <a:gd name="T27" fmla="*/ 78 h 84"/>
                <a:gd name="T28" fmla="*/ 77 w 84"/>
                <a:gd name="T29" fmla="*/ 65 h 84"/>
                <a:gd name="T30" fmla="*/ 84 w 84"/>
                <a:gd name="T31" fmla="*/ 50 h 84"/>
                <a:gd name="T32" fmla="*/ 75 w 84"/>
                <a:gd name="T33" fmla="*/ 42 h 84"/>
                <a:gd name="T34" fmla="*/ 73 w 84"/>
                <a:gd name="T35" fmla="*/ 55 h 84"/>
                <a:gd name="T36" fmla="*/ 67 w 84"/>
                <a:gd name="T37" fmla="*/ 67 h 84"/>
                <a:gd name="T38" fmla="*/ 54 w 84"/>
                <a:gd name="T39" fmla="*/ 74 h 84"/>
                <a:gd name="T40" fmla="*/ 42 w 84"/>
                <a:gd name="T41" fmla="*/ 76 h 84"/>
                <a:gd name="T42" fmla="*/ 29 w 84"/>
                <a:gd name="T43" fmla="*/ 74 h 84"/>
                <a:gd name="T44" fmla="*/ 18 w 84"/>
                <a:gd name="T45" fmla="*/ 67 h 84"/>
                <a:gd name="T46" fmla="*/ 10 w 84"/>
                <a:gd name="T47" fmla="*/ 55 h 84"/>
                <a:gd name="T48" fmla="*/ 8 w 84"/>
                <a:gd name="T49" fmla="*/ 42 h 84"/>
                <a:gd name="T50" fmla="*/ 10 w 84"/>
                <a:gd name="T51" fmla="*/ 29 h 84"/>
                <a:gd name="T52" fmla="*/ 18 w 84"/>
                <a:gd name="T53" fmla="*/ 19 h 84"/>
                <a:gd name="T54" fmla="*/ 29 w 84"/>
                <a:gd name="T55" fmla="*/ 10 h 84"/>
                <a:gd name="T56" fmla="*/ 42 w 84"/>
                <a:gd name="T57" fmla="*/ 8 h 84"/>
                <a:gd name="T58" fmla="*/ 54 w 84"/>
                <a:gd name="T59" fmla="*/ 10 h 84"/>
                <a:gd name="T60" fmla="*/ 67 w 84"/>
                <a:gd name="T61" fmla="*/ 19 h 84"/>
                <a:gd name="T62" fmla="*/ 73 w 84"/>
                <a:gd name="T63" fmla="*/ 29 h 84"/>
                <a:gd name="T64" fmla="*/ 75 w 84"/>
                <a:gd name="T65" fmla="*/ 42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4"/>
                <a:gd name="T101" fmla="*/ 84 w 84"/>
                <a:gd name="T102" fmla="*/ 84 h 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4">
                  <a:moveTo>
                    <a:pt x="84" y="42"/>
                  </a:moveTo>
                  <a:lnTo>
                    <a:pt x="84" y="34"/>
                  </a:lnTo>
                  <a:lnTo>
                    <a:pt x="79" y="25"/>
                  </a:lnTo>
                  <a:lnTo>
                    <a:pt x="77" y="19"/>
                  </a:lnTo>
                  <a:lnTo>
                    <a:pt x="71" y="13"/>
                  </a:lnTo>
                  <a:lnTo>
                    <a:pt x="65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3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4" y="59"/>
                  </a:lnTo>
                  <a:lnTo>
                    <a:pt x="8" y="65"/>
                  </a:lnTo>
                  <a:lnTo>
                    <a:pt x="12" y="71"/>
                  </a:lnTo>
                  <a:lnTo>
                    <a:pt x="18" y="78"/>
                  </a:lnTo>
                  <a:lnTo>
                    <a:pt x="25" y="80"/>
                  </a:lnTo>
                  <a:lnTo>
                    <a:pt x="33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8" y="80"/>
                  </a:lnTo>
                  <a:lnTo>
                    <a:pt x="65" y="78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79" y="59"/>
                  </a:lnTo>
                  <a:lnTo>
                    <a:pt x="84" y="50"/>
                  </a:lnTo>
                  <a:lnTo>
                    <a:pt x="84" y="42"/>
                  </a:lnTo>
                  <a:close/>
                  <a:moveTo>
                    <a:pt x="75" y="42"/>
                  </a:moveTo>
                  <a:lnTo>
                    <a:pt x="75" y="48"/>
                  </a:lnTo>
                  <a:lnTo>
                    <a:pt x="73" y="55"/>
                  </a:lnTo>
                  <a:lnTo>
                    <a:pt x="71" y="61"/>
                  </a:lnTo>
                  <a:lnTo>
                    <a:pt x="67" y="67"/>
                  </a:lnTo>
                  <a:lnTo>
                    <a:pt x="61" y="71"/>
                  </a:lnTo>
                  <a:lnTo>
                    <a:pt x="54" y="74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35" y="76"/>
                  </a:lnTo>
                  <a:lnTo>
                    <a:pt x="29" y="74"/>
                  </a:lnTo>
                  <a:lnTo>
                    <a:pt x="23" y="71"/>
                  </a:lnTo>
                  <a:lnTo>
                    <a:pt x="18" y="67"/>
                  </a:lnTo>
                  <a:lnTo>
                    <a:pt x="14" y="61"/>
                  </a:lnTo>
                  <a:lnTo>
                    <a:pt x="10" y="55"/>
                  </a:lnTo>
                  <a:lnTo>
                    <a:pt x="8" y="48"/>
                  </a:lnTo>
                  <a:lnTo>
                    <a:pt x="8" y="42"/>
                  </a:lnTo>
                  <a:lnTo>
                    <a:pt x="8" y="36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9"/>
                  </a:lnTo>
                  <a:lnTo>
                    <a:pt x="23" y="15"/>
                  </a:lnTo>
                  <a:lnTo>
                    <a:pt x="29" y="10"/>
                  </a:lnTo>
                  <a:lnTo>
                    <a:pt x="35" y="8"/>
                  </a:lnTo>
                  <a:lnTo>
                    <a:pt x="42" y="8"/>
                  </a:lnTo>
                  <a:lnTo>
                    <a:pt x="48" y="8"/>
                  </a:lnTo>
                  <a:lnTo>
                    <a:pt x="54" y="10"/>
                  </a:lnTo>
                  <a:lnTo>
                    <a:pt x="61" y="15"/>
                  </a:lnTo>
                  <a:lnTo>
                    <a:pt x="67" y="19"/>
                  </a:lnTo>
                  <a:lnTo>
                    <a:pt x="71" y="23"/>
                  </a:lnTo>
                  <a:lnTo>
                    <a:pt x="73" y="29"/>
                  </a:lnTo>
                  <a:lnTo>
                    <a:pt x="75" y="36"/>
                  </a:lnTo>
                  <a:lnTo>
                    <a:pt x="75" y="42"/>
                  </a:ln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4" name="Freeform 875"/>
            <p:cNvSpPr>
              <a:spLocks noEditPoints="1"/>
            </p:cNvSpPr>
            <p:nvPr/>
          </p:nvSpPr>
          <p:spPr bwMode="auto">
            <a:xfrm>
              <a:off x="4675" y="1956"/>
              <a:ext cx="75" cy="76"/>
            </a:xfrm>
            <a:custGeom>
              <a:avLst/>
              <a:gdLst>
                <a:gd name="T0" fmla="*/ 75 w 75"/>
                <a:gd name="T1" fmla="*/ 30 h 76"/>
                <a:gd name="T2" fmla="*/ 69 w 75"/>
                <a:gd name="T3" fmla="*/ 17 h 76"/>
                <a:gd name="T4" fmla="*/ 59 w 75"/>
                <a:gd name="T5" fmla="*/ 6 h 76"/>
                <a:gd name="T6" fmla="*/ 46 w 75"/>
                <a:gd name="T7" fmla="*/ 0 h 76"/>
                <a:gd name="T8" fmla="*/ 29 w 75"/>
                <a:gd name="T9" fmla="*/ 0 h 76"/>
                <a:gd name="T10" fmla="*/ 17 w 75"/>
                <a:gd name="T11" fmla="*/ 6 h 76"/>
                <a:gd name="T12" fmla="*/ 6 w 75"/>
                <a:gd name="T13" fmla="*/ 17 h 76"/>
                <a:gd name="T14" fmla="*/ 0 w 75"/>
                <a:gd name="T15" fmla="*/ 30 h 76"/>
                <a:gd name="T16" fmla="*/ 0 w 75"/>
                <a:gd name="T17" fmla="*/ 46 h 76"/>
                <a:gd name="T18" fmla="*/ 6 w 75"/>
                <a:gd name="T19" fmla="*/ 59 h 76"/>
                <a:gd name="T20" fmla="*/ 17 w 75"/>
                <a:gd name="T21" fmla="*/ 70 h 76"/>
                <a:gd name="T22" fmla="*/ 29 w 75"/>
                <a:gd name="T23" fmla="*/ 76 h 76"/>
                <a:gd name="T24" fmla="*/ 46 w 75"/>
                <a:gd name="T25" fmla="*/ 76 h 76"/>
                <a:gd name="T26" fmla="*/ 59 w 75"/>
                <a:gd name="T27" fmla="*/ 70 h 76"/>
                <a:gd name="T28" fmla="*/ 69 w 75"/>
                <a:gd name="T29" fmla="*/ 59 h 76"/>
                <a:gd name="T30" fmla="*/ 75 w 75"/>
                <a:gd name="T31" fmla="*/ 46 h 76"/>
                <a:gd name="T32" fmla="*/ 69 w 75"/>
                <a:gd name="T33" fmla="*/ 38 h 76"/>
                <a:gd name="T34" fmla="*/ 65 w 75"/>
                <a:gd name="T35" fmla="*/ 51 h 76"/>
                <a:gd name="T36" fmla="*/ 59 w 75"/>
                <a:gd name="T37" fmla="*/ 59 h 76"/>
                <a:gd name="T38" fmla="*/ 50 w 75"/>
                <a:gd name="T39" fmla="*/ 65 h 76"/>
                <a:gd name="T40" fmla="*/ 38 w 75"/>
                <a:gd name="T41" fmla="*/ 70 h 76"/>
                <a:gd name="T42" fmla="*/ 27 w 75"/>
                <a:gd name="T43" fmla="*/ 65 h 76"/>
                <a:gd name="T44" fmla="*/ 17 w 75"/>
                <a:gd name="T45" fmla="*/ 59 h 76"/>
                <a:gd name="T46" fmla="*/ 10 w 75"/>
                <a:gd name="T47" fmla="*/ 51 h 76"/>
                <a:gd name="T48" fmla="*/ 8 w 75"/>
                <a:gd name="T49" fmla="*/ 38 h 76"/>
                <a:gd name="T50" fmla="*/ 10 w 75"/>
                <a:gd name="T51" fmla="*/ 25 h 76"/>
                <a:gd name="T52" fmla="*/ 17 w 75"/>
                <a:gd name="T53" fmla="*/ 17 h 76"/>
                <a:gd name="T54" fmla="*/ 27 w 75"/>
                <a:gd name="T55" fmla="*/ 11 h 76"/>
                <a:gd name="T56" fmla="*/ 38 w 75"/>
                <a:gd name="T57" fmla="*/ 9 h 76"/>
                <a:gd name="T58" fmla="*/ 50 w 75"/>
                <a:gd name="T59" fmla="*/ 11 h 76"/>
                <a:gd name="T60" fmla="*/ 59 w 75"/>
                <a:gd name="T61" fmla="*/ 17 h 76"/>
                <a:gd name="T62" fmla="*/ 65 w 75"/>
                <a:gd name="T63" fmla="*/ 25 h 76"/>
                <a:gd name="T64" fmla="*/ 69 w 75"/>
                <a:gd name="T65" fmla="*/ 38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5"/>
                <a:gd name="T100" fmla="*/ 0 h 76"/>
                <a:gd name="T101" fmla="*/ 75 w 75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5" h="76">
                  <a:moveTo>
                    <a:pt x="75" y="38"/>
                  </a:moveTo>
                  <a:lnTo>
                    <a:pt x="75" y="30"/>
                  </a:lnTo>
                  <a:lnTo>
                    <a:pt x="73" y="23"/>
                  </a:lnTo>
                  <a:lnTo>
                    <a:pt x="69" y="17"/>
                  </a:lnTo>
                  <a:lnTo>
                    <a:pt x="65" y="11"/>
                  </a:lnTo>
                  <a:lnTo>
                    <a:pt x="59" y="6"/>
                  </a:lnTo>
                  <a:lnTo>
                    <a:pt x="52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6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3"/>
                  </a:lnTo>
                  <a:lnTo>
                    <a:pt x="6" y="59"/>
                  </a:lnTo>
                  <a:lnTo>
                    <a:pt x="10" y="65"/>
                  </a:lnTo>
                  <a:lnTo>
                    <a:pt x="17" y="70"/>
                  </a:lnTo>
                  <a:lnTo>
                    <a:pt x="23" y="74"/>
                  </a:lnTo>
                  <a:lnTo>
                    <a:pt x="29" y="76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59" y="70"/>
                  </a:lnTo>
                  <a:lnTo>
                    <a:pt x="65" y="65"/>
                  </a:lnTo>
                  <a:lnTo>
                    <a:pt x="69" y="59"/>
                  </a:lnTo>
                  <a:lnTo>
                    <a:pt x="73" y="53"/>
                  </a:lnTo>
                  <a:lnTo>
                    <a:pt x="75" y="46"/>
                  </a:lnTo>
                  <a:lnTo>
                    <a:pt x="75" y="38"/>
                  </a:lnTo>
                  <a:close/>
                  <a:moveTo>
                    <a:pt x="69" y="38"/>
                  </a:moveTo>
                  <a:lnTo>
                    <a:pt x="67" y="44"/>
                  </a:lnTo>
                  <a:lnTo>
                    <a:pt x="65" y="51"/>
                  </a:lnTo>
                  <a:lnTo>
                    <a:pt x="63" y="55"/>
                  </a:lnTo>
                  <a:lnTo>
                    <a:pt x="59" y="59"/>
                  </a:lnTo>
                  <a:lnTo>
                    <a:pt x="54" y="63"/>
                  </a:lnTo>
                  <a:lnTo>
                    <a:pt x="50" y="65"/>
                  </a:lnTo>
                  <a:lnTo>
                    <a:pt x="44" y="67"/>
                  </a:lnTo>
                  <a:lnTo>
                    <a:pt x="38" y="70"/>
                  </a:lnTo>
                  <a:lnTo>
                    <a:pt x="31" y="67"/>
                  </a:lnTo>
                  <a:lnTo>
                    <a:pt x="27" y="65"/>
                  </a:lnTo>
                  <a:lnTo>
                    <a:pt x="21" y="63"/>
                  </a:lnTo>
                  <a:lnTo>
                    <a:pt x="17" y="59"/>
                  </a:lnTo>
                  <a:lnTo>
                    <a:pt x="12" y="55"/>
                  </a:lnTo>
                  <a:lnTo>
                    <a:pt x="10" y="51"/>
                  </a:lnTo>
                  <a:lnTo>
                    <a:pt x="8" y="44"/>
                  </a:lnTo>
                  <a:lnTo>
                    <a:pt x="8" y="38"/>
                  </a:lnTo>
                  <a:lnTo>
                    <a:pt x="8" y="32"/>
                  </a:lnTo>
                  <a:lnTo>
                    <a:pt x="10" y="25"/>
                  </a:lnTo>
                  <a:lnTo>
                    <a:pt x="12" y="21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8" y="9"/>
                  </a:lnTo>
                  <a:lnTo>
                    <a:pt x="44" y="9"/>
                  </a:lnTo>
                  <a:lnTo>
                    <a:pt x="50" y="11"/>
                  </a:lnTo>
                  <a:lnTo>
                    <a:pt x="54" y="13"/>
                  </a:lnTo>
                  <a:lnTo>
                    <a:pt x="59" y="17"/>
                  </a:lnTo>
                  <a:lnTo>
                    <a:pt x="63" y="21"/>
                  </a:lnTo>
                  <a:lnTo>
                    <a:pt x="65" y="25"/>
                  </a:lnTo>
                  <a:lnTo>
                    <a:pt x="67" y="32"/>
                  </a:lnTo>
                  <a:lnTo>
                    <a:pt x="69" y="38"/>
                  </a:ln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5" name="Freeform 876"/>
            <p:cNvSpPr>
              <a:spLocks noEditPoints="1"/>
            </p:cNvSpPr>
            <p:nvPr/>
          </p:nvSpPr>
          <p:spPr bwMode="auto">
            <a:xfrm>
              <a:off x="4679" y="1960"/>
              <a:ext cx="67" cy="68"/>
            </a:xfrm>
            <a:custGeom>
              <a:avLst/>
              <a:gdLst>
                <a:gd name="T0" fmla="*/ 67 w 67"/>
                <a:gd name="T1" fmla="*/ 34 h 68"/>
                <a:gd name="T2" fmla="*/ 67 w 67"/>
                <a:gd name="T3" fmla="*/ 28 h 68"/>
                <a:gd name="T4" fmla="*/ 65 w 67"/>
                <a:gd name="T5" fmla="*/ 21 h 68"/>
                <a:gd name="T6" fmla="*/ 63 w 67"/>
                <a:gd name="T7" fmla="*/ 15 h 68"/>
                <a:gd name="T8" fmla="*/ 59 w 67"/>
                <a:gd name="T9" fmla="*/ 11 h 68"/>
                <a:gd name="T10" fmla="*/ 53 w 67"/>
                <a:gd name="T11" fmla="*/ 7 h 68"/>
                <a:gd name="T12" fmla="*/ 46 w 67"/>
                <a:gd name="T13" fmla="*/ 2 h 68"/>
                <a:gd name="T14" fmla="*/ 40 w 67"/>
                <a:gd name="T15" fmla="*/ 0 h 68"/>
                <a:gd name="T16" fmla="*/ 34 w 67"/>
                <a:gd name="T17" fmla="*/ 0 h 68"/>
                <a:gd name="T18" fmla="*/ 27 w 67"/>
                <a:gd name="T19" fmla="*/ 0 h 68"/>
                <a:gd name="T20" fmla="*/ 21 w 67"/>
                <a:gd name="T21" fmla="*/ 2 h 68"/>
                <a:gd name="T22" fmla="*/ 15 w 67"/>
                <a:gd name="T23" fmla="*/ 7 h 68"/>
                <a:gd name="T24" fmla="*/ 10 w 67"/>
                <a:gd name="T25" fmla="*/ 11 h 68"/>
                <a:gd name="T26" fmla="*/ 6 w 67"/>
                <a:gd name="T27" fmla="*/ 15 h 68"/>
                <a:gd name="T28" fmla="*/ 2 w 67"/>
                <a:gd name="T29" fmla="*/ 21 h 68"/>
                <a:gd name="T30" fmla="*/ 0 w 67"/>
                <a:gd name="T31" fmla="*/ 28 h 68"/>
                <a:gd name="T32" fmla="*/ 0 w 67"/>
                <a:gd name="T33" fmla="*/ 34 h 68"/>
                <a:gd name="T34" fmla="*/ 0 w 67"/>
                <a:gd name="T35" fmla="*/ 40 h 68"/>
                <a:gd name="T36" fmla="*/ 2 w 67"/>
                <a:gd name="T37" fmla="*/ 47 h 68"/>
                <a:gd name="T38" fmla="*/ 6 w 67"/>
                <a:gd name="T39" fmla="*/ 53 h 68"/>
                <a:gd name="T40" fmla="*/ 10 w 67"/>
                <a:gd name="T41" fmla="*/ 59 h 68"/>
                <a:gd name="T42" fmla="*/ 15 w 67"/>
                <a:gd name="T43" fmla="*/ 63 h 68"/>
                <a:gd name="T44" fmla="*/ 21 w 67"/>
                <a:gd name="T45" fmla="*/ 66 h 68"/>
                <a:gd name="T46" fmla="*/ 27 w 67"/>
                <a:gd name="T47" fmla="*/ 68 h 68"/>
                <a:gd name="T48" fmla="*/ 34 w 67"/>
                <a:gd name="T49" fmla="*/ 68 h 68"/>
                <a:gd name="T50" fmla="*/ 40 w 67"/>
                <a:gd name="T51" fmla="*/ 68 h 68"/>
                <a:gd name="T52" fmla="*/ 46 w 67"/>
                <a:gd name="T53" fmla="*/ 66 h 68"/>
                <a:gd name="T54" fmla="*/ 53 w 67"/>
                <a:gd name="T55" fmla="*/ 63 h 68"/>
                <a:gd name="T56" fmla="*/ 59 w 67"/>
                <a:gd name="T57" fmla="*/ 59 h 68"/>
                <a:gd name="T58" fmla="*/ 63 w 67"/>
                <a:gd name="T59" fmla="*/ 53 h 68"/>
                <a:gd name="T60" fmla="*/ 65 w 67"/>
                <a:gd name="T61" fmla="*/ 47 h 68"/>
                <a:gd name="T62" fmla="*/ 67 w 67"/>
                <a:gd name="T63" fmla="*/ 40 h 68"/>
                <a:gd name="T64" fmla="*/ 67 w 67"/>
                <a:gd name="T65" fmla="*/ 34 h 68"/>
                <a:gd name="T66" fmla="*/ 61 w 67"/>
                <a:gd name="T67" fmla="*/ 34 h 68"/>
                <a:gd name="T68" fmla="*/ 59 w 67"/>
                <a:gd name="T69" fmla="*/ 44 h 68"/>
                <a:gd name="T70" fmla="*/ 53 w 67"/>
                <a:gd name="T71" fmla="*/ 53 h 68"/>
                <a:gd name="T72" fmla="*/ 44 w 67"/>
                <a:gd name="T73" fmla="*/ 59 h 68"/>
                <a:gd name="T74" fmla="*/ 34 w 67"/>
                <a:gd name="T75" fmla="*/ 61 h 68"/>
                <a:gd name="T76" fmla="*/ 23 w 67"/>
                <a:gd name="T77" fmla="*/ 59 h 68"/>
                <a:gd name="T78" fmla="*/ 15 w 67"/>
                <a:gd name="T79" fmla="*/ 53 h 68"/>
                <a:gd name="T80" fmla="*/ 8 w 67"/>
                <a:gd name="T81" fmla="*/ 44 h 68"/>
                <a:gd name="T82" fmla="*/ 6 w 67"/>
                <a:gd name="T83" fmla="*/ 34 h 68"/>
                <a:gd name="T84" fmla="*/ 8 w 67"/>
                <a:gd name="T85" fmla="*/ 23 h 68"/>
                <a:gd name="T86" fmla="*/ 15 w 67"/>
                <a:gd name="T87" fmla="*/ 15 h 68"/>
                <a:gd name="T88" fmla="*/ 23 w 67"/>
                <a:gd name="T89" fmla="*/ 9 h 68"/>
                <a:gd name="T90" fmla="*/ 34 w 67"/>
                <a:gd name="T91" fmla="*/ 7 h 68"/>
                <a:gd name="T92" fmla="*/ 44 w 67"/>
                <a:gd name="T93" fmla="*/ 9 h 68"/>
                <a:gd name="T94" fmla="*/ 53 w 67"/>
                <a:gd name="T95" fmla="*/ 15 h 68"/>
                <a:gd name="T96" fmla="*/ 59 w 67"/>
                <a:gd name="T97" fmla="*/ 23 h 68"/>
                <a:gd name="T98" fmla="*/ 61 w 67"/>
                <a:gd name="T99" fmla="*/ 34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8"/>
                <a:gd name="T152" fmla="*/ 67 w 67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8">
                  <a:moveTo>
                    <a:pt x="67" y="34"/>
                  </a:moveTo>
                  <a:lnTo>
                    <a:pt x="67" y="28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59" y="11"/>
                  </a:lnTo>
                  <a:lnTo>
                    <a:pt x="53" y="7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4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53" y="63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5" y="47"/>
                  </a:lnTo>
                  <a:lnTo>
                    <a:pt x="67" y="40"/>
                  </a:lnTo>
                  <a:lnTo>
                    <a:pt x="67" y="34"/>
                  </a:lnTo>
                  <a:close/>
                  <a:moveTo>
                    <a:pt x="61" y="34"/>
                  </a:moveTo>
                  <a:lnTo>
                    <a:pt x="59" y="44"/>
                  </a:lnTo>
                  <a:lnTo>
                    <a:pt x="53" y="53"/>
                  </a:lnTo>
                  <a:lnTo>
                    <a:pt x="44" y="59"/>
                  </a:lnTo>
                  <a:lnTo>
                    <a:pt x="34" y="61"/>
                  </a:lnTo>
                  <a:lnTo>
                    <a:pt x="23" y="59"/>
                  </a:lnTo>
                  <a:lnTo>
                    <a:pt x="15" y="53"/>
                  </a:lnTo>
                  <a:lnTo>
                    <a:pt x="8" y="44"/>
                  </a:lnTo>
                  <a:lnTo>
                    <a:pt x="6" y="34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3" y="9"/>
                  </a:lnTo>
                  <a:lnTo>
                    <a:pt x="34" y="7"/>
                  </a:lnTo>
                  <a:lnTo>
                    <a:pt x="44" y="9"/>
                  </a:lnTo>
                  <a:lnTo>
                    <a:pt x="53" y="15"/>
                  </a:lnTo>
                  <a:lnTo>
                    <a:pt x="59" y="23"/>
                  </a:lnTo>
                  <a:lnTo>
                    <a:pt x="61" y="34"/>
                  </a:ln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6" name="Freeform 877"/>
            <p:cNvSpPr>
              <a:spLocks noEditPoints="1"/>
            </p:cNvSpPr>
            <p:nvPr/>
          </p:nvSpPr>
          <p:spPr bwMode="auto">
            <a:xfrm>
              <a:off x="4683" y="1965"/>
              <a:ext cx="61" cy="61"/>
            </a:xfrm>
            <a:custGeom>
              <a:avLst/>
              <a:gdLst>
                <a:gd name="T0" fmla="*/ 61 w 61"/>
                <a:gd name="T1" fmla="*/ 29 h 61"/>
                <a:gd name="T2" fmla="*/ 59 w 61"/>
                <a:gd name="T3" fmla="*/ 23 h 61"/>
                <a:gd name="T4" fmla="*/ 57 w 61"/>
                <a:gd name="T5" fmla="*/ 16 h 61"/>
                <a:gd name="T6" fmla="*/ 55 w 61"/>
                <a:gd name="T7" fmla="*/ 12 h 61"/>
                <a:gd name="T8" fmla="*/ 51 w 61"/>
                <a:gd name="T9" fmla="*/ 8 h 61"/>
                <a:gd name="T10" fmla="*/ 46 w 61"/>
                <a:gd name="T11" fmla="*/ 4 h 61"/>
                <a:gd name="T12" fmla="*/ 42 w 61"/>
                <a:gd name="T13" fmla="*/ 2 h 61"/>
                <a:gd name="T14" fmla="*/ 36 w 61"/>
                <a:gd name="T15" fmla="*/ 0 h 61"/>
                <a:gd name="T16" fmla="*/ 30 w 61"/>
                <a:gd name="T17" fmla="*/ 0 h 61"/>
                <a:gd name="T18" fmla="*/ 23 w 61"/>
                <a:gd name="T19" fmla="*/ 0 h 61"/>
                <a:gd name="T20" fmla="*/ 19 w 61"/>
                <a:gd name="T21" fmla="*/ 2 h 61"/>
                <a:gd name="T22" fmla="*/ 13 w 61"/>
                <a:gd name="T23" fmla="*/ 4 h 61"/>
                <a:gd name="T24" fmla="*/ 9 w 61"/>
                <a:gd name="T25" fmla="*/ 8 h 61"/>
                <a:gd name="T26" fmla="*/ 4 w 61"/>
                <a:gd name="T27" fmla="*/ 12 h 61"/>
                <a:gd name="T28" fmla="*/ 2 w 61"/>
                <a:gd name="T29" fmla="*/ 16 h 61"/>
                <a:gd name="T30" fmla="*/ 0 w 61"/>
                <a:gd name="T31" fmla="*/ 23 h 61"/>
                <a:gd name="T32" fmla="*/ 0 w 61"/>
                <a:gd name="T33" fmla="*/ 29 h 61"/>
                <a:gd name="T34" fmla="*/ 0 w 61"/>
                <a:gd name="T35" fmla="*/ 35 h 61"/>
                <a:gd name="T36" fmla="*/ 2 w 61"/>
                <a:gd name="T37" fmla="*/ 42 h 61"/>
                <a:gd name="T38" fmla="*/ 4 w 61"/>
                <a:gd name="T39" fmla="*/ 46 h 61"/>
                <a:gd name="T40" fmla="*/ 9 w 61"/>
                <a:gd name="T41" fmla="*/ 50 h 61"/>
                <a:gd name="T42" fmla="*/ 13 w 61"/>
                <a:gd name="T43" fmla="*/ 54 h 61"/>
                <a:gd name="T44" fmla="*/ 19 w 61"/>
                <a:gd name="T45" fmla="*/ 56 h 61"/>
                <a:gd name="T46" fmla="*/ 23 w 61"/>
                <a:gd name="T47" fmla="*/ 58 h 61"/>
                <a:gd name="T48" fmla="*/ 30 w 61"/>
                <a:gd name="T49" fmla="*/ 61 h 61"/>
                <a:gd name="T50" fmla="*/ 36 w 61"/>
                <a:gd name="T51" fmla="*/ 58 h 61"/>
                <a:gd name="T52" fmla="*/ 42 w 61"/>
                <a:gd name="T53" fmla="*/ 56 h 61"/>
                <a:gd name="T54" fmla="*/ 46 w 61"/>
                <a:gd name="T55" fmla="*/ 54 h 61"/>
                <a:gd name="T56" fmla="*/ 51 w 61"/>
                <a:gd name="T57" fmla="*/ 50 h 61"/>
                <a:gd name="T58" fmla="*/ 55 w 61"/>
                <a:gd name="T59" fmla="*/ 46 h 61"/>
                <a:gd name="T60" fmla="*/ 57 w 61"/>
                <a:gd name="T61" fmla="*/ 42 h 61"/>
                <a:gd name="T62" fmla="*/ 59 w 61"/>
                <a:gd name="T63" fmla="*/ 35 h 61"/>
                <a:gd name="T64" fmla="*/ 61 w 61"/>
                <a:gd name="T65" fmla="*/ 29 h 61"/>
                <a:gd name="T66" fmla="*/ 53 w 61"/>
                <a:gd name="T67" fmla="*/ 29 h 61"/>
                <a:gd name="T68" fmla="*/ 51 w 61"/>
                <a:gd name="T69" fmla="*/ 37 h 61"/>
                <a:gd name="T70" fmla="*/ 46 w 61"/>
                <a:gd name="T71" fmla="*/ 46 h 61"/>
                <a:gd name="T72" fmla="*/ 38 w 61"/>
                <a:gd name="T73" fmla="*/ 50 h 61"/>
                <a:gd name="T74" fmla="*/ 30 w 61"/>
                <a:gd name="T75" fmla="*/ 52 h 61"/>
                <a:gd name="T76" fmla="*/ 21 w 61"/>
                <a:gd name="T77" fmla="*/ 50 h 61"/>
                <a:gd name="T78" fmla="*/ 13 w 61"/>
                <a:gd name="T79" fmla="*/ 46 h 61"/>
                <a:gd name="T80" fmla="*/ 9 w 61"/>
                <a:gd name="T81" fmla="*/ 37 h 61"/>
                <a:gd name="T82" fmla="*/ 6 w 61"/>
                <a:gd name="T83" fmla="*/ 29 h 61"/>
                <a:gd name="T84" fmla="*/ 9 w 61"/>
                <a:gd name="T85" fmla="*/ 21 h 61"/>
                <a:gd name="T86" fmla="*/ 13 w 61"/>
                <a:gd name="T87" fmla="*/ 12 h 61"/>
                <a:gd name="T88" fmla="*/ 21 w 61"/>
                <a:gd name="T89" fmla="*/ 8 h 61"/>
                <a:gd name="T90" fmla="*/ 30 w 61"/>
                <a:gd name="T91" fmla="*/ 6 h 61"/>
                <a:gd name="T92" fmla="*/ 38 w 61"/>
                <a:gd name="T93" fmla="*/ 8 h 61"/>
                <a:gd name="T94" fmla="*/ 46 w 61"/>
                <a:gd name="T95" fmla="*/ 12 h 61"/>
                <a:gd name="T96" fmla="*/ 51 w 61"/>
                <a:gd name="T97" fmla="*/ 21 h 61"/>
                <a:gd name="T98" fmla="*/ 53 w 61"/>
                <a:gd name="T99" fmla="*/ 29 h 6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1"/>
                <a:gd name="T151" fmla="*/ 0 h 61"/>
                <a:gd name="T152" fmla="*/ 61 w 61"/>
                <a:gd name="T153" fmla="*/ 61 h 6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1" h="61">
                  <a:moveTo>
                    <a:pt x="61" y="29"/>
                  </a:moveTo>
                  <a:lnTo>
                    <a:pt x="59" y="23"/>
                  </a:lnTo>
                  <a:lnTo>
                    <a:pt x="57" y="16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9" y="56"/>
                  </a:lnTo>
                  <a:lnTo>
                    <a:pt x="23" y="58"/>
                  </a:lnTo>
                  <a:lnTo>
                    <a:pt x="30" y="61"/>
                  </a:lnTo>
                  <a:lnTo>
                    <a:pt x="36" y="58"/>
                  </a:lnTo>
                  <a:lnTo>
                    <a:pt x="42" y="56"/>
                  </a:lnTo>
                  <a:lnTo>
                    <a:pt x="46" y="54"/>
                  </a:lnTo>
                  <a:lnTo>
                    <a:pt x="51" y="50"/>
                  </a:lnTo>
                  <a:lnTo>
                    <a:pt x="55" y="46"/>
                  </a:lnTo>
                  <a:lnTo>
                    <a:pt x="57" y="42"/>
                  </a:lnTo>
                  <a:lnTo>
                    <a:pt x="59" y="35"/>
                  </a:lnTo>
                  <a:lnTo>
                    <a:pt x="61" y="29"/>
                  </a:lnTo>
                  <a:close/>
                  <a:moveTo>
                    <a:pt x="53" y="29"/>
                  </a:moveTo>
                  <a:lnTo>
                    <a:pt x="51" y="37"/>
                  </a:lnTo>
                  <a:lnTo>
                    <a:pt x="46" y="46"/>
                  </a:lnTo>
                  <a:lnTo>
                    <a:pt x="38" y="50"/>
                  </a:lnTo>
                  <a:lnTo>
                    <a:pt x="30" y="52"/>
                  </a:lnTo>
                  <a:lnTo>
                    <a:pt x="21" y="50"/>
                  </a:lnTo>
                  <a:lnTo>
                    <a:pt x="13" y="46"/>
                  </a:lnTo>
                  <a:lnTo>
                    <a:pt x="9" y="37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13" y="12"/>
                  </a:lnTo>
                  <a:lnTo>
                    <a:pt x="21" y="8"/>
                  </a:lnTo>
                  <a:lnTo>
                    <a:pt x="30" y="6"/>
                  </a:lnTo>
                  <a:lnTo>
                    <a:pt x="38" y="8"/>
                  </a:lnTo>
                  <a:lnTo>
                    <a:pt x="46" y="12"/>
                  </a:lnTo>
                  <a:lnTo>
                    <a:pt x="51" y="21"/>
                  </a:lnTo>
                  <a:lnTo>
                    <a:pt x="53" y="29"/>
                  </a:lnTo>
                  <a:close/>
                </a:path>
              </a:pathLst>
            </a:custGeom>
            <a:solidFill>
              <a:srgbClr val="FC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7" name="Freeform 878"/>
            <p:cNvSpPr>
              <a:spLocks noEditPoints="1"/>
            </p:cNvSpPr>
            <p:nvPr/>
          </p:nvSpPr>
          <p:spPr bwMode="auto">
            <a:xfrm>
              <a:off x="4685" y="1967"/>
              <a:ext cx="55" cy="54"/>
            </a:xfrm>
            <a:custGeom>
              <a:avLst/>
              <a:gdLst>
                <a:gd name="T0" fmla="*/ 55 w 55"/>
                <a:gd name="T1" fmla="*/ 27 h 54"/>
                <a:gd name="T2" fmla="*/ 53 w 55"/>
                <a:gd name="T3" fmla="*/ 16 h 54"/>
                <a:gd name="T4" fmla="*/ 47 w 55"/>
                <a:gd name="T5" fmla="*/ 8 h 54"/>
                <a:gd name="T6" fmla="*/ 38 w 55"/>
                <a:gd name="T7" fmla="*/ 2 h 54"/>
                <a:gd name="T8" fmla="*/ 28 w 55"/>
                <a:gd name="T9" fmla="*/ 0 h 54"/>
                <a:gd name="T10" fmla="*/ 17 w 55"/>
                <a:gd name="T11" fmla="*/ 2 h 54"/>
                <a:gd name="T12" fmla="*/ 9 w 55"/>
                <a:gd name="T13" fmla="*/ 8 h 54"/>
                <a:gd name="T14" fmla="*/ 2 w 55"/>
                <a:gd name="T15" fmla="*/ 16 h 54"/>
                <a:gd name="T16" fmla="*/ 0 w 55"/>
                <a:gd name="T17" fmla="*/ 27 h 54"/>
                <a:gd name="T18" fmla="*/ 2 w 55"/>
                <a:gd name="T19" fmla="*/ 37 h 54"/>
                <a:gd name="T20" fmla="*/ 9 w 55"/>
                <a:gd name="T21" fmla="*/ 46 h 54"/>
                <a:gd name="T22" fmla="*/ 17 w 55"/>
                <a:gd name="T23" fmla="*/ 52 h 54"/>
                <a:gd name="T24" fmla="*/ 28 w 55"/>
                <a:gd name="T25" fmla="*/ 54 h 54"/>
                <a:gd name="T26" fmla="*/ 38 w 55"/>
                <a:gd name="T27" fmla="*/ 52 h 54"/>
                <a:gd name="T28" fmla="*/ 47 w 55"/>
                <a:gd name="T29" fmla="*/ 46 h 54"/>
                <a:gd name="T30" fmla="*/ 53 w 55"/>
                <a:gd name="T31" fmla="*/ 37 h 54"/>
                <a:gd name="T32" fmla="*/ 55 w 55"/>
                <a:gd name="T33" fmla="*/ 27 h 54"/>
                <a:gd name="T34" fmla="*/ 47 w 55"/>
                <a:gd name="T35" fmla="*/ 27 h 54"/>
                <a:gd name="T36" fmla="*/ 44 w 55"/>
                <a:gd name="T37" fmla="*/ 35 h 54"/>
                <a:gd name="T38" fmla="*/ 42 w 55"/>
                <a:gd name="T39" fmla="*/ 40 h 54"/>
                <a:gd name="T40" fmla="*/ 36 w 55"/>
                <a:gd name="T41" fmla="*/ 44 h 54"/>
                <a:gd name="T42" fmla="*/ 28 w 55"/>
                <a:gd name="T43" fmla="*/ 46 h 54"/>
                <a:gd name="T44" fmla="*/ 21 w 55"/>
                <a:gd name="T45" fmla="*/ 44 h 54"/>
                <a:gd name="T46" fmla="*/ 15 w 55"/>
                <a:gd name="T47" fmla="*/ 40 h 54"/>
                <a:gd name="T48" fmla="*/ 11 w 55"/>
                <a:gd name="T49" fmla="*/ 35 h 54"/>
                <a:gd name="T50" fmla="*/ 9 w 55"/>
                <a:gd name="T51" fmla="*/ 27 h 54"/>
                <a:gd name="T52" fmla="*/ 11 w 55"/>
                <a:gd name="T53" fmla="*/ 21 h 54"/>
                <a:gd name="T54" fmla="*/ 15 w 55"/>
                <a:gd name="T55" fmla="*/ 14 h 54"/>
                <a:gd name="T56" fmla="*/ 21 w 55"/>
                <a:gd name="T57" fmla="*/ 10 h 54"/>
                <a:gd name="T58" fmla="*/ 28 w 55"/>
                <a:gd name="T59" fmla="*/ 8 h 54"/>
                <a:gd name="T60" fmla="*/ 36 w 55"/>
                <a:gd name="T61" fmla="*/ 10 h 54"/>
                <a:gd name="T62" fmla="*/ 42 w 55"/>
                <a:gd name="T63" fmla="*/ 14 h 54"/>
                <a:gd name="T64" fmla="*/ 44 w 55"/>
                <a:gd name="T65" fmla="*/ 21 h 54"/>
                <a:gd name="T66" fmla="*/ 47 w 55"/>
                <a:gd name="T67" fmla="*/ 2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54"/>
                <a:gd name="T104" fmla="*/ 55 w 55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54">
                  <a:moveTo>
                    <a:pt x="55" y="27"/>
                  </a:moveTo>
                  <a:lnTo>
                    <a:pt x="53" y="16"/>
                  </a:lnTo>
                  <a:lnTo>
                    <a:pt x="47" y="8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9" y="8"/>
                  </a:lnTo>
                  <a:lnTo>
                    <a:pt x="2" y="16"/>
                  </a:lnTo>
                  <a:lnTo>
                    <a:pt x="0" y="27"/>
                  </a:lnTo>
                  <a:lnTo>
                    <a:pt x="2" y="37"/>
                  </a:lnTo>
                  <a:lnTo>
                    <a:pt x="9" y="46"/>
                  </a:lnTo>
                  <a:lnTo>
                    <a:pt x="17" y="52"/>
                  </a:lnTo>
                  <a:lnTo>
                    <a:pt x="28" y="54"/>
                  </a:lnTo>
                  <a:lnTo>
                    <a:pt x="38" y="52"/>
                  </a:lnTo>
                  <a:lnTo>
                    <a:pt x="47" y="46"/>
                  </a:lnTo>
                  <a:lnTo>
                    <a:pt x="53" y="37"/>
                  </a:lnTo>
                  <a:lnTo>
                    <a:pt x="55" y="27"/>
                  </a:lnTo>
                  <a:close/>
                  <a:moveTo>
                    <a:pt x="47" y="27"/>
                  </a:moveTo>
                  <a:lnTo>
                    <a:pt x="44" y="35"/>
                  </a:lnTo>
                  <a:lnTo>
                    <a:pt x="42" y="40"/>
                  </a:lnTo>
                  <a:lnTo>
                    <a:pt x="36" y="44"/>
                  </a:lnTo>
                  <a:lnTo>
                    <a:pt x="28" y="46"/>
                  </a:lnTo>
                  <a:lnTo>
                    <a:pt x="21" y="44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9" y="27"/>
                  </a:lnTo>
                  <a:lnTo>
                    <a:pt x="11" y="21"/>
                  </a:lnTo>
                  <a:lnTo>
                    <a:pt x="15" y="14"/>
                  </a:lnTo>
                  <a:lnTo>
                    <a:pt x="21" y="10"/>
                  </a:lnTo>
                  <a:lnTo>
                    <a:pt x="28" y="8"/>
                  </a:lnTo>
                  <a:lnTo>
                    <a:pt x="36" y="10"/>
                  </a:lnTo>
                  <a:lnTo>
                    <a:pt x="42" y="14"/>
                  </a:lnTo>
                  <a:lnTo>
                    <a:pt x="44" y="21"/>
                  </a:lnTo>
                  <a:lnTo>
                    <a:pt x="47" y="27"/>
                  </a:lnTo>
                  <a:close/>
                </a:path>
              </a:pathLst>
            </a:custGeom>
            <a:solidFill>
              <a:srgbClr val="FD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8" name="Freeform 879"/>
            <p:cNvSpPr>
              <a:spLocks noEditPoints="1"/>
            </p:cNvSpPr>
            <p:nvPr/>
          </p:nvSpPr>
          <p:spPr bwMode="auto">
            <a:xfrm>
              <a:off x="4689" y="1971"/>
              <a:ext cx="47" cy="46"/>
            </a:xfrm>
            <a:custGeom>
              <a:avLst/>
              <a:gdLst>
                <a:gd name="T0" fmla="*/ 47 w 47"/>
                <a:gd name="T1" fmla="*/ 23 h 46"/>
                <a:gd name="T2" fmla="*/ 45 w 47"/>
                <a:gd name="T3" fmla="*/ 15 h 46"/>
                <a:gd name="T4" fmla="*/ 40 w 47"/>
                <a:gd name="T5" fmla="*/ 6 h 46"/>
                <a:gd name="T6" fmla="*/ 32 w 47"/>
                <a:gd name="T7" fmla="*/ 2 h 46"/>
                <a:gd name="T8" fmla="*/ 24 w 47"/>
                <a:gd name="T9" fmla="*/ 0 h 46"/>
                <a:gd name="T10" fmla="*/ 15 w 47"/>
                <a:gd name="T11" fmla="*/ 2 h 46"/>
                <a:gd name="T12" fmla="*/ 7 w 47"/>
                <a:gd name="T13" fmla="*/ 6 h 46"/>
                <a:gd name="T14" fmla="*/ 3 w 47"/>
                <a:gd name="T15" fmla="*/ 15 h 46"/>
                <a:gd name="T16" fmla="*/ 0 w 47"/>
                <a:gd name="T17" fmla="*/ 23 h 46"/>
                <a:gd name="T18" fmla="*/ 3 w 47"/>
                <a:gd name="T19" fmla="*/ 31 h 46"/>
                <a:gd name="T20" fmla="*/ 7 w 47"/>
                <a:gd name="T21" fmla="*/ 40 h 46"/>
                <a:gd name="T22" fmla="*/ 15 w 47"/>
                <a:gd name="T23" fmla="*/ 44 h 46"/>
                <a:gd name="T24" fmla="*/ 24 w 47"/>
                <a:gd name="T25" fmla="*/ 46 h 46"/>
                <a:gd name="T26" fmla="*/ 32 w 47"/>
                <a:gd name="T27" fmla="*/ 44 h 46"/>
                <a:gd name="T28" fmla="*/ 40 w 47"/>
                <a:gd name="T29" fmla="*/ 40 h 46"/>
                <a:gd name="T30" fmla="*/ 45 w 47"/>
                <a:gd name="T31" fmla="*/ 31 h 46"/>
                <a:gd name="T32" fmla="*/ 47 w 47"/>
                <a:gd name="T33" fmla="*/ 23 h 46"/>
                <a:gd name="T34" fmla="*/ 38 w 47"/>
                <a:gd name="T35" fmla="*/ 23 h 46"/>
                <a:gd name="T36" fmla="*/ 38 w 47"/>
                <a:gd name="T37" fmla="*/ 29 h 46"/>
                <a:gd name="T38" fmla="*/ 34 w 47"/>
                <a:gd name="T39" fmla="*/ 33 h 46"/>
                <a:gd name="T40" fmla="*/ 30 w 47"/>
                <a:gd name="T41" fmla="*/ 38 h 46"/>
                <a:gd name="T42" fmla="*/ 24 w 47"/>
                <a:gd name="T43" fmla="*/ 38 h 46"/>
                <a:gd name="T44" fmla="*/ 17 w 47"/>
                <a:gd name="T45" fmla="*/ 38 h 46"/>
                <a:gd name="T46" fmla="*/ 13 w 47"/>
                <a:gd name="T47" fmla="*/ 33 h 46"/>
                <a:gd name="T48" fmla="*/ 9 w 47"/>
                <a:gd name="T49" fmla="*/ 29 h 46"/>
                <a:gd name="T50" fmla="*/ 9 w 47"/>
                <a:gd name="T51" fmla="*/ 23 h 46"/>
                <a:gd name="T52" fmla="*/ 9 w 47"/>
                <a:gd name="T53" fmla="*/ 17 h 46"/>
                <a:gd name="T54" fmla="*/ 13 w 47"/>
                <a:gd name="T55" fmla="*/ 12 h 46"/>
                <a:gd name="T56" fmla="*/ 17 w 47"/>
                <a:gd name="T57" fmla="*/ 8 h 46"/>
                <a:gd name="T58" fmla="*/ 24 w 47"/>
                <a:gd name="T59" fmla="*/ 8 h 46"/>
                <a:gd name="T60" fmla="*/ 30 w 47"/>
                <a:gd name="T61" fmla="*/ 8 h 46"/>
                <a:gd name="T62" fmla="*/ 34 w 47"/>
                <a:gd name="T63" fmla="*/ 12 h 46"/>
                <a:gd name="T64" fmla="*/ 38 w 47"/>
                <a:gd name="T65" fmla="*/ 17 h 46"/>
                <a:gd name="T66" fmla="*/ 38 w 47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"/>
                <a:gd name="T103" fmla="*/ 0 h 46"/>
                <a:gd name="T104" fmla="*/ 47 w 47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" h="46">
                  <a:moveTo>
                    <a:pt x="47" y="23"/>
                  </a:moveTo>
                  <a:lnTo>
                    <a:pt x="45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3" y="15"/>
                  </a:lnTo>
                  <a:lnTo>
                    <a:pt x="0" y="23"/>
                  </a:lnTo>
                  <a:lnTo>
                    <a:pt x="3" y="31"/>
                  </a:lnTo>
                  <a:lnTo>
                    <a:pt x="7" y="40"/>
                  </a:lnTo>
                  <a:lnTo>
                    <a:pt x="15" y="44"/>
                  </a:lnTo>
                  <a:lnTo>
                    <a:pt x="24" y="46"/>
                  </a:lnTo>
                  <a:lnTo>
                    <a:pt x="32" y="44"/>
                  </a:lnTo>
                  <a:lnTo>
                    <a:pt x="40" y="40"/>
                  </a:lnTo>
                  <a:lnTo>
                    <a:pt x="45" y="31"/>
                  </a:lnTo>
                  <a:lnTo>
                    <a:pt x="47" y="23"/>
                  </a:lnTo>
                  <a:close/>
                  <a:moveTo>
                    <a:pt x="38" y="23"/>
                  </a:moveTo>
                  <a:lnTo>
                    <a:pt x="38" y="29"/>
                  </a:lnTo>
                  <a:lnTo>
                    <a:pt x="34" y="33"/>
                  </a:lnTo>
                  <a:lnTo>
                    <a:pt x="30" y="38"/>
                  </a:lnTo>
                  <a:lnTo>
                    <a:pt x="24" y="38"/>
                  </a:lnTo>
                  <a:lnTo>
                    <a:pt x="17" y="38"/>
                  </a:lnTo>
                  <a:lnTo>
                    <a:pt x="13" y="33"/>
                  </a:lnTo>
                  <a:lnTo>
                    <a:pt x="9" y="29"/>
                  </a:lnTo>
                  <a:lnTo>
                    <a:pt x="9" y="23"/>
                  </a:lnTo>
                  <a:lnTo>
                    <a:pt x="9" y="17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4" y="8"/>
                  </a:lnTo>
                  <a:lnTo>
                    <a:pt x="30" y="8"/>
                  </a:lnTo>
                  <a:lnTo>
                    <a:pt x="34" y="12"/>
                  </a:lnTo>
                  <a:lnTo>
                    <a:pt x="38" y="17"/>
                  </a:lnTo>
                  <a:lnTo>
                    <a:pt x="38" y="23"/>
                  </a:ln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19" name="Freeform 880"/>
            <p:cNvSpPr>
              <a:spLocks noEditPoints="1"/>
            </p:cNvSpPr>
            <p:nvPr/>
          </p:nvSpPr>
          <p:spPr bwMode="auto">
            <a:xfrm>
              <a:off x="4694" y="1975"/>
              <a:ext cx="38" cy="38"/>
            </a:xfrm>
            <a:custGeom>
              <a:avLst/>
              <a:gdLst>
                <a:gd name="T0" fmla="*/ 38 w 38"/>
                <a:gd name="T1" fmla="*/ 19 h 38"/>
                <a:gd name="T2" fmla="*/ 35 w 38"/>
                <a:gd name="T3" fmla="*/ 13 h 38"/>
                <a:gd name="T4" fmla="*/ 33 w 38"/>
                <a:gd name="T5" fmla="*/ 6 h 38"/>
                <a:gd name="T6" fmla="*/ 27 w 38"/>
                <a:gd name="T7" fmla="*/ 2 h 38"/>
                <a:gd name="T8" fmla="*/ 19 w 38"/>
                <a:gd name="T9" fmla="*/ 0 h 38"/>
                <a:gd name="T10" fmla="*/ 12 w 38"/>
                <a:gd name="T11" fmla="*/ 2 h 38"/>
                <a:gd name="T12" fmla="*/ 6 w 38"/>
                <a:gd name="T13" fmla="*/ 6 h 38"/>
                <a:gd name="T14" fmla="*/ 2 w 38"/>
                <a:gd name="T15" fmla="*/ 13 h 38"/>
                <a:gd name="T16" fmla="*/ 0 w 38"/>
                <a:gd name="T17" fmla="*/ 19 h 38"/>
                <a:gd name="T18" fmla="*/ 2 w 38"/>
                <a:gd name="T19" fmla="*/ 27 h 38"/>
                <a:gd name="T20" fmla="*/ 6 w 38"/>
                <a:gd name="T21" fmla="*/ 32 h 38"/>
                <a:gd name="T22" fmla="*/ 12 w 38"/>
                <a:gd name="T23" fmla="*/ 36 h 38"/>
                <a:gd name="T24" fmla="*/ 19 w 38"/>
                <a:gd name="T25" fmla="*/ 38 h 38"/>
                <a:gd name="T26" fmla="*/ 27 w 38"/>
                <a:gd name="T27" fmla="*/ 36 h 38"/>
                <a:gd name="T28" fmla="*/ 33 w 38"/>
                <a:gd name="T29" fmla="*/ 32 h 38"/>
                <a:gd name="T30" fmla="*/ 35 w 38"/>
                <a:gd name="T31" fmla="*/ 27 h 38"/>
                <a:gd name="T32" fmla="*/ 38 w 38"/>
                <a:gd name="T33" fmla="*/ 19 h 38"/>
                <a:gd name="T34" fmla="*/ 31 w 38"/>
                <a:gd name="T35" fmla="*/ 19 h 38"/>
                <a:gd name="T36" fmla="*/ 29 w 38"/>
                <a:gd name="T37" fmla="*/ 23 h 38"/>
                <a:gd name="T38" fmla="*/ 27 w 38"/>
                <a:gd name="T39" fmla="*/ 27 h 38"/>
                <a:gd name="T40" fmla="*/ 23 w 38"/>
                <a:gd name="T41" fmla="*/ 29 h 38"/>
                <a:gd name="T42" fmla="*/ 19 w 38"/>
                <a:gd name="T43" fmla="*/ 32 h 38"/>
                <a:gd name="T44" fmla="*/ 14 w 38"/>
                <a:gd name="T45" fmla="*/ 29 h 38"/>
                <a:gd name="T46" fmla="*/ 10 w 38"/>
                <a:gd name="T47" fmla="*/ 27 h 38"/>
                <a:gd name="T48" fmla="*/ 8 w 38"/>
                <a:gd name="T49" fmla="*/ 23 h 38"/>
                <a:gd name="T50" fmla="*/ 8 w 38"/>
                <a:gd name="T51" fmla="*/ 19 h 38"/>
                <a:gd name="T52" fmla="*/ 8 w 38"/>
                <a:gd name="T53" fmla="*/ 15 h 38"/>
                <a:gd name="T54" fmla="*/ 10 w 38"/>
                <a:gd name="T55" fmla="*/ 11 h 38"/>
                <a:gd name="T56" fmla="*/ 14 w 38"/>
                <a:gd name="T57" fmla="*/ 8 h 38"/>
                <a:gd name="T58" fmla="*/ 19 w 38"/>
                <a:gd name="T59" fmla="*/ 8 h 38"/>
                <a:gd name="T60" fmla="*/ 23 w 38"/>
                <a:gd name="T61" fmla="*/ 8 h 38"/>
                <a:gd name="T62" fmla="*/ 27 w 38"/>
                <a:gd name="T63" fmla="*/ 11 h 38"/>
                <a:gd name="T64" fmla="*/ 29 w 38"/>
                <a:gd name="T65" fmla="*/ 15 h 38"/>
                <a:gd name="T66" fmla="*/ 31 w 38"/>
                <a:gd name="T67" fmla="*/ 19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8"/>
                <a:gd name="T104" fmla="*/ 38 w 38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8">
                  <a:moveTo>
                    <a:pt x="38" y="19"/>
                  </a:moveTo>
                  <a:lnTo>
                    <a:pt x="35" y="13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lnTo>
                    <a:pt x="27" y="36"/>
                  </a:lnTo>
                  <a:lnTo>
                    <a:pt x="33" y="32"/>
                  </a:lnTo>
                  <a:lnTo>
                    <a:pt x="35" y="27"/>
                  </a:lnTo>
                  <a:lnTo>
                    <a:pt x="38" y="19"/>
                  </a:lnTo>
                  <a:close/>
                  <a:moveTo>
                    <a:pt x="31" y="19"/>
                  </a:moveTo>
                  <a:lnTo>
                    <a:pt x="29" y="23"/>
                  </a:lnTo>
                  <a:lnTo>
                    <a:pt x="27" y="27"/>
                  </a:lnTo>
                  <a:lnTo>
                    <a:pt x="23" y="29"/>
                  </a:lnTo>
                  <a:lnTo>
                    <a:pt x="19" y="32"/>
                  </a:lnTo>
                  <a:lnTo>
                    <a:pt x="14" y="29"/>
                  </a:lnTo>
                  <a:lnTo>
                    <a:pt x="10" y="27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10" y="11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7" y="11"/>
                  </a:lnTo>
                  <a:lnTo>
                    <a:pt x="29" y="15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0" name="Freeform 881"/>
            <p:cNvSpPr>
              <a:spLocks noEditPoints="1"/>
            </p:cNvSpPr>
            <p:nvPr/>
          </p:nvSpPr>
          <p:spPr bwMode="auto">
            <a:xfrm>
              <a:off x="4698" y="1979"/>
              <a:ext cx="29" cy="30"/>
            </a:xfrm>
            <a:custGeom>
              <a:avLst/>
              <a:gdLst>
                <a:gd name="T0" fmla="*/ 29 w 29"/>
                <a:gd name="T1" fmla="*/ 15 h 30"/>
                <a:gd name="T2" fmla="*/ 29 w 29"/>
                <a:gd name="T3" fmla="*/ 9 h 30"/>
                <a:gd name="T4" fmla="*/ 25 w 29"/>
                <a:gd name="T5" fmla="*/ 4 h 30"/>
                <a:gd name="T6" fmla="*/ 21 w 29"/>
                <a:gd name="T7" fmla="*/ 0 h 30"/>
                <a:gd name="T8" fmla="*/ 15 w 29"/>
                <a:gd name="T9" fmla="*/ 0 h 30"/>
                <a:gd name="T10" fmla="*/ 8 w 29"/>
                <a:gd name="T11" fmla="*/ 0 h 30"/>
                <a:gd name="T12" fmla="*/ 4 w 29"/>
                <a:gd name="T13" fmla="*/ 4 h 30"/>
                <a:gd name="T14" fmla="*/ 0 w 29"/>
                <a:gd name="T15" fmla="*/ 9 h 30"/>
                <a:gd name="T16" fmla="*/ 0 w 29"/>
                <a:gd name="T17" fmla="*/ 15 h 30"/>
                <a:gd name="T18" fmla="*/ 0 w 29"/>
                <a:gd name="T19" fmla="*/ 21 h 30"/>
                <a:gd name="T20" fmla="*/ 4 w 29"/>
                <a:gd name="T21" fmla="*/ 25 h 30"/>
                <a:gd name="T22" fmla="*/ 8 w 29"/>
                <a:gd name="T23" fmla="*/ 30 h 30"/>
                <a:gd name="T24" fmla="*/ 15 w 29"/>
                <a:gd name="T25" fmla="*/ 30 h 30"/>
                <a:gd name="T26" fmla="*/ 21 w 29"/>
                <a:gd name="T27" fmla="*/ 30 h 30"/>
                <a:gd name="T28" fmla="*/ 25 w 29"/>
                <a:gd name="T29" fmla="*/ 25 h 30"/>
                <a:gd name="T30" fmla="*/ 29 w 29"/>
                <a:gd name="T31" fmla="*/ 21 h 30"/>
                <a:gd name="T32" fmla="*/ 29 w 29"/>
                <a:gd name="T33" fmla="*/ 15 h 30"/>
                <a:gd name="T34" fmla="*/ 23 w 29"/>
                <a:gd name="T35" fmla="*/ 15 h 30"/>
                <a:gd name="T36" fmla="*/ 21 w 29"/>
                <a:gd name="T37" fmla="*/ 19 h 30"/>
                <a:gd name="T38" fmla="*/ 21 w 29"/>
                <a:gd name="T39" fmla="*/ 21 h 30"/>
                <a:gd name="T40" fmla="*/ 19 w 29"/>
                <a:gd name="T41" fmla="*/ 21 h 30"/>
                <a:gd name="T42" fmla="*/ 15 w 29"/>
                <a:gd name="T43" fmla="*/ 23 h 30"/>
                <a:gd name="T44" fmla="*/ 13 w 29"/>
                <a:gd name="T45" fmla="*/ 21 h 30"/>
                <a:gd name="T46" fmla="*/ 10 w 29"/>
                <a:gd name="T47" fmla="*/ 21 h 30"/>
                <a:gd name="T48" fmla="*/ 8 w 29"/>
                <a:gd name="T49" fmla="*/ 19 h 30"/>
                <a:gd name="T50" fmla="*/ 8 w 29"/>
                <a:gd name="T51" fmla="*/ 15 h 30"/>
                <a:gd name="T52" fmla="*/ 8 w 29"/>
                <a:gd name="T53" fmla="*/ 13 h 30"/>
                <a:gd name="T54" fmla="*/ 10 w 29"/>
                <a:gd name="T55" fmla="*/ 11 h 30"/>
                <a:gd name="T56" fmla="*/ 13 w 29"/>
                <a:gd name="T57" fmla="*/ 9 h 30"/>
                <a:gd name="T58" fmla="*/ 15 w 29"/>
                <a:gd name="T59" fmla="*/ 7 h 30"/>
                <a:gd name="T60" fmla="*/ 19 w 29"/>
                <a:gd name="T61" fmla="*/ 9 h 30"/>
                <a:gd name="T62" fmla="*/ 21 w 29"/>
                <a:gd name="T63" fmla="*/ 11 h 30"/>
                <a:gd name="T64" fmla="*/ 21 w 29"/>
                <a:gd name="T65" fmla="*/ 13 h 30"/>
                <a:gd name="T66" fmla="*/ 23 w 29"/>
                <a:gd name="T67" fmla="*/ 15 h 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30"/>
                <a:gd name="T104" fmla="*/ 29 w 29"/>
                <a:gd name="T105" fmla="*/ 30 h 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30">
                  <a:moveTo>
                    <a:pt x="29" y="15"/>
                  </a:moveTo>
                  <a:lnTo>
                    <a:pt x="29" y="9"/>
                  </a:lnTo>
                  <a:lnTo>
                    <a:pt x="25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8" y="30"/>
                  </a:lnTo>
                  <a:lnTo>
                    <a:pt x="15" y="30"/>
                  </a:lnTo>
                  <a:lnTo>
                    <a:pt x="21" y="30"/>
                  </a:lnTo>
                  <a:lnTo>
                    <a:pt x="25" y="25"/>
                  </a:lnTo>
                  <a:lnTo>
                    <a:pt x="29" y="21"/>
                  </a:lnTo>
                  <a:lnTo>
                    <a:pt x="29" y="15"/>
                  </a:lnTo>
                  <a:close/>
                  <a:moveTo>
                    <a:pt x="23" y="15"/>
                  </a:moveTo>
                  <a:lnTo>
                    <a:pt x="21" y="19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FD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1" name="Freeform 882"/>
            <p:cNvSpPr>
              <a:spLocks/>
            </p:cNvSpPr>
            <p:nvPr/>
          </p:nvSpPr>
          <p:spPr bwMode="auto">
            <a:xfrm>
              <a:off x="4702" y="1983"/>
              <a:ext cx="23" cy="24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7 h 24"/>
                <a:gd name="T4" fmla="*/ 19 w 23"/>
                <a:gd name="T5" fmla="*/ 3 h 24"/>
                <a:gd name="T6" fmla="*/ 15 w 23"/>
                <a:gd name="T7" fmla="*/ 0 h 24"/>
                <a:gd name="T8" fmla="*/ 11 w 23"/>
                <a:gd name="T9" fmla="*/ 0 h 24"/>
                <a:gd name="T10" fmla="*/ 6 w 23"/>
                <a:gd name="T11" fmla="*/ 0 h 24"/>
                <a:gd name="T12" fmla="*/ 2 w 23"/>
                <a:gd name="T13" fmla="*/ 3 h 24"/>
                <a:gd name="T14" fmla="*/ 0 w 23"/>
                <a:gd name="T15" fmla="*/ 7 h 24"/>
                <a:gd name="T16" fmla="*/ 0 w 23"/>
                <a:gd name="T17" fmla="*/ 11 h 24"/>
                <a:gd name="T18" fmla="*/ 0 w 23"/>
                <a:gd name="T19" fmla="*/ 15 h 24"/>
                <a:gd name="T20" fmla="*/ 2 w 23"/>
                <a:gd name="T21" fmla="*/ 19 h 24"/>
                <a:gd name="T22" fmla="*/ 6 w 23"/>
                <a:gd name="T23" fmla="*/ 21 h 24"/>
                <a:gd name="T24" fmla="*/ 11 w 23"/>
                <a:gd name="T25" fmla="*/ 24 h 24"/>
                <a:gd name="T26" fmla="*/ 15 w 23"/>
                <a:gd name="T27" fmla="*/ 21 h 24"/>
                <a:gd name="T28" fmla="*/ 19 w 23"/>
                <a:gd name="T29" fmla="*/ 19 h 24"/>
                <a:gd name="T30" fmla="*/ 21 w 23"/>
                <a:gd name="T31" fmla="*/ 15 h 24"/>
                <a:gd name="T32" fmla="*/ 23 w 23"/>
                <a:gd name="T33" fmla="*/ 11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23" y="11"/>
                  </a:moveTo>
                  <a:lnTo>
                    <a:pt x="21" y="7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1" y="24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2" name="Freeform 883"/>
            <p:cNvSpPr>
              <a:spLocks/>
            </p:cNvSpPr>
            <p:nvPr/>
          </p:nvSpPr>
          <p:spPr bwMode="auto">
            <a:xfrm>
              <a:off x="4706" y="1986"/>
              <a:ext cx="15" cy="16"/>
            </a:xfrm>
            <a:custGeom>
              <a:avLst/>
              <a:gdLst>
                <a:gd name="T0" fmla="*/ 15 w 15"/>
                <a:gd name="T1" fmla="*/ 8 h 16"/>
                <a:gd name="T2" fmla="*/ 13 w 15"/>
                <a:gd name="T3" fmla="*/ 6 h 16"/>
                <a:gd name="T4" fmla="*/ 13 w 15"/>
                <a:gd name="T5" fmla="*/ 4 h 16"/>
                <a:gd name="T6" fmla="*/ 11 w 15"/>
                <a:gd name="T7" fmla="*/ 2 h 16"/>
                <a:gd name="T8" fmla="*/ 7 w 15"/>
                <a:gd name="T9" fmla="*/ 0 h 16"/>
                <a:gd name="T10" fmla="*/ 5 w 15"/>
                <a:gd name="T11" fmla="*/ 2 h 16"/>
                <a:gd name="T12" fmla="*/ 2 w 15"/>
                <a:gd name="T13" fmla="*/ 4 h 16"/>
                <a:gd name="T14" fmla="*/ 0 w 15"/>
                <a:gd name="T15" fmla="*/ 6 h 16"/>
                <a:gd name="T16" fmla="*/ 0 w 15"/>
                <a:gd name="T17" fmla="*/ 8 h 16"/>
                <a:gd name="T18" fmla="*/ 0 w 15"/>
                <a:gd name="T19" fmla="*/ 12 h 16"/>
                <a:gd name="T20" fmla="*/ 2 w 15"/>
                <a:gd name="T21" fmla="*/ 14 h 16"/>
                <a:gd name="T22" fmla="*/ 5 w 15"/>
                <a:gd name="T23" fmla="*/ 14 h 16"/>
                <a:gd name="T24" fmla="*/ 7 w 15"/>
                <a:gd name="T25" fmla="*/ 16 h 16"/>
                <a:gd name="T26" fmla="*/ 11 w 15"/>
                <a:gd name="T27" fmla="*/ 14 h 16"/>
                <a:gd name="T28" fmla="*/ 13 w 15"/>
                <a:gd name="T29" fmla="*/ 14 h 16"/>
                <a:gd name="T30" fmla="*/ 13 w 15"/>
                <a:gd name="T31" fmla="*/ 12 h 16"/>
                <a:gd name="T32" fmla="*/ 15 w 15"/>
                <a:gd name="T33" fmla="*/ 8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6"/>
                <a:gd name="T53" fmla="*/ 15 w 15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6">
                  <a:moveTo>
                    <a:pt x="15" y="8"/>
                  </a:moveTo>
                  <a:lnTo>
                    <a:pt x="13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3" name="Freeform 884"/>
            <p:cNvSpPr>
              <a:spLocks/>
            </p:cNvSpPr>
            <p:nvPr/>
          </p:nvSpPr>
          <p:spPr bwMode="auto">
            <a:xfrm>
              <a:off x="4708" y="1990"/>
              <a:ext cx="9" cy="8"/>
            </a:xfrm>
            <a:custGeom>
              <a:avLst/>
              <a:gdLst>
                <a:gd name="T0" fmla="*/ 9 w 9"/>
                <a:gd name="T1" fmla="*/ 4 h 8"/>
                <a:gd name="T2" fmla="*/ 7 w 9"/>
                <a:gd name="T3" fmla="*/ 2 h 8"/>
                <a:gd name="T4" fmla="*/ 5 w 9"/>
                <a:gd name="T5" fmla="*/ 0 h 8"/>
                <a:gd name="T6" fmla="*/ 3 w 9"/>
                <a:gd name="T7" fmla="*/ 2 h 8"/>
                <a:gd name="T8" fmla="*/ 0 w 9"/>
                <a:gd name="T9" fmla="*/ 4 h 8"/>
                <a:gd name="T10" fmla="*/ 3 w 9"/>
                <a:gd name="T11" fmla="*/ 6 h 8"/>
                <a:gd name="T12" fmla="*/ 5 w 9"/>
                <a:gd name="T13" fmla="*/ 8 h 8"/>
                <a:gd name="T14" fmla="*/ 7 w 9"/>
                <a:gd name="T15" fmla="*/ 6 h 8"/>
                <a:gd name="T16" fmla="*/ 9 w 9"/>
                <a:gd name="T17" fmla="*/ 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9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7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4" name="Freeform 885"/>
            <p:cNvSpPr>
              <a:spLocks/>
            </p:cNvSpPr>
            <p:nvPr/>
          </p:nvSpPr>
          <p:spPr bwMode="auto">
            <a:xfrm>
              <a:off x="4078" y="1750"/>
              <a:ext cx="977" cy="977"/>
            </a:xfrm>
            <a:custGeom>
              <a:avLst/>
              <a:gdLst>
                <a:gd name="T0" fmla="*/ 437 w 977"/>
                <a:gd name="T1" fmla="*/ 2 h 977"/>
                <a:gd name="T2" fmla="*/ 365 w 977"/>
                <a:gd name="T3" fmla="*/ 15 h 977"/>
                <a:gd name="T4" fmla="*/ 298 w 977"/>
                <a:gd name="T5" fmla="*/ 38 h 977"/>
                <a:gd name="T6" fmla="*/ 235 w 977"/>
                <a:gd name="T7" fmla="*/ 72 h 977"/>
                <a:gd name="T8" fmla="*/ 176 w 977"/>
                <a:gd name="T9" fmla="*/ 112 h 977"/>
                <a:gd name="T10" fmla="*/ 126 w 977"/>
                <a:gd name="T11" fmla="*/ 160 h 977"/>
                <a:gd name="T12" fmla="*/ 82 w 977"/>
                <a:gd name="T13" fmla="*/ 217 h 977"/>
                <a:gd name="T14" fmla="*/ 46 w 977"/>
                <a:gd name="T15" fmla="*/ 278 h 977"/>
                <a:gd name="T16" fmla="*/ 21 w 977"/>
                <a:gd name="T17" fmla="*/ 343 h 977"/>
                <a:gd name="T18" fmla="*/ 4 w 977"/>
                <a:gd name="T19" fmla="*/ 414 h 977"/>
                <a:gd name="T20" fmla="*/ 0 w 977"/>
                <a:gd name="T21" fmla="*/ 490 h 977"/>
                <a:gd name="T22" fmla="*/ 4 w 977"/>
                <a:gd name="T23" fmla="*/ 563 h 977"/>
                <a:gd name="T24" fmla="*/ 21 w 977"/>
                <a:gd name="T25" fmla="*/ 635 h 977"/>
                <a:gd name="T26" fmla="*/ 46 w 977"/>
                <a:gd name="T27" fmla="*/ 702 h 977"/>
                <a:gd name="T28" fmla="*/ 82 w 977"/>
                <a:gd name="T29" fmla="*/ 763 h 977"/>
                <a:gd name="T30" fmla="*/ 126 w 977"/>
                <a:gd name="T31" fmla="*/ 818 h 977"/>
                <a:gd name="T32" fmla="*/ 176 w 977"/>
                <a:gd name="T33" fmla="*/ 866 h 977"/>
                <a:gd name="T34" fmla="*/ 235 w 977"/>
                <a:gd name="T35" fmla="*/ 908 h 977"/>
                <a:gd name="T36" fmla="*/ 298 w 977"/>
                <a:gd name="T37" fmla="*/ 940 h 977"/>
                <a:gd name="T38" fmla="*/ 365 w 977"/>
                <a:gd name="T39" fmla="*/ 963 h 977"/>
                <a:gd name="T40" fmla="*/ 437 w 977"/>
                <a:gd name="T41" fmla="*/ 975 h 977"/>
                <a:gd name="T42" fmla="*/ 513 w 977"/>
                <a:gd name="T43" fmla="*/ 977 h 977"/>
                <a:gd name="T44" fmla="*/ 586 w 977"/>
                <a:gd name="T45" fmla="*/ 969 h 977"/>
                <a:gd name="T46" fmla="*/ 656 w 977"/>
                <a:gd name="T47" fmla="*/ 948 h 977"/>
                <a:gd name="T48" fmla="*/ 721 w 977"/>
                <a:gd name="T49" fmla="*/ 919 h 977"/>
                <a:gd name="T50" fmla="*/ 780 w 977"/>
                <a:gd name="T51" fmla="*/ 881 h 977"/>
                <a:gd name="T52" fmla="*/ 834 w 977"/>
                <a:gd name="T53" fmla="*/ 834 h 977"/>
                <a:gd name="T54" fmla="*/ 881 w 977"/>
                <a:gd name="T55" fmla="*/ 782 h 977"/>
                <a:gd name="T56" fmla="*/ 918 w 977"/>
                <a:gd name="T57" fmla="*/ 723 h 977"/>
                <a:gd name="T58" fmla="*/ 948 w 977"/>
                <a:gd name="T59" fmla="*/ 658 h 977"/>
                <a:gd name="T60" fmla="*/ 967 w 977"/>
                <a:gd name="T61" fmla="*/ 589 h 977"/>
                <a:gd name="T62" fmla="*/ 977 w 977"/>
                <a:gd name="T63" fmla="*/ 515 h 977"/>
                <a:gd name="T64" fmla="*/ 975 w 977"/>
                <a:gd name="T65" fmla="*/ 439 h 977"/>
                <a:gd name="T66" fmla="*/ 963 w 977"/>
                <a:gd name="T67" fmla="*/ 366 h 977"/>
                <a:gd name="T68" fmla="*/ 940 w 977"/>
                <a:gd name="T69" fmla="*/ 299 h 977"/>
                <a:gd name="T70" fmla="*/ 906 w 977"/>
                <a:gd name="T71" fmla="*/ 236 h 977"/>
                <a:gd name="T72" fmla="*/ 866 w 977"/>
                <a:gd name="T73" fmla="*/ 179 h 977"/>
                <a:gd name="T74" fmla="*/ 818 w 977"/>
                <a:gd name="T75" fmla="*/ 126 h 977"/>
                <a:gd name="T76" fmla="*/ 761 w 977"/>
                <a:gd name="T77" fmla="*/ 84 h 977"/>
                <a:gd name="T78" fmla="*/ 700 w 977"/>
                <a:gd name="T79" fmla="*/ 49 h 977"/>
                <a:gd name="T80" fmla="*/ 633 w 977"/>
                <a:gd name="T81" fmla="*/ 21 h 977"/>
                <a:gd name="T82" fmla="*/ 563 w 977"/>
                <a:gd name="T83" fmla="*/ 7 h 977"/>
                <a:gd name="T84" fmla="*/ 487 w 977"/>
                <a:gd name="T85" fmla="*/ 0 h 9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77"/>
                <a:gd name="T130" fmla="*/ 0 h 977"/>
                <a:gd name="T131" fmla="*/ 977 w 977"/>
                <a:gd name="T132" fmla="*/ 977 h 97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77" h="977">
                  <a:moveTo>
                    <a:pt x="487" y="0"/>
                  </a:moveTo>
                  <a:lnTo>
                    <a:pt x="462" y="0"/>
                  </a:lnTo>
                  <a:lnTo>
                    <a:pt x="437" y="2"/>
                  </a:lnTo>
                  <a:lnTo>
                    <a:pt x="414" y="7"/>
                  </a:lnTo>
                  <a:lnTo>
                    <a:pt x="389" y="11"/>
                  </a:lnTo>
                  <a:lnTo>
                    <a:pt x="365" y="15"/>
                  </a:lnTo>
                  <a:lnTo>
                    <a:pt x="342" y="21"/>
                  </a:lnTo>
                  <a:lnTo>
                    <a:pt x="319" y="30"/>
                  </a:lnTo>
                  <a:lnTo>
                    <a:pt x="298" y="38"/>
                  </a:lnTo>
                  <a:lnTo>
                    <a:pt x="275" y="49"/>
                  </a:lnTo>
                  <a:lnTo>
                    <a:pt x="254" y="59"/>
                  </a:lnTo>
                  <a:lnTo>
                    <a:pt x="235" y="72"/>
                  </a:lnTo>
                  <a:lnTo>
                    <a:pt x="214" y="84"/>
                  </a:lnTo>
                  <a:lnTo>
                    <a:pt x="195" y="97"/>
                  </a:lnTo>
                  <a:lnTo>
                    <a:pt x="176" y="112"/>
                  </a:lnTo>
                  <a:lnTo>
                    <a:pt x="159" y="126"/>
                  </a:lnTo>
                  <a:lnTo>
                    <a:pt x="143" y="143"/>
                  </a:lnTo>
                  <a:lnTo>
                    <a:pt x="126" y="160"/>
                  </a:lnTo>
                  <a:lnTo>
                    <a:pt x="111" y="179"/>
                  </a:lnTo>
                  <a:lnTo>
                    <a:pt x="96" y="196"/>
                  </a:lnTo>
                  <a:lnTo>
                    <a:pt x="82" y="217"/>
                  </a:lnTo>
                  <a:lnTo>
                    <a:pt x="69" y="236"/>
                  </a:lnTo>
                  <a:lnTo>
                    <a:pt x="58" y="257"/>
                  </a:lnTo>
                  <a:lnTo>
                    <a:pt x="46" y="278"/>
                  </a:lnTo>
                  <a:lnTo>
                    <a:pt x="37" y="299"/>
                  </a:lnTo>
                  <a:lnTo>
                    <a:pt x="29" y="322"/>
                  </a:lnTo>
                  <a:lnTo>
                    <a:pt x="21" y="343"/>
                  </a:lnTo>
                  <a:lnTo>
                    <a:pt x="14" y="366"/>
                  </a:lnTo>
                  <a:lnTo>
                    <a:pt x="8" y="391"/>
                  </a:lnTo>
                  <a:lnTo>
                    <a:pt x="4" y="414"/>
                  </a:lnTo>
                  <a:lnTo>
                    <a:pt x="2" y="439"/>
                  </a:lnTo>
                  <a:lnTo>
                    <a:pt x="0" y="465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2" y="538"/>
                  </a:lnTo>
                  <a:lnTo>
                    <a:pt x="4" y="563"/>
                  </a:lnTo>
                  <a:lnTo>
                    <a:pt x="8" y="589"/>
                  </a:lnTo>
                  <a:lnTo>
                    <a:pt x="14" y="612"/>
                  </a:lnTo>
                  <a:lnTo>
                    <a:pt x="21" y="635"/>
                  </a:lnTo>
                  <a:lnTo>
                    <a:pt x="29" y="658"/>
                  </a:lnTo>
                  <a:lnTo>
                    <a:pt x="37" y="679"/>
                  </a:lnTo>
                  <a:lnTo>
                    <a:pt x="46" y="702"/>
                  </a:lnTo>
                  <a:lnTo>
                    <a:pt x="58" y="723"/>
                  </a:lnTo>
                  <a:lnTo>
                    <a:pt x="69" y="742"/>
                  </a:lnTo>
                  <a:lnTo>
                    <a:pt x="82" y="763"/>
                  </a:lnTo>
                  <a:lnTo>
                    <a:pt x="96" y="782"/>
                  </a:lnTo>
                  <a:lnTo>
                    <a:pt x="111" y="801"/>
                  </a:lnTo>
                  <a:lnTo>
                    <a:pt x="126" y="818"/>
                  </a:lnTo>
                  <a:lnTo>
                    <a:pt x="143" y="834"/>
                  </a:lnTo>
                  <a:lnTo>
                    <a:pt x="159" y="851"/>
                  </a:lnTo>
                  <a:lnTo>
                    <a:pt x="176" y="866"/>
                  </a:lnTo>
                  <a:lnTo>
                    <a:pt x="195" y="881"/>
                  </a:lnTo>
                  <a:lnTo>
                    <a:pt x="214" y="895"/>
                  </a:lnTo>
                  <a:lnTo>
                    <a:pt x="235" y="908"/>
                  </a:lnTo>
                  <a:lnTo>
                    <a:pt x="254" y="919"/>
                  </a:lnTo>
                  <a:lnTo>
                    <a:pt x="275" y="929"/>
                  </a:lnTo>
                  <a:lnTo>
                    <a:pt x="298" y="940"/>
                  </a:lnTo>
                  <a:lnTo>
                    <a:pt x="319" y="948"/>
                  </a:lnTo>
                  <a:lnTo>
                    <a:pt x="342" y="956"/>
                  </a:lnTo>
                  <a:lnTo>
                    <a:pt x="365" y="963"/>
                  </a:lnTo>
                  <a:lnTo>
                    <a:pt x="389" y="969"/>
                  </a:lnTo>
                  <a:lnTo>
                    <a:pt x="414" y="973"/>
                  </a:lnTo>
                  <a:lnTo>
                    <a:pt x="437" y="975"/>
                  </a:lnTo>
                  <a:lnTo>
                    <a:pt x="462" y="977"/>
                  </a:lnTo>
                  <a:lnTo>
                    <a:pt x="487" y="977"/>
                  </a:lnTo>
                  <a:lnTo>
                    <a:pt x="513" y="977"/>
                  </a:lnTo>
                  <a:lnTo>
                    <a:pt x="538" y="975"/>
                  </a:lnTo>
                  <a:lnTo>
                    <a:pt x="563" y="973"/>
                  </a:lnTo>
                  <a:lnTo>
                    <a:pt x="586" y="969"/>
                  </a:lnTo>
                  <a:lnTo>
                    <a:pt x="609" y="963"/>
                  </a:lnTo>
                  <a:lnTo>
                    <a:pt x="633" y="956"/>
                  </a:lnTo>
                  <a:lnTo>
                    <a:pt x="656" y="948"/>
                  </a:lnTo>
                  <a:lnTo>
                    <a:pt x="679" y="940"/>
                  </a:lnTo>
                  <a:lnTo>
                    <a:pt x="700" y="929"/>
                  </a:lnTo>
                  <a:lnTo>
                    <a:pt x="721" y="919"/>
                  </a:lnTo>
                  <a:lnTo>
                    <a:pt x="742" y="908"/>
                  </a:lnTo>
                  <a:lnTo>
                    <a:pt x="761" y="895"/>
                  </a:lnTo>
                  <a:lnTo>
                    <a:pt x="780" y="881"/>
                  </a:lnTo>
                  <a:lnTo>
                    <a:pt x="799" y="866"/>
                  </a:lnTo>
                  <a:lnTo>
                    <a:pt x="818" y="851"/>
                  </a:lnTo>
                  <a:lnTo>
                    <a:pt x="834" y="834"/>
                  </a:lnTo>
                  <a:lnTo>
                    <a:pt x="849" y="818"/>
                  </a:lnTo>
                  <a:lnTo>
                    <a:pt x="866" y="801"/>
                  </a:lnTo>
                  <a:lnTo>
                    <a:pt x="881" y="782"/>
                  </a:lnTo>
                  <a:lnTo>
                    <a:pt x="893" y="763"/>
                  </a:lnTo>
                  <a:lnTo>
                    <a:pt x="906" y="742"/>
                  </a:lnTo>
                  <a:lnTo>
                    <a:pt x="918" y="723"/>
                  </a:lnTo>
                  <a:lnTo>
                    <a:pt x="929" y="702"/>
                  </a:lnTo>
                  <a:lnTo>
                    <a:pt x="940" y="679"/>
                  </a:lnTo>
                  <a:lnTo>
                    <a:pt x="948" y="658"/>
                  </a:lnTo>
                  <a:lnTo>
                    <a:pt x="954" y="635"/>
                  </a:lnTo>
                  <a:lnTo>
                    <a:pt x="963" y="612"/>
                  </a:lnTo>
                  <a:lnTo>
                    <a:pt x="967" y="589"/>
                  </a:lnTo>
                  <a:lnTo>
                    <a:pt x="971" y="563"/>
                  </a:lnTo>
                  <a:lnTo>
                    <a:pt x="975" y="538"/>
                  </a:lnTo>
                  <a:lnTo>
                    <a:pt x="977" y="515"/>
                  </a:lnTo>
                  <a:lnTo>
                    <a:pt x="977" y="490"/>
                  </a:lnTo>
                  <a:lnTo>
                    <a:pt x="977" y="465"/>
                  </a:lnTo>
                  <a:lnTo>
                    <a:pt x="975" y="439"/>
                  </a:lnTo>
                  <a:lnTo>
                    <a:pt x="971" y="414"/>
                  </a:lnTo>
                  <a:lnTo>
                    <a:pt x="967" y="391"/>
                  </a:lnTo>
                  <a:lnTo>
                    <a:pt x="963" y="366"/>
                  </a:lnTo>
                  <a:lnTo>
                    <a:pt x="954" y="343"/>
                  </a:lnTo>
                  <a:lnTo>
                    <a:pt x="948" y="322"/>
                  </a:lnTo>
                  <a:lnTo>
                    <a:pt x="940" y="299"/>
                  </a:lnTo>
                  <a:lnTo>
                    <a:pt x="929" y="278"/>
                  </a:lnTo>
                  <a:lnTo>
                    <a:pt x="918" y="257"/>
                  </a:lnTo>
                  <a:lnTo>
                    <a:pt x="906" y="236"/>
                  </a:lnTo>
                  <a:lnTo>
                    <a:pt x="893" y="217"/>
                  </a:lnTo>
                  <a:lnTo>
                    <a:pt x="881" y="196"/>
                  </a:lnTo>
                  <a:lnTo>
                    <a:pt x="866" y="179"/>
                  </a:lnTo>
                  <a:lnTo>
                    <a:pt x="849" y="160"/>
                  </a:lnTo>
                  <a:lnTo>
                    <a:pt x="834" y="143"/>
                  </a:lnTo>
                  <a:lnTo>
                    <a:pt x="818" y="126"/>
                  </a:lnTo>
                  <a:lnTo>
                    <a:pt x="799" y="112"/>
                  </a:lnTo>
                  <a:lnTo>
                    <a:pt x="780" y="97"/>
                  </a:lnTo>
                  <a:lnTo>
                    <a:pt x="761" y="84"/>
                  </a:lnTo>
                  <a:lnTo>
                    <a:pt x="742" y="72"/>
                  </a:lnTo>
                  <a:lnTo>
                    <a:pt x="721" y="59"/>
                  </a:lnTo>
                  <a:lnTo>
                    <a:pt x="700" y="49"/>
                  </a:lnTo>
                  <a:lnTo>
                    <a:pt x="679" y="38"/>
                  </a:lnTo>
                  <a:lnTo>
                    <a:pt x="656" y="30"/>
                  </a:lnTo>
                  <a:lnTo>
                    <a:pt x="633" y="21"/>
                  </a:lnTo>
                  <a:lnTo>
                    <a:pt x="609" y="15"/>
                  </a:lnTo>
                  <a:lnTo>
                    <a:pt x="586" y="11"/>
                  </a:lnTo>
                  <a:lnTo>
                    <a:pt x="563" y="7"/>
                  </a:lnTo>
                  <a:lnTo>
                    <a:pt x="538" y="2"/>
                  </a:lnTo>
                  <a:lnTo>
                    <a:pt x="513" y="0"/>
                  </a:lnTo>
                  <a:lnTo>
                    <a:pt x="487" y="0"/>
                  </a:lnTo>
                  <a:close/>
                </a:path>
              </a:pathLst>
            </a:custGeom>
            <a:noFill/>
            <a:ln w="2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5" name="Freeform 886"/>
            <p:cNvSpPr>
              <a:spLocks noEditPoints="1"/>
            </p:cNvSpPr>
            <p:nvPr/>
          </p:nvSpPr>
          <p:spPr bwMode="auto">
            <a:xfrm>
              <a:off x="4151" y="2503"/>
              <a:ext cx="827" cy="46"/>
            </a:xfrm>
            <a:custGeom>
              <a:avLst/>
              <a:gdLst>
                <a:gd name="T0" fmla="*/ 59 w 827"/>
                <a:gd name="T1" fmla="*/ 21 h 46"/>
                <a:gd name="T2" fmla="*/ 21 w 827"/>
                <a:gd name="T3" fmla="*/ 16 h 46"/>
                <a:gd name="T4" fmla="*/ 2 w 827"/>
                <a:gd name="T5" fmla="*/ 0 h 46"/>
                <a:gd name="T6" fmla="*/ 46 w 827"/>
                <a:gd name="T7" fmla="*/ 8 h 46"/>
                <a:gd name="T8" fmla="*/ 131 w 827"/>
                <a:gd name="T9" fmla="*/ 18 h 46"/>
                <a:gd name="T10" fmla="*/ 116 w 827"/>
                <a:gd name="T11" fmla="*/ 29 h 46"/>
                <a:gd name="T12" fmla="*/ 70 w 827"/>
                <a:gd name="T13" fmla="*/ 23 h 46"/>
                <a:gd name="T14" fmla="*/ 93 w 827"/>
                <a:gd name="T15" fmla="*/ 14 h 46"/>
                <a:gd name="T16" fmla="*/ 131 w 827"/>
                <a:gd name="T17" fmla="*/ 18 h 46"/>
                <a:gd name="T18" fmla="*/ 200 w 827"/>
                <a:gd name="T19" fmla="*/ 37 h 46"/>
                <a:gd name="T20" fmla="*/ 166 w 827"/>
                <a:gd name="T21" fmla="*/ 33 h 46"/>
                <a:gd name="T22" fmla="*/ 141 w 827"/>
                <a:gd name="T23" fmla="*/ 31 h 46"/>
                <a:gd name="T24" fmla="*/ 143 w 827"/>
                <a:gd name="T25" fmla="*/ 21 h 46"/>
                <a:gd name="T26" fmla="*/ 194 w 827"/>
                <a:gd name="T27" fmla="*/ 25 h 46"/>
                <a:gd name="T28" fmla="*/ 269 w 827"/>
                <a:gd name="T29" fmla="*/ 29 h 46"/>
                <a:gd name="T30" fmla="*/ 246 w 827"/>
                <a:gd name="T31" fmla="*/ 39 h 46"/>
                <a:gd name="T32" fmla="*/ 210 w 827"/>
                <a:gd name="T33" fmla="*/ 37 h 46"/>
                <a:gd name="T34" fmla="*/ 219 w 827"/>
                <a:gd name="T35" fmla="*/ 27 h 46"/>
                <a:gd name="T36" fmla="*/ 269 w 827"/>
                <a:gd name="T37" fmla="*/ 29 h 46"/>
                <a:gd name="T38" fmla="*/ 341 w 827"/>
                <a:gd name="T39" fmla="*/ 44 h 46"/>
                <a:gd name="T40" fmla="*/ 299 w 827"/>
                <a:gd name="T41" fmla="*/ 42 h 46"/>
                <a:gd name="T42" fmla="*/ 282 w 827"/>
                <a:gd name="T43" fmla="*/ 29 h 46"/>
                <a:gd name="T44" fmla="*/ 328 w 827"/>
                <a:gd name="T45" fmla="*/ 31 h 46"/>
                <a:gd name="T46" fmla="*/ 410 w 827"/>
                <a:gd name="T47" fmla="*/ 33 h 46"/>
                <a:gd name="T48" fmla="*/ 410 w 827"/>
                <a:gd name="T49" fmla="*/ 46 h 46"/>
                <a:gd name="T50" fmla="*/ 356 w 827"/>
                <a:gd name="T51" fmla="*/ 44 h 46"/>
                <a:gd name="T52" fmla="*/ 351 w 827"/>
                <a:gd name="T53" fmla="*/ 33 h 46"/>
                <a:gd name="T54" fmla="*/ 383 w 827"/>
                <a:gd name="T55" fmla="*/ 33 h 46"/>
                <a:gd name="T56" fmla="*/ 410 w 827"/>
                <a:gd name="T57" fmla="*/ 33 h 46"/>
                <a:gd name="T58" fmla="*/ 482 w 827"/>
                <a:gd name="T59" fmla="*/ 44 h 46"/>
                <a:gd name="T60" fmla="*/ 438 w 827"/>
                <a:gd name="T61" fmla="*/ 46 h 46"/>
                <a:gd name="T62" fmla="*/ 423 w 827"/>
                <a:gd name="T63" fmla="*/ 33 h 46"/>
                <a:gd name="T64" fmla="*/ 467 w 827"/>
                <a:gd name="T65" fmla="*/ 33 h 46"/>
                <a:gd name="T66" fmla="*/ 551 w 827"/>
                <a:gd name="T67" fmla="*/ 31 h 46"/>
                <a:gd name="T68" fmla="*/ 549 w 827"/>
                <a:gd name="T69" fmla="*/ 42 h 46"/>
                <a:gd name="T70" fmla="*/ 494 w 827"/>
                <a:gd name="T71" fmla="*/ 44 h 46"/>
                <a:gd name="T72" fmla="*/ 492 w 827"/>
                <a:gd name="T73" fmla="*/ 33 h 46"/>
                <a:gd name="T74" fmla="*/ 522 w 827"/>
                <a:gd name="T75" fmla="*/ 31 h 46"/>
                <a:gd name="T76" fmla="*/ 551 w 827"/>
                <a:gd name="T77" fmla="*/ 31 h 46"/>
                <a:gd name="T78" fmla="*/ 623 w 827"/>
                <a:gd name="T79" fmla="*/ 37 h 46"/>
                <a:gd name="T80" fmla="*/ 576 w 827"/>
                <a:gd name="T81" fmla="*/ 42 h 46"/>
                <a:gd name="T82" fmla="*/ 564 w 827"/>
                <a:gd name="T83" fmla="*/ 29 h 46"/>
                <a:gd name="T84" fmla="*/ 604 w 827"/>
                <a:gd name="T85" fmla="*/ 27 h 46"/>
                <a:gd name="T86" fmla="*/ 692 w 827"/>
                <a:gd name="T87" fmla="*/ 21 h 46"/>
                <a:gd name="T88" fmla="*/ 681 w 827"/>
                <a:gd name="T89" fmla="*/ 33 h 46"/>
                <a:gd name="T90" fmla="*/ 635 w 827"/>
                <a:gd name="T91" fmla="*/ 37 h 46"/>
                <a:gd name="T92" fmla="*/ 656 w 827"/>
                <a:gd name="T93" fmla="*/ 25 h 46"/>
                <a:gd name="T94" fmla="*/ 692 w 827"/>
                <a:gd name="T95" fmla="*/ 21 h 46"/>
                <a:gd name="T96" fmla="*/ 763 w 827"/>
                <a:gd name="T97" fmla="*/ 25 h 46"/>
                <a:gd name="T98" fmla="*/ 734 w 827"/>
                <a:gd name="T99" fmla="*/ 27 h 46"/>
                <a:gd name="T100" fmla="*/ 705 w 827"/>
                <a:gd name="T101" fmla="*/ 31 h 46"/>
                <a:gd name="T102" fmla="*/ 707 w 827"/>
                <a:gd name="T103" fmla="*/ 18 h 46"/>
                <a:gd name="T104" fmla="*/ 755 w 827"/>
                <a:gd name="T105" fmla="*/ 12 h 46"/>
                <a:gd name="T106" fmla="*/ 824 w 827"/>
                <a:gd name="T107" fmla="*/ 2 h 46"/>
                <a:gd name="T108" fmla="*/ 806 w 827"/>
                <a:gd name="T109" fmla="*/ 18 h 46"/>
                <a:gd name="T110" fmla="*/ 774 w 827"/>
                <a:gd name="T111" fmla="*/ 23 h 46"/>
                <a:gd name="T112" fmla="*/ 780 w 827"/>
                <a:gd name="T113" fmla="*/ 10 h 46"/>
                <a:gd name="T114" fmla="*/ 824 w 827"/>
                <a:gd name="T115" fmla="*/ 2 h 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27"/>
                <a:gd name="T175" fmla="*/ 0 h 46"/>
                <a:gd name="T176" fmla="*/ 827 w 827"/>
                <a:gd name="T177" fmla="*/ 46 h 4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27" h="46">
                  <a:moveTo>
                    <a:pt x="61" y="10"/>
                  </a:moveTo>
                  <a:lnTo>
                    <a:pt x="59" y="21"/>
                  </a:lnTo>
                  <a:lnTo>
                    <a:pt x="44" y="18"/>
                  </a:lnTo>
                  <a:lnTo>
                    <a:pt x="21" y="16"/>
                  </a:lnTo>
                  <a:lnTo>
                    <a:pt x="0" y="12"/>
                  </a:lnTo>
                  <a:lnTo>
                    <a:pt x="2" y="0"/>
                  </a:lnTo>
                  <a:lnTo>
                    <a:pt x="23" y="4"/>
                  </a:lnTo>
                  <a:lnTo>
                    <a:pt x="46" y="8"/>
                  </a:lnTo>
                  <a:lnTo>
                    <a:pt x="61" y="10"/>
                  </a:lnTo>
                  <a:close/>
                  <a:moveTo>
                    <a:pt x="131" y="18"/>
                  </a:moveTo>
                  <a:lnTo>
                    <a:pt x="128" y="31"/>
                  </a:lnTo>
                  <a:lnTo>
                    <a:pt x="116" y="29"/>
                  </a:lnTo>
                  <a:lnTo>
                    <a:pt x="93" y="27"/>
                  </a:lnTo>
                  <a:lnTo>
                    <a:pt x="70" y="23"/>
                  </a:lnTo>
                  <a:lnTo>
                    <a:pt x="72" y="12"/>
                  </a:lnTo>
                  <a:lnTo>
                    <a:pt x="93" y="14"/>
                  </a:lnTo>
                  <a:lnTo>
                    <a:pt x="118" y="16"/>
                  </a:lnTo>
                  <a:lnTo>
                    <a:pt x="131" y="18"/>
                  </a:lnTo>
                  <a:close/>
                  <a:moveTo>
                    <a:pt x="200" y="25"/>
                  </a:moveTo>
                  <a:lnTo>
                    <a:pt x="200" y="37"/>
                  </a:lnTo>
                  <a:lnTo>
                    <a:pt x="192" y="35"/>
                  </a:lnTo>
                  <a:lnTo>
                    <a:pt x="166" y="33"/>
                  </a:lnTo>
                  <a:lnTo>
                    <a:pt x="141" y="31"/>
                  </a:lnTo>
                  <a:lnTo>
                    <a:pt x="141" y="21"/>
                  </a:lnTo>
                  <a:lnTo>
                    <a:pt x="143" y="21"/>
                  </a:lnTo>
                  <a:lnTo>
                    <a:pt x="168" y="23"/>
                  </a:lnTo>
                  <a:lnTo>
                    <a:pt x="194" y="25"/>
                  </a:lnTo>
                  <a:lnTo>
                    <a:pt x="200" y="25"/>
                  </a:lnTo>
                  <a:close/>
                  <a:moveTo>
                    <a:pt x="269" y="29"/>
                  </a:moveTo>
                  <a:lnTo>
                    <a:pt x="269" y="42"/>
                  </a:lnTo>
                  <a:lnTo>
                    <a:pt x="246" y="39"/>
                  </a:lnTo>
                  <a:lnTo>
                    <a:pt x="219" y="37"/>
                  </a:lnTo>
                  <a:lnTo>
                    <a:pt x="210" y="37"/>
                  </a:lnTo>
                  <a:lnTo>
                    <a:pt x="213" y="27"/>
                  </a:lnTo>
                  <a:lnTo>
                    <a:pt x="219" y="27"/>
                  </a:lnTo>
                  <a:lnTo>
                    <a:pt x="246" y="29"/>
                  </a:lnTo>
                  <a:lnTo>
                    <a:pt x="269" y="29"/>
                  </a:lnTo>
                  <a:close/>
                  <a:moveTo>
                    <a:pt x="341" y="31"/>
                  </a:moveTo>
                  <a:lnTo>
                    <a:pt x="341" y="44"/>
                  </a:lnTo>
                  <a:lnTo>
                    <a:pt x="328" y="44"/>
                  </a:lnTo>
                  <a:lnTo>
                    <a:pt x="299" y="42"/>
                  </a:lnTo>
                  <a:lnTo>
                    <a:pt x="282" y="42"/>
                  </a:lnTo>
                  <a:lnTo>
                    <a:pt x="282" y="29"/>
                  </a:lnTo>
                  <a:lnTo>
                    <a:pt x="301" y="31"/>
                  </a:lnTo>
                  <a:lnTo>
                    <a:pt x="328" y="31"/>
                  </a:lnTo>
                  <a:lnTo>
                    <a:pt x="341" y="31"/>
                  </a:lnTo>
                  <a:close/>
                  <a:moveTo>
                    <a:pt x="410" y="33"/>
                  </a:moveTo>
                  <a:lnTo>
                    <a:pt x="410" y="46"/>
                  </a:lnTo>
                  <a:lnTo>
                    <a:pt x="383" y="44"/>
                  </a:lnTo>
                  <a:lnTo>
                    <a:pt x="356" y="44"/>
                  </a:lnTo>
                  <a:lnTo>
                    <a:pt x="351" y="44"/>
                  </a:lnTo>
                  <a:lnTo>
                    <a:pt x="351" y="33"/>
                  </a:lnTo>
                  <a:lnTo>
                    <a:pt x="356" y="33"/>
                  </a:lnTo>
                  <a:lnTo>
                    <a:pt x="383" y="33"/>
                  </a:lnTo>
                  <a:lnTo>
                    <a:pt x="410" y="33"/>
                  </a:lnTo>
                  <a:close/>
                  <a:moveTo>
                    <a:pt x="482" y="33"/>
                  </a:moveTo>
                  <a:lnTo>
                    <a:pt x="482" y="44"/>
                  </a:lnTo>
                  <a:lnTo>
                    <a:pt x="467" y="44"/>
                  </a:lnTo>
                  <a:lnTo>
                    <a:pt x="438" y="46"/>
                  </a:lnTo>
                  <a:lnTo>
                    <a:pt x="423" y="46"/>
                  </a:lnTo>
                  <a:lnTo>
                    <a:pt x="423" y="33"/>
                  </a:lnTo>
                  <a:lnTo>
                    <a:pt x="438" y="33"/>
                  </a:lnTo>
                  <a:lnTo>
                    <a:pt x="467" y="33"/>
                  </a:lnTo>
                  <a:lnTo>
                    <a:pt x="482" y="33"/>
                  </a:lnTo>
                  <a:close/>
                  <a:moveTo>
                    <a:pt x="551" y="31"/>
                  </a:moveTo>
                  <a:lnTo>
                    <a:pt x="551" y="42"/>
                  </a:lnTo>
                  <a:lnTo>
                    <a:pt x="549" y="42"/>
                  </a:lnTo>
                  <a:lnTo>
                    <a:pt x="522" y="44"/>
                  </a:lnTo>
                  <a:lnTo>
                    <a:pt x="494" y="44"/>
                  </a:lnTo>
                  <a:lnTo>
                    <a:pt x="492" y="44"/>
                  </a:lnTo>
                  <a:lnTo>
                    <a:pt x="492" y="33"/>
                  </a:lnTo>
                  <a:lnTo>
                    <a:pt x="494" y="33"/>
                  </a:lnTo>
                  <a:lnTo>
                    <a:pt x="522" y="31"/>
                  </a:lnTo>
                  <a:lnTo>
                    <a:pt x="549" y="31"/>
                  </a:lnTo>
                  <a:lnTo>
                    <a:pt x="551" y="31"/>
                  </a:lnTo>
                  <a:close/>
                  <a:moveTo>
                    <a:pt x="623" y="27"/>
                  </a:moveTo>
                  <a:lnTo>
                    <a:pt x="623" y="37"/>
                  </a:lnTo>
                  <a:lnTo>
                    <a:pt x="604" y="39"/>
                  </a:lnTo>
                  <a:lnTo>
                    <a:pt x="576" y="42"/>
                  </a:lnTo>
                  <a:lnTo>
                    <a:pt x="564" y="42"/>
                  </a:lnTo>
                  <a:lnTo>
                    <a:pt x="564" y="29"/>
                  </a:lnTo>
                  <a:lnTo>
                    <a:pt x="576" y="29"/>
                  </a:lnTo>
                  <a:lnTo>
                    <a:pt x="604" y="27"/>
                  </a:lnTo>
                  <a:lnTo>
                    <a:pt x="623" y="27"/>
                  </a:lnTo>
                  <a:close/>
                  <a:moveTo>
                    <a:pt x="692" y="21"/>
                  </a:moveTo>
                  <a:lnTo>
                    <a:pt x="692" y="31"/>
                  </a:lnTo>
                  <a:lnTo>
                    <a:pt x="681" y="33"/>
                  </a:lnTo>
                  <a:lnTo>
                    <a:pt x="656" y="35"/>
                  </a:lnTo>
                  <a:lnTo>
                    <a:pt x="635" y="37"/>
                  </a:lnTo>
                  <a:lnTo>
                    <a:pt x="633" y="25"/>
                  </a:lnTo>
                  <a:lnTo>
                    <a:pt x="656" y="25"/>
                  </a:lnTo>
                  <a:lnTo>
                    <a:pt x="681" y="21"/>
                  </a:lnTo>
                  <a:lnTo>
                    <a:pt x="692" y="21"/>
                  </a:lnTo>
                  <a:close/>
                  <a:moveTo>
                    <a:pt x="761" y="12"/>
                  </a:moveTo>
                  <a:lnTo>
                    <a:pt x="763" y="25"/>
                  </a:lnTo>
                  <a:lnTo>
                    <a:pt x="757" y="25"/>
                  </a:lnTo>
                  <a:lnTo>
                    <a:pt x="734" y="27"/>
                  </a:lnTo>
                  <a:lnTo>
                    <a:pt x="709" y="31"/>
                  </a:lnTo>
                  <a:lnTo>
                    <a:pt x="705" y="31"/>
                  </a:lnTo>
                  <a:lnTo>
                    <a:pt x="702" y="18"/>
                  </a:lnTo>
                  <a:lnTo>
                    <a:pt x="707" y="18"/>
                  </a:lnTo>
                  <a:lnTo>
                    <a:pt x="732" y="16"/>
                  </a:lnTo>
                  <a:lnTo>
                    <a:pt x="755" y="12"/>
                  </a:lnTo>
                  <a:lnTo>
                    <a:pt x="761" y="12"/>
                  </a:lnTo>
                  <a:close/>
                  <a:moveTo>
                    <a:pt x="824" y="2"/>
                  </a:moveTo>
                  <a:lnTo>
                    <a:pt x="827" y="14"/>
                  </a:lnTo>
                  <a:lnTo>
                    <a:pt x="806" y="18"/>
                  </a:lnTo>
                  <a:lnTo>
                    <a:pt x="782" y="21"/>
                  </a:lnTo>
                  <a:lnTo>
                    <a:pt x="774" y="23"/>
                  </a:lnTo>
                  <a:lnTo>
                    <a:pt x="774" y="10"/>
                  </a:lnTo>
                  <a:lnTo>
                    <a:pt x="780" y="10"/>
                  </a:lnTo>
                  <a:lnTo>
                    <a:pt x="803" y="6"/>
                  </a:lnTo>
                  <a:lnTo>
                    <a:pt x="824" y="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6" name="Freeform 887"/>
            <p:cNvSpPr>
              <a:spLocks/>
            </p:cNvSpPr>
            <p:nvPr/>
          </p:nvSpPr>
          <p:spPr bwMode="auto">
            <a:xfrm>
              <a:off x="4101" y="2393"/>
              <a:ext cx="931" cy="336"/>
            </a:xfrm>
            <a:custGeom>
              <a:avLst/>
              <a:gdLst>
                <a:gd name="T0" fmla="*/ 0 w 931"/>
                <a:gd name="T1" fmla="*/ 0 h 336"/>
                <a:gd name="T2" fmla="*/ 17 w 931"/>
                <a:gd name="T3" fmla="*/ 40 h 336"/>
                <a:gd name="T4" fmla="*/ 35 w 931"/>
                <a:gd name="T5" fmla="*/ 78 h 336"/>
                <a:gd name="T6" fmla="*/ 56 w 931"/>
                <a:gd name="T7" fmla="*/ 112 h 336"/>
                <a:gd name="T8" fmla="*/ 80 w 931"/>
                <a:gd name="T9" fmla="*/ 145 h 336"/>
                <a:gd name="T10" fmla="*/ 103 w 931"/>
                <a:gd name="T11" fmla="*/ 175 h 336"/>
                <a:gd name="T12" fmla="*/ 130 w 931"/>
                <a:gd name="T13" fmla="*/ 202 h 336"/>
                <a:gd name="T14" fmla="*/ 157 w 931"/>
                <a:gd name="T15" fmla="*/ 227 h 336"/>
                <a:gd name="T16" fmla="*/ 187 w 931"/>
                <a:gd name="T17" fmla="*/ 248 h 336"/>
                <a:gd name="T18" fmla="*/ 216 w 931"/>
                <a:gd name="T19" fmla="*/ 269 h 336"/>
                <a:gd name="T20" fmla="*/ 248 w 931"/>
                <a:gd name="T21" fmla="*/ 286 h 336"/>
                <a:gd name="T22" fmla="*/ 281 w 931"/>
                <a:gd name="T23" fmla="*/ 301 h 336"/>
                <a:gd name="T24" fmla="*/ 315 w 931"/>
                <a:gd name="T25" fmla="*/ 313 h 336"/>
                <a:gd name="T26" fmla="*/ 351 w 931"/>
                <a:gd name="T27" fmla="*/ 322 h 336"/>
                <a:gd name="T28" fmla="*/ 387 w 931"/>
                <a:gd name="T29" fmla="*/ 330 h 336"/>
                <a:gd name="T30" fmla="*/ 424 w 931"/>
                <a:gd name="T31" fmla="*/ 334 h 336"/>
                <a:gd name="T32" fmla="*/ 462 w 931"/>
                <a:gd name="T33" fmla="*/ 336 h 336"/>
                <a:gd name="T34" fmla="*/ 504 w 931"/>
                <a:gd name="T35" fmla="*/ 334 h 336"/>
                <a:gd name="T36" fmla="*/ 546 w 931"/>
                <a:gd name="T37" fmla="*/ 330 h 336"/>
                <a:gd name="T38" fmla="*/ 586 w 931"/>
                <a:gd name="T39" fmla="*/ 322 h 336"/>
                <a:gd name="T40" fmla="*/ 624 w 931"/>
                <a:gd name="T41" fmla="*/ 311 h 336"/>
                <a:gd name="T42" fmla="*/ 660 w 931"/>
                <a:gd name="T43" fmla="*/ 297 h 336"/>
                <a:gd name="T44" fmla="*/ 694 w 931"/>
                <a:gd name="T45" fmla="*/ 280 h 336"/>
                <a:gd name="T46" fmla="*/ 725 w 931"/>
                <a:gd name="T47" fmla="*/ 261 h 336"/>
                <a:gd name="T48" fmla="*/ 757 w 931"/>
                <a:gd name="T49" fmla="*/ 240 h 336"/>
                <a:gd name="T50" fmla="*/ 786 w 931"/>
                <a:gd name="T51" fmla="*/ 215 h 336"/>
                <a:gd name="T52" fmla="*/ 811 w 931"/>
                <a:gd name="T53" fmla="*/ 189 h 336"/>
                <a:gd name="T54" fmla="*/ 837 w 931"/>
                <a:gd name="T55" fmla="*/ 162 h 336"/>
                <a:gd name="T56" fmla="*/ 860 w 931"/>
                <a:gd name="T57" fmla="*/ 133 h 336"/>
                <a:gd name="T58" fmla="*/ 881 w 931"/>
                <a:gd name="T59" fmla="*/ 101 h 336"/>
                <a:gd name="T60" fmla="*/ 900 w 931"/>
                <a:gd name="T61" fmla="*/ 67 h 336"/>
                <a:gd name="T62" fmla="*/ 917 w 931"/>
                <a:gd name="T63" fmla="*/ 34 h 336"/>
                <a:gd name="T64" fmla="*/ 931 w 931"/>
                <a:gd name="T65" fmla="*/ 0 h 336"/>
                <a:gd name="T66" fmla="*/ 914 w 931"/>
                <a:gd name="T67" fmla="*/ 7 h 336"/>
                <a:gd name="T68" fmla="*/ 893 w 931"/>
                <a:gd name="T69" fmla="*/ 13 h 336"/>
                <a:gd name="T70" fmla="*/ 870 w 931"/>
                <a:gd name="T71" fmla="*/ 19 h 336"/>
                <a:gd name="T72" fmla="*/ 847 w 931"/>
                <a:gd name="T73" fmla="*/ 23 h 336"/>
                <a:gd name="T74" fmla="*/ 790 w 931"/>
                <a:gd name="T75" fmla="*/ 32 h 336"/>
                <a:gd name="T76" fmla="*/ 727 w 931"/>
                <a:gd name="T77" fmla="*/ 40 h 336"/>
                <a:gd name="T78" fmla="*/ 658 w 931"/>
                <a:gd name="T79" fmla="*/ 44 h 336"/>
                <a:gd name="T80" fmla="*/ 586 w 931"/>
                <a:gd name="T81" fmla="*/ 49 h 336"/>
                <a:gd name="T82" fmla="*/ 511 w 931"/>
                <a:gd name="T83" fmla="*/ 51 h 336"/>
                <a:gd name="T84" fmla="*/ 435 w 931"/>
                <a:gd name="T85" fmla="*/ 51 h 336"/>
                <a:gd name="T86" fmla="*/ 359 w 931"/>
                <a:gd name="T87" fmla="*/ 49 h 336"/>
                <a:gd name="T88" fmla="*/ 288 w 931"/>
                <a:gd name="T89" fmla="*/ 44 h 336"/>
                <a:gd name="T90" fmla="*/ 220 w 931"/>
                <a:gd name="T91" fmla="*/ 40 h 336"/>
                <a:gd name="T92" fmla="*/ 157 w 931"/>
                <a:gd name="T93" fmla="*/ 36 h 336"/>
                <a:gd name="T94" fmla="*/ 103 w 931"/>
                <a:gd name="T95" fmla="*/ 28 h 336"/>
                <a:gd name="T96" fmla="*/ 56 w 931"/>
                <a:gd name="T97" fmla="*/ 19 h 336"/>
                <a:gd name="T98" fmla="*/ 38 w 931"/>
                <a:gd name="T99" fmla="*/ 15 h 336"/>
                <a:gd name="T100" fmla="*/ 23 w 931"/>
                <a:gd name="T101" fmla="*/ 11 h 336"/>
                <a:gd name="T102" fmla="*/ 10 w 931"/>
                <a:gd name="T103" fmla="*/ 7 h 336"/>
                <a:gd name="T104" fmla="*/ 0 w 931"/>
                <a:gd name="T105" fmla="*/ 0 h 3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31"/>
                <a:gd name="T160" fmla="*/ 0 h 336"/>
                <a:gd name="T161" fmla="*/ 931 w 931"/>
                <a:gd name="T162" fmla="*/ 336 h 3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31" h="336">
                  <a:moveTo>
                    <a:pt x="0" y="0"/>
                  </a:moveTo>
                  <a:lnTo>
                    <a:pt x="17" y="40"/>
                  </a:lnTo>
                  <a:lnTo>
                    <a:pt x="35" y="78"/>
                  </a:lnTo>
                  <a:lnTo>
                    <a:pt x="56" y="112"/>
                  </a:lnTo>
                  <a:lnTo>
                    <a:pt x="80" y="145"/>
                  </a:lnTo>
                  <a:lnTo>
                    <a:pt x="103" y="175"/>
                  </a:lnTo>
                  <a:lnTo>
                    <a:pt x="130" y="202"/>
                  </a:lnTo>
                  <a:lnTo>
                    <a:pt x="157" y="227"/>
                  </a:lnTo>
                  <a:lnTo>
                    <a:pt x="187" y="248"/>
                  </a:lnTo>
                  <a:lnTo>
                    <a:pt x="216" y="269"/>
                  </a:lnTo>
                  <a:lnTo>
                    <a:pt x="248" y="286"/>
                  </a:lnTo>
                  <a:lnTo>
                    <a:pt x="281" y="301"/>
                  </a:lnTo>
                  <a:lnTo>
                    <a:pt x="315" y="313"/>
                  </a:lnTo>
                  <a:lnTo>
                    <a:pt x="351" y="322"/>
                  </a:lnTo>
                  <a:lnTo>
                    <a:pt x="387" y="330"/>
                  </a:lnTo>
                  <a:lnTo>
                    <a:pt x="424" y="334"/>
                  </a:lnTo>
                  <a:lnTo>
                    <a:pt x="462" y="336"/>
                  </a:lnTo>
                  <a:lnTo>
                    <a:pt x="504" y="334"/>
                  </a:lnTo>
                  <a:lnTo>
                    <a:pt x="546" y="330"/>
                  </a:lnTo>
                  <a:lnTo>
                    <a:pt x="586" y="322"/>
                  </a:lnTo>
                  <a:lnTo>
                    <a:pt x="624" y="311"/>
                  </a:lnTo>
                  <a:lnTo>
                    <a:pt x="660" y="297"/>
                  </a:lnTo>
                  <a:lnTo>
                    <a:pt x="694" y="280"/>
                  </a:lnTo>
                  <a:lnTo>
                    <a:pt x="725" y="261"/>
                  </a:lnTo>
                  <a:lnTo>
                    <a:pt x="757" y="240"/>
                  </a:lnTo>
                  <a:lnTo>
                    <a:pt x="786" y="215"/>
                  </a:lnTo>
                  <a:lnTo>
                    <a:pt x="811" y="189"/>
                  </a:lnTo>
                  <a:lnTo>
                    <a:pt x="837" y="162"/>
                  </a:lnTo>
                  <a:lnTo>
                    <a:pt x="860" y="133"/>
                  </a:lnTo>
                  <a:lnTo>
                    <a:pt x="881" y="101"/>
                  </a:lnTo>
                  <a:lnTo>
                    <a:pt x="900" y="67"/>
                  </a:lnTo>
                  <a:lnTo>
                    <a:pt x="917" y="34"/>
                  </a:lnTo>
                  <a:lnTo>
                    <a:pt x="931" y="0"/>
                  </a:lnTo>
                  <a:lnTo>
                    <a:pt x="914" y="7"/>
                  </a:lnTo>
                  <a:lnTo>
                    <a:pt x="893" y="13"/>
                  </a:lnTo>
                  <a:lnTo>
                    <a:pt x="870" y="19"/>
                  </a:lnTo>
                  <a:lnTo>
                    <a:pt x="847" y="23"/>
                  </a:lnTo>
                  <a:lnTo>
                    <a:pt x="790" y="32"/>
                  </a:lnTo>
                  <a:lnTo>
                    <a:pt x="727" y="40"/>
                  </a:lnTo>
                  <a:lnTo>
                    <a:pt x="658" y="44"/>
                  </a:lnTo>
                  <a:lnTo>
                    <a:pt x="586" y="49"/>
                  </a:lnTo>
                  <a:lnTo>
                    <a:pt x="511" y="51"/>
                  </a:lnTo>
                  <a:lnTo>
                    <a:pt x="435" y="51"/>
                  </a:lnTo>
                  <a:lnTo>
                    <a:pt x="359" y="49"/>
                  </a:lnTo>
                  <a:lnTo>
                    <a:pt x="288" y="44"/>
                  </a:lnTo>
                  <a:lnTo>
                    <a:pt x="220" y="40"/>
                  </a:lnTo>
                  <a:lnTo>
                    <a:pt x="157" y="36"/>
                  </a:lnTo>
                  <a:lnTo>
                    <a:pt x="103" y="28"/>
                  </a:lnTo>
                  <a:lnTo>
                    <a:pt x="56" y="19"/>
                  </a:lnTo>
                  <a:lnTo>
                    <a:pt x="38" y="15"/>
                  </a:lnTo>
                  <a:lnTo>
                    <a:pt x="23" y="11"/>
                  </a:lnTo>
                  <a:lnTo>
                    <a:pt x="1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D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7" name="Freeform 888"/>
            <p:cNvSpPr>
              <a:spLocks/>
            </p:cNvSpPr>
            <p:nvPr/>
          </p:nvSpPr>
          <p:spPr bwMode="auto">
            <a:xfrm>
              <a:off x="5026" y="2389"/>
              <a:ext cx="6" cy="15"/>
            </a:xfrm>
            <a:custGeom>
              <a:avLst/>
              <a:gdLst>
                <a:gd name="T0" fmla="*/ 2 w 6"/>
                <a:gd name="T1" fmla="*/ 15 h 15"/>
                <a:gd name="T2" fmla="*/ 4 w 6"/>
                <a:gd name="T3" fmla="*/ 8 h 15"/>
                <a:gd name="T4" fmla="*/ 6 w 6"/>
                <a:gd name="T5" fmla="*/ 4 h 15"/>
                <a:gd name="T6" fmla="*/ 4 w 6"/>
                <a:gd name="T7" fmla="*/ 0 h 15"/>
                <a:gd name="T8" fmla="*/ 0 w 6"/>
                <a:gd name="T9" fmla="*/ 0 h 15"/>
                <a:gd name="T10" fmla="*/ 2 w 6"/>
                <a:gd name="T11" fmla="*/ 6 h 15"/>
                <a:gd name="T12" fmla="*/ 2 w 6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5"/>
                <a:gd name="T23" fmla="*/ 6 w 6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5">
                  <a:moveTo>
                    <a:pt x="2" y="15"/>
                  </a:moveTo>
                  <a:lnTo>
                    <a:pt x="4" y="8"/>
                  </a:lnTo>
                  <a:lnTo>
                    <a:pt x="6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8" name="Freeform 889"/>
            <p:cNvSpPr>
              <a:spLocks/>
            </p:cNvSpPr>
            <p:nvPr/>
          </p:nvSpPr>
          <p:spPr bwMode="auto">
            <a:xfrm>
              <a:off x="5024" y="2389"/>
              <a:ext cx="6" cy="21"/>
            </a:xfrm>
            <a:custGeom>
              <a:avLst/>
              <a:gdLst>
                <a:gd name="T0" fmla="*/ 6 w 6"/>
                <a:gd name="T1" fmla="*/ 8 h 21"/>
                <a:gd name="T2" fmla="*/ 6 w 6"/>
                <a:gd name="T3" fmla="*/ 4 h 21"/>
                <a:gd name="T4" fmla="*/ 6 w 6"/>
                <a:gd name="T5" fmla="*/ 0 h 21"/>
                <a:gd name="T6" fmla="*/ 4 w 6"/>
                <a:gd name="T7" fmla="*/ 0 h 21"/>
                <a:gd name="T8" fmla="*/ 0 w 6"/>
                <a:gd name="T9" fmla="*/ 0 h 21"/>
                <a:gd name="T10" fmla="*/ 2 w 6"/>
                <a:gd name="T11" fmla="*/ 11 h 21"/>
                <a:gd name="T12" fmla="*/ 2 w 6"/>
                <a:gd name="T13" fmla="*/ 21 h 21"/>
                <a:gd name="T14" fmla="*/ 4 w 6"/>
                <a:gd name="T15" fmla="*/ 15 h 21"/>
                <a:gd name="T16" fmla="*/ 6 w 6"/>
                <a:gd name="T17" fmla="*/ 8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1"/>
                <a:gd name="T29" fmla="*/ 6 w 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1">
                  <a:moveTo>
                    <a:pt x="6" y="8"/>
                  </a:moveTo>
                  <a:lnTo>
                    <a:pt x="6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2" y="21"/>
                  </a:lnTo>
                  <a:lnTo>
                    <a:pt x="4" y="15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29" name="Freeform 890"/>
            <p:cNvSpPr>
              <a:spLocks/>
            </p:cNvSpPr>
            <p:nvPr/>
          </p:nvSpPr>
          <p:spPr bwMode="auto">
            <a:xfrm>
              <a:off x="5022" y="2389"/>
              <a:ext cx="6" cy="25"/>
            </a:xfrm>
            <a:custGeom>
              <a:avLst/>
              <a:gdLst>
                <a:gd name="T0" fmla="*/ 6 w 6"/>
                <a:gd name="T1" fmla="*/ 15 h 25"/>
                <a:gd name="T2" fmla="*/ 6 w 6"/>
                <a:gd name="T3" fmla="*/ 6 h 25"/>
                <a:gd name="T4" fmla="*/ 4 w 6"/>
                <a:gd name="T5" fmla="*/ 0 h 25"/>
                <a:gd name="T6" fmla="*/ 2 w 6"/>
                <a:gd name="T7" fmla="*/ 0 h 25"/>
                <a:gd name="T8" fmla="*/ 0 w 6"/>
                <a:gd name="T9" fmla="*/ 0 h 25"/>
                <a:gd name="T10" fmla="*/ 2 w 6"/>
                <a:gd name="T11" fmla="*/ 13 h 25"/>
                <a:gd name="T12" fmla="*/ 2 w 6"/>
                <a:gd name="T13" fmla="*/ 25 h 25"/>
                <a:gd name="T14" fmla="*/ 4 w 6"/>
                <a:gd name="T15" fmla="*/ 19 h 25"/>
                <a:gd name="T16" fmla="*/ 6 w 6"/>
                <a:gd name="T17" fmla="*/ 1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5"/>
                <a:gd name="T29" fmla="*/ 6 w 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5">
                  <a:moveTo>
                    <a:pt x="6" y="15"/>
                  </a:moveTo>
                  <a:lnTo>
                    <a:pt x="6" y="6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0" name="Freeform 891"/>
            <p:cNvSpPr>
              <a:spLocks/>
            </p:cNvSpPr>
            <p:nvPr/>
          </p:nvSpPr>
          <p:spPr bwMode="auto">
            <a:xfrm>
              <a:off x="5020" y="2389"/>
              <a:ext cx="6" cy="29"/>
            </a:xfrm>
            <a:custGeom>
              <a:avLst/>
              <a:gdLst>
                <a:gd name="T0" fmla="*/ 6 w 6"/>
                <a:gd name="T1" fmla="*/ 21 h 29"/>
                <a:gd name="T2" fmla="*/ 6 w 6"/>
                <a:gd name="T3" fmla="*/ 11 h 29"/>
                <a:gd name="T4" fmla="*/ 4 w 6"/>
                <a:gd name="T5" fmla="*/ 0 h 29"/>
                <a:gd name="T6" fmla="*/ 2 w 6"/>
                <a:gd name="T7" fmla="*/ 0 h 29"/>
                <a:gd name="T8" fmla="*/ 0 w 6"/>
                <a:gd name="T9" fmla="*/ 2 h 29"/>
                <a:gd name="T10" fmla="*/ 2 w 6"/>
                <a:gd name="T11" fmla="*/ 15 h 29"/>
                <a:gd name="T12" fmla="*/ 4 w 6"/>
                <a:gd name="T13" fmla="*/ 29 h 29"/>
                <a:gd name="T14" fmla="*/ 6 w 6"/>
                <a:gd name="T15" fmla="*/ 25 h 29"/>
                <a:gd name="T16" fmla="*/ 6 w 6"/>
                <a:gd name="T17" fmla="*/ 21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1"/>
                  </a:moveTo>
                  <a:lnTo>
                    <a:pt x="6" y="1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15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1" name="Freeform 892"/>
            <p:cNvSpPr>
              <a:spLocks/>
            </p:cNvSpPr>
            <p:nvPr/>
          </p:nvSpPr>
          <p:spPr bwMode="auto">
            <a:xfrm>
              <a:off x="5018" y="2389"/>
              <a:ext cx="6" cy="34"/>
            </a:xfrm>
            <a:custGeom>
              <a:avLst/>
              <a:gdLst>
                <a:gd name="T0" fmla="*/ 6 w 6"/>
                <a:gd name="T1" fmla="*/ 25 h 34"/>
                <a:gd name="T2" fmla="*/ 6 w 6"/>
                <a:gd name="T3" fmla="*/ 13 h 34"/>
                <a:gd name="T4" fmla="*/ 4 w 6"/>
                <a:gd name="T5" fmla="*/ 0 h 34"/>
                <a:gd name="T6" fmla="*/ 2 w 6"/>
                <a:gd name="T7" fmla="*/ 2 h 34"/>
                <a:gd name="T8" fmla="*/ 0 w 6"/>
                <a:gd name="T9" fmla="*/ 2 h 34"/>
                <a:gd name="T10" fmla="*/ 2 w 6"/>
                <a:gd name="T11" fmla="*/ 19 h 34"/>
                <a:gd name="T12" fmla="*/ 4 w 6"/>
                <a:gd name="T13" fmla="*/ 34 h 34"/>
                <a:gd name="T14" fmla="*/ 6 w 6"/>
                <a:gd name="T15" fmla="*/ 29 h 34"/>
                <a:gd name="T16" fmla="*/ 6 w 6"/>
                <a:gd name="T17" fmla="*/ 2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4"/>
                <a:gd name="T29" fmla="*/ 6 w 6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4">
                  <a:moveTo>
                    <a:pt x="6" y="25"/>
                  </a:moveTo>
                  <a:lnTo>
                    <a:pt x="6" y="13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9"/>
                  </a:lnTo>
                  <a:lnTo>
                    <a:pt x="4" y="34"/>
                  </a:lnTo>
                  <a:lnTo>
                    <a:pt x="6" y="29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0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2" name="Freeform 893"/>
            <p:cNvSpPr>
              <a:spLocks/>
            </p:cNvSpPr>
            <p:nvPr/>
          </p:nvSpPr>
          <p:spPr bwMode="auto">
            <a:xfrm>
              <a:off x="5015" y="2391"/>
              <a:ext cx="9" cy="38"/>
            </a:xfrm>
            <a:custGeom>
              <a:avLst/>
              <a:gdLst>
                <a:gd name="T0" fmla="*/ 9 w 9"/>
                <a:gd name="T1" fmla="*/ 27 h 38"/>
                <a:gd name="T2" fmla="*/ 7 w 9"/>
                <a:gd name="T3" fmla="*/ 13 h 38"/>
                <a:gd name="T4" fmla="*/ 5 w 9"/>
                <a:gd name="T5" fmla="*/ 0 h 38"/>
                <a:gd name="T6" fmla="*/ 3 w 9"/>
                <a:gd name="T7" fmla="*/ 0 h 38"/>
                <a:gd name="T8" fmla="*/ 0 w 9"/>
                <a:gd name="T9" fmla="*/ 2 h 38"/>
                <a:gd name="T10" fmla="*/ 3 w 9"/>
                <a:gd name="T11" fmla="*/ 19 h 38"/>
                <a:gd name="T12" fmla="*/ 5 w 9"/>
                <a:gd name="T13" fmla="*/ 38 h 38"/>
                <a:gd name="T14" fmla="*/ 7 w 9"/>
                <a:gd name="T15" fmla="*/ 32 h 38"/>
                <a:gd name="T16" fmla="*/ 9 w 9"/>
                <a:gd name="T17" fmla="*/ 2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8"/>
                <a:gd name="T29" fmla="*/ 9 w 9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8">
                  <a:moveTo>
                    <a:pt x="9" y="27"/>
                  </a:moveTo>
                  <a:lnTo>
                    <a:pt x="7" y="13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19"/>
                  </a:lnTo>
                  <a:lnTo>
                    <a:pt x="5" y="38"/>
                  </a:lnTo>
                  <a:lnTo>
                    <a:pt x="7" y="32"/>
                  </a:lnTo>
                  <a:lnTo>
                    <a:pt x="9" y="27"/>
                  </a:lnTo>
                  <a:close/>
                </a:path>
              </a:pathLst>
            </a:custGeom>
            <a:solidFill>
              <a:srgbClr val="0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3" name="Freeform 894"/>
            <p:cNvSpPr>
              <a:spLocks/>
            </p:cNvSpPr>
            <p:nvPr/>
          </p:nvSpPr>
          <p:spPr bwMode="auto">
            <a:xfrm>
              <a:off x="5013" y="2391"/>
              <a:ext cx="9" cy="42"/>
            </a:xfrm>
            <a:custGeom>
              <a:avLst/>
              <a:gdLst>
                <a:gd name="T0" fmla="*/ 9 w 9"/>
                <a:gd name="T1" fmla="*/ 32 h 42"/>
                <a:gd name="T2" fmla="*/ 7 w 9"/>
                <a:gd name="T3" fmla="*/ 17 h 42"/>
                <a:gd name="T4" fmla="*/ 5 w 9"/>
                <a:gd name="T5" fmla="*/ 0 h 42"/>
                <a:gd name="T6" fmla="*/ 2 w 9"/>
                <a:gd name="T7" fmla="*/ 0 h 42"/>
                <a:gd name="T8" fmla="*/ 0 w 9"/>
                <a:gd name="T9" fmla="*/ 2 h 42"/>
                <a:gd name="T10" fmla="*/ 2 w 9"/>
                <a:gd name="T11" fmla="*/ 21 h 42"/>
                <a:gd name="T12" fmla="*/ 5 w 9"/>
                <a:gd name="T13" fmla="*/ 42 h 42"/>
                <a:gd name="T14" fmla="*/ 7 w 9"/>
                <a:gd name="T15" fmla="*/ 38 h 42"/>
                <a:gd name="T16" fmla="*/ 9 w 9"/>
                <a:gd name="T17" fmla="*/ 3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2"/>
                <a:gd name="T29" fmla="*/ 9 w 9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2">
                  <a:moveTo>
                    <a:pt x="9" y="32"/>
                  </a:moveTo>
                  <a:lnTo>
                    <a:pt x="7" y="17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1"/>
                  </a:lnTo>
                  <a:lnTo>
                    <a:pt x="5" y="42"/>
                  </a:lnTo>
                  <a:lnTo>
                    <a:pt x="7" y="38"/>
                  </a:lnTo>
                  <a:lnTo>
                    <a:pt x="9" y="32"/>
                  </a:lnTo>
                  <a:close/>
                </a:path>
              </a:pathLst>
            </a:custGeom>
            <a:solidFill>
              <a:srgbClr val="0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4" name="Freeform 895"/>
            <p:cNvSpPr>
              <a:spLocks/>
            </p:cNvSpPr>
            <p:nvPr/>
          </p:nvSpPr>
          <p:spPr bwMode="auto">
            <a:xfrm>
              <a:off x="5011" y="2393"/>
              <a:ext cx="9" cy="44"/>
            </a:xfrm>
            <a:custGeom>
              <a:avLst/>
              <a:gdLst>
                <a:gd name="T0" fmla="*/ 9 w 9"/>
                <a:gd name="T1" fmla="*/ 36 h 44"/>
                <a:gd name="T2" fmla="*/ 7 w 9"/>
                <a:gd name="T3" fmla="*/ 17 h 44"/>
                <a:gd name="T4" fmla="*/ 4 w 9"/>
                <a:gd name="T5" fmla="*/ 0 h 44"/>
                <a:gd name="T6" fmla="*/ 2 w 9"/>
                <a:gd name="T7" fmla="*/ 0 h 44"/>
                <a:gd name="T8" fmla="*/ 0 w 9"/>
                <a:gd name="T9" fmla="*/ 0 h 44"/>
                <a:gd name="T10" fmla="*/ 2 w 9"/>
                <a:gd name="T11" fmla="*/ 23 h 44"/>
                <a:gd name="T12" fmla="*/ 2 w 9"/>
                <a:gd name="T13" fmla="*/ 44 h 44"/>
                <a:gd name="T14" fmla="*/ 7 w 9"/>
                <a:gd name="T15" fmla="*/ 40 h 44"/>
                <a:gd name="T16" fmla="*/ 9 w 9"/>
                <a:gd name="T17" fmla="*/ 3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4"/>
                <a:gd name="T29" fmla="*/ 9 w 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4">
                  <a:moveTo>
                    <a:pt x="9" y="36"/>
                  </a:moveTo>
                  <a:lnTo>
                    <a:pt x="7" y="1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3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5" name="Freeform 896"/>
            <p:cNvSpPr>
              <a:spLocks/>
            </p:cNvSpPr>
            <p:nvPr/>
          </p:nvSpPr>
          <p:spPr bwMode="auto">
            <a:xfrm>
              <a:off x="5007" y="2393"/>
              <a:ext cx="11" cy="49"/>
            </a:xfrm>
            <a:custGeom>
              <a:avLst/>
              <a:gdLst>
                <a:gd name="T0" fmla="*/ 11 w 11"/>
                <a:gd name="T1" fmla="*/ 40 h 49"/>
                <a:gd name="T2" fmla="*/ 8 w 11"/>
                <a:gd name="T3" fmla="*/ 19 h 49"/>
                <a:gd name="T4" fmla="*/ 6 w 11"/>
                <a:gd name="T5" fmla="*/ 0 h 49"/>
                <a:gd name="T6" fmla="*/ 0 w 11"/>
                <a:gd name="T7" fmla="*/ 2 h 49"/>
                <a:gd name="T8" fmla="*/ 4 w 11"/>
                <a:gd name="T9" fmla="*/ 25 h 49"/>
                <a:gd name="T10" fmla="*/ 4 w 11"/>
                <a:gd name="T11" fmla="*/ 49 h 49"/>
                <a:gd name="T12" fmla="*/ 6 w 11"/>
                <a:gd name="T13" fmla="*/ 44 h 49"/>
                <a:gd name="T14" fmla="*/ 11 w 11"/>
                <a:gd name="T15" fmla="*/ 4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49"/>
                <a:gd name="T26" fmla="*/ 11 w 11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49">
                  <a:moveTo>
                    <a:pt x="11" y="40"/>
                  </a:moveTo>
                  <a:lnTo>
                    <a:pt x="8" y="19"/>
                  </a:lnTo>
                  <a:lnTo>
                    <a:pt x="6" y="0"/>
                  </a:lnTo>
                  <a:lnTo>
                    <a:pt x="0" y="2"/>
                  </a:lnTo>
                  <a:lnTo>
                    <a:pt x="4" y="25"/>
                  </a:lnTo>
                  <a:lnTo>
                    <a:pt x="4" y="49"/>
                  </a:lnTo>
                  <a:lnTo>
                    <a:pt x="6" y="44"/>
                  </a:lnTo>
                  <a:lnTo>
                    <a:pt x="11" y="40"/>
                  </a:lnTo>
                  <a:close/>
                </a:path>
              </a:pathLst>
            </a:custGeom>
            <a:solidFill>
              <a:srgbClr val="0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6" name="Freeform 897"/>
            <p:cNvSpPr>
              <a:spLocks/>
            </p:cNvSpPr>
            <p:nvPr/>
          </p:nvSpPr>
          <p:spPr bwMode="auto">
            <a:xfrm>
              <a:off x="5005" y="2393"/>
              <a:ext cx="8" cy="53"/>
            </a:xfrm>
            <a:custGeom>
              <a:avLst/>
              <a:gdLst>
                <a:gd name="T0" fmla="*/ 8 w 8"/>
                <a:gd name="T1" fmla="*/ 44 h 53"/>
                <a:gd name="T2" fmla="*/ 8 w 8"/>
                <a:gd name="T3" fmla="*/ 23 h 53"/>
                <a:gd name="T4" fmla="*/ 6 w 8"/>
                <a:gd name="T5" fmla="*/ 0 h 53"/>
                <a:gd name="T6" fmla="*/ 0 w 8"/>
                <a:gd name="T7" fmla="*/ 2 h 53"/>
                <a:gd name="T8" fmla="*/ 4 w 8"/>
                <a:gd name="T9" fmla="*/ 28 h 53"/>
                <a:gd name="T10" fmla="*/ 4 w 8"/>
                <a:gd name="T11" fmla="*/ 53 h 53"/>
                <a:gd name="T12" fmla="*/ 6 w 8"/>
                <a:gd name="T13" fmla="*/ 49 h 53"/>
                <a:gd name="T14" fmla="*/ 8 w 8"/>
                <a:gd name="T15" fmla="*/ 44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3"/>
                <a:gd name="T26" fmla="*/ 8 w 8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3">
                  <a:moveTo>
                    <a:pt x="8" y="44"/>
                  </a:moveTo>
                  <a:lnTo>
                    <a:pt x="8" y="23"/>
                  </a:lnTo>
                  <a:lnTo>
                    <a:pt x="6" y="0"/>
                  </a:lnTo>
                  <a:lnTo>
                    <a:pt x="0" y="2"/>
                  </a:lnTo>
                  <a:lnTo>
                    <a:pt x="4" y="28"/>
                  </a:lnTo>
                  <a:lnTo>
                    <a:pt x="4" y="53"/>
                  </a:lnTo>
                  <a:lnTo>
                    <a:pt x="6" y="49"/>
                  </a:lnTo>
                  <a:lnTo>
                    <a:pt x="8" y="44"/>
                  </a:lnTo>
                  <a:close/>
                </a:path>
              </a:pathLst>
            </a:custGeom>
            <a:solidFill>
              <a:srgbClr val="0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7" name="Freeform 898"/>
            <p:cNvSpPr>
              <a:spLocks/>
            </p:cNvSpPr>
            <p:nvPr/>
          </p:nvSpPr>
          <p:spPr bwMode="auto">
            <a:xfrm>
              <a:off x="5003" y="2395"/>
              <a:ext cx="8" cy="55"/>
            </a:xfrm>
            <a:custGeom>
              <a:avLst/>
              <a:gdLst>
                <a:gd name="T0" fmla="*/ 8 w 8"/>
                <a:gd name="T1" fmla="*/ 47 h 55"/>
                <a:gd name="T2" fmla="*/ 8 w 8"/>
                <a:gd name="T3" fmla="*/ 23 h 55"/>
                <a:gd name="T4" fmla="*/ 4 w 8"/>
                <a:gd name="T5" fmla="*/ 0 h 55"/>
                <a:gd name="T6" fmla="*/ 0 w 8"/>
                <a:gd name="T7" fmla="*/ 2 h 55"/>
                <a:gd name="T8" fmla="*/ 2 w 8"/>
                <a:gd name="T9" fmla="*/ 28 h 55"/>
                <a:gd name="T10" fmla="*/ 4 w 8"/>
                <a:gd name="T11" fmla="*/ 55 h 55"/>
                <a:gd name="T12" fmla="*/ 6 w 8"/>
                <a:gd name="T13" fmla="*/ 51 h 55"/>
                <a:gd name="T14" fmla="*/ 8 w 8"/>
                <a:gd name="T15" fmla="*/ 47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5"/>
                <a:gd name="T26" fmla="*/ 8 w 8"/>
                <a:gd name="T27" fmla="*/ 55 h 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5">
                  <a:moveTo>
                    <a:pt x="8" y="47"/>
                  </a:moveTo>
                  <a:lnTo>
                    <a:pt x="8" y="23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8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47"/>
                  </a:lnTo>
                  <a:close/>
                </a:path>
              </a:pathLst>
            </a:custGeom>
            <a:solidFill>
              <a:srgbClr val="0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8" name="Freeform 899"/>
            <p:cNvSpPr>
              <a:spLocks/>
            </p:cNvSpPr>
            <p:nvPr/>
          </p:nvSpPr>
          <p:spPr bwMode="auto">
            <a:xfrm>
              <a:off x="5001" y="2395"/>
              <a:ext cx="8" cy="59"/>
            </a:xfrm>
            <a:custGeom>
              <a:avLst/>
              <a:gdLst>
                <a:gd name="T0" fmla="*/ 8 w 8"/>
                <a:gd name="T1" fmla="*/ 51 h 59"/>
                <a:gd name="T2" fmla="*/ 8 w 8"/>
                <a:gd name="T3" fmla="*/ 26 h 59"/>
                <a:gd name="T4" fmla="*/ 4 w 8"/>
                <a:gd name="T5" fmla="*/ 0 h 59"/>
                <a:gd name="T6" fmla="*/ 0 w 8"/>
                <a:gd name="T7" fmla="*/ 2 h 59"/>
                <a:gd name="T8" fmla="*/ 2 w 8"/>
                <a:gd name="T9" fmla="*/ 30 h 59"/>
                <a:gd name="T10" fmla="*/ 4 w 8"/>
                <a:gd name="T11" fmla="*/ 59 h 59"/>
                <a:gd name="T12" fmla="*/ 6 w 8"/>
                <a:gd name="T13" fmla="*/ 55 h 59"/>
                <a:gd name="T14" fmla="*/ 8 w 8"/>
                <a:gd name="T15" fmla="*/ 51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9"/>
                <a:gd name="T26" fmla="*/ 8 w 8"/>
                <a:gd name="T27" fmla="*/ 59 h 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9">
                  <a:moveTo>
                    <a:pt x="8" y="51"/>
                  </a:moveTo>
                  <a:lnTo>
                    <a:pt x="8" y="26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30"/>
                  </a:lnTo>
                  <a:lnTo>
                    <a:pt x="4" y="59"/>
                  </a:lnTo>
                  <a:lnTo>
                    <a:pt x="6" y="55"/>
                  </a:lnTo>
                  <a:lnTo>
                    <a:pt x="8" y="51"/>
                  </a:lnTo>
                  <a:close/>
                </a:path>
              </a:pathLst>
            </a:custGeom>
            <a:solidFill>
              <a:srgbClr val="0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39" name="Freeform 900"/>
            <p:cNvSpPr>
              <a:spLocks/>
            </p:cNvSpPr>
            <p:nvPr/>
          </p:nvSpPr>
          <p:spPr bwMode="auto">
            <a:xfrm>
              <a:off x="4999" y="2397"/>
              <a:ext cx="8" cy="61"/>
            </a:xfrm>
            <a:custGeom>
              <a:avLst/>
              <a:gdLst>
                <a:gd name="T0" fmla="*/ 8 w 8"/>
                <a:gd name="T1" fmla="*/ 53 h 61"/>
                <a:gd name="T2" fmla="*/ 6 w 8"/>
                <a:gd name="T3" fmla="*/ 26 h 61"/>
                <a:gd name="T4" fmla="*/ 4 w 8"/>
                <a:gd name="T5" fmla="*/ 0 h 61"/>
                <a:gd name="T6" fmla="*/ 0 w 8"/>
                <a:gd name="T7" fmla="*/ 3 h 61"/>
                <a:gd name="T8" fmla="*/ 2 w 8"/>
                <a:gd name="T9" fmla="*/ 32 h 61"/>
                <a:gd name="T10" fmla="*/ 4 w 8"/>
                <a:gd name="T11" fmla="*/ 61 h 61"/>
                <a:gd name="T12" fmla="*/ 6 w 8"/>
                <a:gd name="T13" fmla="*/ 57 h 61"/>
                <a:gd name="T14" fmla="*/ 8 w 8"/>
                <a:gd name="T15" fmla="*/ 5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61"/>
                <a:gd name="T26" fmla="*/ 8 w 8"/>
                <a:gd name="T27" fmla="*/ 61 h 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61">
                  <a:moveTo>
                    <a:pt x="8" y="53"/>
                  </a:moveTo>
                  <a:lnTo>
                    <a:pt x="6" y="26"/>
                  </a:lnTo>
                  <a:lnTo>
                    <a:pt x="4" y="0"/>
                  </a:lnTo>
                  <a:lnTo>
                    <a:pt x="0" y="3"/>
                  </a:lnTo>
                  <a:lnTo>
                    <a:pt x="2" y="32"/>
                  </a:lnTo>
                  <a:lnTo>
                    <a:pt x="4" y="61"/>
                  </a:lnTo>
                  <a:lnTo>
                    <a:pt x="6" y="57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0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0" name="Freeform 901"/>
            <p:cNvSpPr>
              <a:spLocks/>
            </p:cNvSpPr>
            <p:nvPr/>
          </p:nvSpPr>
          <p:spPr bwMode="auto">
            <a:xfrm>
              <a:off x="4996" y="2397"/>
              <a:ext cx="9" cy="66"/>
            </a:xfrm>
            <a:custGeom>
              <a:avLst/>
              <a:gdLst>
                <a:gd name="T0" fmla="*/ 9 w 9"/>
                <a:gd name="T1" fmla="*/ 57 h 66"/>
                <a:gd name="T2" fmla="*/ 7 w 9"/>
                <a:gd name="T3" fmla="*/ 28 h 66"/>
                <a:gd name="T4" fmla="*/ 5 w 9"/>
                <a:gd name="T5" fmla="*/ 0 h 66"/>
                <a:gd name="T6" fmla="*/ 3 w 9"/>
                <a:gd name="T7" fmla="*/ 3 h 66"/>
                <a:gd name="T8" fmla="*/ 0 w 9"/>
                <a:gd name="T9" fmla="*/ 3 h 66"/>
                <a:gd name="T10" fmla="*/ 3 w 9"/>
                <a:gd name="T11" fmla="*/ 34 h 66"/>
                <a:gd name="T12" fmla="*/ 5 w 9"/>
                <a:gd name="T13" fmla="*/ 66 h 66"/>
                <a:gd name="T14" fmla="*/ 7 w 9"/>
                <a:gd name="T15" fmla="*/ 61 h 66"/>
                <a:gd name="T16" fmla="*/ 9 w 9"/>
                <a:gd name="T17" fmla="*/ 57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6"/>
                <a:gd name="T29" fmla="*/ 9 w 9"/>
                <a:gd name="T30" fmla="*/ 66 h 6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6">
                  <a:moveTo>
                    <a:pt x="9" y="57"/>
                  </a:moveTo>
                  <a:lnTo>
                    <a:pt x="7" y="28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4"/>
                  </a:lnTo>
                  <a:lnTo>
                    <a:pt x="5" y="66"/>
                  </a:lnTo>
                  <a:lnTo>
                    <a:pt x="7" y="61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0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1" name="Freeform 902"/>
            <p:cNvSpPr>
              <a:spLocks/>
            </p:cNvSpPr>
            <p:nvPr/>
          </p:nvSpPr>
          <p:spPr bwMode="auto">
            <a:xfrm>
              <a:off x="4994" y="2400"/>
              <a:ext cx="9" cy="67"/>
            </a:xfrm>
            <a:custGeom>
              <a:avLst/>
              <a:gdLst>
                <a:gd name="T0" fmla="*/ 9 w 9"/>
                <a:gd name="T1" fmla="*/ 58 h 67"/>
                <a:gd name="T2" fmla="*/ 7 w 9"/>
                <a:gd name="T3" fmla="*/ 29 h 67"/>
                <a:gd name="T4" fmla="*/ 5 w 9"/>
                <a:gd name="T5" fmla="*/ 0 h 67"/>
                <a:gd name="T6" fmla="*/ 2 w 9"/>
                <a:gd name="T7" fmla="*/ 0 h 67"/>
                <a:gd name="T8" fmla="*/ 0 w 9"/>
                <a:gd name="T9" fmla="*/ 0 h 67"/>
                <a:gd name="T10" fmla="*/ 2 w 9"/>
                <a:gd name="T11" fmla="*/ 16 h 67"/>
                <a:gd name="T12" fmla="*/ 2 w 9"/>
                <a:gd name="T13" fmla="*/ 33 h 67"/>
                <a:gd name="T14" fmla="*/ 5 w 9"/>
                <a:gd name="T15" fmla="*/ 50 h 67"/>
                <a:gd name="T16" fmla="*/ 5 w 9"/>
                <a:gd name="T17" fmla="*/ 67 h 67"/>
                <a:gd name="T18" fmla="*/ 7 w 9"/>
                <a:gd name="T19" fmla="*/ 63 h 67"/>
                <a:gd name="T20" fmla="*/ 9 w 9"/>
                <a:gd name="T21" fmla="*/ 58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67"/>
                <a:gd name="T35" fmla="*/ 9 w 9"/>
                <a:gd name="T36" fmla="*/ 67 h 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67">
                  <a:moveTo>
                    <a:pt x="9" y="58"/>
                  </a:moveTo>
                  <a:lnTo>
                    <a:pt x="7" y="29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3"/>
                  </a:lnTo>
                  <a:lnTo>
                    <a:pt x="5" y="50"/>
                  </a:lnTo>
                  <a:lnTo>
                    <a:pt x="5" y="67"/>
                  </a:lnTo>
                  <a:lnTo>
                    <a:pt x="7" y="63"/>
                  </a:lnTo>
                  <a:lnTo>
                    <a:pt x="9" y="58"/>
                  </a:lnTo>
                  <a:close/>
                </a:path>
              </a:pathLst>
            </a:custGeom>
            <a:solidFill>
              <a:srgbClr val="0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2" name="Freeform 903"/>
            <p:cNvSpPr>
              <a:spLocks/>
            </p:cNvSpPr>
            <p:nvPr/>
          </p:nvSpPr>
          <p:spPr bwMode="auto">
            <a:xfrm>
              <a:off x="4992" y="2400"/>
              <a:ext cx="9" cy="69"/>
            </a:xfrm>
            <a:custGeom>
              <a:avLst/>
              <a:gdLst>
                <a:gd name="T0" fmla="*/ 9 w 9"/>
                <a:gd name="T1" fmla="*/ 63 h 69"/>
                <a:gd name="T2" fmla="*/ 7 w 9"/>
                <a:gd name="T3" fmla="*/ 31 h 69"/>
                <a:gd name="T4" fmla="*/ 4 w 9"/>
                <a:gd name="T5" fmla="*/ 0 h 69"/>
                <a:gd name="T6" fmla="*/ 2 w 9"/>
                <a:gd name="T7" fmla="*/ 0 h 69"/>
                <a:gd name="T8" fmla="*/ 0 w 9"/>
                <a:gd name="T9" fmla="*/ 2 h 69"/>
                <a:gd name="T10" fmla="*/ 0 w 9"/>
                <a:gd name="T11" fmla="*/ 18 h 69"/>
                <a:gd name="T12" fmla="*/ 2 w 9"/>
                <a:gd name="T13" fmla="*/ 35 h 69"/>
                <a:gd name="T14" fmla="*/ 2 w 9"/>
                <a:gd name="T15" fmla="*/ 52 h 69"/>
                <a:gd name="T16" fmla="*/ 4 w 9"/>
                <a:gd name="T17" fmla="*/ 69 h 69"/>
                <a:gd name="T18" fmla="*/ 7 w 9"/>
                <a:gd name="T19" fmla="*/ 67 h 69"/>
                <a:gd name="T20" fmla="*/ 9 w 9"/>
                <a:gd name="T21" fmla="*/ 63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69"/>
                <a:gd name="T35" fmla="*/ 9 w 9"/>
                <a:gd name="T36" fmla="*/ 69 h 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69">
                  <a:moveTo>
                    <a:pt x="9" y="63"/>
                  </a:moveTo>
                  <a:lnTo>
                    <a:pt x="7" y="3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18"/>
                  </a:lnTo>
                  <a:lnTo>
                    <a:pt x="2" y="35"/>
                  </a:lnTo>
                  <a:lnTo>
                    <a:pt x="2" y="52"/>
                  </a:lnTo>
                  <a:lnTo>
                    <a:pt x="4" y="69"/>
                  </a:lnTo>
                  <a:lnTo>
                    <a:pt x="7" y="67"/>
                  </a:lnTo>
                  <a:lnTo>
                    <a:pt x="9" y="63"/>
                  </a:lnTo>
                  <a:close/>
                </a:path>
              </a:pathLst>
            </a:custGeom>
            <a:solidFill>
              <a:srgbClr val="0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3" name="Freeform 904"/>
            <p:cNvSpPr>
              <a:spLocks/>
            </p:cNvSpPr>
            <p:nvPr/>
          </p:nvSpPr>
          <p:spPr bwMode="auto">
            <a:xfrm>
              <a:off x="4988" y="2400"/>
              <a:ext cx="11" cy="73"/>
            </a:xfrm>
            <a:custGeom>
              <a:avLst/>
              <a:gdLst>
                <a:gd name="T0" fmla="*/ 11 w 11"/>
                <a:gd name="T1" fmla="*/ 67 h 73"/>
                <a:gd name="T2" fmla="*/ 11 w 11"/>
                <a:gd name="T3" fmla="*/ 50 h 73"/>
                <a:gd name="T4" fmla="*/ 8 w 11"/>
                <a:gd name="T5" fmla="*/ 33 h 73"/>
                <a:gd name="T6" fmla="*/ 8 w 11"/>
                <a:gd name="T7" fmla="*/ 16 h 73"/>
                <a:gd name="T8" fmla="*/ 6 w 11"/>
                <a:gd name="T9" fmla="*/ 0 h 73"/>
                <a:gd name="T10" fmla="*/ 4 w 11"/>
                <a:gd name="T11" fmla="*/ 2 h 73"/>
                <a:gd name="T12" fmla="*/ 0 w 11"/>
                <a:gd name="T13" fmla="*/ 2 h 73"/>
                <a:gd name="T14" fmla="*/ 2 w 11"/>
                <a:gd name="T15" fmla="*/ 21 h 73"/>
                <a:gd name="T16" fmla="*/ 4 w 11"/>
                <a:gd name="T17" fmla="*/ 37 h 73"/>
                <a:gd name="T18" fmla="*/ 4 w 11"/>
                <a:gd name="T19" fmla="*/ 54 h 73"/>
                <a:gd name="T20" fmla="*/ 6 w 11"/>
                <a:gd name="T21" fmla="*/ 73 h 73"/>
                <a:gd name="T22" fmla="*/ 8 w 11"/>
                <a:gd name="T23" fmla="*/ 69 h 73"/>
                <a:gd name="T24" fmla="*/ 11 w 11"/>
                <a:gd name="T25" fmla="*/ 67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73"/>
                <a:gd name="T41" fmla="*/ 11 w 11"/>
                <a:gd name="T42" fmla="*/ 73 h 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73">
                  <a:moveTo>
                    <a:pt x="11" y="67"/>
                  </a:moveTo>
                  <a:lnTo>
                    <a:pt x="11" y="50"/>
                  </a:lnTo>
                  <a:lnTo>
                    <a:pt x="8" y="33"/>
                  </a:lnTo>
                  <a:lnTo>
                    <a:pt x="8" y="16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2" y="21"/>
                  </a:lnTo>
                  <a:lnTo>
                    <a:pt x="4" y="37"/>
                  </a:lnTo>
                  <a:lnTo>
                    <a:pt x="4" y="54"/>
                  </a:lnTo>
                  <a:lnTo>
                    <a:pt x="6" y="73"/>
                  </a:lnTo>
                  <a:lnTo>
                    <a:pt x="8" y="69"/>
                  </a:lnTo>
                  <a:lnTo>
                    <a:pt x="11" y="67"/>
                  </a:lnTo>
                  <a:close/>
                </a:path>
              </a:pathLst>
            </a:custGeom>
            <a:solidFill>
              <a:srgbClr val="0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4" name="Freeform 905"/>
            <p:cNvSpPr>
              <a:spLocks/>
            </p:cNvSpPr>
            <p:nvPr/>
          </p:nvSpPr>
          <p:spPr bwMode="auto">
            <a:xfrm>
              <a:off x="4986" y="2402"/>
              <a:ext cx="10" cy="75"/>
            </a:xfrm>
            <a:custGeom>
              <a:avLst/>
              <a:gdLst>
                <a:gd name="T0" fmla="*/ 10 w 10"/>
                <a:gd name="T1" fmla="*/ 67 h 75"/>
                <a:gd name="T2" fmla="*/ 8 w 10"/>
                <a:gd name="T3" fmla="*/ 50 h 75"/>
                <a:gd name="T4" fmla="*/ 8 w 10"/>
                <a:gd name="T5" fmla="*/ 33 h 75"/>
                <a:gd name="T6" fmla="*/ 6 w 10"/>
                <a:gd name="T7" fmla="*/ 16 h 75"/>
                <a:gd name="T8" fmla="*/ 6 w 10"/>
                <a:gd name="T9" fmla="*/ 0 h 75"/>
                <a:gd name="T10" fmla="*/ 2 w 10"/>
                <a:gd name="T11" fmla="*/ 0 h 75"/>
                <a:gd name="T12" fmla="*/ 0 w 10"/>
                <a:gd name="T13" fmla="*/ 2 h 75"/>
                <a:gd name="T14" fmla="*/ 2 w 10"/>
                <a:gd name="T15" fmla="*/ 19 h 75"/>
                <a:gd name="T16" fmla="*/ 4 w 10"/>
                <a:gd name="T17" fmla="*/ 35 h 75"/>
                <a:gd name="T18" fmla="*/ 4 w 10"/>
                <a:gd name="T19" fmla="*/ 54 h 75"/>
                <a:gd name="T20" fmla="*/ 4 w 10"/>
                <a:gd name="T21" fmla="*/ 71 h 75"/>
                <a:gd name="T22" fmla="*/ 4 w 10"/>
                <a:gd name="T23" fmla="*/ 73 h 75"/>
                <a:gd name="T24" fmla="*/ 4 w 10"/>
                <a:gd name="T25" fmla="*/ 75 h 75"/>
                <a:gd name="T26" fmla="*/ 6 w 10"/>
                <a:gd name="T27" fmla="*/ 71 h 75"/>
                <a:gd name="T28" fmla="*/ 10 w 10"/>
                <a:gd name="T29" fmla="*/ 67 h 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75"/>
                <a:gd name="T47" fmla="*/ 10 w 10"/>
                <a:gd name="T48" fmla="*/ 75 h 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75">
                  <a:moveTo>
                    <a:pt x="10" y="67"/>
                  </a:moveTo>
                  <a:lnTo>
                    <a:pt x="8" y="50"/>
                  </a:lnTo>
                  <a:lnTo>
                    <a:pt x="8" y="33"/>
                  </a:lnTo>
                  <a:lnTo>
                    <a:pt x="6" y="16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19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5"/>
                  </a:lnTo>
                  <a:lnTo>
                    <a:pt x="6" y="71"/>
                  </a:lnTo>
                  <a:lnTo>
                    <a:pt x="10" y="67"/>
                  </a:lnTo>
                  <a:close/>
                </a:path>
              </a:pathLst>
            </a:custGeom>
            <a:solidFill>
              <a:srgbClr val="0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5" name="Freeform 906"/>
            <p:cNvSpPr>
              <a:spLocks/>
            </p:cNvSpPr>
            <p:nvPr/>
          </p:nvSpPr>
          <p:spPr bwMode="auto">
            <a:xfrm>
              <a:off x="4984" y="2402"/>
              <a:ext cx="10" cy="77"/>
            </a:xfrm>
            <a:custGeom>
              <a:avLst/>
              <a:gdLst>
                <a:gd name="T0" fmla="*/ 10 w 10"/>
                <a:gd name="T1" fmla="*/ 71 h 77"/>
                <a:gd name="T2" fmla="*/ 8 w 10"/>
                <a:gd name="T3" fmla="*/ 52 h 77"/>
                <a:gd name="T4" fmla="*/ 8 w 10"/>
                <a:gd name="T5" fmla="*/ 35 h 77"/>
                <a:gd name="T6" fmla="*/ 6 w 10"/>
                <a:gd name="T7" fmla="*/ 19 h 77"/>
                <a:gd name="T8" fmla="*/ 4 w 10"/>
                <a:gd name="T9" fmla="*/ 0 h 77"/>
                <a:gd name="T10" fmla="*/ 2 w 10"/>
                <a:gd name="T11" fmla="*/ 2 h 77"/>
                <a:gd name="T12" fmla="*/ 0 w 10"/>
                <a:gd name="T13" fmla="*/ 2 h 77"/>
                <a:gd name="T14" fmla="*/ 2 w 10"/>
                <a:gd name="T15" fmla="*/ 19 h 77"/>
                <a:gd name="T16" fmla="*/ 4 w 10"/>
                <a:gd name="T17" fmla="*/ 37 h 77"/>
                <a:gd name="T18" fmla="*/ 4 w 10"/>
                <a:gd name="T19" fmla="*/ 54 h 77"/>
                <a:gd name="T20" fmla="*/ 4 w 10"/>
                <a:gd name="T21" fmla="*/ 71 h 77"/>
                <a:gd name="T22" fmla="*/ 4 w 10"/>
                <a:gd name="T23" fmla="*/ 75 h 77"/>
                <a:gd name="T24" fmla="*/ 4 w 10"/>
                <a:gd name="T25" fmla="*/ 77 h 77"/>
                <a:gd name="T26" fmla="*/ 6 w 10"/>
                <a:gd name="T27" fmla="*/ 75 h 77"/>
                <a:gd name="T28" fmla="*/ 10 w 10"/>
                <a:gd name="T29" fmla="*/ 71 h 7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77"/>
                <a:gd name="T47" fmla="*/ 10 w 10"/>
                <a:gd name="T48" fmla="*/ 77 h 7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77">
                  <a:moveTo>
                    <a:pt x="10" y="71"/>
                  </a:moveTo>
                  <a:lnTo>
                    <a:pt x="8" y="52"/>
                  </a:lnTo>
                  <a:lnTo>
                    <a:pt x="8" y="35"/>
                  </a:lnTo>
                  <a:lnTo>
                    <a:pt x="6" y="19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9"/>
                  </a:lnTo>
                  <a:lnTo>
                    <a:pt x="4" y="37"/>
                  </a:lnTo>
                  <a:lnTo>
                    <a:pt x="4" y="54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10" y="71"/>
                  </a:lnTo>
                  <a:close/>
                </a:path>
              </a:pathLst>
            </a:custGeom>
            <a:solidFill>
              <a:srgbClr val="0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6" name="Freeform 907"/>
            <p:cNvSpPr>
              <a:spLocks/>
            </p:cNvSpPr>
            <p:nvPr/>
          </p:nvSpPr>
          <p:spPr bwMode="auto">
            <a:xfrm>
              <a:off x="4982" y="2404"/>
              <a:ext cx="8" cy="80"/>
            </a:xfrm>
            <a:custGeom>
              <a:avLst/>
              <a:gdLst>
                <a:gd name="T0" fmla="*/ 8 w 8"/>
                <a:gd name="T1" fmla="*/ 69 h 80"/>
                <a:gd name="T2" fmla="*/ 8 w 8"/>
                <a:gd name="T3" fmla="*/ 52 h 80"/>
                <a:gd name="T4" fmla="*/ 8 w 8"/>
                <a:gd name="T5" fmla="*/ 33 h 80"/>
                <a:gd name="T6" fmla="*/ 6 w 8"/>
                <a:gd name="T7" fmla="*/ 17 h 80"/>
                <a:gd name="T8" fmla="*/ 4 w 8"/>
                <a:gd name="T9" fmla="*/ 0 h 80"/>
                <a:gd name="T10" fmla="*/ 2 w 8"/>
                <a:gd name="T11" fmla="*/ 0 h 80"/>
                <a:gd name="T12" fmla="*/ 0 w 8"/>
                <a:gd name="T13" fmla="*/ 0 h 80"/>
                <a:gd name="T14" fmla="*/ 2 w 8"/>
                <a:gd name="T15" fmla="*/ 17 h 80"/>
                <a:gd name="T16" fmla="*/ 2 w 8"/>
                <a:gd name="T17" fmla="*/ 35 h 80"/>
                <a:gd name="T18" fmla="*/ 4 w 8"/>
                <a:gd name="T19" fmla="*/ 52 h 80"/>
                <a:gd name="T20" fmla="*/ 4 w 8"/>
                <a:gd name="T21" fmla="*/ 69 h 80"/>
                <a:gd name="T22" fmla="*/ 4 w 8"/>
                <a:gd name="T23" fmla="*/ 75 h 80"/>
                <a:gd name="T24" fmla="*/ 4 w 8"/>
                <a:gd name="T25" fmla="*/ 80 h 80"/>
                <a:gd name="T26" fmla="*/ 6 w 8"/>
                <a:gd name="T27" fmla="*/ 75 h 80"/>
                <a:gd name="T28" fmla="*/ 8 w 8"/>
                <a:gd name="T29" fmla="*/ 73 h 80"/>
                <a:gd name="T30" fmla="*/ 8 w 8"/>
                <a:gd name="T31" fmla="*/ 71 h 80"/>
                <a:gd name="T32" fmla="*/ 8 w 8"/>
                <a:gd name="T33" fmla="*/ 69 h 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80"/>
                <a:gd name="T53" fmla="*/ 8 w 8"/>
                <a:gd name="T54" fmla="*/ 80 h 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80">
                  <a:moveTo>
                    <a:pt x="8" y="69"/>
                  </a:moveTo>
                  <a:lnTo>
                    <a:pt x="8" y="52"/>
                  </a:lnTo>
                  <a:lnTo>
                    <a:pt x="8" y="33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7"/>
                  </a:lnTo>
                  <a:lnTo>
                    <a:pt x="2" y="35"/>
                  </a:lnTo>
                  <a:lnTo>
                    <a:pt x="4" y="52"/>
                  </a:lnTo>
                  <a:lnTo>
                    <a:pt x="4" y="69"/>
                  </a:lnTo>
                  <a:lnTo>
                    <a:pt x="4" y="75"/>
                  </a:lnTo>
                  <a:lnTo>
                    <a:pt x="4" y="80"/>
                  </a:lnTo>
                  <a:lnTo>
                    <a:pt x="6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close/>
                </a:path>
              </a:pathLst>
            </a:custGeom>
            <a:solidFill>
              <a:srgbClr val="0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7" name="Freeform 908"/>
            <p:cNvSpPr>
              <a:spLocks/>
            </p:cNvSpPr>
            <p:nvPr/>
          </p:nvSpPr>
          <p:spPr bwMode="auto">
            <a:xfrm>
              <a:off x="4980" y="2404"/>
              <a:ext cx="8" cy="84"/>
            </a:xfrm>
            <a:custGeom>
              <a:avLst/>
              <a:gdLst>
                <a:gd name="T0" fmla="*/ 8 w 8"/>
                <a:gd name="T1" fmla="*/ 69 h 84"/>
                <a:gd name="T2" fmla="*/ 8 w 8"/>
                <a:gd name="T3" fmla="*/ 52 h 84"/>
                <a:gd name="T4" fmla="*/ 8 w 8"/>
                <a:gd name="T5" fmla="*/ 35 h 84"/>
                <a:gd name="T6" fmla="*/ 6 w 8"/>
                <a:gd name="T7" fmla="*/ 17 h 84"/>
                <a:gd name="T8" fmla="*/ 4 w 8"/>
                <a:gd name="T9" fmla="*/ 0 h 84"/>
                <a:gd name="T10" fmla="*/ 2 w 8"/>
                <a:gd name="T11" fmla="*/ 0 h 84"/>
                <a:gd name="T12" fmla="*/ 0 w 8"/>
                <a:gd name="T13" fmla="*/ 2 h 84"/>
                <a:gd name="T14" fmla="*/ 2 w 8"/>
                <a:gd name="T15" fmla="*/ 19 h 84"/>
                <a:gd name="T16" fmla="*/ 2 w 8"/>
                <a:gd name="T17" fmla="*/ 35 h 84"/>
                <a:gd name="T18" fmla="*/ 4 w 8"/>
                <a:gd name="T19" fmla="*/ 52 h 84"/>
                <a:gd name="T20" fmla="*/ 4 w 8"/>
                <a:gd name="T21" fmla="*/ 69 h 84"/>
                <a:gd name="T22" fmla="*/ 4 w 8"/>
                <a:gd name="T23" fmla="*/ 75 h 84"/>
                <a:gd name="T24" fmla="*/ 4 w 8"/>
                <a:gd name="T25" fmla="*/ 84 h 84"/>
                <a:gd name="T26" fmla="*/ 6 w 8"/>
                <a:gd name="T27" fmla="*/ 80 h 84"/>
                <a:gd name="T28" fmla="*/ 8 w 8"/>
                <a:gd name="T29" fmla="*/ 75 h 84"/>
                <a:gd name="T30" fmla="*/ 8 w 8"/>
                <a:gd name="T31" fmla="*/ 73 h 84"/>
                <a:gd name="T32" fmla="*/ 8 w 8"/>
                <a:gd name="T33" fmla="*/ 69 h 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84"/>
                <a:gd name="T53" fmla="*/ 8 w 8"/>
                <a:gd name="T54" fmla="*/ 84 h 8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84">
                  <a:moveTo>
                    <a:pt x="8" y="69"/>
                  </a:moveTo>
                  <a:lnTo>
                    <a:pt x="8" y="52"/>
                  </a:lnTo>
                  <a:lnTo>
                    <a:pt x="8" y="35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19"/>
                  </a:lnTo>
                  <a:lnTo>
                    <a:pt x="2" y="35"/>
                  </a:lnTo>
                  <a:lnTo>
                    <a:pt x="4" y="52"/>
                  </a:lnTo>
                  <a:lnTo>
                    <a:pt x="4" y="69"/>
                  </a:lnTo>
                  <a:lnTo>
                    <a:pt x="4" y="75"/>
                  </a:lnTo>
                  <a:lnTo>
                    <a:pt x="4" y="84"/>
                  </a:lnTo>
                  <a:lnTo>
                    <a:pt x="6" y="80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69"/>
                  </a:lnTo>
                  <a:close/>
                </a:path>
              </a:pathLst>
            </a:custGeom>
            <a:solidFill>
              <a:srgbClr val="0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8" name="Freeform 909"/>
            <p:cNvSpPr>
              <a:spLocks/>
            </p:cNvSpPr>
            <p:nvPr/>
          </p:nvSpPr>
          <p:spPr bwMode="auto">
            <a:xfrm>
              <a:off x="4978" y="2404"/>
              <a:ext cx="8" cy="86"/>
            </a:xfrm>
            <a:custGeom>
              <a:avLst/>
              <a:gdLst>
                <a:gd name="T0" fmla="*/ 8 w 8"/>
                <a:gd name="T1" fmla="*/ 69 h 86"/>
                <a:gd name="T2" fmla="*/ 8 w 8"/>
                <a:gd name="T3" fmla="*/ 52 h 86"/>
                <a:gd name="T4" fmla="*/ 6 w 8"/>
                <a:gd name="T5" fmla="*/ 35 h 86"/>
                <a:gd name="T6" fmla="*/ 6 w 8"/>
                <a:gd name="T7" fmla="*/ 17 h 86"/>
                <a:gd name="T8" fmla="*/ 4 w 8"/>
                <a:gd name="T9" fmla="*/ 0 h 86"/>
                <a:gd name="T10" fmla="*/ 2 w 8"/>
                <a:gd name="T11" fmla="*/ 2 h 86"/>
                <a:gd name="T12" fmla="*/ 0 w 8"/>
                <a:gd name="T13" fmla="*/ 2 h 86"/>
                <a:gd name="T14" fmla="*/ 2 w 8"/>
                <a:gd name="T15" fmla="*/ 19 h 86"/>
                <a:gd name="T16" fmla="*/ 2 w 8"/>
                <a:gd name="T17" fmla="*/ 35 h 86"/>
                <a:gd name="T18" fmla="*/ 4 w 8"/>
                <a:gd name="T19" fmla="*/ 52 h 86"/>
                <a:gd name="T20" fmla="*/ 4 w 8"/>
                <a:gd name="T21" fmla="*/ 69 h 86"/>
                <a:gd name="T22" fmla="*/ 4 w 8"/>
                <a:gd name="T23" fmla="*/ 78 h 86"/>
                <a:gd name="T24" fmla="*/ 4 w 8"/>
                <a:gd name="T25" fmla="*/ 86 h 86"/>
                <a:gd name="T26" fmla="*/ 6 w 8"/>
                <a:gd name="T27" fmla="*/ 84 h 86"/>
                <a:gd name="T28" fmla="*/ 8 w 8"/>
                <a:gd name="T29" fmla="*/ 80 h 86"/>
                <a:gd name="T30" fmla="*/ 8 w 8"/>
                <a:gd name="T31" fmla="*/ 75 h 86"/>
                <a:gd name="T32" fmla="*/ 8 w 8"/>
                <a:gd name="T33" fmla="*/ 69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86"/>
                <a:gd name="T53" fmla="*/ 8 w 8"/>
                <a:gd name="T54" fmla="*/ 86 h 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86">
                  <a:moveTo>
                    <a:pt x="8" y="69"/>
                  </a:moveTo>
                  <a:lnTo>
                    <a:pt x="8" y="52"/>
                  </a:lnTo>
                  <a:lnTo>
                    <a:pt x="6" y="35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9"/>
                  </a:lnTo>
                  <a:lnTo>
                    <a:pt x="2" y="35"/>
                  </a:lnTo>
                  <a:lnTo>
                    <a:pt x="4" y="52"/>
                  </a:lnTo>
                  <a:lnTo>
                    <a:pt x="4" y="69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6" y="84"/>
                  </a:lnTo>
                  <a:lnTo>
                    <a:pt x="8" y="80"/>
                  </a:lnTo>
                  <a:lnTo>
                    <a:pt x="8" y="75"/>
                  </a:lnTo>
                  <a:lnTo>
                    <a:pt x="8" y="69"/>
                  </a:lnTo>
                  <a:close/>
                </a:path>
              </a:pathLst>
            </a:custGeom>
            <a:solidFill>
              <a:srgbClr val="0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49" name="Freeform 910"/>
            <p:cNvSpPr>
              <a:spLocks/>
            </p:cNvSpPr>
            <p:nvPr/>
          </p:nvSpPr>
          <p:spPr bwMode="auto">
            <a:xfrm>
              <a:off x="4975" y="2406"/>
              <a:ext cx="9" cy="86"/>
            </a:xfrm>
            <a:custGeom>
              <a:avLst/>
              <a:gdLst>
                <a:gd name="T0" fmla="*/ 9 w 9"/>
                <a:gd name="T1" fmla="*/ 67 h 86"/>
                <a:gd name="T2" fmla="*/ 9 w 9"/>
                <a:gd name="T3" fmla="*/ 50 h 86"/>
                <a:gd name="T4" fmla="*/ 7 w 9"/>
                <a:gd name="T5" fmla="*/ 33 h 86"/>
                <a:gd name="T6" fmla="*/ 7 w 9"/>
                <a:gd name="T7" fmla="*/ 17 h 86"/>
                <a:gd name="T8" fmla="*/ 5 w 9"/>
                <a:gd name="T9" fmla="*/ 0 h 86"/>
                <a:gd name="T10" fmla="*/ 3 w 9"/>
                <a:gd name="T11" fmla="*/ 0 h 86"/>
                <a:gd name="T12" fmla="*/ 0 w 9"/>
                <a:gd name="T13" fmla="*/ 0 h 86"/>
                <a:gd name="T14" fmla="*/ 0 w 9"/>
                <a:gd name="T15" fmla="*/ 17 h 86"/>
                <a:gd name="T16" fmla="*/ 3 w 9"/>
                <a:gd name="T17" fmla="*/ 33 h 86"/>
                <a:gd name="T18" fmla="*/ 3 w 9"/>
                <a:gd name="T19" fmla="*/ 50 h 86"/>
                <a:gd name="T20" fmla="*/ 3 w 9"/>
                <a:gd name="T21" fmla="*/ 67 h 86"/>
                <a:gd name="T22" fmla="*/ 3 w 9"/>
                <a:gd name="T23" fmla="*/ 78 h 86"/>
                <a:gd name="T24" fmla="*/ 3 w 9"/>
                <a:gd name="T25" fmla="*/ 86 h 86"/>
                <a:gd name="T26" fmla="*/ 7 w 9"/>
                <a:gd name="T27" fmla="*/ 84 h 86"/>
                <a:gd name="T28" fmla="*/ 9 w 9"/>
                <a:gd name="T29" fmla="*/ 82 h 86"/>
                <a:gd name="T30" fmla="*/ 9 w 9"/>
                <a:gd name="T31" fmla="*/ 73 h 86"/>
                <a:gd name="T32" fmla="*/ 9 w 9"/>
                <a:gd name="T33" fmla="*/ 67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"/>
                <a:gd name="T52" fmla="*/ 0 h 86"/>
                <a:gd name="T53" fmla="*/ 9 w 9"/>
                <a:gd name="T54" fmla="*/ 86 h 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" h="86">
                  <a:moveTo>
                    <a:pt x="9" y="67"/>
                  </a:moveTo>
                  <a:lnTo>
                    <a:pt x="9" y="50"/>
                  </a:lnTo>
                  <a:lnTo>
                    <a:pt x="7" y="33"/>
                  </a:lnTo>
                  <a:lnTo>
                    <a:pt x="7" y="1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3" y="33"/>
                  </a:lnTo>
                  <a:lnTo>
                    <a:pt x="3" y="50"/>
                  </a:lnTo>
                  <a:lnTo>
                    <a:pt x="3" y="67"/>
                  </a:lnTo>
                  <a:lnTo>
                    <a:pt x="3" y="78"/>
                  </a:lnTo>
                  <a:lnTo>
                    <a:pt x="3" y="86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9" y="73"/>
                  </a:lnTo>
                  <a:lnTo>
                    <a:pt x="9" y="67"/>
                  </a:lnTo>
                  <a:close/>
                </a:path>
              </a:pathLst>
            </a:custGeom>
            <a:solidFill>
              <a:srgbClr val="0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0" name="Freeform 911"/>
            <p:cNvSpPr>
              <a:spLocks/>
            </p:cNvSpPr>
            <p:nvPr/>
          </p:nvSpPr>
          <p:spPr bwMode="auto">
            <a:xfrm>
              <a:off x="4971" y="2406"/>
              <a:ext cx="11" cy="90"/>
            </a:xfrm>
            <a:custGeom>
              <a:avLst/>
              <a:gdLst>
                <a:gd name="T0" fmla="*/ 11 w 11"/>
                <a:gd name="T1" fmla="*/ 67 h 90"/>
                <a:gd name="T2" fmla="*/ 11 w 11"/>
                <a:gd name="T3" fmla="*/ 50 h 90"/>
                <a:gd name="T4" fmla="*/ 9 w 11"/>
                <a:gd name="T5" fmla="*/ 33 h 90"/>
                <a:gd name="T6" fmla="*/ 9 w 11"/>
                <a:gd name="T7" fmla="*/ 17 h 90"/>
                <a:gd name="T8" fmla="*/ 7 w 11"/>
                <a:gd name="T9" fmla="*/ 0 h 90"/>
                <a:gd name="T10" fmla="*/ 4 w 11"/>
                <a:gd name="T11" fmla="*/ 0 h 90"/>
                <a:gd name="T12" fmla="*/ 0 w 11"/>
                <a:gd name="T13" fmla="*/ 2 h 90"/>
                <a:gd name="T14" fmla="*/ 2 w 11"/>
                <a:gd name="T15" fmla="*/ 19 h 90"/>
                <a:gd name="T16" fmla="*/ 4 w 11"/>
                <a:gd name="T17" fmla="*/ 33 h 90"/>
                <a:gd name="T18" fmla="*/ 4 w 11"/>
                <a:gd name="T19" fmla="*/ 50 h 90"/>
                <a:gd name="T20" fmla="*/ 4 w 11"/>
                <a:gd name="T21" fmla="*/ 67 h 90"/>
                <a:gd name="T22" fmla="*/ 4 w 11"/>
                <a:gd name="T23" fmla="*/ 80 h 90"/>
                <a:gd name="T24" fmla="*/ 4 w 11"/>
                <a:gd name="T25" fmla="*/ 90 h 90"/>
                <a:gd name="T26" fmla="*/ 7 w 11"/>
                <a:gd name="T27" fmla="*/ 86 h 90"/>
                <a:gd name="T28" fmla="*/ 11 w 11"/>
                <a:gd name="T29" fmla="*/ 84 h 90"/>
                <a:gd name="T30" fmla="*/ 11 w 11"/>
                <a:gd name="T31" fmla="*/ 76 h 90"/>
                <a:gd name="T32" fmla="*/ 11 w 11"/>
                <a:gd name="T33" fmla="*/ 67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90"/>
                <a:gd name="T53" fmla="*/ 11 w 11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90">
                  <a:moveTo>
                    <a:pt x="11" y="67"/>
                  </a:moveTo>
                  <a:lnTo>
                    <a:pt x="11" y="50"/>
                  </a:lnTo>
                  <a:lnTo>
                    <a:pt x="9" y="33"/>
                  </a:lnTo>
                  <a:lnTo>
                    <a:pt x="9" y="17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19"/>
                  </a:lnTo>
                  <a:lnTo>
                    <a:pt x="4" y="33"/>
                  </a:lnTo>
                  <a:lnTo>
                    <a:pt x="4" y="50"/>
                  </a:lnTo>
                  <a:lnTo>
                    <a:pt x="4" y="67"/>
                  </a:lnTo>
                  <a:lnTo>
                    <a:pt x="4" y="80"/>
                  </a:lnTo>
                  <a:lnTo>
                    <a:pt x="4" y="90"/>
                  </a:lnTo>
                  <a:lnTo>
                    <a:pt x="7" y="86"/>
                  </a:lnTo>
                  <a:lnTo>
                    <a:pt x="11" y="84"/>
                  </a:lnTo>
                  <a:lnTo>
                    <a:pt x="11" y="76"/>
                  </a:lnTo>
                  <a:lnTo>
                    <a:pt x="11" y="67"/>
                  </a:lnTo>
                  <a:close/>
                </a:path>
              </a:pathLst>
            </a:custGeom>
            <a:solidFill>
              <a:srgbClr val="0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1" name="Freeform 912"/>
            <p:cNvSpPr>
              <a:spLocks/>
            </p:cNvSpPr>
            <p:nvPr/>
          </p:nvSpPr>
          <p:spPr bwMode="auto">
            <a:xfrm>
              <a:off x="4969" y="2406"/>
              <a:ext cx="11" cy="92"/>
            </a:xfrm>
            <a:custGeom>
              <a:avLst/>
              <a:gdLst>
                <a:gd name="T0" fmla="*/ 11 w 11"/>
                <a:gd name="T1" fmla="*/ 67 h 92"/>
                <a:gd name="T2" fmla="*/ 9 w 11"/>
                <a:gd name="T3" fmla="*/ 50 h 92"/>
                <a:gd name="T4" fmla="*/ 9 w 11"/>
                <a:gd name="T5" fmla="*/ 33 h 92"/>
                <a:gd name="T6" fmla="*/ 6 w 11"/>
                <a:gd name="T7" fmla="*/ 17 h 92"/>
                <a:gd name="T8" fmla="*/ 6 w 11"/>
                <a:gd name="T9" fmla="*/ 0 h 92"/>
                <a:gd name="T10" fmla="*/ 2 w 11"/>
                <a:gd name="T11" fmla="*/ 2 h 92"/>
                <a:gd name="T12" fmla="*/ 0 w 11"/>
                <a:gd name="T13" fmla="*/ 2 h 92"/>
                <a:gd name="T14" fmla="*/ 2 w 11"/>
                <a:gd name="T15" fmla="*/ 19 h 92"/>
                <a:gd name="T16" fmla="*/ 4 w 11"/>
                <a:gd name="T17" fmla="*/ 36 h 92"/>
                <a:gd name="T18" fmla="*/ 4 w 11"/>
                <a:gd name="T19" fmla="*/ 50 h 92"/>
                <a:gd name="T20" fmla="*/ 4 w 11"/>
                <a:gd name="T21" fmla="*/ 67 h 92"/>
                <a:gd name="T22" fmla="*/ 4 w 11"/>
                <a:gd name="T23" fmla="*/ 80 h 92"/>
                <a:gd name="T24" fmla="*/ 4 w 11"/>
                <a:gd name="T25" fmla="*/ 92 h 92"/>
                <a:gd name="T26" fmla="*/ 6 w 11"/>
                <a:gd name="T27" fmla="*/ 90 h 92"/>
                <a:gd name="T28" fmla="*/ 9 w 11"/>
                <a:gd name="T29" fmla="*/ 86 h 92"/>
                <a:gd name="T30" fmla="*/ 9 w 11"/>
                <a:gd name="T31" fmla="*/ 78 h 92"/>
                <a:gd name="T32" fmla="*/ 11 w 11"/>
                <a:gd name="T33" fmla="*/ 6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92"/>
                <a:gd name="T53" fmla="*/ 11 w 11"/>
                <a:gd name="T54" fmla="*/ 92 h 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92">
                  <a:moveTo>
                    <a:pt x="11" y="67"/>
                  </a:moveTo>
                  <a:lnTo>
                    <a:pt x="9" y="50"/>
                  </a:lnTo>
                  <a:lnTo>
                    <a:pt x="9" y="33"/>
                  </a:lnTo>
                  <a:lnTo>
                    <a:pt x="6" y="17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9"/>
                  </a:lnTo>
                  <a:lnTo>
                    <a:pt x="4" y="36"/>
                  </a:lnTo>
                  <a:lnTo>
                    <a:pt x="4" y="50"/>
                  </a:lnTo>
                  <a:lnTo>
                    <a:pt x="4" y="67"/>
                  </a:lnTo>
                  <a:lnTo>
                    <a:pt x="4" y="80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9" y="86"/>
                  </a:lnTo>
                  <a:lnTo>
                    <a:pt x="9" y="78"/>
                  </a:lnTo>
                  <a:lnTo>
                    <a:pt x="11" y="67"/>
                  </a:lnTo>
                  <a:close/>
                </a:path>
              </a:pathLst>
            </a:custGeom>
            <a:solidFill>
              <a:srgbClr val="0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2" name="Freeform 913"/>
            <p:cNvSpPr>
              <a:spLocks/>
            </p:cNvSpPr>
            <p:nvPr/>
          </p:nvSpPr>
          <p:spPr bwMode="auto">
            <a:xfrm>
              <a:off x="4967" y="2408"/>
              <a:ext cx="8" cy="92"/>
            </a:xfrm>
            <a:custGeom>
              <a:avLst/>
              <a:gdLst>
                <a:gd name="T0" fmla="*/ 8 w 8"/>
                <a:gd name="T1" fmla="*/ 65 h 92"/>
                <a:gd name="T2" fmla="*/ 8 w 8"/>
                <a:gd name="T3" fmla="*/ 48 h 92"/>
                <a:gd name="T4" fmla="*/ 8 w 8"/>
                <a:gd name="T5" fmla="*/ 31 h 92"/>
                <a:gd name="T6" fmla="*/ 6 w 8"/>
                <a:gd name="T7" fmla="*/ 17 h 92"/>
                <a:gd name="T8" fmla="*/ 4 w 8"/>
                <a:gd name="T9" fmla="*/ 0 h 92"/>
                <a:gd name="T10" fmla="*/ 2 w 8"/>
                <a:gd name="T11" fmla="*/ 0 h 92"/>
                <a:gd name="T12" fmla="*/ 0 w 8"/>
                <a:gd name="T13" fmla="*/ 0 h 92"/>
                <a:gd name="T14" fmla="*/ 2 w 8"/>
                <a:gd name="T15" fmla="*/ 17 h 92"/>
                <a:gd name="T16" fmla="*/ 4 w 8"/>
                <a:gd name="T17" fmla="*/ 34 h 92"/>
                <a:gd name="T18" fmla="*/ 4 w 8"/>
                <a:gd name="T19" fmla="*/ 50 h 92"/>
                <a:gd name="T20" fmla="*/ 4 w 8"/>
                <a:gd name="T21" fmla="*/ 65 h 92"/>
                <a:gd name="T22" fmla="*/ 4 w 8"/>
                <a:gd name="T23" fmla="*/ 80 h 92"/>
                <a:gd name="T24" fmla="*/ 4 w 8"/>
                <a:gd name="T25" fmla="*/ 92 h 92"/>
                <a:gd name="T26" fmla="*/ 6 w 8"/>
                <a:gd name="T27" fmla="*/ 90 h 92"/>
                <a:gd name="T28" fmla="*/ 8 w 8"/>
                <a:gd name="T29" fmla="*/ 88 h 92"/>
                <a:gd name="T30" fmla="*/ 8 w 8"/>
                <a:gd name="T31" fmla="*/ 78 h 92"/>
                <a:gd name="T32" fmla="*/ 8 w 8"/>
                <a:gd name="T33" fmla="*/ 65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92"/>
                <a:gd name="T53" fmla="*/ 8 w 8"/>
                <a:gd name="T54" fmla="*/ 92 h 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92">
                  <a:moveTo>
                    <a:pt x="8" y="65"/>
                  </a:moveTo>
                  <a:lnTo>
                    <a:pt x="8" y="48"/>
                  </a:lnTo>
                  <a:lnTo>
                    <a:pt x="8" y="31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7"/>
                  </a:lnTo>
                  <a:lnTo>
                    <a:pt x="4" y="34"/>
                  </a:lnTo>
                  <a:lnTo>
                    <a:pt x="4" y="50"/>
                  </a:lnTo>
                  <a:lnTo>
                    <a:pt x="4" y="65"/>
                  </a:lnTo>
                  <a:lnTo>
                    <a:pt x="4" y="80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8" y="88"/>
                  </a:lnTo>
                  <a:lnTo>
                    <a:pt x="8" y="78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3" name="Freeform 914"/>
            <p:cNvSpPr>
              <a:spLocks/>
            </p:cNvSpPr>
            <p:nvPr/>
          </p:nvSpPr>
          <p:spPr bwMode="auto">
            <a:xfrm>
              <a:off x="4965" y="2408"/>
              <a:ext cx="8" cy="95"/>
            </a:xfrm>
            <a:custGeom>
              <a:avLst/>
              <a:gdLst>
                <a:gd name="T0" fmla="*/ 8 w 8"/>
                <a:gd name="T1" fmla="*/ 65 h 95"/>
                <a:gd name="T2" fmla="*/ 8 w 8"/>
                <a:gd name="T3" fmla="*/ 48 h 95"/>
                <a:gd name="T4" fmla="*/ 8 w 8"/>
                <a:gd name="T5" fmla="*/ 34 h 95"/>
                <a:gd name="T6" fmla="*/ 6 w 8"/>
                <a:gd name="T7" fmla="*/ 17 h 95"/>
                <a:gd name="T8" fmla="*/ 4 w 8"/>
                <a:gd name="T9" fmla="*/ 0 h 95"/>
                <a:gd name="T10" fmla="*/ 2 w 8"/>
                <a:gd name="T11" fmla="*/ 0 h 95"/>
                <a:gd name="T12" fmla="*/ 0 w 8"/>
                <a:gd name="T13" fmla="*/ 2 h 95"/>
                <a:gd name="T14" fmla="*/ 2 w 8"/>
                <a:gd name="T15" fmla="*/ 17 h 95"/>
                <a:gd name="T16" fmla="*/ 2 w 8"/>
                <a:gd name="T17" fmla="*/ 34 h 95"/>
                <a:gd name="T18" fmla="*/ 4 w 8"/>
                <a:gd name="T19" fmla="*/ 50 h 95"/>
                <a:gd name="T20" fmla="*/ 4 w 8"/>
                <a:gd name="T21" fmla="*/ 65 h 95"/>
                <a:gd name="T22" fmla="*/ 4 w 8"/>
                <a:gd name="T23" fmla="*/ 80 h 95"/>
                <a:gd name="T24" fmla="*/ 2 w 8"/>
                <a:gd name="T25" fmla="*/ 95 h 95"/>
                <a:gd name="T26" fmla="*/ 6 w 8"/>
                <a:gd name="T27" fmla="*/ 92 h 95"/>
                <a:gd name="T28" fmla="*/ 8 w 8"/>
                <a:gd name="T29" fmla="*/ 90 h 95"/>
                <a:gd name="T30" fmla="*/ 8 w 8"/>
                <a:gd name="T31" fmla="*/ 78 h 95"/>
                <a:gd name="T32" fmla="*/ 8 w 8"/>
                <a:gd name="T33" fmla="*/ 6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95"/>
                <a:gd name="T53" fmla="*/ 8 w 8"/>
                <a:gd name="T54" fmla="*/ 95 h 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95">
                  <a:moveTo>
                    <a:pt x="8" y="65"/>
                  </a:moveTo>
                  <a:lnTo>
                    <a:pt x="8" y="48"/>
                  </a:lnTo>
                  <a:lnTo>
                    <a:pt x="8" y="34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17"/>
                  </a:lnTo>
                  <a:lnTo>
                    <a:pt x="2" y="34"/>
                  </a:lnTo>
                  <a:lnTo>
                    <a:pt x="4" y="50"/>
                  </a:lnTo>
                  <a:lnTo>
                    <a:pt x="4" y="65"/>
                  </a:lnTo>
                  <a:lnTo>
                    <a:pt x="4" y="80"/>
                  </a:lnTo>
                  <a:lnTo>
                    <a:pt x="2" y="95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8" y="78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4" name="Freeform 915"/>
            <p:cNvSpPr>
              <a:spLocks/>
            </p:cNvSpPr>
            <p:nvPr/>
          </p:nvSpPr>
          <p:spPr bwMode="auto">
            <a:xfrm>
              <a:off x="4963" y="2408"/>
              <a:ext cx="8" cy="99"/>
            </a:xfrm>
            <a:custGeom>
              <a:avLst/>
              <a:gdLst>
                <a:gd name="T0" fmla="*/ 8 w 8"/>
                <a:gd name="T1" fmla="*/ 65 h 99"/>
                <a:gd name="T2" fmla="*/ 8 w 8"/>
                <a:gd name="T3" fmla="*/ 50 h 99"/>
                <a:gd name="T4" fmla="*/ 8 w 8"/>
                <a:gd name="T5" fmla="*/ 34 h 99"/>
                <a:gd name="T6" fmla="*/ 6 w 8"/>
                <a:gd name="T7" fmla="*/ 17 h 99"/>
                <a:gd name="T8" fmla="*/ 4 w 8"/>
                <a:gd name="T9" fmla="*/ 0 h 99"/>
                <a:gd name="T10" fmla="*/ 2 w 8"/>
                <a:gd name="T11" fmla="*/ 2 h 99"/>
                <a:gd name="T12" fmla="*/ 0 w 8"/>
                <a:gd name="T13" fmla="*/ 2 h 99"/>
                <a:gd name="T14" fmla="*/ 2 w 8"/>
                <a:gd name="T15" fmla="*/ 19 h 99"/>
                <a:gd name="T16" fmla="*/ 2 w 8"/>
                <a:gd name="T17" fmla="*/ 34 h 99"/>
                <a:gd name="T18" fmla="*/ 4 w 8"/>
                <a:gd name="T19" fmla="*/ 50 h 99"/>
                <a:gd name="T20" fmla="*/ 4 w 8"/>
                <a:gd name="T21" fmla="*/ 65 h 99"/>
                <a:gd name="T22" fmla="*/ 4 w 8"/>
                <a:gd name="T23" fmla="*/ 82 h 99"/>
                <a:gd name="T24" fmla="*/ 2 w 8"/>
                <a:gd name="T25" fmla="*/ 99 h 99"/>
                <a:gd name="T26" fmla="*/ 4 w 8"/>
                <a:gd name="T27" fmla="*/ 95 h 99"/>
                <a:gd name="T28" fmla="*/ 8 w 8"/>
                <a:gd name="T29" fmla="*/ 92 h 99"/>
                <a:gd name="T30" fmla="*/ 8 w 8"/>
                <a:gd name="T31" fmla="*/ 80 h 99"/>
                <a:gd name="T32" fmla="*/ 8 w 8"/>
                <a:gd name="T33" fmla="*/ 65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99"/>
                <a:gd name="T53" fmla="*/ 8 w 8"/>
                <a:gd name="T54" fmla="*/ 99 h 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99">
                  <a:moveTo>
                    <a:pt x="8" y="65"/>
                  </a:moveTo>
                  <a:lnTo>
                    <a:pt x="8" y="50"/>
                  </a:lnTo>
                  <a:lnTo>
                    <a:pt x="8" y="34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9"/>
                  </a:lnTo>
                  <a:lnTo>
                    <a:pt x="2" y="34"/>
                  </a:lnTo>
                  <a:lnTo>
                    <a:pt x="4" y="50"/>
                  </a:lnTo>
                  <a:lnTo>
                    <a:pt x="4" y="65"/>
                  </a:lnTo>
                  <a:lnTo>
                    <a:pt x="4" y="82"/>
                  </a:lnTo>
                  <a:lnTo>
                    <a:pt x="2" y="99"/>
                  </a:lnTo>
                  <a:lnTo>
                    <a:pt x="4" y="95"/>
                  </a:lnTo>
                  <a:lnTo>
                    <a:pt x="8" y="92"/>
                  </a:lnTo>
                  <a:lnTo>
                    <a:pt x="8" y="80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1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5" name="Freeform 916"/>
            <p:cNvSpPr>
              <a:spLocks/>
            </p:cNvSpPr>
            <p:nvPr/>
          </p:nvSpPr>
          <p:spPr bwMode="auto">
            <a:xfrm>
              <a:off x="4961" y="2410"/>
              <a:ext cx="8" cy="99"/>
            </a:xfrm>
            <a:custGeom>
              <a:avLst/>
              <a:gdLst>
                <a:gd name="T0" fmla="*/ 8 w 8"/>
                <a:gd name="T1" fmla="*/ 63 h 99"/>
                <a:gd name="T2" fmla="*/ 8 w 8"/>
                <a:gd name="T3" fmla="*/ 48 h 99"/>
                <a:gd name="T4" fmla="*/ 6 w 8"/>
                <a:gd name="T5" fmla="*/ 32 h 99"/>
                <a:gd name="T6" fmla="*/ 6 w 8"/>
                <a:gd name="T7" fmla="*/ 15 h 99"/>
                <a:gd name="T8" fmla="*/ 4 w 8"/>
                <a:gd name="T9" fmla="*/ 0 h 99"/>
                <a:gd name="T10" fmla="*/ 2 w 8"/>
                <a:gd name="T11" fmla="*/ 0 h 99"/>
                <a:gd name="T12" fmla="*/ 0 w 8"/>
                <a:gd name="T13" fmla="*/ 0 h 99"/>
                <a:gd name="T14" fmla="*/ 2 w 8"/>
                <a:gd name="T15" fmla="*/ 17 h 99"/>
                <a:gd name="T16" fmla="*/ 2 w 8"/>
                <a:gd name="T17" fmla="*/ 32 h 99"/>
                <a:gd name="T18" fmla="*/ 2 w 8"/>
                <a:gd name="T19" fmla="*/ 48 h 99"/>
                <a:gd name="T20" fmla="*/ 2 w 8"/>
                <a:gd name="T21" fmla="*/ 63 h 99"/>
                <a:gd name="T22" fmla="*/ 2 w 8"/>
                <a:gd name="T23" fmla="*/ 80 h 99"/>
                <a:gd name="T24" fmla="*/ 2 w 8"/>
                <a:gd name="T25" fmla="*/ 99 h 99"/>
                <a:gd name="T26" fmla="*/ 4 w 8"/>
                <a:gd name="T27" fmla="*/ 97 h 99"/>
                <a:gd name="T28" fmla="*/ 6 w 8"/>
                <a:gd name="T29" fmla="*/ 93 h 99"/>
                <a:gd name="T30" fmla="*/ 8 w 8"/>
                <a:gd name="T31" fmla="*/ 78 h 99"/>
                <a:gd name="T32" fmla="*/ 8 w 8"/>
                <a:gd name="T33" fmla="*/ 63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99"/>
                <a:gd name="T53" fmla="*/ 8 w 8"/>
                <a:gd name="T54" fmla="*/ 99 h 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99">
                  <a:moveTo>
                    <a:pt x="8" y="63"/>
                  </a:moveTo>
                  <a:lnTo>
                    <a:pt x="8" y="48"/>
                  </a:lnTo>
                  <a:lnTo>
                    <a:pt x="6" y="32"/>
                  </a:lnTo>
                  <a:lnTo>
                    <a:pt x="6" y="1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7"/>
                  </a:lnTo>
                  <a:lnTo>
                    <a:pt x="2" y="32"/>
                  </a:lnTo>
                  <a:lnTo>
                    <a:pt x="2" y="48"/>
                  </a:lnTo>
                  <a:lnTo>
                    <a:pt x="2" y="63"/>
                  </a:lnTo>
                  <a:lnTo>
                    <a:pt x="2" y="80"/>
                  </a:lnTo>
                  <a:lnTo>
                    <a:pt x="2" y="99"/>
                  </a:lnTo>
                  <a:lnTo>
                    <a:pt x="4" y="97"/>
                  </a:lnTo>
                  <a:lnTo>
                    <a:pt x="6" y="93"/>
                  </a:lnTo>
                  <a:lnTo>
                    <a:pt x="8" y="78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1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6" name="Freeform 917"/>
            <p:cNvSpPr>
              <a:spLocks/>
            </p:cNvSpPr>
            <p:nvPr/>
          </p:nvSpPr>
          <p:spPr bwMode="auto">
            <a:xfrm>
              <a:off x="4959" y="2410"/>
              <a:ext cx="8" cy="99"/>
            </a:xfrm>
            <a:custGeom>
              <a:avLst/>
              <a:gdLst>
                <a:gd name="T0" fmla="*/ 8 w 8"/>
                <a:gd name="T1" fmla="*/ 63 h 99"/>
                <a:gd name="T2" fmla="*/ 8 w 8"/>
                <a:gd name="T3" fmla="*/ 48 h 99"/>
                <a:gd name="T4" fmla="*/ 6 w 8"/>
                <a:gd name="T5" fmla="*/ 32 h 99"/>
                <a:gd name="T6" fmla="*/ 6 w 8"/>
                <a:gd name="T7" fmla="*/ 17 h 99"/>
                <a:gd name="T8" fmla="*/ 4 w 8"/>
                <a:gd name="T9" fmla="*/ 0 h 99"/>
                <a:gd name="T10" fmla="*/ 2 w 8"/>
                <a:gd name="T11" fmla="*/ 0 h 99"/>
                <a:gd name="T12" fmla="*/ 0 w 8"/>
                <a:gd name="T13" fmla="*/ 2 h 99"/>
                <a:gd name="T14" fmla="*/ 2 w 8"/>
                <a:gd name="T15" fmla="*/ 32 h 99"/>
                <a:gd name="T16" fmla="*/ 2 w 8"/>
                <a:gd name="T17" fmla="*/ 63 h 99"/>
                <a:gd name="T18" fmla="*/ 2 w 8"/>
                <a:gd name="T19" fmla="*/ 82 h 99"/>
                <a:gd name="T20" fmla="*/ 2 w 8"/>
                <a:gd name="T21" fmla="*/ 99 h 99"/>
                <a:gd name="T22" fmla="*/ 4 w 8"/>
                <a:gd name="T23" fmla="*/ 99 h 99"/>
                <a:gd name="T24" fmla="*/ 6 w 8"/>
                <a:gd name="T25" fmla="*/ 97 h 99"/>
                <a:gd name="T26" fmla="*/ 8 w 8"/>
                <a:gd name="T27" fmla="*/ 80 h 99"/>
                <a:gd name="T28" fmla="*/ 8 w 8"/>
                <a:gd name="T29" fmla="*/ 63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99"/>
                <a:gd name="T47" fmla="*/ 8 w 8"/>
                <a:gd name="T48" fmla="*/ 99 h 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99">
                  <a:moveTo>
                    <a:pt x="8" y="63"/>
                  </a:moveTo>
                  <a:lnTo>
                    <a:pt x="8" y="48"/>
                  </a:lnTo>
                  <a:lnTo>
                    <a:pt x="6" y="32"/>
                  </a:lnTo>
                  <a:lnTo>
                    <a:pt x="6" y="1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2"/>
                  </a:lnTo>
                  <a:lnTo>
                    <a:pt x="2" y="63"/>
                  </a:lnTo>
                  <a:lnTo>
                    <a:pt x="2" y="82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6" y="97"/>
                  </a:lnTo>
                  <a:lnTo>
                    <a:pt x="8" y="80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1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7" name="Freeform 918"/>
            <p:cNvSpPr>
              <a:spLocks/>
            </p:cNvSpPr>
            <p:nvPr/>
          </p:nvSpPr>
          <p:spPr bwMode="auto">
            <a:xfrm>
              <a:off x="4954" y="2410"/>
              <a:ext cx="9" cy="101"/>
            </a:xfrm>
            <a:custGeom>
              <a:avLst/>
              <a:gdLst>
                <a:gd name="T0" fmla="*/ 9 w 9"/>
                <a:gd name="T1" fmla="*/ 63 h 101"/>
                <a:gd name="T2" fmla="*/ 9 w 9"/>
                <a:gd name="T3" fmla="*/ 48 h 101"/>
                <a:gd name="T4" fmla="*/ 9 w 9"/>
                <a:gd name="T5" fmla="*/ 32 h 101"/>
                <a:gd name="T6" fmla="*/ 9 w 9"/>
                <a:gd name="T7" fmla="*/ 17 h 101"/>
                <a:gd name="T8" fmla="*/ 7 w 9"/>
                <a:gd name="T9" fmla="*/ 0 h 101"/>
                <a:gd name="T10" fmla="*/ 5 w 9"/>
                <a:gd name="T11" fmla="*/ 2 h 101"/>
                <a:gd name="T12" fmla="*/ 0 w 9"/>
                <a:gd name="T13" fmla="*/ 2 h 101"/>
                <a:gd name="T14" fmla="*/ 5 w 9"/>
                <a:gd name="T15" fmla="*/ 34 h 101"/>
                <a:gd name="T16" fmla="*/ 5 w 9"/>
                <a:gd name="T17" fmla="*/ 63 h 101"/>
                <a:gd name="T18" fmla="*/ 5 w 9"/>
                <a:gd name="T19" fmla="*/ 82 h 101"/>
                <a:gd name="T20" fmla="*/ 5 w 9"/>
                <a:gd name="T21" fmla="*/ 101 h 101"/>
                <a:gd name="T22" fmla="*/ 7 w 9"/>
                <a:gd name="T23" fmla="*/ 99 h 101"/>
                <a:gd name="T24" fmla="*/ 9 w 9"/>
                <a:gd name="T25" fmla="*/ 99 h 101"/>
                <a:gd name="T26" fmla="*/ 9 w 9"/>
                <a:gd name="T27" fmla="*/ 80 h 101"/>
                <a:gd name="T28" fmla="*/ 9 w 9"/>
                <a:gd name="T29" fmla="*/ 63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01"/>
                <a:gd name="T47" fmla="*/ 9 w 9"/>
                <a:gd name="T48" fmla="*/ 101 h 1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01">
                  <a:moveTo>
                    <a:pt x="9" y="63"/>
                  </a:moveTo>
                  <a:lnTo>
                    <a:pt x="9" y="48"/>
                  </a:lnTo>
                  <a:lnTo>
                    <a:pt x="9" y="32"/>
                  </a:lnTo>
                  <a:lnTo>
                    <a:pt x="9" y="17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5" y="34"/>
                  </a:lnTo>
                  <a:lnTo>
                    <a:pt x="5" y="63"/>
                  </a:lnTo>
                  <a:lnTo>
                    <a:pt x="5" y="82"/>
                  </a:lnTo>
                  <a:lnTo>
                    <a:pt x="5" y="101"/>
                  </a:lnTo>
                  <a:lnTo>
                    <a:pt x="7" y="99"/>
                  </a:lnTo>
                  <a:lnTo>
                    <a:pt x="9" y="99"/>
                  </a:lnTo>
                  <a:lnTo>
                    <a:pt x="9" y="80"/>
                  </a:lnTo>
                  <a:lnTo>
                    <a:pt x="9" y="63"/>
                  </a:lnTo>
                  <a:close/>
                </a:path>
              </a:pathLst>
            </a:custGeom>
            <a:solidFill>
              <a:srgbClr val="1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8" name="Freeform 919"/>
            <p:cNvSpPr>
              <a:spLocks/>
            </p:cNvSpPr>
            <p:nvPr/>
          </p:nvSpPr>
          <p:spPr bwMode="auto">
            <a:xfrm>
              <a:off x="4952" y="2412"/>
              <a:ext cx="9" cy="101"/>
            </a:xfrm>
            <a:custGeom>
              <a:avLst/>
              <a:gdLst>
                <a:gd name="T0" fmla="*/ 9 w 9"/>
                <a:gd name="T1" fmla="*/ 61 h 101"/>
                <a:gd name="T2" fmla="*/ 9 w 9"/>
                <a:gd name="T3" fmla="*/ 30 h 101"/>
                <a:gd name="T4" fmla="*/ 7 w 9"/>
                <a:gd name="T5" fmla="*/ 0 h 101"/>
                <a:gd name="T6" fmla="*/ 5 w 9"/>
                <a:gd name="T7" fmla="*/ 0 h 101"/>
                <a:gd name="T8" fmla="*/ 0 w 9"/>
                <a:gd name="T9" fmla="*/ 0 h 101"/>
                <a:gd name="T10" fmla="*/ 5 w 9"/>
                <a:gd name="T11" fmla="*/ 32 h 101"/>
                <a:gd name="T12" fmla="*/ 5 w 9"/>
                <a:gd name="T13" fmla="*/ 61 h 101"/>
                <a:gd name="T14" fmla="*/ 5 w 9"/>
                <a:gd name="T15" fmla="*/ 82 h 101"/>
                <a:gd name="T16" fmla="*/ 2 w 9"/>
                <a:gd name="T17" fmla="*/ 101 h 101"/>
                <a:gd name="T18" fmla="*/ 7 w 9"/>
                <a:gd name="T19" fmla="*/ 99 h 101"/>
                <a:gd name="T20" fmla="*/ 9 w 9"/>
                <a:gd name="T21" fmla="*/ 97 h 101"/>
                <a:gd name="T22" fmla="*/ 9 w 9"/>
                <a:gd name="T23" fmla="*/ 80 h 101"/>
                <a:gd name="T24" fmla="*/ 9 w 9"/>
                <a:gd name="T25" fmla="*/ 61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1"/>
                <a:gd name="T41" fmla="*/ 9 w 9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1">
                  <a:moveTo>
                    <a:pt x="9" y="61"/>
                  </a:moveTo>
                  <a:lnTo>
                    <a:pt x="9" y="3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32"/>
                  </a:lnTo>
                  <a:lnTo>
                    <a:pt x="5" y="61"/>
                  </a:lnTo>
                  <a:lnTo>
                    <a:pt x="5" y="82"/>
                  </a:lnTo>
                  <a:lnTo>
                    <a:pt x="2" y="101"/>
                  </a:lnTo>
                  <a:lnTo>
                    <a:pt x="7" y="99"/>
                  </a:lnTo>
                  <a:lnTo>
                    <a:pt x="9" y="97"/>
                  </a:lnTo>
                  <a:lnTo>
                    <a:pt x="9" y="80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1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59" name="Freeform 920"/>
            <p:cNvSpPr>
              <a:spLocks/>
            </p:cNvSpPr>
            <p:nvPr/>
          </p:nvSpPr>
          <p:spPr bwMode="auto">
            <a:xfrm>
              <a:off x="4950" y="2412"/>
              <a:ext cx="9" cy="103"/>
            </a:xfrm>
            <a:custGeom>
              <a:avLst/>
              <a:gdLst>
                <a:gd name="T0" fmla="*/ 9 w 9"/>
                <a:gd name="T1" fmla="*/ 61 h 103"/>
                <a:gd name="T2" fmla="*/ 9 w 9"/>
                <a:gd name="T3" fmla="*/ 32 h 103"/>
                <a:gd name="T4" fmla="*/ 4 w 9"/>
                <a:gd name="T5" fmla="*/ 0 h 103"/>
                <a:gd name="T6" fmla="*/ 2 w 9"/>
                <a:gd name="T7" fmla="*/ 0 h 103"/>
                <a:gd name="T8" fmla="*/ 0 w 9"/>
                <a:gd name="T9" fmla="*/ 0 h 103"/>
                <a:gd name="T10" fmla="*/ 2 w 9"/>
                <a:gd name="T11" fmla="*/ 32 h 103"/>
                <a:gd name="T12" fmla="*/ 4 w 9"/>
                <a:gd name="T13" fmla="*/ 61 h 103"/>
                <a:gd name="T14" fmla="*/ 4 w 9"/>
                <a:gd name="T15" fmla="*/ 82 h 103"/>
                <a:gd name="T16" fmla="*/ 2 w 9"/>
                <a:gd name="T17" fmla="*/ 103 h 103"/>
                <a:gd name="T18" fmla="*/ 4 w 9"/>
                <a:gd name="T19" fmla="*/ 101 h 103"/>
                <a:gd name="T20" fmla="*/ 9 w 9"/>
                <a:gd name="T21" fmla="*/ 99 h 103"/>
                <a:gd name="T22" fmla="*/ 9 w 9"/>
                <a:gd name="T23" fmla="*/ 80 h 103"/>
                <a:gd name="T24" fmla="*/ 9 w 9"/>
                <a:gd name="T25" fmla="*/ 61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3"/>
                <a:gd name="T41" fmla="*/ 9 w 9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3">
                  <a:moveTo>
                    <a:pt x="9" y="61"/>
                  </a:moveTo>
                  <a:lnTo>
                    <a:pt x="9" y="3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2"/>
                  </a:lnTo>
                  <a:lnTo>
                    <a:pt x="4" y="61"/>
                  </a:lnTo>
                  <a:lnTo>
                    <a:pt x="4" y="82"/>
                  </a:lnTo>
                  <a:lnTo>
                    <a:pt x="2" y="103"/>
                  </a:lnTo>
                  <a:lnTo>
                    <a:pt x="4" y="101"/>
                  </a:lnTo>
                  <a:lnTo>
                    <a:pt x="9" y="99"/>
                  </a:lnTo>
                  <a:lnTo>
                    <a:pt x="9" y="80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1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0" name="Freeform 921"/>
            <p:cNvSpPr>
              <a:spLocks/>
            </p:cNvSpPr>
            <p:nvPr/>
          </p:nvSpPr>
          <p:spPr bwMode="auto">
            <a:xfrm>
              <a:off x="4948" y="2412"/>
              <a:ext cx="9" cy="103"/>
            </a:xfrm>
            <a:custGeom>
              <a:avLst/>
              <a:gdLst>
                <a:gd name="T0" fmla="*/ 9 w 9"/>
                <a:gd name="T1" fmla="*/ 61 h 103"/>
                <a:gd name="T2" fmla="*/ 9 w 9"/>
                <a:gd name="T3" fmla="*/ 32 h 103"/>
                <a:gd name="T4" fmla="*/ 4 w 9"/>
                <a:gd name="T5" fmla="*/ 0 h 103"/>
                <a:gd name="T6" fmla="*/ 2 w 9"/>
                <a:gd name="T7" fmla="*/ 0 h 103"/>
                <a:gd name="T8" fmla="*/ 0 w 9"/>
                <a:gd name="T9" fmla="*/ 2 h 103"/>
                <a:gd name="T10" fmla="*/ 2 w 9"/>
                <a:gd name="T11" fmla="*/ 32 h 103"/>
                <a:gd name="T12" fmla="*/ 4 w 9"/>
                <a:gd name="T13" fmla="*/ 61 h 103"/>
                <a:gd name="T14" fmla="*/ 2 w 9"/>
                <a:gd name="T15" fmla="*/ 82 h 103"/>
                <a:gd name="T16" fmla="*/ 2 w 9"/>
                <a:gd name="T17" fmla="*/ 103 h 103"/>
                <a:gd name="T18" fmla="*/ 4 w 9"/>
                <a:gd name="T19" fmla="*/ 103 h 103"/>
                <a:gd name="T20" fmla="*/ 6 w 9"/>
                <a:gd name="T21" fmla="*/ 101 h 103"/>
                <a:gd name="T22" fmla="*/ 9 w 9"/>
                <a:gd name="T23" fmla="*/ 82 h 103"/>
                <a:gd name="T24" fmla="*/ 9 w 9"/>
                <a:gd name="T25" fmla="*/ 61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3"/>
                <a:gd name="T41" fmla="*/ 9 w 9"/>
                <a:gd name="T42" fmla="*/ 103 h 10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3">
                  <a:moveTo>
                    <a:pt x="9" y="61"/>
                  </a:moveTo>
                  <a:lnTo>
                    <a:pt x="9" y="3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2"/>
                  </a:lnTo>
                  <a:lnTo>
                    <a:pt x="4" y="61"/>
                  </a:lnTo>
                  <a:lnTo>
                    <a:pt x="2" y="82"/>
                  </a:lnTo>
                  <a:lnTo>
                    <a:pt x="2" y="103"/>
                  </a:lnTo>
                  <a:lnTo>
                    <a:pt x="4" y="103"/>
                  </a:lnTo>
                  <a:lnTo>
                    <a:pt x="6" y="101"/>
                  </a:lnTo>
                  <a:lnTo>
                    <a:pt x="9" y="82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1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1" name="Freeform 922"/>
            <p:cNvSpPr>
              <a:spLocks/>
            </p:cNvSpPr>
            <p:nvPr/>
          </p:nvSpPr>
          <p:spPr bwMode="auto">
            <a:xfrm>
              <a:off x="4946" y="2412"/>
              <a:ext cx="8" cy="105"/>
            </a:xfrm>
            <a:custGeom>
              <a:avLst/>
              <a:gdLst>
                <a:gd name="T0" fmla="*/ 8 w 8"/>
                <a:gd name="T1" fmla="*/ 61 h 105"/>
                <a:gd name="T2" fmla="*/ 6 w 8"/>
                <a:gd name="T3" fmla="*/ 32 h 105"/>
                <a:gd name="T4" fmla="*/ 4 w 8"/>
                <a:gd name="T5" fmla="*/ 0 h 105"/>
                <a:gd name="T6" fmla="*/ 2 w 8"/>
                <a:gd name="T7" fmla="*/ 2 h 105"/>
                <a:gd name="T8" fmla="*/ 0 w 8"/>
                <a:gd name="T9" fmla="*/ 2 h 105"/>
                <a:gd name="T10" fmla="*/ 2 w 8"/>
                <a:gd name="T11" fmla="*/ 32 h 105"/>
                <a:gd name="T12" fmla="*/ 2 w 8"/>
                <a:gd name="T13" fmla="*/ 61 h 105"/>
                <a:gd name="T14" fmla="*/ 2 w 8"/>
                <a:gd name="T15" fmla="*/ 84 h 105"/>
                <a:gd name="T16" fmla="*/ 2 w 8"/>
                <a:gd name="T17" fmla="*/ 105 h 105"/>
                <a:gd name="T18" fmla="*/ 2 w 8"/>
                <a:gd name="T19" fmla="*/ 105 h 105"/>
                <a:gd name="T20" fmla="*/ 4 w 8"/>
                <a:gd name="T21" fmla="*/ 103 h 105"/>
                <a:gd name="T22" fmla="*/ 4 w 8"/>
                <a:gd name="T23" fmla="*/ 103 h 105"/>
                <a:gd name="T24" fmla="*/ 6 w 8"/>
                <a:gd name="T25" fmla="*/ 103 h 105"/>
                <a:gd name="T26" fmla="*/ 8 w 8"/>
                <a:gd name="T27" fmla="*/ 82 h 105"/>
                <a:gd name="T28" fmla="*/ 8 w 8"/>
                <a:gd name="T29" fmla="*/ 61 h 1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5"/>
                <a:gd name="T47" fmla="*/ 8 w 8"/>
                <a:gd name="T48" fmla="*/ 105 h 10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5">
                  <a:moveTo>
                    <a:pt x="8" y="61"/>
                  </a:moveTo>
                  <a:lnTo>
                    <a:pt x="6" y="3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32"/>
                  </a:lnTo>
                  <a:lnTo>
                    <a:pt x="2" y="61"/>
                  </a:lnTo>
                  <a:lnTo>
                    <a:pt x="2" y="84"/>
                  </a:lnTo>
                  <a:lnTo>
                    <a:pt x="2" y="105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82"/>
                  </a:lnTo>
                  <a:lnTo>
                    <a:pt x="8" y="61"/>
                  </a:lnTo>
                  <a:close/>
                </a:path>
              </a:pathLst>
            </a:custGeom>
            <a:solidFill>
              <a:srgbClr val="1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2" name="Freeform 923"/>
            <p:cNvSpPr>
              <a:spLocks/>
            </p:cNvSpPr>
            <p:nvPr/>
          </p:nvSpPr>
          <p:spPr bwMode="auto">
            <a:xfrm>
              <a:off x="4944" y="2414"/>
              <a:ext cx="8" cy="103"/>
            </a:xfrm>
            <a:custGeom>
              <a:avLst/>
              <a:gdLst>
                <a:gd name="T0" fmla="*/ 8 w 8"/>
                <a:gd name="T1" fmla="*/ 59 h 103"/>
                <a:gd name="T2" fmla="*/ 6 w 8"/>
                <a:gd name="T3" fmla="*/ 30 h 103"/>
                <a:gd name="T4" fmla="*/ 4 w 8"/>
                <a:gd name="T5" fmla="*/ 0 h 103"/>
                <a:gd name="T6" fmla="*/ 2 w 8"/>
                <a:gd name="T7" fmla="*/ 0 h 103"/>
                <a:gd name="T8" fmla="*/ 0 w 8"/>
                <a:gd name="T9" fmla="*/ 0 h 103"/>
                <a:gd name="T10" fmla="*/ 2 w 8"/>
                <a:gd name="T11" fmla="*/ 30 h 103"/>
                <a:gd name="T12" fmla="*/ 2 w 8"/>
                <a:gd name="T13" fmla="*/ 59 h 103"/>
                <a:gd name="T14" fmla="*/ 2 w 8"/>
                <a:gd name="T15" fmla="*/ 82 h 103"/>
                <a:gd name="T16" fmla="*/ 0 w 8"/>
                <a:gd name="T17" fmla="*/ 103 h 103"/>
                <a:gd name="T18" fmla="*/ 4 w 8"/>
                <a:gd name="T19" fmla="*/ 103 h 103"/>
                <a:gd name="T20" fmla="*/ 6 w 8"/>
                <a:gd name="T21" fmla="*/ 101 h 103"/>
                <a:gd name="T22" fmla="*/ 6 w 8"/>
                <a:gd name="T23" fmla="*/ 101 h 103"/>
                <a:gd name="T24" fmla="*/ 6 w 8"/>
                <a:gd name="T25" fmla="*/ 80 h 103"/>
                <a:gd name="T26" fmla="*/ 8 w 8"/>
                <a:gd name="T27" fmla="*/ 59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103"/>
                <a:gd name="T44" fmla="*/ 8 w 8"/>
                <a:gd name="T45" fmla="*/ 103 h 10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103">
                  <a:moveTo>
                    <a:pt x="8" y="59"/>
                  </a:moveTo>
                  <a:lnTo>
                    <a:pt x="6" y="3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0"/>
                  </a:lnTo>
                  <a:lnTo>
                    <a:pt x="2" y="59"/>
                  </a:lnTo>
                  <a:lnTo>
                    <a:pt x="2" y="82"/>
                  </a:lnTo>
                  <a:lnTo>
                    <a:pt x="0" y="103"/>
                  </a:lnTo>
                  <a:lnTo>
                    <a:pt x="4" y="103"/>
                  </a:lnTo>
                  <a:lnTo>
                    <a:pt x="6" y="101"/>
                  </a:lnTo>
                  <a:lnTo>
                    <a:pt x="6" y="80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1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3" name="Freeform 924"/>
            <p:cNvSpPr>
              <a:spLocks/>
            </p:cNvSpPr>
            <p:nvPr/>
          </p:nvSpPr>
          <p:spPr bwMode="auto">
            <a:xfrm>
              <a:off x="4942" y="2414"/>
              <a:ext cx="6" cy="105"/>
            </a:xfrm>
            <a:custGeom>
              <a:avLst/>
              <a:gdLst>
                <a:gd name="T0" fmla="*/ 6 w 6"/>
                <a:gd name="T1" fmla="*/ 59 h 105"/>
                <a:gd name="T2" fmla="*/ 6 w 6"/>
                <a:gd name="T3" fmla="*/ 30 h 105"/>
                <a:gd name="T4" fmla="*/ 4 w 6"/>
                <a:gd name="T5" fmla="*/ 0 h 105"/>
                <a:gd name="T6" fmla="*/ 2 w 6"/>
                <a:gd name="T7" fmla="*/ 0 h 105"/>
                <a:gd name="T8" fmla="*/ 0 w 6"/>
                <a:gd name="T9" fmla="*/ 0 h 105"/>
                <a:gd name="T10" fmla="*/ 2 w 6"/>
                <a:gd name="T11" fmla="*/ 30 h 105"/>
                <a:gd name="T12" fmla="*/ 2 w 6"/>
                <a:gd name="T13" fmla="*/ 59 h 105"/>
                <a:gd name="T14" fmla="*/ 2 w 6"/>
                <a:gd name="T15" fmla="*/ 82 h 105"/>
                <a:gd name="T16" fmla="*/ 0 w 6"/>
                <a:gd name="T17" fmla="*/ 105 h 105"/>
                <a:gd name="T18" fmla="*/ 2 w 6"/>
                <a:gd name="T19" fmla="*/ 103 h 105"/>
                <a:gd name="T20" fmla="*/ 6 w 6"/>
                <a:gd name="T21" fmla="*/ 103 h 105"/>
                <a:gd name="T22" fmla="*/ 6 w 6"/>
                <a:gd name="T23" fmla="*/ 82 h 105"/>
                <a:gd name="T24" fmla="*/ 6 w 6"/>
                <a:gd name="T25" fmla="*/ 59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05"/>
                <a:gd name="T41" fmla="*/ 6 w 6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05">
                  <a:moveTo>
                    <a:pt x="6" y="59"/>
                  </a:moveTo>
                  <a:lnTo>
                    <a:pt x="6" y="3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0"/>
                  </a:lnTo>
                  <a:lnTo>
                    <a:pt x="2" y="59"/>
                  </a:lnTo>
                  <a:lnTo>
                    <a:pt x="2" y="82"/>
                  </a:lnTo>
                  <a:lnTo>
                    <a:pt x="0" y="105"/>
                  </a:lnTo>
                  <a:lnTo>
                    <a:pt x="2" y="103"/>
                  </a:lnTo>
                  <a:lnTo>
                    <a:pt x="6" y="103"/>
                  </a:lnTo>
                  <a:lnTo>
                    <a:pt x="6" y="82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1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4" name="Freeform 925"/>
            <p:cNvSpPr>
              <a:spLocks/>
            </p:cNvSpPr>
            <p:nvPr/>
          </p:nvSpPr>
          <p:spPr bwMode="auto">
            <a:xfrm>
              <a:off x="4938" y="2414"/>
              <a:ext cx="8" cy="105"/>
            </a:xfrm>
            <a:custGeom>
              <a:avLst/>
              <a:gdLst>
                <a:gd name="T0" fmla="*/ 8 w 8"/>
                <a:gd name="T1" fmla="*/ 59 h 105"/>
                <a:gd name="T2" fmla="*/ 8 w 8"/>
                <a:gd name="T3" fmla="*/ 30 h 105"/>
                <a:gd name="T4" fmla="*/ 6 w 8"/>
                <a:gd name="T5" fmla="*/ 0 h 105"/>
                <a:gd name="T6" fmla="*/ 4 w 8"/>
                <a:gd name="T7" fmla="*/ 0 h 105"/>
                <a:gd name="T8" fmla="*/ 0 w 8"/>
                <a:gd name="T9" fmla="*/ 2 h 105"/>
                <a:gd name="T10" fmla="*/ 4 w 8"/>
                <a:gd name="T11" fmla="*/ 30 h 105"/>
                <a:gd name="T12" fmla="*/ 4 w 8"/>
                <a:gd name="T13" fmla="*/ 59 h 105"/>
                <a:gd name="T14" fmla="*/ 4 w 8"/>
                <a:gd name="T15" fmla="*/ 82 h 105"/>
                <a:gd name="T16" fmla="*/ 2 w 8"/>
                <a:gd name="T17" fmla="*/ 105 h 105"/>
                <a:gd name="T18" fmla="*/ 4 w 8"/>
                <a:gd name="T19" fmla="*/ 105 h 105"/>
                <a:gd name="T20" fmla="*/ 6 w 8"/>
                <a:gd name="T21" fmla="*/ 103 h 105"/>
                <a:gd name="T22" fmla="*/ 8 w 8"/>
                <a:gd name="T23" fmla="*/ 82 h 105"/>
                <a:gd name="T24" fmla="*/ 8 w 8"/>
                <a:gd name="T25" fmla="*/ 59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5"/>
                <a:gd name="T41" fmla="*/ 8 w 8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5">
                  <a:moveTo>
                    <a:pt x="8" y="59"/>
                  </a:moveTo>
                  <a:lnTo>
                    <a:pt x="8" y="3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4" y="30"/>
                  </a:lnTo>
                  <a:lnTo>
                    <a:pt x="4" y="59"/>
                  </a:lnTo>
                  <a:lnTo>
                    <a:pt x="4" y="82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3"/>
                  </a:lnTo>
                  <a:lnTo>
                    <a:pt x="8" y="82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1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5" name="Freeform 926"/>
            <p:cNvSpPr>
              <a:spLocks/>
            </p:cNvSpPr>
            <p:nvPr/>
          </p:nvSpPr>
          <p:spPr bwMode="auto">
            <a:xfrm>
              <a:off x="4936" y="2414"/>
              <a:ext cx="8" cy="107"/>
            </a:xfrm>
            <a:custGeom>
              <a:avLst/>
              <a:gdLst>
                <a:gd name="T0" fmla="*/ 8 w 8"/>
                <a:gd name="T1" fmla="*/ 59 h 107"/>
                <a:gd name="T2" fmla="*/ 8 w 8"/>
                <a:gd name="T3" fmla="*/ 30 h 107"/>
                <a:gd name="T4" fmla="*/ 6 w 8"/>
                <a:gd name="T5" fmla="*/ 0 h 107"/>
                <a:gd name="T6" fmla="*/ 2 w 8"/>
                <a:gd name="T7" fmla="*/ 2 h 107"/>
                <a:gd name="T8" fmla="*/ 0 w 8"/>
                <a:gd name="T9" fmla="*/ 2 h 107"/>
                <a:gd name="T10" fmla="*/ 2 w 8"/>
                <a:gd name="T11" fmla="*/ 30 h 107"/>
                <a:gd name="T12" fmla="*/ 4 w 8"/>
                <a:gd name="T13" fmla="*/ 59 h 107"/>
                <a:gd name="T14" fmla="*/ 4 w 8"/>
                <a:gd name="T15" fmla="*/ 84 h 107"/>
                <a:gd name="T16" fmla="*/ 2 w 8"/>
                <a:gd name="T17" fmla="*/ 107 h 107"/>
                <a:gd name="T18" fmla="*/ 4 w 8"/>
                <a:gd name="T19" fmla="*/ 105 h 107"/>
                <a:gd name="T20" fmla="*/ 6 w 8"/>
                <a:gd name="T21" fmla="*/ 105 h 107"/>
                <a:gd name="T22" fmla="*/ 8 w 8"/>
                <a:gd name="T23" fmla="*/ 82 h 107"/>
                <a:gd name="T24" fmla="*/ 8 w 8"/>
                <a:gd name="T25" fmla="*/ 59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7"/>
                <a:gd name="T41" fmla="*/ 8 w 8"/>
                <a:gd name="T42" fmla="*/ 107 h 1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7">
                  <a:moveTo>
                    <a:pt x="8" y="59"/>
                  </a:moveTo>
                  <a:lnTo>
                    <a:pt x="8" y="3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30"/>
                  </a:lnTo>
                  <a:lnTo>
                    <a:pt x="4" y="59"/>
                  </a:lnTo>
                  <a:lnTo>
                    <a:pt x="4" y="84"/>
                  </a:lnTo>
                  <a:lnTo>
                    <a:pt x="2" y="107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82"/>
                  </a:lnTo>
                  <a:lnTo>
                    <a:pt x="8" y="59"/>
                  </a:lnTo>
                  <a:close/>
                </a:path>
              </a:pathLst>
            </a:custGeom>
            <a:solidFill>
              <a:srgbClr val="1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6" name="Freeform 927"/>
            <p:cNvSpPr>
              <a:spLocks/>
            </p:cNvSpPr>
            <p:nvPr/>
          </p:nvSpPr>
          <p:spPr bwMode="auto">
            <a:xfrm>
              <a:off x="4933" y="2416"/>
              <a:ext cx="9" cy="105"/>
            </a:xfrm>
            <a:custGeom>
              <a:avLst/>
              <a:gdLst>
                <a:gd name="T0" fmla="*/ 9 w 9"/>
                <a:gd name="T1" fmla="*/ 57 h 105"/>
                <a:gd name="T2" fmla="*/ 9 w 9"/>
                <a:gd name="T3" fmla="*/ 28 h 105"/>
                <a:gd name="T4" fmla="*/ 5 w 9"/>
                <a:gd name="T5" fmla="*/ 0 h 105"/>
                <a:gd name="T6" fmla="*/ 3 w 9"/>
                <a:gd name="T7" fmla="*/ 0 h 105"/>
                <a:gd name="T8" fmla="*/ 0 w 9"/>
                <a:gd name="T9" fmla="*/ 0 h 105"/>
                <a:gd name="T10" fmla="*/ 3 w 9"/>
                <a:gd name="T11" fmla="*/ 30 h 105"/>
                <a:gd name="T12" fmla="*/ 5 w 9"/>
                <a:gd name="T13" fmla="*/ 57 h 105"/>
                <a:gd name="T14" fmla="*/ 3 w 9"/>
                <a:gd name="T15" fmla="*/ 82 h 105"/>
                <a:gd name="T16" fmla="*/ 3 w 9"/>
                <a:gd name="T17" fmla="*/ 105 h 105"/>
                <a:gd name="T18" fmla="*/ 5 w 9"/>
                <a:gd name="T19" fmla="*/ 105 h 105"/>
                <a:gd name="T20" fmla="*/ 7 w 9"/>
                <a:gd name="T21" fmla="*/ 103 h 105"/>
                <a:gd name="T22" fmla="*/ 9 w 9"/>
                <a:gd name="T23" fmla="*/ 80 h 105"/>
                <a:gd name="T24" fmla="*/ 9 w 9"/>
                <a:gd name="T25" fmla="*/ 5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5"/>
                <a:gd name="T41" fmla="*/ 9 w 9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5">
                  <a:moveTo>
                    <a:pt x="9" y="57"/>
                  </a:moveTo>
                  <a:lnTo>
                    <a:pt x="9" y="28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30"/>
                  </a:lnTo>
                  <a:lnTo>
                    <a:pt x="5" y="57"/>
                  </a:lnTo>
                  <a:lnTo>
                    <a:pt x="3" y="82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3"/>
                  </a:lnTo>
                  <a:lnTo>
                    <a:pt x="9" y="80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1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7" name="Freeform 928"/>
            <p:cNvSpPr>
              <a:spLocks/>
            </p:cNvSpPr>
            <p:nvPr/>
          </p:nvSpPr>
          <p:spPr bwMode="auto">
            <a:xfrm>
              <a:off x="4931" y="2416"/>
              <a:ext cx="9" cy="105"/>
            </a:xfrm>
            <a:custGeom>
              <a:avLst/>
              <a:gdLst>
                <a:gd name="T0" fmla="*/ 9 w 9"/>
                <a:gd name="T1" fmla="*/ 57 h 105"/>
                <a:gd name="T2" fmla="*/ 7 w 9"/>
                <a:gd name="T3" fmla="*/ 28 h 105"/>
                <a:gd name="T4" fmla="*/ 5 w 9"/>
                <a:gd name="T5" fmla="*/ 0 h 105"/>
                <a:gd name="T6" fmla="*/ 2 w 9"/>
                <a:gd name="T7" fmla="*/ 0 h 105"/>
                <a:gd name="T8" fmla="*/ 0 w 9"/>
                <a:gd name="T9" fmla="*/ 0 h 105"/>
                <a:gd name="T10" fmla="*/ 2 w 9"/>
                <a:gd name="T11" fmla="*/ 30 h 105"/>
                <a:gd name="T12" fmla="*/ 2 w 9"/>
                <a:gd name="T13" fmla="*/ 57 h 105"/>
                <a:gd name="T14" fmla="*/ 2 w 9"/>
                <a:gd name="T15" fmla="*/ 82 h 105"/>
                <a:gd name="T16" fmla="*/ 0 w 9"/>
                <a:gd name="T17" fmla="*/ 105 h 105"/>
                <a:gd name="T18" fmla="*/ 5 w 9"/>
                <a:gd name="T19" fmla="*/ 105 h 105"/>
                <a:gd name="T20" fmla="*/ 7 w 9"/>
                <a:gd name="T21" fmla="*/ 105 h 105"/>
                <a:gd name="T22" fmla="*/ 9 w 9"/>
                <a:gd name="T23" fmla="*/ 82 h 105"/>
                <a:gd name="T24" fmla="*/ 9 w 9"/>
                <a:gd name="T25" fmla="*/ 5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5"/>
                <a:gd name="T41" fmla="*/ 9 w 9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5">
                  <a:moveTo>
                    <a:pt x="9" y="57"/>
                  </a:moveTo>
                  <a:lnTo>
                    <a:pt x="7" y="28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0"/>
                  </a:lnTo>
                  <a:lnTo>
                    <a:pt x="2" y="57"/>
                  </a:lnTo>
                  <a:lnTo>
                    <a:pt x="2" y="82"/>
                  </a:lnTo>
                  <a:lnTo>
                    <a:pt x="0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8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1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8" name="Freeform 929"/>
            <p:cNvSpPr>
              <a:spLocks/>
            </p:cNvSpPr>
            <p:nvPr/>
          </p:nvSpPr>
          <p:spPr bwMode="auto">
            <a:xfrm>
              <a:off x="4929" y="2416"/>
              <a:ext cx="9" cy="108"/>
            </a:xfrm>
            <a:custGeom>
              <a:avLst/>
              <a:gdLst>
                <a:gd name="T0" fmla="*/ 9 w 9"/>
                <a:gd name="T1" fmla="*/ 57 h 108"/>
                <a:gd name="T2" fmla="*/ 7 w 9"/>
                <a:gd name="T3" fmla="*/ 30 h 108"/>
                <a:gd name="T4" fmla="*/ 4 w 9"/>
                <a:gd name="T5" fmla="*/ 0 h 108"/>
                <a:gd name="T6" fmla="*/ 2 w 9"/>
                <a:gd name="T7" fmla="*/ 0 h 108"/>
                <a:gd name="T8" fmla="*/ 0 w 9"/>
                <a:gd name="T9" fmla="*/ 0 h 108"/>
                <a:gd name="T10" fmla="*/ 2 w 9"/>
                <a:gd name="T11" fmla="*/ 30 h 108"/>
                <a:gd name="T12" fmla="*/ 2 w 9"/>
                <a:gd name="T13" fmla="*/ 57 h 108"/>
                <a:gd name="T14" fmla="*/ 2 w 9"/>
                <a:gd name="T15" fmla="*/ 82 h 108"/>
                <a:gd name="T16" fmla="*/ 0 w 9"/>
                <a:gd name="T17" fmla="*/ 108 h 108"/>
                <a:gd name="T18" fmla="*/ 2 w 9"/>
                <a:gd name="T19" fmla="*/ 105 h 108"/>
                <a:gd name="T20" fmla="*/ 7 w 9"/>
                <a:gd name="T21" fmla="*/ 105 h 108"/>
                <a:gd name="T22" fmla="*/ 7 w 9"/>
                <a:gd name="T23" fmla="*/ 82 h 108"/>
                <a:gd name="T24" fmla="*/ 9 w 9"/>
                <a:gd name="T25" fmla="*/ 57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8"/>
                <a:gd name="T41" fmla="*/ 9 w 9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8">
                  <a:moveTo>
                    <a:pt x="9" y="57"/>
                  </a:moveTo>
                  <a:lnTo>
                    <a:pt x="7" y="3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0"/>
                  </a:lnTo>
                  <a:lnTo>
                    <a:pt x="2" y="57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7" y="82"/>
                  </a:lnTo>
                  <a:lnTo>
                    <a:pt x="9" y="57"/>
                  </a:lnTo>
                  <a:close/>
                </a:path>
              </a:pathLst>
            </a:custGeom>
            <a:solidFill>
              <a:srgbClr val="1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69" name="Freeform 930"/>
            <p:cNvSpPr>
              <a:spLocks/>
            </p:cNvSpPr>
            <p:nvPr/>
          </p:nvSpPr>
          <p:spPr bwMode="auto">
            <a:xfrm>
              <a:off x="4927" y="2416"/>
              <a:ext cx="6" cy="108"/>
            </a:xfrm>
            <a:custGeom>
              <a:avLst/>
              <a:gdLst>
                <a:gd name="T0" fmla="*/ 6 w 6"/>
                <a:gd name="T1" fmla="*/ 57 h 108"/>
                <a:gd name="T2" fmla="*/ 6 w 6"/>
                <a:gd name="T3" fmla="*/ 30 h 108"/>
                <a:gd name="T4" fmla="*/ 4 w 6"/>
                <a:gd name="T5" fmla="*/ 0 h 108"/>
                <a:gd name="T6" fmla="*/ 2 w 6"/>
                <a:gd name="T7" fmla="*/ 0 h 108"/>
                <a:gd name="T8" fmla="*/ 0 w 6"/>
                <a:gd name="T9" fmla="*/ 2 h 108"/>
                <a:gd name="T10" fmla="*/ 2 w 6"/>
                <a:gd name="T11" fmla="*/ 30 h 108"/>
                <a:gd name="T12" fmla="*/ 2 w 6"/>
                <a:gd name="T13" fmla="*/ 57 h 108"/>
                <a:gd name="T14" fmla="*/ 2 w 6"/>
                <a:gd name="T15" fmla="*/ 82 h 108"/>
                <a:gd name="T16" fmla="*/ 0 w 6"/>
                <a:gd name="T17" fmla="*/ 108 h 108"/>
                <a:gd name="T18" fmla="*/ 2 w 6"/>
                <a:gd name="T19" fmla="*/ 108 h 108"/>
                <a:gd name="T20" fmla="*/ 4 w 6"/>
                <a:gd name="T21" fmla="*/ 105 h 108"/>
                <a:gd name="T22" fmla="*/ 6 w 6"/>
                <a:gd name="T23" fmla="*/ 82 h 108"/>
                <a:gd name="T24" fmla="*/ 6 w 6"/>
                <a:gd name="T25" fmla="*/ 57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08"/>
                <a:gd name="T41" fmla="*/ 6 w 6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08">
                  <a:moveTo>
                    <a:pt x="6" y="57"/>
                  </a:moveTo>
                  <a:lnTo>
                    <a:pt x="6" y="3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0"/>
                  </a:lnTo>
                  <a:lnTo>
                    <a:pt x="2" y="57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5"/>
                  </a:lnTo>
                  <a:lnTo>
                    <a:pt x="6" y="82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1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0" name="Freeform 931"/>
            <p:cNvSpPr>
              <a:spLocks/>
            </p:cNvSpPr>
            <p:nvPr/>
          </p:nvSpPr>
          <p:spPr bwMode="auto">
            <a:xfrm>
              <a:off x="4925" y="2416"/>
              <a:ext cx="6" cy="108"/>
            </a:xfrm>
            <a:custGeom>
              <a:avLst/>
              <a:gdLst>
                <a:gd name="T0" fmla="*/ 6 w 6"/>
                <a:gd name="T1" fmla="*/ 57 h 108"/>
                <a:gd name="T2" fmla="*/ 6 w 6"/>
                <a:gd name="T3" fmla="*/ 30 h 108"/>
                <a:gd name="T4" fmla="*/ 4 w 6"/>
                <a:gd name="T5" fmla="*/ 0 h 108"/>
                <a:gd name="T6" fmla="*/ 2 w 6"/>
                <a:gd name="T7" fmla="*/ 2 h 108"/>
                <a:gd name="T8" fmla="*/ 0 w 6"/>
                <a:gd name="T9" fmla="*/ 2 h 108"/>
                <a:gd name="T10" fmla="*/ 2 w 6"/>
                <a:gd name="T11" fmla="*/ 30 h 108"/>
                <a:gd name="T12" fmla="*/ 2 w 6"/>
                <a:gd name="T13" fmla="*/ 57 h 108"/>
                <a:gd name="T14" fmla="*/ 2 w 6"/>
                <a:gd name="T15" fmla="*/ 82 h 108"/>
                <a:gd name="T16" fmla="*/ 0 w 6"/>
                <a:gd name="T17" fmla="*/ 108 h 108"/>
                <a:gd name="T18" fmla="*/ 2 w 6"/>
                <a:gd name="T19" fmla="*/ 108 h 108"/>
                <a:gd name="T20" fmla="*/ 4 w 6"/>
                <a:gd name="T21" fmla="*/ 108 h 108"/>
                <a:gd name="T22" fmla="*/ 6 w 6"/>
                <a:gd name="T23" fmla="*/ 82 h 108"/>
                <a:gd name="T24" fmla="*/ 6 w 6"/>
                <a:gd name="T25" fmla="*/ 57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08"/>
                <a:gd name="T41" fmla="*/ 6 w 6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08">
                  <a:moveTo>
                    <a:pt x="6" y="57"/>
                  </a:moveTo>
                  <a:lnTo>
                    <a:pt x="6" y="3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30"/>
                  </a:lnTo>
                  <a:lnTo>
                    <a:pt x="2" y="57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82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1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1" name="Freeform 932"/>
            <p:cNvSpPr>
              <a:spLocks/>
            </p:cNvSpPr>
            <p:nvPr/>
          </p:nvSpPr>
          <p:spPr bwMode="auto">
            <a:xfrm>
              <a:off x="4921" y="2418"/>
              <a:ext cx="8" cy="108"/>
            </a:xfrm>
            <a:custGeom>
              <a:avLst/>
              <a:gdLst>
                <a:gd name="T0" fmla="*/ 8 w 8"/>
                <a:gd name="T1" fmla="*/ 55 h 108"/>
                <a:gd name="T2" fmla="*/ 8 w 8"/>
                <a:gd name="T3" fmla="*/ 28 h 108"/>
                <a:gd name="T4" fmla="*/ 6 w 8"/>
                <a:gd name="T5" fmla="*/ 0 h 108"/>
                <a:gd name="T6" fmla="*/ 4 w 8"/>
                <a:gd name="T7" fmla="*/ 0 h 108"/>
                <a:gd name="T8" fmla="*/ 0 w 8"/>
                <a:gd name="T9" fmla="*/ 0 h 108"/>
                <a:gd name="T10" fmla="*/ 2 w 8"/>
                <a:gd name="T11" fmla="*/ 28 h 108"/>
                <a:gd name="T12" fmla="*/ 4 w 8"/>
                <a:gd name="T13" fmla="*/ 55 h 108"/>
                <a:gd name="T14" fmla="*/ 4 w 8"/>
                <a:gd name="T15" fmla="*/ 82 h 108"/>
                <a:gd name="T16" fmla="*/ 2 w 8"/>
                <a:gd name="T17" fmla="*/ 108 h 108"/>
                <a:gd name="T18" fmla="*/ 4 w 8"/>
                <a:gd name="T19" fmla="*/ 106 h 108"/>
                <a:gd name="T20" fmla="*/ 6 w 8"/>
                <a:gd name="T21" fmla="*/ 106 h 108"/>
                <a:gd name="T22" fmla="*/ 8 w 8"/>
                <a:gd name="T23" fmla="*/ 80 h 108"/>
                <a:gd name="T24" fmla="*/ 8 w 8"/>
                <a:gd name="T25" fmla="*/ 55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8"/>
                <a:gd name="T41" fmla="*/ 8 w 8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8">
                  <a:moveTo>
                    <a:pt x="8" y="55"/>
                  </a:moveTo>
                  <a:lnTo>
                    <a:pt x="8" y="28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28"/>
                  </a:lnTo>
                  <a:lnTo>
                    <a:pt x="4" y="55"/>
                  </a:lnTo>
                  <a:lnTo>
                    <a:pt x="4" y="82"/>
                  </a:lnTo>
                  <a:lnTo>
                    <a:pt x="2" y="108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8" y="80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1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2" name="Freeform 933"/>
            <p:cNvSpPr>
              <a:spLocks/>
            </p:cNvSpPr>
            <p:nvPr/>
          </p:nvSpPr>
          <p:spPr bwMode="auto">
            <a:xfrm>
              <a:off x="4919" y="2418"/>
              <a:ext cx="8" cy="108"/>
            </a:xfrm>
            <a:custGeom>
              <a:avLst/>
              <a:gdLst>
                <a:gd name="T0" fmla="*/ 8 w 8"/>
                <a:gd name="T1" fmla="*/ 55 h 108"/>
                <a:gd name="T2" fmla="*/ 8 w 8"/>
                <a:gd name="T3" fmla="*/ 28 h 108"/>
                <a:gd name="T4" fmla="*/ 6 w 8"/>
                <a:gd name="T5" fmla="*/ 0 h 108"/>
                <a:gd name="T6" fmla="*/ 2 w 8"/>
                <a:gd name="T7" fmla="*/ 0 h 108"/>
                <a:gd name="T8" fmla="*/ 0 w 8"/>
                <a:gd name="T9" fmla="*/ 0 h 108"/>
                <a:gd name="T10" fmla="*/ 2 w 8"/>
                <a:gd name="T11" fmla="*/ 28 h 108"/>
                <a:gd name="T12" fmla="*/ 4 w 8"/>
                <a:gd name="T13" fmla="*/ 55 h 108"/>
                <a:gd name="T14" fmla="*/ 2 w 8"/>
                <a:gd name="T15" fmla="*/ 82 h 108"/>
                <a:gd name="T16" fmla="*/ 0 w 8"/>
                <a:gd name="T17" fmla="*/ 108 h 108"/>
                <a:gd name="T18" fmla="*/ 4 w 8"/>
                <a:gd name="T19" fmla="*/ 108 h 108"/>
                <a:gd name="T20" fmla="*/ 6 w 8"/>
                <a:gd name="T21" fmla="*/ 106 h 108"/>
                <a:gd name="T22" fmla="*/ 8 w 8"/>
                <a:gd name="T23" fmla="*/ 80 h 108"/>
                <a:gd name="T24" fmla="*/ 8 w 8"/>
                <a:gd name="T25" fmla="*/ 55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8"/>
                <a:gd name="T41" fmla="*/ 8 w 8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8">
                  <a:moveTo>
                    <a:pt x="8" y="55"/>
                  </a:moveTo>
                  <a:lnTo>
                    <a:pt x="8" y="28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8"/>
                  </a:lnTo>
                  <a:lnTo>
                    <a:pt x="4" y="55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4" y="108"/>
                  </a:lnTo>
                  <a:lnTo>
                    <a:pt x="6" y="106"/>
                  </a:lnTo>
                  <a:lnTo>
                    <a:pt x="8" y="80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1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3" name="Freeform 934"/>
            <p:cNvSpPr>
              <a:spLocks/>
            </p:cNvSpPr>
            <p:nvPr/>
          </p:nvSpPr>
          <p:spPr bwMode="auto">
            <a:xfrm>
              <a:off x="4917" y="2418"/>
              <a:ext cx="8" cy="108"/>
            </a:xfrm>
            <a:custGeom>
              <a:avLst/>
              <a:gdLst>
                <a:gd name="T0" fmla="*/ 8 w 8"/>
                <a:gd name="T1" fmla="*/ 55 h 108"/>
                <a:gd name="T2" fmla="*/ 6 w 8"/>
                <a:gd name="T3" fmla="*/ 28 h 108"/>
                <a:gd name="T4" fmla="*/ 4 w 8"/>
                <a:gd name="T5" fmla="*/ 0 h 108"/>
                <a:gd name="T6" fmla="*/ 2 w 8"/>
                <a:gd name="T7" fmla="*/ 0 h 108"/>
                <a:gd name="T8" fmla="*/ 0 w 8"/>
                <a:gd name="T9" fmla="*/ 0 h 108"/>
                <a:gd name="T10" fmla="*/ 2 w 8"/>
                <a:gd name="T11" fmla="*/ 28 h 108"/>
                <a:gd name="T12" fmla="*/ 2 w 8"/>
                <a:gd name="T13" fmla="*/ 55 h 108"/>
                <a:gd name="T14" fmla="*/ 2 w 8"/>
                <a:gd name="T15" fmla="*/ 82 h 108"/>
                <a:gd name="T16" fmla="*/ 0 w 8"/>
                <a:gd name="T17" fmla="*/ 108 h 108"/>
                <a:gd name="T18" fmla="*/ 2 w 8"/>
                <a:gd name="T19" fmla="*/ 108 h 108"/>
                <a:gd name="T20" fmla="*/ 6 w 8"/>
                <a:gd name="T21" fmla="*/ 108 h 108"/>
                <a:gd name="T22" fmla="*/ 8 w 8"/>
                <a:gd name="T23" fmla="*/ 82 h 108"/>
                <a:gd name="T24" fmla="*/ 8 w 8"/>
                <a:gd name="T25" fmla="*/ 55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8"/>
                <a:gd name="T41" fmla="*/ 8 w 8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8">
                  <a:moveTo>
                    <a:pt x="8" y="55"/>
                  </a:moveTo>
                  <a:lnTo>
                    <a:pt x="6" y="28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8"/>
                  </a:lnTo>
                  <a:lnTo>
                    <a:pt x="2" y="55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8" y="82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1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4" name="Freeform 935"/>
            <p:cNvSpPr>
              <a:spLocks/>
            </p:cNvSpPr>
            <p:nvPr/>
          </p:nvSpPr>
          <p:spPr bwMode="auto">
            <a:xfrm>
              <a:off x="4914" y="2418"/>
              <a:ext cx="9" cy="110"/>
            </a:xfrm>
            <a:custGeom>
              <a:avLst/>
              <a:gdLst>
                <a:gd name="T0" fmla="*/ 9 w 9"/>
                <a:gd name="T1" fmla="*/ 55 h 110"/>
                <a:gd name="T2" fmla="*/ 7 w 9"/>
                <a:gd name="T3" fmla="*/ 28 h 110"/>
                <a:gd name="T4" fmla="*/ 5 w 9"/>
                <a:gd name="T5" fmla="*/ 0 h 110"/>
                <a:gd name="T6" fmla="*/ 3 w 9"/>
                <a:gd name="T7" fmla="*/ 0 h 110"/>
                <a:gd name="T8" fmla="*/ 0 w 9"/>
                <a:gd name="T9" fmla="*/ 0 h 110"/>
                <a:gd name="T10" fmla="*/ 3 w 9"/>
                <a:gd name="T11" fmla="*/ 28 h 110"/>
                <a:gd name="T12" fmla="*/ 3 w 9"/>
                <a:gd name="T13" fmla="*/ 55 h 110"/>
                <a:gd name="T14" fmla="*/ 3 w 9"/>
                <a:gd name="T15" fmla="*/ 82 h 110"/>
                <a:gd name="T16" fmla="*/ 0 w 9"/>
                <a:gd name="T17" fmla="*/ 110 h 110"/>
                <a:gd name="T18" fmla="*/ 3 w 9"/>
                <a:gd name="T19" fmla="*/ 108 h 110"/>
                <a:gd name="T20" fmla="*/ 5 w 9"/>
                <a:gd name="T21" fmla="*/ 108 h 110"/>
                <a:gd name="T22" fmla="*/ 7 w 9"/>
                <a:gd name="T23" fmla="*/ 82 h 110"/>
                <a:gd name="T24" fmla="*/ 9 w 9"/>
                <a:gd name="T25" fmla="*/ 55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10"/>
                <a:gd name="T41" fmla="*/ 9 w 9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10">
                  <a:moveTo>
                    <a:pt x="9" y="55"/>
                  </a:moveTo>
                  <a:lnTo>
                    <a:pt x="7" y="28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8"/>
                  </a:lnTo>
                  <a:lnTo>
                    <a:pt x="3" y="55"/>
                  </a:lnTo>
                  <a:lnTo>
                    <a:pt x="3" y="82"/>
                  </a:lnTo>
                  <a:lnTo>
                    <a:pt x="0" y="110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7" y="82"/>
                  </a:lnTo>
                  <a:lnTo>
                    <a:pt x="9" y="55"/>
                  </a:lnTo>
                  <a:close/>
                </a:path>
              </a:pathLst>
            </a:custGeom>
            <a:solidFill>
              <a:srgbClr val="1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5" name="Freeform 936"/>
            <p:cNvSpPr>
              <a:spLocks/>
            </p:cNvSpPr>
            <p:nvPr/>
          </p:nvSpPr>
          <p:spPr bwMode="auto">
            <a:xfrm>
              <a:off x="4912" y="2418"/>
              <a:ext cx="7" cy="110"/>
            </a:xfrm>
            <a:custGeom>
              <a:avLst/>
              <a:gdLst>
                <a:gd name="T0" fmla="*/ 7 w 7"/>
                <a:gd name="T1" fmla="*/ 55 h 110"/>
                <a:gd name="T2" fmla="*/ 7 w 7"/>
                <a:gd name="T3" fmla="*/ 28 h 110"/>
                <a:gd name="T4" fmla="*/ 5 w 7"/>
                <a:gd name="T5" fmla="*/ 0 h 110"/>
                <a:gd name="T6" fmla="*/ 2 w 7"/>
                <a:gd name="T7" fmla="*/ 0 h 110"/>
                <a:gd name="T8" fmla="*/ 0 w 7"/>
                <a:gd name="T9" fmla="*/ 0 h 110"/>
                <a:gd name="T10" fmla="*/ 2 w 7"/>
                <a:gd name="T11" fmla="*/ 28 h 110"/>
                <a:gd name="T12" fmla="*/ 2 w 7"/>
                <a:gd name="T13" fmla="*/ 55 h 110"/>
                <a:gd name="T14" fmla="*/ 2 w 7"/>
                <a:gd name="T15" fmla="*/ 82 h 110"/>
                <a:gd name="T16" fmla="*/ 0 w 7"/>
                <a:gd name="T17" fmla="*/ 110 h 110"/>
                <a:gd name="T18" fmla="*/ 2 w 7"/>
                <a:gd name="T19" fmla="*/ 110 h 110"/>
                <a:gd name="T20" fmla="*/ 5 w 7"/>
                <a:gd name="T21" fmla="*/ 108 h 110"/>
                <a:gd name="T22" fmla="*/ 7 w 7"/>
                <a:gd name="T23" fmla="*/ 82 h 110"/>
                <a:gd name="T24" fmla="*/ 7 w 7"/>
                <a:gd name="T25" fmla="*/ 55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110"/>
                <a:gd name="T41" fmla="*/ 7 w 7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110">
                  <a:moveTo>
                    <a:pt x="7" y="55"/>
                  </a:moveTo>
                  <a:lnTo>
                    <a:pt x="7" y="28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8"/>
                  </a:lnTo>
                  <a:lnTo>
                    <a:pt x="2" y="55"/>
                  </a:lnTo>
                  <a:lnTo>
                    <a:pt x="2" y="82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5" y="108"/>
                  </a:lnTo>
                  <a:lnTo>
                    <a:pt x="7" y="82"/>
                  </a:lnTo>
                  <a:lnTo>
                    <a:pt x="7" y="55"/>
                  </a:lnTo>
                  <a:close/>
                </a:path>
              </a:pathLst>
            </a:custGeom>
            <a:solidFill>
              <a:srgbClr val="1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6" name="Freeform 937"/>
            <p:cNvSpPr>
              <a:spLocks/>
            </p:cNvSpPr>
            <p:nvPr/>
          </p:nvSpPr>
          <p:spPr bwMode="auto">
            <a:xfrm>
              <a:off x="4910" y="2418"/>
              <a:ext cx="7" cy="110"/>
            </a:xfrm>
            <a:custGeom>
              <a:avLst/>
              <a:gdLst>
                <a:gd name="T0" fmla="*/ 7 w 7"/>
                <a:gd name="T1" fmla="*/ 55 h 110"/>
                <a:gd name="T2" fmla="*/ 7 w 7"/>
                <a:gd name="T3" fmla="*/ 28 h 110"/>
                <a:gd name="T4" fmla="*/ 4 w 7"/>
                <a:gd name="T5" fmla="*/ 0 h 110"/>
                <a:gd name="T6" fmla="*/ 2 w 7"/>
                <a:gd name="T7" fmla="*/ 0 h 110"/>
                <a:gd name="T8" fmla="*/ 0 w 7"/>
                <a:gd name="T9" fmla="*/ 3 h 110"/>
                <a:gd name="T10" fmla="*/ 2 w 7"/>
                <a:gd name="T11" fmla="*/ 28 h 110"/>
                <a:gd name="T12" fmla="*/ 2 w 7"/>
                <a:gd name="T13" fmla="*/ 55 h 110"/>
                <a:gd name="T14" fmla="*/ 2 w 7"/>
                <a:gd name="T15" fmla="*/ 82 h 110"/>
                <a:gd name="T16" fmla="*/ 0 w 7"/>
                <a:gd name="T17" fmla="*/ 110 h 110"/>
                <a:gd name="T18" fmla="*/ 2 w 7"/>
                <a:gd name="T19" fmla="*/ 110 h 110"/>
                <a:gd name="T20" fmla="*/ 4 w 7"/>
                <a:gd name="T21" fmla="*/ 110 h 110"/>
                <a:gd name="T22" fmla="*/ 7 w 7"/>
                <a:gd name="T23" fmla="*/ 82 h 110"/>
                <a:gd name="T24" fmla="*/ 7 w 7"/>
                <a:gd name="T25" fmla="*/ 55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110"/>
                <a:gd name="T41" fmla="*/ 7 w 7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110">
                  <a:moveTo>
                    <a:pt x="7" y="55"/>
                  </a:moveTo>
                  <a:lnTo>
                    <a:pt x="7" y="28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28"/>
                  </a:lnTo>
                  <a:lnTo>
                    <a:pt x="2" y="55"/>
                  </a:lnTo>
                  <a:lnTo>
                    <a:pt x="2" y="82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7" y="82"/>
                  </a:lnTo>
                  <a:lnTo>
                    <a:pt x="7" y="55"/>
                  </a:lnTo>
                  <a:close/>
                </a:path>
              </a:pathLst>
            </a:custGeom>
            <a:solidFill>
              <a:srgbClr val="1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7" name="Freeform 938"/>
            <p:cNvSpPr>
              <a:spLocks/>
            </p:cNvSpPr>
            <p:nvPr/>
          </p:nvSpPr>
          <p:spPr bwMode="auto">
            <a:xfrm>
              <a:off x="4906" y="2418"/>
              <a:ext cx="8" cy="112"/>
            </a:xfrm>
            <a:custGeom>
              <a:avLst/>
              <a:gdLst>
                <a:gd name="T0" fmla="*/ 8 w 8"/>
                <a:gd name="T1" fmla="*/ 55 h 112"/>
                <a:gd name="T2" fmla="*/ 8 w 8"/>
                <a:gd name="T3" fmla="*/ 28 h 112"/>
                <a:gd name="T4" fmla="*/ 6 w 8"/>
                <a:gd name="T5" fmla="*/ 0 h 112"/>
                <a:gd name="T6" fmla="*/ 4 w 8"/>
                <a:gd name="T7" fmla="*/ 3 h 112"/>
                <a:gd name="T8" fmla="*/ 0 w 8"/>
                <a:gd name="T9" fmla="*/ 3 h 112"/>
                <a:gd name="T10" fmla="*/ 2 w 8"/>
                <a:gd name="T11" fmla="*/ 28 h 112"/>
                <a:gd name="T12" fmla="*/ 4 w 8"/>
                <a:gd name="T13" fmla="*/ 55 h 112"/>
                <a:gd name="T14" fmla="*/ 2 w 8"/>
                <a:gd name="T15" fmla="*/ 85 h 112"/>
                <a:gd name="T16" fmla="*/ 0 w 8"/>
                <a:gd name="T17" fmla="*/ 112 h 112"/>
                <a:gd name="T18" fmla="*/ 4 w 8"/>
                <a:gd name="T19" fmla="*/ 110 h 112"/>
                <a:gd name="T20" fmla="*/ 6 w 8"/>
                <a:gd name="T21" fmla="*/ 110 h 112"/>
                <a:gd name="T22" fmla="*/ 8 w 8"/>
                <a:gd name="T23" fmla="*/ 82 h 112"/>
                <a:gd name="T24" fmla="*/ 8 w 8"/>
                <a:gd name="T25" fmla="*/ 55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12"/>
                <a:gd name="T41" fmla="*/ 8 w 8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12">
                  <a:moveTo>
                    <a:pt x="8" y="55"/>
                  </a:moveTo>
                  <a:lnTo>
                    <a:pt x="8" y="28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2" y="28"/>
                  </a:lnTo>
                  <a:lnTo>
                    <a:pt x="4" y="55"/>
                  </a:lnTo>
                  <a:lnTo>
                    <a:pt x="2" y="85"/>
                  </a:lnTo>
                  <a:lnTo>
                    <a:pt x="0" y="112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8" y="82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1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8" name="Freeform 939"/>
            <p:cNvSpPr>
              <a:spLocks/>
            </p:cNvSpPr>
            <p:nvPr/>
          </p:nvSpPr>
          <p:spPr bwMode="auto">
            <a:xfrm>
              <a:off x="4904" y="2421"/>
              <a:ext cx="8" cy="109"/>
            </a:xfrm>
            <a:custGeom>
              <a:avLst/>
              <a:gdLst>
                <a:gd name="T0" fmla="*/ 8 w 8"/>
                <a:gd name="T1" fmla="*/ 52 h 109"/>
                <a:gd name="T2" fmla="*/ 8 w 8"/>
                <a:gd name="T3" fmla="*/ 25 h 109"/>
                <a:gd name="T4" fmla="*/ 6 w 8"/>
                <a:gd name="T5" fmla="*/ 0 h 109"/>
                <a:gd name="T6" fmla="*/ 2 w 8"/>
                <a:gd name="T7" fmla="*/ 0 h 109"/>
                <a:gd name="T8" fmla="*/ 0 w 8"/>
                <a:gd name="T9" fmla="*/ 0 h 109"/>
                <a:gd name="T10" fmla="*/ 2 w 8"/>
                <a:gd name="T11" fmla="*/ 25 h 109"/>
                <a:gd name="T12" fmla="*/ 4 w 8"/>
                <a:gd name="T13" fmla="*/ 52 h 109"/>
                <a:gd name="T14" fmla="*/ 2 w 8"/>
                <a:gd name="T15" fmla="*/ 82 h 109"/>
                <a:gd name="T16" fmla="*/ 0 w 8"/>
                <a:gd name="T17" fmla="*/ 109 h 109"/>
                <a:gd name="T18" fmla="*/ 2 w 8"/>
                <a:gd name="T19" fmla="*/ 109 h 109"/>
                <a:gd name="T20" fmla="*/ 6 w 8"/>
                <a:gd name="T21" fmla="*/ 107 h 109"/>
                <a:gd name="T22" fmla="*/ 8 w 8"/>
                <a:gd name="T23" fmla="*/ 79 h 109"/>
                <a:gd name="T24" fmla="*/ 8 w 8"/>
                <a:gd name="T25" fmla="*/ 52 h 1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9"/>
                <a:gd name="T41" fmla="*/ 8 w 8"/>
                <a:gd name="T42" fmla="*/ 109 h 1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9">
                  <a:moveTo>
                    <a:pt x="8" y="52"/>
                  </a:moveTo>
                  <a:lnTo>
                    <a:pt x="8" y="25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5"/>
                  </a:lnTo>
                  <a:lnTo>
                    <a:pt x="4" y="52"/>
                  </a:lnTo>
                  <a:lnTo>
                    <a:pt x="2" y="82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6" y="107"/>
                  </a:lnTo>
                  <a:lnTo>
                    <a:pt x="8" y="79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1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79" name="Freeform 940"/>
            <p:cNvSpPr>
              <a:spLocks/>
            </p:cNvSpPr>
            <p:nvPr/>
          </p:nvSpPr>
          <p:spPr bwMode="auto">
            <a:xfrm>
              <a:off x="4902" y="2421"/>
              <a:ext cx="8" cy="109"/>
            </a:xfrm>
            <a:custGeom>
              <a:avLst/>
              <a:gdLst>
                <a:gd name="T0" fmla="*/ 8 w 8"/>
                <a:gd name="T1" fmla="*/ 52 h 109"/>
                <a:gd name="T2" fmla="*/ 6 w 8"/>
                <a:gd name="T3" fmla="*/ 25 h 109"/>
                <a:gd name="T4" fmla="*/ 4 w 8"/>
                <a:gd name="T5" fmla="*/ 0 h 109"/>
                <a:gd name="T6" fmla="*/ 2 w 8"/>
                <a:gd name="T7" fmla="*/ 0 h 109"/>
                <a:gd name="T8" fmla="*/ 0 w 8"/>
                <a:gd name="T9" fmla="*/ 0 h 109"/>
                <a:gd name="T10" fmla="*/ 2 w 8"/>
                <a:gd name="T11" fmla="*/ 25 h 109"/>
                <a:gd name="T12" fmla="*/ 2 w 8"/>
                <a:gd name="T13" fmla="*/ 52 h 109"/>
                <a:gd name="T14" fmla="*/ 2 w 8"/>
                <a:gd name="T15" fmla="*/ 82 h 109"/>
                <a:gd name="T16" fmla="*/ 0 w 8"/>
                <a:gd name="T17" fmla="*/ 109 h 109"/>
                <a:gd name="T18" fmla="*/ 2 w 8"/>
                <a:gd name="T19" fmla="*/ 109 h 109"/>
                <a:gd name="T20" fmla="*/ 4 w 8"/>
                <a:gd name="T21" fmla="*/ 109 h 109"/>
                <a:gd name="T22" fmla="*/ 6 w 8"/>
                <a:gd name="T23" fmla="*/ 82 h 109"/>
                <a:gd name="T24" fmla="*/ 8 w 8"/>
                <a:gd name="T25" fmla="*/ 52 h 1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9"/>
                <a:gd name="T41" fmla="*/ 8 w 8"/>
                <a:gd name="T42" fmla="*/ 109 h 1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9">
                  <a:moveTo>
                    <a:pt x="8" y="52"/>
                  </a:moveTo>
                  <a:lnTo>
                    <a:pt x="6" y="2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5"/>
                  </a:lnTo>
                  <a:lnTo>
                    <a:pt x="2" y="52"/>
                  </a:lnTo>
                  <a:lnTo>
                    <a:pt x="2" y="82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82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1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0" name="Freeform 941"/>
            <p:cNvSpPr>
              <a:spLocks/>
            </p:cNvSpPr>
            <p:nvPr/>
          </p:nvSpPr>
          <p:spPr bwMode="auto">
            <a:xfrm>
              <a:off x="4900" y="2421"/>
              <a:ext cx="8" cy="109"/>
            </a:xfrm>
            <a:custGeom>
              <a:avLst/>
              <a:gdLst>
                <a:gd name="T0" fmla="*/ 8 w 8"/>
                <a:gd name="T1" fmla="*/ 52 h 109"/>
                <a:gd name="T2" fmla="*/ 6 w 8"/>
                <a:gd name="T3" fmla="*/ 25 h 109"/>
                <a:gd name="T4" fmla="*/ 4 w 8"/>
                <a:gd name="T5" fmla="*/ 0 h 109"/>
                <a:gd name="T6" fmla="*/ 2 w 8"/>
                <a:gd name="T7" fmla="*/ 0 h 109"/>
                <a:gd name="T8" fmla="*/ 0 w 8"/>
                <a:gd name="T9" fmla="*/ 0 h 109"/>
                <a:gd name="T10" fmla="*/ 2 w 8"/>
                <a:gd name="T11" fmla="*/ 27 h 109"/>
                <a:gd name="T12" fmla="*/ 2 w 8"/>
                <a:gd name="T13" fmla="*/ 52 h 109"/>
                <a:gd name="T14" fmla="*/ 2 w 8"/>
                <a:gd name="T15" fmla="*/ 82 h 109"/>
                <a:gd name="T16" fmla="*/ 0 w 8"/>
                <a:gd name="T17" fmla="*/ 109 h 109"/>
                <a:gd name="T18" fmla="*/ 2 w 8"/>
                <a:gd name="T19" fmla="*/ 109 h 109"/>
                <a:gd name="T20" fmla="*/ 4 w 8"/>
                <a:gd name="T21" fmla="*/ 109 h 109"/>
                <a:gd name="T22" fmla="*/ 6 w 8"/>
                <a:gd name="T23" fmla="*/ 82 h 109"/>
                <a:gd name="T24" fmla="*/ 8 w 8"/>
                <a:gd name="T25" fmla="*/ 52 h 1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09"/>
                <a:gd name="T41" fmla="*/ 8 w 8"/>
                <a:gd name="T42" fmla="*/ 109 h 10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09">
                  <a:moveTo>
                    <a:pt x="8" y="52"/>
                  </a:moveTo>
                  <a:lnTo>
                    <a:pt x="6" y="2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2" y="52"/>
                  </a:lnTo>
                  <a:lnTo>
                    <a:pt x="2" y="82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82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1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1" name="Freeform 942"/>
            <p:cNvSpPr>
              <a:spLocks/>
            </p:cNvSpPr>
            <p:nvPr/>
          </p:nvSpPr>
          <p:spPr bwMode="auto">
            <a:xfrm>
              <a:off x="4898" y="2421"/>
              <a:ext cx="6" cy="111"/>
            </a:xfrm>
            <a:custGeom>
              <a:avLst/>
              <a:gdLst>
                <a:gd name="T0" fmla="*/ 6 w 6"/>
                <a:gd name="T1" fmla="*/ 52 h 111"/>
                <a:gd name="T2" fmla="*/ 6 w 6"/>
                <a:gd name="T3" fmla="*/ 25 h 111"/>
                <a:gd name="T4" fmla="*/ 4 w 6"/>
                <a:gd name="T5" fmla="*/ 0 h 111"/>
                <a:gd name="T6" fmla="*/ 2 w 6"/>
                <a:gd name="T7" fmla="*/ 0 h 111"/>
                <a:gd name="T8" fmla="*/ 0 w 6"/>
                <a:gd name="T9" fmla="*/ 0 h 111"/>
                <a:gd name="T10" fmla="*/ 2 w 6"/>
                <a:gd name="T11" fmla="*/ 27 h 111"/>
                <a:gd name="T12" fmla="*/ 2 w 6"/>
                <a:gd name="T13" fmla="*/ 52 h 111"/>
                <a:gd name="T14" fmla="*/ 2 w 6"/>
                <a:gd name="T15" fmla="*/ 82 h 111"/>
                <a:gd name="T16" fmla="*/ 0 w 6"/>
                <a:gd name="T17" fmla="*/ 111 h 111"/>
                <a:gd name="T18" fmla="*/ 2 w 6"/>
                <a:gd name="T19" fmla="*/ 109 h 111"/>
                <a:gd name="T20" fmla="*/ 4 w 6"/>
                <a:gd name="T21" fmla="*/ 109 h 111"/>
                <a:gd name="T22" fmla="*/ 6 w 6"/>
                <a:gd name="T23" fmla="*/ 82 h 111"/>
                <a:gd name="T24" fmla="*/ 6 w 6"/>
                <a:gd name="T25" fmla="*/ 52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11"/>
                <a:gd name="T41" fmla="*/ 6 w 6"/>
                <a:gd name="T42" fmla="*/ 111 h 1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11">
                  <a:moveTo>
                    <a:pt x="6" y="52"/>
                  </a:moveTo>
                  <a:lnTo>
                    <a:pt x="6" y="2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2" y="52"/>
                  </a:lnTo>
                  <a:lnTo>
                    <a:pt x="2" y="82"/>
                  </a:lnTo>
                  <a:lnTo>
                    <a:pt x="0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82"/>
                  </a:lnTo>
                  <a:lnTo>
                    <a:pt x="6" y="52"/>
                  </a:lnTo>
                  <a:close/>
                </a:path>
              </a:pathLst>
            </a:custGeom>
            <a:solidFill>
              <a:srgbClr val="2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2" name="Freeform 943"/>
            <p:cNvSpPr>
              <a:spLocks/>
            </p:cNvSpPr>
            <p:nvPr/>
          </p:nvSpPr>
          <p:spPr bwMode="auto">
            <a:xfrm>
              <a:off x="4893" y="2421"/>
              <a:ext cx="9" cy="111"/>
            </a:xfrm>
            <a:custGeom>
              <a:avLst/>
              <a:gdLst>
                <a:gd name="T0" fmla="*/ 9 w 9"/>
                <a:gd name="T1" fmla="*/ 52 h 111"/>
                <a:gd name="T2" fmla="*/ 9 w 9"/>
                <a:gd name="T3" fmla="*/ 27 h 111"/>
                <a:gd name="T4" fmla="*/ 7 w 9"/>
                <a:gd name="T5" fmla="*/ 0 h 111"/>
                <a:gd name="T6" fmla="*/ 5 w 9"/>
                <a:gd name="T7" fmla="*/ 0 h 111"/>
                <a:gd name="T8" fmla="*/ 3 w 9"/>
                <a:gd name="T9" fmla="*/ 0 h 111"/>
                <a:gd name="T10" fmla="*/ 5 w 9"/>
                <a:gd name="T11" fmla="*/ 27 h 111"/>
                <a:gd name="T12" fmla="*/ 5 w 9"/>
                <a:gd name="T13" fmla="*/ 52 h 111"/>
                <a:gd name="T14" fmla="*/ 5 w 9"/>
                <a:gd name="T15" fmla="*/ 82 h 111"/>
                <a:gd name="T16" fmla="*/ 0 w 9"/>
                <a:gd name="T17" fmla="*/ 111 h 111"/>
                <a:gd name="T18" fmla="*/ 5 w 9"/>
                <a:gd name="T19" fmla="*/ 111 h 111"/>
                <a:gd name="T20" fmla="*/ 7 w 9"/>
                <a:gd name="T21" fmla="*/ 109 h 111"/>
                <a:gd name="T22" fmla="*/ 9 w 9"/>
                <a:gd name="T23" fmla="*/ 82 h 111"/>
                <a:gd name="T24" fmla="*/ 9 w 9"/>
                <a:gd name="T25" fmla="*/ 52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11"/>
                <a:gd name="T41" fmla="*/ 9 w 9"/>
                <a:gd name="T42" fmla="*/ 111 h 1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11">
                  <a:moveTo>
                    <a:pt x="9" y="52"/>
                  </a:moveTo>
                  <a:lnTo>
                    <a:pt x="9" y="27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27"/>
                  </a:lnTo>
                  <a:lnTo>
                    <a:pt x="5" y="52"/>
                  </a:lnTo>
                  <a:lnTo>
                    <a:pt x="5" y="82"/>
                  </a:lnTo>
                  <a:lnTo>
                    <a:pt x="0" y="111"/>
                  </a:lnTo>
                  <a:lnTo>
                    <a:pt x="5" y="111"/>
                  </a:lnTo>
                  <a:lnTo>
                    <a:pt x="7" y="109"/>
                  </a:lnTo>
                  <a:lnTo>
                    <a:pt x="9" y="82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3" name="Freeform 944"/>
            <p:cNvSpPr>
              <a:spLocks/>
            </p:cNvSpPr>
            <p:nvPr/>
          </p:nvSpPr>
          <p:spPr bwMode="auto">
            <a:xfrm>
              <a:off x="4891" y="2421"/>
              <a:ext cx="9" cy="111"/>
            </a:xfrm>
            <a:custGeom>
              <a:avLst/>
              <a:gdLst>
                <a:gd name="T0" fmla="*/ 9 w 9"/>
                <a:gd name="T1" fmla="*/ 52 h 111"/>
                <a:gd name="T2" fmla="*/ 9 w 9"/>
                <a:gd name="T3" fmla="*/ 27 h 111"/>
                <a:gd name="T4" fmla="*/ 7 w 9"/>
                <a:gd name="T5" fmla="*/ 0 h 111"/>
                <a:gd name="T6" fmla="*/ 5 w 9"/>
                <a:gd name="T7" fmla="*/ 0 h 111"/>
                <a:gd name="T8" fmla="*/ 0 w 9"/>
                <a:gd name="T9" fmla="*/ 0 h 111"/>
                <a:gd name="T10" fmla="*/ 2 w 9"/>
                <a:gd name="T11" fmla="*/ 27 h 111"/>
                <a:gd name="T12" fmla="*/ 5 w 9"/>
                <a:gd name="T13" fmla="*/ 52 h 111"/>
                <a:gd name="T14" fmla="*/ 2 w 9"/>
                <a:gd name="T15" fmla="*/ 82 h 111"/>
                <a:gd name="T16" fmla="*/ 0 w 9"/>
                <a:gd name="T17" fmla="*/ 111 h 111"/>
                <a:gd name="T18" fmla="*/ 2 w 9"/>
                <a:gd name="T19" fmla="*/ 111 h 111"/>
                <a:gd name="T20" fmla="*/ 7 w 9"/>
                <a:gd name="T21" fmla="*/ 111 h 111"/>
                <a:gd name="T22" fmla="*/ 9 w 9"/>
                <a:gd name="T23" fmla="*/ 82 h 111"/>
                <a:gd name="T24" fmla="*/ 9 w 9"/>
                <a:gd name="T25" fmla="*/ 52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11"/>
                <a:gd name="T41" fmla="*/ 9 w 9"/>
                <a:gd name="T42" fmla="*/ 111 h 1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11">
                  <a:moveTo>
                    <a:pt x="9" y="52"/>
                  </a:moveTo>
                  <a:lnTo>
                    <a:pt x="9" y="27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5" y="52"/>
                  </a:lnTo>
                  <a:lnTo>
                    <a:pt x="2" y="82"/>
                  </a:lnTo>
                  <a:lnTo>
                    <a:pt x="0" y="111"/>
                  </a:lnTo>
                  <a:lnTo>
                    <a:pt x="2" y="111"/>
                  </a:lnTo>
                  <a:lnTo>
                    <a:pt x="7" y="111"/>
                  </a:lnTo>
                  <a:lnTo>
                    <a:pt x="9" y="82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4" name="Freeform 945"/>
            <p:cNvSpPr>
              <a:spLocks/>
            </p:cNvSpPr>
            <p:nvPr/>
          </p:nvSpPr>
          <p:spPr bwMode="auto">
            <a:xfrm>
              <a:off x="4889" y="2421"/>
              <a:ext cx="9" cy="111"/>
            </a:xfrm>
            <a:custGeom>
              <a:avLst/>
              <a:gdLst>
                <a:gd name="T0" fmla="*/ 9 w 9"/>
                <a:gd name="T1" fmla="*/ 52 h 111"/>
                <a:gd name="T2" fmla="*/ 9 w 9"/>
                <a:gd name="T3" fmla="*/ 27 h 111"/>
                <a:gd name="T4" fmla="*/ 7 w 9"/>
                <a:gd name="T5" fmla="*/ 0 h 111"/>
                <a:gd name="T6" fmla="*/ 2 w 9"/>
                <a:gd name="T7" fmla="*/ 0 h 111"/>
                <a:gd name="T8" fmla="*/ 0 w 9"/>
                <a:gd name="T9" fmla="*/ 0 h 111"/>
                <a:gd name="T10" fmla="*/ 2 w 9"/>
                <a:gd name="T11" fmla="*/ 27 h 111"/>
                <a:gd name="T12" fmla="*/ 4 w 9"/>
                <a:gd name="T13" fmla="*/ 52 h 111"/>
                <a:gd name="T14" fmla="*/ 2 w 9"/>
                <a:gd name="T15" fmla="*/ 82 h 111"/>
                <a:gd name="T16" fmla="*/ 0 w 9"/>
                <a:gd name="T17" fmla="*/ 111 h 111"/>
                <a:gd name="T18" fmla="*/ 2 w 9"/>
                <a:gd name="T19" fmla="*/ 111 h 111"/>
                <a:gd name="T20" fmla="*/ 4 w 9"/>
                <a:gd name="T21" fmla="*/ 111 h 111"/>
                <a:gd name="T22" fmla="*/ 9 w 9"/>
                <a:gd name="T23" fmla="*/ 82 h 111"/>
                <a:gd name="T24" fmla="*/ 9 w 9"/>
                <a:gd name="T25" fmla="*/ 52 h 1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11"/>
                <a:gd name="T41" fmla="*/ 9 w 9"/>
                <a:gd name="T42" fmla="*/ 111 h 1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11">
                  <a:moveTo>
                    <a:pt x="9" y="52"/>
                  </a:moveTo>
                  <a:lnTo>
                    <a:pt x="9" y="27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4" y="52"/>
                  </a:lnTo>
                  <a:lnTo>
                    <a:pt x="2" y="82"/>
                  </a:lnTo>
                  <a:lnTo>
                    <a:pt x="0" y="111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9" y="82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5" name="Freeform 946"/>
            <p:cNvSpPr>
              <a:spLocks/>
            </p:cNvSpPr>
            <p:nvPr/>
          </p:nvSpPr>
          <p:spPr bwMode="auto">
            <a:xfrm>
              <a:off x="4887" y="2421"/>
              <a:ext cx="9" cy="111"/>
            </a:xfrm>
            <a:custGeom>
              <a:avLst/>
              <a:gdLst>
                <a:gd name="T0" fmla="*/ 9 w 9"/>
                <a:gd name="T1" fmla="*/ 52 h 111"/>
                <a:gd name="T2" fmla="*/ 6 w 9"/>
                <a:gd name="T3" fmla="*/ 27 h 111"/>
                <a:gd name="T4" fmla="*/ 4 w 9"/>
                <a:gd name="T5" fmla="*/ 0 h 111"/>
                <a:gd name="T6" fmla="*/ 2 w 9"/>
                <a:gd name="T7" fmla="*/ 0 h 111"/>
                <a:gd name="T8" fmla="*/ 0 w 9"/>
                <a:gd name="T9" fmla="*/ 0 h 111"/>
                <a:gd name="T10" fmla="*/ 2 w 9"/>
                <a:gd name="T11" fmla="*/ 27 h 111"/>
                <a:gd name="T12" fmla="*/ 2 w 9"/>
                <a:gd name="T13" fmla="*/ 52 h 111"/>
                <a:gd name="T14" fmla="*/ 2 w 9"/>
                <a:gd name="T15" fmla="*/ 84 h 111"/>
                <a:gd name="T16" fmla="*/ 0 w 9"/>
                <a:gd name="T17" fmla="*/ 111 h 111"/>
                <a:gd name="T18" fmla="*/ 4 w 9"/>
                <a:gd name="T19" fmla="*/ 111 h 111"/>
                <a:gd name="T20" fmla="*/ 6 w 9"/>
                <a:gd name="T21" fmla="*/ 82 h 111"/>
                <a:gd name="T22" fmla="*/ 9 w 9"/>
                <a:gd name="T23" fmla="*/ 52 h 1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11"/>
                <a:gd name="T38" fmla="*/ 9 w 9"/>
                <a:gd name="T39" fmla="*/ 111 h 1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11">
                  <a:moveTo>
                    <a:pt x="9" y="52"/>
                  </a:moveTo>
                  <a:lnTo>
                    <a:pt x="6" y="2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2" y="52"/>
                  </a:lnTo>
                  <a:lnTo>
                    <a:pt x="2" y="84"/>
                  </a:lnTo>
                  <a:lnTo>
                    <a:pt x="0" y="111"/>
                  </a:lnTo>
                  <a:lnTo>
                    <a:pt x="4" y="111"/>
                  </a:lnTo>
                  <a:lnTo>
                    <a:pt x="6" y="82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6" name="Freeform 947"/>
            <p:cNvSpPr>
              <a:spLocks/>
            </p:cNvSpPr>
            <p:nvPr/>
          </p:nvSpPr>
          <p:spPr bwMode="auto">
            <a:xfrm>
              <a:off x="4885" y="2421"/>
              <a:ext cx="8" cy="113"/>
            </a:xfrm>
            <a:custGeom>
              <a:avLst/>
              <a:gdLst>
                <a:gd name="T0" fmla="*/ 8 w 8"/>
                <a:gd name="T1" fmla="*/ 52 h 113"/>
                <a:gd name="T2" fmla="*/ 6 w 8"/>
                <a:gd name="T3" fmla="*/ 27 h 113"/>
                <a:gd name="T4" fmla="*/ 4 w 8"/>
                <a:gd name="T5" fmla="*/ 0 h 113"/>
                <a:gd name="T6" fmla="*/ 2 w 8"/>
                <a:gd name="T7" fmla="*/ 0 h 113"/>
                <a:gd name="T8" fmla="*/ 0 w 8"/>
                <a:gd name="T9" fmla="*/ 0 h 113"/>
                <a:gd name="T10" fmla="*/ 2 w 8"/>
                <a:gd name="T11" fmla="*/ 27 h 113"/>
                <a:gd name="T12" fmla="*/ 2 w 8"/>
                <a:gd name="T13" fmla="*/ 52 h 113"/>
                <a:gd name="T14" fmla="*/ 2 w 8"/>
                <a:gd name="T15" fmla="*/ 84 h 113"/>
                <a:gd name="T16" fmla="*/ 0 w 8"/>
                <a:gd name="T17" fmla="*/ 113 h 113"/>
                <a:gd name="T18" fmla="*/ 2 w 8"/>
                <a:gd name="T19" fmla="*/ 111 h 113"/>
                <a:gd name="T20" fmla="*/ 4 w 8"/>
                <a:gd name="T21" fmla="*/ 111 h 113"/>
                <a:gd name="T22" fmla="*/ 6 w 8"/>
                <a:gd name="T23" fmla="*/ 82 h 113"/>
                <a:gd name="T24" fmla="*/ 8 w 8"/>
                <a:gd name="T25" fmla="*/ 52 h 1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13"/>
                <a:gd name="T41" fmla="*/ 8 w 8"/>
                <a:gd name="T42" fmla="*/ 113 h 1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13">
                  <a:moveTo>
                    <a:pt x="8" y="52"/>
                  </a:moveTo>
                  <a:lnTo>
                    <a:pt x="6" y="2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2" y="52"/>
                  </a:lnTo>
                  <a:lnTo>
                    <a:pt x="2" y="84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6" y="82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7" name="Freeform 948"/>
            <p:cNvSpPr>
              <a:spLocks/>
            </p:cNvSpPr>
            <p:nvPr/>
          </p:nvSpPr>
          <p:spPr bwMode="auto">
            <a:xfrm>
              <a:off x="4881" y="2421"/>
              <a:ext cx="8" cy="113"/>
            </a:xfrm>
            <a:custGeom>
              <a:avLst/>
              <a:gdLst>
                <a:gd name="T0" fmla="*/ 8 w 8"/>
                <a:gd name="T1" fmla="*/ 52 h 113"/>
                <a:gd name="T2" fmla="*/ 8 w 8"/>
                <a:gd name="T3" fmla="*/ 27 h 113"/>
                <a:gd name="T4" fmla="*/ 6 w 8"/>
                <a:gd name="T5" fmla="*/ 0 h 113"/>
                <a:gd name="T6" fmla="*/ 4 w 8"/>
                <a:gd name="T7" fmla="*/ 0 h 113"/>
                <a:gd name="T8" fmla="*/ 2 w 8"/>
                <a:gd name="T9" fmla="*/ 0 h 113"/>
                <a:gd name="T10" fmla="*/ 4 w 8"/>
                <a:gd name="T11" fmla="*/ 27 h 113"/>
                <a:gd name="T12" fmla="*/ 4 w 8"/>
                <a:gd name="T13" fmla="*/ 52 h 113"/>
                <a:gd name="T14" fmla="*/ 4 w 8"/>
                <a:gd name="T15" fmla="*/ 84 h 113"/>
                <a:gd name="T16" fmla="*/ 0 w 8"/>
                <a:gd name="T17" fmla="*/ 113 h 113"/>
                <a:gd name="T18" fmla="*/ 6 w 8"/>
                <a:gd name="T19" fmla="*/ 111 h 113"/>
                <a:gd name="T20" fmla="*/ 8 w 8"/>
                <a:gd name="T21" fmla="*/ 84 h 113"/>
                <a:gd name="T22" fmla="*/ 8 w 8"/>
                <a:gd name="T23" fmla="*/ 52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113"/>
                <a:gd name="T38" fmla="*/ 8 w 8"/>
                <a:gd name="T39" fmla="*/ 113 h 1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113">
                  <a:moveTo>
                    <a:pt x="8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4" y="52"/>
                  </a:lnTo>
                  <a:lnTo>
                    <a:pt x="4" y="84"/>
                  </a:lnTo>
                  <a:lnTo>
                    <a:pt x="0" y="113"/>
                  </a:lnTo>
                  <a:lnTo>
                    <a:pt x="6" y="111"/>
                  </a:lnTo>
                  <a:lnTo>
                    <a:pt x="8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8" name="Freeform 949"/>
            <p:cNvSpPr>
              <a:spLocks/>
            </p:cNvSpPr>
            <p:nvPr/>
          </p:nvSpPr>
          <p:spPr bwMode="auto">
            <a:xfrm>
              <a:off x="4879" y="2421"/>
              <a:ext cx="8" cy="113"/>
            </a:xfrm>
            <a:custGeom>
              <a:avLst/>
              <a:gdLst>
                <a:gd name="T0" fmla="*/ 8 w 8"/>
                <a:gd name="T1" fmla="*/ 52 h 113"/>
                <a:gd name="T2" fmla="*/ 8 w 8"/>
                <a:gd name="T3" fmla="*/ 27 h 113"/>
                <a:gd name="T4" fmla="*/ 6 w 8"/>
                <a:gd name="T5" fmla="*/ 0 h 113"/>
                <a:gd name="T6" fmla="*/ 4 w 8"/>
                <a:gd name="T7" fmla="*/ 0 h 113"/>
                <a:gd name="T8" fmla="*/ 2 w 8"/>
                <a:gd name="T9" fmla="*/ 0 h 113"/>
                <a:gd name="T10" fmla="*/ 4 w 8"/>
                <a:gd name="T11" fmla="*/ 27 h 113"/>
                <a:gd name="T12" fmla="*/ 4 w 8"/>
                <a:gd name="T13" fmla="*/ 52 h 113"/>
                <a:gd name="T14" fmla="*/ 4 w 8"/>
                <a:gd name="T15" fmla="*/ 84 h 113"/>
                <a:gd name="T16" fmla="*/ 0 w 8"/>
                <a:gd name="T17" fmla="*/ 113 h 113"/>
                <a:gd name="T18" fmla="*/ 2 w 8"/>
                <a:gd name="T19" fmla="*/ 113 h 113"/>
                <a:gd name="T20" fmla="*/ 6 w 8"/>
                <a:gd name="T21" fmla="*/ 113 h 113"/>
                <a:gd name="T22" fmla="*/ 8 w 8"/>
                <a:gd name="T23" fmla="*/ 84 h 113"/>
                <a:gd name="T24" fmla="*/ 8 w 8"/>
                <a:gd name="T25" fmla="*/ 52 h 1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13"/>
                <a:gd name="T41" fmla="*/ 8 w 8"/>
                <a:gd name="T42" fmla="*/ 113 h 1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13">
                  <a:moveTo>
                    <a:pt x="8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4" y="52"/>
                  </a:lnTo>
                  <a:lnTo>
                    <a:pt x="4" y="84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6" y="113"/>
                  </a:lnTo>
                  <a:lnTo>
                    <a:pt x="8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89" name="Freeform 950"/>
            <p:cNvSpPr>
              <a:spLocks/>
            </p:cNvSpPr>
            <p:nvPr/>
          </p:nvSpPr>
          <p:spPr bwMode="auto">
            <a:xfrm>
              <a:off x="4877" y="2421"/>
              <a:ext cx="8" cy="113"/>
            </a:xfrm>
            <a:custGeom>
              <a:avLst/>
              <a:gdLst>
                <a:gd name="T0" fmla="*/ 8 w 8"/>
                <a:gd name="T1" fmla="*/ 52 h 113"/>
                <a:gd name="T2" fmla="*/ 8 w 8"/>
                <a:gd name="T3" fmla="*/ 27 h 113"/>
                <a:gd name="T4" fmla="*/ 6 w 8"/>
                <a:gd name="T5" fmla="*/ 0 h 113"/>
                <a:gd name="T6" fmla="*/ 4 w 8"/>
                <a:gd name="T7" fmla="*/ 0 h 113"/>
                <a:gd name="T8" fmla="*/ 0 w 8"/>
                <a:gd name="T9" fmla="*/ 0 h 113"/>
                <a:gd name="T10" fmla="*/ 2 w 8"/>
                <a:gd name="T11" fmla="*/ 27 h 113"/>
                <a:gd name="T12" fmla="*/ 4 w 8"/>
                <a:gd name="T13" fmla="*/ 52 h 113"/>
                <a:gd name="T14" fmla="*/ 2 w 8"/>
                <a:gd name="T15" fmla="*/ 84 h 113"/>
                <a:gd name="T16" fmla="*/ 0 w 8"/>
                <a:gd name="T17" fmla="*/ 113 h 113"/>
                <a:gd name="T18" fmla="*/ 4 w 8"/>
                <a:gd name="T19" fmla="*/ 113 h 113"/>
                <a:gd name="T20" fmla="*/ 8 w 8"/>
                <a:gd name="T21" fmla="*/ 84 h 113"/>
                <a:gd name="T22" fmla="*/ 8 w 8"/>
                <a:gd name="T23" fmla="*/ 52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113"/>
                <a:gd name="T38" fmla="*/ 8 w 8"/>
                <a:gd name="T39" fmla="*/ 113 h 1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113">
                  <a:moveTo>
                    <a:pt x="8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4" y="52"/>
                  </a:lnTo>
                  <a:lnTo>
                    <a:pt x="2" y="84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0" name="Freeform 951"/>
            <p:cNvSpPr>
              <a:spLocks/>
            </p:cNvSpPr>
            <p:nvPr/>
          </p:nvSpPr>
          <p:spPr bwMode="auto">
            <a:xfrm>
              <a:off x="4875" y="2421"/>
              <a:ext cx="8" cy="113"/>
            </a:xfrm>
            <a:custGeom>
              <a:avLst/>
              <a:gdLst>
                <a:gd name="T0" fmla="*/ 8 w 8"/>
                <a:gd name="T1" fmla="*/ 52 h 113"/>
                <a:gd name="T2" fmla="*/ 8 w 8"/>
                <a:gd name="T3" fmla="*/ 27 h 113"/>
                <a:gd name="T4" fmla="*/ 6 w 8"/>
                <a:gd name="T5" fmla="*/ 0 h 113"/>
                <a:gd name="T6" fmla="*/ 2 w 8"/>
                <a:gd name="T7" fmla="*/ 0 h 113"/>
                <a:gd name="T8" fmla="*/ 0 w 8"/>
                <a:gd name="T9" fmla="*/ 0 h 113"/>
                <a:gd name="T10" fmla="*/ 2 w 8"/>
                <a:gd name="T11" fmla="*/ 27 h 113"/>
                <a:gd name="T12" fmla="*/ 4 w 8"/>
                <a:gd name="T13" fmla="*/ 52 h 113"/>
                <a:gd name="T14" fmla="*/ 2 w 8"/>
                <a:gd name="T15" fmla="*/ 84 h 113"/>
                <a:gd name="T16" fmla="*/ 0 w 8"/>
                <a:gd name="T17" fmla="*/ 113 h 113"/>
                <a:gd name="T18" fmla="*/ 2 w 8"/>
                <a:gd name="T19" fmla="*/ 113 h 113"/>
                <a:gd name="T20" fmla="*/ 4 w 8"/>
                <a:gd name="T21" fmla="*/ 113 h 113"/>
                <a:gd name="T22" fmla="*/ 8 w 8"/>
                <a:gd name="T23" fmla="*/ 84 h 113"/>
                <a:gd name="T24" fmla="*/ 8 w 8"/>
                <a:gd name="T25" fmla="*/ 52 h 1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13"/>
                <a:gd name="T41" fmla="*/ 8 w 8"/>
                <a:gd name="T42" fmla="*/ 113 h 1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13">
                  <a:moveTo>
                    <a:pt x="8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4" y="52"/>
                  </a:lnTo>
                  <a:lnTo>
                    <a:pt x="2" y="84"/>
                  </a:lnTo>
                  <a:lnTo>
                    <a:pt x="0" y="113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8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1" name="Freeform 952"/>
            <p:cNvSpPr>
              <a:spLocks/>
            </p:cNvSpPr>
            <p:nvPr/>
          </p:nvSpPr>
          <p:spPr bwMode="auto">
            <a:xfrm>
              <a:off x="4872" y="2421"/>
              <a:ext cx="9" cy="115"/>
            </a:xfrm>
            <a:custGeom>
              <a:avLst/>
              <a:gdLst>
                <a:gd name="T0" fmla="*/ 9 w 9"/>
                <a:gd name="T1" fmla="*/ 52 h 115"/>
                <a:gd name="T2" fmla="*/ 7 w 9"/>
                <a:gd name="T3" fmla="*/ 27 h 115"/>
                <a:gd name="T4" fmla="*/ 5 w 9"/>
                <a:gd name="T5" fmla="*/ 0 h 115"/>
                <a:gd name="T6" fmla="*/ 3 w 9"/>
                <a:gd name="T7" fmla="*/ 0 h 115"/>
                <a:gd name="T8" fmla="*/ 0 w 9"/>
                <a:gd name="T9" fmla="*/ 0 h 115"/>
                <a:gd name="T10" fmla="*/ 3 w 9"/>
                <a:gd name="T11" fmla="*/ 27 h 115"/>
                <a:gd name="T12" fmla="*/ 3 w 9"/>
                <a:gd name="T13" fmla="*/ 52 h 115"/>
                <a:gd name="T14" fmla="*/ 3 w 9"/>
                <a:gd name="T15" fmla="*/ 84 h 115"/>
                <a:gd name="T16" fmla="*/ 0 w 9"/>
                <a:gd name="T17" fmla="*/ 115 h 115"/>
                <a:gd name="T18" fmla="*/ 5 w 9"/>
                <a:gd name="T19" fmla="*/ 113 h 115"/>
                <a:gd name="T20" fmla="*/ 7 w 9"/>
                <a:gd name="T21" fmla="*/ 84 h 115"/>
                <a:gd name="T22" fmla="*/ 9 w 9"/>
                <a:gd name="T23" fmla="*/ 52 h 1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15"/>
                <a:gd name="T38" fmla="*/ 9 w 9"/>
                <a:gd name="T39" fmla="*/ 115 h 1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15">
                  <a:moveTo>
                    <a:pt x="9" y="52"/>
                  </a:moveTo>
                  <a:lnTo>
                    <a:pt x="7" y="27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7"/>
                  </a:lnTo>
                  <a:lnTo>
                    <a:pt x="3" y="52"/>
                  </a:lnTo>
                  <a:lnTo>
                    <a:pt x="3" y="84"/>
                  </a:lnTo>
                  <a:lnTo>
                    <a:pt x="0" y="115"/>
                  </a:lnTo>
                  <a:lnTo>
                    <a:pt x="5" y="113"/>
                  </a:lnTo>
                  <a:lnTo>
                    <a:pt x="7" y="84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2" name="Freeform 953"/>
            <p:cNvSpPr>
              <a:spLocks/>
            </p:cNvSpPr>
            <p:nvPr/>
          </p:nvSpPr>
          <p:spPr bwMode="auto">
            <a:xfrm>
              <a:off x="4868" y="2421"/>
              <a:ext cx="11" cy="115"/>
            </a:xfrm>
            <a:custGeom>
              <a:avLst/>
              <a:gdLst>
                <a:gd name="T0" fmla="*/ 11 w 11"/>
                <a:gd name="T1" fmla="*/ 52 h 115"/>
                <a:gd name="T2" fmla="*/ 9 w 11"/>
                <a:gd name="T3" fmla="*/ 27 h 115"/>
                <a:gd name="T4" fmla="*/ 7 w 11"/>
                <a:gd name="T5" fmla="*/ 0 h 115"/>
                <a:gd name="T6" fmla="*/ 4 w 11"/>
                <a:gd name="T7" fmla="*/ 0 h 115"/>
                <a:gd name="T8" fmla="*/ 2 w 11"/>
                <a:gd name="T9" fmla="*/ 0 h 115"/>
                <a:gd name="T10" fmla="*/ 4 w 11"/>
                <a:gd name="T11" fmla="*/ 27 h 115"/>
                <a:gd name="T12" fmla="*/ 4 w 11"/>
                <a:gd name="T13" fmla="*/ 52 h 115"/>
                <a:gd name="T14" fmla="*/ 4 w 11"/>
                <a:gd name="T15" fmla="*/ 84 h 115"/>
                <a:gd name="T16" fmla="*/ 0 w 11"/>
                <a:gd name="T17" fmla="*/ 115 h 115"/>
                <a:gd name="T18" fmla="*/ 4 w 11"/>
                <a:gd name="T19" fmla="*/ 115 h 115"/>
                <a:gd name="T20" fmla="*/ 7 w 11"/>
                <a:gd name="T21" fmla="*/ 113 h 115"/>
                <a:gd name="T22" fmla="*/ 9 w 11"/>
                <a:gd name="T23" fmla="*/ 84 h 115"/>
                <a:gd name="T24" fmla="*/ 11 w 11"/>
                <a:gd name="T25" fmla="*/ 52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5"/>
                <a:gd name="T41" fmla="*/ 11 w 11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5">
                  <a:moveTo>
                    <a:pt x="11" y="52"/>
                  </a:moveTo>
                  <a:lnTo>
                    <a:pt x="9" y="27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4" y="52"/>
                  </a:lnTo>
                  <a:lnTo>
                    <a:pt x="4" y="84"/>
                  </a:lnTo>
                  <a:lnTo>
                    <a:pt x="0" y="115"/>
                  </a:lnTo>
                  <a:lnTo>
                    <a:pt x="4" y="115"/>
                  </a:lnTo>
                  <a:lnTo>
                    <a:pt x="7" y="113"/>
                  </a:lnTo>
                  <a:lnTo>
                    <a:pt x="9" y="84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2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3" name="Freeform 954"/>
            <p:cNvSpPr>
              <a:spLocks/>
            </p:cNvSpPr>
            <p:nvPr/>
          </p:nvSpPr>
          <p:spPr bwMode="auto">
            <a:xfrm>
              <a:off x="4866" y="2421"/>
              <a:ext cx="9" cy="115"/>
            </a:xfrm>
            <a:custGeom>
              <a:avLst/>
              <a:gdLst>
                <a:gd name="T0" fmla="*/ 9 w 9"/>
                <a:gd name="T1" fmla="*/ 52 h 115"/>
                <a:gd name="T2" fmla="*/ 9 w 9"/>
                <a:gd name="T3" fmla="*/ 27 h 115"/>
                <a:gd name="T4" fmla="*/ 6 w 9"/>
                <a:gd name="T5" fmla="*/ 0 h 115"/>
                <a:gd name="T6" fmla="*/ 4 w 9"/>
                <a:gd name="T7" fmla="*/ 0 h 115"/>
                <a:gd name="T8" fmla="*/ 2 w 9"/>
                <a:gd name="T9" fmla="*/ 0 h 115"/>
                <a:gd name="T10" fmla="*/ 4 w 9"/>
                <a:gd name="T11" fmla="*/ 27 h 115"/>
                <a:gd name="T12" fmla="*/ 4 w 9"/>
                <a:gd name="T13" fmla="*/ 52 h 115"/>
                <a:gd name="T14" fmla="*/ 4 w 9"/>
                <a:gd name="T15" fmla="*/ 84 h 115"/>
                <a:gd name="T16" fmla="*/ 0 w 9"/>
                <a:gd name="T17" fmla="*/ 115 h 115"/>
                <a:gd name="T18" fmla="*/ 6 w 9"/>
                <a:gd name="T19" fmla="*/ 115 h 115"/>
                <a:gd name="T20" fmla="*/ 9 w 9"/>
                <a:gd name="T21" fmla="*/ 84 h 115"/>
                <a:gd name="T22" fmla="*/ 9 w 9"/>
                <a:gd name="T23" fmla="*/ 52 h 1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115"/>
                <a:gd name="T38" fmla="*/ 9 w 9"/>
                <a:gd name="T39" fmla="*/ 115 h 1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115">
                  <a:moveTo>
                    <a:pt x="9" y="52"/>
                  </a:moveTo>
                  <a:lnTo>
                    <a:pt x="9" y="27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4" y="52"/>
                  </a:lnTo>
                  <a:lnTo>
                    <a:pt x="4" y="84"/>
                  </a:lnTo>
                  <a:lnTo>
                    <a:pt x="0" y="115"/>
                  </a:lnTo>
                  <a:lnTo>
                    <a:pt x="6" y="115"/>
                  </a:lnTo>
                  <a:lnTo>
                    <a:pt x="9" y="84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4" name="Freeform 955"/>
            <p:cNvSpPr>
              <a:spLocks/>
            </p:cNvSpPr>
            <p:nvPr/>
          </p:nvSpPr>
          <p:spPr bwMode="auto">
            <a:xfrm>
              <a:off x="4864" y="2421"/>
              <a:ext cx="8" cy="115"/>
            </a:xfrm>
            <a:custGeom>
              <a:avLst/>
              <a:gdLst>
                <a:gd name="T0" fmla="*/ 8 w 8"/>
                <a:gd name="T1" fmla="*/ 52 h 115"/>
                <a:gd name="T2" fmla="*/ 8 w 8"/>
                <a:gd name="T3" fmla="*/ 27 h 115"/>
                <a:gd name="T4" fmla="*/ 6 w 8"/>
                <a:gd name="T5" fmla="*/ 0 h 115"/>
                <a:gd name="T6" fmla="*/ 4 w 8"/>
                <a:gd name="T7" fmla="*/ 0 h 115"/>
                <a:gd name="T8" fmla="*/ 0 w 8"/>
                <a:gd name="T9" fmla="*/ 0 h 115"/>
                <a:gd name="T10" fmla="*/ 4 w 8"/>
                <a:gd name="T11" fmla="*/ 27 h 115"/>
                <a:gd name="T12" fmla="*/ 4 w 8"/>
                <a:gd name="T13" fmla="*/ 52 h 115"/>
                <a:gd name="T14" fmla="*/ 2 w 8"/>
                <a:gd name="T15" fmla="*/ 84 h 115"/>
                <a:gd name="T16" fmla="*/ 0 w 8"/>
                <a:gd name="T17" fmla="*/ 115 h 115"/>
                <a:gd name="T18" fmla="*/ 2 w 8"/>
                <a:gd name="T19" fmla="*/ 115 h 115"/>
                <a:gd name="T20" fmla="*/ 4 w 8"/>
                <a:gd name="T21" fmla="*/ 115 h 115"/>
                <a:gd name="T22" fmla="*/ 8 w 8"/>
                <a:gd name="T23" fmla="*/ 84 h 115"/>
                <a:gd name="T24" fmla="*/ 8 w 8"/>
                <a:gd name="T25" fmla="*/ 52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115"/>
                <a:gd name="T41" fmla="*/ 8 w 8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115">
                  <a:moveTo>
                    <a:pt x="8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27"/>
                  </a:lnTo>
                  <a:lnTo>
                    <a:pt x="4" y="52"/>
                  </a:lnTo>
                  <a:lnTo>
                    <a:pt x="2" y="84"/>
                  </a:lnTo>
                  <a:lnTo>
                    <a:pt x="0" y="115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8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5" name="Freeform 956"/>
            <p:cNvSpPr>
              <a:spLocks/>
            </p:cNvSpPr>
            <p:nvPr/>
          </p:nvSpPr>
          <p:spPr bwMode="auto">
            <a:xfrm>
              <a:off x="4862" y="2421"/>
              <a:ext cx="8" cy="115"/>
            </a:xfrm>
            <a:custGeom>
              <a:avLst/>
              <a:gdLst>
                <a:gd name="T0" fmla="*/ 8 w 8"/>
                <a:gd name="T1" fmla="*/ 52 h 115"/>
                <a:gd name="T2" fmla="*/ 8 w 8"/>
                <a:gd name="T3" fmla="*/ 27 h 115"/>
                <a:gd name="T4" fmla="*/ 6 w 8"/>
                <a:gd name="T5" fmla="*/ 0 h 115"/>
                <a:gd name="T6" fmla="*/ 2 w 8"/>
                <a:gd name="T7" fmla="*/ 0 h 115"/>
                <a:gd name="T8" fmla="*/ 0 w 8"/>
                <a:gd name="T9" fmla="*/ 0 h 115"/>
                <a:gd name="T10" fmla="*/ 2 w 8"/>
                <a:gd name="T11" fmla="*/ 27 h 115"/>
                <a:gd name="T12" fmla="*/ 4 w 8"/>
                <a:gd name="T13" fmla="*/ 52 h 115"/>
                <a:gd name="T14" fmla="*/ 4 w 8"/>
                <a:gd name="T15" fmla="*/ 69 h 115"/>
                <a:gd name="T16" fmla="*/ 2 w 8"/>
                <a:gd name="T17" fmla="*/ 86 h 115"/>
                <a:gd name="T18" fmla="*/ 2 w 8"/>
                <a:gd name="T19" fmla="*/ 100 h 115"/>
                <a:gd name="T20" fmla="*/ 0 w 8"/>
                <a:gd name="T21" fmla="*/ 115 h 115"/>
                <a:gd name="T22" fmla="*/ 4 w 8"/>
                <a:gd name="T23" fmla="*/ 115 h 115"/>
                <a:gd name="T24" fmla="*/ 8 w 8"/>
                <a:gd name="T25" fmla="*/ 84 h 115"/>
                <a:gd name="T26" fmla="*/ 8 w 8"/>
                <a:gd name="T27" fmla="*/ 52 h 1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115"/>
                <a:gd name="T44" fmla="*/ 8 w 8"/>
                <a:gd name="T45" fmla="*/ 115 h 1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115">
                  <a:moveTo>
                    <a:pt x="8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4" y="52"/>
                  </a:lnTo>
                  <a:lnTo>
                    <a:pt x="4" y="69"/>
                  </a:lnTo>
                  <a:lnTo>
                    <a:pt x="2" y="86"/>
                  </a:lnTo>
                  <a:lnTo>
                    <a:pt x="2" y="100"/>
                  </a:lnTo>
                  <a:lnTo>
                    <a:pt x="0" y="115"/>
                  </a:lnTo>
                  <a:lnTo>
                    <a:pt x="4" y="115"/>
                  </a:lnTo>
                  <a:lnTo>
                    <a:pt x="8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6" name="Freeform 957"/>
            <p:cNvSpPr>
              <a:spLocks/>
            </p:cNvSpPr>
            <p:nvPr/>
          </p:nvSpPr>
          <p:spPr bwMode="auto">
            <a:xfrm>
              <a:off x="4860" y="2421"/>
              <a:ext cx="8" cy="117"/>
            </a:xfrm>
            <a:custGeom>
              <a:avLst/>
              <a:gdLst>
                <a:gd name="T0" fmla="*/ 8 w 8"/>
                <a:gd name="T1" fmla="*/ 52 h 117"/>
                <a:gd name="T2" fmla="*/ 8 w 8"/>
                <a:gd name="T3" fmla="*/ 27 h 117"/>
                <a:gd name="T4" fmla="*/ 4 w 8"/>
                <a:gd name="T5" fmla="*/ 0 h 117"/>
                <a:gd name="T6" fmla="*/ 2 w 8"/>
                <a:gd name="T7" fmla="*/ 0 h 117"/>
                <a:gd name="T8" fmla="*/ 0 w 8"/>
                <a:gd name="T9" fmla="*/ 0 h 117"/>
                <a:gd name="T10" fmla="*/ 2 w 8"/>
                <a:gd name="T11" fmla="*/ 27 h 117"/>
                <a:gd name="T12" fmla="*/ 4 w 8"/>
                <a:gd name="T13" fmla="*/ 52 h 117"/>
                <a:gd name="T14" fmla="*/ 2 w 8"/>
                <a:gd name="T15" fmla="*/ 69 h 117"/>
                <a:gd name="T16" fmla="*/ 2 w 8"/>
                <a:gd name="T17" fmla="*/ 86 h 117"/>
                <a:gd name="T18" fmla="*/ 0 w 8"/>
                <a:gd name="T19" fmla="*/ 100 h 117"/>
                <a:gd name="T20" fmla="*/ 0 w 8"/>
                <a:gd name="T21" fmla="*/ 117 h 117"/>
                <a:gd name="T22" fmla="*/ 2 w 8"/>
                <a:gd name="T23" fmla="*/ 115 h 117"/>
                <a:gd name="T24" fmla="*/ 4 w 8"/>
                <a:gd name="T25" fmla="*/ 115 h 117"/>
                <a:gd name="T26" fmla="*/ 6 w 8"/>
                <a:gd name="T27" fmla="*/ 84 h 117"/>
                <a:gd name="T28" fmla="*/ 8 w 8"/>
                <a:gd name="T29" fmla="*/ 52 h 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17"/>
                <a:gd name="T47" fmla="*/ 8 w 8"/>
                <a:gd name="T48" fmla="*/ 117 h 1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17">
                  <a:moveTo>
                    <a:pt x="8" y="52"/>
                  </a:moveTo>
                  <a:lnTo>
                    <a:pt x="8" y="2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7"/>
                  </a:lnTo>
                  <a:lnTo>
                    <a:pt x="4" y="52"/>
                  </a:lnTo>
                  <a:lnTo>
                    <a:pt x="2" y="69"/>
                  </a:lnTo>
                  <a:lnTo>
                    <a:pt x="2" y="86"/>
                  </a:lnTo>
                  <a:lnTo>
                    <a:pt x="0" y="100"/>
                  </a:lnTo>
                  <a:lnTo>
                    <a:pt x="0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6" y="84"/>
                  </a:lnTo>
                  <a:lnTo>
                    <a:pt x="8" y="52"/>
                  </a:lnTo>
                  <a:close/>
                </a:path>
              </a:pathLst>
            </a:custGeom>
            <a:solidFill>
              <a:srgbClr val="2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7" name="Freeform 958"/>
            <p:cNvSpPr>
              <a:spLocks/>
            </p:cNvSpPr>
            <p:nvPr/>
          </p:nvSpPr>
          <p:spPr bwMode="auto">
            <a:xfrm>
              <a:off x="4856" y="2421"/>
              <a:ext cx="10" cy="117"/>
            </a:xfrm>
            <a:custGeom>
              <a:avLst/>
              <a:gdLst>
                <a:gd name="T0" fmla="*/ 10 w 10"/>
                <a:gd name="T1" fmla="*/ 52 h 117"/>
                <a:gd name="T2" fmla="*/ 8 w 10"/>
                <a:gd name="T3" fmla="*/ 27 h 117"/>
                <a:gd name="T4" fmla="*/ 6 w 10"/>
                <a:gd name="T5" fmla="*/ 0 h 117"/>
                <a:gd name="T6" fmla="*/ 4 w 10"/>
                <a:gd name="T7" fmla="*/ 0 h 117"/>
                <a:gd name="T8" fmla="*/ 2 w 10"/>
                <a:gd name="T9" fmla="*/ 0 h 117"/>
                <a:gd name="T10" fmla="*/ 4 w 10"/>
                <a:gd name="T11" fmla="*/ 27 h 117"/>
                <a:gd name="T12" fmla="*/ 4 w 10"/>
                <a:gd name="T13" fmla="*/ 52 h 117"/>
                <a:gd name="T14" fmla="*/ 4 w 10"/>
                <a:gd name="T15" fmla="*/ 69 h 117"/>
                <a:gd name="T16" fmla="*/ 4 w 10"/>
                <a:gd name="T17" fmla="*/ 86 h 117"/>
                <a:gd name="T18" fmla="*/ 2 w 10"/>
                <a:gd name="T19" fmla="*/ 100 h 117"/>
                <a:gd name="T20" fmla="*/ 0 w 10"/>
                <a:gd name="T21" fmla="*/ 117 h 117"/>
                <a:gd name="T22" fmla="*/ 4 w 10"/>
                <a:gd name="T23" fmla="*/ 117 h 117"/>
                <a:gd name="T24" fmla="*/ 6 w 10"/>
                <a:gd name="T25" fmla="*/ 115 h 117"/>
                <a:gd name="T26" fmla="*/ 8 w 10"/>
                <a:gd name="T27" fmla="*/ 100 h 117"/>
                <a:gd name="T28" fmla="*/ 8 w 10"/>
                <a:gd name="T29" fmla="*/ 86 h 117"/>
                <a:gd name="T30" fmla="*/ 10 w 10"/>
                <a:gd name="T31" fmla="*/ 69 h 117"/>
                <a:gd name="T32" fmla="*/ 10 w 10"/>
                <a:gd name="T33" fmla="*/ 52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17"/>
                <a:gd name="T53" fmla="*/ 10 w 10"/>
                <a:gd name="T54" fmla="*/ 117 h 1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17">
                  <a:moveTo>
                    <a:pt x="10" y="52"/>
                  </a:moveTo>
                  <a:lnTo>
                    <a:pt x="8" y="27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4" y="52"/>
                  </a:lnTo>
                  <a:lnTo>
                    <a:pt x="4" y="69"/>
                  </a:lnTo>
                  <a:lnTo>
                    <a:pt x="4" y="86"/>
                  </a:lnTo>
                  <a:lnTo>
                    <a:pt x="2" y="100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6" y="115"/>
                  </a:lnTo>
                  <a:lnTo>
                    <a:pt x="8" y="100"/>
                  </a:lnTo>
                  <a:lnTo>
                    <a:pt x="8" y="86"/>
                  </a:lnTo>
                  <a:lnTo>
                    <a:pt x="10" y="69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2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8" name="Freeform 959"/>
            <p:cNvSpPr>
              <a:spLocks/>
            </p:cNvSpPr>
            <p:nvPr/>
          </p:nvSpPr>
          <p:spPr bwMode="auto">
            <a:xfrm>
              <a:off x="4853" y="2421"/>
              <a:ext cx="11" cy="117"/>
            </a:xfrm>
            <a:custGeom>
              <a:avLst/>
              <a:gdLst>
                <a:gd name="T0" fmla="*/ 11 w 11"/>
                <a:gd name="T1" fmla="*/ 52 h 117"/>
                <a:gd name="T2" fmla="*/ 9 w 11"/>
                <a:gd name="T3" fmla="*/ 27 h 117"/>
                <a:gd name="T4" fmla="*/ 7 w 11"/>
                <a:gd name="T5" fmla="*/ 0 h 117"/>
                <a:gd name="T6" fmla="*/ 5 w 11"/>
                <a:gd name="T7" fmla="*/ 0 h 117"/>
                <a:gd name="T8" fmla="*/ 3 w 11"/>
                <a:gd name="T9" fmla="*/ 0 h 117"/>
                <a:gd name="T10" fmla="*/ 5 w 11"/>
                <a:gd name="T11" fmla="*/ 25 h 117"/>
                <a:gd name="T12" fmla="*/ 5 w 11"/>
                <a:gd name="T13" fmla="*/ 52 h 117"/>
                <a:gd name="T14" fmla="*/ 5 w 11"/>
                <a:gd name="T15" fmla="*/ 69 h 117"/>
                <a:gd name="T16" fmla="*/ 5 w 11"/>
                <a:gd name="T17" fmla="*/ 86 h 117"/>
                <a:gd name="T18" fmla="*/ 3 w 11"/>
                <a:gd name="T19" fmla="*/ 100 h 117"/>
                <a:gd name="T20" fmla="*/ 0 w 11"/>
                <a:gd name="T21" fmla="*/ 117 h 117"/>
                <a:gd name="T22" fmla="*/ 3 w 11"/>
                <a:gd name="T23" fmla="*/ 117 h 117"/>
                <a:gd name="T24" fmla="*/ 7 w 11"/>
                <a:gd name="T25" fmla="*/ 117 h 117"/>
                <a:gd name="T26" fmla="*/ 7 w 11"/>
                <a:gd name="T27" fmla="*/ 100 h 117"/>
                <a:gd name="T28" fmla="*/ 9 w 11"/>
                <a:gd name="T29" fmla="*/ 86 h 117"/>
                <a:gd name="T30" fmla="*/ 9 w 11"/>
                <a:gd name="T31" fmla="*/ 69 h 117"/>
                <a:gd name="T32" fmla="*/ 11 w 11"/>
                <a:gd name="T33" fmla="*/ 52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17"/>
                <a:gd name="T53" fmla="*/ 11 w 11"/>
                <a:gd name="T54" fmla="*/ 117 h 1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17">
                  <a:moveTo>
                    <a:pt x="11" y="52"/>
                  </a:moveTo>
                  <a:lnTo>
                    <a:pt x="9" y="27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25"/>
                  </a:lnTo>
                  <a:lnTo>
                    <a:pt x="5" y="52"/>
                  </a:lnTo>
                  <a:lnTo>
                    <a:pt x="5" y="69"/>
                  </a:lnTo>
                  <a:lnTo>
                    <a:pt x="5" y="86"/>
                  </a:lnTo>
                  <a:lnTo>
                    <a:pt x="3" y="100"/>
                  </a:lnTo>
                  <a:lnTo>
                    <a:pt x="0" y="117"/>
                  </a:lnTo>
                  <a:lnTo>
                    <a:pt x="3" y="117"/>
                  </a:lnTo>
                  <a:lnTo>
                    <a:pt x="7" y="117"/>
                  </a:lnTo>
                  <a:lnTo>
                    <a:pt x="7" y="100"/>
                  </a:lnTo>
                  <a:lnTo>
                    <a:pt x="9" y="86"/>
                  </a:lnTo>
                  <a:lnTo>
                    <a:pt x="9" y="6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2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299" name="Freeform 960"/>
            <p:cNvSpPr>
              <a:spLocks/>
            </p:cNvSpPr>
            <p:nvPr/>
          </p:nvSpPr>
          <p:spPr bwMode="auto">
            <a:xfrm>
              <a:off x="4851" y="2421"/>
              <a:ext cx="9" cy="117"/>
            </a:xfrm>
            <a:custGeom>
              <a:avLst/>
              <a:gdLst>
                <a:gd name="T0" fmla="*/ 9 w 9"/>
                <a:gd name="T1" fmla="*/ 52 h 117"/>
                <a:gd name="T2" fmla="*/ 9 w 9"/>
                <a:gd name="T3" fmla="*/ 27 h 117"/>
                <a:gd name="T4" fmla="*/ 7 w 9"/>
                <a:gd name="T5" fmla="*/ 0 h 117"/>
                <a:gd name="T6" fmla="*/ 5 w 9"/>
                <a:gd name="T7" fmla="*/ 0 h 117"/>
                <a:gd name="T8" fmla="*/ 2 w 9"/>
                <a:gd name="T9" fmla="*/ 0 h 117"/>
                <a:gd name="T10" fmla="*/ 5 w 9"/>
                <a:gd name="T11" fmla="*/ 25 h 117"/>
                <a:gd name="T12" fmla="*/ 5 w 9"/>
                <a:gd name="T13" fmla="*/ 52 h 117"/>
                <a:gd name="T14" fmla="*/ 5 w 9"/>
                <a:gd name="T15" fmla="*/ 69 h 117"/>
                <a:gd name="T16" fmla="*/ 5 w 9"/>
                <a:gd name="T17" fmla="*/ 86 h 117"/>
                <a:gd name="T18" fmla="*/ 2 w 9"/>
                <a:gd name="T19" fmla="*/ 100 h 117"/>
                <a:gd name="T20" fmla="*/ 0 w 9"/>
                <a:gd name="T21" fmla="*/ 117 h 117"/>
                <a:gd name="T22" fmla="*/ 2 w 9"/>
                <a:gd name="T23" fmla="*/ 117 h 117"/>
                <a:gd name="T24" fmla="*/ 5 w 9"/>
                <a:gd name="T25" fmla="*/ 117 h 117"/>
                <a:gd name="T26" fmla="*/ 7 w 9"/>
                <a:gd name="T27" fmla="*/ 100 h 117"/>
                <a:gd name="T28" fmla="*/ 9 w 9"/>
                <a:gd name="T29" fmla="*/ 86 h 117"/>
                <a:gd name="T30" fmla="*/ 9 w 9"/>
                <a:gd name="T31" fmla="*/ 69 h 117"/>
                <a:gd name="T32" fmla="*/ 9 w 9"/>
                <a:gd name="T33" fmla="*/ 52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"/>
                <a:gd name="T52" fmla="*/ 0 h 117"/>
                <a:gd name="T53" fmla="*/ 9 w 9"/>
                <a:gd name="T54" fmla="*/ 117 h 1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" h="117">
                  <a:moveTo>
                    <a:pt x="9" y="52"/>
                  </a:moveTo>
                  <a:lnTo>
                    <a:pt x="9" y="27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5" y="25"/>
                  </a:lnTo>
                  <a:lnTo>
                    <a:pt x="5" y="52"/>
                  </a:lnTo>
                  <a:lnTo>
                    <a:pt x="5" y="69"/>
                  </a:lnTo>
                  <a:lnTo>
                    <a:pt x="5" y="86"/>
                  </a:lnTo>
                  <a:lnTo>
                    <a:pt x="2" y="100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5" y="117"/>
                  </a:lnTo>
                  <a:lnTo>
                    <a:pt x="7" y="100"/>
                  </a:lnTo>
                  <a:lnTo>
                    <a:pt x="9" y="86"/>
                  </a:lnTo>
                  <a:lnTo>
                    <a:pt x="9" y="69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0" name="Freeform 961"/>
            <p:cNvSpPr>
              <a:spLocks/>
            </p:cNvSpPr>
            <p:nvPr/>
          </p:nvSpPr>
          <p:spPr bwMode="auto">
            <a:xfrm>
              <a:off x="4849" y="2421"/>
              <a:ext cx="9" cy="117"/>
            </a:xfrm>
            <a:custGeom>
              <a:avLst/>
              <a:gdLst>
                <a:gd name="T0" fmla="*/ 9 w 9"/>
                <a:gd name="T1" fmla="*/ 52 h 117"/>
                <a:gd name="T2" fmla="*/ 9 w 9"/>
                <a:gd name="T3" fmla="*/ 25 h 117"/>
                <a:gd name="T4" fmla="*/ 7 w 9"/>
                <a:gd name="T5" fmla="*/ 0 h 117"/>
                <a:gd name="T6" fmla="*/ 4 w 9"/>
                <a:gd name="T7" fmla="*/ 0 h 117"/>
                <a:gd name="T8" fmla="*/ 0 w 9"/>
                <a:gd name="T9" fmla="*/ 0 h 117"/>
                <a:gd name="T10" fmla="*/ 4 w 9"/>
                <a:gd name="T11" fmla="*/ 25 h 117"/>
                <a:gd name="T12" fmla="*/ 4 w 9"/>
                <a:gd name="T13" fmla="*/ 52 h 117"/>
                <a:gd name="T14" fmla="*/ 4 w 9"/>
                <a:gd name="T15" fmla="*/ 69 h 117"/>
                <a:gd name="T16" fmla="*/ 2 w 9"/>
                <a:gd name="T17" fmla="*/ 86 h 117"/>
                <a:gd name="T18" fmla="*/ 2 w 9"/>
                <a:gd name="T19" fmla="*/ 103 h 117"/>
                <a:gd name="T20" fmla="*/ 0 w 9"/>
                <a:gd name="T21" fmla="*/ 117 h 117"/>
                <a:gd name="T22" fmla="*/ 4 w 9"/>
                <a:gd name="T23" fmla="*/ 117 h 117"/>
                <a:gd name="T24" fmla="*/ 7 w 9"/>
                <a:gd name="T25" fmla="*/ 100 h 117"/>
                <a:gd name="T26" fmla="*/ 9 w 9"/>
                <a:gd name="T27" fmla="*/ 86 h 117"/>
                <a:gd name="T28" fmla="*/ 9 w 9"/>
                <a:gd name="T29" fmla="*/ 69 h 117"/>
                <a:gd name="T30" fmla="*/ 9 w 9"/>
                <a:gd name="T31" fmla="*/ 52 h 1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117"/>
                <a:gd name="T50" fmla="*/ 9 w 9"/>
                <a:gd name="T51" fmla="*/ 117 h 1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117">
                  <a:moveTo>
                    <a:pt x="9" y="52"/>
                  </a:moveTo>
                  <a:lnTo>
                    <a:pt x="9" y="25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25"/>
                  </a:lnTo>
                  <a:lnTo>
                    <a:pt x="4" y="52"/>
                  </a:lnTo>
                  <a:lnTo>
                    <a:pt x="4" y="69"/>
                  </a:lnTo>
                  <a:lnTo>
                    <a:pt x="2" y="86"/>
                  </a:lnTo>
                  <a:lnTo>
                    <a:pt x="2" y="103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7" y="100"/>
                  </a:lnTo>
                  <a:lnTo>
                    <a:pt x="9" y="86"/>
                  </a:lnTo>
                  <a:lnTo>
                    <a:pt x="9" y="69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2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1" name="Freeform 962"/>
            <p:cNvSpPr>
              <a:spLocks/>
            </p:cNvSpPr>
            <p:nvPr/>
          </p:nvSpPr>
          <p:spPr bwMode="auto">
            <a:xfrm>
              <a:off x="4845" y="2421"/>
              <a:ext cx="11" cy="117"/>
            </a:xfrm>
            <a:custGeom>
              <a:avLst/>
              <a:gdLst>
                <a:gd name="T0" fmla="*/ 11 w 11"/>
                <a:gd name="T1" fmla="*/ 52 h 117"/>
                <a:gd name="T2" fmla="*/ 11 w 11"/>
                <a:gd name="T3" fmla="*/ 25 h 117"/>
                <a:gd name="T4" fmla="*/ 8 w 11"/>
                <a:gd name="T5" fmla="*/ 0 h 117"/>
                <a:gd name="T6" fmla="*/ 6 w 11"/>
                <a:gd name="T7" fmla="*/ 0 h 117"/>
                <a:gd name="T8" fmla="*/ 4 w 11"/>
                <a:gd name="T9" fmla="*/ 0 h 117"/>
                <a:gd name="T10" fmla="*/ 2 w 11"/>
                <a:gd name="T11" fmla="*/ 0 h 117"/>
                <a:gd name="T12" fmla="*/ 4 w 11"/>
                <a:gd name="T13" fmla="*/ 25 h 117"/>
                <a:gd name="T14" fmla="*/ 6 w 11"/>
                <a:gd name="T15" fmla="*/ 52 h 117"/>
                <a:gd name="T16" fmla="*/ 6 w 11"/>
                <a:gd name="T17" fmla="*/ 69 h 117"/>
                <a:gd name="T18" fmla="*/ 4 w 11"/>
                <a:gd name="T19" fmla="*/ 86 h 117"/>
                <a:gd name="T20" fmla="*/ 2 w 11"/>
                <a:gd name="T21" fmla="*/ 103 h 117"/>
                <a:gd name="T22" fmla="*/ 0 w 11"/>
                <a:gd name="T23" fmla="*/ 117 h 117"/>
                <a:gd name="T24" fmla="*/ 4 w 11"/>
                <a:gd name="T25" fmla="*/ 117 h 117"/>
                <a:gd name="T26" fmla="*/ 6 w 11"/>
                <a:gd name="T27" fmla="*/ 117 h 117"/>
                <a:gd name="T28" fmla="*/ 8 w 11"/>
                <a:gd name="T29" fmla="*/ 103 h 117"/>
                <a:gd name="T30" fmla="*/ 11 w 11"/>
                <a:gd name="T31" fmla="*/ 86 h 117"/>
                <a:gd name="T32" fmla="*/ 11 w 11"/>
                <a:gd name="T33" fmla="*/ 69 h 117"/>
                <a:gd name="T34" fmla="*/ 11 w 11"/>
                <a:gd name="T35" fmla="*/ 52 h 1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7"/>
                <a:gd name="T56" fmla="*/ 11 w 11"/>
                <a:gd name="T57" fmla="*/ 117 h 1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7">
                  <a:moveTo>
                    <a:pt x="11" y="52"/>
                  </a:moveTo>
                  <a:lnTo>
                    <a:pt x="11" y="25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5"/>
                  </a:lnTo>
                  <a:lnTo>
                    <a:pt x="6" y="52"/>
                  </a:lnTo>
                  <a:lnTo>
                    <a:pt x="6" y="69"/>
                  </a:lnTo>
                  <a:lnTo>
                    <a:pt x="4" y="86"/>
                  </a:lnTo>
                  <a:lnTo>
                    <a:pt x="2" y="103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03"/>
                  </a:lnTo>
                  <a:lnTo>
                    <a:pt x="11" y="86"/>
                  </a:lnTo>
                  <a:lnTo>
                    <a:pt x="11" y="69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2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2" name="Freeform 963"/>
            <p:cNvSpPr>
              <a:spLocks/>
            </p:cNvSpPr>
            <p:nvPr/>
          </p:nvSpPr>
          <p:spPr bwMode="auto">
            <a:xfrm>
              <a:off x="4843" y="2421"/>
              <a:ext cx="10" cy="119"/>
            </a:xfrm>
            <a:custGeom>
              <a:avLst/>
              <a:gdLst>
                <a:gd name="T0" fmla="*/ 10 w 10"/>
                <a:gd name="T1" fmla="*/ 52 h 119"/>
                <a:gd name="T2" fmla="*/ 10 w 10"/>
                <a:gd name="T3" fmla="*/ 25 h 119"/>
                <a:gd name="T4" fmla="*/ 6 w 10"/>
                <a:gd name="T5" fmla="*/ 0 h 119"/>
                <a:gd name="T6" fmla="*/ 6 w 10"/>
                <a:gd name="T7" fmla="*/ 0 h 119"/>
                <a:gd name="T8" fmla="*/ 4 w 10"/>
                <a:gd name="T9" fmla="*/ 0 h 119"/>
                <a:gd name="T10" fmla="*/ 2 w 10"/>
                <a:gd name="T11" fmla="*/ 0 h 119"/>
                <a:gd name="T12" fmla="*/ 4 w 10"/>
                <a:gd name="T13" fmla="*/ 25 h 119"/>
                <a:gd name="T14" fmla="*/ 6 w 10"/>
                <a:gd name="T15" fmla="*/ 52 h 119"/>
                <a:gd name="T16" fmla="*/ 4 w 10"/>
                <a:gd name="T17" fmla="*/ 69 h 119"/>
                <a:gd name="T18" fmla="*/ 4 w 10"/>
                <a:gd name="T19" fmla="*/ 86 h 119"/>
                <a:gd name="T20" fmla="*/ 2 w 10"/>
                <a:gd name="T21" fmla="*/ 103 h 119"/>
                <a:gd name="T22" fmla="*/ 0 w 10"/>
                <a:gd name="T23" fmla="*/ 119 h 119"/>
                <a:gd name="T24" fmla="*/ 6 w 10"/>
                <a:gd name="T25" fmla="*/ 117 h 119"/>
                <a:gd name="T26" fmla="*/ 8 w 10"/>
                <a:gd name="T27" fmla="*/ 103 h 119"/>
                <a:gd name="T28" fmla="*/ 8 w 10"/>
                <a:gd name="T29" fmla="*/ 86 h 119"/>
                <a:gd name="T30" fmla="*/ 10 w 10"/>
                <a:gd name="T31" fmla="*/ 69 h 119"/>
                <a:gd name="T32" fmla="*/ 10 w 10"/>
                <a:gd name="T33" fmla="*/ 52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19"/>
                <a:gd name="T53" fmla="*/ 10 w 10"/>
                <a:gd name="T54" fmla="*/ 119 h 1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19">
                  <a:moveTo>
                    <a:pt x="10" y="52"/>
                  </a:moveTo>
                  <a:lnTo>
                    <a:pt x="10" y="2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5"/>
                  </a:lnTo>
                  <a:lnTo>
                    <a:pt x="6" y="52"/>
                  </a:lnTo>
                  <a:lnTo>
                    <a:pt x="4" y="69"/>
                  </a:lnTo>
                  <a:lnTo>
                    <a:pt x="4" y="86"/>
                  </a:lnTo>
                  <a:lnTo>
                    <a:pt x="2" y="103"/>
                  </a:lnTo>
                  <a:lnTo>
                    <a:pt x="0" y="119"/>
                  </a:lnTo>
                  <a:lnTo>
                    <a:pt x="6" y="117"/>
                  </a:lnTo>
                  <a:lnTo>
                    <a:pt x="8" y="103"/>
                  </a:lnTo>
                  <a:lnTo>
                    <a:pt x="8" y="86"/>
                  </a:lnTo>
                  <a:lnTo>
                    <a:pt x="10" y="69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2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3" name="Freeform 964"/>
            <p:cNvSpPr>
              <a:spLocks/>
            </p:cNvSpPr>
            <p:nvPr/>
          </p:nvSpPr>
          <p:spPr bwMode="auto">
            <a:xfrm>
              <a:off x="4841" y="2418"/>
              <a:ext cx="10" cy="122"/>
            </a:xfrm>
            <a:custGeom>
              <a:avLst/>
              <a:gdLst>
                <a:gd name="T0" fmla="*/ 10 w 10"/>
                <a:gd name="T1" fmla="*/ 55 h 122"/>
                <a:gd name="T2" fmla="*/ 8 w 10"/>
                <a:gd name="T3" fmla="*/ 28 h 122"/>
                <a:gd name="T4" fmla="*/ 6 w 10"/>
                <a:gd name="T5" fmla="*/ 3 h 122"/>
                <a:gd name="T6" fmla="*/ 4 w 10"/>
                <a:gd name="T7" fmla="*/ 3 h 122"/>
                <a:gd name="T8" fmla="*/ 2 w 10"/>
                <a:gd name="T9" fmla="*/ 0 h 122"/>
                <a:gd name="T10" fmla="*/ 4 w 10"/>
                <a:gd name="T11" fmla="*/ 28 h 122"/>
                <a:gd name="T12" fmla="*/ 4 w 10"/>
                <a:gd name="T13" fmla="*/ 55 h 122"/>
                <a:gd name="T14" fmla="*/ 4 w 10"/>
                <a:gd name="T15" fmla="*/ 72 h 122"/>
                <a:gd name="T16" fmla="*/ 4 w 10"/>
                <a:gd name="T17" fmla="*/ 89 h 122"/>
                <a:gd name="T18" fmla="*/ 2 w 10"/>
                <a:gd name="T19" fmla="*/ 106 h 122"/>
                <a:gd name="T20" fmla="*/ 0 w 10"/>
                <a:gd name="T21" fmla="*/ 122 h 122"/>
                <a:gd name="T22" fmla="*/ 4 w 10"/>
                <a:gd name="T23" fmla="*/ 120 h 122"/>
                <a:gd name="T24" fmla="*/ 6 w 10"/>
                <a:gd name="T25" fmla="*/ 106 h 122"/>
                <a:gd name="T26" fmla="*/ 8 w 10"/>
                <a:gd name="T27" fmla="*/ 89 h 122"/>
                <a:gd name="T28" fmla="*/ 10 w 10"/>
                <a:gd name="T29" fmla="*/ 72 h 122"/>
                <a:gd name="T30" fmla="*/ 10 w 10"/>
                <a:gd name="T31" fmla="*/ 55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2"/>
                <a:gd name="T50" fmla="*/ 10 w 10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2">
                  <a:moveTo>
                    <a:pt x="10" y="55"/>
                  </a:moveTo>
                  <a:lnTo>
                    <a:pt x="8" y="28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4" y="28"/>
                  </a:lnTo>
                  <a:lnTo>
                    <a:pt x="4" y="55"/>
                  </a:lnTo>
                  <a:lnTo>
                    <a:pt x="4" y="72"/>
                  </a:lnTo>
                  <a:lnTo>
                    <a:pt x="4" y="89"/>
                  </a:lnTo>
                  <a:lnTo>
                    <a:pt x="2" y="106"/>
                  </a:lnTo>
                  <a:lnTo>
                    <a:pt x="0" y="122"/>
                  </a:lnTo>
                  <a:lnTo>
                    <a:pt x="4" y="120"/>
                  </a:lnTo>
                  <a:lnTo>
                    <a:pt x="6" y="106"/>
                  </a:lnTo>
                  <a:lnTo>
                    <a:pt x="8" y="89"/>
                  </a:lnTo>
                  <a:lnTo>
                    <a:pt x="10" y="72"/>
                  </a:lnTo>
                  <a:lnTo>
                    <a:pt x="10" y="55"/>
                  </a:lnTo>
                  <a:close/>
                </a:path>
              </a:pathLst>
            </a:custGeom>
            <a:solidFill>
              <a:srgbClr val="2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4" name="Freeform 965"/>
            <p:cNvSpPr>
              <a:spLocks/>
            </p:cNvSpPr>
            <p:nvPr/>
          </p:nvSpPr>
          <p:spPr bwMode="auto">
            <a:xfrm>
              <a:off x="4839" y="2418"/>
              <a:ext cx="10" cy="122"/>
            </a:xfrm>
            <a:custGeom>
              <a:avLst/>
              <a:gdLst>
                <a:gd name="T0" fmla="*/ 10 w 10"/>
                <a:gd name="T1" fmla="*/ 55 h 122"/>
                <a:gd name="T2" fmla="*/ 8 w 10"/>
                <a:gd name="T3" fmla="*/ 28 h 122"/>
                <a:gd name="T4" fmla="*/ 6 w 10"/>
                <a:gd name="T5" fmla="*/ 3 h 122"/>
                <a:gd name="T6" fmla="*/ 4 w 10"/>
                <a:gd name="T7" fmla="*/ 0 h 122"/>
                <a:gd name="T8" fmla="*/ 2 w 10"/>
                <a:gd name="T9" fmla="*/ 0 h 122"/>
                <a:gd name="T10" fmla="*/ 4 w 10"/>
                <a:gd name="T11" fmla="*/ 28 h 122"/>
                <a:gd name="T12" fmla="*/ 4 w 10"/>
                <a:gd name="T13" fmla="*/ 55 h 122"/>
                <a:gd name="T14" fmla="*/ 4 w 10"/>
                <a:gd name="T15" fmla="*/ 72 h 122"/>
                <a:gd name="T16" fmla="*/ 4 w 10"/>
                <a:gd name="T17" fmla="*/ 89 h 122"/>
                <a:gd name="T18" fmla="*/ 2 w 10"/>
                <a:gd name="T19" fmla="*/ 106 h 122"/>
                <a:gd name="T20" fmla="*/ 0 w 10"/>
                <a:gd name="T21" fmla="*/ 122 h 122"/>
                <a:gd name="T22" fmla="*/ 4 w 10"/>
                <a:gd name="T23" fmla="*/ 122 h 122"/>
                <a:gd name="T24" fmla="*/ 6 w 10"/>
                <a:gd name="T25" fmla="*/ 106 h 122"/>
                <a:gd name="T26" fmla="*/ 8 w 10"/>
                <a:gd name="T27" fmla="*/ 89 h 122"/>
                <a:gd name="T28" fmla="*/ 8 w 10"/>
                <a:gd name="T29" fmla="*/ 72 h 122"/>
                <a:gd name="T30" fmla="*/ 10 w 10"/>
                <a:gd name="T31" fmla="*/ 55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2"/>
                <a:gd name="T50" fmla="*/ 10 w 10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2">
                  <a:moveTo>
                    <a:pt x="10" y="55"/>
                  </a:moveTo>
                  <a:lnTo>
                    <a:pt x="8" y="28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8"/>
                  </a:lnTo>
                  <a:lnTo>
                    <a:pt x="4" y="55"/>
                  </a:lnTo>
                  <a:lnTo>
                    <a:pt x="4" y="72"/>
                  </a:lnTo>
                  <a:lnTo>
                    <a:pt x="4" y="89"/>
                  </a:lnTo>
                  <a:lnTo>
                    <a:pt x="2" y="106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6" y="106"/>
                  </a:lnTo>
                  <a:lnTo>
                    <a:pt x="8" y="89"/>
                  </a:lnTo>
                  <a:lnTo>
                    <a:pt x="8" y="72"/>
                  </a:lnTo>
                  <a:lnTo>
                    <a:pt x="10" y="55"/>
                  </a:lnTo>
                  <a:close/>
                </a:path>
              </a:pathLst>
            </a:custGeom>
            <a:solidFill>
              <a:srgbClr val="2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5" name="Freeform 966"/>
            <p:cNvSpPr>
              <a:spLocks/>
            </p:cNvSpPr>
            <p:nvPr/>
          </p:nvSpPr>
          <p:spPr bwMode="auto">
            <a:xfrm>
              <a:off x="4837" y="2418"/>
              <a:ext cx="8" cy="122"/>
            </a:xfrm>
            <a:custGeom>
              <a:avLst/>
              <a:gdLst>
                <a:gd name="T0" fmla="*/ 8 w 8"/>
                <a:gd name="T1" fmla="*/ 55 h 122"/>
                <a:gd name="T2" fmla="*/ 8 w 8"/>
                <a:gd name="T3" fmla="*/ 28 h 122"/>
                <a:gd name="T4" fmla="*/ 6 w 8"/>
                <a:gd name="T5" fmla="*/ 0 h 122"/>
                <a:gd name="T6" fmla="*/ 4 w 8"/>
                <a:gd name="T7" fmla="*/ 0 h 122"/>
                <a:gd name="T8" fmla="*/ 0 w 8"/>
                <a:gd name="T9" fmla="*/ 0 h 122"/>
                <a:gd name="T10" fmla="*/ 4 w 8"/>
                <a:gd name="T11" fmla="*/ 28 h 122"/>
                <a:gd name="T12" fmla="*/ 4 w 8"/>
                <a:gd name="T13" fmla="*/ 55 h 122"/>
                <a:gd name="T14" fmla="*/ 4 w 8"/>
                <a:gd name="T15" fmla="*/ 72 h 122"/>
                <a:gd name="T16" fmla="*/ 2 w 8"/>
                <a:gd name="T17" fmla="*/ 89 h 122"/>
                <a:gd name="T18" fmla="*/ 2 w 8"/>
                <a:gd name="T19" fmla="*/ 106 h 122"/>
                <a:gd name="T20" fmla="*/ 0 w 8"/>
                <a:gd name="T21" fmla="*/ 122 h 122"/>
                <a:gd name="T22" fmla="*/ 4 w 8"/>
                <a:gd name="T23" fmla="*/ 122 h 122"/>
                <a:gd name="T24" fmla="*/ 6 w 8"/>
                <a:gd name="T25" fmla="*/ 106 h 122"/>
                <a:gd name="T26" fmla="*/ 8 w 8"/>
                <a:gd name="T27" fmla="*/ 89 h 122"/>
                <a:gd name="T28" fmla="*/ 8 w 8"/>
                <a:gd name="T29" fmla="*/ 72 h 122"/>
                <a:gd name="T30" fmla="*/ 8 w 8"/>
                <a:gd name="T31" fmla="*/ 55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22"/>
                <a:gd name="T50" fmla="*/ 8 w 8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22">
                  <a:moveTo>
                    <a:pt x="8" y="55"/>
                  </a:moveTo>
                  <a:lnTo>
                    <a:pt x="8" y="28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28"/>
                  </a:lnTo>
                  <a:lnTo>
                    <a:pt x="4" y="55"/>
                  </a:lnTo>
                  <a:lnTo>
                    <a:pt x="4" y="72"/>
                  </a:lnTo>
                  <a:lnTo>
                    <a:pt x="2" y="89"/>
                  </a:lnTo>
                  <a:lnTo>
                    <a:pt x="2" y="106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6" y="106"/>
                  </a:lnTo>
                  <a:lnTo>
                    <a:pt x="8" y="89"/>
                  </a:lnTo>
                  <a:lnTo>
                    <a:pt x="8" y="72"/>
                  </a:lnTo>
                  <a:lnTo>
                    <a:pt x="8" y="55"/>
                  </a:lnTo>
                  <a:close/>
                </a:path>
              </a:pathLst>
            </a:custGeom>
            <a:solidFill>
              <a:srgbClr val="2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6" name="Freeform 967"/>
            <p:cNvSpPr>
              <a:spLocks/>
            </p:cNvSpPr>
            <p:nvPr/>
          </p:nvSpPr>
          <p:spPr bwMode="auto">
            <a:xfrm>
              <a:off x="4832" y="2418"/>
              <a:ext cx="11" cy="122"/>
            </a:xfrm>
            <a:custGeom>
              <a:avLst/>
              <a:gdLst>
                <a:gd name="T0" fmla="*/ 11 w 11"/>
                <a:gd name="T1" fmla="*/ 55 h 122"/>
                <a:gd name="T2" fmla="*/ 11 w 11"/>
                <a:gd name="T3" fmla="*/ 28 h 122"/>
                <a:gd name="T4" fmla="*/ 9 w 11"/>
                <a:gd name="T5" fmla="*/ 0 h 122"/>
                <a:gd name="T6" fmla="*/ 5 w 11"/>
                <a:gd name="T7" fmla="*/ 0 h 122"/>
                <a:gd name="T8" fmla="*/ 3 w 11"/>
                <a:gd name="T9" fmla="*/ 0 h 122"/>
                <a:gd name="T10" fmla="*/ 7 w 11"/>
                <a:gd name="T11" fmla="*/ 28 h 122"/>
                <a:gd name="T12" fmla="*/ 7 w 11"/>
                <a:gd name="T13" fmla="*/ 55 h 122"/>
                <a:gd name="T14" fmla="*/ 7 w 11"/>
                <a:gd name="T15" fmla="*/ 72 h 122"/>
                <a:gd name="T16" fmla="*/ 5 w 11"/>
                <a:gd name="T17" fmla="*/ 89 h 122"/>
                <a:gd name="T18" fmla="*/ 5 w 11"/>
                <a:gd name="T19" fmla="*/ 106 h 122"/>
                <a:gd name="T20" fmla="*/ 0 w 11"/>
                <a:gd name="T21" fmla="*/ 122 h 122"/>
                <a:gd name="T22" fmla="*/ 7 w 11"/>
                <a:gd name="T23" fmla="*/ 122 h 122"/>
                <a:gd name="T24" fmla="*/ 9 w 11"/>
                <a:gd name="T25" fmla="*/ 106 h 122"/>
                <a:gd name="T26" fmla="*/ 11 w 11"/>
                <a:gd name="T27" fmla="*/ 89 h 122"/>
                <a:gd name="T28" fmla="*/ 11 w 11"/>
                <a:gd name="T29" fmla="*/ 72 h 122"/>
                <a:gd name="T30" fmla="*/ 11 w 11"/>
                <a:gd name="T31" fmla="*/ 55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2"/>
                <a:gd name="T50" fmla="*/ 11 w 11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2">
                  <a:moveTo>
                    <a:pt x="11" y="55"/>
                  </a:moveTo>
                  <a:lnTo>
                    <a:pt x="11" y="28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7" y="28"/>
                  </a:lnTo>
                  <a:lnTo>
                    <a:pt x="7" y="55"/>
                  </a:lnTo>
                  <a:lnTo>
                    <a:pt x="7" y="72"/>
                  </a:lnTo>
                  <a:lnTo>
                    <a:pt x="5" y="89"/>
                  </a:lnTo>
                  <a:lnTo>
                    <a:pt x="5" y="106"/>
                  </a:lnTo>
                  <a:lnTo>
                    <a:pt x="0" y="122"/>
                  </a:lnTo>
                  <a:lnTo>
                    <a:pt x="7" y="122"/>
                  </a:lnTo>
                  <a:lnTo>
                    <a:pt x="9" y="106"/>
                  </a:lnTo>
                  <a:lnTo>
                    <a:pt x="11" y="89"/>
                  </a:lnTo>
                  <a:lnTo>
                    <a:pt x="11" y="72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2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7" name="Freeform 968"/>
            <p:cNvSpPr>
              <a:spLocks/>
            </p:cNvSpPr>
            <p:nvPr/>
          </p:nvSpPr>
          <p:spPr bwMode="auto">
            <a:xfrm>
              <a:off x="4830" y="2418"/>
              <a:ext cx="11" cy="122"/>
            </a:xfrm>
            <a:custGeom>
              <a:avLst/>
              <a:gdLst>
                <a:gd name="T0" fmla="*/ 11 w 11"/>
                <a:gd name="T1" fmla="*/ 55 h 122"/>
                <a:gd name="T2" fmla="*/ 11 w 11"/>
                <a:gd name="T3" fmla="*/ 28 h 122"/>
                <a:gd name="T4" fmla="*/ 7 w 11"/>
                <a:gd name="T5" fmla="*/ 0 h 122"/>
                <a:gd name="T6" fmla="*/ 5 w 11"/>
                <a:gd name="T7" fmla="*/ 0 h 122"/>
                <a:gd name="T8" fmla="*/ 2 w 11"/>
                <a:gd name="T9" fmla="*/ 0 h 122"/>
                <a:gd name="T10" fmla="*/ 5 w 11"/>
                <a:gd name="T11" fmla="*/ 28 h 122"/>
                <a:gd name="T12" fmla="*/ 7 w 11"/>
                <a:gd name="T13" fmla="*/ 55 h 122"/>
                <a:gd name="T14" fmla="*/ 7 w 11"/>
                <a:gd name="T15" fmla="*/ 72 h 122"/>
                <a:gd name="T16" fmla="*/ 5 w 11"/>
                <a:gd name="T17" fmla="*/ 89 h 122"/>
                <a:gd name="T18" fmla="*/ 2 w 11"/>
                <a:gd name="T19" fmla="*/ 106 h 122"/>
                <a:gd name="T20" fmla="*/ 0 w 11"/>
                <a:gd name="T21" fmla="*/ 122 h 122"/>
                <a:gd name="T22" fmla="*/ 7 w 11"/>
                <a:gd name="T23" fmla="*/ 122 h 122"/>
                <a:gd name="T24" fmla="*/ 9 w 11"/>
                <a:gd name="T25" fmla="*/ 106 h 122"/>
                <a:gd name="T26" fmla="*/ 9 w 11"/>
                <a:gd name="T27" fmla="*/ 89 h 122"/>
                <a:gd name="T28" fmla="*/ 11 w 11"/>
                <a:gd name="T29" fmla="*/ 72 h 122"/>
                <a:gd name="T30" fmla="*/ 11 w 11"/>
                <a:gd name="T31" fmla="*/ 55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2"/>
                <a:gd name="T50" fmla="*/ 11 w 11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2">
                  <a:moveTo>
                    <a:pt x="11" y="55"/>
                  </a:moveTo>
                  <a:lnTo>
                    <a:pt x="11" y="28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5" y="28"/>
                  </a:lnTo>
                  <a:lnTo>
                    <a:pt x="7" y="55"/>
                  </a:lnTo>
                  <a:lnTo>
                    <a:pt x="7" y="72"/>
                  </a:lnTo>
                  <a:lnTo>
                    <a:pt x="5" y="89"/>
                  </a:lnTo>
                  <a:lnTo>
                    <a:pt x="2" y="106"/>
                  </a:lnTo>
                  <a:lnTo>
                    <a:pt x="0" y="122"/>
                  </a:lnTo>
                  <a:lnTo>
                    <a:pt x="7" y="122"/>
                  </a:lnTo>
                  <a:lnTo>
                    <a:pt x="9" y="106"/>
                  </a:lnTo>
                  <a:lnTo>
                    <a:pt x="9" y="89"/>
                  </a:lnTo>
                  <a:lnTo>
                    <a:pt x="11" y="72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3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8" name="Freeform 969"/>
            <p:cNvSpPr>
              <a:spLocks/>
            </p:cNvSpPr>
            <p:nvPr/>
          </p:nvSpPr>
          <p:spPr bwMode="auto">
            <a:xfrm>
              <a:off x="4828" y="2418"/>
              <a:ext cx="11" cy="122"/>
            </a:xfrm>
            <a:custGeom>
              <a:avLst/>
              <a:gdLst>
                <a:gd name="T0" fmla="*/ 11 w 11"/>
                <a:gd name="T1" fmla="*/ 55 h 122"/>
                <a:gd name="T2" fmla="*/ 11 w 11"/>
                <a:gd name="T3" fmla="*/ 28 h 122"/>
                <a:gd name="T4" fmla="*/ 7 w 11"/>
                <a:gd name="T5" fmla="*/ 0 h 122"/>
                <a:gd name="T6" fmla="*/ 4 w 11"/>
                <a:gd name="T7" fmla="*/ 0 h 122"/>
                <a:gd name="T8" fmla="*/ 2 w 11"/>
                <a:gd name="T9" fmla="*/ 0 h 122"/>
                <a:gd name="T10" fmla="*/ 4 w 11"/>
                <a:gd name="T11" fmla="*/ 28 h 122"/>
                <a:gd name="T12" fmla="*/ 7 w 11"/>
                <a:gd name="T13" fmla="*/ 55 h 122"/>
                <a:gd name="T14" fmla="*/ 4 w 11"/>
                <a:gd name="T15" fmla="*/ 72 h 122"/>
                <a:gd name="T16" fmla="*/ 4 w 11"/>
                <a:gd name="T17" fmla="*/ 91 h 122"/>
                <a:gd name="T18" fmla="*/ 2 w 11"/>
                <a:gd name="T19" fmla="*/ 108 h 122"/>
                <a:gd name="T20" fmla="*/ 0 w 11"/>
                <a:gd name="T21" fmla="*/ 122 h 122"/>
                <a:gd name="T22" fmla="*/ 2 w 11"/>
                <a:gd name="T23" fmla="*/ 122 h 122"/>
                <a:gd name="T24" fmla="*/ 4 w 11"/>
                <a:gd name="T25" fmla="*/ 122 h 122"/>
                <a:gd name="T26" fmla="*/ 9 w 11"/>
                <a:gd name="T27" fmla="*/ 106 h 122"/>
                <a:gd name="T28" fmla="*/ 9 w 11"/>
                <a:gd name="T29" fmla="*/ 89 h 122"/>
                <a:gd name="T30" fmla="*/ 11 w 11"/>
                <a:gd name="T31" fmla="*/ 72 h 122"/>
                <a:gd name="T32" fmla="*/ 11 w 11"/>
                <a:gd name="T33" fmla="*/ 55 h 1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2"/>
                <a:gd name="T53" fmla="*/ 11 w 11"/>
                <a:gd name="T54" fmla="*/ 122 h 1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2">
                  <a:moveTo>
                    <a:pt x="11" y="55"/>
                  </a:moveTo>
                  <a:lnTo>
                    <a:pt x="11" y="28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8"/>
                  </a:lnTo>
                  <a:lnTo>
                    <a:pt x="7" y="55"/>
                  </a:lnTo>
                  <a:lnTo>
                    <a:pt x="4" y="72"/>
                  </a:lnTo>
                  <a:lnTo>
                    <a:pt x="4" y="91"/>
                  </a:lnTo>
                  <a:lnTo>
                    <a:pt x="2" y="108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4" y="122"/>
                  </a:lnTo>
                  <a:lnTo>
                    <a:pt x="9" y="106"/>
                  </a:lnTo>
                  <a:lnTo>
                    <a:pt x="9" y="89"/>
                  </a:lnTo>
                  <a:lnTo>
                    <a:pt x="11" y="72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3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09" name="Freeform 970"/>
            <p:cNvSpPr>
              <a:spLocks/>
            </p:cNvSpPr>
            <p:nvPr/>
          </p:nvSpPr>
          <p:spPr bwMode="auto">
            <a:xfrm>
              <a:off x="4826" y="2418"/>
              <a:ext cx="11" cy="124"/>
            </a:xfrm>
            <a:custGeom>
              <a:avLst/>
              <a:gdLst>
                <a:gd name="T0" fmla="*/ 11 w 11"/>
                <a:gd name="T1" fmla="*/ 55 h 124"/>
                <a:gd name="T2" fmla="*/ 9 w 11"/>
                <a:gd name="T3" fmla="*/ 28 h 124"/>
                <a:gd name="T4" fmla="*/ 6 w 11"/>
                <a:gd name="T5" fmla="*/ 0 h 124"/>
                <a:gd name="T6" fmla="*/ 4 w 11"/>
                <a:gd name="T7" fmla="*/ 0 h 124"/>
                <a:gd name="T8" fmla="*/ 2 w 11"/>
                <a:gd name="T9" fmla="*/ 0 h 124"/>
                <a:gd name="T10" fmla="*/ 4 w 11"/>
                <a:gd name="T11" fmla="*/ 28 h 124"/>
                <a:gd name="T12" fmla="*/ 4 w 11"/>
                <a:gd name="T13" fmla="*/ 55 h 124"/>
                <a:gd name="T14" fmla="*/ 4 w 11"/>
                <a:gd name="T15" fmla="*/ 74 h 124"/>
                <a:gd name="T16" fmla="*/ 4 w 11"/>
                <a:gd name="T17" fmla="*/ 91 h 124"/>
                <a:gd name="T18" fmla="*/ 2 w 11"/>
                <a:gd name="T19" fmla="*/ 108 h 124"/>
                <a:gd name="T20" fmla="*/ 0 w 11"/>
                <a:gd name="T21" fmla="*/ 124 h 124"/>
                <a:gd name="T22" fmla="*/ 4 w 11"/>
                <a:gd name="T23" fmla="*/ 122 h 124"/>
                <a:gd name="T24" fmla="*/ 6 w 11"/>
                <a:gd name="T25" fmla="*/ 106 h 124"/>
                <a:gd name="T26" fmla="*/ 9 w 11"/>
                <a:gd name="T27" fmla="*/ 89 h 124"/>
                <a:gd name="T28" fmla="*/ 11 w 11"/>
                <a:gd name="T29" fmla="*/ 72 h 124"/>
                <a:gd name="T30" fmla="*/ 11 w 11"/>
                <a:gd name="T31" fmla="*/ 5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4"/>
                <a:gd name="T50" fmla="*/ 11 w 11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4">
                  <a:moveTo>
                    <a:pt x="11" y="55"/>
                  </a:moveTo>
                  <a:lnTo>
                    <a:pt x="9" y="28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8"/>
                  </a:lnTo>
                  <a:lnTo>
                    <a:pt x="4" y="55"/>
                  </a:lnTo>
                  <a:lnTo>
                    <a:pt x="4" y="74"/>
                  </a:lnTo>
                  <a:lnTo>
                    <a:pt x="4" y="91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4" y="122"/>
                  </a:lnTo>
                  <a:lnTo>
                    <a:pt x="6" y="106"/>
                  </a:lnTo>
                  <a:lnTo>
                    <a:pt x="9" y="89"/>
                  </a:lnTo>
                  <a:lnTo>
                    <a:pt x="11" y="72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3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0" name="Freeform 971"/>
            <p:cNvSpPr>
              <a:spLocks/>
            </p:cNvSpPr>
            <p:nvPr/>
          </p:nvSpPr>
          <p:spPr bwMode="auto">
            <a:xfrm>
              <a:off x="4824" y="2418"/>
              <a:ext cx="11" cy="124"/>
            </a:xfrm>
            <a:custGeom>
              <a:avLst/>
              <a:gdLst>
                <a:gd name="T0" fmla="*/ 11 w 11"/>
                <a:gd name="T1" fmla="*/ 55 h 124"/>
                <a:gd name="T2" fmla="*/ 8 w 11"/>
                <a:gd name="T3" fmla="*/ 28 h 124"/>
                <a:gd name="T4" fmla="*/ 6 w 11"/>
                <a:gd name="T5" fmla="*/ 0 h 124"/>
                <a:gd name="T6" fmla="*/ 4 w 11"/>
                <a:gd name="T7" fmla="*/ 0 h 124"/>
                <a:gd name="T8" fmla="*/ 2 w 11"/>
                <a:gd name="T9" fmla="*/ 0 h 124"/>
                <a:gd name="T10" fmla="*/ 4 w 11"/>
                <a:gd name="T11" fmla="*/ 28 h 124"/>
                <a:gd name="T12" fmla="*/ 4 w 11"/>
                <a:gd name="T13" fmla="*/ 55 h 124"/>
                <a:gd name="T14" fmla="*/ 4 w 11"/>
                <a:gd name="T15" fmla="*/ 74 h 124"/>
                <a:gd name="T16" fmla="*/ 4 w 11"/>
                <a:gd name="T17" fmla="*/ 91 h 124"/>
                <a:gd name="T18" fmla="*/ 2 w 11"/>
                <a:gd name="T19" fmla="*/ 108 h 124"/>
                <a:gd name="T20" fmla="*/ 0 w 11"/>
                <a:gd name="T21" fmla="*/ 124 h 124"/>
                <a:gd name="T22" fmla="*/ 2 w 11"/>
                <a:gd name="T23" fmla="*/ 124 h 124"/>
                <a:gd name="T24" fmla="*/ 4 w 11"/>
                <a:gd name="T25" fmla="*/ 122 h 124"/>
                <a:gd name="T26" fmla="*/ 6 w 11"/>
                <a:gd name="T27" fmla="*/ 108 h 124"/>
                <a:gd name="T28" fmla="*/ 8 w 11"/>
                <a:gd name="T29" fmla="*/ 91 h 124"/>
                <a:gd name="T30" fmla="*/ 8 w 11"/>
                <a:gd name="T31" fmla="*/ 72 h 124"/>
                <a:gd name="T32" fmla="*/ 11 w 11"/>
                <a:gd name="T33" fmla="*/ 55 h 1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4"/>
                <a:gd name="T53" fmla="*/ 11 w 11"/>
                <a:gd name="T54" fmla="*/ 124 h 1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4">
                  <a:moveTo>
                    <a:pt x="11" y="55"/>
                  </a:moveTo>
                  <a:lnTo>
                    <a:pt x="8" y="28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8"/>
                  </a:lnTo>
                  <a:lnTo>
                    <a:pt x="4" y="55"/>
                  </a:lnTo>
                  <a:lnTo>
                    <a:pt x="4" y="74"/>
                  </a:lnTo>
                  <a:lnTo>
                    <a:pt x="4" y="91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2" y="124"/>
                  </a:lnTo>
                  <a:lnTo>
                    <a:pt x="4" y="122"/>
                  </a:lnTo>
                  <a:lnTo>
                    <a:pt x="6" y="108"/>
                  </a:lnTo>
                  <a:lnTo>
                    <a:pt x="8" y="91"/>
                  </a:lnTo>
                  <a:lnTo>
                    <a:pt x="8" y="72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3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1" name="Freeform 972"/>
            <p:cNvSpPr>
              <a:spLocks/>
            </p:cNvSpPr>
            <p:nvPr/>
          </p:nvSpPr>
          <p:spPr bwMode="auto">
            <a:xfrm>
              <a:off x="4820" y="2418"/>
              <a:ext cx="10" cy="124"/>
            </a:xfrm>
            <a:custGeom>
              <a:avLst/>
              <a:gdLst>
                <a:gd name="T0" fmla="*/ 10 w 10"/>
                <a:gd name="T1" fmla="*/ 55 h 124"/>
                <a:gd name="T2" fmla="*/ 10 w 10"/>
                <a:gd name="T3" fmla="*/ 28 h 124"/>
                <a:gd name="T4" fmla="*/ 8 w 10"/>
                <a:gd name="T5" fmla="*/ 0 h 124"/>
                <a:gd name="T6" fmla="*/ 6 w 10"/>
                <a:gd name="T7" fmla="*/ 0 h 124"/>
                <a:gd name="T8" fmla="*/ 2 w 10"/>
                <a:gd name="T9" fmla="*/ 0 h 124"/>
                <a:gd name="T10" fmla="*/ 6 w 10"/>
                <a:gd name="T11" fmla="*/ 28 h 124"/>
                <a:gd name="T12" fmla="*/ 6 w 10"/>
                <a:gd name="T13" fmla="*/ 55 h 124"/>
                <a:gd name="T14" fmla="*/ 6 w 10"/>
                <a:gd name="T15" fmla="*/ 74 h 124"/>
                <a:gd name="T16" fmla="*/ 4 w 10"/>
                <a:gd name="T17" fmla="*/ 91 h 124"/>
                <a:gd name="T18" fmla="*/ 4 w 10"/>
                <a:gd name="T19" fmla="*/ 108 h 124"/>
                <a:gd name="T20" fmla="*/ 0 w 10"/>
                <a:gd name="T21" fmla="*/ 124 h 124"/>
                <a:gd name="T22" fmla="*/ 6 w 10"/>
                <a:gd name="T23" fmla="*/ 124 h 124"/>
                <a:gd name="T24" fmla="*/ 8 w 10"/>
                <a:gd name="T25" fmla="*/ 108 h 124"/>
                <a:gd name="T26" fmla="*/ 10 w 10"/>
                <a:gd name="T27" fmla="*/ 91 h 124"/>
                <a:gd name="T28" fmla="*/ 10 w 10"/>
                <a:gd name="T29" fmla="*/ 74 h 124"/>
                <a:gd name="T30" fmla="*/ 10 w 10"/>
                <a:gd name="T31" fmla="*/ 5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4"/>
                <a:gd name="T50" fmla="*/ 10 w 10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4">
                  <a:moveTo>
                    <a:pt x="10" y="55"/>
                  </a:moveTo>
                  <a:lnTo>
                    <a:pt x="10" y="28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6" y="28"/>
                  </a:lnTo>
                  <a:lnTo>
                    <a:pt x="6" y="55"/>
                  </a:lnTo>
                  <a:lnTo>
                    <a:pt x="6" y="74"/>
                  </a:lnTo>
                  <a:lnTo>
                    <a:pt x="4" y="91"/>
                  </a:lnTo>
                  <a:lnTo>
                    <a:pt x="4" y="108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8" y="108"/>
                  </a:lnTo>
                  <a:lnTo>
                    <a:pt x="10" y="91"/>
                  </a:lnTo>
                  <a:lnTo>
                    <a:pt x="10" y="74"/>
                  </a:lnTo>
                  <a:lnTo>
                    <a:pt x="10" y="55"/>
                  </a:lnTo>
                  <a:close/>
                </a:path>
              </a:pathLst>
            </a:custGeom>
            <a:solidFill>
              <a:srgbClr val="3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2" name="Freeform 973"/>
            <p:cNvSpPr>
              <a:spLocks/>
            </p:cNvSpPr>
            <p:nvPr/>
          </p:nvSpPr>
          <p:spPr bwMode="auto">
            <a:xfrm>
              <a:off x="4818" y="2418"/>
              <a:ext cx="10" cy="124"/>
            </a:xfrm>
            <a:custGeom>
              <a:avLst/>
              <a:gdLst>
                <a:gd name="T0" fmla="*/ 10 w 10"/>
                <a:gd name="T1" fmla="*/ 55 h 124"/>
                <a:gd name="T2" fmla="*/ 10 w 10"/>
                <a:gd name="T3" fmla="*/ 28 h 124"/>
                <a:gd name="T4" fmla="*/ 8 w 10"/>
                <a:gd name="T5" fmla="*/ 0 h 124"/>
                <a:gd name="T6" fmla="*/ 4 w 10"/>
                <a:gd name="T7" fmla="*/ 0 h 124"/>
                <a:gd name="T8" fmla="*/ 2 w 10"/>
                <a:gd name="T9" fmla="*/ 0 h 124"/>
                <a:gd name="T10" fmla="*/ 6 w 10"/>
                <a:gd name="T11" fmla="*/ 28 h 124"/>
                <a:gd name="T12" fmla="*/ 6 w 10"/>
                <a:gd name="T13" fmla="*/ 55 h 124"/>
                <a:gd name="T14" fmla="*/ 6 w 10"/>
                <a:gd name="T15" fmla="*/ 74 h 124"/>
                <a:gd name="T16" fmla="*/ 4 w 10"/>
                <a:gd name="T17" fmla="*/ 91 h 124"/>
                <a:gd name="T18" fmla="*/ 2 w 10"/>
                <a:gd name="T19" fmla="*/ 108 h 124"/>
                <a:gd name="T20" fmla="*/ 0 w 10"/>
                <a:gd name="T21" fmla="*/ 124 h 124"/>
                <a:gd name="T22" fmla="*/ 2 w 10"/>
                <a:gd name="T23" fmla="*/ 124 h 124"/>
                <a:gd name="T24" fmla="*/ 6 w 10"/>
                <a:gd name="T25" fmla="*/ 124 h 124"/>
                <a:gd name="T26" fmla="*/ 8 w 10"/>
                <a:gd name="T27" fmla="*/ 108 h 124"/>
                <a:gd name="T28" fmla="*/ 10 w 10"/>
                <a:gd name="T29" fmla="*/ 91 h 124"/>
                <a:gd name="T30" fmla="*/ 10 w 10"/>
                <a:gd name="T31" fmla="*/ 74 h 124"/>
                <a:gd name="T32" fmla="*/ 10 w 10"/>
                <a:gd name="T33" fmla="*/ 55 h 1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24"/>
                <a:gd name="T53" fmla="*/ 10 w 10"/>
                <a:gd name="T54" fmla="*/ 124 h 1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24">
                  <a:moveTo>
                    <a:pt x="10" y="55"/>
                  </a:moveTo>
                  <a:lnTo>
                    <a:pt x="10" y="28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6" y="28"/>
                  </a:lnTo>
                  <a:lnTo>
                    <a:pt x="6" y="55"/>
                  </a:lnTo>
                  <a:lnTo>
                    <a:pt x="6" y="74"/>
                  </a:lnTo>
                  <a:lnTo>
                    <a:pt x="4" y="91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2" y="124"/>
                  </a:lnTo>
                  <a:lnTo>
                    <a:pt x="6" y="124"/>
                  </a:lnTo>
                  <a:lnTo>
                    <a:pt x="8" y="108"/>
                  </a:lnTo>
                  <a:lnTo>
                    <a:pt x="10" y="91"/>
                  </a:lnTo>
                  <a:lnTo>
                    <a:pt x="10" y="74"/>
                  </a:lnTo>
                  <a:lnTo>
                    <a:pt x="10" y="55"/>
                  </a:lnTo>
                  <a:close/>
                </a:path>
              </a:pathLst>
            </a:custGeom>
            <a:solidFill>
              <a:srgbClr val="3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3" name="Freeform 974"/>
            <p:cNvSpPr>
              <a:spLocks/>
            </p:cNvSpPr>
            <p:nvPr/>
          </p:nvSpPr>
          <p:spPr bwMode="auto">
            <a:xfrm>
              <a:off x="4816" y="2418"/>
              <a:ext cx="10" cy="124"/>
            </a:xfrm>
            <a:custGeom>
              <a:avLst/>
              <a:gdLst>
                <a:gd name="T0" fmla="*/ 10 w 10"/>
                <a:gd name="T1" fmla="*/ 55 h 124"/>
                <a:gd name="T2" fmla="*/ 10 w 10"/>
                <a:gd name="T3" fmla="*/ 28 h 124"/>
                <a:gd name="T4" fmla="*/ 6 w 10"/>
                <a:gd name="T5" fmla="*/ 0 h 124"/>
                <a:gd name="T6" fmla="*/ 4 w 10"/>
                <a:gd name="T7" fmla="*/ 0 h 124"/>
                <a:gd name="T8" fmla="*/ 2 w 10"/>
                <a:gd name="T9" fmla="*/ 0 h 124"/>
                <a:gd name="T10" fmla="*/ 4 w 10"/>
                <a:gd name="T11" fmla="*/ 28 h 124"/>
                <a:gd name="T12" fmla="*/ 6 w 10"/>
                <a:gd name="T13" fmla="*/ 55 h 124"/>
                <a:gd name="T14" fmla="*/ 6 w 10"/>
                <a:gd name="T15" fmla="*/ 74 h 124"/>
                <a:gd name="T16" fmla="*/ 4 w 10"/>
                <a:gd name="T17" fmla="*/ 91 h 124"/>
                <a:gd name="T18" fmla="*/ 2 w 10"/>
                <a:gd name="T19" fmla="*/ 108 h 124"/>
                <a:gd name="T20" fmla="*/ 0 w 10"/>
                <a:gd name="T21" fmla="*/ 124 h 124"/>
                <a:gd name="T22" fmla="*/ 4 w 10"/>
                <a:gd name="T23" fmla="*/ 124 h 124"/>
                <a:gd name="T24" fmla="*/ 8 w 10"/>
                <a:gd name="T25" fmla="*/ 108 h 124"/>
                <a:gd name="T26" fmla="*/ 8 w 10"/>
                <a:gd name="T27" fmla="*/ 91 h 124"/>
                <a:gd name="T28" fmla="*/ 10 w 10"/>
                <a:gd name="T29" fmla="*/ 74 h 124"/>
                <a:gd name="T30" fmla="*/ 10 w 10"/>
                <a:gd name="T31" fmla="*/ 5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4"/>
                <a:gd name="T50" fmla="*/ 10 w 10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4">
                  <a:moveTo>
                    <a:pt x="10" y="55"/>
                  </a:moveTo>
                  <a:lnTo>
                    <a:pt x="10" y="28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8"/>
                  </a:lnTo>
                  <a:lnTo>
                    <a:pt x="6" y="55"/>
                  </a:lnTo>
                  <a:lnTo>
                    <a:pt x="6" y="74"/>
                  </a:lnTo>
                  <a:lnTo>
                    <a:pt x="4" y="91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8" y="108"/>
                  </a:lnTo>
                  <a:lnTo>
                    <a:pt x="8" y="91"/>
                  </a:lnTo>
                  <a:lnTo>
                    <a:pt x="10" y="74"/>
                  </a:lnTo>
                  <a:lnTo>
                    <a:pt x="10" y="55"/>
                  </a:lnTo>
                  <a:close/>
                </a:path>
              </a:pathLst>
            </a:custGeom>
            <a:solidFill>
              <a:srgbClr val="3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4" name="Freeform 975"/>
            <p:cNvSpPr>
              <a:spLocks/>
            </p:cNvSpPr>
            <p:nvPr/>
          </p:nvSpPr>
          <p:spPr bwMode="auto">
            <a:xfrm>
              <a:off x="4814" y="2418"/>
              <a:ext cx="10" cy="124"/>
            </a:xfrm>
            <a:custGeom>
              <a:avLst/>
              <a:gdLst>
                <a:gd name="T0" fmla="*/ 10 w 10"/>
                <a:gd name="T1" fmla="*/ 55 h 124"/>
                <a:gd name="T2" fmla="*/ 10 w 10"/>
                <a:gd name="T3" fmla="*/ 28 h 124"/>
                <a:gd name="T4" fmla="*/ 6 w 10"/>
                <a:gd name="T5" fmla="*/ 0 h 124"/>
                <a:gd name="T6" fmla="*/ 4 w 10"/>
                <a:gd name="T7" fmla="*/ 0 h 124"/>
                <a:gd name="T8" fmla="*/ 2 w 10"/>
                <a:gd name="T9" fmla="*/ 0 h 124"/>
                <a:gd name="T10" fmla="*/ 4 w 10"/>
                <a:gd name="T11" fmla="*/ 28 h 124"/>
                <a:gd name="T12" fmla="*/ 6 w 10"/>
                <a:gd name="T13" fmla="*/ 55 h 124"/>
                <a:gd name="T14" fmla="*/ 4 w 10"/>
                <a:gd name="T15" fmla="*/ 74 h 124"/>
                <a:gd name="T16" fmla="*/ 4 w 10"/>
                <a:gd name="T17" fmla="*/ 91 h 124"/>
                <a:gd name="T18" fmla="*/ 2 w 10"/>
                <a:gd name="T19" fmla="*/ 108 h 124"/>
                <a:gd name="T20" fmla="*/ 0 w 10"/>
                <a:gd name="T21" fmla="*/ 124 h 124"/>
                <a:gd name="T22" fmla="*/ 4 w 10"/>
                <a:gd name="T23" fmla="*/ 124 h 124"/>
                <a:gd name="T24" fmla="*/ 6 w 10"/>
                <a:gd name="T25" fmla="*/ 108 h 124"/>
                <a:gd name="T26" fmla="*/ 8 w 10"/>
                <a:gd name="T27" fmla="*/ 91 h 124"/>
                <a:gd name="T28" fmla="*/ 10 w 10"/>
                <a:gd name="T29" fmla="*/ 74 h 124"/>
                <a:gd name="T30" fmla="*/ 10 w 10"/>
                <a:gd name="T31" fmla="*/ 5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4"/>
                <a:gd name="T50" fmla="*/ 10 w 10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4">
                  <a:moveTo>
                    <a:pt x="10" y="55"/>
                  </a:moveTo>
                  <a:lnTo>
                    <a:pt x="10" y="28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8"/>
                  </a:lnTo>
                  <a:lnTo>
                    <a:pt x="6" y="55"/>
                  </a:lnTo>
                  <a:lnTo>
                    <a:pt x="4" y="74"/>
                  </a:lnTo>
                  <a:lnTo>
                    <a:pt x="4" y="91"/>
                  </a:lnTo>
                  <a:lnTo>
                    <a:pt x="2" y="10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6" y="108"/>
                  </a:lnTo>
                  <a:lnTo>
                    <a:pt x="8" y="91"/>
                  </a:lnTo>
                  <a:lnTo>
                    <a:pt x="10" y="74"/>
                  </a:lnTo>
                  <a:lnTo>
                    <a:pt x="10" y="55"/>
                  </a:lnTo>
                  <a:close/>
                </a:path>
              </a:pathLst>
            </a:custGeom>
            <a:solidFill>
              <a:srgbClr val="3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5" name="Freeform 976"/>
            <p:cNvSpPr>
              <a:spLocks/>
            </p:cNvSpPr>
            <p:nvPr/>
          </p:nvSpPr>
          <p:spPr bwMode="auto">
            <a:xfrm>
              <a:off x="4811" y="2418"/>
              <a:ext cx="11" cy="124"/>
            </a:xfrm>
            <a:custGeom>
              <a:avLst/>
              <a:gdLst>
                <a:gd name="T0" fmla="*/ 11 w 11"/>
                <a:gd name="T1" fmla="*/ 55 h 124"/>
                <a:gd name="T2" fmla="*/ 9 w 11"/>
                <a:gd name="T3" fmla="*/ 28 h 124"/>
                <a:gd name="T4" fmla="*/ 7 w 11"/>
                <a:gd name="T5" fmla="*/ 0 h 124"/>
                <a:gd name="T6" fmla="*/ 5 w 11"/>
                <a:gd name="T7" fmla="*/ 0 h 124"/>
                <a:gd name="T8" fmla="*/ 3 w 11"/>
                <a:gd name="T9" fmla="*/ 3 h 124"/>
                <a:gd name="T10" fmla="*/ 5 w 11"/>
                <a:gd name="T11" fmla="*/ 28 h 124"/>
                <a:gd name="T12" fmla="*/ 5 w 11"/>
                <a:gd name="T13" fmla="*/ 55 h 124"/>
                <a:gd name="T14" fmla="*/ 5 w 11"/>
                <a:gd name="T15" fmla="*/ 74 h 124"/>
                <a:gd name="T16" fmla="*/ 5 w 11"/>
                <a:gd name="T17" fmla="*/ 91 h 124"/>
                <a:gd name="T18" fmla="*/ 3 w 11"/>
                <a:gd name="T19" fmla="*/ 108 h 124"/>
                <a:gd name="T20" fmla="*/ 0 w 11"/>
                <a:gd name="T21" fmla="*/ 124 h 124"/>
                <a:gd name="T22" fmla="*/ 5 w 11"/>
                <a:gd name="T23" fmla="*/ 124 h 124"/>
                <a:gd name="T24" fmla="*/ 7 w 11"/>
                <a:gd name="T25" fmla="*/ 108 h 124"/>
                <a:gd name="T26" fmla="*/ 9 w 11"/>
                <a:gd name="T27" fmla="*/ 91 h 124"/>
                <a:gd name="T28" fmla="*/ 11 w 11"/>
                <a:gd name="T29" fmla="*/ 74 h 124"/>
                <a:gd name="T30" fmla="*/ 11 w 11"/>
                <a:gd name="T31" fmla="*/ 5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4"/>
                <a:gd name="T50" fmla="*/ 11 w 11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4">
                  <a:moveTo>
                    <a:pt x="11" y="55"/>
                  </a:moveTo>
                  <a:lnTo>
                    <a:pt x="9" y="28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5" y="28"/>
                  </a:lnTo>
                  <a:lnTo>
                    <a:pt x="5" y="55"/>
                  </a:lnTo>
                  <a:lnTo>
                    <a:pt x="5" y="74"/>
                  </a:lnTo>
                  <a:lnTo>
                    <a:pt x="5" y="91"/>
                  </a:lnTo>
                  <a:lnTo>
                    <a:pt x="3" y="108"/>
                  </a:lnTo>
                  <a:lnTo>
                    <a:pt x="0" y="124"/>
                  </a:lnTo>
                  <a:lnTo>
                    <a:pt x="5" y="124"/>
                  </a:lnTo>
                  <a:lnTo>
                    <a:pt x="7" y="108"/>
                  </a:lnTo>
                  <a:lnTo>
                    <a:pt x="9" y="91"/>
                  </a:lnTo>
                  <a:lnTo>
                    <a:pt x="11" y="74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3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6" name="Freeform 977"/>
            <p:cNvSpPr>
              <a:spLocks/>
            </p:cNvSpPr>
            <p:nvPr/>
          </p:nvSpPr>
          <p:spPr bwMode="auto">
            <a:xfrm>
              <a:off x="4807" y="2418"/>
              <a:ext cx="13" cy="124"/>
            </a:xfrm>
            <a:custGeom>
              <a:avLst/>
              <a:gdLst>
                <a:gd name="T0" fmla="*/ 13 w 13"/>
                <a:gd name="T1" fmla="*/ 55 h 124"/>
                <a:gd name="T2" fmla="*/ 11 w 13"/>
                <a:gd name="T3" fmla="*/ 28 h 124"/>
                <a:gd name="T4" fmla="*/ 9 w 13"/>
                <a:gd name="T5" fmla="*/ 0 h 124"/>
                <a:gd name="T6" fmla="*/ 7 w 13"/>
                <a:gd name="T7" fmla="*/ 3 h 124"/>
                <a:gd name="T8" fmla="*/ 4 w 13"/>
                <a:gd name="T9" fmla="*/ 3 h 124"/>
                <a:gd name="T10" fmla="*/ 7 w 13"/>
                <a:gd name="T11" fmla="*/ 28 h 124"/>
                <a:gd name="T12" fmla="*/ 7 w 13"/>
                <a:gd name="T13" fmla="*/ 55 h 124"/>
                <a:gd name="T14" fmla="*/ 7 w 13"/>
                <a:gd name="T15" fmla="*/ 74 h 124"/>
                <a:gd name="T16" fmla="*/ 7 w 13"/>
                <a:gd name="T17" fmla="*/ 91 h 124"/>
                <a:gd name="T18" fmla="*/ 4 w 13"/>
                <a:gd name="T19" fmla="*/ 108 h 124"/>
                <a:gd name="T20" fmla="*/ 0 w 13"/>
                <a:gd name="T21" fmla="*/ 124 h 124"/>
                <a:gd name="T22" fmla="*/ 7 w 13"/>
                <a:gd name="T23" fmla="*/ 124 h 124"/>
                <a:gd name="T24" fmla="*/ 9 w 13"/>
                <a:gd name="T25" fmla="*/ 108 h 124"/>
                <a:gd name="T26" fmla="*/ 11 w 13"/>
                <a:gd name="T27" fmla="*/ 91 h 124"/>
                <a:gd name="T28" fmla="*/ 11 w 13"/>
                <a:gd name="T29" fmla="*/ 74 h 124"/>
                <a:gd name="T30" fmla="*/ 13 w 13"/>
                <a:gd name="T31" fmla="*/ 5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24"/>
                <a:gd name="T50" fmla="*/ 13 w 13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24">
                  <a:moveTo>
                    <a:pt x="13" y="55"/>
                  </a:moveTo>
                  <a:lnTo>
                    <a:pt x="11" y="28"/>
                  </a:lnTo>
                  <a:lnTo>
                    <a:pt x="9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7" y="28"/>
                  </a:lnTo>
                  <a:lnTo>
                    <a:pt x="7" y="55"/>
                  </a:lnTo>
                  <a:lnTo>
                    <a:pt x="7" y="74"/>
                  </a:lnTo>
                  <a:lnTo>
                    <a:pt x="7" y="91"/>
                  </a:lnTo>
                  <a:lnTo>
                    <a:pt x="4" y="108"/>
                  </a:lnTo>
                  <a:lnTo>
                    <a:pt x="0" y="124"/>
                  </a:lnTo>
                  <a:lnTo>
                    <a:pt x="7" y="124"/>
                  </a:lnTo>
                  <a:lnTo>
                    <a:pt x="9" y="108"/>
                  </a:lnTo>
                  <a:lnTo>
                    <a:pt x="11" y="91"/>
                  </a:lnTo>
                  <a:lnTo>
                    <a:pt x="11" y="74"/>
                  </a:lnTo>
                  <a:lnTo>
                    <a:pt x="13" y="55"/>
                  </a:lnTo>
                  <a:close/>
                </a:path>
              </a:pathLst>
            </a:custGeom>
            <a:solidFill>
              <a:srgbClr val="3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7" name="Freeform 978"/>
            <p:cNvSpPr>
              <a:spLocks/>
            </p:cNvSpPr>
            <p:nvPr/>
          </p:nvSpPr>
          <p:spPr bwMode="auto">
            <a:xfrm>
              <a:off x="4805" y="2421"/>
              <a:ext cx="11" cy="121"/>
            </a:xfrm>
            <a:custGeom>
              <a:avLst/>
              <a:gdLst>
                <a:gd name="T0" fmla="*/ 11 w 11"/>
                <a:gd name="T1" fmla="*/ 52 h 121"/>
                <a:gd name="T2" fmla="*/ 11 w 11"/>
                <a:gd name="T3" fmla="*/ 25 h 121"/>
                <a:gd name="T4" fmla="*/ 9 w 11"/>
                <a:gd name="T5" fmla="*/ 0 h 121"/>
                <a:gd name="T6" fmla="*/ 6 w 11"/>
                <a:gd name="T7" fmla="*/ 0 h 121"/>
                <a:gd name="T8" fmla="*/ 2 w 11"/>
                <a:gd name="T9" fmla="*/ 0 h 121"/>
                <a:gd name="T10" fmla="*/ 6 w 11"/>
                <a:gd name="T11" fmla="*/ 25 h 121"/>
                <a:gd name="T12" fmla="*/ 6 w 11"/>
                <a:gd name="T13" fmla="*/ 52 h 121"/>
                <a:gd name="T14" fmla="*/ 6 w 11"/>
                <a:gd name="T15" fmla="*/ 71 h 121"/>
                <a:gd name="T16" fmla="*/ 4 w 11"/>
                <a:gd name="T17" fmla="*/ 88 h 121"/>
                <a:gd name="T18" fmla="*/ 2 w 11"/>
                <a:gd name="T19" fmla="*/ 105 h 121"/>
                <a:gd name="T20" fmla="*/ 0 w 11"/>
                <a:gd name="T21" fmla="*/ 121 h 121"/>
                <a:gd name="T22" fmla="*/ 6 w 11"/>
                <a:gd name="T23" fmla="*/ 121 h 121"/>
                <a:gd name="T24" fmla="*/ 9 w 11"/>
                <a:gd name="T25" fmla="*/ 105 h 121"/>
                <a:gd name="T26" fmla="*/ 11 w 11"/>
                <a:gd name="T27" fmla="*/ 88 h 121"/>
                <a:gd name="T28" fmla="*/ 11 w 11"/>
                <a:gd name="T29" fmla="*/ 71 h 121"/>
                <a:gd name="T30" fmla="*/ 11 w 11"/>
                <a:gd name="T31" fmla="*/ 52 h 1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1"/>
                <a:gd name="T50" fmla="*/ 11 w 11"/>
                <a:gd name="T51" fmla="*/ 121 h 1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1">
                  <a:moveTo>
                    <a:pt x="11" y="52"/>
                  </a:moveTo>
                  <a:lnTo>
                    <a:pt x="11" y="25"/>
                  </a:lnTo>
                  <a:lnTo>
                    <a:pt x="9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6" y="25"/>
                  </a:lnTo>
                  <a:lnTo>
                    <a:pt x="6" y="52"/>
                  </a:lnTo>
                  <a:lnTo>
                    <a:pt x="6" y="71"/>
                  </a:lnTo>
                  <a:lnTo>
                    <a:pt x="4" y="88"/>
                  </a:lnTo>
                  <a:lnTo>
                    <a:pt x="2" y="105"/>
                  </a:lnTo>
                  <a:lnTo>
                    <a:pt x="0" y="121"/>
                  </a:lnTo>
                  <a:lnTo>
                    <a:pt x="6" y="121"/>
                  </a:lnTo>
                  <a:lnTo>
                    <a:pt x="9" y="105"/>
                  </a:lnTo>
                  <a:lnTo>
                    <a:pt x="11" y="88"/>
                  </a:lnTo>
                  <a:lnTo>
                    <a:pt x="11" y="7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3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8" name="Freeform 979"/>
            <p:cNvSpPr>
              <a:spLocks/>
            </p:cNvSpPr>
            <p:nvPr/>
          </p:nvSpPr>
          <p:spPr bwMode="auto">
            <a:xfrm>
              <a:off x="4803" y="2421"/>
              <a:ext cx="11" cy="124"/>
            </a:xfrm>
            <a:custGeom>
              <a:avLst/>
              <a:gdLst>
                <a:gd name="T0" fmla="*/ 11 w 11"/>
                <a:gd name="T1" fmla="*/ 52 h 124"/>
                <a:gd name="T2" fmla="*/ 11 w 11"/>
                <a:gd name="T3" fmla="*/ 25 h 124"/>
                <a:gd name="T4" fmla="*/ 8 w 11"/>
                <a:gd name="T5" fmla="*/ 0 h 124"/>
                <a:gd name="T6" fmla="*/ 4 w 11"/>
                <a:gd name="T7" fmla="*/ 0 h 124"/>
                <a:gd name="T8" fmla="*/ 2 w 11"/>
                <a:gd name="T9" fmla="*/ 0 h 124"/>
                <a:gd name="T10" fmla="*/ 4 w 11"/>
                <a:gd name="T11" fmla="*/ 25 h 124"/>
                <a:gd name="T12" fmla="*/ 6 w 11"/>
                <a:gd name="T13" fmla="*/ 52 h 124"/>
                <a:gd name="T14" fmla="*/ 6 w 11"/>
                <a:gd name="T15" fmla="*/ 71 h 124"/>
                <a:gd name="T16" fmla="*/ 4 w 11"/>
                <a:gd name="T17" fmla="*/ 88 h 124"/>
                <a:gd name="T18" fmla="*/ 2 w 11"/>
                <a:gd name="T19" fmla="*/ 105 h 124"/>
                <a:gd name="T20" fmla="*/ 0 w 11"/>
                <a:gd name="T21" fmla="*/ 124 h 124"/>
                <a:gd name="T22" fmla="*/ 4 w 11"/>
                <a:gd name="T23" fmla="*/ 121 h 124"/>
                <a:gd name="T24" fmla="*/ 8 w 11"/>
                <a:gd name="T25" fmla="*/ 105 h 124"/>
                <a:gd name="T26" fmla="*/ 11 w 11"/>
                <a:gd name="T27" fmla="*/ 88 h 124"/>
                <a:gd name="T28" fmla="*/ 11 w 11"/>
                <a:gd name="T29" fmla="*/ 71 h 124"/>
                <a:gd name="T30" fmla="*/ 11 w 11"/>
                <a:gd name="T31" fmla="*/ 52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4"/>
                <a:gd name="T50" fmla="*/ 11 w 11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4">
                  <a:moveTo>
                    <a:pt x="11" y="52"/>
                  </a:moveTo>
                  <a:lnTo>
                    <a:pt x="11" y="25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5"/>
                  </a:lnTo>
                  <a:lnTo>
                    <a:pt x="6" y="52"/>
                  </a:lnTo>
                  <a:lnTo>
                    <a:pt x="6" y="71"/>
                  </a:lnTo>
                  <a:lnTo>
                    <a:pt x="4" y="88"/>
                  </a:lnTo>
                  <a:lnTo>
                    <a:pt x="2" y="105"/>
                  </a:lnTo>
                  <a:lnTo>
                    <a:pt x="0" y="124"/>
                  </a:lnTo>
                  <a:lnTo>
                    <a:pt x="4" y="121"/>
                  </a:lnTo>
                  <a:lnTo>
                    <a:pt x="8" y="105"/>
                  </a:lnTo>
                  <a:lnTo>
                    <a:pt x="11" y="88"/>
                  </a:lnTo>
                  <a:lnTo>
                    <a:pt x="11" y="7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3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19" name="Freeform 980"/>
            <p:cNvSpPr>
              <a:spLocks/>
            </p:cNvSpPr>
            <p:nvPr/>
          </p:nvSpPr>
          <p:spPr bwMode="auto">
            <a:xfrm>
              <a:off x="4801" y="2421"/>
              <a:ext cx="10" cy="124"/>
            </a:xfrm>
            <a:custGeom>
              <a:avLst/>
              <a:gdLst>
                <a:gd name="T0" fmla="*/ 10 w 10"/>
                <a:gd name="T1" fmla="*/ 52 h 124"/>
                <a:gd name="T2" fmla="*/ 10 w 10"/>
                <a:gd name="T3" fmla="*/ 25 h 124"/>
                <a:gd name="T4" fmla="*/ 6 w 10"/>
                <a:gd name="T5" fmla="*/ 0 h 124"/>
                <a:gd name="T6" fmla="*/ 4 w 10"/>
                <a:gd name="T7" fmla="*/ 0 h 124"/>
                <a:gd name="T8" fmla="*/ 2 w 10"/>
                <a:gd name="T9" fmla="*/ 0 h 124"/>
                <a:gd name="T10" fmla="*/ 4 w 10"/>
                <a:gd name="T11" fmla="*/ 25 h 124"/>
                <a:gd name="T12" fmla="*/ 6 w 10"/>
                <a:gd name="T13" fmla="*/ 52 h 124"/>
                <a:gd name="T14" fmla="*/ 6 w 10"/>
                <a:gd name="T15" fmla="*/ 71 h 124"/>
                <a:gd name="T16" fmla="*/ 4 w 10"/>
                <a:gd name="T17" fmla="*/ 88 h 124"/>
                <a:gd name="T18" fmla="*/ 2 w 10"/>
                <a:gd name="T19" fmla="*/ 107 h 124"/>
                <a:gd name="T20" fmla="*/ 0 w 10"/>
                <a:gd name="T21" fmla="*/ 124 h 124"/>
                <a:gd name="T22" fmla="*/ 4 w 10"/>
                <a:gd name="T23" fmla="*/ 121 h 124"/>
                <a:gd name="T24" fmla="*/ 6 w 10"/>
                <a:gd name="T25" fmla="*/ 105 h 124"/>
                <a:gd name="T26" fmla="*/ 8 w 10"/>
                <a:gd name="T27" fmla="*/ 88 h 124"/>
                <a:gd name="T28" fmla="*/ 10 w 10"/>
                <a:gd name="T29" fmla="*/ 71 h 124"/>
                <a:gd name="T30" fmla="*/ 10 w 10"/>
                <a:gd name="T31" fmla="*/ 52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4"/>
                <a:gd name="T50" fmla="*/ 10 w 10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4">
                  <a:moveTo>
                    <a:pt x="10" y="52"/>
                  </a:moveTo>
                  <a:lnTo>
                    <a:pt x="10" y="2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5"/>
                  </a:lnTo>
                  <a:lnTo>
                    <a:pt x="6" y="52"/>
                  </a:lnTo>
                  <a:lnTo>
                    <a:pt x="6" y="71"/>
                  </a:lnTo>
                  <a:lnTo>
                    <a:pt x="4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4" y="121"/>
                  </a:lnTo>
                  <a:lnTo>
                    <a:pt x="6" y="105"/>
                  </a:lnTo>
                  <a:lnTo>
                    <a:pt x="8" y="88"/>
                  </a:lnTo>
                  <a:lnTo>
                    <a:pt x="10" y="71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3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0" name="Freeform 981"/>
            <p:cNvSpPr>
              <a:spLocks/>
            </p:cNvSpPr>
            <p:nvPr/>
          </p:nvSpPr>
          <p:spPr bwMode="auto">
            <a:xfrm>
              <a:off x="4799" y="2421"/>
              <a:ext cx="10" cy="124"/>
            </a:xfrm>
            <a:custGeom>
              <a:avLst/>
              <a:gdLst>
                <a:gd name="T0" fmla="*/ 10 w 10"/>
                <a:gd name="T1" fmla="*/ 52 h 124"/>
                <a:gd name="T2" fmla="*/ 8 w 10"/>
                <a:gd name="T3" fmla="*/ 25 h 124"/>
                <a:gd name="T4" fmla="*/ 6 w 10"/>
                <a:gd name="T5" fmla="*/ 0 h 124"/>
                <a:gd name="T6" fmla="*/ 4 w 10"/>
                <a:gd name="T7" fmla="*/ 0 h 124"/>
                <a:gd name="T8" fmla="*/ 2 w 10"/>
                <a:gd name="T9" fmla="*/ 0 h 124"/>
                <a:gd name="T10" fmla="*/ 4 w 10"/>
                <a:gd name="T11" fmla="*/ 27 h 124"/>
                <a:gd name="T12" fmla="*/ 6 w 10"/>
                <a:gd name="T13" fmla="*/ 52 h 124"/>
                <a:gd name="T14" fmla="*/ 4 w 10"/>
                <a:gd name="T15" fmla="*/ 71 h 124"/>
                <a:gd name="T16" fmla="*/ 4 w 10"/>
                <a:gd name="T17" fmla="*/ 88 h 124"/>
                <a:gd name="T18" fmla="*/ 2 w 10"/>
                <a:gd name="T19" fmla="*/ 107 h 124"/>
                <a:gd name="T20" fmla="*/ 0 w 10"/>
                <a:gd name="T21" fmla="*/ 124 h 124"/>
                <a:gd name="T22" fmla="*/ 4 w 10"/>
                <a:gd name="T23" fmla="*/ 124 h 124"/>
                <a:gd name="T24" fmla="*/ 6 w 10"/>
                <a:gd name="T25" fmla="*/ 105 h 124"/>
                <a:gd name="T26" fmla="*/ 8 w 10"/>
                <a:gd name="T27" fmla="*/ 88 h 124"/>
                <a:gd name="T28" fmla="*/ 10 w 10"/>
                <a:gd name="T29" fmla="*/ 71 h 124"/>
                <a:gd name="T30" fmla="*/ 10 w 10"/>
                <a:gd name="T31" fmla="*/ 52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124"/>
                <a:gd name="T50" fmla="*/ 10 w 10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124">
                  <a:moveTo>
                    <a:pt x="10" y="52"/>
                  </a:moveTo>
                  <a:lnTo>
                    <a:pt x="8" y="2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6" y="52"/>
                  </a:lnTo>
                  <a:lnTo>
                    <a:pt x="4" y="71"/>
                  </a:lnTo>
                  <a:lnTo>
                    <a:pt x="4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6" y="105"/>
                  </a:lnTo>
                  <a:lnTo>
                    <a:pt x="8" y="88"/>
                  </a:lnTo>
                  <a:lnTo>
                    <a:pt x="10" y="71"/>
                  </a:lnTo>
                  <a:lnTo>
                    <a:pt x="10" y="52"/>
                  </a:lnTo>
                  <a:close/>
                </a:path>
              </a:pathLst>
            </a:custGeom>
            <a:solidFill>
              <a:srgbClr val="3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1" name="Freeform 982"/>
            <p:cNvSpPr>
              <a:spLocks/>
            </p:cNvSpPr>
            <p:nvPr/>
          </p:nvSpPr>
          <p:spPr bwMode="auto">
            <a:xfrm>
              <a:off x="4795" y="2421"/>
              <a:ext cx="12" cy="124"/>
            </a:xfrm>
            <a:custGeom>
              <a:avLst/>
              <a:gdLst>
                <a:gd name="T0" fmla="*/ 12 w 12"/>
                <a:gd name="T1" fmla="*/ 52 h 124"/>
                <a:gd name="T2" fmla="*/ 10 w 12"/>
                <a:gd name="T3" fmla="*/ 25 h 124"/>
                <a:gd name="T4" fmla="*/ 8 w 12"/>
                <a:gd name="T5" fmla="*/ 0 h 124"/>
                <a:gd name="T6" fmla="*/ 6 w 12"/>
                <a:gd name="T7" fmla="*/ 0 h 124"/>
                <a:gd name="T8" fmla="*/ 4 w 12"/>
                <a:gd name="T9" fmla="*/ 0 h 124"/>
                <a:gd name="T10" fmla="*/ 6 w 12"/>
                <a:gd name="T11" fmla="*/ 27 h 124"/>
                <a:gd name="T12" fmla="*/ 6 w 12"/>
                <a:gd name="T13" fmla="*/ 52 h 124"/>
                <a:gd name="T14" fmla="*/ 6 w 12"/>
                <a:gd name="T15" fmla="*/ 71 h 124"/>
                <a:gd name="T16" fmla="*/ 6 w 12"/>
                <a:gd name="T17" fmla="*/ 88 h 124"/>
                <a:gd name="T18" fmla="*/ 4 w 12"/>
                <a:gd name="T19" fmla="*/ 107 h 124"/>
                <a:gd name="T20" fmla="*/ 0 w 12"/>
                <a:gd name="T21" fmla="*/ 124 h 124"/>
                <a:gd name="T22" fmla="*/ 6 w 12"/>
                <a:gd name="T23" fmla="*/ 124 h 124"/>
                <a:gd name="T24" fmla="*/ 8 w 12"/>
                <a:gd name="T25" fmla="*/ 107 h 124"/>
                <a:gd name="T26" fmla="*/ 10 w 12"/>
                <a:gd name="T27" fmla="*/ 88 h 124"/>
                <a:gd name="T28" fmla="*/ 12 w 12"/>
                <a:gd name="T29" fmla="*/ 71 h 124"/>
                <a:gd name="T30" fmla="*/ 12 w 12"/>
                <a:gd name="T31" fmla="*/ 52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24"/>
                <a:gd name="T50" fmla="*/ 12 w 12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24">
                  <a:moveTo>
                    <a:pt x="12" y="52"/>
                  </a:moveTo>
                  <a:lnTo>
                    <a:pt x="10" y="25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6" y="27"/>
                  </a:lnTo>
                  <a:lnTo>
                    <a:pt x="6" y="52"/>
                  </a:lnTo>
                  <a:lnTo>
                    <a:pt x="6" y="71"/>
                  </a:lnTo>
                  <a:lnTo>
                    <a:pt x="6" y="88"/>
                  </a:lnTo>
                  <a:lnTo>
                    <a:pt x="4" y="107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8" y="107"/>
                  </a:lnTo>
                  <a:lnTo>
                    <a:pt x="10" y="88"/>
                  </a:lnTo>
                  <a:lnTo>
                    <a:pt x="12" y="71"/>
                  </a:lnTo>
                  <a:lnTo>
                    <a:pt x="12" y="52"/>
                  </a:lnTo>
                  <a:close/>
                </a:path>
              </a:pathLst>
            </a:custGeom>
            <a:solidFill>
              <a:srgbClr val="3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2" name="Freeform 983"/>
            <p:cNvSpPr>
              <a:spLocks/>
            </p:cNvSpPr>
            <p:nvPr/>
          </p:nvSpPr>
          <p:spPr bwMode="auto">
            <a:xfrm>
              <a:off x="4793" y="2421"/>
              <a:ext cx="12" cy="124"/>
            </a:xfrm>
            <a:custGeom>
              <a:avLst/>
              <a:gdLst>
                <a:gd name="T0" fmla="*/ 12 w 12"/>
                <a:gd name="T1" fmla="*/ 52 h 124"/>
                <a:gd name="T2" fmla="*/ 10 w 12"/>
                <a:gd name="T3" fmla="*/ 27 h 124"/>
                <a:gd name="T4" fmla="*/ 8 w 12"/>
                <a:gd name="T5" fmla="*/ 0 h 124"/>
                <a:gd name="T6" fmla="*/ 6 w 12"/>
                <a:gd name="T7" fmla="*/ 0 h 124"/>
                <a:gd name="T8" fmla="*/ 4 w 12"/>
                <a:gd name="T9" fmla="*/ 0 h 124"/>
                <a:gd name="T10" fmla="*/ 6 w 12"/>
                <a:gd name="T11" fmla="*/ 27 h 124"/>
                <a:gd name="T12" fmla="*/ 6 w 12"/>
                <a:gd name="T13" fmla="*/ 52 h 124"/>
                <a:gd name="T14" fmla="*/ 6 w 12"/>
                <a:gd name="T15" fmla="*/ 71 h 124"/>
                <a:gd name="T16" fmla="*/ 4 w 12"/>
                <a:gd name="T17" fmla="*/ 88 h 124"/>
                <a:gd name="T18" fmla="*/ 4 w 12"/>
                <a:gd name="T19" fmla="*/ 107 h 124"/>
                <a:gd name="T20" fmla="*/ 0 w 12"/>
                <a:gd name="T21" fmla="*/ 124 h 124"/>
                <a:gd name="T22" fmla="*/ 6 w 12"/>
                <a:gd name="T23" fmla="*/ 124 h 124"/>
                <a:gd name="T24" fmla="*/ 8 w 12"/>
                <a:gd name="T25" fmla="*/ 107 h 124"/>
                <a:gd name="T26" fmla="*/ 10 w 12"/>
                <a:gd name="T27" fmla="*/ 88 h 124"/>
                <a:gd name="T28" fmla="*/ 10 w 12"/>
                <a:gd name="T29" fmla="*/ 71 h 124"/>
                <a:gd name="T30" fmla="*/ 12 w 12"/>
                <a:gd name="T31" fmla="*/ 52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24"/>
                <a:gd name="T50" fmla="*/ 12 w 12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24">
                  <a:moveTo>
                    <a:pt x="12" y="52"/>
                  </a:moveTo>
                  <a:lnTo>
                    <a:pt x="10" y="27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6" y="27"/>
                  </a:lnTo>
                  <a:lnTo>
                    <a:pt x="6" y="52"/>
                  </a:lnTo>
                  <a:lnTo>
                    <a:pt x="6" y="71"/>
                  </a:lnTo>
                  <a:lnTo>
                    <a:pt x="4" y="88"/>
                  </a:lnTo>
                  <a:lnTo>
                    <a:pt x="4" y="107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8" y="107"/>
                  </a:lnTo>
                  <a:lnTo>
                    <a:pt x="10" y="88"/>
                  </a:lnTo>
                  <a:lnTo>
                    <a:pt x="10" y="71"/>
                  </a:lnTo>
                  <a:lnTo>
                    <a:pt x="12" y="52"/>
                  </a:lnTo>
                  <a:close/>
                </a:path>
              </a:pathLst>
            </a:custGeom>
            <a:solidFill>
              <a:srgbClr val="3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3" name="Freeform 984"/>
            <p:cNvSpPr>
              <a:spLocks/>
            </p:cNvSpPr>
            <p:nvPr/>
          </p:nvSpPr>
          <p:spPr bwMode="auto">
            <a:xfrm>
              <a:off x="4790" y="2421"/>
              <a:ext cx="11" cy="124"/>
            </a:xfrm>
            <a:custGeom>
              <a:avLst/>
              <a:gdLst>
                <a:gd name="T0" fmla="*/ 11 w 11"/>
                <a:gd name="T1" fmla="*/ 52 h 124"/>
                <a:gd name="T2" fmla="*/ 11 w 11"/>
                <a:gd name="T3" fmla="*/ 27 h 124"/>
                <a:gd name="T4" fmla="*/ 9 w 11"/>
                <a:gd name="T5" fmla="*/ 0 h 124"/>
                <a:gd name="T6" fmla="*/ 7 w 11"/>
                <a:gd name="T7" fmla="*/ 0 h 124"/>
                <a:gd name="T8" fmla="*/ 3 w 11"/>
                <a:gd name="T9" fmla="*/ 0 h 124"/>
                <a:gd name="T10" fmla="*/ 7 w 11"/>
                <a:gd name="T11" fmla="*/ 27 h 124"/>
                <a:gd name="T12" fmla="*/ 7 w 11"/>
                <a:gd name="T13" fmla="*/ 52 h 124"/>
                <a:gd name="T14" fmla="*/ 7 w 11"/>
                <a:gd name="T15" fmla="*/ 71 h 124"/>
                <a:gd name="T16" fmla="*/ 5 w 11"/>
                <a:gd name="T17" fmla="*/ 88 h 124"/>
                <a:gd name="T18" fmla="*/ 3 w 11"/>
                <a:gd name="T19" fmla="*/ 107 h 124"/>
                <a:gd name="T20" fmla="*/ 0 w 11"/>
                <a:gd name="T21" fmla="*/ 124 h 124"/>
                <a:gd name="T22" fmla="*/ 5 w 11"/>
                <a:gd name="T23" fmla="*/ 124 h 124"/>
                <a:gd name="T24" fmla="*/ 9 w 11"/>
                <a:gd name="T25" fmla="*/ 107 h 124"/>
                <a:gd name="T26" fmla="*/ 11 w 11"/>
                <a:gd name="T27" fmla="*/ 88 h 124"/>
                <a:gd name="T28" fmla="*/ 11 w 11"/>
                <a:gd name="T29" fmla="*/ 71 h 124"/>
                <a:gd name="T30" fmla="*/ 11 w 11"/>
                <a:gd name="T31" fmla="*/ 52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124"/>
                <a:gd name="T50" fmla="*/ 11 w 11"/>
                <a:gd name="T51" fmla="*/ 124 h 1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124">
                  <a:moveTo>
                    <a:pt x="11" y="52"/>
                  </a:moveTo>
                  <a:lnTo>
                    <a:pt x="11" y="27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7" y="27"/>
                  </a:lnTo>
                  <a:lnTo>
                    <a:pt x="7" y="52"/>
                  </a:lnTo>
                  <a:lnTo>
                    <a:pt x="7" y="71"/>
                  </a:lnTo>
                  <a:lnTo>
                    <a:pt x="5" y="88"/>
                  </a:lnTo>
                  <a:lnTo>
                    <a:pt x="3" y="107"/>
                  </a:lnTo>
                  <a:lnTo>
                    <a:pt x="0" y="124"/>
                  </a:lnTo>
                  <a:lnTo>
                    <a:pt x="5" y="124"/>
                  </a:lnTo>
                  <a:lnTo>
                    <a:pt x="9" y="107"/>
                  </a:lnTo>
                  <a:lnTo>
                    <a:pt x="11" y="88"/>
                  </a:lnTo>
                  <a:lnTo>
                    <a:pt x="11" y="7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3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4" name="Freeform 985"/>
            <p:cNvSpPr>
              <a:spLocks/>
            </p:cNvSpPr>
            <p:nvPr/>
          </p:nvSpPr>
          <p:spPr bwMode="auto">
            <a:xfrm>
              <a:off x="4788" y="2421"/>
              <a:ext cx="11" cy="124"/>
            </a:xfrm>
            <a:custGeom>
              <a:avLst/>
              <a:gdLst>
                <a:gd name="T0" fmla="*/ 11 w 11"/>
                <a:gd name="T1" fmla="*/ 52 h 124"/>
                <a:gd name="T2" fmla="*/ 11 w 11"/>
                <a:gd name="T3" fmla="*/ 27 h 124"/>
                <a:gd name="T4" fmla="*/ 9 w 11"/>
                <a:gd name="T5" fmla="*/ 0 h 124"/>
                <a:gd name="T6" fmla="*/ 2 w 11"/>
                <a:gd name="T7" fmla="*/ 0 h 124"/>
                <a:gd name="T8" fmla="*/ 5 w 11"/>
                <a:gd name="T9" fmla="*/ 27 h 124"/>
                <a:gd name="T10" fmla="*/ 7 w 11"/>
                <a:gd name="T11" fmla="*/ 52 h 124"/>
                <a:gd name="T12" fmla="*/ 7 w 11"/>
                <a:gd name="T13" fmla="*/ 71 h 124"/>
                <a:gd name="T14" fmla="*/ 5 w 11"/>
                <a:gd name="T15" fmla="*/ 90 h 124"/>
                <a:gd name="T16" fmla="*/ 2 w 11"/>
                <a:gd name="T17" fmla="*/ 107 h 124"/>
                <a:gd name="T18" fmla="*/ 0 w 11"/>
                <a:gd name="T19" fmla="*/ 124 h 124"/>
                <a:gd name="T20" fmla="*/ 5 w 11"/>
                <a:gd name="T21" fmla="*/ 124 h 124"/>
                <a:gd name="T22" fmla="*/ 9 w 11"/>
                <a:gd name="T23" fmla="*/ 107 h 124"/>
                <a:gd name="T24" fmla="*/ 9 w 11"/>
                <a:gd name="T25" fmla="*/ 88 h 124"/>
                <a:gd name="T26" fmla="*/ 11 w 11"/>
                <a:gd name="T27" fmla="*/ 71 h 124"/>
                <a:gd name="T28" fmla="*/ 11 w 11"/>
                <a:gd name="T29" fmla="*/ 52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24"/>
                <a:gd name="T47" fmla="*/ 11 w 11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24">
                  <a:moveTo>
                    <a:pt x="11" y="52"/>
                  </a:moveTo>
                  <a:lnTo>
                    <a:pt x="11" y="27"/>
                  </a:lnTo>
                  <a:lnTo>
                    <a:pt x="9" y="0"/>
                  </a:lnTo>
                  <a:lnTo>
                    <a:pt x="2" y="0"/>
                  </a:lnTo>
                  <a:lnTo>
                    <a:pt x="5" y="27"/>
                  </a:lnTo>
                  <a:lnTo>
                    <a:pt x="7" y="52"/>
                  </a:lnTo>
                  <a:lnTo>
                    <a:pt x="7" y="71"/>
                  </a:lnTo>
                  <a:lnTo>
                    <a:pt x="5" y="90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5" y="124"/>
                  </a:lnTo>
                  <a:lnTo>
                    <a:pt x="9" y="107"/>
                  </a:lnTo>
                  <a:lnTo>
                    <a:pt x="9" y="88"/>
                  </a:lnTo>
                  <a:lnTo>
                    <a:pt x="11" y="7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3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5" name="Freeform 986"/>
            <p:cNvSpPr>
              <a:spLocks/>
            </p:cNvSpPr>
            <p:nvPr/>
          </p:nvSpPr>
          <p:spPr bwMode="auto">
            <a:xfrm>
              <a:off x="4786" y="2421"/>
              <a:ext cx="11" cy="124"/>
            </a:xfrm>
            <a:custGeom>
              <a:avLst/>
              <a:gdLst>
                <a:gd name="T0" fmla="*/ 11 w 11"/>
                <a:gd name="T1" fmla="*/ 52 h 124"/>
                <a:gd name="T2" fmla="*/ 11 w 11"/>
                <a:gd name="T3" fmla="*/ 27 h 124"/>
                <a:gd name="T4" fmla="*/ 7 w 11"/>
                <a:gd name="T5" fmla="*/ 0 h 124"/>
                <a:gd name="T6" fmla="*/ 2 w 11"/>
                <a:gd name="T7" fmla="*/ 0 h 124"/>
                <a:gd name="T8" fmla="*/ 4 w 11"/>
                <a:gd name="T9" fmla="*/ 27 h 124"/>
                <a:gd name="T10" fmla="*/ 7 w 11"/>
                <a:gd name="T11" fmla="*/ 52 h 124"/>
                <a:gd name="T12" fmla="*/ 7 w 11"/>
                <a:gd name="T13" fmla="*/ 71 h 124"/>
                <a:gd name="T14" fmla="*/ 4 w 11"/>
                <a:gd name="T15" fmla="*/ 90 h 124"/>
                <a:gd name="T16" fmla="*/ 2 w 11"/>
                <a:gd name="T17" fmla="*/ 107 h 124"/>
                <a:gd name="T18" fmla="*/ 0 w 11"/>
                <a:gd name="T19" fmla="*/ 124 h 124"/>
                <a:gd name="T20" fmla="*/ 4 w 11"/>
                <a:gd name="T21" fmla="*/ 124 h 124"/>
                <a:gd name="T22" fmla="*/ 7 w 11"/>
                <a:gd name="T23" fmla="*/ 107 h 124"/>
                <a:gd name="T24" fmla="*/ 9 w 11"/>
                <a:gd name="T25" fmla="*/ 88 h 124"/>
                <a:gd name="T26" fmla="*/ 11 w 11"/>
                <a:gd name="T27" fmla="*/ 71 h 124"/>
                <a:gd name="T28" fmla="*/ 11 w 11"/>
                <a:gd name="T29" fmla="*/ 52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24"/>
                <a:gd name="T47" fmla="*/ 11 w 11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24">
                  <a:moveTo>
                    <a:pt x="11" y="52"/>
                  </a:moveTo>
                  <a:lnTo>
                    <a:pt x="11" y="27"/>
                  </a:lnTo>
                  <a:lnTo>
                    <a:pt x="7" y="0"/>
                  </a:lnTo>
                  <a:lnTo>
                    <a:pt x="2" y="0"/>
                  </a:lnTo>
                  <a:lnTo>
                    <a:pt x="4" y="27"/>
                  </a:lnTo>
                  <a:lnTo>
                    <a:pt x="7" y="52"/>
                  </a:lnTo>
                  <a:lnTo>
                    <a:pt x="7" y="71"/>
                  </a:lnTo>
                  <a:lnTo>
                    <a:pt x="4" y="90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7" y="107"/>
                  </a:lnTo>
                  <a:lnTo>
                    <a:pt x="9" y="88"/>
                  </a:lnTo>
                  <a:lnTo>
                    <a:pt x="11" y="71"/>
                  </a:lnTo>
                  <a:lnTo>
                    <a:pt x="11" y="52"/>
                  </a:lnTo>
                  <a:close/>
                </a:path>
              </a:pathLst>
            </a:custGeom>
            <a:solidFill>
              <a:srgbClr val="3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6" name="Freeform 987"/>
            <p:cNvSpPr>
              <a:spLocks/>
            </p:cNvSpPr>
            <p:nvPr/>
          </p:nvSpPr>
          <p:spPr bwMode="auto">
            <a:xfrm>
              <a:off x="4782" y="2421"/>
              <a:ext cx="13" cy="124"/>
            </a:xfrm>
            <a:custGeom>
              <a:avLst/>
              <a:gdLst>
                <a:gd name="T0" fmla="*/ 13 w 13"/>
                <a:gd name="T1" fmla="*/ 52 h 124"/>
                <a:gd name="T2" fmla="*/ 11 w 13"/>
                <a:gd name="T3" fmla="*/ 27 h 124"/>
                <a:gd name="T4" fmla="*/ 8 w 13"/>
                <a:gd name="T5" fmla="*/ 0 h 124"/>
                <a:gd name="T6" fmla="*/ 4 w 13"/>
                <a:gd name="T7" fmla="*/ 2 h 124"/>
                <a:gd name="T8" fmla="*/ 6 w 13"/>
                <a:gd name="T9" fmla="*/ 27 h 124"/>
                <a:gd name="T10" fmla="*/ 8 w 13"/>
                <a:gd name="T11" fmla="*/ 52 h 124"/>
                <a:gd name="T12" fmla="*/ 6 w 13"/>
                <a:gd name="T13" fmla="*/ 71 h 124"/>
                <a:gd name="T14" fmla="*/ 6 w 13"/>
                <a:gd name="T15" fmla="*/ 90 h 124"/>
                <a:gd name="T16" fmla="*/ 4 w 13"/>
                <a:gd name="T17" fmla="*/ 107 h 124"/>
                <a:gd name="T18" fmla="*/ 0 w 13"/>
                <a:gd name="T19" fmla="*/ 124 h 124"/>
                <a:gd name="T20" fmla="*/ 6 w 13"/>
                <a:gd name="T21" fmla="*/ 124 h 124"/>
                <a:gd name="T22" fmla="*/ 8 w 13"/>
                <a:gd name="T23" fmla="*/ 107 h 124"/>
                <a:gd name="T24" fmla="*/ 11 w 13"/>
                <a:gd name="T25" fmla="*/ 90 h 124"/>
                <a:gd name="T26" fmla="*/ 13 w 13"/>
                <a:gd name="T27" fmla="*/ 71 h 124"/>
                <a:gd name="T28" fmla="*/ 13 w 13"/>
                <a:gd name="T29" fmla="*/ 52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52"/>
                  </a:moveTo>
                  <a:lnTo>
                    <a:pt x="11" y="27"/>
                  </a:lnTo>
                  <a:lnTo>
                    <a:pt x="8" y="0"/>
                  </a:lnTo>
                  <a:lnTo>
                    <a:pt x="4" y="2"/>
                  </a:lnTo>
                  <a:lnTo>
                    <a:pt x="6" y="27"/>
                  </a:lnTo>
                  <a:lnTo>
                    <a:pt x="8" y="52"/>
                  </a:lnTo>
                  <a:lnTo>
                    <a:pt x="6" y="71"/>
                  </a:lnTo>
                  <a:lnTo>
                    <a:pt x="6" y="90"/>
                  </a:lnTo>
                  <a:lnTo>
                    <a:pt x="4" y="107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8" y="107"/>
                  </a:lnTo>
                  <a:lnTo>
                    <a:pt x="11" y="90"/>
                  </a:lnTo>
                  <a:lnTo>
                    <a:pt x="13" y="71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7" name="Freeform 988"/>
            <p:cNvSpPr>
              <a:spLocks/>
            </p:cNvSpPr>
            <p:nvPr/>
          </p:nvSpPr>
          <p:spPr bwMode="auto">
            <a:xfrm>
              <a:off x="4780" y="2421"/>
              <a:ext cx="13" cy="126"/>
            </a:xfrm>
            <a:custGeom>
              <a:avLst/>
              <a:gdLst>
                <a:gd name="T0" fmla="*/ 13 w 13"/>
                <a:gd name="T1" fmla="*/ 52 h 126"/>
                <a:gd name="T2" fmla="*/ 10 w 13"/>
                <a:gd name="T3" fmla="*/ 27 h 126"/>
                <a:gd name="T4" fmla="*/ 8 w 13"/>
                <a:gd name="T5" fmla="*/ 0 h 126"/>
                <a:gd name="T6" fmla="*/ 4 w 13"/>
                <a:gd name="T7" fmla="*/ 2 h 126"/>
                <a:gd name="T8" fmla="*/ 6 w 13"/>
                <a:gd name="T9" fmla="*/ 27 h 126"/>
                <a:gd name="T10" fmla="*/ 6 w 13"/>
                <a:gd name="T11" fmla="*/ 52 h 126"/>
                <a:gd name="T12" fmla="*/ 6 w 13"/>
                <a:gd name="T13" fmla="*/ 71 h 126"/>
                <a:gd name="T14" fmla="*/ 6 w 13"/>
                <a:gd name="T15" fmla="*/ 90 h 126"/>
                <a:gd name="T16" fmla="*/ 4 w 13"/>
                <a:gd name="T17" fmla="*/ 107 h 126"/>
                <a:gd name="T18" fmla="*/ 0 w 13"/>
                <a:gd name="T19" fmla="*/ 126 h 126"/>
                <a:gd name="T20" fmla="*/ 6 w 13"/>
                <a:gd name="T21" fmla="*/ 124 h 126"/>
                <a:gd name="T22" fmla="*/ 8 w 13"/>
                <a:gd name="T23" fmla="*/ 107 h 126"/>
                <a:gd name="T24" fmla="*/ 10 w 13"/>
                <a:gd name="T25" fmla="*/ 90 h 126"/>
                <a:gd name="T26" fmla="*/ 13 w 13"/>
                <a:gd name="T27" fmla="*/ 71 h 126"/>
                <a:gd name="T28" fmla="*/ 13 w 13"/>
                <a:gd name="T29" fmla="*/ 52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6"/>
                <a:gd name="T47" fmla="*/ 13 w 13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6">
                  <a:moveTo>
                    <a:pt x="13" y="52"/>
                  </a:moveTo>
                  <a:lnTo>
                    <a:pt x="10" y="27"/>
                  </a:lnTo>
                  <a:lnTo>
                    <a:pt x="8" y="0"/>
                  </a:lnTo>
                  <a:lnTo>
                    <a:pt x="4" y="2"/>
                  </a:lnTo>
                  <a:lnTo>
                    <a:pt x="6" y="27"/>
                  </a:lnTo>
                  <a:lnTo>
                    <a:pt x="6" y="52"/>
                  </a:lnTo>
                  <a:lnTo>
                    <a:pt x="6" y="71"/>
                  </a:lnTo>
                  <a:lnTo>
                    <a:pt x="6" y="90"/>
                  </a:lnTo>
                  <a:lnTo>
                    <a:pt x="4" y="107"/>
                  </a:lnTo>
                  <a:lnTo>
                    <a:pt x="0" y="126"/>
                  </a:lnTo>
                  <a:lnTo>
                    <a:pt x="6" y="124"/>
                  </a:lnTo>
                  <a:lnTo>
                    <a:pt x="8" y="107"/>
                  </a:lnTo>
                  <a:lnTo>
                    <a:pt x="10" y="90"/>
                  </a:lnTo>
                  <a:lnTo>
                    <a:pt x="13" y="71"/>
                  </a:lnTo>
                  <a:lnTo>
                    <a:pt x="13" y="52"/>
                  </a:lnTo>
                  <a:close/>
                </a:path>
              </a:pathLst>
            </a:custGeom>
            <a:solidFill>
              <a:srgbClr val="3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8" name="Freeform 989"/>
            <p:cNvSpPr>
              <a:spLocks/>
            </p:cNvSpPr>
            <p:nvPr/>
          </p:nvSpPr>
          <p:spPr bwMode="auto">
            <a:xfrm>
              <a:off x="4778" y="2423"/>
              <a:ext cx="12" cy="124"/>
            </a:xfrm>
            <a:custGeom>
              <a:avLst/>
              <a:gdLst>
                <a:gd name="T0" fmla="*/ 12 w 12"/>
                <a:gd name="T1" fmla="*/ 50 h 124"/>
                <a:gd name="T2" fmla="*/ 10 w 12"/>
                <a:gd name="T3" fmla="*/ 25 h 124"/>
                <a:gd name="T4" fmla="*/ 8 w 12"/>
                <a:gd name="T5" fmla="*/ 0 h 124"/>
                <a:gd name="T6" fmla="*/ 4 w 12"/>
                <a:gd name="T7" fmla="*/ 0 h 124"/>
                <a:gd name="T8" fmla="*/ 6 w 12"/>
                <a:gd name="T9" fmla="*/ 25 h 124"/>
                <a:gd name="T10" fmla="*/ 6 w 12"/>
                <a:gd name="T11" fmla="*/ 50 h 124"/>
                <a:gd name="T12" fmla="*/ 6 w 12"/>
                <a:gd name="T13" fmla="*/ 69 h 124"/>
                <a:gd name="T14" fmla="*/ 4 w 12"/>
                <a:gd name="T15" fmla="*/ 88 h 124"/>
                <a:gd name="T16" fmla="*/ 2 w 12"/>
                <a:gd name="T17" fmla="*/ 105 h 124"/>
                <a:gd name="T18" fmla="*/ 0 w 12"/>
                <a:gd name="T19" fmla="*/ 124 h 124"/>
                <a:gd name="T20" fmla="*/ 4 w 12"/>
                <a:gd name="T21" fmla="*/ 122 h 124"/>
                <a:gd name="T22" fmla="*/ 8 w 12"/>
                <a:gd name="T23" fmla="*/ 105 h 124"/>
                <a:gd name="T24" fmla="*/ 10 w 12"/>
                <a:gd name="T25" fmla="*/ 88 h 124"/>
                <a:gd name="T26" fmla="*/ 10 w 12"/>
                <a:gd name="T27" fmla="*/ 69 h 124"/>
                <a:gd name="T28" fmla="*/ 12 w 12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24"/>
                <a:gd name="T47" fmla="*/ 12 w 12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24">
                  <a:moveTo>
                    <a:pt x="12" y="50"/>
                  </a:moveTo>
                  <a:lnTo>
                    <a:pt x="10" y="25"/>
                  </a:lnTo>
                  <a:lnTo>
                    <a:pt x="8" y="0"/>
                  </a:lnTo>
                  <a:lnTo>
                    <a:pt x="4" y="0"/>
                  </a:lnTo>
                  <a:lnTo>
                    <a:pt x="6" y="25"/>
                  </a:lnTo>
                  <a:lnTo>
                    <a:pt x="6" y="50"/>
                  </a:lnTo>
                  <a:lnTo>
                    <a:pt x="6" y="69"/>
                  </a:lnTo>
                  <a:lnTo>
                    <a:pt x="4" y="88"/>
                  </a:lnTo>
                  <a:lnTo>
                    <a:pt x="2" y="105"/>
                  </a:lnTo>
                  <a:lnTo>
                    <a:pt x="0" y="124"/>
                  </a:lnTo>
                  <a:lnTo>
                    <a:pt x="4" y="122"/>
                  </a:lnTo>
                  <a:lnTo>
                    <a:pt x="8" y="105"/>
                  </a:lnTo>
                  <a:lnTo>
                    <a:pt x="10" y="88"/>
                  </a:lnTo>
                  <a:lnTo>
                    <a:pt x="10" y="69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3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29" name="Freeform 990"/>
            <p:cNvSpPr>
              <a:spLocks/>
            </p:cNvSpPr>
            <p:nvPr/>
          </p:nvSpPr>
          <p:spPr bwMode="auto">
            <a:xfrm>
              <a:off x="4776" y="2423"/>
              <a:ext cx="10" cy="124"/>
            </a:xfrm>
            <a:custGeom>
              <a:avLst/>
              <a:gdLst>
                <a:gd name="T0" fmla="*/ 10 w 10"/>
                <a:gd name="T1" fmla="*/ 50 h 124"/>
                <a:gd name="T2" fmla="*/ 10 w 10"/>
                <a:gd name="T3" fmla="*/ 25 h 124"/>
                <a:gd name="T4" fmla="*/ 8 w 10"/>
                <a:gd name="T5" fmla="*/ 0 h 124"/>
                <a:gd name="T6" fmla="*/ 2 w 10"/>
                <a:gd name="T7" fmla="*/ 0 h 124"/>
                <a:gd name="T8" fmla="*/ 6 w 10"/>
                <a:gd name="T9" fmla="*/ 25 h 124"/>
                <a:gd name="T10" fmla="*/ 6 w 10"/>
                <a:gd name="T11" fmla="*/ 50 h 124"/>
                <a:gd name="T12" fmla="*/ 6 w 10"/>
                <a:gd name="T13" fmla="*/ 69 h 124"/>
                <a:gd name="T14" fmla="*/ 4 w 10"/>
                <a:gd name="T15" fmla="*/ 88 h 124"/>
                <a:gd name="T16" fmla="*/ 2 w 10"/>
                <a:gd name="T17" fmla="*/ 105 h 124"/>
                <a:gd name="T18" fmla="*/ 0 w 10"/>
                <a:gd name="T19" fmla="*/ 124 h 124"/>
                <a:gd name="T20" fmla="*/ 4 w 10"/>
                <a:gd name="T21" fmla="*/ 124 h 124"/>
                <a:gd name="T22" fmla="*/ 8 w 10"/>
                <a:gd name="T23" fmla="*/ 105 h 124"/>
                <a:gd name="T24" fmla="*/ 10 w 10"/>
                <a:gd name="T25" fmla="*/ 88 h 124"/>
                <a:gd name="T26" fmla="*/ 10 w 10"/>
                <a:gd name="T27" fmla="*/ 69 h 124"/>
                <a:gd name="T28" fmla="*/ 10 w 10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24"/>
                <a:gd name="T47" fmla="*/ 10 w 10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24">
                  <a:moveTo>
                    <a:pt x="10" y="50"/>
                  </a:moveTo>
                  <a:lnTo>
                    <a:pt x="10" y="25"/>
                  </a:lnTo>
                  <a:lnTo>
                    <a:pt x="8" y="0"/>
                  </a:lnTo>
                  <a:lnTo>
                    <a:pt x="2" y="0"/>
                  </a:lnTo>
                  <a:lnTo>
                    <a:pt x="6" y="25"/>
                  </a:lnTo>
                  <a:lnTo>
                    <a:pt x="6" y="50"/>
                  </a:lnTo>
                  <a:lnTo>
                    <a:pt x="6" y="69"/>
                  </a:lnTo>
                  <a:lnTo>
                    <a:pt x="4" y="88"/>
                  </a:lnTo>
                  <a:lnTo>
                    <a:pt x="2" y="105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8" y="105"/>
                  </a:lnTo>
                  <a:lnTo>
                    <a:pt x="10" y="88"/>
                  </a:lnTo>
                  <a:lnTo>
                    <a:pt x="10" y="69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3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0" name="Freeform 991"/>
            <p:cNvSpPr>
              <a:spLocks/>
            </p:cNvSpPr>
            <p:nvPr/>
          </p:nvSpPr>
          <p:spPr bwMode="auto">
            <a:xfrm>
              <a:off x="4774" y="2423"/>
              <a:ext cx="10" cy="124"/>
            </a:xfrm>
            <a:custGeom>
              <a:avLst/>
              <a:gdLst>
                <a:gd name="T0" fmla="*/ 10 w 10"/>
                <a:gd name="T1" fmla="*/ 50 h 124"/>
                <a:gd name="T2" fmla="*/ 10 w 10"/>
                <a:gd name="T3" fmla="*/ 25 h 124"/>
                <a:gd name="T4" fmla="*/ 8 w 10"/>
                <a:gd name="T5" fmla="*/ 0 h 124"/>
                <a:gd name="T6" fmla="*/ 2 w 10"/>
                <a:gd name="T7" fmla="*/ 0 h 124"/>
                <a:gd name="T8" fmla="*/ 4 w 10"/>
                <a:gd name="T9" fmla="*/ 25 h 124"/>
                <a:gd name="T10" fmla="*/ 6 w 10"/>
                <a:gd name="T11" fmla="*/ 50 h 124"/>
                <a:gd name="T12" fmla="*/ 6 w 10"/>
                <a:gd name="T13" fmla="*/ 69 h 124"/>
                <a:gd name="T14" fmla="*/ 4 w 10"/>
                <a:gd name="T15" fmla="*/ 88 h 124"/>
                <a:gd name="T16" fmla="*/ 2 w 10"/>
                <a:gd name="T17" fmla="*/ 105 h 124"/>
                <a:gd name="T18" fmla="*/ 0 w 10"/>
                <a:gd name="T19" fmla="*/ 124 h 124"/>
                <a:gd name="T20" fmla="*/ 4 w 10"/>
                <a:gd name="T21" fmla="*/ 124 h 124"/>
                <a:gd name="T22" fmla="*/ 6 w 10"/>
                <a:gd name="T23" fmla="*/ 105 h 124"/>
                <a:gd name="T24" fmla="*/ 8 w 10"/>
                <a:gd name="T25" fmla="*/ 88 h 124"/>
                <a:gd name="T26" fmla="*/ 10 w 10"/>
                <a:gd name="T27" fmla="*/ 69 h 124"/>
                <a:gd name="T28" fmla="*/ 10 w 10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24"/>
                <a:gd name="T47" fmla="*/ 10 w 10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24">
                  <a:moveTo>
                    <a:pt x="10" y="50"/>
                  </a:moveTo>
                  <a:lnTo>
                    <a:pt x="10" y="25"/>
                  </a:lnTo>
                  <a:lnTo>
                    <a:pt x="8" y="0"/>
                  </a:lnTo>
                  <a:lnTo>
                    <a:pt x="2" y="0"/>
                  </a:lnTo>
                  <a:lnTo>
                    <a:pt x="4" y="25"/>
                  </a:lnTo>
                  <a:lnTo>
                    <a:pt x="6" y="50"/>
                  </a:lnTo>
                  <a:lnTo>
                    <a:pt x="6" y="69"/>
                  </a:lnTo>
                  <a:lnTo>
                    <a:pt x="4" y="88"/>
                  </a:lnTo>
                  <a:lnTo>
                    <a:pt x="2" y="105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6" y="105"/>
                  </a:lnTo>
                  <a:lnTo>
                    <a:pt x="8" y="88"/>
                  </a:lnTo>
                  <a:lnTo>
                    <a:pt x="10" y="69"/>
                  </a:lnTo>
                  <a:lnTo>
                    <a:pt x="10" y="50"/>
                  </a:lnTo>
                  <a:close/>
                </a:path>
              </a:pathLst>
            </a:custGeom>
            <a:solidFill>
              <a:srgbClr val="3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1" name="Freeform 992"/>
            <p:cNvSpPr>
              <a:spLocks/>
            </p:cNvSpPr>
            <p:nvPr/>
          </p:nvSpPr>
          <p:spPr bwMode="auto">
            <a:xfrm>
              <a:off x="4769" y="2423"/>
              <a:ext cx="13" cy="124"/>
            </a:xfrm>
            <a:custGeom>
              <a:avLst/>
              <a:gdLst>
                <a:gd name="T0" fmla="*/ 13 w 13"/>
                <a:gd name="T1" fmla="*/ 50 h 124"/>
                <a:gd name="T2" fmla="*/ 13 w 13"/>
                <a:gd name="T3" fmla="*/ 25 h 124"/>
                <a:gd name="T4" fmla="*/ 9 w 13"/>
                <a:gd name="T5" fmla="*/ 0 h 124"/>
                <a:gd name="T6" fmla="*/ 5 w 13"/>
                <a:gd name="T7" fmla="*/ 0 h 124"/>
                <a:gd name="T8" fmla="*/ 7 w 13"/>
                <a:gd name="T9" fmla="*/ 25 h 124"/>
                <a:gd name="T10" fmla="*/ 9 w 13"/>
                <a:gd name="T11" fmla="*/ 50 h 124"/>
                <a:gd name="T12" fmla="*/ 9 w 13"/>
                <a:gd name="T13" fmla="*/ 69 h 124"/>
                <a:gd name="T14" fmla="*/ 7 w 13"/>
                <a:gd name="T15" fmla="*/ 88 h 124"/>
                <a:gd name="T16" fmla="*/ 5 w 13"/>
                <a:gd name="T17" fmla="*/ 105 h 124"/>
                <a:gd name="T18" fmla="*/ 0 w 13"/>
                <a:gd name="T19" fmla="*/ 124 h 124"/>
                <a:gd name="T20" fmla="*/ 7 w 13"/>
                <a:gd name="T21" fmla="*/ 124 h 124"/>
                <a:gd name="T22" fmla="*/ 9 w 13"/>
                <a:gd name="T23" fmla="*/ 105 h 124"/>
                <a:gd name="T24" fmla="*/ 11 w 13"/>
                <a:gd name="T25" fmla="*/ 88 h 124"/>
                <a:gd name="T26" fmla="*/ 13 w 13"/>
                <a:gd name="T27" fmla="*/ 69 h 124"/>
                <a:gd name="T28" fmla="*/ 13 w 13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50"/>
                  </a:moveTo>
                  <a:lnTo>
                    <a:pt x="13" y="25"/>
                  </a:lnTo>
                  <a:lnTo>
                    <a:pt x="9" y="0"/>
                  </a:lnTo>
                  <a:lnTo>
                    <a:pt x="5" y="0"/>
                  </a:lnTo>
                  <a:lnTo>
                    <a:pt x="7" y="25"/>
                  </a:lnTo>
                  <a:lnTo>
                    <a:pt x="9" y="50"/>
                  </a:lnTo>
                  <a:lnTo>
                    <a:pt x="9" y="69"/>
                  </a:lnTo>
                  <a:lnTo>
                    <a:pt x="7" y="88"/>
                  </a:lnTo>
                  <a:lnTo>
                    <a:pt x="5" y="105"/>
                  </a:lnTo>
                  <a:lnTo>
                    <a:pt x="0" y="124"/>
                  </a:lnTo>
                  <a:lnTo>
                    <a:pt x="7" y="124"/>
                  </a:lnTo>
                  <a:lnTo>
                    <a:pt x="9" y="105"/>
                  </a:lnTo>
                  <a:lnTo>
                    <a:pt x="11" y="88"/>
                  </a:lnTo>
                  <a:lnTo>
                    <a:pt x="13" y="69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3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2" name="Freeform 993"/>
            <p:cNvSpPr>
              <a:spLocks/>
            </p:cNvSpPr>
            <p:nvPr/>
          </p:nvSpPr>
          <p:spPr bwMode="auto">
            <a:xfrm>
              <a:off x="4767" y="2423"/>
              <a:ext cx="13" cy="124"/>
            </a:xfrm>
            <a:custGeom>
              <a:avLst/>
              <a:gdLst>
                <a:gd name="T0" fmla="*/ 13 w 13"/>
                <a:gd name="T1" fmla="*/ 50 h 124"/>
                <a:gd name="T2" fmla="*/ 11 w 13"/>
                <a:gd name="T3" fmla="*/ 25 h 124"/>
                <a:gd name="T4" fmla="*/ 9 w 13"/>
                <a:gd name="T5" fmla="*/ 0 h 124"/>
                <a:gd name="T6" fmla="*/ 4 w 13"/>
                <a:gd name="T7" fmla="*/ 0 h 124"/>
                <a:gd name="T8" fmla="*/ 7 w 13"/>
                <a:gd name="T9" fmla="*/ 25 h 124"/>
                <a:gd name="T10" fmla="*/ 9 w 13"/>
                <a:gd name="T11" fmla="*/ 50 h 124"/>
                <a:gd name="T12" fmla="*/ 7 w 13"/>
                <a:gd name="T13" fmla="*/ 69 h 124"/>
                <a:gd name="T14" fmla="*/ 7 w 13"/>
                <a:gd name="T15" fmla="*/ 88 h 124"/>
                <a:gd name="T16" fmla="*/ 4 w 13"/>
                <a:gd name="T17" fmla="*/ 107 h 124"/>
                <a:gd name="T18" fmla="*/ 0 w 13"/>
                <a:gd name="T19" fmla="*/ 124 h 124"/>
                <a:gd name="T20" fmla="*/ 7 w 13"/>
                <a:gd name="T21" fmla="*/ 124 h 124"/>
                <a:gd name="T22" fmla="*/ 9 w 13"/>
                <a:gd name="T23" fmla="*/ 105 h 124"/>
                <a:gd name="T24" fmla="*/ 11 w 13"/>
                <a:gd name="T25" fmla="*/ 88 h 124"/>
                <a:gd name="T26" fmla="*/ 13 w 13"/>
                <a:gd name="T27" fmla="*/ 69 h 124"/>
                <a:gd name="T28" fmla="*/ 13 w 13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50"/>
                  </a:moveTo>
                  <a:lnTo>
                    <a:pt x="11" y="25"/>
                  </a:lnTo>
                  <a:lnTo>
                    <a:pt x="9" y="0"/>
                  </a:lnTo>
                  <a:lnTo>
                    <a:pt x="4" y="0"/>
                  </a:lnTo>
                  <a:lnTo>
                    <a:pt x="7" y="25"/>
                  </a:lnTo>
                  <a:lnTo>
                    <a:pt x="9" y="50"/>
                  </a:lnTo>
                  <a:lnTo>
                    <a:pt x="7" y="69"/>
                  </a:lnTo>
                  <a:lnTo>
                    <a:pt x="7" y="88"/>
                  </a:lnTo>
                  <a:lnTo>
                    <a:pt x="4" y="107"/>
                  </a:lnTo>
                  <a:lnTo>
                    <a:pt x="0" y="124"/>
                  </a:lnTo>
                  <a:lnTo>
                    <a:pt x="7" y="124"/>
                  </a:lnTo>
                  <a:lnTo>
                    <a:pt x="9" y="105"/>
                  </a:lnTo>
                  <a:lnTo>
                    <a:pt x="11" y="88"/>
                  </a:lnTo>
                  <a:lnTo>
                    <a:pt x="13" y="69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3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3" name="Freeform 994"/>
            <p:cNvSpPr>
              <a:spLocks/>
            </p:cNvSpPr>
            <p:nvPr/>
          </p:nvSpPr>
          <p:spPr bwMode="auto">
            <a:xfrm>
              <a:off x="4765" y="2423"/>
              <a:ext cx="13" cy="124"/>
            </a:xfrm>
            <a:custGeom>
              <a:avLst/>
              <a:gdLst>
                <a:gd name="T0" fmla="*/ 13 w 13"/>
                <a:gd name="T1" fmla="*/ 50 h 124"/>
                <a:gd name="T2" fmla="*/ 11 w 13"/>
                <a:gd name="T3" fmla="*/ 25 h 124"/>
                <a:gd name="T4" fmla="*/ 9 w 13"/>
                <a:gd name="T5" fmla="*/ 0 h 124"/>
                <a:gd name="T6" fmla="*/ 4 w 13"/>
                <a:gd name="T7" fmla="*/ 2 h 124"/>
                <a:gd name="T8" fmla="*/ 6 w 13"/>
                <a:gd name="T9" fmla="*/ 25 h 124"/>
                <a:gd name="T10" fmla="*/ 6 w 13"/>
                <a:gd name="T11" fmla="*/ 50 h 124"/>
                <a:gd name="T12" fmla="*/ 6 w 13"/>
                <a:gd name="T13" fmla="*/ 69 h 124"/>
                <a:gd name="T14" fmla="*/ 6 w 13"/>
                <a:gd name="T15" fmla="*/ 88 h 124"/>
                <a:gd name="T16" fmla="*/ 2 w 13"/>
                <a:gd name="T17" fmla="*/ 107 h 124"/>
                <a:gd name="T18" fmla="*/ 0 w 13"/>
                <a:gd name="T19" fmla="*/ 124 h 124"/>
                <a:gd name="T20" fmla="*/ 4 w 13"/>
                <a:gd name="T21" fmla="*/ 124 h 124"/>
                <a:gd name="T22" fmla="*/ 9 w 13"/>
                <a:gd name="T23" fmla="*/ 105 h 124"/>
                <a:gd name="T24" fmla="*/ 11 w 13"/>
                <a:gd name="T25" fmla="*/ 88 h 124"/>
                <a:gd name="T26" fmla="*/ 13 w 13"/>
                <a:gd name="T27" fmla="*/ 69 h 124"/>
                <a:gd name="T28" fmla="*/ 13 w 13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50"/>
                  </a:moveTo>
                  <a:lnTo>
                    <a:pt x="11" y="25"/>
                  </a:lnTo>
                  <a:lnTo>
                    <a:pt x="9" y="0"/>
                  </a:lnTo>
                  <a:lnTo>
                    <a:pt x="4" y="2"/>
                  </a:lnTo>
                  <a:lnTo>
                    <a:pt x="6" y="25"/>
                  </a:lnTo>
                  <a:lnTo>
                    <a:pt x="6" y="50"/>
                  </a:lnTo>
                  <a:lnTo>
                    <a:pt x="6" y="69"/>
                  </a:lnTo>
                  <a:lnTo>
                    <a:pt x="6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9" y="105"/>
                  </a:lnTo>
                  <a:lnTo>
                    <a:pt x="11" y="88"/>
                  </a:lnTo>
                  <a:lnTo>
                    <a:pt x="13" y="69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3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4" name="Freeform 995"/>
            <p:cNvSpPr>
              <a:spLocks/>
            </p:cNvSpPr>
            <p:nvPr/>
          </p:nvSpPr>
          <p:spPr bwMode="auto">
            <a:xfrm>
              <a:off x="4763" y="2423"/>
              <a:ext cx="13" cy="124"/>
            </a:xfrm>
            <a:custGeom>
              <a:avLst/>
              <a:gdLst>
                <a:gd name="T0" fmla="*/ 13 w 13"/>
                <a:gd name="T1" fmla="*/ 50 h 124"/>
                <a:gd name="T2" fmla="*/ 11 w 13"/>
                <a:gd name="T3" fmla="*/ 25 h 124"/>
                <a:gd name="T4" fmla="*/ 8 w 13"/>
                <a:gd name="T5" fmla="*/ 0 h 124"/>
                <a:gd name="T6" fmla="*/ 4 w 13"/>
                <a:gd name="T7" fmla="*/ 2 h 124"/>
                <a:gd name="T8" fmla="*/ 6 w 13"/>
                <a:gd name="T9" fmla="*/ 25 h 124"/>
                <a:gd name="T10" fmla="*/ 6 w 13"/>
                <a:gd name="T11" fmla="*/ 50 h 124"/>
                <a:gd name="T12" fmla="*/ 6 w 13"/>
                <a:gd name="T13" fmla="*/ 69 h 124"/>
                <a:gd name="T14" fmla="*/ 4 w 13"/>
                <a:gd name="T15" fmla="*/ 88 h 124"/>
                <a:gd name="T16" fmla="*/ 2 w 13"/>
                <a:gd name="T17" fmla="*/ 107 h 124"/>
                <a:gd name="T18" fmla="*/ 0 w 13"/>
                <a:gd name="T19" fmla="*/ 124 h 124"/>
                <a:gd name="T20" fmla="*/ 4 w 13"/>
                <a:gd name="T21" fmla="*/ 124 h 124"/>
                <a:gd name="T22" fmla="*/ 8 w 13"/>
                <a:gd name="T23" fmla="*/ 107 h 124"/>
                <a:gd name="T24" fmla="*/ 11 w 13"/>
                <a:gd name="T25" fmla="*/ 88 h 124"/>
                <a:gd name="T26" fmla="*/ 11 w 13"/>
                <a:gd name="T27" fmla="*/ 69 h 124"/>
                <a:gd name="T28" fmla="*/ 13 w 13"/>
                <a:gd name="T29" fmla="*/ 50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50"/>
                  </a:moveTo>
                  <a:lnTo>
                    <a:pt x="11" y="25"/>
                  </a:lnTo>
                  <a:lnTo>
                    <a:pt x="8" y="0"/>
                  </a:lnTo>
                  <a:lnTo>
                    <a:pt x="4" y="2"/>
                  </a:lnTo>
                  <a:lnTo>
                    <a:pt x="6" y="25"/>
                  </a:lnTo>
                  <a:lnTo>
                    <a:pt x="6" y="50"/>
                  </a:lnTo>
                  <a:lnTo>
                    <a:pt x="6" y="69"/>
                  </a:lnTo>
                  <a:lnTo>
                    <a:pt x="4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8" y="107"/>
                  </a:lnTo>
                  <a:lnTo>
                    <a:pt x="11" y="88"/>
                  </a:lnTo>
                  <a:lnTo>
                    <a:pt x="11" y="69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4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5" name="Freeform 996"/>
            <p:cNvSpPr>
              <a:spLocks/>
            </p:cNvSpPr>
            <p:nvPr/>
          </p:nvSpPr>
          <p:spPr bwMode="auto">
            <a:xfrm>
              <a:off x="4761" y="2425"/>
              <a:ext cx="10" cy="122"/>
            </a:xfrm>
            <a:custGeom>
              <a:avLst/>
              <a:gdLst>
                <a:gd name="T0" fmla="*/ 10 w 10"/>
                <a:gd name="T1" fmla="*/ 48 h 122"/>
                <a:gd name="T2" fmla="*/ 10 w 10"/>
                <a:gd name="T3" fmla="*/ 23 h 122"/>
                <a:gd name="T4" fmla="*/ 8 w 10"/>
                <a:gd name="T5" fmla="*/ 0 h 122"/>
                <a:gd name="T6" fmla="*/ 2 w 10"/>
                <a:gd name="T7" fmla="*/ 0 h 122"/>
                <a:gd name="T8" fmla="*/ 6 w 10"/>
                <a:gd name="T9" fmla="*/ 23 h 122"/>
                <a:gd name="T10" fmla="*/ 6 w 10"/>
                <a:gd name="T11" fmla="*/ 48 h 122"/>
                <a:gd name="T12" fmla="*/ 6 w 10"/>
                <a:gd name="T13" fmla="*/ 67 h 122"/>
                <a:gd name="T14" fmla="*/ 4 w 10"/>
                <a:gd name="T15" fmla="*/ 86 h 122"/>
                <a:gd name="T16" fmla="*/ 2 w 10"/>
                <a:gd name="T17" fmla="*/ 105 h 122"/>
                <a:gd name="T18" fmla="*/ 0 w 10"/>
                <a:gd name="T19" fmla="*/ 122 h 122"/>
                <a:gd name="T20" fmla="*/ 4 w 10"/>
                <a:gd name="T21" fmla="*/ 122 h 122"/>
                <a:gd name="T22" fmla="*/ 6 w 10"/>
                <a:gd name="T23" fmla="*/ 105 h 122"/>
                <a:gd name="T24" fmla="*/ 10 w 10"/>
                <a:gd name="T25" fmla="*/ 86 h 122"/>
                <a:gd name="T26" fmla="*/ 10 w 10"/>
                <a:gd name="T27" fmla="*/ 67 h 122"/>
                <a:gd name="T28" fmla="*/ 10 w 10"/>
                <a:gd name="T29" fmla="*/ 48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22"/>
                <a:gd name="T47" fmla="*/ 10 w 10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22">
                  <a:moveTo>
                    <a:pt x="10" y="48"/>
                  </a:moveTo>
                  <a:lnTo>
                    <a:pt x="10" y="23"/>
                  </a:lnTo>
                  <a:lnTo>
                    <a:pt x="8" y="0"/>
                  </a:lnTo>
                  <a:lnTo>
                    <a:pt x="2" y="0"/>
                  </a:lnTo>
                  <a:lnTo>
                    <a:pt x="6" y="23"/>
                  </a:lnTo>
                  <a:lnTo>
                    <a:pt x="6" y="48"/>
                  </a:lnTo>
                  <a:lnTo>
                    <a:pt x="6" y="67"/>
                  </a:lnTo>
                  <a:lnTo>
                    <a:pt x="4" y="86"/>
                  </a:lnTo>
                  <a:lnTo>
                    <a:pt x="2" y="105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6" y="105"/>
                  </a:lnTo>
                  <a:lnTo>
                    <a:pt x="10" y="86"/>
                  </a:lnTo>
                  <a:lnTo>
                    <a:pt x="10" y="67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4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6" name="Freeform 997"/>
            <p:cNvSpPr>
              <a:spLocks/>
            </p:cNvSpPr>
            <p:nvPr/>
          </p:nvSpPr>
          <p:spPr bwMode="auto">
            <a:xfrm>
              <a:off x="4757" y="2425"/>
              <a:ext cx="12" cy="122"/>
            </a:xfrm>
            <a:custGeom>
              <a:avLst/>
              <a:gdLst>
                <a:gd name="T0" fmla="*/ 12 w 12"/>
                <a:gd name="T1" fmla="*/ 48 h 122"/>
                <a:gd name="T2" fmla="*/ 12 w 12"/>
                <a:gd name="T3" fmla="*/ 23 h 122"/>
                <a:gd name="T4" fmla="*/ 10 w 12"/>
                <a:gd name="T5" fmla="*/ 0 h 122"/>
                <a:gd name="T6" fmla="*/ 4 w 12"/>
                <a:gd name="T7" fmla="*/ 0 h 122"/>
                <a:gd name="T8" fmla="*/ 8 w 12"/>
                <a:gd name="T9" fmla="*/ 25 h 122"/>
                <a:gd name="T10" fmla="*/ 8 w 12"/>
                <a:gd name="T11" fmla="*/ 48 h 122"/>
                <a:gd name="T12" fmla="*/ 8 w 12"/>
                <a:gd name="T13" fmla="*/ 67 h 122"/>
                <a:gd name="T14" fmla="*/ 6 w 12"/>
                <a:gd name="T15" fmla="*/ 86 h 122"/>
                <a:gd name="T16" fmla="*/ 4 w 12"/>
                <a:gd name="T17" fmla="*/ 105 h 122"/>
                <a:gd name="T18" fmla="*/ 0 w 12"/>
                <a:gd name="T19" fmla="*/ 122 h 122"/>
                <a:gd name="T20" fmla="*/ 6 w 12"/>
                <a:gd name="T21" fmla="*/ 122 h 122"/>
                <a:gd name="T22" fmla="*/ 8 w 12"/>
                <a:gd name="T23" fmla="*/ 105 h 122"/>
                <a:gd name="T24" fmla="*/ 10 w 12"/>
                <a:gd name="T25" fmla="*/ 86 h 122"/>
                <a:gd name="T26" fmla="*/ 12 w 12"/>
                <a:gd name="T27" fmla="*/ 67 h 122"/>
                <a:gd name="T28" fmla="*/ 12 w 12"/>
                <a:gd name="T29" fmla="*/ 48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22"/>
                <a:gd name="T47" fmla="*/ 12 w 12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22">
                  <a:moveTo>
                    <a:pt x="12" y="48"/>
                  </a:moveTo>
                  <a:lnTo>
                    <a:pt x="12" y="23"/>
                  </a:lnTo>
                  <a:lnTo>
                    <a:pt x="10" y="0"/>
                  </a:lnTo>
                  <a:lnTo>
                    <a:pt x="4" y="0"/>
                  </a:lnTo>
                  <a:lnTo>
                    <a:pt x="8" y="25"/>
                  </a:lnTo>
                  <a:lnTo>
                    <a:pt x="8" y="48"/>
                  </a:lnTo>
                  <a:lnTo>
                    <a:pt x="8" y="67"/>
                  </a:lnTo>
                  <a:lnTo>
                    <a:pt x="6" y="86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6" y="122"/>
                  </a:lnTo>
                  <a:lnTo>
                    <a:pt x="8" y="105"/>
                  </a:lnTo>
                  <a:lnTo>
                    <a:pt x="10" y="86"/>
                  </a:lnTo>
                  <a:lnTo>
                    <a:pt x="12" y="67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4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7" name="Freeform 998"/>
            <p:cNvSpPr>
              <a:spLocks/>
            </p:cNvSpPr>
            <p:nvPr/>
          </p:nvSpPr>
          <p:spPr bwMode="auto">
            <a:xfrm>
              <a:off x="4755" y="2425"/>
              <a:ext cx="12" cy="122"/>
            </a:xfrm>
            <a:custGeom>
              <a:avLst/>
              <a:gdLst>
                <a:gd name="T0" fmla="*/ 12 w 12"/>
                <a:gd name="T1" fmla="*/ 48 h 122"/>
                <a:gd name="T2" fmla="*/ 12 w 12"/>
                <a:gd name="T3" fmla="*/ 23 h 122"/>
                <a:gd name="T4" fmla="*/ 8 w 12"/>
                <a:gd name="T5" fmla="*/ 0 h 122"/>
                <a:gd name="T6" fmla="*/ 4 w 12"/>
                <a:gd name="T7" fmla="*/ 0 h 122"/>
                <a:gd name="T8" fmla="*/ 6 w 12"/>
                <a:gd name="T9" fmla="*/ 25 h 122"/>
                <a:gd name="T10" fmla="*/ 8 w 12"/>
                <a:gd name="T11" fmla="*/ 48 h 122"/>
                <a:gd name="T12" fmla="*/ 8 w 12"/>
                <a:gd name="T13" fmla="*/ 67 h 122"/>
                <a:gd name="T14" fmla="*/ 6 w 12"/>
                <a:gd name="T15" fmla="*/ 86 h 122"/>
                <a:gd name="T16" fmla="*/ 4 w 12"/>
                <a:gd name="T17" fmla="*/ 105 h 122"/>
                <a:gd name="T18" fmla="*/ 0 w 12"/>
                <a:gd name="T19" fmla="*/ 122 h 122"/>
                <a:gd name="T20" fmla="*/ 6 w 12"/>
                <a:gd name="T21" fmla="*/ 122 h 122"/>
                <a:gd name="T22" fmla="*/ 8 w 12"/>
                <a:gd name="T23" fmla="*/ 105 h 122"/>
                <a:gd name="T24" fmla="*/ 10 w 12"/>
                <a:gd name="T25" fmla="*/ 86 h 122"/>
                <a:gd name="T26" fmla="*/ 12 w 12"/>
                <a:gd name="T27" fmla="*/ 67 h 122"/>
                <a:gd name="T28" fmla="*/ 12 w 12"/>
                <a:gd name="T29" fmla="*/ 48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22"/>
                <a:gd name="T47" fmla="*/ 12 w 12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22">
                  <a:moveTo>
                    <a:pt x="12" y="48"/>
                  </a:moveTo>
                  <a:lnTo>
                    <a:pt x="12" y="23"/>
                  </a:lnTo>
                  <a:lnTo>
                    <a:pt x="8" y="0"/>
                  </a:lnTo>
                  <a:lnTo>
                    <a:pt x="4" y="0"/>
                  </a:lnTo>
                  <a:lnTo>
                    <a:pt x="6" y="25"/>
                  </a:lnTo>
                  <a:lnTo>
                    <a:pt x="8" y="48"/>
                  </a:lnTo>
                  <a:lnTo>
                    <a:pt x="8" y="67"/>
                  </a:lnTo>
                  <a:lnTo>
                    <a:pt x="6" y="86"/>
                  </a:lnTo>
                  <a:lnTo>
                    <a:pt x="4" y="105"/>
                  </a:lnTo>
                  <a:lnTo>
                    <a:pt x="0" y="122"/>
                  </a:lnTo>
                  <a:lnTo>
                    <a:pt x="6" y="122"/>
                  </a:lnTo>
                  <a:lnTo>
                    <a:pt x="8" y="105"/>
                  </a:lnTo>
                  <a:lnTo>
                    <a:pt x="10" y="86"/>
                  </a:lnTo>
                  <a:lnTo>
                    <a:pt x="12" y="67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4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8" name="Freeform 999"/>
            <p:cNvSpPr>
              <a:spLocks/>
            </p:cNvSpPr>
            <p:nvPr/>
          </p:nvSpPr>
          <p:spPr bwMode="auto">
            <a:xfrm>
              <a:off x="4753" y="2425"/>
              <a:ext cx="12" cy="122"/>
            </a:xfrm>
            <a:custGeom>
              <a:avLst/>
              <a:gdLst>
                <a:gd name="T0" fmla="*/ 12 w 12"/>
                <a:gd name="T1" fmla="*/ 48 h 122"/>
                <a:gd name="T2" fmla="*/ 12 w 12"/>
                <a:gd name="T3" fmla="*/ 25 h 122"/>
                <a:gd name="T4" fmla="*/ 8 w 12"/>
                <a:gd name="T5" fmla="*/ 0 h 122"/>
                <a:gd name="T6" fmla="*/ 4 w 12"/>
                <a:gd name="T7" fmla="*/ 0 h 122"/>
                <a:gd name="T8" fmla="*/ 6 w 12"/>
                <a:gd name="T9" fmla="*/ 25 h 122"/>
                <a:gd name="T10" fmla="*/ 8 w 12"/>
                <a:gd name="T11" fmla="*/ 48 h 122"/>
                <a:gd name="T12" fmla="*/ 6 w 12"/>
                <a:gd name="T13" fmla="*/ 67 h 122"/>
                <a:gd name="T14" fmla="*/ 6 w 12"/>
                <a:gd name="T15" fmla="*/ 86 h 122"/>
                <a:gd name="T16" fmla="*/ 2 w 12"/>
                <a:gd name="T17" fmla="*/ 105 h 122"/>
                <a:gd name="T18" fmla="*/ 0 w 12"/>
                <a:gd name="T19" fmla="*/ 122 h 122"/>
                <a:gd name="T20" fmla="*/ 4 w 12"/>
                <a:gd name="T21" fmla="*/ 122 h 122"/>
                <a:gd name="T22" fmla="*/ 8 w 12"/>
                <a:gd name="T23" fmla="*/ 105 h 122"/>
                <a:gd name="T24" fmla="*/ 10 w 12"/>
                <a:gd name="T25" fmla="*/ 86 h 122"/>
                <a:gd name="T26" fmla="*/ 12 w 12"/>
                <a:gd name="T27" fmla="*/ 67 h 122"/>
                <a:gd name="T28" fmla="*/ 12 w 12"/>
                <a:gd name="T29" fmla="*/ 48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22"/>
                <a:gd name="T47" fmla="*/ 12 w 12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22">
                  <a:moveTo>
                    <a:pt x="12" y="48"/>
                  </a:moveTo>
                  <a:lnTo>
                    <a:pt x="12" y="25"/>
                  </a:lnTo>
                  <a:lnTo>
                    <a:pt x="8" y="0"/>
                  </a:lnTo>
                  <a:lnTo>
                    <a:pt x="4" y="0"/>
                  </a:lnTo>
                  <a:lnTo>
                    <a:pt x="6" y="25"/>
                  </a:lnTo>
                  <a:lnTo>
                    <a:pt x="8" y="48"/>
                  </a:lnTo>
                  <a:lnTo>
                    <a:pt x="6" y="67"/>
                  </a:lnTo>
                  <a:lnTo>
                    <a:pt x="6" y="86"/>
                  </a:lnTo>
                  <a:lnTo>
                    <a:pt x="2" y="105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8" y="105"/>
                  </a:lnTo>
                  <a:lnTo>
                    <a:pt x="10" y="86"/>
                  </a:lnTo>
                  <a:lnTo>
                    <a:pt x="12" y="67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4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39" name="Freeform 1000"/>
            <p:cNvSpPr>
              <a:spLocks/>
            </p:cNvSpPr>
            <p:nvPr/>
          </p:nvSpPr>
          <p:spPr bwMode="auto">
            <a:xfrm>
              <a:off x="4750" y="2425"/>
              <a:ext cx="13" cy="124"/>
            </a:xfrm>
            <a:custGeom>
              <a:avLst/>
              <a:gdLst>
                <a:gd name="T0" fmla="*/ 13 w 13"/>
                <a:gd name="T1" fmla="*/ 48 h 124"/>
                <a:gd name="T2" fmla="*/ 11 w 13"/>
                <a:gd name="T3" fmla="*/ 25 h 124"/>
                <a:gd name="T4" fmla="*/ 9 w 13"/>
                <a:gd name="T5" fmla="*/ 0 h 124"/>
                <a:gd name="T6" fmla="*/ 5 w 13"/>
                <a:gd name="T7" fmla="*/ 0 h 124"/>
                <a:gd name="T8" fmla="*/ 7 w 13"/>
                <a:gd name="T9" fmla="*/ 25 h 124"/>
                <a:gd name="T10" fmla="*/ 7 w 13"/>
                <a:gd name="T11" fmla="*/ 48 h 124"/>
                <a:gd name="T12" fmla="*/ 7 w 13"/>
                <a:gd name="T13" fmla="*/ 67 h 124"/>
                <a:gd name="T14" fmla="*/ 5 w 13"/>
                <a:gd name="T15" fmla="*/ 86 h 124"/>
                <a:gd name="T16" fmla="*/ 3 w 13"/>
                <a:gd name="T17" fmla="*/ 105 h 124"/>
                <a:gd name="T18" fmla="*/ 0 w 13"/>
                <a:gd name="T19" fmla="*/ 124 h 124"/>
                <a:gd name="T20" fmla="*/ 5 w 13"/>
                <a:gd name="T21" fmla="*/ 122 h 124"/>
                <a:gd name="T22" fmla="*/ 9 w 13"/>
                <a:gd name="T23" fmla="*/ 105 h 124"/>
                <a:gd name="T24" fmla="*/ 11 w 13"/>
                <a:gd name="T25" fmla="*/ 86 h 124"/>
                <a:gd name="T26" fmla="*/ 13 w 13"/>
                <a:gd name="T27" fmla="*/ 67 h 124"/>
                <a:gd name="T28" fmla="*/ 13 w 13"/>
                <a:gd name="T29" fmla="*/ 48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48"/>
                  </a:moveTo>
                  <a:lnTo>
                    <a:pt x="11" y="25"/>
                  </a:lnTo>
                  <a:lnTo>
                    <a:pt x="9" y="0"/>
                  </a:lnTo>
                  <a:lnTo>
                    <a:pt x="5" y="0"/>
                  </a:lnTo>
                  <a:lnTo>
                    <a:pt x="7" y="25"/>
                  </a:lnTo>
                  <a:lnTo>
                    <a:pt x="7" y="48"/>
                  </a:lnTo>
                  <a:lnTo>
                    <a:pt x="7" y="67"/>
                  </a:lnTo>
                  <a:lnTo>
                    <a:pt x="5" y="86"/>
                  </a:lnTo>
                  <a:lnTo>
                    <a:pt x="3" y="105"/>
                  </a:lnTo>
                  <a:lnTo>
                    <a:pt x="0" y="124"/>
                  </a:lnTo>
                  <a:lnTo>
                    <a:pt x="5" y="122"/>
                  </a:lnTo>
                  <a:lnTo>
                    <a:pt x="9" y="105"/>
                  </a:lnTo>
                  <a:lnTo>
                    <a:pt x="11" y="86"/>
                  </a:lnTo>
                  <a:lnTo>
                    <a:pt x="13" y="67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4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0" name="Freeform 1001"/>
            <p:cNvSpPr>
              <a:spLocks/>
            </p:cNvSpPr>
            <p:nvPr/>
          </p:nvSpPr>
          <p:spPr bwMode="auto">
            <a:xfrm>
              <a:off x="4746" y="2425"/>
              <a:ext cx="15" cy="124"/>
            </a:xfrm>
            <a:custGeom>
              <a:avLst/>
              <a:gdLst>
                <a:gd name="T0" fmla="*/ 15 w 15"/>
                <a:gd name="T1" fmla="*/ 48 h 124"/>
                <a:gd name="T2" fmla="*/ 13 w 15"/>
                <a:gd name="T3" fmla="*/ 25 h 124"/>
                <a:gd name="T4" fmla="*/ 11 w 15"/>
                <a:gd name="T5" fmla="*/ 0 h 124"/>
                <a:gd name="T6" fmla="*/ 7 w 15"/>
                <a:gd name="T7" fmla="*/ 2 h 124"/>
                <a:gd name="T8" fmla="*/ 9 w 15"/>
                <a:gd name="T9" fmla="*/ 25 h 124"/>
                <a:gd name="T10" fmla="*/ 9 w 15"/>
                <a:gd name="T11" fmla="*/ 48 h 124"/>
                <a:gd name="T12" fmla="*/ 9 w 15"/>
                <a:gd name="T13" fmla="*/ 67 h 124"/>
                <a:gd name="T14" fmla="*/ 7 w 15"/>
                <a:gd name="T15" fmla="*/ 86 h 124"/>
                <a:gd name="T16" fmla="*/ 4 w 15"/>
                <a:gd name="T17" fmla="*/ 105 h 124"/>
                <a:gd name="T18" fmla="*/ 0 w 15"/>
                <a:gd name="T19" fmla="*/ 124 h 124"/>
                <a:gd name="T20" fmla="*/ 7 w 15"/>
                <a:gd name="T21" fmla="*/ 122 h 124"/>
                <a:gd name="T22" fmla="*/ 9 w 15"/>
                <a:gd name="T23" fmla="*/ 105 h 124"/>
                <a:gd name="T24" fmla="*/ 13 w 15"/>
                <a:gd name="T25" fmla="*/ 86 h 124"/>
                <a:gd name="T26" fmla="*/ 13 w 15"/>
                <a:gd name="T27" fmla="*/ 67 h 124"/>
                <a:gd name="T28" fmla="*/ 15 w 15"/>
                <a:gd name="T29" fmla="*/ 48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4"/>
                <a:gd name="T47" fmla="*/ 15 w 15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4">
                  <a:moveTo>
                    <a:pt x="15" y="48"/>
                  </a:moveTo>
                  <a:lnTo>
                    <a:pt x="13" y="25"/>
                  </a:lnTo>
                  <a:lnTo>
                    <a:pt x="11" y="0"/>
                  </a:lnTo>
                  <a:lnTo>
                    <a:pt x="7" y="2"/>
                  </a:lnTo>
                  <a:lnTo>
                    <a:pt x="9" y="25"/>
                  </a:lnTo>
                  <a:lnTo>
                    <a:pt x="9" y="48"/>
                  </a:lnTo>
                  <a:lnTo>
                    <a:pt x="9" y="67"/>
                  </a:lnTo>
                  <a:lnTo>
                    <a:pt x="7" y="86"/>
                  </a:lnTo>
                  <a:lnTo>
                    <a:pt x="4" y="105"/>
                  </a:lnTo>
                  <a:lnTo>
                    <a:pt x="0" y="124"/>
                  </a:lnTo>
                  <a:lnTo>
                    <a:pt x="7" y="122"/>
                  </a:lnTo>
                  <a:lnTo>
                    <a:pt x="9" y="105"/>
                  </a:lnTo>
                  <a:lnTo>
                    <a:pt x="13" y="86"/>
                  </a:lnTo>
                  <a:lnTo>
                    <a:pt x="13" y="67"/>
                  </a:lnTo>
                  <a:lnTo>
                    <a:pt x="15" y="48"/>
                  </a:lnTo>
                  <a:close/>
                </a:path>
              </a:pathLst>
            </a:custGeom>
            <a:solidFill>
              <a:srgbClr val="4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1" name="Freeform 1002"/>
            <p:cNvSpPr>
              <a:spLocks/>
            </p:cNvSpPr>
            <p:nvPr/>
          </p:nvSpPr>
          <p:spPr bwMode="auto">
            <a:xfrm>
              <a:off x="4744" y="2425"/>
              <a:ext cx="13" cy="124"/>
            </a:xfrm>
            <a:custGeom>
              <a:avLst/>
              <a:gdLst>
                <a:gd name="T0" fmla="*/ 13 w 13"/>
                <a:gd name="T1" fmla="*/ 48 h 124"/>
                <a:gd name="T2" fmla="*/ 13 w 13"/>
                <a:gd name="T3" fmla="*/ 25 h 124"/>
                <a:gd name="T4" fmla="*/ 11 w 13"/>
                <a:gd name="T5" fmla="*/ 0 h 124"/>
                <a:gd name="T6" fmla="*/ 6 w 13"/>
                <a:gd name="T7" fmla="*/ 2 h 124"/>
                <a:gd name="T8" fmla="*/ 9 w 13"/>
                <a:gd name="T9" fmla="*/ 25 h 124"/>
                <a:gd name="T10" fmla="*/ 9 w 13"/>
                <a:gd name="T11" fmla="*/ 48 h 124"/>
                <a:gd name="T12" fmla="*/ 9 w 13"/>
                <a:gd name="T13" fmla="*/ 67 h 124"/>
                <a:gd name="T14" fmla="*/ 6 w 13"/>
                <a:gd name="T15" fmla="*/ 86 h 124"/>
                <a:gd name="T16" fmla="*/ 4 w 13"/>
                <a:gd name="T17" fmla="*/ 105 h 124"/>
                <a:gd name="T18" fmla="*/ 0 w 13"/>
                <a:gd name="T19" fmla="*/ 124 h 124"/>
                <a:gd name="T20" fmla="*/ 6 w 13"/>
                <a:gd name="T21" fmla="*/ 124 h 124"/>
                <a:gd name="T22" fmla="*/ 9 w 13"/>
                <a:gd name="T23" fmla="*/ 105 h 124"/>
                <a:gd name="T24" fmla="*/ 11 w 13"/>
                <a:gd name="T25" fmla="*/ 86 h 124"/>
                <a:gd name="T26" fmla="*/ 13 w 13"/>
                <a:gd name="T27" fmla="*/ 67 h 124"/>
                <a:gd name="T28" fmla="*/ 13 w 13"/>
                <a:gd name="T29" fmla="*/ 48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4"/>
                <a:gd name="T47" fmla="*/ 13 w 13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4">
                  <a:moveTo>
                    <a:pt x="13" y="48"/>
                  </a:moveTo>
                  <a:lnTo>
                    <a:pt x="13" y="25"/>
                  </a:lnTo>
                  <a:lnTo>
                    <a:pt x="11" y="0"/>
                  </a:lnTo>
                  <a:lnTo>
                    <a:pt x="6" y="2"/>
                  </a:lnTo>
                  <a:lnTo>
                    <a:pt x="9" y="25"/>
                  </a:lnTo>
                  <a:lnTo>
                    <a:pt x="9" y="48"/>
                  </a:lnTo>
                  <a:lnTo>
                    <a:pt x="9" y="67"/>
                  </a:lnTo>
                  <a:lnTo>
                    <a:pt x="6" y="86"/>
                  </a:lnTo>
                  <a:lnTo>
                    <a:pt x="4" y="105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9" y="105"/>
                  </a:lnTo>
                  <a:lnTo>
                    <a:pt x="11" y="86"/>
                  </a:lnTo>
                  <a:lnTo>
                    <a:pt x="13" y="67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4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2" name="Freeform 1003"/>
            <p:cNvSpPr>
              <a:spLocks/>
            </p:cNvSpPr>
            <p:nvPr/>
          </p:nvSpPr>
          <p:spPr bwMode="auto">
            <a:xfrm>
              <a:off x="4742" y="2427"/>
              <a:ext cx="13" cy="122"/>
            </a:xfrm>
            <a:custGeom>
              <a:avLst/>
              <a:gdLst>
                <a:gd name="T0" fmla="*/ 13 w 13"/>
                <a:gd name="T1" fmla="*/ 46 h 122"/>
                <a:gd name="T2" fmla="*/ 13 w 13"/>
                <a:gd name="T3" fmla="*/ 23 h 122"/>
                <a:gd name="T4" fmla="*/ 11 w 13"/>
                <a:gd name="T5" fmla="*/ 0 h 122"/>
                <a:gd name="T6" fmla="*/ 4 w 13"/>
                <a:gd name="T7" fmla="*/ 0 h 122"/>
                <a:gd name="T8" fmla="*/ 8 w 13"/>
                <a:gd name="T9" fmla="*/ 23 h 122"/>
                <a:gd name="T10" fmla="*/ 8 w 13"/>
                <a:gd name="T11" fmla="*/ 46 h 122"/>
                <a:gd name="T12" fmla="*/ 8 w 13"/>
                <a:gd name="T13" fmla="*/ 65 h 122"/>
                <a:gd name="T14" fmla="*/ 6 w 13"/>
                <a:gd name="T15" fmla="*/ 84 h 122"/>
                <a:gd name="T16" fmla="*/ 4 w 13"/>
                <a:gd name="T17" fmla="*/ 103 h 122"/>
                <a:gd name="T18" fmla="*/ 0 w 13"/>
                <a:gd name="T19" fmla="*/ 122 h 122"/>
                <a:gd name="T20" fmla="*/ 4 w 13"/>
                <a:gd name="T21" fmla="*/ 122 h 122"/>
                <a:gd name="T22" fmla="*/ 8 w 13"/>
                <a:gd name="T23" fmla="*/ 103 h 122"/>
                <a:gd name="T24" fmla="*/ 11 w 13"/>
                <a:gd name="T25" fmla="*/ 84 h 122"/>
                <a:gd name="T26" fmla="*/ 13 w 13"/>
                <a:gd name="T27" fmla="*/ 65 h 122"/>
                <a:gd name="T28" fmla="*/ 13 w 13"/>
                <a:gd name="T29" fmla="*/ 46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2"/>
                <a:gd name="T47" fmla="*/ 13 w 13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2">
                  <a:moveTo>
                    <a:pt x="13" y="46"/>
                  </a:moveTo>
                  <a:lnTo>
                    <a:pt x="13" y="23"/>
                  </a:lnTo>
                  <a:lnTo>
                    <a:pt x="11" y="0"/>
                  </a:lnTo>
                  <a:lnTo>
                    <a:pt x="4" y="0"/>
                  </a:lnTo>
                  <a:lnTo>
                    <a:pt x="8" y="23"/>
                  </a:lnTo>
                  <a:lnTo>
                    <a:pt x="8" y="46"/>
                  </a:lnTo>
                  <a:lnTo>
                    <a:pt x="8" y="65"/>
                  </a:lnTo>
                  <a:lnTo>
                    <a:pt x="6" y="84"/>
                  </a:lnTo>
                  <a:lnTo>
                    <a:pt x="4" y="103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8" y="103"/>
                  </a:lnTo>
                  <a:lnTo>
                    <a:pt x="11" y="84"/>
                  </a:lnTo>
                  <a:lnTo>
                    <a:pt x="13" y="65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4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3" name="Freeform 1004"/>
            <p:cNvSpPr>
              <a:spLocks/>
            </p:cNvSpPr>
            <p:nvPr/>
          </p:nvSpPr>
          <p:spPr bwMode="auto">
            <a:xfrm>
              <a:off x="4740" y="2427"/>
              <a:ext cx="13" cy="122"/>
            </a:xfrm>
            <a:custGeom>
              <a:avLst/>
              <a:gdLst>
                <a:gd name="T0" fmla="*/ 13 w 13"/>
                <a:gd name="T1" fmla="*/ 46 h 122"/>
                <a:gd name="T2" fmla="*/ 13 w 13"/>
                <a:gd name="T3" fmla="*/ 23 h 122"/>
                <a:gd name="T4" fmla="*/ 10 w 13"/>
                <a:gd name="T5" fmla="*/ 0 h 122"/>
                <a:gd name="T6" fmla="*/ 4 w 13"/>
                <a:gd name="T7" fmla="*/ 0 h 122"/>
                <a:gd name="T8" fmla="*/ 6 w 13"/>
                <a:gd name="T9" fmla="*/ 23 h 122"/>
                <a:gd name="T10" fmla="*/ 8 w 13"/>
                <a:gd name="T11" fmla="*/ 46 h 122"/>
                <a:gd name="T12" fmla="*/ 6 w 13"/>
                <a:gd name="T13" fmla="*/ 65 h 122"/>
                <a:gd name="T14" fmla="*/ 6 w 13"/>
                <a:gd name="T15" fmla="*/ 84 h 122"/>
                <a:gd name="T16" fmla="*/ 4 w 13"/>
                <a:gd name="T17" fmla="*/ 103 h 122"/>
                <a:gd name="T18" fmla="*/ 0 w 13"/>
                <a:gd name="T19" fmla="*/ 122 h 122"/>
                <a:gd name="T20" fmla="*/ 4 w 13"/>
                <a:gd name="T21" fmla="*/ 122 h 122"/>
                <a:gd name="T22" fmla="*/ 8 w 13"/>
                <a:gd name="T23" fmla="*/ 103 h 122"/>
                <a:gd name="T24" fmla="*/ 10 w 13"/>
                <a:gd name="T25" fmla="*/ 84 h 122"/>
                <a:gd name="T26" fmla="*/ 13 w 13"/>
                <a:gd name="T27" fmla="*/ 65 h 122"/>
                <a:gd name="T28" fmla="*/ 13 w 13"/>
                <a:gd name="T29" fmla="*/ 46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2"/>
                <a:gd name="T47" fmla="*/ 13 w 13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2">
                  <a:moveTo>
                    <a:pt x="13" y="46"/>
                  </a:moveTo>
                  <a:lnTo>
                    <a:pt x="13" y="23"/>
                  </a:lnTo>
                  <a:lnTo>
                    <a:pt x="10" y="0"/>
                  </a:lnTo>
                  <a:lnTo>
                    <a:pt x="4" y="0"/>
                  </a:lnTo>
                  <a:lnTo>
                    <a:pt x="6" y="23"/>
                  </a:lnTo>
                  <a:lnTo>
                    <a:pt x="8" y="46"/>
                  </a:lnTo>
                  <a:lnTo>
                    <a:pt x="6" y="65"/>
                  </a:lnTo>
                  <a:lnTo>
                    <a:pt x="6" y="84"/>
                  </a:lnTo>
                  <a:lnTo>
                    <a:pt x="4" y="103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8" y="103"/>
                  </a:lnTo>
                  <a:lnTo>
                    <a:pt x="10" y="84"/>
                  </a:lnTo>
                  <a:lnTo>
                    <a:pt x="13" y="65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4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4" name="Freeform 1005"/>
            <p:cNvSpPr>
              <a:spLocks/>
            </p:cNvSpPr>
            <p:nvPr/>
          </p:nvSpPr>
          <p:spPr bwMode="auto">
            <a:xfrm>
              <a:off x="4738" y="2427"/>
              <a:ext cx="12" cy="122"/>
            </a:xfrm>
            <a:custGeom>
              <a:avLst/>
              <a:gdLst>
                <a:gd name="T0" fmla="*/ 12 w 12"/>
                <a:gd name="T1" fmla="*/ 46 h 122"/>
                <a:gd name="T2" fmla="*/ 12 w 12"/>
                <a:gd name="T3" fmla="*/ 23 h 122"/>
                <a:gd name="T4" fmla="*/ 8 w 12"/>
                <a:gd name="T5" fmla="*/ 0 h 122"/>
                <a:gd name="T6" fmla="*/ 4 w 12"/>
                <a:gd name="T7" fmla="*/ 0 h 122"/>
                <a:gd name="T8" fmla="*/ 6 w 12"/>
                <a:gd name="T9" fmla="*/ 23 h 122"/>
                <a:gd name="T10" fmla="*/ 8 w 12"/>
                <a:gd name="T11" fmla="*/ 46 h 122"/>
                <a:gd name="T12" fmla="*/ 6 w 12"/>
                <a:gd name="T13" fmla="*/ 65 h 122"/>
                <a:gd name="T14" fmla="*/ 6 w 12"/>
                <a:gd name="T15" fmla="*/ 84 h 122"/>
                <a:gd name="T16" fmla="*/ 2 w 12"/>
                <a:gd name="T17" fmla="*/ 103 h 122"/>
                <a:gd name="T18" fmla="*/ 0 w 12"/>
                <a:gd name="T19" fmla="*/ 122 h 122"/>
                <a:gd name="T20" fmla="*/ 4 w 12"/>
                <a:gd name="T21" fmla="*/ 122 h 122"/>
                <a:gd name="T22" fmla="*/ 8 w 12"/>
                <a:gd name="T23" fmla="*/ 103 h 122"/>
                <a:gd name="T24" fmla="*/ 10 w 12"/>
                <a:gd name="T25" fmla="*/ 84 h 122"/>
                <a:gd name="T26" fmla="*/ 12 w 12"/>
                <a:gd name="T27" fmla="*/ 65 h 122"/>
                <a:gd name="T28" fmla="*/ 12 w 12"/>
                <a:gd name="T29" fmla="*/ 46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22"/>
                <a:gd name="T47" fmla="*/ 12 w 12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22">
                  <a:moveTo>
                    <a:pt x="12" y="46"/>
                  </a:moveTo>
                  <a:lnTo>
                    <a:pt x="12" y="23"/>
                  </a:lnTo>
                  <a:lnTo>
                    <a:pt x="8" y="0"/>
                  </a:lnTo>
                  <a:lnTo>
                    <a:pt x="4" y="0"/>
                  </a:lnTo>
                  <a:lnTo>
                    <a:pt x="6" y="23"/>
                  </a:lnTo>
                  <a:lnTo>
                    <a:pt x="8" y="46"/>
                  </a:lnTo>
                  <a:lnTo>
                    <a:pt x="6" y="65"/>
                  </a:lnTo>
                  <a:lnTo>
                    <a:pt x="6" y="84"/>
                  </a:lnTo>
                  <a:lnTo>
                    <a:pt x="2" y="103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8" y="103"/>
                  </a:lnTo>
                  <a:lnTo>
                    <a:pt x="10" y="84"/>
                  </a:lnTo>
                  <a:lnTo>
                    <a:pt x="12" y="65"/>
                  </a:lnTo>
                  <a:lnTo>
                    <a:pt x="12" y="46"/>
                  </a:lnTo>
                  <a:close/>
                </a:path>
              </a:pathLst>
            </a:custGeom>
            <a:solidFill>
              <a:srgbClr val="4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5" name="Freeform 1006"/>
            <p:cNvSpPr>
              <a:spLocks/>
            </p:cNvSpPr>
            <p:nvPr/>
          </p:nvSpPr>
          <p:spPr bwMode="auto">
            <a:xfrm>
              <a:off x="4734" y="2427"/>
              <a:ext cx="14" cy="122"/>
            </a:xfrm>
            <a:custGeom>
              <a:avLst/>
              <a:gdLst>
                <a:gd name="T0" fmla="*/ 14 w 14"/>
                <a:gd name="T1" fmla="*/ 46 h 122"/>
                <a:gd name="T2" fmla="*/ 12 w 14"/>
                <a:gd name="T3" fmla="*/ 23 h 122"/>
                <a:gd name="T4" fmla="*/ 10 w 14"/>
                <a:gd name="T5" fmla="*/ 0 h 122"/>
                <a:gd name="T6" fmla="*/ 6 w 14"/>
                <a:gd name="T7" fmla="*/ 0 h 122"/>
                <a:gd name="T8" fmla="*/ 8 w 14"/>
                <a:gd name="T9" fmla="*/ 23 h 122"/>
                <a:gd name="T10" fmla="*/ 8 w 14"/>
                <a:gd name="T11" fmla="*/ 46 h 122"/>
                <a:gd name="T12" fmla="*/ 8 w 14"/>
                <a:gd name="T13" fmla="*/ 65 h 122"/>
                <a:gd name="T14" fmla="*/ 6 w 14"/>
                <a:gd name="T15" fmla="*/ 84 h 122"/>
                <a:gd name="T16" fmla="*/ 4 w 14"/>
                <a:gd name="T17" fmla="*/ 103 h 122"/>
                <a:gd name="T18" fmla="*/ 0 w 14"/>
                <a:gd name="T19" fmla="*/ 122 h 122"/>
                <a:gd name="T20" fmla="*/ 6 w 14"/>
                <a:gd name="T21" fmla="*/ 122 h 122"/>
                <a:gd name="T22" fmla="*/ 10 w 14"/>
                <a:gd name="T23" fmla="*/ 103 h 122"/>
                <a:gd name="T24" fmla="*/ 12 w 14"/>
                <a:gd name="T25" fmla="*/ 84 h 122"/>
                <a:gd name="T26" fmla="*/ 12 w 14"/>
                <a:gd name="T27" fmla="*/ 65 h 122"/>
                <a:gd name="T28" fmla="*/ 14 w 14"/>
                <a:gd name="T29" fmla="*/ 46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22"/>
                <a:gd name="T47" fmla="*/ 14 w 14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22">
                  <a:moveTo>
                    <a:pt x="14" y="46"/>
                  </a:moveTo>
                  <a:lnTo>
                    <a:pt x="12" y="2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8" y="23"/>
                  </a:lnTo>
                  <a:lnTo>
                    <a:pt x="8" y="46"/>
                  </a:lnTo>
                  <a:lnTo>
                    <a:pt x="8" y="65"/>
                  </a:lnTo>
                  <a:lnTo>
                    <a:pt x="6" y="84"/>
                  </a:lnTo>
                  <a:lnTo>
                    <a:pt x="4" y="103"/>
                  </a:lnTo>
                  <a:lnTo>
                    <a:pt x="0" y="122"/>
                  </a:lnTo>
                  <a:lnTo>
                    <a:pt x="6" y="122"/>
                  </a:lnTo>
                  <a:lnTo>
                    <a:pt x="10" y="103"/>
                  </a:lnTo>
                  <a:lnTo>
                    <a:pt x="12" y="84"/>
                  </a:lnTo>
                  <a:lnTo>
                    <a:pt x="12" y="65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rgbClr val="4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6" name="Freeform 1007"/>
            <p:cNvSpPr>
              <a:spLocks/>
            </p:cNvSpPr>
            <p:nvPr/>
          </p:nvSpPr>
          <p:spPr bwMode="auto">
            <a:xfrm>
              <a:off x="4732" y="2427"/>
              <a:ext cx="14" cy="122"/>
            </a:xfrm>
            <a:custGeom>
              <a:avLst/>
              <a:gdLst>
                <a:gd name="T0" fmla="*/ 14 w 14"/>
                <a:gd name="T1" fmla="*/ 46 h 122"/>
                <a:gd name="T2" fmla="*/ 12 w 14"/>
                <a:gd name="T3" fmla="*/ 23 h 122"/>
                <a:gd name="T4" fmla="*/ 10 w 14"/>
                <a:gd name="T5" fmla="*/ 0 h 122"/>
                <a:gd name="T6" fmla="*/ 6 w 14"/>
                <a:gd name="T7" fmla="*/ 2 h 122"/>
                <a:gd name="T8" fmla="*/ 8 w 14"/>
                <a:gd name="T9" fmla="*/ 23 h 122"/>
                <a:gd name="T10" fmla="*/ 8 w 14"/>
                <a:gd name="T11" fmla="*/ 46 h 122"/>
                <a:gd name="T12" fmla="*/ 8 w 14"/>
                <a:gd name="T13" fmla="*/ 65 h 122"/>
                <a:gd name="T14" fmla="*/ 6 w 14"/>
                <a:gd name="T15" fmla="*/ 84 h 122"/>
                <a:gd name="T16" fmla="*/ 4 w 14"/>
                <a:gd name="T17" fmla="*/ 103 h 122"/>
                <a:gd name="T18" fmla="*/ 0 w 14"/>
                <a:gd name="T19" fmla="*/ 122 h 122"/>
                <a:gd name="T20" fmla="*/ 6 w 14"/>
                <a:gd name="T21" fmla="*/ 122 h 122"/>
                <a:gd name="T22" fmla="*/ 8 w 14"/>
                <a:gd name="T23" fmla="*/ 103 h 122"/>
                <a:gd name="T24" fmla="*/ 12 w 14"/>
                <a:gd name="T25" fmla="*/ 84 h 122"/>
                <a:gd name="T26" fmla="*/ 12 w 14"/>
                <a:gd name="T27" fmla="*/ 65 h 122"/>
                <a:gd name="T28" fmla="*/ 14 w 14"/>
                <a:gd name="T29" fmla="*/ 46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22"/>
                <a:gd name="T47" fmla="*/ 14 w 14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22">
                  <a:moveTo>
                    <a:pt x="14" y="46"/>
                  </a:moveTo>
                  <a:lnTo>
                    <a:pt x="12" y="23"/>
                  </a:lnTo>
                  <a:lnTo>
                    <a:pt x="10" y="0"/>
                  </a:lnTo>
                  <a:lnTo>
                    <a:pt x="6" y="2"/>
                  </a:lnTo>
                  <a:lnTo>
                    <a:pt x="8" y="23"/>
                  </a:lnTo>
                  <a:lnTo>
                    <a:pt x="8" y="46"/>
                  </a:lnTo>
                  <a:lnTo>
                    <a:pt x="8" y="65"/>
                  </a:lnTo>
                  <a:lnTo>
                    <a:pt x="6" y="84"/>
                  </a:lnTo>
                  <a:lnTo>
                    <a:pt x="4" y="103"/>
                  </a:lnTo>
                  <a:lnTo>
                    <a:pt x="0" y="122"/>
                  </a:lnTo>
                  <a:lnTo>
                    <a:pt x="6" y="122"/>
                  </a:lnTo>
                  <a:lnTo>
                    <a:pt x="8" y="103"/>
                  </a:lnTo>
                  <a:lnTo>
                    <a:pt x="12" y="84"/>
                  </a:lnTo>
                  <a:lnTo>
                    <a:pt x="12" y="65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347" name="Freeform 1008"/>
            <p:cNvSpPr>
              <a:spLocks/>
            </p:cNvSpPr>
            <p:nvPr/>
          </p:nvSpPr>
          <p:spPr bwMode="auto">
            <a:xfrm>
              <a:off x="4729" y="2427"/>
              <a:ext cx="13" cy="122"/>
            </a:xfrm>
            <a:custGeom>
              <a:avLst/>
              <a:gdLst>
                <a:gd name="T0" fmla="*/ 13 w 13"/>
                <a:gd name="T1" fmla="*/ 46 h 122"/>
                <a:gd name="T2" fmla="*/ 13 w 13"/>
                <a:gd name="T3" fmla="*/ 23 h 122"/>
                <a:gd name="T4" fmla="*/ 11 w 13"/>
                <a:gd name="T5" fmla="*/ 0 h 122"/>
                <a:gd name="T6" fmla="*/ 7 w 13"/>
                <a:gd name="T7" fmla="*/ 2 h 122"/>
                <a:gd name="T8" fmla="*/ 9 w 13"/>
                <a:gd name="T9" fmla="*/ 23 h 122"/>
                <a:gd name="T10" fmla="*/ 9 w 13"/>
                <a:gd name="T11" fmla="*/ 46 h 122"/>
                <a:gd name="T12" fmla="*/ 9 w 13"/>
                <a:gd name="T13" fmla="*/ 67 h 122"/>
                <a:gd name="T14" fmla="*/ 7 w 13"/>
                <a:gd name="T15" fmla="*/ 86 h 122"/>
                <a:gd name="T16" fmla="*/ 5 w 13"/>
                <a:gd name="T17" fmla="*/ 103 h 122"/>
                <a:gd name="T18" fmla="*/ 0 w 13"/>
                <a:gd name="T19" fmla="*/ 122 h 122"/>
                <a:gd name="T20" fmla="*/ 5 w 13"/>
                <a:gd name="T21" fmla="*/ 122 h 122"/>
                <a:gd name="T22" fmla="*/ 9 w 13"/>
                <a:gd name="T23" fmla="*/ 103 h 122"/>
                <a:gd name="T24" fmla="*/ 11 w 13"/>
                <a:gd name="T25" fmla="*/ 84 h 122"/>
                <a:gd name="T26" fmla="*/ 13 w 13"/>
                <a:gd name="T27" fmla="*/ 65 h 122"/>
                <a:gd name="T28" fmla="*/ 13 w 13"/>
                <a:gd name="T29" fmla="*/ 46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2"/>
                <a:gd name="T47" fmla="*/ 13 w 13"/>
                <a:gd name="T48" fmla="*/ 122 h 1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2">
                  <a:moveTo>
                    <a:pt x="13" y="46"/>
                  </a:moveTo>
                  <a:lnTo>
                    <a:pt x="13" y="23"/>
                  </a:lnTo>
                  <a:lnTo>
                    <a:pt x="11" y="0"/>
                  </a:lnTo>
                  <a:lnTo>
                    <a:pt x="7" y="2"/>
                  </a:lnTo>
                  <a:lnTo>
                    <a:pt x="9" y="23"/>
                  </a:lnTo>
                  <a:lnTo>
                    <a:pt x="9" y="46"/>
                  </a:lnTo>
                  <a:lnTo>
                    <a:pt x="9" y="67"/>
                  </a:lnTo>
                  <a:lnTo>
                    <a:pt x="7" y="86"/>
                  </a:lnTo>
                  <a:lnTo>
                    <a:pt x="5" y="103"/>
                  </a:lnTo>
                  <a:lnTo>
                    <a:pt x="0" y="122"/>
                  </a:lnTo>
                  <a:lnTo>
                    <a:pt x="5" y="122"/>
                  </a:lnTo>
                  <a:lnTo>
                    <a:pt x="9" y="103"/>
                  </a:lnTo>
                  <a:lnTo>
                    <a:pt x="11" y="84"/>
                  </a:lnTo>
                  <a:lnTo>
                    <a:pt x="13" y="65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4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</p:grpSp>
      <p:grpSp>
        <p:nvGrpSpPr>
          <p:cNvPr id="146639" name="Group 1210"/>
          <p:cNvGrpSpPr>
            <a:grpSpLocks/>
          </p:cNvGrpSpPr>
          <p:nvPr/>
        </p:nvGrpSpPr>
        <p:grpSpPr bwMode="auto">
          <a:xfrm>
            <a:off x="6302407" y="4945857"/>
            <a:ext cx="1222375" cy="506412"/>
            <a:chOff x="3970" y="2345"/>
            <a:chExt cx="770" cy="319"/>
          </a:xfrm>
        </p:grpSpPr>
        <p:sp>
          <p:nvSpPr>
            <p:cNvPr id="146948" name="Freeform 1010"/>
            <p:cNvSpPr>
              <a:spLocks/>
            </p:cNvSpPr>
            <p:nvPr/>
          </p:nvSpPr>
          <p:spPr bwMode="auto">
            <a:xfrm>
              <a:off x="4727" y="2429"/>
              <a:ext cx="13" cy="120"/>
            </a:xfrm>
            <a:custGeom>
              <a:avLst/>
              <a:gdLst>
                <a:gd name="T0" fmla="*/ 13 w 13"/>
                <a:gd name="T1" fmla="*/ 44 h 120"/>
                <a:gd name="T2" fmla="*/ 13 w 13"/>
                <a:gd name="T3" fmla="*/ 21 h 120"/>
                <a:gd name="T4" fmla="*/ 11 w 13"/>
                <a:gd name="T5" fmla="*/ 0 h 120"/>
                <a:gd name="T6" fmla="*/ 5 w 13"/>
                <a:gd name="T7" fmla="*/ 0 h 120"/>
                <a:gd name="T8" fmla="*/ 9 w 13"/>
                <a:gd name="T9" fmla="*/ 23 h 120"/>
                <a:gd name="T10" fmla="*/ 9 w 13"/>
                <a:gd name="T11" fmla="*/ 44 h 120"/>
                <a:gd name="T12" fmla="*/ 9 w 13"/>
                <a:gd name="T13" fmla="*/ 65 h 120"/>
                <a:gd name="T14" fmla="*/ 7 w 13"/>
                <a:gd name="T15" fmla="*/ 84 h 120"/>
                <a:gd name="T16" fmla="*/ 5 w 13"/>
                <a:gd name="T17" fmla="*/ 101 h 120"/>
                <a:gd name="T18" fmla="*/ 0 w 13"/>
                <a:gd name="T19" fmla="*/ 120 h 120"/>
                <a:gd name="T20" fmla="*/ 5 w 13"/>
                <a:gd name="T21" fmla="*/ 120 h 120"/>
                <a:gd name="T22" fmla="*/ 9 w 13"/>
                <a:gd name="T23" fmla="*/ 101 h 120"/>
                <a:gd name="T24" fmla="*/ 11 w 13"/>
                <a:gd name="T25" fmla="*/ 82 h 120"/>
                <a:gd name="T26" fmla="*/ 13 w 13"/>
                <a:gd name="T27" fmla="*/ 63 h 120"/>
                <a:gd name="T28" fmla="*/ 13 w 13"/>
                <a:gd name="T29" fmla="*/ 44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0"/>
                <a:gd name="T47" fmla="*/ 13 w 13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0">
                  <a:moveTo>
                    <a:pt x="13" y="44"/>
                  </a:moveTo>
                  <a:lnTo>
                    <a:pt x="13" y="21"/>
                  </a:lnTo>
                  <a:lnTo>
                    <a:pt x="11" y="0"/>
                  </a:lnTo>
                  <a:lnTo>
                    <a:pt x="5" y="0"/>
                  </a:lnTo>
                  <a:lnTo>
                    <a:pt x="9" y="23"/>
                  </a:lnTo>
                  <a:lnTo>
                    <a:pt x="9" y="44"/>
                  </a:lnTo>
                  <a:lnTo>
                    <a:pt x="9" y="65"/>
                  </a:lnTo>
                  <a:lnTo>
                    <a:pt x="7" y="84"/>
                  </a:lnTo>
                  <a:lnTo>
                    <a:pt x="5" y="101"/>
                  </a:lnTo>
                  <a:lnTo>
                    <a:pt x="0" y="120"/>
                  </a:lnTo>
                  <a:lnTo>
                    <a:pt x="5" y="120"/>
                  </a:lnTo>
                  <a:lnTo>
                    <a:pt x="9" y="101"/>
                  </a:lnTo>
                  <a:lnTo>
                    <a:pt x="11" y="82"/>
                  </a:lnTo>
                  <a:lnTo>
                    <a:pt x="13" y="63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9" name="Freeform 1011"/>
            <p:cNvSpPr>
              <a:spLocks/>
            </p:cNvSpPr>
            <p:nvPr/>
          </p:nvSpPr>
          <p:spPr bwMode="auto">
            <a:xfrm>
              <a:off x="4725" y="2429"/>
              <a:ext cx="13" cy="120"/>
            </a:xfrm>
            <a:custGeom>
              <a:avLst/>
              <a:gdLst>
                <a:gd name="T0" fmla="*/ 13 w 13"/>
                <a:gd name="T1" fmla="*/ 44 h 120"/>
                <a:gd name="T2" fmla="*/ 13 w 13"/>
                <a:gd name="T3" fmla="*/ 21 h 120"/>
                <a:gd name="T4" fmla="*/ 11 w 13"/>
                <a:gd name="T5" fmla="*/ 0 h 120"/>
                <a:gd name="T6" fmla="*/ 4 w 13"/>
                <a:gd name="T7" fmla="*/ 0 h 120"/>
                <a:gd name="T8" fmla="*/ 7 w 13"/>
                <a:gd name="T9" fmla="*/ 23 h 120"/>
                <a:gd name="T10" fmla="*/ 9 w 13"/>
                <a:gd name="T11" fmla="*/ 44 h 120"/>
                <a:gd name="T12" fmla="*/ 7 w 13"/>
                <a:gd name="T13" fmla="*/ 65 h 120"/>
                <a:gd name="T14" fmla="*/ 7 w 13"/>
                <a:gd name="T15" fmla="*/ 84 h 120"/>
                <a:gd name="T16" fmla="*/ 2 w 13"/>
                <a:gd name="T17" fmla="*/ 101 h 120"/>
                <a:gd name="T18" fmla="*/ 0 w 13"/>
                <a:gd name="T19" fmla="*/ 120 h 120"/>
                <a:gd name="T20" fmla="*/ 4 w 13"/>
                <a:gd name="T21" fmla="*/ 120 h 120"/>
                <a:gd name="T22" fmla="*/ 9 w 13"/>
                <a:gd name="T23" fmla="*/ 101 h 120"/>
                <a:gd name="T24" fmla="*/ 11 w 13"/>
                <a:gd name="T25" fmla="*/ 84 h 120"/>
                <a:gd name="T26" fmla="*/ 13 w 13"/>
                <a:gd name="T27" fmla="*/ 65 h 120"/>
                <a:gd name="T28" fmla="*/ 13 w 13"/>
                <a:gd name="T29" fmla="*/ 44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0"/>
                <a:gd name="T47" fmla="*/ 13 w 13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0">
                  <a:moveTo>
                    <a:pt x="13" y="44"/>
                  </a:moveTo>
                  <a:lnTo>
                    <a:pt x="13" y="21"/>
                  </a:lnTo>
                  <a:lnTo>
                    <a:pt x="11" y="0"/>
                  </a:lnTo>
                  <a:lnTo>
                    <a:pt x="4" y="0"/>
                  </a:lnTo>
                  <a:lnTo>
                    <a:pt x="7" y="23"/>
                  </a:lnTo>
                  <a:lnTo>
                    <a:pt x="9" y="44"/>
                  </a:lnTo>
                  <a:lnTo>
                    <a:pt x="7" y="65"/>
                  </a:lnTo>
                  <a:lnTo>
                    <a:pt x="7" y="84"/>
                  </a:lnTo>
                  <a:lnTo>
                    <a:pt x="2" y="101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9" y="101"/>
                  </a:lnTo>
                  <a:lnTo>
                    <a:pt x="11" y="84"/>
                  </a:lnTo>
                  <a:lnTo>
                    <a:pt x="13" y="65"/>
                  </a:lnTo>
                  <a:lnTo>
                    <a:pt x="13" y="44"/>
                  </a:lnTo>
                  <a:close/>
                </a:path>
              </a:pathLst>
            </a:custGeom>
            <a:solidFill>
              <a:srgbClr val="4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0" name="Freeform 1012"/>
            <p:cNvSpPr>
              <a:spLocks/>
            </p:cNvSpPr>
            <p:nvPr/>
          </p:nvSpPr>
          <p:spPr bwMode="auto">
            <a:xfrm>
              <a:off x="4721" y="2429"/>
              <a:ext cx="15" cy="120"/>
            </a:xfrm>
            <a:custGeom>
              <a:avLst/>
              <a:gdLst>
                <a:gd name="T0" fmla="*/ 15 w 15"/>
                <a:gd name="T1" fmla="*/ 44 h 120"/>
                <a:gd name="T2" fmla="*/ 15 w 15"/>
                <a:gd name="T3" fmla="*/ 23 h 120"/>
                <a:gd name="T4" fmla="*/ 11 w 15"/>
                <a:gd name="T5" fmla="*/ 0 h 120"/>
                <a:gd name="T6" fmla="*/ 6 w 15"/>
                <a:gd name="T7" fmla="*/ 0 h 120"/>
                <a:gd name="T8" fmla="*/ 8 w 15"/>
                <a:gd name="T9" fmla="*/ 23 h 120"/>
                <a:gd name="T10" fmla="*/ 11 w 15"/>
                <a:gd name="T11" fmla="*/ 44 h 120"/>
                <a:gd name="T12" fmla="*/ 8 w 15"/>
                <a:gd name="T13" fmla="*/ 65 h 120"/>
                <a:gd name="T14" fmla="*/ 6 w 15"/>
                <a:gd name="T15" fmla="*/ 84 h 120"/>
                <a:gd name="T16" fmla="*/ 4 w 15"/>
                <a:gd name="T17" fmla="*/ 103 h 120"/>
                <a:gd name="T18" fmla="*/ 0 w 15"/>
                <a:gd name="T19" fmla="*/ 120 h 120"/>
                <a:gd name="T20" fmla="*/ 6 w 15"/>
                <a:gd name="T21" fmla="*/ 120 h 120"/>
                <a:gd name="T22" fmla="*/ 11 w 15"/>
                <a:gd name="T23" fmla="*/ 101 h 120"/>
                <a:gd name="T24" fmla="*/ 13 w 15"/>
                <a:gd name="T25" fmla="*/ 84 h 120"/>
                <a:gd name="T26" fmla="*/ 15 w 15"/>
                <a:gd name="T27" fmla="*/ 65 h 120"/>
                <a:gd name="T28" fmla="*/ 15 w 15"/>
                <a:gd name="T29" fmla="*/ 44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0"/>
                <a:gd name="T47" fmla="*/ 15 w 15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0">
                  <a:moveTo>
                    <a:pt x="15" y="44"/>
                  </a:moveTo>
                  <a:lnTo>
                    <a:pt x="15" y="23"/>
                  </a:lnTo>
                  <a:lnTo>
                    <a:pt x="11" y="0"/>
                  </a:lnTo>
                  <a:lnTo>
                    <a:pt x="6" y="0"/>
                  </a:lnTo>
                  <a:lnTo>
                    <a:pt x="8" y="23"/>
                  </a:lnTo>
                  <a:lnTo>
                    <a:pt x="11" y="44"/>
                  </a:lnTo>
                  <a:lnTo>
                    <a:pt x="8" y="65"/>
                  </a:lnTo>
                  <a:lnTo>
                    <a:pt x="6" y="84"/>
                  </a:lnTo>
                  <a:lnTo>
                    <a:pt x="4" y="103"/>
                  </a:lnTo>
                  <a:lnTo>
                    <a:pt x="0" y="120"/>
                  </a:lnTo>
                  <a:lnTo>
                    <a:pt x="6" y="120"/>
                  </a:lnTo>
                  <a:lnTo>
                    <a:pt x="11" y="101"/>
                  </a:lnTo>
                  <a:lnTo>
                    <a:pt x="13" y="84"/>
                  </a:lnTo>
                  <a:lnTo>
                    <a:pt x="15" y="6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1" name="Freeform 1013"/>
            <p:cNvSpPr>
              <a:spLocks/>
            </p:cNvSpPr>
            <p:nvPr/>
          </p:nvSpPr>
          <p:spPr bwMode="auto">
            <a:xfrm>
              <a:off x="4719" y="2429"/>
              <a:ext cx="15" cy="120"/>
            </a:xfrm>
            <a:custGeom>
              <a:avLst/>
              <a:gdLst>
                <a:gd name="T0" fmla="*/ 15 w 15"/>
                <a:gd name="T1" fmla="*/ 44 h 120"/>
                <a:gd name="T2" fmla="*/ 13 w 15"/>
                <a:gd name="T3" fmla="*/ 23 h 120"/>
                <a:gd name="T4" fmla="*/ 10 w 15"/>
                <a:gd name="T5" fmla="*/ 0 h 120"/>
                <a:gd name="T6" fmla="*/ 6 w 15"/>
                <a:gd name="T7" fmla="*/ 2 h 120"/>
                <a:gd name="T8" fmla="*/ 8 w 15"/>
                <a:gd name="T9" fmla="*/ 23 h 120"/>
                <a:gd name="T10" fmla="*/ 8 w 15"/>
                <a:gd name="T11" fmla="*/ 44 h 120"/>
                <a:gd name="T12" fmla="*/ 8 w 15"/>
                <a:gd name="T13" fmla="*/ 65 h 120"/>
                <a:gd name="T14" fmla="*/ 6 w 15"/>
                <a:gd name="T15" fmla="*/ 84 h 120"/>
                <a:gd name="T16" fmla="*/ 4 w 15"/>
                <a:gd name="T17" fmla="*/ 103 h 120"/>
                <a:gd name="T18" fmla="*/ 0 w 15"/>
                <a:gd name="T19" fmla="*/ 120 h 120"/>
                <a:gd name="T20" fmla="*/ 6 w 15"/>
                <a:gd name="T21" fmla="*/ 120 h 120"/>
                <a:gd name="T22" fmla="*/ 8 w 15"/>
                <a:gd name="T23" fmla="*/ 101 h 120"/>
                <a:gd name="T24" fmla="*/ 13 w 15"/>
                <a:gd name="T25" fmla="*/ 84 h 120"/>
                <a:gd name="T26" fmla="*/ 13 w 15"/>
                <a:gd name="T27" fmla="*/ 65 h 120"/>
                <a:gd name="T28" fmla="*/ 15 w 15"/>
                <a:gd name="T29" fmla="*/ 44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20"/>
                <a:gd name="T47" fmla="*/ 15 w 15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20">
                  <a:moveTo>
                    <a:pt x="15" y="44"/>
                  </a:moveTo>
                  <a:lnTo>
                    <a:pt x="13" y="23"/>
                  </a:lnTo>
                  <a:lnTo>
                    <a:pt x="10" y="0"/>
                  </a:lnTo>
                  <a:lnTo>
                    <a:pt x="6" y="2"/>
                  </a:lnTo>
                  <a:lnTo>
                    <a:pt x="8" y="23"/>
                  </a:lnTo>
                  <a:lnTo>
                    <a:pt x="8" y="44"/>
                  </a:lnTo>
                  <a:lnTo>
                    <a:pt x="8" y="65"/>
                  </a:lnTo>
                  <a:lnTo>
                    <a:pt x="6" y="84"/>
                  </a:lnTo>
                  <a:lnTo>
                    <a:pt x="4" y="103"/>
                  </a:lnTo>
                  <a:lnTo>
                    <a:pt x="0" y="120"/>
                  </a:lnTo>
                  <a:lnTo>
                    <a:pt x="6" y="120"/>
                  </a:lnTo>
                  <a:lnTo>
                    <a:pt x="8" y="101"/>
                  </a:lnTo>
                  <a:lnTo>
                    <a:pt x="13" y="84"/>
                  </a:lnTo>
                  <a:lnTo>
                    <a:pt x="13" y="65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4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2" name="Freeform 1014"/>
            <p:cNvSpPr>
              <a:spLocks noEditPoints="1"/>
            </p:cNvSpPr>
            <p:nvPr/>
          </p:nvSpPr>
          <p:spPr bwMode="auto">
            <a:xfrm>
              <a:off x="4103" y="2391"/>
              <a:ext cx="629" cy="158"/>
            </a:xfrm>
            <a:custGeom>
              <a:avLst/>
              <a:gdLst>
                <a:gd name="T0" fmla="*/ 629 w 629"/>
                <a:gd name="T1" fmla="*/ 82 h 158"/>
                <a:gd name="T2" fmla="*/ 626 w 629"/>
                <a:gd name="T3" fmla="*/ 61 h 158"/>
                <a:gd name="T4" fmla="*/ 624 w 629"/>
                <a:gd name="T5" fmla="*/ 38 h 158"/>
                <a:gd name="T6" fmla="*/ 620 w 629"/>
                <a:gd name="T7" fmla="*/ 40 h 158"/>
                <a:gd name="T8" fmla="*/ 622 w 629"/>
                <a:gd name="T9" fmla="*/ 61 h 158"/>
                <a:gd name="T10" fmla="*/ 622 w 629"/>
                <a:gd name="T11" fmla="*/ 82 h 158"/>
                <a:gd name="T12" fmla="*/ 622 w 629"/>
                <a:gd name="T13" fmla="*/ 103 h 158"/>
                <a:gd name="T14" fmla="*/ 620 w 629"/>
                <a:gd name="T15" fmla="*/ 122 h 158"/>
                <a:gd name="T16" fmla="*/ 618 w 629"/>
                <a:gd name="T17" fmla="*/ 141 h 158"/>
                <a:gd name="T18" fmla="*/ 614 w 629"/>
                <a:gd name="T19" fmla="*/ 158 h 158"/>
                <a:gd name="T20" fmla="*/ 618 w 629"/>
                <a:gd name="T21" fmla="*/ 158 h 158"/>
                <a:gd name="T22" fmla="*/ 622 w 629"/>
                <a:gd name="T23" fmla="*/ 141 h 158"/>
                <a:gd name="T24" fmla="*/ 624 w 629"/>
                <a:gd name="T25" fmla="*/ 122 h 158"/>
                <a:gd name="T26" fmla="*/ 626 w 629"/>
                <a:gd name="T27" fmla="*/ 103 h 158"/>
                <a:gd name="T28" fmla="*/ 629 w 629"/>
                <a:gd name="T29" fmla="*/ 82 h 158"/>
                <a:gd name="T30" fmla="*/ 0 w 629"/>
                <a:gd name="T31" fmla="*/ 0 h 158"/>
                <a:gd name="T32" fmla="*/ 0 w 629"/>
                <a:gd name="T33" fmla="*/ 0 h 158"/>
                <a:gd name="T34" fmla="*/ 0 w 629"/>
                <a:gd name="T35" fmla="*/ 2 h 158"/>
                <a:gd name="T36" fmla="*/ 0 w 629"/>
                <a:gd name="T37" fmla="*/ 2 h 158"/>
                <a:gd name="T38" fmla="*/ 0 w 629"/>
                <a:gd name="T39" fmla="*/ 2 h 158"/>
                <a:gd name="T40" fmla="*/ 0 w 629"/>
                <a:gd name="T41" fmla="*/ 0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9"/>
                <a:gd name="T64" fmla="*/ 0 h 158"/>
                <a:gd name="T65" fmla="*/ 629 w 629"/>
                <a:gd name="T66" fmla="*/ 158 h 1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9" h="158">
                  <a:moveTo>
                    <a:pt x="629" y="82"/>
                  </a:moveTo>
                  <a:lnTo>
                    <a:pt x="626" y="61"/>
                  </a:lnTo>
                  <a:lnTo>
                    <a:pt x="624" y="38"/>
                  </a:lnTo>
                  <a:lnTo>
                    <a:pt x="620" y="40"/>
                  </a:lnTo>
                  <a:lnTo>
                    <a:pt x="622" y="61"/>
                  </a:lnTo>
                  <a:lnTo>
                    <a:pt x="622" y="82"/>
                  </a:lnTo>
                  <a:lnTo>
                    <a:pt x="622" y="103"/>
                  </a:lnTo>
                  <a:lnTo>
                    <a:pt x="620" y="122"/>
                  </a:lnTo>
                  <a:lnTo>
                    <a:pt x="618" y="141"/>
                  </a:lnTo>
                  <a:lnTo>
                    <a:pt x="614" y="158"/>
                  </a:lnTo>
                  <a:lnTo>
                    <a:pt x="618" y="158"/>
                  </a:lnTo>
                  <a:lnTo>
                    <a:pt x="622" y="141"/>
                  </a:lnTo>
                  <a:lnTo>
                    <a:pt x="624" y="122"/>
                  </a:lnTo>
                  <a:lnTo>
                    <a:pt x="626" y="103"/>
                  </a:lnTo>
                  <a:lnTo>
                    <a:pt x="629" y="8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3" name="Freeform 1015"/>
            <p:cNvSpPr>
              <a:spLocks noEditPoints="1"/>
            </p:cNvSpPr>
            <p:nvPr/>
          </p:nvSpPr>
          <p:spPr bwMode="auto">
            <a:xfrm>
              <a:off x="4103" y="2391"/>
              <a:ext cx="624" cy="158"/>
            </a:xfrm>
            <a:custGeom>
              <a:avLst/>
              <a:gdLst>
                <a:gd name="T0" fmla="*/ 624 w 624"/>
                <a:gd name="T1" fmla="*/ 82 h 158"/>
                <a:gd name="T2" fmla="*/ 624 w 624"/>
                <a:gd name="T3" fmla="*/ 61 h 158"/>
                <a:gd name="T4" fmla="*/ 622 w 624"/>
                <a:gd name="T5" fmla="*/ 40 h 158"/>
                <a:gd name="T6" fmla="*/ 618 w 624"/>
                <a:gd name="T7" fmla="*/ 40 h 158"/>
                <a:gd name="T8" fmla="*/ 620 w 624"/>
                <a:gd name="T9" fmla="*/ 61 h 158"/>
                <a:gd name="T10" fmla="*/ 620 w 624"/>
                <a:gd name="T11" fmla="*/ 82 h 158"/>
                <a:gd name="T12" fmla="*/ 620 w 624"/>
                <a:gd name="T13" fmla="*/ 103 h 158"/>
                <a:gd name="T14" fmla="*/ 618 w 624"/>
                <a:gd name="T15" fmla="*/ 122 h 158"/>
                <a:gd name="T16" fmla="*/ 616 w 624"/>
                <a:gd name="T17" fmla="*/ 141 h 158"/>
                <a:gd name="T18" fmla="*/ 612 w 624"/>
                <a:gd name="T19" fmla="*/ 158 h 158"/>
                <a:gd name="T20" fmla="*/ 616 w 624"/>
                <a:gd name="T21" fmla="*/ 158 h 158"/>
                <a:gd name="T22" fmla="*/ 620 w 624"/>
                <a:gd name="T23" fmla="*/ 141 h 158"/>
                <a:gd name="T24" fmla="*/ 622 w 624"/>
                <a:gd name="T25" fmla="*/ 122 h 158"/>
                <a:gd name="T26" fmla="*/ 624 w 624"/>
                <a:gd name="T27" fmla="*/ 103 h 158"/>
                <a:gd name="T28" fmla="*/ 624 w 624"/>
                <a:gd name="T29" fmla="*/ 82 h 158"/>
                <a:gd name="T30" fmla="*/ 2 w 624"/>
                <a:gd name="T31" fmla="*/ 0 h 158"/>
                <a:gd name="T32" fmla="*/ 2 w 624"/>
                <a:gd name="T33" fmla="*/ 0 h 158"/>
                <a:gd name="T34" fmla="*/ 0 w 624"/>
                <a:gd name="T35" fmla="*/ 0 h 158"/>
                <a:gd name="T36" fmla="*/ 0 w 624"/>
                <a:gd name="T37" fmla="*/ 2 h 158"/>
                <a:gd name="T38" fmla="*/ 0 w 624"/>
                <a:gd name="T39" fmla="*/ 9 h 158"/>
                <a:gd name="T40" fmla="*/ 2 w 624"/>
                <a:gd name="T41" fmla="*/ 4 h 158"/>
                <a:gd name="T42" fmla="*/ 2 w 624"/>
                <a:gd name="T43" fmla="*/ 0 h 1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4"/>
                <a:gd name="T67" fmla="*/ 0 h 158"/>
                <a:gd name="T68" fmla="*/ 624 w 624"/>
                <a:gd name="T69" fmla="*/ 158 h 1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4" h="158">
                  <a:moveTo>
                    <a:pt x="624" y="82"/>
                  </a:moveTo>
                  <a:lnTo>
                    <a:pt x="624" y="61"/>
                  </a:lnTo>
                  <a:lnTo>
                    <a:pt x="622" y="40"/>
                  </a:lnTo>
                  <a:lnTo>
                    <a:pt x="618" y="40"/>
                  </a:lnTo>
                  <a:lnTo>
                    <a:pt x="620" y="61"/>
                  </a:lnTo>
                  <a:lnTo>
                    <a:pt x="620" y="82"/>
                  </a:lnTo>
                  <a:lnTo>
                    <a:pt x="620" y="103"/>
                  </a:lnTo>
                  <a:lnTo>
                    <a:pt x="618" y="122"/>
                  </a:lnTo>
                  <a:lnTo>
                    <a:pt x="616" y="141"/>
                  </a:lnTo>
                  <a:lnTo>
                    <a:pt x="612" y="158"/>
                  </a:lnTo>
                  <a:lnTo>
                    <a:pt x="616" y="158"/>
                  </a:lnTo>
                  <a:lnTo>
                    <a:pt x="620" y="141"/>
                  </a:lnTo>
                  <a:lnTo>
                    <a:pt x="622" y="122"/>
                  </a:lnTo>
                  <a:lnTo>
                    <a:pt x="624" y="103"/>
                  </a:lnTo>
                  <a:lnTo>
                    <a:pt x="624" y="82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9"/>
                  </a:lnTo>
                  <a:lnTo>
                    <a:pt x="2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4" name="Freeform 1016"/>
            <p:cNvSpPr>
              <a:spLocks noEditPoints="1"/>
            </p:cNvSpPr>
            <p:nvPr/>
          </p:nvSpPr>
          <p:spPr bwMode="auto">
            <a:xfrm>
              <a:off x="4103" y="2391"/>
              <a:ext cx="622" cy="158"/>
            </a:xfrm>
            <a:custGeom>
              <a:avLst/>
              <a:gdLst>
                <a:gd name="T0" fmla="*/ 622 w 622"/>
                <a:gd name="T1" fmla="*/ 82 h 158"/>
                <a:gd name="T2" fmla="*/ 622 w 622"/>
                <a:gd name="T3" fmla="*/ 61 h 158"/>
                <a:gd name="T4" fmla="*/ 620 w 622"/>
                <a:gd name="T5" fmla="*/ 40 h 158"/>
                <a:gd name="T6" fmla="*/ 616 w 622"/>
                <a:gd name="T7" fmla="*/ 40 h 158"/>
                <a:gd name="T8" fmla="*/ 618 w 622"/>
                <a:gd name="T9" fmla="*/ 61 h 158"/>
                <a:gd name="T10" fmla="*/ 618 w 622"/>
                <a:gd name="T11" fmla="*/ 82 h 158"/>
                <a:gd name="T12" fmla="*/ 618 w 622"/>
                <a:gd name="T13" fmla="*/ 103 h 158"/>
                <a:gd name="T14" fmla="*/ 616 w 622"/>
                <a:gd name="T15" fmla="*/ 122 h 158"/>
                <a:gd name="T16" fmla="*/ 612 w 622"/>
                <a:gd name="T17" fmla="*/ 141 h 158"/>
                <a:gd name="T18" fmla="*/ 608 w 622"/>
                <a:gd name="T19" fmla="*/ 158 h 158"/>
                <a:gd name="T20" fmla="*/ 614 w 622"/>
                <a:gd name="T21" fmla="*/ 158 h 158"/>
                <a:gd name="T22" fmla="*/ 618 w 622"/>
                <a:gd name="T23" fmla="*/ 141 h 158"/>
                <a:gd name="T24" fmla="*/ 620 w 622"/>
                <a:gd name="T25" fmla="*/ 122 h 158"/>
                <a:gd name="T26" fmla="*/ 622 w 622"/>
                <a:gd name="T27" fmla="*/ 103 h 158"/>
                <a:gd name="T28" fmla="*/ 622 w 622"/>
                <a:gd name="T29" fmla="*/ 82 h 158"/>
                <a:gd name="T30" fmla="*/ 0 w 622"/>
                <a:gd name="T31" fmla="*/ 0 h 158"/>
                <a:gd name="T32" fmla="*/ 0 w 622"/>
                <a:gd name="T33" fmla="*/ 2 h 158"/>
                <a:gd name="T34" fmla="*/ 0 w 622"/>
                <a:gd name="T35" fmla="*/ 6 h 158"/>
                <a:gd name="T36" fmla="*/ 2 w 622"/>
                <a:gd name="T37" fmla="*/ 13 h 158"/>
                <a:gd name="T38" fmla="*/ 4 w 622"/>
                <a:gd name="T39" fmla="*/ 6 h 158"/>
                <a:gd name="T40" fmla="*/ 6 w 622"/>
                <a:gd name="T41" fmla="*/ 0 h 158"/>
                <a:gd name="T42" fmla="*/ 2 w 622"/>
                <a:gd name="T43" fmla="*/ 0 h 158"/>
                <a:gd name="T44" fmla="*/ 0 w 622"/>
                <a:gd name="T45" fmla="*/ 0 h 15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2"/>
                <a:gd name="T70" fmla="*/ 0 h 158"/>
                <a:gd name="T71" fmla="*/ 622 w 622"/>
                <a:gd name="T72" fmla="*/ 158 h 15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2" h="158">
                  <a:moveTo>
                    <a:pt x="622" y="82"/>
                  </a:moveTo>
                  <a:lnTo>
                    <a:pt x="622" y="61"/>
                  </a:lnTo>
                  <a:lnTo>
                    <a:pt x="620" y="40"/>
                  </a:lnTo>
                  <a:lnTo>
                    <a:pt x="616" y="40"/>
                  </a:lnTo>
                  <a:lnTo>
                    <a:pt x="618" y="61"/>
                  </a:lnTo>
                  <a:lnTo>
                    <a:pt x="618" y="82"/>
                  </a:lnTo>
                  <a:lnTo>
                    <a:pt x="618" y="103"/>
                  </a:lnTo>
                  <a:lnTo>
                    <a:pt x="616" y="122"/>
                  </a:lnTo>
                  <a:lnTo>
                    <a:pt x="612" y="141"/>
                  </a:lnTo>
                  <a:lnTo>
                    <a:pt x="608" y="158"/>
                  </a:lnTo>
                  <a:lnTo>
                    <a:pt x="614" y="158"/>
                  </a:lnTo>
                  <a:lnTo>
                    <a:pt x="618" y="141"/>
                  </a:lnTo>
                  <a:lnTo>
                    <a:pt x="620" y="122"/>
                  </a:lnTo>
                  <a:lnTo>
                    <a:pt x="622" y="103"/>
                  </a:lnTo>
                  <a:lnTo>
                    <a:pt x="622" y="82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2" y="13"/>
                  </a:lnTo>
                  <a:lnTo>
                    <a:pt x="4" y="6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5" name="Freeform 1017"/>
            <p:cNvSpPr>
              <a:spLocks noEditPoints="1"/>
            </p:cNvSpPr>
            <p:nvPr/>
          </p:nvSpPr>
          <p:spPr bwMode="auto">
            <a:xfrm>
              <a:off x="4103" y="2391"/>
              <a:ext cx="620" cy="160"/>
            </a:xfrm>
            <a:custGeom>
              <a:avLst/>
              <a:gdLst>
                <a:gd name="T0" fmla="*/ 620 w 620"/>
                <a:gd name="T1" fmla="*/ 82 h 160"/>
                <a:gd name="T2" fmla="*/ 620 w 620"/>
                <a:gd name="T3" fmla="*/ 61 h 160"/>
                <a:gd name="T4" fmla="*/ 618 w 620"/>
                <a:gd name="T5" fmla="*/ 40 h 160"/>
                <a:gd name="T6" fmla="*/ 612 w 620"/>
                <a:gd name="T7" fmla="*/ 40 h 160"/>
                <a:gd name="T8" fmla="*/ 614 w 620"/>
                <a:gd name="T9" fmla="*/ 61 h 160"/>
                <a:gd name="T10" fmla="*/ 616 w 620"/>
                <a:gd name="T11" fmla="*/ 82 h 160"/>
                <a:gd name="T12" fmla="*/ 614 w 620"/>
                <a:gd name="T13" fmla="*/ 103 h 160"/>
                <a:gd name="T14" fmla="*/ 614 w 620"/>
                <a:gd name="T15" fmla="*/ 122 h 160"/>
                <a:gd name="T16" fmla="*/ 610 w 620"/>
                <a:gd name="T17" fmla="*/ 141 h 160"/>
                <a:gd name="T18" fmla="*/ 605 w 620"/>
                <a:gd name="T19" fmla="*/ 160 h 160"/>
                <a:gd name="T20" fmla="*/ 612 w 620"/>
                <a:gd name="T21" fmla="*/ 158 h 160"/>
                <a:gd name="T22" fmla="*/ 616 w 620"/>
                <a:gd name="T23" fmla="*/ 141 h 160"/>
                <a:gd name="T24" fmla="*/ 618 w 620"/>
                <a:gd name="T25" fmla="*/ 122 h 160"/>
                <a:gd name="T26" fmla="*/ 620 w 620"/>
                <a:gd name="T27" fmla="*/ 103 h 160"/>
                <a:gd name="T28" fmla="*/ 620 w 620"/>
                <a:gd name="T29" fmla="*/ 82 h 160"/>
                <a:gd name="T30" fmla="*/ 2 w 620"/>
                <a:gd name="T31" fmla="*/ 0 h 160"/>
                <a:gd name="T32" fmla="*/ 2 w 620"/>
                <a:gd name="T33" fmla="*/ 4 h 160"/>
                <a:gd name="T34" fmla="*/ 0 w 620"/>
                <a:gd name="T35" fmla="*/ 9 h 160"/>
                <a:gd name="T36" fmla="*/ 2 w 620"/>
                <a:gd name="T37" fmla="*/ 13 h 160"/>
                <a:gd name="T38" fmla="*/ 4 w 620"/>
                <a:gd name="T39" fmla="*/ 17 h 160"/>
                <a:gd name="T40" fmla="*/ 6 w 620"/>
                <a:gd name="T41" fmla="*/ 9 h 160"/>
                <a:gd name="T42" fmla="*/ 8 w 620"/>
                <a:gd name="T43" fmla="*/ 0 h 160"/>
                <a:gd name="T44" fmla="*/ 6 w 620"/>
                <a:gd name="T45" fmla="*/ 0 h 160"/>
                <a:gd name="T46" fmla="*/ 2 w 620"/>
                <a:gd name="T47" fmla="*/ 0 h 1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20"/>
                <a:gd name="T73" fmla="*/ 0 h 160"/>
                <a:gd name="T74" fmla="*/ 620 w 620"/>
                <a:gd name="T75" fmla="*/ 160 h 1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20" h="160">
                  <a:moveTo>
                    <a:pt x="620" y="82"/>
                  </a:moveTo>
                  <a:lnTo>
                    <a:pt x="620" y="61"/>
                  </a:lnTo>
                  <a:lnTo>
                    <a:pt x="618" y="40"/>
                  </a:lnTo>
                  <a:lnTo>
                    <a:pt x="612" y="40"/>
                  </a:lnTo>
                  <a:lnTo>
                    <a:pt x="614" y="61"/>
                  </a:lnTo>
                  <a:lnTo>
                    <a:pt x="616" y="82"/>
                  </a:lnTo>
                  <a:lnTo>
                    <a:pt x="614" y="103"/>
                  </a:lnTo>
                  <a:lnTo>
                    <a:pt x="614" y="122"/>
                  </a:lnTo>
                  <a:lnTo>
                    <a:pt x="610" y="141"/>
                  </a:lnTo>
                  <a:lnTo>
                    <a:pt x="605" y="160"/>
                  </a:lnTo>
                  <a:lnTo>
                    <a:pt x="612" y="158"/>
                  </a:lnTo>
                  <a:lnTo>
                    <a:pt x="616" y="141"/>
                  </a:lnTo>
                  <a:lnTo>
                    <a:pt x="618" y="122"/>
                  </a:lnTo>
                  <a:lnTo>
                    <a:pt x="620" y="103"/>
                  </a:lnTo>
                  <a:lnTo>
                    <a:pt x="620" y="82"/>
                  </a:lnTo>
                  <a:close/>
                  <a:moveTo>
                    <a:pt x="2" y="0"/>
                  </a:moveTo>
                  <a:lnTo>
                    <a:pt x="2" y="4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9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6" name="Freeform 1018"/>
            <p:cNvSpPr>
              <a:spLocks noEditPoints="1"/>
            </p:cNvSpPr>
            <p:nvPr/>
          </p:nvSpPr>
          <p:spPr bwMode="auto">
            <a:xfrm>
              <a:off x="4105" y="2391"/>
              <a:ext cx="616" cy="160"/>
            </a:xfrm>
            <a:custGeom>
              <a:avLst/>
              <a:gdLst>
                <a:gd name="T0" fmla="*/ 616 w 616"/>
                <a:gd name="T1" fmla="*/ 82 h 160"/>
                <a:gd name="T2" fmla="*/ 616 w 616"/>
                <a:gd name="T3" fmla="*/ 61 h 160"/>
                <a:gd name="T4" fmla="*/ 614 w 616"/>
                <a:gd name="T5" fmla="*/ 40 h 160"/>
                <a:gd name="T6" fmla="*/ 608 w 616"/>
                <a:gd name="T7" fmla="*/ 40 h 160"/>
                <a:gd name="T8" fmla="*/ 610 w 616"/>
                <a:gd name="T9" fmla="*/ 61 h 160"/>
                <a:gd name="T10" fmla="*/ 612 w 616"/>
                <a:gd name="T11" fmla="*/ 82 h 160"/>
                <a:gd name="T12" fmla="*/ 610 w 616"/>
                <a:gd name="T13" fmla="*/ 103 h 160"/>
                <a:gd name="T14" fmla="*/ 608 w 616"/>
                <a:gd name="T15" fmla="*/ 122 h 160"/>
                <a:gd name="T16" fmla="*/ 606 w 616"/>
                <a:gd name="T17" fmla="*/ 141 h 160"/>
                <a:gd name="T18" fmla="*/ 601 w 616"/>
                <a:gd name="T19" fmla="*/ 160 h 160"/>
                <a:gd name="T20" fmla="*/ 606 w 616"/>
                <a:gd name="T21" fmla="*/ 158 h 160"/>
                <a:gd name="T22" fmla="*/ 610 w 616"/>
                <a:gd name="T23" fmla="*/ 141 h 160"/>
                <a:gd name="T24" fmla="*/ 614 w 616"/>
                <a:gd name="T25" fmla="*/ 122 h 160"/>
                <a:gd name="T26" fmla="*/ 616 w 616"/>
                <a:gd name="T27" fmla="*/ 103 h 160"/>
                <a:gd name="T28" fmla="*/ 616 w 616"/>
                <a:gd name="T29" fmla="*/ 82 h 160"/>
                <a:gd name="T30" fmla="*/ 4 w 616"/>
                <a:gd name="T31" fmla="*/ 0 h 160"/>
                <a:gd name="T32" fmla="*/ 2 w 616"/>
                <a:gd name="T33" fmla="*/ 6 h 160"/>
                <a:gd name="T34" fmla="*/ 0 w 616"/>
                <a:gd name="T35" fmla="*/ 13 h 160"/>
                <a:gd name="T36" fmla="*/ 2 w 616"/>
                <a:gd name="T37" fmla="*/ 17 h 160"/>
                <a:gd name="T38" fmla="*/ 4 w 616"/>
                <a:gd name="T39" fmla="*/ 21 h 160"/>
                <a:gd name="T40" fmla="*/ 6 w 616"/>
                <a:gd name="T41" fmla="*/ 11 h 160"/>
                <a:gd name="T42" fmla="*/ 8 w 616"/>
                <a:gd name="T43" fmla="*/ 0 h 160"/>
                <a:gd name="T44" fmla="*/ 6 w 616"/>
                <a:gd name="T45" fmla="*/ 0 h 160"/>
                <a:gd name="T46" fmla="*/ 4 w 616"/>
                <a:gd name="T47" fmla="*/ 0 h 1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16"/>
                <a:gd name="T73" fmla="*/ 0 h 160"/>
                <a:gd name="T74" fmla="*/ 616 w 616"/>
                <a:gd name="T75" fmla="*/ 160 h 1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16" h="160">
                  <a:moveTo>
                    <a:pt x="616" y="82"/>
                  </a:moveTo>
                  <a:lnTo>
                    <a:pt x="616" y="61"/>
                  </a:lnTo>
                  <a:lnTo>
                    <a:pt x="614" y="40"/>
                  </a:lnTo>
                  <a:lnTo>
                    <a:pt x="608" y="40"/>
                  </a:lnTo>
                  <a:lnTo>
                    <a:pt x="610" y="61"/>
                  </a:lnTo>
                  <a:lnTo>
                    <a:pt x="612" y="82"/>
                  </a:lnTo>
                  <a:lnTo>
                    <a:pt x="610" y="103"/>
                  </a:lnTo>
                  <a:lnTo>
                    <a:pt x="608" y="122"/>
                  </a:lnTo>
                  <a:lnTo>
                    <a:pt x="606" y="141"/>
                  </a:lnTo>
                  <a:lnTo>
                    <a:pt x="601" y="160"/>
                  </a:lnTo>
                  <a:lnTo>
                    <a:pt x="606" y="158"/>
                  </a:lnTo>
                  <a:lnTo>
                    <a:pt x="610" y="141"/>
                  </a:lnTo>
                  <a:lnTo>
                    <a:pt x="614" y="122"/>
                  </a:lnTo>
                  <a:lnTo>
                    <a:pt x="616" y="103"/>
                  </a:lnTo>
                  <a:lnTo>
                    <a:pt x="616" y="82"/>
                  </a:lnTo>
                  <a:close/>
                  <a:moveTo>
                    <a:pt x="4" y="0"/>
                  </a:moveTo>
                  <a:lnTo>
                    <a:pt x="2" y="6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6" y="1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7" name="Freeform 1019"/>
            <p:cNvSpPr>
              <a:spLocks noEditPoints="1"/>
            </p:cNvSpPr>
            <p:nvPr/>
          </p:nvSpPr>
          <p:spPr bwMode="auto">
            <a:xfrm>
              <a:off x="4107" y="2389"/>
              <a:ext cx="612" cy="162"/>
            </a:xfrm>
            <a:custGeom>
              <a:avLst/>
              <a:gdLst>
                <a:gd name="T0" fmla="*/ 612 w 612"/>
                <a:gd name="T1" fmla="*/ 84 h 162"/>
                <a:gd name="T2" fmla="*/ 610 w 612"/>
                <a:gd name="T3" fmla="*/ 63 h 162"/>
                <a:gd name="T4" fmla="*/ 608 w 612"/>
                <a:gd name="T5" fmla="*/ 42 h 162"/>
                <a:gd name="T6" fmla="*/ 604 w 612"/>
                <a:gd name="T7" fmla="*/ 44 h 162"/>
                <a:gd name="T8" fmla="*/ 606 w 612"/>
                <a:gd name="T9" fmla="*/ 63 h 162"/>
                <a:gd name="T10" fmla="*/ 606 w 612"/>
                <a:gd name="T11" fmla="*/ 84 h 162"/>
                <a:gd name="T12" fmla="*/ 606 w 612"/>
                <a:gd name="T13" fmla="*/ 105 h 162"/>
                <a:gd name="T14" fmla="*/ 604 w 612"/>
                <a:gd name="T15" fmla="*/ 124 h 162"/>
                <a:gd name="T16" fmla="*/ 601 w 612"/>
                <a:gd name="T17" fmla="*/ 143 h 162"/>
                <a:gd name="T18" fmla="*/ 597 w 612"/>
                <a:gd name="T19" fmla="*/ 162 h 162"/>
                <a:gd name="T20" fmla="*/ 601 w 612"/>
                <a:gd name="T21" fmla="*/ 162 h 162"/>
                <a:gd name="T22" fmla="*/ 606 w 612"/>
                <a:gd name="T23" fmla="*/ 143 h 162"/>
                <a:gd name="T24" fmla="*/ 610 w 612"/>
                <a:gd name="T25" fmla="*/ 124 h 162"/>
                <a:gd name="T26" fmla="*/ 610 w 612"/>
                <a:gd name="T27" fmla="*/ 105 h 162"/>
                <a:gd name="T28" fmla="*/ 612 w 612"/>
                <a:gd name="T29" fmla="*/ 84 h 162"/>
                <a:gd name="T30" fmla="*/ 4 w 612"/>
                <a:gd name="T31" fmla="*/ 2 h 162"/>
                <a:gd name="T32" fmla="*/ 2 w 612"/>
                <a:gd name="T33" fmla="*/ 11 h 162"/>
                <a:gd name="T34" fmla="*/ 0 w 612"/>
                <a:gd name="T35" fmla="*/ 19 h 162"/>
                <a:gd name="T36" fmla="*/ 2 w 612"/>
                <a:gd name="T37" fmla="*/ 23 h 162"/>
                <a:gd name="T38" fmla="*/ 4 w 612"/>
                <a:gd name="T39" fmla="*/ 25 h 162"/>
                <a:gd name="T40" fmla="*/ 6 w 612"/>
                <a:gd name="T41" fmla="*/ 13 h 162"/>
                <a:gd name="T42" fmla="*/ 8 w 612"/>
                <a:gd name="T43" fmla="*/ 0 h 162"/>
                <a:gd name="T44" fmla="*/ 6 w 612"/>
                <a:gd name="T45" fmla="*/ 2 h 162"/>
                <a:gd name="T46" fmla="*/ 4 w 612"/>
                <a:gd name="T47" fmla="*/ 2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12"/>
                <a:gd name="T73" fmla="*/ 0 h 162"/>
                <a:gd name="T74" fmla="*/ 612 w 612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12" h="162">
                  <a:moveTo>
                    <a:pt x="612" y="84"/>
                  </a:moveTo>
                  <a:lnTo>
                    <a:pt x="610" y="63"/>
                  </a:lnTo>
                  <a:lnTo>
                    <a:pt x="608" y="42"/>
                  </a:lnTo>
                  <a:lnTo>
                    <a:pt x="604" y="44"/>
                  </a:lnTo>
                  <a:lnTo>
                    <a:pt x="606" y="63"/>
                  </a:lnTo>
                  <a:lnTo>
                    <a:pt x="606" y="84"/>
                  </a:lnTo>
                  <a:lnTo>
                    <a:pt x="606" y="105"/>
                  </a:lnTo>
                  <a:lnTo>
                    <a:pt x="604" y="124"/>
                  </a:lnTo>
                  <a:lnTo>
                    <a:pt x="601" y="143"/>
                  </a:lnTo>
                  <a:lnTo>
                    <a:pt x="597" y="162"/>
                  </a:lnTo>
                  <a:lnTo>
                    <a:pt x="601" y="162"/>
                  </a:lnTo>
                  <a:lnTo>
                    <a:pt x="606" y="143"/>
                  </a:lnTo>
                  <a:lnTo>
                    <a:pt x="610" y="124"/>
                  </a:lnTo>
                  <a:lnTo>
                    <a:pt x="610" y="105"/>
                  </a:lnTo>
                  <a:lnTo>
                    <a:pt x="612" y="84"/>
                  </a:lnTo>
                  <a:close/>
                  <a:moveTo>
                    <a:pt x="4" y="2"/>
                  </a:moveTo>
                  <a:lnTo>
                    <a:pt x="2" y="11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13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4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8" name="Freeform 1020"/>
            <p:cNvSpPr>
              <a:spLocks noEditPoints="1"/>
            </p:cNvSpPr>
            <p:nvPr/>
          </p:nvSpPr>
          <p:spPr bwMode="auto">
            <a:xfrm>
              <a:off x="4109" y="2389"/>
              <a:ext cx="608" cy="162"/>
            </a:xfrm>
            <a:custGeom>
              <a:avLst/>
              <a:gdLst>
                <a:gd name="T0" fmla="*/ 608 w 608"/>
                <a:gd name="T1" fmla="*/ 84 h 162"/>
                <a:gd name="T2" fmla="*/ 606 w 608"/>
                <a:gd name="T3" fmla="*/ 63 h 162"/>
                <a:gd name="T4" fmla="*/ 604 w 608"/>
                <a:gd name="T5" fmla="*/ 42 h 162"/>
                <a:gd name="T6" fmla="*/ 599 w 608"/>
                <a:gd name="T7" fmla="*/ 44 h 162"/>
                <a:gd name="T8" fmla="*/ 602 w 608"/>
                <a:gd name="T9" fmla="*/ 63 h 162"/>
                <a:gd name="T10" fmla="*/ 602 w 608"/>
                <a:gd name="T11" fmla="*/ 84 h 162"/>
                <a:gd name="T12" fmla="*/ 602 w 608"/>
                <a:gd name="T13" fmla="*/ 105 h 162"/>
                <a:gd name="T14" fmla="*/ 599 w 608"/>
                <a:gd name="T15" fmla="*/ 124 h 162"/>
                <a:gd name="T16" fmla="*/ 597 w 608"/>
                <a:gd name="T17" fmla="*/ 143 h 162"/>
                <a:gd name="T18" fmla="*/ 593 w 608"/>
                <a:gd name="T19" fmla="*/ 162 h 162"/>
                <a:gd name="T20" fmla="*/ 597 w 608"/>
                <a:gd name="T21" fmla="*/ 162 h 162"/>
                <a:gd name="T22" fmla="*/ 602 w 608"/>
                <a:gd name="T23" fmla="*/ 143 h 162"/>
                <a:gd name="T24" fmla="*/ 604 w 608"/>
                <a:gd name="T25" fmla="*/ 124 h 162"/>
                <a:gd name="T26" fmla="*/ 606 w 608"/>
                <a:gd name="T27" fmla="*/ 105 h 162"/>
                <a:gd name="T28" fmla="*/ 608 w 608"/>
                <a:gd name="T29" fmla="*/ 84 h 162"/>
                <a:gd name="T30" fmla="*/ 4 w 608"/>
                <a:gd name="T31" fmla="*/ 2 h 162"/>
                <a:gd name="T32" fmla="*/ 2 w 608"/>
                <a:gd name="T33" fmla="*/ 13 h 162"/>
                <a:gd name="T34" fmla="*/ 0 w 608"/>
                <a:gd name="T35" fmla="*/ 23 h 162"/>
                <a:gd name="T36" fmla="*/ 0 w 608"/>
                <a:gd name="T37" fmla="*/ 25 h 162"/>
                <a:gd name="T38" fmla="*/ 2 w 608"/>
                <a:gd name="T39" fmla="*/ 29 h 162"/>
                <a:gd name="T40" fmla="*/ 6 w 608"/>
                <a:gd name="T41" fmla="*/ 15 h 162"/>
                <a:gd name="T42" fmla="*/ 11 w 608"/>
                <a:gd name="T43" fmla="*/ 0 h 162"/>
                <a:gd name="T44" fmla="*/ 6 w 608"/>
                <a:gd name="T45" fmla="*/ 0 h 162"/>
                <a:gd name="T46" fmla="*/ 4 w 608"/>
                <a:gd name="T47" fmla="*/ 2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8"/>
                <a:gd name="T73" fmla="*/ 0 h 162"/>
                <a:gd name="T74" fmla="*/ 608 w 608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8" h="162">
                  <a:moveTo>
                    <a:pt x="608" y="84"/>
                  </a:moveTo>
                  <a:lnTo>
                    <a:pt x="606" y="63"/>
                  </a:lnTo>
                  <a:lnTo>
                    <a:pt x="604" y="42"/>
                  </a:lnTo>
                  <a:lnTo>
                    <a:pt x="599" y="44"/>
                  </a:lnTo>
                  <a:lnTo>
                    <a:pt x="602" y="63"/>
                  </a:lnTo>
                  <a:lnTo>
                    <a:pt x="602" y="84"/>
                  </a:lnTo>
                  <a:lnTo>
                    <a:pt x="602" y="105"/>
                  </a:lnTo>
                  <a:lnTo>
                    <a:pt x="599" y="124"/>
                  </a:lnTo>
                  <a:lnTo>
                    <a:pt x="597" y="143"/>
                  </a:lnTo>
                  <a:lnTo>
                    <a:pt x="593" y="162"/>
                  </a:lnTo>
                  <a:lnTo>
                    <a:pt x="597" y="162"/>
                  </a:lnTo>
                  <a:lnTo>
                    <a:pt x="602" y="143"/>
                  </a:lnTo>
                  <a:lnTo>
                    <a:pt x="604" y="124"/>
                  </a:lnTo>
                  <a:lnTo>
                    <a:pt x="606" y="105"/>
                  </a:lnTo>
                  <a:lnTo>
                    <a:pt x="608" y="84"/>
                  </a:lnTo>
                  <a:close/>
                  <a:moveTo>
                    <a:pt x="4" y="2"/>
                  </a:moveTo>
                  <a:lnTo>
                    <a:pt x="2" y="1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6" y="15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4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59" name="Freeform 1021"/>
            <p:cNvSpPr>
              <a:spLocks noEditPoints="1"/>
            </p:cNvSpPr>
            <p:nvPr/>
          </p:nvSpPr>
          <p:spPr bwMode="auto">
            <a:xfrm>
              <a:off x="4111" y="2389"/>
              <a:ext cx="602" cy="162"/>
            </a:xfrm>
            <a:custGeom>
              <a:avLst/>
              <a:gdLst>
                <a:gd name="T0" fmla="*/ 602 w 602"/>
                <a:gd name="T1" fmla="*/ 84 h 162"/>
                <a:gd name="T2" fmla="*/ 602 w 602"/>
                <a:gd name="T3" fmla="*/ 63 h 162"/>
                <a:gd name="T4" fmla="*/ 600 w 602"/>
                <a:gd name="T5" fmla="*/ 44 h 162"/>
                <a:gd name="T6" fmla="*/ 595 w 602"/>
                <a:gd name="T7" fmla="*/ 44 h 162"/>
                <a:gd name="T8" fmla="*/ 597 w 602"/>
                <a:gd name="T9" fmla="*/ 65 h 162"/>
                <a:gd name="T10" fmla="*/ 597 w 602"/>
                <a:gd name="T11" fmla="*/ 84 h 162"/>
                <a:gd name="T12" fmla="*/ 597 w 602"/>
                <a:gd name="T13" fmla="*/ 105 h 162"/>
                <a:gd name="T14" fmla="*/ 595 w 602"/>
                <a:gd name="T15" fmla="*/ 124 h 162"/>
                <a:gd name="T16" fmla="*/ 591 w 602"/>
                <a:gd name="T17" fmla="*/ 143 h 162"/>
                <a:gd name="T18" fmla="*/ 587 w 602"/>
                <a:gd name="T19" fmla="*/ 162 h 162"/>
                <a:gd name="T20" fmla="*/ 593 w 602"/>
                <a:gd name="T21" fmla="*/ 162 h 162"/>
                <a:gd name="T22" fmla="*/ 597 w 602"/>
                <a:gd name="T23" fmla="*/ 143 h 162"/>
                <a:gd name="T24" fmla="*/ 600 w 602"/>
                <a:gd name="T25" fmla="*/ 124 h 162"/>
                <a:gd name="T26" fmla="*/ 602 w 602"/>
                <a:gd name="T27" fmla="*/ 105 h 162"/>
                <a:gd name="T28" fmla="*/ 602 w 602"/>
                <a:gd name="T29" fmla="*/ 84 h 162"/>
                <a:gd name="T30" fmla="*/ 4 w 602"/>
                <a:gd name="T31" fmla="*/ 0 h 162"/>
                <a:gd name="T32" fmla="*/ 2 w 602"/>
                <a:gd name="T33" fmla="*/ 13 h 162"/>
                <a:gd name="T34" fmla="*/ 0 w 602"/>
                <a:gd name="T35" fmla="*/ 27 h 162"/>
                <a:gd name="T36" fmla="*/ 0 w 602"/>
                <a:gd name="T37" fmla="*/ 29 h 162"/>
                <a:gd name="T38" fmla="*/ 2 w 602"/>
                <a:gd name="T39" fmla="*/ 34 h 162"/>
                <a:gd name="T40" fmla="*/ 7 w 602"/>
                <a:gd name="T41" fmla="*/ 17 h 162"/>
                <a:gd name="T42" fmla="*/ 11 w 602"/>
                <a:gd name="T43" fmla="*/ 0 h 162"/>
                <a:gd name="T44" fmla="*/ 9 w 602"/>
                <a:gd name="T45" fmla="*/ 0 h 162"/>
                <a:gd name="T46" fmla="*/ 4 w 602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2"/>
                <a:gd name="T73" fmla="*/ 0 h 162"/>
                <a:gd name="T74" fmla="*/ 602 w 602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2" h="162">
                  <a:moveTo>
                    <a:pt x="602" y="84"/>
                  </a:moveTo>
                  <a:lnTo>
                    <a:pt x="602" y="63"/>
                  </a:lnTo>
                  <a:lnTo>
                    <a:pt x="600" y="44"/>
                  </a:lnTo>
                  <a:lnTo>
                    <a:pt x="595" y="44"/>
                  </a:lnTo>
                  <a:lnTo>
                    <a:pt x="597" y="65"/>
                  </a:lnTo>
                  <a:lnTo>
                    <a:pt x="597" y="84"/>
                  </a:lnTo>
                  <a:lnTo>
                    <a:pt x="597" y="105"/>
                  </a:lnTo>
                  <a:lnTo>
                    <a:pt x="595" y="124"/>
                  </a:lnTo>
                  <a:lnTo>
                    <a:pt x="591" y="143"/>
                  </a:lnTo>
                  <a:lnTo>
                    <a:pt x="587" y="162"/>
                  </a:lnTo>
                  <a:lnTo>
                    <a:pt x="593" y="162"/>
                  </a:lnTo>
                  <a:lnTo>
                    <a:pt x="597" y="143"/>
                  </a:lnTo>
                  <a:lnTo>
                    <a:pt x="600" y="124"/>
                  </a:lnTo>
                  <a:lnTo>
                    <a:pt x="602" y="105"/>
                  </a:lnTo>
                  <a:lnTo>
                    <a:pt x="602" y="84"/>
                  </a:lnTo>
                  <a:close/>
                  <a:moveTo>
                    <a:pt x="4" y="0"/>
                  </a:moveTo>
                  <a:lnTo>
                    <a:pt x="2" y="1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7" y="17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0" name="Freeform 1022"/>
            <p:cNvSpPr>
              <a:spLocks noEditPoints="1"/>
            </p:cNvSpPr>
            <p:nvPr/>
          </p:nvSpPr>
          <p:spPr bwMode="auto">
            <a:xfrm>
              <a:off x="4111" y="2389"/>
              <a:ext cx="600" cy="162"/>
            </a:xfrm>
            <a:custGeom>
              <a:avLst/>
              <a:gdLst>
                <a:gd name="T0" fmla="*/ 600 w 600"/>
                <a:gd name="T1" fmla="*/ 84 h 162"/>
                <a:gd name="T2" fmla="*/ 600 w 600"/>
                <a:gd name="T3" fmla="*/ 63 h 162"/>
                <a:gd name="T4" fmla="*/ 597 w 600"/>
                <a:gd name="T5" fmla="*/ 44 h 162"/>
                <a:gd name="T6" fmla="*/ 593 w 600"/>
                <a:gd name="T7" fmla="*/ 44 h 162"/>
                <a:gd name="T8" fmla="*/ 595 w 600"/>
                <a:gd name="T9" fmla="*/ 65 h 162"/>
                <a:gd name="T10" fmla="*/ 595 w 600"/>
                <a:gd name="T11" fmla="*/ 84 h 162"/>
                <a:gd name="T12" fmla="*/ 595 w 600"/>
                <a:gd name="T13" fmla="*/ 105 h 162"/>
                <a:gd name="T14" fmla="*/ 593 w 600"/>
                <a:gd name="T15" fmla="*/ 124 h 162"/>
                <a:gd name="T16" fmla="*/ 589 w 600"/>
                <a:gd name="T17" fmla="*/ 143 h 162"/>
                <a:gd name="T18" fmla="*/ 585 w 600"/>
                <a:gd name="T19" fmla="*/ 162 h 162"/>
                <a:gd name="T20" fmla="*/ 591 w 600"/>
                <a:gd name="T21" fmla="*/ 162 h 162"/>
                <a:gd name="T22" fmla="*/ 595 w 600"/>
                <a:gd name="T23" fmla="*/ 143 h 162"/>
                <a:gd name="T24" fmla="*/ 597 w 600"/>
                <a:gd name="T25" fmla="*/ 124 h 162"/>
                <a:gd name="T26" fmla="*/ 600 w 600"/>
                <a:gd name="T27" fmla="*/ 105 h 162"/>
                <a:gd name="T28" fmla="*/ 600 w 600"/>
                <a:gd name="T29" fmla="*/ 84 h 162"/>
                <a:gd name="T30" fmla="*/ 9 w 600"/>
                <a:gd name="T31" fmla="*/ 0 h 162"/>
                <a:gd name="T32" fmla="*/ 4 w 600"/>
                <a:gd name="T33" fmla="*/ 15 h 162"/>
                <a:gd name="T34" fmla="*/ 0 w 600"/>
                <a:gd name="T35" fmla="*/ 29 h 162"/>
                <a:gd name="T36" fmla="*/ 2 w 600"/>
                <a:gd name="T37" fmla="*/ 34 h 162"/>
                <a:gd name="T38" fmla="*/ 4 w 600"/>
                <a:gd name="T39" fmla="*/ 38 h 162"/>
                <a:gd name="T40" fmla="*/ 9 w 600"/>
                <a:gd name="T41" fmla="*/ 19 h 162"/>
                <a:gd name="T42" fmla="*/ 13 w 600"/>
                <a:gd name="T43" fmla="*/ 0 h 162"/>
                <a:gd name="T44" fmla="*/ 11 w 600"/>
                <a:gd name="T45" fmla="*/ 0 h 162"/>
                <a:gd name="T46" fmla="*/ 9 w 600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0"/>
                <a:gd name="T73" fmla="*/ 0 h 162"/>
                <a:gd name="T74" fmla="*/ 600 w 600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0" h="162">
                  <a:moveTo>
                    <a:pt x="600" y="84"/>
                  </a:moveTo>
                  <a:lnTo>
                    <a:pt x="600" y="63"/>
                  </a:lnTo>
                  <a:lnTo>
                    <a:pt x="597" y="44"/>
                  </a:lnTo>
                  <a:lnTo>
                    <a:pt x="593" y="44"/>
                  </a:lnTo>
                  <a:lnTo>
                    <a:pt x="595" y="65"/>
                  </a:lnTo>
                  <a:lnTo>
                    <a:pt x="595" y="84"/>
                  </a:lnTo>
                  <a:lnTo>
                    <a:pt x="595" y="105"/>
                  </a:lnTo>
                  <a:lnTo>
                    <a:pt x="593" y="124"/>
                  </a:lnTo>
                  <a:lnTo>
                    <a:pt x="589" y="143"/>
                  </a:lnTo>
                  <a:lnTo>
                    <a:pt x="585" y="162"/>
                  </a:lnTo>
                  <a:lnTo>
                    <a:pt x="591" y="162"/>
                  </a:lnTo>
                  <a:lnTo>
                    <a:pt x="595" y="143"/>
                  </a:lnTo>
                  <a:lnTo>
                    <a:pt x="597" y="124"/>
                  </a:lnTo>
                  <a:lnTo>
                    <a:pt x="600" y="105"/>
                  </a:lnTo>
                  <a:lnTo>
                    <a:pt x="600" y="84"/>
                  </a:lnTo>
                  <a:close/>
                  <a:moveTo>
                    <a:pt x="9" y="0"/>
                  </a:moveTo>
                  <a:lnTo>
                    <a:pt x="4" y="15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9" y="19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1" name="Freeform 1023"/>
            <p:cNvSpPr>
              <a:spLocks noEditPoints="1"/>
            </p:cNvSpPr>
            <p:nvPr/>
          </p:nvSpPr>
          <p:spPr bwMode="auto">
            <a:xfrm>
              <a:off x="4113" y="2389"/>
              <a:ext cx="595" cy="162"/>
            </a:xfrm>
            <a:custGeom>
              <a:avLst/>
              <a:gdLst>
                <a:gd name="T0" fmla="*/ 595 w 595"/>
                <a:gd name="T1" fmla="*/ 84 h 162"/>
                <a:gd name="T2" fmla="*/ 595 w 595"/>
                <a:gd name="T3" fmla="*/ 65 h 162"/>
                <a:gd name="T4" fmla="*/ 593 w 595"/>
                <a:gd name="T5" fmla="*/ 44 h 162"/>
                <a:gd name="T6" fmla="*/ 587 w 595"/>
                <a:gd name="T7" fmla="*/ 44 h 162"/>
                <a:gd name="T8" fmla="*/ 589 w 595"/>
                <a:gd name="T9" fmla="*/ 65 h 162"/>
                <a:gd name="T10" fmla="*/ 591 w 595"/>
                <a:gd name="T11" fmla="*/ 84 h 162"/>
                <a:gd name="T12" fmla="*/ 589 w 595"/>
                <a:gd name="T13" fmla="*/ 105 h 162"/>
                <a:gd name="T14" fmla="*/ 587 w 595"/>
                <a:gd name="T15" fmla="*/ 124 h 162"/>
                <a:gd name="T16" fmla="*/ 585 w 595"/>
                <a:gd name="T17" fmla="*/ 143 h 162"/>
                <a:gd name="T18" fmla="*/ 581 w 595"/>
                <a:gd name="T19" fmla="*/ 162 h 162"/>
                <a:gd name="T20" fmla="*/ 585 w 595"/>
                <a:gd name="T21" fmla="*/ 162 h 162"/>
                <a:gd name="T22" fmla="*/ 589 w 595"/>
                <a:gd name="T23" fmla="*/ 143 h 162"/>
                <a:gd name="T24" fmla="*/ 593 w 595"/>
                <a:gd name="T25" fmla="*/ 124 h 162"/>
                <a:gd name="T26" fmla="*/ 595 w 595"/>
                <a:gd name="T27" fmla="*/ 105 h 162"/>
                <a:gd name="T28" fmla="*/ 595 w 595"/>
                <a:gd name="T29" fmla="*/ 84 h 162"/>
                <a:gd name="T30" fmla="*/ 9 w 595"/>
                <a:gd name="T31" fmla="*/ 0 h 162"/>
                <a:gd name="T32" fmla="*/ 5 w 595"/>
                <a:gd name="T33" fmla="*/ 17 h 162"/>
                <a:gd name="T34" fmla="*/ 0 w 595"/>
                <a:gd name="T35" fmla="*/ 34 h 162"/>
                <a:gd name="T36" fmla="*/ 2 w 595"/>
                <a:gd name="T37" fmla="*/ 38 h 162"/>
                <a:gd name="T38" fmla="*/ 5 w 595"/>
                <a:gd name="T39" fmla="*/ 42 h 162"/>
                <a:gd name="T40" fmla="*/ 9 w 595"/>
                <a:gd name="T41" fmla="*/ 21 h 162"/>
                <a:gd name="T42" fmla="*/ 13 w 595"/>
                <a:gd name="T43" fmla="*/ 0 h 162"/>
                <a:gd name="T44" fmla="*/ 11 w 595"/>
                <a:gd name="T45" fmla="*/ 0 h 162"/>
                <a:gd name="T46" fmla="*/ 9 w 595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95"/>
                <a:gd name="T73" fmla="*/ 0 h 162"/>
                <a:gd name="T74" fmla="*/ 595 w 595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95" h="162">
                  <a:moveTo>
                    <a:pt x="595" y="84"/>
                  </a:moveTo>
                  <a:lnTo>
                    <a:pt x="595" y="65"/>
                  </a:lnTo>
                  <a:lnTo>
                    <a:pt x="593" y="44"/>
                  </a:lnTo>
                  <a:lnTo>
                    <a:pt x="587" y="44"/>
                  </a:lnTo>
                  <a:lnTo>
                    <a:pt x="589" y="65"/>
                  </a:lnTo>
                  <a:lnTo>
                    <a:pt x="591" y="84"/>
                  </a:lnTo>
                  <a:lnTo>
                    <a:pt x="589" y="105"/>
                  </a:lnTo>
                  <a:lnTo>
                    <a:pt x="587" y="124"/>
                  </a:lnTo>
                  <a:lnTo>
                    <a:pt x="585" y="143"/>
                  </a:lnTo>
                  <a:lnTo>
                    <a:pt x="581" y="162"/>
                  </a:lnTo>
                  <a:lnTo>
                    <a:pt x="585" y="162"/>
                  </a:lnTo>
                  <a:lnTo>
                    <a:pt x="589" y="143"/>
                  </a:lnTo>
                  <a:lnTo>
                    <a:pt x="593" y="124"/>
                  </a:lnTo>
                  <a:lnTo>
                    <a:pt x="595" y="105"/>
                  </a:lnTo>
                  <a:lnTo>
                    <a:pt x="595" y="84"/>
                  </a:lnTo>
                  <a:close/>
                  <a:moveTo>
                    <a:pt x="9" y="0"/>
                  </a:moveTo>
                  <a:lnTo>
                    <a:pt x="5" y="17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5" y="42"/>
                  </a:lnTo>
                  <a:lnTo>
                    <a:pt x="9" y="2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2" name="Freeform 1024"/>
            <p:cNvSpPr>
              <a:spLocks noEditPoints="1"/>
            </p:cNvSpPr>
            <p:nvPr/>
          </p:nvSpPr>
          <p:spPr bwMode="auto">
            <a:xfrm>
              <a:off x="4115" y="2389"/>
              <a:ext cx="591" cy="162"/>
            </a:xfrm>
            <a:custGeom>
              <a:avLst/>
              <a:gdLst>
                <a:gd name="T0" fmla="*/ 591 w 591"/>
                <a:gd name="T1" fmla="*/ 84 h 162"/>
                <a:gd name="T2" fmla="*/ 591 w 591"/>
                <a:gd name="T3" fmla="*/ 65 h 162"/>
                <a:gd name="T4" fmla="*/ 589 w 591"/>
                <a:gd name="T5" fmla="*/ 44 h 162"/>
                <a:gd name="T6" fmla="*/ 583 w 591"/>
                <a:gd name="T7" fmla="*/ 44 h 162"/>
                <a:gd name="T8" fmla="*/ 585 w 591"/>
                <a:gd name="T9" fmla="*/ 65 h 162"/>
                <a:gd name="T10" fmla="*/ 587 w 591"/>
                <a:gd name="T11" fmla="*/ 84 h 162"/>
                <a:gd name="T12" fmla="*/ 585 w 591"/>
                <a:gd name="T13" fmla="*/ 105 h 162"/>
                <a:gd name="T14" fmla="*/ 583 w 591"/>
                <a:gd name="T15" fmla="*/ 124 h 162"/>
                <a:gd name="T16" fmla="*/ 581 w 591"/>
                <a:gd name="T17" fmla="*/ 143 h 162"/>
                <a:gd name="T18" fmla="*/ 577 w 591"/>
                <a:gd name="T19" fmla="*/ 162 h 162"/>
                <a:gd name="T20" fmla="*/ 581 w 591"/>
                <a:gd name="T21" fmla="*/ 162 h 162"/>
                <a:gd name="T22" fmla="*/ 585 w 591"/>
                <a:gd name="T23" fmla="*/ 143 h 162"/>
                <a:gd name="T24" fmla="*/ 589 w 591"/>
                <a:gd name="T25" fmla="*/ 124 h 162"/>
                <a:gd name="T26" fmla="*/ 591 w 591"/>
                <a:gd name="T27" fmla="*/ 105 h 162"/>
                <a:gd name="T28" fmla="*/ 591 w 591"/>
                <a:gd name="T29" fmla="*/ 84 h 162"/>
                <a:gd name="T30" fmla="*/ 9 w 591"/>
                <a:gd name="T31" fmla="*/ 0 h 162"/>
                <a:gd name="T32" fmla="*/ 5 w 591"/>
                <a:gd name="T33" fmla="*/ 19 h 162"/>
                <a:gd name="T34" fmla="*/ 0 w 591"/>
                <a:gd name="T35" fmla="*/ 38 h 162"/>
                <a:gd name="T36" fmla="*/ 3 w 591"/>
                <a:gd name="T37" fmla="*/ 42 h 162"/>
                <a:gd name="T38" fmla="*/ 5 w 591"/>
                <a:gd name="T39" fmla="*/ 46 h 162"/>
                <a:gd name="T40" fmla="*/ 9 w 591"/>
                <a:gd name="T41" fmla="*/ 23 h 162"/>
                <a:gd name="T42" fmla="*/ 15 w 591"/>
                <a:gd name="T43" fmla="*/ 0 h 162"/>
                <a:gd name="T44" fmla="*/ 11 w 591"/>
                <a:gd name="T45" fmla="*/ 0 h 162"/>
                <a:gd name="T46" fmla="*/ 9 w 591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91"/>
                <a:gd name="T73" fmla="*/ 0 h 162"/>
                <a:gd name="T74" fmla="*/ 591 w 591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91" h="162">
                  <a:moveTo>
                    <a:pt x="591" y="84"/>
                  </a:moveTo>
                  <a:lnTo>
                    <a:pt x="591" y="65"/>
                  </a:lnTo>
                  <a:lnTo>
                    <a:pt x="589" y="44"/>
                  </a:lnTo>
                  <a:lnTo>
                    <a:pt x="583" y="44"/>
                  </a:lnTo>
                  <a:lnTo>
                    <a:pt x="585" y="65"/>
                  </a:lnTo>
                  <a:lnTo>
                    <a:pt x="587" y="84"/>
                  </a:lnTo>
                  <a:lnTo>
                    <a:pt x="585" y="105"/>
                  </a:lnTo>
                  <a:lnTo>
                    <a:pt x="583" y="124"/>
                  </a:lnTo>
                  <a:lnTo>
                    <a:pt x="581" y="143"/>
                  </a:lnTo>
                  <a:lnTo>
                    <a:pt x="577" y="162"/>
                  </a:lnTo>
                  <a:lnTo>
                    <a:pt x="581" y="162"/>
                  </a:lnTo>
                  <a:lnTo>
                    <a:pt x="585" y="143"/>
                  </a:lnTo>
                  <a:lnTo>
                    <a:pt x="589" y="124"/>
                  </a:lnTo>
                  <a:lnTo>
                    <a:pt x="591" y="105"/>
                  </a:lnTo>
                  <a:lnTo>
                    <a:pt x="591" y="84"/>
                  </a:lnTo>
                  <a:close/>
                  <a:moveTo>
                    <a:pt x="9" y="0"/>
                  </a:moveTo>
                  <a:lnTo>
                    <a:pt x="5" y="19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5" y="46"/>
                  </a:lnTo>
                  <a:lnTo>
                    <a:pt x="9" y="2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3" name="Freeform 1025"/>
            <p:cNvSpPr>
              <a:spLocks noEditPoints="1"/>
            </p:cNvSpPr>
            <p:nvPr/>
          </p:nvSpPr>
          <p:spPr bwMode="auto">
            <a:xfrm>
              <a:off x="4118" y="2389"/>
              <a:ext cx="586" cy="162"/>
            </a:xfrm>
            <a:custGeom>
              <a:avLst/>
              <a:gdLst>
                <a:gd name="T0" fmla="*/ 586 w 586"/>
                <a:gd name="T1" fmla="*/ 84 h 162"/>
                <a:gd name="T2" fmla="*/ 584 w 586"/>
                <a:gd name="T3" fmla="*/ 65 h 162"/>
                <a:gd name="T4" fmla="*/ 582 w 586"/>
                <a:gd name="T5" fmla="*/ 44 h 162"/>
                <a:gd name="T6" fmla="*/ 578 w 586"/>
                <a:gd name="T7" fmla="*/ 46 h 162"/>
                <a:gd name="T8" fmla="*/ 580 w 586"/>
                <a:gd name="T9" fmla="*/ 65 h 162"/>
                <a:gd name="T10" fmla="*/ 580 w 586"/>
                <a:gd name="T11" fmla="*/ 84 h 162"/>
                <a:gd name="T12" fmla="*/ 580 w 586"/>
                <a:gd name="T13" fmla="*/ 105 h 162"/>
                <a:gd name="T14" fmla="*/ 578 w 586"/>
                <a:gd name="T15" fmla="*/ 124 h 162"/>
                <a:gd name="T16" fmla="*/ 576 w 586"/>
                <a:gd name="T17" fmla="*/ 143 h 162"/>
                <a:gd name="T18" fmla="*/ 569 w 586"/>
                <a:gd name="T19" fmla="*/ 162 h 162"/>
                <a:gd name="T20" fmla="*/ 576 w 586"/>
                <a:gd name="T21" fmla="*/ 162 h 162"/>
                <a:gd name="T22" fmla="*/ 580 w 586"/>
                <a:gd name="T23" fmla="*/ 143 h 162"/>
                <a:gd name="T24" fmla="*/ 582 w 586"/>
                <a:gd name="T25" fmla="*/ 124 h 162"/>
                <a:gd name="T26" fmla="*/ 584 w 586"/>
                <a:gd name="T27" fmla="*/ 105 h 162"/>
                <a:gd name="T28" fmla="*/ 586 w 586"/>
                <a:gd name="T29" fmla="*/ 84 h 162"/>
                <a:gd name="T30" fmla="*/ 8 w 586"/>
                <a:gd name="T31" fmla="*/ 0 h 162"/>
                <a:gd name="T32" fmla="*/ 4 w 586"/>
                <a:gd name="T33" fmla="*/ 21 h 162"/>
                <a:gd name="T34" fmla="*/ 0 w 586"/>
                <a:gd name="T35" fmla="*/ 42 h 162"/>
                <a:gd name="T36" fmla="*/ 2 w 586"/>
                <a:gd name="T37" fmla="*/ 46 h 162"/>
                <a:gd name="T38" fmla="*/ 4 w 586"/>
                <a:gd name="T39" fmla="*/ 50 h 162"/>
                <a:gd name="T40" fmla="*/ 8 w 586"/>
                <a:gd name="T41" fmla="*/ 25 h 162"/>
                <a:gd name="T42" fmla="*/ 14 w 586"/>
                <a:gd name="T43" fmla="*/ 0 h 162"/>
                <a:gd name="T44" fmla="*/ 12 w 586"/>
                <a:gd name="T45" fmla="*/ 0 h 162"/>
                <a:gd name="T46" fmla="*/ 8 w 586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6"/>
                <a:gd name="T73" fmla="*/ 0 h 162"/>
                <a:gd name="T74" fmla="*/ 586 w 586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6" h="162">
                  <a:moveTo>
                    <a:pt x="586" y="84"/>
                  </a:moveTo>
                  <a:lnTo>
                    <a:pt x="584" y="65"/>
                  </a:lnTo>
                  <a:lnTo>
                    <a:pt x="582" y="44"/>
                  </a:lnTo>
                  <a:lnTo>
                    <a:pt x="578" y="46"/>
                  </a:lnTo>
                  <a:lnTo>
                    <a:pt x="580" y="65"/>
                  </a:lnTo>
                  <a:lnTo>
                    <a:pt x="580" y="84"/>
                  </a:lnTo>
                  <a:lnTo>
                    <a:pt x="580" y="105"/>
                  </a:lnTo>
                  <a:lnTo>
                    <a:pt x="578" y="124"/>
                  </a:lnTo>
                  <a:lnTo>
                    <a:pt x="576" y="143"/>
                  </a:lnTo>
                  <a:lnTo>
                    <a:pt x="569" y="162"/>
                  </a:lnTo>
                  <a:lnTo>
                    <a:pt x="576" y="162"/>
                  </a:lnTo>
                  <a:lnTo>
                    <a:pt x="580" y="143"/>
                  </a:lnTo>
                  <a:lnTo>
                    <a:pt x="582" y="124"/>
                  </a:lnTo>
                  <a:lnTo>
                    <a:pt x="584" y="105"/>
                  </a:lnTo>
                  <a:lnTo>
                    <a:pt x="586" y="84"/>
                  </a:lnTo>
                  <a:close/>
                  <a:moveTo>
                    <a:pt x="8" y="0"/>
                  </a:moveTo>
                  <a:lnTo>
                    <a:pt x="4" y="21"/>
                  </a:lnTo>
                  <a:lnTo>
                    <a:pt x="0" y="42"/>
                  </a:lnTo>
                  <a:lnTo>
                    <a:pt x="2" y="46"/>
                  </a:lnTo>
                  <a:lnTo>
                    <a:pt x="4" y="50"/>
                  </a:lnTo>
                  <a:lnTo>
                    <a:pt x="8" y="25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4" name="Freeform 1026"/>
            <p:cNvSpPr>
              <a:spLocks noEditPoints="1"/>
            </p:cNvSpPr>
            <p:nvPr/>
          </p:nvSpPr>
          <p:spPr bwMode="auto">
            <a:xfrm>
              <a:off x="4120" y="2389"/>
              <a:ext cx="582" cy="162"/>
            </a:xfrm>
            <a:custGeom>
              <a:avLst/>
              <a:gdLst>
                <a:gd name="T0" fmla="*/ 582 w 582"/>
                <a:gd name="T1" fmla="*/ 84 h 162"/>
                <a:gd name="T2" fmla="*/ 580 w 582"/>
                <a:gd name="T3" fmla="*/ 65 h 162"/>
                <a:gd name="T4" fmla="*/ 578 w 582"/>
                <a:gd name="T5" fmla="*/ 44 h 162"/>
                <a:gd name="T6" fmla="*/ 574 w 582"/>
                <a:gd name="T7" fmla="*/ 46 h 162"/>
                <a:gd name="T8" fmla="*/ 576 w 582"/>
                <a:gd name="T9" fmla="*/ 65 h 162"/>
                <a:gd name="T10" fmla="*/ 576 w 582"/>
                <a:gd name="T11" fmla="*/ 84 h 162"/>
                <a:gd name="T12" fmla="*/ 576 w 582"/>
                <a:gd name="T13" fmla="*/ 105 h 162"/>
                <a:gd name="T14" fmla="*/ 574 w 582"/>
                <a:gd name="T15" fmla="*/ 124 h 162"/>
                <a:gd name="T16" fmla="*/ 569 w 582"/>
                <a:gd name="T17" fmla="*/ 143 h 162"/>
                <a:gd name="T18" fmla="*/ 565 w 582"/>
                <a:gd name="T19" fmla="*/ 162 h 162"/>
                <a:gd name="T20" fmla="*/ 572 w 582"/>
                <a:gd name="T21" fmla="*/ 162 h 162"/>
                <a:gd name="T22" fmla="*/ 576 w 582"/>
                <a:gd name="T23" fmla="*/ 143 h 162"/>
                <a:gd name="T24" fmla="*/ 578 w 582"/>
                <a:gd name="T25" fmla="*/ 124 h 162"/>
                <a:gd name="T26" fmla="*/ 580 w 582"/>
                <a:gd name="T27" fmla="*/ 105 h 162"/>
                <a:gd name="T28" fmla="*/ 582 w 582"/>
                <a:gd name="T29" fmla="*/ 84 h 162"/>
                <a:gd name="T30" fmla="*/ 10 w 582"/>
                <a:gd name="T31" fmla="*/ 0 h 162"/>
                <a:gd name="T32" fmla="*/ 4 w 582"/>
                <a:gd name="T33" fmla="*/ 23 h 162"/>
                <a:gd name="T34" fmla="*/ 0 w 582"/>
                <a:gd name="T35" fmla="*/ 46 h 162"/>
                <a:gd name="T36" fmla="*/ 2 w 582"/>
                <a:gd name="T37" fmla="*/ 50 h 162"/>
                <a:gd name="T38" fmla="*/ 4 w 582"/>
                <a:gd name="T39" fmla="*/ 55 h 162"/>
                <a:gd name="T40" fmla="*/ 8 w 582"/>
                <a:gd name="T41" fmla="*/ 27 h 162"/>
                <a:gd name="T42" fmla="*/ 14 w 582"/>
                <a:gd name="T43" fmla="*/ 0 h 162"/>
                <a:gd name="T44" fmla="*/ 12 w 582"/>
                <a:gd name="T45" fmla="*/ 0 h 162"/>
                <a:gd name="T46" fmla="*/ 10 w 582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2"/>
                <a:gd name="T73" fmla="*/ 0 h 162"/>
                <a:gd name="T74" fmla="*/ 582 w 582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2" h="162">
                  <a:moveTo>
                    <a:pt x="582" y="84"/>
                  </a:moveTo>
                  <a:lnTo>
                    <a:pt x="580" y="65"/>
                  </a:lnTo>
                  <a:lnTo>
                    <a:pt x="578" y="44"/>
                  </a:lnTo>
                  <a:lnTo>
                    <a:pt x="574" y="46"/>
                  </a:lnTo>
                  <a:lnTo>
                    <a:pt x="576" y="65"/>
                  </a:lnTo>
                  <a:lnTo>
                    <a:pt x="576" y="84"/>
                  </a:lnTo>
                  <a:lnTo>
                    <a:pt x="576" y="105"/>
                  </a:lnTo>
                  <a:lnTo>
                    <a:pt x="574" y="124"/>
                  </a:lnTo>
                  <a:lnTo>
                    <a:pt x="569" y="143"/>
                  </a:lnTo>
                  <a:lnTo>
                    <a:pt x="565" y="162"/>
                  </a:lnTo>
                  <a:lnTo>
                    <a:pt x="572" y="162"/>
                  </a:lnTo>
                  <a:lnTo>
                    <a:pt x="576" y="143"/>
                  </a:lnTo>
                  <a:lnTo>
                    <a:pt x="578" y="124"/>
                  </a:lnTo>
                  <a:lnTo>
                    <a:pt x="580" y="105"/>
                  </a:lnTo>
                  <a:lnTo>
                    <a:pt x="582" y="84"/>
                  </a:lnTo>
                  <a:close/>
                  <a:moveTo>
                    <a:pt x="10" y="0"/>
                  </a:moveTo>
                  <a:lnTo>
                    <a:pt x="4" y="23"/>
                  </a:lnTo>
                  <a:lnTo>
                    <a:pt x="0" y="46"/>
                  </a:lnTo>
                  <a:lnTo>
                    <a:pt x="2" y="50"/>
                  </a:lnTo>
                  <a:lnTo>
                    <a:pt x="4" y="55"/>
                  </a:lnTo>
                  <a:lnTo>
                    <a:pt x="8" y="27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5" name="Freeform 1027"/>
            <p:cNvSpPr>
              <a:spLocks noEditPoints="1"/>
            </p:cNvSpPr>
            <p:nvPr/>
          </p:nvSpPr>
          <p:spPr bwMode="auto">
            <a:xfrm>
              <a:off x="4122" y="2389"/>
              <a:ext cx="576" cy="162"/>
            </a:xfrm>
            <a:custGeom>
              <a:avLst/>
              <a:gdLst>
                <a:gd name="T0" fmla="*/ 576 w 576"/>
                <a:gd name="T1" fmla="*/ 84 h 162"/>
                <a:gd name="T2" fmla="*/ 576 w 576"/>
                <a:gd name="T3" fmla="*/ 65 h 162"/>
                <a:gd name="T4" fmla="*/ 574 w 576"/>
                <a:gd name="T5" fmla="*/ 46 h 162"/>
                <a:gd name="T6" fmla="*/ 570 w 576"/>
                <a:gd name="T7" fmla="*/ 46 h 162"/>
                <a:gd name="T8" fmla="*/ 572 w 576"/>
                <a:gd name="T9" fmla="*/ 65 h 162"/>
                <a:gd name="T10" fmla="*/ 572 w 576"/>
                <a:gd name="T11" fmla="*/ 84 h 162"/>
                <a:gd name="T12" fmla="*/ 572 w 576"/>
                <a:gd name="T13" fmla="*/ 105 h 162"/>
                <a:gd name="T14" fmla="*/ 570 w 576"/>
                <a:gd name="T15" fmla="*/ 124 h 162"/>
                <a:gd name="T16" fmla="*/ 565 w 576"/>
                <a:gd name="T17" fmla="*/ 143 h 162"/>
                <a:gd name="T18" fmla="*/ 561 w 576"/>
                <a:gd name="T19" fmla="*/ 162 h 162"/>
                <a:gd name="T20" fmla="*/ 565 w 576"/>
                <a:gd name="T21" fmla="*/ 162 h 162"/>
                <a:gd name="T22" fmla="*/ 572 w 576"/>
                <a:gd name="T23" fmla="*/ 143 h 162"/>
                <a:gd name="T24" fmla="*/ 574 w 576"/>
                <a:gd name="T25" fmla="*/ 124 h 162"/>
                <a:gd name="T26" fmla="*/ 576 w 576"/>
                <a:gd name="T27" fmla="*/ 105 h 162"/>
                <a:gd name="T28" fmla="*/ 576 w 576"/>
                <a:gd name="T29" fmla="*/ 84 h 162"/>
                <a:gd name="T30" fmla="*/ 10 w 576"/>
                <a:gd name="T31" fmla="*/ 0 h 162"/>
                <a:gd name="T32" fmla="*/ 4 w 576"/>
                <a:gd name="T33" fmla="*/ 25 h 162"/>
                <a:gd name="T34" fmla="*/ 0 w 576"/>
                <a:gd name="T35" fmla="*/ 50 h 162"/>
                <a:gd name="T36" fmla="*/ 2 w 576"/>
                <a:gd name="T37" fmla="*/ 55 h 162"/>
                <a:gd name="T38" fmla="*/ 4 w 576"/>
                <a:gd name="T39" fmla="*/ 59 h 162"/>
                <a:gd name="T40" fmla="*/ 8 w 576"/>
                <a:gd name="T41" fmla="*/ 29 h 162"/>
                <a:gd name="T42" fmla="*/ 14 w 576"/>
                <a:gd name="T43" fmla="*/ 0 h 162"/>
                <a:gd name="T44" fmla="*/ 12 w 576"/>
                <a:gd name="T45" fmla="*/ 0 h 162"/>
                <a:gd name="T46" fmla="*/ 10 w 576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76"/>
                <a:gd name="T73" fmla="*/ 0 h 162"/>
                <a:gd name="T74" fmla="*/ 576 w 576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76" h="162">
                  <a:moveTo>
                    <a:pt x="576" y="84"/>
                  </a:moveTo>
                  <a:lnTo>
                    <a:pt x="576" y="65"/>
                  </a:lnTo>
                  <a:lnTo>
                    <a:pt x="574" y="46"/>
                  </a:lnTo>
                  <a:lnTo>
                    <a:pt x="570" y="46"/>
                  </a:lnTo>
                  <a:lnTo>
                    <a:pt x="572" y="65"/>
                  </a:lnTo>
                  <a:lnTo>
                    <a:pt x="572" y="84"/>
                  </a:lnTo>
                  <a:lnTo>
                    <a:pt x="572" y="105"/>
                  </a:lnTo>
                  <a:lnTo>
                    <a:pt x="570" y="124"/>
                  </a:lnTo>
                  <a:lnTo>
                    <a:pt x="565" y="143"/>
                  </a:lnTo>
                  <a:lnTo>
                    <a:pt x="561" y="162"/>
                  </a:lnTo>
                  <a:lnTo>
                    <a:pt x="565" y="162"/>
                  </a:lnTo>
                  <a:lnTo>
                    <a:pt x="572" y="143"/>
                  </a:lnTo>
                  <a:lnTo>
                    <a:pt x="574" y="124"/>
                  </a:lnTo>
                  <a:lnTo>
                    <a:pt x="576" y="105"/>
                  </a:lnTo>
                  <a:lnTo>
                    <a:pt x="576" y="84"/>
                  </a:lnTo>
                  <a:close/>
                  <a:moveTo>
                    <a:pt x="10" y="0"/>
                  </a:moveTo>
                  <a:lnTo>
                    <a:pt x="4" y="25"/>
                  </a:lnTo>
                  <a:lnTo>
                    <a:pt x="0" y="50"/>
                  </a:lnTo>
                  <a:lnTo>
                    <a:pt x="2" y="55"/>
                  </a:lnTo>
                  <a:lnTo>
                    <a:pt x="4" y="59"/>
                  </a:lnTo>
                  <a:lnTo>
                    <a:pt x="8" y="29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6" name="Freeform 1028"/>
            <p:cNvSpPr>
              <a:spLocks noEditPoints="1"/>
            </p:cNvSpPr>
            <p:nvPr/>
          </p:nvSpPr>
          <p:spPr bwMode="auto">
            <a:xfrm>
              <a:off x="4124" y="2389"/>
              <a:ext cx="572" cy="162"/>
            </a:xfrm>
            <a:custGeom>
              <a:avLst/>
              <a:gdLst>
                <a:gd name="T0" fmla="*/ 572 w 572"/>
                <a:gd name="T1" fmla="*/ 84 h 162"/>
                <a:gd name="T2" fmla="*/ 572 w 572"/>
                <a:gd name="T3" fmla="*/ 65 h 162"/>
                <a:gd name="T4" fmla="*/ 570 w 572"/>
                <a:gd name="T5" fmla="*/ 46 h 162"/>
                <a:gd name="T6" fmla="*/ 565 w 572"/>
                <a:gd name="T7" fmla="*/ 46 h 162"/>
                <a:gd name="T8" fmla="*/ 568 w 572"/>
                <a:gd name="T9" fmla="*/ 65 h 162"/>
                <a:gd name="T10" fmla="*/ 568 w 572"/>
                <a:gd name="T11" fmla="*/ 84 h 162"/>
                <a:gd name="T12" fmla="*/ 568 w 572"/>
                <a:gd name="T13" fmla="*/ 105 h 162"/>
                <a:gd name="T14" fmla="*/ 565 w 572"/>
                <a:gd name="T15" fmla="*/ 124 h 162"/>
                <a:gd name="T16" fmla="*/ 561 w 572"/>
                <a:gd name="T17" fmla="*/ 143 h 162"/>
                <a:gd name="T18" fmla="*/ 557 w 572"/>
                <a:gd name="T19" fmla="*/ 162 h 162"/>
                <a:gd name="T20" fmla="*/ 561 w 572"/>
                <a:gd name="T21" fmla="*/ 162 h 162"/>
                <a:gd name="T22" fmla="*/ 565 w 572"/>
                <a:gd name="T23" fmla="*/ 143 h 162"/>
                <a:gd name="T24" fmla="*/ 570 w 572"/>
                <a:gd name="T25" fmla="*/ 124 h 162"/>
                <a:gd name="T26" fmla="*/ 572 w 572"/>
                <a:gd name="T27" fmla="*/ 105 h 162"/>
                <a:gd name="T28" fmla="*/ 572 w 572"/>
                <a:gd name="T29" fmla="*/ 84 h 162"/>
                <a:gd name="T30" fmla="*/ 10 w 572"/>
                <a:gd name="T31" fmla="*/ 0 h 162"/>
                <a:gd name="T32" fmla="*/ 4 w 572"/>
                <a:gd name="T33" fmla="*/ 27 h 162"/>
                <a:gd name="T34" fmla="*/ 0 w 572"/>
                <a:gd name="T35" fmla="*/ 55 h 162"/>
                <a:gd name="T36" fmla="*/ 2 w 572"/>
                <a:gd name="T37" fmla="*/ 59 h 162"/>
                <a:gd name="T38" fmla="*/ 4 w 572"/>
                <a:gd name="T39" fmla="*/ 63 h 162"/>
                <a:gd name="T40" fmla="*/ 8 w 572"/>
                <a:gd name="T41" fmla="*/ 32 h 162"/>
                <a:gd name="T42" fmla="*/ 15 w 572"/>
                <a:gd name="T43" fmla="*/ 0 h 162"/>
                <a:gd name="T44" fmla="*/ 12 w 572"/>
                <a:gd name="T45" fmla="*/ 0 h 162"/>
                <a:gd name="T46" fmla="*/ 10 w 572"/>
                <a:gd name="T47" fmla="*/ 0 h 1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72"/>
                <a:gd name="T73" fmla="*/ 0 h 162"/>
                <a:gd name="T74" fmla="*/ 572 w 572"/>
                <a:gd name="T75" fmla="*/ 162 h 16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72" h="162">
                  <a:moveTo>
                    <a:pt x="572" y="84"/>
                  </a:moveTo>
                  <a:lnTo>
                    <a:pt x="572" y="65"/>
                  </a:lnTo>
                  <a:lnTo>
                    <a:pt x="570" y="46"/>
                  </a:lnTo>
                  <a:lnTo>
                    <a:pt x="565" y="46"/>
                  </a:lnTo>
                  <a:lnTo>
                    <a:pt x="568" y="65"/>
                  </a:lnTo>
                  <a:lnTo>
                    <a:pt x="568" y="84"/>
                  </a:lnTo>
                  <a:lnTo>
                    <a:pt x="568" y="105"/>
                  </a:lnTo>
                  <a:lnTo>
                    <a:pt x="565" y="124"/>
                  </a:lnTo>
                  <a:lnTo>
                    <a:pt x="561" y="143"/>
                  </a:lnTo>
                  <a:lnTo>
                    <a:pt x="557" y="162"/>
                  </a:lnTo>
                  <a:lnTo>
                    <a:pt x="561" y="162"/>
                  </a:lnTo>
                  <a:lnTo>
                    <a:pt x="565" y="143"/>
                  </a:lnTo>
                  <a:lnTo>
                    <a:pt x="570" y="124"/>
                  </a:lnTo>
                  <a:lnTo>
                    <a:pt x="572" y="105"/>
                  </a:lnTo>
                  <a:lnTo>
                    <a:pt x="572" y="84"/>
                  </a:lnTo>
                  <a:close/>
                  <a:moveTo>
                    <a:pt x="10" y="0"/>
                  </a:moveTo>
                  <a:lnTo>
                    <a:pt x="4" y="27"/>
                  </a:lnTo>
                  <a:lnTo>
                    <a:pt x="0" y="55"/>
                  </a:lnTo>
                  <a:lnTo>
                    <a:pt x="2" y="59"/>
                  </a:lnTo>
                  <a:lnTo>
                    <a:pt x="4" y="63"/>
                  </a:lnTo>
                  <a:lnTo>
                    <a:pt x="8" y="3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7" name="Freeform 1029"/>
            <p:cNvSpPr>
              <a:spLocks noEditPoints="1"/>
            </p:cNvSpPr>
            <p:nvPr/>
          </p:nvSpPr>
          <p:spPr bwMode="auto">
            <a:xfrm>
              <a:off x="4126" y="2389"/>
              <a:ext cx="568" cy="162"/>
            </a:xfrm>
            <a:custGeom>
              <a:avLst/>
              <a:gdLst>
                <a:gd name="T0" fmla="*/ 568 w 568"/>
                <a:gd name="T1" fmla="*/ 84 h 162"/>
                <a:gd name="T2" fmla="*/ 568 w 568"/>
                <a:gd name="T3" fmla="*/ 65 h 162"/>
                <a:gd name="T4" fmla="*/ 566 w 568"/>
                <a:gd name="T5" fmla="*/ 46 h 162"/>
                <a:gd name="T6" fmla="*/ 559 w 568"/>
                <a:gd name="T7" fmla="*/ 46 h 162"/>
                <a:gd name="T8" fmla="*/ 561 w 568"/>
                <a:gd name="T9" fmla="*/ 65 h 162"/>
                <a:gd name="T10" fmla="*/ 563 w 568"/>
                <a:gd name="T11" fmla="*/ 84 h 162"/>
                <a:gd name="T12" fmla="*/ 561 w 568"/>
                <a:gd name="T13" fmla="*/ 105 h 162"/>
                <a:gd name="T14" fmla="*/ 559 w 568"/>
                <a:gd name="T15" fmla="*/ 124 h 162"/>
                <a:gd name="T16" fmla="*/ 557 w 568"/>
                <a:gd name="T17" fmla="*/ 143 h 162"/>
                <a:gd name="T18" fmla="*/ 553 w 568"/>
                <a:gd name="T19" fmla="*/ 162 h 162"/>
                <a:gd name="T20" fmla="*/ 557 w 568"/>
                <a:gd name="T21" fmla="*/ 162 h 162"/>
                <a:gd name="T22" fmla="*/ 561 w 568"/>
                <a:gd name="T23" fmla="*/ 143 h 162"/>
                <a:gd name="T24" fmla="*/ 566 w 568"/>
                <a:gd name="T25" fmla="*/ 124 h 162"/>
                <a:gd name="T26" fmla="*/ 568 w 568"/>
                <a:gd name="T27" fmla="*/ 105 h 162"/>
                <a:gd name="T28" fmla="*/ 568 w 568"/>
                <a:gd name="T29" fmla="*/ 84 h 162"/>
                <a:gd name="T30" fmla="*/ 10 w 568"/>
                <a:gd name="T31" fmla="*/ 0 h 162"/>
                <a:gd name="T32" fmla="*/ 4 w 568"/>
                <a:gd name="T33" fmla="*/ 29 h 162"/>
                <a:gd name="T34" fmla="*/ 0 w 568"/>
                <a:gd name="T35" fmla="*/ 59 h 162"/>
                <a:gd name="T36" fmla="*/ 2 w 568"/>
                <a:gd name="T37" fmla="*/ 63 h 162"/>
                <a:gd name="T38" fmla="*/ 4 w 568"/>
                <a:gd name="T39" fmla="*/ 67 h 162"/>
                <a:gd name="T40" fmla="*/ 6 w 568"/>
                <a:gd name="T41" fmla="*/ 50 h 162"/>
                <a:gd name="T42" fmla="*/ 8 w 568"/>
                <a:gd name="T43" fmla="*/ 34 h 162"/>
                <a:gd name="T44" fmla="*/ 10 w 568"/>
                <a:gd name="T45" fmla="*/ 17 h 162"/>
                <a:gd name="T46" fmla="*/ 17 w 568"/>
                <a:gd name="T47" fmla="*/ 0 h 162"/>
                <a:gd name="T48" fmla="*/ 13 w 568"/>
                <a:gd name="T49" fmla="*/ 0 h 162"/>
                <a:gd name="T50" fmla="*/ 10 w 568"/>
                <a:gd name="T51" fmla="*/ 0 h 1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8"/>
                <a:gd name="T79" fmla="*/ 0 h 162"/>
                <a:gd name="T80" fmla="*/ 568 w 568"/>
                <a:gd name="T81" fmla="*/ 162 h 16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8" h="162">
                  <a:moveTo>
                    <a:pt x="568" y="84"/>
                  </a:moveTo>
                  <a:lnTo>
                    <a:pt x="568" y="65"/>
                  </a:lnTo>
                  <a:lnTo>
                    <a:pt x="566" y="46"/>
                  </a:lnTo>
                  <a:lnTo>
                    <a:pt x="559" y="46"/>
                  </a:lnTo>
                  <a:lnTo>
                    <a:pt x="561" y="65"/>
                  </a:lnTo>
                  <a:lnTo>
                    <a:pt x="563" y="84"/>
                  </a:lnTo>
                  <a:lnTo>
                    <a:pt x="561" y="105"/>
                  </a:lnTo>
                  <a:lnTo>
                    <a:pt x="559" y="124"/>
                  </a:lnTo>
                  <a:lnTo>
                    <a:pt x="557" y="143"/>
                  </a:lnTo>
                  <a:lnTo>
                    <a:pt x="553" y="162"/>
                  </a:lnTo>
                  <a:lnTo>
                    <a:pt x="557" y="162"/>
                  </a:lnTo>
                  <a:lnTo>
                    <a:pt x="561" y="143"/>
                  </a:lnTo>
                  <a:lnTo>
                    <a:pt x="566" y="124"/>
                  </a:lnTo>
                  <a:lnTo>
                    <a:pt x="568" y="105"/>
                  </a:lnTo>
                  <a:lnTo>
                    <a:pt x="568" y="84"/>
                  </a:lnTo>
                  <a:close/>
                  <a:moveTo>
                    <a:pt x="10" y="0"/>
                  </a:moveTo>
                  <a:lnTo>
                    <a:pt x="4" y="29"/>
                  </a:lnTo>
                  <a:lnTo>
                    <a:pt x="0" y="59"/>
                  </a:lnTo>
                  <a:lnTo>
                    <a:pt x="2" y="63"/>
                  </a:lnTo>
                  <a:lnTo>
                    <a:pt x="4" y="67"/>
                  </a:lnTo>
                  <a:lnTo>
                    <a:pt x="6" y="50"/>
                  </a:lnTo>
                  <a:lnTo>
                    <a:pt x="8" y="34"/>
                  </a:lnTo>
                  <a:lnTo>
                    <a:pt x="10" y="17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8" name="Freeform 1030"/>
            <p:cNvSpPr>
              <a:spLocks noEditPoints="1"/>
            </p:cNvSpPr>
            <p:nvPr/>
          </p:nvSpPr>
          <p:spPr bwMode="auto">
            <a:xfrm>
              <a:off x="4128" y="2389"/>
              <a:ext cx="564" cy="162"/>
            </a:xfrm>
            <a:custGeom>
              <a:avLst/>
              <a:gdLst>
                <a:gd name="T0" fmla="*/ 564 w 564"/>
                <a:gd name="T1" fmla="*/ 84 h 162"/>
                <a:gd name="T2" fmla="*/ 564 w 564"/>
                <a:gd name="T3" fmla="*/ 65 h 162"/>
                <a:gd name="T4" fmla="*/ 561 w 564"/>
                <a:gd name="T5" fmla="*/ 46 h 162"/>
                <a:gd name="T6" fmla="*/ 555 w 564"/>
                <a:gd name="T7" fmla="*/ 46 h 162"/>
                <a:gd name="T8" fmla="*/ 557 w 564"/>
                <a:gd name="T9" fmla="*/ 65 h 162"/>
                <a:gd name="T10" fmla="*/ 559 w 564"/>
                <a:gd name="T11" fmla="*/ 84 h 162"/>
                <a:gd name="T12" fmla="*/ 557 w 564"/>
                <a:gd name="T13" fmla="*/ 105 h 162"/>
                <a:gd name="T14" fmla="*/ 555 w 564"/>
                <a:gd name="T15" fmla="*/ 124 h 162"/>
                <a:gd name="T16" fmla="*/ 553 w 564"/>
                <a:gd name="T17" fmla="*/ 143 h 162"/>
                <a:gd name="T18" fmla="*/ 547 w 564"/>
                <a:gd name="T19" fmla="*/ 162 h 162"/>
                <a:gd name="T20" fmla="*/ 553 w 564"/>
                <a:gd name="T21" fmla="*/ 162 h 162"/>
                <a:gd name="T22" fmla="*/ 557 w 564"/>
                <a:gd name="T23" fmla="*/ 143 h 162"/>
                <a:gd name="T24" fmla="*/ 561 w 564"/>
                <a:gd name="T25" fmla="*/ 124 h 162"/>
                <a:gd name="T26" fmla="*/ 564 w 564"/>
                <a:gd name="T27" fmla="*/ 105 h 162"/>
                <a:gd name="T28" fmla="*/ 564 w 564"/>
                <a:gd name="T29" fmla="*/ 84 h 162"/>
                <a:gd name="T30" fmla="*/ 11 w 564"/>
                <a:gd name="T31" fmla="*/ 0 h 162"/>
                <a:gd name="T32" fmla="*/ 4 w 564"/>
                <a:gd name="T33" fmla="*/ 32 h 162"/>
                <a:gd name="T34" fmla="*/ 0 w 564"/>
                <a:gd name="T35" fmla="*/ 63 h 162"/>
                <a:gd name="T36" fmla="*/ 2 w 564"/>
                <a:gd name="T37" fmla="*/ 67 h 162"/>
                <a:gd name="T38" fmla="*/ 4 w 564"/>
                <a:gd name="T39" fmla="*/ 71 h 162"/>
                <a:gd name="T40" fmla="*/ 4 w 564"/>
                <a:gd name="T41" fmla="*/ 53 h 162"/>
                <a:gd name="T42" fmla="*/ 8 w 564"/>
                <a:gd name="T43" fmla="*/ 36 h 162"/>
                <a:gd name="T44" fmla="*/ 13 w 564"/>
                <a:gd name="T45" fmla="*/ 19 h 162"/>
                <a:gd name="T46" fmla="*/ 17 w 564"/>
                <a:gd name="T47" fmla="*/ 0 h 162"/>
                <a:gd name="T48" fmla="*/ 15 w 564"/>
                <a:gd name="T49" fmla="*/ 0 h 162"/>
                <a:gd name="T50" fmla="*/ 11 w 564"/>
                <a:gd name="T51" fmla="*/ 0 h 1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4"/>
                <a:gd name="T79" fmla="*/ 0 h 162"/>
                <a:gd name="T80" fmla="*/ 564 w 564"/>
                <a:gd name="T81" fmla="*/ 162 h 16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4" h="162">
                  <a:moveTo>
                    <a:pt x="564" y="84"/>
                  </a:moveTo>
                  <a:lnTo>
                    <a:pt x="564" y="65"/>
                  </a:lnTo>
                  <a:lnTo>
                    <a:pt x="561" y="46"/>
                  </a:lnTo>
                  <a:lnTo>
                    <a:pt x="555" y="46"/>
                  </a:lnTo>
                  <a:lnTo>
                    <a:pt x="557" y="65"/>
                  </a:lnTo>
                  <a:lnTo>
                    <a:pt x="559" y="84"/>
                  </a:lnTo>
                  <a:lnTo>
                    <a:pt x="557" y="105"/>
                  </a:lnTo>
                  <a:lnTo>
                    <a:pt x="555" y="124"/>
                  </a:lnTo>
                  <a:lnTo>
                    <a:pt x="553" y="143"/>
                  </a:lnTo>
                  <a:lnTo>
                    <a:pt x="547" y="162"/>
                  </a:lnTo>
                  <a:lnTo>
                    <a:pt x="553" y="162"/>
                  </a:lnTo>
                  <a:lnTo>
                    <a:pt x="557" y="143"/>
                  </a:lnTo>
                  <a:lnTo>
                    <a:pt x="561" y="124"/>
                  </a:lnTo>
                  <a:lnTo>
                    <a:pt x="564" y="105"/>
                  </a:lnTo>
                  <a:lnTo>
                    <a:pt x="564" y="84"/>
                  </a:lnTo>
                  <a:close/>
                  <a:moveTo>
                    <a:pt x="11" y="0"/>
                  </a:moveTo>
                  <a:lnTo>
                    <a:pt x="4" y="32"/>
                  </a:lnTo>
                  <a:lnTo>
                    <a:pt x="0" y="63"/>
                  </a:lnTo>
                  <a:lnTo>
                    <a:pt x="2" y="67"/>
                  </a:lnTo>
                  <a:lnTo>
                    <a:pt x="4" y="71"/>
                  </a:lnTo>
                  <a:lnTo>
                    <a:pt x="4" y="53"/>
                  </a:lnTo>
                  <a:lnTo>
                    <a:pt x="8" y="36"/>
                  </a:lnTo>
                  <a:lnTo>
                    <a:pt x="13" y="19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5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69" name="Freeform 1031"/>
            <p:cNvSpPr>
              <a:spLocks noEditPoints="1"/>
            </p:cNvSpPr>
            <p:nvPr/>
          </p:nvSpPr>
          <p:spPr bwMode="auto">
            <a:xfrm>
              <a:off x="4130" y="2389"/>
              <a:ext cx="559" cy="162"/>
            </a:xfrm>
            <a:custGeom>
              <a:avLst/>
              <a:gdLst>
                <a:gd name="T0" fmla="*/ 559 w 559"/>
                <a:gd name="T1" fmla="*/ 84 h 162"/>
                <a:gd name="T2" fmla="*/ 557 w 559"/>
                <a:gd name="T3" fmla="*/ 65 h 162"/>
                <a:gd name="T4" fmla="*/ 555 w 559"/>
                <a:gd name="T5" fmla="*/ 46 h 162"/>
                <a:gd name="T6" fmla="*/ 551 w 559"/>
                <a:gd name="T7" fmla="*/ 46 h 162"/>
                <a:gd name="T8" fmla="*/ 553 w 559"/>
                <a:gd name="T9" fmla="*/ 65 h 162"/>
                <a:gd name="T10" fmla="*/ 553 w 559"/>
                <a:gd name="T11" fmla="*/ 84 h 162"/>
                <a:gd name="T12" fmla="*/ 553 w 559"/>
                <a:gd name="T13" fmla="*/ 105 h 162"/>
                <a:gd name="T14" fmla="*/ 551 w 559"/>
                <a:gd name="T15" fmla="*/ 124 h 162"/>
                <a:gd name="T16" fmla="*/ 547 w 559"/>
                <a:gd name="T17" fmla="*/ 143 h 162"/>
                <a:gd name="T18" fmla="*/ 543 w 559"/>
                <a:gd name="T19" fmla="*/ 162 h 162"/>
                <a:gd name="T20" fmla="*/ 549 w 559"/>
                <a:gd name="T21" fmla="*/ 162 h 162"/>
                <a:gd name="T22" fmla="*/ 553 w 559"/>
                <a:gd name="T23" fmla="*/ 143 h 162"/>
                <a:gd name="T24" fmla="*/ 555 w 559"/>
                <a:gd name="T25" fmla="*/ 124 h 162"/>
                <a:gd name="T26" fmla="*/ 557 w 559"/>
                <a:gd name="T27" fmla="*/ 105 h 162"/>
                <a:gd name="T28" fmla="*/ 559 w 559"/>
                <a:gd name="T29" fmla="*/ 84 h 162"/>
                <a:gd name="T30" fmla="*/ 13 w 559"/>
                <a:gd name="T31" fmla="*/ 0 h 162"/>
                <a:gd name="T32" fmla="*/ 6 w 559"/>
                <a:gd name="T33" fmla="*/ 17 h 162"/>
                <a:gd name="T34" fmla="*/ 4 w 559"/>
                <a:gd name="T35" fmla="*/ 34 h 162"/>
                <a:gd name="T36" fmla="*/ 2 w 559"/>
                <a:gd name="T37" fmla="*/ 50 h 162"/>
                <a:gd name="T38" fmla="*/ 0 w 559"/>
                <a:gd name="T39" fmla="*/ 67 h 162"/>
                <a:gd name="T40" fmla="*/ 2 w 559"/>
                <a:gd name="T41" fmla="*/ 71 h 162"/>
                <a:gd name="T42" fmla="*/ 4 w 559"/>
                <a:gd name="T43" fmla="*/ 76 h 162"/>
                <a:gd name="T44" fmla="*/ 6 w 559"/>
                <a:gd name="T45" fmla="*/ 57 h 162"/>
                <a:gd name="T46" fmla="*/ 9 w 559"/>
                <a:gd name="T47" fmla="*/ 38 h 162"/>
                <a:gd name="T48" fmla="*/ 13 w 559"/>
                <a:gd name="T49" fmla="*/ 19 h 162"/>
                <a:gd name="T50" fmla="*/ 17 w 559"/>
                <a:gd name="T51" fmla="*/ 0 h 162"/>
                <a:gd name="T52" fmla="*/ 15 w 559"/>
                <a:gd name="T53" fmla="*/ 0 h 162"/>
                <a:gd name="T54" fmla="*/ 13 w 559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59"/>
                <a:gd name="T85" fmla="*/ 0 h 162"/>
                <a:gd name="T86" fmla="*/ 559 w 559"/>
                <a:gd name="T87" fmla="*/ 162 h 1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59" h="162">
                  <a:moveTo>
                    <a:pt x="559" y="84"/>
                  </a:moveTo>
                  <a:lnTo>
                    <a:pt x="557" y="65"/>
                  </a:lnTo>
                  <a:lnTo>
                    <a:pt x="555" y="46"/>
                  </a:lnTo>
                  <a:lnTo>
                    <a:pt x="551" y="46"/>
                  </a:lnTo>
                  <a:lnTo>
                    <a:pt x="553" y="65"/>
                  </a:lnTo>
                  <a:lnTo>
                    <a:pt x="553" y="84"/>
                  </a:lnTo>
                  <a:lnTo>
                    <a:pt x="553" y="105"/>
                  </a:lnTo>
                  <a:lnTo>
                    <a:pt x="551" y="124"/>
                  </a:lnTo>
                  <a:lnTo>
                    <a:pt x="547" y="143"/>
                  </a:lnTo>
                  <a:lnTo>
                    <a:pt x="543" y="162"/>
                  </a:lnTo>
                  <a:lnTo>
                    <a:pt x="549" y="162"/>
                  </a:lnTo>
                  <a:lnTo>
                    <a:pt x="553" y="143"/>
                  </a:lnTo>
                  <a:lnTo>
                    <a:pt x="555" y="124"/>
                  </a:lnTo>
                  <a:lnTo>
                    <a:pt x="557" y="105"/>
                  </a:lnTo>
                  <a:lnTo>
                    <a:pt x="559" y="84"/>
                  </a:lnTo>
                  <a:close/>
                  <a:moveTo>
                    <a:pt x="13" y="0"/>
                  </a:moveTo>
                  <a:lnTo>
                    <a:pt x="6" y="17"/>
                  </a:lnTo>
                  <a:lnTo>
                    <a:pt x="4" y="34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6"/>
                  </a:lnTo>
                  <a:lnTo>
                    <a:pt x="6" y="57"/>
                  </a:lnTo>
                  <a:lnTo>
                    <a:pt x="9" y="38"/>
                  </a:lnTo>
                  <a:lnTo>
                    <a:pt x="13" y="19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0" name="Freeform 1032"/>
            <p:cNvSpPr>
              <a:spLocks noEditPoints="1"/>
            </p:cNvSpPr>
            <p:nvPr/>
          </p:nvSpPr>
          <p:spPr bwMode="auto">
            <a:xfrm>
              <a:off x="4132" y="2389"/>
              <a:ext cx="555" cy="162"/>
            </a:xfrm>
            <a:custGeom>
              <a:avLst/>
              <a:gdLst>
                <a:gd name="T0" fmla="*/ 555 w 555"/>
                <a:gd name="T1" fmla="*/ 84 h 162"/>
                <a:gd name="T2" fmla="*/ 553 w 555"/>
                <a:gd name="T3" fmla="*/ 65 h 162"/>
                <a:gd name="T4" fmla="*/ 551 w 555"/>
                <a:gd name="T5" fmla="*/ 46 h 162"/>
                <a:gd name="T6" fmla="*/ 547 w 555"/>
                <a:gd name="T7" fmla="*/ 48 h 162"/>
                <a:gd name="T8" fmla="*/ 549 w 555"/>
                <a:gd name="T9" fmla="*/ 65 h 162"/>
                <a:gd name="T10" fmla="*/ 549 w 555"/>
                <a:gd name="T11" fmla="*/ 84 h 162"/>
                <a:gd name="T12" fmla="*/ 549 w 555"/>
                <a:gd name="T13" fmla="*/ 105 h 162"/>
                <a:gd name="T14" fmla="*/ 547 w 555"/>
                <a:gd name="T15" fmla="*/ 124 h 162"/>
                <a:gd name="T16" fmla="*/ 543 w 555"/>
                <a:gd name="T17" fmla="*/ 143 h 162"/>
                <a:gd name="T18" fmla="*/ 539 w 555"/>
                <a:gd name="T19" fmla="*/ 162 h 162"/>
                <a:gd name="T20" fmla="*/ 543 w 555"/>
                <a:gd name="T21" fmla="*/ 162 h 162"/>
                <a:gd name="T22" fmla="*/ 549 w 555"/>
                <a:gd name="T23" fmla="*/ 143 h 162"/>
                <a:gd name="T24" fmla="*/ 551 w 555"/>
                <a:gd name="T25" fmla="*/ 124 h 162"/>
                <a:gd name="T26" fmla="*/ 553 w 555"/>
                <a:gd name="T27" fmla="*/ 105 h 162"/>
                <a:gd name="T28" fmla="*/ 555 w 555"/>
                <a:gd name="T29" fmla="*/ 84 h 162"/>
                <a:gd name="T30" fmla="*/ 13 w 555"/>
                <a:gd name="T31" fmla="*/ 0 h 162"/>
                <a:gd name="T32" fmla="*/ 9 w 555"/>
                <a:gd name="T33" fmla="*/ 19 h 162"/>
                <a:gd name="T34" fmla="*/ 4 w 555"/>
                <a:gd name="T35" fmla="*/ 36 h 162"/>
                <a:gd name="T36" fmla="*/ 0 w 555"/>
                <a:gd name="T37" fmla="*/ 53 h 162"/>
                <a:gd name="T38" fmla="*/ 0 w 555"/>
                <a:gd name="T39" fmla="*/ 71 h 162"/>
                <a:gd name="T40" fmla="*/ 2 w 555"/>
                <a:gd name="T41" fmla="*/ 76 h 162"/>
                <a:gd name="T42" fmla="*/ 4 w 555"/>
                <a:gd name="T43" fmla="*/ 80 h 162"/>
                <a:gd name="T44" fmla="*/ 7 w 555"/>
                <a:gd name="T45" fmla="*/ 61 h 162"/>
                <a:gd name="T46" fmla="*/ 9 w 555"/>
                <a:gd name="T47" fmla="*/ 40 h 162"/>
                <a:gd name="T48" fmla="*/ 13 w 555"/>
                <a:gd name="T49" fmla="*/ 21 h 162"/>
                <a:gd name="T50" fmla="*/ 17 w 555"/>
                <a:gd name="T51" fmla="*/ 2 h 162"/>
                <a:gd name="T52" fmla="*/ 15 w 555"/>
                <a:gd name="T53" fmla="*/ 0 h 162"/>
                <a:gd name="T54" fmla="*/ 13 w 555"/>
                <a:gd name="T55" fmla="*/ 0 h 1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55"/>
                <a:gd name="T85" fmla="*/ 0 h 162"/>
                <a:gd name="T86" fmla="*/ 555 w 555"/>
                <a:gd name="T87" fmla="*/ 162 h 1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55" h="162">
                  <a:moveTo>
                    <a:pt x="555" y="84"/>
                  </a:moveTo>
                  <a:lnTo>
                    <a:pt x="553" y="65"/>
                  </a:lnTo>
                  <a:lnTo>
                    <a:pt x="551" y="46"/>
                  </a:lnTo>
                  <a:lnTo>
                    <a:pt x="547" y="48"/>
                  </a:lnTo>
                  <a:lnTo>
                    <a:pt x="549" y="65"/>
                  </a:lnTo>
                  <a:lnTo>
                    <a:pt x="549" y="84"/>
                  </a:lnTo>
                  <a:lnTo>
                    <a:pt x="549" y="105"/>
                  </a:lnTo>
                  <a:lnTo>
                    <a:pt x="547" y="124"/>
                  </a:lnTo>
                  <a:lnTo>
                    <a:pt x="543" y="143"/>
                  </a:lnTo>
                  <a:lnTo>
                    <a:pt x="539" y="162"/>
                  </a:lnTo>
                  <a:lnTo>
                    <a:pt x="543" y="162"/>
                  </a:lnTo>
                  <a:lnTo>
                    <a:pt x="549" y="143"/>
                  </a:lnTo>
                  <a:lnTo>
                    <a:pt x="551" y="124"/>
                  </a:lnTo>
                  <a:lnTo>
                    <a:pt x="553" y="105"/>
                  </a:lnTo>
                  <a:lnTo>
                    <a:pt x="555" y="84"/>
                  </a:lnTo>
                  <a:close/>
                  <a:moveTo>
                    <a:pt x="13" y="0"/>
                  </a:moveTo>
                  <a:lnTo>
                    <a:pt x="9" y="19"/>
                  </a:lnTo>
                  <a:lnTo>
                    <a:pt x="4" y="36"/>
                  </a:lnTo>
                  <a:lnTo>
                    <a:pt x="0" y="53"/>
                  </a:lnTo>
                  <a:lnTo>
                    <a:pt x="0" y="71"/>
                  </a:lnTo>
                  <a:lnTo>
                    <a:pt x="2" y="76"/>
                  </a:lnTo>
                  <a:lnTo>
                    <a:pt x="4" y="80"/>
                  </a:lnTo>
                  <a:lnTo>
                    <a:pt x="7" y="61"/>
                  </a:lnTo>
                  <a:lnTo>
                    <a:pt x="9" y="40"/>
                  </a:lnTo>
                  <a:lnTo>
                    <a:pt x="13" y="21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1" name="Freeform 1033"/>
            <p:cNvSpPr>
              <a:spLocks noEditPoints="1"/>
            </p:cNvSpPr>
            <p:nvPr/>
          </p:nvSpPr>
          <p:spPr bwMode="auto">
            <a:xfrm>
              <a:off x="4134" y="2389"/>
              <a:ext cx="549" cy="162"/>
            </a:xfrm>
            <a:custGeom>
              <a:avLst/>
              <a:gdLst>
                <a:gd name="T0" fmla="*/ 549 w 549"/>
                <a:gd name="T1" fmla="*/ 84 h 162"/>
                <a:gd name="T2" fmla="*/ 549 w 549"/>
                <a:gd name="T3" fmla="*/ 65 h 162"/>
                <a:gd name="T4" fmla="*/ 547 w 549"/>
                <a:gd name="T5" fmla="*/ 46 h 162"/>
                <a:gd name="T6" fmla="*/ 543 w 549"/>
                <a:gd name="T7" fmla="*/ 48 h 162"/>
                <a:gd name="T8" fmla="*/ 545 w 549"/>
                <a:gd name="T9" fmla="*/ 65 h 162"/>
                <a:gd name="T10" fmla="*/ 545 w 549"/>
                <a:gd name="T11" fmla="*/ 84 h 162"/>
                <a:gd name="T12" fmla="*/ 545 w 549"/>
                <a:gd name="T13" fmla="*/ 105 h 162"/>
                <a:gd name="T14" fmla="*/ 543 w 549"/>
                <a:gd name="T15" fmla="*/ 124 h 162"/>
                <a:gd name="T16" fmla="*/ 539 w 549"/>
                <a:gd name="T17" fmla="*/ 143 h 162"/>
                <a:gd name="T18" fmla="*/ 534 w 549"/>
                <a:gd name="T19" fmla="*/ 162 h 162"/>
                <a:gd name="T20" fmla="*/ 539 w 549"/>
                <a:gd name="T21" fmla="*/ 162 h 162"/>
                <a:gd name="T22" fmla="*/ 543 w 549"/>
                <a:gd name="T23" fmla="*/ 143 h 162"/>
                <a:gd name="T24" fmla="*/ 547 w 549"/>
                <a:gd name="T25" fmla="*/ 124 h 162"/>
                <a:gd name="T26" fmla="*/ 549 w 549"/>
                <a:gd name="T27" fmla="*/ 105 h 162"/>
                <a:gd name="T28" fmla="*/ 549 w 549"/>
                <a:gd name="T29" fmla="*/ 84 h 162"/>
                <a:gd name="T30" fmla="*/ 13 w 549"/>
                <a:gd name="T31" fmla="*/ 0 h 162"/>
                <a:gd name="T32" fmla="*/ 9 w 549"/>
                <a:gd name="T33" fmla="*/ 19 h 162"/>
                <a:gd name="T34" fmla="*/ 5 w 549"/>
                <a:gd name="T35" fmla="*/ 38 h 162"/>
                <a:gd name="T36" fmla="*/ 0 w 549"/>
                <a:gd name="T37" fmla="*/ 57 h 162"/>
                <a:gd name="T38" fmla="*/ 0 w 549"/>
                <a:gd name="T39" fmla="*/ 76 h 162"/>
                <a:gd name="T40" fmla="*/ 2 w 549"/>
                <a:gd name="T41" fmla="*/ 82 h 162"/>
                <a:gd name="T42" fmla="*/ 5 w 549"/>
                <a:gd name="T43" fmla="*/ 86 h 162"/>
                <a:gd name="T44" fmla="*/ 5 w 549"/>
                <a:gd name="T45" fmla="*/ 84 h 162"/>
                <a:gd name="T46" fmla="*/ 7 w 549"/>
                <a:gd name="T47" fmla="*/ 63 h 162"/>
                <a:gd name="T48" fmla="*/ 9 w 549"/>
                <a:gd name="T49" fmla="*/ 42 h 162"/>
                <a:gd name="T50" fmla="*/ 13 w 549"/>
                <a:gd name="T51" fmla="*/ 21 h 162"/>
                <a:gd name="T52" fmla="*/ 17 w 549"/>
                <a:gd name="T53" fmla="*/ 2 h 162"/>
                <a:gd name="T54" fmla="*/ 15 w 549"/>
                <a:gd name="T55" fmla="*/ 2 h 162"/>
                <a:gd name="T56" fmla="*/ 13 w 549"/>
                <a:gd name="T57" fmla="*/ 0 h 1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9"/>
                <a:gd name="T88" fmla="*/ 0 h 162"/>
                <a:gd name="T89" fmla="*/ 549 w 549"/>
                <a:gd name="T90" fmla="*/ 162 h 16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9" h="162">
                  <a:moveTo>
                    <a:pt x="549" y="84"/>
                  </a:moveTo>
                  <a:lnTo>
                    <a:pt x="549" y="65"/>
                  </a:lnTo>
                  <a:lnTo>
                    <a:pt x="547" y="46"/>
                  </a:lnTo>
                  <a:lnTo>
                    <a:pt x="543" y="48"/>
                  </a:lnTo>
                  <a:lnTo>
                    <a:pt x="545" y="65"/>
                  </a:lnTo>
                  <a:lnTo>
                    <a:pt x="545" y="84"/>
                  </a:lnTo>
                  <a:lnTo>
                    <a:pt x="545" y="105"/>
                  </a:lnTo>
                  <a:lnTo>
                    <a:pt x="543" y="124"/>
                  </a:lnTo>
                  <a:lnTo>
                    <a:pt x="539" y="143"/>
                  </a:lnTo>
                  <a:lnTo>
                    <a:pt x="534" y="162"/>
                  </a:lnTo>
                  <a:lnTo>
                    <a:pt x="539" y="162"/>
                  </a:lnTo>
                  <a:lnTo>
                    <a:pt x="543" y="143"/>
                  </a:lnTo>
                  <a:lnTo>
                    <a:pt x="547" y="124"/>
                  </a:lnTo>
                  <a:lnTo>
                    <a:pt x="549" y="105"/>
                  </a:lnTo>
                  <a:lnTo>
                    <a:pt x="549" y="84"/>
                  </a:lnTo>
                  <a:close/>
                  <a:moveTo>
                    <a:pt x="13" y="0"/>
                  </a:moveTo>
                  <a:lnTo>
                    <a:pt x="9" y="19"/>
                  </a:lnTo>
                  <a:lnTo>
                    <a:pt x="5" y="38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2" y="82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7" y="63"/>
                  </a:lnTo>
                  <a:lnTo>
                    <a:pt x="9" y="42"/>
                  </a:lnTo>
                  <a:lnTo>
                    <a:pt x="13" y="21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2" name="Freeform 1034"/>
            <p:cNvSpPr>
              <a:spLocks noEditPoints="1"/>
            </p:cNvSpPr>
            <p:nvPr/>
          </p:nvSpPr>
          <p:spPr bwMode="auto">
            <a:xfrm>
              <a:off x="4136" y="2391"/>
              <a:ext cx="545" cy="160"/>
            </a:xfrm>
            <a:custGeom>
              <a:avLst/>
              <a:gdLst>
                <a:gd name="T0" fmla="*/ 545 w 545"/>
                <a:gd name="T1" fmla="*/ 82 h 160"/>
                <a:gd name="T2" fmla="*/ 545 w 545"/>
                <a:gd name="T3" fmla="*/ 63 h 160"/>
                <a:gd name="T4" fmla="*/ 543 w 545"/>
                <a:gd name="T5" fmla="*/ 46 h 160"/>
                <a:gd name="T6" fmla="*/ 539 w 545"/>
                <a:gd name="T7" fmla="*/ 46 h 160"/>
                <a:gd name="T8" fmla="*/ 541 w 545"/>
                <a:gd name="T9" fmla="*/ 65 h 160"/>
                <a:gd name="T10" fmla="*/ 541 w 545"/>
                <a:gd name="T11" fmla="*/ 82 h 160"/>
                <a:gd name="T12" fmla="*/ 541 w 545"/>
                <a:gd name="T13" fmla="*/ 103 h 160"/>
                <a:gd name="T14" fmla="*/ 537 w 545"/>
                <a:gd name="T15" fmla="*/ 122 h 160"/>
                <a:gd name="T16" fmla="*/ 535 w 545"/>
                <a:gd name="T17" fmla="*/ 141 h 160"/>
                <a:gd name="T18" fmla="*/ 528 w 545"/>
                <a:gd name="T19" fmla="*/ 160 h 160"/>
                <a:gd name="T20" fmla="*/ 535 w 545"/>
                <a:gd name="T21" fmla="*/ 160 h 160"/>
                <a:gd name="T22" fmla="*/ 539 w 545"/>
                <a:gd name="T23" fmla="*/ 141 h 160"/>
                <a:gd name="T24" fmla="*/ 543 w 545"/>
                <a:gd name="T25" fmla="*/ 122 h 160"/>
                <a:gd name="T26" fmla="*/ 545 w 545"/>
                <a:gd name="T27" fmla="*/ 103 h 160"/>
                <a:gd name="T28" fmla="*/ 545 w 545"/>
                <a:gd name="T29" fmla="*/ 82 h 160"/>
                <a:gd name="T30" fmla="*/ 13 w 545"/>
                <a:gd name="T31" fmla="*/ 0 h 160"/>
                <a:gd name="T32" fmla="*/ 9 w 545"/>
                <a:gd name="T33" fmla="*/ 19 h 160"/>
                <a:gd name="T34" fmla="*/ 5 w 545"/>
                <a:gd name="T35" fmla="*/ 38 h 160"/>
                <a:gd name="T36" fmla="*/ 3 w 545"/>
                <a:gd name="T37" fmla="*/ 59 h 160"/>
                <a:gd name="T38" fmla="*/ 0 w 545"/>
                <a:gd name="T39" fmla="*/ 78 h 160"/>
                <a:gd name="T40" fmla="*/ 3 w 545"/>
                <a:gd name="T41" fmla="*/ 84 h 160"/>
                <a:gd name="T42" fmla="*/ 5 w 545"/>
                <a:gd name="T43" fmla="*/ 88 h 160"/>
                <a:gd name="T44" fmla="*/ 5 w 545"/>
                <a:gd name="T45" fmla="*/ 86 h 160"/>
                <a:gd name="T46" fmla="*/ 5 w 545"/>
                <a:gd name="T47" fmla="*/ 82 h 160"/>
                <a:gd name="T48" fmla="*/ 7 w 545"/>
                <a:gd name="T49" fmla="*/ 61 h 160"/>
                <a:gd name="T50" fmla="*/ 9 w 545"/>
                <a:gd name="T51" fmla="*/ 40 h 160"/>
                <a:gd name="T52" fmla="*/ 13 w 545"/>
                <a:gd name="T53" fmla="*/ 19 h 160"/>
                <a:gd name="T54" fmla="*/ 19 w 545"/>
                <a:gd name="T55" fmla="*/ 0 h 160"/>
                <a:gd name="T56" fmla="*/ 15 w 545"/>
                <a:gd name="T57" fmla="*/ 0 h 160"/>
                <a:gd name="T58" fmla="*/ 13 w 545"/>
                <a:gd name="T59" fmla="*/ 0 h 1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5"/>
                <a:gd name="T91" fmla="*/ 0 h 160"/>
                <a:gd name="T92" fmla="*/ 545 w 545"/>
                <a:gd name="T93" fmla="*/ 160 h 1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5" h="160">
                  <a:moveTo>
                    <a:pt x="545" y="82"/>
                  </a:moveTo>
                  <a:lnTo>
                    <a:pt x="545" y="63"/>
                  </a:lnTo>
                  <a:lnTo>
                    <a:pt x="543" y="46"/>
                  </a:lnTo>
                  <a:lnTo>
                    <a:pt x="539" y="46"/>
                  </a:lnTo>
                  <a:lnTo>
                    <a:pt x="541" y="65"/>
                  </a:lnTo>
                  <a:lnTo>
                    <a:pt x="541" y="82"/>
                  </a:lnTo>
                  <a:lnTo>
                    <a:pt x="541" y="103"/>
                  </a:lnTo>
                  <a:lnTo>
                    <a:pt x="537" y="122"/>
                  </a:lnTo>
                  <a:lnTo>
                    <a:pt x="535" y="141"/>
                  </a:lnTo>
                  <a:lnTo>
                    <a:pt x="528" y="160"/>
                  </a:lnTo>
                  <a:lnTo>
                    <a:pt x="535" y="160"/>
                  </a:lnTo>
                  <a:lnTo>
                    <a:pt x="539" y="141"/>
                  </a:lnTo>
                  <a:lnTo>
                    <a:pt x="543" y="122"/>
                  </a:lnTo>
                  <a:lnTo>
                    <a:pt x="545" y="103"/>
                  </a:lnTo>
                  <a:lnTo>
                    <a:pt x="545" y="82"/>
                  </a:lnTo>
                  <a:close/>
                  <a:moveTo>
                    <a:pt x="13" y="0"/>
                  </a:moveTo>
                  <a:lnTo>
                    <a:pt x="9" y="19"/>
                  </a:lnTo>
                  <a:lnTo>
                    <a:pt x="5" y="38"/>
                  </a:lnTo>
                  <a:lnTo>
                    <a:pt x="3" y="59"/>
                  </a:lnTo>
                  <a:lnTo>
                    <a:pt x="0" y="78"/>
                  </a:lnTo>
                  <a:lnTo>
                    <a:pt x="3" y="84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2"/>
                  </a:lnTo>
                  <a:lnTo>
                    <a:pt x="7" y="61"/>
                  </a:lnTo>
                  <a:lnTo>
                    <a:pt x="9" y="40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3" name="Freeform 1035"/>
            <p:cNvSpPr>
              <a:spLocks noEditPoints="1"/>
            </p:cNvSpPr>
            <p:nvPr/>
          </p:nvSpPr>
          <p:spPr bwMode="auto">
            <a:xfrm>
              <a:off x="4139" y="2391"/>
              <a:ext cx="540" cy="160"/>
            </a:xfrm>
            <a:custGeom>
              <a:avLst/>
              <a:gdLst>
                <a:gd name="T0" fmla="*/ 540 w 540"/>
                <a:gd name="T1" fmla="*/ 82 h 160"/>
                <a:gd name="T2" fmla="*/ 540 w 540"/>
                <a:gd name="T3" fmla="*/ 63 h 160"/>
                <a:gd name="T4" fmla="*/ 538 w 540"/>
                <a:gd name="T5" fmla="*/ 46 h 160"/>
                <a:gd name="T6" fmla="*/ 534 w 540"/>
                <a:gd name="T7" fmla="*/ 46 h 160"/>
                <a:gd name="T8" fmla="*/ 534 w 540"/>
                <a:gd name="T9" fmla="*/ 65 h 160"/>
                <a:gd name="T10" fmla="*/ 536 w 540"/>
                <a:gd name="T11" fmla="*/ 82 h 160"/>
                <a:gd name="T12" fmla="*/ 534 w 540"/>
                <a:gd name="T13" fmla="*/ 103 h 160"/>
                <a:gd name="T14" fmla="*/ 532 w 540"/>
                <a:gd name="T15" fmla="*/ 122 h 160"/>
                <a:gd name="T16" fmla="*/ 529 w 540"/>
                <a:gd name="T17" fmla="*/ 141 h 160"/>
                <a:gd name="T18" fmla="*/ 523 w 540"/>
                <a:gd name="T19" fmla="*/ 160 h 160"/>
                <a:gd name="T20" fmla="*/ 529 w 540"/>
                <a:gd name="T21" fmla="*/ 160 h 160"/>
                <a:gd name="T22" fmla="*/ 534 w 540"/>
                <a:gd name="T23" fmla="*/ 141 h 160"/>
                <a:gd name="T24" fmla="*/ 538 w 540"/>
                <a:gd name="T25" fmla="*/ 122 h 160"/>
                <a:gd name="T26" fmla="*/ 540 w 540"/>
                <a:gd name="T27" fmla="*/ 103 h 160"/>
                <a:gd name="T28" fmla="*/ 540 w 540"/>
                <a:gd name="T29" fmla="*/ 82 h 160"/>
                <a:gd name="T30" fmla="*/ 12 w 540"/>
                <a:gd name="T31" fmla="*/ 0 h 160"/>
                <a:gd name="T32" fmla="*/ 8 w 540"/>
                <a:gd name="T33" fmla="*/ 19 h 160"/>
                <a:gd name="T34" fmla="*/ 4 w 540"/>
                <a:gd name="T35" fmla="*/ 40 h 160"/>
                <a:gd name="T36" fmla="*/ 2 w 540"/>
                <a:gd name="T37" fmla="*/ 61 h 160"/>
                <a:gd name="T38" fmla="*/ 0 w 540"/>
                <a:gd name="T39" fmla="*/ 82 h 160"/>
                <a:gd name="T40" fmla="*/ 0 w 540"/>
                <a:gd name="T41" fmla="*/ 84 h 160"/>
                <a:gd name="T42" fmla="*/ 2 w 540"/>
                <a:gd name="T43" fmla="*/ 88 h 160"/>
                <a:gd name="T44" fmla="*/ 6 w 540"/>
                <a:gd name="T45" fmla="*/ 93 h 160"/>
                <a:gd name="T46" fmla="*/ 6 w 540"/>
                <a:gd name="T47" fmla="*/ 88 h 160"/>
                <a:gd name="T48" fmla="*/ 4 w 540"/>
                <a:gd name="T49" fmla="*/ 82 h 160"/>
                <a:gd name="T50" fmla="*/ 6 w 540"/>
                <a:gd name="T51" fmla="*/ 61 h 160"/>
                <a:gd name="T52" fmla="*/ 8 w 540"/>
                <a:gd name="T53" fmla="*/ 40 h 160"/>
                <a:gd name="T54" fmla="*/ 12 w 540"/>
                <a:gd name="T55" fmla="*/ 19 h 160"/>
                <a:gd name="T56" fmla="*/ 18 w 540"/>
                <a:gd name="T57" fmla="*/ 0 h 160"/>
                <a:gd name="T58" fmla="*/ 16 w 540"/>
                <a:gd name="T59" fmla="*/ 0 h 160"/>
                <a:gd name="T60" fmla="*/ 12 w 540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0"/>
                <a:gd name="T94" fmla="*/ 0 h 160"/>
                <a:gd name="T95" fmla="*/ 540 w 540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0" h="160">
                  <a:moveTo>
                    <a:pt x="540" y="82"/>
                  </a:moveTo>
                  <a:lnTo>
                    <a:pt x="540" y="63"/>
                  </a:lnTo>
                  <a:lnTo>
                    <a:pt x="538" y="46"/>
                  </a:lnTo>
                  <a:lnTo>
                    <a:pt x="534" y="46"/>
                  </a:lnTo>
                  <a:lnTo>
                    <a:pt x="534" y="65"/>
                  </a:lnTo>
                  <a:lnTo>
                    <a:pt x="536" y="82"/>
                  </a:lnTo>
                  <a:lnTo>
                    <a:pt x="534" y="103"/>
                  </a:lnTo>
                  <a:lnTo>
                    <a:pt x="532" y="122"/>
                  </a:lnTo>
                  <a:lnTo>
                    <a:pt x="529" y="141"/>
                  </a:lnTo>
                  <a:lnTo>
                    <a:pt x="523" y="160"/>
                  </a:lnTo>
                  <a:lnTo>
                    <a:pt x="529" y="160"/>
                  </a:lnTo>
                  <a:lnTo>
                    <a:pt x="534" y="141"/>
                  </a:lnTo>
                  <a:lnTo>
                    <a:pt x="538" y="122"/>
                  </a:lnTo>
                  <a:lnTo>
                    <a:pt x="540" y="103"/>
                  </a:lnTo>
                  <a:lnTo>
                    <a:pt x="540" y="82"/>
                  </a:lnTo>
                  <a:close/>
                  <a:moveTo>
                    <a:pt x="12" y="0"/>
                  </a:moveTo>
                  <a:lnTo>
                    <a:pt x="8" y="19"/>
                  </a:lnTo>
                  <a:lnTo>
                    <a:pt x="4" y="40"/>
                  </a:lnTo>
                  <a:lnTo>
                    <a:pt x="2" y="6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93"/>
                  </a:lnTo>
                  <a:lnTo>
                    <a:pt x="6" y="88"/>
                  </a:lnTo>
                  <a:lnTo>
                    <a:pt x="4" y="82"/>
                  </a:lnTo>
                  <a:lnTo>
                    <a:pt x="6" y="61"/>
                  </a:lnTo>
                  <a:lnTo>
                    <a:pt x="8" y="40"/>
                  </a:lnTo>
                  <a:lnTo>
                    <a:pt x="12" y="19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4" name="Freeform 1036"/>
            <p:cNvSpPr>
              <a:spLocks noEditPoints="1"/>
            </p:cNvSpPr>
            <p:nvPr/>
          </p:nvSpPr>
          <p:spPr bwMode="auto">
            <a:xfrm>
              <a:off x="4141" y="2391"/>
              <a:ext cx="536" cy="160"/>
            </a:xfrm>
            <a:custGeom>
              <a:avLst/>
              <a:gdLst>
                <a:gd name="T0" fmla="*/ 536 w 536"/>
                <a:gd name="T1" fmla="*/ 82 h 160"/>
                <a:gd name="T2" fmla="*/ 536 w 536"/>
                <a:gd name="T3" fmla="*/ 65 h 160"/>
                <a:gd name="T4" fmla="*/ 534 w 536"/>
                <a:gd name="T5" fmla="*/ 46 h 160"/>
                <a:gd name="T6" fmla="*/ 527 w 536"/>
                <a:gd name="T7" fmla="*/ 46 h 160"/>
                <a:gd name="T8" fmla="*/ 530 w 536"/>
                <a:gd name="T9" fmla="*/ 65 h 160"/>
                <a:gd name="T10" fmla="*/ 532 w 536"/>
                <a:gd name="T11" fmla="*/ 82 h 160"/>
                <a:gd name="T12" fmla="*/ 530 w 536"/>
                <a:gd name="T13" fmla="*/ 103 h 160"/>
                <a:gd name="T14" fmla="*/ 527 w 536"/>
                <a:gd name="T15" fmla="*/ 122 h 160"/>
                <a:gd name="T16" fmla="*/ 523 w 536"/>
                <a:gd name="T17" fmla="*/ 141 h 160"/>
                <a:gd name="T18" fmla="*/ 519 w 536"/>
                <a:gd name="T19" fmla="*/ 160 h 160"/>
                <a:gd name="T20" fmla="*/ 523 w 536"/>
                <a:gd name="T21" fmla="*/ 160 h 160"/>
                <a:gd name="T22" fmla="*/ 530 w 536"/>
                <a:gd name="T23" fmla="*/ 141 h 160"/>
                <a:gd name="T24" fmla="*/ 532 w 536"/>
                <a:gd name="T25" fmla="*/ 122 h 160"/>
                <a:gd name="T26" fmla="*/ 536 w 536"/>
                <a:gd name="T27" fmla="*/ 103 h 160"/>
                <a:gd name="T28" fmla="*/ 536 w 536"/>
                <a:gd name="T29" fmla="*/ 82 h 160"/>
                <a:gd name="T30" fmla="*/ 14 w 536"/>
                <a:gd name="T31" fmla="*/ 0 h 160"/>
                <a:gd name="T32" fmla="*/ 8 w 536"/>
                <a:gd name="T33" fmla="*/ 19 h 160"/>
                <a:gd name="T34" fmla="*/ 4 w 536"/>
                <a:gd name="T35" fmla="*/ 40 h 160"/>
                <a:gd name="T36" fmla="*/ 2 w 536"/>
                <a:gd name="T37" fmla="*/ 61 h 160"/>
                <a:gd name="T38" fmla="*/ 0 w 536"/>
                <a:gd name="T39" fmla="*/ 82 h 160"/>
                <a:gd name="T40" fmla="*/ 0 w 536"/>
                <a:gd name="T41" fmla="*/ 86 h 160"/>
                <a:gd name="T42" fmla="*/ 0 w 536"/>
                <a:gd name="T43" fmla="*/ 88 h 160"/>
                <a:gd name="T44" fmla="*/ 4 w 536"/>
                <a:gd name="T45" fmla="*/ 93 h 160"/>
                <a:gd name="T46" fmla="*/ 6 w 536"/>
                <a:gd name="T47" fmla="*/ 99 h 160"/>
                <a:gd name="T48" fmla="*/ 6 w 536"/>
                <a:gd name="T49" fmla="*/ 91 h 160"/>
                <a:gd name="T50" fmla="*/ 6 w 536"/>
                <a:gd name="T51" fmla="*/ 82 h 160"/>
                <a:gd name="T52" fmla="*/ 6 w 536"/>
                <a:gd name="T53" fmla="*/ 61 h 160"/>
                <a:gd name="T54" fmla="*/ 8 w 536"/>
                <a:gd name="T55" fmla="*/ 40 h 160"/>
                <a:gd name="T56" fmla="*/ 12 w 536"/>
                <a:gd name="T57" fmla="*/ 19 h 160"/>
                <a:gd name="T58" fmla="*/ 19 w 536"/>
                <a:gd name="T59" fmla="*/ 0 h 160"/>
                <a:gd name="T60" fmla="*/ 16 w 536"/>
                <a:gd name="T61" fmla="*/ 0 h 160"/>
                <a:gd name="T62" fmla="*/ 14 w 536"/>
                <a:gd name="T63" fmla="*/ 0 h 1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6"/>
                <a:gd name="T97" fmla="*/ 0 h 160"/>
                <a:gd name="T98" fmla="*/ 536 w 536"/>
                <a:gd name="T99" fmla="*/ 160 h 1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6" h="160">
                  <a:moveTo>
                    <a:pt x="536" y="82"/>
                  </a:moveTo>
                  <a:lnTo>
                    <a:pt x="536" y="65"/>
                  </a:lnTo>
                  <a:lnTo>
                    <a:pt x="534" y="46"/>
                  </a:lnTo>
                  <a:lnTo>
                    <a:pt x="527" y="46"/>
                  </a:lnTo>
                  <a:lnTo>
                    <a:pt x="530" y="65"/>
                  </a:lnTo>
                  <a:lnTo>
                    <a:pt x="532" y="82"/>
                  </a:lnTo>
                  <a:lnTo>
                    <a:pt x="530" y="103"/>
                  </a:lnTo>
                  <a:lnTo>
                    <a:pt x="527" y="122"/>
                  </a:lnTo>
                  <a:lnTo>
                    <a:pt x="523" y="141"/>
                  </a:lnTo>
                  <a:lnTo>
                    <a:pt x="519" y="160"/>
                  </a:lnTo>
                  <a:lnTo>
                    <a:pt x="523" y="160"/>
                  </a:lnTo>
                  <a:lnTo>
                    <a:pt x="530" y="141"/>
                  </a:lnTo>
                  <a:lnTo>
                    <a:pt x="532" y="122"/>
                  </a:lnTo>
                  <a:lnTo>
                    <a:pt x="536" y="103"/>
                  </a:lnTo>
                  <a:lnTo>
                    <a:pt x="536" y="82"/>
                  </a:lnTo>
                  <a:close/>
                  <a:moveTo>
                    <a:pt x="14" y="0"/>
                  </a:moveTo>
                  <a:lnTo>
                    <a:pt x="8" y="19"/>
                  </a:lnTo>
                  <a:lnTo>
                    <a:pt x="4" y="40"/>
                  </a:lnTo>
                  <a:lnTo>
                    <a:pt x="2" y="61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4" y="93"/>
                  </a:lnTo>
                  <a:lnTo>
                    <a:pt x="6" y="99"/>
                  </a:lnTo>
                  <a:lnTo>
                    <a:pt x="6" y="91"/>
                  </a:lnTo>
                  <a:lnTo>
                    <a:pt x="6" y="82"/>
                  </a:lnTo>
                  <a:lnTo>
                    <a:pt x="6" y="61"/>
                  </a:lnTo>
                  <a:lnTo>
                    <a:pt x="8" y="40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5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5" name="Freeform 1037"/>
            <p:cNvSpPr>
              <a:spLocks noEditPoints="1"/>
            </p:cNvSpPr>
            <p:nvPr/>
          </p:nvSpPr>
          <p:spPr bwMode="auto">
            <a:xfrm>
              <a:off x="4143" y="2391"/>
              <a:ext cx="532" cy="160"/>
            </a:xfrm>
            <a:custGeom>
              <a:avLst/>
              <a:gdLst>
                <a:gd name="T0" fmla="*/ 532 w 532"/>
                <a:gd name="T1" fmla="*/ 82 h 160"/>
                <a:gd name="T2" fmla="*/ 530 w 532"/>
                <a:gd name="T3" fmla="*/ 65 h 160"/>
                <a:gd name="T4" fmla="*/ 530 w 532"/>
                <a:gd name="T5" fmla="*/ 46 h 160"/>
                <a:gd name="T6" fmla="*/ 523 w 532"/>
                <a:gd name="T7" fmla="*/ 46 h 160"/>
                <a:gd name="T8" fmla="*/ 525 w 532"/>
                <a:gd name="T9" fmla="*/ 65 h 160"/>
                <a:gd name="T10" fmla="*/ 525 w 532"/>
                <a:gd name="T11" fmla="*/ 82 h 160"/>
                <a:gd name="T12" fmla="*/ 525 w 532"/>
                <a:gd name="T13" fmla="*/ 103 h 160"/>
                <a:gd name="T14" fmla="*/ 523 w 532"/>
                <a:gd name="T15" fmla="*/ 122 h 160"/>
                <a:gd name="T16" fmla="*/ 519 w 532"/>
                <a:gd name="T17" fmla="*/ 141 h 160"/>
                <a:gd name="T18" fmla="*/ 515 w 532"/>
                <a:gd name="T19" fmla="*/ 160 h 160"/>
                <a:gd name="T20" fmla="*/ 519 w 532"/>
                <a:gd name="T21" fmla="*/ 160 h 160"/>
                <a:gd name="T22" fmla="*/ 525 w 532"/>
                <a:gd name="T23" fmla="*/ 141 h 160"/>
                <a:gd name="T24" fmla="*/ 528 w 532"/>
                <a:gd name="T25" fmla="*/ 122 h 160"/>
                <a:gd name="T26" fmla="*/ 530 w 532"/>
                <a:gd name="T27" fmla="*/ 103 h 160"/>
                <a:gd name="T28" fmla="*/ 532 w 532"/>
                <a:gd name="T29" fmla="*/ 82 h 160"/>
                <a:gd name="T30" fmla="*/ 14 w 532"/>
                <a:gd name="T31" fmla="*/ 0 h 160"/>
                <a:gd name="T32" fmla="*/ 8 w 532"/>
                <a:gd name="T33" fmla="*/ 19 h 160"/>
                <a:gd name="T34" fmla="*/ 4 w 532"/>
                <a:gd name="T35" fmla="*/ 40 h 160"/>
                <a:gd name="T36" fmla="*/ 2 w 532"/>
                <a:gd name="T37" fmla="*/ 61 h 160"/>
                <a:gd name="T38" fmla="*/ 0 w 532"/>
                <a:gd name="T39" fmla="*/ 82 h 160"/>
                <a:gd name="T40" fmla="*/ 2 w 532"/>
                <a:gd name="T41" fmla="*/ 88 h 160"/>
                <a:gd name="T42" fmla="*/ 2 w 532"/>
                <a:gd name="T43" fmla="*/ 93 h 160"/>
                <a:gd name="T44" fmla="*/ 4 w 532"/>
                <a:gd name="T45" fmla="*/ 99 h 160"/>
                <a:gd name="T46" fmla="*/ 6 w 532"/>
                <a:gd name="T47" fmla="*/ 103 h 160"/>
                <a:gd name="T48" fmla="*/ 6 w 532"/>
                <a:gd name="T49" fmla="*/ 93 h 160"/>
                <a:gd name="T50" fmla="*/ 6 w 532"/>
                <a:gd name="T51" fmla="*/ 82 h 160"/>
                <a:gd name="T52" fmla="*/ 6 w 532"/>
                <a:gd name="T53" fmla="*/ 61 h 160"/>
                <a:gd name="T54" fmla="*/ 8 w 532"/>
                <a:gd name="T55" fmla="*/ 40 h 160"/>
                <a:gd name="T56" fmla="*/ 12 w 532"/>
                <a:gd name="T57" fmla="*/ 19 h 160"/>
                <a:gd name="T58" fmla="*/ 19 w 532"/>
                <a:gd name="T59" fmla="*/ 0 h 160"/>
                <a:gd name="T60" fmla="*/ 17 w 532"/>
                <a:gd name="T61" fmla="*/ 0 h 160"/>
                <a:gd name="T62" fmla="*/ 14 w 532"/>
                <a:gd name="T63" fmla="*/ 0 h 1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32"/>
                <a:gd name="T97" fmla="*/ 0 h 160"/>
                <a:gd name="T98" fmla="*/ 532 w 532"/>
                <a:gd name="T99" fmla="*/ 160 h 1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32" h="160">
                  <a:moveTo>
                    <a:pt x="532" y="82"/>
                  </a:moveTo>
                  <a:lnTo>
                    <a:pt x="530" y="65"/>
                  </a:lnTo>
                  <a:lnTo>
                    <a:pt x="530" y="46"/>
                  </a:lnTo>
                  <a:lnTo>
                    <a:pt x="523" y="46"/>
                  </a:lnTo>
                  <a:lnTo>
                    <a:pt x="525" y="65"/>
                  </a:lnTo>
                  <a:lnTo>
                    <a:pt x="525" y="82"/>
                  </a:lnTo>
                  <a:lnTo>
                    <a:pt x="525" y="103"/>
                  </a:lnTo>
                  <a:lnTo>
                    <a:pt x="523" y="122"/>
                  </a:lnTo>
                  <a:lnTo>
                    <a:pt x="519" y="141"/>
                  </a:lnTo>
                  <a:lnTo>
                    <a:pt x="515" y="160"/>
                  </a:lnTo>
                  <a:lnTo>
                    <a:pt x="519" y="160"/>
                  </a:lnTo>
                  <a:lnTo>
                    <a:pt x="525" y="141"/>
                  </a:lnTo>
                  <a:lnTo>
                    <a:pt x="528" y="122"/>
                  </a:lnTo>
                  <a:lnTo>
                    <a:pt x="530" y="103"/>
                  </a:lnTo>
                  <a:lnTo>
                    <a:pt x="532" y="82"/>
                  </a:lnTo>
                  <a:close/>
                  <a:moveTo>
                    <a:pt x="14" y="0"/>
                  </a:moveTo>
                  <a:lnTo>
                    <a:pt x="8" y="19"/>
                  </a:lnTo>
                  <a:lnTo>
                    <a:pt x="4" y="40"/>
                  </a:lnTo>
                  <a:lnTo>
                    <a:pt x="2" y="61"/>
                  </a:lnTo>
                  <a:lnTo>
                    <a:pt x="0" y="82"/>
                  </a:lnTo>
                  <a:lnTo>
                    <a:pt x="2" y="88"/>
                  </a:lnTo>
                  <a:lnTo>
                    <a:pt x="2" y="93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6" y="93"/>
                  </a:lnTo>
                  <a:lnTo>
                    <a:pt x="6" y="82"/>
                  </a:lnTo>
                  <a:lnTo>
                    <a:pt x="6" y="61"/>
                  </a:lnTo>
                  <a:lnTo>
                    <a:pt x="8" y="40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5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6" name="Freeform 1038"/>
            <p:cNvSpPr>
              <a:spLocks noEditPoints="1"/>
            </p:cNvSpPr>
            <p:nvPr/>
          </p:nvSpPr>
          <p:spPr bwMode="auto">
            <a:xfrm>
              <a:off x="4147" y="2391"/>
              <a:ext cx="526" cy="160"/>
            </a:xfrm>
            <a:custGeom>
              <a:avLst/>
              <a:gdLst>
                <a:gd name="T0" fmla="*/ 526 w 526"/>
                <a:gd name="T1" fmla="*/ 82 h 160"/>
                <a:gd name="T2" fmla="*/ 524 w 526"/>
                <a:gd name="T3" fmla="*/ 65 h 160"/>
                <a:gd name="T4" fmla="*/ 521 w 526"/>
                <a:gd name="T5" fmla="*/ 46 h 160"/>
                <a:gd name="T6" fmla="*/ 517 w 526"/>
                <a:gd name="T7" fmla="*/ 46 h 160"/>
                <a:gd name="T8" fmla="*/ 519 w 526"/>
                <a:gd name="T9" fmla="*/ 65 h 160"/>
                <a:gd name="T10" fmla="*/ 519 w 526"/>
                <a:gd name="T11" fmla="*/ 82 h 160"/>
                <a:gd name="T12" fmla="*/ 519 w 526"/>
                <a:gd name="T13" fmla="*/ 103 h 160"/>
                <a:gd name="T14" fmla="*/ 517 w 526"/>
                <a:gd name="T15" fmla="*/ 122 h 160"/>
                <a:gd name="T16" fmla="*/ 513 w 526"/>
                <a:gd name="T17" fmla="*/ 141 h 160"/>
                <a:gd name="T18" fmla="*/ 509 w 526"/>
                <a:gd name="T19" fmla="*/ 160 h 160"/>
                <a:gd name="T20" fmla="*/ 513 w 526"/>
                <a:gd name="T21" fmla="*/ 160 h 160"/>
                <a:gd name="T22" fmla="*/ 517 w 526"/>
                <a:gd name="T23" fmla="*/ 141 h 160"/>
                <a:gd name="T24" fmla="*/ 521 w 526"/>
                <a:gd name="T25" fmla="*/ 122 h 160"/>
                <a:gd name="T26" fmla="*/ 524 w 526"/>
                <a:gd name="T27" fmla="*/ 103 h 160"/>
                <a:gd name="T28" fmla="*/ 526 w 526"/>
                <a:gd name="T29" fmla="*/ 82 h 160"/>
                <a:gd name="T30" fmla="*/ 13 w 526"/>
                <a:gd name="T31" fmla="*/ 0 h 160"/>
                <a:gd name="T32" fmla="*/ 6 w 526"/>
                <a:gd name="T33" fmla="*/ 19 h 160"/>
                <a:gd name="T34" fmla="*/ 2 w 526"/>
                <a:gd name="T35" fmla="*/ 40 h 160"/>
                <a:gd name="T36" fmla="*/ 0 w 526"/>
                <a:gd name="T37" fmla="*/ 61 h 160"/>
                <a:gd name="T38" fmla="*/ 0 w 526"/>
                <a:gd name="T39" fmla="*/ 82 h 160"/>
                <a:gd name="T40" fmla="*/ 0 w 526"/>
                <a:gd name="T41" fmla="*/ 91 h 160"/>
                <a:gd name="T42" fmla="*/ 0 w 526"/>
                <a:gd name="T43" fmla="*/ 99 h 160"/>
                <a:gd name="T44" fmla="*/ 2 w 526"/>
                <a:gd name="T45" fmla="*/ 103 h 160"/>
                <a:gd name="T46" fmla="*/ 6 w 526"/>
                <a:gd name="T47" fmla="*/ 107 h 160"/>
                <a:gd name="T48" fmla="*/ 4 w 526"/>
                <a:gd name="T49" fmla="*/ 95 h 160"/>
                <a:gd name="T50" fmla="*/ 4 w 526"/>
                <a:gd name="T51" fmla="*/ 82 h 160"/>
                <a:gd name="T52" fmla="*/ 4 w 526"/>
                <a:gd name="T53" fmla="*/ 61 h 160"/>
                <a:gd name="T54" fmla="*/ 8 w 526"/>
                <a:gd name="T55" fmla="*/ 40 h 160"/>
                <a:gd name="T56" fmla="*/ 13 w 526"/>
                <a:gd name="T57" fmla="*/ 19 h 160"/>
                <a:gd name="T58" fmla="*/ 17 w 526"/>
                <a:gd name="T59" fmla="*/ 0 h 160"/>
                <a:gd name="T60" fmla="*/ 13 w 526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26"/>
                <a:gd name="T94" fmla="*/ 0 h 160"/>
                <a:gd name="T95" fmla="*/ 526 w 526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26" h="160">
                  <a:moveTo>
                    <a:pt x="526" y="82"/>
                  </a:moveTo>
                  <a:lnTo>
                    <a:pt x="524" y="65"/>
                  </a:lnTo>
                  <a:lnTo>
                    <a:pt x="521" y="46"/>
                  </a:lnTo>
                  <a:lnTo>
                    <a:pt x="517" y="46"/>
                  </a:lnTo>
                  <a:lnTo>
                    <a:pt x="519" y="65"/>
                  </a:lnTo>
                  <a:lnTo>
                    <a:pt x="519" y="82"/>
                  </a:lnTo>
                  <a:lnTo>
                    <a:pt x="519" y="103"/>
                  </a:lnTo>
                  <a:lnTo>
                    <a:pt x="517" y="122"/>
                  </a:lnTo>
                  <a:lnTo>
                    <a:pt x="513" y="141"/>
                  </a:lnTo>
                  <a:lnTo>
                    <a:pt x="509" y="160"/>
                  </a:lnTo>
                  <a:lnTo>
                    <a:pt x="513" y="160"/>
                  </a:lnTo>
                  <a:lnTo>
                    <a:pt x="517" y="141"/>
                  </a:lnTo>
                  <a:lnTo>
                    <a:pt x="521" y="122"/>
                  </a:lnTo>
                  <a:lnTo>
                    <a:pt x="524" y="103"/>
                  </a:lnTo>
                  <a:lnTo>
                    <a:pt x="526" y="82"/>
                  </a:lnTo>
                  <a:close/>
                  <a:moveTo>
                    <a:pt x="13" y="0"/>
                  </a:moveTo>
                  <a:lnTo>
                    <a:pt x="6" y="19"/>
                  </a:lnTo>
                  <a:lnTo>
                    <a:pt x="2" y="40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91"/>
                  </a:lnTo>
                  <a:lnTo>
                    <a:pt x="0" y="99"/>
                  </a:lnTo>
                  <a:lnTo>
                    <a:pt x="2" y="103"/>
                  </a:lnTo>
                  <a:lnTo>
                    <a:pt x="6" y="107"/>
                  </a:lnTo>
                  <a:lnTo>
                    <a:pt x="4" y="95"/>
                  </a:lnTo>
                  <a:lnTo>
                    <a:pt x="4" y="82"/>
                  </a:lnTo>
                  <a:lnTo>
                    <a:pt x="4" y="61"/>
                  </a:lnTo>
                  <a:lnTo>
                    <a:pt x="8" y="40"/>
                  </a:lnTo>
                  <a:lnTo>
                    <a:pt x="13" y="19"/>
                  </a:lnTo>
                  <a:lnTo>
                    <a:pt x="1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7" name="Freeform 1039"/>
            <p:cNvSpPr>
              <a:spLocks noEditPoints="1"/>
            </p:cNvSpPr>
            <p:nvPr/>
          </p:nvSpPr>
          <p:spPr bwMode="auto">
            <a:xfrm>
              <a:off x="4149" y="2391"/>
              <a:ext cx="519" cy="160"/>
            </a:xfrm>
            <a:custGeom>
              <a:avLst/>
              <a:gdLst>
                <a:gd name="T0" fmla="*/ 519 w 519"/>
                <a:gd name="T1" fmla="*/ 82 h 160"/>
                <a:gd name="T2" fmla="*/ 519 w 519"/>
                <a:gd name="T3" fmla="*/ 65 h 160"/>
                <a:gd name="T4" fmla="*/ 517 w 519"/>
                <a:gd name="T5" fmla="*/ 46 h 160"/>
                <a:gd name="T6" fmla="*/ 513 w 519"/>
                <a:gd name="T7" fmla="*/ 48 h 160"/>
                <a:gd name="T8" fmla="*/ 515 w 519"/>
                <a:gd name="T9" fmla="*/ 65 h 160"/>
                <a:gd name="T10" fmla="*/ 515 w 519"/>
                <a:gd name="T11" fmla="*/ 82 h 160"/>
                <a:gd name="T12" fmla="*/ 515 w 519"/>
                <a:gd name="T13" fmla="*/ 103 h 160"/>
                <a:gd name="T14" fmla="*/ 513 w 519"/>
                <a:gd name="T15" fmla="*/ 122 h 160"/>
                <a:gd name="T16" fmla="*/ 509 w 519"/>
                <a:gd name="T17" fmla="*/ 143 h 160"/>
                <a:gd name="T18" fmla="*/ 503 w 519"/>
                <a:gd name="T19" fmla="*/ 160 h 160"/>
                <a:gd name="T20" fmla="*/ 509 w 519"/>
                <a:gd name="T21" fmla="*/ 160 h 160"/>
                <a:gd name="T22" fmla="*/ 513 w 519"/>
                <a:gd name="T23" fmla="*/ 141 h 160"/>
                <a:gd name="T24" fmla="*/ 517 w 519"/>
                <a:gd name="T25" fmla="*/ 122 h 160"/>
                <a:gd name="T26" fmla="*/ 519 w 519"/>
                <a:gd name="T27" fmla="*/ 103 h 160"/>
                <a:gd name="T28" fmla="*/ 519 w 519"/>
                <a:gd name="T29" fmla="*/ 82 h 160"/>
                <a:gd name="T30" fmla="*/ 13 w 519"/>
                <a:gd name="T31" fmla="*/ 0 h 160"/>
                <a:gd name="T32" fmla="*/ 6 w 519"/>
                <a:gd name="T33" fmla="*/ 19 h 160"/>
                <a:gd name="T34" fmla="*/ 2 w 519"/>
                <a:gd name="T35" fmla="*/ 40 h 160"/>
                <a:gd name="T36" fmla="*/ 0 w 519"/>
                <a:gd name="T37" fmla="*/ 61 h 160"/>
                <a:gd name="T38" fmla="*/ 0 w 519"/>
                <a:gd name="T39" fmla="*/ 82 h 160"/>
                <a:gd name="T40" fmla="*/ 0 w 519"/>
                <a:gd name="T41" fmla="*/ 93 h 160"/>
                <a:gd name="T42" fmla="*/ 0 w 519"/>
                <a:gd name="T43" fmla="*/ 103 h 160"/>
                <a:gd name="T44" fmla="*/ 4 w 519"/>
                <a:gd name="T45" fmla="*/ 107 h 160"/>
                <a:gd name="T46" fmla="*/ 6 w 519"/>
                <a:gd name="T47" fmla="*/ 114 h 160"/>
                <a:gd name="T48" fmla="*/ 4 w 519"/>
                <a:gd name="T49" fmla="*/ 99 h 160"/>
                <a:gd name="T50" fmla="*/ 4 w 519"/>
                <a:gd name="T51" fmla="*/ 82 h 160"/>
                <a:gd name="T52" fmla="*/ 6 w 519"/>
                <a:gd name="T53" fmla="*/ 61 h 160"/>
                <a:gd name="T54" fmla="*/ 8 w 519"/>
                <a:gd name="T55" fmla="*/ 40 h 160"/>
                <a:gd name="T56" fmla="*/ 13 w 519"/>
                <a:gd name="T57" fmla="*/ 21 h 160"/>
                <a:gd name="T58" fmla="*/ 19 w 519"/>
                <a:gd name="T59" fmla="*/ 0 h 160"/>
                <a:gd name="T60" fmla="*/ 13 w 519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19"/>
                <a:gd name="T94" fmla="*/ 0 h 160"/>
                <a:gd name="T95" fmla="*/ 519 w 519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19" h="160">
                  <a:moveTo>
                    <a:pt x="519" y="82"/>
                  </a:moveTo>
                  <a:lnTo>
                    <a:pt x="519" y="65"/>
                  </a:lnTo>
                  <a:lnTo>
                    <a:pt x="517" y="46"/>
                  </a:lnTo>
                  <a:lnTo>
                    <a:pt x="513" y="48"/>
                  </a:lnTo>
                  <a:lnTo>
                    <a:pt x="515" y="65"/>
                  </a:lnTo>
                  <a:lnTo>
                    <a:pt x="515" y="82"/>
                  </a:lnTo>
                  <a:lnTo>
                    <a:pt x="515" y="103"/>
                  </a:lnTo>
                  <a:lnTo>
                    <a:pt x="513" y="122"/>
                  </a:lnTo>
                  <a:lnTo>
                    <a:pt x="509" y="143"/>
                  </a:lnTo>
                  <a:lnTo>
                    <a:pt x="503" y="160"/>
                  </a:lnTo>
                  <a:lnTo>
                    <a:pt x="509" y="160"/>
                  </a:lnTo>
                  <a:lnTo>
                    <a:pt x="513" y="141"/>
                  </a:lnTo>
                  <a:lnTo>
                    <a:pt x="517" y="122"/>
                  </a:lnTo>
                  <a:lnTo>
                    <a:pt x="519" y="103"/>
                  </a:lnTo>
                  <a:lnTo>
                    <a:pt x="519" y="82"/>
                  </a:lnTo>
                  <a:close/>
                  <a:moveTo>
                    <a:pt x="13" y="0"/>
                  </a:moveTo>
                  <a:lnTo>
                    <a:pt x="6" y="19"/>
                  </a:lnTo>
                  <a:lnTo>
                    <a:pt x="2" y="40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4" y="107"/>
                  </a:lnTo>
                  <a:lnTo>
                    <a:pt x="6" y="114"/>
                  </a:lnTo>
                  <a:lnTo>
                    <a:pt x="4" y="99"/>
                  </a:lnTo>
                  <a:lnTo>
                    <a:pt x="4" y="82"/>
                  </a:lnTo>
                  <a:lnTo>
                    <a:pt x="6" y="61"/>
                  </a:lnTo>
                  <a:lnTo>
                    <a:pt x="8" y="40"/>
                  </a:lnTo>
                  <a:lnTo>
                    <a:pt x="13" y="21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8" name="Freeform 1040"/>
            <p:cNvSpPr>
              <a:spLocks noEditPoints="1"/>
            </p:cNvSpPr>
            <p:nvPr/>
          </p:nvSpPr>
          <p:spPr bwMode="auto">
            <a:xfrm>
              <a:off x="4151" y="2391"/>
              <a:ext cx="515" cy="160"/>
            </a:xfrm>
            <a:custGeom>
              <a:avLst/>
              <a:gdLst>
                <a:gd name="T0" fmla="*/ 515 w 515"/>
                <a:gd name="T1" fmla="*/ 82 h 160"/>
                <a:gd name="T2" fmla="*/ 515 w 515"/>
                <a:gd name="T3" fmla="*/ 65 h 160"/>
                <a:gd name="T4" fmla="*/ 513 w 515"/>
                <a:gd name="T5" fmla="*/ 46 h 160"/>
                <a:gd name="T6" fmla="*/ 509 w 515"/>
                <a:gd name="T7" fmla="*/ 48 h 160"/>
                <a:gd name="T8" fmla="*/ 511 w 515"/>
                <a:gd name="T9" fmla="*/ 65 h 160"/>
                <a:gd name="T10" fmla="*/ 511 w 515"/>
                <a:gd name="T11" fmla="*/ 82 h 160"/>
                <a:gd name="T12" fmla="*/ 509 w 515"/>
                <a:gd name="T13" fmla="*/ 103 h 160"/>
                <a:gd name="T14" fmla="*/ 507 w 515"/>
                <a:gd name="T15" fmla="*/ 122 h 160"/>
                <a:gd name="T16" fmla="*/ 505 w 515"/>
                <a:gd name="T17" fmla="*/ 143 h 160"/>
                <a:gd name="T18" fmla="*/ 499 w 515"/>
                <a:gd name="T19" fmla="*/ 160 h 160"/>
                <a:gd name="T20" fmla="*/ 505 w 515"/>
                <a:gd name="T21" fmla="*/ 160 h 160"/>
                <a:gd name="T22" fmla="*/ 509 w 515"/>
                <a:gd name="T23" fmla="*/ 141 h 160"/>
                <a:gd name="T24" fmla="*/ 513 w 515"/>
                <a:gd name="T25" fmla="*/ 122 h 160"/>
                <a:gd name="T26" fmla="*/ 515 w 515"/>
                <a:gd name="T27" fmla="*/ 103 h 160"/>
                <a:gd name="T28" fmla="*/ 515 w 515"/>
                <a:gd name="T29" fmla="*/ 82 h 160"/>
                <a:gd name="T30" fmla="*/ 13 w 515"/>
                <a:gd name="T31" fmla="*/ 0 h 160"/>
                <a:gd name="T32" fmla="*/ 9 w 515"/>
                <a:gd name="T33" fmla="*/ 19 h 160"/>
                <a:gd name="T34" fmla="*/ 4 w 515"/>
                <a:gd name="T35" fmla="*/ 40 h 160"/>
                <a:gd name="T36" fmla="*/ 0 w 515"/>
                <a:gd name="T37" fmla="*/ 61 h 160"/>
                <a:gd name="T38" fmla="*/ 0 w 515"/>
                <a:gd name="T39" fmla="*/ 82 h 160"/>
                <a:gd name="T40" fmla="*/ 0 w 515"/>
                <a:gd name="T41" fmla="*/ 95 h 160"/>
                <a:gd name="T42" fmla="*/ 2 w 515"/>
                <a:gd name="T43" fmla="*/ 107 h 160"/>
                <a:gd name="T44" fmla="*/ 4 w 515"/>
                <a:gd name="T45" fmla="*/ 114 h 160"/>
                <a:gd name="T46" fmla="*/ 9 w 515"/>
                <a:gd name="T47" fmla="*/ 118 h 160"/>
                <a:gd name="T48" fmla="*/ 6 w 515"/>
                <a:gd name="T49" fmla="*/ 101 h 160"/>
                <a:gd name="T50" fmla="*/ 4 w 515"/>
                <a:gd name="T51" fmla="*/ 82 h 160"/>
                <a:gd name="T52" fmla="*/ 6 w 515"/>
                <a:gd name="T53" fmla="*/ 61 h 160"/>
                <a:gd name="T54" fmla="*/ 9 w 515"/>
                <a:gd name="T55" fmla="*/ 40 h 160"/>
                <a:gd name="T56" fmla="*/ 13 w 515"/>
                <a:gd name="T57" fmla="*/ 21 h 160"/>
                <a:gd name="T58" fmla="*/ 19 w 515"/>
                <a:gd name="T59" fmla="*/ 0 h 160"/>
                <a:gd name="T60" fmla="*/ 13 w 515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15"/>
                <a:gd name="T94" fmla="*/ 0 h 160"/>
                <a:gd name="T95" fmla="*/ 515 w 515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15" h="160">
                  <a:moveTo>
                    <a:pt x="515" y="82"/>
                  </a:moveTo>
                  <a:lnTo>
                    <a:pt x="515" y="65"/>
                  </a:lnTo>
                  <a:lnTo>
                    <a:pt x="513" y="46"/>
                  </a:lnTo>
                  <a:lnTo>
                    <a:pt x="509" y="48"/>
                  </a:lnTo>
                  <a:lnTo>
                    <a:pt x="511" y="65"/>
                  </a:lnTo>
                  <a:lnTo>
                    <a:pt x="511" y="82"/>
                  </a:lnTo>
                  <a:lnTo>
                    <a:pt x="509" y="103"/>
                  </a:lnTo>
                  <a:lnTo>
                    <a:pt x="507" y="122"/>
                  </a:lnTo>
                  <a:lnTo>
                    <a:pt x="505" y="143"/>
                  </a:lnTo>
                  <a:lnTo>
                    <a:pt x="499" y="160"/>
                  </a:lnTo>
                  <a:lnTo>
                    <a:pt x="505" y="160"/>
                  </a:lnTo>
                  <a:lnTo>
                    <a:pt x="509" y="141"/>
                  </a:lnTo>
                  <a:lnTo>
                    <a:pt x="513" y="122"/>
                  </a:lnTo>
                  <a:lnTo>
                    <a:pt x="515" y="103"/>
                  </a:lnTo>
                  <a:lnTo>
                    <a:pt x="515" y="82"/>
                  </a:lnTo>
                  <a:close/>
                  <a:moveTo>
                    <a:pt x="13" y="0"/>
                  </a:moveTo>
                  <a:lnTo>
                    <a:pt x="9" y="19"/>
                  </a:lnTo>
                  <a:lnTo>
                    <a:pt x="4" y="40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2" y="107"/>
                  </a:lnTo>
                  <a:lnTo>
                    <a:pt x="4" y="114"/>
                  </a:lnTo>
                  <a:lnTo>
                    <a:pt x="9" y="118"/>
                  </a:lnTo>
                  <a:lnTo>
                    <a:pt x="6" y="101"/>
                  </a:lnTo>
                  <a:lnTo>
                    <a:pt x="4" y="82"/>
                  </a:lnTo>
                  <a:lnTo>
                    <a:pt x="6" y="61"/>
                  </a:lnTo>
                  <a:lnTo>
                    <a:pt x="9" y="40"/>
                  </a:lnTo>
                  <a:lnTo>
                    <a:pt x="13" y="21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5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79" name="Freeform 1041"/>
            <p:cNvSpPr>
              <a:spLocks noEditPoints="1"/>
            </p:cNvSpPr>
            <p:nvPr/>
          </p:nvSpPr>
          <p:spPr bwMode="auto">
            <a:xfrm>
              <a:off x="4153" y="2391"/>
              <a:ext cx="511" cy="160"/>
            </a:xfrm>
            <a:custGeom>
              <a:avLst/>
              <a:gdLst>
                <a:gd name="T0" fmla="*/ 511 w 511"/>
                <a:gd name="T1" fmla="*/ 82 h 160"/>
                <a:gd name="T2" fmla="*/ 511 w 511"/>
                <a:gd name="T3" fmla="*/ 65 h 160"/>
                <a:gd name="T4" fmla="*/ 509 w 511"/>
                <a:gd name="T5" fmla="*/ 48 h 160"/>
                <a:gd name="T6" fmla="*/ 505 w 511"/>
                <a:gd name="T7" fmla="*/ 48 h 160"/>
                <a:gd name="T8" fmla="*/ 505 w 511"/>
                <a:gd name="T9" fmla="*/ 65 h 160"/>
                <a:gd name="T10" fmla="*/ 507 w 511"/>
                <a:gd name="T11" fmla="*/ 82 h 160"/>
                <a:gd name="T12" fmla="*/ 505 w 511"/>
                <a:gd name="T13" fmla="*/ 103 h 160"/>
                <a:gd name="T14" fmla="*/ 503 w 511"/>
                <a:gd name="T15" fmla="*/ 122 h 160"/>
                <a:gd name="T16" fmla="*/ 499 w 511"/>
                <a:gd name="T17" fmla="*/ 143 h 160"/>
                <a:gd name="T18" fmla="*/ 494 w 511"/>
                <a:gd name="T19" fmla="*/ 160 h 160"/>
                <a:gd name="T20" fmla="*/ 499 w 511"/>
                <a:gd name="T21" fmla="*/ 160 h 160"/>
                <a:gd name="T22" fmla="*/ 505 w 511"/>
                <a:gd name="T23" fmla="*/ 143 h 160"/>
                <a:gd name="T24" fmla="*/ 509 w 511"/>
                <a:gd name="T25" fmla="*/ 122 h 160"/>
                <a:gd name="T26" fmla="*/ 511 w 511"/>
                <a:gd name="T27" fmla="*/ 103 h 160"/>
                <a:gd name="T28" fmla="*/ 511 w 511"/>
                <a:gd name="T29" fmla="*/ 82 h 160"/>
                <a:gd name="T30" fmla="*/ 15 w 511"/>
                <a:gd name="T31" fmla="*/ 0 h 160"/>
                <a:gd name="T32" fmla="*/ 9 w 511"/>
                <a:gd name="T33" fmla="*/ 21 h 160"/>
                <a:gd name="T34" fmla="*/ 4 w 511"/>
                <a:gd name="T35" fmla="*/ 40 h 160"/>
                <a:gd name="T36" fmla="*/ 2 w 511"/>
                <a:gd name="T37" fmla="*/ 61 h 160"/>
                <a:gd name="T38" fmla="*/ 0 w 511"/>
                <a:gd name="T39" fmla="*/ 82 h 160"/>
                <a:gd name="T40" fmla="*/ 0 w 511"/>
                <a:gd name="T41" fmla="*/ 99 h 160"/>
                <a:gd name="T42" fmla="*/ 2 w 511"/>
                <a:gd name="T43" fmla="*/ 114 h 160"/>
                <a:gd name="T44" fmla="*/ 7 w 511"/>
                <a:gd name="T45" fmla="*/ 118 h 160"/>
                <a:gd name="T46" fmla="*/ 9 w 511"/>
                <a:gd name="T47" fmla="*/ 122 h 160"/>
                <a:gd name="T48" fmla="*/ 7 w 511"/>
                <a:gd name="T49" fmla="*/ 103 h 160"/>
                <a:gd name="T50" fmla="*/ 7 w 511"/>
                <a:gd name="T51" fmla="*/ 82 h 160"/>
                <a:gd name="T52" fmla="*/ 7 w 511"/>
                <a:gd name="T53" fmla="*/ 61 h 160"/>
                <a:gd name="T54" fmla="*/ 9 w 511"/>
                <a:gd name="T55" fmla="*/ 40 h 160"/>
                <a:gd name="T56" fmla="*/ 13 w 511"/>
                <a:gd name="T57" fmla="*/ 21 h 160"/>
                <a:gd name="T58" fmla="*/ 19 w 511"/>
                <a:gd name="T59" fmla="*/ 0 h 160"/>
                <a:gd name="T60" fmla="*/ 15 w 511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11"/>
                <a:gd name="T94" fmla="*/ 0 h 160"/>
                <a:gd name="T95" fmla="*/ 511 w 511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11" h="160">
                  <a:moveTo>
                    <a:pt x="511" y="82"/>
                  </a:moveTo>
                  <a:lnTo>
                    <a:pt x="511" y="65"/>
                  </a:lnTo>
                  <a:lnTo>
                    <a:pt x="509" y="48"/>
                  </a:lnTo>
                  <a:lnTo>
                    <a:pt x="505" y="48"/>
                  </a:lnTo>
                  <a:lnTo>
                    <a:pt x="505" y="65"/>
                  </a:lnTo>
                  <a:lnTo>
                    <a:pt x="507" y="82"/>
                  </a:lnTo>
                  <a:lnTo>
                    <a:pt x="505" y="103"/>
                  </a:lnTo>
                  <a:lnTo>
                    <a:pt x="503" y="122"/>
                  </a:lnTo>
                  <a:lnTo>
                    <a:pt x="499" y="143"/>
                  </a:lnTo>
                  <a:lnTo>
                    <a:pt x="494" y="160"/>
                  </a:lnTo>
                  <a:lnTo>
                    <a:pt x="499" y="160"/>
                  </a:lnTo>
                  <a:lnTo>
                    <a:pt x="505" y="143"/>
                  </a:lnTo>
                  <a:lnTo>
                    <a:pt x="509" y="122"/>
                  </a:lnTo>
                  <a:lnTo>
                    <a:pt x="511" y="103"/>
                  </a:lnTo>
                  <a:lnTo>
                    <a:pt x="511" y="82"/>
                  </a:lnTo>
                  <a:close/>
                  <a:moveTo>
                    <a:pt x="15" y="0"/>
                  </a:moveTo>
                  <a:lnTo>
                    <a:pt x="9" y="21"/>
                  </a:lnTo>
                  <a:lnTo>
                    <a:pt x="4" y="40"/>
                  </a:lnTo>
                  <a:lnTo>
                    <a:pt x="2" y="61"/>
                  </a:lnTo>
                  <a:lnTo>
                    <a:pt x="0" y="82"/>
                  </a:lnTo>
                  <a:lnTo>
                    <a:pt x="0" y="99"/>
                  </a:lnTo>
                  <a:lnTo>
                    <a:pt x="2" y="114"/>
                  </a:lnTo>
                  <a:lnTo>
                    <a:pt x="7" y="118"/>
                  </a:lnTo>
                  <a:lnTo>
                    <a:pt x="9" y="122"/>
                  </a:lnTo>
                  <a:lnTo>
                    <a:pt x="7" y="103"/>
                  </a:lnTo>
                  <a:lnTo>
                    <a:pt x="7" y="82"/>
                  </a:lnTo>
                  <a:lnTo>
                    <a:pt x="7" y="61"/>
                  </a:lnTo>
                  <a:lnTo>
                    <a:pt x="9" y="40"/>
                  </a:lnTo>
                  <a:lnTo>
                    <a:pt x="13" y="21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0" name="Freeform 1042"/>
            <p:cNvSpPr>
              <a:spLocks noEditPoints="1"/>
            </p:cNvSpPr>
            <p:nvPr/>
          </p:nvSpPr>
          <p:spPr bwMode="auto">
            <a:xfrm>
              <a:off x="4155" y="2391"/>
              <a:ext cx="507" cy="160"/>
            </a:xfrm>
            <a:custGeom>
              <a:avLst/>
              <a:gdLst>
                <a:gd name="T0" fmla="*/ 507 w 507"/>
                <a:gd name="T1" fmla="*/ 82 h 160"/>
                <a:gd name="T2" fmla="*/ 507 w 507"/>
                <a:gd name="T3" fmla="*/ 65 h 160"/>
                <a:gd name="T4" fmla="*/ 505 w 507"/>
                <a:gd name="T5" fmla="*/ 48 h 160"/>
                <a:gd name="T6" fmla="*/ 499 w 507"/>
                <a:gd name="T7" fmla="*/ 48 h 160"/>
                <a:gd name="T8" fmla="*/ 501 w 507"/>
                <a:gd name="T9" fmla="*/ 65 h 160"/>
                <a:gd name="T10" fmla="*/ 503 w 507"/>
                <a:gd name="T11" fmla="*/ 82 h 160"/>
                <a:gd name="T12" fmla="*/ 501 w 507"/>
                <a:gd name="T13" fmla="*/ 103 h 160"/>
                <a:gd name="T14" fmla="*/ 499 w 507"/>
                <a:gd name="T15" fmla="*/ 122 h 160"/>
                <a:gd name="T16" fmla="*/ 495 w 507"/>
                <a:gd name="T17" fmla="*/ 143 h 160"/>
                <a:gd name="T18" fmla="*/ 490 w 507"/>
                <a:gd name="T19" fmla="*/ 160 h 160"/>
                <a:gd name="T20" fmla="*/ 495 w 507"/>
                <a:gd name="T21" fmla="*/ 160 h 160"/>
                <a:gd name="T22" fmla="*/ 501 w 507"/>
                <a:gd name="T23" fmla="*/ 143 h 160"/>
                <a:gd name="T24" fmla="*/ 503 w 507"/>
                <a:gd name="T25" fmla="*/ 122 h 160"/>
                <a:gd name="T26" fmla="*/ 505 w 507"/>
                <a:gd name="T27" fmla="*/ 103 h 160"/>
                <a:gd name="T28" fmla="*/ 507 w 507"/>
                <a:gd name="T29" fmla="*/ 82 h 160"/>
                <a:gd name="T30" fmla="*/ 15 w 507"/>
                <a:gd name="T31" fmla="*/ 0 h 160"/>
                <a:gd name="T32" fmla="*/ 9 w 507"/>
                <a:gd name="T33" fmla="*/ 21 h 160"/>
                <a:gd name="T34" fmla="*/ 5 w 507"/>
                <a:gd name="T35" fmla="*/ 40 h 160"/>
                <a:gd name="T36" fmla="*/ 2 w 507"/>
                <a:gd name="T37" fmla="*/ 61 h 160"/>
                <a:gd name="T38" fmla="*/ 0 w 507"/>
                <a:gd name="T39" fmla="*/ 82 h 160"/>
                <a:gd name="T40" fmla="*/ 2 w 507"/>
                <a:gd name="T41" fmla="*/ 101 h 160"/>
                <a:gd name="T42" fmla="*/ 5 w 507"/>
                <a:gd name="T43" fmla="*/ 118 h 160"/>
                <a:gd name="T44" fmla="*/ 7 w 507"/>
                <a:gd name="T45" fmla="*/ 124 h 160"/>
                <a:gd name="T46" fmla="*/ 11 w 507"/>
                <a:gd name="T47" fmla="*/ 128 h 160"/>
                <a:gd name="T48" fmla="*/ 7 w 507"/>
                <a:gd name="T49" fmla="*/ 105 h 160"/>
                <a:gd name="T50" fmla="*/ 7 w 507"/>
                <a:gd name="T51" fmla="*/ 82 h 160"/>
                <a:gd name="T52" fmla="*/ 7 w 507"/>
                <a:gd name="T53" fmla="*/ 61 h 160"/>
                <a:gd name="T54" fmla="*/ 9 w 507"/>
                <a:gd name="T55" fmla="*/ 40 h 160"/>
                <a:gd name="T56" fmla="*/ 13 w 507"/>
                <a:gd name="T57" fmla="*/ 21 h 160"/>
                <a:gd name="T58" fmla="*/ 19 w 507"/>
                <a:gd name="T59" fmla="*/ 0 h 160"/>
                <a:gd name="T60" fmla="*/ 15 w 507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07"/>
                <a:gd name="T94" fmla="*/ 0 h 160"/>
                <a:gd name="T95" fmla="*/ 507 w 507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07" h="160">
                  <a:moveTo>
                    <a:pt x="507" y="82"/>
                  </a:moveTo>
                  <a:lnTo>
                    <a:pt x="507" y="65"/>
                  </a:lnTo>
                  <a:lnTo>
                    <a:pt x="505" y="48"/>
                  </a:lnTo>
                  <a:lnTo>
                    <a:pt x="499" y="48"/>
                  </a:lnTo>
                  <a:lnTo>
                    <a:pt x="501" y="65"/>
                  </a:lnTo>
                  <a:lnTo>
                    <a:pt x="503" y="82"/>
                  </a:lnTo>
                  <a:lnTo>
                    <a:pt x="501" y="103"/>
                  </a:lnTo>
                  <a:lnTo>
                    <a:pt x="499" y="122"/>
                  </a:lnTo>
                  <a:lnTo>
                    <a:pt x="495" y="143"/>
                  </a:lnTo>
                  <a:lnTo>
                    <a:pt x="490" y="160"/>
                  </a:lnTo>
                  <a:lnTo>
                    <a:pt x="495" y="160"/>
                  </a:lnTo>
                  <a:lnTo>
                    <a:pt x="501" y="143"/>
                  </a:lnTo>
                  <a:lnTo>
                    <a:pt x="503" y="122"/>
                  </a:lnTo>
                  <a:lnTo>
                    <a:pt x="505" y="103"/>
                  </a:lnTo>
                  <a:lnTo>
                    <a:pt x="507" y="82"/>
                  </a:lnTo>
                  <a:close/>
                  <a:moveTo>
                    <a:pt x="15" y="0"/>
                  </a:moveTo>
                  <a:lnTo>
                    <a:pt x="9" y="21"/>
                  </a:lnTo>
                  <a:lnTo>
                    <a:pt x="5" y="40"/>
                  </a:lnTo>
                  <a:lnTo>
                    <a:pt x="2" y="61"/>
                  </a:lnTo>
                  <a:lnTo>
                    <a:pt x="0" y="82"/>
                  </a:lnTo>
                  <a:lnTo>
                    <a:pt x="2" y="101"/>
                  </a:lnTo>
                  <a:lnTo>
                    <a:pt x="5" y="118"/>
                  </a:lnTo>
                  <a:lnTo>
                    <a:pt x="7" y="124"/>
                  </a:lnTo>
                  <a:lnTo>
                    <a:pt x="11" y="128"/>
                  </a:lnTo>
                  <a:lnTo>
                    <a:pt x="7" y="105"/>
                  </a:lnTo>
                  <a:lnTo>
                    <a:pt x="7" y="82"/>
                  </a:lnTo>
                  <a:lnTo>
                    <a:pt x="7" y="61"/>
                  </a:lnTo>
                  <a:lnTo>
                    <a:pt x="9" y="40"/>
                  </a:lnTo>
                  <a:lnTo>
                    <a:pt x="13" y="21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1" name="Freeform 1043"/>
            <p:cNvSpPr>
              <a:spLocks noEditPoints="1"/>
            </p:cNvSpPr>
            <p:nvPr/>
          </p:nvSpPr>
          <p:spPr bwMode="auto">
            <a:xfrm>
              <a:off x="4160" y="2391"/>
              <a:ext cx="500" cy="162"/>
            </a:xfrm>
            <a:custGeom>
              <a:avLst/>
              <a:gdLst>
                <a:gd name="T0" fmla="*/ 500 w 500"/>
                <a:gd name="T1" fmla="*/ 82 h 162"/>
                <a:gd name="T2" fmla="*/ 498 w 500"/>
                <a:gd name="T3" fmla="*/ 65 h 162"/>
                <a:gd name="T4" fmla="*/ 498 w 500"/>
                <a:gd name="T5" fmla="*/ 48 h 162"/>
                <a:gd name="T6" fmla="*/ 492 w 500"/>
                <a:gd name="T7" fmla="*/ 48 h 162"/>
                <a:gd name="T8" fmla="*/ 494 w 500"/>
                <a:gd name="T9" fmla="*/ 65 h 162"/>
                <a:gd name="T10" fmla="*/ 494 w 500"/>
                <a:gd name="T11" fmla="*/ 82 h 162"/>
                <a:gd name="T12" fmla="*/ 494 w 500"/>
                <a:gd name="T13" fmla="*/ 103 h 162"/>
                <a:gd name="T14" fmla="*/ 492 w 500"/>
                <a:gd name="T15" fmla="*/ 122 h 162"/>
                <a:gd name="T16" fmla="*/ 487 w 500"/>
                <a:gd name="T17" fmla="*/ 143 h 162"/>
                <a:gd name="T18" fmla="*/ 481 w 500"/>
                <a:gd name="T19" fmla="*/ 162 h 162"/>
                <a:gd name="T20" fmla="*/ 487 w 500"/>
                <a:gd name="T21" fmla="*/ 160 h 162"/>
                <a:gd name="T22" fmla="*/ 492 w 500"/>
                <a:gd name="T23" fmla="*/ 143 h 162"/>
                <a:gd name="T24" fmla="*/ 496 w 500"/>
                <a:gd name="T25" fmla="*/ 122 h 162"/>
                <a:gd name="T26" fmla="*/ 498 w 500"/>
                <a:gd name="T27" fmla="*/ 103 h 162"/>
                <a:gd name="T28" fmla="*/ 500 w 500"/>
                <a:gd name="T29" fmla="*/ 82 h 162"/>
                <a:gd name="T30" fmla="*/ 12 w 500"/>
                <a:gd name="T31" fmla="*/ 0 h 162"/>
                <a:gd name="T32" fmla="*/ 6 w 500"/>
                <a:gd name="T33" fmla="*/ 21 h 162"/>
                <a:gd name="T34" fmla="*/ 2 w 500"/>
                <a:gd name="T35" fmla="*/ 40 h 162"/>
                <a:gd name="T36" fmla="*/ 0 w 500"/>
                <a:gd name="T37" fmla="*/ 61 h 162"/>
                <a:gd name="T38" fmla="*/ 0 w 500"/>
                <a:gd name="T39" fmla="*/ 82 h 162"/>
                <a:gd name="T40" fmla="*/ 0 w 500"/>
                <a:gd name="T41" fmla="*/ 103 h 162"/>
                <a:gd name="T42" fmla="*/ 2 w 500"/>
                <a:gd name="T43" fmla="*/ 122 h 162"/>
                <a:gd name="T44" fmla="*/ 6 w 500"/>
                <a:gd name="T45" fmla="*/ 128 h 162"/>
                <a:gd name="T46" fmla="*/ 8 w 500"/>
                <a:gd name="T47" fmla="*/ 133 h 162"/>
                <a:gd name="T48" fmla="*/ 4 w 500"/>
                <a:gd name="T49" fmla="*/ 107 h 162"/>
                <a:gd name="T50" fmla="*/ 4 w 500"/>
                <a:gd name="T51" fmla="*/ 82 h 162"/>
                <a:gd name="T52" fmla="*/ 4 w 500"/>
                <a:gd name="T53" fmla="*/ 61 h 162"/>
                <a:gd name="T54" fmla="*/ 8 w 500"/>
                <a:gd name="T55" fmla="*/ 40 h 162"/>
                <a:gd name="T56" fmla="*/ 12 w 500"/>
                <a:gd name="T57" fmla="*/ 21 h 162"/>
                <a:gd name="T58" fmla="*/ 16 w 500"/>
                <a:gd name="T59" fmla="*/ 2 h 162"/>
                <a:gd name="T60" fmla="*/ 12 w 500"/>
                <a:gd name="T61" fmla="*/ 0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00"/>
                <a:gd name="T94" fmla="*/ 0 h 162"/>
                <a:gd name="T95" fmla="*/ 500 w 500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00" h="162">
                  <a:moveTo>
                    <a:pt x="500" y="82"/>
                  </a:moveTo>
                  <a:lnTo>
                    <a:pt x="498" y="65"/>
                  </a:lnTo>
                  <a:lnTo>
                    <a:pt x="498" y="48"/>
                  </a:lnTo>
                  <a:lnTo>
                    <a:pt x="492" y="48"/>
                  </a:lnTo>
                  <a:lnTo>
                    <a:pt x="494" y="65"/>
                  </a:lnTo>
                  <a:lnTo>
                    <a:pt x="494" y="82"/>
                  </a:lnTo>
                  <a:lnTo>
                    <a:pt x="494" y="103"/>
                  </a:lnTo>
                  <a:lnTo>
                    <a:pt x="492" y="122"/>
                  </a:lnTo>
                  <a:lnTo>
                    <a:pt x="487" y="143"/>
                  </a:lnTo>
                  <a:lnTo>
                    <a:pt x="481" y="162"/>
                  </a:lnTo>
                  <a:lnTo>
                    <a:pt x="487" y="160"/>
                  </a:lnTo>
                  <a:lnTo>
                    <a:pt x="492" y="143"/>
                  </a:lnTo>
                  <a:lnTo>
                    <a:pt x="496" y="122"/>
                  </a:lnTo>
                  <a:lnTo>
                    <a:pt x="498" y="103"/>
                  </a:lnTo>
                  <a:lnTo>
                    <a:pt x="500" y="82"/>
                  </a:lnTo>
                  <a:close/>
                  <a:moveTo>
                    <a:pt x="12" y="0"/>
                  </a:moveTo>
                  <a:lnTo>
                    <a:pt x="6" y="21"/>
                  </a:lnTo>
                  <a:lnTo>
                    <a:pt x="2" y="40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103"/>
                  </a:lnTo>
                  <a:lnTo>
                    <a:pt x="2" y="122"/>
                  </a:lnTo>
                  <a:lnTo>
                    <a:pt x="6" y="128"/>
                  </a:lnTo>
                  <a:lnTo>
                    <a:pt x="8" y="133"/>
                  </a:lnTo>
                  <a:lnTo>
                    <a:pt x="4" y="107"/>
                  </a:lnTo>
                  <a:lnTo>
                    <a:pt x="4" y="82"/>
                  </a:lnTo>
                  <a:lnTo>
                    <a:pt x="4" y="61"/>
                  </a:lnTo>
                  <a:lnTo>
                    <a:pt x="8" y="40"/>
                  </a:lnTo>
                  <a:lnTo>
                    <a:pt x="12" y="21"/>
                  </a:lnTo>
                  <a:lnTo>
                    <a:pt x="1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2" name="Freeform 1044"/>
            <p:cNvSpPr>
              <a:spLocks noEditPoints="1"/>
            </p:cNvSpPr>
            <p:nvPr/>
          </p:nvSpPr>
          <p:spPr bwMode="auto">
            <a:xfrm>
              <a:off x="4162" y="2391"/>
              <a:ext cx="496" cy="162"/>
            </a:xfrm>
            <a:custGeom>
              <a:avLst/>
              <a:gdLst>
                <a:gd name="T0" fmla="*/ 496 w 496"/>
                <a:gd name="T1" fmla="*/ 82 h 162"/>
                <a:gd name="T2" fmla="*/ 494 w 496"/>
                <a:gd name="T3" fmla="*/ 65 h 162"/>
                <a:gd name="T4" fmla="*/ 492 w 496"/>
                <a:gd name="T5" fmla="*/ 48 h 162"/>
                <a:gd name="T6" fmla="*/ 488 w 496"/>
                <a:gd name="T7" fmla="*/ 48 h 162"/>
                <a:gd name="T8" fmla="*/ 490 w 496"/>
                <a:gd name="T9" fmla="*/ 65 h 162"/>
                <a:gd name="T10" fmla="*/ 490 w 496"/>
                <a:gd name="T11" fmla="*/ 82 h 162"/>
                <a:gd name="T12" fmla="*/ 490 w 496"/>
                <a:gd name="T13" fmla="*/ 103 h 162"/>
                <a:gd name="T14" fmla="*/ 488 w 496"/>
                <a:gd name="T15" fmla="*/ 122 h 162"/>
                <a:gd name="T16" fmla="*/ 483 w 496"/>
                <a:gd name="T17" fmla="*/ 143 h 162"/>
                <a:gd name="T18" fmla="*/ 477 w 496"/>
                <a:gd name="T19" fmla="*/ 162 h 162"/>
                <a:gd name="T20" fmla="*/ 483 w 496"/>
                <a:gd name="T21" fmla="*/ 160 h 162"/>
                <a:gd name="T22" fmla="*/ 488 w 496"/>
                <a:gd name="T23" fmla="*/ 143 h 162"/>
                <a:gd name="T24" fmla="*/ 492 w 496"/>
                <a:gd name="T25" fmla="*/ 122 h 162"/>
                <a:gd name="T26" fmla="*/ 494 w 496"/>
                <a:gd name="T27" fmla="*/ 103 h 162"/>
                <a:gd name="T28" fmla="*/ 496 w 496"/>
                <a:gd name="T29" fmla="*/ 82 h 162"/>
                <a:gd name="T30" fmla="*/ 12 w 496"/>
                <a:gd name="T31" fmla="*/ 0 h 162"/>
                <a:gd name="T32" fmla="*/ 6 w 496"/>
                <a:gd name="T33" fmla="*/ 21 h 162"/>
                <a:gd name="T34" fmla="*/ 2 w 496"/>
                <a:gd name="T35" fmla="*/ 40 h 162"/>
                <a:gd name="T36" fmla="*/ 0 w 496"/>
                <a:gd name="T37" fmla="*/ 61 h 162"/>
                <a:gd name="T38" fmla="*/ 0 w 496"/>
                <a:gd name="T39" fmla="*/ 82 h 162"/>
                <a:gd name="T40" fmla="*/ 0 w 496"/>
                <a:gd name="T41" fmla="*/ 105 h 162"/>
                <a:gd name="T42" fmla="*/ 4 w 496"/>
                <a:gd name="T43" fmla="*/ 128 h 162"/>
                <a:gd name="T44" fmla="*/ 6 w 496"/>
                <a:gd name="T45" fmla="*/ 130 h 162"/>
                <a:gd name="T46" fmla="*/ 8 w 496"/>
                <a:gd name="T47" fmla="*/ 133 h 162"/>
                <a:gd name="T48" fmla="*/ 10 w 496"/>
                <a:gd name="T49" fmla="*/ 135 h 162"/>
                <a:gd name="T50" fmla="*/ 6 w 496"/>
                <a:gd name="T51" fmla="*/ 109 h 162"/>
                <a:gd name="T52" fmla="*/ 4 w 496"/>
                <a:gd name="T53" fmla="*/ 82 h 162"/>
                <a:gd name="T54" fmla="*/ 4 w 496"/>
                <a:gd name="T55" fmla="*/ 61 h 162"/>
                <a:gd name="T56" fmla="*/ 8 w 496"/>
                <a:gd name="T57" fmla="*/ 40 h 162"/>
                <a:gd name="T58" fmla="*/ 12 w 496"/>
                <a:gd name="T59" fmla="*/ 21 h 162"/>
                <a:gd name="T60" fmla="*/ 19 w 496"/>
                <a:gd name="T61" fmla="*/ 2 h 162"/>
                <a:gd name="T62" fmla="*/ 12 w 496"/>
                <a:gd name="T63" fmla="*/ 0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96"/>
                <a:gd name="T97" fmla="*/ 0 h 162"/>
                <a:gd name="T98" fmla="*/ 496 w 496"/>
                <a:gd name="T99" fmla="*/ 162 h 1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96" h="162">
                  <a:moveTo>
                    <a:pt x="496" y="82"/>
                  </a:moveTo>
                  <a:lnTo>
                    <a:pt x="494" y="65"/>
                  </a:lnTo>
                  <a:lnTo>
                    <a:pt x="492" y="48"/>
                  </a:lnTo>
                  <a:lnTo>
                    <a:pt x="488" y="48"/>
                  </a:lnTo>
                  <a:lnTo>
                    <a:pt x="490" y="65"/>
                  </a:lnTo>
                  <a:lnTo>
                    <a:pt x="490" y="82"/>
                  </a:lnTo>
                  <a:lnTo>
                    <a:pt x="490" y="103"/>
                  </a:lnTo>
                  <a:lnTo>
                    <a:pt x="488" y="122"/>
                  </a:lnTo>
                  <a:lnTo>
                    <a:pt x="483" y="143"/>
                  </a:lnTo>
                  <a:lnTo>
                    <a:pt x="477" y="162"/>
                  </a:lnTo>
                  <a:lnTo>
                    <a:pt x="483" y="160"/>
                  </a:lnTo>
                  <a:lnTo>
                    <a:pt x="488" y="143"/>
                  </a:lnTo>
                  <a:lnTo>
                    <a:pt x="492" y="122"/>
                  </a:lnTo>
                  <a:lnTo>
                    <a:pt x="494" y="103"/>
                  </a:lnTo>
                  <a:lnTo>
                    <a:pt x="496" y="82"/>
                  </a:lnTo>
                  <a:close/>
                  <a:moveTo>
                    <a:pt x="12" y="0"/>
                  </a:moveTo>
                  <a:lnTo>
                    <a:pt x="6" y="21"/>
                  </a:lnTo>
                  <a:lnTo>
                    <a:pt x="2" y="40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0" y="105"/>
                  </a:lnTo>
                  <a:lnTo>
                    <a:pt x="4" y="128"/>
                  </a:lnTo>
                  <a:lnTo>
                    <a:pt x="6" y="130"/>
                  </a:lnTo>
                  <a:lnTo>
                    <a:pt x="8" y="133"/>
                  </a:lnTo>
                  <a:lnTo>
                    <a:pt x="10" y="135"/>
                  </a:lnTo>
                  <a:lnTo>
                    <a:pt x="6" y="109"/>
                  </a:lnTo>
                  <a:lnTo>
                    <a:pt x="4" y="82"/>
                  </a:lnTo>
                  <a:lnTo>
                    <a:pt x="4" y="61"/>
                  </a:lnTo>
                  <a:lnTo>
                    <a:pt x="8" y="40"/>
                  </a:lnTo>
                  <a:lnTo>
                    <a:pt x="12" y="21"/>
                  </a:lnTo>
                  <a:lnTo>
                    <a:pt x="19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3" name="Freeform 1045"/>
            <p:cNvSpPr>
              <a:spLocks noEditPoints="1"/>
            </p:cNvSpPr>
            <p:nvPr/>
          </p:nvSpPr>
          <p:spPr bwMode="auto">
            <a:xfrm>
              <a:off x="4164" y="2393"/>
              <a:ext cx="490" cy="160"/>
            </a:xfrm>
            <a:custGeom>
              <a:avLst/>
              <a:gdLst>
                <a:gd name="T0" fmla="*/ 490 w 490"/>
                <a:gd name="T1" fmla="*/ 80 h 160"/>
                <a:gd name="T2" fmla="*/ 490 w 490"/>
                <a:gd name="T3" fmla="*/ 63 h 160"/>
                <a:gd name="T4" fmla="*/ 488 w 490"/>
                <a:gd name="T5" fmla="*/ 46 h 160"/>
                <a:gd name="T6" fmla="*/ 486 w 490"/>
                <a:gd name="T7" fmla="*/ 46 h 160"/>
                <a:gd name="T8" fmla="*/ 483 w 490"/>
                <a:gd name="T9" fmla="*/ 46 h 160"/>
                <a:gd name="T10" fmla="*/ 486 w 490"/>
                <a:gd name="T11" fmla="*/ 63 h 160"/>
                <a:gd name="T12" fmla="*/ 486 w 490"/>
                <a:gd name="T13" fmla="*/ 80 h 160"/>
                <a:gd name="T14" fmla="*/ 486 w 490"/>
                <a:gd name="T15" fmla="*/ 101 h 160"/>
                <a:gd name="T16" fmla="*/ 481 w 490"/>
                <a:gd name="T17" fmla="*/ 120 h 160"/>
                <a:gd name="T18" fmla="*/ 479 w 490"/>
                <a:gd name="T19" fmla="*/ 141 h 160"/>
                <a:gd name="T20" fmla="*/ 473 w 490"/>
                <a:gd name="T21" fmla="*/ 160 h 160"/>
                <a:gd name="T22" fmla="*/ 477 w 490"/>
                <a:gd name="T23" fmla="*/ 160 h 160"/>
                <a:gd name="T24" fmla="*/ 483 w 490"/>
                <a:gd name="T25" fmla="*/ 141 h 160"/>
                <a:gd name="T26" fmla="*/ 488 w 490"/>
                <a:gd name="T27" fmla="*/ 120 h 160"/>
                <a:gd name="T28" fmla="*/ 490 w 490"/>
                <a:gd name="T29" fmla="*/ 101 h 160"/>
                <a:gd name="T30" fmla="*/ 490 w 490"/>
                <a:gd name="T31" fmla="*/ 80 h 160"/>
                <a:gd name="T32" fmla="*/ 12 w 490"/>
                <a:gd name="T33" fmla="*/ 0 h 160"/>
                <a:gd name="T34" fmla="*/ 8 w 490"/>
                <a:gd name="T35" fmla="*/ 19 h 160"/>
                <a:gd name="T36" fmla="*/ 4 w 490"/>
                <a:gd name="T37" fmla="*/ 38 h 160"/>
                <a:gd name="T38" fmla="*/ 0 w 490"/>
                <a:gd name="T39" fmla="*/ 59 h 160"/>
                <a:gd name="T40" fmla="*/ 0 w 490"/>
                <a:gd name="T41" fmla="*/ 80 h 160"/>
                <a:gd name="T42" fmla="*/ 0 w 490"/>
                <a:gd name="T43" fmla="*/ 105 h 160"/>
                <a:gd name="T44" fmla="*/ 4 w 490"/>
                <a:gd name="T45" fmla="*/ 131 h 160"/>
                <a:gd name="T46" fmla="*/ 6 w 490"/>
                <a:gd name="T47" fmla="*/ 131 h 160"/>
                <a:gd name="T48" fmla="*/ 6 w 490"/>
                <a:gd name="T49" fmla="*/ 131 h 160"/>
                <a:gd name="T50" fmla="*/ 8 w 490"/>
                <a:gd name="T51" fmla="*/ 133 h 160"/>
                <a:gd name="T52" fmla="*/ 10 w 490"/>
                <a:gd name="T53" fmla="*/ 133 h 160"/>
                <a:gd name="T54" fmla="*/ 6 w 490"/>
                <a:gd name="T55" fmla="*/ 107 h 160"/>
                <a:gd name="T56" fmla="*/ 4 w 490"/>
                <a:gd name="T57" fmla="*/ 80 h 160"/>
                <a:gd name="T58" fmla="*/ 6 w 490"/>
                <a:gd name="T59" fmla="*/ 59 h 160"/>
                <a:gd name="T60" fmla="*/ 8 w 490"/>
                <a:gd name="T61" fmla="*/ 38 h 160"/>
                <a:gd name="T62" fmla="*/ 12 w 490"/>
                <a:gd name="T63" fmla="*/ 19 h 160"/>
                <a:gd name="T64" fmla="*/ 19 w 490"/>
                <a:gd name="T65" fmla="*/ 0 h 160"/>
                <a:gd name="T66" fmla="*/ 12 w 490"/>
                <a:gd name="T67" fmla="*/ 0 h 1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0"/>
                <a:gd name="T103" fmla="*/ 0 h 160"/>
                <a:gd name="T104" fmla="*/ 490 w 490"/>
                <a:gd name="T105" fmla="*/ 160 h 1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0" h="160">
                  <a:moveTo>
                    <a:pt x="490" y="80"/>
                  </a:moveTo>
                  <a:lnTo>
                    <a:pt x="490" y="63"/>
                  </a:lnTo>
                  <a:lnTo>
                    <a:pt x="488" y="46"/>
                  </a:lnTo>
                  <a:lnTo>
                    <a:pt x="486" y="46"/>
                  </a:lnTo>
                  <a:lnTo>
                    <a:pt x="483" y="46"/>
                  </a:lnTo>
                  <a:lnTo>
                    <a:pt x="486" y="63"/>
                  </a:lnTo>
                  <a:lnTo>
                    <a:pt x="486" y="80"/>
                  </a:lnTo>
                  <a:lnTo>
                    <a:pt x="486" y="101"/>
                  </a:lnTo>
                  <a:lnTo>
                    <a:pt x="481" y="120"/>
                  </a:lnTo>
                  <a:lnTo>
                    <a:pt x="479" y="141"/>
                  </a:lnTo>
                  <a:lnTo>
                    <a:pt x="473" y="160"/>
                  </a:lnTo>
                  <a:lnTo>
                    <a:pt x="477" y="160"/>
                  </a:lnTo>
                  <a:lnTo>
                    <a:pt x="483" y="141"/>
                  </a:lnTo>
                  <a:lnTo>
                    <a:pt x="488" y="120"/>
                  </a:lnTo>
                  <a:lnTo>
                    <a:pt x="490" y="101"/>
                  </a:lnTo>
                  <a:lnTo>
                    <a:pt x="490" y="80"/>
                  </a:lnTo>
                  <a:close/>
                  <a:moveTo>
                    <a:pt x="12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0" y="59"/>
                  </a:lnTo>
                  <a:lnTo>
                    <a:pt x="0" y="80"/>
                  </a:lnTo>
                  <a:lnTo>
                    <a:pt x="0" y="105"/>
                  </a:lnTo>
                  <a:lnTo>
                    <a:pt x="4" y="131"/>
                  </a:lnTo>
                  <a:lnTo>
                    <a:pt x="6" y="131"/>
                  </a:lnTo>
                  <a:lnTo>
                    <a:pt x="8" y="133"/>
                  </a:lnTo>
                  <a:lnTo>
                    <a:pt x="10" y="133"/>
                  </a:lnTo>
                  <a:lnTo>
                    <a:pt x="6" y="107"/>
                  </a:lnTo>
                  <a:lnTo>
                    <a:pt x="4" y="80"/>
                  </a:lnTo>
                  <a:lnTo>
                    <a:pt x="6" y="59"/>
                  </a:lnTo>
                  <a:lnTo>
                    <a:pt x="8" y="38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4" name="Freeform 1046"/>
            <p:cNvSpPr>
              <a:spLocks noEditPoints="1"/>
            </p:cNvSpPr>
            <p:nvPr/>
          </p:nvSpPr>
          <p:spPr bwMode="auto">
            <a:xfrm>
              <a:off x="4166" y="2393"/>
              <a:ext cx="486" cy="160"/>
            </a:xfrm>
            <a:custGeom>
              <a:avLst/>
              <a:gdLst>
                <a:gd name="T0" fmla="*/ 486 w 486"/>
                <a:gd name="T1" fmla="*/ 80 h 160"/>
                <a:gd name="T2" fmla="*/ 486 w 486"/>
                <a:gd name="T3" fmla="*/ 63 h 160"/>
                <a:gd name="T4" fmla="*/ 484 w 486"/>
                <a:gd name="T5" fmla="*/ 46 h 160"/>
                <a:gd name="T6" fmla="*/ 479 w 486"/>
                <a:gd name="T7" fmla="*/ 46 h 160"/>
                <a:gd name="T8" fmla="*/ 481 w 486"/>
                <a:gd name="T9" fmla="*/ 63 h 160"/>
                <a:gd name="T10" fmla="*/ 481 w 486"/>
                <a:gd name="T11" fmla="*/ 80 h 160"/>
                <a:gd name="T12" fmla="*/ 479 w 486"/>
                <a:gd name="T13" fmla="*/ 101 h 160"/>
                <a:gd name="T14" fmla="*/ 477 w 486"/>
                <a:gd name="T15" fmla="*/ 120 h 160"/>
                <a:gd name="T16" fmla="*/ 473 w 486"/>
                <a:gd name="T17" fmla="*/ 141 h 160"/>
                <a:gd name="T18" fmla="*/ 469 w 486"/>
                <a:gd name="T19" fmla="*/ 160 h 160"/>
                <a:gd name="T20" fmla="*/ 473 w 486"/>
                <a:gd name="T21" fmla="*/ 160 h 160"/>
                <a:gd name="T22" fmla="*/ 479 w 486"/>
                <a:gd name="T23" fmla="*/ 141 h 160"/>
                <a:gd name="T24" fmla="*/ 484 w 486"/>
                <a:gd name="T25" fmla="*/ 120 h 160"/>
                <a:gd name="T26" fmla="*/ 486 w 486"/>
                <a:gd name="T27" fmla="*/ 101 h 160"/>
                <a:gd name="T28" fmla="*/ 486 w 486"/>
                <a:gd name="T29" fmla="*/ 80 h 160"/>
                <a:gd name="T30" fmla="*/ 15 w 486"/>
                <a:gd name="T31" fmla="*/ 0 h 160"/>
                <a:gd name="T32" fmla="*/ 8 w 486"/>
                <a:gd name="T33" fmla="*/ 19 h 160"/>
                <a:gd name="T34" fmla="*/ 4 w 486"/>
                <a:gd name="T35" fmla="*/ 38 h 160"/>
                <a:gd name="T36" fmla="*/ 0 w 486"/>
                <a:gd name="T37" fmla="*/ 59 h 160"/>
                <a:gd name="T38" fmla="*/ 0 w 486"/>
                <a:gd name="T39" fmla="*/ 80 h 160"/>
                <a:gd name="T40" fmla="*/ 2 w 486"/>
                <a:gd name="T41" fmla="*/ 107 h 160"/>
                <a:gd name="T42" fmla="*/ 6 w 486"/>
                <a:gd name="T43" fmla="*/ 133 h 160"/>
                <a:gd name="T44" fmla="*/ 8 w 486"/>
                <a:gd name="T45" fmla="*/ 133 h 160"/>
                <a:gd name="T46" fmla="*/ 10 w 486"/>
                <a:gd name="T47" fmla="*/ 133 h 160"/>
                <a:gd name="T48" fmla="*/ 6 w 486"/>
                <a:gd name="T49" fmla="*/ 107 h 160"/>
                <a:gd name="T50" fmla="*/ 4 w 486"/>
                <a:gd name="T51" fmla="*/ 80 h 160"/>
                <a:gd name="T52" fmla="*/ 6 w 486"/>
                <a:gd name="T53" fmla="*/ 59 h 160"/>
                <a:gd name="T54" fmla="*/ 8 w 486"/>
                <a:gd name="T55" fmla="*/ 40 h 160"/>
                <a:gd name="T56" fmla="*/ 12 w 486"/>
                <a:gd name="T57" fmla="*/ 19 h 160"/>
                <a:gd name="T58" fmla="*/ 19 w 486"/>
                <a:gd name="T59" fmla="*/ 0 h 160"/>
                <a:gd name="T60" fmla="*/ 15 w 486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86"/>
                <a:gd name="T94" fmla="*/ 0 h 160"/>
                <a:gd name="T95" fmla="*/ 486 w 486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86" h="160">
                  <a:moveTo>
                    <a:pt x="486" y="80"/>
                  </a:moveTo>
                  <a:lnTo>
                    <a:pt x="486" y="63"/>
                  </a:lnTo>
                  <a:lnTo>
                    <a:pt x="484" y="46"/>
                  </a:lnTo>
                  <a:lnTo>
                    <a:pt x="479" y="46"/>
                  </a:lnTo>
                  <a:lnTo>
                    <a:pt x="481" y="63"/>
                  </a:lnTo>
                  <a:lnTo>
                    <a:pt x="481" y="80"/>
                  </a:lnTo>
                  <a:lnTo>
                    <a:pt x="479" y="101"/>
                  </a:lnTo>
                  <a:lnTo>
                    <a:pt x="477" y="120"/>
                  </a:lnTo>
                  <a:lnTo>
                    <a:pt x="473" y="141"/>
                  </a:lnTo>
                  <a:lnTo>
                    <a:pt x="469" y="160"/>
                  </a:lnTo>
                  <a:lnTo>
                    <a:pt x="473" y="160"/>
                  </a:lnTo>
                  <a:lnTo>
                    <a:pt x="479" y="141"/>
                  </a:lnTo>
                  <a:lnTo>
                    <a:pt x="484" y="120"/>
                  </a:lnTo>
                  <a:lnTo>
                    <a:pt x="486" y="101"/>
                  </a:lnTo>
                  <a:lnTo>
                    <a:pt x="486" y="80"/>
                  </a:lnTo>
                  <a:close/>
                  <a:moveTo>
                    <a:pt x="15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0" y="59"/>
                  </a:lnTo>
                  <a:lnTo>
                    <a:pt x="0" y="80"/>
                  </a:lnTo>
                  <a:lnTo>
                    <a:pt x="2" y="107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0" y="133"/>
                  </a:lnTo>
                  <a:lnTo>
                    <a:pt x="6" y="107"/>
                  </a:lnTo>
                  <a:lnTo>
                    <a:pt x="4" y="80"/>
                  </a:lnTo>
                  <a:lnTo>
                    <a:pt x="6" y="59"/>
                  </a:lnTo>
                  <a:lnTo>
                    <a:pt x="8" y="40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5" name="Freeform 1047"/>
            <p:cNvSpPr>
              <a:spLocks noEditPoints="1"/>
            </p:cNvSpPr>
            <p:nvPr/>
          </p:nvSpPr>
          <p:spPr bwMode="auto">
            <a:xfrm>
              <a:off x="4168" y="2393"/>
              <a:ext cx="482" cy="160"/>
            </a:xfrm>
            <a:custGeom>
              <a:avLst/>
              <a:gdLst>
                <a:gd name="T0" fmla="*/ 482 w 482"/>
                <a:gd name="T1" fmla="*/ 80 h 160"/>
                <a:gd name="T2" fmla="*/ 482 w 482"/>
                <a:gd name="T3" fmla="*/ 63 h 160"/>
                <a:gd name="T4" fmla="*/ 479 w 482"/>
                <a:gd name="T5" fmla="*/ 46 h 160"/>
                <a:gd name="T6" fmla="*/ 475 w 482"/>
                <a:gd name="T7" fmla="*/ 49 h 160"/>
                <a:gd name="T8" fmla="*/ 475 w 482"/>
                <a:gd name="T9" fmla="*/ 63 h 160"/>
                <a:gd name="T10" fmla="*/ 477 w 482"/>
                <a:gd name="T11" fmla="*/ 80 h 160"/>
                <a:gd name="T12" fmla="*/ 475 w 482"/>
                <a:gd name="T13" fmla="*/ 101 h 160"/>
                <a:gd name="T14" fmla="*/ 473 w 482"/>
                <a:gd name="T15" fmla="*/ 120 h 160"/>
                <a:gd name="T16" fmla="*/ 469 w 482"/>
                <a:gd name="T17" fmla="*/ 141 h 160"/>
                <a:gd name="T18" fmla="*/ 463 w 482"/>
                <a:gd name="T19" fmla="*/ 160 h 160"/>
                <a:gd name="T20" fmla="*/ 469 w 482"/>
                <a:gd name="T21" fmla="*/ 160 h 160"/>
                <a:gd name="T22" fmla="*/ 475 w 482"/>
                <a:gd name="T23" fmla="*/ 141 h 160"/>
                <a:gd name="T24" fmla="*/ 477 w 482"/>
                <a:gd name="T25" fmla="*/ 120 h 160"/>
                <a:gd name="T26" fmla="*/ 482 w 482"/>
                <a:gd name="T27" fmla="*/ 101 h 160"/>
                <a:gd name="T28" fmla="*/ 482 w 482"/>
                <a:gd name="T29" fmla="*/ 80 h 160"/>
                <a:gd name="T30" fmla="*/ 15 w 482"/>
                <a:gd name="T31" fmla="*/ 0 h 160"/>
                <a:gd name="T32" fmla="*/ 8 w 482"/>
                <a:gd name="T33" fmla="*/ 19 h 160"/>
                <a:gd name="T34" fmla="*/ 4 w 482"/>
                <a:gd name="T35" fmla="*/ 38 h 160"/>
                <a:gd name="T36" fmla="*/ 2 w 482"/>
                <a:gd name="T37" fmla="*/ 59 h 160"/>
                <a:gd name="T38" fmla="*/ 0 w 482"/>
                <a:gd name="T39" fmla="*/ 80 h 160"/>
                <a:gd name="T40" fmla="*/ 2 w 482"/>
                <a:gd name="T41" fmla="*/ 107 h 160"/>
                <a:gd name="T42" fmla="*/ 6 w 482"/>
                <a:gd name="T43" fmla="*/ 133 h 160"/>
                <a:gd name="T44" fmla="*/ 8 w 482"/>
                <a:gd name="T45" fmla="*/ 133 h 160"/>
                <a:gd name="T46" fmla="*/ 10 w 482"/>
                <a:gd name="T47" fmla="*/ 133 h 160"/>
                <a:gd name="T48" fmla="*/ 6 w 482"/>
                <a:gd name="T49" fmla="*/ 107 h 160"/>
                <a:gd name="T50" fmla="*/ 6 w 482"/>
                <a:gd name="T51" fmla="*/ 80 h 160"/>
                <a:gd name="T52" fmla="*/ 6 w 482"/>
                <a:gd name="T53" fmla="*/ 59 h 160"/>
                <a:gd name="T54" fmla="*/ 8 w 482"/>
                <a:gd name="T55" fmla="*/ 40 h 160"/>
                <a:gd name="T56" fmla="*/ 13 w 482"/>
                <a:gd name="T57" fmla="*/ 19 h 160"/>
                <a:gd name="T58" fmla="*/ 19 w 482"/>
                <a:gd name="T59" fmla="*/ 0 h 160"/>
                <a:gd name="T60" fmla="*/ 15 w 482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82"/>
                <a:gd name="T94" fmla="*/ 0 h 160"/>
                <a:gd name="T95" fmla="*/ 482 w 482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82" h="160">
                  <a:moveTo>
                    <a:pt x="482" y="80"/>
                  </a:moveTo>
                  <a:lnTo>
                    <a:pt x="482" y="63"/>
                  </a:lnTo>
                  <a:lnTo>
                    <a:pt x="479" y="46"/>
                  </a:lnTo>
                  <a:lnTo>
                    <a:pt x="475" y="49"/>
                  </a:lnTo>
                  <a:lnTo>
                    <a:pt x="475" y="63"/>
                  </a:lnTo>
                  <a:lnTo>
                    <a:pt x="477" y="80"/>
                  </a:lnTo>
                  <a:lnTo>
                    <a:pt x="475" y="101"/>
                  </a:lnTo>
                  <a:lnTo>
                    <a:pt x="473" y="120"/>
                  </a:lnTo>
                  <a:lnTo>
                    <a:pt x="469" y="141"/>
                  </a:lnTo>
                  <a:lnTo>
                    <a:pt x="463" y="160"/>
                  </a:lnTo>
                  <a:lnTo>
                    <a:pt x="469" y="160"/>
                  </a:lnTo>
                  <a:lnTo>
                    <a:pt x="475" y="141"/>
                  </a:lnTo>
                  <a:lnTo>
                    <a:pt x="477" y="120"/>
                  </a:lnTo>
                  <a:lnTo>
                    <a:pt x="482" y="101"/>
                  </a:lnTo>
                  <a:lnTo>
                    <a:pt x="482" y="80"/>
                  </a:lnTo>
                  <a:close/>
                  <a:moveTo>
                    <a:pt x="15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2" y="59"/>
                  </a:lnTo>
                  <a:lnTo>
                    <a:pt x="0" y="80"/>
                  </a:lnTo>
                  <a:lnTo>
                    <a:pt x="2" y="107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0" y="133"/>
                  </a:lnTo>
                  <a:lnTo>
                    <a:pt x="6" y="107"/>
                  </a:lnTo>
                  <a:lnTo>
                    <a:pt x="6" y="80"/>
                  </a:lnTo>
                  <a:lnTo>
                    <a:pt x="6" y="59"/>
                  </a:lnTo>
                  <a:lnTo>
                    <a:pt x="8" y="40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6" name="Freeform 1048"/>
            <p:cNvSpPr>
              <a:spLocks noEditPoints="1"/>
            </p:cNvSpPr>
            <p:nvPr/>
          </p:nvSpPr>
          <p:spPr bwMode="auto">
            <a:xfrm>
              <a:off x="4170" y="2393"/>
              <a:ext cx="477" cy="160"/>
            </a:xfrm>
            <a:custGeom>
              <a:avLst/>
              <a:gdLst>
                <a:gd name="T0" fmla="*/ 477 w 477"/>
                <a:gd name="T1" fmla="*/ 80 h 160"/>
                <a:gd name="T2" fmla="*/ 477 w 477"/>
                <a:gd name="T3" fmla="*/ 63 h 160"/>
                <a:gd name="T4" fmla="*/ 475 w 477"/>
                <a:gd name="T5" fmla="*/ 46 h 160"/>
                <a:gd name="T6" fmla="*/ 469 w 477"/>
                <a:gd name="T7" fmla="*/ 49 h 160"/>
                <a:gd name="T8" fmla="*/ 471 w 477"/>
                <a:gd name="T9" fmla="*/ 63 h 160"/>
                <a:gd name="T10" fmla="*/ 473 w 477"/>
                <a:gd name="T11" fmla="*/ 80 h 160"/>
                <a:gd name="T12" fmla="*/ 471 w 477"/>
                <a:gd name="T13" fmla="*/ 101 h 160"/>
                <a:gd name="T14" fmla="*/ 469 w 477"/>
                <a:gd name="T15" fmla="*/ 122 h 160"/>
                <a:gd name="T16" fmla="*/ 465 w 477"/>
                <a:gd name="T17" fmla="*/ 141 h 160"/>
                <a:gd name="T18" fmla="*/ 458 w 477"/>
                <a:gd name="T19" fmla="*/ 160 h 160"/>
                <a:gd name="T20" fmla="*/ 465 w 477"/>
                <a:gd name="T21" fmla="*/ 160 h 160"/>
                <a:gd name="T22" fmla="*/ 469 w 477"/>
                <a:gd name="T23" fmla="*/ 141 h 160"/>
                <a:gd name="T24" fmla="*/ 473 w 477"/>
                <a:gd name="T25" fmla="*/ 120 h 160"/>
                <a:gd name="T26" fmla="*/ 475 w 477"/>
                <a:gd name="T27" fmla="*/ 101 h 160"/>
                <a:gd name="T28" fmla="*/ 477 w 477"/>
                <a:gd name="T29" fmla="*/ 80 h 160"/>
                <a:gd name="T30" fmla="*/ 15 w 477"/>
                <a:gd name="T31" fmla="*/ 0 h 160"/>
                <a:gd name="T32" fmla="*/ 8 w 477"/>
                <a:gd name="T33" fmla="*/ 19 h 160"/>
                <a:gd name="T34" fmla="*/ 4 w 477"/>
                <a:gd name="T35" fmla="*/ 40 h 160"/>
                <a:gd name="T36" fmla="*/ 2 w 477"/>
                <a:gd name="T37" fmla="*/ 59 h 160"/>
                <a:gd name="T38" fmla="*/ 0 w 477"/>
                <a:gd name="T39" fmla="*/ 80 h 160"/>
                <a:gd name="T40" fmla="*/ 2 w 477"/>
                <a:gd name="T41" fmla="*/ 107 h 160"/>
                <a:gd name="T42" fmla="*/ 6 w 477"/>
                <a:gd name="T43" fmla="*/ 133 h 160"/>
                <a:gd name="T44" fmla="*/ 8 w 477"/>
                <a:gd name="T45" fmla="*/ 133 h 160"/>
                <a:gd name="T46" fmla="*/ 13 w 477"/>
                <a:gd name="T47" fmla="*/ 135 h 160"/>
                <a:gd name="T48" fmla="*/ 6 w 477"/>
                <a:gd name="T49" fmla="*/ 107 h 160"/>
                <a:gd name="T50" fmla="*/ 6 w 477"/>
                <a:gd name="T51" fmla="*/ 80 h 160"/>
                <a:gd name="T52" fmla="*/ 6 w 477"/>
                <a:gd name="T53" fmla="*/ 59 h 160"/>
                <a:gd name="T54" fmla="*/ 8 w 477"/>
                <a:gd name="T55" fmla="*/ 40 h 160"/>
                <a:gd name="T56" fmla="*/ 15 w 477"/>
                <a:gd name="T57" fmla="*/ 19 h 160"/>
                <a:gd name="T58" fmla="*/ 19 w 477"/>
                <a:gd name="T59" fmla="*/ 0 h 160"/>
                <a:gd name="T60" fmla="*/ 15 w 477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77"/>
                <a:gd name="T94" fmla="*/ 0 h 160"/>
                <a:gd name="T95" fmla="*/ 477 w 477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77" h="160">
                  <a:moveTo>
                    <a:pt x="477" y="80"/>
                  </a:moveTo>
                  <a:lnTo>
                    <a:pt x="477" y="63"/>
                  </a:lnTo>
                  <a:lnTo>
                    <a:pt x="475" y="46"/>
                  </a:lnTo>
                  <a:lnTo>
                    <a:pt x="469" y="49"/>
                  </a:lnTo>
                  <a:lnTo>
                    <a:pt x="471" y="63"/>
                  </a:lnTo>
                  <a:lnTo>
                    <a:pt x="473" y="80"/>
                  </a:lnTo>
                  <a:lnTo>
                    <a:pt x="471" y="101"/>
                  </a:lnTo>
                  <a:lnTo>
                    <a:pt x="469" y="122"/>
                  </a:lnTo>
                  <a:lnTo>
                    <a:pt x="465" y="141"/>
                  </a:lnTo>
                  <a:lnTo>
                    <a:pt x="458" y="160"/>
                  </a:lnTo>
                  <a:lnTo>
                    <a:pt x="465" y="160"/>
                  </a:lnTo>
                  <a:lnTo>
                    <a:pt x="469" y="141"/>
                  </a:lnTo>
                  <a:lnTo>
                    <a:pt x="473" y="120"/>
                  </a:lnTo>
                  <a:lnTo>
                    <a:pt x="475" y="101"/>
                  </a:lnTo>
                  <a:lnTo>
                    <a:pt x="477" y="80"/>
                  </a:lnTo>
                  <a:close/>
                  <a:moveTo>
                    <a:pt x="15" y="0"/>
                  </a:moveTo>
                  <a:lnTo>
                    <a:pt x="8" y="19"/>
                  </a:lnTo>
                  <a:lnTo>
                    <a:pt x="4" y="40"/>
                  </a:lnTo>
                  <a:lnTo>
                    <a:pt x="2" y="59"/>
                  </a:lnTo>
                  <a:lnTo>
                    <a:pt x="0" y="80"/>
                  </a:lnTo>
                  <a:lnTo>
                    <a:pt x="2" y="107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13" y="135"/>
                  </a:lnTo>
                  <a:lnTo>
                    <a:pt x="6" y="107"/>
                  </a:lnTo>
                  <a:lnTo>
                    <a:pt x="6" y="80"/>
                  </a:lnTo>
                  <a:lnTo>
                    <a:pt x="6" y="59"/>
                  </a:lnTo>
                  <a:lnTo>
                    <a:pt x="8" y="40"/>
                  </a:lnTo>
                  <a:lnTo>
                    <a:pt x="15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7" name="Freeform 1049"/>
            <p:cNvSpPr>
              <a:spLocks noEditPoints="1"/>
            </p:cNvSpPr>
            <p:nvPr/>
          </p:nvSpPr>
          <p:spPr bwMode="auto">
            <a:xfrm>
              <a:off x="4174" y="2393"/>
              <a:ext cx="471" cy="160"/>
            </a:xfrm>
            <a:custGeom>
              <a:avLst/>
              <a:gdLst>
                <a:gd name="T0" fmla="*/ 471 w 471"/>
                <a:gd name="T1" fmla="*/ 80 h 160"/>
                <a:gd name="T2" fmla="*/ 469 w 471"/>
                <a:gd name="T3" fmla="*/ 63 h 160"/>
                <a:gd name="T4" fmla="*/ 469 w 471"/>
                <a:gd name="T5" fmla="*/ 49 h 160"/>
                <a:gd name="T6" fmla="*/ 465 w 471"/>
                <a:gd name="T7" fmla="*/ 49 h 160"/>
                <a:gd name="T8" fmla="*/ 463 w 471"/>
                <a:gd name="T9" fmla="*/ 49 h 160"/>
                <a:gd name="T10" fmla="*/ 465 w 471"/>
                <a:gd name="T11" fmla="*/ 63 h 160"/>
                <a:gd name="T12" fmla="*/ 465 w 471"/>
                <a:gd name="T13" fmla="*/ 80 h 160"/>
                <a:gd name="T14" fmla="*/ 465 w 471"/>
                <a:gd name="T15" fmla="*/ 101 h 160"/>
                <a:gd name="T16" fmla="*/ 463 w 471"/>
                <a:gd name="T17" fmla="*/ 122 h 160"/>
                <a:gd name="T18" fmla="*/ 459 w 471"/>
                <a:gd name="T19" fmla="*/ 141 h 160"/>
                <a:gd name="T20" fmla="*/ 452 w 471"/>
                <a:gd name="T21" fmla="*/ 160 h 160"/>
                <a:gd name="T22" fmla="*/ 457 w 471"/>
                <a:gd name="T23" fmla="*/ 160 h 160"/>
                <a:gd name="T24" fmla="*/ 463 w 471"/>
                <a:gd name="T25" fmla="*/ 141 h 160"/>
                <a:gd name="T26" fmla="*/ 467 w 471"/>
                <a:gd name="T27" fmla="*/ 120 h 160"/>
                <a:gd name="T28" fmla="*/ 469 w 471"/>
                <a:gd name="T29" fmla="*/ 101 h 160"/>
                <a:gd name="T30" fmla="*/ 471 w 471"/>
                <a:gd name="T31" fmla="*/ 80 h 160"/>
                <a:gd name="T32" fmla="*/ 13 w 471"/>
                <a:gd name="T33" fmla="*/ 0 h 160"/>
                <a:gd name="T34" fmla="*/ 7 w 471"/>
                <a:gd name="T35" fmla="*/ 19 h 160"/>
                <a:gd name="T36" fmla="*/ 2 w 471"/>
                <a:gd name="T37" fmla="*/ 40 h 160"/>
                <a:gd name="T38" fmla="*/ 0 w 471"/>
                <a:gd name="T39" fmla="*/ 59 h 160"/>
                <a:gd name="T40" fmla="*/ 0 w 471"/>
                <a:gd name="T41" fmla="*/ 80 h 160"/>
                <a:gd name="T42" fmla="*/ 0 w 471"/>
                <a:gd name="T43" fmla="*/ 107 h 160"/>
                <a:gd name="T44" fmla="*/ 4 w 471"/>
                <a:gd name="T45" fmla="*/ 133 h 160"/>
                <a:gd name="T46" fmla="*/ 9 w 471"/>
                <a:gd name="T47" fmla="*/ 135 h 160"/>
                <a:gd name="T48" fmla="*/ 11 w 471"/>
                <a:gd name="T49" fmla="*/ 135 h 160"/>
                <a:gd name="T50" fmla="*/ 7 w 471"/>
                <a:gd name="T51" fmla="*/ 107 h 160"/>
                <a:gd name="T52" fmla="*/ 4 w 471"/>
                <a:gd name="T53" fmla="*/ 80 h 160"/>
                <a:gd name="T54" fmla="*/ 4 w 471"/>
                <a:gd name="T55" fmla="*/ 59 h 160"/>
                <a:gd name="T56" fmla="*/ 9 w 471"/>
                <a:gd name="T57" fmla="*/ 40 h 160"/>
                <a:gd name="T58" fmla="*/ 13 w 471"/>
                <a:gd name="T59" fmla="*/ 19 h 160"/>
                <a:gd name="T60" fmla="*/ 19 w 471"/>
                <a:gd name="T61" fmla="*/ 0 h 160"/>
                <a:gd name="T62" fmla="*/ 13 w 471"/>
                <a:gd name="T63" fmla="*/ 0 h 1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1"/>
                <a:gd name="T97" fmla="*/ 0 h 160"/>
                <a:gd name="T98" fmla="*/ 471 w 471"/>
                <a:gd name="T99" fmla="*/ 160 h 1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1" h="160">
                  <a:moveTo>
                    <a:pt x="471" y="80"/>
                  </a:moveTo>
                  <a:lnTo>
                    <a:pt x="469" y="63"/>
                  </a:lnTo>
                  <a:lnTo>
                    <a:pt x="469" y="49"/>
                  </a:lnTo>
                  <a:lnTo>
                    <a:pt x="465" y="49"/>
                  </a:lnTo>
                  <a:lnTo>
                    <a:pt x="463" y="49"/>
                  </a:lnTo>
                  <a:lnTo>
                    <a:pt x="465" y="63"/>
                  </a:lnTo>
                  <a:lnTo>
                    <a:pt x="465" y="80"/>
                  </a:lnTo>
                  <a:lnTo>
                    <a:pt x="465" y="101"/>
                  </a:lnTo>
                  <a:lnTo>
                    <a:pt x="463" y="122"/>
                  </a:lnTo>
                  <a:lnTo>
                    <a:pt x="459" y="141"/>
                  </a:lnTo>
                  <a:lnTo>
                    <a:pt x="452" y="160"/>
                  </a:lnTo>
                  <a:lnTo>
                    <a:pt x="457" y="160"/>
                  </a:lnTo>
                  <a:lnTo>
                    <a:pt x="463" y="141"/>
                  </a:lnTo>
                  <a:lnTo>
                    <a:pt x="467" y="120"/>
                  </a:lnTo>
                  <a:lnTo>
                    <a:pt x="469" y="101"/>
                  </a:lnTo>
                  <a:lnTo>
                    <a:pt x="471" y="80"/>
                  </a:lnTo>
                  <a:close/>
                  <a:moveTo>
                    <a:pt x="13" y="0"/>
                  </a:moveTo>
                  <a:lnTo>
                    <a:pt x="7" y="19"/>
                  </a:lnTo>
                  <a:lnTo>
                    <a:pt x="2" y="40"/>
                  </a:lnTo>
                  <a:lnTo>
                    <a:pt x="0" y="59"/>
                  </a:lnTo>
                  <a:lnTo>
                    <a:pt x="0" y="80"/>
                  </a:lnTo>
                  <a:lnTo>
                    <a:pt x="0" y="107"/>
                  </a:lnTo>
                  <a:lnTo>
                    <a:pt x="4" y="133"/>
                  </a:lnTo>
                  <a:lnTo>
                    <a:pt x="9" y="135"/>
                  </a:lnTo>
                  <a:lnTo>
                    <a:pt x="11" y="135"/>
                  </a:lnTo>
                  <a:lnTo>
                    <a:pt x="7" y="107"/>
                  </a:lnTo>
                  <a:lnTo>
                    <a:pt x="4" y="80"/>
                  </a:lnTo>
                  <a:lnTo>
                    <a:pt x="4" y="59"/>
                  </a:lnTo>
                  <a:lnTo>
                    <a:pt x="9" y="40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8" name="Freeform 1050"/>
            <p:cNvSpPr>
              <a:spLocks noEditPoints="1"/>
            </p:cNvSpPr>
            <p:nvPr/>
          </p:nvSpPr>
          <p:spPr bwMode="auto">
            <a:xfrm>
              <a:off x="4176" y="2393"/>
              <a:ext cx="467" cy="160"/>
            </a:xfrm>
            <a:custGeom>
              <a:avLst/>
              <a:gdLst>
                <a:gd name="T0" fmla="*/ 467 w 467"/>
                <a:gd name="T1" fmla="*/ 80 h 160"/>
                <a:gd name="T2" fmla="*/ 465 w 467"/>
                <a:gd name="T3" fmla="*/ 63 h 160"/>
                <a:gd name="T4" fmla="*/ 463 w 467"/>
                <a:gd name="T5" fmla="*/ 49 h 160"/>
                <a:gd name="T6" fmla="*/ 459 w 467"/>
                <a:gd name="T7" fmla="*/ 49 h 160"/>
                <a:gd name="T8" fmla="*/ 461 w 467"/>
                <a:gd name="T9" fmla="*/ 63 h 160"/>
                <a:gd name="T10" fmla="*/ 461 w 467"/>
                <a:gd name="T11" fmla="*/ 80 h 160"/>
                <a:gd name="T12" fmla="*/ 461 w 467"/>
                <a:gd name="T13" fmla="*/ 101 h 160"/>
                <a:gd name="T14" fmla="*/ 459 w 467"/>
                <a:gd name="T15" fmla="*/ 122 h 160"/>
                <a:gd name="T16" fmla="*/ 452 w 467"/>
                <a:gd name="T17" fmla="*/ 141 h 160"/>
                <a:gd name="T18" fmla="*/ 448 w 467"/>
                <a:gd name="T19" fmla="*/ 160 h 160"/>
                <a:gd name="T20" fmla="*/ 452 w 467"/>
                <a:gd name="T21" fmla="*/ 160 h 160"/>
                <a:gd name="T22" fmla="*/ 459 w 467"/>
                <a:gd name="T23" fmla="*/ 141 h 160"/>
                <a:gd name="T24" fmla="*/ 463 w 467"/>
                <a:gd name="T25" fmla="*/ 122 h 160"/>
                <a:gd name="T26" fmla="*/ 465 w 467"/>
                <a:gd name="T27" fmla="*/ 101 h 160"/>
                <a:gd name="T28" fmla="*/ 467 w 467"/>
                <a:gd name="T29" fmla="*/ 80 h 160"/>
                <a:gd name="T30" fmla="*/ 13 w 467"/>
                <a:gd name="T31" fmla="*/ 0 h 160"/>
                <a:gd name="T32" fmla="*/ 9 w 467"/>
                <a:gd name="T33" fmla="*/ 19 h 160"/>
                <a:gd name="T34" fmla="*/ 2 w 467"/>
                <a:gd name="T35" fmla="*/ 40 h 160"/>
                <a:gd name="T36" fmla="*/ 0 w 467"/>
                <a:gd name="T37" fmla="*/ 59 h 160"/>
                <a:gd name="T38" fmla="*/ 0 w 467"/>
                <a:gd name="T39" fmla="*/ 80 h 160"/>
                <a:gd name="T40" fmla="*/ 0 w 467"/>
                <a:gd name="T41" fmla="*/ 107 h 160"/>
                <a:gd name="T42" fmla="*/ 7 w 467"/>
                <a:gd name="T43" fmla="*/ 135 h 160"/>
                <a:gd name="T44" fmla="*/ 9 w 467"/>
                <a:gd name="T45" fmla="*/ 135 h 160"/>
                <a:gd name="T46" fmla="*/ 11 w 467"/>
                <a:gd name="T47" fmla="*/ 135 h 160"/>
                <a:gd name="T48" fmla="*/ 7 w 467"/>
                <a:gd name="T49" fmla="*/ 110 h 160"/>
                <a:gd name="T50" fmla="*/ 5 w 467"/>
                <a:gd name="T51" fmla="*/ 80 h 160"/>
                <a:gd name="T52" fmla="*/ 5 w 467"/>
                <a:gd name="T53" fmla="*/ 59 h 160"/>
                <a:gd name="T54" fmla="*/ 9 w 467"/>
                <a:gd name="T55" fmla="*/ 40 h 160"/>
                <a:gd name="T56" fmla="*/ 13 w 467"/>
                <a:gd name="T57" fmla="*/ 19 h 160"/>
                <a:gd name="T58" fmla="*/ 19 w 467"/>
                <a:gd name="T59" fmla="*/ 0 h 160"/>
                <a:gd name="T60" fmla="*/ 13 w 467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67"/>
                <a:gd name="T94" fmla="*/ 0 h 160"/>
                <a:gd name="T95" fmla="*/ 467 w 467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67" h="160">
                  <a:moveTo>
                    <a:pt x="467" y="80"/>
                  </a:moveTo>
                  <a:lnTo>
                    <a:pt x="465" y="63"/>
                  </a:lnTo>
                  <a:lnTo>
                    <a:pt x="463" y="49"/>
                  </a:lnTo>
                  <a:lnTo>
                    <a:pt x="459" y="49"/>
                  </a:lnTo>
                  <a:lnTo>
                    <a:pt x="461" y="63"/>
                  </a:lnTo>
                  <a:lnTo>
                    <a:pt x="461" y="80"/>
                  </a:lnTo>
                  <a:lnTo>
                    <a:pt x="461" y="101"/>
                  </a:lnTo>
                  <a:lnTo>
                    <a:pt x="459" y="122"/>
                  </a:lnTo>
                  <a:lnTo>
                    <a:pt x="452" y="141"/>
                  </a:lnTo>
                  <a:lnTo>
                    <a:pt x="448" y="160"/>
                  </a:lnTo>
                  <a:lnTo>
                    <a:pt x="452" y="160"/>
                  </a:lnTo>
                  <a:lnTo>
                    <a:pt x="459" y="141"/>
                  </a:lnTo>
                  <a:lnTo>
                    <a:pt x="463" y="122"/>
                  </a:lnTo>
                  <a:lnTo>
                    <a:pt x="465" y="101"/>
                  </a:lnTo>
                  <a:lnTo>
                    <a:pt x="467" y="80"/>
                  </a:lnTo>
                  <a:close/>
                  <a:moveTo>
                    <a:pt x="13" y="0"/>
                  </a:moveTo>
                  <a:lnTo>
                    <a:pt x="9" y="19"/>
                  </a:lnTo>
                  <a:lnTo>
                    <a:pt x="2" y="40"/>
                  </a:lnTo>
                  <a:lnTo>
                    <a:pt x="0" y="59"/>
                  </a:lnTo>
                  <a:lnTo>
                    <a:pt x="0" y="80"/>
                  </a:lnTo>
                  <a:lnTo>
                    <a:pt x="0" y="10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11" y="135"/>
                  </a:lnTo>
                  <a:lnTo>
                    <a:pt x="7" y="110"/>
                  </a:lnTo>
                  <a:lnTo>
                    <a:pt x="5" y="80"/>
                  </a:lnTo>
                  <a:lnTo>
                    <a:pt x="5" y="59"/>
                  </a:lnTo>
                  <a:lnTo>
                    <a:pt x="9" y="40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89" name="Freeform 1051"/>
            <p:cNvSpPr>
              <a:spLocks noEditPoints="1"/>
            </p:cNvSpPr>
            <p:nvPr/>
          </p:nvSpPr>
          <p:spPr bwMode="auto">
            <a:xfrm>
              <a:off x="4178" y="2393"/>
              <a:ext cx="461" cy="160"/>
            </a:xfrm>
            <a:custGeom>
              <a:avLst/>
              <a:gdLst>
                <a:gd name="T0" fmla="*/ 461 w 461"/>
                <a:gd name="T1" fmla="*/ 80 h 160"/>
                <a:gd name="T2" fmla="*/ 461 w 461"/>
                <a:gd name="T3" fmla="*/ 63 h 160"/>
                <a:gd name="T4" fmla="*/ 459 w 461"/>
                <a:gd name="T5" fmla="*/ 49 h 160"/>
                <a:gd name="T6" fmla="*/ 455 w 461"/>
                <a:gd name="T7" fmla="*/ 49 h 160"/>
                <a:gd name="T8" fmla="*/ 457 w 461"/>
                <a:gd name="T9" fmla="*/ 65 h 160"/>
                <a:gd name="T10" fmla="*/ 457 w 461"/>
                <a:gd name="T11" fmla="*/ 80 h 160"/>
                <a:gd name="T12" fmla="*/ 457 w 461"/>
                <a:gd name="T13" fmla="*/ 101 h 160"/>
                <a:gd name="T14" fmla="*/ 453 w 461"/>
                <a:gd name="T15" fmla="*/ 122 h 160"/>
                <a:gd name="T16" fmla="*/ 448 w 461"/>
                <a:gd name="T17" fmla="*/ 141 h 160"/>
                <a:gd name="T18" fmla="*/ 442 w 461"/>
                <a:gd name="T19" fmla="*/ 160 h 160"/>
                <a:gd name="T20" fmla="*/ 448 w 461"/>
                <a:gd name="T21" fmla="*/ 160 h 160"/>
                <a:gd name="T22" fmla="*/ 455 w 461"/>
                <a:gd name="T23" fmla="*/ 141 h 160"/>
                <a:gd name="T24" fmla="*/ 459 w 461"/>
                <a:gd name="T25" fmla="*/ 122 h 160"/>
                <a:gd name="T26" fmla="*/ 461 w 461"/>
                <a:gd name="T27" fmla="*/ 101 h 160"/>
                <a:gd name="T28" fmla="*/ 461 w 461"/>
                <a:gd name="T29" fmla="*/ 80 h 160"/>
                <a:gd name="T30" fmla="*/ 15 w 461"/>
                <a:gd name="T31" fmla="*/ 0 h 160"/>
                <a:gd name="T32" fmla="*/ 9 w 461"/>
                <a:gd name="T33" fmla="*/ 19 h 160"/>
                <a:gd name="T34" fmla="*/ 5 w 461"/>
                <a:gd name="T35" fmla="*/ 40 h 160"/>
                <a:gd name="T36" fmla="*/ 0 w 461"/>
                <a:gd name="T37" fmla="*/ 59 h 160"/>
                <a:gd name="T38" fmla="*/ 0 w 461"/>
                <a:gd name="T39" fmla="*/ 80 h 160"/>
                <a:gd name="T40" fmla="*/ 3 w 461"/>
                <a:gd name="T41" fmla="*/ 107 h 160"/>
                <a:gd name="T42" fmla="*/ 7 w 461"/>
                <a:gd name="T43" fmla="*/ 135 h 160"/>
                <a:gd name="T44" fmla="*/ 9 w 461"/>
                <a:gd name="T45" fmla="*/ 135 h 160"/>
                <a:gd name="T46" fmla="*/ 11 w 461"/>
                <a:gd name="T47" fmla="*/ 135 h 160"/>
                <a:gd name="T48" fmla="*/ 7 w 461"/>
                <a:gd name="T49" fmla="*/ 110 h 160"/>
                <a:gd name="T50" fmla="*/ 5 w 461"/>
                <a:gd name="T51" fmla="*/ 80 h 160"/>
                <a:gd name="T52" fmla="*/ 7 w 461"/>
                <a:gd name="T53" fmla="*/ 59 h 160"/>
                <a:gd name="T54" fmla="*/ 9 w 461"/>
                <a:gd name="T55" fmla="*/ 40 h 160"/>
                <a:gd name="T56" fmla="*/ 13 w 461"/>
                <a:gd name="T57" fmla="*/ 21 h 160"/>
                <a:gd name="T58" fmla="*/ 19 w 461"/>
                <a:gd name="T59" fmla="*/ 2 h 160"/>
                <a:gd name="T60" fmla="*/ 15 w 461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61"/>
                <a:gd name="T94" fmla="*/ 0 h 160"/>
                <a:gd name="T95" fmla="*/ 461 w 461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61" h="160">
                  <a:moveTo>
                    <a:pt x="461" y="80"/>
                  </a:moveTo>
                  <a:lnTo>
                    <a:pt x="461" y="63"/>
                  </a:lnTo>
                  <a:lnTo>
                    <a:pt x="459" y="49"/>
                  </a:lnTo>
                  <a:lnTo>
                    <a:pt x="455" y="49"/>
                  </a:lnTo>
                  <a:lnTo>
                    <a:pt x="457" y="65"/>
                  </a:lnTo>
                  <a:lnTo>
                    <a:pt x="457" y="80"/>
                  </a:lnTo>
                  <a:lnTo>
                    <a:pt x="457" y="101"/>
                  </a:lnTo>
                  <a:lnTo>
                    <a:pt x="453" y="122"/>
                  </a:lnTo>
                  <a:lnTo>
                    <a:pt x="448" y="141"/>
                  </a:lnTo>
                  <a:lnTo>
                    <a:pt x="442" y="160"/>
                  </a:lnTo>
                  <a:lnTo>
                    <a:pt x="448" y="160"/>
                  </a:lnTo>
                  <a:lnTo>
                    <a:pt x="455" y="141"/>
                  </a:lnTo>
                  <a:lnTo>
                    <a:pt x="459" y="122"/>
                  </a:lnTo>
                  <a:lnTo>
                    <a:pt x="461" y="101"/>
                  </a:lnTo>
                  <a:lnTo>
                    <a:pt x="461" y="80"/>
                  </a:lnTo>
                  <a:close/>
                  <a:moveTo>
                    <a:pt x="15" y="0"/>
                  </a:moveTo>
                  <a:lnTo>
                    <a:pt x="9" y="19"/>
                  </a:lnTo>
                  <a:lnTo>
                    <a:pt x="5" y="40"/>
                  </a:lnTo>
                  <a:lnTo>
                    <a:pt x="0" y="59"/>
                  </a:lnTo>
                  <a:lnTo>
                    <a:pt x="0" y="80"/>
                  </a:lnTo>
                  <a:lnTo>
                    <a:pt x="3" y="10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11" y="135"/>
                  </a:lnTo>
                  <a:lnTo>
                    <a:pt x="7" y="110"/>
                  </a:lnTo>
                  <a:lnTo>
                    <a:pt x="5" y="80"/>
                  </a:lnTo>
                  <a:lnTo>
                    <a:pt x="7" y="59"/>
                  </a:lnTo>
                  <a:lnTo>
                    <a:pt x="9" y="40"/>
                  </a:lnTo>
                  <a:lnTo>
                    <a:pt x="13" y="21"/>
                  </a:lnTo>
                  <a:lnTo>
                    <a:pt x="19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0" name="Freeform 1052"/>
            <p:cNvSpPr>
              <a:spLocks noEditPoints="1"/>
            </p:cNvSpPr>
            <p:nvPr/>
          </p:nvSpPr>
          <p:spPr bwMode="auto">
            <a:xfrm>
              <a:off x="4181" y="2393"/>
              <a:ext cx="456" cy="160"/>
            </a:xfrm>
            <a:custGeom>
              <a:avLst/>
              <a:gdLst>
                <a:gd name="T0" fmla="*/ 456 w 456"/>
                <a:gd name="T1" fmla="*/ 80 h 160"/>
                <a:gd name="T2" fmla="*/ 456 w 456"/>
                <a:gd name="T3" fmla="*/ 63 h 160"/>
                <a:gd name="T4" fmla="*/ 454 w 456"/>
                <a:gd name="T5" fmla="*/ 49 h 160"/>
                <a:gd name="T6" fmla="*/ 450 w 456"/>
                <a:gd name="T7" fmla="*/ 49 h 160"/>
                <a:gd name="T8" fmla="*/ 452 w 456"/>
                <a:gd name="T9" fmla="*/ 65 h 160"/>
                <a:gd name="T10" fmla="*/ 452 w 456"/>
                <a:gd name="T11" fmla="*/ 80 h 160"/>
                <a:gd name="T12" fmla="*/ 450 w 456"/>
                <a:gd name="T13" fmla="*/ 101 h 160"/>
                <a:gd name="T14" fmla="*/ 447 w 456"/>
                <a:gd name="T15" fmla="*/ 122 h 160"/>
                <a:gd name="T16" fmla="*/ 443 w 456"/>
                <a:gd name="T17" fmla="*/ 141 h 160"/>
                <a:gd name="T18" fmla="*/ 437 w 456"/>
                <a:gd name="T19" fmla="*/ 160 h 160"/>
                <a:gd name="T20" fmla="*/ 443 w 456"/>
                <a:gd name="T21" fmla="*/ 160 h 160"/>
                <a:gd name="T22" fmla="*/ 447 w 456"/>
                <a:gd name="T23" fmla="*/ 141 h 160"/>
                <a:gd name="T24" fmla="*/ 454 w 456"/>
                <a:gd name="T25" fmla="*/ 122 h 160"/>
                <a:gd name="T26" fmla="*/ 456 w 456"/>
                <a:gd name="T27" fmla="*/ 101 h 160"/>
                <a:gd name="T28" fmla="*/ 456 w 456"/>
                <a:gd name="T29" fmla="*/ 80 h 160"/>
                <a:gd name="T30" fmla="*/ 14 w 456"/>
                <a:gd name="T31" fmla="*/ 0 h 160"/>
                <a:gd name="T32" fmla="*/ 8 w 456"/>
                <a:gd name="T33" fmla="*/ 19 h 160"/>
                <a:gd name="T34" fmla="*/ 4 w 456"/>
                <a:gd name="T35" fmla="*/ 40 h 160"/>
                <a:gd name="T36" fmla="*/ 0 w 456"/>
                <a:gd name="T37" fmla="*/ 59 h 160"/>
                <a:gd name="T38" fmla="*/ 0 w 456"/>
                <a:gd name="T39" fmla="*/ 80 h 160"/>
                <a:gd name="T40" fmla="*/ 2 w 456"/>
                <a:gd name="T41" fmla="*/ 110 h 160"/>
                <a:gd name="T42" fmla="*/ 6 w 456"/>
                <a:gd name="T43" fmla="*/ 135 h 160"/>
                <a:gd name="T44" fmla="*/ 8 w 456"/>
                <a:gd name="T45" fmla="*/ 135 h 160"/>
                <a:gd name="T46" fmla="*/ 12 w 456"/>
                <a:gd name="T47" fmla="*/ 137 h 160"/>
                <a:gd name="T48" fmla="*/ 6 w 456"/>
                <a:gd name="T49" fmla="*/ 110 h 160"/>
                <a:gd name="T50" fmla="*/ 4 w 456"/>
                <a:gd name="T51" fmla="*/ 80 h 160"/>
                <a:gd name="T52" fmla="*/ 6 w 456"/>
                <a:gd name="T53" fmla="*/ 61 h 160"/>
                <a:gd name="T54" fmla="*/ 8 w 456"/>
                <a:gd name="T55" fmla="*/ 40 h 160"/>
                <a:gd name="T56" fmla="*/ 12 w 456"/>
                <a:gd name="T57" fmla="*/ 21 h 160"/>
                <a:gd name="T58" fmla="*/ 19 w 456"/>
                <a:gd name="T59" fmla="*/ 2 h 160"/>
                <a:gd name="T60" fmla="*/ 14 w 456"/>
                <a:gd name="T61" fmla="*/ 0 h 1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56"/>
                <a:gd name="T94" fmla="*/ 0 h 160"/>
                <a:gd name="T95" fmla="*/ 456 w 456"/>
                <a:gd name="T96" fmla="*/ 160 h 1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56" h="160">
                  <a:moveTo>
                    <a:pt x="456" y="80"/>
                  </a:moveTo>
                  <a:lnTo>
                    <a:pt x="456" y="63"/>
                  </a:lnTo>
                  <a:lnTo>
                    <a:pt x="454" y="49"/>
                  </a:lnTo>
                  <a:lnTo>
                    <a:pt x="450" y="49"/>
                  </a:lnTo>
                  <a:lnTo>
                    <a:pt x="452" y="65"/>
                  </a:lnTo>
                  <a:lnTo>
                    <a:pt x="452" y="80"/>
                  </a:lnTo>
                  <a:lnTo>
                    <a:pt x="450" y="101"/>
                  </a:lnTo>
                  <a:lnTo>
                    <a:pt x="447" y="122"/>
                  </a:lnTo>
                  <a:lnTo>
                    <a:pt x="443" y="141"/>
                  </a:lnTo>
                  <a:lnTo>
                    <a:pt x="437" y="160"/>
                  </a:lnTo>
                  <a:lnTo>
                    <a:pt x="443" y="160"/>
                  </a:lnTo>
                  <a:lnTo>
                    <a:pt x="447" y="141"/>
                  </a:lnTo>
                  <a:lnTo>
                    <a:pt x="454" y="122"/>
                  </a:lnTo>
                  <a:lnTo>
                    <a:pt x="456" y="101"/>
                  </a:lnTo>
                  <a:lnTo>
                    <a:pt x="456" y="80"/>
                  </a:lnTo>
                  <a:close/>
                  <a:moveTo>
                    <a:pt x="14" y="0"/>
                  </a:moveTo>
                  <a:lnTo>
                    <a:pt x="8" y="19"/>
                  </a:lnTo>
                  <a:lnTo>
                    <a:pt x="4" y="40"/>
                  </a:lnTo>
                  <a:lnTo>
                    <a:pt x="0" y="59"/>
                  </a:lnTo>
                  <a:lnTo>
                    <a:pt x="0" y="80"/>
                  </a:lnTo>
                  <a:lnTo>
                    <a:pt x="2" y="110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2" y="137"/>
                  </a:lnTo>
                  <a:lnTo>
                    <a:pt x="6" y="110"/>
                  </a:lnTo>
                  <a:lnTo>
                    <a:pt x="4" y="80"/>
                  </a:lnTo>
                  <a:lnTo>
                    <a:pt x="6" y="61"/>
                  </a:lnTo>
                  <a:lnTo>
                    <a:pt x="8" y="40"/>
                  </a:lnTo>
                  <a:lnTo>
                    <a:pt x="12" y="21"/>
                  </a:lnTo>
                  <a:lnTo>
                    <a:pt x="19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1" name="Freeform 1053"/>
            <p:cNvSpPr>
              <a:spLocks noEditPoints="1"/>
            </p:cNvSpPr>
            <p:nvPr/>
          </p:nvSpPr>
          <p:spPr bwMode="auto">
            <a:xfrm>
              <a:off x="4183" y="2395"/>
              <a:ext cx="452" cy="158"/>
            </a:xfrm>
            <a:custGeom>
              <a:avLst/>
              <a:gdLst>
                <a:gd name="T0" fmla="*/ 452 w 452"/>
                <a:gd name="T1" fmla="*/ 78 h 158"/>
                <a:gd name="T2" fmla="*/ 452 w 452"/>
                <a:gd name="T3" fmla="*/ 63 h 158"/>
                <a:gd name="T4" fmla="*/ 450 w 452"/>
                <a:gd name="T5" fmla="*/ 47 h 158"/>
                <a:gd name="T6" fmla="*/ 448 w 452"/>
                <a:gd name="T7" fmla="*/ 47 h 158"/>
                <a:gd name="T8" fmla="*/ 445 w 452"/>
                <a:gd name="T9" fmla="*/ 47 h 158"/>
                <a:gd name="T10" fmla="*/ 445 w 452"/>
                <a:gd name="T11" fmla="*/ 63 h 158"/>
                <a:gd name="T12" fmla="*/ 448 w 452"/>
                <a:gd name="T13" fmla="*/ 78 h 158"/>
                <a:gd name="T14" fmla="*/ 445 w 452"/>
                <a:gd name="T15" fmla="*/ 99 h 158"/>
                <a:gd name="T16" fmla="*/ 443 w 452"/>
                <a:gd name="T17" fmla="*/ 120 h 158"/>
                <a:gd name="T18" fmla="*/ 439 w 452"/>
                <a:gd name="T19" fmla="*/ 139 h 158"/>
                <a:gd name="T20" fmla="*/ 433 w 452"/>
                <a:gd name="T21" fmla="*/ 158 h 158"/>
                <a:gd name="T22" fmla="*/ 437 w 452"/>
                <a:gd name="T23" fmla="*/ 158 h 158"/>
                <a:gd name="T24" fmla="*/ 443 w 452"/>
                <a:gd name="T25" fmla="*/ 139 h 158"/>
                <a:gd name="T26" fmla="*/ 448 w 452"/>
                <a:gd name="T27" fmla="*/ 120 h 158"/>
                <a:gd name="T28" fmla="*/ 452 w 452"/>
                <a:gd name="T29" fmla="*/ 99 h 158"/>
                <a:gd name="T30" fmla="*/ 452 w 452"/>
                <a:gd name="T31" fmla="*/ 78 h 158"/>
                <a:gd name="T32" fmla="*/ 14 w 452"/>
                <a:gd name="T33" fmla="*/ 0 h 158"/>
                <a:gd name="T34" fmla="*/ 8 w 452"/>
                <a:gd name="T35" fmla="*/ 19 h 158"/>
                <a:gd name="T36" fmla="*/ 4 w 452"/>
                <a:gd name="T37" fmla="*/ 38 h 158"/>
                <a:gd name="T38" fmla="*/ 2 w 452"/>
                <a:gd name="T39" fmla="*/ 57 h 158"/>
                <a:gd name="T40" fmla="*/ 0 w 452"/>
                <a:gd name="T41" fmla="*/ 78 h 158"/>
                <a:gd name="T42" fmla="*/ 2 w 452"/>
                <a:gd name="T43" fmla="*/ 108 h 158"/>
                <a:gd name="T44" fmla="*/ 6 w 452"/>
                <a:gd name="T45" fmla="*/ 133 h 158"/>
                <a:gd name="T46" fmla="*/ 10 w 452"/>
                <a:gd name="T47" fmla="*/ 135 h 158"/>
                <a:gd name="T48" fmla="*/ 12 w 452"/>
                <a:gd name="T49" fmla="*/ 135 h 158"/>
                <a:gd name="T50" fmla="*/ 6 w 452"/>
                <a:gd name="T51" fmla="*/ 108 h 158"/>
                <a:gd name="T52" fmla="*/ 6 w 452"/>
                <a:gd name="T53" fmla="*/ 78 h 158"/>
                <a:gd name="T54" fmla="*/ 6 w 452"/>
                <a:gd name="T55" fmla="*/ 59 h 158"/>
                <a:gd name="T56" fmla="*/ 8 w 452"/>
                <a:gd name="T57" fmla="*/ 38 h 158"/>
                <a:gd name="T58" fmla="*/ 12 w 452"/>
                <a:gd name="T59" fmla="*/ 19 h 158"/>
                <a:gd name="T60" fmla="*/ 19 w 452"/>
                <a:gd name="T61" fmla="*/ 0 h 158"/>
                <a:gd name="T62" fmla="*/ 14 w 452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2"/>
                <a:gd name="T97" fmla="*/ 0 h 158"/>
                <a:gd name="T98" fmla="*/ 452 w 452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2" h="158">
                  <a:moveTo>
                    <a:pt x="452" y="78"/>
                  </a:moveTo>
                  <a:lnTo>
                    <a:pt x="452" y="63"/>
                  </a:lnTo>
                  <a:lnTo>
                    <a:pt x="450" y="47"/>
                  </a:lnTo>
                  <a:lnTo>
                    <a:pt x="448" y="47"/>
                  </a:lnTo>
                  <a:lnTo>
                    <a:pt x="445" y="47"/>
                  </a:lnTo>
                  <a:lnTo>
                    <a:pt x="445" y="63"/>
                  </a:lnTo>
                  <a:lnTo>
                    <a:pt x="448" y="78"/>
                  </a:lnTo>
                  <a:lnTo>
                    <a:pt x="445" y="99"/>
                  </a:lnTo>
                  <a:lnTo>
                    <a:pt x="443" y="120"/>
                  </a:lnTo>
                  <a:lnTo>
                    <a:pt x="439" y="139"/>
                  </a:lnTo>
                  <a:lnTo>
                    <a:pt x="433" y="158"/>
                  </a:lnTo>
                  <a:lnTo>
                    <a:pt x="437" y="158"/>
                  </a:lnTo>
                  <a:lnTo>
                    <a:pt x="443" y="139"/>
                  </a:lnTo>
                  <a:lnTo>
                    <a:pt x="448" y="120"/>
                  </a:lnTo>
                  <a:lnTo>
                    <a:pt x="452" y="99"/>
                  </a:lnTo>
                  <a:lnTo>
                    <a:pt x="452" y="78"/>
                  </a:lnTo>
                  <a:close/>
                  <a:moveTo>
                    <a:pt x="14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2" y="57"/>
                  </a:lnTo>
                  <a:lnTo>
                    <a:pt x="0" y="78"/>
                  </a:lnTo>
                  <a:lnTo>
                    <a:pt x="2" y="108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2" y="135"/>
                  </a:lnTo>
                  <a:lnTo>
                    <a:pt x="6" y="108"/>
                  </a:lnTo>
                  <a:lnTo>
                    <a:pt x="6" y="78"/>
                  </a:lnTo>
                  <a:lnTo>
                    <a:pt x="6" y="59"/>
                  </a:lnTo>
                  <a:lnTo>
                    <a:pt x="8" y="38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2" name="Freeform 1054"/>
            <p:cNvSpPr>
              <a:spLocks noEditPoints="1"/>
            </p:cNvSpPr>
            <p:nvPr/>
          </p:nvSpPr>
          <p:spPr bwMode="auto">
            <a:xfrm>
              <a:off x="4185" y="2395"/>
              <a:ext cx="448" cy="158"/>
            </a:xfrm>
            <a:custGeom>
              <a:avLst/>
              <a:gdLst>
                <a:gd name="T0" fmla="*/ 448 w 448"/>
                <a:gd name="T1" fmla="*/ 78 h 158"/>
                <a:gd name="T2" fmla="*/ 448 w 448"/>
                <a:gd name="T3" fmla="*/ 63 h 158"/>
                <a:gd name="T4" fmla="*/ 446 w 448"/>
                <a:gd name="T5" fmla="*/ 47 h 158"/>
                <a:gd name="T6" fmla="*/ 439 w 448"/>
                <a:gd name="T7" fmla="*/ 47 h 158"/>
                <a:gd name="T8" fmla="*/ 441 w 448"/>
                <a:gd name="T9" fmla="*/ 63 h 158"/>
                <a:gd name="T10" fmla="*/ 443 w 448"/>
                <a:gd name="T11" fmla="*/ 78 h 158"/>
                <a:gd name="T12" fmla="*/ 441 w 448"/>
                <a:gd name="T13" fmla="*/ 99 h 158"/>
                <a:gd name="T14" fmla="*/ 439 w 448"/>
                <a:gd name="T15" fmla="*/ 120 h 158"/>
                <a:gd name="T16" fmla="*/ 435 w 448"/>
                <a:gd name="T17" fmla="*/ 139 h 158"/>
                <a:gd name="T18" fmla="*/ 429 w 448"/>
                <a:gd name="T19" fmla="*/ 158 h 158"/>
                <a:gd name="T20" fmla="*/ 433 w 448"/>
                <a:gd name="T21" fmla="*/ 158 h 158"/>
                <a:gd name="T22" fmla="*/ 439 w 448"/>
                <a:gd name="T23" fmla="*/ 139 h 158"/>
                <a:gd name="T24" fmla="*/ 443 w 448"/>
                <a:gd name="T25" fmla="*/ 120 h 158"/>
                <a:gd name="T26" fmla="*/ 446 w 448"/>
                <a:gd name="T27" fmla="*/ 99 h 158"/>
                <a:gd name="T28" fmla="*/ 448 w 448"/>
                <a:gd name="T29" fmla="*/ 78 h 158"/>
                <a:gd name="T30" fmla="*/ 15 w 448"/>
                <a:gd name="T31" fmla="*/ 0 h 158"/>
                <a:gd name="T32" fmla="*/ 8 w 448"/>
                <a:gd name="T33" fmla="*/ 19 h 158"/>
                <a:gd name="T34" fmla="*/ 4 w 448"/>
                <a:gd name="T35" fmla="*/ 38 h 158"/>
                <a:gd name="T36" fmla="*/ 2 w 448"/>
                <a:gd name="T37" fmla="*/ 59 h 158"/>
                <a:gd name="T38" fmla="*/ 0 w 448"/>
                <a:gd name="T39" fmla="*/ 78 h 158"/>
                <a:gd name="T40" fmla="*/ 2 w 448"/>
                <a:gd name="T41" fmla="*/ 108 h 158"/>
                <a:gd name="T42" fmla="*/ 8 w 448"/>
                <a:gd name="T43" fmla="*/ 135 h 158"/>
                <a:gd name="T44" fmla="*/ 10 w 448"/>
                <a:gd name="T45" fmla="*/ 135 h 158"/>
                <a:gd name="T46" fmla="*/ 12 w 448"/>
                <a:gd name="T47" fmla="*/ 135 h 158"/>
                <a:gd name="T48" fmla="*/ 8 w 448"/>
                <a:gd name="T49" fmla="*/ 108 h 158"/>
                <a:gd name="T50" fmla="*/ 6 w 448"/>
                <a:gd name="T51" fmla="*/ 78 h 158"/>
                <a:gd name="T52" fmla="*/ 6 w 448"/>
                <a:gd name="T53" fmla="*/ 59 h 158"/>
                <a:gd name="T54" fmla="*/ 8 w 448"/>
                <a:gd name="T55" fmla="*/ 38 h 158"/>
                <a:gd name="T56" fmla="*/ 15 w 448"/>
                <a:gd name="T57" fmla="*/ 19 h 158"/>
                <a:gd name="T58" fmla="*/ 21 w 448"/>
                <a:gd name="T59" fmla="*/ 0 h 158"/>
                <a:gd name="T60" fmla="*/ 15 w 448"/>
                <a:gd name="T61" fmla="*/ 0 h 15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8"/>
                <a:gd name="T94" fmla="*/ 0 h 158"/>
                <a:gd name="T95" fmla="*/ 448 w 448"/>
                <a:gd name="T96" fmla="*/ 158 h 15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8" h="158">
                  <a:moveTo>
                    <a:pt x="448" y="78"/>
                  </a:moveTo>
                  <a:lnTo>
                    <a:pt x="448" y="63"/>
                  </a:lnTo>
                  <a:lnTo>
                    <a:pt x="446" y="47"/>
                  </a:lnTo>
                  <a:lnTo>
                    <a:pt x="439" y="47"/>
                  </a:lnTo>
                  <a:lnTo>
                    <a:pt x="441" y="63"/>
                  </a:lnTo>
                  <a:lnTo>
                    <a:pt x="443" y="78"/>
                  </a:lnTo>
                  <a:lnTo>
                    <a:pt x="441" y="99"/>
                  </a:lnTo>
                  <a:lnTo>
                    <a:pt x="439" y="120"/>
                  </a:lnTo>
                  <a:lnTo>
                    <a:pt x="435" y="139"/>
                  </a:lnTo>
                  <a:lnTo>
                    <a:pt x="429" y="158"/>
                  </a:lnTo>
                  <a:lnTo>
                    <a:pt x="433" y="158"/>
                  </a:lnTo>
                  <a:lnTo>
                    <a:pt x="439" y="139"/>
                  </a:lnTo>
                  <a:lnTo>
                    <a:pt x="443" y="120"/>
                  </a:lnTo>
                  <a:lnTo>
                    <a:pt x="446" y="99"/>
                  </a:lnTo>
                  <a:lnTo>
                    <a:pt x="448" y="78"/>
                  </a:lnTo>
                  <a:close/>
                  <a:moveTo>
                    <a:pt x="15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2" y="59"/>
                  </a:lnTo>
                  <a:lnTo>
                    <a:pt x="0" y="78"/>
                  </a:lnTo>
                  <a:lnTo>
                    <a:pt x="2" y="108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5"/>
                  </a:lnTo>
                  <a:lnTo>
                    <a:pt x="8" y="108"/>
                  </a:lnTo>
                  <a:lnTo>
                    <a:pt x="6" y="78"/>
                  </a:lnTo>
                  <a:lnTo>
                    <a:pt x="6" y="59"/>
                  </a:lnTo>
                  <a:lnTo>
                    <a:pt x="8" y="38"/>
                  </a:lnTo>
                  <a:lnTo>
                    <a:pt x="15" y="19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3" name="Freeform 1055"/>
            <p:cNvSpPr>
              <a:spLocks noEditPoints="1"/>
            </p:cNvSpPr>
            <p:nvPr/>
          </p:nvSpPr>
          <p:spPr bwMode="auto">
            <a:xfrm>
              <a:off x="4189" y="2395"/>
              <a:ext cx="442" cy="158"/>
            </a:xfrm>
            <a:custGeom>
              <a:avLst/>
              <a:gdLst>
                <a:gd name="T0" fmla="*/ 442 w 442"/>
                <a:gd name="T1" fmla="*/ 78 h 158"/>
                <a:gd name="T2" fmla="*/ 439 w 442"/>
                <a:gd name="T3" fmla="*/ 63 h 158"/>
                <a:gd name="T4" fmla="*/ 439 w 442"/>
                <a:gd name="T5" fmla="*/ 47 h 158"/>
                <a:gd name="T6" fmla="*/ 435 w 442"/>
                <a:gd name="T7" fmla="*/ 47 h 158"/>
                <a:gd name="T8" fmla="*/ 433 w 442"/>
                <a:gd name="T9" fmla="*/ 47 h 158"/>
                <a:gd name="T10" fmla="*/ 435 w 442"/>
                <a:gd name="T11" fmla="*/ 63 h 158"/>
                <a:gd name="T12" fmla="*/ 435 w 442"/>
                <a:gd name="T13" fmla="*/ 78 h 158"/>
                <a:gd name="T14" fmla="*/ 435 w 442"/>
                <a:gd name="T15" fmla="*/ 99 h 158"/>
                <a:gd name="T16" fmla="*/ 433 w 442"/>
                <a:gd name="T17" fmla="*/ 120 h 158"/>
                <a:gd name="T18" fmla="*/ 427 w 442"/>
                <a:gd name="T19" fmla="*/ 139 h 158"/>
                <a:gd name="T20" fmla="*/ 421 w 442"/>
                <a:gd name="T21" fmla="*/ 158 h 158"/>
                <a:gd name="T22" fmla="*/ 427 w 442"/>
                <a:gd name="T23" fmla="*/ 158 h 158"/>
                <a:gd name="T24" fmla="*/ 433 w 442"/>
                <a:gd name="T25" fmla="*/ 139 h 158"/>
                <a:gd name="T26" fmla="*/ 437 w 442"/>
                <a:gd name="T27" fmla="*/ 120 h 158"/>
                <a:gd name="T28" fmla="*/ 439 w 442"/>
                <a:gd name="T29" fmla="*/ 99 h 158"/>
                <a:gd name="T30" fmla="*/ 442 w 442"/>
                <a:gd name="T31" fmla="*/ 78 h 158"/>
                <a:gd name="T32" fmla="*/ 13 w 442"/>
                <a:gd name="T33" fmla="*/ 0 h 158"/>
                <a:gd name="T34" fmla="*/ 6 w 442"/>
                <a:gd name="T35" fmla="*/ 19 h 158"/>
                <a:gd name="T36" fmla="*/ 2 w 442"/>
                <a:gd name="T37" fmla="*/ 38 h 158"/>
                <a:gd name="T38" fmla="*/ 0 w 442"/>
                <a:gd name="T39" fmla="*/ 59 h 158"/>
                <a:gd name="T40" fmla="*/ 0 w 442"/>
                <a:gd name="T41" fmla="*/ 78 h 158"/>
                <a:gd name="T42" fmla="*/ 0 w 442"/>
                <a:gd name="T43" fmla="*/ 108 h 158"/>
                <a:gd name="T44" fmla="*/ 6 w 442"/>
                <a:gd name="T45" fmla="*/ 135 h 158"/>
                <a:gd name="T46" fmla="*/ 8 w 442"/>
                <a:gd name="T47" fmla="*/ 135 h 158"/>
                <a:gd name="T48" fmla="*/ 11 w 442"/>
                <a:gd name="T49" fmla="*/ 135 h 158"/>
                <a:gd name="T50" fmla="*/ 6 w 442"/>
                <a:gd name="T51" fmla="*/ 108 h 158"/>
                <a:gd name="T52" fmla="*/ 4 w 442"/>
                <a:gd name="T53" fmla="*/ 78 h 158"/>
                <a:gd name="T54" fmla="*/ 4 w 442"/>
                <a:gd name="T55" fmla="*/ 59 h 158"/>
                <a:gd name="T56" fmla="*/ 8 w 442"/>
                <a:gd name="T57" fmla="*/ 38 h 158"/>
                <a:gd name="T58" fmla="*/ 13 w 442"/>
                <a:gd name="T59" fmla="*/ 19 h 158"/>
                <a:gd name="T60" fmla="*/ 19 w 442"/>
                <a:gd name="T61" fmla="*/ 0 h 158"/>
                <a:gd name="T62" fmla="*/ 13 w 442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2"/>
                <a:gd name="T97" fmla="*/ 0 h 158"/>
                <a:gd name="T98" fmla="*/ 442 w 442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2" h="158">
                  <a:moveTo>
                    <a:pt x="442" y="78"/>
                  </a:moveTo>
                  <a:lnTo>
                    <a:pt x="439" y="63"/>
                  </a:lnTo>
                  <a:lnTo>
                    <a:pt x="439" y="47"/>
                  </a:lnTo>
                  <a:lnTo>
                    <a:pt x="435" y="47"/>
                  </a:lnTo>
                  <a:lnTo>
                    <a:pt x="433" y="47"/>
                  </a:lnTo>
                  <a:lnTo>
                    <a:pt x="435" y="63"/>
                  </a:lnTo>
                  <a:lnTo>
                    <a:pt x="435" y="78"/>
                  </a:lnTo>
                  <a:lnTo>
                    <a:pt x="435" y="99"/>
                  </a:lnTo>
                  <a:lnTo>
                    <a:pt x="433" y="120"/>
                  </a:lnTo>
                  <a:lnTo>
                    <a:pt x="427" y="139"/>
                  </a:lnTo>
                  <a:lnTo>
                    <a:pt x="421" y="158"/>
                  </a:lnTo>
                  <a:lnTo>
                    <a:pt x="427" y="158"/>
                  </a:lnTo>
                  <a:lnTo>
                    <a:pt x="433" y="139"/>
                  </a:lnTo>
                  <a:lnTo>
                    <a:pt x="437" y="120"/>
                  </a:lnTo>
                  <a:lnTo>
                    <a:pt x="439" y="99"/>
                  </a:lnTo>
                  <a:lnTo>
                    <a:pt x="442" y="78"/>
                  </a:lnTo>
                  <a:close/>
                  <a:moveTo>
                    <a:pt x="13" y="0"/>
                  </a:moveTo>
                  <a:lnTo>
                    <a:pt x="6" y="19"/>
                  </a:lnTo>
                  <a:lnTo>
                    <a:pt x="2" y="38"/>
                  </a:lnTo>
                  <a:lnTo>
                    <a:pt x="0" y="59"/>
                  </a:lnTo>
                  <a:lnTo>
                    <a:pt x="0" y="78"/>
                  </a:lnTo>
                  <a:lnTo>
                    <a:pt x="0" y="108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1" y="135"/>
                  </a:lnTo>
                  <a:lnTo>
                    <a:pt x="6" y="108"/>
                  </a:lnTo>
                  <a:lnTo>
                    <a:pt x="4" y="78"/>
                  </a:lnTo>
                  <a:lnTo>
                    <a:pt x="4" y="59"/>
                  </a:lnTo>
                  <a:lnTo>
                    <a:pt x="8" y="38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4" name="Freeform 1056"/>
            <p:cNvSpPr>
              <a:spLocks noEditPoints="1"/>
            </p:cNvSpPr>
            <p:nvPr/>
          </p:nvSpPr>
          <p:spPr bwMode="auto">
            <a:xfrm>
              <a:off x="4191" y="2395"/>
              <a:ext cx="437" cy="158"/>
            </a:xfrm>
            <a:custGeom>
              <a:avLst/>
              <a:gdLst>
                <a:gd name="T0" fmla="*/ 437 w 437"/>
                <a:gd name="T1" fmla="*/ 78 h 158"/>
                <a:gd name="T2" fmla="*/ 435 w 437"/>
                <a:gd name="T3" fmla="*/ 63 h 158"/>
                <a:gd name="T4" fmla="*/ 433 w 437"/>
                <a:gd name="T5" fmla="*/ 47 h 158"/>
                <a:gd name="T6" fmla="*/ 431 w 437"/>
                <a:gd name="T7" fmla="*/ 47 h 158"/>
                <a:gd name="T8" fmla="*/ 429 w 437"/>
                <a:gd name="T9" fmla="*/ 47 h 158"/>
                <a:gd name="T10" fmla="*/ 431 w 437"/>
                <a:gd name="T11" fmla="*/ 63 h 158"/>
                <a:gd name="T12" fmla="*/ 431 w 437"/>
                <a:gd name="T13" fmla="*/ 78 h 158"/>
                <a:gd name="T14" fmla="*/ 431 w 437"/>
                <a:gd name="T15" fmla="*/ 99 h 158"/>
                <a:gd name="T16" fmla="*/ 427 w 437"/>
                <a:gd name="T17" fmla="*/ 120 h 158"/>
                <a:gd name="T18" fmla="*/ 423 w 437"/>
                <a:gd name="T19" fmla="*/ 139 h 158"/>
                <a:gd name="T20" fmla="*/ 416 w 437"/>
                <a:gd name="T21" fmla="*/ 158 h 158"/>
                <a:gd name="T22" fmla="*/ 423 w 437"/>
                <a:gd name="T23" fmla="*/ 158 h 158"/>
                <a:gd name="T24" fmla="*/ 429 w 437"/>
                <a:gd name="T25" fmla="*/ 139 h 158"/>
                <a:gd name="T26" fmla="*/ 433 w 437"/>
                <a:gd name="T27" fmla="*/ 120 h 158"/>
                <a:gd name="T28" fmla="*/ 435 w 437"/>
                <a:gd name="T29" fmla="*/ 99 h 158"/>
                <a:gd name="T30" fmla="*/ 437 w 437"/>
                <a:gd name="T31" fmla="*/ 78 h 158"/>
                <a:gd name="T32" fmla="*/ 15 w 437"/>
                <a:gd name="T33" fmla="*/ 0 h 158"/>
                <a:gd name="T34" fmla="*/ 9 w 437"/>
                <a:gd name="T35" fmla="*/ 19 h 158"/>
                <a:gd name="T36" fmla="*/ 2 w 437"/>
                <a:gd name="T37" fmla="*/ 38 h 158"/>
                <a:gd name="T38" fmla="*/ 0 w 437"/>
                <a:gd name="T39" fmla="*/ 59 h 158"/>
                <a:gd name="T40" fmla="*/ 0 w 437"/>
                <a:gd name="T41" fmla="*/ 78 h 158"/>
                <a:gd name="T42" fmla="*/ 2 w 437"/>
                <a:gd name="T43" fmla="*/ 108 h 158"/>
                <a:gd name="T44" fmla="*/ 6 w 437"/>
                <a:gd name="T45" fmla="*/ 135 h 158"/>
                <a:gd name="T46" fmla="*/ 9 w 437"/>
                <a:gd name="T47" fmla="*/ 135 h 158"/>
                <a:gd name="T48" fmla="*/ 13 w 437"/>
                <a:gd name="T49" fmla="*/ 137 h 158"/>
                <a:gd name="T50" fmla="*/ 6 w 437"/>
                <a:gd name="T51" fmla="*/ 108 h 158"/>
                <a:gd name="T52" fmla="*/ 4 w 437"/>
                <a:gd name="T53" fmla="*/ 78 h 158"/>
                <a:gd name="T54" fmla="*/ 4 w 437"/>
                <a:gd name="T55" fmla="*/ 59 h 158"/>
                <a:gd name="T56" fmla="*/ 9 w 437"/>
                <a:gd name="T57" fmla="*/ 38 h 158"/>
                <a:gd name="T58" fmla="*/ 13 w 437"/>
                <a:gd name="T59" fmla="*/ 19 h 158"/>
                <a:gd name="T60" fmla="*/ 19 w 437"/>
                <a:gd name="T61" fmla="*/ 0 h 158"/>
                <a:gd name="T62" fmla="*/ 15 w 437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7"/>
                <a:gd name="T97" fmla="*/ 0 h 158"/>
                <a:gd name="T98" fmla="*/ 437 w 437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7" h="158">
                  <a:moveTo>
                    <a:pt x="437" y="78"/>
                  </a:moveTo>
                  <a:lnTo>
                    <a:pt x="435" y="63"/>
                  </a:lnTo>
                  <a:lnTo>
                    <a:pt x="433" y="47"/>
                  </a:lnTo>
                  <a:lnTo>
                    <a:pt x="431" y="47"/>
                  </a:lnTo>
                  <a:lnTo>
                    <a:pt x="429" y="47"/>
                  </a:lnTo>
                  <a:lnTo>
                    <a:pt x="431" y="63"/>
                  </a:lnTo>
                  <a:lnTo>
                    <a:pt x="431" y="78"/>
                  </a:lnTo>
                  <a:lnTo>
                    <a:pt x="431" y="99"/>
                  </a:lnTo>
                  <a:lnTo>
                    <a:pt x="427" y="120"/>
                  </a:lnTo>
                  <a:lnTo>
                    <a:pt x="423" y="139"/>
                  </a:lnTo>
                  <a:lnTo>
                    <a:pt x="416" y="158"/>
                  </a:lnTo>
                  <a:lnTo>
                    <a:pt x="423" y="158"/>
                  </a:lnTo>
                  <a:lnTo>
                    <a:pt x="429" y="139"/>
                  </a:lnTo>
                  <a:lnTo>
                    <a:pt x="433" y="120"/>
                  </a:lnTo>
                  <a:lnTo>
                    <a:pt x="435" y="99"/>
                  </a:lnTo>
                  <a:lnTo>
                    <a:pt x="437" y="78"/>
                  </a:lnTo>
                  <a:close/>
                  <a:moveTo>
                    <a:pt x="15" y="0"/>
                  </a:moveTo>
                  <a:lnTo>
                    <a:pt x="9" y="19"/>
                  </a:lnTo>
                  <a:lnTo>
                    <a:pt x="2" y="38"/>
                  </a:lnTo>
                  <a:lnTo>
                    <a:pt x="0" y="59"/>
                  </a:lnTo>
                  <a:lnTo>
                    <a:pt x="0" y="78"/>
                  </a:lnTo>
                  <a:lnTo>
                    <a:pt x="2" y="108"/>
                  </a:lnTo>
                  <a:lnTo>
                    <a:pt x="6" y="135"/>
                  </a:lnTo>
                  <a:lnTo>
                    <a:pt x="9" y="135"/>
                  </a:lnTo>
                  <a:lnTo>
                    <a:pt x="13" y="137"/>
                  </a:lnTo>
                  <a:lnTo>
                    <a:pt x="6" y="108"/>
                  </a:lnTo>
                  <a:lnTo>
                    <a:pt x="4" y="78"/>
                  </a:lnTo>
                  <a:lnTo>
                    <a:pt x="4" y="59"/>
                  </a:lnTo>
                  <a:lnTo>
                    <a:pt x="9" y="38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5" name="Freeform 1057"/>
            <p:cNvSpPr>
              <a:spLocks noEditPoints="1"/>
            </p:cNvSpPr>
            <p:nvPr/>
          </p:nvSpPr>
          <p:spPr bwMode="auto">
            <a:xfrm>
              <a:off x="4193" y="2395"/>
              <a:ext cx="431" cy="158"/>
            </a:xfrm>
            <a:custGeom>
              <a:avLst/>
              <a:gdLst>
                <a:gd name="T0" fmla="*/ 431 w 431"/>
                <a:gd name="T1" fmla="*/ 78 h 158"/>
                <a:gd name="T2" fmla="*/ 431 w 431"/>
                <a:gd name="T3" fmla="*/ 63 h 158"/>
                <a:gd name="T4" fmla="*/ 429 w 431"/>
                <a:gd name="T5" fmla="*/ 47 h 158"/>
                <a:gd name="T6" fmla="*/ 427 w 431"/>
                <a:gd name="T7" fmla="*/ 47 h 158"/>
                <a:gd name="T8" fmla="*/ 425 w 431"/>
                <a:gd name="T9" fmla="*/ 47 h 158"/>
                <a:gd name="T10" fmla="*/ 427 w 431"/>
                <a:gd name="T11" fmla="*/ 63 h 158"/>
                <a:gd name="T12" fmla="*/ 427 w 431"/>
                <a:gd name="T13" fmla="*/ 78 h 158"/>
                <a:gd name="T14" fmla="*/ 427 w 431"/>
                <a:gd name="T15" fmla="*/ 99 h 158"/>
                <a:gd name="T16" fmla="*/ 423 w 431"/>
                <a:gd name="T17" fmla="*/ 120 h 158"/>
                <a:gd name="T18" fmla="*/ 419 w 431"/>
                <a:gd name="T19" fmla="*/ 139 h 158"/>
                <a:gd name="T20" fmla="*/ 412 w 431"/>
                <a:gd name="T21" fmla="*/ 158 h 158"/>
                <a:gd name="T22" fmla="*/ 417 w 431"/>
                <a:gd name="T23" fmla="*/ 158 h 158"/>
                <a:gd name="T24" fmla="*/ 423 w 431"/>
                <a:gd name="T25" fmla="*/ 139 h 158"/>
                <a:gd name="T26" fmla="*/ 429 w 431"/>
                <a:gd name="T27" fmla="*/ 120 h 158"/>
                <a:gd name="T28" fmla="*/ 431 w 431"/>
                <a:gd name="T29" fmla="*/ 99 h 158"/>
                <a:gd name="T30" fmla="*/ 431 w 431"/>
                <a:gd name="T31" fmla="*/ 78 h 158"/>
                <a:gd name="T32" fmla="*/ 15 w 431"/>
                <a:gd name="T33" fmla="*/ 0 h 158"/>
                <a:gd name="T34" fmla="*/ 9 w 431"/>
                <a:gd name="T35" fmla="*/ 19 h 158"/>
                <a:gd name="T36" fmla="*/ 4 w 431"/>
                <a:gd name="T37" fmla="*/ 38 h 158"/>
                <a:gd name="T38" fmla="*/ 0 w 431"/>
                <a:gd name="T39" fmla="*/ 59 h 158"/>
                <a:gd name="T40" fmla="*/ 0 w 431"/>
                <a:gd name="T41" fmla="*/ 78 h 158"/>
                <a:gd name="T42" fmla="*/ 2 w 431"/>
                <a:gd name="T43" fmla="*/ 108 h 158"/>
                <a:gd name="T44" fmla="*/ 7 w 431"/>
                <a:gd name="T45" fmla="*/ 135 h 158"/>
                <a:gd name="T46" fmla="*/ 11 w 431"/>
                <a:gd name="T47" fmla="*/ 137 h 158"/>
                <a:gd name="T48" fmla="*/ 13 w 431"/>
                <a:gd name="T49" fmla="*/ 137 h 158"/>
                <a:gd name="T50" fmla="*/ 7 w 431"/>
                <a:gd name="T51" fmla="*/ 108 h 158"/>
                <a:gd name="T52" fmla="*/ 4 w 431"/>
                <a:gd name="T53" fmla="*/ 78 h 158"/>
                <a:gd name="T54" fmla="*/ 7 w 431"/>
                <a:gd name="T55" fmla="*/ 59 h 158"/>
                <a:gd name="T56" fmla="*/ 9 w 431"/>
                <a:gd name="T57" fmla="*/ 38 h 158"/>
                <a:gd name="T58" fmla="*/ 13 w 431"/>
                <a:gd name="T59" fmla="*/ 19 h 158"/>
                <a:gd name="T60" fmla="*/ 19 w 431"/>
                <a:gd name="T61" fmla="*/ 0 h 158"/>
                <a:gd name="T62" fmla="*/ 15 w 431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1"/>
                <a:gd name="T97" fmla="*/ 0 h 158"/>
                <a:gd name="T98" fmla="*/ 431 w 431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1" h="158">
                  <a:moveTo>
                    <a:pt x="431" y="78"/>
                  </a:moveTo>
                  <a:lnTo>
                    <a:pt x="431" y="63"/>
                  </a:lnTo>
                  <a:lnTo>
                    <a:pt x="429" y="47"/>
                  </a:lnTo>
                  <a:lnTo>
                    <a:pt x="427" y="47"/>
                  </a:lnTo>
                  <a:lnTo>
                    <a:pt x="425" y="47"/>
                  </a:lnTo>
                  <a:lnTo>
                    <a:pt x="427" y="63"/>
                  </a:lnTo>
                  <a:lnTo>
                    <a:pt x="427" y="78"/>
                  </a:lnTo>
                  <a:lnTo>
                    <a:pt x="427" y="99"/>
                  </a:lnTo>
                  <a:lnTo>
                    <a:pt x="423" y="120"/>
                  </a:lnTo>
                  <a:lnTo>
                    <a:pt x="419" y="139"/>
                  </a:lnTo>
                  <a:lnTo>
                    <a:pt x="412" y="158"/>
                  </a:lnTo>
                  <a:lnTo>
                    <a:pt x="417" y="158"/>
                  </a:lnTo>
                  <a:lnTo>
                    <a:pt x="423" y="139"/>
                  </a:lnTo>
                  <a:lnTo>
                    <a:pt x="429" y="120"/>
                  </a:lnTo>
                  <a:lnTo>
                    <a:pt x="431" y="99"/>
                  </a:lnTo>
                  <a:lnTo>
                    <a:pt x="431" y="78"/>
                  </a:lnTo>
                  <a:close/>
                  <a:moveTo>
                    <a:pt x="15" y="0"/>
                  </a:moveTo>
                  <a:lnTo>
                    <a:pt x="9" y="19"/>
                  </a:lnTo>
                  <a:lnTo>
                    <a:pt x="4" y="38"/>
                  </a:lnTo>
                  <a:lnTo>
                    <a:pt x="0" y="59"/>
                  </a:lnTo>
                  <a:lnTo>
                    <a:pt x="0" y="78"/>
                  </a:lnTo>
                  <a:lnTo>
                    <a:pt x="2" y="108"/>
                  </a:lnTo>
                  <a:lnTo>
                    <a:pt x="7" y="135"/>
                  </a:lnTo>
                  <a:lnTo>
                    <a:pt x="11" y="137"/>
                  </a:lnTo>
                  <a:lnTo>
                    <a:pt x="13" y="137"/>
                  </a:lnTo>
                  <a:lnTo>
                    <a:pt x="7" y="108"/>
                  </a:lnTo>
                  <a:lnTo>
                    <a:pt x="4" y="78"/>
                  </a:lnTo>
                  <a:lnTo>
                    <a:pt x="7" y="59"/>
                  </a:lnTo>
                  <a:lnTo>
                    <a:pt x="9" y="38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6" name="Freeform 1058"/>
            <p:cNvSpPr>
              <a:spLocks noEditPoints="1"/>
            </p:cNvSpPr>
            <p:nvPr/>
          </p:nvSpPr>
          <p:spPr bwMode="auto">
            <a:xfrm>
              <a:off x="4195" y="2395"/>
              <a:ext cx="427" cy="158"/>
            </a:xfrm>
            <a:custGeom>
              <a:avLst/>
              <a:gdLst>
                <a:gd name="T0" fmla="*/ 427 w 427"/>
                <a:gd name="T1" fmla="*/ 78 h 158"/>
                <a:gd name="T2" fmla="*/ 427 w 427"/>
                <a:gd name="T3" fmla="*/ 63 h 158"/>
                <a:gd name="T4" fmla="*/ 425 w 427"/>
                <a:gd name="T5" fmla="*/ 47 h 158"/>
                <a:gd name="T6" fmla="*/ 423 w 427"/>
                <a:gd name="T7" fmla="*/ 47 h 158"/>
                <a:gd name="T8" fmla="*/ 421 w 427"/>
                <a:gd name="T9" fmla="*/ 47 h 158"/>
                <a:gd name="T10" fmla="*/ 423 w 427"/>
                <a:gd name="T11" fmla="*/ 63 h 158"/>
                <a:gd name="T12" fmla="*/ 423 w 427"/>
                <a:gd name="T13" fmla="*/ 78 h 158"/>
                <a:gd name="T14" fmla="*/ 421 w 427"/>
                <a:gd name="T15" fmla="*/ 99 h 158"/>
                <a:gd name="T16" fmla="*/ 419 w 427"/>
                <a:gd name="T17" fmla="*/ 120 h 158"/>
                <a:gd name="T18" fmla="*/ 415 w 427"/>
                <a:gd name="T19" fmla="*/ 139 h 158"/>
                <a:gd name="T20" fmla="*/ 408 w 427"/>
                <a:gd name="T21" fmla="*/ 158 h 158"/>
                <a:gd name="T22" fmla="*/ 412 w 427"/>
                <a:gd name="T23" fmla="*/ 158 h 158"/>
                <a:gd name="T24" fmla="*/ 419 w 427"/>
                <a:gd name="T25" fmla="*/ 139 h 158"/>
                <a:gd name="T26" fmla="*/ 423 w 427"/>
                <a:gd name="T27" fmla="*/ 120 h 158"/>
                <a:gd name="T28" fmla="*/ 427 w 427"/>
                <a:gd name="T29" fmla="*/ 99 h 158"/>
                <a:gd name="T30" fmla="*/ 427 w 427"/>
                <a:gd name="T31" fmla="*/ 78 h 158"/>
                <a:gd name="T32" fmla="*/ 15 w 427"/>
                <a:gd name="T33" fmla="*/ 0 h 158"/>
                <a:gd name="T34" fmla="*/ 9 w 427"/>
                <a:gd name="T35" fmla="*/ 19 h 158"/>
                <a:gd name="T36" fmla="*/ 5 w 427"/>
                <a:gd name="T37" fmla="*/ 38 h 158"/>
                <a:gd name="T38" fmla="*/ 0 w 427"/>
                <a:gd name="T39" fmla="*/ 59 h 158"/>
                <a:gd name="T40" fmla="*/ 0 w 427"/>
                <a:gd name="T41" fmla="*/ 78 h 158"/>
                <a:gd name="T42" fmla="*/ 2 w 427"/>
                <a:gd name="T43" fmla="*/ 108 h 158"/>
                <a:gd name="T44" fmla="*/ 9 w 427"/>
                <a:gd name="T45" fmla="*/ 137 h 158"/>
                <a:gd name="T46" fmla="*/ 11 w 427"/>
                <a:gd name="T47" fmla="*/ 137 h 158"/>
                <a:gd name="T48" fmla="*/ 13 w 427"/>
                <a:gd name="T49" fmla="*/ 137 h 158"/>
                <a:gd name="T50" fmla="*/ 7 w 427"/>
                <a:gd name="T51" fmla="*/ 108 h 158"/>
                <a:gd name="T52" fmla="*/ 5 w 427"/>
                <a:gd name="T53" fmla="*/ 78 h 158"/>
                <a:gd name="T54" fmla="*/ 7 w 427"/>
                <a:gd name="T55" fmla="*/ 59 h 158"/>
                <a:gd name="T56" fmla="*/ 9 w 427"/>
                <a:gd name="T57" fmla="*/ 38 h 158"/>
                <a:gd name="T58" fmla="*/ 13 w 427"/>
                <a:gd name="T59" fmla="*/ 19 h 158"/>
                <a:gd name="T60" fmla="*/ 19 w 427"/>
                <a:gd name="T61" fmla="*/ 2 h 158"/>
                <a:gd name="T62" fmla="*/ 15 w 427"/>
                <a:gd name="T63" fmla="*/ 0 h 1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7"/>
                <a:gd name="T97" fmla="*/ 0 h 158"/>
                <a:gd name="T98" fmla="*/ 427 w 427"/>
                <a:gd name="T99" fmla="*/ 158 h 1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7" h="158">
                  <a:moveTo>
                    <a:pt x="427" y="78"/>
                  </a:moveTo>
                  <a:lnTo>
                    <a:pt x="427" y="63"/>
                  </a:lnTo>
                  <a:lnTo>
                    <a:pt x="425" y="47"/>
                  </a:lnTo>
                  <a:lnTo>
                    <a:pt x="423" y="47"/>
                  </a:lnTo>
                  <a:lnTo>
                    <a:pt x="421" y="47"/>
                  </a:lnTo>
                  <a:lnTo>
                    <a:pt x="423" y="63"/>
                  </a:lnTo>
                  <a:lnTo>
                    <a:pt x="423" y="78"/>
                  </a:lnTo>
                  <a:lnTo>
                    <a:pt x="421" y="99"/>
                  </a:lnTo>
                  <a:lnTo>
                    <a:pt x="419" y="120"/>
                  </a:lnTo>
                  <a:lnTo>
                    <a:pt x="415" y="139"/>
                  </a:lnTo>
                  <a:lnTo>
                    <a:pt x="408" y="158"/>
                  </a:lnTo>
                  <a:lnTo>
                    <a:pt x="412" y="158"/>
                  </a:lnTo>
                  <a:lnTo>
                    <a:pt x="419" y="139"/>
                  </a:lnTo>
                  <a:lnTo>
                    <a:pt x="423" y="120"/>
                  </a:lnTo>
                  <a:lnTo>
                    <a:pt x="427" y="99"/>
                  </a:lnTo>
                  <a:lnTo>
                    <a:pt x="427" y="78"/>
                  </a:lnTo>
                  <a:close/>
                  <a:moveTo>
                    <a:pt x="15" y="0"/>
                  </a:moveTo>
                  <a:lnTo>
                    <a:pt x="9" y="19"/>
                  </a:lnTo>
                  <a:lnTo>
                    <a:pt x="5" y="38"/>
                  </a:lnTo>
                  <a:lnTo>
                    <a:pt x="0" y="59"/>
                  </a:lnTo>
                  <a:lnTo>
                    <a:pt x="0" y="78"/>
                  </a:lnTo>
                  <a:lnTo>
                    <a:pt x="2" y="108"/>
                  </a:lnTo>
                  <a:lnTo>
                    <a:pt x="9" y="137"/>
                  </a:lnTo>
                  <a:lnTo>
                    <a:pt x="11" y="137"/>
                  </a:lnTo>
                  <a:lnTo>
                    <a:pt x="13" y="137"/>
                  </a:lnTo>
                  <a:lnTo>
                    <a:pt x="7" y="108"/>
                  </a:lnTo>
                  <a:lnTo>
                    <a:pt x="5" y="78"/>
                  </a:lnTo>
                  <a:lnTo>
                    <a:pt x="7" y="59"/>
                  </a:lnTo>
                  <a:lnTo>
                    <a:pt x="9" y="38"/>
                  </a:lnTo>
                  <a:lnTo>
                    <a:pt x="13" y="19"/>
                  </a:lnTo>
                  <a:lnTo>
                    <a:pt x="19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7" name="Freeform 1059"/>
            <p:cNvSpPr>
              <a:spLocks noEditPoints="1"/>
            </p:cNvSpPr>
            <p:nvPr/>
          </p:nvSpPr>
          <p:spPr bwMode="auto">
            <a:xfrm>
              <a:off x="4197" y="2395"/>
              <a:ext cx="423" cy="158"/>
            </a:xfrm>
            <a:custGeom>
              <a:avLst/>
              <a:gdLst>
                <a:gd name="T0" fmla="*/ 423 w 423"/>
                <a:gd name="T1" fmla="*/ 78 h 158"/>
                <a:gd name="T2" fmla="*/ 423 w 423"/>
                <a:gd name="T3" fmla="*/ 63 h 158"/>
                <a:gd name="T4" fmla="*/ 421 w 423"/>
                <a:gd name="T5" fmla="*/ 47 h 158"/>
                <a:gd name="T6" fmla="*/ 419 w 423"/>
                <a:gd name="T7" fmla="*/ 47 h 158"/>
                <a:gd name="T8" fmla="*/ 417 w 423"/>
                <a:gd name="T9" fmla="*/ 47 h 158"/>
                <a:gd name="T10" fmla="*/ 417 w 423"/>
                <a:gd name="T11" fmla="*/ 63 h 158"/>
                <a:gd name="T12" fmla="*/ 419 w 423"/>
                <a:gd name="T13" fmla="*/ 78 h 158"/>
                <a:gd name="T14" fmla="*/ 417 w 423"/>
                <a:gd name="T15" fmla="*/ 99 h 158"/>
                <a:gd name="T16" fmla="*/ 415 w 423"/>
                <a:gd name="T17" fmla="*/ 120 h 158"/>
                <a:gd name="T18" fmla="*/ 408 w 423"/>
                <a:gd name="T19" fmla="*/ 139 h 158"/>
                <a:gd name="T20" fmla="*/ 402 w 423"/>
                <a:gd name="T21" fmla="*/ 158 h 158"/>
                <a:gd name="T22" fmla="*/ 408 w 423"/>
                <a:gd name="T23" fmla="*/ 158 h 158"/>
                <a:gd name="T24" fmla="*/ 415 w 423"/>
                <a:gd name="T25" fmla="*/ 139 h 158"/>
                <a:gd name="T26" fmla="*/ 419 w 423"/>
                <a:gd name="T27" fmla="*/ 120 h 158"/>
                <a:gd name="T28" fmla="*/ 423 w 423"/>
                <a:gd name="T29" fmla="*/ 99 h 158"/>
                <a:gd name="T30" fmla="*/ 423 w 423"/>
                <a:gd name="T31" fmla="*/ 78 h 158"/>
                <a:gd name="T32" fmla="*/ 15 w 423"/>
                <a:gd name="T33" fmla="*/ 0 h 158"/>
                <a:gd name="T34" fmla="*/ 9 w 423"/>
                <a:gd name="T35" fmla="*/ 19 h 158"/>
                <a:gd name="T36" fmla="*/ 5 w 423"/>
                <a:gd name="T37" fmla="*/ 38 h 158"/>
                <a:gd name="T38" fmla="*/ 3 w 423"/>
                <a:gd name="T39" fmla="*/ 59 h 158"/>
                <a:gd name="T40" fmla="*/ 0 w 423"/>
                <a:gd name="T41" fmla="*/ 78 h 158"/>
                <a:gd name="T42" fmla="*/ 3 w 423"/>
                <a:gd name="T43" fmla="*/ 108 h 158"/>
                <a:gd name="T44" fmla="*/ 9 w 423"/>
                <a:gd name="T45" fmla="*/ 137 h 158"/>
                <a:gd name="T46" fmla="*/ 15 w 423"/>
                <a:gd name="T47" fmla="*/ 137 h 158"/>
                <a:gd name="T48" fmla="*/ 11 w 423"/>
                <a:gd name="T49" fmla="*/ 122 h 158"/>
                <a:gd name="T50" fmla="*/ 9 w 423"/>
                <a:gd name="T51" fmla="*/ 110 h 158"/>
                <a:gd name="T52" fmla="*/ 7 w 423"/>
                <a:gd name="T53" fmla="*/ 95 h 158"/>
                <a:gd name="T54" fmla="*/ 7 w 423"/>
                <a:gd name="T55" fmla="*/ 78 h 158"/>
                <a:gd name="T56" fmla="*/ 7 w 423"/>
                <a:gd name="T57" fmla="*/ 59 h 158"/>
                <a:gd name="T58" fmla="*/ 9 w 423"/>
                <a:gd name="T59" fmla="*/ 38 h 158"/>
                <a:gd name="T60" fmla="*/ 15 w 423"/>
                <a:gd name="T61" fmla="*/ 19 h 158"/>
                <a:gd name="T62" fmla="*/ 21 w 423"/>
                <a:gd name="T63" fmla="*/ 2 h 158"/>
                <a:gd name="T64" fmla="*/ 15 w 423"/>
                <a:gd name="T65" fmla="*/ 0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3"/>
                <a:gd name="T100" fmla="*/ 0 h 158"/>
                <a:gd name="T101" fmla="*/ 423 w 423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3" h="158">
                  <a:moveTo>
                    <a:pt x="423" y="78"/>
                  </a:moveTo>
                  <a:lnTo>
                    <a:pt x="423" y="63"/>
                  </a:lnTo>
                  <a:lnTo>
                    <a:pt x="421" y="47"/>
                  </a:lnTo>
                  <a:lnTo>
                    <a:pt x="419" y="47"/>
                  </a:lnTo>
                  <a:lnTo>
                    <a:pt x="417" y="47"/>
                  </a:lnTo>
                  <a:lnTo>
                    <a:pt x="417" y="63"/>
                  </a:lnTo>
                  <a:lnTo>
                    <a:pt x="419" y="78"/>
                  </a:lnTo>
                  <a:lnTo>
                    <a:pt x="417" y="99"/>
                  </a:lnTo>
                  <a:lnTo>
                    <a:pt x="415" y="120"/>
                  </a:lnTo>
                  <a:lnTo>
                    <a:pt x="408" y="139"/>
                  </a:lnTo>
                  <a:lnTo>
                    <a:pt x="402" y="158"/>
                  </a:lnTo>
                  <a:lnTo>
                    <a:pt x="408" y="158"/>
                  </a:lnTo>
                  <a:lnTo>
                    <a:pt x="415" y="139"/>
                  </a:lnTo>
                  <a:lnTo>
                    <a:pt x="419" y="120"/>
                  </a:lnTo>
                  <a:lnTo>
                    <a:pt x="423" y="99"/>
                  </a:lnTo>
                  <a:lnTo>
                    <a:pt x="423" y="78"/>
                  </a:lnTo>
                  <a:close/>
                  <a:moveTo>
                    <a:pt x="15" y="0"/>
                  </a:moveTo>
                  <a:lnTo>
                    <a:pt x="9" y="19"/>
                  </a:lnTo>
                  <a:lnTo>
                    <a:pt x="5" y="38"/>
                  </a:lnTo>
                  <a:lnTo>
                    <a:pt x="3" y="59"/>
                  </a:lnTo>
                  <a:lnTo>
                    <a:pt x="0" y="78"/>
                  </a:lnTo>
                  <a:lnTo>
                    <a:pt x="3" y="108"/>
                  </a:lnTo>
                  <a:lnTo>
                    <a:pt x="9" y="137"/>
                  </a:lnTo>
                  <a:lnTo>
                    <a:pt x="15" y="137"/>
                  </a:lnTo>
                  <a:lnTo>
                    <a:pt x="11" y="122"/>
                  </a:lnTo>
                  <a:lnTo>
                    <a:pt x="9" y="110"/>
                  </a:lnTo>
                  <a:lnTo>
                    <a:pt x="7" y="95"/>
                  </a:lnTo>
                  <a:lnTo>
                    <a:pt x="7" y="78"/>
                  </a:lnTo>
                  <a:lnTo>
                    <a:pt x="7" y="59"/>
                  </a:lnTo>
                  <a:lnTo>
                    <a:pt x="9" y="38"/>
                  </a:lnTo>
                  <a:lnTo>
                    <a:pt x="15" y="19"/>
                  </a:lnTo>
                  <a:lnTo>
                    <a:pt x="21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8" name="Freeform 1060"/>
            <p:cNvSpPr>
              <a:spLocks noEditPoints="1"/>
            </p:cNvSpPr>
            <p:nvPr/>
          </p:nvSpPr>
          <p:spPr bwMode="auto">
            <a:xfrm>
              <a:off x="4200" y="2397"/>
              <a:ext cx="418" cy="156"/>
            </a:xfrm>
            <a:custGeom>
              <a:avLst/>
              <a:gdLst>
                <a:gd name="T0" fmla="*/ 418 w 418"/>
                <a:gd name="T1" fmla="*/ 76 h 156"/>
                <a:gd name="T2" fmla="*/ 418 w 418"/>
                <a:gd name="T3" fmla="*/ 61 h 156"/>
                <a:gd name="T4" fmla="*/ 416 w 418"/>
                <a:gd name="T5" fmla="*/ 45 h 156"/>
                <a:gd name="T6" fmla="*/ 414 w 418"/>
                <a:gd name="T7" fmla="*/ 45 h 156"/>
                <a:gd name="T8" fmla="*/ 410 w 418"/>
                <a:gd name="T9" fmla="*/ 45 h 156"/>
                <a:gd name="T10" fmla="*/ 412 w 418"/>
                <a:gd name="T11" fmla="*/ 61 h 156"/>
                <a:gd name="T12" fmla="*/ 414 w 418"/>
                <a:gd name="T13" fmla="*/ 76 h 156"/>
                <a:gd name="T14" fmla="*/ 412 w 418"/>
                <a:gd name="T15" fmla="*/ 97 h 156"/>
                <a:gd name="T16" fmla="*/ 410 w 418"/>
                <a:gd name="T17" fmla="*/ 118 h 156"/>
                <a:gd name="T18" fmla="*/ 403 w 418"/>
                <a:gd name="T19" fmla="*/ 137 h 156"/>
                <a:gd name="T20" fmla="*/ 397 w 418"/>
                <a:gd name="T21" fmla="*/ 156 h 156"/>
                <a:gd name="T22" fmla="*/ 403 w 418"/>
                <a:gd name="T23" fmla="*/ 156 h 156"/>
                <a:gd name="T24" fmla="*/ 410 w 418"/>
                <a:gd name="T25" fmla="*/ 137 h 156"/>
                <a:gd name="T26" fmla="*/ 414 w 418"/>
                <a:gd name="T27" fmla="*/ 118 h 156"/>
                <a:gd name="T28" fmla="*/ 416 w 418"/>
                <a:gd name="T29" fmla="*/ 97 h 156"/>
                <a:gd name="T30" fmla="*/ 418 w 418"/>
                <a:gd name="T31" fmla="*/ 76 h 156"/>
                <a:gd name="T32" fmla="*/ 14 w 418"/>
                <a:gd name="T33" fmla="*/ 0 h 156"/>
                <a:gd name="T34" fmla="*/ 8 w 418"/>
                <a:gd name="T35" fmla="*/ 17 h 156"/>
                <a:gd name="T36" fmla="*/ 4 w 418"/>
                <a:gd name="T37" fmla="*/ 36 h 156"/>
                <a:gd name="T38" fmla="*/ 2 w 418"/>
                <a:gd name="T39" fmla="*/ 57 h 156"/>
                <a:gd name="T40" fmla="*/ 0 w 418"/>
                <a:gd name="T41" fmla="*/ 76 h 156"/>
                <a:gd name="T42" fmla="*/ 2 w 418"/>
                <a:gd name="T43" fmla="*/ 106 h 156"/>
                <a:gd name="T44" fmla="*/ 8 w 418"/>
                <a:gd name="T45" fmla="*/ 135 h 156"/>
                <a:gd name="T46" fmla="*/ 14 w 418"/>
                <a:gd name="T47" fmla="*/ 135 h 156"/>
                <a:gd name="T48" fmla="*/ 10 w 418"/>
                <a:gd name="T49" fmla="*/ 122 h 156"/>
                <a:gd name="T50" fmla="*/ 8 w 418"/>
                <a:gd name="T51" fmla="*/ 108 h 156"/>
                <a:gd name="T52" fmla="*/ 6 w 418"/>
                <a:gd name="T53" fmla="*/ 93 h 156"/>
                <a:gd name="T54" fmla="*/ 6 w 418"/>
                <a:gd name="T55" fmla="*/ 76 h 156"/>
                <a:gd name="T56" fmla="*/ 6 w 418"/>
                <a:gd name="T57" fmla="*/ 57 h 156"/>
                <a:gd name="T58" fmla="*/ 10 w 418"/>
                <a:gd name="T59" fmla="*/ 36 h 156"/>
                <a:gd name="T60" fmla="*/ 14 w 418"/>
                <a:gd name="T61" fmla="*/ 17 h 156"/>
                <a:gd name="T62" fmla="*/ 21 w 418"/>
                <a:gd name="T63" fmla="*/ 0 h 156"/>
                <a:gd name="T64" fmla="*/ 14 w 418"/>
                <a:gd name="T65" fmla="*/ 0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8"/>
                <a:gd name="T100" fmla="*/ 0 h 156"/>
                <a:gd name="T101" fmla="*/ 418 w 418"/>
                <a:gd name="T102" fmla="*/ 156 h 15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8" h="156">
                  <a:moveTo>
                    <a:pt x="418" y="76"/>
                  </a:moveTo>
                  <a:lnTo>
                    <a:pt x="418" y="61"/>
                  </a:lnTo>
                  <a:lnTo>
                    <a:pt x="416" y="45"/>
                  </a:lnTo>
                  <a:lnTo>
                    <a:pt x="414" y="45"/>
                  </a:lnTo>
                  <a:lnTo>
                    <a:pt x="410" y="45"/>
                  </a:lnTo>
                  <a:lnTo>
                    <a:pt x="412" y="61"/>
                  </a:lnTo>
                  <a:lnTo>
                    <a:pt x="414" y="76"/>
                  </a:lnTo>
                  <a:lnTo>
                    <a:pt x="412" y="97"/>
                  </a:lnTo>
                  <a:lnTo>
                    <a:pt x="410" y="118"/>
                  </a:lnTo>
                  <a:lnTo>
                    <a:pt x="403" y="137"/>
                  </a:lnTo>
                  <a:lnTo>
                    <a:pt x="397" y="156"/>
                  </a:lnTo>
                  <a:lnTo>
                    <a:pt x="403" y="156"/>
                  </a:lnTo>
                  <a:lnTo>
                    <a:pt x="410" y="137"/>
                  </a:lnTo>
                  <a:lnTo>
                    <a:pt x="414" y="118"/>
                  </a:lnTo>
                  <a:lnTo>
                    <a:pt x="416" y="97"/>
                  </a:lnTo>
                  <a:lnTo>
                    <a:pt x="418" y="76"/>
                  </a:lnTo>
                  <a:close/>
                  <a:moveTo>
                    <a:pt x="14" y="0"/>
                  </a:moveTo>
                  <a:lnTo>
                    <a:pt x="8" y="17"/>
                  </a:lnTo>
                  <a:lnTo>
                    <a:pt x="4" y="36"/>
                  </a:lnTo>
                  <a:lnTo>
                    <a:pt x="2" y="57"/>
                  </a:lnTo>
                  <a:lnTo>
                    <a:pt x="0" y="76"/>
                  </a:lnTo>
                  <a:lnTo>
                    <a:pt x="2" y="106"/>
                  </a:lnTo>
                  <a:lnTo>
                    <a:pt x="8" y="135"/>
                  </a:lnTo>
                  <a:lnTo>
                    <a:pt x="14" y="135"/>
                  </a:lnTo>
                  <a:lnTo>
                    <a:pt x="10" y="122"/>
                  </a:lnTo>
                  <a:lnTo>
                    <a:pt x="8" y="108"/>
                  </a:lnTo>
                  <a:lnTo>
                    <a:pt x="6" y="93"/>
                  </a:lnTo>
                  <a:lnTo>
                    <a:pt x="6" y="76"/>
                  </a:lnTo>
                  <a:lnTo>
                    <a:pt x="6" y="57"/>
                  </a:lnTo>
                  <a:lnTo>
                    <a:pt x="10" y="36"/>
                  </a:lnTo>
                  <a:lnTo>
                    <a:pt x="14" y="17"/>
                  </a:lnTo>
                  <a:lnTo>
                    <a:pt x="2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99" name="Freeform 1061"/>
            <p:cNvSpPr>
              <a:spLocks noEditPoints="1"/>
            </p:cNvSpPr>
            <p:nvPr/>
          </p:nvSpPr>
          <p:spPr bwMode="auto">
            <a:xfrm>
              <a:off x="4204" y="2397"/>
              <a:ext cx="412" cy="156"/>
            </a:xfrm>
            <a:custGeom>
              <a:avLst/>
              <a:gdLst>
                <a:gd name="T0" fmla="*/ 412 w 412"/>
                <a:gd name="T1" fmla="*/ 76 h 156"/>
                <a:gd name="T2" fmla="*/ 410 w 412"/>
                <a:gd name="T3" fmla="*/ 61 h 156"/>
                <a:gd name="T4" fmla="*/ 410 w 412"/>
                <a:gd name="T5" fmla="*/ 45 h 156"/>
                <a:gd name="T6" fmla="*/ 406 w 412"/>
                <a:gd name="T7" fmla="*/ 45 h 156"/>
                <a:gd name="T8" fmla="*/ 403 w 412"/>
                <a:gd name="T9" fmla="*/ 45 h 156"/>
                <a:gd name="T10" fmla="*/ 406 w 412"/>
                <a:gd name="T11" fmla="*/ 61 h 156"/>
                <a:gd name="T12" fmla="*/ 406 w 412"/>
                <a:gd name="T13" fmla="*/ 76 h 156"/>
                <a:gd name="T14" fmla="*/ 406 w 412"/>
                <a:gd name="T15" fmla="*/ 97 h 156"/>
                <a:gd name="T16" fmla="*/ 401 w 412"/>
                <a:gd name="T17" fmla="*/ 118 h 156"/>
                <a:gd name="T18" fmla="*/ 397 w 412"/>
                <a:gd name="T19" fmla="*/ 137 h 156"/>
                <a:gd name="T20" fmla="*/ 391 w 412"/>
                <a:gd name="T21" fmla="*/ 156 h 156"/>
                <a:gd name="T22" fmla="*/ 395 w 412"/>
                <a:gd name="T23" fmla="*/ 156 h 156"/>
                <a:gd name="T24" fmla="*/ 401 w 412"/>
                <a:gd name="T25" fmla="*/ 137 h 156"/>
                <a:gd name="T26" fmla="*/ 408 w 412"/>
                <a:gd name="T27" fmla="*/ 118 h 156"/>
                <a:gd name="T28" fmla="*/ 410 w 412"/>
                <a:gd name="T29" fmla="*/ 97 h 156"/>
                <a:gd name="T30" fmla="*/ 412 w 412"/>
                <a:gd name="T31" fmla="*/ 76 h 156"/>
                <a:gd name="T32" fmla="*/ 14 w 412"/>
                <a:gd name="T33" fmla="*/ 0 h 156"/>
                <a:gd name="T34" fmla="*/ 8 w 412"/>
                <a:gd name="T35" fmla="*/ 17 h 156"/>
                <a:gd name="T36" fmla="*/ 2 w 412"/>
                <a:gd name="T37" fmla="*/ 36 h 156"/>
                <a:gd name="T38" fmla="*/ 0 w 412"/>
                <a:gd name="T39" fmla="*/ 57 h 156"/>
                <a:gd name="T40" fmla="*/ 0 w 412"/>
                <a:gd name="T41" fmla="*/ 76 h 156"/>
                <a:gd name="T42" fmla="*/ 0 w 412"/>
                <a:gd name="T43" fmla="*/ 93 h 156"/>
                <a:gd name="T44" fmla="*/ 2 w 412"/>
                <a:gd name="T45" fmla="*/ 108 h 156"/>
                <a:gd name="T46" fmla="*/ 4 w 412"/>
                <a:gd name="T47" fmla="*/ 120 h 156"/>
                <a:gd name="T48" fmla="*/ 8 w 412"/>
                <a:gd name="T49" fmla="*/ 135 h 156"/>
                <a:gd name="T50" fmla="*/ 10 w 412"/>
                <a:gd name="T51" fmla="*/ 135 h 156"/>
                <a:gd name="T52" fmla="*/ 12 w 412"/>
                <a:gd name="T53" fmla="*/ 135 h 156"/>
                <a:gd name="T54" fmla="*/ 8 w 412"/>
                <a:gd name="T55" fmla="*/ 122 h 156"/>
                <a:gd name="T56" fmla="*/ 6 w 412"/>
                <a:gd name="T57" fmla="*/ 108 h 156"/>
                <a:gd name="T58" fmla="*/ 4 w 412"/>
                <a:gd name="T59" fmla="*/ 93 h 156"/>
                <a:gd name="T60" fmla="*/ 4 w 412"/>
                <a:gd name="T61" fmla="*/ 76 h 156"/>
                <a:gd name="T62" fmla="*/ 4 w 412"/>
                <a:gd name="T63" fmla="*/ 57 h 156"/>
                <a:gd name="T64" fmla="*/ 8 w 412"/>
                <a:gd name="T65" fmla="*/ 38 h 156"/>
                <a:gd name="T66" fmla="*/ 12 w 412"/>
                <a:gd name="T67" fmla="*/ 19 h 156"/>
                <a:gd name="T68" fmla="*/ 19 w 412"/>
                <a:gd name="T69" fmla="*/ 0 h 156"/>
                <a:gd name="T70" fmla="*/ 14 w 412"/>
                <a:gd name="T71" fmla="*/ 0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12"/>
                <a:gd name="T109" fmla="*/ 0 h 156"/>
                <a:gd name="T110" fmla="*/ 412 w 412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12" h="156">
                  <a:moveTo>
                    <a:pt x="412" y="76"/>
                  </a:moveTo>
                  <a:lnTo>
                    <a:pt x="410" y="61"/>
                  </a:lnTo>
                  <a:lnTo>
                    <a:pt x="410" y="45"/>
                  </a:lnTo>
                  <a:lnTo>
                    <a:pt x="406" y="45"/>
                  </a:lnTo>
                  <a:lnTo>
                    <a:pt x="403" y="45"/>
                  </a:lnTo>
                  <a:lnTo>
                    <a:pt x="406" y="61"/>
                  </a:lnTo>
                  <a:lnTo>
                    <a:pt x="406" y="76"/>
                  </a:lnTo>
                  <a:lnTo>
                    <a:pt x="406" y="97"/>
                  </a:lnTo>
                  <a:lnTo>
                    <a:pt x="401" y="118"/>
                  </a:lnTo>
                  <a:lnTo>
                    <a:pt x="397" y="137"/>
                  </a:lnTo>
                  <a:lnTo>
                    <a:pt x="391" y="156"/>
                  </a:lnTo>
                  <a:lnTo>
                    <a:pt x="395" y="156"/>
                  </a:lnTo>
                  <a:lnTo>
                    <a:pt x="401" y="137"/>
                  </a:lnTo>
                  <a:lnTo>
                    <a:pt x="408" y="118"/>
                  </a:lnTo>
                  <a:lnTo>
                    <a:pt x="410" y="97"/>
                  </a:lnTo>
                  <a:lnTo>
                    <a:pt x="412" y="76"/>
                  </a:lnTo>
                  <a:close/>
                  <a:moveTo>
                    <a:pt x="14" y="0"/>
                  </a:moveTo>
                  <a:lnTo>
                    <a:pt x="8" y="17"/>
                  </a:lnTo>
                  <a:lnTo>
                    <a:pt x="2" y="36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0" y="93"/>
                  </a:lnTo>
                  <a:lnTo>
                    <a:pt x="2" y="108"/>
                  </a:lnTo>
                  <a:lnTo>
                    <a:pt x="4" y="120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5"/>
                  </a:lnTo>
                  <a:lnTo>
                    <a:pt x="8" y="122"/>
                  </a:lnTo>
                  <a:lnTo>
                    <a:pt x="6" y="108"/>
                  </a:lnTo>
                  <a:lnTo>
                    <a:pt x="4" y="93"/>
                  </a:lnTo>
                  <a:lnTo>
                    <a:pt x="4" y="76"/>
                  </a:lnTo>
                  <a:lnTo>
                    <a:pt x="4" y="57"/>
                  </a:lnTo>
                  <a:lnTo>
                    <a:pt x="8" y="38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0" name="Freeform 1062"/>
            <p:cNvSpPr>
              <a:spLocks noEditPoints="1"/>
            </p:cNvSpPr>
            <p:nvPr/>
          </p:nvSpPr>
          <p:spPr bwMode="auto">
            <a:xfrm>
              <a:off x="4206" y="2397"/>
              <a:ext cx="408" cy="156"/>
            </a:xfrm>
            <a:custGeom>
              <a:avLst/>
              <a:gdLst>
                <a:gd name="T0" fmla="*/ 408 w 408"/>
                <a:gd name="T1" fmla="*/ 76 h 156"/>
                <a:gd name="T2" fmla="*/ 406 w 408"/>
                <a:gd name="T3" fmla="*/ 61 h 156"/>
                <a:gd name="T4" fmla="*/ 404 w 408"/>
                <a:gd name="T5" fmla="*/ 45 h 156"/>
                <a:gd name="T6" fmla="*/ 401 w 408"/>
                <a:gd name="T7" fmla="*/ 45 h 156"/>
                <a:gd name="T8" fmla="*/ 399 w 408"/>
                <a:gd name="T9" fmla="*/ 45 h 156"/>
                <a:gd name="T10" fmla="*/ 401 w 408"/>
                <a:gd name="T11" fmla="*/ 61 h 156"/>
                <a:gd name="T12" fmla="*/ 401 w 408"/>
                <a:gd name="T13" fmla="*/ 76 h 156"/>
                <a:gd name="T14" fmla="*/ 401 w 408"/>
                <a:gd name="T15" fmla="*/ 97 h 156"/>
                <a:gd name="T16" fmla="*/ 397 w 408"/>
                <a:gd name="T17" fmla="*/ 118 h 156"/>
                <a:gd name="T18" fmla="*/ 393 w 408"/>
                <a:gd name="T19" fmla="*/ 137 h 156"/>
                <a:gd name="T20" fmla="*/ 385 w 408"/>
                <a:gd name="T21" fmla="*/ 156 h 156"/>
                <a:gd name="T22" fmla="*/ 391 w 408"/>
                <a:gd name="T23" fmla="*/ 156 h 156"/>
                <a:gd name="T24" fmla="*/ 397 w 408"/>
                <a:gd name="T25" fmla="*/ 137 h 156"/>
                <a:gd name="T26" fmla="*/ 404 w 408"/>
                <a:gd name="T27" fmla="*/ 118 h 156"/>
                <a:gd name="T28" fmla="*/ 406 w 408"/>
                <a:gd name="T29" fmla="*/ 97 h 156"/>
                <a:gd name="T30" fmla="*/ 408 w 408"/>
                <a:gd name="T31" fmla="*/ 76 h 156"/>
                <a:gd name="T32" fmla="*/ 15 w 408"/>
                <a:gd name="T33" fmla="*/ 0 h 156"/>
                <a:gd name="T34" fmla="*/ 8 w 408"/>
                <a:gd name="T35" fmla="*/ 17 h 156"/>
                <a:gd name="T36" fmla="*/ 4 w 408"/>
                <a:gd name="T37" fmla="*/ 36 h 156"/>
                <a:gd name="T38" fmla="*/ 0 w 408"/>
                <a:gd name="T39" fmla="*/ 57 h 156"/>
                <a:gd name="T40" fmla="*/ 0 w 408"/>
                <a:gd name="T41" fmla="*/ 76 h 156"/>
                <a:gd name="T42" fmla="*/ 0 w 408"/>
                <a:gd name="T43" fmla="*/ 93 h 156"/>
                <a:gd name="T44" fmla="*/ 2 w 408"/>
                <a:gd name="T45" fmla="*/ 108 h 156"/>
                <a:gd name="T46" fmla="*/ 4 w 408"/>
                <a:gd name="T47" fmla="*/ 122 h 156"/>
                <a:gd name="T48" fmla="*/ 8 w 408"/>
                <a:gd name="T49" fmla="*/ 135 h 156"/>
                <a:gd name="T50" fmla="*/ 12 w 408"/>
                <a:gd name="T51" fmla="*/ 137 h 156"/>
                <a:gd name="T52" fmla="*/ 8 w 408"/>
                <a:gd name="T53" fmla="*/ 122 h 156"/>
                <a:gd name="T54" fmla="*/ 6 w 408"/>
                <a:gd name="T55" fmla="*/ 108 h 156"/>
                <a:gd name="T56" fmla="*/ 4 w 408"/>
                <a:gd name="T57" fmla="*/ 93 h 156"/>
                <a:gd name="T58" fmla="*/ 4 w 408"/>
                <a:gd name="T59" fmla="*/ 76 h 156"/>
                <a:gd name="T60" fmla="*/ 4 w 408"/>
                <a:gd name="T61" fmla="*/ 57 h 156"/>
                <a:gd name="T62" fmla="*/ 8 w 408"/>
                <a:gd name="T63" fmla="*/ 38 h 156"/>
                <a:gd name="T64" fmla="*/ 12 w 408"/>
                <a:gd name="T65" fmla="*/ 19 h 156"/>
                <a:gd name="T66" fmla="*/ 19 w 408"/>
                <a:gd name="T67" fmla="*/ 0 h 156"/>
                <a:gd name="T68" fmla="*/ 15 w 408"/>
                <a:gd name="T69" fmla="*/ 0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8"/>
                <a:gd name="T106" fmla="*/ 0 h 156"/>
                <a:gd name="T107" fmla="*/ 408 w 408"/>
                <a:gd name="T108" fmla="*/ 156 h 1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8" h="156">
                  <a:moveTo>
                    <a:pt x="408" y="76"/>
                  </a:moveTo>
                  <a:lnTo>
                    <a:pt x="406" y="61"/>
                  </a:lnTo>
                  <a:lnTo>
                    <a:pt x="404" y="45"/>
                  </a:lnTo>
                  <a:lnTo>
                    <a:pt x="401" y="45"/>
                  </a:lnTo>
                  <a:lnTo>
                    <a:pt x="399" y="45"/>
                  </a:lnTo>
                  <a:lnTo>
                    <a:pt x="401" y="61"/>
                  </a:lnTo>
                  <a:lnTo>
                    <a:pt x="401" y="76"/>
                  </a:lnTo>
                  <a:lnTo>
                    <a:pt x="401" y="97"/>
                  </a:lnTo>
                  <a:lnTo>
                    <a:pt x="397" y="118"/>
                  </a:lnTo>
                  <a:lnTo>
                    <a:pt x="393" y="137"/>
                  </a:lnTo>
                  <a:lnTo>
                    <a:pt x="385" y="156"/>
                  </a:lnTo>
                  <a:lnTo>
                    <a:pt x="391" y="156"/>
                  </a:lnTo>
                  <a:lnTo>
                    <a:pt x="397" y="137"/>
                  </a:lnTo>
                  <a:lnTo>
                    <a:pt x="404" y="118"/>
                  </a:lnTo>
                  <a:lnTo>
                    <a:pt x="406" y="97"/>
                  </a:lnTo>
                  <a:lnTo>
                    <a:pt x="408" y="76"/>
                  </a:lnTo>
                  <a:close/>
                  <a:moveTo>
                    <a:pt x="15" y="0"/>
                  </a:moveTo>
                  <a:lnTo>
                    <a:pt x="8" y="17"/>
                  </a:lnTo>
                  <a:lnTo>
                    <a:pt x="4" y="36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0" y="93"/>
                  </a:lnTo>
                  <a:lnTo>
                    <a:pt x="2" y="108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2" y="137"/>
                  </a:lnTo>
                  <a:lnTo>
                    <a:pt x="8" y="122"/>
                  </a:lnTo>
                  <a:lnTo>
                    <a:pt x="6" y="108"/>
                  </a:lnTo>
                  <a:lnTo>
                    <a:pt x="4" y="93"/>
                  </a:lnTo>
                  <a:lnTo>
                    <a:pt x="4" y="76"/>
                  </a:lnTo>
                  <a:lnTo>
                    <a:pt x="4" y="57"/>
                  </a:lnTo>
                  <a:lnTo>
                    <a:pt x="8" y="38"/>
                  </a:lnTo>
                  <a:lnTo>
                    <a:pt x="12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1" name="Freeform 1063"/>
            <p:cNvSpPr>
              <a:spLocks noEditPoints="1"/>
            </p:cNvSpPr>
            <p:nvPr/>
          </p:nvSpPr>
          <p:spPr bwMode="auto">
            <a:xfrm>
              <a:off x="4208" y="2397"/>
              <a:ext cx="402" cy="156"/>
            </a:xfrm>
            <a:custGeom>
              <a:avLst/>
              <a:gdLst>
                <a:gd name="T0" fmla="*/ 402 w 402"/>
                <a:gd name="T1" fmla="*/ 76 h 156"/>
                <a:gd name="T2" fmla="*/ 402 w 402"/>
                <a:gd name="T3" fmla="*/ 61 h 156"/>
                <a:gd name="T4" fmla="*/ 399 w 402"/>
                <a:gd name="T5" fmla="*/ 45 h 156"/>
                <a:gd name="T6" fmla="*/ 397 w 402"/>
                <a:gd name="T7" fmla="*/ 45 h 156"/>
                <a:gd name="T8" fmla="*/ 395 w 402"/>
                <a:gd name="T9" fmla="*/ 45 h 156"/>
                <a:gd name="T10" fmla="*/ 397 w 402"/>
                <a:gd name="T11" fmla="*/ 61 h 156"/>
                <a:gd name="T12" fmla="*/ 397 w 402"/>
                <a:gd name="T13" fmla="*/ 76 h 156"/>
                <a:gd name="T14" fmla="*/ 397 w 402"/>
                <a:gd name="T15" fmla="*/ 97 h 156"/>
                <a:gd name="T16" fmla="*/ 393 w 402"/>
                <a:gd name="T17" fmla="*/ 118 h 156"/>
                <a:gd name="T18" fmla="*/ 389 w 402"/>
                <a:gd name="T19" fmla="*/ 137 h 156"/>
                <a:gd name="T20" fmla="*/ 381 w 402"/>
                <a:gd name="T21" fmla="*/ 156 h 156"/>
                <a:gd name="T22" fmla="*/ 387 w 402"/>
                <a:gd name="T23" fmla="*/ 156 h 156"/>
                <a:gd name="T24" fmla="*/ 393 w 402"/>
                <a:gd name="T25" fmla="*/ 137 h 156"/>
                <a:gd name="T26" fmla="*/ 397 w 402"/>
                <a:gd name="T27" fmla="*/ 118 h 156"/>
                <a:gd name="T28" fmla="*/ 402 w 402"/>
                <a:gd name="T29" fmla="*/ 97 h 156"/>
                <a:gd name="T30" fmla="*/ 402 w 402"/>
                <a:gd name="T31" fmla="*/ 76 h 156"/>
                <a:gd name="T32" fmla="*/ 15 w 402"/>
                <a:gd name="T33" fmla="*/ 0 h 156"/>
                <a:gd name="T34" fmla="*/ 8 w 402"/>
                <a:gd name="T35" fmla="*/ 19 h 156"/>
                <a:gd name="T36" fmla="*/ 4 w 402"/>
                <a:gd name="T37" fmla="*/ 38 h 156"/>
                <a:gd name="T38" fmla="*/ 0 w 402"/>
                <a:gd name="T39" fmla="*/ 57 h 156"/>
                <a:gd name="T40" fmla="*/ 0 w 402"/>
                <a:gd name="T41" fmla="*/ 76 h 156"/>
                <a:gd name="T42" fmla="*/ 0 w 402"/>
                <a:gd name="T43" fmla="*/ 93 h 156"/>
                <a:gd name="T44" fmla="*/ 2 w 402"/>
                <a:gd name="T45" fmla="*/ 108 h 156"/>
                <a:gd name="T46" fmla="*/ 4 w 402"/>
                <a:gd name="T47" fmla="*/ 122 h 156"/>
                <a:gd name="T48" fmla="*/ 8 w 402"/>
                <a:gd name="T49" fmla="*/ 135 h 156"/>
                <a:gd name="T50" fmla="*/ 10 w 402"/>
                <a:gd name="T51" fmla="*/ 137 h 156"/>
                <a:gd name="T52" fmla="*/ 15 w 402"/>
                <a:gd name="T53" fmla="*/ 137 h 156"/>
                <a:gd name="T54" fmla="*/ 10 w 402"/>
                <a:gd name="T55" fmla="*/ 122 h 156"/>
                <a:gd name="T56" fmla="*/ 6 w 402"/>
                <a:gd name="T57" fmla="*/ 108 h 156"/>
                <a:gd name="T58" fmla="*/ 4 w 402"/>
                <a:gd name="T59" fmla="*/ 93 h 156"/>
                <a:gd name="T60" fmla="*/ 4 w 402"/>
                <a:gd name="T61" fmla="*/ 76 h 156"/>
                <a:gd name="T62" fmla="*/ 6 w 402"/>
                <a:gd name="T63" fmla="*/ 57 h 156"/>
                <a:gd name="T64" fmla="*/ 8 w 402"/>
                <a:gd name="T65" fmla="*/ 38 h 156"/>
                <a:gd name="T66" fmla="*/ 13 w 402"/>
                <a:gd name="T67" fmla="*/ 19 h 156"/>
                <a:gd name="T68" fmla="*/ 19 w 402"/>
                <a:gd name="T69" fmla="*/ 0 h 156"/>
                <a:gd name="T70" fmla="*/ 15 w 402"/>
                <a:gd name="T71" fmla="*/ 0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02"/>
                <a:gd name="T109" fmla="*/ 0 h 156"/>
                <a:gd name="T110" fmla="*/ 402 w 402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02" h="156">
                  <a:moveTo>
                    <a:pt x="402" y="76"/>
                  </a:moveTo>
                  <a:lnTo>
                    <a:pt x="402" y="61"/>
                  </a:lnTo>
                  <a:lnTo>
                    <a:pt x="399" y="45"/>
                  </a:lnTo>
                  <a:lnTo>
                    <a:pt x="397" y="45"/>
                  </a:lnTo>
                  <a:lnTo>
                    <a:pt x="395" y="45"/>
                  </a:lnTo>
                  <a:lnTo>
                    <a:pt x="397" y="61"/>
                  </a:lnTo>
                  <a:lnTo>
                    <a:pt x="397" y="76"/>
                  </a:lnTo>
                  <a:lnTo>
                    <a:pt x="397" y="97"/>
                  </a:lnTo>
                  <a:lnTo>
                    <a:pt x="393" y="118"/>
                  </a:lnTo>
                  <a:lnTo>
                    <a:pt x="389" y="137"/>
                  </a:lnTo>
                  <a:lnTo>
                    <a:pt x="381" y="156"/>
                  </a:lnTo>
                  <a:lnTo>
                    <a:pt x="387" y="156"/>
                  </a:lnTo>
                  <a:lnTo>
                    <a:pt x="393" y="137"/>
                  </a:lnTo>
                  <a:lnTo>
                    <a:pt x="397" y="118"/>
                  </a:lnTo>
                  <a:lnTo>
                    <a:pt x="402" y="97"/>
                  </a:lnTo>
                  <a:lnTo>
                    <a:pt x="402" y="76"/>
                  </a:lnTo>
                  <a:close/>
                  <a:moveTo>
                    <a:pt x="15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0" y="93"/>
                  </a:lnTo>
                  <a:lnTo>
                    <a:pt x="2" y="108"/>
                  </a:lnTo>
                  <a:lnTo>
                    <a:pt x="4" y="122"/>
                  </a:lnTo>
                  <a:lnTo>
                    <a:pt x="8" y="135"/>
                  </a:lnTo>
                  <a:lnTo>
                    <a:pt x="10" y="137"/>
                  </a:lnTo>
                  <a:lnTo>
                    <a:pt x="15" y="137"/>
                  </a:lnTo>
                  <a:lnTo>
                    <a:pt x="10" y="122"/>
                  </a:lnTo>
                  <a:lnTo>
                    <a:pt x="6" y="108"/>
                  </a:lnTo>
                  <a:lnTo>
                    <a:pt x="4" y="93"/>
                  </a:lnTo>
                  <a:lnTo>
                    <a:pt x="4" y="76"/>
                  </a:lnTo>
                  <a:lnTo>
                    <a:pt x="6" y="57"/>
                  </a:lnTo>
                  <a:lnTo>
                    <a:pt x="8" y="38"/>
                  </a:lnTo>
                  <a:lnTo>
                    <a:pt x="13" y="19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2" name="Freeform 1064"/>
            <p:cNvSpPr>
              <a:spLocks noEditPoints="1"/>
            </p:cNvSpPr>
            <p:nvPr/>
          </p:nvSpPr>
          <p:spPr bwMode="auto">
            <a:xfrm>
              <a:off x="4210" y="2397"/>
              <a:ext cx="397" cy="156"/>
            </a:xfrm>
            <a:custGeom>
              <a:avLst/>
              <a:gdLst>
                <a:gd name="T0" fmla="*/ 397 w 397"/>
                <a:gd name="T1" fmla="*/ 76 h 156"/>
                <a:gd name="T2" fmla="*/ 397 w 397"/>
                <a:gd name="T3" fmla="*/ 61 h 156"/>
                <a:gd name="T4" fmla="*/ 395 w 397"/>
                <a:gd name="T5" fmla="*/ 45 h 156"/>
                <a:gd name="T6" fmla="*/ 393 w 397"/>
                <a:gd name="T7" fmla="*/ 45 h 156"/>
                <a:gd name="T8" fmla="*/ 391 w 397"/>
                <a:gd name="T9" fmla="*/ 45 h 156"/>
                <a:gd name="T10" fmla="*/ 393 w 397"/>
                <a:gd name="T11" fmla="*/ 61 h 156"/>
                <a:gd name="T12" fmla="*/ 393 w 397"/>
                <a:gd name="T13" fmla="*/ 76 h 156"/>
                <a:gd name="T14" fmla="*/ 391 w 397"/>
                <a:gd name="T15" fmla="*/ 97 h 156"/>
                <a:gd name="T16" fmla="*/ 389 w 397"/>
                <a:gd name="T17" fmla="*/ 118 h 156"/>
                <a:gd name="T18" fmla="*/ 383 w 397"/>
                <a:gd name="T19" fmla="*/ 137 h 156"/>
                <a:gd name="T20" fmla="*/ 376 w 397"/>
                <a:gd name="T21" fmla="*/ 156 h 156"/>
                <a:gd name="T22" fmla="*/ 381 w 397"/>
                <a:gd name="T23" fmla="*/ 156 h 156"/>
                <a:gd name="T24" fmla="*/ 389 w 397"/>
                <a:gd name="T25" fmla="*/ 137 h 156"/>
                <a:gd name="T26" fmla="*/ 393 w 397"/>
                <a:gd name="T27" fmla="*/ 118 h 156"/>
                <a:gd name="T28" fmla="*/ 397 w 397"/>
                <a:gd name="T29" fmla="*/ 97 h 156"/>
                <a:gd name="T30" fmla="*/ 397 w 397"/>
                <a:gd name="T31" fmla="*/ 76 h 156"/>
                <a:gd name="T32" fmla="*/ 15 w 397"/>
                <a:gd name="T33" fmla="*/ 0 h 156"/>
                <a:gd name="T34" fmla="*/ 8 w 397"/>
                <a:gd name="T35" fmla="*/ 19 h 156"/>
                <a:gd name="T36" fmla="*/ 4 w 397"/>
                <a:gd name="T37" fmla="*/ 38 h 156"/>
                <a:gd name="T38" fmla="*/ 0 w 397"/>
                <a:gd name="T39" fmla="*/ 57 h 156"/>
                <a:gd name="T40" fmla="*/ 0 w 397"/>
                <a:gd name="T41" fmla="*/ 76 h 156"/>
                <a:gd name="T42" fmla="*/ 0 w 397"/>
                <a:gd name="T43" fmla="*/ 93 h 156"/>
                <a:gd name="T44" fmla="*/ 2 w 397"/>
                <a:gd name="T45" fmla="*/ 108 h 156"/>
                <a:gd name="T46" fmla="*/ 4 w 397"/>
                <a:gd name="T47" fmla="*/ 122 h 156"/>
                <a:gd name="T48" fmla="*/ 8 w 397"/>
                <a:gd name="T49" fmla="*/ 137 h 156"/>
                <a:gd name="T50" fmla="*/ 13 w 397"/>
                <a:gd name="T51" fmla="*/ 137 h 156"/>
                <a:gd name="T52" fmla="*/ 15 w 397"/>
                <a:gd name="T53" fmla="*/ 137 h 156"/>
                <a:gd name="T54" fmla="*/ 11 w 397"/>
                <a:gd name="T55" fmla="*/ 122 h 156"/>
                <a:gd name="T56" fmla="*/ 8 w 397"/>
                <a:gd name="T57" fmla="*/ 108 h 156"/>
                <a:gd name="T58" fmla="*/ 6 w 397"/>
                <a:gd name="T59" fmla="*/ 93 h 156"/>
                <a:gd name="T60" fmla="*/ 4 w 397"/>
                <a:gd name="T61" fmla="*/ 76 h 156"/>
                <a:gd name="T62" fmla="*/ 6 w 397"/>
                <a:gd name="T63" fmla="*/ 57 h 156"/>
                <a:gd name="T64" fmla="*/ 8 w 397"/>
                <a:gd name="T65" fmla="*/ 38 h 156"/>
                <a:gd name="T66" fmla="*/ 15 w 397"/>
                <a:gd name="T67" fmla="*/ 19 h 156"/>
                <a:gd name="T68" fmla="*/ 21 w 397"/>
                <a:gd name="T69" fmla="*/ 0 h 156"/>
                <a:gd name="T70" fmla="*/ 15 w 397"/>
                <a:gd name="T71" fmla="*/ 0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7"/>
                <a:gd name="T109" fmla="*/ 0 h 156"/>
                <a:gd name="T110" fmla="*/ 397 w 397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7" h="156">
                  <a:moveTo>
                    <a:pt x="397" y="76"/>
                  </a:moveTo>
                  <a:lnTo>
                    <a:pt x="397" y="61"/>
                  </a:lnTo>
                  <a:lnTo>
                    <a:pt x="395" y="45"/>
                  </a:lnTo>
                  <a:lnTo>
                    <a:pt x="393" y="45"/>
                  </a:lnTo>
                  <a:lnTo>
                    <a:pt x="391" y="45"/>
                  </a:lnTo>
                  <a:lnTo>
                    <a:pt x="393" y="61"/>
                  </a:lnTo>
                  <a:lnTo>
                    <a:pt x="393" y="76"/>
                  </a:lnTo>
                  <a:lnTo>
                    <a:pt x="391" y="97"/>
                  </a:lnTo>
                  <a:lnTo>
                    <a:pt x="389" y="118"/>
                  </a:lnTo>
                  <a:lnTo>
                    <a:pt x="383" y="137"/>
                  </a:lnTo>
                  <a:lnTo>
                    <a:pt x="376" y="156"/>
                  </a:lnTo>
                  <a:lnTo>
                    <a:pt x="381" y="156"/>
                  </a:lnTo>
                  <a:lnTo>
                    <a:pt x="389" y="137"/>
                  </a:lnTo>
                  <a:lnTo>
                    <a:pt x="393" y="118"/>
                  </a:lnTo>
                  <a:lnTo>
                    <a:pt x="397" y="97"/>
                  </a:lnTo>
                  <a:lnTo>
                    <a:pt x="397" y="76"/>
                  </a:lnTo>
                  <a:close/>
                  <a:moveTo>
                    <a:pt x="15" y="0"/>
                  </a:moveTo>
                  <a:lnTo>
                    <a:pt x="8" y="19"/>
                  </a:lnTo>
                  <a:lnTo>
                    <a:pt x="4" y="38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0" y="93"/>
                  </a:lnTo>
                  <a:lnTo>
                    <a:pt x="2" y="108"/>
                  </a:lnTo>
                  <a:lnTo>
                    <a:pt x="4" y="122"/>
                  </a:lnTo>
                  <a:lnTo>
                    <a:pt x="8" y="137"/>
                  </a:lnTo>
                  <a:lnTo>
                    <a:pt x="13" y="137"/>
                  </a:lnTo>
                  <a:lnTo>
                    <a:pt x="15" y="137"/>
                  </a:lnTo>
                  <a:lnTo>
                    <a:pt x="11" y="122"/>
                  </a:lnTo>
                  <a:lnTo>
                    <a:pt x="8" y="108"/>
                  </a:lnTo>
                  <a:lnTo>
                    <a:pt x="6" y="93"/>
                  </a:lnTo>
                  <a:lnTo>
                    <a:pt x="4" y="76"/>
                  </a:lnTo>
                  <a:lnTo>
                    <a:pt x="6" y="57"/>
                  </a:lnTo>
                  <a:lnTo>
                    <a:pt x="8" y="38"/>
                  </a:lnTo>
                  <a:lnTo>
                    <a:pt x="15" y="19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3" name="Freeform 1065"/>
            <p:cNvSpPr>
              <a:spLocks noEditPoints="1"/>
            </p:cNvSpPr>
            <p:nvPr/>
          </p:nvSpPr>
          <p:spPr bwMode="auto">
            <a:xfrm>
              <a:off x="4212" y="2397"/>
              <a:ext cx="393" cy="156"/>
            </a:xfrm>
            <a:custGeom>
              <a:avLst/>
              <a:gdLst>
                <a:gd name="T0" fmla="*/ 393 w 393"/>
                <a:gd name="T1" fmla="*/ 76 h 156"/>
                <a:gd name="T2" fmla="*/ 393 w 393"/>
                <a:gd name="T3" fmla="*/ 61 h 156"/>
                <a:gd name="T4" fmla="*/ 391 w 393"/>
                <a:gd name="T5" fmla="*/ 45 h 156"/>
                <a:gd name="T6" fmla="*/ 389 w 393"/>
                <a:gd name="T7" fmla="*/ 45 h 156"/>
                <a:gd name="T8" fmla="*/ 385 w 393"/>
                <a:gd name="T9" fmla="*/ 45 h 156"/>
                <a:gd name="T10" fmla="*/ 387 w 393"/>
                <a:gd name="T11" fmla="*/ 61 h 156"/>
                <a:gd name="T12" fmla="*/ 389 w 393"/>
                <a:gd name="T13" fmla="*/ 76 h 156"/>
                <a:gd name="T14" fmla="*/ 387 w 393"/>
                <a:gd name="T15" fmla="*/ 97 h 156"/>
                <a:gd name="T16" fmla="*/ 385 w 393"/>
                <a:gd name="T17" fmla="*/ 118 h 156"/>
                <a:gd name="T18" fmla="*/ 379 w 393"/>
                <a:gd name="T19" fmla="*/ 137 h 156"/>
                <a:gd name="T20" fmla="*/ 372 w 393"/>
                <a:gd name="T21" fmla="*/ 156 h 156"/>
                <a:gd name="T22" fmla="*/ 377 w 393"/>
                <a:gd name="T23" fmla="*/ 156 h 156"/>
                <a:gd name="T24" fmla="*/ 385 w 393"/>
                <a:gd name="T25" fmla="*/ 137 h 156"/>
                <a:gd name="T26" fmla="*/ 389 w 393"/>
                <a:gd name="T27" fmla="*/ 118 h 156"/>
                <a:gd name="T28" fmla="*/ 393 w 393"/>
                <a:gd name="T29" fmla="*/ 97 h 156"/>
                <a:gd name="T30" fmla="*/ 393 w 393"/>
                <a:gd name="T31" fmla="*/ 76 h 156"/>
                <a:gd name="T32" fmla="*/ 15 w 393"/>
                <a:gd name="T33" fmla="*/ 0 h 156"/>
                <a:gd name="T34" fmla="*/ 9 w 393"/>
                <a:gd name="T35" fmla="*/ 19 h 156"/>
                <a:gd name="T36" fmla="*/ 4 w 393"/>
                <a:gd name="T37" fmla="*/ 38 h 156"/>
                <a:gd name="T38" fmla="*/ 2 w 393"/>
                <a:gd name="T39" fmla="*/ 57 h 156"/>
                <a:gd name="T40" fmla="*/ 0 w 393"/>
                <a:gd name="T41" fmla="*/ 76 h 156"/>
                <a:gd name="T42" fmla="*/ 0 w 393"/>
                <a:gd name="T43" fmla="*/ 93 h 156"/>
                <a:gd name="T44" fmla="*/ 2 w 393"/>
                <a:gd name="T45" fmla="*/ 108 h 156"/>
                <a:gd name="T46" fmla="*/ 6 w 393"/>
                <a:gd name="T47" fmla="*/ 122 h 156"/>
                <a:gd name="T48" fmla="*/ 11 w 393"/>
                <a:gd name="T49" fmla="*/ 137 h 156"/>
                <a:gd name="T50" fmla="*/ 15 w 393"/>
                <a:gd name="T51" fmla="*/ 137 h 156"/>
                <a:gd name="T52" fmla="*/ 11 w 393"/>
                <a:gd name="T53" fmla="*/ 122 h 156"/>
                <a:gd name="T54" fmla="*/ 9 w 393"/>
                <a:gd name="T55" fmla="*/ 108 h 156"/>
                <a:gd name="T56" fmla="*/ 6 w 393"/>
                <a:gd name="T57" fmla="*/ 93 h 156"/>
                <a:gd name="T58" fmla="*/ 6 w 393"/>
                <a:gd name="T59" fmla="*/ 76 h 156"/>
                <a:gd name="T60" fmla="*/ 6 w 393"/>
                <a:gd name="T61" fmla="*/ 57 h 156"/>
                <a:gd name="T62" fmla="*/ 9 w 393"/>
                <a:gd name="T63" fmla="*/ 38 h 156"/>
                <a:gd name="T64" fmla="*/ 15 w 393"/>
                <a:gd name="T65" fmla="*/ 19 h 156"/>
                <a:gd name="T66" fmla="*/ 21 w 393"/>
                <a:gd name="T67" fmla="*/ 3 h 156"/>
                <a:gd name="T68" fmla="*/ 15 w 393"/>
                <a:gd name="T69" fmla="*/ 0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3"/>
                <a:gd name="T106" fmla="*/ 0 h 156"/>
                <a:gd name="T107" fmla="*/ 393 w 393"/>
                <a:gd name="T108" fmla="*/ 156 h 1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3" h="156">
                  <a:moveTo>
                    <a:pt x="393" y="76"/>
                  </a:moveTo>
                  <a:lnTo>
                    <a:pt x="393" y="61"/>
                  </a:lnTo>
                  <a:lnTo>
                    <a:pt x="391" y="45"/>
                  </a:lnTo>
                  <a:lnTo>
                    <a:pt x="389" y="45"/>
                  </a:lnTo>
                  <a:lnTo>
                    <a:pt x="385" y="45"/>
                  </a:lnTo>
                  <a:lnTo>
                    <a:pt x="387" y="61"/>
                  </a:lnTo>
                  <a:lnTo>
                    <a:pt x="389" y="76"/>
                  </a:lnTo>
                  <a:lnTo>
                    <a:pt x="387" y="97"/>
                  </a:lnTo>
                  <a:lnTo>
                    <a:pt x="385" y="118"/>
                  </a:lnTo>
                  <a:lnTo>
                    <a:pt x="379" y="137"/>
                  </a:lnTo>
                  <a:lnTo>
                    <a:pt x="372" y="156"/>
                  </a:lnTo>
                  <a:lnTo>
                    <a:pt x="377" y="156"/>
                  </a:lnTo>
                  <a:lnTo>
                    <a:pt x="385" y="137"/>
                  </a:lnTo>
                  <a:lnTo>
                    <a:pt x="389" y="118"/>
                  </a:lnTo>
                  <a:lnTo>
                    <a:pt x="393" y="97"/>
                  </a:lnTo>
                  <a:lnTo>
                    <a:pt x="393" y="76"/>
                  </a:lnTo>
                  <a:close/>
                  <a:moveTo>
                    <a:pt x="15" y="0"/>
                  </a:moveTo>
                  <a:lnTo>
                    <a:pt x="9" y="19"/>
                  </a:lnTo>
                  <a:lnTo>
                    <a:pt x="4" y="38"/>
                  </a:lnTo>
                  <a:lnTo>
                    <a:pt x="2" y="57"/>
                  </a:lnTo>
                  <a:lnTo>
                    <a:pt x="0" y="76"/>
                  </a:lnTo>
                  <a:lnTo>
                    <a:pt x="0" y="93"/>
                  </a:lnTo>
                  <a:lnTo>
                    <a:pt x="2" y="108"/>
                  </a:lnTo>
                  <a:lnTo>
                    <a:pt x="6" y="122"/>
                  </a:lnTo>
                  <a:lnTo>
                    <a:pt x="11" y="137"/>
                  </a:lnTo>
                  <a:lnTo>
                    <a:pt x="15" y="137"/>
                  </a:lnTo>
                  <a:lnTo>
                    <a:pt x="11" y="122"/>
                  </a:lnTo>
                  <a:lnTo>
                    <a:pt x="9" y="108"/>
                  </a:lnTo>
                  <a:lnTo>
                    <a:pt x="6" y="93"/>
                  </a:lnTo>
                  <a:lnTo>
                    <a:pt x="6" y="76"/>
                  </a:lnTo>
                  <a:lnTo>
                    <a:pt x="6" y="57"/>
                  </a:lnTo>
                  <a:lnTo>
                    <a:pt x="9" y="38"/>
                  </a:lnTo>
                  <a:lnTo>
                    <a:pt x="15" y="19"/>
                  </a:lnTo>
                  <a:lnTo>
                    <a:pt x="21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4" name="Freeform 1066"/>
            <p:cNvSpPr>
              <a:spLocks noEditPoints="1"/>
            </p:cNvSpPr>
            <p:nvPr/>
          </p:nvSpPr>
          <p:spPr bwMode="auto">
            <a:xfrm>
              <a:off x="4214" y="2397"/>
              <a:ext cx="389" cy="156"/>
            </a:xfrm>
            <a:custGeom>
              <a:avLst/>
              <a:gdLst>
                <a:gd name="T0" fmla="*/ 389 w 389"/>
                <a:gd name="T1" fmla="*/ 76 h 156"/>
                <a:gd name="T2" fmla="*/ 389 w 389"/>
                <a:gd name="T3" fmla="*/ 61 h 156"/>
                <a:gd name="T4" fmla="*/ 387 w 389"/>
                <a:gd name="T5" fmla="*/ 45 h 156"/>
                <a:gd name="T6" fmla="*/ 383 w 389"/>
                <a:gd name="T7" fmla="*/ 45 h 156"/>
                <a:gd name="T8" fmla="*/ 381 w 389"/>
                <a:gd name="T9" fmla="*/ 45 h 156"/>
                <a:gd name="T10" fmla="*/ 383 w 389"/>
                <a:gd name="T11" fmla="*/ 61 h 156"/>
                <a:gd name="T12" fmla="*/ 385 w 389"/>
                <a:gd name="T13" fmla="*/ 76 h 156"/>
                <a:gd name="T14" fmla="*/ 383 w 389"/>
                <a:gd name="T15" fmla="*/ 97 h 156"/>
                <a:gd name="T16" fmla="*/ 379 w 389"/>
                <a:gd name="T17" fmla="*/ 118 h 156"/>
                <a:gd name="T18" fmla="*/ 375 w 389"/>
                <a:gd name="T19" fmla="*/ 137 h 156"/>
                <a:gd name="T20" fmla="*/ 366 w 389"/>
                <a:gd name="T21" fmla="*/ 156 h 156"/>
                <a:gd name="T22" fmla="*/ 372 w 389"/>
                <a:gd name="T23" fmla="*/ 156 h 156"/>
                <a:gd name="T24" fmla="*/ 379 w 389"/>
                <a:gd name="T25" fmla="*/ 137 h 156"/>
                <a:gd name="T26" fmla="*/ 385 w 389"/>
                <a:gd name="T27" fmla="*/ 118 h 156"/>
                <a:gd name="T28" fmla="*/ 387 w 389"/>
                <a:gd name="T29" fmla="*/ 97 h 156"/>
                <a:gd name="T30" fmla="*/ 389 w 389"/>
                <a:gd name="T31" fmla="*/ 76 h 156"/>
                <a:gd name="T32" fmla="*/ 17 w 389"/>
                <a:gd name="T33" fmla="*/ 0 h 156"/>
                <a:gd name="T34" fmla="*/ 11 w 389"/>
                <a:gd name="T35" fmla="*/ 19 h 156"/>
                <a:gd name="T36" fmla="*/ 4 w 389"/>
                <a:gd name="T37" fmla="*/ 38 h 156"/>
                <a:gd name="T38" fmla="*/ 2 w 389"/>
                <a:gd name="T39" fmla="*/ 57 h 156"/>
                <a:gd name="T40" fmla="*/ 0 w 389"/>
                <a:gd name="T41" fmla="*/ 76 h 156"/>
                <a:gd name="T42" fmla="*/ 2 w 389"/>
                <a:gd name="T43" fmla="*/ 93 h 156"/>
                <a:gd name="T44" fmla="*/ 4 w 389"/>
                <a:gd name="T45" fmla="*/ 108 h 156"/>
                <a:gd name="T46" fmla="*/ 7 w 389"/>
                <a:gd name="T47" fmla="*/ 122 h 156"/>
                <a:gd name="T48" fmla="*/ 11 w 389"/>
                <a:gd name="T49" fmla="*/ 137 h 156"/>
                <a:gd name="T50" fmla="*/ 15 w 389"/>
                <a:gd name="T51" fmla="*/ 137 h 156"/>
                <a:gd name="T52" fmla="*/ 11 w 389"/>
                <a:gd name="T53" fmla="*/ 122 h 156"/>
                <a:gd name="T54" fmla="*/ 9 w 389"/>
                <a:gd name="T55" fmla="*/ 108 h 156"/>
                <a:gd name="T56" fmla="*/ 7 w 389"/>
                <a:gd name="T57" fmla="*/ 93 h 156"/>
                <a:gd name="T58" fmla="*/ 7 w 389"/>
                <a:gd name="T59" fmla="*/ 76 h 156"/>
                <a:gd name="T60" fmla="*/ 7 w 389"/>
                <a:gd name="T61" fmla="*/ 57 h 156"/>
                <a:gd name="T62" fmla="*/ 11 w 389"/>
                <a:gd name="T63" fmla="*/ 38 h 156"/>
                <a:gd name="T64" fmla="*/ 15 w 389"/>
                <a:gd name="T65" fmla="*/ 19 h 156"/>
                <a:gd name="T66" fmla="*/ 21 w 389"/>
                <a:gd name="T67" fmla="*/ 3 h 156"/>
                <a:gd name="T68" fmla="*/ 17 w 389"/>
                <a:gd name="T69" fmla="*/ 0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9"/>
                <a:gd name="T106" fmla="*/ 0 h 156"/>
                <a:gd name="T107" fmla="*/ 389 w 389"/>
                <a:gd name="T108" fmla="*/ 156 h 1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9" h="156">
                  <a:moveTo>
                    <a:pt x="389" y="76"/>
                  </a:moveTo>
                  <a:lnTo>
                    <a:pt x="389" y="61"/>
                  </a:lnTo>
                  <a:lnTo>
                    <a:pt x="387" y="45"/>
                  </a:lnTo>
                  <a:lnTo>
                    <a:pt x="383" y="45"/>
                  </a:lnTo>
                  <a:lnTo>
                    <a:pt x="381" y="45"/>
                  </a:lnTo>
                  <a:lnTo>
                    <a:pt x="383" y="61"/>
                  </a:lnTo>
                  <a:lnTo>
                    <a:pt x="385" y="76"/>
                  </a:lnTo>
                  <a:lnTo>
                    <a:pt x="383" y="97"/>
                  </a:lnTo>
                  <a:lnTo>
                    <a:pt x="379" y="118"/>
                  </a:lnTo>
                  <a:lnTo>
                    <a:pt x="375" y="137"/>
                  </a:lnTo>
                  <a:lnTo>
                    <a:pt x="366" y="156"/>
                  </a:lnTo>
                  <a:lnTo>
                    <a:pt x="372" y="156"/>
                  </a:lnTo>
                  <a:lnTo>
                    <a:pt x="379" y="137"/>
                  </a:lnTo>
                  <a:lnTo>
                    <a:pt x="385" y="118"/>
                  </a:lnTo>
                  <a:lnTo>
                    <a:pt x="387" y="97"/>
                  </a:lnTo>
                  <a:lnTo>
                    <a:pt x="389" y="76"/>
                  </a:lnTo>
                  <a:close/>
                  <a:moveTo>
                    <a:pt x="17" y="0"/>
                  </a:moveTo>
                  <a:lnTo>
                    <a:pt x="11" y="19"/>
                  </a:lnTo>
                  <a:lnTo>
                    <a:pt x="4" y="38"/>
                  </a:lnTo>
                  <a:lnTo>
                    <a:pt x="2" y="57"/>
                  </a:lnTo>
                  <a:lnTo>
                    <a:pt x="0" y="76"/>
                  </a:lnTo>
                  <a:lnTo>
                    <a:pt x="2" y="93"/>
                  </a:lnTo>
                  <a:lnTo>
                    <a:pt x="4" y="108"/>
                  </a:lnTo>
                  <a:lnTo>
                    <a:pt x="7" y="122"/>
                  </a:lnTo>
                  <a:lnTo>
                    <a:pt x="11" y="137"/>
                  </a:lnTo>
                  <a:lnTo>
                    <a:pt x="15" y="137"/>
                  </a:lnTo>
                  <a:lnTo>
                    <a:pt x="11" y="122"/>
                  </a:lnTo>
                  <a:lnTo>
                    <a:pt x="9" y="108"/>
                  </a:lnTo>
                  <a:lnTo>
                    <a:pt x="7" y="93"/>
                  </a:lnTo>
                  <a:lnTo>
                    <a:pt x="7" y="76"/>
                  </a:lnTo>
                  <a:lnTo>
                    <a:pt x="7" y="57"/>
                  </a:lnTo>
                  <a:lnTo>
                    <a:pt x="11" y="38"/>
                  </a:lnTo>
                  <a:lnTo>
                    <a:pt x="15" y="19"/>
                  </a:lnTo>
                  <a:lnTo>
                    <a:pt x="21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5" name="Freeform 1067"/>
            <p:cNvSpPr>
              <a:spLocks noEditPoints="1"/>
            </p:cNvSpPr>
            <p:nvPr/>
          </p:nvSpPr>
          <p:spPr bwMode="auto">
            <a:xfrm>
              <a:off x="4218" y="2400"/>
              <a:ext cx="383" cy="153"/>
            </a:xfrm>
            <a:custGeom>
              <a:avLst/>
              <a:gdLst>
                <a:gd name="T0" fmla="*/ 383 w 383"/>
                <a:gd name="T1" fmla="*/ 73 h 153"/>
                <a:gd name="T2" fmla="*/ 381 w 383"/>
                <a:gd name="T3" fmla="*/ 58 h 153"/>
                <a:gd name="T4" fmla="*/ 379 w 383"/>
                <a:gd name="T5" fmla="*/ 42 h 153"/>
                <a:gd name="T6" fmla="*/ 377 w 383"/>
                <a:gd name="T7" fmla="*/ 42 h 153"/>
                <a:gd name="T8" fmla="*/ 375 w 383"/>
                <a:gd name="T9" fmla="*/ 42 h 153"/>
                <a:gd name="T10" fmla="*/ 377 w 383"/>
                <a:gd name="T11" fmla="*/ 58 h 153"/>
                <a:gd name="T12" fmla="*/ 377 w 383"/>
                <a:gd name="T13" fmla="*/ 73 h 153"/>
                <a:gd name="T14" fmla="*/ 377 w 383"/>
                <a:gd name="T15" fmla="*/ 94 h 153"/>
                <a:gd name="T16" fmla="*/ 373 w 383"/>
                <a:gd name="T17" fmla="*/ 115 h 153"/>
                <a:gd name="T18" fmla="*/ 368 w 383"/>
                <a:gd name="T19" fmla="*/ 134 h 153"/>
                <a:gd name="T20" fmla="*/ 360 w 383"/>
                <a:gd name="T21" fmla="*/ 153 h 153"/>
                <a:gd name="T22" fmla="*/ 366 w 383"/>
                <a:gd name="T23" fmla="*/ 153 h 153"/>
                <a:gd name="T24" fmla="*/ 373 w 383"/>
                <a:gd name="T25" fmla="*/ 134 h 153"/>
                <a:gd name="T26" fmla="*/ 379 w 383"/>
                <a:gd name="T27" fmla="*/ 115 h 153"/>
                <a:gd name="T28" fmla="*/ 381 w 383"/>
                <a:gd name="T29" fmla="*/ 94 h 153"/>
                <a:gd name="T30" fmla="*/ 383 w 383"/>
                <a:gd name="T31" fmla="*/ 73 h 153"/>
                <a:gd name="T32" fmla="*/ 15 w 383"/>
                <a:gd name="T33" fmla="*/ 0 h 153"/>
                <a:gd name="T34" fmla="*/ 9 w 383"/>
                <a:gd name="T35" fmla="*/ 16 h 153"/>
                <a:gd name="T36" fmla="*/ 3 w 383"/>
                <a:gd name="T37" fmla="*/ 35 h 153"/>
                <a:gd name="T38" fmla="*/ 0 w 383"/>
                <a:gd name="T39" fmla="*/ 54 h 153"/>
                <a:gd name="T40" fmla="*/ 0 w 383"/>
                <a:gd name="T41" fmla="*/ 73 h 153"/>
                <a:gd name="T42" fmla="*/ 0 w 383"/>
                <a:gd name="T43" fmla="*/ 90 h 153"/>
                <a:gd name="T44" fmla="*/ 3 w 383"/>
                <a:gd name="T45" fmla="*/ 105 h 153"/>
                <a:gd name="T46" fmla="*/ 5 w 383"/>
                <a:gd name="T47" fmla="*/ 119 h 153"/>
                <a:gd name="T48" fmla="*/ 9 w 383"/>
                <a:gd name="T49" fmla="*/ 134 h 153"/>
                <a:gd name="T50" fmla="*/ 15 w 383"/>
                <a:gd name="T51" fmla="*/ 136 h 153"/>
                <a:gd name="T52" fmla="*/ 11 w 383"/>
                <a:gd name="T53" fmla="*/ 121 h 153"/>
                <a:gd name="T54" fmla="*/ 7 w 383"/>
                <a:gd name="T55" fmla="*/ 105 h 153"/>
                <a:gd name="T56" fmla="*/ 5 w 383"/>
                <a:gd name="T57" fmla="*/ 90 h 153"/>
                <a:gd name="T58" fmla="*/ 5 w 383"/>
                <a:gd name="T59" fmla="*/ 73 h 153"/>
                <a:gd name="T60" fmla="*/ 5 w 383"/>
                <a:gd name="T61" fmla="*/ 54 h 153"/>
                <a:gd name="T62" fmla="*/ 9 w 383"/>
                <a:gd name="T63" fmla="*/ 35 h 153"/>
                <a:gd name="T64" fmla="*/ 13 w 383"/>
                <a:gd name="T65" fmla="*/ 16 h 153"/>
                <a:gd name="T66" fmla="*/ 19 w 383"/>
                <a:gd name="T67" fmla="*/ 0 h 153"/>
                <a:gd name="T68" fmla="*/ 15 w 383"/>
                <a:gd name="T69" fmla="*/ 0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3"/>
                <a:gd name="T106" fmla="*/ 0 h 153"/>
                <a:gd name="T107" fmla="*/ 383 w 383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3" h="153">
                  <a:moveTo>
                    <a:pt x="383" y="73"/>
                  </a:moveTo>
                  <a:lnTo>
                    <a:pt x="381" y="58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7" y="58"/>
                  </a:lnTo>
                  <a:lnTo>
                    <a:pt x="377" y="73"/>
                  </a:lnTo>
                  <a:lnTo>
                    <a:pt x="377" y="94"/>
                  </a:lnTo>
                  <a:lnTo>
                    <a:pt x="373" y="115"/>
                  </a:lnTo>
                  <a:lnTo>
                    <a:pt x="368" y="134"/>
                  </a:lnTo>
                  <a:lnTo>
                    <a:pt x="360" y="153"/>
                  </a:lnTo>
                  <a:lnTo>
                    <a:pt x="366" y="153"/>
                  </a:lnTo>
                  <a:lnTo>
                    <a:pt x="373" y="134"/>
                  </a:lnTo>
                  <a:lnTo>
                    <a:pt x="379" y="115"/>
                  </a:lnTo>
                  <a:lnTo>
                    <a:pt x="381" y="94"/>
                  </a:lnTo>
                  <a:lnTo>
                    <a:pt x="383" y="73"/>
                  </a:lnTo>
                  <a:close/>
                  <a:moveTo>
                    <a:pt x="15" y="0"/>
                  </a:moveTo>
                  <a:lnTo>
                    <a:pt x="9" y="16"/>
                  </a:lnTo>
                  <a:lnTo>
                    <a:pt x="3" y="35"/>
                  </a:lnTo>
                  <a:lnTo>
                    <a:pt x="0" y="54"/>
                  </a:lnTo>
                  <a:lnTo>
                    <a:pt x="0" y="73"/>
                  </a:lnTo>
                  <a:lnTo>
                    <a:pt x="0" y="90"/>
                  </a:lnTo>
                  <a:lnTo>
                    <a:pt x="3" y="105"/>
                  </a:lnTo>
                  <a:lnTo>
                    <a:pt x="5" y="119"/>
                  </a:lnTo>
                  <a:lnTo>
                    <a:pt x="9" y="134"/>
                  </a:lnTo>
                  <a:lnTo>
                    <a:pt x="15" y="136"/>
                  </a:lnTo>
                  <a:lnTo>
                    <a:pt x="11" y="121"/>
                  </a:lnTo>
                  <a:lnTo>
                    <a:pt x="7" y="105"/>
                  </a:lnTo>
                  <a:lnTo>
                    <a:pt x="5" y="90"/>
                  </a:lnTo>
                  <a:lnTo>
                    <a:pt x="5" y="73"/>
                  </a:lnTo>
                  <a:lnTo>
                    <a:pt x="5" y="54"/>
                  </a:lnTo>
                  <a:lnTo>
                    <a:pt x="9" y="35"/>
                  </a:lnTo>
                  <a:lnTo>
                    <a:pt x="13" y="16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6" name="Freeform 1068"/>
            <p:cNvSpPr>
              <a:spLocks noEditPoints="1"/>
            </p:cNvSpPr>
            <p:nvPr/>
          </p:nvSpPr>
          <p:spPr bwMode="auto">
            <a:xfrm>
              <a:off x="4221" y="2400"/>
              <a:ext cx="378" cy="153"/>
            </a:xfrm>
            <a:custGeom>
              <a:avLst/>
              <a:gdLst>
                <a:gd name="T0" fmla="*/ 378 w 378"/>
                <a:gd name="T1" fmla="*/ 73 h 153"/>
                <a:gd name="T2" fmla="*/ 376 w 378"/>
                <a:gd name="T3" fmla="*/ 58 h 153"/>
                <a:gd name="T4" fmla="*/ 374 w 378"/>
                <a:gd name="T5" fmla="*/ 42 h 153"/>
                <a:gd name="T6" fmla="*/ 372 w 378"/>
                <a:gd name="T7" fmla="*/ 42 h 153"/>
                <a:gd name="T8" fmla="*/ 370 w 378"/>
                <a:gd name="T9" fmla="*/ 42 h 153"/>
                <a:gd name="T10" fmla="*/ 372 w 378"/>
                <a:gd name="T11" fmla="*/ 58 h 153"/>
                <a:gd name="T12" fmla="*/ 372 w 378"/>
                <a:gd name="T13" fmla="*/ 73 h 153"/>
                <a:gd name="T14" fmla="*/ 372 w 378"/>
                <a:gd name="T15" fmla="*/ 94 h 153"/>
                <a:gd name="T16" fmla="*/ 368 w 378"/>
                <a:gd name="T17" fmla="*/ 115 h 153"/>
                <a:gd name="T18" fmla="*/ 361 w 378"/>
                <a:gd name="T19" fmla="*/ 134 h 153"/>
                <a:gd name="T20" fmla="*/ 355 w 378"/>
                <a:gd name="T21" fmla="*/ 153 h 153"/>
                <a:gd name="T22" fmla="*/ 359 w 378"/>
                <a:gd name="T23" fmla="*/ 153 h 153"/>
                <a:gd name="T24" fmla="*/ 368 w 378"/>
                <a:gd name="T25" fmla="*/ 134 h 153"/>
                <a:gd name="T26" fmla="*/ 372 w 378"/>
                <a:gd name="T27" fmla="*/ 115 h 153"/>
                <a:gd name="T28" fmla="*/ 376 w 378"/>
                <a:gd name="T29" fmla="*/ 94 h 153"/>
                <a:gd name="T30" fmla="*/ 378 w 378"/>
                <a:gd name="T31" fmla="*/ 73 h 153"/>
                <a:gd name="T32" fmla="*/ 14 w 378"/>
                <a:gd name="T33" fmla="*/ 0 h 153"/>
                <a:gd name="T34" fmla="*/ 8 w 378"/>
                <a:gd name="T35" fmla="*/ 16 h 153"/>
                <a:gd name="T36" fmla="*/ 4 w 378"/>
                <a:gd name="T37" fmla="*/ 35 h 153"/>
                <a:gd name="T38" fmla="*/ 0 w 378"/>
                <a:gd name="T39" fmla="*/ 54 h 153"/>
                <a:gd name="T40" fmla="*/ 0 w 378"/>
                <a:gd name="T41" fmla="*/ 73 h 153"/>
                <a:gd name="T42" fmla="*/ 0 w 378"/>
                <a:gd name="T43" fmla="*/ 90 h 153"/>
                <a:gd name="T44" fmla="*/ 2 w 378"/>
                <a:gd name="T45" fmla="*/ 105 h 153"/>
                <a:gd name="T46" fmla="*/ 4 w 378"/>
                <a:gd name="T47" fmla="*/ 119 h 153"/>
                <a:gd name="T48" fmla="*/ 8 w 378"/>
                <a:gd name="T49" fmla="*/ 134 h 153"/>
                <a:gd name="T50" fmla="*/ 14 w 378"/>
                <a:gd name="T51" fmla="*/ 136 h 153"/>
                <a:gd name="T52" fmla="*/ 10 w 378"/>
                <a:gd name="T53" fmla="*/ 121 h 153"/>
                <a:gd name="T54" fmla="*/ 6 w 378"/>
                <a:gd name="T55" fmla="*/ 105 h 153"/>
                <a:gd name="T56" fmla="*/ 4 w 378"/>
                <a:gd name="T57" fmla="*/ 90 h 153"/>
                <a:gd name="T58" fmla="*/ 4 w 378"/>
                <a:gd name="T59" fmla="*/ 73 h 153"/>
                <a:gd name="T60" fmla="*/ 6 w 378"/>
                <a:gd name="T61" fmla="*/ 54 h 153"/>
                <a:gd name="T62" fmla="*/ 8 w 378"/>
                <a:gd name="T63" fmla="*/ 35 h 153"/>
                <a:gd name="T64" fmla="*/ 12 w 378"/>
                <a:gd name="T65" fmla="*/ 16 h 153"/>
                <a:gd name="T66" fmla="*/ 18 w 378"/>
                <a:gd name="T67" fmla="*/ 0 h 153"/>
                <a:gd name="T68" fmla="*/ 14 w 378"/>
                <a:gd name="T69" fmla="*/ 0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8"/>
                <a:gd name="T106" fmla="*/ 0 h 153"/>
                <a:gd name="T107" fmla="*/ 378 w 378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8" h="153">
                  <a:moveTo>
                    <a:pt x="378" y="73"/>
                  </a:moveTo>
                  <a:lnTo>
                    <a:pt x="376" y="58"/>
                  </a:lnTo>
                  <a:lnTo>
                    <a:pt x="374" y="42"/>
                  </a:lnTo>
                  <a:lnTo>
                    <a:pt x="372" y="42"/>
                  </a:lnTo>
                  <a:lnTo>
                    <a:pt x="370" y="42"/>
                  </a:lnTo>
                  <a:lnTo>
                    <a:pt x="372" y="58"/>
                  </a:lnTo>
                  <a:lnTo>
                    <a:pt x="372" y="73"/>
                  </a:lnTo>
                  <a:lnTo>
                    <a:pt x="372" y="94"/>
                  </a:lnTo>
                  <a:lnTo>
                    <a:pt x="368" y="115"/>
                  </a:lnTo>
                  <a:lnTo>
                    <a:pt x="361" y="134"/>
                  </a:lnTo>
                  <a:lnTo>
                    <a:pt x="355" y="153"/>
                  </a:lnTo>
                  <a:lnTo>
                    <a:pt x="359" y="153"/>
                  </a:lnTo>
                  <a:lnTo>
                    <a:pt x="368" y="134"/>
                  </a:lnTo>
                  <a:lnTo>
                    <a:pt x="372" y="115"/>
                  </a:lnTo>
                  <a:lnTo>
                    <a:pt x="376" y="94"/>
                  </a:lnTo>
                  <a:lnTo>
                    <a:pt x="378" y="73"/>
                  </a:lnTo>
                  <a:close/>
                  <a:moveTo>
                    <a:pt x="14" y="0"/>
                  </a:moveTo>
                  <a:lnTo>
                    <a:pt x="8" y="16"/>
                  </a:lnTo>
                  <a:lnTo>
                    <a:pt x="4" y="35"/>
                  </a:lnTo>
                  <a:lnTo>
                    <a:pt x="0" y="54"/>
                  </a:lnTo>
                  <a:lnTo>
                    <a:pt x="0" y="73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4" y="119"/>
                  </a:lnTo>
                  <a:lnTo>
                    <a:pt x="8" y="134"/>
                  </a:lnTo>
                  <a:lnTo>
                    <a:pt x="14" y="136"/>
                  </a:lnTo>
                  <a:lnTo>
                    <a:pt x="10" y="121"/>
                  </a:lnTo>
                  <a:lnTo>
                    <a:pt x="6" y="105"/>
                  </a:lnTo>
                  <a:lnTo>
                    <a:pt x="4" y="90"/>
                  </a:lnTo>
                  <a:lnTo>
                    <a:pt x="4" y="73"/>
                  </a:lnTo>
                  <a:lnTo>
                    <a:pt x="6" y="54"/>
                  </a:lnTo>
                  <a:lnTo>
                    <a:pt x="8" y="35"/>
                  </a:lnTo>
                  <a:lnTo>
                    <a:pt x="12" y="16"/>
                  </a:lnTo>
                  <a:lnTo>
                    <a:pt x="1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7" name="Freeform 1069"/>
            <p:cNvSpPr>
              <a:spLocks noEditPoints="1"/>
            </p:cNvSpPr>
            <p:nvPr/>
          </p:nvSpPr>
          <p:spPr bwMode="auto">
            <a:xfrm>
              <a:off x="4223" y="2400"/>
              <a:ext cx="372" cy="153"/>
            </a:xfrm>
            <a:custGeom>
              <a:avLst/>
              <a:gdLst>
                <a:gd name="T0" fmla="*/ 372 w 372"/>
                <a:gd name="T1" fmla="*/ 73 h 153"/>
                <a:gd name="T2" fmla="*/ 372 w 372"/>
                <a:gd name="T3" fmla="*/ 58 h 153"/>
                <a:gd name="T4" fmla="*/ 370 w 372"/>
                <a:gd name="T5" fmla="*/ 42 h 153"/>
                <a:gd name="T6" fmla="*/ 368 w 372"/>
                <a:gd name="T7" fmla="*/ 42 h 153"/>
                <a:gd name="T8" fmla="*/ 366 w 372"/>
                <a:gd name="T9" fmla="*/ 42 h 153"/>
                <a:gd name="T10" fmla="*/ 368 w 372"/>
                <a:gd name="T11" fmla="*/ 58 h 153"/>
                <a:gd name="T12" fmla="*/ 368 w 372"/>
                <a:gd name="T13" fmla="*/ 73 h 153"/>
                <a:gd name="T14" fmla="*/ 366 w 372"/>
                <a:gd name="T15" fmla="*/ 94 h 153"/>
                <a:gd name="T16" fmla="*/ 363 w 372"/>
                <a:gd name="T17" fmla="*/ 115 h 153"/>
                <a:gd name="T18" fmla="*/ 357 w 372"/>
                <a:gd name="T19" fmla="*/ 134 h 153"/>
                <a:gd name="T20" fmla="*/ 349 w 372"/>
                <a:gd name="T21" fmla="*/ 153 h 153"/>
                <a:gd name="T22" fmla="*/ 355 w 372"/>
                <a:gd name="T23" fmla="*/ 153 h 153"/>
                <a:gd name="T24" fmla="*/ 363 w 372"/>
                <a:gd name="T25" fmla="*/ 134 h 153"/>
                <a:gd name="T26" fmla="*/ 368 w 372"/>
                <a:gd name="T27" fmla="*/ 115 h 153"/>
                <a:gd name="T28" fmla="*/ 372 w 372"/>
                <a:gd name="T29" fmla="*/ 94 h 153"/>
                <a:gd name="T30" fmla="*/ 372 w 372"/>
                <a:gd name="T31" fmla="*/ 73 h 153"/>
                <a:gd name="T32" fmla="*/ 14 w 372"/>
                <a:gd name="T33" fmla="*/ 0 h 153"/>
                <a:gd name="T34" fmla="*/ 8 w 372"/>
                <a:gd name="T35" fmla="*/ 16 h 153"/>
                <a:gd name="T36" fmla="*/ 4 w 372"/>
                <a:gd name="T37" fmla="*/ 35 h 153"/>
                <a:gd name="T38" fmla="*/ 0 w 372"/>
                <a:gd name="T39" fmla="*/ 54 h 153"/>
                <a:gd name="T40" fmla="*/ 0 w 372"/>
                <a:gd name="T41" fmla="*/ 73 h 153"/>
                <a:gd name="T42" fmla="*/ 0 w 372"/>
                <a:gd name="T43" fmla="*/ 90 h 153"/>
                <a:gd name="T44" fmla="*/ 2 w 372"/>
                <a:gd name="T45" fmla="*/ 105 h 153"/>
                <a:gd name="T46" fmla="*/ 6 w 372"/>
                <a:gd name="T47" fmla="*/ 121 h 153"/>
                <a:gd name="T48" fmla="*/ 10 w 372"/>
                <a:gd name="T49" fmla="*/ 136 h 153"/>
                <a:gd name="T50" fmla="*/ 14 w 372"/>
                <a:gd name="T51" fmla="*/ 136 h 153"/>
                <a:gd name="T52" fmla="*/ 10 w 372"/>
                <a:gd name="T53" fmla="*/ 121 h 153"/>
                <a:gd name="T54" fmla="*/ 8 w 372"/>
                <a:gd name="T55" fmla="*/ 107 h 153"/>
                <a:gd name="T56" fmla="*/ 6 w 372"/>
                <a:gd name="T57" fmla="*/ 90 h 153"/>
                <a:gd name="T58" fmla="*/ 4 w 372"/>
                <a:gd name="T59" fmla="*/ 73 h 153"/>
                <a:gd name="T60" fmla="*/ 6 w 372"/>
                <a:gd name="T61" fmla="*/ 54 h 153"/>
                <a:gd name="T62" fmla="*/ 8 w 372"/>
                <a:gd name="T63" fmla="*/ 35 h 153"/>
                <a:gd name="T64" fmla="*/ 12 w 372"/>
                <a:gd name="T65" fmla="*/ 16 h 153"/>
                <a:gd name="T66" fmla="*/ 21 w 372"/>
                <a:gd name="T67" fmla="*/ 0 h 153"/>
                <a:gd name="T68" fmla="*/ 14 w 372"/>
                <a:gd name="T69" fmla="*/ 0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2"/>
                <a:gd name="T106" fmla="*/ 0 h 153"/>
                <a:gd name="T107" fmla="*/ 372 w 372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2" h="153">
                  <a:moveTo>
                    <a:pt x="372" y="73"/>
                  </a:moveTo>
                  <a:lnTo>
                    <a:pt x="372" y="58"/>
                  </a:lnTo>
                  <a:lnTo>
                    <a:pt x="370" y="42"/>
                  </a:lnTo>
                  <a:lnTo>
                    <a:pt x="368" y="42"/>
                  </a:lnTo>
                  <a:lnTo>
                    <a:pt x="366" y="42"/>
                  </a:lnTo>
                  <a:lnTo>
                    <a:pt x="368" y="58"/>
                  </a:lnTo>
                  <a:lnTo>
                    <a:pt x="368" y="73"/>
                  </a:lnTo>
                  <a:lnTo>
                    <a:pt x="366" y="94"/>
                  </a:lnTo>
                  <a:lnTo>
                    <a:pt x="363" y="115"/>
                  </a:lnTo>
                  <a:lnTo>
                    <a:pt x="357" y="134"/>
                  </a:lnTo>
                  <a:lnTo>
                    <a:pt x="349" y="153"/>
                  </a:lnTo>
                  <a:lnTo>
                    <a:pt x="355" y="153"/>
                  </a:lnTo>
                  <a:lnTo>
                    <a:pt x="363" y="134"/>
                  </a:lnTo>
                  <a:lnTo>
                    <a:pt x="368" y="115"/>
                  </a:lnTo>
                  <a:lnTo>
                    <a:pt x="372" y="94"/>
                  </a:lnTo>
                  <a:lnTo>
                    <a:pt x="372" y="73"/>
                  </a:lnTo>
                  <a:close/>
                  <a:moveTo>
                    <a:pt x="14" y="0"/>
                  </a:moveTo>
                  <a:lnTo>
                    <a:pt x="8" y="16"/>
                  </a:lnTo>
                  <a:lnTo>
                    <a:pt x="4" y="35"/>
                  </a:lnTo>
                  <a:lnTo>
                    <a:pt x="0" y="54"/>
                  </a:lnTo>
                  <a:lnTo>
                    <a:pt x="0" y="73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10" y="136"/>
                  </a:lnTo>
                  <a:lnTo>
                    <a:pt x="14" y="136"/>
                  </a:lnTo>
                  <a:lnTo>
                    <a:pt x="10" y="121"/>
                  </a:lnTo>
                  <a:lnTo>
                    <a:pt x="8" y="107"/>
                  </a:lnTo>
                  <a:lnTo>
                    <a:pt x="6" y="90"/>
                  </a:lnTo>
                  <a:lnTo>
                    <a:pt x="4" y="73"/>
                  </a:lnTo>
                  <a:lnTo>
                    <a:pt x="6" y="54"/>
                  </a:lnTo>
                  <a:lnTo>
                    <a:pt x="8" y="35"/>
                  </a:lnTo>
                  <a:lnTo>
                    <a:pt x="12" y="16"/>
                  </a:lnTo>
                  <a:lnTo>
                    <a:pt x="2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8" name="Freeform 1070"/>
            <p:cNvSpPr>
              <a:spLocks noEditPoints="1"/>
            </p:cNvSpPr>
            <p:nvPr/>
          </p:nvSpPr>
          <p:spPr bwMode="auto">
            <a:xfrm>
              <a:off x="4225" y="2400"/>
              <a:ext cx="368" cy="153"/>
            </a:xfrm>
            <a:custGeom>
              <a:avLst/>
              <a:gdLst>
                <a:gd name="T0" fmla="*/ 368 w 368"/>
                <a:gd name="T1" fmla="*/ 73 h 153"/>
                <a:gd name="T2" fmla="*/ 368 w 368"/>
                <a:gd name="T3" fmla="*/ 58 h 153"/>
                <a:gd name="T4" fmla="*/ 366 w 368"/>
                <a:gd name="T5" fmla="*/ 42 h 153"/>
                <a:gd name="T6" fmla="*/ 364 w 368"/>
                <a:gd name="T7" fmla="*/ 42 h 153"/>
                <a:gd name="T8" fmla="*/ 361 w 368"/>
                <a:gd name="T9" fmla="*/ 42 h 153"/>
                <a:gd name="T10" fmla="*/ 364 w 368"/>
                <a:gd name="T11" fmla="*/ 58 h 153"/>
                <a:gd name="T12" fmla="*/ 364 w 368"/>
                <a:gd name="T13" fmla="*/ 73 h 153"/>
                <a:gd name="T14" fmla="*/ 361 w 368"/>
                <a:gd name="T15" fmla="*/ 94 h 153"/>
                <a:gd name="T16" fmla="*/ 359 w 368"/>
                <a:gd name="T17" fmla="*/ 115 h 153"/>
                <a:gd name="T18" fmla="*/ 353 w 368"/>
                <a:gd name="T19" fmla="*/ 134 h 153"/>
                <a:gd name="T20" fmla="*/ 345 w 368"/>
                <a:gd name="T21" fmla="*/ 153 h 153"/>
                <a:gd name="T22" fmla="*/ 351 w 368"/>
                <a:gd name="T23" fmla="*/ 153 h 153"/>
                <a:gd name="T24" fmla="*/ 357 w 368"/>
                <a:gd name="T25" fmla="*/ 134 h 153"/>
                <a:gd name="T26" fmla="*/ 364 w 368"/>
                <a:gd name="T27" fmla="*/ 115 h 153"/>
                <a:gd name="T28" fmla="*/ 368 w 368"/>
                <a:gd name="T29" fmla="*/ 94 h 153"/>
                <a:gd name="T30" fmla="*/ 368 w 368"/>
                <a:gd name="T31" fmla="*/ 73 h 153"/>
                <a:gd name="T32" fmla="*/ 14 w 368"/>
                <a:gd name="T33" fmla="*/ 0 h 153"/>
                <a:gd name="T34" fmla="*/ 8 w 368"/>
                <a:gd name="T35" fmla="*/ 16 h 153"/>
                <a:gd name="T36" fmla="*/ 4 w 368"/>
                <a:gd name="T37" fmla="*/ 35 h 153"/>
                <a:gd name="T38" fmla="*/ 2 w 368"/>
                <a:gd name="T39" fmla="*/ 54 h 153"/>
                <a:gd name="T40" fmla="*/ 0 w 368"/>
                <a:gd name="T41" fmla="*/ 73 h 153"/>
                <a:gd name="T42" fmla="*/ 0 w 368"/>
                <a:gd name="T43" fmla="*/ 90 h 153"/>
                <a:gd name="T44" fmla="*/ 2 w 368"/>
                <a:gd name="T45" fmla="*/ 105 h 153"/>
                <a:gd name="T46" fmla="*/ 6 w 368"/>
                <a:gd name="T47" fmla="*/ 121 h 153"/>
                <a:gd name="T48" fmla="*/ 10 w 368"/>
                <a:gd name="T49" fmla="*/ 136 h 153"/>
                <a:gd name="T50" fmla="*/ 17 w 368"/>
                <a:gd name="T51" fmla="*/ 136 h 153"/>
                <a:gd name="T52" fmla="*/ 10 w 368"/>
                <a:gd name="T53" fmla="*/ 121 h 153"/>
                <a:gd name="T54" fmla="*/ 8 w 368"/>
                <a:gd name="T55" fmla="*/ 107 h 153"/>
                <a:gd name="T56" fmla="*/ 6 w 368"/>
                <a:gd name="T57" fmla="*/ 90 h 153"/>
                <a:gd name="T58" fmla="*/ 4 w 368"/>
                <a:gd name="T59" fmla="*/ 73 h 153"/>
                <a:gd name="T60" fmla="*/ 6 w 368"/>
                <a:gd name="T61" fmla="*/ 54 h 153"/>
                <a:gd name="T62" fmla="*/ 8 w 368"/>
                <a:gd name="T63" fmla="*/ 35 h 153"/>
                <a:gd name="T64" fmla="*/ 14 w 368"/>
                <a:gd name="T65" fmla="*/ 18 h 153"/>
                <a:gd name="T66" fmla="*/ 21 w 368"/>
                <a:gd name="T67" fmla="*/ 0 h 153"/>
                <a:gd name="T68" fmla="*/ 14 w 368"/>
                <a:gd name="T69" fmla="*/ 0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8"/>
                <a:gd name="T106" fmla="*/ 0 h 153"/>
                <a:gd name="T107" fmla="*/ 368 w 368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8" h="153">
                  <a:moveTo>
                    <a:pt x="368" y="73"/>
                  </a:moveTo>
                  <a:lnTo>
                    <a:pt x="368" y="58"/>
                  </a:lnTo>
                  <a:lnTo>
                    <a:pt x="366" y="42"/>
                  </a:lnTo>
                  <a:lnTo>
                    <a:pt x="364" y="42"/>
                  </a:lnTo>
                  <a:lnTo>
                    <a:pt x="361" y="42"/>
                  </a:lnTo>
                  <a:lnTo>
                    <a:pt x="364" y="58"/>
                  </a:lnTo>
                  <a:lnTo>
                    <a:pt x="364" y="73"/>
                  </a:lnTo>
                  <a:lnTo>
                    <a:pt x="361" y="94"/>
                  </a:lnTo>
                  <a:lnTo>
                    <a:pt x="359" y="115"/>
                  </a:lnTo>
                  <a:lnTo>
                    <a:pt x="353" y="134"/>
                  </a:lnTo>
                  <a:lnTo>
                    <a:pt x="345" y="153"/>
                  </a:lnTo>
                  <a:lnTo>
                    <a:pt x="351" y="153"/>
                  </a:lnTo>
                  <a:lnTo>
                    <a:pt x="357" y="134"/>
                  </a:lnTo>
                  <a:lnTo>
                    <a:pt x="364" y="115"/>
                  </a:lnTo>
                  <a:lnTo>
                    <a:pt x="368" y="94"/>
                  </a:lnTo>
                  <a:lnTo>
                    <a:pt x="368" y="73"/>
                  </a:lnTo>
                  <a:close/>
                  <a:moveTo>
                    <a:pt x="14" y="0"/>
                  </a:moveTo>
                  <a:lnTo>
                    <a:pt x="8" y="16"/>
                  </a:lnTo>
                  <a:lnTo>
                    <a:pt x="4" y="35"/>
                  </a:lnTo>
                  <a:lnTo>
                    <a:pt x="2" y="54"/>
                  </a:lnTo>
                  <a:lnTo>
                    <a:pt x="0" y="73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10" y="136"/>
                  </a:lnTo>
                  <a:lnTo>
                    <a:pt x="17" y="136"/>
                  </a:lnTo>
                  <a:lnTo>
                    <a:pt x="10" y="121"/>
                  </a:lnTo>
                  <a:lnTo>
                    <a:pt x="8" y="107"/>
                  </a:lnTo>
                  <a:lnTo>
                    <a:pt x="6" y="90"/>
                  </a:lnTo>
                  <a:lnTo>
                    <a:pt x="4" y="73"/>
                  </a:lnTo>
                  <a:lnTo>
                    <a:pt x="6" y="54"/>
                  </a:lnTo>
                  <a:lnTo>
                    <a:pt x="8" y="35"/>
                  </a:lnTo>
                  <a:lnTo>
                    <a:pt x="14" y="18"/>
                  </a:lnTo>
                  <a:lnTo>
                    <a:pt x="2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09" name="Freeform 1071"/>
            <p:cNvSpPr>
              <a:spLocks noEditPoints="1"/>
            </p:cNvSpPr>
            <p:nvPr/>
          </p:nvSpPr>
          <p:spPr bwMode="auto">
            <a:xfrm>
              <a:off x="4227" y="2400"/>
              <a:ext cx="364" cy="153"/>
            </a:xfrm>
            <a:custGeom>
              <a:avLst/>
              <a:gdLst>
                <a:gd name="T0" fmla="*/ 364 w 364"/>
                <a:gd name="T1" fmla="*/ 73 h 153"/>
                <a:gd name="T2" fmla="*/ 364 w 364"/>
                <a:gd name="T3" fmla="*/ 58 h 153"/>
                <a:gd name="T4" fmla="*/ 362 w 364"/>
                <a:gd name="T5" fmla="*/ 42 h 153"/>
                <a:gd name="T6" fmla="*/ 359 w 364"/>
                <a:gd name="T7" fmla="*/ 42 h 153"/>
                <a:gd name="T8" fmla="*/ 355 w 364"/>
                <a:gd name="T9" fmla="*/ 42 h 153"/>
                <a:gd name="T10" fmla="*/ 357 w 364"/>
                <a:gd name="T11" fmla="*/ 58 h 153"/>
                <a:gd name="T12" fmla="*/ 359 w 364"/>
                <a:gd name="T13" fmla="*/ 73 h 153"/>
                <a:gd name="T14" fmla="*/ 357 w 364"/>
                <a:gd name="T15" fmla="*/ 94 h 153"/>
                <a:gd name="T16" fmla="*/ 353 w 364"/>
                <a:gd name="T17" fmla="*/ 115 h 153"/>
                <a:gd name="T18" fmla="*/ 349 w 364"/>
                <a:gd name="T19" fmla="*/ 134 h 153"/>
                <a:gd name="T20" fmla="*/ 341 w 364"/>
                <a:gd name="T21" fmla="*/ 153 h 153"/>
                <a:gd name="T22" fmla="*/ 345 w 364"/>
                <a:gd name="T23" fmla="*/ 153 h 153"/>
                <a:gd name="T24" fmla="*/ 353 w 364"/>
                <a:gd name="T25" fmla="*/ 134 h 153"/>
                <a:gd name="T26" fmla="*/ 359 w 364"/>
                <a:gd name="T27" fmla="*/ 115 h 153"/>
                <a:gd name="T28" fmla="*/ 362 w 364"/>
                <a:gd name="T29" fmla="*/ 94 h 153"/>
                <a:gd name="T30" fmla="*/ 364 w 364"/>
                <a:gd name="T31" fmla="*/ 73 h 153"/>
                <a:gd name="T32" fmla="*/ 17 w 364"/>
                <a:gd name="T33" fmla="*/ 0 h 153"/>
                <a:gd name="T34" fmla="*/ 8 w 364"/>
                <a:gd name="T35" fmla="*/ 16 h 153"/>
                <a:gd name="T36" fmla="*/ 4 w 364"/>
                <a:gd name="T37" fmla="*/ 35 h 153"/>
                <a:gd name="T38" fmla="*/ 2 w 364"/>
                <a:gd name="T39" fmla="*/ 54 h 153"/>
                <a:gd name="T40" fmla="*/ 0 w 364"/>
                <a:gd name="T41" fmla="*/ 73 h 153"/>
                <a:gd name="T42" fmla="*/ 2 w 364"/>
                <a:gd name="T43" fmla="*/ 90 h 153"/>
                <a:gd name="T44" fmla="*/ 4 w 364"/>
                <a:gd name="T45" fmla="*/ 107 h 153"/>
                <a:gd name="T46" fmla="*/ 6 w 364"/>
                <a:gd name="T47" fmla="*/ 121 h 153"/>
                <a:gd name="T48" fmla="*/ 10 w 364"/>
                <a:gd name="T49" fmla="*/ 136 h 153"/>
                <a:gd name="T50" fmla="*/ 17 w 364"/>
                <a:gd name="T51" fmla="*/ 136 h 153"/>
                <a:gd name="T52" fmla="*/ 12 w 364"/>
                <a:gd name="T53" fmla="*/ 121 h 153"/>
                <a:gd name="T54" fmla="*/ 8 w 364"/>
                <a:gd name="T55" fmla="*/ 107 h 153"/>
                <a:gd name="T56" fmla="*/ 6 w 364"/>
                <a:gd name="T57" fmla="*/ 90 h 153"/>
                <a:gd name="T58" fmla="*/ 6 w 364"/>
                <a:gd name="T59" fmla="*/ 73 h 153"/>
                <a:gd name="T60" fmla="*/ 6 w 364"/>
                <a:gd name="T61" fmla="*/ 54 h 153"/>
                <a:gd name="T62" fmla="*/ 8 w 364"/>
                <a:gd name="T63" fmla="*/ 35 h 153"/>
                <a:gd name="T64" fmla="*/ 15 w 364"/>
                <a:gd name="T65" fmla="*/ 18 h 153"/>
                <a:gd name="T66" fmla="*/ 21 w 364"/>
                <a:gd name="T67" fmla="*/ 2 h 153"/>
                <a:gd name="T68" fmla="*/ 17 w 364"/>
                <a:gd name="T69" fmla="*/ 0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153"/>
                <a:gd name="T107" fmla="*/ 364 w 364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153">
                  <a:moveTo>
                    <a:pt x="364" y="73"/>
                  </a:moveTo>
                  <a:lnTo>
                    <a:pt x="364" y="58"/>
                  </a:lnTo>
                  <a:lnTo>
                    <a:pt x="362" y="42"/>
                  </a:lnTo>
                  <a:lnTo>
                    <a:pt x="359" y="42"/>
                  </a:lnTo>
                  <a:lnTo>
                    <a:pt x="355" y="42"/>
                  </a:lnTo>
                  <a:lnTo>
                    <a:pt x="357" y="58"/>
                  </a:lnTo>
                  <a:lnTo>
                    <a:pt x="359" y="73"/>
                  </a:lnTo>
                  <a:lnTo>
                    <a:pt x="357" y="94"/>
                  </a:lnTo>
                  <a:lnTo>
                    <a:pt x="353" y="115"/>
                  </a:lnTo>
                  <a:lnTo>
                    <a:pt x="349" y="134"/>
                  </a:lnTo>
                  <a:lnTo>
                    <a:pt x="341" y="153"/>
                  </a:lnTo>
                  <a:lnTo>
                    <a:pt x="345" y="153"/>
                  </a:lnTo>
                  <a:lnTo>
                    <a:pt x="353" y="134"/>
                  </a:lnTo>
                  <a:lnTo>
                    <a:pt x="359" y="115"/>
                  </a:lnTo>
                  <a:lnTo>
                    <a:pt x="362" y="94"/>
                  </a:lnTo>
                  <a:lnTo>
                    <a:pt x="364" y="73"/>
                  </a:lnTo>
                  <a:close/>
                  <a:moveTo>
                    <a:pt x="17" y="0"/>
                  </a:moveTo>
                  <a:lnTo>
                    <a:pt x="8" y="16"/>
                  </a:lnTo>
                  <a:lnTo>
                    <a:pt x="4" y="35"/>
                  </a:lnTo>
                  <a:lnTo>
                    <a:pt x="2" y="54"/>
                  </a:lnTo>
                  <a:lnTo>
                    <a:pt x="0" y="73"/>
                  </a:lnTo>
                  <a:lnTo>
                    <a:pt x="2" y="90"/>
                  </a:lnTo>
                  <a:lnTo>
                    <a:pt x="4" y="107"/>
                  </a:lnTo>
                  <a:lnTo>
                    <a:pt x="6" y="121"/>
                  </a:lnTo>
                  <a:lnTo>
                    <a:pt x="10" y="136"/>
                  </a:lnTo>
                  <a:lnTo>
                    <a:pt x="17" y="136"/>
                  </a:lnTo>
                  <a:lnTo>
                    <a:pt x="12" y="121"/>
                  </a:lnTo>
                  <a:lnTo>
                    <a:pt x="8" y="107"/>
                  </a:lnTo>
                  <a:lnTo>
                    <a:pt x="6" y="90"/>
                  </a:lnTo>
                  <a:lnTo>
                    <a:pt x="6" y="73"/>
                  </a:lnTo>
                  <a:lnTo>
                    <a:pt x="6" y="54"/>
                  </a:lnTo>
                  <a:lnTo>
                    <a:pt x="8" y="35"/>
                  </a:lnTo>
                  <a:lnTo>
                    <a:pt x="15" y="18"/>
                  </a:lnTo>
                  <a:lnTo>
                    <a:pt x="21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0" name="Freeform 1072"/>
            <p:cNvSpPr>
              <a:spLocks noEditPoints="1"/>
            </p:cNvSpPr>
            <p:nvPr/>
          </p:nvSpPr>
          <p:spPr bwMode="auto">
            <a:xfrm>
              <a:off x="4229" y="2400"/>
              <a:ext cx="360" cy="153"/>
            </a:xfrm>
            <a:custGeom>
              <a:avLst/>
              <a:gdLst>
                <a:gd name="T0" fmla="*/ 360 w 360"/>
                <a:gd name="T1" fmla="*/ 73 h 153"/>
                <a:gd name="T2" fmla="*/ 360 w 360"/>
                <a:gd name="T3" fmla="*/ 58 h 153"/>
                <a:gd name="T4" fmla="*/ 357 w 360"/>
                <a:gd name="T5" fmla="*/ 42 h 153"/>
                <a:gd name="T6" fmla="*/ 353 w 360"/>
                <a:gd name="T7" fmla="*/ 42 h 153"/>
                <a:gd name="T8" fmla="*/ 351 w 360"/>
                <a:gd name="T9" fmla="*/ 42 h 153"/>
                <a:gd name="T10" fmla="*/ 353 w 360"/>
                <a:gd name="T11" fmla="*/ 58 h 153"/>
                <a:gd name="T12" fmla="*/ 355 w 360"/>
                <a:gd name="T13" fmla="*/ 73 h 153"/>
                <a:gd name="T14" fmla="*/ 353 w 360"/>
                <a:gd name="T15" fmla="*/ 94 h 153"/>
                <a:gd name="T16" fmla="*/ 349 w 360"/>
                <a:gd name="T17" fmla="*/ 115 h 153"/>
                <a:gd name="T18" fmla="*/ 343 w 360"/>
                <a:gd name="T19" fmla="*/ 134 h 153"/>
                <a:gd name="T20" fmla="*/ 336 w 360"/>
                <a:gd name="T21" fmla="*/ 153 h 153"/>
                <a:gd name="T22" fmla="*/ 341 w 360"/>
                <a:gd name="T23" fmla="*/ 153 h 153"/>
                <a:gd name="T24" fmla="*/ 349 w 360"/>
                <a:gd name="T25" fmla="*/ 134 h 153"/>
                <a:gd name="T26" fmla="*/ 355 w 360"/>
                <a:gd name="T27" fmla="*/ 115 h 153"/>
                <a:gd name="T28" fmla="*/ 357 w 360"/>
                <a:gd name="T29" fmla="*/ 94 h 153"/>
                <a:gd name="T30" fmla="*/ 360 w 360"/>
                <a:gd name="T31" fmla="*/ 73 h 153"/>
                <a:gd name="T32" fmla="*/ 17 w 360"/>
                <a:gd name="T33" fmla="*/ 0 h 153"/>
                <a:gd name="T34" fmla="*/ 10 w 360"/>
                <a:gd name="T35" fmla="*/ 18 h 153"/>
                <a:gd name="T36" fmla="*/ 4 w 360"/>
                <a:gd name="T37" fmla="*/ 35 h 153"/>
                <a:gd name="T38" fmla="*/ 2 w 360"/>
                <a:gd name="T39" fmla="*/ 54 h 153"/>
                <a:gd name="T40" fmla="*/ 0 w 360"/>
                <a:gd name="T41" fmla="*/ 73 h 153"/>
                <a:gd name="T42" fmla="*/ 2 w 360"/>
                <a:gd name="T43" fmla="*/ 90 h 153"/>
                <a:gd name="T44" fmla="*/ 4 w 360"/>
                <a:gd name="T45" fmla="*/ 107 h 153"/>
                <a:gd name="T46" fmla="*/ 6 w 360"/>
                <a:gd name="T47" fmla="*/ 121 h 153"/>
                <a:gd name="T48" fmla="*/ 13 w 360"/>
                <a:gd name="T49" fmla="*/ 136 h 153"/>
                <a:gd name="T50" fmla="*/ 17 w 360"/>
                <a:gd name="T51" fmla="*/ 136 h 153"/>
                <a:gd name="T52" fmla="*/ 13 w 360"/>
                <a:gd name="T53" fmla="*/ 121 h 153"/>
                <a:gd name="T54" fmla="*/ 8 w 360"/>
                <a:gd name="T55" fmla="*/ 107 h 153"/>
                <a:gd name="T56" fmla="*/ 6 w 360"/>
                <a:gd name="T57" fmla="*/ 90 h 153"/>
                <a:gd name="T58" fmla="*/ 6 w 360"/>
                <a:gd name="T59" fmla="*/ 73 h 153"/>
                <a:gd name="T60" fmla="*/ 6 w 360"/>
                <a:gd name="T61" fmla="*/ 54 h 153"/>
                <a:gd name="T62" fmla="*/ 10 w 360"/>
                <a:gd name="T63" fmla="*/ 35 h 153"/>
                <a:gd name="T64" fmla="*/ 15 w 360"/>
                <a:gd name="T65" fmla="*/ 18 h 153"/>
                <a:gd name="T66" fmla="*/ 21 w 360"/>
                <a:gd name="T67" fmla="*/ 2 h 153"/>
                <a:gd name="T68" fmla="*/ 17 w 360"/>
                <a:gd name="T69" fmla="*/ 0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0"/>
                <a:gd name="T106" fmla="*/ 0 h 153"/>
                <a:gd name="T107" fmla="*/ 360 w 360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0" h="153">
                  <a:moveTo>
                    <a:pt x="360" y="73"/>
                  </a:moveTo>
                  <a:lnTo>
                    <a:pt x="360" y="58"/>
                  </a:lnTo>
                  <a:lnTo>
                    <a:pt x="357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58"/>
                  </a:lnTo>
                  <a:lnTo>
                    <a:pt x="355" y="73"/>
                  </a:lnTo>
                  <a:lnTo>
                    <a:pt x="353" y="94"/>
                  </a:lnTo>
                  <a:lnTo>
                    <a:pt x="349" y="115"/>
                  </a:lnTo>
                  <a:lnTo>
                    <a:pt x="343" y="134"/>
                  </a:lnTo>
                  <a:lnTo>
                    <a:pt x="336" y="153"/>
                  </a:lnTo>
                  <a:lnTo>
                    <a:pt x="341" y="153"/>
                  </a:lnTo>
                  <a:lnTo>
                    <a:pt x="349" y="134"/>
                  </a:lnTo>
                  <a:lnTo>
                    <a:pt x="355" y="115"/>
                  </a:lnTo>
                  <a:lnTo>
                    <a:pt x="357" y="94"/>
                  </a:lnTo>
                  <a:lnTo>
                    <a:pt x="360" y="73"/>
                  </a:lnTo>
                  <a:close/>
                  <a:moveTo>
                    <a:pt x="17" y="0"/>
                  </a:moveTo>
                  <a:lnTo>
                    <a:pt x="10" y="18"/>
                  </a:lnTo>
                  <a:lnTo>
                    <a:pt x="4" y="35"/>
                  </a:lnTo>
                  <a:lnTo>
                    <a:pt x="2" y="54"/>
                  </a:lnTo>
                  <a:lnTo>
                    <a:pt x="0" y="73"/>
                  </a:lnTo>
                  <a:lnTo>
                    <a:pt x="2" y="90"/>
                  </a:lnTo>
                  <a:lnTo>
                    <a:pt x="4" y="107"/>
                  </a:lnTo>
                  <a:lnTo>
                    <a:pt x="6" y="121"/>
                  </a:lnTo>
                  <a:lnTo>
                    <a:pt x="13" y="136"/>
                  </a:lnTo>
                  <a:lnTo>
                    <a:pt x="17" y="136"/>
                  </a:lnTo>
                  <a:lnTo>
                    <a:pt x="13" y="121"/>
                  </a:lnTo>
                  <a:lnTo>
                    <a:pt x="8" y="107"/>
                  </a:lnTo>
                  <a:lnTo>
                    <a:pt x="6" y="90"/>
                  </a:lnTo>
                  <a:lnTo>
                    <a:pt x="6" y="73"/>
                  </a:lnTo>
                  <a:lnTo>
                    <a:pt x="6" y="54"/>
                  </a:lnTo>
                  <a:lnTo>
                    <a:pt x="10" y="35"/>
                  </a:lnTo>
                  <a:lnTo>
                    <a:pt x="15" y="18"/>
                  </a:lnTo>
                  <a:lnTo>
                    <a:pt x="21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1" name="Freeform 1073"/>
            <p:cNvSpPr>
              <a:spLocks noEditPoints="1"/>
            </p:cNvSpPr>
            <p:nvPr/>
          </p:nvSpPr>
          <p:spPr bwMode="auto">
            <a:xfrm>
              <a:off x="4233" y="2402"/>
              <a:ext cx="353" cy="151"/>
            </a:xfrm>
            <a:custGeom>
              <a:avLst/>
              <a:gdLst>
                <a:gd name="T0" fmla="*/ 353 w 353"/>
                <a:gd name="T1" fmla="*/ 71 h 151"/>
                <a:gd name="T2" fmla="*/ 351 w 353"/>
                <a:gd name="T3" fmla="*/ 56 h 151"/>
                <a:gd name="T4" fmla="*/ 349 w 353"/>
                <a:gd name="T5" fmla="*/ 40 h 151"/>
                <a:gd name="T6" fmla="*/ 347 w 353"/>
                <a:gd name="T7" fmla="*/ 40 h 151"/>
                <a:gd name="T8" fmla="*/ 345 w 353"/>
                <a:gd name="T9" fmla="*/ 40 h 151"/>
                <a:gd name="T10" fmla="*/ 347 w 353"/>
                <a:gd name="T11" fmla="*/ 56 h 151"/>
                <a:gd name="T12" fmla="*/ 347 w 353"/>
                <a:gd name="T13" fmla="*/ 71 h 151"/>
                <a:gd name="T14" fmla="*/ 347 w 353"/>
                <a:gd name="T15" fmla="*/ 92 h 151"/>
                <a:gd name="T16" fmla="*/ 343 w 353"/>
                <a:gd name="T17" fmla="*/ 113 h 151"/>
                <a:gd name="T18" fmla="*/ 337 w 353"/>
                <a:gd name="T19" fmla="*/ 132 h 151"/>
                <a:gd name="T20" fmla="*/ 328 w 353"/>
                <a:gd name="T21" fmla="*/ 151 h 151"/>
                <a:gd name="T22" fmla="*/ 335 w 353"/>
                <a:gd name="T23" fmla="*/ 151 h 151"/>
                <a:gd name="T24" fmla="*/ 343 w 353"/>
                <a:gd name="T25" fmla="*/ 132 h 151"/>
                <a:gd name="T26" fmla="*/ 347 w 353"/>
                <a:gd name="T27" fmla="*/ 113 h 151"/>
                <a:gd name="T28" fmla="*/ 351 w 353"/>
                <a:gd name="T29" fmla="*/ 92 h 151"/>
                <a:gd name="T30" fmla="*/ 353 w 353"/>
                <a:gd name="T31" fmla="*/ 71 h 151"/>
                <a:gd name="T32" fmla="*/ 15 w 353"/>
                <a:gd name="T33" fmla="*/ 0 h 151"/>
                <a:gd name="T34" fmla="*/ 9 w 353"/>
                <a:gd name="T35" fmla="*/ 16 h 151"/>
                <a:gd name="T36" fmla="*/ 2 w 353"/>
                <a:gd name="T37" fmla="*/ 33 h 151"/>
                <a:gd name="T38" fmla="*/ 0 w 353"/>
                <a:gd name="T39" fmla="*/ 52 h 151"/>
                <a:gd name="T40" fmla="*/ 0 w 353"/>
                <a:gd name="T41" fmla="*/ 71 h 151"/>
                <a:gd name="T42" fmla="*/ 0 w 353"/>
                <a:gd name="T43" fmla="*/ 88 h 151"/>
                <a:gd name="T44" fmla="*/ 2 w 353"/>
                <a:gd name="T45" fmla="*/ 105 h 151"/>
                <a:gd name="T46" fmla="*/ 6 w 353"/>
                <a:gd name="T47" fmla="*/ 119 h 151"/>
                <a:gd name="T48" fmla="*/ 11 w 353"/>
                <a:gd name="T49" fmla="*/ 134 h 151"/>
                <a:gd name="T50" fmla="*/ 17 w 353"/>
                <a:gd name="T51" fmla="*/ 134 h 151"/>
                <a:gd name="T52" fmla="*/ 11 w 353"/>
                <a:gd name="T53" fmla="*/ 119 h 151"/>
                <a:gd name="T54" fmla="*/ 6 w 353"/>
                <a:gd name="T55" fmla="*/ 105 h 151"/>
                <a:gd name="T56" fmla="*/ 4 w 353"/>
                <a:gd name="T57" fmla="*/ 88 h 151"/>
                <a:gd name="T58" fmla="*/ 4 w 353"/>
                <a:gd name="T59" fmla="*/ 71 h 151"/>
                <a:gd name="T60" fmla="*/ 4 w 353"/>
                <a:gd name="T61" fmla="*/ 52 h 151"/>
                <a:gd name="T62" fmla="*/ 9 w 353"/>
                <a:gd name="T63" fmla="*/ 33 h 151"/>
                <a:gd name="T64" fmla="*/ 13 w 353"/>
                <a:gd name="T65" fmla="*/ 16 h 151"/>
                <a:gd name="T66" fmla="*/ 19 w 353"/>
                <a:gd name="T67" fmla="*/ 0 h 151"/>
                <a:gd name="T68" fmla="*/ 15 w 353"/>
                <a:gd name="T69" fmla="*/ 0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3"/>
                <a:gd name="T106" fmla="*/ 0 h 151"/>
                <a:gd name="T107" fmla="*/ 353 w 353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3" h="151">
                  <a:moveTo>
                    <a:pt x="353" y="71"/>
                  </a:moveTo>
                  <a:lnTo>
                    <a:pt x="351" y="56"/>
                  </a:lnTo>
                  <a:lnTo>
                    <a:pt x="349" y="40"/>
                  </a:lnTo>
                  <a:lnTo>
                    <a:pt x="347" y="40"/>
                  </a:lnTo>
                  <a:lnTo>
                    <a:pt x="345" y="40"/>
                  </a:lnTo>
                  <a:lnTo>
                    <a:pt x="347" y="56"/>
                  </a:lnTo>
                  <a:lnTo>
                    <a:pt x="347" y="71"/>
                  </a:lnTo>
                  <a:lnTo>
                    <a:pt x="347" y="92"/>
                  </a:lnTo>
                  <a:lnTo>
                    <a:pt x="343" y="113"/>
                  </a:lnTo>
                  <a:lnTo>
                    <a:pt x="337" y="132"/>
                  </a:lnTo>
                  <a:lnTo>
                    <a:pt x="328" y="151"/>
                  </a:lnTo>
                  <a:lnTo>
                    <a:pt x="335" y="151"/>
                  </a:lnTo>
                  <a:lnTo>
                    <a:pt x="343" y="132"/>
                  </a:lnTo>
                  <a:lnTo>
                    <a:pt x="347" y="113"/>
                  </a:lnTo>
                  <a:lnTo>
                    <a:pt x="351" y="92"/>
                  </a:lnTo>
                  <a:lnTo>
                    <a:pt x="353" y="71"/>
                  </a:lnTo>
                  <a:close/>
                  <a:moveTo>
                    <a:pt x="15" y="0"/>
                  </a:moveTo>
                  <a:lnTo>
                    <a:pt x="9" y="16"/>
                  </a:lnTo>
                  <a:lnTo>
                    <a:pt x="2" y="33"/>
                  </a:lnTo>
                  <a:lnTo>
                    <a:pt x="0" y="52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" y="105"/>
                  </a:lnTo>
                  <a:lnTo>
                    <a:pt x="6" y="119"/>
                  </a:lnTo>
                  <a:lnTo>
                    <a:pt x="11" y="134"/>
                  </a:lnTo>
                  <a:lnTo>
                    <a:pt x="17" y="134"/>
                  </a:lnTo>
                  <a:lnTo>
                    <a:pt x="11" y="119"/>
                  </a:lnTo>
                  <a:lnTo>
                    <a:pt x="6" y="105"/>
                  </a:lnTo>
                  <a:lnTo>
                    <a:pt x="4" y="88"/>
                  </a:lnTo>
                  <a:lnTo>
                    <a:pt x="4" y="71"/>
                  </a:lnTo>
                  <a:lnTo>
                    <a:pt x="4" y="52"/>
                  </a:lnTo>
                  <a:lnTo>
                    <a:pt x="9" y="33"/>
                  </a:lnTo>
                  <a:lnTo>
                    <a:pt x="13" y="16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2" name="Freeform 1074"/>
            <p:cNvSpPr>
              <a:spLocks noEditPoints="1"/>
            </p:cNvSpPr>
            <p:nvPr/>
          </p:nvSpPr>
          <p:spPr bwMode="auto">
            <a:xfrm>
              <a:off x="4235" y="2402"/>
              <a:ext cx="349" cy="151"/>
            </a:xfrm>
            <a:custGeom>
              <a:avLst/>
              <a:gdLst>
                <a:gd name="T0" fmla="*/ 349 w 349"/>
                <a:gd name="T1" fmla="*/ 71 h 151"/>
                <a:gd name="T2" fmla="*/ 347 w 349"/>
                <a:gd name="T3" fmla="*/ 56 h 151"/>
                <a:gd name="T4" fmla="*/ 345 w 349"/>
                <a:gd name="T5" fmla="*/ 40 h 151"/>
                <a:gd name="T6" fmla="*/ 343 w 349"/>
                <a:gd name="T7" fmla="*/ 40 h 151"/>
                <a:gd name="T8" fmla="*/ 341 w 349"/>
                <a:gd name="T9" fmla="*/ 40 h 151"/>
                <a:gd name="T10" fmla="*/ 343 w 349"/>
                <a:gd name="T11" fmla="*/ 56 h 151"/>
                <a:gd name="T12" fmla="*/ 343 w 349"/>
                <a:gd name="T13" fmla="*/ 71 h 151"/>
                <a:gd name="T14" fmla="*/ 343 w 349"/>
                <a:gd name="T15" fmla="*/ 92 h 151"/>
                <a:gd name="T16" fmla="*/ 339 w 349"/>
                <a:gd name="T17" fmla="*/ 113 h 151"/>
                <a:gd name="T18" fmla="*/ 333 w 349"/>
                <a:gd name="T19" fmla="*/ 132 h 151"/>
                <a:gd name="T20" fmla="*/ 324 w 349"/>
                <a:gd name="T21" fmla="*/ 151 h 151"/>
                <a:gd name="T22" fmla="*/ 330 w 349"/>
                <a:gd name="T23" fmla="*/ 151 h 151"/>
                <a:gd name="T24" fmla="*/ 337 w 349"/>
                <a:gd name="T25" fmla="*/ 132 h 151"/>
                <a:gd name="T26" fmla="*/ 343 w 349"/>
                <a:gd name="T27" fmla="*/ 113 h 151"/>
                <a:gd name="T28" fmla="*/ 347 w 349"/>
                <a:gd name="T29" fmla="*/ 92 h 151"/>
                <a:gd name="T30" fmla="*/ 349 w 349"/>
                <a:gd name="T31" fmla="*/ 71 h 151"/>
                <a:gd name="T32" fmla="*/ 15 w 349"/>
                <a:gd name="T33" fmla="*/ 0 h 151"/>
                <a:gd name="T34" fmla="*/ 9 w 349"/>
                <a:gd name="T35" fmla="*/ 16 h 151"/>
                <a:gd name="T36" fmla="*/ 4 w 349"/>
                <a:gd name="T37" fmla="*/ 33 h 151"/>
                <a:gd name="T38" fmla="*/ 0 w 349"/>
                <a:gd name="T39" fmla="*/ 52 h 151"/>
                <a:gd name="T40" fmla="*/ 0 w 349"/>
                <a:gd name="T41" fmla="*/ 71 h 151"/>
                <a:gd name="T42" fmla="*/ 0 w 349"/>
                <a:gd name="T43" fmla="*/ 88 h 151"/>
                <a:gd name="T44" fmla="*/ 2 w 349"/>
                <a:gd name="T45" fmla="*/ 105 h 151"/>
                <a:gd name="T46" fmla="*/ 7 w 349"/>
                <a:gd name="T47" fmla="*/ 119 h 151"/>
                <a:gd name="T48" fmla="*/ 11 w 349"/>
                <a:gd name="T49" fmla="*/ 134 h 151"/>
                <a:gd name="T50" fmla="*/ 17 w 349"/>
                <a:gd name="T51" fmla="*/ 136 h 151"/>
                <a:gd name="T52" fmla="*/ 11 w 349"/>
                <a:gd name="T53" fmla="*/ 119 h 151"/>
                <a:gd name="T54" fmla="*/ 9 w 349"/>
                <a:gd name="T55" fmla="*/ 105 h 151"/>
                <a:gd name="T56" fmla="*/ 4 w 349"/>
                <a:gd name="T57" fmla="*/ 88 h 151"/>
                <a:gd name="T58" fmla="*/ 4 w 349"/>
                <a:gd name="T59" fmla="*/ 71 h 151"/>
                <a:gd name="T60" fmla="*/ 7 w 349"/>
                <a:gd name="T61" fmla="*/ 52 h 151"/>
                <a:gd name="T62" fmla="*/ 9 w 349"/>
                <a:gd name="T63" fmla="*/ 35 h 151"/>
                <a:gd name="T64" fmla="*/ 13 w 349"/>
                <a:gd name="T65" fmla="*/ 16 h 151"/>
                <a:gd name="T66" fmla="*/ 21 w 349"/>
                <a:gd name="T67" fmla="*/ 0 h 151"/>
                <a:gd name="T68" fmla="*/ 15 w 349"/>
                <a:gd name="T69" fmla="*/ 0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9"/>
                <a:gd name="T106" fmla="*/ 0 h 151"/>
                <a:gd name="T107" fmla="*/ 349 w 349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9" h="151">
                  <a:moveTo>
                    <a:pt x="349" y="71"/>
                  </a:moveTo>
                  <a:lnTo>
                    <a:pt x="347" y="56"/>
                  </a:lnTo>
                  <a:lnTo>
                    <a:pt x="345" y="40"/>
                  </a:lnTo>
                  <a:lnTo>
                    <a:pt x="343" y="40"/>
                  </a:lnTo>
                  <a:lnTo>
                    <a:pt x="341" y="40"/>
                  </a:lnTo>
                  <a:lnTo>
                    <a:pt x="343" y="56"/>
                  </a:lnTo>
                  <a:lnTo>
                    <a:pt x="343" y="71"/>
                  </a:lnTo>
                  <a:lnTo>
                    <a:pt x="343" y="92"/>
                  </a:lnTo>
                  <a:lnTo>
                    <a:pt x="339" y="113"/>
                  </a:lnTo>
                  <a:lnTo>
                    <a:pt x="333" y="132"/>
                  </a:lnTo>
                  <a:lnTo>
                    <a:pt x="324" y="151"/>
                  </a:lnTo>
                  <a:lnTo>
                    <a:pt x="330" y="151"/>
                  </a:lnTo>
                  <a:lnTo>
                    <a:pt x="337" y="132"/>
                  </a:lnTo>
                  <a:lnTo>
                    <a:pt x="343" y="113"/>
                  </a:lnTo>
                  <a:lnTo>
                    <a:pt x="347" y="92"/>
                  </a:lnTo>
                  <a:lnTo>
                    <a:pt x="349" y="71"/>
                  </a:lnTo>
                  <a:close/>
                  <a:moveTo>
                    <a:pt x="15" y="0"/>
                  </a:moveTo>
                  <a:lnTo>
                    <a:pt x="9" y="16"/>
                  </a:lnTo>
                  <a:lnTo>
                    <a:pt x="4" y="33"/>
                  </a:lnTo>
                  <a:lnTo>
                    <a:pt x="0" y="52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" y="105"/>
                  </a:lnTo>
                  <a:lnTo>
                    <a:pt x="7" y="119"/>
                  </a:lnTo>
                  <a:lnTo>
                    <a:pt x="11" y="134"/>
                  </a:lnTo>
                  <a:lnTo>
                    <a:pt x="17" y="136"/>
                  </a:lnTo>
                  <a:lnTo>
                    <a:pt x="11" y="119"/>
                  </a:lnTo>
                  <a:lnTo>
                    <a:pt x="9" y="105"/>
                  </a:lnTo>
                  <a:lnTo>
                    <a:pt x="4" y="88"/>
                  </a:lnTo>
                  <a:lnTo>
                    <a:pt x="4" y="71"/>
                  </a:lnTo>
                  <a:lnTo>
                    <a:pt x="7" y="52"/>
                  </a:lnTo>
                  <a:lnTo>
                    <a:pt x="9" y="35"/>
                  </a:lnTo>
                  <a:lnTo>
                    <a:pt x="13" y="16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3" name="Freeform 1075"/>
            <p:cNvSpPr>
              <a:spLocks noEditPoints="1"/>
            </p:cNvSpPr>
            <p:nvPr/>
          </p:nvSpPr>
          <p:spPr bwMode="auto">
            <a:xfrm>
              <a:off x="4237" y="2402"/>
              <a:ext cx="343" cy="151"/>
            </a:xfrm>
            <a:custGeom>
              <a:avLst/>
              <a:gdLst>
                <a:gd name="T0" fmla="*/ 343 w 343"/>
                <a:gd name="T1" fmla="*/ 71 h 151"/>
                <a:gd name="T2" fmla="*/ 343 w 343"/>
                <a:gd name="T3" fmla="*/ 56 h 151"/>
                <a:gd name="T4" fmla="*/ 341 w 343"/>
                <a:gd name="T5" fmla="*/ 40 h 151"/>
                <a:gd name="T6" fmla="*/ 339 w 343"/>
                <a:gd name="T7" fmla="*/ 40 h 151"/>
                <a:gd name="T8" fmla="*/ 337 w 343"/>
                <a:gd name="T9" fmla="*/ 40 h 151"/>
                <a:gd name="T10" fmla="*/ 339 w 343"/>
                <a:gd name="T11" fmla="*/ 56 h 151"/>
                <a:gd name="T12" fmla="*/ 339 w 343"/>
                <a:gd name="T13" fmla="*/ 71 h 151"/>
                <a:gd name="T14" fmla="*/ 337 w 343"/>
                <a:gd name="T15" fmla="*/ 92 h 151"/>
                <a:gd name="T16" fmla="*/ 335 w 343"/>
                <a:gd name="T17" fmla="*/ 113 h 151"/>
                <a:gd name="T18" fmla="*/ 328 w 343"/>
                <a:gd name="T19" fmla="*/ 132 h 151"/>
                <a:gd name="T20" fmla="*/ 320 w 343"/>
                <a:gd name="T21" fmla="*/ 151 h 151"/>
                <a:gd name="T22" fmla="*/ 324 w 343"/>
                <a:gd name="T23" fmla="*/ 151 h 151"/>
                <a:gd name="T24" fmla="*/ 333 w 343"/>
                <a:gd name="T25" fmla="*/ 132 h 151"/>
                <a:gd name="T26" fmla="*/ 339 w 343"/>
                <a:gd name="T27" fmla="*/ 113 h 151"/>
                <a:gd name="T28" fmla="*/ 343 w 343"/>
                <a:gd name="T29" fmla="*/ 92 h 151"/>
                <a:gd name="T30" fmla="*/ 343 w 343"/>
                <a:gd name="T31" fmla="*/ 71 h 151"/>
                <a:gd name="T32" fmla="*/ 15 w 343"/>
                <a:gd name="T33" fmla="*/ 0 h 151"/>
                <a:gd name="T34" fmla="*/ 9 w 343"/>
                <a:gd name="T35" fmla="*/ 16 h 151"/>
                <a:gd name="T36" fmla="*/ 5 w 343"/>
                <a:gd name="T37" fmla="*/ 33 h 151"/>
                <a:gd name="T38" fmla="*/ 0 w 343"/>
                <a:gd name="T39" fmla="*/ 52 h 151"/>
                <a:gd name="T40" fmla="*/ 0 w 343"/>
                <a:gd name="T41" fmla="*/ 71 h 151"/>
                <a:gd name="T42" fmla="*/ 0 w 343"/>
                <a:gd name="T43" fmla="*/ 88 h 151"/>
                <a:gd name="T44" fmla="*/ 2 w 343"/>
                <a:gd name="T45" fmla="*/ 105 h 151"/>
                <a:gd name="T46" fmla="*/ 7 w 343"/>
                <a:gd name="T47" fmla="*/ 119 h 151"/>
                <a:gd name="T48" fmla="*/ 13 w 343"/>
                <a:gd name="T49" fmla="*/ 134 h 151"/>
                <a:gd name="T50" fmla="*/ 17 w 343"/>
                <a:gd name="T51" fmla="*/ 136 h 151"/>
                <a:gd name="T52" fmla="*/ 13 w 343"/>
                <a:gd name="T53" fmla="*/ 122 h 151"/>
                <a:gd name="T54" fmla="*/ 9 w 343"/>
                <a:gd name="T55" fmla="*/ 105 h 151"/>
                <a:gd name="T56" fmla="*/ 7 w 343"/>
                <a:gd name="T57" fmla="*/ 88 h 151"/>
                <a:gd name="T58" fmla="*/ 5 w 343"/>
                <a:gd name="T59" fmla="*/ 71 h 151"/>
                <a:gd name="T60" fmla="*/ 7 w 343"/>
                <a:gd name="T61" fmla="*/ 52 h 151"/>
                <a:gd name="T62" fmla="*/ 9 w 343"/>
                <a:gd name="T63" fmla="*/ 35 h 151"/>
                <a:gd name="T64" fmla="*/ 15 w 343"/>
                <a:gd name="T65" fmla="*/ 16 h 151"/>
                <a:gd name="T66" fmla="*/ 21 w 343"/>
                <a:gd name="T67" fmla="*/ 0 h 151"/>
                <a:gd name="T68" fmla="*/ 15 w 343"/>
                <a:gd name="T69" fmla="*/ 0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3"/>
                <a:gd name="T106" fmla="*/ 0 h 151"/>
                <a:gd name="T107" fmla="*/ 343 w 343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3" h="151">
                  <a:moveTo>
                    <a:pt x="343" y="71"/>
                  </a:moveTo>
                  <a:lnTo>
                    <a:pt x="343" y="56"/>
                  </a:lnTo>
                  <a:lnTo>
                    <a:pt x="341" y="40"/>
                  </a:lnTo>
                  <a:lnTo>
                    <a:pt x="339" y="40"/>
                  </a:lnTo>
                  <a:lnTo>
                    <a:pt x="337" y="40"/>
                  </a:lnTo>
                  <a:lnTo>
                    <a:pt x="339" y="56"/>
                  </a:lnTo>
                  <a:lnTo>
                    <a:pt x="339" y="71"/>
                  </a:lnTo>
                  <a:lnTo>
                    <a:pt x="337" y="92"/>
                  </a:lnTo>
                  <a:lnTo>
                    <a:pt x="335" y="113"/>
                  </a:lnTo>
                  <a:lnTo>
                    <a:pt x="328" y="132"/>
                  </a:lnTo>
                  <a:lnTo>
                    <a:pt x="320" y="151"/>
                  </a:lnTo>
                  <a:lnTo>
                    <a:pt x="324" y="151"/>
                  </a:lnTo>
                  <a:lnTo>
                    <a:pt x="333" y="132"/>
                  </a:lnTo>
                  <a:lnTo>
                    <a:pt x="339" y="113"/>
                  </a:lnTo>
                  <a:lnTo>
                    <a:pt x="343" y="92"/>
                  </a:lnTo>
                  <a:lnTo>
                    <a:pt x="343" y="71"/>
                  </a:lnTo>
                  <a:close/>
                  <a:moveTo>
                    <a:pt x="15" y="0"/>
                  </a:moveTo>
                  <a:lnTo>
                    <a:pt x="9" y="16"/>
                  </a:lnTo>
                  <a:lnTo>
                    <a:pt x="5" y="33"/>
                  </a:lnTo>
                  <a:lnTo>
                    <a:pt x="0" y="52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" y="105"/>
                  </a:lnTo>
                  <a:lnTo>
                    <a:pt x="7" y="119"/>
                  </a:lnTo>
                  <a:lnTo>
                    <a:pt x="13" y="134"/>
                  </a:lnTo>
                  <a:lnTo>
                    <a:pt x="17" y="136"/>
                  </a:lnTo>
                  <a:lnTo>
                    <a:pt x="13" y="122"/>
                  </a:lnTo>
                  <a:lnTo>
                    <a:pt x="9" y="105"/>
                  </a:lnTo>
                  <a:lnTo>
                    <a:pt x="7" y="88"/>
                  </a:lnTo>
                  <a:lnTo>
                    <a:pt x="5" y="71"/>
                  </a:lnTo>
                  <a:lnTo>
                    <a:pt x="7" y="52"/>
                  </a:lnTo>
                  <a:lnTo>
                    <a:pt x="9" y="35"/>
                  </a:lnTo>
                  <a:lnTo>
                    <a:pt x="15" y="16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6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4" name="Freeform 1076"/>
            <p:cNvSpPr>
              <a:spLocks noEditPoints="1"/>
            </p:cNvSpPr>
            <p:nvPr/>
          </p:nvSpPr>
          <p:spPr bwMode="auto">
            <a:xfrm>
              <a:off x="4239" y="2402"/>
              <a:ext cx="339" cy="151"/>
            </a:xfrm>
            <a:custGeom>
              <a:avLst/>
              <a:gdLst>
                <a:gd name="T0" fmla="*/ 339 w 339"/>
                <a:gd name="T1" fmla="*/ 71 h 151"/>
                <a:gd name="T2" fmla="*/ 339 w 339"/>
                <a:gd name="T3" fmla="*/ 56 h 151"/>
                <a:gd name="T4" fmla="*/ 337 w 339"/>
                <a:gd name="T5" fmla="*/ 40 h 151"/>
                <a:gd name="T6" fmla="*/ 333 w 339"/>
                <a:gd name="T7" fmla="*/ 40 h 151"/>
                <a:gd name="T8" fmla="*/ 331 w 339"/>
                <a:gd name="T9" fmla="*/ 40 h 151"/>
                <a:gd name="T10" fmla="*/ 333 w 339"/>
                <a:gd name="T11" fmla="*/ 56 h 151"/>
                <a:gd name="T12" fmla="*/ 335 w 339"/>
                <a:gd name="T13" fmla="*/ 71 h 151"/>
                <a:gd name="T14" fmla="*/ 333 w 339"/>
                <a:gd name="T15" fmla="*/ 92 h 151"/>
                <a:gd name="T16" fmla="*/ 329 w 339"/>
                <a:gd name="T17" fmla="*/ 113 h 151"/>
                <a:gd name="T18" fmla="*/ 322 w 339"/>
                <a:gd name="T19" fmla="*/ 132 h 151"/>
                <a:gd name="T20" fmla="*/ 314 w 339"/>
                <a:gd name="T21" fmla="*/ 151 h 151"/>
                <a:gd name="T22" fmla="*/ 320 w 339"/>
                <a:gd name="T23" fmla="*/ 151 h 151"/>
                <a:gd name="T24" fmla="*/ 329 w 339"/>
                <a:gd name="T25" fmla="*/ 132 h 151"/>
                <a:gd name="T26" fmla="*/ 335 w 339"/>
                <a:gd name="T27" fmla="*/ 113 h 151"/>
                <a:gd name="T28" fmla="*/ 339 w 339"/>
                <a:gd name="T29" fmla="*/ 92 h 151"/>
                <a:gd name="T30" fmla="*/ 339 w 339"/>
                <a:gd name="T31" fmla="*/ 71 h 151"/>
                <a:gd name="T32" fmla="*/ 17 w 339"/>
                <a:gd name="T33" fmla="*/ 0 h 151"/>
                <a:gd name="T34" fmla="*/ 9 w 339"/>
                <a:gd name="T35" fmla="*/ 16 h 151"/>
                <a:gd name="T36" fmla="*/ 5 w 339"/>
                <a:gd name="T37" fmla="*/ 35 h 151"/>
                <a:gd name="T38" fmla="*/ 3 w 339"/>
                <a:gd name="T39" fmla="*/ 52 h 151"/>
                <a:gd name="T40" fmla="*/ 0 w 339"/>
                <a:gd name="T41" fmla="*/ 71 h 151"/>
                <a:gd name="T42" fmla="*/ 0 w 339"/>
                <a:gd name="T43" fmla="*/ 88 h 151"/>
                <a:gd name="T44" fmla="*/ 5 w 339"/>
                <a:gd name="T45" fmla="*/ 105 h 151"/>
                <a:gd name="T46" fmla="*/ 7 w 339"/>
                <a:gd name="T47" fmla="*/ 119 h 151"/>
                <a:gd name="T48" fmla="*/ 13 w 339"/>
                <a:gd name="T49" fmla="*/ 136 h 151"/>
                <a:gd name="T50" fmla="*/ 19 w 339"/>
                <a:gd name="T51" fmla="*/ 136 h 151"/>
                <a:gd name="T52" fmla="*/ 13 w 339"/>
                <a:gd name="T53" fmla="*/ 122 h 151"/>
                <a:gd name="T54" fmla="*/ 9 w 339"/>
                <a:gd name="T55" fmla="*/ 105 h 151"/>
                <a:gd name="T56" fmla="*/ 7 w 339"/>
                <a:gd name="T57" fmla="*/ 88 h 151"/>
                <a:gd name="T58" fmla="*/ 5 w 339"/>
                <a:gd name="T59" fmla="*/ 71 h 151"/>
                <a:gd name="T60" fmla="*/ 7 w 339"/>
                <a:gd name="T61" fmla="*/ 52 h 151"/>
                <a:gd name="T62" fmla="*/ 9 w 339"/>
                <a:gd name="T63" fmla="*/ 35 h 151"/>
                <a:gd name="T64" fmla="*/ 15 w 339"/>
                <a:gd name="T65" fmla="*/ 16 h 151"/>
                <a:gd name="T66" fmla="*/ 22 w 339"/>
                <a:gd name="T67" fmla="*/ 0 h 151"/>
                <a:gd name="T68" fmla="*/ 17 w 339"/>
                <a:gd name="T69" fmla="*/ 0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9"/>
                <a:gd name="T106" fmla="*/ 0 h 151"/>
                <a:gd name="T107" fmla="*/ 339 w 339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9" h="151">
                  <a:moveTo>
                    <a:pt x="339" y="71"/>
                  </a:moveTo>
                  <a:lnTo>
                    <a:pt x="339" y="56"/>
                  </a:lnTo>
                  <a:lnTo>
                    <a:pt x="337" y="40"/>
                  </a:lnTo>
                  <a:lnTo>
                    <a:pt x="333" y="40"/>
                  </a:lnTo>
                  <a:lnTo>
                    <a:pt x="331" y="40"/>
                  </a:lnTo>
                  <a:lnTo>
                    <a:pt x="333" y="56"/>
                  </a:lnTo>
                  <a:lnTo>
                    <a:pt x="335" y="71"/>
                  </a:lnTo>
                  <a:lnTo>
                    <a:pt x="333" y="92"/>
                  </a:lnTo>
                  <a:lnTo>
                    <a:pt x="329" y="113"/>
                  </a:lnTo>
                  <a:lnTo>
                    <a:pt x="322" y="132"/>
                  </a:lnTo>
                  <a:lnTo>
                    <a:pt x="314" y="151"/>
                  </a:lnTo>
                  <a:lnTo>
                    <a:pt x="320" y="151"/>
                  </a:lnTo>
                  <a:lnTo>
                    <a:pt x="329" y="132"/>
                  </a:lnTo>
                  <a:lnTo>
                    <a:pt x="335" y="113"/>
                  </a:lnTo>
                  <a:lnTo>
                    <a:pt x="339" y="92"/>
                  </a:lnTo>
                  <a:lnTo>
                    <a:pt x="339" y="71"/>
                  </a:lnTo>
                  <a:close/>
                  <a:moveTo>
                    <a:pt x="17" y="0"/>
                  </a:moveTo>
                  <a:lnTo>
                    <a:pt x="9" y="16"/>
                  </a:lnTo>
                  <a:lnTo>
                    <a:pt x="5" y="35"/>
                  </a:lnTo>
                  <a:lnTo>
                    <a:pt x="3" y="52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5" y="105"/>
                  </a:lnTo>
                  <a:lnTo>
                    <a:pt x="7" y="119"/>
                  </a:lnTo>
                  <a:lnTo>
                    <a:pt x="13" y="136"/>
                  </a:lnTo>
                  <a:lnTo>
                    <a:pt x="19" y="136"/>
                  </a:lnTo>
                  <a:lnTo>
                    <a:pt x="13" y="122"/>
                  </a:lnTo>
                  <a:lnTo>
                    <a:pt x="9" y="105"/>
                  </a:lnTo>
                  <a:lnTo>
                    <a:pt x="7" y="88"/>
                  </a:lnTo>
                  <a:lnTo>
                    <a:pt x="5" y="71"/>
                  </a:lnTo>
                  <a:lnTo>
                    <a:pt x="7" y="52"/>
                  </a:lnTo>
                  <a:lnTo>
                    <a:pt x="9" y="35"/>
                  </a:lnTo>
                  <a:lnTo>
                    <a:pt x="15" y="16"/>
                  </a:lnTo>
                  <a:lnTo>
                    <a:pt x="22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5" name="Freeform 1077"/>
            <p:cNvSpPr>
              <a:spLocks noEditPoints="1"/>
            </p:cNvSpPr>
            <p:nvPr/>
          </p:nvSpPr>
          <p:spPr bwMode="auto">
            <a:xfrm>
              <a:off x="4242" y="2402"/>
              <a:ext cx="334" cy="151"/>
            </a:xfrm>
            <a:custGeom>
              <a:avLst/>
              <a:gdLst>
                <a:gd name="T0" fmla="*/ 334 w 334"/>
                <a:gd name="T1" fmla="*/ 71 h 151"/>
                <a:gd name="T2" fmla="*/ 334 w 334"/>
                <a:gd name="T3" fmla="*/ 56 h 151"/>
                <a:gd name="T4" fmla="*/ 332 w 334"/>
                <a:gd name="T5" fmla="*/ 40 h 151"/>
                <a:gd name="T6" fmla="*/ 330 w 334"/>
                <a:gd name="T7" fmla="*/ 40 h 151"/>
                <a:gd name="T8" fmla="*/ 326 w 334"/>
                <a:gd name="T9" fmla="*/ 40 h 151"/>
                <a:gd name="T10" fmla="*/ 328 w 334"/>
                <a:gd name="T11" fmla="*/ 54 h 151"/>
                <a:gd name="T12" fmla="*/ 330 w 334"/>
                <a:gd name="T13" fmla="*/ 71 h 151"/>
                <a:gd name="T14" fmla="*/ 328 w 334"/>
                <a:gd name="T15" fmla="*/ 92 h 151"/>
                <a:gd name="T16" fmla="*/ 323 w 334"/>
                <a:gd name="T17" fmla="*/ 113 h 151"/>
                <a:gd name="T18" fmla="*/ 317 w 334"/>
                <a:gd name="T19" fmla="*/ 132 h 151"/>
                <a:gd name="T20" fmla="*/ 309 w 334"/>
                <a:gd name="T21" fmla="*/ 151 h 151"/>
                <a:gd name="T22" fmla="*/ 315 w 334"/>
                <a:gd name="T23" fmla="*/ 151 h 151"/>
                <a:gd name="T24" fmla="*/ 323 w 334"/>
                <a:gd name="T25" fmla="*/ 132 h 151"/>
                <a:gd name="T26" fmla="*/ 330 w 334"/>
                <a:gd name="T27" fmla="*/ 113 h 151"/>
                <a:gd name="T28" fmla="*/ 332 w 334"/>
                <a:gd name="T29" fmla="*/ 92 h 151"/>
                <a:gd name="T30" fmla="*/ 334 w 334"/>
                <a:gd name="T31" fmla="*/ 71 h 151"/>
                <a:gd name="T32" fmla="*/ 16 w 334"/>
                <a:gd name="T33" fmla="*/ 0 h 151"/>
                <a:gd name="T34" fmla="*/ 10 w 334"/>
                <a:gd name="T35" fmla="*/ 16 h 151"/>
                <a:gd name="T36" fmla="*/ 4 w 334"/>
                <a:gd name="T37" fmla="*/ 35 h 151"/>
                <a:gd name="T38" fmla="*/ 2 w 334"/>
                <a:gd name="T39" fmla="*/ 52 h 151"/>
                <a:gd name="T40" fmla="*/ 0 w 334"/>
                <a:gd name="T41" fmla="*/ 71 h 151"/>
                <a:gd name="T42" fmla="*/ 2 w 334"/>
                <a:gd name="T43" fmla="*/ 88 h 151"/>
                <a:gd name="T44" fmla="*/ 4 w 334"/>
                <a:gd name="T45" fmla="*/ 105 h 151"/>
                <a:gd name="T46" fmla="*/ 8 w 334"/>
                <a:gd name="T47" fmla="*/ 122 h 151"/>
                <a:gd name="T48" fmla="*/ 12 w 334"/>
                <a:gd name="T49" fmla="*/ 136 h 151"/>
                <a:gd name="T50" fmla="*/ 19 w 334"/>
                <a:gd name="T51" fmla="*/ 136 h 151"/>
                <a:gd name="T52" fmla="*/ 12 w 334"/>
                <a:gd name="T53" fmla="*/ 122 h 151"/>
                <a:gd name="T54" fmla="*/ 8 w 334"/>
                <a:gd name="T55" fmla="*/ 105 h 151"/>
                <a:gd name="T56" fmla="*/ 6 w 334"/>
                <a:gd name="T57" fmla="*/ 88 h 151"/>
                <a:gd name="T58" fmla="*/ 6 w 334"/>
                <a:gd name="T59" fmla="*/ 71 h 151"/>
                <a:gd name="T60" fmla="*/ 6 w 334"/>
                <a:gd name="T61" fmla="*/ 52 h 151"/>
                <a:gd name="T62" fmla="*/ 10 w 334"/>
                <a:gd name="T63" fmla="*/ 35 h 151"/>
                <a:gd name="T64" fmla="*/ 14 w 334"/>
                <a:gd name="T65" fmla="*/ 16 h 151"/>
                <a:gd name="T66" fmla="*/ 21 w 334"/>
                <a:gd name="T67" fmla="*/ 2 h 151"/>
                <a:gd name="T68" fmla="*/ 16 w 334"/>
                <a:gd name="T69" fmla="*/ 0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4"/>
                <a:gd name="T106" fmla="*/ 0 h 151"/>
                <a:gd name="T107" fmla="*/ 334 w 334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4" h="151">
                  <a:moveTo>
                    <a:pt x="334" y="71"/>
                  </a:moveTo>
                  <a:lnTo>
                    <a:pt x="334" y="56"/>
                  </a:lnTo>
                  <a:lnTo>
                    <a:pt x="332" y="40"/>
                  </a:lnTo>
                  <a:lnTo>
                    <a:pt x="330" y="40"/>
                  </a:lnTo>
                  <a:lnTo>
                    <a:pt x="326" y="40"/>
                  </a:lnTo>
                  <a:lnTo>
                    <a:pt x="328" y="54"/>
                  </a:lnTo>
                  <a:lnTo>
                    <a:pt x="330" y="71"/>
                  </a:lnTo>
                  <a:lnTo>
                    <a:pt x="328" y="92"/>
                  </a:lnTo>
                  <a:lnTo>
                    <a:pt x="323" y="113"/>
                  </a:lnTo>
                  <a:lnTo>
                    <a:pt x="317" y="132"/>
                  </a:lnTo>
                  <a:lnTo>
                    <a:pt x="309" y="151"/>
                  </a:lnTo>
                  <a:lnTo>
                    <a:pt x="315" y="151"/>
                  </a:lnTo>
                  <a:lnTo>
                    <a:pt x="323" y="132"/>
                  </a:lnTo>
                  <a:lnTo>
                    <a:pt x="330" y="113"/>
                  </a:lnTo>
                  <a:lnTo>
                    <a:pt x="332" y="92"/>
                  </a:lnTo>
                  <a:lnTo>
                    <a:pt x="334" y="71"/>
                  </a:lnTo>
                  <a:close/>
                  <a:moveTo>
                    <a:pt x="16" y="0"/>
                  </a:moveTo>
                  <a:lnTo>
                    <a:pt x="10" y="16"/>
                  </a:lnTo>
                  <a:lnTo>
                    <a:pt x="4" y="35"/>
                  </a:lnTo>
                  <a:lnTo>
                    <a:pt x="2" y="52"/>
                  </a:lnTo>
                  <a:lnTo>
                    <a:pt x="0" y="71"/>
                  </a:lnTo>
                  <a:lnTo>
                    <a:pt x="2" y="88"/>
                  </a:lnTo>
                  <a:lnTo>
                    <a:pt x="4" y="105"/>
                  </a:lnTo>
                  <a:lnTo>
                    <a:pt x="8" y="122"/>
                  </a:lnTo>
                  <a:lnTo>
                    <a:pt x="12" y="136"/>
                  </a:lnTo>
                  <a:lnTo>
                    <a:pt x="19" y="136"/>
                  </a:lnTo>
                  <a:lnTo>
                    <a:pt x="12" y="122"/>
                  </a:lnTo>
                  <a:lnTo>
                    <a:pt x="8" y="105"/>
                  </a:lnTo>
                  <a:lnTo>
                    <a:pt x="6" y="88"/>
                  </a:lnTo>
                  <a:lnTo>
                    <a:pt x="6" y="71"/>
                  </a:lnTo>
                  <a:lnTo>
                    <a:pt x="6" y="52"/>
                  </a:lnTo>
                  <a:lnTo>
                    <a:pt x="10" y="35"/>
                  </a:lnTo>
                  <a:lnTo>
                    <a:pt x="14" y="16"/>
                  </a:lnTo>
                  <a:lnTo>
                    <a:pt x="21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6" name="Freeform 1078"/>
            <p:cNvSpPr>
              <a:spLocks noEditPoints="1"/>
            </p:cNvSpPr>
            <p:nvPr/>
          </p:nvSpPr>
          <p:spPr bwMode="auto">
            <a:xfrm>
              <a:off x="4244" y="2402"/>
              <a:ext cx="330" cy="151"/>
            </a:xfrm>
            <a:custGeom>
              <a:avLst/>
              <a:gdLst>
                <a:gd name="T0" fmla="*/ 330 w 330"/>
                <a:gd name="T1" fmla="*/ 71 h 151"/>
                <a:gd name="T2" fmla="*/ 328 w 330"/>
                <a:gd name="T3" fmla="*/ 56 h 151"/>
                <a:gd name="T4" fmla="*/ 326 w 330"/>
                <a:gd name="T5" fmla="*/ 40 h 151"/>
                <a:gd name="T6" fmla="*/ 321 w 330"/>
                <a:gd name="T7" fmla="*/ 40 h 151"/>
                <a:gd name="T8" fmla="*/ 324 w 330"/>
                <a:gd name="T9" fmla="*/ 54 h 151"/>
                <a:gd name="T10" fmla="*/ 326 w 330"/>
                <a:gd name="T11" fmla="*/ 71 h 151"/>
                <a:gd name="T12" fmla="*/ 324 w 330"/>
                <a:gd name="T13" fmla="*/ 92 h 151"/>
                <a:gd name="T14" fmla="*/ 319 w 330"/>
                <a:gd name="T15" fmla="*/ 113 h 151"/>
                <a:gd name="T16" fmla="*/ 313 w 330"/>
                <a:gd name="T17" fmla="*/ 132 h 151"/>
                <a:gd name="T18" fmla="*/ 305 w 330"/>
                <a:gd name="T19" fmla="*/ 151 h 151"/>
                <a:gd name="T20" fmla="*/ 309 w 330"/>
                <a:gd name="T21" fmla="*/ 151 h 151"/>
                <a:gd name="T22" fmla="*/ 317 w 330"/>
                <a:gd name="T23" fmla="*/ 132 h 151"/>
                <a:gd name="T24" fmla="*/ 324 w 330"/>
                <a:gd name="T25" fmla="*/ 113 h 151"/>
                <a:gd name="T26" fmla="*/ 328 w 330"/>
                <a:gd name="T27" fmla="*/ 92 h 151"/>
                <a:gd name="T28" fmla="*/ 330 w 330"/>
                <a:gd name="T29" fmla="*/ 71 h 151"/>
                <a:gd name="T30" fmla="*/ 17 w 330"/>
                <a:gd name="T31" fmla="*/ 0 h 151"/>
                <a:gd name="T32" fmla="*/ 10 w 330"/>
                <a:gd name="T33" fmla="*/ 16 h 151"/>
                <a:gd name="T34" fmla="*/ 4 w 330"/>
                <a:gd name="T35" fmla="*/ 35 h 151"/>
                <a:gd name="T36" fmla="*/ 2 w 330"/>
                <a:gd name="T37" fmla="*/ 52 h 151"/>
                <a:gd name="T38" fmla="*/ 0 w 330"/>
                <a:gd name="T39" fmla="*/ 71 h 151"/>
                <a:gd name="T40" fmla="*/ 2 w 330"/>
                <a:gd name="T41" fmla="*/ 88 h 151"/>
                <a:gd name="T42" fmla="*/ 4 w 330"/>
                <a:gd name="T43" fmla="*/ 105 h 151"/>
                <a:gd name="T44" fmla="*/ 8 w 330"/>
                <a:gd name="T45" fmla="*/ 122 h 151"/>
                <a:gd name="T46" fmla="*/ 14 w 330"/>
                <a:gd name="T47" fmla="*/ 136 h 151"/>
                <a:gd name="T48" fmla="*/ 19 w 330"/>
                <a:gd name="T49" fmla="*/ 136 h 151"/>
                <a:gd name="T50" fmla="*/ 12 w 330"/>
                <a:gd name="T51" fmla="*/ 122 h 151"/>
                <a:gd name="T52" fmla="*/ 8 w 330"/>
                <a:gd name="T53" fmla="*/ 105 h 151"/>
                <a:gd name="T54" fmla="*/ 6 w 330"/>
                <a:gd name="T55" fmla="*/ 88 h 151"/>
                <a:gd name="T56" fmla="*/ 6 w 330"/>
                <a:gd name="T57" fmla="*/ 71 h 151"/>
                <a:gd name="T58" fmla="*/ 6 w 330"/>
                <a:gd name="T59" fmla="*/ 52 h 151"/>
                <a:gd name="T60" fmla="*/ 10 w 330"/>
                <a:gd name="T61" fmla="*/ 35 h 151"/>
                <a:gd name="T62" fmla="*/ 14 w 330"/>
                <a:gd name="T63" fmla="*/ 19 h 151"/>
                <a:gd name="T64" fmla="*/ 23 w 330"/>
                <a:gd name="T65" fmla="*/ 2 h 151"/>
                <a:gd name="T66" fmla="*/ 17 w 330"/>
                <a:gd name="T67" fmla="*/ 0 h 1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30"/>
                <a:gd name="T103" fmla="*/ 0 h 151"/>
                <a:gd name="T104" fmla="*/ 330 w 330"/>
                <a:gd name="T105" fmla="*/ 151 h 1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30" h="151">
                  <a:moveTo>
                    <a:pt x="330" y="71"/>
                  </a:moveTo>
                  <a:lnTo>
                    <a:pt x="328" y="56"/>
                  </a:lnTo>
                  <a:lnTo>
                    <a:pt x="326" y="40"/>
                  </a:lnTo>
                  <a:lnTo>
                    <a:pt x="321" y="40"/>
                  </a:lnTo>
                  <a:lnTo>
                    <a:pt x="324" y="54"/>
                  </a:lnTo>
                  <a:lnTo>
                    <a:pt x="326" y="71"/>
                  </a:lnTo>
                  <a:lnTo>
                    <a:pt x="324" y="92"/>
                  </a:lnTo>
                  <a:lnTo>
                    <a:pt x="319" y="113"/>
                  </a:lnTo>
                  <a:lnTo>
                    <a:pt x="313" y="132"/>
                  </a:lnTo>
                  <a:lnTo>
                    <a:pt x="305" y="151"/>
                  </a:lnTo>
                  <a:lnTo>
                    <a:pt x="309" y="151"/>
                  </a:lnTo>
                  <a:lnTo>
                    <a:pt x="317" y="132"/>
                  </a:lnTo>
                  <a:lnTo>
                    <a:pt x="324" y="113"/>
                  </a:lnTo>
                  <a:lnTo>
                    <a:pt x="328" y="92"/>
                  </a:lnTo>
                  <a:lnTo>
                    <a:pt x="330" y="71"/>
                  </a:lnTo>
                  <a:close/>
                  <a:moveTo>
                    <a:pt x="17" y="0"/>
                  </a:moveTo>
                  <a:lnTo>
                    <a:pt x="10" y="16"/>
                  </a:lnTo>
                  <a:lnTo>
                    <a:pt x="4" y="35"/>
                  </a:lnTo>
                  <a:lnTo>
                    <a:pt x="2" y="52"/>
                  </a:lnTo>
                  <a:lnTo>
                    <a:pt x="0" y="71"/>
                  </a:lnTo>
                  <a:lnTo>
                    <a:pt x="2" y="88"/>
                  </a:lnTo>
                  <a:lnTo>
                    <a:pt x="4" y="105"/>
                  </a:lnTo>
                  <a:lnTo>
                    <a:pt x="8" y="122"/>
                  </a:lnTo>
                  <a:lnTo>
                    <a:pt x="14" y="136"/>
                  </a:lnTo>
                  <a:lnTo>
                    <a:pt x="19" y="136"/>
                  </a:lnTo>
                  <a:lnTo>
                    <a:pt x="12" y="122"/>
                  </a:lnTo>
                  <a:lnTo>
                    <a:pt x="8" y="105"/>
                  </a:lnTo>
                  <a:lnTo>
                    <a:pt x="6" y="88"/>
                  </a:lnTo>
                  <a:lnTo>
                    <a:pt x="6" y="71"/>
                  </a:lnTo>
                  <a:lnTo>
                    <a:pt x="6" y="52"/>
                  </a:lnTo>
                  <a:lnTo>
                    <a:pt x="10" y="35"/>
                  </a:lnTo>
                  <a:lnTo>
                    <a:pt x="14" y="19"/>
                  </a:lnTo>
                  <a:lnTo>
                    <a:pt x="23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7" name="Freeform 1079"/>
            <p:cNvSpPr>
              <a:spLocks noEditPoints="1"/>
            </p:cNvSpPr>
            <p:nvPr/>
          </p:nvSpPr>
          <p:spPr bwMode="auto">
            <a:xfrm>
              <a:off x="4248" y="2404"/>
              <a:ext cx="324" cy="149"/>
            </a:xfrm>
            <a:custGeom>
              <a:avLst/>
              <a:gdLst>
                <a:gd name="T0" fmla="*/ 324 w 324"/>
                <a:gd name="T1" fmla="*/ 69 h 149"/>
                <a:gd name="T2" fmla="*/ 322 w 324"/>
                <a:gd name="T3" fmla="*/ 52 h 149"/>
                <a:gd name="T4" fmla="*/ 320 w 324"/>
                <a:gd name="T5" fmla="*/ 38 h 149"/>
                <a:gd name="T6" fmla="*/ 315 w 324"/>
                <a:gd name="T7" fmla="*/ 38 h 149"/>
                <a:gd name="T8" fmla="*/ 317 w 324"/>
                <a:gd name="T9" fmla="*/ 52 h 149"/>
                <a:gd name="T10" fmla="*/ 317 w 324"/>
                <a:gd name="T11" fmla="*/ 69 h 149"/>
                <a:gd name="T12" fmla="*/ 317 w 324"/>
                <a:gd name="T13" fmla="*/ 90 h 149"/>
                <a:gd name="T14" fmla="*/ 313 w 324"/>
                <a:gd name="T15" fmla="*/ 111 h 149"/>
                <a:gd name="T16" fmla="*/ 307 w 324"/>
                <a:gd name="T17" fmla="*/ 130 h 149"/>
                <a:gd name="T18" fmla="*/ 296 w 324"/>
                <a:gd name="T19" fmla="*/ 149 h 149"/>
                <a:gd name="T20" fmla="*/ 303 w 324"/>
                <a:gd name="T21" fmla="*/ 149 h 149"/>
                <a:gd name="T22" fmla="*/ 311 w 324"/>
                <a:gd name="T23" fmla="*/ 130 h 149"/>
                <a:gd name="T24" fmla="*/ 317 w 324"/>
                <a:gd name="T25" fmla="*/ 111 h 149"/>
                <a:gd name="T26" fmla="*/ 322 w 324"/>
                <a:gd name="T27" fmla="*/ 90 h 149"/>
                <a:gd name="T28" fmla="*/ 324 w 324"/>
                <a:gd name="T29" fmla="*/ 69 h 149"/>
                <a:gd name="T30" fmla="*/ 15 w 324"/>
                <a:gd name="T31" fmla="*/ 0 h 149"/>
                <a:gd name="T32" fmla="*/ 8 w 324"/>
                <a:gd name="T33" fmla="*/ 14 h 149"/>
                <a:gd name="T34" fmla="*/ 4 w 324"/>
                <a:gd name="T35" fmla="*/ 33 h 149"/>
                <a:gd name="T36" fmla="*/ 0 w 324"/>
                <a:gd name="T37" fmla="*/ 50 h 149"/>
                <a:gd name="T38" fmla="*/ 0 w 324"/>
                <a:gd name="T39" fmla="*/ 69 h 149"/>
                <a:gd name="T40" fmla="*/ 0 w 324"/>
                <a:gd name="T41" fmla="*/ 86 h 149"/>
                <a:gd name="T42" fmla="*/ 2 w 324"/>
                <a:gd name="T43" fmla="*/ 103 h 149"/>
                <a:gd name="T44" fmla="*/ 6 w 324"/>
                <a:gd name="T45" fmla="*/ 120 h 149"/>
                <a:gd name="T46" fmla="*/ 13 w 324"/>
                <a:gd name="T47" fmla="*/ 134 h 149"/>
                <a:gd name="T48" fmla="*/ 19 w 324"/>
                <a:gd name="T49" fmla="*/ 134 h 149"/>
                <a:gd name="T50" fmla="*/ 13 w 324"/>
                <a:gd name="T51" fmla="*/ 120 h 149"/>
                <a:gd name="T52" fmla="*/ 8 w 324"/>
                <a:gd name="T53" fmla="*/ 103 h 149"/>
                <a:gd name="T54" fmla="*/ 4 w 324"/>
                <a:gd name="T55" fmla="*/ 88 h 149"/>
                <a:gd name="T56" fmla="*/ 4 w 324"/>
                <a:gd name="T57" fmla="*/ 69 h 149"/>
                <a:gd name="T58" fmla="*/ 4 w 324"/>
                <a:gd name="T59" fmla="*/ 50 h 149"/>
                <a:gd name="T60" fmla="*/ 8 w 324"/>
                <a:gd name="T61" fmla="*/ 33 h 149"/>
                <a:gd name="T62" fmla="*/ 13 w 324"/>
                <a:gd name="T63" fmla="*/ 17 h 149"/>
                <a:gd name="T64" fmla="*/ 21 w 324"/>
                <a:gd name="T65" fmla="*/ 0 h 149"/>
                <a:gd name="T66" fmla="*/ 15 w 324"/>
                <a:gd name="T67" fmla="*/ 0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4"/>
                <a:gd name="T103" fmla="*/ 0 h 149"/>
                <a:gd name="T104" fmla="*/ 324 w 324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4" h="149">
                  <a:moveTo>
                    <a:pt x="324" y="69"/>
                  </a:moveTo>
                  <a:lnTo>
                    <a:pt x="322" y="52"/>
                  </a:lnTo>
                  <a:lnTo>
                    <a:pt x="320" y="38"/>
                  </a:lnTo>
                  <a:lnTo>
                    <a:pt x="315" y="38"/>
                  </a:lnTo>
                  <a:lnTo>
                    <a:pt x="317" y="52"/>
                  </a:lnTo>
                  <a:lnTo>
                    <a:pt x="317" y="69"/>
                  </a:lnTo>
                  <a:lnTo>
                    <a:pt x="317" y="90"/>
                  </a:lnTo>
                  <a:lnTo>
                    <a:pt x="313" y="111"/>
                  </a:lnTo>
                  <a:lnTo>
                    <a:pt x="307" y="130"/>
                  </a:lnTo>
                  <a:lnTo>
                    <a:pt x="296" y="149"/>
                  </a:lnTo>
                  <a:lnTo>
                    <a:pt x="303" y="149"/>
                  </a:lnTo>
                  <a:lnTo>
                    <a:pt x="311" y="130"/>
                  </a:lnTo>
                  <a:lnTo>
                    <a:pt x="317" y="111"/>
                  </a:lnTo>
                  <a:lnTo>
                    <a:pt x="322" y="90"/>
                  </a:lnTo>
                  <a:lnTo>
                    <a:pt x="324" y="69"/>
                  </a:lnTo>
                  <a:close/>
                  <a:moveTo>
                    <a:pt x="15" y="0"/>
                  </a:moveTo>
                  <a:lnTo>
                    <a:pt x="8" y="14"/>
                  </a:lnTo>
                  <a:lnTo>
                    <a:pt x="4" y="33"/>
                  </a:lnTo>
                  <a:lnTo>
                    <a:pt x="0" y="50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2" y="103"/>
                  </a:lnTo>
                  <a:lnTo>
                    <a:pt x="6" y="120"/>
                  </a:lnTo>
                  <a:lnTo>
                    <a:pt x="13" y="134"/>
                  </a:lnTo>
                  <a:lnTo>
                    <a:pt x="19" y="134"/>
                  </a:lnTo>
                  <a:lnTo>
                    <a:pt x="13" y="120"/>
                  </a:lnTo>
                  <a:lnTo>
                    <a:pt x="8" y="103"/>
                  </a:lnTo>
                  <a:lnTo>
                    <a:pt x="4" y="88"/>
                  </a:lnTo>
                  <a:lnTo>
                    <a:pt x="4" y="69"/>
                  </a:lnTo>
                  <a:lnTo>
                    <a:pt x="4" y="50"/>
                  </a:lnTo>
                  <a:lnTo>
                    <a:pt x="8" y="33"/>
                  </a:lnTo>
                  <a:lnTo>
                    <a:pt x="13" y="17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8" name="Freeform 1080"/>
            <p:cNvSpPr>
              <a:spLocks noEditPoints="1"/>
            </p:cNvSpPr>
            <p:nvPr/>
          </p:nvSpPr>
          <p:spPr bwMode="auto">
            <a:xfrm>
              <a:off x="4250" y="2404"/>
              <a:ext cx="320" cy="149"/>
            </a:xfrm>
            <a:custGeom>
              <a:avLst/>
              <a:gdLst>
                <a:gd name="T0" fmla="*/ 320 w 320"/>
                <a:gd name="T1" fmla="*/ 69 h 149"/>
                <a:gd name="T2" fmla="*/ 318 w 320"/>
                <a:gd name="T3" fmla="*/ 52 h 149"/>
                <a:gd name="T4" fmla="*/ 315 w 320"/>
                <a:gd name="T5" fmla="*/ 38 h 149"/>
                <a:gd name="T6" fmla="*/ 309 w 320"/>
                <a:gd name="T7" fmla="*/ 38 h 149"/>
                <a:gd name="T8" fmla="*/ 313 w 320"/>
                <a:gd name="T9" fmla="*/ 52 h 149"/>
                <a:gd name="T10" fmla="*/ 313 w 320"/>
                <a:gd name="T11" fmla="*/ 69 h 149"/>
                <a:gd name="T12" fmla="*/ 311 w 320"/>
                <a:gd name="T13" fmla="*/ 90 h 149"/>
                <a:gd name="T14" fmla="*/ 307 w 320"/>
                <a:gd name="T15" fmla="*/ 111 h 149"/>
                <a:gd name="T16" fmla="*/ 301 w 320"/>
                <a:gd name="T17" fmla="*/ 130 h 149"/>
                <a:gd name="T18" fmla="*/ 292 w 320"/>
                <a:gd name="T19" fmla="*/ 149 h 149"/>
                <a:gd name="T20" fmla="*/ 299 w 320"/>
                <a:gd name="T21" fmla="*/ 149 h 149"/>
                <a:gd name="T22" fmla="*/ 307 w 320"/>
                <a:gd name="T23" fmla="*/ 130 h 149"/>
                <a:gd name="T24" fmla="*/ 313 w 320"/>
                <a:gd name="T25" fmla="*/ 111 h 149"/>
                <a:gd name="T26" fmla="*/ 318 w 320"/>
                <a:gd name="T27" fmla="*/ 90 h 149"/>
                <a:gd name="T28" fmla="*/ 320 w 320"/>
                <a:gd name="T29" fmla="*/ 69 h 149"/>
                <a:gd name="T30" fmla="*/ 17 w 320"/>
                <a:gd name="T31" fmla="*/ 0 h 149"/>
                <a:gd name="T32" fmla="*/ 8 w 320"/>
                <a:gd name="T33" fmla="*/ 17 h 149"/>
                <a:gd name="T34" fmla="*/ 4 w 320"/>
                <a:gd name="T35" fmla="*/ 33 h 149"/>
                <a:gd name="T36" fmla="*/ 0 w 320"/>
                <a:gd name="T37" fmla="*/ 50 h 149"/>
                <a:gd name="T38" fmla="*/ 0 w 320"/>
                <a:gd name="T39" fmla="*/ 69 h 149"/>
                <a:gd name="T40" fmla="*/ 0 w 320"/>
                <a:gd name="T41" fmla="*/ 86 h 149"/>
                <a:gd name="T42" fmla="*/ 2 w 320"/>
                <a:gd name="T43" fmla="*/ 103 h 149"/>
                <a:gd name="T44" fmla="*/ 6 w 320"/>
                <a:gd name="T45" fmla="*/ 120 h 149"/>
                <a:gd name="T46" fmla="*/ 13 w 320"/>
                <a:gd name="T47" fmla="*/ 134 h 149"/>
                <a:gd name="T48" fmla="*/ 19 w 320"/>
                <a:gd name="T49" fmla="*/ 134 h 149"/>
                <a:gd name="T50" fmla="*/ 13 w 320"/>
                <a:gd name="T51" fmla="*/ 120 h 149"/>
                <a:gd name="T52" fmla="*/ 8 w 320"/>
                <a:gd name="T53" fmla="*/ 105 h 149"/>
                <a:gd name="T54" fmla="*/ 4 w 320"/>
                <a:gd name="T55" fmla="*/ 88 h 149"/>
                <a:gd name="T56" fmla="*/ 4 w 320"/>
                <a:gd name="T57" fmla="*/ 69 h 149"/>
                <a:gd name="T58" fmla="*/ 6 w 320"/>
                <a:gd name="T59" fmla="*/ 52 h 149"/>
                <a:gd name="T60" fmla="*/ 8 w 320"/>
                <a:gd name="T61" fmla="*/ 33 h 149"/>
                <a:gd name="T62" fmla="*/ 15 w 320"/>
                <a:gd name="T63" fmla="*/ 17 h 149"/>
                <a:gd name="T64" fmla="*/ 21 w 320"/>
                <a:gd name="T65" fmla="*/ 0 h 149"/>
                <a:gd name="T66" fmla="*/ 17 w 320"/>
                <a:gd name="T67" fmla="*/ 0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0"/>
                <a:gd name="T103" fmla="*/ 0 h 149"/>
                <a:gd name="T104" fmla="*/ 320 w 3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0" h="149">
                  <a:moveTo>
                    <a:pt x="320" y="69"/>
                  </a:moveTo>
                  <a:lnTo>
                    <a:pt x="318" y="52"/>
                  </a:lnTo>
                  <a:lnTo>
                    <a:pt x="315" y="38"/>
                  </a:lnTo>
                  <a:lnTo>
                    <a:pt x="309" y="38"/>
                  </a:lnTo>
                  <a:lnTo>
                    <a:pt x="313" y="52"/>
                  </a:lnTo>
                  <a:lnTo>
                    <a:pt x="313" y="69"/>
                  </a:lnTo>
                  <a:lnTo>
                    <a:pt x="311" y="90"/>
                  </a:lnTo>
                  <a:lnTo>
                    <a:pt x="307" y="111"/>
                  </a:lnTo>
                  <a:lnTo>
                    <a:pt x="301" y="130"/>
                  </a:lnTo>
                  <a:lnTo>
                    <a:pt x="292" y="149"/>
                  </a:lnTo>
                  <a:lnTo>
                    <a:pt x="299" y="149"/>
                  </a:lnTo>
                  <a:lnTo>
                    <a:pt x="307" y="130"/>
                  </a:lnTo>
                  <a:lnTo>
                    <a:pt x="313" y="111"/>
                  </a:lnTo>
                  <a:lnTo>
                    <a:pt x="318" y="90"/>
                  </a:lnTo>
                  <a:lnTo>
                    <a:pt x="320" y="69"/>
                  </a:lnTo>
                  <a:close/>
                  <a:moveTo>
                    <a:pt x="17" y="0"/>
                  </a:moveTo>
                  <a:lnTo>
                    <a:pt x="8" y="17"/>
                  </a:lnTo>
                  <a:lnTo>
                    <a:pt x="4" y="33"/>
                  </a:lnTo>
                  <a:lnTo>
                    <a:pt x="0" y="50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2" y="103"/>
                  </a:lnTo>
                  <a:lnTo>
                    <a:pt x="6" y="120"/>
                  </a:lnTo>
                  <a:lnTo>
                    <a:pt x="13" y="134"/>
                  </a:lnTo>
                  <a:lnTo>
                    <a:pt x="19" y="134"/>
                  </a:lnTo>
                  <a:lnTo>
                    <a:pt x="13" y="120"/>
                  </a:lnTo>
                  <a:lnTo>
                    <a:pt x="8" y="105"/>
                  </a:lnTo>
                  <a:lnTo>
                    <a:pt x="4" y="88"/>
                  </a:lnTo>
                  <a:lnTo>
                    <a:pt x="4" y="69"/>
                  </a:lnTo>
                  <a:lnTo>
                    <a:pt x="6" y="52"/>
                  </a:lnTo>
                  <a:lnTo>
                    <a:pt x="8" y="33"/>
                  </a:lnTo>
                  <a:lnTo>
                    <a:pt x="15" y="17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19" name="Freeform 1081"/>
            <p:cNvSpPr>
              <a:spLocks noEditPoints="1"/>
            </p:cNvSpPr>
            <p:nvPr/>
          </p:nvSpPr>
          <p:spPr bwMode="auto">
            <a:xfrm>
              <a:off x="4252" y="2404"/>
              <a:ext cx="313" cy="149"/>
            </a:xfrm>
            <a:custGeom>
              <a:avLst/>
              <a:gdLst>
                <a:gd name="T0" fmla="*/ 313 w 313"/>
                <a:gd name="T1" fmla="*/ 69 h 149"/>
                <a:gd name="T2" fmla="*/ 313 w 313"/>
                <a:gd name="T3" fmla="*/ 52 h 149"/>
                <a:gd name="T4" fmla="*/ 311 w 313"/>
                <a:gd name="T5" fmla="*/ 38 h 149"/>
                <a:gd name="T6" fmla="*/ 305 w 313"/>
                <a:gd name="T7" fmla="*/ 35 h 149"/>
                <a:gd name="T8" fmla="*/ 309 w 313"/>
                <a:gd name="T9" fmla="*/ 52 h 149"/>
                <a:gd name="T10" fmla="*/ 309 w 313"/>
                <a:gd name="T11" fmla="*/ 69 h 149"/>
                <a:gd name="T12" fmla="*/ 307 w 313"/>
                <a:gd name="T13" fmla="*/ 90 h 149"/>
                <a:gd name="T14" fmla="*/ 303 w 313"/>
                <a:gd name="T15" fmla="*/ 111 h 149"/>
                <a:gd name="T16" fmla="*/ 297 w 313"/>
                <a:gd name="T17" fmla="*/ 130 h 149"/>
                <a:gd name="T18" fmla="*/ 288 w 313"/>
                <a:gd name="T19" fmla="*/ 149 h 149"/>
                <a:gd name="T20" fmla="*/ 292 w 313"/>
                <a:gd name="T21" fmla="*/ 149 h 149"/>
                <a:gd name="T22" fmla="*/ 303 w 313"/>
                <a:gd name="T23" fmla="*/ 130 h 149"/>
                <a:gd name="T24" fmla="*/ 309 w 313"/>
                <a:gd name="T25" fmla="*/ 111 h 149"/>
                <a:gd name="T26" fmla="*/ 313 w 313"/>
                <a:gd name="T27" fmla="*/ 90 h 149"/>
                <a:gd name="T28" fmla="*/ 313 w 313"/>
                <a:gd name="T29" fmla="*/ 69 h 149"/>
                <a:gd name="T30" fmla="*/ 17 w 313"/>
                <a:gd name="T31" fmla="*/ 0 h 149"/>
                <a:gd name="T32" fmla="*/ 9 w 313"/>
                <a:gd name="T33" fmla="*/ 17 h 149"/>
                <a:gd name="T34" fmla="*/ 4 w 313"/>
                <a:gd name="T35" fmla="*/ 33 h 149"/>
                <a:gd name="T36" fmla="*/ 0 w 313"/>
                <a:gd name="T37" fmla="*/ 50 h 149"/>
                <a:gd name="T38" fmla="*/ 0 w 313"/>
                <a:gd name="T39" fmla="*/ 69 h 149"/>
                <a:gd name="T40" fmla="*/ 0 w 313"/>
                <a:gd name="T41" fmla="*/ 88 h 149"/>
                <a:gd name="T42" fmla="*/ 4 w 313"/>
                <a:gd name="T43" fmla="*/ 103 h 149"/>
                <a:gd name="T44" fmla="*/ 9 w 313"/>
                <a:gd name="T45" fmla="*/ 120 h 149"/>
                <a:gd name="T46" fmla="*/ 15 w 313"/>
                <a:gd name="T47" fmla="*/ 134 h 149"/>
                <a:gd name="T48" fmla="*/ 19 w 313"/>
                <a:gd name="T49" fmla="*/ 136 h 149"/>
                <a:gd name="T50" fmla="*/ 13 w 313"/>
                <a:gd name="T51" fmla="*/ 120 h 149"/>
                <a:gd name="T52" fmla="*/ 9 w 313"/>
                <a:gd name="T53" fmla="*/ 105 h 149"/>
                <a:gd name="T54" fmla="*/ 6 w 313"/>
                <a:gd name="T55" fmla="*/ 88 h 149"/>
                <a:gd name="T56" fmla="*/ 4 w 313"/>
                <a:gd name="T57" fmla="*/ 69 h 149"/>
                <a:gd name="T58" fmla="*/ 6 w 313"/>
                <a:gd name="T59" fmla="*/ 52 h 149"/>
                <a:gd name="T60" fmla="*/ 9 w 313"/>
                <a:gd name="T61" fmla="*/ 33 h 149"/>
                <a:gd name="T62" fmla="*/ 15 w 313"/>
                <a:gd name="T63" fmla="*/ 17 h 149"/>
                <a:gd name="T64" fmla="*/ 21 w 313"/>
                <a:gd name="T65" fmla="*/ 0 h 149"/>
                <a:gd name="T66" fmla="*/ 17 w 313"/>
                <a:gd name="T67" fmla="*/ 0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3"/>
                <a:gd name="T103" fmla="*/ 0 h 149"/>
                <a:gd name="T104" fmla="*/ 313 w 313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3" h="149">
                  <a:moveTo>
                    <a:pt x="313" y="69"/>
                  </a:moveTo>
                  <a:lnTo>
                    <a:pt x="313" y="52"/>
                  </a:lnTo>
                  <a:lnTo>
                    <a:pt x="311" y="38"/>
                  </a:lnTo>
                  <a:lnTo>
                    <a:pt x="305" y="35"/>
                  </a:lnTo>
                  <a:lnTo>
                    <a:pt x="309" y="52"/>
                  </a:lnTo>
                  <a:lnTo>
                    <a:pt x="309" y="69"/>
                  </a:lnTo>
                  <a:lnTo>
                    <a:pt x="307" y="90"/>
                  </a:lnTo>
                  <a:lnTo>
                    <a:pt x="303" y="111"/>
                  </a:lnTo>
                  <a:lnTo>
                    <a:pt x="297" y="130"/>
                  </a:lnTo>
                  <a:lnTo>
                    <a:pt x="288" y="149"/>
                  </a:lnTo>
                  <a:lnTo>
                    <a:pt x="292" y="149"/>
                  </a:lnTo>
                  <a:lnTo>
                    <a:pt x="303" y="130"/>
                  </a:lnTo>
                  <a:lnTo>
                    <a:pt x="309" y="111"/>
                  </a:lnTo>
                  <a:lnTo>
                    <a:pt x="313" y="90"/>
                  </a:lnTo>
                  <a:lnTo>
                    <a:pt x="313" y="69"/>
                  </a:lnTo>
                  <a:close/>
                  <a:moveTo>
                    <a:pt x="17" y="0"/>
                  </a:moveTo>
                  <a:lnTo>
                    <a:pt x="9" y="17"/>
                  </a:lnTo>
                  <a:lnTo>
                    <a:pt x="4" y="33"/>
                  </a:lnTo>
                  <a:lnTo>
                    <a:pt x="0" y="50"/>
                  </a:lnTo>
                  <a:lnTo>
                    <a:pt x="0" y="69"/>
                  </a:lnTo>
                  <a:lnTo>
                    <a:pt x="0" y="88"/>
                  </a:lnTo>
                  <a:lnTo>
                    <a:pt x="4" y="103"/>
                  </a:lnTo>
                  <a:lnTo>
                    <a:pt x="9" y="120"/>
                  </a:lnTo>
                  <a:lnTo>
                    <a:pt x="15" y="134"/>
                  </a:lnTo>
                  <a:lnTo>
                    <a:pt x="19" y="136"/>
                  </a:lnTo>
                  <a:lnTo>
                    <a:pt x="13" y="120"/>
                  </a:lnTo>
                  <a:lnTo>
                    <a:pt x="9" y="105"/>
                  </a:lnTo>
                  <a:lnTo>
                    <a:pt x="6" y="88"/>
                  </a:lnTo>
                  <a:lnTo>
                    <a:pt x="4" y="69"/>
                  </a:lnTo>
                  <a:lnTo>
                    <a:pt x="6" y="52"/>
                  </a:lnTo>
                  <a:lnTo>
                    <a:pt x="9" y="33"/>
                  </a:lnTo>
                  <a:lnTo>
                    <a:pt x="15" y="17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0" name="Freeform 1082"/>
            <p:cNvSpPr>
              <a:spLocks noEditPoints="1"/>
            </p:cNvSpPr>
            <p:nvPr/>
          </p:nvSpPr>
          <p:spPr bwMode="auto">
            <a:xfrm>
              <a:off x="4254" y="2404"/>
              <a:ext cx="309" cy="149"/>
            </a:xfrm>
            <a:custGeom>
              <a:avLst/>
              <a:gdLst>
                <a:gd name="T0" fmla="*/ 309 w 309"/>
                <a:gd name="T1" fmla="*/ 69 h 149"/>
                <a:gd name="T2" fmla="*/ 309 w 309"/>
                <a:gd name="T3" fmla="*/ 52 h 149"/>
                <a:gd name="T4" fmla="*/ 305 w 309"/>
                <a:gd name="T5" fmla="*/ 38 h 149"/>
                <a:gd name="T6" fmla="*/ 301 w 309"/>
                <a:gd name="T7" fmla="*/ 35 h 149"/>
                <a:gd name="T8" fmla="*/ 303 w 309"/>
                <a:gd name="T9" fmla="*/ 52 h 149"/>
                <a:gd name="T10" fmla="*/ 305 w 309"/>
                <a:gd name="T11" fmla="*/ 69 h 149"/>
                <a:gd name="T12" fmla="*/ 303 w 309"/>
                <a:gd name="T13" fmla="*/ 90 h 149"/>
                <a:gd name="T14" fmla="*/ 299 w 309"/>
                <a:gd name="T15" fmla="*/ 111 h 149"/>
                <a:gd name="T16" fmla="*/ 292 w 309"/>
                <a:gd name="T17" fmla="*/ 130 h 149"/>
                <a:gd name="T18" fmla="*/ 282 w 309"/>
                <a:gd name="T19" fmla="*/ 149 h 149"/>
                <a:gd name="T20" fmla="*/ 288 w 309"/>
                <a:gd name="T21" fmla="*/ 149 h 149"/>
                <a:gd name="T22" fmla="*/ 297 w 309"/>
                <a:gd name="T23" fmla="*/ 130 h 149"/>
                <a:gd name="T24" fmla="*/ 303 w 309"/>
                <a:gd name="T25" fmla="*/ 111 h 149"/>
                <a:gd name="T26" fmla="*/ 307 w 309"/>
                <a:gd name="T27" fmla="*/ 90 h 149"/>
                <a:gd name="T28" fmla="*/ 309 w 309"/>
                <a:gd name="T29" fmla="*/ 69 h 149"/>
                <a:gd name="T30" fmla="*/ 17 w 309"/>
                <a:gd name="T31" fmla="*/ 0 h 149"/>
                <a:gd name="T32" fmla="*/ 11 w 309"/>
                <a:gd name="T33" fmla="*/ 17 h 149"/>
                <a:gd name="T34" fmla="*/ 4 w 309"/>
                <a:gd name="T35" fmla="*/ 33 h 149"/>
                <a:gd name="T36" fmla="*/ 2 w 309"/>
                <a:gd name="T37" fmla="*/ 52 h 149"/>
                <a:gd name="T38" fmla="*/ 0 w 309"/>
                <a:gd name="T39" fmla="*/ 69 h 149"/>
                <a:gd name="T40" fmla="*/ 0 w 309"/>
                <a:gd name="T41" fmla="*/ 88 h 149"/>
                <a:gd name="T42" fmla="*/ 4 w 309"/>
                <a:gd name="T43" fmla="*/ 105 h 149"/>
                <a:gd name="T44" fmla="*/ 9 w 309"/>
                <a:gd name="T45" fmla="*/ 120 h 149"/>
                <a:gd name="T46" fmla="*/ 15 w 309"/>
                <a:gd name="T47" fmla="*/ 134 h 149"/>
                <a:gd name="T48" fmla="*/ 21 w 309"/>
                <a:gd name="T49" fmla="*/ 136 h 149"/>
                <a:gd name="T50" fmla="*/ 15 w 309"/>
                <a:gd name="T51" fmla="*/ 120 h 149"/>
                <a:gd name="T52" fmla="*/ 9 w 309"/>
                <a:gd name="T53" fmla="*/ 105 h 149"/>
                <a:gd name="T54" fmla="*/ 7 w 309"/>
                <a:gd name="T55" fmla="*/ 88 h 149"/>
                <a:gd name="T56" fmla="*/ 4 w 309"/>
                <a:gd name="T57" fmla="*/ 69 h 149"/>
                <a:gd name="T58" fmla="*/ 7 w 309"/>
                <a:gd name="T59" fmla="*/ 52 h 149"/>
                <a:gd name="T60" fmla="*/ 9 w 309"/>
                <a:gd name="T61" fmla="*/ 33 h 149"/>
                <a:gd name="T62" fmla="*/ 15 w 309"/>
                <a:gd name="T63" fmla="*/ 17 h 149"/>
                <a:gd name="T64" fmla="*/ 21 w 309"/>
                <a:gd name="T65" fmla="*/ 0 h 149"/>
                <a:gd name="T66" fmla="*/ 17 w 309"/>
                <a:gd name="T67" fmla="*/ 0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9"/>
                <a:gd name="T103" fmla="*/ 0 h 149"/>
                <a:gd name="T104" fmla="*/ 309 w 309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9" h="149">
                  <a:moveTo>
                    <a:pt x="309" y="69"/>
                  </a:moveTo>
                  <a:lnTo>
                    <a:pt x="309" y="52"/>
                  </a:lnTo>
                  <a:lnTo>
                    <a:pt x="305" y="38"/>
                  </a:lnTo>
                  <a:lnTo>
                    <a:pt x="301" y="35"/>
                  </a:lnTo>
                  <a:lnTo>
                    <a:pt x="303" y="52"/>
                  </a:lnTo>
                  <a:lnTo>
                    <a:pt x="305" y="69"/>
                  </a:lnTo>
                  <a:lnTo>
                    <a:pt x="303" y="90"/>
                  </a:lnTo>
                  <a:lnTo>
                    <a:pt x="299" y="111"/>
                  </a:lnTo>
                  <a:lnTo>
                    <a:pt x="292" y="130"/>
                  </a:lnTo>
                  <a:lnTo>
                    <a:pt x="282" y="149"/>
                  </a:lnTo>
                  <a:lnTo>
                    <a:pt x="288" y="149"/>
                  </a:lnTo>
                  <a:lnTo>
                    <a:pt x="297" y="130"/>
                  </a:lnTo>
                  <a:lnTo>
                    <a:pt x="303" y="111"/>
                  </a:lnTo>
                  <a:lnTo>
                    <a:pt x="307" y="90"/>
                  </a:lnTo>
                  <a:lnTo>
                    <a:pt x="309" y="69"/>
                  </a:lnTo>
                  <a:close/>
                  <a:moveTo>
                    <a:pt x="17" y="0"/>
                  </a:moveTo>
                  <a:lnTo>
                    <a:pt x="11" y="17"/>
                  </a:lnTo>
                  <a:lnTo>
                    <a:pt x="4" y="33"/>
                  </a:lnTo>
                  <a:lnTo>
                    <a:pt x="2" y="52"/>
                  </a:lnTo>
                  <a:lnTo>
                    <a:pt x="0" y="69"/>
                  </a:lnTo>
                  <a:lnTo>
                    <a:pt x="0" y="88"/>
                  </a:lnTo>
                  <a:lnTo>
                    <a:pt x="4" y="105"/>
                  </a:lnTo>
                  <a:lnTo>
                    <a:pt x="9" y="120"/>
                  </a:lnTo>
                  <a:lnTo>
                    <a:pt x="15" y="134"/>
                  </a:lnTo>
                  <a:lnTo>
                    <a:pt x="21" y="136"/>
                  </a:lnTo>
                  <a:lnTo>
                    <a:pt x="15" y="120"/>
                  </a:lnTo>
                  <a:lnTo>
                    <a:pt x="9" y="105"/>
                  </a:lnTo>
                  <a:lnTo>
                    <a:pt x="7" y="88"/>
                  </a:lnTo>
                  <a:lnTo>
                    <a:pt x="4" y="69"/>
                  </a:lnTo>
                  <a:lnTo>
                    <a:pt x="7" y="52"/>
                  </a:lnTo>
                  <a:lnTo>
                    <a:pt x="9" y="33"/>
                  </a:lnTo>
                  <a:lnTo>
                    <a:pt x="15" y="17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1" name="Freeform 1083"/>
            <p:cNvSpPr>
              <a:spLocks noEditPoints="1"/>
            </p:cNvSpPr>
            <p:nvPr/>
          </p:nvSpPr>
          <p:spPr bwMode="auto">
            <a:xfrm>
              <a:off x="4256" y="2404"/>
              <a:ext cx="305" cy="149"/>
            </a:xfrm>
            <a:custGeom>
              <a:avLst/>
              <a:gdLst>
                <a:gd name="T0" fmla="*/ 305 w 305"/>
                <a:gd name="T1" fmla="*/ 69 h 149"/>
                <a:gd name="T2" fmla="*/ 305 w 305"/>
                <a:gd name="T3" fmla="*/ 52 h 149"/>
                <a:gd name="T4" fmla="*/ 301 w 305"/>
                <a:gd name="T5" fmla="*/ 35 h 149"/>
                <a:gd name="T6" fmla="*/ 297 w 305"/>
                <a:gd name="T7" fmla="*/ 35 h 149"/>
                <a:gd name="T8" fmla="*/ 299 w 305"/>
                <a:gd name="T9" fmla="*/ 52 h 149"/>
                <a:gd name="T10" fmla="*/ 301 w 305"/>
                <a:gd name="T11" fmla="*/ 69 h 149"/>
                <a:gd name="T12" fmla="*/ 299 w 305"/>
                <a:gd name="T13" fmla="*/ 90 h 149"/>
                <a:gd name="T14" fmla="*/ 295 w 305"/>
                <a:gd name="T15" fmla="*/ 111 h 149"/>
                <a:gd name="T16" fmla="*/ 286 w 305"/>
                <a:gd name="T17" fmla="*/ 130 h 149"/>
                <a:gd name="T18" fmla="*/ 278 w 305"/>
                <a:gd name="T19" fmla="*/ 149 h 149"/>
                <a:gd name="T20" fmla="*/ 284 w 305"/>
                <a:gd name="T21" fmla="*/ 149 h 149"/>
                <a:gd name="T22" fmla="*/ 293 w 305"/>
                <a:gd name="T23" fmla="*/ 130 h 149"/>
                <a:gd name="T24" fmla="*/ 299 w 305"/>
                <a:gd name="T25" fmla="*/ 111 h 149"/>
                <a:gd name="T26" fmla="*/ 303 w 305"/>
                <a:gd name="T27" fmla="*/ 90 h 149"/>
                <a:gd name="T28" fmla="*/ 305 w 305"/>
                <a:gd name="T29" fmla="*/ 69 h 149"/>
                <a:gd name="T30" fmla="*/ 17 w 305"/>
                <a:gd name="T31" fmla="*/ 0 h 149"/>
                <a:gd name="T32" fmla="*/ 11 w 305"/>
                <a:gd name="T33" fmla="*/ 17 h 149"/>
                <a:gd name="T34" fmla="*/ 5 w 305"/>
                <a:gd name="T35" fmla="*/ 33 h 149"/>
                <a:gd name="T36" fmla="*/ 2 w 305"/>
                <a:gd name="T37" fmla="*/ 52 h 149"/>
                <a:gd name="T38" fmla="*/ 0 w 305"/>
                <a:gd name="T39" fmla="*/ 69 h 149"/>
                <a:gd name="T40" fmla="*/ 2 w 305"/>
                <a:gd name="T41" fmla="*/ 88 h 149"/>
                <a:gd name="T42" fmla="*/ 5 w 305"/>
                <a:gd name="T43" fmla="*/ 105 h 149"/>
                <a:gd name="T44" fmla="*/ 9 w 305"/>
                <a:gd name="T45" fmla="*/ 120 h 149"/>
                <a:gd name="T46" fmla="*/ 15 w 305"/>
                <a:gd name="T47" fmla="*/ 136 h 149"/>
                <a:gd name="T48" fmla="*/ 21 w 305"/>
                <a:gd name="T49" fmla="*/ 136 h 149"/>
                <a:gd name="T50" fmla="*/ 15 w 305"/>
                <a:gd name="T51" fmla="*/ 122 h 149"/>
                <a:gd name="T52" fmla="*/ 9 w 305"/>
                <a:gd name="T53" fmla="*/ 105 h 149"/>
                <a:gd name="T54" fmla="*/ 7 w 305"/>
                <a:gd name="T55" fmla="*/ 88 h 149"/>
                <a:gd name="T56" fmla="*/ 7 w 305"/>
                <a:gd name="T57" fmla="*/ 69 h 149"/>
                <a:gd name="T58" fmla="*/ 7 w 305"/>
                <a:gd name="T59" fmla="*/ 52 h 149"/>
                <a:gd name="T60" fmla="*/ 11 w 305"/>
                <a:gd name="T61" fmla="*/ 33 h 149"/>
                <a:gd name="T62" fmla="*/ 15 w 305"/>
                <a:gd name="T63" fmla="*/ 17 h 149"/>
                <a:gd name="T64" fmla="*/ 23 w 305"/>
                <a:gd name="T65" fmla="*/ 2 h 149"/>
                <a:gd name="T66" fmla="*/ 17 w 305"/>
                <a:gd name="T67" fmla="*/ 0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5"/>
                <a:gd name="T103" fmla="*/ 0 h 149"/>
                <a:gd name="T104" fmla="*/ 305 w 305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5" h="149">
                  <a:moveTo>
                    <a:pt x="305" y="69"/>
                  </a:moveTo>
                  <a:lnTo>
                    <a:pt x="305" y="52"/>
                  </a:lnTo>
                  <a:lnTo>
                    <a:pt x="301" y="35"/>
                  </a:lnTo>
                  <a:lnTo>
                    <a:pt x="297" y="35"/>
                  </a:lnTo>
                  <a:lnTo>
                    <a:pt x="299" y="52"/>
                  </a:lnTo>
                  <a:lnTo>
                    <a:pt x="301" y="69"/>
                  </a:lnTo>
                  <a:lnTo>
                    <a:pt x="299" y="90"/>
                  </a:lnTo>
                  <a:lnTo>
                    <a:pt x="295" y="111"/>
                  </a:lnTo>
                  <a:lnTo>
                    <a:pt x="286" y="130"/>
                  </a:lnTo>
                  <a:lnTo>
                    <a:pt x="278" y="149"/>
                  </a:lnTo>
                  <a:lnTo>
                    <a:pt x="284" y="149"/>
                  </a:lnTo>
                  <a:lnTo>
                    <a:pt x="293" y="130"/>
                  </a:lnTo>
                  <a:lnTo>
                    <a:pt x="299" y="111"/>
                  </a:lnTo>
                  <a:lnTo>
                    <a:pt x="303" y="90"/>
                  </a:lnTo>
                  <a:lnTo>
                    <a:pt x="305" y="69"/>
                  </a:lnTo>
                  <a:close/>
                  <a:moveTo>
                    <a:pt x="17" y="0"/>
                  </a:moveTo>
                  <a:lnTo>
                    <a:pt x="11" y="17"/>
                  </a:lnTo>
                  <a:lnTo>
                    <a:pt x="5" y="33"/>
                  </a:lnTo>
                  <a:lnTo>
                    <a:pt x="2" y="52"/>
                  </a:lnTo>
                  <a:lnTo>
                    <a:pt x="0" y="69"/>
                  </a:lnTo>
                  <a:lnTo>
                    <a:pt x="2" y="88"/>
                  </a:lnTo>
                  <a:lnTo>
                    <a:pt x="5" y="105"/>
                  </a:lnTo>
                  <a:lnTo>
                    <a:pt x="9" y="120"/>
                  </a:lnTo>
                  <a:lnTo>
                    <a:pt x="15" y="136"/>
                  </a:lnTo>
                  <a:lnTo>
                    <a:pt x="21" y="136"/>
                  </a:lnTo>
                  <a:lnTo>
                    <a:pt x="15" y="122"/>
                  </a:lnTo>
                  <a:lnTo>
                    <a:pt x="9" y="105"/>
                  </a:lnTo>
                  <a:lnTo>
                    <a:pt x="7" y="88"/>
                  </a:lnTo>
                  <a:lnTo>
                    <a:pt x="7" y="69"/>
                  </a:lnTo>
                  <a:lnTo>
                    <a:pt x="7" y="52"/>
                  </a:lnTo>
                  <a:lnTo>
                    <a:pt x="11" y="33"/>
                  </a:lnTo>
                  <a:lnTo>
                    <a:pt x="15" y="17"/>
                  </a:lnTo>
                  <a:lnTo>
                    <a:pt x="23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2" name="Freeform 1084"/>
            <p:cNvSpPr>
              <a:spLocks noEditPoints="1"/>
            </p:cNvSpPr>
            <p:nvPr/>
          </p:nvSpPr>
          <p:spPr bwMode="auto">
            <a:xfrm>
              <a:off x="4258" y="2404"/>
              <a:ext cx="301" cy="149"/>
            </a:xfrm>
            <a:custGeom>
              <a:avLst/>
              <a:gdLst>
                <a:gd name="T0" fmla="*/ 301 w 301"/>
                <a:gd name="T1" fmla="*/ 69 h 149"/>
                <a:gd name="T2" fmla="*/ 299 w 301"/>
                <a:gd name="T3" fmla="*/ 52 h 149"/>
                <a:gd name="T4" fmla="*/ 297 w 301"/>
                <a:gd name="T5" fmla="*/ 35 h 149"/>
                <a:gd name="T6" fmla="*/ 293 w 301"/>
                <a:gd name="T7" fmla="*/ 35 h 149"/>
                <a:gd name="T8" fmla="*/ 295 w 301"/>
                <a:gd name="T9" fmla="*/ 52 h 149"/>
                <a:gd name="T10" fmla="*/ 295 w 301"/>
                <a:gd name="T11" fmla="*/ 69 h 149"/>
                <a:gd name="T12" fmla="*/ 295 w 301"/>
                <a:gd name="T13" fmla="*/ 90 h 149"/>
                <a:gd name="T14" fmla="*/ 291 w 301"/>
                <a:gd name="T15" fmla="*/ 111 h 149"/>
                <a:gd name="T16" fmla="*/ 282 w 301"/>
                <a:gd name="T17" fmla="*/ 130 h 149"/>
                <a:gd name="T18" fmla="*/ 274 w 301"/>
                <a:gd name="T19" fmla="*/ 149 h 149"/>
                <a:gd name="T20" fmla="*/ 278 w 301"/>
                <a:gd name="T21" fmla="*/ 149 h 149"/>
                <a:gd name="T22" fmla="*/ 288 w 301"/>
                <a:gd name="T23" fmla="*/ 130 h 149"/>
                <a:gd name="T24" fmla="*/ 295 w 301"/>
                <a:gd name="T25" fmla="*/ 111 h 149"/>
                <a:gd name="T26" fmla="*/ 299 w 301"/>
                <a:gd name="T27" fmla="*/ 90 h 149"/>
                <a:gd name="T28" fmla="*/ 301 w 301"/>
                <a:gd name="T29" fmla="*/ 69 h 149"/>
                <a:gd name="T30" fmla="*/ 17 w 301"/>
                <a:gd name="T31" fmla="*/ 0 h 149"/>
                <a:gd name="T32" fmla="*/ 11 w 301"/>
                <a:gd name="T33" fmla="*/ 17 h 149"/>
                <a:gd name="T34" fmla="*/ 5 w 301"/>
                <a:gd name="T35" fmla="*/ 33 h 149"/>
                <a:gd name="T36" fmla="*/ 3 w 301"/>
                <a:gd name="T37" fmla="*/ 52 h 149"/>
                <a:gd name="T38" fmla="*/ 0 w 301"/>
                <a:gd name="T39" fmla="*/ 69 h 149"/>
                <a:gd name="T40" fmla="*/ 3 w 301"/>
                <a:gd name="T41" fmla="*/ 88 h 149"/>
                <a:gd name="T42" fmla="*/ 5 w 301"/>
                <a:gd name="T43" fmla="*/ 105 h 149"/>
                <a:gd name="T44" fmla="*/ 11 w 301"/>
                <a:gd name="T45" fmla="*/ 120 h 149"/>
                <a:gd name="T46" fmla="*/ 17 w 301"/>
                <a:gd name="T47" fmla="*/ 136 h 149"/>
                <a:gd name="T48" fmla="*/ 21 w 301"/>
                <a:gd name="T49" fmla="*/ 136 h 149"/>
                <a:gd name="T50" fmla="*/ 15 w 301"/>
                <a:gd name="T51" fmla="*/ 122 h 149"/>
                <a:gd name="T52" fmla="*/ 11 w 301"/>
                <a:gd name="T53" fmla="*/ 105 h 149"/>
                <a:gd name="T54" fmla="*/ 7 w 301"/>
                <a:gd name="T55" fmla="*/ 88 h 149"/>
                <a:gd name="T56" fmla="*/ 7 w 301"/>
                <a:gd name="T57" fmla="*/ 69 h 149"/>
                <a:gd name="T58" fmla="*/ 7 w 301"/>
                <a:gd name="T59" fmla="*/ 52 h 149"/>
                <a:gd name="T60" fmla="*/ 11 w 301"/>
                <a:gd name="T61" fmla="*/ 33 h 149"/>
                <a:gd name="T62" fmla="*/ 15 w 301"/>
                <a:gd name="T63" fmla="*/ 17 h 149"/>
                <a:gd name="T64" fmla="*/ 24 w 301"/>
                <a:gd name="T65" fmla="*/ 2 h 149"/>
                <a:gd name="T66" fmla="*/ 17 w 301"/>
                <a:gd name="T67" fmla="*/ 0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149"/>
                <a:gd name="T104" fmla="*/ 301 w 301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149">
                  <a:moveTo>
                    <a:pt x="301" y="69"/>
                  </a:moveTo>
                  <a:lnTo>
                    <a:pt x="299" y="52"/>
                  </a:lnTo>
                  <a:lnTo>
                    <a:pt x="297" y="35"/>
                  </a:lnTo>
                  <a:lnTo>
                    <a:pt x="293" y="35"/>
                  </a:lnTo>
                  <a:lnTo>
                    <a:pt x="295" y="52"/>
                  </a:lnTo>
                  <a:lnTo>
                    <a:pt x="295" y="69"/>
                  </a:lnTo>
                  <a:lnTo>
                    <a:pt x="295" y="90"/>
                  </a:lnTo>
                  <a:lnTo>
                    <a:pt x="291" y="111"/>
                  </a:lnTo>
                  <a:lnTo>
                    <a:pt x="282" y="130"/>
                  </a:lnTo>
                  <a:lnTo>
                    <a:pt x="274" y="149"/>
                  </a:lnTo>
                  <a:lnTo>
                    <a:pt x="278" y="149"/>
                  </a:lnTo>
                  <a:lnTo>
                    <a:pt x="288" y="130"/>
                  </a:lnTo>
                  <a:lnTo>
                    <a:pt x="295" y="111"/>
                  </a:lnTo>
                  <a:lnTo>
                    <a:pt x="299" y="90"/>
                  </a:lnTo>
                  <a:lnTo>
                    <a:pt x="301" y="69"/>
                  </a:lnTo>
                  <a:close/>
                  <a:moveTo>
                    <a:pt x="17" y="0"/>
                  </a:moveTo>
                  <a:lnTo>
                    <a:pt x="11" y="17"/>
                  </a:lnTo>
                  <a:lnTo>
                    <a:pt x="5" y="33"/>
                  </a:lnTo>
                  <a:lnTo>
                    <a:pt x="3" y="52"/>
                  </a:lnTo>
                  <a:lnTo>
                    <a:pt x="0" y="69"/>
                  </a:lnTo>
                  <a:lnTo>
                    <a:pt x="3" y="88"/>
                  </a:lnTo>
                  <a:lnTo>
                    <a:pt x="5" y="105"/>
                  </a:lnTo>
                  <a:lnTo>
                    <a:pt x="11" y="120"/>
                  </a:lnTo>
                  <a:lnTo>
                    <a:pt x="17" y="136"/>
                  </a:lnTo>
                  <a:lnTo>
                    <a:pt x="21" y="136"/>
                  </a:lnTo>
                  <a:lnTo>
                    <a:pt x="15" y="122"/>
                  </a:lnTo>
                  <a:lnTo>
                    <a:pt x="11" y="105"/>
                  </a:lnTo>
                  <a:lnTo>
                    <a:pt x="7" y="88"/>
                  </a:lnTo>
                  <a:lnTo>
                    <a:pt x="7" y="69"/>
                  </a:lnTo>
                  <a:lnTo>
                    <a:pt x="7" y="52"/>
                  </a:lnTo>
                  <a:lnTo>
                    <a:pt x="11" y="33"/>
                  </a:lnTo>
                  <a:lnTo>
                    <a:pt x="15" y="17"/>
                  </a:lnTo>
                  <a:lnTo>
                    <a:pt x="24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3" name="Freeform 1085"/>
            <p:cNvSpPr>
              <a:spLocks noEditPoints="1"/>
            </p:cNvSpPr>
            <p:nvPr/>
          </p:nvSpPr>
          <p:spPr bwMode="auto">
            <a:xfrm>
              <a:off x="4263" y="2406"/>
              <a:ext cx="294" cy="147"/>
            </a:xfrm>
            <a:custGeom>
              <a:avLst/>
              <a:gdLst>
                <a:gd name="T0" fmla="*/ 294 w 294"/>
                <a:gd name="T1" fmla="*/ 67 h 147"/>
                <a:gd name="T2" fmla="*/ 292 w 294"/>
                <a:gd name="T3" fmla="*/ 50 h 147"/>
                <a:gd name="T4" fmla="*/ 290 w 294"/>
                <a:gd name="T5" fmla="*/ 33 h 147"/>
                <a:gd name="T6" fmla="*/ 283 w 294"/>
                <a:gd name="T7" fmla="*/ 33 h 147"/>
                <a:gd name="T8" fmla="*/ 288 w 294"/>
                <a:gd name="T9" fmla="*/ 50 h 147"/>
                <a:gd name="T10" fmla="*/ 288 w 294"/>
                <a:gd name="T11" fmla="*/ 67 h 147"/>
                <a:gd name="T12" fmla="*/ 288 w 294"/>
                <a:gd name="T13" fmla="*/ 88 h 147"/>
                <a:gd name="T14" fmla="*/ 281 w 294"/>
                <a:gd name="T15" fmla="*/ 109 h 147"/>
                <a:gd name="T16" fmla="*/ 275 w 294"/>
                <a:gd name="T17" fmla="*/ 128 h 147"/>
                <a:gd name="T18" fmla="*/ 265 w 294"/>
                <a:gd name="T19" fmla="*/ 147 h 147"/>
                <a:gd name="T20" fmla="*/ 271 w 294"/>
                <a:gd name="T21" fmla="*/ 147 h 147"/>
                <a:gd name="T22" fmla="*/ 279 w 294"/>
                <a:gd name="T23" fmla="*/ 128 h 147"/>
                <a:gd name="T24" fmla="*/ 288 w 294"/>
                <a:gd name="T25" fmla="*/ 109 h 147"/>
                <a:gd name="T26" fmla="*/ 292 w 294"/>
                <a:gd name="T27" fmla="*/ 88 h 147"/>
                <a:gd name="T28" fmla="*/ 294 w 294"/>
                <a:gd name="T29" fmla="*/ 67 h 147"/>
                <a:gd name="T30" fmla="*/ 16 w 294"/>
                <a:gd name="T31" fmla="*/ 0 h 147"/>
                <a:gd name="T32" fmla="*/ 8 w 294"/>
                <a:gd name="T33" fmla="*/ 15 h 147"/>
                <a:gd name="T34" fmla="*/ 4 w 294"/>
                <a:gd name="T35" fmla="*/ 31 h 147"/>
                <a:gd name="T36" fmla="*/ 0 w 294"/>
                <a:gd name="T37" fmla="*/ 50 h 147"/>
                <a:gd name="T38" fmla="*/ 0 w 294"/>
                <a:gd name="T39" fmla="*/ 67 h 147"/>
                <a:gd name="T40" fmla="*/ 0 w 294"/>
                <a:gd name="T41" fmla="*/ 86 h 147"/>
                <a:gd name="T42" fmla="*/ 2 w 294"/>
                <a:gd name="T43" fmla="*/ 103 h 147"/>
                <a:gd name="T44" fmla="*/ 8 w 294"/>
                <a:gd name="T45" fmla="*/ 118 h 147"/>
                <a:gd name="T46" fmla="*/ 14 w 294"/>
                <a:gd name="T47" fmla="*/ 134 h 147"/>
                <a:gd name="T48" fmla="*/ 21 w 294"/>
                <a:gd name="T49" fmla="*/ 134 h 147"/>
                <a:gd name="T50" fmla="*/ 12 w 294"/>
                <a:gd name="T51" fmla="*/ 120 h 147"/>
                <a:gd name="T52" fmla="*/ 8 w 294"/>
                <a:gd name="T53" fmla="*/ 103 h 147"/>
                <a:gd name="T54" fmla="*/ 4 w 294"/>
                <a:gd name="T55" fmla="*/ 86 h 147"/>
                <a:gd name="T56" fmla="*/ 4 w 294"/>
                <a:gd name="T57" fmla="*/ 67 h 147"/>
                <a:gd name="T58" fmla="*/ 4 w 294"/>
                <a:gd name="T59" fmla="*/ 50 h 147"/>
                <a:gd name="T60" fmla="*/ 8 w 294"/>
                <a:gd name="T61" fmla="*/ 31 h 147"/>
                <a:gd name="T62" fmla="*/ 14 w 294"/>
                <a:gd name="T63" fmla="*/ 15 h 147"/>
                <a:gd name="T64" fmla="*/ 21 w 294"/>
                <a:gd name="T65" fmla="*/ 0 h 147"/>
                <a:gd name="T66" fmla="*/ 16 w 294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4"/>
                <a:gd name="T103" fmla="*/ 0 h 147"/>
                <a:gd name="T104" fmla="*/ 294 w 294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4" h="147">
                  <a:moveTo>
                    <a:pt x="294" y="67"/>
                  </a:moveTo>
                  <a:lnTo>
                    <a:pt x="292" y="50"/>
                  </a:lnTo>
                  <a:lnTo>
                    <a:pt x="290" y="33"/>
                  </a:lnTo>
                  <a:lnTo>
                    <a:pt x="283" y="33"/>
                  </a:lnTo>
                  <a:lnTo>
                    <a:pt x="288" y="50"/>
                  </a:lnTo>
                  <a:lnTo>
                    <a:pt x="288" y="67"/>
                  </a:lnTo>
                  <a:lnTo>
                    <a:pt x="288" y="88"/>
                  </a:lnTo>
                  <a:lnTo>
                    <a:pt x="281" y="109"/>
                  </a:lnTo>
                  <a:lnTo>
                    <a:pt x="275" y="128"/>
                  </a:lnTo>
                  <a:lnTo>
                    <a:pt x="265" y="147"/>
                  </a:lnTo>
                  <a:lnTo>
                    <a:pt x="271" y="147"/>
                  </a:lnTo>
                  <a:lnTo>
                    <a:pt x="279" y="128"/>
                  </a:lnTo>
                  <a:lnTo>
                    <a:pt x="288" y="109"/>
                  </a:lnTo>
                  <a:lnTo>
                    <a:pt x="292" y="88"/>
                  </a:lnTo>
                  <a:lnTo>
                    <a:pt x="294" y="67"/>
                  </a:lnTo>
                  <a:close/>
                  <a:moveTo>
                    <a:pt x="16" y="0"/>
                  </a:moveTo>
                  <a:lnTo>
                    <a:pt x="8" y="15"/>
                  </a:lnTo>
                  <a:lnTo>
                    <a:pt x="4" y="31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0" y="86"/>
                  </a:lnTo>
                  <a:lnTo>
                    <a:pt x="2" y="103"/>
                  </a:lnTo>
                  <a:lnTo>
                    <a:pt x="8" y="118"/>
                  </a:lnTo>
                  <a:lnTo>
                    <a:pt x="14" y="134"/>
                  </a:lnTo>
                  <a:lnTo>
                    <a:pt x="21" y="134"/>
                  </a:lnTo>
                  <a:lnTo>
                    <a:pt x="12" y="120"/>
                  </a:lnTo>
                  <a:lnTo>
                    <a:pt x="8" y="103"/>
                  </a:lnTo>
                  <a:lnTo>
                    <a:pt x="4" y="86"/>
                  </a:lnTo>
                  <a:lnTo>
                    <a:pt x="4" y="67"/>
                  </a:lnTo>
                  <a:lnTo>
                    <a:pt x="4" y="50"/>
                  </a:lnTo>
                  <a:lnTo>
                    <a:pt x="8" y="31"/>
                  </a:lnTo>
                  <a:lnTo>
                    <a:pt x="14" y="15"/>
                  </a:lnTo>
                  <a:lnTo>
                    <a:pt x="21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4" name="Freeform 1086"/>
            <p:cNvSpPr>
              <a:spLocks noEditPoints="1"/>
            </p:cNvSpPr>
            <p:nvPr/>
          </p:nvSpPr>
          <p:spPr bwMode="auto">
            <a:xfrm>
              <a:off x="4265" y="2406"/>
              <a:ext cx="288" cy="147"/>
            </a:xfrm>
            <a:custGeom>
              <a:avLst/>
              <a:gdLst>
                <a:gd name="T0" fmla="*/ 288 w 288"/>
                <a:gd name="T1" fmla="*/ 67 h 147"/>
                <a:gd name="T2" fmla="*/ 288 w 288"/>
                <a:gd name="T3" fmla="*/ 50 h 147"/>
                <a:gd name="T4" fmla="*/ 286 w 288"/>
                <a:gd name="T5" fmla="*/ 33 h 147"/>
                <a:gd name="T6" fmla="*/ 279 w 288"/>
                <a:gd name="T7" fmla="*/ 33 h 147"/>
                <a:gd name="T8" fmla="*/ 284 w 288"/>
                <a:gd name="T9" fmla="*/ 50 h 147"/>
                <a:gd name="T10" fmla="*/ 284 w 288"/>
                <a:gd name="T11" fmla="*/ 67 h 147"/>
                <a:gd name="T12" fmla="*/ 281 w 288"/>
                <a:gd name="T13" fmla="*/ 90 h 147"/>
                <a:gd name="T14" fmla="*/ 277 w 288"/>
                <a:gd name="T15" fmla="*/ 109 h 147"/>
                <a:gd name="T16" fmla="*/ 271 w 288"/>
                <a:gd name="T17" fmla="*/ 128 h 147"/>
                <a:gd name="T18" fmla="*/ 260 w 288"/>
                <a:gd name="T19" fmla="*/ 147 h 147"/>
                <a:gd name="T20" fmla="*/ 267 w 288"/>
                <a:gd name="T21" fmla="*/ 147 h 147"/>
                <a:gd name="T22" fmla="*/ 275 w 288"/>
                <a:gd name="T23" fmla="*/ 128 h 147"/>
                <a:gd name="T24" fmla="*/ 284 w 288"/>
                <a:gd name="T25" fmla="*/ 109 h 147"/>
                <a:gd name="T26" fmla="*/ 288 w 288"/>
                <a:gd name="T27" fmla="*/ 88 h 147"/>
                <a:gd name="T28" fmla="*/ 288 w 288"/>
                <a:gd name="T29" fmla="*/ 67 h 147"/>
                <a:gd name="T30" fmla="*/ 17 w 288"/>
                <a:gd name="T31" fmla="*/ 0 h 147"/>
                <a:gd name="T32" fmla="*/ 8 w 288"/>
                <a:gd name="T33" fmla="*/ 15 h 147"/>
                <a:gd name="T34" fmla="*/ 4 w 288"/>
                <a:gd name="T35" fmla="*/ 31 h 147"/>
                <a:gd name="T36" fmla="*/ 0 w 288"/>
                <a:gd name="T37" fmla="*/ 50 h 147"/>
                <a:gd name="T38" fmla="*/ 0 w 288"/>
                <a:gd name="T39" fmla="*/ 67 h 147"/>
                <a:gd name="T40" fmla="*/ 0 w 288"/>
                <a:gd name="T41" fmla="*/ 86 h 147"/>
                <a:gd name="T42" fmla="*/ 4 w 288"/>
                <a:gd name="T43" fmla="*/ 103 h 147"/>
                <a:gd name="T44" fmla="*/ 8 w 288"/>
                <a:gd name="T45" fmla="*/ 120 h 147"/>
                <a:gd name="T46" fmla="*/ 14 w 288"/>
                <a:gd name="T47" fmla="*/ 134 h 147"/>
                <a:gd name="T48" fmla="*/ 21 w 288"/>
                <a:gd name="T49" fmla="*/ 134 h 147"/>
                <a:gd name="T50" fmla="*/ 14 w 288"/>
                <a:gd name="T51" fmla="*/ 120 h 147"/>
                <a:gd name="T52" fmla="*/ 8 w 288"/>
                <a:gd name="T53" fmla="*/ 103 h 147"/>
                <a:gd name="T54" fmla="*/ 6 w 288"/>
                <a:gd name="T55" fmla="*/ 86 h 147"/>
                <a:gd name="T56" fmla="*/ 4 w 288"/>
                <a:gd name="T57" fmla="*/ 67 h 147"/>
                <a:gd name="T58" fmla="*/ 6 w 288"/>
                <a:gd name="T59" fmla="*/ 50 h 147"/>
                <a:gd name="T60" fmla="*/ 8 w 288"/>
                <a:gd name="T61" fmla="*/ 31 h 147"/>
                <a:gd name="T62" fmla="*/ 14 w 288"/>
                <a:gd name="T63" fmla="*/ 17 h 147"/>
                <a:gd name="T64" fmla="*/ 21 w 288"/>
                <a:gd name="T65" fmla="*/ 0 h 147"/>
                <a:gd name="T66" fmla="*/ 17 w 288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8"/>
                <a:gd name="T103" fmla="*/ 0 h 147"/>
                <a:gd name="T104" fmla="*/ 288 w 288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8" h="147">
                  <a:moveTo>
                    <a:pt x="288" y="67"/>
                  </a:moveTo>
                  <a:lnTo>
                    <a:pt x="288" y="50"/>
                  </a:lnTo>
                  <a:lnTo>
                    <a:pt x="286" y="33"/>
                  </a:lnTo>
                  <a:lnTo>
                    <a:pt x="279" y="33"/>
                  </a:lnTo>
                  <a:lnTo>
                    <a:pt x="284" y="50"/>
                  </a:lnTo>
                  <a:lnTo>
                    <a:pt x="284" y="67"/>
                  </a:lnTo>
                  <a:lnTo>
                    <a:pt x="281" y="90"/>
                  </a:lnTo>
                  <a:lnTo>
                    <a:pt x="277" y="109"/>
                  </a:lnTo>
                  <a:lnTo>
                    <a:pt x="271" y="128"/>
                  </a:lnTo>
                  <a:lnTo>
                    <a:pt x="260" y="147"/>
                  </a:lnTo>
                  <a:lnTo>
                    <a:pt x="267" y="147"/>
                  </a:lnTo>
                  <a:lnTo>
                    <a:pt x="275" y="128"/>
                  </a:lnTo>
                  <a:lnTo>
                    <a:pt x="284" y="109"/>
                  </a:lnTo>
                  <a:lnTo>
                    <a:pt x="288" y="88"/>
                  </a:lnTo>
                  <a:lnTo>
                    <a:pt x="288" y="67"/>
                  </a:lnTo>
                  <a:close/>
                  <a:moveTo>
                    <a:pt x="17" y="0"/>
                  </a:moveTo>
                  <a:lnTo>
                    <a:pt x="8" y="15"/>
                  </a:lnTo>
                  <a:lnTo>
                    <a:pt x="4" y="31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0" y="86"/>
                  </a:lnTo>
                  <a:lnTo>
                    <a:pt x="4" y="103"/>
                  </a:lnTo>
                  <a:lnTo>
                    <a:pt x="8" y="120"/>
                  </a:lnTo>
                  <a:lnTo>
                    <a:pt x="14" y="134"/>
                  </a:lnTo>
                  <a:lnTo>
                    <a:pt x="21" y="134"/>
                  </a:lnTo>
                  <a:lnTo>
                    <a:pt x="14" y="120"/>
                  </a:lnTo>
                  <a:lnTo>
                    <a:pt x="8" y="103"/>
                  </a:lnTo>
                  <a:lnTo>
                    <a:pt x="6" y="86"/>
                  </a:lnTo>
                  <a:lnTo>
                    <a:pt x="4" y="67"/>
                  </a:lnTo>
                  <a:lnTo>
                    <a:pt x="6" y="50"/>
                  </a:lnTo>
                  <a:lnTo>
                    <a:pt x="8" y="31"/>
                  </a:lnTo>
                  <a:lnTo>
                    <a:pt x="14" y="17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5" name="Freeform 1087"/>
            <p:cNvSpPr>
              <a:spLocks noEditPoints="1"/>
            </p:cNvSpPr>
            <p:nvPr/>
          </p:nvSpPr>
          <p:spPr bwMode="auto">
            <a:xfrm>
              <a:off x="4267" y="2406"/>
              <a:ext cx="284" cy="147"/>
            </a:xfrm>
            <a:custGeom>
              <a:avLst/>
              <a:gdLst>
                <a:gd name="T0" fmla="*/ 284 w 284"/>
                <a:gd name="T1" fmla="*/ 67 h 147"/>
                <a:gd name="T2" fmla="*/ 284 w 284"/>
                <a:gd name="T3" fmla="*/ 50 h 147"/>
                <a:gd name="T4" fmla="*/ 279 w 284"/>
                <a:gd name="T5" fmla="*/ 33 h 147"/>
                <a:gd name="T6" fmla="*/ 275 w 284"/>
                <a:gd name="T7" fmla="*/ 33 h 147"/>
                <a:gd name="T8" fmla="*/ 277 w 284"/>
                <a:gd name="T9" fmla="*/ 50 h 147"/>
                <a:gd name="T10" fmla="*/ 279 w 284"/>
                <a:gd name="T11" fmla="*/ 67 h 147"/>
                <a:gd name="T12" fmla="*/ 277 w 284"/>
                <a:gd name="T13" fmla="*/ 90 h 147"/>
                <a:gd name="T14" fmla="*/ 273 w 284"/>
                <a:gd name="T15" fmla="*/ 109 h 147"/>
                <a:gd name="T16" fmla="*/ 265 w 284"/>
                <a:gd name="T17" fmla="*/ 128 h 147"/>
                <a:gd name="T18" fmla="*/ 254 w 284"/>
                <a:gd name="T19" fmla="*/ 147 h 147"/>
                <a:gd name="T20" fmla="*/ 261 w 284"/>
                <a:gd name="T21" fmla="*/ 147 h 147"/>
                <a:gd name="T22" fmla="*/ 271 w 284"/>
                <a:gd name="T23" fmla="*/ 128 h 147"/>
                <a:gd name="T24" fmla="*/ 277 w 284"/>
                <a:gd name="T25" fmla="*/ 109 h 147"/>
                <a:gd name="T26" fmla="*/ 284 w 284"/>
                <a:gd name="T27" fmla="*/ 88 h 147"/>
                <a:gd name="T28" fmla="*/ 284 w 284"/>
                <a:gd name="T29" fmla="*/ 67 h 147"/>
                <a:gd name="T30" fmla="*/ 17 w 284"/>
                <a:gd name="T31" fmla="*/ 0 h 147"/>
                <a:gd name="T32" fmla="*/ 10 w 284"/>
                <a:gd name="T33" fmla="*/ 15 h 147"/>
                <a:gd name="T34" fmla="*/ 4 w 284"/>
                <a:gd name="T35" fmla="*/ 31 h 147"/>
                <a:gd name="T36" fmla="*/ 0 w 284"/>
                <a:gd name="T37" fmla="*/ 50 h 147"/>
                <a:gd name="T38" fmla="*/ 0 w 284"/>
                <a:gd name="T39" fmla="*/ 67 h 147"/>
                <a:gd name="T40" fmla="*/ 0 w 284"/>
                <a:gd name="T41" fmla="*/ 86 h 147"/>
                <a:gd name="T42" fmla="*/ 4 w 284"/>
                <a:gd name="T43" fmla="*/ 103 h 147"/>
                <a:gd name="T44" fmla="*/ 8 w 284"/>
                <a:gd name="T45" fmla="*/ 120 h 147"/>
                <a:gd name="T46" fmla="*/ 17 w 284"/>
                <a:gd name="T47" fmla="*/ 134 h 147"/>
                <a:gd name="T48" fmla="*/ 23 w 284"/>
                <a:gd name="T49" fmla="*/ 134 h 147"/>
                <a:gd name="T50" fmla="*/ 15 w 284"/>
                <a:gd name="T51" fmla="*/ 120 h 147"/>
                <a:gd name="T52" fmla="*/ 8 w 284"/>
                <a:gd name="T53" fmla="*/ 103 h 147"/>
                <a:gd name="T54" fmla="*/ 6 w 284"/>
                <a:gd name="T55" fmla="*/ 86 h 147"/>
                <a:gd name="T56" fmla="*/ 4 w 284"/>
                <a:gd name="T57" fmla="*/ 67 h 147"/>
                <a:gd name="T58" fmla="*/ 6 w 284"/>
                <a:gd name="T59" fmla="*/ 50 h 147"/>
                <a:gd name="T60" fmla="*/ 8 w 284"/>
                <a:gd name="T61" fmla="*/ 33 h 147"/>
                <a:gd name="T62" fmla="*/ 15 w 284"/>
                <a:gd name="T63" fmla="*/ 17 h 147"/>
                <a:gd name="T64" fmla="*/ 23 w 284"/>
                <a:gd name="T65" fmla="*/ 0 h 147"/>
                <a:gd name="T66" fmla="*/ 17 w 284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4"/>
                <a:gd name="T103" fmla="*/ 0 h 147"/>
                <a:gd name="T104" fmla="*/ 284 w 284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4" h="147">
                  <a:moveTo>
                    <a:pt x="284" y="67"/>
                  </a:moveTo>
                  <a:lnTo>
                    <a:pt x="284" y="50"/>
                  </a:lnTo>
                  <a:lnTo>
                    <a:pt x="279" y="33"/>
                  </a:lnTo>
                  <a:lnTo>
                    <a:pt x="275" y="33"/>
                  </a:lnTo>
                  <a:lnTo>
                    <a:pt x="277" y="50"/>
                  </a:lnTo>
                  <a:lnTo>
                    <a:pt x="279" y="67"/>
                  </a:lnTo>
                  <a:lnTo>
                    <a:pt x="277" y="90"/>
                  </a:lnTo>
                  <a:lnTo>
                    <a:pt x="273" y="109"/>
                  </a:lnTo>
                  <a:lnTo>
                    <a:pt x="265" y="128"/>
                  </a:lnTo>
                  <a:lnTo>
                    <a:pt x="254" y="147"/>
                  </a:lnTo>
                  <a:lnTo>
                    <a:pt x="261" y="147"/>
                  </a:lnTo>
                  <a:lnTo>
                    <a:pt x="271" y="128"/>
                  </a:lnTo>
                  <a:lnTo>
                    <a:pt x="277" y="109"/>
                  </a:lnTo>
                  <a:lnTo>
                    <a:pt x="284" y="88"/>
                  </a:lnTo>
                  <a:lnTo>
                    <a:pt x="284" y="67"/>
                  </a:lnTo>
                  <a:close/>
                  <a:moveTo>
                    <a:pt x="17" y="0"/>
                  </a:moveTo>
                  <a:lnTo>
                    <a:pt x="10" y="15"/>
                  </a:lnTo>
                  <a:lnTo>
                    <a:pt x="4" y="31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0" y="86"/>
                  </a:lnTo>
                  <a:lnTo>
                    <a:pt x="4" y="103"/>
                  </a:lnTo>
                  <a:lnTo>
                    <a:pt x="8" y="120"/>
                  </a:lnTo>
                  <a:lnTo>
                    <a:pt x="17" y="134"/>
                  </a:lnTo>
                  <a:lnTo>
                    <a:pt x="23" y="134"/>
                  </a:lnTo>
                  <a:lnTo>
                    <a:pt x="15" y="120"/>
                  </a:lnTo>
                  <a:lnTo>
                    <a:pt x="8" y="103"/>
                  </a:lnTo>
                  <a:lnTo>
                    <a:pt x="6" y="86"/>
                  </a:lnTo>
                  <a:lnTo>
                    <a:pt x="4" y="67"/>
                  </a:lnTo>
                  <a:lnTo>
                    <a:pt x="6" y="50"/>
                  </a:lnTo>
                  <a:lnTo>
                    <a:pt x="8" y="33"/>
                  </a:lnTo>
                  <a:lnTo>
                    <a:pt x="15" y="17"/>
                  </a:lnTo>
                  <a:lnTo>
                    <a:pt x="2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6" name="Freeform 1088"/>
            <p:cNvSpPr>
              <a:spLocks noEditPoints="1"/>
            </p:cNvSpPr>
            <p:nvPr/>
          </p:nvSpPr>
          <p:spPr bwMode="auto">
            <a:xfrm>
              <a:off x="4269" y="2406"/>
              <a:ext cx="280" cy="147"/>
            </a:xfrm>
            <a:custGeom>
              <a:avLst/>
              <a:gdLst>
                <a:gd name="T0" fmla="*/ 280 w 280"/>
                <a:gd name="T1" fmla="*/ 67 h 147"/>
                <a:gd name="T2" fmla="*/ 280 w 280"/>
                <a:gd name="T3" fmla="*/ 50 h 147"/>
                <a:gd name="T4" fmla="*/ 275 w 280"/>
                <a:gd name="T5" fmla="*/ 33 h 147"/>
                <a:gd name="T6" fmla="*/ 271 w 280"/>
                <a:gd name="T7" fmla="*/ 33 h 147"/>
                <a:gd name="T8" fmla="*/ 273 w 280"/>
                <a:gd name="T9" fmla="*/ 50 h 147"/>
                <a:gd name="T10" fmla="*/ 275 w 280"/>
                <a:gd name="T11" fmla="*/ 67 h 147"/>
                <a:gd name="T12" fmla="*/ 273 w 280"/>
                <a:gd name="T13" fmla="*/ 90 h 147"/>
                <a:gd name="T14" fmla="*/ 269 w 280"/>
                <a:gd name="T15" fmla="*/ 109 h 147"/>
                <a:gd name="T16" fmla="*/ 261 w 280"/>
                <a:gd name="T17" fmla="*/ 128 h 147"/>
                <a:gd name="T18" fmla="*/ 250 w 280"/>
                <a:gd name="T19" fmla="*/ 147 h 147"/>
                <a:gd name="T20" fmla="*/ 256 w 280"/>
                <a:gd name="T21" fmla="*/ 147 h 147"/>
                <a:gd name="T22" fmla="*/ 267 w 280"/>
                <a:gd name="T23" fmla="*/ 128 h 147"/>
                <a:gd name="T24" fmla="*/ 273 w 280"/>
                <a:gd name="T25" fmla="*/ 109 h 147"/>
                <a:gd name="T26" fmla="*/ 277 w 280"/>
                <a:gd name="T27" fmla="*/ 90 h 147"/>
                <a:gd name="T28" fmla="*/ 280 w 280"/>
                <a:gd name="T29" fmla="*/ 67 h 147"/>
                <a:gd name="T30" fmla="*/ 17 w 280"/>
                <a:gd name="T31" fmla="*/ 0 h 147"/>
                <a:gd name="T32" fmla="*/ 10 w 280"/>
                <a:gd name="T33" fmla="*/ 17 h 147"/>
                <a:gd name="T34" fmla="*/ 4 w 280"/>
                <a:gd name="T35" fmla="*/ 31 h 147"/>
                <a:gd name="T36" fmla="*/ 2 w 280"/>
                <a:gd name="T37" fmla="*/ 50 h 147"/>
                <a:gd name="T38" fmla="*/ 0 w 280"/>
                <a:gd name="T39" fmla="*/ 67 h 147"/>
                <a:gd name="T40" fmla="*/ 2 w 280"/>
                <a:gd name="T41" fmla="*/ 86 h 147"/>
                <a:gd name="T42" fmla="*/ 4 w 280"/>
                <a:gd name="T43" fmla="*/ 103 h 147"/>
                <a:gd name="T44" fmla="*/ 10 w 280"/>
                <a:gd name="T45" fmla="*/ 120 h 147"/>
                <a:gd name="T46" fmla="*/ 17 w 280"/>
                <a:gd name="T47" fmla="*/ 134 h 147"/>
                <a:gd name="T48" fmla="*/ 23 w 280"/>
                <a:gd name="T49" fmla="*/ 134 h 147"/>
                <a:gd name="T50" fmla="*/ 15 w 280"/>
                <a:gd name="T51" fmla="*/ 120 h 147"/>
                <a:gd name="T52" fmla="*/ 10 w 280"/>
                <a:gd name="T53" fmla="*/ 103 h 147"/>
                <a:gd name="T54" fmla="*/ 6 w 280"/>
                <a:gd name="T55" fmla="*/ 86 h 147"/>
                <a:gd name="T56" fmla="*/ 4 w 280"/>
                <a:gd name="T57" fmla="*/ 67 h 147"/>
                <a:gd name="T58" fmla="*/ 6 w 280"/>
                <a:gd name="T59" fmla="*/ 50 h 147"/>
                <a:gd name="T60" fmla="*/ 10 w 280"/>
                <a:gd name="T61" fmla="*/ 33 h 147"/>
                <a:gd name="T62" fmla="*/ 15 w 280"/>
                <a:gd name="T63" fmla="*/ 17 h 147"/>
                <a:gd name="T64" fmla="*/ 23 w 280"/>
                <a:gd name="T65" fmla="*/ 2 h 147"/>
                <a:gd name="T66" fmla="*/ 17 w 280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0"/>
                <a:gd name="T103" fmla="*/ 0 h 147"/>
                <a:gd name="T104" fmla="*/ 280 w 280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0" h="147">
                  <a:moveTo>
                    <a:pt x="280" y="67"/>
                  </a:moveTo>
                  <a:lnTo>
                    <a:pt x="280" y="50"/>
                  </a:lnTo>
                  <a:lnTo>
                    <a:pt x="275" y="33"/>
                  </a:lnTo>
                  <a:lnTo>
                    <a:pt x="271" y="33"/>
                  </a:lnTo>
                  <a:lnTo>
                    <a:pt x="273" y="50"/>
                  </a:lnTo>
                  <a:lnTo>
                    <a:pt x="275" y="67"/>
                  </a:lnTo>
                  <a:lnTo>
                    <a:pt x="273" y="90"/>
                  </a:lnTo>
                  <a:lnTo>
                    <a:pt x="269" y="109"/>
                  </a:lnTo>
                  <a:lnTo>
                    <a:pt x="261" y="128"/>
                  </a:lnTo>
                  <a:lnTo>
                    <a:pt x="250" y="147"/>
                  </a:lnTo>
                  <a:lnTo>
                    <a:pt x="256" y="147"/>
                  </a:lnTo>
                  <a:lnTo>
                    <a:pt x="267" y="128"/>
                  </a:lnTo>
                  <a:lnTo>
                    <a:pt x="273" y="109"/>
                  </a:lnTo>
                  <a:lnTo>
                    <a:pt x="277" y="90"/>
                  </a:lnTo>
                  <a:lnTo>
                    <a:pt x="280" y="67"/>
                  </a:lnTo>
                  <a:close/>
                  <a:moveTo>
                    <a:pt x="17" y="0"/>
                  </a:moveTo>
                  <a:lnTo>
                    <a:pt x="10" y="17"/>
                  </a:lnTo>
                  <a:lnTo>
                    <a:pt x="4" y="31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" y="86"/>
                  </a:lnTo>
                  <a:lnTo>
                    <a:pt x="4" y="103"/>
                  </a:lnTo>
                  <a:lnTo>
                    <a:pt x="10" y="120"/>
                  </a:lnTo>
                  <a:lnTo>
                    <a:pt x="17" y="134"/>
                  </a:lnTo>
                  <a:lnTo>
                    <a:pt x="23" y="134"/>
                  </a:lnTo>
                  <a:lnTo>
                    <a:pt x="15" y="120"/>
                  </a:lnTo>
                  <a:lnTo>
                    <a:pt x="10" y="103"/>
                  </a:lnTo>
                  <a:lnTo>
                    <a:pt x="6" y="86"/>
                  </a:lnTo>
                  <a:lnTo>
                    <a:pt x="4" y="67"/>
                  </a:lnTo>
                  <a:lnTo>
                    <a:pt x="6" y="50"/>
                  </a:lnTo>
                  <a:lnTo>
                    <a:pt x="10" y="33"/>
                  </a:lnTo>
                  <a:lnTo>
                    <a:pt x="15" y="17"/>
                  </a:lnTo>
                  <a:lnTo>
                    <a:pt x="23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7" name="Freeform 1089"/>
            <p:cNvSpPr>
              <a:spLocks noEditPoints="1"/>
            </p:cNvSpPr>
            <p:nvPr/>
          </p:nvSpPr>
          <p:spPr bwMode="auto">
            <a:xfrm>
              <a:off x="4271" y="2406"/>
              <a:ext cx="275" cy="147"/>
            </a:xfrm>
            <a:custGeom>
              <a:avLst/>
              <a:gdLst>
                <a:gd name="T0" fmla="*/ 275 w 275"/>
                <a:gd name="T1" fmla="*/ 67 h 147"/>
                <a:gd name="T2" fmla="*/ 273 w 275"/>
                <a:gd name="T3" fmla="*/ 50 h 147"/>
                <a:gd name="T4" fmla="*/ 271 w 275"/>
                <a:gd name="T5" fmla="*/ 33 h 147"/>
                <a:gd name="T6" fmla="*/ 265 w 275"/>
                <a:gd name="T7" fmla="*/ 33 h 147"/>
                <a:gd name="T8" fmla="*/ 269 w 275"/>
                <a:gd name="T9" fmla="*/ 50 h 147"/>
                <a:gd name="T10" fmla="*/ 271 w 275"/>
                <a:gd name="T11" fmla="*/ 67 h 147"/>
                <a:gd name="T12" fmla="*/ 269 w 275"/>
                <a:gd name="T13" fmla="*/ 90 h 147"/>
                <a:gd name="T14" fmla="*/ 263 w 275"/>
                <a:gd name="T15" fmla="*/ 109 h 147"/>
                <a:gd name="T16" fmla="*/ 257 w 275"/>
                <a:gd name="T17" fmla="*/ 128 h 147"/>
                <a:gd name="T18" fmla="*/ 246 w 275"/>
                <a:gd name="T19" fmla="*/ 147 h 147"/>
                <a:gd name="T20" fmla="*/ 250 w 275"/>
                <a:gd name="T21" fmla="*/ 147 h 147"/>
                <a:gd name="T22" fmla="*/ 261 w 275"/>
                <a:gd name="T23" fmla="*/ 128 h 147"/>
                <a:gd name="T24" fmla="*/ 269 w 275"/>
                <a:gd name="T25" fmla="*/ 109 h 147"/>
                <a:gd name="T26" fmla="*/ 273 w 275"/>
                <a:gd name="T27" fmla="*/ 90 h 147"/>
                <a:gd name="T28" fmla="*/ 275 w 275"/>
                <a:gd name="T29" fmla="*/ 67 h 147"/>
                <a:gd name="T30" fmla="*/ 19 w 275"/>
                <a:gd name="T31" fmla="*/ 0 h 147"/>
                <a:gd name="T32" fmla="*/ 11 w 275"/>
                <a:gd name="T33" fmla="*/ 17 h 147"/>
                <a:gd name="T34" fmla="*/ 4 w 275"/>
                <a:gd name="T35" fmla="*/ 33 h 147"/>
                <a:gd name="T36" fmla="*/ 2 w 275"/>
                <a:gd name="T37" fmla="*/ 50 h 147"/>
                <a:gd name="T38" fmla="*/ 0 w 275"/>
                <a:gd name="T39" fmla="*/ 67 h 147"/>
                <a:gd name="T40" fmla="*/ 2 w 275"/>
                <a:gd name="T41" fmla="*/ 86 h 147"/>
                <a:gd name="T42" fmla="*/ 4 w 275"/>
                <a:gd name="T43" fmla="*/ 103 h 147"/>
                <a:gd name="T44" fmla="*/ 11 w 275"/>
                <a:gd name="T45" fmla="*/ 120 h 147"/>
                <a:gd name="T46" fmla="*/ 19 w 275"/>
                <a:gd name="T47" fmla="*/ 134 h 147"/>
                <a:gd name="T48" fmla="*/ 23 w 275"/>
                <a:gd name="T49" fmla="*/ 136 h 147"/>
                <a:gd name="T50" fmla="*/ 17 w 275"/>
                <a:gd name="T51" fmla="*/ 120 h 147"/>
                <a:gd name="T52" fmla="*/ 11 w 275"/>
                <a:gd name="T53" fmla="*/ 103 h 147"/>
                <a:gd name="T54" fmla="*/ 6 w 275"/>
                <a:gd name="T55" fmla="*/ 86 h 147"/>
                <a:gd name="T56" fmla="*/ 6 w 275"/>
                <a:gd name="T57" fmla="*/ 67 h 147"/>
                <a:gd name="T58" fmla="*/ 6 w 275"/>
                <a:gd name="T59" fmla="*/ 50 h 147"/>
                <a:gd name="T60" fmla="*/ 11 w 275"/>
                <a:gd name="T61" fmla="*/ 33 h 147"/>
                <a:gd name="T62" fmla="*/ 15 w 275"/>
                <a:gd name="T63" fmla="*/ 17 h 147"/>
                <a:gd name="T64" fmla="*/ 23 w 275"/>
                <a:gd name="T65" fmla="*/ 2 h 147"/>
                <a:gd name="T66" fmla="*/ 19 w 275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5"/>
                <a:gd name="T103" fmla="*/ 0 h 147"/>
                <a:gd name="T104" fmla="*/ 275 w 275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5" h="147">
                  <a:moveTo>
                    <a:pt x="275" y="67"/>
                  </a:moveTo>
                  <a:lnTo>
                    <a:pt x="273" y="50"/>
                  </a:lnTo>
                  <a:lnTo>
                    <a:pt x="271" y="33"/>
                  </a:lnTo>
                  <a:lnTo>
                    <a:pt x="265" y="33"/>
                  </a:lnTo>
                  <a:lnTo>
                    <a:pt x="269" y="50"/>
                  </a:lnTo>
                  <a:lnTo>
                    <a:pt x="271" y="67"/>
                  </a:lnTo>
                  <a:lnTo>
                    <a:pt x="269" y="90"/>
                  </a:lnTo>
                  <a:lnTo>
                    <a:pt x="263" y="109"/>
                  </a:lnTo>
                  <a:lnTo>
                    <a:pt x="257" y="128"/>
                  </a:lnTo>
                  <a:lnTo>
                    <a:pt x="246" y="147"/>
                  </a:lnTo>
                  <a:lnTo>
                    <a:pt x="250" y="147"/>
                  </a:lnTo>
                  <a:lnTo>
                    <a:pt x="261" y="128"/>
                  </a:lnTo>
                  <a:lnTo>
                    <a:pt x="269" y="109"/>
                  </a:lnTo>
                  <a:lnTo>
                    <a:pt x="273" y="90"/>
                  </a:lnTo>
                  <a:lnTo>
                    <a:pt x="275" y="67"/>
                  </a:lnTo>
                  <a:close/>
                  <a:moveTo>
                    <a:pt x="19" y="0"/>
                  </a:moveTo>
                  <a:lnTo>
                    <a:pt x="11" y="17"/>
                  </a:lnTo>
                  <a:lnTo>
                    <a:pt x="4" y="33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" y="86"/>
                  </a:lnTo>
                  <a:lnTo>
                    <a:pt x="4" y="103"/>
                  </a:lnTo>
                  <a:lnTo>
                    <a:pt x="11" y="120"/>
                  </a:lnTo>
                  <a:lnTo>
                    <a:pt x="19" y="134"/>
                  </a:lnTo>
                  <a:lnTo>
                    <a:pt x="23" y="136"/>
                  </a:lnTo>
                  <a:lnTo>
                    <a:pt x="17" y="120"/>
                  </a:lnTo>
                  <a:lnTo>
                    <a:pt x="11" y="103"/>
                  </a:lnTo>
                  <a:lnTo>
                    <a:pt x="6" y="86"/>
                  </a:lnTo>
                  <a:lnTo>
                    <a:pt x="6" y="67"/>
                  </a:lnTo>
                  <a:lnTo>
                    <a:pt x="6" y="50"/>
                  </a:lnTo>
                  <a:lnTo>
                    <a:pt x="11" y="33"/>
                  </a:lnTo>
                  <a:lnTo>
                    <a:pt x="15" y="17"/>
                  </a:lnTo>
                  <a:lnTo>
                    <a:pt x="2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8" name="Freeform 1090"/>
            <p:cNvSpPr>
              <a:spLocks noEditPoints="1"/>
            </p:cNvSpPr>
            <p:nvPr/>
          </p:nvSpPr>
          <p:spPr bwMode="auto">
            <a:xfrm>
              <a:off x="4273" y="2408"/>
              <a:ext cx="271" cy="145"/>
            </a:xfrm>
            <a:custGeom>
              <a:avLst/>
              <a:gdLst>
                <a:gd name="T0" fmla="*/ 271 w 271"/>
                <a:gd name="T1" fmla="*/ 65 h 145"/>
                <a:gd name="T2" fmla="*/ 269 w 271"/>
                <a:gd name="T3" fmla="*/ 48 h 145"/>
                <a:gd name="T4" fmla="*/ 267 w 271"/>
                <a:gd name="T5" fmla="*/ 31 h 145"/>
                <a:gd name="T6" fmla="*/ 261 w 271"/>
                <a:gd name="T7" fmla="*/ 31 h 145"/>
                <a:gd name="T8" fmla="*/ 265 w 271"/>
                <a:gd name="T9" fmla="*/ 48 h 145"/>
                <a:gd name="T10" fmla="*/ 265 w 271"/>
                <a:gd name="T11" fmla="*/ 65 h 145"/>
                <a:gd name="T12" fmla="*/ 265 w 271"/>
                <a:gd name="T13" fmla="*/ 88 h 145"/>
                <a:gd name="T14" fmla="*/ 259 w 271"/>
                <a:gd name="T15" fmla="*/ 107 h 145"/>
                <a:gd name="T16" fmla="*/ 250 w 271"/>
                <a:gd name="T17" fmla="*/ 126 h 145"/>
                <a:gd name="T18" fmla="*/ 240 w 271"/>
                <a:gd name="T19" fmla="*/ 145 h 145"/>
                <a:gd name="T20" fmla="*/ 246 w 271"/>
                <a:gd name="T21" fmla="*/ 145 h 145"/>
                <a:gd name="T22" fmla="*/ 257 w 271"/>
                <a:gd name="T23" fmla="*/ 126 h 145"/>
                <a:gd name="T24" fmla="*/ 265 w 271"/>
                <a:gd name="T25" fmla="*/ 107 h 145"/>
                <a:gd name="T26" fmla="*/ 269 w 271"/>
                <a:gd name="T27" fmla="*/ 88 h 145"/>
                <a:gd name="T28" fmla="*/ 271 w 271"/>
                <a:gd name="T29" fmla="*/ 65 h 145"/>
                <a:gd name="T30" fmla="*/ 19 w 271"/>
                <a:gd name="T31" fmla="*/ 0 h 145"/>
                <a:gd name="T32" fmla="*/ 11 w 271"/>
                <a:gd name="T33" fmla="*/ 15 h 145"/>
                <a:gd name="T34" fmla="*/ 6 w 271"/>
                <a:gd name="T35" fmla="*/ 31 h 145"/>
                <a:gd name="T36" fmla="*/ 2 w 271"/>
                <a:gd name="T37" fmla="*/ 48 h 145"/>
                <a:gd name="T38" fmla="*/ 0 w 271"/>
                <a:gd name="T39" fmla="*/ 65 h 145"/>
                <a:gd name="T40" fmla="*/ 2 w 271"/>
                <a:gd name="T41" fmla="*/ 84 h 145"/>
                <a:gd name="T42" fmla="*/ 6 w 271"/>
                <a:gd name="T43" fmla="*/ 101 h 145"/>
                <a:gd name="T44" fmla="*/ 11 w 271"/>
                <a:gd name="T45" fmla="*/ 118 h 145"/>
                <a:gd name="T46" fmla="*/ 19 w 271"/>
                <a:gd name="T47" fmla="*/ 132 h 145"/>
                <a:gd name="T48" fmla="*/ 25 w 271"/>
                <a:gd name="T49" fmla="*/ 134 h 145"/>
                <a:gd name="T50" fmla="*/ 17 w 271"/>
                <a:gd name="T51" fmla="*/ 118 h 145"/>
                <a:gd name="T52" fmla="*/ 11 w 271"/>
                <a:gd name="T53" fmla="*/ 101 h 145"/>
                <a:gd name="T54" fmla="*/ 6 w 271"/>
                <a:gd name="T55" fmla="*/ 84 h 145"/>
                <a:gd name="T56" fmla="*/ 6 w 271"/>
                <a:gd name="T57" fmla="*/ 65 h 145"/>
                <a:gd name="T58" fmla="*/ 6 w 271"/>
                <a:gd name="T59" fmla="*/ 48 h 145"/>
                <a:gd name="T60" fmla="*/ 11 w 271"/>
                <a:gd name="T61" fmla="*/ 31 h 145"/>
                <a:gd name="T62" fmla="*/ 17 w 271"/>
                <a:gd name="T63" fmla="*/ 15 h 145"/>
                <a:gd name="T64" fmla="*/ 23 w 271"/>
                <a:gd name="T65" fmla="*/ 0 h 145"/>
                <a:gd name="T66" fmla="*/ 19 w 271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1"/>
                <a:gd name="T103" fmla="*/ 0 h 145"/>
                <a:gd name="T104" fmla="*/ 271 w 271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1" h="145">
                  <a:moveTo>
                    <a:pt x="271" y="65"/>
                  </a:moveTo>
                  <a:lnTo>
                    <a:pt x="269" y="48"/>
                  </a:lnTo>
                  <a:lnTo>
                    <a:pt x="267" y="31"/>
                  </a:lnTo>
                  <a:lnTo>
                    <a:pt x="261" y="31"/>
                  </a:lnTo>
                  <a:lnTo>
                    <a:pt x="265" y="48"/>
                  </a:lnTo>
                  <a:lnTo>
                    <a:pt x="265" y="65"/>
                  </a:lnTo>
                  <a:lnTo>
                    <a:pt x="265" y="88"/>
                  </a:lnTo>
                  <a:lnTo>
                    <a:pt x="259" y="107"/>
                  </a:lnTo>
                  <a:lnTo>
                    <a:pt x="250" y="126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7" y="126"/>
                  </a:lnTo>
                  <a:lnTo>
                    <a:pt x="265" y="107"/>
                  </a:lnTo>
                  <a:lnTo>
                    <a:pt x="269" y="88"/>
                  </a:lnTo>
                  <a:lnTo>
                    <a:pt x="271" y="65"/>
                  </a:lnTo>
                  <a:close/>
                  <a:moveTo>
                    <a:pt x="19" y="0"/>
                  </a:moveTo>
                  <a:lnTo>
                    <a:pt x="11" y="15"/>
                  </a:lnTo>
                  <a:lnTo>
                    <a:pt x="6" y="31"/>
                  </a:lnTo>
                  <a:lnTo>
                    <a:pt x="2" y="48"/>
                  </a:lnTo>
                  <a:lnTo>
                    <a:pt x="0" y="65"/>
                  </a:lnTo>
                  <a:lnTo>
                    <a:pt x="2" y="84"/>
                  </a:lnTo>
                  <a:lnTo>
                    <a:pt x="6" y="101"/>
                  </a:lnTo>
                  <a:lnTo>
                    <a:pt x="11" y="118"/>
                  </a:lnTo>
                  <a:lnTo>
                    <a:pt x="19" y="132"/>
                  </a:lnTo>
                  <a:lnTo>
                    <a:pt x="25" y="134"/>
                  </a:lnTo>
                  <a:lnTo>
                    <a:pt x="17" y="118"/>
                  </a:lnTo>
                  <a:lnTo>
                    <a:pt x="11" y="101"/>
                  </a:lnTo>
                  <a:lnTo>
                    <a:pt x="6" y="84"/>
                  </a:lnTo>
                  <a:lnTo>
                    <a:pt x="6" y="65"/>
                  </a:lnTo>
                  <a:lnTo>
                    <a:pt x="6" y="48"/>
                  </a:lnTo>
                  <a:lnTo>
                    <a:pt x="11" y="31"/>
                  </a:lnTo>
                  <a:lnTo>
                    <a:pt x="17" y="15"/>
                  </a:lnTo>
                  <a:lnTo>
                    <a:pt x="2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29" name="Freeform 1091"/>
            <p:cNvSpPr>
              <a:spLocks noEditPoints="1"/>
            </p:cNvSpPr>
            <p:nvPr/>
          </p:nvSpPr>
          <p:spPr bwMode="auto">
            <a:xfrm>
              <a:off x="4277" y="2408"/>
              <a:ext cx="265" cy="145"/>
            </a:xfrm>
            <a:custGeom>
              <a:avLst/>
              <a:gdLst>
                <a:gd name="T0" fmla="*/ 265 w 265"/>
                <a:gd name="T1" fmla="*/ 65 h 145"/>
                <a:gd name="T2" fmla="*/ 263 w 265"/>
                <a:gd name="T3" fmla="*/ 48 h 145"/>
                <a:gd name="T4" fmla="*/ 259 w 265"/>
                <a:gd name="T5" fmla="*/ 31 h 145"/>
                <a:gd name="T6" fmla="*/ 255 w 265"/>
                <a:gd name="T7" fmla="*/ 29 h 145"/>
                <a:gd name="T8" fmla="*/ 259 w 265"/>
                <a:gd name="T9" fmla="*/ 48 h 145"/>
                <a:gd name="T10" fmla="*/ 259 w 265"/>
                <a:gd name="T11" fmla="*/ 65 h 145"/>
                <a:gd name="T12" fmla="*/ 257 w 265"/>
                <a:gd name="T13" fmla="*/ 88 h 145"/>
                <a:gd name="T14" fmla="*/ 253 w 265"/>
                <a:gd name="T15" fmla="*/ 107 h 145"/>
                <a:gd name="T16" fmla="*/ 244 w 265"/>
                <a:gd name="T17" fmla="*/ 126 h 145"/>
                <a:gd name="T18" fmla="*/ 234 w 265"/>
                <a:gd name="T19" fmla="*/ 145 h 145"/>
                <a:gd name="T20" fmla="*/ 240 w 265"/>
                <a:gd name="T21" fmla="*/ 145 h 145"/>
                <a:gd name="T22" fmla="*/ 251 w 265"/>
                <a:gd name="T23" fmla="*/ 126 h 145"/>
                <a:gd name="T24" fmla="*/ 257 w 265"/>
                <a:gd name="T25" fmla="*/ 107 h 145"/>
                <a:gd name="T26" fmla="*/ 263 w 265"/>
                <a:gd name="T27" fmla="*/ 88 h 145"/>
                <a:gd name="T28" fmla="*/ 265 w 265"/>
                <a:gd name="T29" fmla="*/ 65 h 145"/>
                <a:gd name="T30" fmla="*/ 17 w 265"/>
                <a:gd name="T31" fmla="*/ 0 h 145"/>
                <a:gd name="T32" fmla="*/ 9 w 265"/>
                <a:gd name="T33" fmla="*/ 15 h 145"/>
                <a:gd name="T34" fmla="*/ 5 w 265"/>
                <a:gd name="T35" fmla="*/ 31 h 145"/>
                <a:gd name="T36" fmla="*/ 0 w 265"/>
                <a:gd name="T37" fmla="*/ 48 h 145"/>
                <a:gd name="T38" fmla="*/ 0 w 265"/>
                <a:gd name="T39" fmla="*/ 65 h 145"/>
                <a:gd name="T40" fmla="*/ 0 w 265"/>
                <a:gd name="T41" fmla="*/ 84 h 145"/>
                <a:gd name="T42" fmla="*/ 5 w 265"/>
                <a:gd name="T43" fmla="*/ 101 h 145"/>
                <a:gd name="T44" fmla="*/ 11 w 265"/>
                <a:gd name="T45" fmla="*/ 118 h 145"/>
                <a:gd name="T46" fmla="*/ 17 w 265"/>
                <a:gd name="T47" fmla="*/ 134 h 145"/>
                <a:gd name="T48" fmla="*/ 23 w 265"/>
                <a:gd name="T49" fmla="*/ 134 h 145"/>
                <a:gd name="T50" fmla="*/ 15 w 265"/>
                <a:gd name="T51" fmla="*/ 118 h 145"/>
                <a:gd name="T52" fmla="*/ 9 w 265"/>
                <a:gd name="T53" fmla="*/ 103 h 145"/>
                <a:gd name="T54" fmla="*/ 7 w 265"/>
                <a:gd name="T55" fmla="*/ 84 h 145"/>
                <a:gd name="T56" fmla="*/ 5 w 265"/>
                <a:gd name="T57" fmla="*/ 65 h 145"/>
                <a:gd name="T58" fmla="*/ 5 w 265"/>
                <a:gd name="T59" fmla="*/ 48 h 145"/>
                <a:gd name="T60" fmla="*/ 9 w 265"/>
                <a:gd name="T61" fmla="*/ 31 h 145"/>
                <a:gd name="T62" fmla="*/ 15 w 265"/>
                <a:gd name="T63" fmla="*/ 15 h 145"/>
                <a:gd name="T64" fmla="*/ 23 w 265"/>
                <a:gd name="T65" fmla="*/ 0 h 145"/>
                <a:gd name="T66" fmla="*/ 17 w 265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5"/>
                <a:gd name="T103" fmla="*/ 0 h 145"/>
                <a:gd name="T104" fmla="*/ 265 w 265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5" h="145">
                  <a:moveTo>
                    <a:pt x="265" y="65"/>
                  </a:moveTo>
                  <a:lnTo>
                    <a:pt x="263" y="48"/>
                  </a:lnTo>
                  <a:lnTo>
                    <a:pt x="259" y="31"/>
                  </a:lnTo>
                  <a:lnTo>
                    <a:pt x="255" y="29"/>
                  </a:lnTo>
                  <a:lnTo>
                    <a:pt x="259" y="48"/>
                  </a:lnTo>
                  <a:lnTo>
                    <a:pt x="259" y="65"/>
                  </a:lnTo>
                  <a:lnTo>
                    <a:pt x="257" y="88"/>
                  </a:lnTo>
                  <a:lnTo>
                    <a:pt x="253" y="107"/>
                  </a:lnTo>
                  <a:lnTo>
                    <a:pt x="244" y="126"/>
                  </a:lnTo>
                  <a:lnTo>
                    <a:pt x="234" y="145"/>
                  </a:lnTo>
                  <a:lnTo>
                    <a:pt x="240" y="145"/>
                  </a:lnTo>
                  <a:lnTo>
                    <a:pt x="251" y="126"/>
                  </a:lnTo>
                  <a:lnTo>
                    <a:pt x="257" y="107"/>
                  </a:lnTo>
                  <a:lnTo>
                    <a:pt x="263" y="88"/>
                  </a:lnTo>
                  <a:lnTo>
                    <a:pt x="265" y="65"/>
                  </a:lnTo>
                  <a:close/>
                  <a:moveTo>
                    <a:pt x="17" y="0"/>
                  </a:moveTo>
                  <a:lnTo>
                    <a:pt x="9" y="15"/>
                  </a:lnTo>
                  <a:lnTo>
                    <a:pt x="5" y="31"/>
                  </a:lnTo>
                  <a:lnTo>
                    <a:pt x="0" y="48"/>
                  </a:lnTo>
                  <a:lnTo>
                    <a:pt x="0" y="65"/>
                  </a:lnTo>
                  <a:lnTo>
                    <a:pt x="0" y="84"/>
                  </a:lnTo>
                  <a:lnTo>
                    <a:pt x="5" y="101"/>
                  </a:lnTo>
                  <a:lnTo>
                    <a:pt x="11" y="118"/>
                  </a:lnTo>
                  <a:lnTo>
                    <a:pt x="17" y="134"/>
                  </a:lnTo>
                  <a:lnTo>
                    <a:pt x="23" y="134"/>
                  </a:lnTo>
                  <a:lnTo>
                    <a:pt x="15" y="118"/>
                  </a:lnTo>
                  <a:lnTo>
                    <a:pt x="9" y="103"/>
                  </a:lnTo>
                  <a:lnTo>
                    <a:pt x="7" y="84"/>
                  </a:lnTo>
                  <a:lnTo>
                    <a:pt x="5" y="65"/>
                  </a:lnTo>
                  <a:lnTo>
                    <a:pt x="5" y="48"/>
                  </a:lnTo>
                  <a:lnTo>
                    <a:pt x="9" y="31"/>
                  </a:lnTo>
                  <a:lnTo>
                    <a:pt x="15" y="15"/>
                  </a:lnTo>
                  <a:lnTo>
                    <a:pt x="2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0" name="Freeform 1092"/>
            <p:cNvSpPr>
              <a:spLocks noEditPoints="1"/>
            </p:cNvSpPr>
            <p:nvPr/>
          </p:nvSpPr>
          <p:spPr bwMode="auto">
            <a:xfrm>
              <a:off x="4279" y="2408"/>
              <a:ext cx="259" cy="145"/>
            </a:xfrm>
            <a:custGeom>
              <a:avLst/>
              <a:gdLst>
                <a:gd name="T0" fmla="*/ 259 w 259"/>
                <a:gd name="T1" fmla="*/ 65 h 145"/>
                <a:gd name="T2" fmla="*/ 259 w 259"/>
                <a:gd name="T3" fmla="*/ 48 h 145"/>
                <a:gd name="T4" fmla="*/ 255 w 259"/>
                <a:gd name="T5" fmla="*/ 31 h 145"/>
                <a:gd name="T6" fmla="*/ 251 w 259"/>
                <a:gd name="T7" fmla="*/ 29 h 145"/>
                <a:gd name="T8" fmla="*/ 255 w 259"/>
                <a:gd name="T9" fmla="*/ 48 h 145"/>
                <a:gd name="T10" fmla="*/ 255 w 259"/>
                <a:gd name="T11" fmla="*/ 65 h 145"/>
                <a:gd name="T12" fmla="*/ 253 w 259"/>
                <a:gd name="T13" fmla="*/ 88 h 145"/>
                <a:gd name="T14" fmla="*/ 249 w 259"/>
                <a:gd name="T15" fmla="*/ 107 h 145"/>
                <a:gd name="T16" fmla="*/ 240 w 259"/>
                <a:gd name="T17" fmla="*/ 126 h 145"/>
                <a:gd name="T18" fmla="*/ 228 w 259"/>
                <a:gd name="T19" fmla="*/ 143 h 145"/>
                <a:gd name="T20" fmla="*/ 234 w 259"/>
                <a:gd name="T21" fmla="*/ 145 h 145"/>
                <a:gd name="T22" fmla="*/ 244 w 259"/>
                <a:gd name="T23" fmla="*/ 126 h 145"/>
                <a:gd name="T24" fmla="*/ 253 w 259"/>
                <a:gd name="T25" fmla="*/ 107 h 145"/>
                <a:gd name="T26" fmla="*/ 259 w 259"/>
                <a:gd name="T27" fmla="*/ 88 h 145"/>
                <a:gd name="T28" fmla="*/ 259 w 259"/>
                <a:gd name="T29" fmla="*/ 65 h 145"/>
                <a:gd name="T30" fmla="*/ 17 w 259"/>
                <a:gd name="T31" fmla="*/ 0 h 145"/>
                <a:gd name="T32" fmla="*/ 11 w 259"/>
                <a:gd name="T33" fmla="*/ 15 h 145"/>
                <a:gd name="T34" fmla="*/ 5 w 259"/>
                <a:gd name="T35" fmla="*/ 31 h 145"/>
                <a:gd name="T36" fmla="*/ 0 w 259"/>
                <a:gd name="T37" fmla="*/ 48 h 145"/>
                <a:gd name="T38" fmla="*/ 0 w 259"/>
                <a:gd name="T39" fmla="*/ 65 h 145"/>
                <a:gd name="T40" fmla="*/ 0 w 259"/>
                <a:gd name="T41" fmla="*/ 84 h 145"/>
                <a:gd name="T42" fmla="*/ 5 w 259"/>
                <a:gd name="T43" fmla="*/ 101 h 145"/>
                <a:gd name="T44" fmla="*/ 11 w 259"/>
                <a:gd name="T45" fmla="*/ 118 h 145"/>
                <a:gd name="T46" fmla="*/ 19 w 259"/>
                <a:gd name="T47" fmla="*/ 134 h 145"/>
                <a:gd name="T48" fmla="*/ 26 w 259"/>
                <a:gd name="T49" fmla="*/ 134 h 145"/>
                <a:gd name="T50" fmla="*/ 17 w 259"/>
                <a:gd name="T51" fmla="*/ 120 h 145"/>
                <a:gd name="T52" fmla="*/ 11 w 259"/>
                <a:gd name="T53" fmla="*/ 103 h 145"/>
                <a:gd name="T54" fmla="*/ 7 w 259"/>
                <a:gd name="T55" fmla="*/ 84 h 145"/>
                <a:gd name="T56" fmla="*/ 5 w 259"/>
                <a:gd name="T57" fmla="*/ 65 h 145"/>
                <a:gd name="T58" fmla="*/ 7 w 259"/>
                <a:gd name="T59" fmla="*/ 48 h 145"/>
                <a:gd name="T60" fmla="*/ 9 w 259"/>
                <a:gd name="T61" fmla="*/ 31 h 145"/>
                <a:gd name="T62" fmla="*/ 15 w 259"/>
                <a:gd name="T63" fmla="*/ 15 h 145"/>
                <a:gd name="T64" fmla="*/ 24 w 259"/>
                <a:gd name="T65" fmla="*/ 0 h 145"/>
                <a:gd name="T66" fmla="*/ 17 w 259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9"/>
                <a:gd name="T103" fmla="*/ 0 h 145"/>
                <a:gd name="T104" fmla="*/ 259 w 259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9" h="145">
                  <a:moveTo>
                    <a:pt x="259" y="65"/>
                  </a:moveTo>
                  <a:lnTo>
                    <a:pt x="259" y="48"/>
                  </a:lnTo>
                  <a:lnTo>
                    <a:pt x="255" y="31"/>
                  </a:lnTo>
                  <a:lnTo>
                    <a:pt x="251" y="29"/>
                  </a:lnTo>
                  <a:lnTo>
                    <a:pt x="255" y="48"/>
                  </a:lnTo>
                  <a:lnTo>
                    <a:pt x="255" y="65"/>
                  </a:lnTo>
                  <a:lnTo>
                    <a:pt x="253" y="88"/>
                  </a:lnTo>
                  <a:lnTo>
                    <a:pt x="249" y="107"/>
                  </a:lnTo>
                  <a:lnTo>
                    <a:pt x="240" y="126"/>
                  </a:lnTo>
                  <a:lnTo>
                    <a:pt x="228" y="143"/>
                  </a:lnTo>
                  <a:lnTo>
                    <a:pt x="234" y="145"/>
                  </a:lnTo>
                  <a:lnTo>
                    <a:pt x="244" y="126"/>
                  </a:lnTo>
                  <a:lnTo>
                    <a:pt x="253" y="107"/>
                  </a:lnTo>
                  <a:lnTo>
                    <a:pt x="259" y="88"/>
                  </a:lnTo>
                  <a:lnTo>
                    <a:pt x="259" y="65"/>
                  </a:lnTo>
                  <a:close/>
                  <a:moveTo>
                    <a:pt x="17" y="0"/>
                  </a:moveTo>
                  <a:lnTo>
                    <a:pt x="11" y="15"/>
                  </a:lnTo>
                  <a:lnTo>
                    <a:pt x="5" y="31"/>
                  </a:lnTo>
                  <a:lnTo>
                    <a:pt x="0" y="48"/>
                  </a:lnTo>
                  <a:lnTo>
                    <a:pt x="0" y="65"/>
                  </a:lnTo>
                  <a:lnTo>
                    <a:pt x="0" y="84"/>
                  </a:lnTo>
                  <a:lnTo>
                    <a:pt x="5" y="101"/>
                  </a:lnTo>
                  <a:lnTo>
                    <a:pt x="11" y="118"/>
                  </a:lnTo>
                  <a:lnTo>
                    <a:pt x="19" y="134"/>
                  </a:lnTo>
                  <a:lnTo>
                    <a:pt x="26" y="134"/>
                  </a:lnTo>
                  <a:lnTo>
                    <a:pt x="17" y="120"/>
                  </a:lnTo>
                  <a:lnTo>
                    <a:pt x="11" y="103"/>
                  </a:lnTo>
                  <a:lnTo>
                    <a:pt x="7" y="84"/>
                  </a:lnTo>
                  <a:lnTo>
                    <a:pt x="5" y="65"/>
                  </a:lnTo>
                  <a:lnTo>
                    <a:pt x="7" y="48"/>
                  </a:lnTo>
                  <a:lnTo>
                    <a:pt x="9" y="31"/>
                  </a:lnTo>
                  <a:lnTo>
                    <a:pt x="15" y="15"/>
                  </a:lnTo>
                  <a:lnTo>
                    <a:pt x="24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1" name="Freeform 1093"/>
            <p:cNvSpPr>
              <a:spLocks noEditPoints="1"/>
            </p:cNvSpPr>
            <p:nvPr/>
          </p:nvSpPr>
          <p:spPr bwMode="auto">
            <a:xfrm>
              <a:off x="4282" y="2408"/>
              <a:ext cx="254" cy="145"/>
            </a:xfrm>
            <a:custGeom>
              <a:avLst/>
              <a:gdLst>
                <a:gd name="T0" fmla="*/ 254 w 254"/>
                <a:gd name="T1" fmla="*/ 65 h 145"/>
                <a:gd name="T2" fmla="*/ 254 w 254"/>
                <a:gd name="T3" fmla="*/ 48 h 145"/>
                <a:gd name="T4" fmla="*/ 250 w 254"/>
                <a:gd name="T5" fmla="*/ 29 h 145"/>
                <a:gd name="T6" fmla="*/ 243 w 254"/>
                <a:gd name="T7" fmla="*/ 29 h 145"/>
                <a:gd name="T8" fmla="*/ 248 w 254"/>
                <a:gd name="T9" fmla="*/ 48 h 145"/>
                <a:gd name="T10" fmla="*/ 250 w 254"/>
                <a:gd name="T11" fmla="*/ 65 h 145"/>
                <a:gd name="T12" fmla="*/ 248 w 254"/>
                <a:gd name="T13" fmla="*/ 88 h 145"/>
                <a:gd name="T14" fmla="*/ 241 w 254"/>
                <a:gd name="T15" fmla="*/ 107 h 145"/>
                <a:gd name="T16" fmla="*/ 233 w 254"/>
                <a:gd name="T17" fmla="*/ 126 h 145"/>
                <a:gd name="T18" fmla="*/ 222 w 254"/>
                <a:gd name="T19" fmla="*/ 143 h 145"/>
                <a:gd name="T20" fmla="*/ 229 w 254"/>
                <a:gd name="T21" fmla="*/ 145 h 145"/>
                <a:gd name="T22" fmla="*/ 239 w 254"/>
                <a:gd name="T23" fmla="*/ 126 h 145"/>
                <a:gd name="T24" fmla="*/ 248 w 254"/>
                <a:gd name="T25" fmla="*/ 107 h 145"/>
                <a:gd name="T26" fmla="*/ 252 w 254"/>
                <a:gd name="T27" fmla="*/ 88 h 145"/>
                <a:gd name="T28" fmla="*/ 254 w 254"/>
                <a:gd name="T29" fmla="*/ 65 h 145"/>
                <a:gd name="T30" fmla="*/ 18 w 254"/>
                <a:gd name="T31" fmla="*/ 0 h 145"/>
                <a:gd name="T32" fmla="*/ 10 w 254"/>
                <a:gd name="T33" fmla="*/ 15 h 145"/>
                <a:gd name="T34" fmla="*/ 4 w 254"/>
                <a:gd name="T35" fmla="*/ 31 h 145"/>
                <a:gd name="T36" fmla="*/ 0 w 254"/>
                <a:gd name="T37" fmla="*/ 48 h 145"/>
                <a:gd name="T38" fmla="*/ 0 w 254"/>
                <a:gd name="T39" fmla="*/ 65 h 145"/>
                <a:gd name="T40" fmla="*/ 2 w 254"/>
                <a:gd name="T41" fmla="*/ 84 h 145"/>
                <a:gd name="T42" fmla="*/ 4 w 254"/>
                <a:gd name="T43" fmla="*/ 103 h 145"/>
                <a:gd name="T44" fmla="*/ 10 w 254"/>
                <a:gd name="T45" fmla="*/ 118 h 145"/>
                <a:gd name="T46" fmla="*/ 18 w 254"/>
                <a:gd name="T47" fmla="*/ 134 h 145"/>
                <a:gd name="T48" fmla="*/ 25 w 254"/>
                <a:gd name="T49" fmla="*/ 134 h 145"/>
                <a:gd name="T50" fmla="*/ 16 w 254"/>
                <a:gd name="T51" fmla="*/ 120 h 145"/>
                <a:gd name="T52" fmla="*/ 10 w 254"/>
                <a:gd name="T53" fmla="*/ 103 h 145"/>
                <a:gd name="T54" fmla="*/ 6 w 254"/>
                <a:gd name="T55" fmla="*/ 84 h 145"/>
                <a:gd name="T56" fmla="*/ 4 w 254"/>
                <a:gd name="T57" fmla="*/ 65 h 145"/>
                <a:gd name="T58" fmla="*/ 6 w 254"/>
                <a:gd name="T59" fmla="*/ 48 h 145"/>
                <a:gd name="T60" fmla="*/ 10 w 254"/>
                <a:gd name="T61" fmla="*/ 31 h 145"/>
                <a:gd name="T62" fmla="*/ 14 w 254"/>
                <a:gd name="T63" fmla="*/ 15 h 145"/>
                <a:gd name="T64" fmla="*/ 23 w 254"/>
                <a:gd name="T65" fmla="*/ 0 h 145"/>
                <a:gd name="T66" fmla="*/ 18 w 254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4"/>
                <a:gd name="T103" fmla="*/ 0 h 145"/>
                <a:gd name="T104" fmla="*/ 254 w 254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4" h="145">
                  <a:moveTo>
                    <a:pt x="254" y="65"/>
                  </a:moveTo>
                  <a:lnTo>
                    <a:pt x="254" y="48"/>
                  </a:lnTo>
                  <a:lnTo>
                    <a:pt x="250" y="29"/>
                  </a:lnTo>
                  <a:lnTo>
                    <a:pt x="243" y="29"/>
                  </a:lnTo>
                  <a:lnTo>
                    <a:pt x="248" y="48"/>
                  </a:lnTo>
                  <a:lnTo>
                    <a:pt x="250" y="65"/>
                  </a:lnTo>
                  <a:lnTo>
                    <a:pt x="248" y="88"/>
                  </a:lnTo>
                  <a:lnTo>
                    <a:pt x="241" y="107"/>
                  </a:lnTo>
                  <a:lnTo>
                    <a:pt x="233" y="126"/>
                  </a:lnTo>
                  <a:lnTo>
                    <a:pt x="222" y="143"/>
                  </a:lnTo>
                  <a:lnTo>
                    <a:pt x="229" y="145"/>
                  </a:lnTo>
                  <a:lnTo>
                    <a:pt x="239" y="126"/>
                  </a:lnTo>
                  <a:lnTo>
                    <a:pt x="248" y="107"/>
                  </a:lnTo>
                  <a:lnTo>
                    <a:pt x="252" y="88"/>
                  </a:lnTo>
                  <a:lnTo>
                    <a:pt x="254" y="65"/>
                  </a:lnTo>
                  <a:close/>
                  <a:moveTo>
                    <a:pt x="18" y="0"/>
                  </a:moveTo>
                  <a:lnTo>
                    <a:pt x="10" y="15"/>
                  </a:lnTo>
                  <a:lnTo>
                    <a:pt x="4" y="31"/>
                  </a:lnTo>
                  <a:lnTo>
                    <a:pt x="0" y="48"/>
                  </a:lnTo>
                  <a:lnTo>
                    <a:pt x="0" y="65"/>
                  </a:lnTo>
                  <a:lnTo>
                    <a:pt x="2" y="84"/>
                  </a:lnTo>
                  <a:lnTo>
                    <a:pt x="4" y="103"/>
                  </a:lnTo>
                  <a:lnTo>
                    <a:pt x="10" y="118"/>
                  </a:lnTo>
                  <a:lnTo>
                    <a:pt x="18" y="134"/>
                  </a:lnTo>
                  <a:lnTo>
                    <a:pt x="25" y="134"/>
                  </a:lnTo>
                  <a:lnTo>
                    <a:pt x="16" y="120"/>
                  </a:lnTo>
                  <a:lnTo>
                    <a:pt x="10" y="103"/>
                  </a:lnTo>
                  <a:lnTo>
                    <a:pt x="6" y="84"/>
                  </a:lnTo>
                  <a:lnTo>
                    <a:pt x="4" y="65"/>
                  </a:lnTo>
                  <a:lnTo>
                    <a:pt x="6" y="48"/>
                  </a:lnTo>
                  <a:lnTo>
                    <a:pt x="10" y="31"/>
                  </a:lnTo>
                  <a:lnTo>
                    <a:pt x="14" y="15"/>
                  </a:lnTo>
                  <a:lnTo>
                    <a:pt x="23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2" name="Freeform 1094"/>
            <p:cNvSpPr>
              <a:spLocks noEditPoints="1"/>
            </p:cNvSpPr>
            <p:nvPr/>
          </p:nvSpPr>
          <p:spPr bwMode="auto">
            <a:xfrm>
              <a:off x="4284" y="2408"/>
              <a:ext cx="250" cy="143"/>
            </a:xfrm>
            <a:custGeom>
              <a:avLst/>
              <a:gdLst>
                <a:gd name="T0" fmla="*/ 250 w 250"/>
                <a:gd name="T1" fmla="*/ 65 h 143"/>
                <a:gd name="T2" fmla="*/ 250 w 250"/>
                <a:gd name="T3" fmla="*/ 48 h 143"/>
                <a:gd name="T4" fmla="*/ 246 w 250"/>
                <a:gd name="T5" fmla="*/ 29 h 143"/>
                <a:gd name="T6" fmla="*/ 239 w 250"/>
                <a:gd name="T7" fmla="*/ 29 h 143"/>
                <a:gd name="T8" fmla="*/ 244 w 250"/>
                <a:gd name="T9" fmla="*/ 46 h 143"/>
                <a:gd name="T10" fmla="*/ 246 w 250"/>
                <a:gd name="T11" fmla="*/ 65 h 143"/>
                <a:gd name="T12" fmla="*/ 244 w 250"/>
                <a:gd name="T13" fmla="*/ 88 h 143"/>
                <a:gd name="T14" fmla="*/ 237 w 250"/>
                <a:gd name="T15" fmla="*/ 107 h 143"/>
                <a:gd name="T16" fmla="*/ 229 w 250"/>
                <a:gd name="T17" fmla="*/ 126 h 143"/>
                <a:gd name="T18" fmla="*/ 216 w 250"/>
                <a:gd name="T19" fmla="*/ 143 h 143"/>
                <a:gd name="T20" fmla="*/ 223 w 250"/>
                <a:gd name="T21" fmla="*/ 143 h 143"/>
                <a:gd name="T22" fmla="*/ 235 w 250"/>
                <a:gd name="T23" fmla="*/ 126 h 143"/>
                <a:gd name="T24" fmla="*/ 244 w 250"/>
                <a:gd name="T25" fmla="*/ 107 h 143"/>
                <a:gd name="T26" fmla="*/ 248 w 250"/>
                <a:gd name="T27" fmla="*/ 88 h 143"/>
                <a:gd name="T28" fmla="*/ 250 w 250"/>
                <a:gd name="T29" fmla="*/ 65 h 143"/>
                <a:gd name="T30" fmla="*/ 19 w 250"/>
                <a:gd name="T31" fmla="*/ 0 h 143"/>
                <a:gd name="T32" fmla="*/ 10 w 250"/>
                <a:gd name="T33" fmla="*/ 15 h 143"/>
                <a:gd name="T34" fmla="*/ 4 w 250"/>
                <a:gd name="T35" fmla="*/ 31 h 143"/>
                <a:gd name="T36" fmla="*/ 2 w 250"/>
                <a:gd name="T37" fmla="*/ 48 h 143"/>
                <a:gd name="T38" fmla="*/ 0 w 250"/>
                <a:gd name="T39" fmla="*/ 65 h 143"/>
                <a:gd name="T40" fmla="*/ 2 w 250"/>
                <a:gd name="T41" fmla="*/ 84 h 143"/>
                <a:gd name="T42" fmla="*/ 6 w 250"/>
                <a:gd name="T43" fmla="*/ 103 h 143"/>
                <a:gd name="T44" fmla="*/ 12 w 250"/>
                <a:gd name="T45" fmla="*/ 120 h 143"/>
                <a:gd name="T46" fmla="*/ 21 w 250"/>
                <a:gd name="T47" fmla="*/ 134 h 143"/>
                <a:gd name="T48" fmla="*/ 27 w 250"/>
                <a:gd name="T49" fmla="*/ 134 h 143"/>
                <a:gd name="T50" fmla="*/ 16 w 250"/>
                <a:gd name="T51" fmla="*/ 120 h 143"/>
                <a:gd name="T52" fmla="*/ 10 w 250"/>
                <a:gd name="T53" fmla="*/ 103 h 143"/>
                <a:gd name="T54" fmla="*/ 6 w 250"/>
                <a:gd name="T55" fmla="*/ 84 h 143"/>
                <a:gd name="T56" fmla="*/ 4 w 250"/>
                <a:gd name="T57" fmla="*/ 65 h 143"/>
                <a:gd name="T58" fmla="*/ 6 w 250"/>
                <a:gd name="T59" fmla="*/ 48 h 143"/>
                <a:gd name="T60" fmla="*/ 10 w 250"/>
                <a:gd name="T61" fmla="*/ 31 h 143"/>
                <a:gd name="T62" fmla="*/ 16 w 250"/>
                <a:gd name="T63" fmla="*/ 17 h 143"/>
                <a:gd name="T64" fmla="*/ 23 w 250"/>
                <a:gd name="T65" fmla="*/ 2 h 143"/>
                <a:gd name="T66" fmla="*/ 19 w 250"/>
                <a:gd name="T67" fmla="*/ 0 h 1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0"/>
                <a:gd name="T103" fmla="*/ 0 h 143"/>
                <a:gd name="T104" fmla="*/ 250 w 250"/>
                <a:gd name="T105" fmla="*/ 143 h 1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0" h="143">
                  <a:moveTo>
                    <a:pt x="250" y="65"/>
                  </a:moveTo>
                  <a:lnTo>
                    <a:pt x="250" y="48"/>
                  </a:lnTo>
                  <a:lnTo>
                    <a:pt x="246" y="29"/>
                  </a:lnTo>
                  <a:lnTo>
                    <a:pt x="239" y="29"/>
                  </a:lnTo>
                  <a:lnTo>
                    <a:pt x="244" y="46"/>
                  </a:lnTo>
                  <a:lnTo>
                    <a:pt x="246" y="65"/>
                  </a:lnTo>
                  <a:lnTo>
                    <a:pt x="244" y="88"/>
                  </a:lnTo>
                  <a:lnTo>
                    <a:pt x="237" y="107"/>
                  </a:lnTo>
                  <a:lnTo>
                    <a:pt x="229" y="126"/>
                  </a:lnTo>
                  <a:lnTo>
                    <a:pt x="216" y="143"/>
                  </a:lnTo>
                  <a:lnTo>
                    <a:pt x="223" y="143"/>
                  </a:lnTo>
                  <a:lnTo>
                    <a:pt x="235" y="126"/>
                  </a:lnTo>
                  <a:lnTo>
                    <a:pt x="244" y="107"/>
                  </a:lnTo>
                  <a:lnTo>
                    <a:pt x="248" y="88"/>
                  </a:lnTo>
                  <a:lnTo>
                    <a:pt x="250" y="65"/>
                  </a:lnTo>
                  <a:close/>
                  <a:moveTo>
                    <a:pt x="19" y="0"/>
                  </a:moveTo>
                  <a:lnTo>
                    <a:pt x="10" y="15"/>
                  </a:lnTo>
                  <a:lnTo>
                    <a:pt x="4" y="31"/>
                  </a:lnTo>
                  <a:lnTo>
                    <a:pt x="2" y="48"/>
                  </a:lnTo>
                  <a:lnTo>
                    <a:pt x="0" y="65"/>
                  </a:lnTo>
                  <a:lnTo>
                    <a:pt x="2" y="84"/>
                  </a:lnTo>
                  <a:lnTo>
                    <a:pt x="6" y="103"/>
                  </a:lnTo>
                  <a:lnTo>
                    <a:pt x="12" y="120"/>
                  </a:lnTo>
                  <a:lnTo>
                    <a:pt x="21" y="134"/>
                  </a:lnTo>
                  <a:lnTo>
                    <a:pt x="27" y="134"/>
                  </a:lnTo>
                  <a:lnTo>
                    <a:pt x="16" y="120"/>
                  </a:lnTo>
                  <a:lnTo>
                    <a:pt x="10" y="103"/>
                  </a:lnTo>
                  <a:lnTo>
                    <a:pt x="6" y="84"/>
                  </a:lnTo>
                  <a:lnTo>
                    <a:pt x="4" y="65"/>
                  </a:lnTo>
                  <a:lnTo>
                    <a:pt x="6" y="48"/>
                  </a:lnTo>
                  <a:lnTo>
                    <a:pt x="10" y="31"/>
                  </a:lnTo>
                  <a:lnTo>
                    <a:pt x="16" y="17"/>
                  </a:lnTo>
                  <a:lnTo>
                    <a:pt x="23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3" name="Freeform 1095"/>
            <p:cNvSpPr>
              <a:spLocks noEditPoints="1"/>
            </p:cNvSpPr>
            <p:nvPr/>
          </p:nvSpPr>
          <p:spPr bwMode="auto">
            <a:xfrm>
              <a:off x="4286" y="2408"/>
              <a:ext cx="246" cy="143"/>
            </a:xfrm>
            <a:custGeom>
              <a:avLst/>
              <a:gdLst>
                <a:gd name="T0" fmla="*/ 246 w 246"/>
                <a:gd name="T1" fmla="*/ 65 h 143"/>
                <a:gd name="T2" fmla="*/ 244 w 246"/>
                <a:gd name="T3" fmla="*/ 48 h 143"/>
                <a:gd name="T4" fmla="*/ 239 w 246"/>
                <a:gd name="T5" fmla="*/ 29 h 143"/>
                <a:gd name="T6" fmla="*/ 235 w 246"/>
                <a:gd name="T7" fmla="*/ 29 h 143"/>
                <a:gd name="T8" fmla="*/ 239 w 246"/>
                <a:gd name="T9" fmla="*/ 46 h 143"/>
                <a:gd name="T10" fmla="*/ 242 w 246"/>
                <a:gd name="T11" fmla="*/ 65 h 143"/>
                <a:gd name="T12" fmla="*/ 239 w 246"/>
                <a:gd name="T13" fmla="*/ 88 h 143"/>
                <a:gd name="T14" fmla="*/ 233 w 246"/>
                <a:gd name="T15" fmla="*/ 107 h 143"/>
                <a:gd name="T16" fmla="*/ 225 w 246"/>
                <a:gd name="T17" fmla="*/ 126 h 143"/>
                <a:gd name="T18" fmla="*/ 212 w 246"/>
                <a:gd name="T19" fmla="*/ 143 h 143"/>
                <a:gd name="T20" fmla="*/ 218 w 246"/>
                <a:gd name="T21" fmla="*/ 143 h 143"/>
                <a:gd name="T22" fmla="*/ 229 w 246"/>
                <a:gd name="T23" fmla="*/ 126 h 143"/>
                <a:gd name="T24" fmla="*/ 237 w 246"/>
                <a:gd name="T25" fmla="*/ 107 h 143"/>
                <a:gd name="T26" fmla="*/ 244 w 246"/>
                <a:gd name="T27" fmla="*/ 88 h 143"/>
                <a:gd name="T28" fmla="*/ 246 w 246"/>
                <a:gd name="T29" fmla="*/ 65 h 143"/>
                <a:gd name="T30" fmla="*/ 19 w 246"/>
                <a:gd name="T31" fmla="*/ 0 h 143"/>
                <a:gd name="T32" fmla="*/ 10 w 246"/>
                <a:gd name="T33" fmla="*/ 15 h 143"/>
                <a:gd name="T34" fmla="*/ 6 w 246"/>
                <a:gd name="T35" fmla="*/ 31 h 143"/>
                <a:gd name="T36" fmla="*/ 2 w 246"/>
                <a:gd name="T37" fmla="*/ 48 h 143"/>
                <a:gd name="T38" fmla="*/ 0 w 246"/>
                <a:gd name="T39" fmla="*/ 65 h 143"/>
                <a:gd name="T40" fmla="*/ 2 w 246"/>
                <a:gd name="T41" fmla="*/ 84 h 143"/>
                <a:gd name="T42" fmla="*/ 6 w 246"/>
                <a:gd name="T43" fmla="*/ 103 h 143"/>
                <a:gd name="T44" fmla="*/ 12 w 246"/>
                <a:gd name="T45" fmla="*/ 120 h 143"/>
                <a:gd name="T46" fmla="*/ 21 w 246"/>
                <a:gd name="T47" fmla="*/ 134 h 143"/>
                <a:gd name="T48" fmla="*/ 27 w 246"/>
                <a:gd name="T49" fmla="*/ 134 h 143"/>
                <a:gd name="T50" fmla="*/ 19 w 246"/>
                <a:gd name="T51" fmla="*/ 120 h 143"/>
                <a:gd name="T52" fmla="*/ 10 w 246"/>
                <a:gd name="T53" fmla="*/ 103 h 143"/>
                <a:gd name="T54" fmla="*/ 6 w 246"/>
                <a:gd name="T55" fmla="*/ 84 h 143"/>
                <a:gd name="T56" fmla="*/ 6 w 246"/>
                <a:gd name="T57" fmla="*/ 65 h 143"/>
                <a:gd name="T58" fmla="*/ 6 w 246"/>
                <a:gd name="T59" fmla="*/ 48 h 143"/>
                <a:gd name="T60" fmla="*/ 10 w 246"/>
                <a:gd name="T61" fmla="*/ 31 h 143"/>
                <a:gd name="T62" fmla="*/ 17 w 246"/>
                <a:gd name="T63" fmla="*/ 17 h 143"/>
                <a:gd name="T64" fmla="*/ 25 w 246"/>
                <a:gd name="T65" fmla="*/ 2 h 143"/>
                <a:gd name="T66" fmla="*/ 19 w 246"/>
                <a:gd name="T67" fmla="*/ 0 h 1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143"/>
                <a:gd name="T104" fmla="*/ 246 w 246"/>
                <a:gd name="T105" fmla="*/ 143 h 1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143">
                  <a:moveTo>
                    <a:pt x="246" y="65"/>
                  </a:moveTo>
                  <a:lnTo>
                    <a:pt x="244" y="48"/>
                  </a:lnTo>
                  <a:lnTo>
                    <a:pt x="239" y="29"/>
                  </a:lnTo>
                  <a:lnTo>
                    <a:pt x="235" y="29"/>
                  </a:lnTo>
                  <a:lnTo>
                    <a:pt x="239" y="46"/>
                  </a:lnTo>
                  <a:lnTo>
                    <a:pt x="242" y="65"/>
                  </a:lnTo>
                  <a:lnTo>
                    <a:pt x="239" y="88"/>
                  </a:lnTo>
                  <a:lnTo>
                    <a:pt x="233" y="107"/>
                  </a:lnTo>
                  <a:lnTo>
                    <a:pt x="225" y="126"/>
                  </a:lnTo>
                  <a:lnTo>
                    <a:pt x="212" y="143"/>
                  </a:lnTo>
                  <a:lnTo>
                    <a:pt x="218" y="143"/>
                  </a:lnTo>
                  <a:lnTo>
                    <a:pt x="229" y="126"/>
                  </a:lnTo>
                  <a:lnTo>
                    <a:pt x="237" y="107"/>
                  </a:lnTo>
                  <a:lnTo>
                    <a:pt x="244" y="88"/>
                  </a:lnTo>
                  <a:lnTo>
                    <a:pt x="246" y="65"/>
                  </a:lnTo>
                  <a:close/>
                  <a:moveTo>
                    <a:pt x="19" y="0"/>
                  </a:moveTo>
                  <a:lnTo>
                    <a:pt x="10" y="15"/>
                  </a:lnTo>
                  <a:lnTo>
                    <a:pt x="6" y="31"/>
                  </a:lnTo>
                  <a:lnTo>
                    <a:pt x="2" y="48"/>
                  </a:lnTo>
                  <a:lnTo>
                    <a:pt x="0" y="65"/>
                  </a:lnTo>
                  <a:lnTo>
                    <a:pt x="2" y="84"/>
                  </a:lnTo>
                  <a:lnTo>
                    <a:pt x="6" y="103"/>
                  </a:lnTo>
                  <a:lnTo>
                    <a:pt x="12" y="120"/>
                  </a:lnTo>
                  <a:lnTo>
                    <a:pt x="21" y="134"/>
                  </a:lnTo>
                  <a:lnTo>
                    <a:pt x="27" y="134"/>
                  </a:lnTo>
                  <a:lnTo>
                    <a:pt x="19" y="120"/>
                  </a:lnTo>
                  <a:lnTo>
                    <a:pt x="10" y="103"/>
                  </a:lnTo>
                  <a:lnTo>
                    <a:pt x="6" y="84"/>
                  </a:lnTo>
                  <a:lnTo>
                    <a:pt x="6" y="65"/>
                  </a:lnTo>
                  <a:lnTo>
                    <a:pt x="6" y="48"/>
                  </a:lnTo>
                  <a:lnTo>
                    <a:pt x="10" y="31"/>
                  </a:lnTo>
                  <a:lnTo>
                    <a:pt x="17" y="17"/>
                  </a:lnTo>
                  <a:lnTo>
                    <a:pt x="25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4" name="Freeform 1096"/>
            <p:cNvSpPr>
              <a:spLocks noEditPoints="1"/>
            </p:cNvSpPr>
            <p:nvPr/>
          </p:nvSpPr>
          <p:spPr bwMode="auto">
            <a:xfrm>
              <a:off x="4288" y="2410"/>
              <a:ext cx="242" cy="141"/>
            </a:xfrm>
            <a:custGeom>
              <a:avLst/>
              <a:gdLst>
                <a:gd name="T0" fmla="*/ 242 w 242"/>
                <a:gd name="T1" fmla="*/ 63 h 141"/>
                <a:gd name="T2" fmla="*/ 240 w 242"/>
                <a:gd name="T3" fmla="*/ 44 h 141"/>
                <a:gd name="T4" fmla="*/ 235 w 242"/>
                <a:gd name="T5" fmla="*/ 27 h 141"/>
                <a:gd name="T6" fmla="*/ 231 w 242"/>
                <a:gd name="T7" fmla="*/ 27 h 141"/>
                <a:gd name="T8" fmla="*/ 235 w 242"/>
                <a:gd name="T9" fmla="*/ 44 h 141"/>
                <a:gd name="T10" fmla="*/ 235 w 242"/>
                <a:gd name="T11" fmla="*/ 63 h 141"/>
                <a:gd name="T12" fmla="*/ 233 w 242"/>
                <a:gd name="T13" fmla="*/ 86 h 141"/>
                <a:gd name="T14" fmla="*/ 229 w 242"/>
                <a:gd name="T15" fmla="*/ 107 h 141"/>
                <a:gd name="T16" fmla="*/ 219 w 242"/>
                <a:gd name="T17" fmla="*/ 124 h 141"/>
                <a:gd name="T18" fmla="*/ 206 w 242"/>
                <a:gd name="T19" fmla="*/ 141 h 141"/>
                <a:gd name="T20" fmla="*/ 212 w 242"/>
                <a:gd name="T21" fmla="*/ 141 h 141"/>
                <a:gd name="T22" fmla="*/ 225 w 242"/>
                <a:gd name="T23" fmla="*/ 124 h 141"/>
                <a:gd name="T24" fmla="*/ 233 w 242"/>
                <a:gd name="T25" fmla="*/ 105 h 141"/>
                <a:gd name="T26" fmla="*/ 240 w 242"/>
                <a:gd name="T27" fmla="*/ 86 h 141"/>
                <a:gd name="T28" fmla="*/ 242 w 242"/>
                <a:gd name="T29" fmla="*/ 63 h 141"/>
                <a:gd name="T30" fmla="*/ 19 w 242"/>
                <a:gd name="T31" fmla="*/ 0 h 141"/>
                <a:gd name="T32" fmla="*/ 12 w 242"/>
                <a:gd name="T33" fmla="*/ 15 h 141"/>
                <a:gd name="T34" fmla="*/ 6 w 242"/>
                <a:gd name="T35" fmla="*/ 29 h 141"/>
                <a:gd name="T36" fmla="*/ 2 w 242"/>
                <a:gd name="T37" fmla="*/ 46 h 141"/>
                <a:gd name="T38" fmla="*/ 0 w 242"/>
                <a:gd name="T39" fmla="*/ 63 h 141"/>
                <a:gd name="T40" fmla="*/ 2 w 242"/>
                <a:gd name="T41" fmla="*/ 82 h 141"/>
                <a:gd name="T42" fmla="*/ 6 w 242"/>
                <a:gd name="T43" fmla="*/ 101 h 141"/>
                <a:gd name="T44" fmla="*/ 12 w 242"/>
                <a:gd name="T45" fmla="*/ 118 h 141"/>
                <a:gd name="T46" fmla="*/ 23 w 242"/>
                <a:gd name="T47" fmla="*/ 132 h 141"/>
                <a:gd name="T48" fmla="*/ 29 w 242"/>
                <a:gd name="T49" fmla="*/ 132 h 141"/>
                <a:gd name="T50" fmla="*/ 19 w 242"/>
                <a:gd name="T51" fmla="*/ 118 h 141"/>
                <a:gd name="T52" fmla="*/ 12 w 242"/>
                <a:gd name="T53" fmla="*/ 101 h 141"/>
                <a:gd name="T54" fmla="*/ 6 w 242"/>
                <a:gd name="T55" fmla="*/ 82 h 141"/>
                <a:gd name="T56" fmla="*/ 6 w 242"/>
                <a:gd name="T57" fmla="*/ 63 h 141"/>
                <a:gd name="T58" fmla="*/ 6 w 242"/>
                <a:gd name="T59" fmla="*/ 46 h 141"/>
                <a:gd name="T60" fmla="*/ 10 w 242"/>
                <a:gd name="T61" fmla="*/ 29 h 141"/>
                <a:gd name="T62" fmla="*/ 17 w 242"/>
                <a:gd name="T63" fmla="*/ 15 h 141"/>
                <a:gd name="T64" fmla="*/ 25 w 242"/>
                <a:gd name="T65" fmla="*/ 0 h 141"/>
                <a:gd name="T66" fmla="*/ 19 w 242"/>
                <a:gd name="T67" fmla="*/ 0 h 14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2"/>
                <a:gd name="T103" fmla="*/ 0 h 141"/>
                <a:gd name="T104" fmla="*/ 242 w 242"/>
                <a:gd name="T105" fmla="*/ 141 h 14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2" h="141">
                  <a:moveTo>
                    <a:pt x="242" y="63"/>
                  </a:moveTo>
                  <a:lnTo>
                    <a:pt x="240" y="44"/>
                  </a:lnTo>
                  <a:lnTo>
                    <a:pt x="235" y="27"/>
                  </a:lnTo>
                  <a:lnTo>
                    <a:pt x="231" y="27"/>
                  </a:lnTo>
                  <a:lnTo>
                    <a:pt x="235" y="44"/>
                  </a:lnTo>
                  <a:lnTo>
                    <a:pt x="235" y="63"/>
                  </a:lnTo>
                  <a:lnTo>
                    <a:pt x="233" y="86"/>
                  </a:lnTo>
                  <a:lnTo>
                    <a:pt x="229" y="107"/>
                  </a:lnTo>
                  <a:lnTo>
                    <a:pt x="219" y="124"/>
                  </a:lnTo>
                  <a:lnTo>
                    <a:pt x="206" y="141"/>
                  </a:lnTo>
                  <a:lnTo>
                    <a:pt x="212" y="141"/>
                  </a:lnTo>
                  <a:lnTo>
                    <a:pt x="225" y="124"/>
                  </a:lnTo>
                  <a:lnTo>
                    <a:pt x="233" y="105"/>
                  </a:lnTo>
                  <a:lnTo>
                    <a:pt x="240" y="86"/>
                  </a:lnTo>
                  <a:lnTo>
                    <a:pt x="242" y="63"/>
                  </a:lnTo>
                  <a:close/>
                  <a:moveTo>
                    <a:pt x="19" y="0"/>
                  </a:moveTo>
                  <a:lnTo>
                    <a:pt x="12" y="15"/>
                  </a:lnTo>
                  <a:lnTo>
                    <a:pt x="6" y="29"/>
                  </a:lnTo>
                  <a:lnTo>
                    <a:pt x="2" y="46"/>
                  </a:lnTo>
                  <a:lnTo>
                    <a:pt x="0" y="63"/>
                  </a:lnTo>
                  <a:lnTo>
                    <a:pt x="2" y="82"/>
                  </a:lnTo>
                  <a:lnTo>
                    <a:pt x="6" y="101"/>
                  </a:lnTo>
                  <a:lnTo>
                    <a:pt x="12" y="118"/>
                  </a:lnTo>
                  <a:lnTo>
                    <a:pt x="23" y="132"/>
                  </a:lnTo>
                  <a:lnTo>
                    <a:pt x="29" y="132"/>
                  </a:lnTo>
                  <a:lnTo>
                    <a:pt x="19" y="118"/>
                  </a:lnTo>
                  <a:lnTo>
                    <a:pt x="12" y="101"/>
                  </a:lnTo>
                  <a:lnTo>
                    <a:pt x="6" y="82"/>
                  </a:lnTo>
                  <a:lnTo>
                    <a:pt x="6" y="63"/>
                  </a:lnTo>
                  <a:lnTo>
                    <a:pt x="6" y="46"/>
                  </a:lnTo>
                  <a:lnTo>
                    <a:pt x="10" y="29"/>
                  </a:lnTo>
                  <a:lnTo>
                    <a:pt x="17" y="15"/>
                  </a:lnTo>
                  <a:lnTo>
                    <a:pt x="2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5" name="Freeform 1097"/>
            <p:cNvSpPr>
              <a:spLocks noEditPoints="1"/>
            </p:cNvSpPr>
            <p:nvPr/>
          </p:nvSpPr>
          <p:spPr bwMode="auto">
            <a:xfrm>
              <a:off x="4292" y="2410"/>
              <a:ext cx="236" cy="141"/>
            </a:xfrm>
            <a:custGeom>
              <a:avLst/>
              <a:gdLst>
                <a:gd name="T0" fmla="*/ 236 w 236"/>
                <a:gd name="T1" fmla="*/ 63 h 141"/>
                <a:gd name="T2" fmla="*/ 233 w 236"/>
                <a:gd name="T3" fmla="*/ 44 h 141"/>
                <a:gd name="T4" fmla="*/ 229 w 236"/>
                <a:gd name="T5" fmla="*/ 27 h 141"/>
                <a:gd name="T6" fmla="*/ 223 w 236"/>
                <a:gd name="T7" fmla="*/ 27 h 141"/>
                <a:gd name="T8" fmla="*/ 229 w 236"/>
                <a:gd name="T9" fmla="*/ 44 h 141"/>
                <a:gd name="T10" fmla="*/ 229 w 236"/>
                <a:gd name="T11" fmla="*/ 63 h 141"/>
                <a:gd name="T12" fmla="*/ 229 w 236"/>
                <a:gd name="T13" fmla="*/ 76 h 141"/>
                <a:gd name="T14" fmla="*/ 227 w 236"/>
                <a:gd name="T15" fmla="*/ 86 h 141"/>
                <a:gd name="T16" fmla="*/ 225 w 236"/>
                <a:gd name="T17" fmla="*/ 97 h 141"/>
                <a:gd name="T18" fmla="*/ 221 w 236"/>
                <a:gd name="T19" fmla="*/ 107 h 141"/>
                <a:gd name="T20" fmla="*/ 212 w 236"/>
                <a:gd name="T21" fmla="*/ 126 h 141"/>
                <a:gd name="T22" fmla="*/ 200 w 236"/>
                <a:gd name="T23" fmla="*/ 141 h 141"/>
                <a:gd name="T24" fmla="*/ 206 w 236"/>
                <a:gd name="T25" fmla="*/ 141 h 141"/>
                <a:gd name="T26" fmla="*/ 219 w 236"/>
                <a:gd name="T27" fmla="*/ 124 h 141"/>
                <a:gd name="T28" fmla="*/ 227 w 236"/>
                <a:gd name="T29" fmla="*/ 105 h 141"/>
                <a:gd name="T30" fmla="*/ 233 w 236"/>
                <a:gd name="T31" fmla="*/ 86 h 141"/>
                <a:gd name="T32" fmla="*/ 236 w 236"/>
                <a:gd name="T33" fmla="*/ 63 h 141"/>
                <a:gd name="T34" fmla="*/ 19 w 236"/>
                <a:gd name="T35" fmla="*/ 0 h 141"/>
                <a:gd name="T36" fmla="*/ 11 w 236"/>
                <a:gd name="T37" fmla="*/ 15 h 141"/>
                <a:gd name="T38" fmla="*/ 4 w 236"/>
                <a:gd name="T39" fmla="*/ 29 h 141"/>
                <a:gd name="T40" fmla="*/ 0 w 236"/>
                <a:gd name="T41" fmla="*/ 46 h 141"/>
                <a:gd name="T42" fmla="*/ 0 w 236"/>
                <a:gd name="T43" fmla="*/ 63 h 141"/>
                <a:gd name="T44" fmla="*/ 0 w 236"/>
                <a:gd name="T45" fmla="*/ 82 h 141"/>
                <a:gd name="T46" fmla="*/ 4 w 236"/>
                <a:gd name="T47" fmla="*/ 101 h 141"/>
                <a:gd name="T48" fmla="*/ 13 w 236"/>
                <a:gd name="T49" fmla="*/ 118 h 141"/>
                <a:gd name="T50" fmla="*/ 21 w 236"/>
                <a:gd name="T51" fmla="*/ 132 h 141"/>
                <a:gd name="T52" fmla="*/ 27 w 236"/>
                <a:gd name="T53" fmla="*/ 135 h 141"/>
                <a:gd name="T54" fmla="*/ 19 w 236"/>
                <a:gd name="T55" fmla="*/ 118 h 141"/>
                <a:gd name="T56" fmla="*/ 11 w 236"/>
                <a:gd name="T57" fmla="*/ 101 h 141"/>
                <a:gd name="T58" fmla="*/ 6 w 236"/>
                <a:gd name="T59" fmla="*/ 84 h 141"/>
                <a:gd name="T60" fmla="*/ 4 w 236"/>
                <a:gd name="T61" fmla="*/ 63 h 141"/>
                <a:gd name="T62" fmla="*/ 6 w 236"/>
                <a:gd name="T63" fmla="*/ 46 h 141"/>
                <a:gd name="T64" fmla="*/ 8 w 236"/>
                <a:gd name="T65" fmla="*/ 29 h 141"/>
                <a:gd name="T66" fmla="*/ 15 w 236"/>
                <a:gd name="T67" fmla="*/ 15 h 141"/>
                <a:gd name="T68" fmla="*/ 23 w 236"/>
                <a:gd name="T69" fmla="*/ 0 h 141"/>
                <a:gd name="T70" fmla="*/ 19 w 236"/>
                <a:gd name="T71" fmla="*/ 0 h 1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6"/>
                <a:gd name="T109" fmla="*/ 0 h 141"/>
                <a:gd name="T110" fmla="*/ 236 w 236"/>
                <a:gd name="T111" fmla="*/ 141 h 14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6" h="141">
                  <a:moveTo>
                    <a:pt x="236" y="63"/>
                  </a:moveTo>
                  <a:lnTo>
                    <a:pt x="233" y="44"/>
                  </a:lnTo>
                  <a:lnTo>
                    <a:pt x="229" y="27"/>
                  </a:lnTo>
                  <a:lnTo>
                    <a:pt x="223" y="27"/>
                  </a:lnTo>
                  <a:lnTo>
                    <a:pt x="229" y="44"/>
                  </a:lnTo>
                  <a:lnTo>
                    <a:pt x="229" y="63"/>
                  </a:lnTo>
                  <a:lnTo>
                    <a:pt x="229" y="76"/>
                  </a:lnTo>
                  <a:lnTo>
                    <a:pt x="227" y="86"/>
                  </a:lnTo>
                  <a:lnTo>
                    <a:pt x="225" y="97"/>
                  </a:lnTo>
                  <a:lnTo>
                    <a:pt x="221" y="107"/>
                  </a:lnTo>
                  <a:lnTo>
                    <a:pt x="212" y="126"/>
                  </a:lnTo>
                  <a:lnTo>
                    <a:pt x="200" y="141"/>
                  </a:lnTo>
                  <a:lnTo>
                    <a:pt x="206" y="141"/>
                  </a:lnTo>
                  <a:lnTo>
                    <a:pt x="219" y="124"/>
                  </a:lnTo>
                  <a:lnTo>
                    <a:pt x="227" y="105"/>
                  </a:lnTo>
                  <a:lnTo>
                    <a:pt x="233" y="86"/>
                  </a:lnTo>
                  <a:lnTo>
                    <a:pt x="236" y="63"/>
                  </a:lnTo>
                  <a:close/>
                  <a:moveTo>
                    <a:pt x="19" y="0"/>
                  </a:moveTo>
                  <a:lnTo>
                    <a:pt x="11" y="15"/>
                  </a:lnTo>
                  <a:lnTo>
                    <a:pt x="4" y="29"/>
                  </a:lnTo>
                  <a:lnTo>
                    <a:pt x="0" y="46"/>
                  </a:lnTo>
                  <a:lnTo>
                    <a:pt x="0" y="63"/>
                  </a:lnTo>
                  <a:lnTo>
                    <a:pt x="0" y="82"/>
                  </a:lnTo>
                  <a:lnTo>
                    <a:pt x="4" y="101"/>
                  </a:lnTo>
                  <a:lnTo>
                    <a:pt x="13" y="118"/>
                  </a:lnTo>
                  <a:lnTo>
                    <a:pt x="21" y="132"/>
                  </a:lnTo>
                  <a:lnTo>
                    <a:pt x="27" y="135"/>
                  </a:lnTo>
                  <a:lnTo>
                    <a:pt x="19" y="118"/>
                  </a:lnTo>
                  <a:lnTo>
                    <a:pt x="11" y="101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6" y="46"/>
                  </a:lnTo>
                  <a:lnTo>
                    <a:pt x="8" y="29"/>
                  </a:lnTo>
                  <a:lnTo>
                    <a:pt x="15" y="15"/>
                  </a:lnTo>
                  <a:lnTo>
                    <a:pt x="2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6" name="Freeform 1098"/>
            <p:cNvSpPr>
              <a:spLocks noEditPoints="1"/>
            </p:cNvSpPr>
            <p:nvPr/>
          </p:nvSpPr>
          <p:spPr bwMode="auto">
            <a:xfrm>
              <a:off x="4294" y="2410"/>
              <a:ext cx="229" cy="141"/>
            </a:xfrm>
            <a:custGeom>
              <a:avLst/>
              <a:gdLst>
                <a:gd name="T0" fmla="*/ 229 w 229"/>
                <a:gd name="T1" fmla="*/ 63 h 141"/>
                <a:gd name="T2" fmla="*/ 229 w 229"/>
                <a:gd name="T3" fmla="*/ 44 h 141"/>
                <a:gd name="T4" fmla="*/ 225 w 229"/>
                <a:gd name="T5" fmla="*/ 27 h 141"/>
                <a:gd name="T6" fmla="*/ 219 w 229"/>
                <a:gd name="T7" fmla="*/ 27 h 141"/>
                <a:gd name="T8" fmla="*/ 223 w 229"/>
                <a:gd name="T9" fmla="*/ 44 h 141"/>
                <a:gd name="T10" fmla="*/ 225 w 229"/>
                <a:gd name="T11" fmla="*/ 63 h 141"/>
                <a:gd name="T12" fmla="*/ 225 w 229"/>
                <a:gd name="T13" fmla="*/ 76 h 141"/>
                <a:gd name="T14" fmla="*/ 223 w 229"/>
                <a:gd name="T15" fmla="*/ 86 h 141"/>
                <a:gd name="T16" fmla="*/ 221 w 229"/>
                <a:gd name="T17" fmla="*/ 97 h 141"/>
                <a:gd name="T18" fmla="*/ 217 w 229"/>
                <a:gd name="T19" fmla="*/ 107 h 141"/>
                <a:gd name="T20" fmla="*/ 206 w 229"/>
                <a:gd name="T21" fmla="*/ 126 h 141"/>
                <a:gd name="T22" fmla="*/ 194 w 229"/>
                <a:gd name="T23" fmla="*/ 141 h 141"/>
                <a:gd name="T24" fmla="*/ 200 w 229"/>
                <a:gd name="T25" fmla="*/ 141 h 141"/>
                <a:gd name="T26" fmla="*/ 213 w 229"/>
                <a:gd name="T27" fmla="*/ 124 h 141"/>
                <a:gd name="T28" fmla="*/ 223 w 229"/>
                <a:gd name="T29" fmla="*/ 107 h 141"/>
                <a:gd name="T30" fmla="*/ 227 w 229"/>
                <a:gd name="T31" fmla="*/ 86 h 141"/>
                <a:gd name="T32" fmla="*/ 229 w 229"/>
                <a:gd name="T33" fmla="*/ 63 h 141"/>
                <a:gd name="T34" fmla="*/ 19 w 229"/>
                <a:gd name="T35" fmla="*/ 0 h 141"/>
                <a:gd name="T36" fmla="*/ 11 w 229"/>
                <a:gd name="T37" fmla="*/ 15 h 141"/>
                <a:gd name="T38" fmla="*/ 4 w 229"/>
                <a:gd name="T39" fmla="*/ 29 h 141"/>
                <a:gd name="T40" fmla="*/ 0 w 229"/>
                <a:gd name="T41" fmla="*/ 46 h 141"/>
                <a:gd name="T42" fmla="*/ 0 w 229"/>
                <a:gd name="T43" fmla="*/ 63 h 141"/>
                <a:gd name="T44" fmla="*/ 0 w 229"/>
                <a:gd name="T45" fmla="*/ 82 h 141"/>
                <a:gd name="T46" fmla="*/ 6 w 229"/>
                <a:gd name="T47" fmla="*/ 101 h 141"/>
                <a:gd name="T48" fmla="*/ 13 w 229"/>
                <a:gd name="T49" fmla="*/ 118 h 141"/>
                <a:gd name="T50" fmla="*/ 23 w 229"/>
                <a:gd name="T51" fmla="*/ 132 h 141"/>
                <a:gd name="T52" fmla="*/ 30 w 229"/>
                <a:gd name="T53" fmla="*/ 135 h 141"/>
                <a:gd name="T54" fmla="*/ 19 w 229"/>
                <a:gd name="T55" fmla="*/ 118 h 141"/>
                <a:gd name="T56" fmla="*/ 11 w 229"/>
                <a:gd name="T57" fmla="*/ 101 h 141"/>
                <a:gd name="T58" fmla="*/ 6 w 229"/>
                <a:gd name="T59" fmla="*/ 84 h 141"/>
                <a:gd name="T60" fmla="*/ 4 w 229"/>
                <a:gd name="T61" fmla="*/ 63 h 141"/>
                <a:gd name="T62" fmla="*/ 6 w 229"/>
                <a:gd name="T63" fmla="*/ 46 h 141"/>
                <a:gd name="T64" fmla="*/ 11 w 229"/>
                <a:gd name="T65" fmla="*/ 29 h 141"/>
                <a:gd name="T66" fmla="*/ 15 w 229"/>
                <a:gd name="T67" fmla="*/ 15 h 141"/>
                <a:gd name="T68" fmla="*/ 23 w 229"/>
                <a:gd name="T69" fmla="*/ 0 h 141"/>
                <a:gd name="T70" fmla="*/ 19 w 229"/>
                <a:gd name="T71" fmla="*/ 0 h 1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141"/>
                <a:gd name="T110" fmla="*/ 229 w 229"/>
                <a:gd name="T111" fmla="*/ 141 h 14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141">
                  <a:moveTo>
                    <a:pt x="229" y="63"/>
                  </a:moveTo>
                  <a:lnTo>
                    <a:pt x="229" y="44"/>
                  </a:lnTo>
                  <a:lnTo>
                    <a:pt x="225" y="27"/>
                  </a:lnTo>
                  <a:lnTo>
                    <a:pt x="219" y="27"/>
                  </a:lnTo>
                  <a:lnTo>
                    <a:pt x="223" y="44"/>
                  </a:lnTo>
                  <a:lnTo>
                    <a:pt x="225" y="63"/>
                  </a:lnTo>
                  <a:lnTo>
                    <a:pt x="225" y="76"/>
                  </a:lnTo>
                  <a:lnTo>
                    <a:pt x="223" y="86"/>
                  </a:lnTo>
                  <a:lnTo>
                    <a:pt x="221" y="97"/>
                  </a:lnTo>
                  <a:lnTo>
                    <a:pt x="217" y="107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200" y="141"/>
                  </a:lnTo>
                  <a:lnTo>
                    <a:pt x="213" y="124"/>
                  </a:lnTo>
                  <a:lnTo>
                    <a:pt x="223" y="107"/>
                  </a:lnTo>
                  <a:lnTo>
                    <a:pt x="227" y="86"/>
                  </a:lnTo>
                  <a:lnTo>
                    <a:pt x="229" y="63"/>
                  </a:lnTo>
                  <a:close/>
                  <a:moveTo>
                    <a:pt x="19" y="0"/>
                  </a:moveTo>
                  <a:lnTo>
                    <a:pt x="11" y="15"/>
                  </a:lnTo>
                  <a:lnTo>
                    <a:pt x="4" y="29"/>
                  </a:lnTo>
                  <a:lnTo>
                    <a:pt x="0" y="46"/>
                  </a:lnTo>
                  <a:lnTo>
                    <a:pt x="0" y="63"/>
                  </a:lnTo>
                  <a:lnTo>
                    <a:pt x="0" y="82"/>
                  </a:lnTo>
                  <a:lnTo>
                    <a:pt x="6" y="101"/>
                  </a:lnTo>
                  <a:lnTo>
                    <a:pt x="13" y="118"/>
                  </a:lnTo>
                  <a:lnTo>
                    <a:pt x="23" y="132"/>
                  </a:lnTo>
                  <a:lnTo>
                    <a:pt x="30" y="135"/>
                  </a:lnTo>
                  <a:lnTo>
                    <a:pt x="19" y="118"/>
                  </a:lnTo>
                  <a:lnTo>
                    <a:pt x="11" y="101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6" y="46"/>
                  </a:lnTo>
                  <a:lnTo>
                    <a:pt x="11" y="29"/>
                  </a:lnTo>
                  <a:lnTo>
                    <a:pt x="15" y="15"/>
                  </a:lnTo>
                  <a:lnTo>
                    <a:pt x="2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7" name="Freeform 1099"/>
            <p:cNvSpPr>
              <a:spLocks noEditPoints="1"/>
            </p:cNvSpPr>
            <p:nvPr/>
          </p:nvSpPr>
          <p:spPr bwMode="auto">
            <a:xfrm>
              <a:off x="4296" y="2410"/>
              <a:ext cx="225" cy="141"/>
            </a:xfrm>
            <a:custGeom>
              <a:avLst/>
              <a:gdLst>
                <a:gd name="T0" fmla="*/ 225 w 225"/>
                <a:gd name="T1" fmla="*/ 63 h 141"/>
                <a:gd name="T2" fmla="*/ 225 w 225"/>
                <a:gd name="T3" fmla="*/ 44 h 141"/>
                <a:gd name="T4" fmla="*/ 219 w 225"/>
                <a:gd name="T5" fmla="*/ 27 h 141"/>
                <a:gd name="T6" fmla="*/ 215 w 225"/>
                <a:gd name="T7" fmla="*/ 25 h 141"/>
                <a:gd name="T8" fmla="*/ 219 w 225"/>
                <a:gd name="T9" fmla="*/ 44 h 141"/>
                <a:gd name="T10" fmla="*/ 221 w 225"/>
                <a:gd name="T11" fmla="*/ 63 h 141"/>
                <a:gd name="T12" fmla="*/ 221 w 225"/>
                <a:gd name="T13" fmla="*/ 76 h 141"/>
                <a:gd name="T14" fmla="*/ 219 w 225"/>
                <a:gd name="T15" fmla="*/ 86 h 141"/>
                <a:gd name="T16" fmla="*/ 217 w 225"/>
                <a:gd name="T17" fmla="*/ 97 h 141"/>
                <a:gd name="T18" fmla="*/ 213 w 225"/>
                <a:gd name="T19" fmla="*/ 107 h 141"/>
                <a:gd name="T20" fmla="*/ 202 w 225"/>
                <a:gd name="T21" fmla="*/ 126 h 141"/>
                <a:gd name="T22" fmla="*/ 187 w 225"/>
                <a:gd name="T23" fmla="*/ 141 h 141"/>
                <a:gd name="T24" fmla="*/ 196 w 225"/>
                <a:gd name="T25" fmla="*/ 141 h 141"/>
                <a:gd name="T26" fmla="*/ 208 w 225"/>
                <a:gd name="T27" fmla="*/ 126 h 141"/>
                <a:gd name="T28" fmla="*/ 217 w 225"/>
                <a:gd name="T29" fmla="*/ 107 h 141"/>
                <a:gd name="T30" fmla="*/ 221 w 225"/>
                <a:gd name="T31" fmla="*/ 97 h 141"/>
                <a:gd name="T32" fmla="*/ 223 w 225"/>
                <a:gd name="T33" fmla="*/ 86 h 141"/>
                <a:gd name="T34" fmla="*/ 225 w 225"/>
                <a:gd name="T35" fmla="*/ 76 h 141"/>
                <a:gd name="T36" fmla="*/ 225 w 225"/>
                <a:gd name="T37" fmla="*/ 63 h 141"/>
                <a:gd name="T38" fmla="*/ 19 w 225"/>
                <a:gd name="T39" fmla="*/ 0 h 141"/>
                <a:gd name="T40" fmla="*/ 11 w 225"/>
                <a:gd name="T41" fmla="*/ 15 h 141"/>
                <a:gd name="T42" fmla="*/ 4 w 225"/>
                <a:gd name="T43" fmla="*/ 29 h 141"/>
                <a:gd name="T44" fmla="*/ 2 w 225"/>
                <a:gd name="T45" fmla="*/ 46 h 141"/>
                <a:gd name="T46" fmla="*/ 0 w 225"/>
                <a:gd name="T47" fmla="*/ 63 h 141"/>
                <a:gd name="T48" fmla="*/ 2 w 225"/>
                <a:gd name="T49" fmla="*/ 84 h 141"/>
                <a:gd name="T50" fmla="*/ 7 w 225"/>
                <a:gd name="T51" fmla="*/ 101 h 141"/>
                <a:gd name="T52" fmla="*/ 15 w 225"/>
                <a:gd name="T53" fmla="*/ 118 h 141"/>
                <a:gd name="T54" fmla="*/ 23 w 225"/>
                <a:gd name="T55" fmla="*/ 135 h 141"/>
                <a:gd name="T56" fmla="*/ 32 w 225"/>
                <a:gd name="T57" fmla="*/ 135 h 141"/>
                <a:gd name="T58" fmla="*/ 19 w 225"/>
                <a:gd name="T59" fmla="*/ 120 h 141"/>
                <a:gd name="T60" fmla="*/ 13 w 225"/>
                <a:gd name="T61" fmla="*/ 101 h 141"/>
                <a:gd name="T62" fmla="*/ 7 w 225"/>
                <a:gd name="T63" fmla="*/ 84 h 141"/>
                <a:gd name="T64" fmla="*/ 4 w 225"/>
                <a:gd name="T65" fmla="*/ 63 h 141"/>
                <a:gd name="T66" fmla="*/ 7 w 225"/>
                <a:gd name="T67" fmla="*/ 46 h 141"/>
                <a:gd name="T68" fmla="*/ 11 w 225"/>
                <a:gd name="T69" fmla="*/ 29 h 141"/>
                <a:gd name="T70" fmla="*/ 17 w 225"/>
                <a:gd name="T71" fmla="*/ 15 h 141"/>
                <a:gd name="T72" fmla="*/ 25 w 225"/>
                <a:gd name="T73" fmla="*/ 2 h 141"/>
                <a:gd name="T74" fmla="*/ 19 w 225"/>
                <a:gd name="T75" fmla="*/ 0 h 1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25"/>
                <a:gd name="T115" fmla="*/ 0 h 141"/>
                <a:gd name="T116" fmla="*/ 225 w 225"/>
                <a:gd name="T117" fmla="*/ 141 h 1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25" h="141">
                  <a:moveTo>
                    <a:pt x="225" y="63"/>
                  </a:moveTo>
                  <a:lnTo>
                    <a:pt x="225" y="44"/>
                  </a:lnTo>
                  <a:lnTo>
                    <a:pt x="219" y="27"/>
                  </a:lnTo>
                  <a:lnTo>
                    <a:pt x="215" y="25"/>
                  </a:lnTo>
                  <a:lnTo>
                    <a:pt x="219" y="44"/>
                  </a:lnTo>
                  <a:lnTo>
                    <a:pt x="221" y="63"/>
                  </a:lnTo>
                  <a:lnTo>
                    <a:pt x="221" y="76"/>
                  </a:lnTo>
                  <a:lnTo>
                    <a:pt x="219" y="86"/>
                  </a:lnTo>
                  <a:lnTo>
                    <a:pt x="217" y="97"/>
                  </a:lnTo>
                  <a:lnTo>
                    <a:pt x="213" y="107"/>
                  </a:lnTo>
                  <a:lnTo>
                    <a:pt x="202" y="126"/>
                  </a:lnTo>
                  <a:lnTo>
                    <a:pt x="187" y="141"/>
                  </a:lnTo>
                  <a:lnTo>
                    <a:pt x="196" y="141"/>
                  </a:lnTo>
                  <a:lnTo>
                    <a:pt x="208" y="126"/>
                  </a:lnTo>
                  <a:lnTo>
                    <a:pt x="217" y="107"/>
                  </a:lnTo>
                  <a:lnTo>
                    <a:pt x="221" y="97"/>
                  </a:lnTo>
                  <a:lnTo>
                    <a:pt x="223" y="86"/>
                  </a:lnTo>
                  <a:lnTo>
                    <a:pt x="225" y="76"/>
                  </a:lnTo>
                  <a:lnTo>
                    <a:pt x="225" y="63"/>
                  </a:lnTo>
                  <a:close/>
                  <a:moveTo>
                    <a:pt x="19" y="0"/>
                  </a:moveTo>
                  <a:lnTo>
                    <a:pt x="11" y="15"/>
                  </a:lnTo>
                  <a:lnTo>
                    <a:pt x="4" y="29"/>
                  </a:lnTo>
                  <a:lnTo>
                    <a:pt x="2" y="46"/>
                  </a:lnTo>
                  <a:lnTo>
                    <a:pt x="0" y="63"/>
                  </a:lnTo>
                  <a:lnTo>
                    <a:pt x="2" y="84"/>
                  </a:lnTo>
                  <a:lnTo>
                    <a:pt x="7" y="101"/>
                  </a:lnTo>
                  <a:lnTo>
                    <a:pt x="15" y="118"/>
                  </a:lnTo>
                  <a:lnTo>
                    <a:pt x="23" y="135"/>
                  </a:lnTo>
                  <a:lnTo>
                    <a:pt x="32" y="135"/>
                  </a:lnTo>
                  <a:lnTo>
                    <a:pt x="19" y="120"/>
                  </a:lnTo>
                  <a:lnTo>
                    <a:pt x="13" y="101"/>
                  </a:lnTo>
                  <a:lnTo>
                    <a:pt x="7" y="84"/>
                  </a:lnTo>
                  <a:lnTo>
                    <a:pt x="4" y="63"/>
                  </a:lnTo>
                  <a:lnTo>
                    <a:pt x="7" y="46"/>
                  </a:lnTo>
                  <a:lnTo>
                    <a:pt x="11" y="29"/>
                  </a:lnTo>
                  <a:lnTo>
                    <a:pt x="17" y="15"/>
                  </a:lnTo>
                  <a:lnTo>
                    <a:pt x="25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8" name="Freeform 1100"/>
            <p:cNvSpPr>
              <a:spLocks noEditPoints="1"/>
            </p:cNvSpPr>
            <p:nvPr/>
          </p:nvSpPr>
          <p:spPr bwMode="auto">
            <a:xfrm>
              <a:off x="4298" y="2410"/>
              <a:ext cx="221" cy="141"/>
            </a:xfrm>
            <a:custGeom>
              <a:avLst/>
              <a:gdLst>
                <a:gd name="T0" fmla="*/ 221 w 221"/>
                <a:gd name="T1" fmla="*/ 63 h 141"/>
                <a:gd name="T2" fmla="*/ 219 w 221"/>
                <a:gd name="T3" fmla="*/ 44 h 141"/>
                <a:gd name="T4" fmla="*/ 215 w 221"/>
                <a:gd name="T5" fmla="*/ 27 h 141"/>
                <a:gd name="T6" fmla="*/ 209 w 221"/>
                <a:gd name="T7" fmla="*/ 25 h 141"/>
                <a:gd name="T8" fmla="*/ 215 w 221"/>
                <a:gd name="T9" fmla="*/ 44 h 141"/>
                <a:gd name="T10" fmla="*/ 217 w 221"/>
                <a:gd name="T11" fmla="*/ 63 h 141"/>
                <a:gd name="T12" fmla="*/ 217 w 221"/>
                <a:gd name="T13" fmla="*/ 76 h 141"/>
                <a:gd name="T14" fmla="*/ 215 w 221"/>
                <a:gd name="T15" fmla="*/ 86 h 141"/>
                <a:gd name="T16" fmla="*/ 211 w 221"/>
                <a:gd name="T17" fmla="*/ 97 h 141"/>
                <a:gd name="T18" fmla="*/ 206 w 221"/>
                <a:gd name="T19" fmla="*/ 107 h 141"/>
                <a:gd name="T20" fmla="*/ 202 w 221"/>
                <a:gd name="T21" fmla="*/ 116 h 141"/>
                <a:gd name="T22" fmla="*/ 196 w 221"/>
                <a:gd name="T23" fmla="*/ 126 h 141"/>
                <a:gd name="T24" fmla="*/ 190 w 221"/>
                <a:gd name="T25" fmla="*/ 135 h 141"/>
                <a:gd name="T26" fmla="*/ 183 w 221"/>
                <a:gd name="T27" fmla="*/ 141 h 141"/>
                <a:gd name="T28" fmla="*/ 190 w 221"/>
                <a:gd name="T29" fmla="*/ 141 h 141"/>
                <a:gd name="T30" fmla="*/ 202 w 221"/>
                <a:gd name="T31" fmla="*/ 126 h 141"/>
                <a:gd name="T32" fmla="*/ 213 w 221"/>
                <a:gd name="T33" fmla="*/ 107 h 141"/>
                <a:gd name="T34" fmla="*/ 217 w 221"/>
                <a:gd name="T35" fmla="*/ 97 h 141"/>
                <a:gd name="T36" fmla="*/ 219 w 221"/>
                <a:gd name="T37" fmla="*/ 86 h 141"/>
                <a:gd name="T38" fmla="*/ 221 w 221"/>
                <a:gd name="T39" fmla="*/ 76 h 141"/>
                <a:gd name="T40" fmla="*/ 221 w 221"/>
                <a:gd name="T41" fmla="*/ 63 h 141"/>
                <a:gd name="T42" fmla="*/ 19 w 221"/>
                <a:gd name="T43" fmla="*/ 0 h 141"/>
                <a:gd name="T44" fmla="*/ 11 w 221"/>
                <a:gd name="T45" fmla="*/ 15 h 141"/>
                <a:gd name="T46" fmla="*/ 7 w 221"/>
                <a:gd name="T47" fmla="*/ 29 h 141"/>
                <a:gd name="T48" fmla="*/ 2 w 221"/>
                <a:gd name="T49" fmla="*/ 46 h 141"/>
                <a:gd name="T50" fmla="*/ 0 w 221"/>
                <a:gd name="T51" fmla="*/ 63 h 141"/>
                <a:gd name="T52" fmla="*/ 2 w 221"/>
                <a:gd name="T53" fmla="*/ 84 h 141"/>
                <a:gd name="T54" fmla="*/ 7 w 221"/>
                <a:gd name="T55" fmla="*/ 101 h 141"/>
                <a:gd name="T56" fmla="*/ 15 w 221"/>
                <a:gd name="T57" fmla="*/ 118 h 141"/>
                <a:gd name="T58" fmla="*/ 26 w 221"/>
                <a:gd name="T59" fmla="*/ 135 h 141"/>
                <a:gd name="T60" fmla="*/ 32 w 221"/>
                <a:gd name="T61" fmla="*/ 135 h 141"/>
                <a:gd name="T62" fmla="*/ 21 w 221"/>
                <a:gd name="T63" fmla="*/ 120 h 141"/>
                <a:gd name="T64" fmla="*/ 13 w 221"/>
                <a:gd name="T65" fmla="*/ 103 h 141"/>
                <a:gd name="T66" fmla="*/ 7 w 221"/>
                <a:gd name="T67" fmla="*/ 84 h 141"/>
                <a:gd name="T68" fmla="*/ 5 w 221"/>
                <a:gd name="T69" fmla="*/ 63 h 141"/>
                <a:gd name="T70" fmla="*/ 7 w 221"/>
                <a:gd name="T71" fmla="*/ 46 h 141"/>
                <a:gd name="T72" fmla="*/ 11 w 221"/>
                <a:gd name="T73" fmla="*/ 32 h 141"/>
                <a:gd name="T74" fmla="*/ 17 w 221"/>
                <a:gd name="T75" fmla="*/ 15 h 141"/>
                <a:gd name="T76" fmla="*/ 26 w 221"/>
                <a:gd name="T77" fmla="*/ 2 h 141"/>
                <a:gd name="T78" fmla="*/ 19 w 221"/>
                <a:gd name="T79" fmla="*/ 0 h 14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1"/>
                <a:gd name="T121" fmla="*/ 0 h 141"/>
                <a:gd name="T122" fmla="*/ 221 w 221"/>
                <a:gd name="T123" fmla="*/ 141 h 14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1" h="141">
                  <a:moveTo>
                    <a:pt x="221" y="63"/>
                  </a:moveTo>
                  <a:lnTo>
                    <a:pt x="219" y="44"/>
                  </a:lnTo>
                  <a:lnTo>
                    <a:pt x="215" y="27"/>
                  </a:lnTo>
                  <a:lnTo>
                    <a:pt x="209" y="25"/>
                  </a:lnTo>
                  <a:lnTo>
                    <a:pt x="215" y="44"/>
                  </a:lnTo>
                  <a:lnTo>
                    <a:pt x="217" y="63"/>
                  </a:lnTo>
                  <a:lnTo>
                    <a:pt x="217" y="76"/>
                  </a:lnTo>
                  <a:lnTo>
                    <a:pt x="215" y="86"/>
                  </a:lnTo>
                  <a:lnTo>
                    <a:pt x="211" y="97"/>
                  </a:lnTo>
                  <a:lnTo>
                    <a:pt x="206" y="107"/>
                  </a:lnTo>
                  <a:lnTo>
                    <a:pt x="202" y="116"/>
                  </a:lnTo>
                  <a:lnTo>
                    <a:pt x="196" y="126"/>
                  </a:lnTo>
                  <a:lnTo>
                    <a:pt x="190" y="135"/>
                  </a:lnTo>
                  <a:lnTo>
                    <a:pt x="183" y="141"/>
                  </a:lnTo>
                  <a:lnTo>
                    <a:pt x="190" y="141"/>
                  </a:lnTo>
                  <a:lnTo>
                    <a:pt x="202" y="126"/>
                  </a:lnTo>
                  <a:lnTo>
                    <a:pt x="213" y="107"/>
                  </a:lnTo>
                  <a:lnTo>
                    <a:pt x="217" y="97"/>
                  </a:lnTo>
                  <a:lnTo>
                    <a:pt x="219" y="86"/>
                  </a:lnTo>
                  <a:lnTo>
                    <a:pt x="221" y="76"/>
                  </a:lnTo>
                  <a:lnTo>
                    <a:pt x="221" y="63"/>
                  </a:lnTo>
                  <a:close/>
                  <a:moveTo>
                    <a:pt x="19" y="0"/>
                  </a:moveTo>
                  <a:lnTo>
                    <a:pt x="11" y="15"/>
                  </a:lnTo>
                  <a:lnTo>
                    <a:pt x="7" y="29"/>
                  </a:lnTo>
                  <a:lnTo>
                    <a:pt x="2" y="46"/>
                  </a:lnTo>
                  <a:lnTo>
                    <a:pt x="0" y="63"/>
                  </a:lnTo>
                  <a:lnTo>
                    <a:pt x="2" y="84"/>
                  </a:lnTo>
                  <a:lnTo>
                    <a:pt x="7" y="101"/>
                  </a:lnTo>
                  <a:lnTo>
                    <a:pt x="15" y="118"/>
                  </a:lnTo>
                  <a:lnTo>
                    <a:pt x="26" y="135"/>
                  </a:lnTo>
                  <a:lnTo>
                    <a:pt x="32" y="135"/>
                  </a:lnTo>
                  <a:lnTo>
                    <a:pt x="21" y="120"/>
                  </a:lnTo>
                  <a:lnTo>
                    <a:pt x="13" y="103"/>
                  </a:lnTo>
                  <a:lnTo>
                    <a:pt x="7" y="84"/>
                  </a:lnTo>
                  <a:lnTo>
                    <a:pt x="5" y="63"/>
                  </a:lnTo>
                  <a:lnTo>
                    <a:pt x="7" y="46"/>
                  </a:lnTo>
                  <a:lnTo>
                    <a:pt x="11" y="32"/>
                  </a:lnTo>
                  <a:lnTo>
                    <a:pt x="17" y="15"/>
                  </a:lnTo>
                  <a:lnTo>
                    <a:pt x="26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39" name="Freeform 1101"/>
            <p:cNvSpPr>
              <a:spLocks noEditPoints="1"/>
            </p:cNvSpPr>
            <p:nvPr/>
          </p:nvSpPr>
          <p:spPr bwMode="auto">
            <a:xfrm>
              <a:off x="4300" y="2412"/>
              <a:ext cx="217" cy="139"/>
            </a:xfrm>
            <a:custGeom>
              <a:avLst/>
              <a:gdLst>
                <a:gd name="T0" fmla="*/ 217 w 217"/>
                <a:gd name="T1" fmla="*/ 61 h 139"/>
                <a:gd name="T2" fmla="*/ 215 w 217"/>
                <a:gd name="T3" fmla="*/ 42 h 139"/>
                <a:gd name="T4" fmla="*/ 211 w 217"/>
                <a:gd name="T5" fmla="*/ 23 h 139"/>
                <a:gd name="T6" fmla="*/ 204 w 217"/>
                <a:gd name="T7" fmla="*/ 23 h 139"/>
                <a:gd name="T8" fmla="*/ 211 w 217"/>
                <a:gd name="T9" fmla="*/ 42 h 139"/>
                <a:gd name="T10" fmla="*/ 213 w 217"/>
                <a:gd name="T11" fmla="*/ 61 h 139"/>
                <a:gd name="T12" fmla="*/ 211 w 217"/>
                <a:gd name="T13" fmla="*/ 74 h 139"/>
                <a:gd name="T14" fmla="*/ 209 w 217"/>
                <a:gd name="T15" fmla="*/ 84 h 139"/>
                <a:gd name="T16" fmla="*/ 207 w 217"/>
                <a:gd name="T17" fmla="*/ 95 h 139"/>
                <a:gd name="T18" fmla="*/ 202 w 217"/>
                <a:gd name="T19" fmla="*/ 105 h 139"/>
                <a:gd name="T20" fmla="*/ 198 w 217"/>
                <a:gd name="T21" fmla="*/ 114 h 139"/>
                <a:gd name="T22" fmla="*/ 192 w 217"/>
                <a:gd name="T23" fmla="*/ 124 h 139"/>
                <a:gd name="T24" fmla="*/ 186 w 217"/>
                <a:gd name="T25" fmla="*/ 133 h 139"/>
                <a:gd name="T26" fmla="*/ 177 w 217"/>
                <a:gd name="T27" fmla="*/ 139 h 139"/>
                <a:gd name="T28" fmla="*/ 183 w 217"/>
                <a:gd name="T29" fmla="*/ 139 h 139"/>
                <a:gd name="T30" fmla="*/ 198 w 217"/>
                <a:gd name="T31" fmla="*/ 124 h 139"/>
                <a:gd name="T32" fmla="*/ 209 w 217"/>
                <a:gd name="T33" fmla="*/ 105 h 139"/>
                <a:gd name="T34" fmla="*/ 213 w 217"/>
                <a:gd name="T35" fmla="*/ 95 h 139"/>
                <a:gd name="T36" fmla="*/ 215 w 217"/>
                <a:gd name="T37" fmla="*/ 84 h 139"/>
                <a:gd name="T38" fmla="*/ 217 w 217"/>
                <a:gd name="T39" fmla="*/ 74 h 139"/>
                <a:gd name="T40" fmla="*/ 217 w 217"/>
                <a:gd name="T41" fmla="*/ 61 h 139"/>
                <a:gd name="T42" fmla="*/ 21 w 217"/>
                <a:gd name="T43" fmla="*/ 0 h 139"/>
                <a:gd name="T44" fmla="*/ 13 w 217"/>
                <a:gd name="T45" fmla="*/ 13 h 139"/>
                <a:gd name="T46" fmla="*/ 7 w 217"/>
                <a:gd name="T47" fmla="*/ 27 h 139"/>
                <a:gd name="T48" fmla="*/ 3 w 217"/>
                <a:gd name="T49" fmla="*/ 44 h 139"/>
                <a:gd name="T50" fmla="*/ 0 w 217"/>
                <a:gd name="T51" fmla="*/ 61 h 139"/>
                <a:gd name="T52" fmla="*/ 3 w 217"/>
                <a:gd name="T53" fmla="*/ 82 h 139"/>
                <a:gd name="T54" fmla="*/ 9 w 217"/>
                <a:gd name="T55" fmla="*/ 99 h 139"/>
                <a:gd name="T56" fmla="*/ 15 w 217"/>
                <a:gd name="T57" fmla="*/ 118 h 139"/>
                <a:gd name="T58" fmla="*/ 28 w 217"/>
                <a:gd name="T59" fmla="*/ 133 h 139"/>
                <a:gd name="T60" fmla="*/ 34 w 217"/>
                <a:gd name="T61" fmla="*/ 133 h 139"/>
                <a:gd name="T62" fmla="*/ 21 w 217"/>
                <a:gd name="T63" fmla="*/ 118 h 139"/>
                <a:gd name="T64" fmla="*/ 13 w 217"/>
                <a:gd name="T65" fmla="*/ 101 h 139"/>
                <a:gd name="T66" fmla="*/ 7 w 217"/>
                <a:gd name="T67" fmla="*/ 82 h 139"/>
                <a:gd name="T68" fmla="*/ 7 w 217"/>
                <a:gd name="T69" fmla="*/ 61 h 139"/>
                <a:gd name="T70" fmla="*/ 7 w 217"/>
                <a:gd name="T71" fmla="*/ 44 h 139"/>
                <a:gd name="T72" fmla="*/ 11 w 217"/>
                <a:gd name="T73" fmla="*/ 30 h 139"/>
                <a:gd name="T74" fmla="*/ 17 w 217"/>
                <a:gd name="T75" fmla="*/ 13 h 139"/>
                <a:gd name="T76" fmla="*/ 26 w 217"/>
                <a:gd name="T77" fmla="*/ 0 h 139"/>
                <a:gd name="T78" fmla="*/ 21 w 217"/>
                <a:gd name="T79" fmla="*/ 0 h 1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7"/>
                <a:gd name="T121" fmla="*/ 0 h 139"/>
                <a:gd name="T122" fmla="*/ 217 w 217"/>
                <a:gd name="T123" fmla="*/ 139 h 1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7" h="139">
                  <a:moveTo>
                    <a:pt x="217" y="61"/>
                  </a:moveTo>
                  <a:lnTo>
                    <a:pt x="215" y="42"/>
                  </a:lnTo>
                  <a:lnTo>
                    <a:pt x="211" y="23"/>
                  </a:lnTo>
                  <a:lnTo>
                    <a:pt x="204" y="23"/>
                  </a:lnTo>
                  <a:lnTo>
                    <a:pt x="211" y="42"/>
                  </a:lnTo>
                  <a:lnTo>
                    <a:pt x="213" y="61"/>
                  </a:lnTo>
                  <a:lnTo>
                    <a:pt x="211" y="74"/>
                  </a:lnTo>
                  <a:lnTo>
                    <a:pt x="209" y="84"/>
                  </a:lnTo>
                  <a:lnTo>
                    <a:pt x="207" y="95"/>
                  </a:lnTo>
                  <a:lnTo>
                    <a:pt x="202" y="105"/>
                  </a:lnTo>
                  <a:lnTo>
                    <a:pt x="198" y="114"/>
                  </a:lnTo>
                  <a:lnTo>
                    <a:pt x="192" y="124"/>
                  </a:lnTo>
                  <a:lnTo>
                    <a:pt x="186" y="133"/>
                  </a:lnTo>
                  <a:lnTo>
                    <a:pt x="177" y="139"/>
                  </a:lnTo>
                  <a:lnTo>
                    <a:pt x="183" y="139"/>
                  </a:lnTo>
                  <a:lnTo>
                    <a:pt x="198" y="124"/>
                  </a:lnTo>
                  <a:lnTo>
                    <a:pt x="209" y="105"/>
                  </a:lnTo>
                  <a:lnTo>
                    <a:pt x="213" y="95"/>
                  </a:lnTo>
                  <a:lnTo>
                    <a:pt x="215" y="84"/>
                  </a:lnTo>
                  <a:lnTo>
                    <a:pt x="217" y="74"/>
                  </a:lnTo>
                  <a:lnTo>
                    <a:pt x="217" y="61"/>
                  </a:lnTo>
                  <a:close/>
                  <a:moveTo>
                    <a:pt x="21" y="0"/>
                  </a:moveTo>
                  <a:lnTo>
                    <a:pt x="13" y="13"/>
                  </a:lnTo>
                  <a:lnTo>
                    <a:pt x="7" y="27"/>
                  </a:lnTo>
                  <a:lnTo>
                    <a:pt x="3" y="44"/>
                  </a:lnTo>
                  <a:lnTo>
                    <a:pt x="0" y="61"/>
                  </a:lnTo>
                  <a:lnTo>
                    <a:pt x="3" y="82"/>
                  </a:lnTo>
                  <a:lnTo>
                    <a:pt x="9" y="99"/>
                  </a:lnTo>
                  <a:lnTo>
                    <a:pt x="15" y="118"/>
                  </a:lnTo>
                  <a:lnTo>
                    <a:pt x="28" y="133"/>
                  </a:lnTo>
                  <a:lnTo>
                    <a:pt x="34" y="133"/>
                  </a:lnTo>
                  <a:lnTo>
                    <a:pt x="21" y="118"/>
                  </a:lnTo>
                  <a:lnTo>
                    <a:pt x="13" y="101"/>
                  </a:lnTo>
                  <a:lnTo>
                    <a:pt x="7" y="82"/>
                  </a:lnTo>
                  <a:lnTo>
                    <a:pt x="7" y="61"/>
                  </a:lnTo>
                  <a:lnTo>
                    <a:pt x="7" y="44"/>
                  </a:lnTo>
                  <a:lnTo>
                    <a:pt x="11" y="30"/>
                  </a:lnTo>
                  <a:lnTo>
                    <a:pt x="17" y="13"/>
                  </a:lnTo>
                  <a:lnTo>
                    <a:pt x="26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0" name="Freeform 1102"/>
            <p:cNvSpPr>
              <a:spLocks noEditPoints="1"/>
            </p:cNvSpPr>
            <p:nvPr/>
          </p:nvSpPr>
          <p:spPr bwMode="auto">
            <a:xfrm>
              <a:off x="4303" y="2412"/>
              <a:ext cx="212" cy="139"/>
            </a:xfrm>
            <a:custGeom>
              <a:avLst/>
              <a:gdLst>
                <a:gd name="T0" fmla="*/ 212 w 212"/>
                <a:gd name="T1" fmla="*/ 61 h 139"/>
                <a:gd name="T2" fmla="*/ 210 w 212"/>
                <a:gd name="T3" fmla="*/ 42 h 139"/>
                <a:gd name="T4" fmla="*/ 204 w 212"/>
                <a:gd name="T5" fmla="*/ 23 h 139"/>
                <a:gd name="T6" fmla="*/ 199 w 212"/>
                <a:gd name="T7" fmla="*/ 23 h 139"/>
                <a:gd name="T8" fmla="*/ 206 w 212"/>
                <a:gd name="T9" fmla="*/ 42 h 139"/>
                <a:gd name="T10" fmla="*/ 206 w 212"/>
                <a:gd name="T11" fmla="*/ 61 h 139"/>
                <a:gd name="T12" fmla="*/ 206 w 212"/>
                <a:gd name="T13" fmla="*/ 74 h 139"/>
                <a:gd name="T14" fmla="*/ 204 w 212"/>
                <a:gd name="T15" fmla="*/ 84 h 139"/>
                <a:gd name="T16" fmla="*/ 201 w 212"/>
                <a:gd name="T17" fmla="*/ 95 h 139"/>
                <a:gd name="T18" fmla="*/ 197 w 212"/>
                <a:gd name="T19" fmla="*/ 105 h 139"/>
                <a:gd name="T20" fmla="*/ 191 w 212"/>
                <a:gd name="T21" fmla="*/ 116 h 139"/>
                <a:gd name="T22" fmla="*/ 185 w 212"/>
                <a:gd name="T23" fmla="*/ 124 h 139"/>
                <a:gd name="T24" fmla="*/ 178 w 212"/>
                <a:gd name="T25" fmla="*/ 133 h 139"/>
                <a:gd name="T26" fmla="*/ 170 w 212"/>
                <a:gd name="T27" fmla="*/ 139 h 139"/>
                <a:gd name="T28" fmla="*/ 178 w 212"/>
                <a:gd name="T29" fmla="*/ 139 h 139"/>
                <a:gd name="T30" fmla="*/ 185 w 212"/>
                <a:gd name="T31" fmla="*/ 133 h 139"/>
                <a:gd name="T32" fmla="*/ 191 w 212"/>
                <a:gd name="T33" fmla="*/ 124 h 139"/>
                <a:gd name="T34" fmla="*/ 197 w 212"/>
                <a:gd name="T35" fmla="*/ 114 h 139"/>
                <a:gd name="T36" fmla="*/ 201 w 212"/>
                <a:gd name="T37" fmla="*/ 105 h 139"/>
                <a:gd name="T38" fmla="*/ 206 w 212"/>
                <a:gd name="T39" fmla="*/ 95 h 139"/>
                <a:gd name="T40" fmla="*/ 210 w 212"/>
                <a:gd name="T41" fmla="*/ 84 h 139"/>
                <a:gd name="T42" fmla="*/ 212 w 212"/>
                <a:gd name="T43" fmla="*/ 74 h 139"/>
                <a:gd name="T44" fmla="*/ 212 w 212"/>
                <a:gd name="T45" fmla="*/ 61 h 139"/>
                <a:gd name="T46" fmla="*/ 21 w 212"/>
                <a:gd name="T47" fmla="*/ 0 h 139"/>
                <a:gd name="T48" fmla="*/ 12 w 212"/>
                <a:gd name="T49" fmla="*/ 13 h 139"/>
                <a:gd name="T50" fmla="*/ 6 w 212"/>
                <a:gd name="T51" fmla="*/ 30 h 139"/>
                <a:gd name="T52" fmla="*/ 2 w 212"/>
                <a:gd name="T53" fmla="*/ 44 h 139"/>
                <a:gd name="T54" fmla="*/ 0 w 212"/>
                <a:gd name="T55" fmla="*/ 61 h 139"/>
                <a:gd name="T56" fmla="*/ 2 w 212"/>
                <a:gd name="T57" fmla="*/ 82 h 139"/>
                <a:gd name="T58" fmla="*/ 8 w 212"/>
                <a:gd name="T59" fmla="*/ 101 h 139"/>
                <a:gd name="T60" fmla="*/ 16 w 212"/>
                <a:gd name="T61" fmla="*/ 118 h 139"/>
                <a:gd name="T62" fmla="*/ 27 w 212"/>
                <a:gd name="T63" fmla="*/ 133 h 139"/>
                <a:gd name="T64" fmla="*/ 35 w 212"/>
                <a:gd name="T65" fmla="*/ 133 h 139"/>
                <a:gd name="T66" fmla="*/ 23 w 212"/>
                <a:gd name="T67" fmla="*/ 118 h 139"/>
                <a:gd name="T68" fmla="*/ 12 w 212"/>
                <a:gd name="T69" fmla="*/ 101 h 139"/>
                <a:gd name="T70" fmla="*/ 8 w 212"/>
                <a:gd name="T71" fmla="*/ 82 h 139"/>
                <a:gd name="T72" fmla="*/ 6 w 212"/>
                <a:gd name="T73" fmla="*/ 61 h 139"/>
                <a:gd name="T74" fmla="*/ 6 w 212"/>
                <a:gd name="T75" fmla="*/ 44 h 139"/>
                <a:gd name="T76" fmla="*/ 10 w 212"/>
                <a:gd name="T77" fmla="*/ 30 h 139"/>
                <a:gd name="T78" fmla="*/ 16 w 212"/>
                <a:gd name="T79" fmla="*/ 15 h 139"/>
                <a:gd name="T80" fmla="*/ 27 w 212"/>
                <a:gd name="T81" fmla="*/ 0 h 139"/>
                <a:gd name="T82" fmla="*/ 21 w 212"/>
                <a:gd name="T83" fmla="*/ 0 h 1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2"/>
                <a:gd name="T127" fmla="*/ 0 h 139"/>
                <a:gd name="T128" fmla="*/ 212 w 212"/>
                <a:gd name="T129" fmla="*/ 139 h 13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2" h="139">
                  <a:moveTo>
                    <a:pt x="212" y="61"/>
                  </a:moveTo>
                  <a:lnTo>
                    <a:pt x="210" y="42"/>
                  </a:lnTo>
                  <a:lnTo>
                    <a:pt x="204" y="23"/>
                  </a:lnTo>
                  <a:lnTo>
                    <a:pt x="199" y="23"/>
                  </a:lnTo>
                  <a:lnTo>
                    <a:pt x="206" y="42"/>
                  </a:lnTo>
                  <a:lnTo>
                    <a:pt x="206" y="61"/>
                  </a:lnTo>
                  <a:lnTo>
                    <a:pt x="206" y="74"/>
                  </a:lnTo>
                  <a:lnTo>
                    <a:pt x="204" y="84"/>
                  </a:lnTo>
                  <a:lnTo>
                    <a:pt x="201" y="95"/>
                  </a:lnTo>
                  <a:lnTo>
                    <a:pt x="197" y="105"/>
                  </a:lnTo>
                  <a:lnTo>
                    <a:pt x="191" y="116"/>
                  </a:lnTo>
                  <a:lnTo>
                    <a:pt x="185" y="124"/>
                  </a:lnTo>
                  <a:lnTo>
                    <a:pt x="178" y="133"/>
                  </a:lnTo>
                  <a:lnTo>
                    <a:pt x="170" y="139"/>
                  </a:lnTo>
                  <a:lnTo>
                    <a:pt x="178" y="139"/>
                  </a:lnTo>
                  <a:lnTo>
                    <a:pt x="185" y="133"/>
                  </a:lnTo>
                  <a:lnTo>
                    <a:pt x="191" y="124"/>
                  </a:lnTo>
                  <a:lnTo>
                    <a:pt x="197" y="114"/>
                  </a:lnTo>
                  <a:lnTo>
                    <a:pt x="201" y="105"/>
                  </a:lnTo>
                  <a:lnTo>
                    <a:pt x="206" y="95"/>
                  </a:lnTo>
                  <a:lnTo>
                    <a:pt x="210" y="84"/>
                  </a:lnTo>
                  <a:lnTo>
                    <a:pt x="212" y="74"/>
                  </a:lnTo>
                  <a:lnTo>
                    <a:pt x="212" y="61"/>
                  </a:lnTo>
                  <a:close/>
                  <a:moveTo>
                    <a:pt x="21" y="0"/>
                  </a:moveTo>
                  <a:lnTo>
                    <a:pt x="12" y="13"/>
                  </a:lnTo>
                  <a:lnTo>
                    <a:pt x="6" y="30"/>
                  </a:lnTo>
                  <a:lnTo>
                    <a:pt x="2" y="44"/>
                  </a:lnTo>
                  <a:lnTo>
                    <a:pt x="0" y="61"/>
                  </a:lnTo>
                  <a:lnTo>
                    <a:pt x="2" y="82"/>
                  </a:lnTo>
                  <a:lnTo>
                    <a:pt x="8" y="101"/>
                  </a:lnTo>
                  <a:lnTo>
                    <a:pt x="16" y="118"/>
                  </a:lnTo>
                  <a:lnTo>
                    <a:pt x="27" y="133"/>
                  </a:lnTo>
                  <a:lnTo>
                    <a:pt x="35" y="133"/>
                  </a:lnTo>
                  <a:lnTo>
                    <a:pt x="23" y="118"/>
                  </a:lnTo>
                  <a:lnTo>
                    <a:pt x="12" y="101"/>
                  </a:lnTo>
                  <a:lnTo>
                    <a:pt x="8" y="82"/>
                  </a:lnTo>
                  <a:lnTo>
                    <a:pt x="6" y="61"/>
                  </a:lnTo>
                  <a:lnTo>
                    <a:pt x="6" y="44"/>
                  </a:lnTo>
                  <a:lnTo>
                    <a:pt x="10" y="30"/>
                  </a:lnTo>
                  <a:lnTo>
                    <a:pt x="16" y="15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7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1" name="Freeform 1103"/>
            <p:cNvSpPr>
              <a:spLocks noEditPoints="1"/>
            </p:cNvSpPr>
            <p:nvPr/>
          </p:nvSpPr>
          <p:spPr bwMode="auto">
            <a:xfrm>
              <a:off x="4307" y="2412"/>
              <a:ext cx="206" cy="139"/>
            </a:xfrm>
            <a:custGeom>
              <a:avLst/>
              <a:gdLst>
                <a:gd name="T0" fmla="*/ 206 w 206"/>
                <a:gd name="T1" fmla="*/ 61 h 139"/>
                <a:gd name="T2" fmla="*/ 204 w 206"/>
                <a:gd name="T3" fmla="*/ 42 h 139"/>
                <a:gd name="T4" fmla="*/ 197 w 206"/>
                <a:gd name="T5" fmla="*/ 23 h 139"/>
                <a:gd name="T6" fmla="*/ 193 w 206"/>
                <a:gd name="T7" fmla="*/ 23 h 139"/>
                <a:gd name="T8" fmla="*/ 197 w 206"/>
                <a:gd name="T9" fmla="*/ 42 h 139"/>
                <a:gd name="T10" fmla="*/ 200 w 206"/>
                <a:gd name="T11" fmla="*/ 61 h 139"/>
                <a:gd name="T12" fmla="*/ 200 w 206"/>
                <a:gd name="T13" fmla="*/ 74 h 139"/>
                <a:gd name="T14" fmla="*/ 197 w 206"/>
                <a:gd name="T15" fmla="*/ 84 h 139"/>
                <a:gd name="T16" fmla="*/ 195 w 206"/>
                <a:gd name="T17" fmla="*/ 95 h 139"/>
                <a:gd name="T18" fmla="*/ 189 w 206"/>
                <a:gd name="T19" fmla="*/ 105 h 139"/>
                <a:gd name="T20" fmla="*/ 185 w 206"/>
                <a:gd name="T21" fmla="*/ 116 h 139"/>
                <a:gd name="T22" fmla="*/ 179 w 206"/>
                <a:gd name="T23" fmla="*/ 124 h 139"/>
                <a:gd name="T24" fmla="*/ 170 w 206"/>
                <a:gd name="T25" fmla="*/ 133 h 139"/>
                <a:gd name="T26" fmla="*/ 162 w 206"/>
                <a:gd name="T27" fmla="*/ 139 h 139"/>
                <a:gd name="T28" fmla="*/ 170 w 206"/>
                <a:gd name="T29" fmla="*/ 139 h 139"/>
                <a:gd name="T30" fmla="*/ 179 w 206"/>
                <a:gd name="T31" fmla="*/ 133 h 139"/>
                <a:gd name="T32" fmla="*/ 185 w 206"/>
                <a:gd name="T33" fmla="*/ 124 h 139"/>
                <a:gd name="T34" fmla="*/ 191 w 206"/>
                <a:gd name="T35" fmla="*/ 114 h 139"/>
                <a:gd name="T36" fmla="*/ 195 w 206"/>
                <a:gd name="T37" fmla="*/ 105 h 139"/>
                <a:gd name="T38" fmla="*/ 200 w 206"/>
                <a:gd name="T39" fmla="*/ 95 h 139"/>
                <a:gd name="T40" fmla="*/ 202 w 206"/>
                <a:gd name="T41" fmla="*/ 84 h 139"/>
                <a:gd name="T42" fmla="*/ 204 w 206"/>
                <a:gd name="T43" fmla="*/ 74 h 139"/>
                <a:gd name="T44" fmla="*/ 206 w 206"/>
                <a:gd name="T45" fmla="*/ 61 h 139"/>
                <a:gd name="T46" fmla="*/ 19 w 206"/>
                <a:gd name="T47" fmla="*/ 0 h 139"/>
                <a:gd name="T48" fmla="*/ 10 w 206"/>
                <a:gd name="T49" fmla="*/ 13 h 139"/>
                <a:gd name="T50" fmla="*/ 4 w 206"/>
                <a:gd name="T51" fmla="*/ 30 h 139"/>
                <a:gd name="T52" fmla="*/ 0 w 206"/>
                <a:gd name="T53" fmla="*/ 44 h 139"/>
                <a:gd name="T54" fmla="*/ 0 w 206"/>
                <a:gd name="T55" fmla="*/ 61 h 139"/>
                <a:gd name="T56" fmla="*/ 0 w 206"/>
                <a:gd name="T57" fmla="*/ 82 h 139"/>
                <a:gd name="T58" fmla="*/ 6 w 206"/>
                <a:gd name="T59" fmla="*/ 101 h 139"/>
                <a:gd name="T60" fmla="*/ 14 w 206"/>
                <a:gd name="T61" fmla="*/ 118 h 139"/>
                <a:gd name="T62" fmla="*/ 27 w 206"/>
                <a:gd name="T63" fmla="*/ 133 h 139"/>
                <a:gd name="T64" fmla="*/ 33 w 206"/>
                <a:gd name="T65" fmla="*/ 133 h 139"/>
                <a:gd name="T66" fmla="*/ 21 w 206"/>
                <a:gd name="T67" fmla="*/ 118 h 139"/>
                <a:gd name="T68" fmla="*/ 12 w 206"/>
                <a:gd name="T69" fmla="*/ 101 h 139"/>
                <a:gd name="T70" fmla="*/ 6 w 206"/>
                <a:gd name="T71" fmla="*/ 82 h 139"/>
                <a:gd name="T72" fmla="*/ 4 w 206"/>
                <a:gd name="T73" fmla="*/ 61 h 139"/>
                <a:gd name="T74" fmla="*/ 6 w 206"/>
                <a:gd name="T75" fmla="*/ 44 h 139"/>
                <a:gd name="T76" fmla="*/ 10 w 206"/>
                <a:gd name="T77" fmla="*/ 30 h 139"/>
                <a:gd name="T78" fmla="*/ 17 w 206"/>
                <a:gd name="T79" fmla="*/ 15 h 139"/>
                <a:gd name="T80" fmla="*/ 25 w 206"/>
                <a:gd name="T81" fmla="*/ 0 h 139"/>
                <a:gd name="T82" fmla="*/ 19 w 206"/>
                <a:gd name="T83" fmla="*/ 0 h 13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6"/>
                <a:gd name="T127" fmla="*/ 0 h 139"/>
                <a:gd name="T128" fmla="*/ 206 w 206"/>
                <a:gd name="T129" fmla="*/ 139 h 13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6" h="139">
                  <a:moveTo>
                    <a:pt x="206" y="61"/>
                  </a:moveTo>
                  <a:lnTo>
                    <a:pt x="204" y="42"/>
                  </a:lnTo>
                  <a:lnTo>
                    <a:pt x="197" y="23"/>
                  </a:lnTo>
                  <a:lnTo>
                    <a:pt x="193" y="23"/>
                  </a:lnTo>
                  <a:lnTo>
                    <a:pt x="197" y="42"/>
                  </a:lnTo>
                  <a:lnTo>
                    <a:pt x="200" y="61"/>
                  </a:lnTo>
                  <a:lnTo>
                    <a:pt x="200" y="74"/>
                  </a:lnTo>
                  <a:lnTo>
                    <a:pt x="197" y="84"/>
                  </a:lnTo>
                  <a:lnTo>
                    <a:pt x="195" y="95"/>
                  </a:lnTo>
                  <a:lnTo>
                    <a:pt x="189" y="105"/>
                  </a:lnTo>
                  <a:lnTo>
                    <a:pt x="185" y="116"/>
                  </a:lnTo>
                  <a:lnTo>
                    <a:pt x="179" y="124"/>
                  </a:lnTo>
                  <a:lnTo>
                    <a:pt x="170" y="133"/>
                  </a:lnTo>
                  <a:lnTo>
                    <a:pt x="162" y="139"/>
                  </a:lnTo>
                  <a:lnTo>
                    <a:pt x="170" y="139"/>
                  </a:lnTo>
                  <a:lnTo>
                    <a:pt x="179" y="133"/>
                  </a:lnTo>
                  <a:lnTo>
                    <a:pt x="185" y="124"/>
                  </a:lnTo>
                  <a:lnTo>
                    <a:pt x="191" y="114"/>
                  </a:lnTo>
                  <a:lnTo>
                    <a:pt x="195" y="105"/>
                  </a:lnTo>
                  <a:lnTo>
                    <a:pt x="200" y="95"/>
                  </a:lnTo>
                  <a:lnTo>
                    <a:pt x="202" y="84"/>
                  </a:lnTo>
                  <a:lnTo>
                    <a:pt x="204" y="74"/>
                  </a:lnTo>
                  <a:lnTo>
                    <a:pt x="206" y="61"/>
                  </a:lnTo>
                  <a:close/>
                  <a:moveTo>
                    <a:pt x="19" y="0"/>
                  </a:moveTo>
                  <a:lnTo>
                    <a:pt x="10" y="13"/>
                  </a:lnTo>
                  <a:lnTo>
                    <a:pt x="4" y="30"/>
                  </a:lnTo>
                  <a:lnTo>
                    <a:pt x="0" y="44"/>
                  </a:lnTo>
                  <a:lnTo>
                    <a:pt x="0" y="61"/>
                  </a:lnTo>
                  <a:lnTo>
                    <a:pt x="0" y="82"/>
                  </a:lnTo>
                  <a:lnTo>
                    <a:pt x="6" y="101"/>
                  </a:lnTo>
                  <a:lnTo>
                    <a:pt x="14" y="118"/>
                  </a:lnTo>
                  <a:lnTo>
                    <a:pt x="27" y="133"/>
                  </a:lnTo>
                  <a:lnTo>
                    <a:pt x="33" y="133"/>
                  </a:lnTo>
                  <a:lnTo>
                    <a:pt x="21" y="118"/>
                  </a:lnTo>
                  <a:lnTo>
                    <a:pt x="12" y="101"/>
                  </a:lnTo>
                  <a:lnTo>
                    <a:pt x="6" y="82"/>
                  </a:lnTo>
                  <a:lnTo>
                    <a:pt x="4" y="61"/>
                  </a:lnTo>
                  <a:lnTo>
                    <a:pt x="6" y="44"/>
                  </a:lnTo>
                  <a:lnTo>
                    <a:pt x="10" y="30"/>
                  </a:lnTo>
                  <a:lnTo>
                    <a:pt x="17" y="15"/>
                  </a:lnTo>
                  <a:lnTo>
                    <a:pt x="2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2" name="Freeform 1104"/>
            <p:cNvSpPr>
              <a:spLocks noEditPoints="1"/>
            </p:cNvSpPr>
            <p:nvPr/>
          </p:nvSpPr>
          <p:spPr bwMode="auto">
            <a:xfrm>
              <a:off x="4309" y="2412"/>
              <a:ext cx="200" cy="139"/>
            </a:xfrm>
            <a:custGeom>
              <a:avLst/>
              <a:gdLst>
                <a:gd name="T0" fmla="*/ 200 w 200"/>
                <a:gd name="T1" fmla="*/ 61 h 139"/>
                <a:gd name="T2" fmla="*/ 200 w 200"/>
                <a:gd name="T3" fmla="*/ 42 h 139"/>
                <a:gd name="T4" fmla="*/ 193 w 200"/>
                <a:gd name="T5" fmla="*/ 23 h 139"/>
                <a:gd name="T6" fmla="*/ 187 w 200"/>
                <a:gd name="T7" fmla="*/ 23 h 139"/>
                <a:gd name="T8" fmla="*/ 191 w 200"/>
                <a:gd name="T9" fmla="*/ 32 h 139"/>
                <a:gd name="T10" fmla="*/ 193 w 200"/>
                <a:gd name="T11" fmla="*/ 42 h 139"/>
                <a:gd name="T12" fmla="*/ 195 w 200"/>
                <a:gd name="T13" fmla="*/ 51 h 139"/>
                <a:gd name="T14" fmla="*/ 195 w 200"/>
                <a:gd name="T15" fmla="*/ 61 h 139"/>
                <a:gd name="T16" fmla="*/ 195 w 200"/>
                <a:gd name="T17" fmla="*/ 74 h 139"/>
                <a:gd name="T18" fmla="*/ 193 w 200"/>
                <a:gd name="T19" fmla="*/ 84 h 139"/>
                <a:gd name="T20" fmla="*/ 189 w 200"/>
                <a:gd name="T21" fmla="*/ 95 h 139"/>
                <a:gd name="T22" fmla="*/ 185 w 200"/>
                <a:gd name="T23" fmla="*/ 105 h 139"/>
                <a:gd name="T24" fmla="*/ 179 w 200"/>
                <a:gd name="T25" fmla="*/ 116 h 139"/>
                <a:gd name="T26" fmla="*/ 172 w 200"/>
                <a:gd name="T27" fmla="*/ 124 h 139"/>
                <a:gd name="T28" fmla="*/ 166 w 200"/>
                <a:gd name="T29" fmla="*/ 133 h 139"/>
                <a:gd name="T30" fmla="*/ 158 w 200"/>
                <a:gd name="T31" fmla="*/ 139 h 139"/>
                <a:gd name="T32" fmla="*/ 164 w 200"/>
                <a:gd name="T33" fmla="*/ 139 h 139"/>
                <a:gd name="T34" fmla="*/ 172 w 200"/>
                <a:gd name="T35" fmla="*/ 133 h 139"/>
                <a:gd name="T36" fmla="*/ 179 w 200"/>
                <a:gd name="T37" fmla="*/ 124 h 139"/>
                <a:gd name="T38" fmla="*/ 185 w 200"/>
                <a:gd name="T39" fmla="*/ 116 h 139"/>
                <a:gd name="T40" fmla="*/ 191 w 200"/>
                <a:gd name="T41" fmla="*/ 105 h 139"/>
                <a:gd name="T42" fmla="*/ 195 w 200"/>
                <a:gd name="T43" fmla="*/ 95 h 139"/>
                <a:gd name="T44" fmla="*/ 198 w 200"/>
                <a:gd name="T45" fmla="*/ 84 h 139"/>
                <a:gd name="T46" fmla="*/ 200 w 200"/>
                <a:gd name="T47" fmla="*/ 74 h 139"/>
                <a:gd name="T48" fmla="*/ 200 w 200"/>
                <a:gd name="T49" fmla="*/ 61 h 139"/>
                <a:gd name="T50" fmla="*/ 21 w 200"/>
                <a:gd name="T51" fmla="*/ 0 h 139"/>
                <a:gd name="T52" fmla="*/ 10 w 200"/>
                <a:gd name="T53" fmla="*/ 15 h 139"/>
                <a:gd name="T54" fmla="*/ 4 w 200"/>
                <a:gd name="T55" fmla="*/ 30 h 139"/>
                <a:gd name="T56" fmla="*/ 0 w 200"/>
                <a:gd name="T57" fmla="*/ 44 h 139"/>
                <a:gd name="T58" fmla="*/ 0 w 200"/>
                <a:gd name="T59" fmla="*/ 61 h 139"/>
                <a:gd name="T60" fmla="*/ 2 w 200"/>
                <a:gd name="T61" fmla="*/ 82 h 139"/>
                <a:gd name="T62" fmla="*/ 6 w 200"/>
                <a:gd name="T63" fmla="*/ 101 h 139"/>
                <a:gd name="T64" fmla="*/ 17 w 200"/>
                <a:gd name="T65" fmla="*/ 118 h 139"/>
                <a:gd name="T66" fmla="*/ 29 w 200"/>
                <a:gd name="T67" fmla="*/ 133 h 139"/>
                <a:gd name="T68" fmla="*/ 36 w 200"/>
                <a:gd name="T69" fmla="*/ 133 h 139"/>
                <a:gd name="T70" fmla="*/ 23 w 200"/>
                <a:gd name="T71" fmla="*/ 118 h 139"/>
                <a:gd name="T72" fmla="*/ 12 w 200"/>
                <a:gd name="T73" fmla="*/ 101 h 139"/>
                <a:gd name="T74" fmla="*/ 8 w 200"/>
                <a:gd name="T75" fmla="*/ 93 h 139"/>
                <a:gd name="T76" fmla="*/ 6 w 200"/>
                <a:gd name="T77" fmla="*/ 82 h 139"/>
                <a:gd name="T78" fmla="*/ 4 w 200"/>
                <a:gd name="T79" fmla="*/ 72 h 139"/>
                <a:gd name="T80" fmla="*/ 4 w 200"/>
                <a:gd name="T81" fmla="*/ 61 h 139"/>
                <a:gd name="T82" fmla="*/ 6 w 200"/>
                <a:gd name="T83" fmla="*/ 44 h 139"/>
                <a:gd name="T84" fmla="*/ 10 w 200"/>
                <a:gd name="T85" fmla="*/ 30 h 139"/>
                <a:gd name="T86" fmla="*/ 17 w 200"/>
                <a:gd name="T87" fmla="*/ 15 h 139"/>
                <a:gd name="T88" fmla="*/ 25 w 200"/>
                <a:gd name="T89" fmla="*/ 2 h 139"/>
                <a:gd name="T90" fmla="*/ 21 w 200"/>
                <a:gd name="T91" fmla="*/ 0 h 1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0"/>
                <a:gd name="T139" fmla="*/ 0 h 139"/>
                <a:gd name="T140" fmla="*/ 200 w 200"/>
                <a:gd name="T141" fmla="*/ 139 h 1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0" h="139">
                  <a:moveTo>
                    <a:pt x="200" y="61"/>
                  </a:moveTo>
                  <a:lnTo>
                    <a:pt x="200" y="42"/>
                  </a:lnTo>
                  <a:lnTo>
                    <a:pt x="193" y="23"/>
                  </a:lnTo>
                  <a:lnTo>
                    <a:pt x="187" y="23"/>
                  </a:lnTo>
                  <a:lnTo>
                    <a:pt x="191" y="32"/>
                  </a:lnTo>
                  <a:lnTo>
                    <a:pt x="193" y="42"/>
                  </a:lnTo>
                  <a:lnTo>
                    <a:pt x="195" y="51"/>
                  </a:lnTo>
                  <a:lnTo>
                    <a:pt x="195" y="61"/>
                  </a:lnTo>
                  <a:lnTo>
                    <a:pt x="195" y="74"/>
                  </a:lnTo>
                  <a:lnTo>
                    <a:pt x="193" y="84"/>
                  </a:lnTo>
                  <a:lnTo>
                    <a:pt x="189" y="95"/>
                  </a:lnTo>
                  <a:lnTo>
                    <a:pt x="185" y="105"/>
                  </a:lnTo>
                  <a:lnTo>
                    <a:pt x="179" y="116"/>
                  </a:lnTo>
                  <a:lnTo>
                    <a:pt x="172" y="124"/>
                  </a:lnTo>
                  <a:lnTo>
                    <a:pt x="166" y="133"/>
                  </a:lnTo>
                  <a:lnTo>
                    <a:pt x="158" y="139"/>
                  </a:lnTo>
                  <a:lnTo>
                    <a:pt x="164" y="139"/>
                  </a:lnTo>
                  <a:lnTo>
                    <a:pt x="172" y="133"/>
                  </a:lnTo>
                  <a:lnTo>
                    <a:pt x="179" y="124"/>
                  </a:lnTo>
                  <a:lnTo>
                    <a:pt x="185" y="116"/>
                  </a:lnTo>
                  <a:lnTo>
                    <a:pt x="191" y="105"/>
                  </a:lnTo>
                  <a:lnTo>
                    <a:pt x="195" y="95"/>
                  </a:lnTo>
                  <a:lnTo>
                    <a:pt x="198" y="84"/>
                  </a:lnTo>
                  <a:lnTo>
                    <a:pt x="200" y="74"/>
                  </a:lnTo>
                  <a:lnTo>
                    <a:pt x="200" y="61"/>
                  </a:lnTo>
                  <a:close/>
                  <a:moveTo>
                    <a:pt x="21" y="0"/>
                  </a:moveTo>
                  <a:lnTo>
                    <a:pt x="10" y="15"/>
                  </a:lnTo>
                  <a:lnTo>
                    <a:pt x="4" y="30"/>
                  </a:lnTo>
                  <a:lnTo>
                    <a:pt x="0" y="44"/>
                  </a:lnTo>
                  <a:lnTo>
                    <a:pt x="0" y="61"/>
                  </a:lnTo>
                  <a:lnTo>
                    <a:pt x="2" y="82"/>
                  </a:lnTo>
                  <a:lnTo>
                    <a:pt x="6" y="101"/>
                  </a:lnTo>
                  <a:lnTo>
                    <a:pt x="17" y="118"/>
                  </a:lnTo>
                  <a:lnTo>
                    <a:pt x="29" y="133"/>
                  </a:lnTo>
                  <a:lnTo>
                    <a:pt x="36" y="133"/>
                  </a:lnTo>
                  <a:lnTo>
                    <a:pt x="23" y="118"/>
                  </a:lnTo>
                  <a:lnTo>
                    <a:pt x="12" y="101"/>
                  </a:lnTo>
                  <a:lnTo>
                    <a:pt x="8" y="93"/>
                  </a:lnTo>
                  <a:lnTo>
                    <a:pt x="6" y="82"/>
                  </a:lnTo>
                  <a:lnTo>
                    <a:pt x="4" y="72"/>
                  </a:lnTo>
                  <a:lnTo>
                    <a:pt x="4" y="61"/>
                  </a:lnTo>
                  <a:lnTo>
                    <a:pt x="6" y="44"/>
                  </a:lnTo>
                  <a:lnTo>
                    <a:pt x="10" y="30"/>
                  </a:lnTo>
                  <a:lnTo>
                    <a:pt x="17" y="15"/>
                  </a:lnTo>
                  <a:lnTo>
                    <a:pt x="25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3" name="Freeform 1105"/>
            <p:cNvSpPr>
              <a:spLocks noEditPoints="1"/>
            </p:cNvSpPr>
            <p:nvPr/>
          </p:nvSpPr>
          <p:spPr bwMode="auto">
            <a:xfrm>
              <a:off x="4311" y="2412"/>
              <a:ext cx="196" cy="139"/>
            </a:xfrm>
            <a:custGeom>
              <a:avLst/>
              <a:gdLst>
                <a:gd name="T0" fmla="*/ 196 w 196"/>
                <a:gd name="T1" fmla="*/ 61 h 139"/>
                <a:gd name="T2" fmla="*/ 193 w 196"/>
                <a:gd name="T3" fmla="*/ 42 h 139"/>
                <a:gd name="T4" fmla="*/ 189 w 196"/>
                <a:gd name="T5" fmla="*/ 23 h 139"/>
                <a:gd name="T6" fmla="*/ 183 w 196"/>
                <a:gd name="T7" fmla="*/ 23 h 139"/>
                <a:gd name="T8" fmla="*/ 187 w 196"/>
                <a:gd name="T9" fmla="*/ 32 h 139"/>
                <a:gd name="T10" fmla="*/ 189 w 196"/>
                <a:gd name="T11" fmla="*/ 42 h 139"/>
                <a:gd name="T12" fmla="*/ 191 w 196"/>
                <a:gd name="T13" fmla="*/ 51 h 139"/>
                <a:gd name="T14" fmla="*/ 191 w 196"/>
                <a:gd name="T15" fmla="*/ 61 h 139"/>
                <a:gd name="T16" fmla="*/ 191 w 196"/>
                <a:gd name="T17" fmla="*/ 74 h 139"/>
                <a:gd name="T18" fmla="*/ 189 w 196"/>
                <a:gd name="T19" fmla="*/ 84 h 139"/>
                <a:gd name="T20" fmla="*/ 185 w 196"/>
                <a:gd name="T21" fmla="*/ 97 h 139"/>
                <a:gd name="T22" fmla="*/ 181 w 196"/>
                <a:gd name="T23" fmla="*/ 105 h 139"/>
                <a:gd name="T24" fmla="*/ 175 w 196"/>
                <a:gd name="T25" fmla="*/ 116 h 139"/>
                <a:gd name="T26" fmla="*/ 168 w 196"/>
                <a:gd name="T27" fmla="*/ 124 h 139"/>
                <a:gd name="T28" fmla="*/ 160 w 196"/>
                <a:gd name="T29" fmla="*/ 133 h 139"/>
                <a:gd name="T30" fmla="*/ 151 w 196"/>
                <a:gd name="T31" fmla="*/ 139 h 139"/>
                <a:gd name="T32" fmla="*/ 158 w 196"/>
                <a:gd name="T33" fmla="*/ 139 h 139"/>
                <a:gd name="T34" fmla="*/ 166 w 196"/>
                <a:gd name="T35" fmla="*/ 133 h 139"/>
                <a:gd name="T36" fmla="*/ 175 w 196"/>
                <a:gd name="T37" fmla="*/ 124 h 139"/>
                <a:gd name="T38" fmla="*/ 181 w 196"/>
                <a:gd name="T39" fmla="*/ 116 h 139"/>
                <a:gd name="T40" fmla="*/ 185 w 196"/>
                <a:gd name="T41" fmla="*/ 105 h 139"/>
                <a:gd name="T42" fmla="*/ 191 w 196"/>
                <a:gd name="T43" fmla="*/ 95 h 139"/>
                <a:gd name="T44" fmla="*/ 193 w 196"/>
                <a:gd name="T45" fmla="*/ 84 h 139"/>
                <a:gd name="T46" fmla="*/ 196 w 196"/>
                <a:gd name="T47" fmla="*/ 74 h 139"/>
                <a:gd name="T48" fmla="*/ 196 w 196"/>
                <a:gd name="T49" fmla="*/ 61 h 139"/>
                <a:gd name="T50" fmla="*/ 21 w 196"/>
                <a:gd name="T51" fmla="*/ 0 h 139"/>
                <a:gd name="T52" fmla="*/ 13 w 196"/>
                <a:gd name="T53" fmla="*/ 15 h 139"/>
                <a:gd name="T54" fmla="*/ 6 w 196"/>
                <a:gd name="T55" fmla="*/ 30 h 139"/>
                <a:gd name="T56" fmla="*/ 2 w 196"/>
                <a:gd name="T57" fmla="*/ 44 h 139"/>
                <a:gd name="T58" fmla="*/ 0 w 196"/>
                <a:gd name="T59" fmla="*/ 61 h 139"/>
                <a:gd name="T60" fmla="*/ 2 w 196"/>
                <a:gd name="T61" fmla="*/ 82 h 139"/>
                <a:gd name="T62" fmla="*/ 8 w 196"/>
                <a:gd name="T63" fmla="*/ 101 h 139"/>
                <a:gd name="T64" fmla="*/ 17 w 196"/>
                <a:gd name="T65" fmla="*/ 118 h 139"/>
                <a:gd name="T66" fmla="*/ 29 w 196"/>
                <a:gd name="T67" fmla="*/ 133 h 139"/>
                <a:gd name="T68" fmla="*/ 38 w 196"/>
                <a:gd name="T69" fmla="*/ 133 h 139"/>
                <a:gd name="T70" fmla="*/ 32 w 196"/>
                <a:gd name="T71" fmla="*/ 126 h 139"/>
                <a:gd name="T72" fmla="*/ 25 w 196"/>
                <a:gd name="T73" fmla="*/ 120 h 139"/>
                <a:gd name="T74" fmla="*/ 19 w 196"/>
                <a:gd name="T75" fmla="*/ 112 h 139"/>
                <a:gd name="T76" fmla="*/ 15 w 196"/>
                <a:gd name="T77" fmla="*/ 103 h 139"/>
                <a:gd name="T78" fmla="*/ 10 w 196"/>
                <a:gd name="T79" fmla="*/ 93 h 139"/>
                <a:gd name="T80" fmla="*/ 6 w 196"/>
                <a:gd name="T81" fmla="*/ 82 h 139"/>
                <a:gd name="T82" fmla="*/ 6 w 196"/>
                <a:gd name="T83" fmla="*/ 72 h 139"/>
                <a:gd name="T84" fmla="*/ 4 w 196"/>
                <a:gd name="T85" fmla="*/ 61 h 139"/>
                <a:gd name="T86" fmla="*/ 6 w 196"/>
                <a:gd name="T87" fmla="*/ 44 h 139"/>
                <a:gd name="T88" fmla="*/ 10 w 196"/>
                <a:gd name="T89" fmla="*/ 30 h 139"/>
                <a:gd name="T90" fmla="*/ 17 w 196"/>
                <a:gd name="T91" fmla="*/ 15 h 139"/>
                <a:gd name="T92" fmla="*/ 27 w 196"/>
                <a:gd name="T93" fmla="*/ 2 h 139"/>
                <a:gd name="T94" fmla="*/ 21 w 196"/>
                <a:gd name="T95" fmla="*/ 0 h 1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6"/>
                <a:gd name="T145" fmla="*/ 0 h 139"/>
                <a:gd name="T146" fmla="*/ 196 w 196"/>
                <a:gd name="T147" fmla="*/ 139 h 1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6" h="139">
                  <a:moveTo>
                    <a:pt x="196" y="61"/>
                  </a:moveTo>
                  <a:lnTo>
                    <a:pt x="193" y="42"/>
                  </a:lnTo>
                  <a:lnTo>
                    <a:pt x="189" y="23"/>
                  </a:lnTo>
                  <a:lnTo>
                    <a:pt x="183" y="23"/>
                  </a:lnTo>
                  <a:lnTo>
                    <a:pt x="187" y="32"/>
                  </a:lnTo>
                  <a:lnTo>
                    <a:pt x="189" y="42"/>
                  </a:lnTo>
                  <a:lnTo>
                    <a:pt x="191" y="51"/>
                  </a:lnTo>
                  <a:lnTo>
                    <a:pt x="191" y="61"/>
                  </a:lnTo>
                  <a:lnTo>
                    <a:pt x="191" y="74"/>
                  </a:lnTo>
                  <a:lnTo>
                    <a:pt x="189" y="84"/>
                  </a:lnTo>
                  <a:lnTo>
                    <a:pt x="185" y="97"/>
                  </a:lnTo>
                  <a:lnTo>
                    <a:pt x="181" y="105"/>
                  </a:lnTo>
                  <a:lnTo>
                    <a:pt x="175" y="116"/>
                  </a:lnTo>
                  <a:lnTo>
                    <a:pt x="168" y="124"/>
                  </a:lnTo>
                  <a:lnTo>
                    <a:pt x="160" y="133"/>
                  </a:lnTo>
                  <a:lnTo>
                    <a:pt x="151" y="139"/>
                  </a:lnTo>
                  <a:lnTo>
                    <a:pt x="158" y="139"/>
                  </a:lnTo>
                  <a:lnTo>
                    <a:pt x="166" y="133"/>
                  </a:lnTo>
                  <a:lnTo>
                    <a:pt x="175" y="124"/>
                  </a:lnTo>
                  <a:lnTo>
                    <a:pt x="181" y="116"/>
                  </a:lnTo>
                  <a:lnTo>
                    <a:pt x="185" y="105"/>
                  </a:lnTo>
                  <a:lnTo>
                    <a:pt x="191" y="95"/>
                  </a:lnTo>
                  <a:lnTo>
                    <a:pt x="193" y="84"/>
                  </a:lnTo>
                  <a:lnTo>
                    <a:pt x="196" y="74"/>
                  </a:lnTo>
                  <a:lnTo>
                    <a:pt x="196" y="61"/>
                  </a:lnTo>
                  <a:close/>
                  <a:moveTo>
                    <a:pt x="21" y="0"/>
                  </a:moveTo>
                  <a:lnTo>
                    <a:pt x="13" y="15"/>
                  </a:lnTo>
                  <a:lnTo>
                    <a:pt x="6" y="30"/>
                  </a:lnTo>
                  <a:lnTo>
                    <a:pt x="2" y="44"/>
                  </a:lnTo>
                  <a:lnTo>
                    <a:pt x="0" y="61"/>
                  </a:lnTo>
                  <a:lnTo>
                    <a:pt x="2" y="82"/>
                  </a:lnTo>
                  <a:lnTo>
                    <a:pt x="8" y="101"/>
                  </a:lnTo>
                  <a:lnTo>
                    <a:pt x="17" y="118"/>
                  </a:lnTo>
                  <a:lnTo>
                    <a:pt x="29" y="133"/>
                  </a:lnTo>
                  <a:lnTo>
                    <a:pt x="38" y="133"/>
                  </a:lnTo>
                  <a:lnTo>
                    <a:pt x="32" y="126"/>
                  </a:lnTo>
                  <a:lnTo>
                    <a:pt x="25" y="120"/>
                  </a:lnTo>
                  <a:lnTo>
                    <a:pt x="19" y="112"/>
                  </a:lnTo>
                  <a:lnTo>
                    <a:pt x="15" y="103"/>
                  </a:lnTo>
                  <a:lnTo>
                    <a:pt x="10" y="93"/>
                  </a:lnTo>
                  <a:lnTo>
                    <a:pt x="6" y="82"/>
                  </a:lnTo>
                  <a:lnTo>
                    <a:pt x="6" y="72"/>
                  </a:lnTo>
                  <a:lnTo>
                    <a:pt x="4" y="61"/>
                  </a:lnTo>
                  <a:lnTo>
                    <a:pt x="6" y="44"/>
                  </a:lnTo>
                  <a:lnTo>
                    <a:pt x="10" y="30"/>
                  </a:lnTo>
                  <a:lnTo>
                    <a:pt x="17" y="15"/>
                  </a:lnTo>
                  <a:lnTo>
                    <a:pt x="27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4" name="Freeform 1106"/>
            <p:cNvSpPr>
              <a:spLocks noEditPoints="1"/>
            </p:cNvSpPr>
            <p:nvPr/>
          </p:nvSpPr>
          <p:spPr bwMode="auto">
            <a:xfrm>
              <a:off x="4313" y="2414"/>
              <a:ext cx="191" cy="137"/>
            </a:xfrm>
            <a:custGeom>
              <a:avLst/>
              <a:gdLst>
                <a:gd name="T0" fmla="*/ 191 w 191"/>
                <a:gd name="T1" fmla="*/ 59 h 137"/>
                <a:gd name="T2" fmla="*/ 191 w 191"/>
                <a:gd name="T3" fmla="*/ 49 h 137"/>
                <a:gd name="T4" fmla="*/ 189 w 191"/>
                <a:gd name="T5" fmla="*/ 40 h 137"/>
                <a:gd name="T6" fmla="*/ 187 w 191"/>
                <a:gd name="T7" fmla="*/ 30 h 137"/>
                <a:gd name="T8" fmla="*/ 183 w 191"/>
                <a:gd name="T9" fmla="*/ 21 h 137"/>
                <a:gd name="T10" fmla="*/ 177 w 191"/>
                <a:gd name="T11" fmla="*/ 19 h 137"/>
                <a:gd name="T12" fmla="*/ 181 w 191"/>
                <a:gd name="T13" fmla="*/ 30 h 137"/>
                <a:gd name="T14" fmla="*/ 185 w 191"/>
                <a:gd name="T15" fmla="*/ 38 h 137"/>
                <a:gd name="T16" fmla="*/ 187 w 191"/>
                <a:gd name="T17" fmla="*/ 49 h 137"/>
                <a:gd name="T18" fmla="*/ 187 w 191"/>
                <a:gd name="T19" fmla="*/ 59 h 137"/>
                <a:gd name="T20" fmla="*/ 185 w 191"/>
                <a:gd name="T21" fmla="*/ 72 h 137"/>
                <a:gd name="T22" fmla="*/ 183 w 191"/>
                <a:gd name="T23" fmla="*/ 82 h 137"/>
                <a:gd name="T24" fmla="*/ 181 w 191"/>
                <a:gd name="T25" fmla="*/ 95 h 137"/>
                <a:gd name="T26" fmla="*/ 175 w 191"/>
                <a:gd name="T27" fmla="*/ 105 h 137"/>
                <a:gd name="T28" fmla="*/ 168 w 191"/>
                <a:gd name="T29" fmla="*/ 114 h 137"/>
                <a:gd name="T30" fmla="*/ 162 w 191"/>
                <a:gd name="T31" fmla="*/ 122 h 137"/>
                <a:gd name="T32" fmla="*/ 154 w 191"/>
                <a:gd name="T33" fmla="*/ 131 h 137"/>
                <a:gd name="T34" fmla="*/ 145 w 191"/>
                <a:gd name="T35" fmla="*/ 137 h 137"/>
                <a:gd name="T36" fmla="*/ 154 w 191"/>
                <a:gd name="T37" fmla="*/ 137 h 137"/>
                <a:gd name="T38" fmla="*/ 162 w 191"/>
                <a:gd name="T39" fmla="*/ 131 h 137"/>
                <a:gd name="T40" fmla="*/ 168 w 191"/>
                <a:gd name="T41" fmla="*/ 122 h 137"/>
                <a:gd name="T42" fmla="*/ 175 w 191"/>
                <a:gd name="T43" fmla="*/ 114 h 137"/>
                <a:gd name="T44" fmla="*/ 181 w 191"/>
                <a:gd name="T45" fmla="*/ 103 h 137"/>
                <a:gd name="T46" fmla="*/ 185 w 191"/>
                <a:gd name="T47" fmla="*/ 93 h 137"/>
                <a:gd name="T48" fmla="*/ 189 w 191"/>
                <a:gd name="T49" fmla="*/ 82 h 137"/>
                <a:gd name="T50" fmla="*/ 191 w 191"/>
                <a:gd name="T51" fmla="*/ 72 h 137"/>
                <a:gd name="T52" fmla="*/ 191 w 191"/>
                <a:gd name="T53" fmla="*/ 59 h 137"/>
                <a:gd name="T54" fmla="*/ 21 w 191"/>
                <a:gd name="T55" fmla="*/ 0 h 137"/>
                <a:gd name="T56" fmla="*/ 13 w 191"/>
                <a:gd name="T57" fmla="*/ 13 h 137"/>
                <a:gd name="T58" fmla="*/ 6 w 191"/>
                <a:gd name="T59" fmla="*/ 28 h 137"/>
                <a:gd name="T60" fmla="*/ 2 w 191"/>
                <a:gd name="T61" fmla="*/ 42 h 137"/>
                <a:gd name="T62" fmla="*/ 0 w 191"/>
                <a:gd name="T63" fmla="*/ 59 h 137"/>
                <a:gd name="T64" fmla="*/ 0 w 191"/>
                <a:gd name="T65" fmla="*/ 70 h 137"/>
                <a:gd name="T66" fmla="*/ 2 w 191"/>
                <a:gd name="T67" fmla="*/ 80 h 137"/>
                <a:gd name="T68" fmla="*/ 4 w 191"/>
                <a:gd name="T69" fmla="*/ 91 h 137"/>
                <a:gd name="T70" fmla="*/ 8 w 191"/>
                <a:gd name="T71" fmla="*/ 99 h 137"/>
                <a:gd name="T72" fmla="*/ 19 w 191"/>
                <a:gd name="T73" fmla="*/ 116 h 137"/>
                <a:gd name="T74" fmla="*/ 32 w 191"/>
                <a:gd name="T75" fmla="*/ 131 h 137"/>
                <a:gd name="T76" fmla="*/ 40 w 191"/>
                <a:gd name="T77" fmla="*/ 133 h 137"/>
                <a:gd name="T78" fmla="*/ 34 w 191"/>
                <a:gd name="T79" fmla="*/ 124 h 137"/>
                <a:gd name="T80" fmla="*/ 25 w 191"/>
                <a:gd name="T81" fmla="*/ 118 h 137"/>
                <a:gd name="T82" fmla="*/ 19 w 191"/>
                <a:gd name="T83" fmla="*/ 110 h 137"/>
                <a:gd name="T84" fmla="*/ 15 w 191"/>
                <a:gd name="T85" fmla="*/ 101 h 137"/>
                <a:gd name="T86" fmla="*/ 11 w 191"/>
                <a:gd name="T87" fmla="*/ 91 h 137"/>
                <a:gd name="T88" fmla="*/ 8 w 191"/>
                <a:gd name="T89" fmla="*/ 80 h 137"/>
                <a:gd name="T90" fmla="*/ 6 w 191"/>
                <a:gd name="T91" fmla="*/ 72 h 137"/>
                <a:gd name="T92" fmla="*/ 4 w 191"/>
                <a:gd name="T93" fmla="*/ 59 h 137"/>
                <a:gd name="T94" fmla="*/ 6 w 191"/>
                <a:gd name="T95" fmla="*/ 42 h 137"/>
                <a:gd name="T96" fmla="*/ 11 w 191"/>
                <a:gd name="T97" fmla="*/ 28 h 137"/>
                <a:gd name="T98" fmla="*/ 19 w 191"/>
                <a:gd name="T99" fmla="*/ 13 h 137"/>
                <a:gd name="T100" fmla="*/ 27 w 191"/>
                <a:gd name="T101" fmla="*/ 0 h 137"/>
                <a:gd name="T102" fmla="*/ 21 w 191"/>
                <a:gd name="T103" fmla="*/ 0 h 1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1"/>
                <a:gd name="T157" fmla="*/ 0 h 137"/>
                <a:gd name="T158" fmla="*/ 191 w 191"/>
                <a:gd name="T159" fmla="*/ 137 h 1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1" h="137">
                  <a:moveTo>
                    <a:pt x="191" y="59"/>
                  </a:moveTo>
                  <a:lnTo>
                    <a:pt x="191" y="49"/>
                  </a:lnTo>
                  <a:lnTo>
                    <a:pt x="189" y="40"/>
                  </a:lnTo>
                  <a:lnTo>
                    <a:pt x="187" y="30"/>
                  </a:lnTo>
                  <a:lnTo>
                    <a:pt x="183" y="21"/>
                  </a:lnTo>
                  <a:lnTo>
                    <a:pt x="177" y="19"/>
                  </a:lnTo>
                  <a:lnTo>
                    <a:pt x="181" y="30"/>
                  </a:lnTo>
                  <a:lnTo>
                    <a:pt x="185" y="38"/>
                  </a:lnTo>
                  <a:lnTo>
                    <a:pt x="187" y="49"/>
                  </a:lnTo>
                  <a:lnTo>
                    <a:pt x="187" y="59"/>
                  </a:lnTo>
                  <a:lnTo>
                    <a:pt x="185" y="72"/>
                  </a:lnTo>
                  <a:lnTo>
                    <a:pt x="183" y="82"/>
                  </a:lnTo>
                  <a:lnTo>
                    <a:pt x="181" y="95"/>
                  </a:lnTo>
                  <a:lnTo>
                    <a:pt x="175" y="105"/>
                  </a:lnTo>
                  <a:lnTo>
                    <a:pt x="168" y="114"/>
                  </a:lnTo>
                  <a:lnTo>
                    <a:pt x="162" y="122"/>
                  </a:lnTo>
                  <a:lnTo>
                    <a:pt x="154" y="131"/>
                  </a:lnTo>
                  <a:lnTo>
                    <a:pt x="145" y="137"/>
                  </a:lnTo>
                  <a:lnTo>
                    <a:pt x="154" y="137"/>
                  </a:lnTo>
                  <a:lnTo>
                    <a:pt x="162" y="131"/>
                  </a:lnTo>
                  <a:lnTo>
                    <a:pt x="168" y="122"/>
                  </a:lnTo>
                  <a:lnTo>
                    <a:pt x="175" y="114"/>
                  </a:lnTo>
                  <a:lnTo>
                    <a:pt x="181" y="103"/>
                  </a:lnTo>
                  <a:lnTo>
                    <a:pt x="185" y="93"/>
                  </a:lnTo>
                  <a:lnTo>
                    <a:pt x="189" y="82"/>
                  </a:lnTo>
                  <a:lnTo>
                    <a:pt x="191" y="72"/>
                  </a:lnTo>
                  <a:lnTo>
                    <a:pt x="191" y="59"/>
                  </a:lnTo>
                  <a:close/>
                  <a:moveTo>
                    <a:pt x="21" y="0"/>
                  </a:moveTo>
                  <a:lnTo>
                    <a:pt x="13" y="13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0" y="70"/>
                  </a:lnTo>
                  <a:lnTo>
                    <a:pt x="2" y="80"/>
                  </a:lnTo>
                  <a:lnTo>
                    <a:pt x="4" y="91"/>
                  </a:lnTo>
                  <a:lnTo>
                    <a:pt x="8" y="99"/>
                  </a:lnTo>
                  <a:lnTo>
                    <a:pt x="19" y="116"/>
                  </a:lnTo>
                  <a:lnTo>
                    <a:pt x="32" y="131"/>
                  </a:lnTo>
                  <a:lnTo>
                    <a:pt x="40" y="133"/>
                  </a:lnTo>
                  <a:lnTo>
                    <a:pt x="34" y="124"/>
                  </a:lnTo>
                  <a:lnTo>
                    <a:pt x="25" y="118"/>
                  </a:lnTo>
                  <a:lnTo>
                    <a:pt x="19" y="110"/>
                  </a:lnTo>
                  <a:lnTo>
                    <a:pt x="15" y="101"/>
                  </a:lnTo>
                  <a:lnTo>
                    <a:pt x="11" y="91"/>
                  </a:lnTo>
                  <a:lnTo>
                    <a:pt x="8" y="80"/>
                  </a:lnTo>
                  <a:lnTo>
                    <a:pt x="6" y="72"/>
                  </a:lnTo>
                  <a:lnTo>
                    <a:pt x="4" y="59"/>
                  </a:lnTo>
                  <a:lnTo>
                    <a:pt x="6" y="42"/>
                  </a:lnTo>
                  <a:lnTo>
                    <a:pt x="11" y="28"/>
                  </a:lnTo>
                  <a:lnTo>
                    <a:pt x="19" y="13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5" name="Freeform 1107"/>
            <p:cNvSpPr>
              <a:spLocks noEditPoints="1"/>
            </p:cNvSpPr>
            <p:nvPr/>
          </p:nvSpPr>
          <p:spPr bwMode="auto">
            <a:xfrm>
              <a:off x="4315" y="2414"/>
              <a:ext cx="187" cy="137"/>
            </a:xfrm>
            <a:custGeom>
              <a:avLst/>
              <a:gdLst>
                <a:gd name="T0" fmla="*/ 187 w 187"/>
                <a:gd name="T1" fmla="*/ 59 h 137"/>
                <a:gd name="T2" fmla="*/ 187 w 187"/>
                <a:gd name="T3" fmla="*/ 49 h 137"/>
                <a:gd name="T4" fmla="*/ 185 w 187"/>
                <a:gd name="T5" fmla="*/ 40 h 137"/>
                <a:gd name="T6" fmla="*/ 183 w 187"/>
                <a:gd name="T7" fmla="*/ 30 h 137"/>
                <a:gd name="T8" fmla="*/ 179 w 187"/>
                <a:gd name="T9" fmla="*/ 21 h 137"/>
                <a:gd name="T10" fmla="*/ 173 w 187"/>
                <a:gd name="T11" fmla="*/ 19 h 137"/>
                <a:gd name="T12" fmla="*/ 177 w 187"/>
                <a:gd name="T13" fmla="*/ 30 h 137"/>
                <a:gd name="T14" fmla="*/ 179 w 187"/>
                <a:gd name="T15" fmla="*/ 38 h 137"/>
                <a:gd name="T16" fmla="*/ 181 w 187"/>
                <a:gd name="T17" fmla="*/ 49 h 137"/>
                <a:gd name="T18" fmla="*/ 183 w 187"/>
                <a:gd name="T19" fmla="*/ 59 h 137"/>
                <a:gd name="T20" fmla="*/ 181 w 187"/>
                <a:gd name="T21" fmla="*/ 72 h 137"/>
                <a:gd name="T22" fmla="*/ 179 w 187"/>
                <a:gd name="T23" fmla="*/ 84 h 137"/>
                <a:gd name="T24" fmla="*/ 175 w 187"/>
                <a:gd name="T25" fmla="*/ 95 h 137"/>
                <a:gd name="T26" fmla="*/ 171 w 187"/>
                <a:gd name="T27" fmla="*/ 105 h 137"/>
                <a:gd name="T28" fmla="*/ 164 w 187"/>
                <a:gd name="T29" fmla="*/ 114 h 137"/>
                <a:gd name="T30" fmla="*/ 156 w 187"/>
                <a:gd name="T31" fmla="*/ 122 h 137"/>
                <a:gd name="T32" fmla="*/ 147 w 187"/>
                <a:gd name="T33" fmla="*/ 131 h 137"/>
                <a:gd name="T34" fmla="*/ 139 w 187"/>
                <a:gd name="T35" fmla="*/ 137 h 137"/>
                <a:gd name="T36" fmla="*/ 147 w 187"/>
                <a:gd name="T37" fmla="*/ 137 h 137"/>
                <a:gd name="T38" fmla="*/ 156 w 187"/>
                <a:gd name="T39" fmla="*/ 131 h 137"/>
                <a:gd name="T40" fmla="*/ 164 w 187"/>
                <a:gd name="T41" fmla="*/ 122 h 137"/>
                <a:gd name="T42" fmla="*/ 171 w 187"/>
                <a:gd name="T43" fmla="*/ 114 h 137"/>
                <a:gd name="T44" fmla="*/ 177 w 187"/>
                <a:gd name="T45" fmla="*/ 103 h 137"/>
                <a:gd name="T46" fmla="*/ 181 w 187"/>
                <a:gd name="T47" fmla="*/ 95 h 137"/>
                <a:gd name="T48" fmla="*/ 185 w 187"/>
                <a:gd name="T49" fmla="*/ 82 h 137"/>
                <a:gd name="T50" fmla="*/ 187 w 187"/>
                <a:gd name="T51" fmla="*/ 72 h 137"/>
                <a:gd name="T52" fmla="*/ 187 w 187"/>
                <a:gd name="T53" fmla="*/ 59 h 137"/>
                <a:gd name="T54" fmla="*/ 23 w 187"/>
                <a:gd name="T55" fmla="*/ 0 h 137"/>
                <a:gd name="T56" fmla="*/ 13 w 187"/>
                <a:gd name="T57" fmla="*/ 13 h 137"/>
                <a:gd name="T58" fmla="*/ 6 w 187"/>
                <a:gd name="T59" fmla="*/ 28 h 137"/>
                <a:gd name="T60" fmla="*/ 2 w 187"/>
                <a:gd name="T61" fmla="*/ 42 h 137"/>
                <a:gd name="T62" fmla="*/ 0 w 187"/>
                <a:gd name="T63" fmla="*/ 59 h 137"/>
                <a:gd name="T64" fmla="*/ 2 w 187"/>
                <a:gd name="T65" fmla="*/ 70 h 137"/>
                <a:gd name="T66" fmla="*/ 2 w 187"/>
                <a:gd name="T67" fmla="*/ 80 h 137"/>
                <a:gd name="T68" fmla="*/ 6 w 187"/>
                <a:gd name="T69" fmla="*/ 91 h 137"/>
                <a:gd name="T70" fmla="*/ 11 w 187"/>
                <a:gd name="T71" fmla="*/ 101 h 137"/>
                <a:gd name="T72" fmla="*/ 15 w 187"/>
                <a:gd name="T73" fmla="*/ 110 h 137"/>
                <a:gd name="T74" fmla="*/ 21 w 187"/>
                <a:gd name="T75" fmla="*/ 118 h 137"/>
                <a:gd name="T76" fmla="*/ 28 w 187"/>
                <a:gd name="T77" fmla="*/ 124 h 137"/>
                <a:gd name="T78" fmla="*/ 34 w 187"/>
                <a:gd name="T79" fmla="*/ 131 h 137"/>
                <a:gd name="T80" fmla="*/ 42 w 187"/>
                <a:gd name="T81" fmla="*/ 133 h 137"/>
                <a:gd name="T82" fmla="*/ 36 w 187"/>
                <a:gd name="T83" fmla="*/ 126 h 137"/>
                <a:gd name="T84" fmla="*/ 28 w 187"/>
                <a:gd name="T85" fmla="*/ 118 h 137"/>
                <a:gd name="T86" fmla="*/ 21 w 187"/>
                <a:gd name="T87" fmla="*/ 110 h 137"/>
                <a:gd name="T88" fmla="*/ 15 w 187"/>
                <a:gd name="T89" fmla="*/ 101 h 137"/>
                <a:gd name="T90" fmla="*/ 11 w 187"/>
                <a:gd name="T91" fmla="*/ 91 h 137"/>
                <a:gd name="T92" fmla="*/ 9 w 187"/>
                <a:gd name="T93" fmla="*/ 82 h 137"/>
                <a:gd name="T94" fmla="*/ 6 w 187"/>
                <a:gd name="T95" fmla="*/ 72 h 137"/>
                <a:gd name="T96" fmla="*/ 6 w 187"/>
                <a:gd name="T97" fmla="*/ 59 h 137"/>
                <a:gd name="T98" fmla="*/ 6 w 187"/>
                <a:gd name="T99" fmla="*/ 42 h 137"/>
                <a:gd name="T100" fmla="*/ 11 w 187"/>
                <a:gd name="T101" fmla="*/ 28 h 137"/>
                <a:gd name="T102" fmla="*/ 19 w 187"/>
                <a:gd name="T103" fmla="*/ 13 h 137"/>
                <a:gd name="T104" fmla="*/ 28 w 187"/>
                <a:gd name="T105" fmla="*/ 0 h 137"/>
                <a:gd name="T106" fmla="*/ 23 w 187"/>
                <a:gd name="T107" fmla="*/ 0 h 1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7"/>
                <a:gd name="T163" fmla="*/ 0 h 137"/>
                <a:gd name="T164" fmla="*/ 187 w 187"/>
                <a:gd name="T165" fmla="*/ 137 h 1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7" h="137">
                  <a:moveTo>
                    <a:pt x="187" y="59"/>
                  </a:moveTo>
                  <a:lnTo>
                    <a:pt x="187" y="49"/>
                  </a:lnTo>
                  <a:lnTo>
                    <a:pt x="185" y="40"/>
                  </a:lnTo>
                  <a:lnTo>
                    <a:pt x="183" y="30"/>
                  </a:lnTo>
                  <a:lnTo>
                    <a:pt x="179" y="21"/>
                  </a:lnTo>
                  <a:lnTo>
                    <a:pt x="173" y="19"/>
                  </a:lnTo>
                  <a:lnTo>
                    <a:pt x="177" y="30"/>
                  </a:lnTo>
                  <a:lnTo>
                    <a:pt x="179" y="38"/>
                  </a:lnTo>
                  <a:lnTo>
                    <a:pt x="181" y="49"/>
                  </a:lnTo>
                  <a:lnTo>
                    <a:pt x="183" y="59"/>
                  </a:lnTo>
                  <a:lnTo>
                    <a:pt x="181" y="72"/>
                  </a:lnTo>
                  <a:lnTo>
                    <a:pt x="179" y="84"/>
                  </a:lnTo>
                  <a:lnTo>
                    <a:pt x="175" y="95"/>
                  </a:lnTo>
                  <a:lnTo>
                    <a:pt x="171" y="105"/>
                  </a:lnTo>
                  <a:lnTo>
                    <a:pt x="164" y="114"/>
                  </a:lnTo>
                  <a:lnTo>
                    <a:pt x="156" y="122"/>
                  </a:lnTo>
                  <a:lnTo>
                    <a:pt x="147" y="131"/>
                  </a:lnTo>
                  <a:lnTo>
                    <a:pt x="139" y="137"/>
                  </a:lnTo>
                  <a:lnTo>
                    <a:pt x="147" y="137"/>
                  </a:lnTo>
                  <a:lnTo>
                    <a:pt x="156" y="131"/>
                  </a:lnTo>
                  <a:lnTo>
                    <a:pt x="164" y="122"/>
                  </a:lnTo>
                  <a:lnTo>
                    <a:pt x="171" y="114"/>
                  </a:lnTo>
                  <a:lnTo>
                    <a:pt x="177" y="103"/>
                  </a:lnTo>
                  <a:lnTo>
                    <a:pt x="181" y="95"/>
                  </a:lnTo>
                  <a:lnTo>
                    <a:pt x="185" y="82"/>
                  </a:lnTo>
                  <a:lnTo>
                    <a:pt x="187" y="72"/>
                  </a:lnTo>
                  <a:lnTo>
                    <a:pt x="187" y="59"/>
                  </a:lnTo>
                  <a:close/>
                  <a:moveTo>
                    <a:pt x="23" y="0"/>
                  </a:moveTo>
                  <a:lnTo>
                    <a:pt x="13" y="13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2" y="80"/>
                  </a:lnTo>
                  <a:lnTo>
                    <a:pt x="6" y="91"/>
                  </a:lnTo>
                  <a:lnTo>
                    <a:pt x="11" y="101"/>
                  </a:lnTo>
                  <a:lnTo>
                    <a:pt x="15" y="110"/>
                  </a:lnTo>
                  <a:lnTo>
                    <a:pt x="21" y="118"/>
                  </a:lnTo>
                  <a:lnTo>
                    <a:pt x="28" y="124"/>
                  </a:lnTo>
                  <a:lnTo>
                    <a:pt x="34" y="131"/>
                  </a:lnTo>
                  <a:lnTo>
                    <a:pt x="42" y="133"/>
                  </a:lnTo>
                  <a:lnTo>
                    <a:pt x="36" y="126"/>
                  </a:lnTo>
                  <a:lnTo>
                    <a:pt x="28" y="118"/>
                  </a:lnTo>
                  <a:lnTo>
                    <a:pt x="21" y="110"/>
                  </a:lnTo>
                  <a:lnTo>
                    <a:pt x="15" y="101"/>
                  </a:lnTo>
                  <a:lnTo>
                    <a:pt x="11" y="91"/>
                  </a:lnTo>
                  <a:lnTo>
                    <a:pt x="9" y="82"/>
                  </a:lnTo>
                  <a:lnTo>
                    <a:pt x="6" y="72"/>
                  </a:lnTo>
                  <a:lnTo>
                    <a:pt x="6" y="59"/>
                  </a:lnTo>
                  <a:lnTo>
                    <a:pt x="6" y="42"/>
                  </a:lnTo>
                  <a:lnTo>
                    <a:pt x="11" y="28"/>
                  </a:lnTo>
                  <a:lnTo>
                    <a:pt x="19" y="13"/>
                  </a:lnTo>
                  <a:lnTo>
                    <a:pt x="2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6" name="Freeform 1108"/>
            <p:cNvSpPr>
              <a:spLocks noEditPoints="1"/>
            </p:cNvSpPr>
            <p:nvPr/>
          </p:nvSpPr>
          <p:spPr bwMode="auto">
            <a:xfrm>
              <a:off x="4317" y="2414"/>
              <a:ext cx="183" cy="137"/>
            </a:xfrm>
            <a:custGeom>
              <a:avLst/>
              <a:gdLst>
                <a:gd name="T0" fmla="*/ 183 w 183"/>
                <a:gd name="T1" fmla="*/ 59 h 137"/>
                <a:gd name="T2" fmla="*/ 183 w 183"/>
                <a:gd name="T3" fmla="*/ 49 h 137"/>
                <a:gd name="T4" fmla="*/ 181 w 183"/>
                <a:gd name="T5" fmla="*/ 38 h 137"/>
                <a:gd name="T6" fmla="*/ 177 w 183"/>
                <a:gd name="T7" fmla="*/ 30 h 137"/>
                <a:gd name="T8" fmla="*/ 173 w 183"/>
                <a:gd name="T9" fmla="*/ 19 h 137"/>
                <a:gd name="T10" fmla="*/ 169 w 183"/>
                <a:gd name="T11" fmla="*/ 19 h 137"/>
                <a:gd name="T12" fmla="*/ 173 w 183"/>
                <a:gd name="T13" fmla="*/ 30 h 137"/>
                <a:gd name="T14" fmla="*/ 175 w 183"/>
                <a:gd name="T15" fmla="*/ 38 h 137"/>
                <a:gd name="T16" fmla="*/ 177 w 183"/>
                <a:gd name="T17" fmla="*/ 49 h 137"/>
                <a:gd name="T18" fmla="*/ 177 w 183"/>
                <a:gd name="T19" fmla="*/ 59 h 137"/>
                <a:gd name="T20" fmla="*/ 177 w 183"/>
                <a:gd name="T21" fmla="*/ 72 h 137"/>
                <a:gd name="T22" fmla="*/ 175 w 183"/>
                <a:gd name="T23" fmla="*/ 84 h 137"/>
                <a:gd name="T24" fmla="*/ 171 w 183"/>
                <a:gd name="T25" fmla="*/ 95 h 137"/>
                <a:gd name="T26" fmla="*/ 164 w 183"/>
                <a:gd name="T27" fmla="*/ 105 h 137"/>
                <a:gd name="T28" fmla="*/ 158 w 183"/>
                <a:gd name="T29" fmla="*/ 114 h 137"/>
                <a:gd name="T30" fmla="*/ 150 w 183"/>
                <a:gd name="T31" fmla="*/ 122 h 137"/>
                <a:gd name="T32" fmla="*/ 141 w 183"/>
                <a:gd name="T33" fmla="*/ 131 h 137"/>
                <a:gd name="T34" fmla="*/ 131 w 183"/>
                <a:gd name="T35" fmla="*/ 137 h 137"/>
                <a:gd name="T36" fmla="*/ 141 w 183"/>
                <a:gd name="T37" fmla="*/ 137 h 137"/>
                <a:gd name="T38" fmla="*/ 150 w 183"/>
                <a:gd name="T39" fmla="*/ 131 h 137"/>
                <a:gd name="T40" fmla="*/ 158 w 183"/>
                <a:gd name="T41" fmla="*/ 122 h 137"/>
                <a:gd name="T42" fmla="*/ 164 w 183"/>
                <a:gd name="T43" fmla="*/ 114 h 137"/>
                <a:gd name="T44" fmla="*/ 171 w 183"/>
                <a:gd name="T45" fmla="*/ 105 h 137"/>
                <a:gd name="T46" fmla="*/ 177 w 183"/>
                <a:gd name="T47" fmla="*/ 95 h 137"/>
                <a:gd name="T48" fmla="*/ 179 w 183"/>
                <a:gd name="T49" fmla="*/ 82 h 137"/>
                <a:gd name="T50" fmla="*/ 181 w 183"/>
                <a:gd name="T51" fmla="*/ 72 h 137"/>
                <a:gd name="T52" fmla="*/ 183 w 183"/>
                <a:gd name="T53" fmla="*/ 59 h 137"/>
                <a:gd name="T54" fmla="*/ 23 w 183"/>
                <a:gd name="T55" fmla="*/ 0 h 137"/>
                <a:gd name="T56" fmla="*/ 15 w 183"/>
                <a:gd name="T57" fmla="*/ 13 h 137"/>
                <a:gd name="T58" fmla="*/ 7 w 183"/>
                <a:gd name="T59" fmla="*/ 28 h 137"/>
                <a:gd name="T60" fmla="*/ 2 w 183"/>
                <a:gd name="T61" fmla="*/ 42 h 137"/>
                <a:gd name="T62" fmla="*/ 0 w 183"/>
                <a:gd name="T63" fmla="*/ 59 h 137"/>
                <a:gd name="T64" fmla="*/ 2 w 183"/>
                <a:gd name="T65" fmla="*/ 72 h 137"/>
                <a:gd name="T66" fmla="*/ 4 w 183"/>
                <a:gd name="T67" fmla="*/ 80 h 137"/>
                <a:gd name="T68" fmla="*/ 7 w 183"/>
                <a:gd name="T69" fmla="*/ 91 h 137"/>
                <a:gd name="T70" fmla="*/ 11 w 183"/>
                <a:gd name="T71" fmla="*/ 101 h 137"/>
                <a:gd name="T72" fmla="*/ 15 w 183"/>
                <a:gd name="T73" fmla="*/ 110 h 137"/>
                <a:gd name="T74" fmla="*/ 21 w 183"/>
                <a:gd name="T75" fmla="*/ 118 h 137"/>
                <a:gd name="T76" fmla="*/ 30 w 183"/>
                <a:gd name="T77" fmla="*/ 124 h 137"/>
                <a:gd name="T78" fmla="*/ 36 w 183"/>
                <a:gd name="T79" fmla="*/ 133 h 137"/>
                <a:gd name="T80" fmla="*/ 47 w 183"/>
                <a:gd name="T81" fmla="*/ 133 h 137"/>
                <a:gd name="T82" fmla="*/ 38 w 183"/>
                <a:gd name="T83" fmla="*/ 126 h 137"/>
                <a:gd name="T84" fmla="*/ 30 w 183"/>
                <a:gd name="T85" fmla="*/ 118 h 137"/>
                <a:gd name="T86" fmla="*/ 23 w 183"/>
                <a:gd name="T87" fmla="*/ 112 h 137"/>
                <a:gd name="T88" fmla="*/ 17 w 183"/>
                <a:gd name="T89" fmla="*/ 101 h 137"/>
                <a:gd name="T90" fmla="*/ 13 w 183"/>
                <a:gd name="T91" fmla="*/ 93 h 137"/>
                <a:gd name="T92" fmla="*/ 9 w 183"/>
                <a:gd name="T93" fmla="*/ 82 h 137"/>
                <a:gd name="T94" fmla="*/ 7 w 183"/>
                <a:gd name="T95" fmla="*/ 72 h 137"/>
                <a:gd name="T96" fmla="*/ 7 w 183"/>
                <a:gd name="T97" fmla="*/ 59 h 137"/>
                <a:gd name="T98" fmla="*/ 9 w 183"/>
                <a:gd name="T99" fmla="*/ 42 h 137"/>
                <a:gd name="T100" fmla="*/ 13 w 183"/>
                <a:gd name="T101" fmla="*/ 28 h 137"/>
                <a:gd name="T102" fmla="*/ 19 w 183"/>
                <a:gd name="T103" fmla="*/ 13 h 137"/>
                <a:gd name="T104" fmla="*/ 30 w 183"/>
                <a:gd name="T105" fmla="*/ 0 h 137"/>
                <a:gd name="T106" fmla="*/ 23 w 183"/>
                <a:gd name="T107" fmla="*/ 0 h 1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3"/>
                <a:gd name="T163" fmla="*/ 0 h 137"/>
                <a:gd name="T164" fmla="*/ 183 w 183"/>
                <a:gd name="T165" fmla="*/ 137 h 1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3" h="137">
                  <a:moveTo>
                    <a:pt x="183" y="59"/>
                  </a:moveTo>
                  <a:lnTo>
                    <a:pt x="183" y="49"/>
                  </a:lnTo>
                  <a:lnTo>
                    <a:pt x="181" y="38"/>
                  </a:lnTo>
                  <a:lnTo>
                    <a:pt x="177" y="30"/>
                  </a:lnTo>
                  <a:lnTo>
                    <a:pt x="173" y="19"/>
                  </a:lnTo>
                  <a:lnTo>
                    <a:pt x="169" y="19"/>
                  </a:lnTo>
                  <a:lnTo>
                    <a:pt x="173" y="30"/>
                  </a:lnTo>
                  <a:lnTo>
                    <a:pt x="175" y="38"/>
                  </a:lnTo>
                  <a:lnTo>
                    <a:pt x="177" y="49"/>
                  </a:lnTo>
                  <a:lnTo>
                    <a:pt x="177" y="59"/>
                  </a:lnTo>
                  <a:lnTo>
                    <a:pt x="177" y="72"/>
                  </a:lnTo>
                  <a:lnTo>
                    <a:pt x="175" y="84"/>
                  </a:lnTo>
                  <a:lnTo>
                    <a:pt x="171" y="95"/>
                  </a:lnTo>
                  <a:lnTo>
                    <a:pt x="164" y="105"/>
                  </a:lnTo>
                  <a:lnTo>
                    <a:pt x="158" y="114"/>
                  </a:lnTo>
                  <a:lnTo>
                    <a:pt x="150" y="122"/>
                  </a:lnTo>
                  <a:lnTo>
                    <a:pt x="141" y="131"/>
                  </a:lnTo>
                  <a:lnTo>
                    <a:pt x="131" y="137"/>
                  </a:lnTo>
                  <a:lnTo>
                    <a:pt x="141" y="137"/>
                  </a:lnTo>
                  <a:lnTo>
                    <a:pt x="150" y="131"/>
                  </a:lnTo>
                  <a:lnTo>
                    <a:pt x="158" y="122"/>
                  </a:lnTo>
                  <a:lnTo>
                    <a:pt x="164" y="114"/>
                  </a:lnTo>
                  <a:lnTo>
                    <a:pt x="171" y="105"/>
                  </a:lnTo>
                  <a:lnTo>
                    <a:pt x="177" y="95"/>
                  </a:lnTo>
                  <a:lnTo>
                    <a:pt x="179" y="82"/>
                  </a:lnTo>
                  <a:lnTo>
                    <a:pt x="181" y="72"/>
                  </a:lnTo>
                  <a:lnTo>
                    <a:pt x="183" y="59"/>
                  </a:lnTo>
                  <a:close/>
                  <a:moveTo>
                    <a:pt x="23" y="0"/>
                  </a:moveTo>
                  <a:lnTo>
                    <a:pt x="15" y="13"/>
                  </a:lnTo>
                  <a:lnTo>
                    <a:pt x="7" y="28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2" y="72"/>
                  </a:lnTo>
                  <a:lnTo>
                    <a:pt x="4" y="80"/>
                  </a:lnTo>
                  <a:lnTo>
                    <a:pt x="7" y="91"/>
                  </a:lnTo>
                  <a:lnTo>
                    <a:pt x="11" y="101"/>
                  </a:lnTo>
                  <a:lnTo>
                    <a:pt x="15" y="110"/>
                  </a:lnTo>
                  <a:lnTo>
                    <a:pt x="21" y="118"/>
                  </a:lnTo>
                  <a:lnTo>
                    <a:pt x="30" y="124"/>
                  </a:lnTo>
                  <a:lnTo>
                    <a:pt x="36" y="133"/>
                  </a:lnTo>
                  <a:lnTo>
                    <a:pt x="47" y="133"/>
                  </a:lnTo>
                  <a:lnTo>
                    <a:pt x="38" y="126"/>
                  </a:lnTo>
                  <a:lnTo>
                    <a:pt x="30" y="118"/>
                  </a:lnTo>
                  <a:lnTo>
                    <a:pt x="23" y="112"/>
                  </a:lnTo>
                  <a:lnTo>
                    <a:pt x="17" y="101"/>
                  </a:lnTo>
                  <a:lnTo>
                    <a:pt x="13" y="93"/>
                  </a:lnTo>
                  <a:lnTo>
                    <a:pt x="9" y="82"/>
                  </a:lnTo>
                  <a:lnTo>
                    <a:pt x="7" y="72"/>
                  </a:lnTo>
                  <a:lnTo>
                    <a:pt x="7" y="59"/>
                  </a:lnTo>
                  <a:lnTo>
                    <a:pt x="9" y="42"/>
                  </a:lnTo>
                  <a:lnTo>
                    <a:pt x="13" y="28"/>
                  </a:lnTo>
                  <a:lnTo>
                    <a:pt x="19" y="13"/>
                  </a:lnTo>
                  <a:lnTo>
                    <a:pt x="3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7" name="Freeform 1109"/>
            <p:cNvSpPr>
              <a:spLocks noEditPoints="1"/>
            </p:cNvSpPr>
            <p:nvPr/>
          </p:nvSpPr>
          <p:spPr bwMode="auto">
            <a:xfrm>
              <a:off x="4321" y="2414"/>
              <a:ext cx="177" cy="137"/>
            </a:xfrm>
            <a:custGeom>
              <a:avLst/>
              <a:gdLst>
                <a:gd name="T0" fmla="*/ 177 w 177"/>
                <a:gd name="T1" fmla="*/ 59 h 137"/>
                <a:gd name="T2" fmla="*/ 175 w 177"/>
                <a:gd name="T3" fmla="*/ 49 h 137"/>
                <a:gd name="T4" fmla="*/ 173 w 177"/>
                <a:gd name="T5" fmla="*/ 38 h 137"/>
                <a:gd name="T6" fmla="*/ 171 w 177"/>
                <a:gd name="T7" fmla="*/ 30 h 137"/>
                <a:gd name="T8" fmla="*/ 167 w 177"/>
                <a:gd name="T9" fmla="*/ 19 h 137"/>
                <a:gd name="T10" fmla="*/ 160 w 177"/>
                <a:gd name="T11" fmla="*/ 19 h 137"/>
                <a:gd name="T12" fmla="*/ 165 w 177"/>
                <a:gd name="T13" fmla="*/ 28 h 137"/>
                <a:gd name="T14" fmla="*/ 169 w 177"/>
                <a:gd name="T15" fmla="*/ 38 h 137"/>
                <a:gd name="T16" fmla="*/ 171 w 177"/>
                <a:gd name="T17" fmla="*/ 49 h 137"/>
                <a:gd name="T18" fmla="*/ 171 w 177"/>
                <a:gd name="T19" fmla="*/ 59 h 137"/>
                <a:gd name="T20" fmla="*/ 171 w 177"/>
                <a:gd name="T21" fmla="*/ 72 h 137"/>
                <a:gd name="T22" fmla="*/ 169 w 177"/>
                <a:gd name="T23" fmla="*/ 84 h 137"/>
                <a:gd name="T24" fmla="*/ 162 w 177"/>
                <a:gd name="T25" fmla="*/ 95 h 137"/>
                <a:gd name="T26" fmla="*/ 158 w 177"/>
                <a:gd name="T27" fmla="*/ 105 h 137"/>
                <a:gd name="T28" fmla="*/ 150 w 177"/>
                <a:gd name="T29" fmla="*/ 116 h 137"/>
                <a:gd name="T30" fmla="*/ 141 w 177"/>
                <a:gd name="T31" fmla="*/ 124 h 137"/>
                <a:gd name="T32" fmla="*/ 133 w 177"/>
                <a:gd name="T33" fmla="*/ 131 h 137"/>
                <a:gd name="T34" fmla="*/ 122 w 177"/>
                <a:gd name="T35" fmla="*/ 137 h 137"/>
                <a:gd name="T36" fmla="*/ 133 w 177"/>
                <a:gd name="T37" fmla="*/ 137 h 137"/>
                <a:gd name="T38" fmla="*/ 141 w 177"/>
                <a:gd name="T39" fmla="*/ 131 h 137"/>
                <a:gd name="T40" fmla="*/ 150 w 177"/>
                <a:gd name="T41" fmla="*/ 122 h 137"/>
                <a:gd name="T42" fmla="*/ 158 w 177"/>
                <a:gd name="T43" fmla="*/ 114 h 137"/>
                <a:gd name="T44" fmla="*/ 165 w 177"/>
                <a:gd name="T45" fmla="*/ 105 h 137"/>
                <a:gd name="T46" fmla="*/ 169 w 177"/>
                <a:gd name="T47" fmla="*/ 95 h 137"/>
                <a:gd name="T48" fmla="*/ 173 w 177"/>
                <a:gd name="T49" fmla="*/ 84 h 137"/>
                <a:gd name="T50" fmla="*/ 175 w 177"/>
                <a:gd name="T51" fmla="*/ 72 h 137"/>
                <a:gd name="T52" fmla="*/ 177 w 177"/>
                <a:gd name="T53" fmla="*/ 59 h 137"/>
                <a:gd name="T54" fmla="*/ 22 w 177"/>
                <a:gd name="T55" fmla="*/ 0 h 137"/>
                <a:gd name="T56" fmla="*/ 13 w 177"/>
                <a:gd name="T57" fmla="*/ 13 h 137"/>
                <a:gd name="T58" fmla="*/ 5 w 177"/>
                <a:gd name="T59" fmla="*/ 28 h 137"/>
                <a:gd name="T60" fmla="*/ 0 w 177"/>
                <a:gd name="T61" fmla="*/ 42 h 137"/>
                <a:gd name="T62" fmla="*/ 0 w 177"/>
                <a:gd name="T63" fmla="*/ 59 h 137"/>
                <a:gd name="T64" fmla="*/ 0 w 177"/>
                <a:gd name="T65" fmla="*/ 72 h 137"/>
                <a:gd name="T66" fmla="*/ 3 w 177"/>
                <a:gd name="T67" fmla="*/ 82 h 137"/>
                <a:gd name="T68" fmla="*/ 5 w 177"/>
                <a:gd name="T69" fmla="*/ 91 h 137"/>
                <a:gd name="T70" fmla="*/ 9 w 177"/>
                <a:gd name="T71" fmla="*/ 101 h 137"/>
                <a:gd name="T72" fmla="*/ 15 w 177"/>
                <a:gd name="T73" fmla="*/ 110 h 137"/>
                <a:gd name="T74" fmla="*/ 22 w 177"/>
                <a:gd name="T75" fmla="*/ 118 h 137"/>
                <a:gd name="T76" fmla="*/ 30 w 177"/>
                <a:gd name="T77" fmla="*/ 126 h 137"/>
                <a:gd name="T78" fmla="*/ 36 w 177"/>
                <a:gd name="T79" fmla="*/ 133 h 137"/>
                <a:gd name="T80" fmla="*/ 47 w 177"/>
                <a:gd name="T81" fmla="*/ 133 h 137"/>
                <a:gd name="T82" fmla="*/ 38 w 177"/>
                <a:gd name="T83" fmla="*/ 126 h 137"/>
                <a:gd name="T84" fmla="*/ 30 w 177"/>
                <a:gd name="T85" fmla="*/ 120 h 137"/>
                <a:gd name="T86" fmla="*/ 22 w 177"/>
                <a:gd name="T87" fmla="*/ 112 h 137"/>
                <a:gd name="T88" fmla="*/ 17 w 177"/>
                <a:gd name="T89" fmla="*/ 103 h 137"/>
                <a:gd name="T90" fmla="*/ 11 w 177"/>
                <a:gd name="T91" fmla="*/ 93 h 137"/>
                <a:gd name="T92" fmla="*/ 7 w 177"/>
                <a:gd name="T93" fmla="*/ 82 h 137"/>
                <a:gd name="T94" fmla="*/ 5 w 177"/>
                <a:gd name="T95" fmla="*/ 72 h 137"/>
                <a:gd name="T96" fmla="*/ 5 w 177"/>
                <a:gd name="T97" fmla="*/ 59 h 137"/>
                <a:gd name="T98" fmla="*/ 7 w 177"/>
                <a:gd name="T99" fmla="*/ 42 h 137"/>
                <a:gd name="T100" fmla="*/ 11 w 177"/>
                <a:gd name="T101" fmla="*/ 28 h 137"/>
                <a:gd name="T102" fmla="*/ 19 w 177"/>
                <a:gd name="T103" fmla="*/ 13 h 137"/>
                <a:gd name="T104" fmla="*/ 28 w 177"/>
                <a:gd name="T105" fmla="*/ 2 h 137"/>
                <a:gd name="T106" fmla="*/ 22 w 177"/>
                <a:gd name="T107" fmla="*/ 0 h 1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7"/>
                <a:gd name="T163" fmla="*/ 0 h 137"/>
                <a:gd name="T164" fmla="*/ 177 w 177"/>
                <a:gd name="T165" fmla="*/ 137 h 1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7" h="137">
                  <a:moveTo>
                    <a:pt x="177" y="59"/>
                  </a:moveTo>
                  <a:lnTo>
                    <a:pt x="175" y="49"/>
                  </a:lnTo>
                  <a:lnTo>
                    <a:pt x="173" y="38"/>
                  </a:lnTo>
                  <a:lnTo>
                    <a:pt x="171" y="30"/>
                  </a:lnTo>
                  <a:lnTo>
                    <a:pt x="167" y="19"/>
                  </a:lnTo>
                  <a:lnTo>
                    <a:pt x="160" y="19"/>
                  </a:lnTo>
                  <a:lnTo>
                    <a:pt x="165" y="28"/>
                  </a:lnTo>
                  <a:lnTo>
                    <a:pt x="169" y="38"/>
                  </a:lnTo>
                  <a:lnTo>
                    <a:pt x="171" y="49"/>
                  </a:lnTo>
                  <a:lnTo>
                    <a:pt x="171" y="59"/>
                  </a:lnTo>
                  <a:lnTo>
                    <a:pt x="171" y="72"/>
                  </a:lnTo>
                  <a:lnTo>
                    <a:pt x="169" y="84"/>
                  </a:lnTo>
                  <a:lnTo>
                    <a:pt x="162" y="95"/>
                  </a:lnTo>
                  <a:lnTo>
                    <a:pt x="158" y="105"/>
                  </a:lnTo>
                  <a:lnTo>
                    <a:pt x="150" y="116"/>
                  </a:lnTo>
                  <a:lnTo>
                    <a:pt x="141" y="124"/>
                  </a:lnTo>
                  <a:lnTo>
                    <a:pt x="133" y="131"/>
                  </a:lnTo>
                  <a:lnTo>
                    <a:pt x="122" y="137"/>
                  </a:lnTo>
                  <a:lnTo>
                    <a:pt x="133" y="137"/>
                  </a:lnTo>
                  <a:lnTo>
                    <a:pt x="141" y="131"/>
                  </a:lnTo>
                  <a:lnTo>
                    <a:pt x="150" y="122"/>
                  </a:lnTo>
                  <a:lnTo>
                    <a:pt x="158" y="114"/>
                  </a:lnTo>
                  <a:lnTo>
                    <a:pt x="165" y="105"/>
                  </a:lnTo>
                  <a:lnTo>
                    <a:pt x="169" y="95"/>
                  </a:lnTo>
                  <a:lnTo>
                    <a:pt x="173" y="84"/>
                  </a:lnTo>
                  <a:lnTo>
                    <a:pt x="175" y="72"/>
                  </a:lnTo>
                  <a:lnTo>
                    <a:pt x="177" y="59"/>
                  </a:lnTo>
                  <a:close/>
                  <a:moveTo>
                    <a:pt x="22" y="0"/>
                  </a:moveTo>
                  <a:lnTo>
                    <a:pt x="13" y="13"/>
                  </a:lnTo>
                  <a:lnTo>
                    <a:pt x="5" y="28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3" y="82"/>
                  </a:lnTo>
                  <a:lnTo>
                    <a:pt x="5" y="91"/>
                  </a:lnTo>
                  <a:lnTo>
                    <a:pt x="9" y="101"/>
                  </a:lnTo>
                  <a:lnTo>
                    <a:pt x="15" y="110"/>
                  </a:lnTo>
                  <a:lnTo>
                    <a:pt x="22" y="118"/>
                  </a:lnTo>
                  <a:lnTo>
                    <a:pt x="30" y="126"/>
                  </a:lnTo>
                  <a:lnTo>
                    <a:pt x="36" y="133"/>
                  </a:lnTo>
                  <a:lnTo>
                    <a:pt x="47" y="133"/>
                  </a:lnTo>
                  <a:lnTo>
                    <a:pt x="38" y="126"/>
                  </a:lnTo>
                  <a:lnTo>
                    <a:pt x="30" y="120"/>
                  </a:lnTo>
                  <a:lnTo>
                    <a:pt x="22" y="112"/>
                  </a:lnTo>
                  <a:lnTo>
                    <a:pt x="17" y="103"/>
                  </a:lnTo>
                  <a:lnTo>
                    <a:pt x="11" y="93"/>
                  </a:lnTo>
                  <a:lnTo>
                    <a:pt x="7" y="82"/>
                  </a:lnTo>
                  <a:lnTo>
                    <a:pt x="5" y="72"/>
                  </a:lnTo>
                  <a:lnTo>
                    <a:pt x="5" y="59"/>
                  </a:lnTo>
                  <a:lnTo>
                    <a:pt x="7" y="42"/>
                  </a:lnTo>
                  <a:lnTo>
                    <a:pt x="11" y="28"/>
                  </a:lnTo>
                  <a:lnTo>
                    <a:pt x="19" y="13"/>
                  </a:lnTo>
                  <a:lnTo>
                    <a:pt x="28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8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8" name="Freeform 1110"/>
            <p:cNvSpPr>
              <a:spLocks noEditPoints="1"/>
            </p:cNvSpPr>
            <p:nvPr/>
          </p:nvSpPr>
          <p:spPr bwMode="auto">
            <a:xfrm>
              <a:off x="4324" y="2414"/>
              <a:ext cx="170" cy="137"/>
            </a:xfrm>
            <a:custGeom>
              <a:avLst/>
              <a:gdLst>
                <a:gd name="T0" fmla="*/ 170 w 170"/>
                <a:gd name="T1" fmla="*/ 59 h 137"/>
                <a:gd name="T2" fmla="*/ 170 w 170"/>
                <a:gd name="T3" fmla="*/ 49 h 137"/>
                <a:gd name="T4" fmla="*/ 168 w 170"/>
                <a:gd name="T5" fmla="*/ 38 h 137"/>
                <a:gd name="T6" fmla="*/ 166 w 170"/>
                <a:gd name="T7" fmla="*/ 30 h 137"/>
                <a:gd name="T8" fmla="*/ 162 w 170"/>
                <a:gd name="T9" fmla="*/ 19 h 137"/>
                <a:gd name="T10" fmla="*/ 155 w 170"/>
                <a:gd name="T11" fmla="*/ 19 h 137"/>
                <a:gd name="T12" fmla="*/ 159 w 170"/>
                <a:gd name="T13" fmla="*/ 28 h 137"/>
                <a:gd name="T14" fmla="*/ 164 w 170"/>
                <a:gd name="T15" fmla="*/ 38 h 137"/>
                <a:gd name="T16" fmla="*/ 166 w 170"/>
                <a:gd name="T17" fmla="*/ 49 h 137"/>
                <a:gd name="T18" fmla="*/ 166 w 170"/>
                <a:gd name="T19" fmla="*/ 59 h 137"/>
                <a:gd name="T20" fmla="*/ 166 w 170"/>
                <a:gd name="T21" fmla="*/ 72 h 137"/>
                <a:gd name="T22" fmla="*/ 162 w 170"/>
                <a:gd name="T23" fmla="*/ 84 h 137"/>
                <a:gd name="T24" fmla="*/ 157 w 170"/>
                <a:gd name="T25" fmla="*/ 97 h 137"/>
                <a:gd name="T26" fmla="*/ 151 w 170"/>
                <a:gd name="T27" fmla="*/ 107 h 137"/>
                <a:gd name="T28" fmla="*/ 143 w 170"/>
                <a:gd name="T29" fmla="*/ 116 h 137"/>
                <a:gd name="T30" fmla="*/ 134 w 170"/>
                <a:gd name="T31" fmla="*/ 124 h 137"/>
                <a:gd name="T32" fmla="*/ 124 w 170"/>
                <a:gd name="T33" fmla="*/ 131 h 137"/>
                <a:gd name="T34" fmla="*/ 113 w 170"/>
                <a:gd name="T35" fmla="*/ 137 h 137"/>
                <a:gd name="T36" fmla="*/ 124 w 170"/>
                <a:gd name="T37" fmla="*/ 137 h 137"/>
                <a:gd name="T38" fmla="*/ 134 w 170"/>
                <a:gd name="T39" fmla="*/ 131 h 137"/>
                <a:gd name="T40" fmla="*/ 143 w 170"/>
                <a:gd name="T41" fmla="*/ 122 h 137"/>
                <a:gd name="T42" fmla="*/ 151 w 170"/>
                <a:gd name="T43" fmla="*/ 114 h 137"/>
                <a:gd name="T44" fmla="*/ 157 w 170"/>
                <a:gd name="T45" fmla="*/ 105 h 137"/>
                <a:gd name="T46" fmla="*/ 164 w 170"/>
                <a:gd name="T47" fmla="*/ 95 h 137"/>
                <a:gd name="T48" fmla="*/ 168 w 170"/>
                <a:gd name="T49" fmla="*/ 84 h 137"/>
                <a:gd name="T50" fmla="*/ 170 w 170"/>
                <a:gd name="T51" fmla="*/ 72 h 137"/>
                <a:gd name="T52" fmla="*/ 170 w 170"/>
                <a:gd name="T53" fmla="*/ 59 h 137"/>
                <a:gd name="T54" fmla="*/ 23 w 170"/>
                <a:gd name="T55" fmla="*/ 0 h 137"/>
                <a:gd name="T56" fmla="*/ 12 w 170"/>
                <a:gd name="T57" fmla="*/ 13 h 137"/>
                <a:gd name="T58" fmla="*/ 6 w 170"/>
                <a:gd name="T59" fmla="*/ 28 h 137"/>
                <a:gd name="T60" fmla="*/ 2 w 170"/>
                <a:gd name="T61" fmla="*/ 42 h 137"/>
                <a:gd name="T62" fmla="*/ 0 w 170"/>
                <a:gd name="T63" fmla="*/ 59 h 137"/>
                <a:gd name="T64" fmla="*/ 0 w 170"/>
                <a:gd name="T65" fmla="*/ 72 h 137"/>
                <a:gd name="T66" fmla="*/ 2 w 170"/>
                <a:gd name="T67" fmla="*/ 82 h 137"/>
                <a:gd name="T68" fmla="*/ 6 w 170"/>
                <a:gd name="T69" fmla="*/ 93 h 137"/>
                <a:gd name="T70" fmla="*/ 10 w 170"/>
                <a:gd name="T71" fmla="*/ 101 h 137"/>
                <a:gd name="T72" fmla="*/ 16 w 170"/>
                <a:gd name="T73" fmla="*/ 112 h 137"/>
                <a:gd name="T74" fmla="*/ 23 w 170"/>
                <a:gd name="T75" fmla="*/ 118 h 137"/>
                <a:gd name="T76" fmla="*/ 31 w 170"/>
                <a:gd name="T77" fmla="*/ 126 h 137"/>
                <a:gd name="T78" fmla="*/ 40 w 170"/>
                <a:gd name="T79" fmla="*/ 133 h 137"/>
                <a:gd name="T80" fmla="*/ 50 w 170"/>
                <a:gd name="T81" fmla="*/ 133 h 137"/>
                <a:gd name="T82" fmla="*/ 40 w 170"/>
                <a:gd name="T83" fmla="*/ 128 h 137"/>
                <a:gd name="T84" fmla="*/ 31 w 170"/>
                <a:gd name="T85" fmla="*/ 120 h 137"/>
                <a:gd name="T86" fmla="*/ 23 w 170"/>
                <a:gd name="T87" fmla="*/ 114 h 137"/>
                <a:gd name="T88" fmla="*/ 16 w 170"/>
                <a:gd name="T89" fmla="*/ 103 h 137"/>
                <a:gd name="T90" fmla="*/ 12 w 170"/>
                <a:gd name="T91" fmla="*/ 95 h 137"/>
                <a:gd name="T92" fmla="*/ 8 w 170"/>
                <a:gd name="T93" fmla="*/ 82 h 137"/>
                <a:gd name="T94" fmla="*/ 4 w 170"/>
                <a:gd name="T95" fmla="*/ 72 h 137"/>
                <a:gd name="T96" fmla="*/ 4 w 170"/>
                <a:gd name="T97" fmla="*/ 59 h 137"/>
                <a:gd name="T98" fmla="*/ 6 w 170"/>
                <a:gd name="T99" fmla="*/ 42 h 137"/>
                <a:gd name="T100" fmla="*/ 10 w 170"/>
                <a:gd name="T101" fmla="*/ 28 h 137"/>
                <a:gd name="T102" fmla="*/ 19 w 170"/>
                <a:gd name="T103" fmla="*/ 15 h 137"/>
                <a:gd name="T104" fmla="*/ 29 w 170"/>
                <a:gd name="T105" fmla="*/ 2 h 137"/>
                <a:gd name="T106" fmla="*/ 23 w 170"/>
                <a:gd name="T107" fmla="*/ 0 h 1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0"/>
                <a:gd name="T163" fmla="*/ 0 h 137"/>
                <a:gd name="T164" fmla="*/ 170 w 170"/>
                <a:gd name="T165" fmla="*/ 137 h 1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0" h="137">
                  <a:moveTo>
                    <a:pt x="170" y="59"/>
                  </a:moveTo>
                  <a:lnTo>
                    <a:pt x="170" y="49"/>
                  </a:lnTo>
                  <a:lnTo>
                    <a:pt x="168" y="38"/>
                  </a:lnTo>
                  <a:lnTo>
                    <a:pt x="166" y="30"/>
                  </a:lnTo>
                  <a:lnTo>
                    <a:pt x="162" y="19"/>
                  </a:lnTo>
                  <a:lnTo>
                    <a:pt x="155" y="19"/>
                  </a:lnTo>
                  <a:lnTo>
                    <a:pt x="159" y="28"/>
                  </a:lnTo>
                  <a:lnTo>
                    <a:pt x="164" y="38"/>
                  </a:lnTo>
                  <a:lnTo>
                    <a:pt x="166" y="49"/>
                  </a:lnTo>
                  <a:lnTo>
                    <a:pt x="166" y="59"/>
                  </a:lnTo>
                  <a:lnTo>
                    <a:pt x="166" y="72"/>
                  </a:lnTo>
                  <a:lnTo>
                    <a:pt x="162" y="84"/>
                  </a:lnTo>
                  <a:lnTo>
                    <a:pt x="157" y="97"/>
                  </a:lnTo>
                  <a:lnTo>
                    <a:pt x="151" y="107"/>
                  </a:lnTo>
                  <a:lnTo>
                    <a:pt x="143" y="116"/>
                  </a:lnTo>
                  <a:lnTo>
                    <a:pt x="134" y="124"/>
                  </a:lnTo>
                  <a:lnTo>
                    <a:pt x="124" y="131"/>
                  </a:lnTo>
                  <a:lnTo>
                    <a:pt x="113" y="137"/>
                  </a:lnTo>
                  <a:lnTo>
                    <a:pt x="124" y="137"/>
                  </a:lnTo>
                  <a:lnTo>
                    <a:pt x="134" y="131"/>
                  </a:lnTo>
                  <a:lnTo>
                    <a:pt x="143" y="122"/>
                  </a:lnTo>
                  <a:lnTo>
                    <a:pt x="151" y="114"/>
                  </a:lnTo>
                  <a:lnTo>
                    <a:pt x="157" y="105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0" y="72"/>
                  </a:lnTo>
                  <a:lnTo>
                    <a:pt x="170" y="59"/>
                  </a:lnTo>
                  <a:close/>
                  <a:moveTo>
                    <a:pt x="23" y="0"/>
                  </a:moveTo>
                  <a:lnTo>
                    <a:pt x="12" y="13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2"/>
                  </a:lnTo>
                  <a:lnTo>
                    <a:pt x="6" y="93"/>
                  </a:lnTo>
                  <a:lnTo>
                    <a:pt x="10" y="101"/>
                  </a:lnTo>
                  <a:lnTo>
                    <a:pt x="16" y="112"/>
                  </a:lnTo>
                  <a:lnTo>
                    <a:pt x="23" y="118"/>
                  </a:lnTo>
                  <a:lnTo>
                    <a:pt x="31" y="126"/>
                  </a:lnTo>
                  <a:lnTo>
                    <a:pt x="40" y="133"/>
                  </a:lnTo>
                  <a:lnTo>
                    <a:pt x="50" y="133"/>
                  </a:lnTo>
                  <a:lnTo>
                    <a:pt x="40" y="128"/>
                  </a:lnTo>
                  <a:lnTo>
                    <a:pt x="31" y="120"/>
                  </a:lnTo>
                  <a:lnTo>
                    <a:pt x="23" y="114"/>
                  </a:lnTo>
                  <a:lnTo>
                    <a:pt x="16" y="103"/>
                  </a:lnTo>
                  <a:lnTo>
                    <a:pt x="12" y="95"/>
                  </a:lnTo>
                  <a:lnTo>
                    <a:pt x="8" y="82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6" y="42"/>
                  </a:lnTo>
                  <a:lnTo>
                    <a:pt x="10" y="28"/>
                  </a:lnTo>
                  <a:lnTo>
                    <a:pt x="19" y="15"/>
                  </a:lnTo>
                  <a:lnTo>
                    <a:pt x="29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49" name="Freeform 1111"/>
            <p:cNvSpPr>
              <a:spLocks noEditPoints="1"/>
            </p:cNvSpPr>
            <p:nvPr/>
          </p:nvSpPr>
          <p:spPr bwMode="auto">
            <a:xfrm>
              <a:off x="4326" y="2416"/>
              <a:ext cx="166" cy="135"/>
            </a:xfrm>
            <a:custGeom>
              <a:avLst/>
              <a:gdLst>
                <a:gd name="T0" fmla="*/ 166 w 166"/>
                <a:gd name="T1" fmla="*/ 57 h 135"/>
                <a:gd name="T2" fmla="*/ 166 w 166"/>
                <a:gd name="T3" fmla="*/ 47 h 135"/>
                <a:gd name="T4" fmla="*/ 164 w 166"/>
                <a:gd name="T5" fmla="*/ 36 h 135"/>
                <a:gd name="T6" fmla="*/ 160 w 166"/>
                <a:gd name="T7" fmla="*/ 26 h 135"/>
                <a:gd name="T8" fmla="*/ 155 w 166"/>
                <a:gd name="T9" fmla="*/ 17 h 135"/>
                <a:gd name="T10" fmla="*/ 149 w 166"/>
                <a:gd name="T11" fmla="*/ 17 h 135"/>
                <a:gd name="T12" fmla="*/ 155 w 166"/>
                <a:gd name="T13" fmla="*/ 26 h 135"/>
                <a:gd name="T14" fmla="*/ 157 w 166"/>
                <a:gd name="T15" fmla="*/ 36 h 135"/>
                <a:gd name="T16" fmla="*/ 162 w 166"/>
                <a:gd name="T17" fmla="*/ 47 h 135"/>
                <a:gd name="T18" fmla="*/ 162 w 166"/>
                <a:gd name="T19" fmla="*/ 57 h 135"/>
                <a:gd name="T20" fmla="*/ 160 w 166"/>
                <a:gd name="T21" fmla="*/ 72 h 135"/>
                <a:gd name="T22" fmla="*/ 157 w 166"/>
                <a:gd name="T23" fmla="*/ 84 h 135"/>
                <a:gd name="T24" fmla="*/ 151 w 166"/>
                <a:gd name="T25" fmla="*/ 95 h 135"/>
                <a:gd name="T26" fmla="*/ 145 w 166"/>
                <a:gd name="T27" fmla="*/ 105 h 135"/>
                <a:gd name="T28" fmla="*/ 136 w 166"/>
                <a:gd name="T29" fmla="*/ 116 h 135"/>
                <a:gd name="T30" fmla="*/ 126 w 166"/>
                <a:gd name="T31" fmla="*/ 122 h 135"/>
                <a:gd name="T32" fmla="*/ 115 w 166"/>
                <a:gd name="T33" fmla="*/ 129 h 135"/>
                <a:gd name="T34" fmla="*/ 103 w 166"/>
                <a:gd name="T35" fmla="*/ 133 h 135"/>
                <a:gd name="T36" fmla="*/ 117 w 166"/>
                <a:gd name="T37" fmla="*/ 135 h 135"/>
                <a:gd name="T38" fmla="*/ 128 w 166"/>
                <a:gd name="T39" fmla="*/ 129 h 135"/>
                <a:gd name="T40" fmla="*/ 136 w 166"/>
                <a:gd name="T41" fmla="*/ 122 h 135"/>
                <a:gd name="T42" fmla="*/ 145 w 166"/>
                <a:gd name="T43" fmla="*/ 114 h 135"/>
                <a:gd name="T44" fmla="*/ 153 w 166"/>
                <a:gd name="T45" fmla="*/ 103 h 135"/>
                <a:gd name="T46" fmla="*/ 157 w 166"/>
                <a:gd name="T47" fmla="*/ 93 h 135"/>
                <a:gd name="T48" fmla="*/ 164 w 166"/>
                <a:gd name="T49" fmla="*/ 82 h 135"/>
                <a:gd name="T50" fmla="*/ 166 w 166"/>
                <a:gd name="T51" fmla="*/ 70 h 135"/>
                <a:gd name="T52" fmla="*/ 166 w 166"/>
                <a:gd name="T53" fmla="*/ 57 h 135"/>
                <a:gd name="T54" fmla="*/ 23 w 166"/>
                <a:gd name="T55" fmla="*/ 0 h 135"/>
                <a:gd name="T56" fmla="*/ 14 w 166"/>
                <a:gd name="T57" fmla="*/ 11 h 135"/>
                <a:gd name="T58" fmla="*/ 6 w 166"/>
                <a:gd name="T59" fmla="*/ 26 h 135"/>
                <a:gd name="T60" fmla="*/ 2 w 166"/>
                <a:gd name="T61" fmla="*/ 40 h 135"/>
                <a:gd name="T62" fmla="*/ 0 w 166"/>
                <a:gd name="T63" fmla="*/ 57 h 135"/>
                <a:gd name="T64" fmla="*/ 0 w 166"/>
                <a:gd name="T65" fmla="*/ 70 h 135"/>
                <a:gd name="T66" fmla="*/ 2 w 166"/>
                <a:gd name="T67" fmla="*/ 80 h 135"/>
                <a:gd name="T68" fmla="*/ 6 w 166"/>
                <a:gd name="T69" fmla="*/ 91 h 135"/>
                <a:gd name="T70" fmla="*/ 12 w 166"/>
                <a:gd name="T71" fmla="*/ 101 h 135"/>
                <a:gd name="T72" fmla="*/ 17 w 166"/>
                <a:gd name="T73" fmla="*/ 110 h 135"/>
                <a:gd name="T74" fmla="*/ 25 w 166"/>
                <a:gd name="T75" fmla="*/ 118 h 135"/>
                <a:gd name="T76" fmla="*/ 33 w 166"/>
                <a:gd name="T77" fmla="*/ 124 h 135"/>
                <a:gd name="T78" fmla="*/ 42 w 166"/>
                <a:gd name="T79" fmla="*/ 131 h 135"/>
                <a:gd name="T80" fmla="*/ 48 w 166"/>
                <a:gd name="T81" fmla="*/ 131 h 135"/>
                <a:gd name="T82" fmla="*/ 56 w 166"/>
                <a:gd name="T83" fmla="*/ 131 h 135"/>
                <a:gd name="T84" fmla="*/ 44 w 166"/>
                <a:gd name="T85" fmla="*/ 126 h 135"/>
                <a:gd name="T86" fmla="*/ 35 w 166"/>
                <a:gd name="T87" fmla="*/ 120 h 135"/>
                <a:gd name="T88" fmla="*/ 27 w 166"/>
                <a:gd name="T89" fmla="*/ 112 h 135"/>
                <a:gd name="T90" fmla="*/ 19 w 166"/>
                <a:gd name="T91" fmla="*/ 103 h 135"/>
                <a:gd name="T92" fmla="*/ 12 w 166"/>
                <a:gd name="T93" fmla="*/ 93 h 135"/>
                <a:gd name="T94" fmla="*/ 8 w 166"/>
                <a:gd name="T95" fmla="*/ 82 h 135"/>
                <a:gd name="T96" fmla="*/ 6 w 166"/>
                <a:gd name="T97" fmla="*/ 70 h 135"/>
                <a:gd name="T98" fmla="*/ 4 w 166"/>
                <a:gd name="T99" fmla="*/ 57 h 135"/>
                <a:gd name="T100" fmla="*/ 6 w 166"/>
                <a:gd name="T101" fmla="*/ 40 h 135"/>
                <a:gd name="T102" fmla="*/ 10 w 166"/>
                <a:gd name="T103" fmla="*/ 26 h 135"/>
                <a:gd name="T104" fmla="*/ 19 w 166"/>
                <a:gd name="T105" fmla="*/ 13 h 135"/>
                <a:gd name="T106" fmla="*/ 29 w 166"/>
                <a:gd name="T107" fmla="*/ 0 h 135"/>
                <a:gd name="T108" fmla="*/ 23 w 166"/>
                <a:gd name="T109" fmla="*/ 0 h 13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6"/>
                <a:gd name="T166" fmla="*/ 0 h 135"/>
                <a:gd name="T167" fmla="*/ 166 w 166"/>
                <a:gd name="T168" fmla="*/ 135 h 13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6" h="135">
                  <a:moveTo>
                    <a:pt x="166" y="57"/>
                  </a:moveTo>
                  <a:lnTo>
                    <a:pt x="166" y="47"/>
                  </a:lnTo>
                  <a:lnTo>
                    <a:pt x="164" y="36"/>
                  </a:lnTo>
                  <a:lnTo>
                    <a:pt x="160" y="26"/>
                  </a:lnTo>
                  <a:lnTo>
                    <a:pt x="155" y="17"/>
                  </a:lnTo>
                  <a:lnTo>
                    <a:pt x="149" y="17"/>
                  </a:lnTo>
                  <a:lnTo>
                    <a:pt x="155" y="26"/>
                  </a:lnTo>
                  <a:lnTo>
                    <a:pt x="157" y="36"/>
                  </a:lnTo>
                  <a:lnTo>
                    <a:pt x="162" y="47"/>
                  </a:lnTo>
                  <a:lnTo>
                    <a:pt x="162" y="57"/>
                  </a:lnTo>
                  <a:lnTo>
                    <a:pt x="160" y="72"/>
                  </a:lnTo>
                  <a:lnTo>
                    <a:pt x="157" y="84"/>
                  </a:lnTo>
                  <a:lnTo>
                    <a:pt x="151" y="95"/>
                  </a:lnTo>
                  <a:lnTo>
                    <a:pt x="145" y="105"/>
                  </a:lnTo>
                  <a:lnTo>
                    <a:pt x="136" y="116"/>
                  </a:lnTo>
                  <a:lnTo>
                    <a:pt x="126" y="122"/>
                  </a:lnTo>
                  <a:lnTo>
                    <a:pt x="115" y="129"/>
                  </a:lnTo>
                  <a:lnTo>
                    <a:pt x="103" y="133"/>
                  </a:lnTo>
                  <a:lnTo>
                    <a:pt x="117" y="135"/>
                  </a:lnTo>
                  <a:lnTo>
                    <a:pt x="128" y="129"/>
                  </a:lnTo>
                  <a:lnTo>
                    <a:pt x="136" y="122"/>
                  </a:lnTo>
                  <a:lnTo>
                    <a:pt x="145" y="114"/>
                  </a:lnTo>
                  <a:lnTo>
                    <a:pt x="153" y="103"/>
                  </a:lnTo>
                  <a:lnTo>
                    <a:pt x="157" y="93"/>
                  </a:lnTo>
                  <a:lnTo>
                    <a:pt x="164" y="82"/>
                  </a:lnTo>
                  <a:lnTo>
                    <a:pt x="166" y="70"/>
                  </a:lnTo>
                  <a:lnTo>
                    <a:pt x="166" y="57"/>
                  </a:lnTo>
                  <a:close/>
                  <a:moveTo>
                    <a:pt x="23" y="0"/>
                  </a:moveTo>
                  <a:lnTo>
                    <a:pt x="14" y="11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2" y="80"/>
                  </a:lnTo>
                  <a:lnTo>
                    <a:pt x="6" y="91"/>
                  </a:lnTo>
                  <a:lnTo>
                    <a:pt x="12" y="101"/>
                  </a:lnTo>
                  <a:lnTo>
                    <a:pt x="17" y="110"/>
                  </a:lnTo>
                  <a:lnTo>
                    <a:pt x="25" y="118"/>
                  </a:lnTo>
                  <a:lnTo>
                    <a:pt x="33" y="124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6" y="131"/>
                  </a:lnTo>
                  <a:lnTo>
                    <a:pt x="44" y="126"/>
                  </a:lnTo>
                  <a:lnTo>
                    <a:pt x="35" y="120"/>
                  </a:lnTo>
                  <a:lnTo>
                    <a:pt x="27" y="112"/>
                  </a:lnTo>
                  <a:lnTo>
                    <a:pt x="19" y="103"/>
                  </a:lnTo>
                  <a:lnTo>
                    <a:pt x="12" y="93"/>
                  </a:lnTo>
                  <a:lnTo>
                    <a:pt x="8" y="82"/>
                  </a:lnTo>
                  <a:lnTo>
                    <a:pt x="6" y="70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9" y="13"/>
                  </a:lnTo>
                  <a:lnTo>
                    <a:pt x="29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0" name="Freeform 1112"/>
            <p:cNvSpPr>
              <a:spLocks noEditPoints="1"/>
            </p:cNvSpPr>
            <p:nvPr/>
          </p:nvSpPr>
          <p:spPr bwMode="auto">
            <a:xfrm>
              <a:off x="4328" y="2416"/>
              <a:ext cx="162" cy="135"/>
            </a:xfrm>
            <a:custGeom>
              <a:avLst/>
              <a:gdLst>
                <a:gd name="T0" fmla="*/ 162 w 162"/>
                <a:gd name="T1" fmla="*/ 57 h 135"/>
                <a:gd name="T2" fmla="*/ 162 w 162"/>
                <a:gd name="T3" fmla="*/ 47 h 135"/>
                <a:gd name="T4" fmla="*/ 160 w 162"/>
                <a:gd name="T5" fmla="*/ 36 h 135"/>
                <a:gd name="T6" fmla="*/ 155 w 162"/>
                <a:gd name="T7" fmla="*/ 26 h 135"/>
                <a:gd name="T8" fmla="*/ 151 w 162"/>
                <a:gd name="T9" fmla="*/ 17 h 135"/>
                <a:gd name="T10" fmla="*/ 145 w 162"/>
                <a:gd name="T11" fmla="*/ 15 h 135"/>
                <a:gd name="T12" fmla="*/ 149 w 162"/>
                <a:gd name="T13" fmla="*/ 26 h 135"/>
                <a:gd name="T14" fmla="*/ 153 w 162"/>
                <a:gd name="T15" fmla="*/ 36 h 135"/>
                <a:gd name="T16" fmla="*/ 155 w 162"/>
                <a:gd name="T17" fmla="*/ 47 h 135"/>
                <a:gd name="T18" fmla="*/ 158 w 162"/>
                <a:gd name="T19" fmla="*/ 57 h 135"/>
                <a:gd name="T20" fmla="*/ 155 w 162"/>
                <a:gd name="T21" fmla="*/ 72 h 135"/>
                <a:gd name="T22" fmla="*/ 151 w 162"/>
                <a:gd name="T23" fmla="*/ 84 h 135"/>
                <a:gd name="T24" fmla="*/ 147 w 162"/>
                <a:gd name="T25" fmla="*/ 97 h 135"/>
                <a:gd name="T26" fmla="*/ 139 w 162"/>
                <a:gd name="T27" fmla="*/ 108 h 135"/>
                <a:gd name="T28" fmla="*/ 128 w 162"/>
                <a:gd name="T29" fmla="*/ 118 h 135"/>
                <a:gd name="T30" fmla="*/ 118 w 162"/>
                <a:gd name="T31" fmla="*/ 124 h 135"/>
                <a:gd name="T32" fmla="*/ 105 w 162"/>
                <a:gd name="T33" fmla="*/ 131 h 135"/>
                <a:gd name="T34" fmla="*/ 90 w 162"/>
                <a:gd name="T35" fmla="*/ 133 h 135"/>
                <a:gd name="T36" fmla="*/ 101 w 162"/>
                <a:gd name="T37" fmla="*/ 133 h 135"/>
                <a:gd name="T38" fmla="*/ 109 w 162"/>
                <a:gd name="T39" fmla="*/ 135 h 135"/>
                <a:gd name="T40" fmla="*/ 120 w 162"/>
                <a:gd name="T41" fmla="*/ 129 h 135"/>
                <a:gd name="T42" fmla="*/ 130 w 162"/>
                <a:gd name="T43" fmla="*/ 122 h 135"/>
                <a:gd name="T44" fmla="*/ 139 w 162"/>
                <a:gd name="T45" fmla="*/ 114 h 135"/>
                <a:gd name="T46" fmla="*/ 147 w 162"/>
                <a:gd name="T47" fmla="*/ 105 h 135"/>
                <a:gd name="T48" fmla="*/ 153 w 162"/>
                <a:gd name="T49" fmla="*/ 95 h 135"/>
                <a:gd name="T50" fmla="*/ 158 w 162"/>
                <a:gd name="T51" fmla="*/ 82 h 135"/>
                <a:gd name="T52" fmla="*/ 162 w 162"/>
                <a:gd name="T53" fmla="*/ 70 h 135"/>
                <a:gd name="T54" fmla="*/ 162 w 162"/>
                <a:gd name="T55" fmla="*/ 57 h 135"/>
                <a:gd name="T56" fmla="*/ 25 w 162"/>
                <a:gd name="T57" fmla="*/ 0 h 135"/>
                <a:gd name="T58" fmla="*/ 15 w 162"/>
                <a:gd name="T59" fmla="*/ 13 h 135"/>
                <a:gd name="T60" fmla="*/ 6 w 162"/>
                <a:gd name="T61" fmla="*/ 26 h 135"/>
                <a:gd name="T62" fmla="*/ 2 w 162"/>
                <a:gd name="T63" fmla="*/ 40 h 135"/>
                <a:gd name="T64" fmla="*/ 0 w 162"/>
                <a:gd name="T65" fmla="*/ 57 h 135"/>
                <a:gd name="T66" fmla="*/ 0 w 162"/>
                <a:gd name="T67" fmla="*/ 70 h 135"/>
                <a:gd name="T68" fmla="*/ 4 w 162"/>
                <a:gd name="T69" fmla="*/ 80 h 135"/>
                <a:gd name="T70" fmla="*/ 8 w 162"/>
                <a:gd name="T71" fmla="*/ 93 h 135"/>
                <a:gd name="T72" fmla="*/ 12 w 162"/>
                <a:gd name="T73" fmla="*/ 101 h 135"/>
                <a:gd name="T74" fmla="*/ 19 w 162"/>
                <a:gd name="T75" fmla="*/ 112 h 135"/>
                <a:gd name="T76" fmla="*/ 27 w 162"/>
                <a:gd name="T77" fmla="*/ 118 h 135"/>
                <a:gd name="T78" fmla="*/ 36 w 162"/>
                <a:gd name="T79" fmla="*/ 126 h 135"/>
                <a:gd name="T80" fmla="*/ 46 w 162"/>
                <a:gd name="T81" fmla="*/ 131 h 135"/>
                <a:gd name="T82" fmla="*/ 54 w 162"/>
                <a:gd name="T83" fmla="*/ 131 h 135"/>
                <a:gd name="T84" fmla="*/ 63 w 162"/>
                <a:gd name="T85" fmla="*/ 133 h 135"/>
                <a:gd name="T86" fmla="*/ 52 w 162"/>
                <a:gd name="T87" fmla="*/ 129 h 135"/>
                <a:gd name="T88" fmla="*/ 40 w 162"/>
                <a:gd name="T89" fmla="*/ 122 h 135"/>
                <a:gd name="T90" fmla="*/ 31 w 162"/>
                <a:gd name="T91" fmla="*/ 114 h 135"/>
                <a:gd name="T92" fmla="*/ 21 w 162"/>
                <a:gd name="T93" fmla="*/ 105 h 135"/>
                <a:gd name="T94" fmla="*/ 15 w 162"/>
                <a:gd name="T95" fmla="*/ 95 h 135"/>
                <a:gd name="T96" fmla="*/ 10 w 162"/>
                <a:gd name="T97" fmla="*/ 84 h 135"/>
                <a:gd name="T98" fmla="*/ 6 w 162"/>
                <a:gd name="T99" fmla="*/ 72 h 135"/>
                <a:gd name="T100" fmla="*/ 4 w 162"/>
                <a:gd name="T101" fmla="*/ 57 h 135"/>
                <a:gd name="T102" fmla="*/ 6 w 162"/>
                <a:gd name="T103" fmla="*/ 40 h 135"/>
                <a:gd name="T104" fmla="*/ 12 w 162"/>
                <a:gd name="T105" fmla="*/ 26 h 135"/>
                <a:gd name="T106" fmla="*/ 21 w 162"/>
                <a:gd name="T107" fmla="*/ 13 h 135"/>
                <a:gd name="T108" fmla="*/ 31 w 162"/>
                <a:gd name="T109" fmla="*/ 0 h 135"/>
                <a:gd name="T110" fmla="*/ 25 w 162"/>
                <a:gd name="T111" fmla="*/ 0 h 1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2"/>
                <a:gd name="T169" fmla="*/ 0 h 135"/>
                <a:gd name="T170" fmla="*/ 162 w 162"/>
                <a:gd name="T171" fmla="*/ 135 h 1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2" h="135">
                  <a:moveTo>
                    <a:pt x="162" y="57"/>
                  </a:moveTo>
                  <a:lnTo>
                    <a:pt x="162" y="47"/>
                  </a:lnTo>
                  <a:lnTo>
                    <a:pt x="160" y="36"/>
                  </a:lnTo>
                  <a:lnTo>
                    <a:pt x="155" y="26"/>
                  </a:lnTo>
                  <a:lnTo>
                    <a:pt x="151" y="17"/>
                  </a:lnTo>
                  <a:lnTo>
                    <a:pt x="145" y="15"/>
                  </a:lnTo>
                  <a:lnTo>
                    <a:pt x="149" y="26"/>
                  </a:lnTo>
                  <a:lnTo>
                    <a:pt x="153" y="36"/>
                  </a:lnTo>
                  <a:lnTo>
                    <a:pt x="155" y="47"/>
                  </a:lnTo>
                  <a:lnTo>
                    <a:pt x="158" y="57"/>
                  </a:lnTo>
                  <a:lnTo>
                    <a:pt x="155" y="72"/>
                  </a:lnTo>
                  <a:lnTo>
                    <a:pt x="151" y="84"/>
                  </a:lnTo>
                  <a:lnTo>
                    <a:pt x="147" y="97"/>
                  </a:lnTo>
                  <a:lnTo>
                    <a:pt x="139" y="108"/>
                  </a:lnTo>
                  <a:lnTo>
                    <a:pt x="128" y="118"/>
                  </a:lnTo>
                  <a:lnTo>
                    <a:pt x="118" y="124"/>
                  </a:lnTo>
                  <a:lnTo>
                    <a:pt x="105" y="131"/>
                  </a:lnTo>
                  <a:lnTo>
                    <a:pt x="90" y="133"/>
                  </a:lnTo>
                  <a:lnTo>
                    <a:pt x="101" y="133"/>
                  </a:lnTo>
                  <a:lnTo>
                    <a:pt x="109" y="135"/>
                  </a:lnTo>
                  <a:lnTo>
                    <a:pt x="120" y="129"/>
                  </a:lnTo>
                  <a:lnTo>
                    <a:pt x="130" y="122"/>
                  </a:lnTo>
                  <a:lnTo>
                    <a:pt x="139" y="114"/>
                  </a:lnTo>
                  <a:lnTo>
                    <a:pt x="147" y="105"/>
                  </a:lnTo>
                  <a:lnTo>
                    <a:pt x="153" y="95"/>
                  </a:lnTo>
                  <a:lnTo>
                    <a:pt x="158" y="82"/>
                  </a:lnTo>
                  <a:lnTo>
                    <a:pt x="162" y="70"/>
                  </a:lnTo>
                  <a:lnTo>
                    <a:pt x="162" y="57"/>
                  </a:lnTo>
                  <a:close/>
                  <a:moveTo>
                    <a:pt x="25" y="0"/>
                  </a:moveTo>
                  <a:lnTo>
                    <a:pt x="15" y="13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4" y="80"/>
                  </a:lnTo>
                  <a:lnTo>
                    <a:pt x="8" y="93"/>
                  </a:lnTo>
                  <a:lnTo>
                    <a:pt x="12" y="101"/>
                  </a:lnTo>
                  <a:lnTo>
                    <a:pt x="19" y="112"/>
                  </a:lnTo>
                  <a:lnTo>
                    <a:pt x="27" y="118"/>
                  </a:lnTo>
                  <a:lnTo>
                    <a:pt x="36" y="126"/>
                  </a:lnTo>
                  <a:lnTo>
                    <a:pt x="46" y="131"/>
                  </a:lnTo>
                  <a:lnTo>
                    <a:pt x="54" y="131"/>
                  </a:lnTo>
                  <a:lnTo>
                    <a:pt x="63" y="133"/>
                  </a:lnTo>
                  <a:lnTo>
                    <a:pt x="52" y="129"/>
                  </a:lnTo>
                  <a:lnTo>
                    <a:pt x="40" y="122"/>
                  </a:lnTo>
                  <a:lnTo>
                    <a:pt x="31" y="114"/>
                  </a:lnTo>
                  <a:lnTo>
                    <a:pt x="21" y="105"/>
                  </a:lnTo>
                  <a:lnTo>
                    <a:pt x="15" y="95"/>
                  </a:lnTo>
                  <a:lnTo>
                    <a:pt x="10" y="84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2" y="26"/>
                  </a:lnTo>
                  <a:lnTo>
                    <a:pt x="21" y="13"/>
                  </a:lnTo>
                  <a:lnTo>
                    <a:pt x="3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1" name="Freeform 1113"/>
            <p:cNvSpPr>
              <a:spLocks/>
            </p:cNvSpPr>
            <p:nvPr/>
          </p:nvSpPr>
          <p:spPr bwMode="auto">
            <a:xfrm>
              <a:off x="4330" y="2416"/>
              <a:ext cx="158" cy="133"/>
            </a:xfrm>
            <a:custGeom>
              <a:avLst/>
              <a:gdLst>
                <a:gd name="T0" fmla="*/ 158 w 158"/>
                <a:gd name="T1" fmla="*/ 57 h 133"/>
                <a:gd name="T2" fmla="*/ 158 w 158"/>
                <a:gd name="T3" fmla="*/ 47 h 133"/>
                <a:gd name="T4" fmla="*/ 153 w 158"/>
                <a:gd name="T5" fmla="*/ 36 h 133"/>
                <a:gd name="T6" fmla="*/ 151 w 158"/>
                <a:gd name="T7" fmla="*/ 26 h 133"/>
                <a:gd name="T8" fmla="*/ 145 w 158"/>
                <a:gd name="T9" fmla="*/ 17 h 133"/>
                <a:gd name="T10" fmla="*/ 139 w 158"/>
                <a:gd name="T11" fmla="*/ 15 h 133"/>
                <a:gd name="T12" fmla="*/ 145 w 158"/>
                <a:gd name="T13" fmla="*/ 26 h 133"/>
                <a:gd name="T14" fmla="*/ 149 w 158"/>
                <a:gd name="T15" fmla="*/ 36 h 133"/>
                <a:gd name="T16" fmla="*/ 151 w 158"/>
                <a:gd name="T17" fmla="*/ 47 h 133"/>
                <a:gd name="T18" fmla="*/ 153 w 158"/>
                <a:gd name="T19" fmla="*/ 57 h 133"/>
                <a:gd name="T20" fmla="*/ 151 w 158"/>
                <a:gd name="T21" fmla="*/ 72 h 133"/>
                <a:gd name="T22" fmla="*/ 147 w 158"/>
                <a:gd name="T23" fmla="*/ 87 h 133"/>
                <a:gd name="T24" fmla="*/ 141 w 158"/>
                <a:gd name="T25" fmla="*/ 99 h 133"/>
                <a:gd name="T26" fmla="*/ 130 w 158"/>
                <a:gd name="T27" fmla="*/ 110 h 133"/>
                <a:gd name="T28" fmla="*/ 120 w 158"/>
                <a:gd name="T29" fmla="*/ 118 h 133"/>
                <a:gd name="T30" fmla="*/ 107 w 158"/>
                <a:gd name="T31" fmla="*/ 126 h 133"/>
                <a:gd name="T32" fmla="*/ 95 w 158"/>
                <a:gd name="T33" fmla="*/ 131 h 133"/>
                <a:gd name="T34" fmla="*/ 80 w 158"/>
                <a:gd name="T35" fmla="*/ 131 h 133"/>
                <a:gd name="T36" fmla="*/ 65 w 158"/>
                <a:gd name="T37" fmla="*/ 131 h 133"/>
                <a:gd name="T38" fmla="*/ 50 w 158"/>
                <a:gd name="T39" fmla="*/ 126 h 133"/>
                <a:gd name="T40" fmla="*/ 38 w 158"/>
                <a:gd name="T41" fmla="*/ 118 h 133"/>
                <a:gd name="T42" fmla="*/ 27 w 158"/>
                <a:gd name="T43" fmla="*/ 110 h 133"/>
                <a:gd name="T44" fmla="*/ 19 w 158"/>
                <a:gd name="T45" fmla="*/ 99 h 133"/>
                <a:gd name="T46" fmla="*/ 10 w 158"/>
                <a:gd name="T47" fmla="*/ 87 h 133"/>
                <a:gd name="T48" fmla="*/ 6 w 158"/>
                <a:gd name="T49" fmla="*/ 72 h 133"/>
                <a:gd name="T50" fmla="*/ 6 w 158"/>
                <a:gd name="T51" fmla="*/ 57 h 133"/>
                <a:gd name="T52" fmla="*/ 6 w 158"/>
                <a:gd name="T53" fmla="*/ 40 h 133"/>
                <a:gd name="T54" fmla="*/ 13 w 158"/>
                <a:gd name="T55" fmla="*/ 26 h 133"/>
                <a:gd name="T56" fmla="*/ 21 w 158"/>
                <a:gd name="T57" fmla="*/ 13 h 133"/>
                <a:gd name="T58" fmla="*/ 31 w 158"/>
                <a:gd name="T59" fmla="*/ 0 h 133"/>
                <a:gd name="T60" fmla="*/ 25 w 158"/>
                <a:gd name="T61" fmla="*/ 0 h 133"/>
                <a:gd name="T62" fmla="*/ 15 w 158"/>
                <a:gd name="T63" fmla="*/ 13 h 133"/>
                <a:gd name="T64" fmla="*/ 6 w 158"/>
                <a:gd name="T65" fmla="*/ 26 h 133"/>
                <a:gd name="T66" fmla="*/ 2 w 158"/>
                <a:gd name="T67" fmla="*/ 40 h 133"/>
                <a:gd name="T68" fmla="*/ 0 w 158"/>
                <a:gd name="T69" fmla="*/ 57 h 133"/>
                <a:gd name="T70" fmla="*/ 2 w 158"/>
                <a:gd name="T71" fmla="*/ 70 h 133"/>
                <a:gd name="T72" fmla="*/ 4 w 158"/>
                <a:gd name="T73" fmla="*/ 82 h 133"/>
                <a:gd name="T74" fmla="*/ 8 w 158"/>
                <a:gd name="T75" fmla="*/ 93 h 133"/>
                <a:gd name="T76" fmla="*/ 15 w 158"/>
                <a:gd name="T77" fmla="*/ 103 h 133"/>
                <a:gd name="T78" fmla="*/ 23 w 158"/>
                <a:gd name="T79" fmla="*/ 112 h 133"/>
                <a:gd name="T80" fmla="*/ 31 w 158"/>
                <a:gd name="T81" fmla="*/ 120 h 133"/>
                <a:gd name="T82" fmla="*/ 40 w 158"/>
                <a:gd name="T83" fmla="*/ 126 h 133"/>
                <a:gd name="T84" fmla="*/ 52 w 158"/>
                <a:gd name="T85" fmla="*/ 131 h 133"/>
                <a:gd name="T86" fmla="*/ 76 w 158"/>
                <a:gd name="T87" fmla="*/ 133 h 133"/>
                <a:gd name="T88" fmla="*/ 99 w 158"/>
                <a:gd name="T89" fmla="*/ 133 h 133"/>
                <a:gd name="T90" fmla="*/ 111 w 158"/>
                <a:gd name="T91" fmla="*/ 129 h 133"/>
                <a:gd name="T92" fmla="*/ 122 w 158"/>
                <a:gd name="T93" fmla="*/ 122 h 133"/>
                <a:gd name="T94" fmla="*/ 132 w 158"/>
                <a:gd name="T95" fmla="*/ 116 h 133"/>
                <a:gd name="T96" fmla="*/ 141 w 158"/>
                <a:gd name="T97" fmla="*/ 105 h 133"/>
                <a:gd name="T98" fmla="*/ 147 w 158"/>
                <a:gd name="T99" fmla="*/ 95 h 133"/>
                <a:gd name="T100" fmla="*/ 153 w 158"/>
                <a:gd name="T101" fmla="*/ 84 h 133"/>
                <a:gd name="T102" fmla="*/ 156 w 158"/>
                <a:gd name="T103" fmla="*/ 72 h 133"/>
                <a:gd name="T104" fmla="*/ 158 w 158"/>
                <a:gd name="T105" fmla="*/ 57 h 1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"/>
                <a:gd name="T160" fmla="*/ 0 h 133"/>
                <a:gd name="T161" fmla="*/ 158 w 158"/>
                <a:gd name="T162" fmla="*/ 133 h 13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" h="133">
                  <a:moveTo>
                    <a:pt x="158" y="57"/>
                  </a:moveTo>
                  <a:lnTo>
                    <a:pt x="158" y="47"/>
                  </a:lnTo>
                  <a:lnTo>
                    <a:pt x="153" y="36"/>
                  </a:lnTo>
                  <a:lnTo>
                    <a:pt x="151" y="26"/>
                  </a:lnTo>
                  <a:lnTo>
                    <a:pt x="145" y="17"/>
                  </a:lnTo>
                  <a:lnTo>
                    <a:pt x="139" y="15"/>
                  </a:lnTo>
                  <a:lnTo>
                    <a:pt x="145" y="26"/>
                  </a:lnTo>
                  <a:lnTo>
                    <a:pt x="149" y="36"/>
                  </a:lnTo>
                  <a:lnTo>
                    <a:pt x="151" y="47"/>
                  </a:lnTo>
                  <a:lnTo>
                    <a:pt x="153" y="57"/>
                  </a:lnTo>
                  <a:lnTo>
                    <a:pt x="151" y="72"/>
                  </a:lnTo>
                  <a:lnTo>
                    <a:pt x="147" y="87"/>
                  </a:lnTo>
                  <a:lnTo>
                    <a:pt x="141" y="99"/>
                  </a:lnTo>
                  <a:lnTo>
                    <a:pt x="130" y="110"/>
                  </a:lnTo>
                  <a:lnTo>
                    <a:pt x="120" y="118"/>
                  </a:lnTo>
                  <a:lnTo>
                    <a:pt x="107" y="126"/>
                  </a:lnTo>
                  <a:lnTo>
                    <a:pt x="95" y="131"/>
                  </a:lnTo>
                  <a:lnTo>
                    <a:pt x="80" y="131"/>
                  </a:lnTo>
                  <a:lnTo>
                    <a:pt x="65" y="131"/>
                  </a:lnTo>
                  <a:lnTo>
                    <a:pt x="50" y="126"/>
                  </a:lnTo>
                  <a:lnTo>
                    <a:pt x="38" y="118"/>
                  </a:lnTo>
                  <a:lnTo>
                    <a:pt x="27" y="110"/>
                  </a:lnTo>
                  <a:lnTo>
                    <a:pt x="19" y="99"/>
                  </a:lnTo>
                  <a:lnTo>
                    <a:pt x="10" y="87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6" y="40"/>
                  </a:lnTo>
                  <a:lnTo>
                    <a:pt x="13" y="26"/>
                  </a:lnTo>
                  <a:lnTo>
                    <a:pt x="21" y="13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5" y="13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0"/>
                  </a:lnTo>
                  <a:lnTo>
                    <a:pt x="4" y="82"/>
                  </a:lnTo>
                  <a:lnTo>
                    <a:pt x="8" y="93"/>
                  </a:lnTo>
                  <a:lnTo>
                    <a:pt x="15" y="103"/>
                  </a:lnTo>
                  <a:lnTo>
                    <a:pt x="23" y="112"/>
                  </a:lnTo>
                  <a:lnTo>
                    <a:pt x="31" y="120"/>
                  </a:lnTo>
                  <a:lnTo>
                    <a:pt x="40" y="126"/>
                  </a:lnTo>
                  <a:lnTo>
                    <a:pt x="52" y="131"/>
                  </a:lnTo>
                  <a:lnTo>
                    <a:pt x="76" y="133"/>
                  </a:lnTo>
                  <a:lnTo>
                    <a:pt x="99" y="133"/>
                  </a:lnTo>
                  <a:lnTo>
                    <a:pt x="111" y="129"/>
                  </a:lnTo>
                  <a:lnTo>
                    <a:pt x="122" y="122"/>
                  </a:lnTo>
                  <a:lnTo>
                    <a:pt x="132" y="116"/>
                  </a:lnTo>
                  <a:lnTo>
                    <a:pt x="141" y="105"/>
                  </a:lnTo>
                  <a:lnTo>
                    <a:pt x="147" y="95"/>
                  </a:lnTo>
                  <a:lnTo>
                    <a:pt x="153" y="84"/>
                  </a:lnTo>
                  <a:lnTo>
                    <a:pt x="156" y="72"/>
                  </a:lnTo>
                  <a:lnTo>
                    <a:pt x="158" y="57"/>
                  </a:lnTo>
                  <a:close/>
                </a:path>
              </a:pathLst>
            </a:custGeom>
            <a:solidFill>
              <a:srgbClr val="8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2" name="Freeform 1114"/>
            <p:cNvSpPr>
              <a:spLocks/>
            </p:cNvSpPr>
            <p:nvPr/>
          </p:nvSpPr>
          <p:spPr bwMode="auto">
            <a:xfrm>
              <a:off x="4332" y="2416"/>
              <a:ext cx="154" cy="133"/>
            </a:xfrm>
            <a:custGeom>
              <a:avLst/>
              <a:gdLst>
                <a:gd name="T0" fmla="*/ 154 w 154"/>
                <a:gd name="T1" fmla="*/ 57 h 133"/>
                <a:gd name="T2" fmla="*/ 151 w 154"/>
                <a:gd name="T3" fmla="*/ 47 h 133"/>
                <a:gd name="T4" fmla="*/ 149 w 154"/>
                <a:gd name="T5" fmla="*/ 36 h 133"/>
                <a:gd name="T6" fmla="*/ 145 w 154"/>
                <a:gd name="T7" fmla="*/ 26 h 133"/>
                <a:gd name="T8" fmla="*/ 141 w 154"/>
                <a:gd name="T9" fmla="*/ 15 h 133"/>
                <a:gd name="T10" fmla="*/ 135 w 154"/>
                <a:gd name="T11" fmla="*/ 15 h 133"/>
                <a:gd name="T12" fmla="*/ 141 w 154"/>
                <a:gd name="T13" fmla="*/ 26 h 133"/>
                <a:gd name="T14" fmla="*/ 145 w 154"/>
                <a:gd name="T15" fmla="*/ 34 h 133"/>
                <a:gd name="T16" fmla="*/ 147 w 154"/>
                <a:gd name="T17" fmla="*/ 47 h 133"/>
                <a:gd name="T18" fmla="*/ 147 w 154"/>
                <a:gd name="T19" fmla="*/ 57 h 133"/>
                <a:gd name="T20" fmla="*/ 147 w 154"/>
                <a:gd name="T21" fmla="*/ 72 h 133"/>
                <a:gd name="T22" fmla="*/ 143 w 154"/>
                <a:gd name="T23" fmla="*/ 87 h 133"/>
                <a:gd name="T24" fmla="*/ 137 w 154"/>
                <a:gd name="T25" fmla="*/ 97 h 133"/>
                <a:gd name="T26" fmla="*/ 128 w 154"/>
                <a:gd name="T27" fmla="*/ 108 h 133"/>
                <a:gd name="T28" fmla="*/ 118 w 154"/>
                <a:gd name="T29" fmla="*/ 116 h 133"/>
                <a:gd name="T30" fmla="*/ 105 w 154"/>
                <a:gd name="T31" fmla="*/ 124 h 133"/>
                <a:gd name="T32" fmla="*/ 90 w 154"/>
                <a:gd name="T33" fmla="*/ 129 h 133"/>
                <a:gd name="T34" fmla="*/ 78 w 154"/>
                <a:gd name="T35" fmla="*/ 129 h 133"/>
                <a:gd name="T36" fmla="*/ 63 w 154"/>
                <a:gd name="T37" fmla="*/ 129 h 133"/>
                <a:gd name="T38" fmla="*/ 48 w 154"/>
                <a:gd name="T39" fmla="*/ 124 h 133"/>
                <a:gd name="T40" fmla="*/ 38 w 154"/>
                <a:gd name="T41" fmla="*/ 116 h 133"/>
                <a:gd name="T42" fmla="*/ 27 w 154"/>
                <a:gd name="T43" fmla="*/ 108 h 133"/>
                <a:gd name="T44" fmla="*/ 19 w 154"/>
                <a:gd name="T45" fmla="*/ 97 h 133"/>
                <a:gd name="T46" fmla="*/ 11 w 154"/>
                <a:gd name="T47" fmla="*/ 87 h 133"/>
                <a:gd name="T48" fmla="*/ 6 w 154"/>
                <a:gd name="T49" fmla="*/ 72 h 133"/>
                <a:gd name="T50" fmla="*/ 6 w 154"/>
                <a:gd name="T51" fmla="*/ 57 h 133"/>
                <a:gd name="T52" fmla="*/ 8 w 154"/>
                <a:gd name="T53" fmla="*/ 40 h 133"/>
                <a:gd name="T54" fmla="*/ 13 w 154"/>
                <a:gd name="T55" fmla="*/ 26 h 133"/>
                <a:gd name="T56" fmla="*/ 21 w 154"/>
                <a:gd name="T57" fmla="*/ 13 h 133"/>
                <a:gd name="T58" fmla="*/ 34 w 154"/>
                <a:gd name="T59" fmla="*/ 2 h 133"/>
                <a:gd name="T60" fmla="*/ 27 w 154"/>
                <a:gd name="T61" fmla="*/ 0 h 133"/>
                <a:gd name="T62" fmla="*/ 17 w 154"/>
                <a:gd name="T63" fmla="*/ 13 h 133"/>
                <a:gd name="T64" fmla="*/ 8 w 154"/>
                <a:gd name="T65" fmla="*/ 26 h 133"/>
                <a:gd name="T66" fmla="*/ 2 w 154"/>
                <a:gd name="T67" fmla="*/ 40 h 133"/>
                <a:gd name="T68" fmla="*/ 0 w 154"/>
                <a:gd name="T69" fmla="*/ 57 h 133"/>
                <a:gd name="T70" fmla="*/ 2 w 154"/>
                <a:gd name="T71" fmla="*/ 72 h 133"/>
                <a:gd name="T72" fmla="*/ 6 w 154"/>
                <a:gd name="T73" fmla="*/ 84 h 133"/>
                <a:gd name="T74" fmla="*/ 11 w 154"/>
                <a:gd name="T75" fmla="*/ 95 h 133"/>
                <a:gd name="T76" fmla="*/ 17 w 154"/>
                <a:gd name="T77" fmla="*/ 105 h 133"/>
                <a:gd name="T78" fmla="*/ 27 w 154"/>
                <a:gd name="T79" fmla="*/ 114 h 133"/>
                <a:gd name="T80" fmla="*/ 36 w 154"/>
                <a:gd name="T81" fmla="*/ 122 h 133"/>
                <a:gd name="T82" fmla="*/ 48 w 154"/>
                <a:gd name="T83" fmla="*/ 129 h 133"/>
                <a:gd name="T84" fmla="*/ 59 w 154"/>
                <a:gd name="T85" fmla="*/ 133 h 133"/>
                <a:gd name="T86" fmla="*/ 74 w 154"/>
                <a:gd name="T87" fmla="*/ 133 h 133"/>
                <a:gd name="T88" fmla="*/ 86 w 154"/>
                <a:gd name="T89" fmla="*/ 133 h 133"/>
                <a:gd name="T90" fmla="*/ 101 w 154"/>
                <a:gd name="T91" fmla="*/ 131 h 133"/>
                <a:gd name="T92" fmla="*/ 114 w 154"/>
                <a:gd name="T93" fmla="*/ 124 h 133"/>
                <a:gd name="T94" fmla="*/ 124 w 154"/>
                <a:gd name="T95" fmla="*/ 118 h 133"/>
                <a:gd name="T96" fmla="*/ 135 w 154"/>
                <a:gd name="T97" fmla="*/ 108 h 133"/>
                <a:gd name="T98" fmla="*/ 143 w 154"/>
                <a:gd name="T99" fmla="*/ 97 h 133"/>
                <a:gd name="T100" fmla="*/ 147 w 154"/>
                <a:gd name="T101" fmla="*/ 84 h 133"/>
                <a:gd name="T102" fmla="*/ 151 w 154"/>
                <a:gd name="T103" fmla="*/ 72 h 133"/>
                <a:gd name="T104" fmla="*/ 154 w 154"/>
                <a:gd name="T105" fmla="*/ 57 h 1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4"/>
                <a:gd name="T160" fmla="*/ 0 h 133"/>
                <a:gd name="T161" fmla="*/ 154 w 154"/>
                <a:gd name="T162" fmla="*/ 133 h 13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4" h="133">
                  <a:moveTo>
                    <a:pt x="154" y="57"/>
                  </a:moveTo>
                  <a:lnTo>
                    <a:pt x="151" y="47"/>
                  </a:lnTo>
                  <a:lnTo>
                    <a:pt x="149" y="36"/>
                  </a:lnTo>
                  <a:lnTo>
                    <a:pt x="145" y="26"/>
                  </a:lnTo>
                  <a:lnTo>
                    <a:pt x="141" y="15"/>
                  </a:lnTo>
                  <a:lnTo>
                    <a:pt x="135" y="15"/>
                  </a:lnTo>
                  <a:lnTo>
                    <a:pt x="141" y="26"/>
                  </a:lnTo>
                  <a:lnTo>
                    <a:pt x="145" y="34"/>
                  </a:lnTo>
                  <a:lnTo>
                    <a:pt x="147" y="47"/>
                  </a:lnTo>
                  <a:lnTo>
                    <a:pt x="147" y="57"/>
                  </a:lnTo>
                  <a:lnTo>
                    <a:pt x="147" y="72"/>
                  </a:lnTo>
                  <a:lnTo>
                    <a:pt x="143" y="87"/>
                  </a:lnTo>
                  <a:lnTo>
                    <a:pt x="137" y="97"/>
                  </a:lnTo>
                  <a:lnTo>
                    <a:pt x="128" y="108"/>
                  </a:lnTo>
                  <a:lnTo>
                    <a:pt x="118" y="116"/>
                  </a:lnTo>
                  <a:lnTo>
                    <a:pt x="105" y="124"/>
                  </a:lnTo>
                  <a:lnTo>
                    <a:pt x="90" y="129"/>
                  </a:lnTo>
                  <a:lnTo>
                    <a:pt x="78" y="129"/>
                  </a:lnTo>
                  <a:lnTo>
                    <a:pt x="63" y="129"/>
                  </a:lnTo>
                  <a:lnTo>
                    <a:pt x="48" y="124"/>
                  </a:lnTo>
                  <a:lnTo>
                    <a:pt x="38" y="116"/>
                  </a:lnTo>
                  <a:lnTo>
                    <a:pt x="27" y="108"/>
                  </a:lnTo>
                  <a:lnTo>
                    <a:pt x="19" y="97"/>
                  </a:lnTo>
                  <a:lnTo>
                    <a:pt x="11" y="87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8" y="40"/>
                  </a:lnTo>
                  <a:lnTo>
                    <a:pt x="13" y="26"/>
                  </a:lnTo>
                  <a:lnTo>
                    <a:pt x="21" y="13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17" y="13"/>
                  </a:lnTo>
                  <a:lnTo>
                    <a:pt x="8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6" y="84"/>
                  </a:lnTo>
                  <a:lnTo>
                    <a:pt x="11" y="95"/>
                  </a:lnTo>
                  <a:lnTo>
                    <a:pt x="17" y="105"/>
                  </a:lnTo>
                  <a:lnTo>
                    <a:pt x="27" y="114"/>
                  </a:lnTo>
                  <a:lnTo>
                    <a:pt x="36" y="122"/>
                  </a:lnTo>
                  <a:lnTo>
                    <a:pt x="48" y="129"/>
                  </a:lnTo>
                  <a:lnTo>
                    <a:pt x="59" y="133"/>
                  </a:lnTo>
                  <a:lnTo>
                    <a:pt x="74" y="133"/>
                  </a:lnTo>
                  <a:lnTo>
                    <a:pt x="86" y="133"/>
                  </a:lnTo>
                  <a:lnTo>
                    <a:pt x="101" y="131"/>
                  </a:lnTo>
                  <a:lnTo>
                    <a:pt x="114" y="124"/>
                  </a:lnTo>
                  <a:lnTo>
                    <a:pt x="124" y="118"/>
                  </a:lnTo>
                  <a:lnTo>
                    <a:pt x="135" y="108"/>
                  </a:lnTo>
                  <a:lnTo>
                    <a:pt x="143" y="97"/>
                  </a:lnTo>
                  <a:lnTo>
                    <a:pt x="147" y="84"/>
                  </a:lnTo>
                  <a:lnTo>
                    <a:pt x="151" y="72"/>
                  </a:lnTo>
                  <a:lnTo>
                    <a:pt x="154" y="57"/>
                  </a:lnTo>
                  <a:close/>
                </a:path>
              </a:pathLst>
            </a:custGeom>
            <a:solidFill>
              <a:srgbClr val="8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3" name="Freeform 1115"/>
            <p:cNvSpPr>
              <a:spLocks/>
            </p:cNvSpPr>
            <p:nvPr/>
          </p:nvSpPr>
          <p:spPr bwMode="auto">
            <a:xfrm>
              <a:off x="4336" y="2416"/>
              <a:ext cx="147" cy="131"/>
            </a:xfrm>
            <a:custGeom>
              <a:avLst/>
              <a:gdLst>
                <a:gd name="T0" fmla="*/ 147 w 147"/>
                <a:gd name="T1" fmla="*/ 57 h 131"/>
                <a:gd name="T2" fmla="*/ 145 w 147"/>
                <a:gd name="T3" fmla="*/ 47 h 131"/>
                <a:gd name="T4" fmla="*/ 143 w 147"/>
                <a:gd name="T5" fmla="*/ 36 h 131"/>
                <a:gd name="T6" fmla="*/ 139 w 147"/>
                <a:gd name="T7" fmla="*/ 26 h 131"/>
                <a:gd name="T8" fmla="*/ 133 w 147"/>
                <a:gd name="T9" fmla="*/ 15 h 131"/>
                <a:gd name="T10" fmla="*/ 126 w 147"/>
                <a:gd name="T11" fmla="*/ 15 h 131"/>
                <a:gd name="T12" fmla="*/ 133 w 147"/>
                <a:gd name="T13" fmla="*/ 23 h 131"/>
                <a:gd name="T14" fmla="*/ 137 w 147"/>
                <a:gd name="T15" fmla="*/ 34 h 131"/>
                <a:gd name="T16" fmla="*/ 141 w 147"/>
                <a:gd name="T17" fmla="*/ 47 h 131"/>
                <a:gd name="T18" fmla="*/ 141 w 147"/>
                <a:gd name="T19" fmla="*/ 57 h 131"/>
                <a:gd name="T20" fmla="*/ 141 w 147"/>
                <a:gd name="T21" fmla="*/ 72 h 131"/>
                <a:gd name="T22" fmla="*/ 137 w 147"/>
                <a:gd name="T23" fmla="*/ 84 h 131"/>
                <a:gd name="T24" fmla="*/ 131 w 147"/>
                <a:gd name="T25" fmla="*/ 97 h 131"/>
                <a:gd name="T26" fmla="*/ 122 w 147"/>
                <a:gd name="T27" fmla="*/ 105 h 131"/>
                <a:gd name="T28" fmla="*/ 112 w 147"/>
                <a:gd name="T29" fmla="*/ 114 h 131"/>
                <a:gd name="T30" fmla="*/ 99 w 147"/>
                <a:gd name="T31" fmla="*/ 120 h 131"/>
                <a:gd name="T32" fmla="*/ 86 w 147"/>
                <a:gd name="T33" fmla="*/ 124 h 131"/>
                <a:gd name="T34" fmla="*/ 74 w 147"/>
                <a:gd name="T35" fmla="*/ 126 h 131"/>
                <a:gd name="T36" fmla="*/ 59 w 147"/>
                <a:gd name="T37" fmla="*/ 124 h 131"/>
                <a:gd name="T38" fmla="*/ 46 w 147"/>
                <a:gd name="T39" fmla="*/ 120 h 131"/>
                <a:gd name="T40" fmla="*/ 34 w 147"/>
                <a:gd name="T41" fmla="*/ 114 h 131"/>
                <a:gd name="T42" fmla="*/ 23 w 147"/>
                <a:gd name="T43" fmla="*/ 105 h 131"/>
                <a:gd name="T44" fmla="*/ 15 w 147"/>
                <a:gd name="T45" fmla="*/ 97 h 131"/>
                <a:gd name="T46" fmla="*/ 9 w 147"/>
                <a:gd name="T47" fmla="*/ 84 h 131"/>
                <a:gd name="T48" fmla="*/ 7 w 147"/>
                <a:gd name="T49" fmla="*/ 72 h 131"/>
                <a:gd name="T50" fmla="*/ 4 w 147"/>
                <a:gd name="T51" fmla="*/ 57 h 131"/>
                <a:gd name="T52" fmla="*/ 7 w 147"/>
                <a:gd name="T53" fmla="*/ 40 h 131"/>
                <a:gd name="T54" fmla="*/ 13 w 147"/>
                <a:gd name="T55" fmla="*/ 26 h 131"/>
                <a:gd name="T56" fmla="*/ 21 w 147"/>
                <a:gd name="T57" fmla="*/ 13 h 131"/>
                <a:gd name="T58" fmla="*/ 32 w 147"/>
                <a:gd name="T59" fmla="*/ 2 h 131"/>
                <a:gd name="T60" fmla="*/ 25 w 147"/>
                <a:gd name="T61" fmla="*/ 0 h 131"/>
                <a:gd name="T62" fmla="*/ 15 w 147"/>
                <a:gd name="T63" fmla="*/ 13 h 131"/>
                <a:gd name="T64" fmla="*/ 7 w 147"/>
                <a:gd name="T65" fmla="*/ 26 h 131"/>
                <a:gd name="T66" fmla="*/ 0 w 147"/>
                <a:gd name="T67" fmla="*/ 40 h 131"/>
                <a:gd name="T68" fmla="*/ 0 w 147"/>
                <a:gd name="T69" fmla="*/ 57 h 131"/>
                <a:gd name="T70" fmla="*/ 0 w 147"/>
                <a:gd name="T71" fmla="*/ 72 h 131"/>
                <a:gd name="T72" fmla="*/ 4 w 147"/>
                <a:gd name="T73" fmla="*/ 87 h 131"/>
                <a:gd name="T74" fmla="*/ 13 w 147"/>
                <a:gd name="T75" fmla="*/ 99 h 131"/>
                <a:gd name="T76" fmla="*/ 21 w 147"/>
                <a:gd name="T77" fmla="*/ 110 h 131"/>
                <a:gd name="T78" fmla="*/ 32 w 147"/>
                <a:gd name="T79" fmla="*/ 118 h 131"/>
                <a:gd name="T80" fmla="*/ 44 w 147"/>
                <a:gd name="T81" fmla="*/ 126 h 131"/>
                <a:gd name="T82" fmla="*/ 59 w 147"/>
                <a:gd name="T83" fmla="*/ 131 h 131"/>
                <a:gd name="T84" fmla="*/ 74 w 147"/>
                <a:gd name="T85" fmla="*/ 131 h 131"/>
                <a:gd name="T86" fmla="*/ 89 w 147"/>
                <a:gd name="T87" fmla="*/ 131 h 131"/>
                <a:gd name="T88" fmla="*/ 101 w 147"/>
                <a:gd name="T89" fmla="*/ 126 h 131"/>
                <a:gd name="T90" fmla="*/ 114 w 147"/>
                <a:gd name="T91" fmla="*/ 118 h 131"/>
                <a:gd name="T92" fmla="*/ 124 w 147"/>
                <a:gd name="T93" fmla="*/ 110 h 131"/>
                <a:gd name="T94" fmla="*/ 135 w 147"/>
                <a:gd name="T95" fmla="*/ 99 h 131"/>
                <a:gd name="T96" fmla="*/ 141 w 147"/>
                <a:gd name="T97" fmla="*/ 87 h 131"/>
                <a:gd name="T98" fmla="*/ 145 w 147"/>
                <a:gd name="T99" fmla="*/ 72 h 131"/>
                <a:gd name="T100" fmla="*/ 147 w 147"/>
                <a:gd name="T101" fmla="*/ 57 h 13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7"/>
                <a:gd name="T154" fmla="*/ 0 h 131"/>
                <a:gd name="T155" fmla="*/ 147 w 147"/>
                <a:gd name="T156" fmla="*/ 131 h 13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7" h="131">
                  <a:moveTo>
                    <a:pt x="147" y="57"/>
                  </a:moveTo>
                  <a:lnTo>
                    <a:pt x="145" y="47"/>
                  </a:lnTo>
                  <a:lnTo>
                    <a:pt x="143" y="36"/>
                  </a:lnTo>
                  <a:lnTo>
                    <a:pt x="139" y="26"/>
                  </a:lnTo>
                  <a:lnTo>
                    <a:pt x="133" y="15"/>
                  </a:lnTo>
                  <a:lnTo>
                    <a:pt x="126" y="15"/>
                  </a:lnTo>
                  <a:lnTo>
                    <a:pt x="133" y="23"/>
                  </a:lnTo>
                  <a:lnTo>
                    <a:pt x="137" y="34"/>
                  </a:lnTo>
                  <a:lnTo>
                    <a:pt x="141" y="47"/>
                  </a:lnTo>
                  <a:lnTo>
                    <a:pt x="141" y="57"/>
                  </a:lnTo>
                  <a:lnTo>
                    <a:pt x="141" y="72"/>
                  </a:lnTo>
                  <a:lnTo>
                    <a:pt x="137" y="84"/>
                  </a:lnTo>
                  <a:lnTo>
                    <a:pt x="131" y="97"/>
                  </a:lnTo>
                  <a:lnTo>
                    <a:pt x="122" y="105"/>
                  </a:lnTo>
                  <a:lnTo>
                    <a:pt x="112" y="114"/>
                  </a:lnTo>
                  <a:lnTo>
                    <a:pt x="99" y="120"/>
                  </a:lnTo>
                  <a:lnTo>
                    <a:pt x="86" y="124"/>
                  </a:lnTo>
                  <a:lnTo>
                    <a:pt x="74" y="126"/>
                  </a:lnTo>
                  <a:lnTo>
                    <a:pt x="59" y="124"/>
                  </a:lnTo>
                  <a:lnTo>
                    <a:pt x="46" y="120"/>
                  </a:lnTo>
                  <a:lnTo>
                    <a:pt x="34" y="114"/>
                  </a:lnTo>
                  <a:lnTo>
                    <a:pt x="23" y="105"/>
                  </a:lnTo>
                  <a:lnTo>
                    <a:pt x="15" y="97"/>
                  </a:lnTo>
                  <a:lnTo>
                    <a:pt x="9" y="84"/>
                  </a:lnTo>
                  <a:lnTo>
                    <a:pt x="7" y="72"/>
                  </a:lnTo>
                  <a:lnTo>
                    <a:pt x="4" y="57"/>
                  </a:lnTo>
                  <a:lnTo>
                    <a:pt x="7" y="40"/>
                  </a:lnTo>
                  <a:lnTo>
                    <a:pt x="13" y="26"/>
                  </a:lnTo>
                  <a:lnTo>
                    <a:pt x="21" y="13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15" y="13"/>
                  </a:lnTo>
                  <a:lnTo>
                    <a:pt x="7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7"/>
                  </a:lnTo>
                  <a:lnTo>
                    <a:pt x="13" y="99"/>
                  </a:lnTo>
                  <a:lnTo>
                    <a:pt x="21" y="110"/>
                  </a:lnTo>
                  <a:lnTo>
                    <a:pt x="32" y="118"/>
                  </a:lnTo>
                  <a:lnTo>
                    <a:pt x="44" y="126"/>
                  </a:lnTo>
                  <a:lnTo>
                    <a:pt x="59" y="131"/>
                  </a:lnTo>
                  <a:lnTo>
                    <a:pt x="74" y="131"/>
                  </a:lnTo>
                  <a:lnTo>
                    <a:pt x="89" y="131"/>
                  </a:lnTo>
                  <a:lnTo>
                    <a:pt x="101" y="126"/>
                  </a:lnTo>
                  <a:lnTo>
                    <a:pt x="114" y="118"/>
                  </a:lnTo>
                  <a:lnTo>
                    <a:pt x="124" y="110"/>
                  </a:lnTo>
                  <a:lnTo>
                    <a:pt x="135" y="99"/>
                  </a:lnTo>
                  <a:lnTo>
                    <a:pt x="141" y="87"/>
                  </a:lnTo>
                  <a:lnTo>
                    <a:pt x="145" y="72"/>
                  </a:lnTo>
                  <a:lnTo>
                    <a:pt x="147" y="57"/>
                  </a:lnTo>
                  <a:close/>
                </a:path>
              </a:pathLst>
            </a:custGeom>
            <a:solidFill>
              <a:srgbClr val="8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4" name="Freeform 1116"/>
            <p:cNvSpPr>
              <a:spLocks/>
            </p:cNvSpPr>
            <p:nvPr/>
          </p:nvSpPr>
          <p:spPr bwMode="auto">
            <a:xfrm>
              <a:off x="4338" y="2418"/>
              <a:ext cx="141" cy="127"/>
            </a:xfrm>
            <a:custGeom>
              <a:avLst/>
              <a:gdLst>
                <a:gd name="T0" fmla="*/ 141 w 141"/>
                <a:gd name="T1" fmla="*/ 55 h 127"/>
                <a:gd name="T2" fmla="*/ 141 w 141"/>
                <a:gd name="T3" fmla="*/ 45 h 127"/>
                <a:gd name="T4" fmla="*/ 139 w 141"/>
                <a:gd name="T5" fmla="*/ 32 h 127"/>
                <a:gd name="T6" fmla="*/ 135 w 141"/>
                <a:gd name="T7" fmla="*/ 24 h 127"/>
                <a:gd name="T8" fmla="*/ 129 w 141"/>
                <a:gd name="T9" fmla="*/ 13 h 127"/>
                <a:gd name="T10" fmla="*/ 120 w 141"/>
                <a:gd name="T11" fmla="*/ 13 h 127"/>
                <a:gd name="T12" fmla="*/ 129 w 141"/>
                <a:gd name="T13" fmla="*/ 21 h 127"/>
                <a:gd name="T14" fmla="*/ 133 w 141"/>
                <a:gd name="T15" fmla="*/ 32 h 127"/>
                <a:gd name="T16" fmla="*/ 137 w 141"/>
                <a:gd name="T17" fmla="*/ 45 h 127"/>
                <a:gd name="T18" fmla="*/ 137 w 141"/>
                <a:gd name="T19" fmla="*/ 55 h 127"/>
                <a:gd name="T20" fmla="*/ 135 w 141"/>
                <a:gd name="T21" fmla="*/ 70 h 127"/>
                <a:gd name="T22" fmla="*/ 133 w 141"/>
                <a:gd name="T23" fmla="*/ 82 h 127"/>
                <a:gd name="T24" fmla="*/ 126 w 141"/>
                <a:gd name="T25" fmla="*/ 93 h 127"/>
                <a:gd name="T26" fmla="*/ 118 w 141"/>
                <a:gd name="T27" fmla="*/ 103 h 127"/>
                <a:gd name="T28" fmla="*/ 108 w 141"/>
                <a:gd name="T29" fmla="*/ 110 h 127"/>
                <a:gd name="T30" fmla="*/ 97 w 141"/>
                <a:gd name="T31" fmla="*/ 116 h 127"/>
                <a:gd name="T32" fmla="*/ 84 w 141"/>
                <a:gd name="T33" fmla="*/ 120 h 127"/>
                <a:gd name="T34" fmla="*/ 72 w 141"/>
                <a:gd name="T35" fmla="*/ 122 h 127"/>
                <a:gd name="T36" fmla="*/ 57 w 141"/>
                <a:gd name="T37" fmla="*/ 120 h 127"/>
                <a:gd name="T38" fmla="*/ 44 w 141"/>
                <a:gd name="T39" fmla="*/ 116 h 127"/>
                <a:gd name="T40" fmla="*/ 34 w 141"/>
                <a:gd name="T41" fmla="*/ 110 h 127"/>
                <a:gd name="T42" fmla="*/ 23 w 141"/>
                <a:gd name="T43" fmla="*/ 103 h 127"/>
                <a:gd name="T44" fmla="*/ 15 w 141"/>
                <a:gd name="T45" fmla="*/ 93 h 127"/>
                <a:gd name="T46" fmla="*/ 11 w 141"/>
                <a:gd name="T47" fmla="*/ 82 h 127"/>
                <a:gd name="T48" fmla="*/ 7 w 141"/>
                <a:gd name="T49" fmla="*/ 70 h 127"/>
                <a:gd name="T50" fmla="*/ 5 w 141"/>
                <a:gd name="T51" fmla="*/ 55 h 127"/>
                <a:gd name="T52" fmla="*/ 7 w 141"/>
                <a:gd name="T53" fmla="*/ 38 h 127"/>
                <a:gd name="T54" fmla="*/ 13 w 141"/>
                <a:gd name="T55" fmla="*/ 24 h 127"/>
                <a:gd name="T56" fmla="*/ 21 w 141"/>
                <a:gd name="T57" fmla="*/ 11 h 127"/>
                <a:gd name="T58" fmla="*/ 34 w 141"/>
                <a:gd name="T59" fmla="*/ 0 h 127"/>
                <a:gd name="T60" fmla="*/ 28 w 141"/>
                <a:gd name="T61" fmla="*/ 0 h 127"/>
                <a:gd name="T62" fmla="*/ 15 w 141"/>
                <a:gd name="T63" fmla="*/ 11 h 127"/>
                <a:gd name="T64" fmla="*/ 7 w 141"/>
                <a:gd name="T65" fmla="*/ 24 h 127"/>
                <a:gd name="T66" fmla="*/ 2 w 141"/>
                <a:gd name="T67" fmla="*/ 38 h 127"/>
                <a:gd name="T68" fmla="*/ 0 w 141"/>
                <a:gd name="T69" fmla="*/ 55 h 127"/>
                <a:gd name="T70" fmla="*/ 0 w 141"/>
                <a:gd name="T71" fmla="*/ 70 h 127"/>
                <a:gd name="T72" fmla="*/ 5 w 141"/>
                <a:gd name="T73" fmla="*/ 85 h 127"/>
                <a:gd name="T74" fmla="*/ 13 w 141"/>
                <a:gd name="T75" fmla="*/ 95 h 127"/>
                <a:gd name="T76" fmla="*/ 21 w 141"/>
                <a:gd name="T77" fmla="*/ 106 h 127"/>
                <a:gd name="T78" fmla="*/ 32 w 141"/>
                <a:gd name="T79" fmla="*/ 114 h 127"/>
                <a:gd name="T80" fmla="*/ 42 w 141"/>
                <a:gd name="T81" fmla="*/ 122 h 127"/>
                <a:gd name="T82" fmla="*/ 57 w 141"/>
                <a:gd name="T83" fmla="*/ 127 h 127"/>
                <a:gd name="T84" fmla="*/ 72 w 141"/>
                <a:gd name="T85" fmla="*/ 127 h 127"/>
                <a:gd name="T86" fmla="*/ 84 w 141"/>
                <a:gd name="T87" fmla="*/ 127 h 127"/>
                <a:gd name="T88" fmla="*/ 99 w 141"/>
                <a:gd name="T89" fmla="*/ 122 h 127"/>
                <a:gd name="T90" fmla="*/ 112 w 141"/>
                <a:gd name="T91" fmla="*/ 114 h 127"/>
                <a:gd name="T92" fmla="*/ 122 w 141"/>
                <a:gd name="T93" fmla="*/ 106 h 127"/>
                <a:gd name="T94" fmla="*/ 131 w 141"/>
                <a:gd name="T95" fmla="*/ 95 h 127"/>
                <a:gd name="T96" fmla="*/ 137 w 141"/>
                <a:gd name="T97" fmla="*/ 85 h 127"/>
                <a:gd name="T98" fmla="*/ 141 w 141"/>
                <a:gd name="T99" fmla="*/ 70 h 127"/>
                <a:gd name="T100" fmla="*/ 141 w 141"/>
                <a:gd name="T101" fmla="*/ 55 h 1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1"/>
                <a:gd name="T154" fmla="*/ 0 h 127"/>
                <a:gd name="T155" fmla="*/ 141 w 141"/>
                <a:gd name="T156" fmla="*/ 127 h 1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1" h="127">
                  <a:moveTo>
                    <a:pt x="141" y="55"/>
                  </a:moveTo>
                  <a:lnTo>
                    <a:pt x="141" y="45"/>
                  </a:lnTo>
                  <a:lnTo>
                    <a:pt x="139" y="32"/>
                  </a:lnTo>
                  <a:lnTo>
                    <a:pt x="135" y="24"/>
                  </a:lnTo>
                  <a:lnTo>
                    <a:pt x="129" y="13"/>
                  </a:lnTo>
                  <a:lnTo>
                    <a:pt x="120" y="13"/>
                  </a:lnTo>
                  <a:lnTo>
                    <a:pt x="129" y="21"/>
                  </a:lnTo>
                  <a:lnTo>
                    <a:pt x="133" y="32"/>
                  </a:lnTo>
                  <a:lnTo>
                    <a:pt x="137" y="45"/>
                  </a:lnTo>
                  <a:lnTo>
                    <a:pt x="137" y="55"/>
                  </a:lnTo>
                  <a:lnTo>
                    <a:pt x="135" y="70"/>
                  </a:lnTo>
                  <a:lnTo>
                    <a:pt x="133" y="82"/>
                  </a:lnTo>
                  <a:lnTo>
                    <a:pt x="126" y="93"/>
                  </a:lnTo>
                  <a:lnTo>
                    <a:pt x="118" y="103"/>
                  </a:lnTo>
                  <a:lnTo>
                    <a:pt x="108" y="110"/>
                  </a:lnTo>
                  <a:lnTo>
                    <a:pt x="97" y="116"/>
                  </a:lnTo>
                  <a:lnTo>
                    <a:pt x="84" y="120"/>
                  </a:lnTo>
                  <a:lnTo>
                    <a:pt x="72" y="122"/>
                  </a:lnTo>
                  <a:lnTo>
                    <a:pt x="57" y="120"/>
                  </a:lnTo>
                  <a:lnTo>
                    <a:pt x="44" y="116"/>
                  </a:lnTo>
                  <a:lnTo>
                    <a:pt x="34" y="110"/>
                  </a:lnTo>
                  <a:lnTo>
                    <a:pt x="23" y="103"/>
                  </a:lnTo>
                  <a:lnTo>
                    <a:pt x="15" y="93"/>
                  </a:lnTo>
                  <a:lnTo>
                    <a:pt x="11" y="82"/>
                  </a:lnTo>
                  <a:lnTo>
                    <a:pt x="7" y="70"/>
                  </a:lnTo>
                  <a:lnTo>
                    <a:pt x="5" y="55"/>
                  </a:lnTo>
                  <a:lnTo>
                    <a:pt x="7" y="38"/>
                  </a:lnTo>
                  <a:lnTo>
                    <a:pt x="13" y="24"/>
                  </a:lnTo>
                  <a:lnTo>
                    <a:pt x="21" y="1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15" y="11"/>
                  </a:lnTo>
                  <a:lnTo>
                    <a:pt x="7" y="24"/>
                  </a:lnTo>
                  <a:lnTo>
                    <a:pt x="2" y="38"/>
                  </a:lnTo>
                  <a:lnTo>
                    <a:pt x="0" y="55"/>
                  </a:lnTo>
                  <a:lnTo>
                    <a:pt x="0" y="70"/>
                  </a:lnTo>
                  <a:lnTo>
                    <a:pt x="5" y="85"/>
                  </a:lnTo>
                  <a:lnTo>
                    <a:pt x="13" y="95"/>
                  </a:lnTo>
                  <a:lnTo>
                    <a:pt x="21" y="106"/>
                  </a:lnTo>
                  <a:lnTo>
                    <a:pt x="32" y="114"/>
                  </a:lnTo>
                  <a:lnTo>
                    <a:pt x="42" y="122"/>
                  </a:lnTo>
                  <a:lnTo>
                    <a:pt x="57" y="127"/>
                  </a:lnTo>
                  <a:lnTo>
                    <a:pt x="72" y="127"/>
                  </a:lnTo>
                  <a:lnTo>
                    <a:pt x="84" y="127"/>
                  </a:lnTo>
                  <a:lnTo>
                    <a:pt x="99" y="122"/>
                  </a:lnTo>
                  <a:lnTo>
                    <a:pt x="112" y="114"/>
                  </a:lnTo>
                  <a:lnTo>
                    <a:pt x="122" y="106"/>
                  </a:lnTo>
                  <a:lnTo>
                    <a:pt x="131" y="95"/>
                  </a:lnTo>
                  <a:lnTo>
                    <a:pt x="137" y="85"/>
                  </a:lnTo>
                  <a:lnTo>
                    <a:pt x="141" y="70"/>
                  </a:lnTo>
                  <a:lnTo>
                    <a:pt x="141" y="55"/>
                  </a:lnTo>
                  <a:close/>
                </a:path>
              </a:pathLst>
            </a:custGeom>
            <a:solidFill>
              <a:srgbClr val="8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5" name="Freeform 1117"/>
            <p:cNvSpPr>
              <a:spLocks/>
            </p:cNvSpPr>
            <p:nvPr/>
          </p:nvSpPr>
          <p:spPr bwMode="auto">
            <a:xfrm>
              <a:off x="4340" y="2418"/>
              <a:ext cx="137" cy="124"/>
            </a:xfrm>
            <a:custGeom>
              <a:avLst/>
              <a:gdLst>
                <a:gd name="T0" fmla="*/ 137 w 137"/>
                <a:gd name="T1" fmla="*/ 55 h 124"/>
                <a:gd name="T2" fmla="*/ 137 w 137"/>
                <a:gd name="T3" fmla="*/ 45 h 124"/>
                <a:gd name="T4" fmla="*/ 133 w 137"/>
                <a:gd name="T5" fmla="*/ 32 h 124"/>
                <a:gd name="T6" fmla="*/ 129 w 137"/>
                <a:gd name="T7" fmla="*/ 21 h 124"/>
                <a:gd name="T8" fmla="*/ 122 w 137"/>
                <a:gd name="T9" fmla="*/ 13 h 124"/>
                <a:gd name="T10" fmla="*/ 116 w 137"/>
                <a:gd name="T11" fmla="*/ 11 h 124"/>
                <a:gd name="T12" fmla="*/ 122 w 137"/>
                <a:gd name="T13" fmla="*/ 21 h 124"/>
                <a:gd name="T14" fmla="*/ 129 w 137"/>
                <a:gd name="T15" fmla="*/ 32 h 124"/>
                <a:gd name="T16" fmla="*/ 131 w 137"/>
                <a:gd name="T17" fmla="*/ 42 h 124"/>
                <a:gd name="T18" fmla="*/ 133 w 137"/>
                <a:gd name="T19" fmla="*/ 55 h 124"/>
                <a:gd name="T20" fmla="*/ 131 w 137"/>
                <a:gd name="T21" fmla="*/ 68 h 124"/>
                <a:gd name="T22" fmla="*/ 129 w 137"/>
                <a:gd name="T23" fmla="*/ 80 h 124"/>
                <a:gd name="T24" fmla="*/ 122 w 137"/>
                <a:gd name="T25" fmla="*/ 91 h 124"/>
                <a:gd name="T26" fmla="*/ 114 w 137"/>
                <a:gd name="T27" fmla="*/ 101 h 124"/>
                <a:gd name="T28" fmla="*/ 106 w 137"/>
                <a:gd name="T29" fmla="*/ 110 h 124"/>
                <a:gd name="T30" fmla="*/ 93 w 137"/>
                <a:gd name="T31" fmla="*/ 114 h 124"/>
                <a:gd name="T32" fmla="*/ 82 w 137"/>
                <a:gd name="T33" fmla="*/ 118 h 124"/>
                <a:gd name="T34" fmla="*/ 70 w 137"/>
                <a:gd name="T35" fmla="*/ 120 h 124"/>
                <a:gd name="T36" fmla="*/ 55 w 137"/>
                <a:gd name="T37" fmla="*/ 118 h 124"/>
                <a:gd name="T38" fmla="*/ 45 w 137"/>
                <a:gd name="T39" fmla="*/ 114 h 124"/>
                <a:gd name="T40" fmla="*/ 34 w 137"/>
                <a:gd name="T41" fmla="*/ 110 h 124"/>
                <a:gd name="T42" fmla="*/ 24 w 137"/>
                <a:gd name="T43" fmla="*/ 101 h 124"/>
                <a:gd name="T44" fmla="*/ 15 w 137"/>
                <a:gd name="T45" fmla="*/ 91 h 124"/>
                <a:gd name="T46" fmla="*/ 11 w 137"/>
                <a:gd name="T47" fmla="*/ 80 h 124"/>
                <a:gd name="T48" fmla="*/ 7 w 137"/>
                <a:gd name="T49" fmla="*/ 68 h 124"/>
                <a:gd name="T50" fmla="*/ 5 w 137"/>
                <a:gd name="T51" fmla="*/ 55 h 124"/>
                <a:gd name="T52" fmla="*/ 7 w 137"/>
                <a:gd name="T53" fmla="*/ 47 h 124"/>
                <a:gd name="T54" fmla="*/ 7 w 137"/>
                <a:gd name="T55" fmla="*/ 38 h 124"/>
                <a:gd name="T56" fmla="*/ 11 w 137"/>
                <a:gd name="T57" fmla="*/ 32 h 124"/>
                <a:gd name="T58" fmla="*/ 13 w 137"/>
                <a:gd name="T59" fmla="*/ 24 h 124"/>
                <a:gd name="T60" fmla="*/ 24 w 137"/>
                <a:gd name="T61" fmla="*/ 11 h 124"/>
                <a:gd name="T62" fmla="*/ 36 w 137"/>
                <a:gd name="T63" fmla="*/ 0 h 124"/>
                <a:gd name="T64" fmla="*/ 28 w 137"/>
                <a:gd name="T65" fmla="*/ 0 h 124"/>
                <a:gd name="T66" fmla="*/ 17 w 137"/>
                <a:gd name="T67" fmla="*/ 11 h 124"/>
                <a:gd name="T68" fmla="*/ 9 w 137"/>
                <a:gd name="T69" fmla="*/ 24 h 124"/>
                <a:gd name="T70" fmla="*/ 3 w 137"/>
                <a:gd name="T71" fmla="*/ 38 h 124"/>
                <a:gd name="T72" fmla="*/ 0 w 137"/>
                <a:gd name="T73" fmla="*/ 55 h 124"/>
                <a:gd name="T74" fmla="*/ 3 w 137"/>
                <a:gd name="T75" fmla="*/ 70 h 124"/>
                <a:gd name="T76" fmla="*/ 5 w 137"/>
                <a:gd name="T77" fmla="*/ 82 h 124"/>
                <a:gd name="T78" fmla="*/ 11 w 137"/>
                <a:gd name="T79" fmla="*/ 95 h 124"/>
                <a:gd name="T80" fmla="*/ 19 w 137"/>
                <a:gd name="T81" fmla="*/ 103 h 124"/>
                <a:gd name="T82" fmla="*/ 30 w 137"/>
                <a:gd name="T83" fmla="*/ 112 h 124"/>
                <a:gd name="T84" fmla="*/ 42 w 137"/>
                <a:gd name="T85" fmla="*/ 118 h 124"/>
                <a:gd name="T86" fmla="*/ 55 w 137"/>
                <a:gd name="T87" fmla="*/ 122 h 124"/>
                <a:gd name="T88" fmla="*/ 70 w 137"/>
                <a:gd name="T89" fmla="*/ 124 h 124"/>
                <a:gd name="T90" fmla="*/ 82 w 137"/>
                <a:gd name="T91" fmla="*/ 122 h 124"/>
                <a:gd name="T92" fmla="*/ 95 w 137"/>
                <a:gd name="T93" fmla="*/ 118 h 124"/>
                <a:gd name="T94" fmla="*/ 108 w 137"/>
                <a:gd name="T95" fmla="*/ 112 h 124"/>
                <a:gd name="T96" fmla="*/ 118 w 137"/>
                <a:gd name="T97" fmla="*/ 103 h 124"/>
                <a:gd name="T98" fmla="*/ 127 w 137"/>
                <a:gd name="T99" fmla="*/ 95 h 124"/>
                <a:gd name="T100" fmla="*/ 133 w 137"/>
                <a:gd name="T101" fmla="*/ 82 h 124"/>
                <a:gd name="T102" fmla="*/ 137 w 137"/>
                <a:gd name="T103" fmla="*/ 70 h 124"/>
                <a:gd name="T104" fmla="*/ 137 w 137"/>
                <a:gd name="T105" fmla="*/ 55 h 1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37"/>
                <a:gd name="T160" fmla="*/ 0 h 124"/>
                <a:gd name="T161" fmla="*/ 137 w 137"/>
                <a:gd name="T162" fmla="*/ 124 h 1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37" h="124">
                  <a:moveTo>
                    <a:pt x="137" y="55"/>
                  </a:moveTo>
                  <a:lnTo>
                    <a:pt x="137" y="45"/>
                  </a:lnTo>
                  <a:lnTo>
                    <a:pt x="133" y="32"/>
                  </a:lnTo>
                  <a:lnTo>
                    <a:pt x="129" y="21"/>
                  </a:lnTo>
                  <a:lnTo>
                    <a:pt x="122" y="13"/>
                  </a:lnTo>
                  <a:lnTo>
                    <a:pt x="116" y="11"/>
                  </a:lnTo>
                  <a:lnTo>
                    <a:pt x="122" y="21"/>
                  </a:lnTo>
                  <a:lnTo>
                    <a:pt x="129" y="32"/>
                  </a:lnTo>
                  <a:lnTo>
                    <a:pt x="131" y="42"/>
                  </a:lnTo>
                  <a:lnTo>
                    <a:pt x="133" y="55"/>
                  </a:lnTo>
                  <a:lnTo>
                    <a:pt x="131" y="68"/>
                  </a:lnTo>
                  <a:lnTo>
                    <a:pt x="129" y="80"/>
                  </a:lnTo>
                  <a:lnTo>
                    <a:pt x="122" y="91"/>
                  </a:lnTo>
                  <a:lnTo>
                    <a:pt x="114" y="101"/>
                  </a:lnTo>
                  <a:lnTo>
                    <a:pt x="106" y="110"/>
                  </a:lnTo>
                  <a:lnTo>
                    <a:pt x="93" y="114"/>
                  </a:lnTo>
                  <a:lnTo>
                    <a:pt x="82" y="118"/>
                  </a:lnTo>
                  <a:lnTo>
                    <a:pt x="70" y="120"/>
                  </a:lnTo>
                  <a:lnTo>
                    <a:pt x="55" y="118"/>
                  </a:lnTo>
                  <a:lnTo>
                    <a:pt x="45" y="114"/>
                  </a:lnTo>
                  <a:lnTo>
                    <a:pt x="34" y="110"/>
                  </a:lnTo>
                  <a:lnTo>
                    <a:pt x="24" y="101"/>
                  </a:lnTo>
                  <a:lnTo>
                    <a:pt x="15" y="91"/>
                  </a:lnTo>
                  <a:lnTo>
                    <a:pt x="11" y="80"/>
                  </a:lnTo>
                  <a:lnTo>
                    <a:pt x="7" y="68"/>
                  </a:lnTo>
                  <a:lnTo>
                    <a:pt x="5" y="55"/>
                  </a:lnTo>
                  <a:lnTo>
                    <a:pt x="7" y="47"/>
                  </a:lnTo>
                  <a:lnTo>
                    <a:pt x="7" y="38"/>
                  </a:lnTo>
                  <a:lnTo>
                    <a:pt x="11" y="32"/>
                  </a:lnTo>
                  <a:lnTo>
                    <a:pt x="13" y="24"/>
                  </a:lnTo>
                  <a:lnTo>
                    <a:pt x="24" y="11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17" y="11"/>
                  </a:lnTo>
                  <a:lnTo>
                    <a:pt x="9" y="24"/>
                  </a:lnTo>
                  <a:lnTo>
                    <a:pt x="3" y="38"/>
                  </a:lnTo>
                  <a:lnTo>
                    <a:pt x="0" y="55"/>
                  </a:lnTo>
                  <a:lnTo>
                    <a:pt x="3" y="70"/>
                  </a:lnTo>
                  <a:lnTo>
                    <a:pt x="5" y="82"/>
                  </a:lnTo>
                  <a:lnTo>
                    <a:pt x="11" y="95"/>
                  </a:lnTo>
                  <a:lnTo>
                    <a:pt x="19" y="103"/>
                  </a:lnTo>
                  <a:lnTo>
                    <a:pt x="30" y="112"/>
                  </a:lnTo>
                  <a:lnTo>
                    <a:pt x="42" y="118"/>
                  </a:lnTo>
                  <a:lnTo>
                    <a:pt x="55" y="122"/>
                  </a:lnTo>
                  <a:lnTo>
                    <a:pt x="70" y="124"/>
                  </a:lnTo>
                  <a:lnTo>
                    <a:pt x="82" y="122"/>
                  </a:lnTo>
                  <a:lnTo>
                    <a:pt x="95" y="118"/>
                  </a:lnTo>
                  <a:lnTo>
                    <a:pt x="108" y="112"/>
                  </a:lnTo>
                  <a:lnTo>
                    <a:pt x="118" y="103"/>
                  </a:lnTo>
                  <a:lnTo>
                    <a:pt x="127" y="95"/>
                  </a:lnTo>
                  <a:lnTo>
                    <a:pt x="133" y="82"/>
                  </a:lnTo>
                  <a:lnTo>
                    <a:pt x="137" y="70"/>
                  </a:lnTo>
                  <a:lnTo>
                    <a:pt x="137" y="55"/>
                  </a:lnTo>
                  <a:close/>
                </a:path>
              </a:pathLst>
            </a:custGeom>
            <a:solidFill>
              <a:srgbClr val="8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6" name="Freeform 1118"/>
            <p:cNvSpPr>
              <a:spLocks/>
            </p:cNvSpPr>
            <p:nvPr/>
          </p:nvSpPr>
          <p:spPr bwMode="auto">
            <a:xfrm>
              <a:off x="4343" y="2418"/>
              <a:ext cx="132" cy="122"/>
            </a:xfrm>
            <a:custGeom>
              <a:avLst/>
              <a:gdLst>
                <a:gd name="T0" fmla="*/ 132 w 132"/>
                <a:gd name="T1" fmla="*/ 55 h 122"/>
                <a:gd name="T2" fmla="*/ 132 w 132"/>
                <a:gd name="T3" fmla="*/ 45 h 122"/>
                <a:gd name="T4" fmla="*/ 128 w 132"/>
                <a:gd name="T5" fmla="*/ 32 h 122"/>
                <a:gd name="T6" fmla="*/ 124 w 132"/>
                <a:gd name="T7" fmla="*/ 21 h 122"/>
                <a:gd name="T8" fmla="*/ 115 w 132"/>
                <a:gd name="T9" fmla="*/ 13 h 122"/>
                <a:gd name="T10" fmla="*/ 109 w 132"/>
                <a:gd name="T11" fmla="*/ 11 h 122"/>
                <a:gd name="T12" fmla="*/ 117 w 132"/>
                <a:gd name="T13" fmla="*/ 21 h 122"/>
                <a:gd name="T14" fmla="*/ 121 w 132"/>
                <a:gd name="T15" fmla="*/ 32 h 122"/>
                <a:gd name="T16" fmla="*/ 126 w 132"/>
                <a:gd name="T17" fmla="*/ 42 h 122"/>
                <a:gd name="T18" fmla="*/ 128 w 132"/>
                <a:gd name="T19" fmla="*/ 55 h 122"/>
                <a:gd name="T20" fmla="*/ 126 w 132"/>
                <a:gd name="T21" fmla="*/ 68 h 122"/>
                <a:gd name="T22" fmla="*/ 124 w 132"/>
                <a:gd name="T23" fmla="*/ 80 h 122"/>
                <a:gd name="T24" fmla="*/ 117 w 132"/>
                <a:gd name="T25" fmla="*/ 91 h 122"/>
                <a:gd name="T26" fmla="*/ 109 w 132"/>
                <a:gd name="T27" fmla="*/ 99 h 122"/>
                <a:gd name="T28" fmla="*/ 100 w 132"/>
                <a:gd name="T29" fmla="*/ 108 h 122"/>
                <a:gd name="T30" fmla="*/ 90 w 132"/>
                <a:gd name="T31" fmla="*/ 112 h 122"/>
                <a:gd name="T32" fmla="*/ 77 w 132"/>
                <a:gd name="T33" fmla="*/ 116 h 122"/>
                <a:gd name="T34" fmla="*/ 67 w 132"/>
                <a:gd name="T35" fmla="*/ 118 h 122"/>
                <a:gd name="T36" fmla="*/ 54 w 132"/>
                <a:gd name="T37" fmla="*/ 116 h 122"/>
                <a:gd name="T38" fmla="*/ 42 w 132"/>
                <a:gd name="T39" fmla="*/ 112 h 122"/>
                <a:gd name="T40" fmla="*/ 31 w 132"/>
                <a:gd name="T41" fmla="*/ 108 h 122"/>
                <a:gd name="T42" fmla="*/ 23 w 132"/>
                <a:gd name="T43" fmla="*/ 99 h 122"/>
                <a:gd name="T44" fmla="*/ 14 w 132"/>
                <a:gd name="T45" fmla="*/ 91 h 122"/>
                <a:gd name="T46" fmla="*/ 10 w 132"/>
                <a:gd name="T47" fmla="*/ 80 h 122"/>
                <a:gd name="T48" fmla="*/ 6 w 132"/>
                <a:gd name="T49" fmla="*/ 68 h 122"/>
                <a:gd name="T50" fmla="*/ 4 w 132"/>
                <a:gd name="T51" fmla="*/ 55 h 122"/>
                <a:gd name="T52" fmla="*/ 6 w 132"/>
                <a:gd name="T53" fmla="*/ 47 h 122"/>
                <a:gd name="T54" fmla="*/ 8 w 132"/>
                <a:gd name="T55" fmla="*/ 38 h 122"/>
                <a:gd name="T56" fmla="*/ 10 w 132"/>
                <a:gd name="T57" fmla="*/ 32 h 122"/>
                <a:gd name="T58" fmla="*/ 14 w 132"/>
                <a:gd name="T59" fmla="*/ 24 h 122"/>
                <a:gd name="T60" fmla="*/ 18 w 132"/>
                <a:gd name="T61" fmla="*/ 17 h 122"/>
                <a:gd name="T62" fmla="*/ 25 w 132"/>
                <a:gd name="T63" fmla="*/ 11 h 122"/>
                <a:gd name="T64" fmla="*/ 29 w 132"/>
                <a:gd name="T65" fmla="*/ 7 h 122"/>
                <a:gd name="T66" fmla="*/ 37 w 132"/>
                <a:gd name="T67" fmla="*/ 3 h 122"/>
                <a:gd name="T68" fmla="*/ 29 w 132"/>
                <a:gd name="T69" fmla="*/ 0 h 122"/>
                <a:gd name="T70" fmla="*/ 16 w 132"/>
                <a:gd name="T71" fmla="*/ 11 h 122"/>
                <a:gd name="T72" fmla="*/ 8 w 132"/>
                <a:gd name="T73" fmla="*/ 24 h 122"/>
                <a:gd name="T74" fmla="*/ 2 w 132"/>
                <a:gd name="T75" fmla="*/ 38 h 122"/>
                <a:gd name="T76" fmla="*/ 0 w 132"/>
                <a:gd name="T77" fmla="*/ 55 h 122"/>
                <a:gd name="T78" fmla="*/ 2 w 132"/>
                <a:gd name="T79" fmla="*/ 70 h 122"/>
                <a:gd name="T80" fmla="*/ 6 w 132"/>
                <a:gd name="T81" fmla="*/ 82 h 122"/>
                <a:gd name="T82" fmla="*/ 10 w 132"/>
                <a:gd name="T83" fmla="*/ 93 h 122"/>
                <a:gd name="T84" fmla="*/ 18 w 132"/>
                <a:gd name="T85" fmla="*/ 103 h 122"/>
                <a:gd name="T86" fmla="*/ 29 w 132"/>
                <a:gd name="T87" fmla="*/ 110 h 122"/>
                <a:gd name="T88" fmla="*/ 39 w 132"/>
                <a:gd name="T89" fmla="*/ 116 h 122"/>
                <a:gd name="T90" fmla="*/ 52 w 132"/>
                <a:gd name="T91" fmla="*/ 120 h 122"/>
                <a:gd name="T92" fmla="*/ 67 w 132"/>
                <a:gd name="T93" fmla="*/ 122 h 122"/>
                <a:gd name="T94" fmla="*/ 79 w 132"/>
                <a:gd name="T95" fmla="*/ 120 h 122"/>
                <a:gd name="T96" fmla="*/ 92 w 132"/>
                <a:gd name="T97" fmla="*/ 116 h 122"/>
                <a:gd name="T98" fmla="*/ 103 w 132"/>
                <a:gd name="T99" fmla="*/ 110 h 122"/>
                <a:gd name="T100" fmla="*/ 113 w 132"/>
                <a:gd name="T101" fmla="*/ 103 h 122"/>
                <a:gd name="T102" fmla="*/ 121 w 132"/>
                <a:gd name="T103" fmla="*/ 93 h 122"/>
                <a:gd name="T104" fmla="*/ 128 w 132"/>
                <a:gd name="T105" fmla="*/ 82 h 122"/>
                <a:gd name="T106" fmla="*/ 130 w 132"/>
                <a:gd name="T107" fmla="*/ 70 h 122"/>
                <a:gd name="T108" fmla="*/ 132 w 132"/>
                <a:gd name="T109" fmla="*/ 55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2"/>
                <a:gd name="T166" fmla="*/ 0 h 122"/>
                <a:gd name="T167" fmla="*/ 132 w 132"/>
                <a:gd name="T168" fmla="*/ 122 h 1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2" h="122">
                  <a:moveTo>
                    <a:pt x="132" y="55"/>
                  </a:moveTo>
                  <a:lnTo>
                    <a:pt x="132" y="45"/>
                  </a:lnTo>
                  <a:lnTo>
                    <a:pt x="128" y="32"/>
                  </a:lnTo>
                  <a:lnTo>
                    <a:pt x="124" y="21"/>
                  </a:lnTo>
                  <a:lnTo>
                    <a:pt x="115" y="13"/>
                  </a:lnTo>
                  <a:lnTo>
                    <a:pt x="109" y="11"/>
                  </a:lnTo>
                  <a:lnTo>
                    <a:pt x="117" y="21"/>
                  </a:lnTo>
                  <a:lnTo>
                    <a:pt x="121" y="32"/>
                  </a:lnTo>
                  <a:lnTo>
                    <a:pt x="126" y="42"/>
                  </a:lnTo>
                  <a:lnTo>
                    <a:pt x="128" y="55"/>
                  </a:lnTo>
                  <a:lnTo>
                    <a:pt x="126" y="68"/>
                  </a:lnTo>
                  <a:lnTo>
                    <a:pt x="124" y="80"/>
                  </a:lnTo>
                  <a:lnTo>
                    <a:pt x="117" y="91"/>
                  </a:lnTo>
                  <a:lnTo>
                    <a:pt x="109" y="99"/>
                  </a:lnTo>
                  <a:lnTo>
                    <a:pt x="100" y="108"/>
                  </a:lnTo>
                  <a:lnTo>
                    <a:pt x="90" y="112"/>
                  </a:lnTo>
                  <a:lnTo>
                    <a:pt x="77" y="116"/>
                  </a:lnTo>
                  <a:lnTo>
                    <a:pt x="67" y="118"/>
                  </a:lnTo>
                  <a:lnTo>
                    <a:pt x="54" y="116"/>
                  </a:lnTo>
                  <a:lnTo>
                    <a:pt x="42" y="112"/>
                  </a:lnTo>
                  <a:lnTo>
                    <a:pt x="31" y="108"/>
                  </a:lnTo>
                  <a:lnTo>
                    <a:pt x="23" y="99"/>
                  </a:lnTo>
                  <a:lnTo>
                    <a:pt x="14" y="91"/>
                  </a:lnTo>
                  <a:lnTo>
                    <a:pt x="10" y="80"/>
                  </a:lnTo>
                  <a:lnTo>
                    <a:pt x="6" y="68"/>
                  </a:lnTo>
                  <a:lnTo>
                    <a:pt x="4" y="55"/>
                  </a:lnTo>
                  <a:lnTo>
                    <a:pt x="6" y="47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5" y="11"/>
                  </a:lnTo>
                  <a:lnTo>
                    <a:pt x="29" y="7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16" y="11"/>
                  </a:lnTo>
                  <a:lnTo>
                    <a:pt x="8" y="24"/>
                  </a:lnTo>
                  <a:lnTo>
                    <a:pt x="2" y="38"/>
                  </a:lnTo>
                  <a:lnTo>
                    <a:pt x="0" y="55"/>
                  </a:lnTo>
                  <a:lnTo>
                    <a:pt x="2" y="70"/>
                  </a:lnTo>
                  <a:lnTo>
                    <a:pt x="6" y="82"/>
                  </a:lnTo>
                  <a:lnTo>
                    <a:pt x="10" y="93"/>
                  </a:lnTo>
                  <a:lnTo>
                    <a:pt x="18" y="103"/>
                  </a:lnTo>
                  <a:lnTo>
                    <a:pt x="29" y="110"/>
                  </a:lnTo>
                  <a:lnTo>
                    <a:pt x="39" y="116"/>
                  </a:lnTo>
                  <a:lnTo>
                    <a:pt x="52" y="120"/>
                  </a:lnTo>
                  <a:lnTo>
                    <a:pt x="67" y="122"/>
                  </a:lnTo>
                  <a:lnTo>
                    <a:pt x="79" y="120"/>
                  </a:lnTo>
                  <a:lnTo>
                    <a:pt x="92" y="116"/>
                  </a:lnTo>
                  <a:lnTo>
                    <a:pt x="103" y="110"/>
                  </a:lnTo>
                  <a:lnTo>
                    <a:pt x="113" y="103"/>
                  </a:lnTo>
                  <a:lnTo>
                    <a:pt x="121" y="93"/>
                  </a:lnTo>
                  <a:lnTo>
                    <a:pt x="128" y="82"/>
                  </a:lnTo>
                  <a:lnTo>
                    <a:pt x="130" y="70"/>
                  </a:lnTo>
                  <a:lnTo>
                    <a:pt x="132" y="55"/>
                  </a:lnTo>
                  <a:close/>
                </a:path>
              </a:pathLst>
            </a:custGeom>
            <a:solidFill>
              <a:srgbClr val="8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7" name="Freeform 1119"/>
            <p:cNvSpPr>
              <a:spLocks/>
            </p:cNvSpPr>
            <p:nvPr/>
          </p:nvSpPr>
          <p:spPr bwMode="auto">
            <a:xfrm>
              <a:off x="4345" y="2418"/>
              <a:ext cx="128" cy="120"/>
            </a:xfrm>
            <a:custGeom>
              <a:avLst/>
              <a:gdLst>
                <a:gd name="T0" fmla="*/ 128 w 128"/>
                <a:gd name="T1" fmla="*/ 55 h 120"/>
                <a:gd name="T2" fmla="*/ 126 w 128"/>
                <a:gd name="T3" fmla="*/ 42 h 120"/>
                <a:gd name="T4" fmla="*/ 124 w 128"/>
                <a:gd name="T5" fmla="*/ 32 h 120"/>
                <a:gd name="T6" fmla="*/ 117 w 128"/>
                <a:gd name="T7" fmla="*/ 21 h 120"/>
                <a:gd name="T8" fmla="*/ 111 w 128"/>
                <a:gd name="T9" fmla="*/ 11 h 120"/>
                <a:gd name="T10" fmla="*/ 103 w 128"/>
                <a:gd name="T11" fmla="*/ 11 h 120"/>
                <a:gd name="T12" fmla="*/ 111 w 128"/>
                <a:gd name="T13" fmla="*/ 19 h 120"/>
                <a:gd name="T14" fmla="*/ 117 w 128"/>
                <a:gd name="T15" fmla="*/ 30 h 120"/>
                <a:gd name="T16" fmla="*/ 122 w 128"/>
                <a:gd name="T17" fmla="*/ 42 h 120"/>
                <a:gd name="T18" fmla="*/ 124 w 128"/>
                <a:gd name="T19" fmla="*/ 55 h 120"/>
                <a:gd name="T20" fmla="*/ 122 w 128"/>
                <a:gd name="T21" fmla="*/ 68 h 120"/>
                <a:gd name="T22" fmla="*/ 117 w 128"/>
                <a:gd name="T23" fmla="*/ 78 h 120"/>
                <a:gd name="T24" fmla="*/ 113 w 128"/>
                <a:gd name="T25" fmla="*/ 89 h 120"/>
                <a:gd name="T26" fmla="*/ 105 w 128"/>
                <a:gd name="T27" fmla="*/ 97 h 120"/>
                <a:gd name="T28" fmla="*/ 96 w 128"/>
                <a:gd name="T29" fmla="*/ 106 h 120"/>
                <a:gd name="T30" fmla="*/ 88 w 128"/>
                <a:gd name="T31" fmla="*/ 110 h 120"/>
                <a:gd name="T32" fmla="*/ 75 w 128"/>
                <a:gd name="T33" fmla="*/ 114 h 120"/>
                <a:gd name="T34" fmla="*/ 65 w 128"/>
                <a:gd name="T35" fmla="*/ 114 h 120"/>
                <a:gd name="T36" fmla="*/ 52 w 128"/>
                <a:gd name="T37" fmla="*/ 114 h 120"/>
                <a:gd name="T38" fmla="*/ 42 w 128"/>
                <a:gd name="T39" fmla="*/ 110 h 120"/>
                <a:gd name="T40" fmla="*/ 31 w 128"/>
                <a:gd name="T41" fmla="*/ 106 h 120"/>
                <a:gd name="T42" fmla="*/ 23 w 128"/>
                <a:gd name="T43" fmla="*/ 97 h 120"/>
                <a:gd name="T44" fmla="*/ 14 w 128"/>
                <a:gd name="T45" fmla="*/ 89 h 120"/>
                <a:gd name="T46" fmla="*/ 10 w 128"/>
                <a:gd name="T47" fmla="*/ 78 h 120"/>
                <a:gd name="T48" fmla="*/ 6 w 128"/>
                <a:gd name="T49" fmla="*/ 68 h 120"/>
                <a:gd name="T50" fmla="*/ 6 w 128"/>
                <a:gd name="T51" fmla="*/ 55 h 120"/>
                <a:gd name="T52" fmla="*/ 6 w 128"/>
                <a:gd name="T53" fmla="*/ 47 h 120"/>
                <a:gd name="T54" fmla="*/ 8 w 128"/>
                <a:gd name="T55" fmla="*/ 38 h 120"/>
                <a:gd name="T56" fmla="*/ 10 w 128"/>
                <a:gd name="T57" fmla="*/ 32 h 120"/>
                <a:gd name="T58" fmla="*/ 14 w 128"/>
                <a:gd name="T59" fmla="*/ 24 h 120"/>
                <a:gd name="T60" fmla="*/ 19 w 128"/>
                <a:gd name="T61" fmla="*/ 17 h 120"/>
                <a:gd name="T62" fmla="*/ 25 w 128"/>
                <a:gd name="T63" fmla="*/ 11 h 120"/>
                <a:gd name="T64" fmla="*/ 31 w 128"/>
                <a:gd name="T65" fmla="*/ 7 h 120"/>
                <a:gd name="T66" fmla="*/ 40 w 128"/>
                <a:gd name="T67" fmla="*/ 3 h 120"/>
                <a:gd name="T68" fmla="*/ 31 w 128"/>
                <a:gd name="T69" fmla="*/ 0 h 120"/>
                <a:gd name="T70" fmla="*/ 19 w 128"/>
                <a:gd name="T71" fmla="*/ 11 h 120"/>
                <a:gd name="T72" fmla="*/ 8 w 128"/>
                <a:gd name="T73" fmla="*/ 24 h 120"/>
                <a:gd name="T74" fmla="*/ 6 w 128"/>
                <a:gd name="T75" fmla="*/ 32 h 120"/>
                <a:gd name="T76" fmla="*/ 2 w 128"/>
                <a:gd name="T77" fmla="*/ 38 h 120"/>
                <a:gd name="T78" fmla="*/ 2 w 128"/>
                <a:gd name="T79" fmla="*/ 47 h 120"/>
                <a:gd name="T80" fmla="*/ 0 w 128"/>
                <a:gd name="T81" fmla="*/ 55 h 120"/>
                <a:gd name="T82" fmla="*/ 2 w 128"/>
                <a:gd name="T83" fmla="*/ 68 h 120"/>
                <a:gd name="T84" fmla="*/ 6 w 128"/>
                <a:gd name="T85" fmla="*/ 80 h 120"/>
                <a:gd name="T86" fmla="*/ 10 w 128"/>
                <a:gd name="T87" fmla="*/ 91 h 120"/>
                <a:gd name="T88" fmla="*/ 19 w 128"/>
                <a:gd name="T89" fmla="*/ 101 h 120"/>
                <a:gd name="T90" fmla="*/ 29 w 128"/>
                <a:gd name="T91" fmla="*/ 110 h 120"/>
                <a:gd name="T92" fmla="*/ 40 w 128"/>
                <a:gd name="T93" fmla="*/ 114 h 120"/>
                <a:gd name="T94" fmla="*/ 50 w 128"/>
                <a:gd name="T95" fmla="*/ 118 h 120"/>
                <a:gd name="T96" fmla="*/ 65 w 128"/>
                <a:gd name="T97" fmla="*/ 120 h 120"/>
                <a:gd name="T98" fmla="*/ 77 w 128"/>
                <a:gd name="T99" fmla="*/ 118 h 120"/>
                <a:gd name="T100" fmla="*/ 88 w 128"/>
                <a:gd name="T101" fmla="*/ 114 h 120"/>
                <a:gd name="T102" fmla="*/ 101 w 128"/>
                <a:gd name="T103" fmla="*/ 110 h 120"/>
                <a:gd name="T104" fmla="*/ 109 w 128"/>
                <a:gd name="T105" fmla="*/ 101 h 120"/>
                <a:gd name="T106" fmla="*/ 117 w 128"/>
                <a:gd name="T107" fmla="*/ 91 h 120"/>
                <a:gd name="T108" fmla="*/ 124 w 128"/>
                <a:gd name="T109" fmla="*/ 80 h 120"/>
                <a:gd name="T110" fmla="*/ 126 w 128"/>
                <a:gd name="T111" fmla="*/ 68 h 120"/>
                <a:gd name="T112" fmla="*/ 128 w 128"/>
                <a:gd name="T113" fmla="*/ 55 h 1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8"/>
                <a:gd name="T172" fmla="*/ 0 h 120"/>
                <a:gd name="T173" fmla="*/ 128 w 128"/>
                <a:gd name="T174" fmla="*/ 120 h 1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8" h="120">
                  <a:moveTo>
                    <a:pt x="128" y="55"/>
                  </a:moveTo>
                  <a:lnTo>
                    <a:pt x="126" y="42"/>
                  </a:lnTo>
                  <a:lnTo>
                    <a:pt x="124" y="32"/>
                  </a:lnTo>
                  <a:lnTo>
                    <a:pt x="117" y="21"/>
                  </a:lnTo>
                  <a:lnTo>
                    <a:pt x="111" y="11"/>
                  </a:lnTo>
                  <a:lnTo>
                    <a:pt x="103" y="11"/>
                  </a:lnTo>
                  <a:lnTo>
                    <a:pt x="111" y="19"/>
                  </a:lnTo>
                  <a:lnTo>
                    <a:pt x="117" y="30"/>
                  </a:lnTo>
                  <a:lnTo>
                    <a:pt x="122" y="42"/>
                  </a:lnTo>
                  <a:lnTo>
                    <a:pt x="124" y="55"/>
                  </a:lnTo>
                  <a:lnTo>
                    <a:pt x="122" y="68"/>
                  </a:lnTo>
                  <a:lnTo>
                    <a:pt x="117" y="78"/>
                  </a:lnTo>
                  <a:lnTo>
                    <a:pt x="113" y="89"/>
                  </a:lnTo>
                  <a:lnTo>
                    <a:pt x="105" y="97"/>
                  </a:lnTo>
                  <a:lnTo>
                    <a:pt x="96" y="106"/>
                  </a:lnTo>
                  <a:lnTo>
                    <a:pt x="88" y="110"/>
                  </a:lnTo>
                  <a:lnTo>
                    <a:pt x="75" y="114"/>
                  </a:lnTo>
                  <a:lnTo>
                    <a:pt x="65" y="114"/>
                  </a:lnTo>
                  <a:lnTo>
                    <a:pt x="52" y="114"/>
                  </a:lnTo>
                  <a:lnTo>
                    <a:pt x="42" y="110"/>
                  </a:lnTo>
                  <a:lnTo>
                    <a:pt x="31" y="106"/>
                  </a:lnTo>
                  <a:lnTo>
                    <a:pt x="23" y="97"/>
                  </a:lnTo>
                  <a:lnTo>
                    <a:pt x="14" y="89"/>
                  </a:lnTo>
                  <a:lnTo>
                    <a:pt x="10" y="78"/>
                  </a:lnTo>
                  <a:lnTo>
                    <a:pt x="6" y="68"/>
                  </a:lnTo>
                  <a:lnTo>
                    <a:pt x="6" y="55"/>
                  </a:lnTo>
                  <a:lnTo>
                    <a:pt x="6" y="47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4" y="24"/>
                  </a:lnTo>
                  <a:lnTo>
                    <a:pt x="19" y="17"/>
                  </a:lnTo>
                  <a:lnTo>
                    <a:pt x="25" y="11"/>
                  </a:lnTo>
                  <a:lnTo>
                    <a:pt x="31" y="7"/>
                  </a:lnTo>
                  <a:lnTo>
                    <a:pt x="40" y="3"/>
                  </a:lnTo>
                  <a:lnTo>
                    <a:pt x="31" y="0"/>
                  </a:lnTo>
                  <a:lnTo>
                    <a:pt x="19" y="11"/>
                  </a:lnTo>
                  <a:lnTo>
                    <a:pt x="8" y="24"/>
                  </a:lnTo>
                  <a:lnTo>
                    <a:pt x="6" y="32"/>
                  </a:lnTo>
                  <a:lnTo>
                    <a:pt x="2" y="38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2" y="68"/>
                  </a:lnTo>
                  <a:lnTo>
                    <a:pt x="6" y="80"/>
                  </a:lnTo>
                  <a:lnTo>
                    <a:pt x="10" y="91"/>
                  </a:lnTo>
                  <a:lnTo>
                    <a:pt x="19" y="101"/>
                  </a:lnTo>
                  <a:lnTo>
                    <a:pt x="29" y="110"/>
                  </a:lnTo>
                  <a:lnTo>
                    <a:pt x="40" y="114"/>
                  </a:lnTo>
                  <a:lnTo>
                    <a:pt x="50" y="118"/>
                  </a:lnTo>
                  <a:lnTo>
                    <a:pt x="65" y="120"/>
                  </a:lnTo>
                  <a:lnTo>
                    <a:pt x="77" y="118"/>
                  </a:lnTo>
                  <a:lnTo>
                    <a:pt x="88" y="114"/>
                  </a:lnTo>
                  <a:lnTo>
                    <a:pt x="101" y="110"/>
                  </a:lnTo>
                  <a:lnTo>
                    <a:pt x="109" y="101"/>
                  </a:lnTo>
                  <a:lnTo>
                    <a:pt x="117" y="91"/>
                  </a:lnTo>
                  <a:lnTo>
                    <a:pt x="124" y="80"/>
                  </a:lnTo>
                  <a:lnTo>
                    <a:pt x="126" y="68"/>
                  </a:lnTo>
                  <a:lnTo>
                    <a:pt x="128" y="55"/>
                  </a:lnTo>
                  <a:close/>
                </a:path>
              </a:pathLst>
            </a:custGeom>
            <a:solidFill>
              <a:srgbClr val="8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8" name="Freeform 1120"/>
            <p:cNvSpPr>
              <a:spLocks/>
            </p:cNvSpPr>
            <p:nvPr/>
          </p:nvSpPr>
          <p:spPr bwMode="auto">
            <a:xfrm>
              <a:off x="4347" y="2421"/>
              <a:ext cx="124" cy="115"/>
            </a:xfrm>
            <a:custGeom>
              <a:avLst/>
              <a:gdLst>
                <a:gd name="T0" fmla="*/ 124 w 124"/>
                <a:gd name="T1" fmla="*/ 52 h 115"/>
                <a:gd name="T2" fmla="*/ 122 w 124"/>
                <a:gd name="T3" fmla="*/ 39 h 115"/>
                <a:gd name="T4" fmla="*/ 117 w 124"/>
                <a:gd name="T5" fmla="*/ 29 h 115"/>
                <a:gd name="T6" fmla="*/ 113 w 124"/>
                <a:gd name="T7" fmla="*/ 18 h 115"/>
                <a:gd name="T8" fmla="*/ 105 w 124"/>
                <a:gd name="T9" fmla="*/ 8 h 115"/>
                <a:gd name="T10" fmla="*/ 94 w 124"/>
                <a:gd name="T11" fmla="*/ 8 h 115"/>
                <a:gd name="T12" fmla="*/ 105 w 124"/>
                <a:gd name="T13" fmla="*/ 16 h 115"/>
                <a:gd name="T14" fmla="*/ 111 w 124"/>
                <a:gd name="T15" fmla="*/ 27 h 115"/>
                <a:gd name="T16" fmla="*/ 117 w 124"/>
                <a:gd name="T17" fmla="*/ 39 h 115"/>
                <a:gd name="T18" fmla="*/ 117 w 124"/>
                <a:gd name="T19" fmla="*/ 52 h 115"/>
                <a:gd name="T20" fmla="*/ 117 w 124"/>
                <a:gd name="T21" fmla="*/ 65 h 115"/>
                <a:gd name="T22" fmla="*/ 113 w 124"/>
                <a:gd name="T23" fmla="*/ 75 h 115"/>
                <a:gd name="T24" fmla="*/ 109 w 124"/>
                <a:gd name="T25" fmla="*/ 84 h 115"/>
                <a:gd name="T26" fmla="*/ 103 w 124"/>
                <a:gd name="T27" fmla="*/ 92 h 115"/>
                <a:gd name="T28" fmla="*/ 94 w 124"/>
                <a:gd name="T29" fmla="*/ 100 h 115"/>
                <a:gd name="T30" fmla="*/ 84 w 124"/>
                <a:gd name="T31" fmla="*/ 105 h 115"/>
                <a:gd name="T32" fmla="*/ 73 w 124"/>
                <a:gd name="T33" fmla="*/ 109 h 115"/>
                <a:gd name="T34" fmla="*/ 63 w 124"/>
                <a:gd name="T35" fmla="*/ 109 h 115"/>
                <a:gd name="T36" fmla="*/ 50 w 124"/>
                <a:gd name="T37" fmla="*/ 109 h 115"/>
                <a:gd name="T38" fmla="*/ 40 w 124"/>
                <a:gd name="T39" fmla="*/ 105 h 115"/>
                <a:gd name="T40" fmla="*/ 31 w 124"/>
                <a:gd name="T41" fmla="*/ 100 h 115"/>
                <a:gd name="T42" fmla="*/ 23 w 124"/>
                <a:gd name="T43" fmla="*/ 92 h 115"/>
                <a:gd name="T44" fmla="*/ 14 w 124"/>
                <a:gd name="T45" fmla="*/ 84 h 115"/>
                <a:gd name="T46" fmla="*/ 10 w 124"/>
                <a:gd name="T47" fmla="*/ 75 h 115"/>
                <a:gd name="T48" fmla="*/ 6 w 124"/>
                <a:gd name="T49" fmla="*/ 65 h 115"/>
                <a:gd name="T50" fmla="*/ 6 w 124"/>
                <a:gd name="T51" fmla="*/ 52 h 115"/>
                <a:gd name="T52" fmla="*/ 6 w 124"/>
                <a:gd name="T53" fmla="*/ 44 h 115"/>
                <a:gd name="T54" fmla="*/ 8 w 124"/>
                <a:gd name="T55" fmla="*/ 35 h 115"/>
                <a:gd name="T56" fmla="*/ 12 w 124"/>
                <a:gd name="T57" fmla="*/ 27 h 115"/>
                <a:gd name="T58" fmla="*/ 17 w 124"/>
                <a:gd name="T59" fmla="*/ 21 h 115"/>
                <a:gd name="T60" fmla="*/ 21 w 124"/>
                <a:gd name="T61" fmla="*/ 14 h 115"/>
                <a:gd name="T62" fmla="*/ 27 w 124"/>
                <a:gd name="T63" fmla="*/ 8 h 115"/>
                <a:gd name="T64" fmla="*/ 33 w 124"/>
                <a:gd name="T65" fmla="*/ 4 h 115"/>
                <a:gd name="T66" fmla="*/ 42 w 124"/>
                <a:gd name="T67" fmla="*/ 0 h 115"/>
                <a:gd name="T68" fmla="*/ 33 w 124"/>
                <a:gd name="T69" fmla="*/ 0 h 115"/>
                <a:gd name="T70" fmla="*/ 25 w 124"/>
                <a:gd name="T71" fmla="*/ 4 h 115"/>
                <a:gd name="T72" fmla="*/ 21 w 124"/>
                <a:gd name="T73" fmla="*/ 8 h 115"/>
                <a:gd name="T74" fmla="*/ 14 w 124"/>
                <a:gd name="T75" fmla="*/ 14 h 115"/>
                <a:gd name="T76" fmla="*/ 10 w 124"/>
                <a:gd name="T77" fmla="*/ 21 h 115"/>
                <a:gd name="T78" fmla="*/ 6 w 124"/>
                <a:gd name="T79" fmla="*/ 29 h 115"/>
                <a:gd name="T80" fmla="*/ 4 w 124"/>
                <a:gd name="T81" fmla="*/ 35 h 115"/>
                <a:gd name="T82" fmla="*/ 2 w 124"/>
                <a:gd name="T83" fmla="*/ 44 h 115"/>
                <a:gd name="T84" fmla="*/ 0 w 124"/>
                <a:gd name="T85" fmla="*/ 52 h 115"/>
                <a:gd name="T86" fmla="*/ 2 w 124"/>
                <a:gd name="T87" fmla="*/ 65 h 115"/>
                <a:gd name="T88" fmla="*/ 6 w 124"/>
                <a:gd name="T89" fmla="*/ 77 h 115"/>
                <a:gd name="T90" fmla="*/ 10 w 124"/>
                <a:gd name="T91" fmla="*/ 88 h 115"/>
                <a:gd name="T92" fmla="*/ 19 w 124"/>
                <a:gd name="T93" fmla="*/ 96 h 115"/>
                <a:gd name="T94" fmla="*/ 27 w 124"/>
                <a:gd name="T95" fmla="*/ 105 h 115"/>
                <a:gd name="T96" fmla="*/ 38 w 124"/>
                <a:gd name="T97" fmla="*/ 109 h 115"/>
                <a:gd name="T98" fmla="*/ 50 w 124"/>
                <a:gd name="T99" fmla="*/ 113 h 115"/>
                <a:gd name="T100" fmla="*/ 63 w 124"/>
                <a:gd name="T101" fmla="*/ 115 h 115"/>
                <a:gd name="T102" fmla="*/ 73 w 124"/>
                <a:gd name="T103" fmla="*/ 113 h 115"/>
                <a:gd name="T104" fmla="*/ 86 w 124"/>
                <a:gd name="T105" fmla="*/ 109 h 115"/>
                <a:gd name="T106" fmla="*/ 96 w 124"/>
                <a:gd name="T107" fmla="*/ 105 h 115"/>
                <a:gd name="T108" fmla="*/ 105 w 124"/>
                <a:gd name="T109" fmla="*/ 96 h 115"/>
                <a:gd name="T110" fmla="*/ 113 w 124"/>
                <a:gd name="T111" fmla="*/ 88 h 115"/>
                <a:gd name="T112" fmla="*/ 120 w 124"/>
                <a:gd name="T113" fmla="*/ 77 h 115"/>
                <a:gd name="T114" fmla="*/ 122 w 124"/>
                <a:gd name="T115" fmla="*/ 65 h 115"/>
                <a:gd name="T116" fmla="*/ 124 w 124"/>
                <a:gd name="T117" fmla="*/ 52 h 11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4"/>
                <a:gd name="T178" fmla="*/ 0 h 115"/>
                <a:gd name="T179" fmla="*/ 124 w 124"/>
                <a:gd name="T180" fmla="*/ 115 h 11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4" h="115">
                  <a:moveTo>
                    <a:pt x="124" y="52"/>
                  </a:moveTo>
                  <a:lnTo>
                    <a:pt x="122" y="39"/>
                  </a:lnTo>
                  <a:lnTo>
                    <a:pt x="117" y="29"/>
                  </a:lnTo>
                  <a:lnTo>
                    <a:pt x="113" y="18"/>
                  </a:lnTo>
                  <a:lnTo>
                    <a:pt x="105" y="8"/>
                  </a:lnTo>
                  <a:lnTo>
                    <a:pt x="94" y="8"/>
                  </a:lnTo>
                  <a:lnTo>
                    <a:pt x="105" y="16"/>
                  </a:lnTo>
                  <a:lnTo>
                    <a:pt x="111" y="27"/>
                  </a:lnTo>
                  <a:lnTo>
                    <a:pt x="117" y="39"/>
                  </a:lnTo>
                  <a:lnTo>
                    <a:pt x="117" y="52"/>
                  </a:lnTo>
                  <a:lnTo>
                    <a:pt x="117" y="65"/>
                  </a:lnTo>
                  <a:lnTo>
                    <a:pt x="113" y="75"/>
                  </a:lnTo>
                  <a:lnTo>
                    <a:pt x="109" y="84"/>
                  </a:lnTo>
                  <a:lnTo>
                    <a:pt x="103" y="92"/>
                  </a:lnTo>
                  <a:lnTo>
                    <a:pt x="94" y="100"/>
                  </a:lnTo>
                  <a:lnTo>
                    <a:pt x="84" y="105"/>
                  </a:lnTo>
                  <a:lnTo>
                    <a:pt x="73" y="109"/>
                  </a:lnTo>
                  <a:lnTo>
                    <a:pt x="63" y="109"/>
                  </a:lnTo>
                  <a:lnTo>
                    <a:pt x="50" y="109"/>
                  </a:lnTo>
                  <a:lnTo>
                    <a:pt x="40" y="105"/>
                  </a:lnTo>
                  <a:lnTo>
                    <a:pt x="31" y="100"/>
                  </a:lnTo>
                  <a:lnTo>
                    <a:pt x="23" y="92"/>
                  </a:lnTo>
                  <a:lnTo>
                    <a:pt x="14" y="84"/>
                  </a:lnTo>
                  <a:lnTo>
                    <a:pt x="10" y="75"/>
                  </a:lnTo>
                  <a:lnTo>
                    <a:pt x="6" y="65"/>
                  </a:lnTo>
                  <a:lnTo>
                    <a:pt x="6" y="52"/>
                  </a:lnTo>
                  <a:lnTo>
                    <a:pt x="6" y="44"/>
                  </a:lnTo>
                  <a:lnTo>
                    <a:pt x="8" y="35"/>
                  </a:lnTo>
                  <a:lnTo>
                    <a:pt x="12" y="27"/>
                  </a:lnTo>
                  <a:lnTo>
                    <a:pt x="17" y="21"/>
                  </a:lnTo>
                  <a:lnTo>
                    <a:pt x="21" y="14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10" y="21"/>
                  </a:lnTo>
                  <a:lnTo>
                    <a:pt x="6" y="29"/>
                  </a:lnTo>
                  <a:lnTo>
                    <a:pt x="4" y="35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2" y="65"/>
                  </a:lnTo>
                  <a:lnTo>
                    <a:pt x="6" y="77"/>
                  </a:lnTo>
                  <a:lnTo>
                    <a:pt x="10" y="88"/>
                  </a:lnTo>
                  <a:lnTo>
                    <a:pt x="19" y="96"/>
                  </a:lnTo>
                  <a:lnTo>
                    <a:pt x="27" y="105"/>
                  </a:lnTo>
                  <a:lnTo>
                    <a:pt x="38" y="109"/>
                  </a:lnTo>
                  <a:lnTo>
                    <a:pt x="50" y="113"/>
                  </a:lnTo>
                  <a:lnTo>
                    <a:pt x="63" y="115"/>
                  </a:lnTo>
                  <a:lnTo>
                    <a:pt x="73" y="113"/>
                  </a:lnTo>
                  <a:lnTo>
                    <a:pt x="86" y="109"/>
                  </a:lnTo>
                  <a:lnTo>
                    <a:pt x="96" y="105"/>
                  </a:lnTo>
                  <a:lnTo>
                    <a:pt x="105" y="96"/>
                  </a:lnTo>
                  <a:lnTo>
                    <a:pt x="113" y="88"/>
                  </a:lnTo>
                  <a:lnTo>
                    <a:pt x="120" y="77"/>
                  </a:lnTo>
                  <a:lnTo>
                    <a:pt x="122" y="65"/>
                  </a:lnTo>
                  <a:lnTo>
                    <a:pt x="124" y="52"/>
                  </a:lnTo>
                  <a:close/>
                </a:path>
              </a:pathLst>
            </a:custGeom>
            <a:solidFill>
              <a:srgbClr val="8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59" name="Freeform 1121"/>
            <p:cNvSpPr>
              <a:spLocks/>
            </p:cNvSpPr>
            <p:nvPr/>
          </p:nvSpPr>
          <p:spPr bwMode="auto">
            <a:xfrm>
              <a:off x="4351" y="2421"/>
              <a:ext cx="118" cy="111"/>
            </a:xfrm>
            <a:custGeom>
              <a:avLst/>
              <a:gdLst>
                <a:gd name="T0" fmla="*/ 118 w 118"/>
                <a:gd name="T1" fmla="*/ 52 h 111"/>
                <a:gd name="T2" fmla="*/ 116 w 118"/>
                <a:gd name="T3" fmla="*/ 39 h 111"/>
                <a:gd name="T4" fmla="*/ 111 w 118"/>
                <a:gd name="T5" fmla="*/ 27 h 111"/>
                <a:gd name="T6" fmla="*/ 105 w 118"/>
                <a:gd name="T7" fmla="*/ 16 h 111"/>
                <a:gd name="T8" fmla="*/ 97 w 118"/>
                <a:gd name="T9" fmla="*/ 8 h 111"/>
                <a:gd name="T10" fmla="*/ 86 w 118"/>
                <a:gd name="T11" fmla="*/ 6 h 111"/>
                <a:gd name="T12" fmla="*/ 97 w 118"/>
                <a:gd name="T13" fmla="*/ 14 h 111"/>
                <a:gd name="T14" fmla="*/ 105 w 118"/>
                <a:gd name="T15" fmla="*/ 27 h 111"/>
                <a:gd name="T16" fmla="*/ 109 w 118"/>
                <a:gd name="T17" fmla="*/ 39 h 111"/>
                <a:gd name="T18" fmla="*/ 111 w 118"/>
                <a:gd name="T19" fmla="*/ 52 h 111"/>
                <a:gd name="T20" fmla="*/ 111 w 118"/>
                <a:gd name="T21" fmla="*/ 65 h 111"/>
                <a:gd name="T22" fmla="*/ 107 w 118"/>
                <a:gd name="T23" fmla="*/ 73 h 111"/>
                <a:gd name="T24" fmla="*/ 103 w 118"/>
                <a:gd name="T25" fmla="*/ 84 h 111"/>
                <a:gd name="T26" fmla="*/ 97 w 118"/>
                <a:gd name="T27" fmla="*/ 92 h 111"/>
                <a:gd name="T28" fmla="*/ 88 w 118"/>
                <a:gd name="T29" fmla="*/ 98 h 111"/>
                <a:gd name="T30" fmla="*/ 80 w 118"/>
                <a:gd name="T31" fmla="*/ 103 h 111"/>
                <a:gd name="T32" fmla="*/ 69 w 118"/>
                <a:gd name="T33" fmla="*/ 107 h 111"/>
                <a:gd name="T34" fmla="*/ 59 w 118"/>
                <a:gd name="T35" fmla="*/ 107 h 111"/>
                <a:gd name="T36" fmla="*/ 46 w 118"/>
                <a:gd name="T37" fmla="*/ 107 h 111"/>
                <a:gd name="T38" fmla="*/ 38 w 118"/>
                <a:gd name="T39" fmla="*/ 103 h 111"/>
                <a:gd name="T40" fmla="*/ 27 w 118"/>
                <a:gd name="T41" fmla="*/ 98 h 111"/>
                <a:gd name="T42" fmla="*/ 19 w 118"/>
                <a:gd name="T43" fmla="*/ 92 h 111"/>
                <a:gd name="T44" fmla="*/ 13 w 118"/>
                <a:gd name="T45" fmla="*/ 84 h 111"/>
                <a:gd name="T46" fmla="*/ 8 w 118"/>
                <a:gd name="T47" fmla="*/ 73 h 111"/>
                <a:gd name="T48" fmla="*/ 4 w 118"/>
                <a:gd name="T49" fmla="*/ 65 h 111"/>
                <a:gd name="T50" fmla="*/ 4 w 118"/>
                <a:gd name="T51" fmla="*/ 52 h 111"/>
                <a:gd name="T52" fmla="*/ 4 w 118"/>
                <a:gd name="T53" fmla="*/ 44 h 111"/>
                <a:gd name="T54" fmla="*/ 6 w 118"/>
                <a:gd name="T55" fmla="*/ 35 h 111"/>
                <a:gd name="T56" fmla="*/ 10 w 118"/>
                <a:gd name="T57" fmla="*/ 27 h 111"/>
                <a:gd name="T58" fmla="*/ 15 w 118"/>
                <a:gd name="T59" fmla="*/ 21 h 111"/>
                <a:gd name="T60" fmla="*/ 21 w 118"/>
                <a:gd name="T61" fmla="*/ 14 h 111"/>
                <a:gd name="T62" fmla="*/ 27 w 118"/>
                <a:gd name="T63" fmla="*/ 8 h 111"/>
                <a:gd name="T64" fmla="*/ 36 w 118"/>
                <a:gd name="T65" fmla="*/ 4 h 111"/>
                <a:gd name="T66" fmla="*/ 44 w 118"/>
                <a:gd name="T67" fmla="*/ 2 h 111"/>
                <a:gd name="T68" fmla="*/ 34 w 118"/>
                <a:gd name="T69" fmla="*/ 0 h 111"/>
                <a:gd name="T70" fmla="*/ 25 w 118"/>
                <a:gd name="T71" fmla="*/ 4 h 111"/>
                <a:gd name="T72" fmla="*/ 19 w 118"/>
                <a:gd name="T73" fmla="*/ 8 h 111"/>
                <a:gd name="T74" fmla="*/ 13 w 118"/>
                <a:gd name="T75" fmla="*/ 14 h 111"/>
                <a:gd name="T76" fmla="*/ 8 w 118"/>
                <a:gd name="T77" fmla="*/ 21 h 111"/>
                <a:gd name="T78" fmla="*/ 4 w 118"/>
                <a:gd name="T79" fmla="*/ 29 h 111"/>
                <a:gd name="T80" fmla="*/ 2 w 118"/>
                <a:gd name="T81" fmla="*/ 35 h 111"/>
                <a:gd name="T82" fmla="*/ 0 w 118"/>
                <a:gd name="T83" fmla="*/ 44 h 111"/>
                <a:gd name="T84" fmla="*/ 0 w 118"/>
                <a:gd name="T85" fmla="*/ 52 h 111"/>
                <a:gd name="T86" fmla="*/ 0 w 118"/>
                <a:gd name="T87" fmla="*/ 65 h 111"/>
                <a:gd name="T88" fmla="*/ 4 w 118"/>
                <a:gd name="T89" fmla="*/ 75 h 111"/>
                <a:gd name="T90" fmla="*/ 8 w 118"/>
                <a:gd name="T91" fmla="*/ 86 h 111"/>
                <a:gd name="T92" fmla="*/ 17 w 118"/>
                <a:gd name="T93" fmla="*/ 94 h 111"/>
                <a:gd name="T94" fmla="*/ 25 w 118"/>
                <a:gd name="T95" fmla="*/ 103 h 111"/>
                <a:gd name="T96" fmla="*/ 36 w 118"/>
                <a:gd name="T97" fmla="*/ 107 h 111"/>
                <a:gd name="T98" fmla="*/ 46 w 118"/>
                <a:gd name="T99" fmla="*/ 111 h 111"/>
                <a:gd name="T100" fmla="*/ 59 w 118"/>
                <a:gd name="T101" fmla="*/ 111 h 111"/>
                <a:gd name="T102" fmla="*/ 69 w 118"/>
                <a:gd name="T103" fmla="*/ 111 h 111"/>
                <a:gd name="T104" fmla="*/ 82 w 118"/>
                <a:gd name="T105" fmla="*/ 107 h 111"/>
                <a:gd name="T106" fmla="*/ 90 w 118"/>
                <a:gd name="T107" fmla="*/ 103 h 111"/>
                <a:gd name="T108" fmla="*/ 99 w 118"/>
                <a:gd name="T109" fmla="*/ 94 h 111"/>
                <a:gd name="T110" fmla="*/ 107 w 118"/>
                <a:gd name="T111" fmla="*/ 86 h 111"/>
                <a:gd name="T112" fmla="*/ 111 w 118"/>
                <a:gd name="T113" fmla="*/ 75 h 111"/>
                <a:gd name="T114" fmla="*/ 116 w 118"/>
                <a:gd name="T115" fmla="*/ 65 h 111"/>
                <a:gd name="T116" fmla="*/ 118 w 118"/>
                <a:gd name="T117" fmla="*/ 52 h 11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8"/>
                <a:gd name="T178" fmla="*/ 0 h 111"/>
                <a:gd name="T179" fmla="*/ 118 w 118"/>
                <a:gd name="T180" fmla="*/ 111 h 11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8" h="111">
                  <a:moveTo>
                    <a:pt x="118" y="52"/>
                  </a:moveTo>
                  <a:lnTo>
                    <a:pt x="116" y="39"/>
                  </a:lnTo>
                  <a:lnTo>
                    <a:pt x="111" y="27"/>
                  </a:lnTo>
                  <a:lnTo>
                    <a:pt x="105" y="16"/>
                  </a:lnTo>
                  <a:lnTo>
                    <a:pt x="97" y="8"/>
                  </a:lnTo>
                  <a:lnTo>
                    <a:pt x="86" y="6"/>
                  </a:lnTo>
                  <a:lnTo>
                    <a:pt x="97" y="14"/>
                  </a:lnTo>
                  <a:lnTo>
                    <a:pt x="105" y="27"/>
                  </a:lnTo>
                  <a:lnTo>
                    <a:pt x="109" y="39"/>
                  </a:lnTo>
                  <a:lnTo>
                    <a:pt x="111" y="52"/>
                  </a:lnTo>
                  <a:lnTo>
                    <a:pt x="111" y="65"/>
                  </a:lnTo>
                  <a:lnTo>
                    <a:pt x="107" y="73"/>
                  </a:lnTo>
                  <a:lnTo>
                    <a:pt x="103" y="84"/>
                  </a:lnTo>
                  <a:lnTo>
                    <a:pt x="97" y="92"/>
                  </a:lnTo>
                  <a:lnTo>
                    <a:pt x="88" y="98"/>
                  </a:lnTo>
                  <a:lnTo>
                    <a:pt x="80" y="103"/>
                  </a:lnTo>
                  <a:lnTo>
                    <a:pt x="69" y="107"/>
                  </a:lnTo>
                  <a:lnTo>
                    <a:pt x="59" y="107"/>
                  </a:lnTo>
                  <a:lnTo>
                    <a:pt x="46" y="107"/>
                  </a:lnTo>
                  <a:lnTo>
                    <a:pt x="38" y="103"/>
                  </a:lnTo>
                  <a:lnTo>
                    <a:pt x="27" y="98"/>
                  </a:lnTo>
                  <a:lnTo>
                    <a:pt x="19" y="92"/>
                  </a:lnTo>
                  <a:lnTo>
                    <a:pt x="13" y="84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4" y="52"/>
                  </a:lnTo>
                  <a:lnTo>
                    <a:pt x="4" y="44"/>
                  </a:lnTo>
                  <a:lnTo>
                    <a:pt x="6" y="35"/>
                  </a:lnTo>
                  <a:lnTo>
                    <a:pt x="10" y="27"/>
                  </a:lnTo>
                  <a:lnTo>
                    <a:pt x="15" y="21"/>
                  </a:lnTo>
                  <a:lnTo>
                    <a:pt x="21" y="14"/>
                  </a:lnTo>
                  <a:lnTo>
                    <a:pt x="27" y="8"/>
                  </a:lnTo>
                  <a:lnTo>
                    <a:pt x="36" y="4"/>
                  </a:lnTo>
                  <a:lnTo>
                    <a:pt x="44" y="2"/>
                  </a:lnTo>
                  <a:lnTo>
                    <a:pt x="34" y="0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2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8" y="86"/>
                  </a:lnTo>
                  <a:lnTo>
                    <a:pt x="17" y="94"/>
                  </a:lnTo>
                  <a:lnTo>
                    <a:pt x="25" y="103"/>
                  </a:lnTo>
                  <a:lnTo>
                    <a:pt x="36" y="107"/>
                  </a:lnTo>
                  <a:lnTo>
                    <a:pt x="46" y="111"/>
                  </a:lnTo>
                  <a:lnTo>
                    <a:pt x="59" y="111"/>
                  </a:lnTo>
                  <a:lnTo>
                    <a:pt x="69" y="111"/>
                  </a:lnTo>
                  <a:lnTo>
                    <a:pt x="82" y="107"/>
                  </a:lnTo>
                  <a:lnTo>
                    <a:pt x="90" y="103"/>
                  </a:lnTo>
                  <a:lnTo>
                    <a:pt x="99" y="94"/>
                  </a:lnTo>
                  <a:lnTo>
                    <a:pt x="107" y="86"/>
                  </a:lnTo>
                  <a:lnTo>
                    <a:pt x="111" y="75"/>
                  </a:lnTo>
                  <a:lnTo>
                    <a:pt x="116" y="65"/>
                  </a:lnTo>
                  <a:lnTo>
                    <a:pt x="118" y="52"/>
                  </a:lnTo>
                  <a:close/>
                </a:path>
              </a:pathLst>
            </a:custGeom>
            <a:solidFill>
              <a:srgbClr val="8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0" name="Freeform 1122"/>
            <p:cNvSpPr>
              <a:spLocks/>
            </p:cNvSpPr>
            <p:nvPr/>
          </p:nvSpPr>
          <p:spPr bwMode="auto">
            <a:xfrm>
              <a:off x="4353" y="2421"/>
              <a:ext cx="111" cy="109"/>
            </a:xfrm>
            <a:custGeom>
              <a:avLst/>
              <a:gdLst>
                <a:gd name="T0" fmla="*/ 111 w 111"/>
                <a:gd name="T1" fmla="*/ 52 h 109"/>
                <a:gd name="T2" fmla="*/ 111 w 111"/>
                <a:gd name="T3" fmla="*/ 39 h 109"/>
                <a:gd name="T4" fmla="*/ 105 w 111"/>
                <a:gd name="T5" fmla="*/ 27 h 109"/>
                <a:gd name="T6" fmla="*/ 99 w 111"/>
                <a:gd name="T7" fmla="*/ 16 h 109"/>
                <a:gd name="T8" fmla="*/ 88 w 111"/>
                <a:gd name="T9" fmla="*/ 8 h 109"/>
                <a:gd name="T10" fmla="*/ 82 w 111"/>
                <a:gd name="T11" fmla="*/ 6 h 109"/>
                <a:gd name="T12" fmla="*/ 76 w 111"/>
                <a:gd name="T13" fmla="*/ 6 h 109"/>
                <a:gd name="T14" fmla="*/ 88 w 111"/>
                <a:gd name="T15" fmla="*/ 14 h 109"/>
                <a:gd name="T16" fmla="*/ 99 w 111"/>
                <a:gd name="T17" fmla="*/ 25 h 109"/>
                <a:gd name="T18" fmla="*/ 103 w 111"/>
                <a:gd name="T19" fmla="*/ 31 h 109"/>
                <a:gd name="T20" fmla="*/ 105 w 111"/>
                <a:gd name="T21" fmla="*/ 37 h 109"/>
                <a:gd name="T22" fmla="*/ 107 w 111"/>
                <a:gd name="T23" fmla="*/ 46 h 109"/>
                <a:gd name="T24" fmla="*/ 107 w 111"/>
                <a:gd name="T25" fmla="*/ 52 h 109"/>
                <a:gd name="T26" fmla="*/ 107 w 111"/>
                <a:gd name="T27" fmla="*/ 63 h 109"/>
                <a:gd name="T28" fmla="*/ 103 w 111"/>
                <a:gd name="T29" fmla="*/ 73 h 109"/>
                <a:gd name="T30" fmla="*/ 99 w 111"/>
                <a:gd name="T31" fmla="*/ 82 h 109"/>
                <a:gd name="T32" fmla="*/ 93 w 111"/>
                <a:gd name="T33" fmla="*/ 90 h 109"/>
                <a:gd name="T34" fmla="*/ 84 w 111"/>
                <a:gd name="T35" fmla="*/ 96 h 109"/>
                <a:gd name="T36" fmla="*/ 76 w 111"/>
                <a:gd name="T37" fmla="*/ 100 h 109"/>
                <a:gd name="T38" fmla="*/ 67 w 111"/>
                <a:gd name="T39" fmla="*/ 103 h 109"/>
                <a:gd name="T40" fmla="*/ 57 w 111"/>
                <a:gd name="T41" fmla="*/ 105 h 109"/>
                <a:gd name="T42" fmla="*/ 46 w 111"/>
                <a:gd name="T43" fmla="*/ 103 h 109"/>
                <a:gd name="T44" fmla="*/ 36 w 111"/>
                <a:gd name="T45" fmla="*/ 100 h 109"/>
                <a:gd name="T46" fmla="*/ 27 w 111"/>
                <a:gd name="T47" fmla="*/ 96 h 109"/>
                <a:gd name="T48" fmla="*/ 19 w 111"/>
                <a:gd name="T49" fmla="*/ 90 h 109"/>
                <a:gd name="T50" fmla="*/ 13 w 111"/>
                <a:gd name="T51" fmla="*/ 82 h 109"/>
                <a:gd name="T52" fmla="*/ 8 w 111"/>
                <a:gd name="T53" fmla="*/ 73 h 109"/>
                <a:gd name="T54" fmla="*/ 6 w 111"/>
                <a:gd name="T55" fmla="*/ 63 h 109"/>
                <a:gd name="T56" fmla="*/ 4 w 111"/>
                <a:gd name="T57" fmla="*/ 52 h 109"/>
                <a:gd name="T58" fmla="*/ 4 w 111"/>
                <a:gd name="T59" fmla="*/ 44 h 109"/>
                <a:gd name="T60" fmla="*/ 8 w 111"/>
                <a:gd name="T61" fmla="*/ 35 h 109"/>
                <a:gd name="T62" fmla="*/ 13 w 111"/>
                <a:gd name="T63" fmla="*/ 27 h 109"/>
                <a:gd name="T64" fmla="*/ 17 w 111"/>
                <a:gd name="T65" fmla="*/ 18 h 109"/>
                <a:gd name="T66" fmla="*/ 23 w 111"/>
                <a:gd name="T67" fmla="*/ 12 h 109"/>
                <a:gd name="T68" fmla="*/ 32 w 111"/>
                <a:gd name="T69" fmla="*/ 8 h 109"/>
                <a:gd name="T70" fmla="*/ 40 w 111"/>
                <a:gd name="T71" fmla="*/ 4 h 109"/>
                <a:gd name="T72" fmla="*/ 48 w 111"/>
                <a:gd name="T73" fmla="*/ 2 h 109"/>
                <a:gd name="T74" fmla="*/ 36 w 111"/>
                <a:gd name="T75" fmla="*/ 0 h 109"/>
                <a:gd name="T76" fmla="*/ 27 w 111"/>
                <a:gd name="T77" fmla="*/ 4 h 109"/>
                <a:gd name="T78" fmla="*/ 21 w 111"/>
                <a:gd name="T79" fmla="*/ 8 h 109"/>
                <a:gd name="T80" fmla="*/ 15 w 111"/>
                <a:gd name="T81" fmla="*/ 14 h 109"/>
                <a:gd name="T82" fmla="*/ 11 w 111"/>
                <a:gd name="T83" fmla="*/ 21 h 109"/>
                <a:gd name="T84" fmla="*/ 6 w 111"/>
                <a:gd name="T85" fmla="*/ 27 h 109"/>
                <a:gd name="T86" fmla="*/ 2 w 111"/>
                <a:gd name="T87" fmla="*/ 35 h 109"/>
                <a:gd name="T88" fmla="*/ 0 w 111"/>
                <a:gd name="T89" fmla="*/ 44 h 109"/>
                <a:gd name="T90" fmla="*/ 0 w 111"/>
                <a:gd name="T91" fmla="*/ 52 h 109"/>
                <a:gd name="T92" fmla="*/ 0 w 111"/>
                <a:gd name="T93" fmla="*/ 65 h 109"/>
                <a:gd name="T94" fmla="*/ 4 w 111"/>
                <a:gd name="T95" fmla="*/ 75 h 109"/>
                <a:gd name="T96" fmla="*/ 8 w 111"/>
                <a:gd name="T97" fmla="*/ 84 h 109"/>
                <a:gd name="T98" fmla="*/ 17 w 111"/>
                <a:gd name="T99" fmla="*/ 92 h 109"/>
                <a:gd name="T100" fmla="*/ 25 w 111"/>
                <a:gd name="T101" fmla="*/ 100 h 109"/>
                <a:gd name="T102" fmla="*/ 34 w 111"/>
                <a:gd name="T103" fmla="*/ 105 h 109"/>
                <a:gd name="T104" fmla="*/ 44 w 111"/>
                <a:gd name="T105" fmla="*/ 109 h 109"/>
                <a:gd name="T106" fmla="*/ 57 w 111"/>
                <a:gd name="T107" fmla="*/ 109 h 109"/>
                <a:gd name="T108" fmla="*/ 67 w 111"/>
                <a:gd name="T109" fmla="*/ 109 h 109"/>
                <a:gd name="T110" fmla="*/ 78 w 111"/>
                <a:gd name="T111" fmla="*/ 105 h 109"/>
                <a:gd name="T112" fmla="*/ 88 w 111"/>
                <a:gd name="T113" fmla="*/ 100 h 109"/>
                <a:gd name="T114" fmla="*/ 97 w 111"/>
                <a:gd name="T115" fmla="*/ 92 h 109"/>
                <a:gd name="T116" fmla="*/ 103 w 111"/>
                <a:gd name="T117" fmla="*/ 84 h 109"/>
                <a:gd name="T118" fmla="*/ 107 w 111"/>
                <a:gd name="T119" fmla="*/ 75 h 109"/>
                <a:gd name="T120" fmla="*/ 111 w 111"/>
                <a:gd name="T121" fmla="*/ 65 h 109"/>
                <a:gd name="T122" fmla="*/ 111 w 111"/>
                <a:gd name="T123" fmla="*/ 52 h 1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"/>
                <a:gd name="T187" fmla="*/ 0 h 109"/>
                <a:gd name="T188" fmla="*/ 111 w 111"/>
                <a:gd name="T189" fmla="*/ 109 h 10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" h="109">
                  <a:moveTo>
                    <a:pt x="111" y="52"/>
                  </a:moveTo>
                  <a:lnTo>
                    <a:pt x="111" y="39"/>
                  </a:lnTo>
                  <a:lnTo>
                    <a:pt x="105" y="27"/>
                  </a:lnTo>
                  <a:lnTo>
                    <a:pt x="99" y="16"/>
                  </a:lnTo>
                  <a:lnTo>
                    <a:pt x="88" y="8"/>
                  </a:lnTo>
                  <a:lnTo>
                    <a:pt x="82" y="6"/>
                  </a:lnTo>
                  <a:lnTo>
                    <a:pt x="76" y="6"/>
                  </a:lnTo>
                  <a:lnTo>
                    <a:pt x="88" y="14"/>
                  </a:lnTo>
                  <a:lnTo>
                    <a:pt x="99" y="25"/>
                  </a:lnTo>
                  <a:lnTo>
                    <a:pt x="103" y="31"/>
                  </a:lnTo>
                  <a:lnTo>
                    <a:pt x="105" y="37"/>
                  </a:lnTo>
                  <a:lnTo>
                    <a:pt x="107" y="46"/>
                  </a:lnTo>
                  <a:lnTo>
                    <a:pt x="107" y="52"/>
                  </a:lnTo>
                  <a:lnTo>
                    <a:pt x="107" y="63"/>
                  </a:lnTo>
                  <a:lnTo>
                    <a:pt x="103" y="73"/>
                  </a:lnTo>
                  <a:lnTo>
                    <a:pt x="99" y="82"/>
                  </a:lnTo>
                  <a:lnTo>
                    <a:pt x="93" y="90"/>
                  </a:lnTo>
                  <a:lnTo>
                    <a:pt x="84" y="96"/>
                  </a:lnTo>
                  <a:lnTo>
                    <a:pt x="76" y="100"/>
                  </a:lnTo>
                  <a:lnTo>
                    <a:pt x="67" y="103"/>
                  </a:lnTo>
                  <a:lnTo>
                    <a:pt x="57" y="105"/>
                  </a:lnTo>
                  <a:lnTo>
                    <a:pt x="46" y="103"/>
                  </a:lnTo>
                  <a:lnTo>
                    <a:pt x="36" y="100"/>
                  </a:lnTo>
                  <a:lnTo>
                    <a:pt x="27" y="96"/>
                  </a:lnTo>
                  <a:lnTo>
                    <a:pt x="19" y="90"/>
                  </a:lnTo>
                  <a:lnTo>
                    <a:pt x="13" y="82"/>
                  </a:lnTo>
                  <a:lnTo>
                    <a:pt x="8" y="73"/>
                  </a:lnTo>
                  <a:lnTo>
                    <a:pt x="6" y="63"/>
                  </a:lnTo>
                  <a:lnTo>
                    <a:pt x="4" y="52"/>
                  </a:lnTo>
                  <a:lnTo>
                    <a:pt x="4" y="44"/>
                  </a:lnTo>
                  <a:lnTo>
                    <a:pt x="8" y="35"/>
                  </a:lnTo>
                  <a:lnTo>
                    <a:pt x="13" y="27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8" y="2"/>
                  </a:lnTo>
                  <a:lnTo>
                    <a:pt x="36" y="0"/>
                  </a:lnTo>
                  <a:lnTo>
                    <a:pt x="27" y="4"/>
                  </a:lnTo>
                  <a:lnTo>
                    <a:pt x="21" y="8"/>
                  </a:lnTo>
                  <a:lnTo>
                    <a:pt x="15" y="14"/>
                  </a:lnTo>
                  <a:lnTo>
                    <a:pt x="11" y="21"/>
                  </a:lnTo>
                  <a:lnTo>
                    <a:pt x="6" y="27"/>
                  </a:lnTo>
                  <a:lnTo>
                    <a:pt x="2" y="35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8" y="84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5"/>
                  </a:lnTo>
                  <a:lnTo>
                    <a:pt x="44" y="109"/>
                  </a:lnTo>
                  <a:lnTo>
                    <a:pt x="57" y="109"/>
                  </a:lnTo>
                  <a:lnTo>
                    <a:pt x="67" y="109"/>
                  </a:lnTo>
                  <a:lnTo>
                    <a:pt x="78" y="105"/>
                  </a:lnTo>
                  <a:lnTo>
                    <a:pt x="88" y="100"/>
                  </a:lnTo>
                  <a:lnTo>
                    <a:pt x="97" y="92"/>
                  </a:lnTo>
                  <a:lnTo>
                    <a:pt x="103" y="84"/>
                  </a:lnTo>
                  <a:lnTo>
                    <a:pt x="107" y="75"/>
                  </a:lnTo>
                  <a:lnTo>
                    <a:pt x="111" y="65"/>
                  </a:lnTo>
                  <a:lnTo>
                    <a:pt x="111" y="52"/>
                  </a:lnTo>
                  <a:close/>
                </a:path>
              </a:pathLst>
            </a:custGeom>
            <a:solidFill>
              <a:srgbClr val="8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1" name="Freeform 1123"/>
            <p:cNvSpPr>
              <a:spLocks noEditPoints="1"/>
            </p:cNvSpPr>
            <p:nvPr/>
          </p:nvSpPr>
          <p:spPr bwMode="auto">
            <a:xfrm>
              <a:off x="4355" y="2423"/>
              <a:ext cx="107" cy="105"/>
            </a:xfrm>
            <a:custGeom>
              <a:avLst/>
              <a:gdLst>
                <a:gd name="T0" fmla="*/ 105 w 107"/>
                <a:gd name="T1" fmla="*/ 37 h 105"/>
                <a:gd name="T2" fmla="*/ 93 w 107"/>
                <a:gd name="T3" fmla="*/ 12 h 105"/>
                <a:gd name="T4" fmla="*/ 61 w 107"/>
                <a:gd name="T5" fmla="*/ 2 h 105"/>
                <a:gd name="T6" fmla="*/ 32 w 107"/>
                <a:gd name="T7" fmla="*/ 2 h 105"/>
                <a:gd name="T8" fmla="*/ 17 w 107"/>
                <a:gd name="T9" fmla="*/ 12 h 105"/>
                <a:gd name="T10" fmla="*/ 6 w 107"/>
                <a:gd name="T11" fmla="*/ 25 h 105"/>
                <a:gd name="T12" fmla="*/ 0 w 107"/>
                <a:gd name="T13" fmla="*/ 42 h 105"/>
                <a:gd name="T14" fmla="*/ 0 w 107"/>
                <a:gd name="T15" fmla="*/ 63 h 105"/>
                <a:gd name="T16" fmla="*/ 9 w 107"/>
                <a:gd name="T17" fmla="*/ 82 h 105"/>
                <a:gd name="T18" fmla="*/ 23 w 107"/>
                <a:gd name="T19" fmla="*/ 96 h 105"/>
                <a:gd name="T20" fmla="*/ 42 w 107"/>
                <a:gd name="T21" fmla="*/ 105 h 105"/>
                <a:gd name="T22" fmla="*/ 65 w 107"/>
                <a:gd name="T23" fmla="*/ 105 h 105"/>
                <a:gd name="T24" fmla="*/ 84 w 107"/>
                <a:gd name="T25" fmla="*/ 96 h 105"/>
                <a:gd name="T26" fmla="*/ 99 w 107"/>
                <a:gd name="T27" fmla="*/ 82 h 105"/>
                <a:gd name="T28" fmla="*/ 107 w 107"/>
                <a:gd name="T29" fmla="*/ 63 h 105"/>
                <a:gd name="T30" fmla="*/ 103 w 107"/>
                <a:gd name="T31" fmla="*/ 50 h 105"/>
                <a:gd name="T32" fmla="*/ 99 w 107"/>
                <a:gd name="T33" fmla="*/ 69 h 105"/>
                <a:gd name="T34" fmla="*/ 88 w 107"/>
                <a:gd name="T35" fmla="*/ 86 h 105"/>
                <a:gd name="T36" fmla="*/ 74 w 107"/>
                <a:gd name="T37" fmla="*/ 96 h 105"/>
                <a:gd name="T38" fmla="*/ 55 w 107"/>
                <a:gd name="T39" fmla="*/ 101 h 105"/>
                <a:gd name="T40" fmla="*/ 36 w 107"/>
                <a:gd name="T41" fmla="*/ 96 h 105"/>
                <a:gd name="T42" fmla="*/ 19 w 107"/>
                <a:gd name="T43" fmla="*/ 86 h 105"/>
                <a:gd name="T44" fmla="*/ 9 w 107"/>
                <a:gd name="T45" fmla="*/ 69 h 105"/>
                <a:gd name="T46" fmla="*/ 4 w 107"/>
                <a:gd name="T47" fmla="*/ 50 h 105"/>
                <a:gd name="T48" fmla="*/ 9 w 107"/>
                <a:gd name="T49" fmla="*/ 31 h 105"/>
                <a:gd name="T50" fmla="*/ 19 w 107"/>
                <a:gd name="T51" fmla="*/ 16 h 105"/>
                <a:gd name="T52" fmla="*/ 36 w 107"/>
                <a:gd name="T53" fmla="*/ 6 h 105"/>
                <a:gd name="T54" fmla="*/ 55 w 107"/>
                <a:gd name="T55" fmla="*/ 2 h 105"/>
                <a:gd name="T56" fmla="*/ 74 w 107"/>
                <a:gd name="T57" fmla="*/ 6 h 105"/>
                <a:gd name="T58" fmla="*/ 88 w 107"/>
                <a:gd name="T59" fmla="*/ 16 h 105"/>
                <a:gd name="T60" fmla="*/ 99 w 107"/>
                <a:gd name="T61" fmla="*/ 31 h 105"/>
                <a:gd name="T62" fmla="*/ 103 w 107"/>
                <a:gd name="T63" fmla="*/ 50 h 1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7"/>
                <a:gd name="T97" fmla="*/ 0 h 105"/>
                <a:gd name="T98" fmla="*/ 107 w 107"/>
                <a:gd name="T99" fmla="*/ 105 h 1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7" h="105">
                  <a:moveTo>
                    <a:pt x="107" y="50"/>
                  </a:moveTo>
                  <a:lnTo>
                    <a:pt x="105" y="37"/>
                  </a:lnTo>
                  <a:lnTo>
                    <a:pt x="101" y="25"/>
                  </a:lnTo>
                  <a:lnTo>
                    <a:pt x="93" y="12"/>
                  </a:lnTo>
                  <a:lnTo>
                    <a:pt x="82" y="4"/>
                  </a:lnTo>
                  <a:lnTo>
                    <a:pt x="61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1" y="19"/>
                  </a:lnTo>
                  <a:lnTo>
                    <a:pt x="6" y="25"/>
                  </a:lnTo>
                  <a:lnTo>
                    <a:pt x="2" y="33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4" y="71"/>
                  </a:lnTo>
                  <a:lnTo>
                    <a:pt x="9" y="82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4" y="101"/>
                  </a:lnTo>
                  <a:lnTo>
                    <a:pt x="42" y="105"/>
                  </a:lnTo>
                  <a:lnTo>
                    <a:pt x="55" y="105"/>
                  </a:lnTo>
                  <a:lnTo>
                    <a:pt x="65" y="105"/>
                  </a:lnTo>
                  <a:lnTo>
                    <a:pt x="76" y="101"/>
                  </a:lnTo>
                  <a:lnTo>
                    <a:pt x="84" y="96"/>
                  </a:lnTo>
                  <a:lnTo>
                    <a:pt x="93" y="90"/>
                  </a:lnTo>
                  <a:lnTo>
                    <a:pt x="99" y="82"/>
                  </a:lnTo>
                  <a:lnTo>
                    <a:pt x="103" y="71"/>
                  </a:lnTo>
                  <a:lnTo>
                    <a:pt x="107" y="63"/>
                  </a:lnTo>
                  <a:lnTo>
                    <a:pt x="107" y="50"/>
                  </a:lnTo>
                  <a:close/>
                  <a:moveTo>
                    <a:pt x="103" y="50"/>
                  </a:moveTo>
                  <a:lnTo>
                    <a:pt x="101" y="61"/>
                  </a:lnTo>
                  <a:lnTo>
                    <a:pt x="99" y="69"/>
                  </a:lnTo>
                  <a:lnTo>
                    <a:pt x="95" y="77"/>
                  </a:lnTo>
                  <a:lnTo>
                    <a:pt x="88" y="86"/>
                  </a:lnTo>
                  <a:lnTo>
                    <a:pt x="82" y="92"/>
                  </a:lnTo>
                  <a:lnTo>
                    <a:pt x="74" y="96"/>
                  </a:lnTo>
                  <a:lnTo>
                    <a:pt x="63" y="98"/>
                  </a:lnTo>
                  <a:lnTo>
                    <a:pt x="55" y="101"/>
                  </a:lnTo>
                  <a:lnTo>
                    <a:pt x="44" y="98"/>
                  </a:lnTo>
                  <a:lnTo>
                    <a:pt x="36" y="96"/>
                  </a:lnTo>
                  <a:lnTo>
                    <a:pt x="27" y="92"/>
                  </a:lnTo>
                  <a:lnTo>
                    <a:pt x="19" y="86"/>
                  </a:lnTo>
                  <a:lnTo>
                    <a:pt x="13" y="77"/>
                  </a:lnTo>
                  <a:lnTo>
                    <a:pt x="9" y="69"/>
                  </a:lnTo>
                  <a:lnTo>
                    <a:pt x="6" y="61"/>
                  </a:lnTo>
                  <a:lnTo>
                    <a:pt x="4" y="50"/>
                  </a:lnTo>
                  <a:lnTo>
                    <a:pt x="6" y="42"/>
                  </a:lnTo>
                  <a:lnTo>
                    <a:pt x="9" y="31"/>
                  </a:lnTo>
                  <a:lnTo>
                    <a:pt x="13" y="23"/>
                  </a:lnTo>
                  <a:lnTo>
                    <a:pt x="19" y="16"/>
                  </a:lnTo>
                  <a:lnTo>
                    <a:pt x="27" y="10"/>
                  </a:lnTo>
                  <a:lnTo>
                    <a:pt x="36" y="6"/>
                  </a:lnTo>
                  <a:lnTo>
                    <a:pt x="44" y="2"/>
                  </a:lnTo>
                  <a:lnTo>
                    <a:pt x="55" y="2"/>
                  </a:lnTo>
                  <a:lnTo>
                    <a:pt x="63" y="2"/>
                  </a:lnTo>
                  <a:lnTo>
                    <a:pt x="74" y="6"/>
                  </a:lnTo>
                  <a:lnTo>
                    <a:pt x="82" y="10"/>
                  </a:lnTo>
                  <a:lnTo>
                    <a:pt x="88" y="16"/>
                  </a:lnTo>
                  <a:lnTo>
                    <a:pt x="95" y="23"/>
                  </a:lnTo>
                  <a:lnTo>
                    <a:pt x="99" y="31"/>
                  </a:lnTo>
                  <a:lnTo>
                    <a:pt x="101" y="42"/>
                  </a:lnTo>
                  <a:lnTo>
                    <a:pt x="103" y="50"/>
                  </a:lnTo>
                  <a:close/>
                </a:path>
              </a:pathLst>
            </a:custGeom>
            <a:solidFill>
              <a:srgbClr val="8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2" name="Freeform 1124"/>
            <p:cNvSpPr>
              <a:spLocks noEditPoints="1"/>
            </p:cNvSpPr>
            <p:nvPr/>
          </p:nvSpPr>
          <p:spPr bwMode="auto">
            <a:xfrm>
              <a:off x="4357" y="2423"/>
              <a:ext cx="103" cy="103"/>
            </a:xfrm>
            <a:custGeom>
              <a:avLst/>
              <a:gdLst>
                <a:gd name="T0" fmla="*/ 103 w 103"/>
                <a:gd name="T1" fmla="*/ 44 h 103"/>
                <a:gd name="T2" fmla="*/ 99 w 103"/>
                <a:gd name="T3" fmla="*/ 29 h 103"/>
                <a:gd name="T4" fmla="*/ 84 w 103"/>
                <a:gd name="T5" fmla="*/ 12 h 103"/>
                <a:gd name="T6" fmla="*/ 59 w 103"/>
                <a:gd name="T7" fmla="*/ 2 h 103"/>
                <a:gd name="T8" fmla="*/ 36 w 103"/>
                <a:gd name="T9" fmla="*/ 2 h 103"/>
                <a:gd name="T10" fmla="*/ 19 w 103"/>
                <a:gd name="T11" fmla="*/ 10 h 103"/>
                <a:gd name="T12" fmla="*/ 9 w 103"/>
                <a:gd name="T13" fmla="*/ 25 h 103"/>
                <a:gd name="T14" fmla="*/ 0 w 103"/>
                <a:gd name="T15" fmla="*/ 42 h 103"/>
                <a:gd name="T16" fmla="*/ 2 w 103"/>
                <a:gd name="T17" fmla="*/ 61 h 103"/>
                <a:gd name="T18" fmla="*/ 9 w 103"/>
                <a:gd name="T19" fmla="*/ 80 h 103"/>
                <a:gd name="T20" fmla="*/ 23 w 103"/>
                <a:gd name="T21" fmla="*/ 94 h 103"/>
                <a:gd name="T22" fmla="*/ 42 w 103"/>
                <a:gd name="T23" fmla="*/ 101 h 103"/>
                <a:gd name="T24" fmla="*/ 63 w 103"/>
                <a:gd name="T25" fmla="*/ 101 h 103"/>
                <a:gd name="T26" fmla="*/ 80 w 103"/>
                <a:gd name="T27" fmla="*/ 94 h 103"/>
                <a:gd name="T28" fmla="*/ 95 w 103"/>
                <a:gd name="T29" fmla="*/ 80 h 103"/>
                <a:gd name="T30" fmla="*/ 103 w 103"/>
                <a:gd name="T31" fmla="*/ 61 h 103"/>
                <a:gd name="T32" fmla="*/ 99 w 103"/>
                <a:gd name="T33" fmla="*/ 50 h 103"/>
                <a:gd name="T34" fmla="*/ 95 w 103"/>
                <a:gd name="T35" fmla="*/ 69 h 103"/>
                <a:gd name="T36" fmla="*/ 84 w 103"/>
                <a:gd name="T37" fmla="*/ 84 h 103"/>
                <a:gd name="T38" fmla="*/ 70 w 103"/>
                <a:gd name="T39" fmla="*/ 94 h 103"/>
                <a:gd name="T40" fmla="*/ 53 w 103"/>
                <a:gd name="T41" fmla="*/ 98 h 103"/>
                <a:gd name="T42" fmla="*/ 34 w 103"/>
                <a:gd name="T43" fmla="*/ 94 h 103"/>
                <a:gd name="T44" fmla="*/ 19 w 103"/>
                <a:gd name="T45" fmla="*/ 84 h 103"/>
                <a:gd name="T46" fmla="*/ 9 w 103"/>
                <a:gd name="T47" fmla="*/ 69 h 103"/>
                <a:gd name="T48" fmla="*/ 4 w 103"/>
                <a:gd name="T49" fmla="*/ 50 h 103"/>
                <a:gd name="T50" fmla="*/ 9 w 103"/>
                <a:gd name="T51" fmla="*/ 33 h 103"/>
                <a:gd name="T52" fmla="*/ 19 w 103"/>
                <a:gd name="T53" fmla="*/ 19 h 103"/>
                <a:gd name="T54" fmla="*/ 34 w 103"/>
                <a:gd name="T55" fmla="*/ 8 h 103"/>
                <a:gd name="T56" fmla="*/ 53 w 103"/>
                <a:gd name="T57" fmla="*/ 4 h 103"/>
                <a:gd name="T58" fmla="*/ 70 w 103"/>
                <a:gd name="T59" fmla="*/ 8 h 103"/>
                <a:gd name="T60" fmla="*/ 84 w 103"/>
                <a:gd name="T61" fmla="*/ 19 h 103"/>
                <a:gd name="T62" fmla="*/ 95 w 103"/>
                <a:gd name="T63" fmla="*/ 33 h 103"/>
                <a:gd name="T64" fmla="*/ 99 w 103"/>
                <a:gd name="T65" fmla="*/ 5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103"/>
                <a:gd name="T101" fmla="*/ 103 w 103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103">
                  <a:moveTo>
                    <a:pt x="103" y="50"/>
                  </a:moveTo>
                  <a:lnTo>
                    <a:pt x="103" y="44"/>
                  </a:lnTo>
                  <a:lnTo>
                    <a:pt x="101" y="35"/>
                  </a:lnTo>
                  <a:lnTo>
                    <a:pt x="99" y="29"/>
                  </a:lnTo>
                  <a:lnTo>
                    <a:pt x="95" y="23"/>
                  </a:lnTo>
                  <a:lnTo>
                    <a:pt x="84" y="12"/>
                  </a:lnTo>
                  <a:lnTo>
                    <a:pt x="72" y="4"/>
                  </a:lnTo>
                  <a:lnTo>
                    <a:pt x="59" y="2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9" y="10"/>
                  </a:lnTo>
                  <a:lnTo>
                    <a:pt x="13" y="16"/>
                  </a:lnTo>
                  <a:lnTo>
                    <a:pt x="9" y="25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2" y="98"/>
                  </a:lnTo>
                  <a:lnTo>
                    <a:pt x="42" y="101"/>
                  </a:lnTo>
                  <a:lnTo>
                    <a:pt x="53" y="103"/>
                  </a:lnTo>
                  <a:lnTo>
                    <a:pt x="63" y="101"/>
                  </a:lnTo>
                  <a:lnTo>
                    <a:pt x="72" y="98"/>
                  </a:lnTo>
                  <a:lnTo>
                    <a:pt x="80" y="94"/>
                  </a:lnTo>
                  <a:lnTo>
                    <a:pt x="89" y="88"/>
                  </a:lnTo>
                  <a:lnTo>
                    <a:pt x="95" y="80"/>
                  </a:lnTo>
                  <a:lnTo>
                    <a:pt x="99" y="71"/>
                  </a:lnTo>
                  <a:lnTo>
                    <a:pt x="103" y="61"/>
                  </a:lnTo>
                  <a:lnTo>
                    <a:pt x="103" y="50"/>
                  </a:lnTo>
                  <a:close/>
                  <a:moveTo>
                    <a:pt x="99" y="50"/>
                  </a:moveTo>
                  <a:lnTo>
                    <a:pt x="97" y="61"/>
                  </a:lnTo>
                  <a:lnTo>
                    <a:pt x="95" y="69"/>
                  </a:lnTo>
                  <a:lnTo>
                    <a:pt x="91" y="77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0" y="94"/>
                  </a:lnTo>
                  <a:lnTo>
                    <a:pt x="61" y="96"/>
                  </a:lnTo>
                  <a:lnTo>
                    <a:pt x="53" y="98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25" y="90"/>
                  </a:lnTo>
                  <a:lnTo>
                    <a:pt x="19" y="84"/>
                  </a:lnTo>
                  <a:lnTo>
                    <a:pt x="13" y="77"/>
                  </a:lnTo>
                  <a:lnTo>
                    <a:pt x="9" y="69"/>
                  </a:lnTo>
                  <a:lnTo>
                    <a:pt x="7" y="61"/>
                  </a:lnTo>
                  <a:lnTo>
                    <a:pt x="4" y="50"/>
                  </a:lnTo>
                  <a:lnTo>
                    <a:pt x="7" y="42"/>
                  </a:lnTo>
                  <a:lnTo>
                    <a:pt x="9" y="33"/>
                  </a:lnTo>
                  <a:lnTo>
                    <a:pt x="13" y="25"/>
                  </a:lnTo>
                  <a:lnTo>
                    <a:pt x="19" y="19"/>
                  </a:lnTo>
                  <a:lnTo>
                    <a:pt x="25" y="12"/>
                  </a:lnTo>
                  <a:lnTo>
                    <a:pt x="34" y="8"/>
                  </a:lnTo>
                  <a:lnTo>
                    <a:pt x="42" y="6"/>
                  </a:lnTo>
                  <a:lnTo>
                    <a:pt x="53" y="4"/>
                  </a:lnTo>
                  <a:lnTo>
                    <a:pt x="61" y="6"/>
                  </a:lnTo>
                  <a:lnTo>
                    <a:pt x="70" y="8"/>
                  </a:lnTo>
                  <a:lnTo>
                    <a:pt x="78" y="12"/>
                  </a:lnTo>
                  <a:lnTo>
                    <a:pt x="84" y="19"/>
                  </a:lnTo>
                  <a:lnTo>
                    <a:pt x="91" y="25"/>
                  </a:lnTo>
                  <a:lnTo>
                    <a:pt x="95" y="33"/>
                  </a:lnTo>
                  <a:lnTo>
                    <a:pt x="97" y="42"/>
                  </a:lnTo>
                  <a:lnTo>
                    <a:pt x="99" y="50"/>
                  </a:lnTo>
                  <a:close/>
                </a:path>
              </a:pathLst>
            </a:custGeom>
            <a:solidFill>
              <a:srgbClr val="8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3" name="Freeform 1125"/>
            <p:cNvSpPr>
              <a:spLocks noEditPoints="1"/>
            </p:cNvSpPr>
            <p:nvPr/>
          </p:nvSpPr>
          <p:spPr bwMode="auto">
            <a:xfrm>
              <a:off x="4359" y="2425"/>
              <a:ext cx="99" cy="99"/>
            </a:xfrm>
            <a:custGeom>
              <a:avLst/>
              <a:gdLst>
                <a:gd name="T0" fmla="*/ 97 w 99"/>
                <a:gd name="T1" fmla="*/ 40 h 99"/>
                <a:gd name="T2" fmla="*/ 91 w 99"/>
                <a:gd name="T3" fmla="*/ 21 h 99"/>
                <a:gd name="T4" fmla="*/ 78 w 99"/>
                <a:gd name="T5" fmla="*/ 8 h 99"/>
                <a:gd name="T6" fmla="*/ 59 w 99"/>
                <a:gd name="T7" fmla="*/ 0 h 99"/>
                <a:gd name="T8" fmla="*/ 40 w 99"/>
                <a:gd name="T9" fmla="*/ 0 h 99"/>
                <a:gd name="T10" fmla="*/ 23 w 99"/>
                <a:gd name="T11" fmla="*/ 8 h 99"/>
                <a:gd name="T12" fmla="*/ 9 w 99"/>
                <a:gd name="T13" fmla="*/ 21 h 99"/>
                <a:gd name="T14" fmla="*/ 2 w 99"/>
                <a:gd name="T15" fmla="*/ 40 h 99"/>
                <a:gd name="T16" fmla="*/ 2 w 99"/>
                <a:gd name="T17" fmla="*/ 59 h 99"/>
                <a:gd name="T18" fmla="*/ 9 w 99"/>
                <a:gd name="T19" fmla="*/ 75 h 99"/>
                <a:gd name="T20" fmla="*/ 23 w 99"/>
                <a:gd name="T21" fmla="*/ 90 h 99"/>
                <a:gd name="T22" fmla="*/ 40 w 99"/>
                <a:gd name="T23" fmla="*/ 96 h 99"/>
                <a:gd name="T24" fmla="*/ 59 w 99"/>
                <a:gd name="T25" fmla="*/ 96 h 99"/>
                <a:gd name="T26" fmla="*/ 78 w 99"/>
                <a:gd name="T27" fmla="*/ 90 h 99"/>
                <a:gd name="T28" fmla="*/ 91 w 99"/>
                <a:gd name="T29" fmla="*/ 75 h 99"/>
                <a:gd name="T30" fmla="*/ 97 w 99"/>
                <a:gd name="T31" fmla="*/ 59 h 99"/>
                <a:gd name="T32" fmla="*/ 95 w 99"/>
                <a:gd name="T33" fmla="*/ 48 h 99"/>
                <a:gd name="T34" fmla="*/ 91 w 99"/>
                <a:gd name="T35" fmla="*/ 67 h 99"/>
                <a:gd name="T36" fmla="*/ 80 w 99"/>
                <a:gd name="T37" fmla="*/ 80 h 99"/>
                <a:gd name="T38" fmla="*/ 68 w 99"/>
                <a:gd name="T39" fmla="*/ 90 h 99"/>
                <a:gd name="T40" fmla="*/ 51 w 99"/>
                <a:gd name="T41" fmla="*/ 92 h 99"/>
                <a:gd name="T42" fmla="*/ 32 w 99"/>
                <a:gd name="T43" fmla="*/ 90 h 99"/>
                <a:gd name="T44" fmla="*/ 19 w 99"/>
                <a:gd name="T45" fmla="*/ 80 h 99"/>
                <a:gd name="T46" fmla="*/ 9 w 99"/>
                <a:gd name="T47" fmla="*/ 67 h 99"/>
                <a:gd name="T48" fmla="*/ 7 w 99"/>
                <a:gd name="T49" fmla="*/ 48 h 99"/>
                <a:gd name="T50" fmla="*/ 9 w 99"/>
                <a:gd name="T51" fmla="*/ 31 h 99"/>
                <a:gd name="T52" fmla="*/ 19 w 99"/>
                <a:gd name="T53" fmla="*/ 17 h 99"/>
                <a:gd name="T54" fmla="*/ 32 w 99"/>
                <a:gd name="T55" fmla="*/ 8 h 99"/>
                <a:gd name="T56" fmla="*/ 51 w 99"/>
                <a:gd name="T57" fmla="*/ 4 h 99"/>
                <a:gd name="T58" fmla="*/ 68 w 99"/>
                <a:gd name="T59" fmla="*/ 8 h 99"/>
                <a:gd name="T60" fmla="*/ 80 w 99"/>
                <a:gd name="T61" fmla="*/ 17 h 99"/>
                <a:gd name="T62" fmla="*/ 91 w 99"/>
                <a:gd name="T63" fmla="*/ 31 h 99"/>
                <a:gd name="T64" fmla="*/ 95 w 99"/>
                <a:gd name="T65" fmla="*/ 48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9"/>
                <a:gd name="T100" fmla="*/ 0 h 99"/>
                <a:gd name="T101" fmla="*/ 99 w 99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9" h="99">
                  <a:moveTo>
                    <a:pt x="99" y="48"/>
                  </a:moveTo>
                  <a:lnTo>
                    <a:pt x="97" y="40"/>
                  </a:lnTo>
                  <a:lnTo>
                    <a:pt x="95" y="29"/>
                  </a:lnTo>
                  <a:lnTo>
                    <a:pt x="91" y="21"/>
                  </a:lnTo>
                  <a:lnTo>
                    <a:pt x="84" y="14"/>
                  </a:lnTo>
                  <a:lnTo>
                    <a:pt x="78" y="8"/>
                  </a:lnTo>
                  <a:lnTo>
                    <a:pt x="70" y="4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4"/>
                  </a:lnTo>
                  <a:lnTo>
                    <a:pt x="9" y="21"/>
                  </a:lnTo>
                  <a:lnTo>
                    <a:pt x="5" y="29"/>
                  </a:lnTo>
                  <a:lnTo>
                    <a:pt x="2" y="40"/>
                  </a:lnTo>
                  <a:lnTo>
                    <a:pt x="0" y="48"/>
                  </a:lnTo>
                  <a:lnTo>
                    <a:pt x="2" y="59"/>
                  </a:lnTo>
                  <a:lnTo>
                    <a:pt x="5" y="67"/>
                  </a:lnTo>
                  <a:lnTo>
                    <a:pt x="9" y="75"/>
                  </a:lnTo>
                  <a:lnTo>
                    <a:pt x="15" y="84"/>
                  </a:lnTo>
                  <a:lnTo>
                    <a:pt x="23" y="90"/>
                  </a:lnTo>
                  <a:lnTo>
                    <a:pt x="32" y="94"/>
                  </a:lnTo>
                  <a:lnTo>
                    <a:pt x="40" y="96"/>
                  </a:lnTo>
                  <a:lnTo>
                    <a:pt x="51" y="99"/>
                  </a:lnTo>
                  <a:lnTo>
                    <a:pt x="59" y="96"/>
                  </a:lnTo>
                  <a:lnTo>
                    <a:pt x="70" y="94"/>
                  </a:lnTo>
                  <a:lnTo>
                    <a:pt x="78" y="90"/>
                  </a:lnTo>
                  <a:lnTo>
                    <a:pt x="84" y="84"/>
                  </a:lnTo>
                  <a:lnTo>
                    <a:pt x="91" y="75"/>
                  </a:lnTo>
                  <a:lnTo>
                    <a:pt x="95" y="67"/>
                  </a:lnTo>
                  <a:lnTo>
                    <a:pt x="97" y="59"/>
                  </a:lnTo>
                  <a:lnTo>
                    <a:pt x="99" y="48"/>
                  </a:lnTo>
                  <a:close/>
                  <a:moveTo>
                    <a:pt x="95" y="48"/>
                  </a:moveTo>
                  <a:lnTo>
                    <a:pt x="93" y="59"/>
                  </a:lnTo>
                  <a:lnTo>
                    <a:pt x="91" y="67"/>
                  </a:lnTo>
                  <a:lnTo>
                    <a:pt x="87" y="73"/>
                  </a:lnTo>
                  <a:lnTo>
                    <a:pt x="80" y="80"/>
                  </a:lnTo>
                  <a:lnTo>
                    <a:pt x="74" y="86"/>
                  </a:lnTo>
                  <a:lnTo>
                    <a:pt x="68" y="90"/>
                  </a:lnTo>
                  <a:lnTo>
                    <a:pt x="59" y="92"/>
                  </a:lnTo>
                  <a:lnTo>
                    <a:pt x="51" y="92"/>
                  </a:lnTo>
                  <a:lnTo>
                    <a:pt x="40" y="92"/>
                  </a:lnTo>
                  <a:lnTo>
                    <a:pt x="32" y="90"/>
                  </a:lnTo>
                  <a:lnTo>
                    <a:pt x="26" y="86"/>
                  </a:lnTo>
                  <a:lnTo>
                    <a:pt x="19" y="80"/>
                  </a:lnTo>
                  <a:lnTo>
                    <a:pt x="13" y="73"/>
                  </a:lnTo>
                  <a:lnTo>
                    <a:pt x="9" y="67"/>
                  </a:lnTo>
                  <a:lnTo>
                    <a:pt x="7" y="59"/>
                  </a:lnTo>
                  <a:lnTo>
                    <a:pt x="7" y="48"/>
                  </a:lnTo>
                  <a:lnTo>
                    <a:pt x="7" y="40"/>
                  </a:lnTo>
                  <a:lnTo>
                    <a:pt x="9" y="31"/>
                  </a:lnTo>
                  <a:lnTo>
                    <a:pt x="13" y="25"/>
                  </a:lnTo>
                  <a:lnTo>
                    <a:pt x="19" y="17"/>
                  </a:lnTo>
                  <a:lnTo>
                    <a:pt x="26" y="12"/>
                  </a:lnTo>
                  <a:lnTo>
                    <a:pt x="32" y="8"/>
                  </a:lnTo>
                  <a:lnTo>
                    <a:pt x="40" y="6"/>
                  </a:lnTo>
                  <a:lnTo>
                    <a:pt x="51" y="4"/>
                  </a:lnTo>
                  <a:lnTo>
                    <a:pt x="59" y="6"/>
                  </a:lnTo>
                  <a:lnTo>
                    <a:pt x="68" y="8"/>
                  </a:lnTo>
                  <a:lnTo>
                    <a:pt x="74" y="12"/>
                  </a:lnTo>
                  <a:lnTo>
                    <a:pt x="80" y="17"/>
                  </a:lnTo>
                  <a:lnTo>
                    <a:pt x="87" y="25"/>
                  </a:lnTo>
                  <a:lnTo>
                    <a:pt x="91" y="31"/>
                  </a:lnTo>
                  <a:lnTo>
                    <a:pt x="93" y="40"/>
                  </a:lnTo>
                  <a:lnTo>
                    <a:pt x="95" y="48"/>
                  </a:lnTo>
                  <a:close/>
                </a:path>
              </a:pathLst>
            </a:custGeom>
            <a:solidFill>
              <a:srgbClr val="8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4" name="Freeform 1126"/>
            <p:cNvSpPr>
              <a:spLocks noEditPoints="1"/>
            </p:cNvSpPr>
            <p:nvPr/>
          </p:nvSpPr>
          <p:spPr bwMode="auto">
            <a:xfrm>
              <a:off x="4361" y="2427"/>
              <a:ext cx="95" cy="94"/>
            </a:xfrm>
            <a:custGeom>
              <a:avLst/>
              <a:gdLst>
                <a:gd name="T0" fmla="*/ 93 w 95"/>
                <a:gd name="T1" fmla="*/ 38 h 94"/>
                <a:gd name="T2" fmla="*/ 87 w 95"/>
                <a:gd name="T3" fmla="*/ 21 h 94"/>
                <a:gd name="T4" fmla="*/ 74 w 95"/>
                <a:gd name="T5" fmla="*/ 8 h 94"/>
                <a:gd name="T6" fmla="*/ 57 w 95"/>
                <a:gd name="T7" fmla="*/ 2 h 94"/>
                <a:gd name="T8" fmla="*/ 38 w 95"/>
                <a:gd name="T9" fmla="*/ 2 h 94"/>
                <a:gd name="T10" fmla="*/ 21 w 95"/>
                <a:gd name="T11" fmla="*/ 8 h 94"/>
                <a:gd name="T12" fmla="*/ 9 w 95"/>
                <a:gd name="T13" fmla="*/ 21 h 94"/>
                <a:gd name="T14" fmla="*/ 3 w 95"/>
                <a:gd name="T15" fmla="*/ 38 h 94"/>
                <a:gd name="T16" fmla="*/ 3 w 95"/>
                <a:gd name="T17" fmla="*/ 57 h 94"/>
                <a:gd name="T18" fmla="*/ 9 w 95"/>
                <a:gd name="T19" fmla="*/ 73 h 94"/>
                <a:gd name="T20" fmla="*/ 21 w 95"/>
                <a:gd name="T21" fmla="*/ 86 h 94"/>
                <a:gd name="T22" fmla="*/ 38 w 95"/>
                <a:gd name="T23" fmla="*/ 92 h 94"/>
                <a:gd name="T24" fmla="*/ 57 w 95"/>
                <a:gd name="T25" fmla="*/ 92 h 94"/>
                <a:gd name="T26" fmla="*/ 74 w 95"/>
                <a:gd name="T27" fmla="*/ 86 h 94"/>
                <a:gd name="T28" fmla="*/ 87 w 95"/>
                <a:gd name="T29" fmla="*/ 73 h 94"/>
                <a:gd name="T30" fmla="*/ 93 w 95"/>
                <a:gd name="T31" fmla="*/ 57 h 94"/>
                <a:gd name="T32" fmla="*/ 89 w 95"/>
                <a:gd name="T33" fmla="*/ 46 h 94"/>
                <a:gd name="T34" fmla="*/ 87 w 95"/>
                <a:gd name="T35" fmla="*/ 63 h 94"/>
                <a:gd name="T36" fmla="*/ 78 w 95"/>
                <a:gd name="T37" fmla="*/ 76 h 94"/>
                <a:gd name="T38" fmla="*/ 64 w 95"/>
                <a:gd name="T39" fmla="*/ 86 h 94"/>
                <a:gd name="T40" fmla="*/ 49 w 95"/>
                <a:gd name="T41" fmla="*/ 88 h 94"/>
                <a:gd name="T42" fmla="*/ 32 w 95"/>
                <a:gd name="T43" fmla="*/ 86 h 94"/>
                <a:gd name="T44" fmla="*/ 19 w 95"/>
                <a:gd name="T45" fmla="*/ 76 h 94"/>
                <a:gd name="T46" fmla="*/ 9 w 95"/>
                <a:gd name="T47" fmla="*/ 63 h 94"/>
                <a:gd name="T48" fmla="*/ 7 w 95"/>
                <a:gd name="T49" fmla="*/ 46 h 94"/>
                <a:gd name="T50" fmla="*/ 9 w 95"/>
                <a:gd name="T51" fmla="*/ 31 h 94"/>
                <a:gd name="T52" fmla="*/ 19 w 95"/>
                <a:gd name="T53" fmla="*/ 17 h 94"/>
                <a:gd name="T54" fmla="*/ 32 w 95"/>
                <a:gd name="T55" fmla="*/ 8 h 94"/>
                <a:gd name="T56" fmla="*/ 49 w 95"/>
                <a:gd name="T57" fmla="*/ 6 h 94"/>
                <a:gd name="T58" fmla="*/ 64 w 95"/>
                <a:gd name="T59" fmla="*/ 8 h 94"/>
                <a:gd name="T60" fmla="*/ 78 w 95"/>
                <a:gd name="T61" fmla="*/ 17 h 94"/>
                <a:gd name="T62" fmla="*/ 87 w 95"/>
                <a:gd name="T63" fmla="*/ 31 h 94"/>
                <a:gd name="T64" fmla="*/ 89 w 95"/>
                <a:gd name="T65" fmla="*/ 46 h 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5"/>
                <a:gd name="T100" fmla="*/ 0 h 94"/>
                <a:gd name="T101" fmla="*/ 95 w 95"/>
                <a:gd name="T102" fmla="*/ 94 h 9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5" h="94">
                  <a:moveTo>
                    <a:pt x="95" y="46"/>
                  </a:moveTo>
                  <a:lnTo>
                    <a:pt x="93" y="38"/>
                  </a:lnTo>
                  <a:lnTo>
                    <a:pt x="91" y="29"/>
                  </a:lnTo>
                  <a:lnTo>
                    <a:pt x="87" y="21"/>
                  </a:lnTo>
                  <a:lnTo>
                    <a:pt x="80" y="15"/>
                  </a:lnTo>
                  <a:lnTo>
                    <a:pt x="74" y="8"/>
                  </a:lnTo>
                  <a:lnTo>
                    <a:pt x="66" y="4"/>
                  </a:lnTo>
                  <a:lnTo>
                    <a:pt x="57" y="2"/>
                  </a:lnTo>
                  <a:lnTo>
                    <a:pt x="49" y="0"/>
                  </a:lnTo>
                  <a:lnTo>
                    <a:pt x="38" y="2"/>
                  </a:lnTo>
                  <a:lnTo>
                    <a:pt x="30" y="4"/>
                  </a:lnTo>
                  <a:lnTo>
                    <a:pt x="21" y="8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5" y="29"/>
                  </a:lnTo>
                  <a:lnTo>
                    <a:pt x="3" y="38"/>
                  </a:lnTo>
                  <a:lnTo>
                    <a:pt x="0" y="46"/>
                  </a:lnTo>
                  <a:lnTo>
                    <a:pt x="3" y="57"/>
                  </a:lnTo>
                  <a:lnTo>
                    <a:pt x="5" y="65"/>
                  </a:lnTo>
                  <a:lnTo>
                    <a:pt x="9" y="73"/>
                  </a:lnTo>
                  <a:lnTo>
                    <a:pt x="15" y="80"/>
                  </a:lnTo>
                  <a:lnTo>
                    <a:pt x="21" y="86"/>
                  </a:lnTo>
                  <a:lnTo>
                    <a:pt x="30" y="90"/>
                  </a:lnTo>
                  <a:lnTo>
                    <a:pt x="38" y="92"/>
                  </a:lnTo>
                  <a:lnTo>
                    <a:pt x="49" y="94"/>
                  </a:lnTo>
                  <a:lnTo>
                    <a:pt x="57" y="92"/>
                  </a:lnTo>
                  <a:lnTo>
                    <a:pt x="66" y="90"/>
                  </a:lnTo>
                  <a:lnTo>
                    <a:pt x="74" y="86"/>
                  </a:lnTo>
                  <a:lnTo>
                    <a:pt x="80" y="80"/>
                  </a:lnTo>
                  <a:lnTo>
                    <a:pt x="87" y="73"/>
                  </a:lnTo>
                  <a:lnTo>
                    <a:pt x="91" y="65"/>
                  </a:lnTo>
                  <a:lnTo>
                    <a:pt x="93" y="57"/>
                  </a:lnTo>
                  <a:lnTo>
                    <a:pt x="95" y="46"/>
                  </a:lnTo>
                  <a:close/>
                  <a:moveTo>
                    <a:pt x="89" y="46"/>
                  </a:moveTo>
                  <a:lnTo>
                    <a:pt x="89" y="55"/>
                  </a:lnTo>
                  <a:lnTo>
                    <a:pt x="87" y="63"/>
                  </a:lnTo>
                  <a:lnTo>
                    <a:pt x="82" y="69"/>
                  </a:lnTo>
                  <a:lnTo>
                    <a:pt x="78" y="76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57" y="88"/>
                  </a:lnTo>
                  <a:lnTo>
                    <a:pt x="49" y="88"/>
                  </a:lnTo>
                  <a:lnTo>
                    <a:pt x="40" y="88"/>
                  </a:lnTo>
                  <a:lnTo>
                    <a:pt x="32" y="86"/>
                  </a:lnTo>
                  <a:lnTo>
                    <a:pt x="26" y="82"/>
                  </a:lnTo>
                  <a:lnTo>
                    <a:pt x="19" y="76"/>
                  </a:lnTo>
                  <a:lnTo>
                    <a:pt x="13" y="69"/>
                  </a:lnTo>
                  <a:lnTo>
                    <a:pt x="9" y="63"/>
                  </a:lnTo>
                  <a:lnTo>
                    <a:pt x="7" y="55"/>
                  </a:lnTo>
                  <a:lnTo>
                    <a:pt x="7" y="46"/>
                  </a:lnTo>
                  <a:lnTo>
                    <a:pt x="7" y="38"/>
                  </a:lnTo>
                  <a:lnTo>
                    <a:pt x="9" y="31"/>
                  </a:lnTo>
                  <a:lnTo>
                    <a:pt x="13" y="23"/>
                  </a:lnTo>
                  <a:lnTo>
                    <a:pt x="19" y="17"/>
                  </a:lnTo>
                  <a:lnTo>
                    <a:pt x="26" y="12"/>
                  </a:lnTo>
                  <a:lnTo>
                    <a:pt x="32" y="8"/>
                  </a:lnTo>
                  <a:lnTo>
                    <a:pt x="40" y="6"/>
                  </a:lnTo>
                  <a:lnTo>
                    <a:pt x="49" y="6"/>
                  </a:lnTo>
                  <a:lnTo>
                    <a:pt x="57" y="6"/>
                  </a:lnTo>
                  <a:lnTo>
                    <a:pt x="64" y="8"/>
                  </a:lnTo>
                  <a:lnTo>
                    <a:pt x="72" y="12"/>
                  </a:lnTo>
                  <a:lnTo>
                    <a:pt x="78" y="17"/>
                  </a:lnTo>
                  <a:lnTo>
                    <a:pt x="82" y="23"/>
                  </a:lnTo>
                  <a:lnTo>
                    <a:pt x="87" y="31"/>
                  </a:lnTo>
                  <a:lnTo>
                    <a:pt x="89" y="38"/>
                  </a:lnTo>
                  <a:lnTo>
                    <a:pt x="89" y="46"/>
                  </a:lnTo>
                  <a:close/>
                </a:path>
              </a:pathLst>
            </a:custGeom>
            <a:solidFill>
              <a:srgbClr val="8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5" name="Freeform 1127"/>
            <p:cNvSpPr>
              <a:spLocks noEditPoints="1"/>
            </p:cNvSpPr>
            <p:nvPr/>
          </p:nvSpPr>
          <p:spPr bwMode="auto">
            <a:xfrm>
              <a:off x="4366" y="2429"/>
              <a:ext cx="88" cy="88"/>
            </a:xfrm>
            <a:custGeom>
              <a:avLst/>
              <a:gdLst>
                <a:gd name="T0" fmla="*/ 86 w 88"/>
                <a:gd name="T1" fmla="*/ 36 h 88"/>
                <a:gd name="T2" fmla="*/ 80 w 88"/>
                <a:gd name="T3" fmla="*/ 21 h 88"/>
                <a:gd name="T4" fmla="*/ 67 w 88"/>
                <a:gd name="T5" fmla="*/ 8 h 88"/>
                <a:gd name="T6" fmla="*/ 52 w 88"/>
                <a:gd name="T7" fmla="*/ 2 h 88"/>
                <a:gd name="T8" fmla="*/ 33 w 88"/>
                <a:gd name="T9" fmla="*/ 2 h 88"/>
                <a:gd name="T10" fmla="*/ 19 w 88"/>
                <a:gd name="T11" fmla="*/ 8 h 88"/>
                <a:gd name="T12" fmla="*/ 6 w 88"/>
                <a:gd name="T13" fmla="*/ 21 h 88"/>
                <a:gd name="T14" fmla="*/ 0 w 88"/>
                <a:gd name="T15" fmla="*/ 36 h 88"/>
                <a:gd name="T16" fmla="*/ 0 w 88"/>
                <a:gd name="T17" fmla="*/ 55 h 88"/>
                <a:gd name="T18" fmla="*/ 6 w 88"/>
                <a:gd name="T19" fmla="*/ 69 h 88"/>
                <a:gd name="T20" fmla="*/ 19 w 88"/>
                <a:gd name="T21" fmla="*/ 82 h 88"/>
                <a:gd name="T22" fmla="*/ 33 w 88"/>
                <a:gd name="T23" fmla="*/ 88 h 88"/>
                <a:gd name="T24" fmla="*/ 52 w 88"/>
                <a:gd name="T25" fmla="*/ 88 h 88"/>
                <a:gd name="T26" fmla="*/ 67 w 88"/>
                <a:gd name="T27" fmla="*/ 82 h 88"/>
                <a:gd name="T28" fmla="*/ 80 w 88"/>
                <a:gd name="T29" fmla="*/ 69 h 88"/>
                <a:gd name="T30" fmla="*/ 86 w 88"/>
                <a:gd name="T31" fmla="*/ 55 h 88"/>
                <a:gd name="T32" fmla="*/ 82 w 88"/>
                <a:gd name="T33" fmla="*/ 44 h 88"/>
                <a:gd name="T34" fmla="*/ 80 w 88"/>
                <a:gd name="T35" fmla="*/ 61 h 88"/>
                <a:gd name="T36" fmla="*/ 71 w 88"/>
                <a:gd name="T37" fmla="*/ 74 h 88"/>
                <a:gd name="T38" fmla="*/ 59 w 88"/>
                <a:gd name="T39" fmla="*/ 82 h 88"/>
                <a:gd name="T40" fmla="*/ 44 w 88"/>
                <a:gd name="T41" fmla="*/ 84 h 88"/>
                <a:gd name="T42" fmla="*/ 27 w 88"/>
                <a:gd name="T43" fmla="*/ 82 h 88"/>
                <a:gd name="T44" fmla="*/ 14 w 88"/>
                <a:gd name="T45" fmla="*/ 74 h 88"/>
                <a:gd name="T46" fmla="*/ 6 w 88"/>
                <a:gd name="T47" fmla="*/ 61 h 88"/>
                <a:gd name="T48" fmla="*/ 4 w 88"/>
                <a:gd name="T49" fmla="*/ 44 h 88"/>
                <a:gd name="T50" fmla="*/ 6 w 88"/>
                <a:gd name="T51" fmla="*/ 29 h 88"/>
                <a:gd name="T52" fmla="*/ 14 w 88"/>
                <a:gd name="T53" fmla="*/ 17 h 88"/>
                <a:gd name="T54" fmla="*/ 27 w 88"/>
                <a:gd name="T55" fmla="*/ 8 h 88"/>
                <a:gd name="T56" fmla="*/ 44 w 88"/>
                <a:gd name="T57" fmla="*/ 6 h 88"/>
                <a:gd name="T58" fmla="*/ 59 w 88"/>
                <a:gd name="T59" fmla="*/ 8 h 88"/>
                <a:gd name="T60" fmla="*/ 71 w 88"/>
                <a:gd name="T61" fmla="*/ 17 h 88"/>
                <a:gd name="T62" fmla="*/ 80 w 88"/>
                <a:gd name="T63" fmla="*/ 29 h 88"/>
                <a:gd name="T64" fmla="*/ 82 w 88"/>
                <a:gd name="T65" fmla="*/ 44 h 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8"/>
                <a:gd name="T101" fmla="*/ 88 w 88"/>
                <a:gd name="T102" fmla="*/ 88 h 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8">
                  <a:moveTo>
                    <a:pt x="88" y="44"/>
                  </a:moveTo>
                  <a:lnTo>
                    <a:pt x="86" y="36"/>
                  </a:lnTo>
                  <a:lnTo>
                    <a:pt x="84" y="27"/>
                  </a:lnTo>
                  <a:lnTo>
                    <a:pt x="80" y="21"/>
                  </a:lnTo>
                  <a:lnTo>
                    <a:pt x="73" y="13"/>
                  </a:lnTo>
                  <a:lnTo>
                    <a:pt x="67" y="8"/>
                  </a:lnTo>
                  <a:lnTo>
                    <a:pt x="61" y="4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6" y="21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3"/>
                  </a:lnTo>
                  <a:lnTo>
                    <a:pt x="6" y="69"/>
                  </a:lnTo>
                  <a:lnTo>
                    <a:pt x="12" y="76"/>
                  </a:lnTo>
                  <a:lnTo>
                    <a:pt x="19" y="82"/>
                  </a:lnTo>
                  <a:lnTo>
                    <a:pt x="25" y="86"/>
                  </a:lnTo>
                  <a:lnTo>
                    <a:pt x="33" y="88"/>
                  </a:lnTo>
                  <a:lnTo>
                    <a:pt x="44" y="88"/>
                  </a:lnTo>
                  <a:lnTo>
                    <a:pt x="52" y="88"/>
                  </a:lnTo>
                  <a:lnTo>
                    <a:pt x="61" y="86"/>
                  </a:lnTo>
                  <a:lnTo>
                    <a:pt x="67" y="82"/>
                  </a:lnTo>
                  <a:lnTo>
                    <a:pt x="73" y="76"/>
                  </a:lnTo>
                  <a:lnTo>
                    <a:pt x="80" y="69"/>
                  </a:lnTo>
                  <a:lnTo>
                    <a:pt x="84" y="63"/>
                  </a:lnTo>
                  <a:lnTo>
                    <a:pt x="86" y="55"/>
                  </a:lnTo>
                  <a:lnTo>
                    <a:pt x="88" y="44"/>
                  </a:lnTo>
                  <a:close/>
                  <a:moveTo>
                    <a:pt x="82" y="44"/>
                  </a:moveTo>
                  <a:lnTo>
                    <a:pt x="82" y="53"/>
                  </a:lnTo>
                  <a:lnTo>
                    <a:pt x="80" y="61"/>
                  </a:lnTo>
                  <a:lnTo>
                    <a:pt x="75" y="67"/>
                  </a:lnTo>
                  <a:lnTo>
                    <a:pt x="71" y="74"/>
                  </a:lnTo>
                  <a:lnTo>
                    <a:pt x="65" y="78"/>
                  </a:lnTo>
                  <a:lnTo>
                    <a:pt x="59" y="82"/>
                  </a:lnTo>
                  <a:lnTo>
                    <a:pt x="50" y="84"/>
                  </a:lnTo>
                  <a:lnTo>
                    <a:pt x="44" y="84"/>
                  </a:lnTo>
                  <a:lnTo>
                    <a:pt x="35" y="84"/>
                  </a:lnTo>
                  <a:lnTo>
                    <a:pt x="27" y="82"/>
                  </a:lnTo>
                  <a:lnTo>
                    <a:pt x="21" y="78"/>
                  </a:lnTo>
                  <a:lnTo>
                    <a:pt x="14" y="74"/>
                  </a:lnTo>
                  <a:lnTo>
                    <a:pt x="10" y="67"/>
                  </a:lnTo>
                  <a:lnTo>
                    <a:pt x="6" y="61"/>
                  </a:lnTo>
                  <a:lnTo>
                    <a:pt x="4" y="53"/>
                  </a:lnTo>
                  <a:lnTo>
                    <a:pt x="4" y="44"/>
                  </a:lnTo>
                  <a:lnTo>
                    <a:pt x="4" y="38"/>
                  </a:lnTo>
                  <a:lnTo>
                    <a:pt x="6" y="29"/>
                  </a:lnTo>
                  <a:lnTo>
                    <a:pt x="10" y="23"/>
                  </a:lnTo>
                  <a:lnTo>
                    <a:pt x="14" y="17"/>
                  </a:lnTo>
                  <a:lnTo>
                    <a:pt x="21" y="13"/>
                  </a:lnTo>
                  <a:lnTo>
                    <a:pt x="27" y="8"/>
                  </a:lnTo>
                  <a:lnTo>
                    <a:pt x="35" y="6"/>
                  </a:lnTo>
                  <a:lnTo>
                    <a:pt x="44" y="6"/>
                  </a:lnTo>
                  <a:lnTo>
                    <a:pt x="50" y="6"/>
                  </a:lnTo>
                  <a:lnTo>
                    <a:pt x="59" y="8"/>
                  </a:lnTo>
                  <a:lnTo>
                    <a:pt x="65" y="13"/>
                  </a:lnTo>
                  <a:lnTo>
                    <a:pt x="71" y="17"/>
                  </a:lnTo>
                  <a:lnTo>
                    <a:pt x="75" y="23"/>
                  </a:lnTo>
                  <a:lnTo>
                    <a:pt x="80" y="29"/>
                  </a:lnTo>
                  <a:lnTo>
                    <a:pt x="82" y="38"/>
                  </a:lnTo>
                  <a:lnTo>
                    <a:pt x="82" y="44"/>
                  </a:lnTo>
                  <a:close/>
                </a:path>
              </a:pathLst>
            </a:custGeom>
            <a:solidFill>
              <a:srgbClr val="8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6" name="Freeform 1128"/>
            <p:cNvSpPr>
              <a:spLocks noEditPoints="1"/>
            </p:cNvSpPr>
            <p:nvPr/>
          </p:nvSpPr>
          <p:spPr bwMode="auto">
            <a:xfrm>
              <a:off x="4368" y="2433"/>
              <a:ext cx="82" cy="82"/>
            </a:xfrm>
            <a:custGeom>
              <a:avLst/>
              <a:gdLst>
                <a:gd name="T0" fmla="*/ 82 w 82"/>
                <a:gd name="T1" fmla="*/ 32 h 82"/>
                <a:gd name="T2" fmla="*/ 75 w 82"/>
                <a:gd name="T3" fmla="*/ 17 h 82"/>
                <a:gd name="T4" fmla="*/ 65 w 82"/>
                <a:gd name="T5" fmla="*/ 6 h 82"/>
                <a:gd name="T6" fmla="*/ 50 w 82"/>
                <a:gd name="T7" fmla="*/ 0 h 82"/>
                <a:gd name="T8" fmla="*/ 33 w 82"/>
                <a:gd name="T9" fmla="*/ 0 h 82"/>
                <a:gd name="T10" fmla="*/ 19 w 82"/>
                <a:gd name="T11" fmla="*/ 6 h 82"/>
                <a:gd name="T12" fmla="*/ 6 w 82"/>
                <a:gd name="T13" fmla="*/ 17 h 82"/>
                <a:gd name="T14" fmla="*/ 0 w 82"/>
                <a:gd name="T15" fmla="*/ 32 h 82"/>
                <a:gd name="T16" fmla="*/ 0 w 82"/>
                <a:gd name="T17" fmla="*/ 49 h 82"/>
                <a:gd name="T18" fmla="*/ 6 w 82"/>
                <a:gd name="T19" fmla="*/ 63 h 82"/>
                <a:gd name="T20" fmla="*/ 19 w 82"/>
                <a:gd name="T21" fmla="*/ 76 h 82"/>
                <a:gd name="T22" fmla="*/ 33 w 82"/>
                <a:gd name="T23" fmla="*/ 82 h 82"/>
                <a:gd name="T24" fmla="*/ 50 w 82"/>
                <a:gd name="T25" fmla="*/ 82 h 82"/>
                <a:gd name="T26" fmla="*/ 65 w 82"/>
                <a:gd name="T27" fmla="*/ 76 h 82"/>
                <a:gd name="T28" fmla="*/ 75 w 82"/>
                <a:gd name="T29" fmla="*/ 63 h 82"/>
                <a:gd name="T30" fmla="*/ 82 w 82"/>
                <a:gd name="T31" fmla="*/ 49 h 82"/>
                <a:gd name="T32" fmla="*/ 78 w 82"/>
                <a:gd name="T33" fmla="*/ 40 h 82"/>
                <a:gd name="T34" fmla="*/ 75 w 82"/>
                <a:gd name="T35" fmla="*/ 55 h 82"/>
                <a:gd name="T36" fmla="*/ 67 w 82"/>
                <a:gd name="T37" fmla="*/ 67 h 82"/>
                <a:gd name="T38" fmla="*/ 54 w 82"/>
                <a:gd name="T39" fmla="*/ 74 h 82"/>
                <a:gd name="T40" fmla="*/ 42 w 82"/>
                <a:gd name="T41" fmla="*/ 78 h 82"/>
                <a:gd name="T42" fmla="*/ 27 w 82"/>
                <a:gd name="T43" fmla="*/ 74 h 82"/>
                <a:gd name="T44" fmla="*/ 14 w 82"/>
                <a:gd name="T45" fmla="*/ 67 h 82"/>
                <a:gd name="T46" fmla="*/ 6 w 82"/>
                <a:gd name="T47" fmla="*/ 55 h 82"/>
                <a:gd name="T48" fmla="*/ 4 w 82"/>
                <a:gd name="T49" fmla="*/ 40 h 82"/>
                <a:gd name="T50" fmla="*/ 6 w 82"/>
                <a:gd name="T51" fmla="*/ 27 h 82"/>
                <a:gd name="T52" fmla="*/ 14 w 82"/>
                <a:gd name="T53" fmla="*/ 15 h 82"/>
                <a:gd name="T54" fmla="*/ 27 w 82"/>
                <a:gd name="T55" fmla="*/ 6 h 82"/>
                <a:gd name="T56" fmla="*/ 42 w 82"/>
                <a:gd name="T57" fmla="*/ 4 h 82"/>
                <a:gd name="T58" fmla="*/ 54 w 82"/>
                <a:gd name="T59" fmla="*/ 6 h 82"/>
                <a:gd name="T60" fmla="*/ 67 w 82"/>
                <a:gd name="T61" fmla="*/ 15 h 82"/>
                <a:gd name="T62" fmla="*/ 75 w 82"/>
                <a:gd name="T63" fmla="*/ 27 h 82"/>
                <a:gd name="T64" fmla="*/ 78 w 82"/>
                <a:gd name="T65" fmla="*/ 40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82"/>
                <a:gd name="T101" fmla="*/ 82 w 82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82">
                  <a:moveTo>
                    <a:pt x="82" y="40"/>
                  </a:moveTo>
                  <a:lnTo>
                    <a:pt x="82" y="32"/>
                  </a:lnTo>
                  <a:lnTo>
                    <a:pt x="80" y="25"/>
                  </a:lnTo>
                  <a:lnTo>
                    <a:pt x="75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2" y="57"/>
                  </a:lnTo>
                  <a:lnTo>
                    <a:pt x="6" y="63"/>
                  </a:lnTo>
                  <a:lnTo>
                    <a:pt x="12" y="70"/>
                  </a:lnTo>
                  <a:lnTo>
                    <a:pt x="19" y="76"/>
                  </a:lnTo>
                  <a:lnTo>
                    <a:pt x="25" y="80"/>
                  </a:lnTo>
                  <a:lnTo>
                    <a:pt x="33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7" y="80"/>
                  </a:lnTo>
                  <a:lnTo>
                    <a:pt x="65" y="76"/>
                  </a:lnTo>
                  <a:lnTo>
                    <a:pt x="71" y="70"/>
                  </a:lnTo>
                  <a:lnTo>
                    <a:pt x="75" y="63"/>
                  </a:lnTo>
                  <a:lnTo>
                    <a:pt x="80" y="57"/>
                  </a:lnTo>
                  <a:lnTo>
                    <a:pt x="82" y="49"/>
                  </a:lnTo>
                  <a:lnTo>
                    <a:pt x="82" y="40"/>
                  </a:lnTo>
                  <a:close/>
                  <a:moveTo>
                    <a:pt x="78" y="40"/>
                  </a:moveTo>
                  <a:lnTo>
                    <a:pt x="78" y="49"/>
                  </a:lnTo>
                  <a:lnTo>
                    <a:pt x="75" y="55"/>
                  </a:lnTo>
                  <a:lnTo>
                    <a:pt x="71" y="61"/>
                  </a:lnTo>
                  <a:lnTo>
                    <a:pt x="67" y="67"/>
                  </a:lnTo>
                  <a:lnTo>
                    <a:pt x="61" y="72"/>
                  </a:lnTo>
                  <a:lnTo>
                    <a:pt x="54" y="74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3" y="78"/>
                  </a:lnTo>
                  <a:lnTo>
                    <a:pt x="27" y="74"/>
                  </a:lnTo>
                  <a:lnTo>
                    <a:pt x="21" y="72"/>
                  </a:lnTo>
                  <a:lnTo>
                    <a:pt x="14" y="67"/>
                  </a:lnTo>
                  <a:lnTo>
                    <a:pt x="10" y="61"/>
                  </a:lnTo>
                  <a:lnTo>
                    <a:pt x="6" y="55"/>
                  </a:lnTo>
                  <a:lnTo>
                    <a:pt x="4" y="49"/>
                  </a:lnTo>
                  <a:lnTo>
                    <a:pt x="4" y="40"/>
                  </a:lnTo>
                  <a:lnTo>
                    <a:pt x="4" y="34"/>
                  </a:lnTo>
                  <a:lnTo>
                    <a:pt x="6" y="27"/>
                  </a:lnTo>
                  <a:lnTo>
                    <a:pt x="10" y="21"/>
                  </a:lnTo>
                  <a:lnTo>
                    <a:pt x="14" y="15"/>
                  </a:lnTo>
                  <a:lnTo>
                    <a:pt x="21" y="11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42" y="4"/>
                  </a:lnTo>
                  <a:lnTo>
                    <a:pt x="48" y="4"/>
                  </a:lnTo>
                  <a:lnTo>
                    <a:pt x="54" y="6"/>
                  </a:lnTo>
                  <a:lnTo>
                    <a:pt x="61" y="11"/>
                  </a:lnTo>
                  <a:lnTo>
                    <a:pt x="67" y="15"/>
                  </a:lnTo>
                  <a:lnTo>
                    <a:pt x="71" y="21"/>
                  </a:lnTo>
                  <a:lnTo>
                    <a:pt x="75" y="27"/>
                  </a:lnTo>
                  <a:lnTo>
                    <a:pt x="78" y="34"/>
                  </a:lnTo>
                  <a:lnTo>
                    <a:pt x="78" y="40"/>
                  </a:lnTo>
                  <a:close/>
                </a:path>
              </a:pathLst>
            </a:custGeom>
            <a:solidFill>
              <a:srgbClr val="8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7" name="Freeform 1129"/>
            <p:cNvSpPr>
              <a:spLocks noEditPoints="1"/>
            </p:cNvSpPr>
            <p:nvPr/>
          </p:nvSpPr>
          <p:spPr bwMode="auto">
            <a:xfrm>
              <a:off x="4370" y="2435"/>
              <a:ext cx="78" cy="78"/>
            </a:xfrm>
            <a:custGeom>
              <a:avLst/>
              <a:gdLst>
                <a:gd name="T0" fmla="*/ 78 w 78"/>
                <a:gd name="T1" fmla="*/ 32 h 78"/>
                <a:gd name="T2" fmla="*/ 71 w 78"/>
                <a:gd name="T3" fmla="*/ 17 h 78"/>
                <a:gd name="T4" fmla="*/ 61 w 78"/>
                <a:gd name="T5" fmla="*/ 7 h 78"/>
                <a:gd name="T6" fmla="*/ 46 w 78"/>
                <a:gd name="T7" fmla="*/ 0 h 78"/>
                <a:gd name="T8" fmla="*/ 31 w 78"/>
                <a:gd name="T9" fmla="*/ 0 h 78"/>
                <a:gd name="T10" fmla="*/ 17 w 78"/>
                <a:gd name="T11" fmla="*/ 7 h 78"/>
                <a:gd name="T12" fmla="*/ 6 w 78"/>
                <a:gd name="T13" fmla="*/ 17 h 78"/>
                <a:gd name="T14" fmla="*/ 0 w 78"/>
                <a:gd name="T15" fmla="*/ 32 h 78"/>
                <a:gd name="T16" fmla="*/ 0 w 78"/>
                <a:gd name="T17" fmla="*/ 47 h 78"/>
                <a:gd name="T18" fmla="*/ 6 w 78"/>
                <a:gd name="T19" fmla="*/ 61 h 78"/>
                <a:gd name="T20" fmla="*/ 17 w 78"/>
                <a:gd name="T21" fmla="*/ 72 h 78"/>
                <a:gd name="T22" fmla="*/ 31 w 78"/>
                <a:gd name="T23" fmla="*/ 78 h 78"/>
                <a:gd name="T24" fmla="*/ 46 w 78"/>
                <a:gd name="T25" fmla="*/ 78 h 78"/>
                <a:gd name="T26" fmla="*/ 61 w 78"/>
                <a:gd name="T27" fmla="*/ 72 h 78"/>
                <a:gd name="T28" fmla="*/ 71 w 78"/>
                <a:gd name="T29" fmla="*/ 61 h 78"/>
                <a:gd name="T30" fmla="*/ 78 w 78"/>
                <a:gd name="T31" fmla="*/ 47 h 78"/>
                <a:gd name="T32" fmla="*/ 73 w 78"/>
                <a:gd name="T33" fmla="*/ 38 h 78"/>
                <a:gd name="T34" fmla="*/ 71 w 78"/>
                <a:gd name="T35" fmla="*/ 53 h 78"/>
                <a:gd name="T36" fmla="*/ 63 w 78"/>
                <a:gd name="T37" fmla="*/ 63 h 78"/>
                <a:gd name="T38" fmla="*/ 52 w 78"/>
                <a:gd name="T39" fmla="*/ 70 h 78"/>
                <a:gd name="T40" fmla="*/ 40 w 78"/>
                <a:gd name="T41" fmla="*/ 74 h 78"/>
                <a:gd name="T42" fmla="*/ 25 w 78"/>
                <a:gd name="T43" fmla="*/ 70 h 78"/>
                <a:gd name="T44" fmla="*/ 15 w 78"/>
                <a:gd name="T45" fmla="*/ 63 h 78"/>
                <a:gd name="T46" fmla="*/ 8 w 78"/>
                <a:gd name="T47" fmla="*/ 53 h 78"/>
                <a:gd name="T48" fmla="*/ 4 w 78"/>
                <a:gd name="T49" fmla="*/ 38 h 78"/>
                <a:gd name="T50" fmla="*/ 8 w 78"/>
                <a:gd name="T51" fmla="*/ 25 h 78"/>
                <a:gd name="T52" fmla="*/ 15 w 78"/>
                <a:gd name="T53" fmla="*/ 15 h 78"/>
                <a:gd name="T54" fmla="*/ 25 w 78"/>
                <a:gd name="T55" fmla="*/ 7 h 78"/>
                <a:gd name="T56" fmla="*/ 40 w 78"/>
                <a:gd name="T57" fmla="*/ 4 h 78"/>
                <a:gd name="T58" fmla="*/ 52 w 78"/>
                <a:gd name="T59" fmla="*/ 7 h 78"/>
                <a:gd name="T60" fmla="*/ 63 w 78"/>
                <a:gd name="T61" fmla="*/ 15 h 78"/>
                <a:gd name="T62" fmla="*/ 71 w 78"/>
                <a:gd name="T63" fmla="*/ 25 h 78"/>
                <a:gd name="T64" fmla="*/ 73 w 78"/>
                <a:gd name="T65" fmla="*/ 38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8"/>
                <a:gd name="T100" fmla="*/ 0 h 78"/>
                <a:gd name="T101" fmla="*/ 78 w 78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8" h="78">
                  <a:moveTo>
                    <a:pt x="78" y="38"/>
                  </a:moveTo>
                  <a:lnTo>
                    <a:pt x="78" y="32"/>
                  </a:lnTo>
                  <a:lnTo>
                    <a:pt x="76" y="23"/>
                  </a:lnTo>
                  <a:lnTo>
                    <a:pt x="71" y="17"/>
                  </a:lnTo>
                  <a:lnTo>
                    <a:pt x="67" y="11"/>
                  </a:lnTo>
                  <a:lnTo>
                    <a:pt x="61" y="7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7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2" y="55"/>
                  </a:lnTo>
                  <a:lnTo>
                    <a:pt x="6" y="61"/>
                  </a:lnTo>
                  <a:lnTo>
                    <a:pt x="10" y="68"/>
                  </a:lnTo>
                  <a:lnTo>
                    <a:pt x="17" y="72"/>
                  </a:lnTo>
                  <a:lnTo>
                    <a:pt x="23" y="76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6" y="78"/>
                  </a:lnTo>
                  <a:lnTo>
                    <a:pt x="55" y="76"/>
                  </a:lnTo>
                  <a:lnTo>
                    <a:pt x="61" y="72"/>
                  </a:lnTo>
                  <a:lnTo>
                    <a:pt x="67" y="68"/>
                  </a:lnTo>
                  <a:lnTo>
                    <a:pt x="71" y="61"/>
                  </a:lnTo>
                  <a:lnTo>
                    <a:pt x="76" y="55"/>
                  </a:lnTo>
                  <a:lnTo>
                    <a:pt x="78" y="47"/>
                  </a:lnTo>
                  <a:lnTo>
                    <a:pt x="78" y="38"/>
                  </a:lnTo>
                  <a:close/>
                  <a:moveTo>
                    <a:pt x="73" y="38"/>
                  </a:moveTo>
                  <a:lnTo>
                    <a:pt x="73" y="47"/>
                  </a:lnTo>
                  <a:lnTo>
                    <a:pt x="71" y="53"/>
                  </a:lnTo>
                  <a:lnTo>
                    <a:pt x="67" y="57"/>
                  </a:lnTo>
                  <a:lnTo>
                    <a:pt x="63" y="63"/>
                  </a:lnTo>
                  <a:lnTo>
                    <a:pt x="59" y="68"/>
                  </a:lnTo>
                  <a:lnTo>
                    <a:pt x="52" y="70"/>
                  </a:lnTo>
                  <a:lnTo>
                    <a:pt x="46" y="72"/>
                  </a:lnTo>
                  <a:lnTo>
                    <a:pt x="40" y="74"/>
                  </a:lnTo>
                  <a:lnTo>
                    <a:pt x="31" y="72"/>
                  </a:lnTo>
                  <a:lnTo>
                    <a:pt x="25" y="70"/>
                  </a:lnTo>
                  <a:lnTo>
                    <a:pt x="19" y="68"/>
                  </a:lnTo>
                  <a:lnTo>
                    <a:pt x="15" y="63"/>
                  </a:lnTo>
                  <a:lnTo>
                    <a:pt x="10" y="57"/>
                  </a:lnTo>
                  <a:lnTo>
                    <a:pt x="8" y="53"/>
                  </a:lnTo>
                  <a:lnTo>
                    <a:pt x="6" y="47"/>
                  </a:lnTo>
                  <a:lnTo>
                    <a:pt x="4" y="38"/>
                  </a:lnTo>
                  <a:lnTo>
                    <a:pt x="6" y="32"/>
                  </a:lnTo>
                  <a:lnTo>
                    <a:pt x="8" y="25"/>
                  </a:lnTo>
                  <a:lnTo>
                    <a:pt x="10" y="19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25" y="7"/>
                  </a:lnTo>
                  <a:lnTo>
                    <a:pt x="31" y="4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7"/>
                  </a:lnTo>
                  <a:lnTo>
                    <a:pt x="59" y="11"/>
                  </a:lnTo>
                  <a:lnTo>
                    <a:pt x="63" y="15"/>
                  </a:lnTo>
                  <a:lnTo>
                    <a:pt x="67" y="19"/>
                  </a:lnTo>
                  <a:lnTo>
                    <a:pt x="71" y="25"/>
                  </a:lnTo>
                  <a:lnTo>
                    <a:pt x="73" y="32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9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8" name="Freeform 1130"/>
            <p:cNvSpPr>
              <a:spLocks noEditPoints="1"/>
            </p:cNvSpPr>
            <p:nvPr/>
          </p:nvSpPr>
          <p:spPr bwMode="auto">
            <a:xfrm>
              <a:off x="4372" y="2437"/>
              <a:ext cx="74" cy="74"/>
            </a:xfrm>
            <a:custGeom>
              <a:avLst/>
              <a:gdLst>
                <a:gd name="T0" fmla="*/ 74 w 74"/>
                <a:gd name="T1" fmla="*/ 30 h 74"/>
                <a:gd name="T2" fmla="*/ 67 w 74"/>
                <a:gd name="T3" fmla="*/ 17 h 74"/>
                <a:gd name="T4" fmla="*/ 57 w 74"/>
                <a:gd name="T5" fmla="*/ 7 h 74"/>
                <a:gd name="T6" fmla="*/ 44 w 74"/>
                <a:gd name="T7" fmla="*/ 0 h 74"/>
                <a:gd name="T8" fmla="*/ 29 w 74"/>
                <a:gd name="T9" fmla="*/ 0 h 74"/>
                <a:gd name="T10" fmla="*/ 17 w 74"/>
                <a:gd name="T11" fmla="*/ 7 h 74"/>
                <a:gd name="T12" fmla="*/ 6 w 74"/>
                <a:gd name="T13" fmla="*/ 17 h 74"/>
                <a:gd name="T14" fmla="*/ 0 w 74"/>
                <a:gd name="T15" fmla="*/ 30 h 74"/>
                <a:gd name="T16" fmla="*/ 0 w 74"/>
                <a:gd name="T17" fmla="*/ 45 h 74"/>
                <a:gd name="T18" fmla="*/ 6 w 74"/>
                <a:gd name="T19" fmla="*/ 57 h 74"/>
                <a:gd name="T20" fmla="*/ 17 w 74"/>
                <a:gd name="T21" fmla="*/ 68 h 74"/>
                <a:gd name="T22" fmla="*/ 29 w 74"/>
                <a:gd name="T23" fmla="*/ 74 h 74"/>
                <a:gd name="T24" fmla="*/ 44 w 74"/>
                <a:gd name="T25" fmla="*/ 74 h 74"/>
                <a:gd name="T26" fmla="*/ 57 w 74"/>
                <a:gd name="T27" fmla="*/ 68 h 74"/>
                <a:gd name="T28" fmla="*/ 67 w 74"/>
                <a:gd name="T29" fmla="*/ 57 h 74"/>
                <a:gd name="T30" fmla="*/ 74 w 74"/>
                <a:gd name="T31" fmla="*/ 45 h 74"/>
                <a:gd name="T32" fmla="*/ 69 w 74"/>
                <a:gd name="T33" fmla="*/ 36 h 74"/>
                <a:gd name="T34" fmla="*/ 67 w 74"/>
                <a:gd name="T35" fmla="*/ 49 h 74"/>
                <a:gd name="T36" fmla="*/ 59 w 74"/>
                <a:gd name="T37" fmla="*/ 59 h 74"/>
                <a:gd name="T38" fmla="*/ 50 w 74"/>
                <a:gd name="T39" fmla="*/ 66 h 74"/>
                <a:gd name="T40" fmla="*/ 38 w 74"/>
                <a:gd name="T41" fmla="*/ 70 h 74"/>
                <a:gd name="T42" fmla="*/ 25 w 74"/>
                <a:gd name="T43" fmla="*/ 66 h 74"/>
                <a:gd name="T44" fmla="*/ 15 w 74"/>
                <a:gd name="T45" fmla="*/ 59 h 74"/>
                <a:gd name="T46" fmla="*/ 8 w 74"/>
                <a:gd name="T47" fmla="*/ 49 h 74"/>
                <a:gd name="T48" fmla="*/ 4 w 74"/>
                <a:gd name="T49" fmla="*/ 36 h 74"/>
                <a:gd name="T50" fmla="*/ 8 w 74"/>
                <a:gd name="T51" fmla="*/ 23 h 74"/>
                <a:gd name="T52" fmla="*/ 15 w 74"/>
                <a:gd name="T53" fmla="*/ 15 h 74"/>
                <a:gd name="T54" fmla="*/ 25 w 74"/>
                <a:gd name="T55" fmla="*/ 7 h 74"/>
                <a:gd name="T56" fmla="*/ 38 w 74"/>
                <a:gd name="T57" fmla="*/ 5 h 74"/>
                <a:gd name="T58" fmla="*/ 50 w 74"/>
                <a:gd name="T59" fmla="*/ 7 h 74"/>
                <a:gd name="T60" fmla="*/ 59 w 74"/>
                <a:gd name="T61" fmla="*/ 15 h 74"/>
                <a:gd name="T62" fmla="*/ 67 w 74"/>
                <a:gd name="T63" fmla="*/ 23 h 74"/>
                <a:gd name="T64" fmla="*/ 69 w 74"/>
                <a:gd name="T65" fmla="*/ 36 h 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74"/>
                <a:gd name="T101" fmla="*/ 74 w 74"/>
                <a:gd name="T102" fmla="*/ 74 h 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74">
                  <a:moveTo>
                    <a:pt x="74" y="36"/>
                  </a:moveTo>
                  <a:lnTo>
                    <a:pt x="74" y="30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7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2" y="51"/>
                  </a:lnTo>
                  <a:lnTo>
                    <a:pt x="6" y="57"/>
                  </a:lnTo>
                  <a:lnTo>
                    <a:pt x="10" y="63"/>
                  </a:lnTo>
                  <a:lnTo>
                    <a:pt x="17" y="68"/>
                  </a:lnTo>
                  <a:lnTo>
                    <a:pt x="23" y="70"/>
                  </a:lnTo>
                  <a:lnTo>
                    <a:pt x="29" y="74"/>
                  </a:lnTo>
                  <a:lnTo>
                    <a:pt x="38" y="74"/>
                  </a:lnTo>
                  <a:lnTo>
                    <a:pt x="44" y="74"/>
                  </a:lnTo>
                  <a:lnTo>
                    <a:pt x="50" y="70"/>
                  </a:lnTo>
                  <a:lnTo>
                    <a:pt x="57" y="68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1"/>
                  </a:lnTo>
                  <a:lnTo>
                    <a:pt x="74" y="45"/>
                  </a:lnTo>
                  <a:lnTo>
                    <a:pt x="74" y="36"/>
                  </a:lnTo>
                  <a:close/>
                  <a:moveTo>
                    <a:pt x="69" y="36"/>
                  </a:moveTo>
                  <a:lnTo>
                    <a:pt x="67" y="42"/>
                  </a:lnTo>
                  <a:lnTo>
                    <a:pt x="67" y="49"/>
                  </a:lnTo>
                  <a:lnTo>
                    <a:pt x="63" y="55"/>
                  </a:lnTo>
                  <a:lnTo>
                    <a:pt x="59" y="59"/>
                  </a:lnTo>
                  <a:lnTo>
                    <a:pt x="55" y="63"/>
                  </a:lnTo>
                  <a:lnTo>
                    <a:pt x="50" y="66"/>
                  </a:lnTo>
                  <a:lnTo>
                    <a:pt x="44" y="68"/>
                  </a:lnTo>
                  <a:lnTo>
                    <a:pt x="38" y="70"/>
                  </a:lnTo>
                  <a:lnTo>
                    <a:pt x="31" y="68"/>
                  </a:lnTo>
                  <a:lnTo>
                    <a:pt x="25" y="66"/>
                  </a:lnTo>
                  <a:lnTo>
                    <a:pt x="19" y="63"/>
                  </a:lnTo>
                  <a:lnTo>
                    <a:pt x="15" y="59"/>
                  </a:lnTo>
                  <a:lnTo>
                    <a:pt x="10" y="55"/>
                  </a:lnTo>
                  <a:lnTo>
                    <a:pt x="8" y="49"/>
                  </a:lnTo>
                  <a:lnTo>
                    <a:pt x="6" y="42"/>
                  </a:lnTo>
                  <a:lnTo>
                    <a:pt x="4" y="36"/>
                  </a:lnTo>
                  <a:lnTo>
                    <a:pt x="6" y="30"/>
                  </a:lnTo>
                  <a:lnTo>
                    <a:pt x="8" y="23"/>
                  </a:lnTo>
                  <a:lnTo>
                    <a:pt x="10" y="19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25" y="7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44" y="5"/>
                  </a:lnTo>
                  <a:lnTo>
                    <a:pt x="50" y="7"/>
                  </a:lnTo>
                  <a:lnTo>
                    <a:pt x="55" y="11"/>
                  </a:lnTo>
                  <a:lnTo>
                    <a:pt x="59" y="15"/>
                  </a:lnTo>
                  <a:lnTo>
                    <a:pt x="63" y="19"/>
                  </a:lnTo>
                  <a:lnTo>
                    <a:pt x="67" y="23"/>
                  </a:lnTo>
                  <a:lnTo>
                    <a:pt x="67" y="30"/>
                  </a:lnTo>
                  <a:lnTo>
                    <a:pt x="69" y="36"/>
                  </a:lnTo>
                  <a:close/>
                </a:path>
              </a:pathLst>
            </a:custGeom>
            <a:solidFill>
              <a:srgbClr val="9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69" name="Freeform 1131"/>
            <p:cNvSpPr>
              <a:spLocks noEditPoints="1"/>
            </p:cNvSpPr>
            <p:nvPr/>
          </p:nvSpPr>
          <p:spPr bwMode="auto">
            <a:xfrm>
              <a:off x="4374" y="2439"/>
              <a:ext cx="69" cy="70"/>
            </a:xfrm>
            <a:custGeom>
              <a:avLst/>
              <a:gdLst>
                <a:gd name="T0" fmla="*/ 69 w 69"/>
                <a:gd name="T1" fmla="*/ 28 h 70"/>
                <a:gd name="T2" fmla="*/ 63 w 69"/>
                <a:gd name="T3" fmla="*/ 15 h 70"/>
                <a:gd name="T4" fmla="*/ 55 w 69"/>
                <a:gd name="T5" fmla="*/ 7 h 70"/>
                <a:gd name="T6" fmla="*/ 42 w 69"/>
                <a:gd name="T7" fmla="*/ 0 h 70"/>
                <a:gd name="T8" fmla="*/ 27 w 69"/>
                <a:gd name="T9" fmla="*/ 0 h 70"/>
                <a:gd name="T10" fmla="*/ 15 w 69"/>
                <a:gd name="T11" fmla="*/ 7 h 70"/>
                <a:gd name="T12" fmla="*/ 6 w 69"/>
                <a:gd name="T13" fmla="*/ 15 h 70"/>
                <a:gd name="T14" fmla="*/ 2 w 69"/>
                <a:gd name="T15" fmla="*/ 28 h 70"/>
                <a:gd name="T16" fmla="*/ 2 w 69"/>
                <a:gd name="T17" fmla="*/ 43 h 70"/>
                <a:gd name="T18" fmla="*/ 6 w 69"/>
                <a:gd name="T19" fmla="*/ 53 h 70"/>
                <a:gd name="T20" fmla="*/ 15 w 69"/>
                <a:gd name="T21" fmla="*/ 64 h 70"/>
                <a:gd name="T22" fmla="*/ 27 w 69"/>
                <a:gd name="T23" fmla="*/ 68 h 70"/>
                <a:gd name="T24" fmla="*/ 42 w 69"/>
                <a:gd name="T25" fmla="*/ 68 h 70"/>
                <a:gd name="T26" fmla="*/ 55 w 69"/>
                <a:gd name="T27" fmla="*/ 64 h 70"/>
                <a:gd name="T28" fmla="*/ 63 w 69"/>
                <a:gd name="T29" fmla="*/ 53 h 70"/>
                <a:gd name="T30" fmla="*/ 69 w 69"/>
                <a:gd name="T31" fmla="*/ 43 h 70"/>
                <a:gd name="T32" fmla="*/ 65 w 69"/>
                <a:gd name="T33" fmla="*/ 34 h 70"/>
                <a:gd name="T34" fmla="*/ 63 w 69"/>
                <a:gd name="T35" fmla="*/ 47 h 70"/>
                <a:gd name="T36" fmla="*/ 57 w 69"/>
                <a:gd name="T37" fmla="*/ 55 h 70"/>
                <a:gd name="T38" fmla="*/ 46 w 69"/>
                <a:gd name="T39" fmla="*/ 61 h 70"/>
                <a:gd name="T40" fmla="*/ 36 w 69"/>
                <a:gd name="T41" fmla="*/ 64 h 70"/>
                <a:gd name="T42" fmla="*/ 23 w 69"/>
                <a:gd name="T43" fmla="*/ 61 h 70"/>
                <a:gd name="T44" fmla="*/ 15 w 69"/>
                <a:gd name="T45" fmla="*/ 55 h 70"/>
                <a:gd name="T46" fmla="*/ 8 w 69"/>
                <a:gd name="T47" fmla="*/ 47 h 70"/>
                <a:gd name="T48" fmla="*/ 6 w 69"/>
                <a:gd name="T49" fmla="*/ 34 h 70"/>
                <a:gd name="T50" fmla="*/ 8 w 69"/>
                <a:gd name="T51" fmla="*/ 24 h 70"/>
                <a:gd name="T52" fmla="*/ 15 w 69"/>
                <a:gd name="T53" fmla="*/ 13 h 70"/>
                <a:gd name="T54" fmla="*/ 23 w 69"/>
                <a:gd name="T55" fmla="*/ 7 h 70"/>
                <a:gd name="T56" fmla="*/ 36 w 69"/>
                <a:gd name="T57" fmla="*/ 5 h 70"/>
                <a:gd name="T58" fmla="*/ 46 w 69"/>
                <a:gd name="T59" fmla="*/ 7 h 70"/>
                <a:gd name="T60" fmla="*/ 57 w 69"/>
                <a:gd name="T61" fmla="*/ 13 h 70"/>
                <a:gd name="T62" fmla="*/ 63 w 69"/>
                <a:gd name="T63" fmla="*/ 24 h 70"/>
                <a:gd name="T64" fmla="*/ 65 w 69"/>
                <a:gd name="T65" fmla="*/ 34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1"/>
                  </a:lnTo>
                  <a:lnTo>
                    <a:pt x="55" y="7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21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6" y="53"/>
                  </a:lnTo>
                  <a:lnTo>
                    <a:pt x="11" y="59"/>
                  </a:lnTo>
                  <a:lnTo>
                    <a:pt x="15" y="64"/>
                  </a:lnTo>
                  <a:lnTo>
                    <a:pt x="21" y="66"/>
                  </a:lnTo>
                  <a:lnTo>
                    <a:pt x="27" y="68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8" y="66"/>
                  </a:lnTo>
                  <a:lnTo>
                    <a:pt x="55" y="64"/>
                  </a:lnTo>
                  <a:lnTo>
                    <a:pt x="59" y="59"/>
                  </a:lnTo>
                  <a:lnTo>
                    <a:pt x="63" y="53"/>
                  </a:lnTo>
                  <a:lnTo>
                    <a:pt x="67" y="49"/>
                  </a:lnTo>
                  <a:lnTo>
                    <a:pt x="69" y="43"/>
                  </a:lnTo>
                  <a:lnTo>
                    <a:pt x="69" y="34"/>
                  </a:lnTo>
                  <a:close/>
                  <a:moveTo>
                    <a:pt x="65" y="34"/>
                  </a:moveTo>
                  <a:lnTo>
                    <a:pt x="63" y="40"/>
                  </a:lnTo>
                  <a:lnTo>
                    <a:pt x="63" y="47"/>
                  </a:lnTo>
                  <a:lnTo>
                    <a:pt x="59" y="51"/>
                  </a:lnTo>
                  <a:lnTo>
                    <a:pt x="57" y="55"/>
                  </a:lnTo>
                  <a:lnTo>
                    <a:pt x="51" y="59"/>
                  </a:lnTo>
                  <a:lnTo>
                    <a:pt x="46" y="61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29" y="64"/>
                  </a:lnTo>
                  <a:lnTo>
                    <a:pt x="23" y="61"/>
                  </a:lnTo>
                  <a:lnTo>
                    <a:pt x="19" y="59"/>
                  </a:lnTo>
                  <a:lnTo>
                    <a:pt x="15" y="55"/>
                  </a:lnTo>
                  <a:lnTo>
                    <a:pt x="11" y="51"/>
                  </a:lnTo>
                  <a:lnTo>
                    <a:pt x="8" y="47"/>
                  </a:lnTo>
                  <a:lnTo>
                    <a:pt x="6" y="40"/>
                  </a:lnTo>
                  <a:lnTo>
                    <a:pt x="6" y="34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11" y="19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3" y="7"/>
                  </a:lnTo>
                  <a:lnTo>
                    <a:pt x="29" y="7"/>
                  </a:lnTo>
                  <a:lnTo>
                    <a:pt x="36" y="5"/>
                  </a:lnTo>
                  <a:lnTo>
                    <a:pt x="40" y="7"/>
                  </a:lnTo>
                  <a:lnTo>
                    <a:pt x="46" y="7"/>
                  </a:lnTo>
                  <a:lnTo>
                    <a:pt x="51" y="11"/>
                  </a:lnTo>
                  <a:lnTo>
                    <a:pt x="57" y="13"/>
                  </a:lnTo>
                  <a:lnTo>
                    <a:pt x="59" y="19"/>
                  </a:lnTo>
                  <a:lnTo>
                    <a:pt x="63" y="24"/>
                  </a:lnTo>
                  <a:lnTo>
                    <a:pt x="63" y="30"/>
                  </a:lnTo>
                  <a:lnTo>
                    <a:pt x="65" y="34"/>
                  </a:lnTo>
                  <a:close/>
                </a:path>
              </a:pathLst>
            </a:custGeom>
            <a:solidFill>
              <a:srgbClr val="9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0" name="Freeform 1132"/>
            <p:cNvSpPr>
              <a:spLocks noEditPoints="1"/>
            </p:cNvSpPr>
            <p:nvPr/>
          </p:nvSpPr>
          <p:spPr bwMode="auto">
            <a:xfrm>
              <a:off x="4376" y="2442"/>
              <a:ext cx="65" cy="65"/>
            </a:xfrm>
            <a:custGeom>
              <a:avLst/>
              <a:gdLst>
                <a:gd name="T0" fmla="*/ 65 w 65"/>
                <a:gd name="T1" fmla="*/ 31 h 65"/>
                <a:gd name="T2" fmla="*/ 63 w 65"/>
                <a:gd name="T3" fmla="*/ 25 h 65"/>
                <a:gd name="T4" fmla="*/ 63 w 65"/>
                <a:gd name="T5" fmla="*/ 18 h 65"/>
                <a:gd name="T6" fmla="*/ 59 w 65"/>
                <a:gd name="T7" fmla="*/ 14 h 65"/>
                <a:gd name="T8" fmla="*/ 55 w 65"/>
                <a:gd name="T9" fmla="*/ 10 h 65"/>
                <a:gd name="T10" fmla="*/ 51 w 65"/>
                <a:gd name="T11" fmla="*/ 6 h 65"/>
                <a:gd name="T12" fmla="*/ 46 w 65"/>
                <a:gd name="T13" fmla="*/ 2 h 65"/>
                <a:gd name="T14" fmla="*/ 40 w 65"/>
                <a:gd name="T15" fmla="*/ 0 h 65"/>
                <a:gd name="T16" fmla="*/ 34 w 65"/>
                <a:gd name="T17" fmla="*/ 0 h 65"/>
                <a:gd name="T18" fmla="*/ 27 w 65"/>
                <a:gd name="T19" fmla="*/ 0 h 65"/>
                <a:gd name="T20" fmla="*/ 21 w 65"/>
                <a:gd name="T21" fmla="*/ 2 h 65"/>
                <a:gd name="T22" fmla="*/ 15 w 65"/>
                <a:gd name="T23" fmla="*/ 6 h 65"/>
                <a:gd name="T24" fmla="*/ 11 w 65"/>
                <a:gd name="T25" fmla="*/ 10 h 65"/>
                <a:gd name="T26" fmla="*/ 6 w 65"/>
                <a:gd name="T27" fmla="*/ 14 h 65"/>
                <a:gd name="T28" fmla="*/ 4 w 65"/>
                <a:gd name="T29" fmla="*/ 18 h 65"/>
                <a:gd name="T30" fmla="*/ 2 w 65"/>
                <a:gd name="T31" fmla="*/ 25 h 65"/>
                <a:gd name="T32" fmla="*/ 0 w 65"/>
                <a:gd name="T33" fmla="*/ 31 h 65"/>
                <a:gd name="T34" fmla="*/ 2 w 65"/>
                <a:gd name="T35" fmla="*/ 37 h 65"/>
                <a:gd name="T36" fmla="*/ 4 w 65"/>
                <a:gd name="T37" fmla="*/ 44 h 65"/>
                <a:gd name="T38" fmla="*/ 6 w 65"/>
                <a:gd name="T39" fmla="*/ 50 h 65"/>
                <a:gd name="T40" fmla="*/ 11 w 65"/>
                <a:gd name="T41" fmla="*/ 54 h 65"/>
                <a:gd name="T42" fmla="*/ 15 w 65"/>
                <a:gd name="T43" fmla="*/ 58 h 65"/>
                <a:gd name="T44" fmla="*/ 21 w 65"/>
                <a:gd name="T45" fmla="*/ 61 h 65"/>
                <a:gd name="T46" fmla="*/ 27 w 65"/>
                <a:gd name="T47" fmla="*/ 63 h 65"/>
                <a:gd name="T48" fmla="*/ 34 w 65"/>
                <a:gd name="T49" fmla="*/ 65 h 65"/>
                <a:gd name="T50" fmla="*/ 40 w 65"/>
                <a:gd name="T51" fmla="*/ 63 h 65"/>
                <a:gd name="T52" fmla="*/ 46 w 65"/>
                <a:gd name="T53" fmla="*/ 61 h 65"/>
                <a:gd name="T54" fmla="*/ 51 w 65"/>
                <a:gd name="T55" fmla="*/ 58 h 65"/>
                <a:gd name="T56" fmla="*/ 55 w 65"/>
                <a:gd name="T57" fmla="*/ 54 h 65"/>
                <a:gd name="T58" fmla="*/ 59 w 65"/>
                <a:gd name="T59" fmla="*/ 50 h 65"/>
                <a:gd name="T60" fmla="*/ 63 w 65"/>
                <a:gd name="T61" fmla="*/ 44 h 65"/>
                <a:gd name="T62" fmla="*/ 63 w 65"/>
                <a:gd name="T63" fmla="*/ 37 h 65"/>
                <a:gd name="T64" fmla="*/ 65 w 65"/>
                <a:gd name="T65" fmla="*/ 31 h 65"/>
                <a:gd name="T66" fmla="*/ 59 w 65"/>
                <a:gd name="T67" fmla="*/ 31 h 65"/>
                <a:gd name="T68" fmla="*/ 57 w 65"/>
                <a:gd name="T69" fmla="*/ 42 h 65"/>
                <a:gd name="T70" fmla="*/ 53 w 65"/>
                <a:gd name="T71" fmla="*/ 50 h 65"/>
                <a:gd name="T72" fmla="*/ 44 w 65"/>
                <a:gd name="T73" fmla="*/ 56 h 65"/>
                <a:gd name="T74" fmla="*/ 34 w 65"/>
                <a:gd name="T75" fmla="*/ 58 h 65"/>
                <a:gd name="T76" fmla="*/ 23 w 65"/>
                <a:gd name="T77" fmla="*/ 56 h 65"/>
                <a:gd name="T78" fmla="*/ 15 w 65"/>
                <a:gd name="T79" fmla="*/ 50 h 65"/>
                <a:gd name="T80" fmla="*/ 9 w 65"/>
                <a:gd name="T81" fmla="*/ 42 h 65"/>
                <a:gd name="T82" fmla="*/ 6 w 65"/>
                <a:gd name="T83" fmla="*/ 31 h 65"/>
                <a:gd name="T84" fmla="*/ 9 w 65"/>
                <a:gd name="T85" fmla="*/ 21 h 65"/>
                <a:gd name="T86" fmla="*/ 15 w 65"/>
                <a:gd name="T87" fmla="*/ 12 h 65"/>
                <a:gd name="T88" fmla="*/ 23 w 65"/>
                <a:gd name="T89" fmla="*/ 8 h 65"/>
                <a:gd name="T90" fmla="*/ 34 w 65"/>
                <a:gd name="T91" fmla="*/ 6 h 65"/>
                <a:gd name="T92" fmla="*/ 44 w 65"/>
                <a:gd name="T93" fmla="*/ 8 h 65"/>
                <a:gd name="T94" fmla="*/ 53 w 65"/>
                <a:gd name="T95" fmla="*/ 12 h 65"/>
                <a:gd name="T96" fmla="*/ 57 w 65"/>
                <a:gd name="T97" fmla="*/ 21 h 65"/>
                <a:gd name="T98" fmla="*/ 59 w 65"/>
                <a:gd name="T99" fmla="*/ 31 h 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5"/>
                <a:gd name="T151" fmla="*/ 0 h 65"/>
                <a:gd name="T152" fmla="*/ 65 w 65"/>
                <a:gd name="T153" fmla="*/ 65 h 6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5" h="65">
                  <a:moveTo>
                    <a:pt x="65" y="31"/>
                  </a:moveTo>
                  <a:lnTo>
                    <a:pt x="63" y="25"/>
                  </a:lnTo>
                  <a:lnTo>
                    <a:pt x="63" y="18"/>
                  </a:lnTo>
                  <a:lnTo>
                    <a:pt x="59" y="14"/>
                  </a:lnTo>
                  <a:lnTo>
                    <a:pt x="55" y="10"/>
                  </a:lnTo>
                  <a:lnTo>
                    <a:pt x="51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1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11" y="54"/>
                  </a:lnTo>
                  <a:lnTo>
                    <a:pt x="15" y="58"/>
                  </a:lnTo>
                  <a:lnTo>
                    <a:pt x="21" y="61"/>
                  </a:lnTo>
                  <a:lnTo>
                    <a:pt x="27" y="63"/>
                  </a:lnTo>
                  <a:lnTo>
                    <a:pt x="34" y="65"/>
                  </a:lnTo>
                  <a:lnTo>
                    <a:pt x="40" y="63"/>
                  </a:lnTo>
                  <a:lnTo>
                    <a:pt x="46" y="61"/>
                  </a:lnTo>
                  <a:lnTo>
                    <a:pt x="51" y="58"/>
                  </a:lnTo>
                  <a:lnTo>
                    <a:pt x="55" y="54"/>
                  </a:lnTo>
                  <a:lnTo>
                    <a:pt x="59" y="50"/>
                  </a:lnTo>
                  <a:lnTo>
                    <a:pt x="63" y="44"/>
                  </a:lnTo>
                  <a:lnTo>
                    <a:pt x="63" y="37"/>
                  </a:lnTo>
                  <a:lnTo>
                    <a:pt x="65" y="31"/>
                  </a:lnTo>
                  <a:close/>
                  <a:moveTo>
                    <a:pt x="59" y="31"/>
                  </a:moveTo>
                  <a:lnTo>
                    <a:pt x="57" y="42"/>
                  </a:lnTo>
                  <a:lnTo>
                    <a:pt x="53" y="50"/>
                  </a:lnTo>
                  <a:lnTo>
                    <a:pt x="44" y="56"/>
                  </a:lnTo>
                  <a:lnTo>
                    <a:pt x="34" y="58"/>
                  </a:lnTo>
                  <a:lnTo>
                    <a:pt x="23" y="56"/>
                  </a:lnTo>
                  <a:lnTo>
                    <a:pt x="15" y="50"/>
                  </a:lnTo>
                  <a:lnTo>
                    <a:pt x="9" y="42"/>
                  </a:lnTo>
                  <a:lnTo>
                    <a:pt x="6" y="31"/>
                  </a:lnTo>
                  <a:lnTo>
                    <a:pt x="9" y="21"/>
                  </a:lnTo>
                  <a:lnTo>
                    <a:pt x="15" y="12"/>
                  </a:lnTo>
                  <a:lnTo>
                    <a:pt x="23" y="8"/>
                  </a:lnTo>
                  <a:lnTo>
                    <a:pt x="34" y="6"/>
                  </a:lnTo>
                  <a:lnTo>
                    <a:pt x="44" y="8"/>
                  </a:lnTo>
                  <a:lnTo>
                    <a:pt x="53" y="12"/>
                  </a:lnTo>
                  <a:lnTo>
                    <a:pt x="57" y="21"/>
                  </a:lnTo>
                  <a:lnTo>
                    <a:pt x="59" y="31"/>
                  </a:lnTo>
                  <a:close/>
                </a:path>
              </a:pathLst>
            </a:custGeom>
            <a:solidFill>
              <a:srgbClr val="9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1" name="Freeform 1133"/>
            <p:cNvSpPr>
              <a:spLocks noEditPoints="1"/>
            </p:cNvSpPr>
            <p:nvPr/>
          </p:nvSpPr>
          <p:spPr bwMode="auto">
            <a:xfrm>
              <a:off x="4380" y="2444"/>
              <a:ext cx="59" cy="59"/>
            </a:xfrm>
            <a:custGeom>
              <a:avLst/>
              <a:gdLst>
                <a:gd name="T0" fmla="*/ 59 w 59"/>
                <a:gd name="T1" fmla="*/ 29 h 59"/>
                <a:gd name="T2" fmla="*/ 57 w 59"/>
                <a:gd name="T3" fmla="*/ 25 h 59"/>
                <a:gd name="T4" fmla="*/ 57 w 59"/>
                <a:gd name="T5" fmla="*/ 19 h 59"/>
                <a:gd name="T6" fmla="*/ 53 w 59"/>
                <a:gd name="T7" fmla="*/ 14 h 59"/>
                <a:gd name="T8" fmla="*/ 51 w 59"/>
                <a:gd name="T9" fmla="*/ 8 h 59"/>
                <a:gd name="T10" fmla="*/ 45 w 59"/>
                <a:gd name="T11" fmla="*/ 6 h 59"/>
                <a:gd name="T12" fmla="*/ 40 w 59"/>
                <a:gd name="T13" fmla="*/ 2 h 59"/>
                <a:gd name="T14" fmla="*/ 34 w 59"/>
                <a:gd name="T15" fmla="*/ 2 h 59"/>
                <a:gd name="T16" fmla="*/ 30 w 59"/>
                <a:gd name="T17" fmla="*/ 0 h 59"/>
                <a:gd name="T18" fmla="*/ 23 w 59"/>
                <a:gd name="T19" fmla="*/ 2 h 59"/>
                <a:gd name="T20" fmla="*/ 17 w 59"/>
                <a:gd name="T21" fmla="*/ 2 h 59"/>
                <a:gd name="T22" fmla="*/ 13 w 59"/>
                <a:gd name="T23" fmla="*/ 6 h 59"/>
                <a:gd name="T24" fmla="*/ 9 w 59"/>
                <a:gd name="T25" fmla="*/ 8 h 59"/>
                <a:gd name="T26" fmla="*/ 5 w 59"/>
                <a:gd name="T27" fmla="*/ 14 h 59"/>
                <a:gd name="T28" fmla="*/ 2 w 59"/>
                <a:gd name="T29" fmla="*/ 19 h 59"/>
                <a:gd name="T30" fmla="*/ 0 w 59"/>
                <a:gd name="T31" fmla="*/ 25 h 59"/>
                <a:gd name="T32" fmla="*/ 0 w 59"/>
                <a:gd name="T33" fmla="*/ 29 h 59"/>
                <a:gd name="T34" fmla="*/ 0 w 59"/>
                <a:gd name="T35" fmla="*/ 35 h 59"/>
                <a:gd name="T36" fmla="*/ 2 w 59"/>
                <a:gd name="T37" fmla="*/ 42 h 59"/>
                <a:gd name="T38" fmla="*/ 5 w 59"/>
                <a:gd name="T39" fmla="*/ 46 h 59"/>
                <a:gd name="T40" fmla="*/ 9 w 59"/>
                <a:gd name="T41" fmla="*/ 50 h 59"/>
                <a:gd name="T42" fmla="*/ 13 w 59"/>
                <a:gd name="T43" fmla="*/ 54 h 59"/>
                <a:gd name="T44" fmla="*/ 17 w 59"/>
                <a:gd name="T45" fmla="*/ 56 h 59"/>
                <a:gd name="T46" fmla="*/ 23 w 59"/>
                <a:gd name="T47" fmla="*/ 59 h 59"/>
                <a:gd name="T48" fmla="*/ 30 w 59"/>
                <a:gd name="T49" fmla="*/ 59 h 59"/>
                <a:gd name="T50" fmla="*/ 34 w 59"/>
                <a:gd name="T51" fmla="*/ 59 h 59"/>
                <a:gd name="T52" fmla="*/ 40 w 59"/>
                <a:gd name="T53" fmla="*/ 56 h 59"/>
                <a:gd name="T54" fmla="*/ 45 w 59"/>
                <a:gd name="T55" fmla="*/ 54 h 59"/>
                <a:gd name="T56" fmla="*/ 51 w 59"/>
                <a:gd name="T57" fmla="*/ 50 h 59"/>
                <a:gd name="T58" fmla="*/ 53 w 59"/>
                <a:gd name="T59" fmla="*/ 46 h 59"/>
                <a:gd name="T60" fmla="*/ 57 w 59"/>
                <a:gd name="T61" fmla="*/ 42 h 59"/>
                <a:gd name="T62" fmla="*/ 57 w 59"/>
                <a:gd name="T63" fmla="*/ 35 h 59"/>
                <a:gd name="T64" fmla="*/ 59 w 59"/>
                <a:gd name="T65" fmla="*/ 29 h 59"/>
                <a:gd name="T66" fmla="*/ 53 w 59"/>
                <a:gd name="T67" fmla="*/ 29 h 59"/>
                <a:gd name="T68" fmla="*/ 51 w 59"/>
                <a:gd name="T69" fmla="*/ 40 h 59"/>
                <a:gd name="T70" fmla="*/ 47 w 59"/>
                <a:gd name="T71" fmla="*/ 48 h 59"/>
                <a:gd name="T72" fmla="*/ 38 w 59"/>
                <a:gd name="T73" fmla="*/ 52 h 59"/>
                <a:gd name="T74" fmla="*/ 30 w 59"/>
                <a:gd name="T75" fmla="*/ 54 h 59"/>
                <a:gd name="T76" fmla="*/ 19 w 59"/>
                <a:gd name="T77" fmla="*/ 52 h 59"/>
                <a:gd name="T78" fmla="*/ 11 w 59"/>
                <a:gd name="T79" fmla="*/ 48 h 59"/>
                <a:gd name="T80" fmla="*/ 7 w 59"/>
                <a:gd name="T81" fmla="*/ 40 h 59"/>
                <a:gd name="T82" fmla="*/ 5 w 59"/>
                <a:gd name="T83" fmla="*/ 29 h 59"/>
                <a:gd name="T84" fmla="*/ 7 w 59"/>
                <a:gd name="T85" fmla="*/ 21 h 59"/>
                <a:gd name="T86" fmla="*/ 11 w 59"/>
                <a:gd name="T87" fmla="*/ 12 h 59"/>
                <a:gd name="T88" fmla="*/ 19 w 59"/>
                <a:gd name="T89" fmla="*/ 8 h 59"/>
                <a:gd name="T90" fmla="*/ 30 w 59"/>
                <a:gd name="T91" fmla="*/ 6 h 59"/>
                <a:gd name="T92" fmla="*/ 38 w 59"/>
                <a:gd name="T93" fmla="*/ 8 h 59"/>
                <a:gd name="T94" fmla="*/ 47 w 59"/>
                <a:gd name="T95" fmla="*/ 12 h 59"/>
                <a:gd name="T96" fmla="*/ 51 w 59"/>
                <a:gd name="T97" fmla="*/ 21 h 59"/>
                <a:gd name="T98" fmla="*/ 53 w 59"/>
                <a:gd name="T99" fmla="*/ 29 h 5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9"/>
                <a:gd name="T151" fmla="*/ 0 h 59"/>
                <a:gd name="T152" fmla="*/ 59 w 59"/>
                <a:gd name="T153" fmla="*/ 59 h 5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9" h="59">
                  <a:moveTo>
                    <a:pt x="59" y="29"/>
                  </a:moveTo>
                  <a:lnTo>
                    <a:pt x="57" y="25"/>
                  </a:lnTo>
                  <a:lnTo>
                    <a:pt x="57" y="19"/>
                  </a:lnTo>
                  <a:lnTo>
                    <a:pt x="53" y="14"/>
                  </a:lnTo>
                  <a:lnTo>
                    <a:pt x="51" y="8"/>
                  </a:lnTo>
                  <a:lnTo>
                    <a:pt x="45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9" y="8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5" y="46"/>
                  </a:lnTo>
                  <a:lnTo>
                    <a:pt x="9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9"/>
                  </a:lnTo>
                  <a:lnTo>
                    <a:pt x="30" y="59"/>
                  </a:lnTo>
                  <a:lnTo>
                    <a:pt x="34" y="59"/>
                  </a:lnTo>
                  <a:lnTo>
                    <a:pt x="40" y="56"/>
                  </a:lnTo>
                  <a:lnTo>
                    <a:pt x="45" y="54"/>
                  </a:lnTo>
                  <a:lnTo>
                    <a:pt x="51" y="50"/>
                  </a:lnTo>
                  <a:lnTo>
                    <a:pt x="53" y="46"/>
                  </a:lnTo>
                  <a:lnTo>
                    <a:pt x="57" y="42"/>
                  </a:lnTo>
                  <a:lnTo>
                    <a:pt x="57" y="35"/>
                  </a:lnTo>
                  <a:lnTo>
                    <a:pt x="59" y="29"/>
                  </a:lnTo>
                  <a:close/>
                  <a:moveTo>
                    <a:pt x="53" y="29"/>
                  </a:moveTo>
                  <a:lnTo>
                    <a:pt x="51" y="40"/>
                  </a:lnTo>
                  <a:lnTo>
                    <a:pt x="47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19" y="52"/>
                  </a:lnTo>
                  <a:lnTo>
                    <a:pt x="11" y="48"/>
                  </a:lnTo>
                  <a:lnTo>
                    <a:pt x="7" y="40"/>
                  </a:lnTo>
                  <a:lnTo>
                    <a:pt x="5" y="29"/>
                  </a:lnTo>
                  <a:lnTo>
                    <a:pt x="7" y="21"/>
                  </a:lnTo>
                  <a:lnTo>
                    <a:pt x="11" y="12"/>
                  </a:lnTo>
                  <a:lnTo>
                    <a:pt x="19" y="8"/>
                  </a:lnTo>
                  <a:lnTo>
                    <a:pt x="30" y="6"/>
                  </a:lnTo>
                  <a:lnTo>
                    <a:pt x="38" y="8"/>
                  </a:lnTo>
                  <a:lnTo>
                    <a:pt x="47" y="12"/>
                  </a:lnTo>
                  <a:lnTo>
                    <a:pt x="51" y="21"/>
                  </a:lnTo>
                  <a:lnTo>
                    <a:pt x="53" y="29"/>
                  </a:lnTo>
                  <a:close/>
                </a:path>
              </a:pathLst>
            </a:custGeom>
            <a:solidFill>
              <a:srgbClr val="9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2" name="Freeform 1134"/>
            <p:cNvSpPr>
              <a:spLocks noEditPoints="1"/>
            </p:cNvSpPr>
            <p:nvPr/>
          </p:nvSpPr>
          <p:spPr bwMode="auto">
            <a:xfrm>
              <a:off x="4382" y="2448"/>
              <a:ext cx="53" cy="52"/>
            </a:xfrm>
            <a:custGeom>
              <a:avLst/>
              <a:gdLst>
                <a:gd name="T0" fmla="*/ 53 w 53"/>
                <a:gd name="T1" fmla="*/ 25 h 52"/>
                <a:gd name="T2" fmla="*/ 51 w 53"/>
                <a:gd name="T3" fmla="*/ 15 h 52"/>
                <a:gd name="T4" fmla="*/ 47 w 53"/>
                <a:gd name="T5" fmla="*/ 6 h 52"/>
                <a:gd name="T6" fmla="*/ 38 w 53"/>
                <a:gd name="T7" fmla="*/ 2 h 52"/>
                <a:gd name="T8" fmla="*/ 28 w 53"/>
                <a:gd name="T9" fmla="*/ 0 h 52"/>
                <a:gd name="T10" fmla="*/ 17 w 53"/>
                <a:gd name="T11" fmla="*/ 2 h 52"/>
                <a:gd name="T12" fmla="*/ 9 w 53"/>
                <a:gd name="T13" fmla="*/ 6 h 52"/>
                <a:gd name="T14" fmla="*/ 3 w 53"/>
                <a:gd name="T15" fmla="*/ 15 h 52"/>
                <a:gd name="T16" fmla="*/ 0 w 53"/>
                <a:gd name="T17" fmla="*/ 25 h 52"/>
                <a:gd name="T18" fmla="*/ 3 w 53"/>
                <a:gd name="T19" fmla="*/ 36 h 52"/>
                <a:gd name="T20" fmla="*/ 9 w 53"/>
                <a:gd name="T21" fmla="*/ 44 h 52"/>
                <a:gd name="T22" fmla="*/ 17 w 53"/>
                <a:gd name="T23" fmla="*/ 50 h 52"/>
                <a:gd name="T24" fmla="*/ 28 w 53"/>
                <a:gd name="T25" fmla="*/ 52 h 52"/>
                <a:gd name="T26" fmla="*/ 38 w 53"/>
                <a:gd name="T27" fmla="*/ 50 h 52"/>
                <a:gd name="T28" fmla="*/ 47 w 53"/>
                <a:gd name="T29" fmla="*/ 44 h 52"/>
                <a:gd name="T30" fmla="*/ 51 w 53"/>
                <a:gd name="T31" fmla="*/ 36 h 52"/>
                <a:gd name="T32" fmla="*/ 53 w 53"/>
                <a:gd name="T33" fmla="*/ 25 h 52"/>
                <a:gd name="T34" fmla="*/ 49 w 53"/>
                <a:gd name="T35" fmla="*/ 25 h 52"/>
                <a:gd name="T36" fmla="*/ 47 w 53"/>
                <a:gd name="T37" fmla="*/ 34 h 52"/>
                <a:gd name="T38" fmla="*/ 43 w 53"/>
                <a:gd name="T39" fmla="*/ 42 h 52"/>
                <a:gd name="T40" fmla="*/ 36 w 53"/>
                <a:gd name="T41" fmla="*/ 46 h 52"/>
                <a:gd name="T42" fmla="*/ 28 w 53"/>
                <a:gd name="T43" fmla="*/ 48 h 52"/>
                <a:gd name="T44" fmla="*/ 19 w 53"/>
                <a:gd name="T45" fmla="*/ 46 h 52"/>
                <a:gd name="T46" fmla="*/ 11 w 53"/>
                <a:gd name="T47" fmla="*/ 42 h 52"/>
                <a:gd name="T48" fmla="*/ 7 w 53"/>
                <a:gd name="T49" fmla="*/ 34 h 52"/>
                <a:gd name="T50" fmla="*/ 5 w 53"/>
                <a:gd name="T51" fmla="*/ 25 h 52"/>
                <a:gd name="T52" fmla="*/ 7 w 53"/>
                <a:gd name="T53" fmla="*/ 17 h 52"/>
                <a:gd name="T54" fmla="*/ 11 w 53"/>
                <a:gd name="T55" fmla="*/ 10 h 52"/>
                <a:gd name="T56" fmla="*/ 19 w 53"/>
                <a:gd name="T57" fmla="*/ 6 h 52"/>
                <a:gd name="T58" fmla="*/ 28 w 53"/>
                <a:gd name="T59" fmla="*/ 4 h 52"/>
                <a:gd name="T60" fmla="*/ 36 w 53"/>
                <a:gd name="T61" fmla="*/ 6 h 52"/>
                <a:gd name="T62" fmla="*/ 43 w 53"/>
                <a:gd name="T63" fmla="*/ 10 h 52"/>
                <a:gd name="T64" fmla="*/ 47 w 53"/>
                <a:gd name="T65" fmla="*/ 17 h 52"/>
                <a:gd name="T66" fmla="*/ 49 w 53"/>
                <a:gd name="T67" fmla="*/ 25 h 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52"/>
                <a:gd name="T104" fmla="*/ 53 w 53"/>
                <a:gd name="T105" fmla="*/ 52 h 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52">
                  <a:moveTo>
                    <a:pt x="53" y="25"/>
                  </a:moveTo>
                  <a:lnTo>
                    <a:pt x="51" y="15"/>
                  </a:lnTo>
                  <a:lnTo>
                    <a:pt x="47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7" y="2"/>
                  </a:lnTo>
                  <a:lnTo>
                    <a:pt x="9" y="6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6"/>
                  </a:lnTo>
                  <a:lnTo>
                    <a:pt x="9" y="44"/>
                  </a:lnTo>
                  <a:lnTo>
                    <a:pt x="17" y="50"/>
                  </a:lnTo>
                  <a:lnTo>
                    <a:pt x="28" y="52"/>
                  </a:lnTo>
                  <a:lnTo>
                    <a:pt x="38" y="50"/>
                  </a:lnTo>
                  <a:lnTo>
                    <a:pt x="47" y="44"/>
                  </a:lnTo>
                  <a:lnTo>
                    <a:pt x="51" y="36"/>
                  </a:lnTo>
                  <a:lnTo>
                    <a:pt x="53" y="25"/>
                  </a:lnTo>
                  <a:close/>
                  <a:moveTo>
                    <a:pt x="49" y="25"/>
                  </a:moveTo>
                  <a:lnTo>
                    <a:pt x="47" y="34"/>
                  </a:lnTo>
                  <a:lnTo>
                    <a:pt x="43" y="42"/>
                  </a:lnTo>
                  <a:lnTo>
                    <a:pt x="36" y="46"/>
                  </a:lnTo>
                  <a:lnTo>
                    <a:pt x="28" y="48"/>
                  </a:lnTo>
                  <a:lnTo>
                    <a:pt x="19" y="46"/>
                  </a:lnTo>
                  <a:lnTo>
                    <a:pt x="11" y="42"/>
                  </a:lnTo>
                  <a:lnTo>
                    <a:pt x="7" y="34"/>
                  </a:lnTo>
                  <a:lnTo>
                    <a:pt x="5" y="25"/>
                  </a:lnTo>
                  <a:lnTo>
                    <a:pt x="7" y="17"/>
                  </a:lnTo>
                  <a:lnTo>
                    <a:pt x="11" y="10"/>
                  </a:lnTo>
                  <a:lnTo>
                    <a:pt x="19" y="6"/>
                  </a:lnTo>
                  <a:lnTo>
                    <a:pt x="28" y="4"/>
                  </a:lnTo>
                  <a:lnTo>
                    <a:pt x="36" y="6"/>
                  </a:lnTo>
                  <a:lnTo>
                    <a:pt x="43" y="10"/>
                  </a:lnTo>
                  <a:lnTo>
                    <a:pt x="47" y="17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9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3" name="Freeform 1135"/>
            <p:cNvSpPr>
              <a:spLocks noEditPoints="1"/>
            </p:cNvSpPr>
            <p:nvPr/>
          </p:nvSpPr>
          <p:spPr bwMode="auto">
            <a:xfrm>
              <a:off x="4385" y="2450"/>
              <a:ext cx="48" cy="48"/>
            </a:xfrm>
            <a:custGeom>
              <a:avLst/>
              <a:gdLst>
                <a:gd name="T0" fmla="*/ 48 w 48"/>
                <a:gd name="T1" fmla="*/ 23 h 48"/>
                <a:gd name="T2" fmla="*/ 46 w 48"/>
                <a:gd name="T3" fmla="*/ 15 h 48"/>
                <a:gd name="T4" fmla="*/ 42 w 48"/>
                <a:gd name="T5" fmla="*/ 6 h 48"/>
                <a:gd name="T6" fmla="*/ 33 w 48"/>
                <a:gd name="T7" fmla="*/ 2 h 48"/>
                <a:gd name="T8" fmla="*/ 25 w 48"/>
                <a:gd name="T9" fmla="*/ 0 h 48"/>
                <a:gd name="T10" fmla="*/ 14 w 48"/>
                <a:gd name="T11" fmla="*/ 2 h 48"/>
                <a:gd name="T12" fmla="*/ 6 w 48"/>
                <a:gd name="T13" fmla="*/ 6 h 48"/>
                <a:gd name="T14" fmla="*/ 2 w 48"/>
                <a:gd name="T15" fmla="*/ 15 h 48"/>
                <a:gd name="T16" fmla="*/ 0 w 48"/>
                <a:gd name="T17" fmla="*/ 23 h 48"/>
                <a:gd name="T18" fmla="*/ 2 w 48"/>
                <a:gd name="T19" fmla="*/ 34 h 48"/>
                <a:gd name="T20" fmla="*/ 6 w 48"/>
                <a:gd name="T21" fmla="*/ 42 h 48"/>
                <a:gd name="T22" fmla="*/ 14 w 48"/>
                <a:gd name="T23" fmla="*/ 46 h 48"/>
                <a:gd name="T24" fmla="*/ 25 w 48"/>
                <a:gd name="T25" fmla="*/ 48 h 48"/>
                <a:gd name="T26" fmla="*/ 33 w 48"/>
                <a:gd name="T27" fmla="*/ 46 h 48"/>
                <a:gd name="T28" fmla="*/ 42 w 48"/>
                <a:gd name="T29" fmla="*/ 42 h 48"/>
                <a:gd name="T30" fmla="*/ 46 w 48"/>
                <a:gd name="T31" fmla="*/ 34 h 48"/>
                <a:gd name="T32" fmla="*/ 48 w 48"/>
                <a:gd name="T33" fmla="*/ 23 h 48"/>
                <a:gd name="T34" fmla="*/ 44 w 48"/>
                <a:gd name="T35" fmla="*/ 23 h 48"/>
                <a:gd name="T36" fmla="*/ 42 w 48"/>
                <a:gd name="T37" fmla="*/ 32 h 48"/>
                <a:gd name="T38" fmla="*/ 37 w 48"/>
                <a:gd name="T39" fmla="*/ 38 h 48"/>
                <a:gd name="T40" fmla="*/ 31 w 48"/>
                <a:gd name="T41" fmla="*/ 42 h 48"/>
                <a:gd name="T42" fmla="*/ 25 w 48"/>
                <a:gd name="T43" fmla="*/ 44 h 48"/>
                <a:gd name="T44" fmla="*/ 16 w 48"/>
                <a:gd name="T45" fmla="*/ 42 h 48"/>
                <a:gd name="T46" fmla="*/ 10 w 48"/>
                <a:gd name="T47" fmla="*/ 38 h 48"/>
                <a:gd name="T48" fmla="*/ 6 w 48"/>
                <a:gd name="T49" fmla="*/ 32 h 48"/>
                <a:gd name="T50" fmla="*/ 4 w 48"/>
                <a:gd name="T51" fmla="*/ 23 h 48"/>
                <a:gd name="T52" fmla="*/ 6 w 48"/>
                <a:gd name="T53" fmla="*/ 17 h 48"/>
                <a:gd name="T54" fmla="*/ 10 w 48"/>
                <a:gd name="T55" fmla="*/ 10 h 48"/>
                <a:gd name="T56" fmla="*/ 16 w 48"/>
                <a:gd name="T57" fmla="*/ 6 h 48"/>
                <a:gd name="T58" fmla="*/ 25 w 48"/>
                <a:gd name="T59" fmla="*/ 4 h 48"/>
                <a:gd name="T60" fmla="*/ 31 w 48"/>
                <a:gd name="T61" fmla="*/ 6 h 48"/>
                <a:gd name="T62" fmla="*/ 37 w 48"/>
                <a:gd name="T63" fmla="*/ 10 h 48"/>
                <a:gd name="T64" fmla="*/ 42 w 48"/>
                <a:gd name="T65" fmla="*/ 17 h 48"/>
                <a:gd name="T66" fmla="*/ 44 w 48"/>
                <a:gd name="T67" fmla="*/ 23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8"/>
                <a:gd name="T103" fmla="*/ 0 h 48"/>
                <a:gd name="T104" fmla="*/ 48 w 48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8" h="48">
                  <a:moveTo>
                    <a:pt x="48" y="23"/>
                  </a:moveTo>
                  <a:lnTo>
                    <a:pt x="46" y="15"/>
                  </a:lnTo>
                  <a:lnTo>
                    <a:pt x="42" y="6"/>
                  </a:lnTo>
                  <a:lnTo>
                    <a:pt x="33" y="2"/>
                  </a:lnTo>
                  <a:lnTo>
                    <a:pt x="25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3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4" y="46"/>
                  </a:lnTo>
                  <a:lnTo>
                    <a:pt x="25" y="48"/>
                  </a:lnTo>
                  <a:lnTo>
                    <a:pt x="33" y="46"/>
                  </a:lnTo>
                  <a:lnTo>
                    <a:pt x="42" y="42"/>
                  </a:lnTo>
                  <a:lnTo>
                    <a:pt x="46" y="34"/>
                  </a:lnTo>
                  <a:lnTo>
                    <a:pt x="48" y="23"/>
                  </a:lnTo>
                  <a:close/>
                  <a:moveTo>
                    <a:pt x="44" y="23"/>
                  </a:moveTo>
                  <a:lnTo>
                    <a:pt x="42" y="32"/>
                  </a:lnTo>
                  <a:lnTo>
                    <a:pt x="37" y="38"/>
                  </a:lnTo>
                  <a:lnTo>
                    <a:pt x="31" y="42"/>
                  </a:lnTo>
                  <a:lnTo>
                    <a:pt x="25" y="44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6" y="32"/>
                  </a:lnTo>
                  <a:lnTo>
                    <a:pt x="4" y="23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5" y="4"/>
                  </a:lnTo>
                  <a:lnTo>
                    <a:pt x="31" y="6"/>
                  </a:lnTo>
                  <a:lnTo>
                    <a:pt x="37" y="10"/>
                  </a:lnTo>
                  <a:lnTo>
                    <a:pt x="42" y="17"/>
                  </a:lnTo>
                  <a:lnTo>
                    <a:pt x="44" y="23"/>
                  </a:lnTo>
                  <a:close/>
                </a:path>
              </a:pathLst>
            </a:custGeom>
            <a:solidFill>
              <a:srgbClr val="9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4" name="Freeform 1136"/>
            <p:cNvSpPr>
              <a:spLocks noEditPoints="1"/>
            </p:cNvSpPr>
            <p:nvPr/>
          </p:nvSpPr>
          <p:spPr bwMode="auto">
            <a:xfrm>
              <a:off x="4387" y="2452"/>
              <a:ext cx="44" cy="44"/>
            </a:xfrm>
            <a:custGeom>
              <a:avLst/>
              <a:gdLst>
                <a:gd name="T0" fmla="*/ 44 w 44"/>
                <a:gd name="T1" fmla="*/ 21 h 44"/>
                <a:gd name="T2" fmla="*/ 42 w 44"/>
                <a:gd name="T3" fmla="*/ 13 h 44"/>
                <a:gd name="T4" fmla="*/ 38 w 44"/>
                <a:gd name="T5" fmla="*/ 6 h 44"/>
                <a:gd name="T6" fmla="*/ 31 w 44"/>
                <a:gd name="T7" fmla="*/ 2 h 44"/>
                <a:gd name="T8" fmla="*/ 23 w 44"/>
                <a:gd name="T9" fmla="*/ 0 h 44"/>
                <a:gd name="T10" fmla="*/ 14 w 44"/>
                <a:gd name="T11" fmla="*/ 2 h 44"/>
                <a:gd name="T12" fmla="*/ 6 w 44"/>
                <a:gd name="T13" fmla="*/ 6 h 44"/>
                <a:gd name="T14" fmla="*/ 2 w 44"/>
                <a:gd name="T15" fmla="*/ 13 h 44"/>
                <a:gd name="T16" fmla="*/ 0 w 44"/>
                <a:gd name="T17" fmla="*/ 21 h 44"/>
                <a:gd name="T18" fmla="*/ 2 w 44"/>
                <a:gd name="T19" fmla="*/ 30 h 44"/>
                <a:gd name="T20" fmla="*/ 6 w 44"/>
                <a:gd name="T21" fmla="*/ 38 h 44"/>
                <a:gd name="T22" fmla="*/ 14 w 44"/>
                <a:gd name="T23" fmla="*/ 42 h 44"/>
                <a:gd name="T24" fmla="*/ 23 w 44"/>
                <a:gd name="T25" fmla="*/ 44 h 44"/>
                <a:gd name="T26" fmla="*/ 31 w 44"/>
                <a:gd name="T27" fmla="*/ 42 h 44"/>
                <a:gd name="T28" fmla="*/ 38 w 44"/>
                <a:gd name="T29" fmla="*/ 38 h 44"/>
                <a:gd name="T30" fmla="*/ 42 w 44"/>
                <a:gd name="T31" fmla="*/ 30 h 44"/>
                <a:gd name="T32" fmla="*/ 44 w 44"/>
                <a:gd name="T33" fmla="*/ 21 h 44"/>
                <a:gd name="T34" fmla="*/ 40 w 44"/>
                <a:gd name="T35" fmla="*/ 21 h 44"/>
                <a:gd name="T36" fmla="*/ 38 w 44"/>
                <a:gd name="T37" fmla="*/ 30 h 44"/>
                <a:gd name="T38" fmla="*/ 33 w 44"/>
                <a:gd name="T39" fmla="*/ 34 h 44"/>
                <a:gd name="T40" fmla="*/ 29 w 44"/>
                <a:gd name="T41" fmla="*/ 38 h 44"/>
                <a:gd name="T42" fmla="*/ 23 w 44"/>
                <a:gd name="T43" fmla="*/ 40 h 44"/>
                <a:gd name="T44" fmla="*/ 14 w 44"/>
                <a:gd name="T45" fmla="*/ 38 h 44"/>
                <a:gd name="T46" fmla="*/ 10 w 44"/>
                <a:gd name="T47" fmla="*/ 34 h 44"/>
                <a:gd name="T48" fmla="*/ 6 w 44"/>
                <a:gd name="T49" fmla="*/ 30 h 44"/>
                <a:gd name="T50" fmla="*/ 4 w 44"/>
                <a:gd name="T51" fmla="*/ 21 h 44"/>
                <a:gd name="T52" fmla="*/ 6 w 44"/>
                <a:gd name="T53" fmla="*/ 15 h 44"/>
                <a:gd name="T54" fmla="*/ 10 w 44"/>
                <a:gd name="T55" fmla="*/ 11 h 44"/>
                <a:gd name="T56" fmla="*/ 14 w 44"/>
                <a:gd name="T57" fmla="*/ 6 h 44"/>
                <a:gd name="T58" fmla="*/ 23 w 44"/>
                <a:gd name="T59" fmla="*/ 4 h 44"/>
                <a:gd name="T60" fmla="*/ 29 w 44"/>
                <a:gd name="T61" fmla="*/ 6 h 44"/>
                <a:gd name="T62" fmla="*/ 33 w 44"/>
                <a:gd name="T63" fmla="*/ 11 h 44"/>
                <a:gd name="T64" fmla="*/ 38 w 44"/>
                <a:gd name="T65" fmla="*/ 15 h 44"/>
                <a:gd name="T66" fmla="*/ 40 w 44"/>
                <a:gd name="T67" fmla="*/ 21 h 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"/>
                <a:gd name="T103" fmla="*/ 0 h 44"/>
                <a:gd name="T104" fmla="*/ 44 w 44"/>
                <a:gd name="T105" fmla="*/ 44 h 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" h="44">
                  <a:moveTo>
                    <a:pt x="44" y="21"/>
                  </a:moveTo>
                  <a:lnTo>
                    <a:pt x="42" y="13"/>
                  </a:lnTo>
                  <a:lnTo>
                    <a:pt x="38" y="6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4" y="42"/>
                  </a:lnTo>
                  <a:lnTo>
                    <a:pt x="23" y="44"/>
                  </a:lnTo>
                  <a:lnTo>
                    <a:pt x="31" y="42"/>
                  </a:lnTo>
                  <a:lnTo>
                    <a:pt x="38" y="38"/>
                  </a:lnTo>
                  <a:lnTo>
                    <a:pt x="42" y="30"/>
                  </a:lnTo>
                  <a:lnTo>
                    <a:pt x="44" y="21"/>
                  </a:lnTo>
                  <a:close/>
                  <a:moveTo>
                    <a:pt x="40" y="21"/>
                  </a:moveTo>
                  <a:lnTo>
                    <a:pt x="38" y="30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3" y="40"/>
                  </a:lnTo>
                  <a:lnTo>
                    <a:pt x="14" y="38"/>
                  </a:lnTo>
                  <a:lnTo>
                    <a:pt x="10" y="34"/>
                  </a:lnTo>
                  <a:lnTo>
                    <a:pt x="6" y="30"/>
                  </a:lnTo>
                  <a:lnTo>
                    <a:pt x="4" y="21"/>
                  </a:lnTo>
                  <a:lnTo>
                    <a:pt x="6" y="15"/>
                  </a:lnTo>
                  <a:lnTo>
                    <a:pt x="10" y="11"/>
                  </a:lnTo>
                  <a:lnTo>
                    <a:pt x="14" y="6"/>
                  </a:lnTo>
                  <a:lnTo>
                    <a:pt x="23" y="4"/>
                  </a:lnTo>
                  <a:lnTo>
                    <a:pt x="29" y="6"/>
                  </a:lnTo>
                  <a:lnTo>
                    <a:pt x="33" y="11"/>
                  </a:lnTo>
                  <a:lnTo>
                    <a:pt x="38" y="15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9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5" name="Freeform 1137"/>
            <p:cNvSpPr>
              <a:spLocks noEditPoints="1"/>
            </p:cNvSpPr>
            <p:nvPr/>
          </p:nvSpPr>
          <p:spPr bwMode="auto">
            <a:xfrm>
              <a:off x="4389" y="2454"/>
              <a:ext cx="40" cy="40"/>
            </a:xfrm>
            <a:custGeom>
              <a:avLst/>
              <a:gdLst>
                <a:gd name="T0" fmla="*/ 40 w 40"/>
                <a:gd name="T1" fmla="*/ 19 h 40"/>
                <a:gd name="T2" fmla="*/ 38 w 40"/>
                <a:gd name="T3" fmla="*/ 13 h 40"/>
                <a:gd name="T4" fmla="*/ 33 w 40"/>
                <a:gd name="T5" fmla="*/ 6 h 40"/>
                <a:gd name="T6" fmla="*/ 27 w 40"/>
                <a:gd name="T7" fmla="*/ 2 h 40"/>
                <a:gd name="T8" fmla="*/ 21 w 40"/>
                <a:gd name="T9" fmla="*/ 0 h 40"/>
                <a:gd name="T10" fmla="*/ 12 w 40"/>
                <a:gd name="T11" fmla="*/ 2 h 40"/>
                <a:gd name="T12" fmla="*/ 6 w 40"/>
                <a:gd name="T13" fmla="*/ 6 h 40"/>
                <a:gd name="T14" fmla="*/ 2 w 40"/>
                <a:gd name="T15" fmla="*/ 13 h 40"/>
                <a:gd name="T16" fmla="*/ 0 w 40"/>
                <a:gd name="T17" fmla="*/ 19 h 40"/>
                <a:gd name="T18" fmla="*/ 2 w 40"/>
                <a:gd name="T19" fmla="*/ 28 h 40"/>
                <a:gd name="T20" fmla="*/ 6 w 40"/>
                <a:gd name="T21" fmla="*/ 34 h 40"/>
                <a:gd name="T22" fmla="*/ 12 w 40"/>
                <a:gd name="T23" fmla="*/ 38 h 40"/>
                <a:gd name="T24" fmla="*/ 21 w 40"/>
                <a:gd name="T25" fmla="*/ 40 h 40"/>
                <a:gd name="T26" fmla="*/ 27 w 40"/>
                <a:gd name="T27" fmla="*/ 38 h 40"/>
                <a:gd name="T28" fmla="*/ 33 w 40"/>
                <a:gd name="T29" fmla="*/ 34 h 40"/>
                <a:gd name="T30" fmla="*/ 38 w 40"/>
                <a:gd name="T31" fmla="*/ 28 h 40"/>
                <a:gd name="T32" fmla="*/ 40 w 40"/>
                <a:gd name="T33" fmla="*/ 19 h 40"/>
                <a:gd name="T34" fmla="*/ 36 w 40"/>
                <a:gd name="T35" fmla="*/ 19 h 40"/>
                <a:gd name="T36" fmla="*/ 33 w 40"/>
                <a:gd name="T37" fmla="*/ 25 h 40"/>
                <a:gd name="T38" fmla="*/ 31 w 40"/>
                <a:gd name="T39" fmla="*/ 30 h 40"/>
                <a:gd name="T40" fmla="*/ 25 w 40"/>
                <a:gd name="T41" fmla="*/ 34 h 40"/>
                <a:gd name="T42" fmla="*/ 21 w 40"/>
                <a:gd name="T43" fmla="*/ 34 h 40"/>
                <a:gd name="T44" fmla="*/ 14 w 40"/>
                <a:gd name="T45" fmla="*/ 34 h 40"/>
                <a:gd name="T46" fmla="*/ 10 w 40"/>
                <a:gd name="T47" fmla="*/ 30 h 40"/>
                <a:gd name="T48" fmla="*/ 6 w 40"/>
                <a:gd name="T49" fmla="*/ 25 h 40"/>
                <a:gd name="T50" fmla="*/ 6 w 40"/>
                <a:gd name="T51" fmla="*/ 19 h 40"/>
                <a:gd name="T52" fmla="*/ 6 w 40"/>
                <a:gd name="T53" fmla="*/ 15 h 40"/>
                <a:gd name="T54" fmla="*/ 10 w 40"/>
                <a:gd name="T55" fmla="*/ 9 h 40"/>
                <a:gd name="T56" fmla="*/ 14 w 40"/>
                <a:gd name="T57" fmla="*/ 6 h 40"/>
                <a:gd name="T58" fmla="*/ 21 w 40"/>
                <a:gd name="T59" fmla="*/ 4 h 40"/>
                <a:gd name="T60" fmla="*/ 25 w 40"/>
                <a:gd name="T61" fmla="*/ 6 h 40"/>
                <a:gd name="T62" fmla="*/ 31 w 40"/>
                <a:gd name="T63" fmla="*/ 9 h 40"/>
                <a:gd name="T64" fmla="*/ 33 w 40"/>
                <a:gd name="T65" fmla="*/ 15 h 40"/>
                <a:gd name="T66" fmla="*/ 36 w 40"/>
                <a:gd name="T67" fmla="*/ 19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40"/>
                <a:gd name="T104" fmla="*/ 40 w 40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40">
                  <a:moveTo>
                    <a:pt x="40" y="19"/>
                  </a:moveTo>
                  <a:lnTo>
                    <a:pt x="38" y="13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2" y="38"/>
                  </a:lnTo>
                  <a:lnTo>
                    <a:pt x="21" y="40"/>
                  </a:lnTo>
                  <a:lnTo>
                    <a:pt x="27" y="38"/>
                  </a:lnTo>
                  <a:lnTo>
                    <a:pt x="33" y="34"/>
                  </a:lnTo>
                  <a:lnTo>
                    <a:pt x="38" y="28"/>
                  </a:lnTo>
                  <a:lnTo>
                    <a:pt x="40" y="19"/>
                  </a:lnTo>
                  <a:close/>
                  <a:moveTo>
                    <a:pt x="36" y="19"/>
                  </a:moveTo>
                  <a:lnTo>
                    <a:pt x="33" y="25"/>
                  </a:lnTo>
                  <a:lnTo>
                    <a:pt x="31" y="30"/>
                  </a:lnTo>
                  <a:lnTo>
                    <a:pt x="25" y="34"/>
                  </a:lnTo>
                  <a:lnTo>
                    <a:pt x="21" y="34"/>
                  </a:lnTo>
                  <a:lnTo>
                    <a:pt x="14" y="34"/>
                  </a:lnTo>
                  <a:lnTo>
                    <a:pt x="10" y="30"/>
                  </a:lnTo>
                  <a:lnTo>
                    <a:pt x="6" y="25"/>
                  </a:lnTo>
                  <a:lnTo>
                    <a:pt x="6" y="19"/>
                  </a:lnTo>
                  <a:lnTo>
                    <a:pt x="6" y="15"/>
                  </a:lnTo>
                  <a:lnTo>
                    <a:pt x="10" y="9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5" y="6"/>
                  </a:lnTo>
                  <a:lnTo>
                    <a:pt x="31" y="9"/>
                  </a:lnTo>
                  <a:lnTo>
                    <a:pt x="33" y="15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9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6" name="Freeform 1138"/>
            <p:cNvSpPr>
              <a:spLocks noEditPoints="1"/>
            </p:cNvSpPr>
            <p:nvPr/>
          </p:nvSpPr>
          <p:spPr bwMode="auto">
            <a:xfrm>
              <a:off x="4391" y="2456"/>
              <a:ext cx="36" cy="36"/>
            </a:xfrm>
            <a:custGeom>
              <a:avLst/>
              <a:gdLst>
                <a:gd name="T0" fmla="*/ 36 w 36"/>
                <a:gd name="T1" fmla="*/ 17 h 36"/>
                <a:gd name="T2" fmla="*/ 34 w 36"/>
                <a:gd name="T3" fmla="*/ 11 h 36"/>
                <a:gd name="T4" fmla="*/ 29 w 36"/>
                <a:gd name="T5" fmla="*/ 7 h 36"/>
                <a:gd name="T6" fmla="*/ 25 w 36"/>
                <a:gd name="T7" fmla="*/ 2 h 36"/>
                <a:gd name="T8" fmla="*/ 19 w 36"/>
                <a:gd name="T9" fmla="*/ 0 h 36"/>
                <a:gd name="T10" fmla="*/ 10 w 36"/>
                <a:gd name="T11" fmla="*/ 2 h 36"/>
                <a:gd name="T12" fmla="*/ 6 w 36"/>
                <a:gd name="T13" fmla="*/ 7 h 36"/>
                <a:gd name="T14" fmla="*/ 2 w 36"/>
                <a:gd name="T15" fmla="*/ 11 h 36"/>
                <a:gd name="T16" fmla="*/ 0 w 36"/>
                <a:gd name="T17" fmla="*/ 17 h 36"/>
                <a:gd name="T18" fmla="*/ 2 w 36"/>
                <a:gd name="T19" fmla="*/ 26 h 36"/>
                <a:gd name="T20" fmla="*/ 6 w 36"/>
                <a:gd name="T21" fmla="*/ 30 h 36"/>
                <a:gd name="T22" fmla="*/ 10 w 36"/>
                <a:gd name="T23" fmla="*/ 34 h 36"/>
                <a:gd name="T24" fmla="*/ 19 w 36"/>
                <a:gd name="T25" fmla="*/ 36 h 36"/>
                <a:gd name="T26" fmla="*/ 25 w 36"/>
                <a:gd name="T27" fmla="*/ 34 h 36"/>
                <a:gd name="T28" fmla="*/ 29 w 36"/>
                <a:gd name="T29" fmla="*/ 30 h 36"/>
                <a:gd name="T30" fmla="*/ 34 w 36"/>
                <a:gd name="T31" fmla="*/ 26 h 36"/>
                <a:gd name="T32" fmla="*/ 36 w 36"/>
                <a:gd name="T33" fmla="*/ 17 h 36"/>
                <a:gd name="T34" fmla="*/ 29 w 36"/>
                <a:gd name="T35" fmla="*/ 17 h 36"/>
                <a:gd name="T36" fmla="*/ 29 w 36"/>
                <a:gd name="T37" fmla="*/ 23 h 36"/>
                <a:gd name="T38" fmla="*/ 27 w 36"/>
                <a:gd name="T39" fmla="*/ 26 h 36"/>
                <a:gd name="T40" fmla="*/ 23 w 36"/>
                <a:gd name="T41" fmla="*/ 30 h 36"/>
                <a:gd name="T42" fmla="*/ 19 w 36"/>
                <a:gd name="T43" fmla="*/ 30 h 36"/>
                <a:gd name="T44" fmla="*/ 12 w 36"/>
                <a:gd name="T45" fmla="*/ 30 h 36"/>
                <a:gd name="T46" fmla="*/ 8 w 36"/>
                <a:gd name="T47" fmla="*/ 26 h 36"/>
                <a:gd name="T48" fmla="*/ 6 w 36"/>
                <a:gd name="T49" fmla="*/ 23 h 36"/>
                <a:gd name="T50" fmla="*/ 6 w 36"/>
                <a:gd name="T51" fmla="*/ 17 h 36"/>
                <a:gd name="T52" fmla="*/ 6 w 36"/>
                <a:gd name="T53" fmla="*/ 13 h 36"/>
                <a:gd name="T54" fmla="*/ 8 w 36"/>
                <a:gd name="T55" fmla="*/ 9 h 36"/>
                <a:gd name="T56" fmla="*/ 12 w 36"/>
                <a:gd name="T57" fmla="*/ 7 h 36"/>
                <a:gd name="T58" fmla="*/ 19 w 36"/>
                <a:gd name="T59" fmla="*/ 7 h 36"/>
                <a:gd name="T60" fmla="*/ 23 w 36"/>
                <a:gd name="T61" fmla="*/ 7 h 36"/>
                <a:gd name="T62" fmla="*/ 27 w 36"/>
                <a:gd name="T63" fmla="*/ 9 h 36"/>
                <a:gd name="T64" fmla="*/ 29 w 36"/>
                <a:gd name="T65" fmla="*/ 13 h 36"/>
                <a:gd name="T66" fmla="*/ 29 w 36"/>
                <a:gd name="T67" fmla="*/ 17 h 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36"/>
                <a:gd name="T104" fmla="*/ 36 w 36"/>
                <a:gd name="T105" fmla="*/ 36 h 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36">
                  <a:moveTo>
                    <a:pt x="36" y="17"/>
                  </a:moveTo>
                  <a:lnTo>
                    <a:pt x="34" y="11"/>
                  </a:lnTo>
                  <a:lnTo>
                    <a:pt x="29" y="7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0" y="2"/>
                  </a:lnTo>
                  <a:lnTo>
                    <a:pt x="6" y="7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2" y="26"/>
                  </a:lnTo>
                  <a:lnTo>
                    <a:pt x="6" y="30"/>
                  </a:lnTo>
                  <a:lnTo>
                    <a:pt x="10" y="34"/>
                  </a:lnTo>
                  <a:lnTo>
                    <a:pt x="19" y="36"/>
                  </a:lnTo>
                  <a:lnTo>
                    <a:pt x="25" y="34"/>
                  </a:lnTo>
                  <a:lnTo>
                    <a:pt x="29" y="30"/>
                  </a:lnTo>
                  <a:lnTo>
                    <a:pt x="34" y="26"/>
                  </a:lnTo>
                  <a:lnTo>
                    <a:pt x="36" y="17"/>
                  </a:lnTo>
                  <a:close/>
                  <a:moveTo>
                    <a:pt x="29" y="17"/>
                  </a:moveTo>
                  <a:lnTo>
                    <a:pt x="29" y="23"/>
                  </a:lnTo>
                  <a:lnTo>
                    <a:pt x="27" y="26"/>
                  </a:lnTo>
                  <a:lnTo>
                    <a:pt x="23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8" y="26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7" y="9"/>
                  </a:lnTo>
                  <a:lnTo>
                    <a:pt x="29" y="13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9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7" name="Freeform 1139"/>
            <p:cNvSpPr>
              <a:spLocks noEditPoints="1"/>
            </p:cNvSpPr>
            <p:nvPr/>
          </p:nvSpPr>
          <p:spPr bwMode="auto">
            <a:xfrm>
              <a:off x="4395" y="2458"/>
              <a:ext cx="30" cy="30"/>
            </a:xfrm>
            <a:custGeom>
              <a:avLst/>
              <a:gdLst>
                <a:gd name="T0" fmla="*/ 30 w 30"/>
                <a:gd name="T1" fmla="*/ 15 h 30"/>
                <a:gd name="T2" fmla="*/ 27 w 30"/>
                <a:gd name="T3" fmla="*/ 11 h 30"/>
                <a:gd name="T4" fmla="*/ 25 w 30"/>
                <a:gd name="T5" fmla="*/ 5 h 30"/>
                <a:gd name="T6" fmla="*/ 19 w 30"/>
                <a:gd name="T7" fmla="*/ 2 h 30"/>
                <a:gd name="T8" fmla="*/ 15 w 30"/>
                <a:gd name="T9" fmla="*/ 0 h 30"/>
                <a:gd name="T10" fmla="*/ 8 w 30"/>
                <a:gd name="T11" fmla="*/ 2 h 30"/>
                <a:gd name="T12" fmla="*/ 4 w 30"/>
                <a:gd name="T13" fmla="*/ 5 h 30"/>
                <a:gd name="T14" fmla="*/ 0 w 30"/>
                <a:gd name="T15" fmla="*/ 11 h 30"/>
                <a:gd name="T16" fmla="*/ 0 w 30"/>
                <a:gd name="T17" fmla="*/ 15 h 30"/>
                <a:gd name="T18" fmla="*/ 0 w 30"/>
                <a:gd name="T19" fmla="*/ 21 h 30"/>
                <a:gd name="T20" fmla="*/ 4 w 30"/>
                <a:gd name="T21" fmla="*/ 26 h 30"/>
                <a:gd name="T22" fmla="*/ 8 w 30"/>
                <a:gd name="T23" fmla="*/ 30 h 30"/>
                <a:gd name="T24" fmla="*/ 15 w 30"/>
                <a:gd name="T25" fmla="*/ 30 h 30"/>
                <a:gd name="T26" fmla="*/ 19 w 30"/>
                <a:gd name="T27" fmla="*/ 30 h 30"/>
                <a:gd name="T28" fmla="*/ 25 w 30"/>
                <a:gd name="T29" fmla="*/ 26 h 30"/>
                <a:gd name="T30" fmla="*/ 27 w 30"/>
                <a:gd name="T31" fmla="*/ 21 h 30"/>
                <a:gd name="T32" fmla="*/ 30 w 30"/>
                <a:gd name="T33" fmla="*/ 15 h 30"/>
                <a:gd name="T34" fmla="*/ 23 w 30"/>
                <a:gd name="T35" fmla="*/ 15 h 30"/>
                <a:gd name="T36" fmla="*/ 23 w 30"/>
                <a:gd name="T37" fmla="*/ 19 h 30"/>
                <a:gd name="T38" fmla="*/ 21 w 30"/>
                <a:gd name="T39" fmla="*/ 24 h 30"/>
                <a:gd name="T40" fmla="*/ 17 w 30"/>
                <a:gd name="T41" fmla="*/ 26 h 30"/>
                <a:gd name="T42" fmla="*/ 15 w 30"/>
                <a:gd name="T43" fmla="*/ 26 h 30"/>
                <a:gd name="T44" fmla="*/ 11 w 30"/>
                <a:gd name="T45" fmla="*/ 26 h 30"/>
                <a:gd name="T46" fmla="*/ 6 w 30"/>
                <a:gd name="T47" fmla="*/ 24 h 30"/>
                <a:gd name="T48" fmla="*/ 4 w 30"/>
                <a:gd name="T49" fmla="*/ 19 h 30"/>
                <a:gd name="T50" fmla="*/ 4 w 30"/>
                <a:gd name="T51" fmla="*/ 15 h 30"/>
                <a:gd name="T52" fmla="*/ 4 w 30"/>
                <a:gd name="T53" fmla="*/ 13 h 30"/>
                <a:gd name="T54" fmla="*/ 6 w 30"/>
                <a:gd name="T55" fmla="*/ 9 h 30"/>
                <a:gd name="T56" fmla="*/ 11 w 30"/>
                <a:gd name="T57" fmla="*/ 7 h 30"/>
                <a:gd name="T58" fmla="*/ 15 w 30"/>
                <a:gd name="T59" fmla="*/ 7 h 30"/>
                <a:gd name="T60" fmla="*/ 17 w 30"/>
                <a:gd name="T61" fmla="*/ 7 h 30"/>
                <a:gd name="T62" fmla="*/ 21 w 30"/>
                <a:gd name="T63" fmla="*/ 9 h 30"/>
                <a:gd name="T64" fmla="*/ 23 w 30"/>
                <a:gd name="T65" fmla="*/ 13 h 30"/>
                <a:gd name="T66" fmla="*/ 23 w 30"/>
                <a:gd name="T67" fmla="*/ 15 h 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"/>
                <a:gd name="T103" fmla="*/ 0 h 30"/>
                <a:gd name="T104" fmla="*/ 30 w 30"/>
                <a:gd name="T105" fmla="*/ 30 h 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" h="30">
                  <a:moveTo>
                    <a:pt x="30" y="15"/>
                  </a:moveTo>
                  <a:lnTo>
                    <a:pt x="27" y="11"/>
                  </a:lnTo>
                  <a:lnTo>
                    <a:pt x="25" y="5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5" y="30"/>
                  </a:lnTo>
                  <a:lnTo>
                    <a:pt x="19" y="30"/>
                  </a:lnTo>
                  <a:lnTo>
                    <a:pt x="25" y="26"/>
                  </a:lnTo>
                  <a:lnTo>
                    <a:pt x="27" y="21"/>
                  </a:lnTo>
                  <a:lnTo>
                    <a:pt x="30" y="15"/>
                  </a:lnTo>
                  <a:close/>
                  <a:moveTo>
                    <a:pt x="23" y="15"/>
                  </a:moveTo>
                  <a:lnTo>
                    <a:pt x="23" y="19"/>
                  </a:lnTo>
                  <a:lnTo>
                    <a:pt x="21" y="24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6" y="24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6" y="9"/>
                  </a:lnTo>
                  <a:lnTo>
                    <a:pt x="11" y="7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21" y="9"/>
                  </a:lnTo>
                  <a:lnTo>
                    <a:pt x="23" y="13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9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8" name="Freeform 1140"/>
            <p:cNvSpPr>
              <a:spLocks noEditPoints="1"/>
            </p:cNvSpPr>
            <p:nvPr/>
          </p:nvSpPr>
          <p:spPr bwMode="auto">
            <a:xfrm>
              <a:off x="4397" y="2463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3 w 23"/>
                <a:gd name="T3" fmla="*/ 6 h 23"/>
                <a:gd name="T4" fmla="*/ 21 w 23"/>
                <a:gd name="T5" fmla="*/ 2 h 23"/>
                <a:gd name="T6" fmla="*/ 17 w 23"/>
                <a:gd name="T7" fmla="*/ 0 h 23"/>
                <a:gd name="T8" fmla="*/ 13 w 23"/>
                <a:gd name="T9" fmla="*/ 0 h 23"/>
                <a:gd name="T10" fmla="*/ 6 w 23"/>
                <a:gd name="T11" fmla="*/ 0 h 23"/>
                <a:gd name="T12" fmla="*/ 2 w 23"/>
                <a:gd name="T13" fmla="*/ 2 h 23"/>
                <a:gd name="T14" fmla="*/ 0 w 23"/>
                <a:gd name="T15" fmla="*/ 6 h 23"/>
                <a:gd name="T16" fmla="*/ 0 w 23"/>
                <a:gd name="T17" fmla="*/ 10 h 23"/>
                <a:gd name="T18" fmla="*/ 0 w 23"/>
                <a:gd name="T19" fmla="*/ 16 h 23"/>
                <a:gd name="T20" fmla="*/ 2 w 23"/>
                <a:gd name="T21" fmla="*/ 19 h 23"/>
                <a:gd name="T22" fmla="*/ 6 w 23"/>
                <a:gd name="T23" fmla="*/ 23 h 23"/>
                <a:gd name="T24" fmla="*/ 13 w 23"/>
                <a:gd name="T25" fmla="*/ 23 h 23"/>
                <a:gd name="T26" fmla="*/ 17 w 23"/>
                <a:gd name="T27" fmla="*/ 23 h 23"/>
                <a:gd name="T28" fmla="*/ 21 w 23"/>
                <a:gd name="T29" fmla="*/ 19 h 23"/>
                <a:gd name="T30" fmla="*/ 23 w 23"/>
                <a:gd name="T31" fmla="*/ 16 h 23"/>
                <a:gd name="T32" fmla="*/ 23 w 23"/>
                <a:gd name="T33" fmla="*/ 10 h 23"/>
                <a:gd name="T34" fmla="*/ 19 w 23"/>
                <a:gd name="T35" fmla="*/ 10 h 23"/>
                <a:gd name="T36" fmla="*/ 19 w 23"/>
                <a:gd name="T37" fmla="*/ 14 h 23"/>
                <a:gd name="T38" fmla="*/ 17 w 23"/>
                <a:gd name="T39" fmla="*/ 16 h 23"/>
                <a:gd name="T40" fmla="*/ 15 w 23"/>
                <a:gd name="T41" fmla="*/ 19 h 23"/>
                <a:gd name="T42" fmla="*/ 13 w 23"/>
                <a:gd name="T43" fmla="*/ 19 h 23"/>
                <a:gd name="T44" fmla="*/ 9 w 23"/>
                <a:gd name="T45" fmla="*/ 19 h 23"/>
                <a:gd name="T46" fmla="*/ 6 w 23"/>
                <a:gd name="T47" fmla="*/ 16 h 23"/>
                <a:gd name="T48" fmla="*/ 4 w 23"/>
                <a:gd name="T49" fmla="*/ 14 h 23"/>
                <a:gd name="T50" fmla="*/ 4 w 23"/>
                <a:gd name="T51" fmla="*/ 10 h 23"/>
                <a:gd name="T52" fmla="*/ 4 w 23"/>
                <a:gd name="T53" fmla="*/ 8 h 23"/>
                <a:gd name="T54" fmla="*/ 6 w 23"/>
                <a:gd name="T55" fmla="*/ 6 h 23"/>
                <a:gd name="T56" fmla="*/ 9 w 23"/>
                <a:gd name="T57" fmla="*/ 4 h 23"/>
                <a:gd name="T58" fmla="*/ 13 w 23"/>
                <a:gd name="T59" fmla="*/ 4 h 23"/>
                <a:gd name="T60" fmla="*/ 15 w 23"/>
                <a:gd name="T61" fmla="*/ 4 h 23"/>
                <a:gd name="T62" fmla="*/ 17 w 23"/>
                <a:gd name="T63" fmla="*/ 6 h 23"/>
                <a:gd name="T64" fmla="*/ 19 w 23"/>
                <a:gd name="T65" fmla="*/ 8 h 23"/>
                <a:gd name="T66" fmla="*/ 19 w 23"/>
                <a:gd name="T67" fmla="*/ 10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0"/>
                  </a:moveTo>
                  <a:lnTo>
                    <a:pt x="23" y="6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6" y="23"/>
                  </a:lnTo>
                  <a:lnTo>
                    <a:pt x="13" y="23"/>
                  </a:lnTo>
                  <a:lnTo>
                    <a:pt x="17" y="23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3" y="10"/>
                  </a:lnTo>
                  <a:close/>
                  <a:moveTo>
                    <a:pt x="19" y="10"/>
                  </a:moveTo>
                  <a:lnTo>
                    <a:pt x="19" y="14"/>
                  </a:lnTo>
                  <a:lnTo>
                    <a:pt x="17" y="16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9" y="19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9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9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79" name="Freeform 1141"/>
            <p:cNvSpPr>
              <a:spLocks noEditPoints="1"/>
            </p:cNvSpPr>
            <p:nvPr/>
          </p:nvSpPr>
          <p:spPr bwMode="auto">
            <a:xfrm>
              <a:off x="4399" y="2465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9 w 19"/>
                <a:gd name="T3" fmla="*/ 6 h 19"/>
                <a:gd name="T4" fmla="*/ 17 w 19"/>
                <a:gd name="T5" fmla="*/ 2 h 19"/>
                <a:gd name="T6" fmla="*/ 13 w 19"/>
                <a:gd name="T7" fmla="*/ 0 h 19"/>
                <a:gd name="T8" fmla="*/ 11 w 19"/>
                <a:gd name="T9" fmla="*/ 0 h 19"/>
                <a:gd name="T10" fmla="*/ 7 w 19"/>
                <a:gd name="T11" fmla="*/ 0 h 19"/>
                <a:gd name="T12" fmla="*/ 2 w 19"/>
                <a:gd name="T13" fmla="*/ 2 h 19"/>
                <a:gd name="T14" fmla="*/ 0 w 19"/>
                <a:gd name="T15" fmla="*/ 6 h 19"/>
                <a:gd name="T16" fmla="*/ 0 w 19"/>
                <a:gd name="T17" fmla="*/ 8 h 19"/>
                <a:gd name="T18" fmla="*/ 0 w 19"/>
                <a:gd name="T19" fmla="*/ 12 h 19"/>
                <a:gd name="T20" fmla="*/ 2 w 19"/>
                <a:gd name="T21" fmla="*/ 17 h 19"/>
                <a:gd name="T22" fmla="*/ 7 w 19"/>
                <a:gd name="T23" fmla="*/ 19 h 19"/>
                <a:gd name="T24" fmla="*/ 11 w 19"/>
                <a:gd name="T25" fmla="*/ 19 h 19"/>
                <a:gd name="T26" fmla="*/ 13 w 19"/>
                <a:gd name="T27" fmla="*/ 19 h 19"/>
                <a:gd name="T28" fmla="*/ 17 w 19"/>
                <a:gd name="T29" fmla="*/ 17 h 19"/>
                <a:gd name="T30" fmla="*/ 19 w 19"/>
                <a:gd name="T31" fmla="*/ 12 h 19"/>
                <a:gd name="T32" fmla="*/ 19 w 19"/>
                <a:gd name="T33" fmla="*/ 8 h 19"/>
                <a:gd name="T34" fmla="*/ 15 w 19"/>
                <a:gd name="T35" fmla="*/ 8 h 19"/>
                <a:gd name="T36" fmla="*/ 13 w 19"/>
                <a:gd name="T37" fmla="*/ 12 h 19"/>
                <a:gd name="T38" fmla="*/ 11 w 19"/>
                <a:gd name="T39" fmla="*/ 14 h 19"/>
                <a:gd name="T40" fmla="*/ 7 w 19"/>
                <a:gd name="T41" fmla="*/ 12 h 19"/>
                <a:gd name="T42" fmla="*/ 4 w 19"/>
                <a:gd name="T43" fmla="*/ 8 h 19"/>
                <a:gd name="T44" fmla="*/ 7 w 19"/>
                <a:gd name="T45" fmla="*/ 6 h 19"/>
                <a:gd name="T46" fmla="*/ 11 w 19"/>
                <a:gd name="T47" fmla="*/ 4 h 19"/>
                <a:gd name="T48" fmla="*/ 13 w 19"/>
                <a:gd name="T49" fmla="*/ 6 h 19"/>
                <a:gd name="T50" fmla="*/ 15 w 19"/>
                <a:gd name="T51" fmla="*/ 8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8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2"/>
                  </a:lnTo>
                  <a:lnTo>
                    <a:pt x="19" y="8"/>
                  </a:lnTo>
                  <a:close/>
                  <a:moveTo>
                    <a:pt x="15" y="8"/>
                  </a:moveTo>
                  <a:lnTo>
                    <a:pt x="13" y="12"/>
                  </a:lnTo>
                  <a:lnTo>
                    <a:pt x="11" y="14"/>
                  </a:lnTo>
                  <a:lnTo>
                    <a:pt x="7" y="12"/>
                  </a:lnTo>
                  <a:lnTo>
                    <a:pt x="4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0" name="Freeform 1142"/>
            <p:cNvSpPr>
              <a:spLocks noEditPoints="1"/>
            </p:cNvSpPr>
            <p:nvPr/>
          </p:nvSpPr>
          <p:spPr bwMode="auto">
            <a:xfrm>
              <a:off x="4401" y="2467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5 w 15"/>
                <a:gd name="T3" fmla="*/ 4 h 15"/>
                <a:gd name="T4" fmla="*/ 13 w 15"/>
                <a:gd name="T5" fmla="*/ 2 h 15"/>
                <a:gd name="T6" fmla="*/ 11 w 15"/>
                <a:gd name="T7" fmla="*/ 0 h 15"/>
                <a:gd name="T8" fmla="*/ 9 w 15"/>
                <a:gd name="T9" fmla="*/ 0 h 15"/>
                <a:gd name="T10" fmla="*/ 5 w 15"/>
                <a:gd name="T11" fmla="*/ 0 h 15"/>
                <a:gd name="T12" fmla="*/ 2 w 15"/>
                <a:gd name="T13" fmla="*/ 2 h 15"/>
                <a:gd name="T14" fmla="*/ 0 w 15"/>
                <a:gd name="T15" fmla="*/ 4 h 15"/>
                <a:gd name="T16" fmla="*/ 0 w 15"/>
                <a:gd name="T17" fmla="*/ 6 h 15"/>
                <a:gd name="T18" fmla="*/ 0 w 15"/>
                <a:gd name="T19" fmla="*/ 10 h 15"/>
                <a:gd name="T20" fmla="*/ 2 w 15"/>
                <a:gd name="T21" fmla="*/ 12 h 15"/>
                <a:gd name="T22" fmla="*/ 5 w 15"/>
                <a:gd name="T23" fmla="*/ 15 h 15"/>
                <a:gd name="T24" fmla="*/ 9 w 15"/>
                <a:gd name="T25" fmla="*/ 15 h 15"/>
                <a:gd name="T26" fmla="*/ 11 w 15"/>
                <a:gd name="T27" fmla="*/ 15 h 15"/>
                <a:gd name="T28" fmla="*/ 13 w 15"/>
                <a:gd name="T29" fmla="*/ 12 h 15"/>
                <a:gd name="T30" fmla="*/ 15 w 15"/>
                <a:gd name="T31" fmla="*/ 10 h 15"/>
                <a:gd name="T32" fmla="*/ 15 w 15"/>
                <a:gd name="T33" fmla="*/ 6 h 15"/>
                <a:gd name="T34" fmla="*/ 11 w 15"/>
                <a:gd name="T35" fmla="*/ 6 h 15"/>
                <a:gd name="T36" fmla="*/ 9 w 15"/>
                <a:gd name="T37" fmla="*/ 8 h 15"/>
                <a:gd name="T38" fmla="*/ 9 w 15"/>
                <a:gd name="T39" fmla="*/ 10 h 15"/>
                <a:gd name="T40" fmla="*/ 7 w 15"/>
                <a:gd name="T41" fmla="*/ 8 h 15"/>
                <a:gd name="T42" fmla="*/ 5 w 15"/>
                <a:gd name="T43" fmla="*/ 6 h 15"/>
                <a:gd name="T44" fmla="*/ 7 w 15"/>
                <a:gd name="T45" fmla="*/ 6 h 15"/>
                <a:gd name="T46" fmla="*/ 9 w 15"/>
                <a:gd name="T47" fmla="*/ 4 h 15"/>
                <a:gd name="T48" fmla="*/ 9 w 15"/>
                <a:gd name="T49" fmla="*/ 6 h 15"/>
                <a:gd name="T50" fmla="*/ 11 w 15"/>
                <a:gd name="T51" fmla="*/ 6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6"/>
                  </a:moveTo>
                  <a:lnTo>
                    <a:pt x="15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5" y="6"/>
                  </a:lnTo>
                  <a:close/>
                  <a:moveTo>
                    <a:pt x="11" y="6"/>
                  </a:moveTo>
                  <a:lnTo>
                    <a:pt x="9" y="8"/>
                  </a:lnTo>
                  <a:lnTo>
                    <a:pt x="9" y="10"/>
                  </a:lnTo>
                  <a:lnTo>
                    <a:pt x="7" y="8"/>
                  </a:lnTo>
                  <a:lnTo>
                    <a:pt x="5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9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9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1" name="Freeform 1143"/>
            <p:cNvSpPr>
              <a:spLocks/>
            </p:cNvSpPr>
            <p:nvPr/>
          </p:nvSpPr>
          <p:spPr bwMode="auto">
            <a:xfrm>
              <a:off x="4403" y="2469"/>
              <a:ext cx="11" cy="10"/>
            </a:xfrm>
            <a:custGeom>
              <a:avLst/>
              <a:gdLst>
                <a:gd name="T0" fmla="*/ 11 w 11"/>
                <a:gd name="T1" fmla="*/ 4 h 10"/>
                <a:gd name="T2" fmla="*/ 9 w 11"/>
                <a:gd name="T3" fmla="*/ 2 h 10"/>
                <a:gd name="T4" fmla="*/ 7 w 11"/>
                <a:gd name="T5" fmla="*/ 0 h 10"/>
                <a:gd name="T6" fmla="*/ 3 w 11"/>
                <a:gd name="T7" fmla="*/ 2 h 10"/>
                <a:gd name="T8" fmla="*/ 0 w 11"/>
                <a:gd name="T9" fmla="*/ 4 h 10"/>
                <a:gd name="T10" fmla="*/ 3 w 11"/>
                <a:gd name="T11" fmla="*/ 8 h 10"/>
                <a:gd name="T12" fmla="*/ 7 w 11"/>
                <a:gd name="T13" fmla="*/ 10 h 10"/>
                <a:gd name="T14" fmla="*/ 9 w 11"/>
                <a:gd name="T15" fmla="*/ 8 h 10"/>
                <a:gd name="T16" fmla="*/ 11 w 11"/>
                <a:gd name="T17" fmla="*/ 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0"/>
                <a:gd name="T29" fmla="*/ 11 w 11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0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8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2" name="Freeform 1144"/>
            <p:cNvSpPr>
              <a:spLocks/>
            </p:cNvSpPr>
            <p:nvPr/>
          </p:nvSpPr>
          <p:spPr bwMode="auto">
            <a:xfrm>
              <a:off x="4406" y="2471"/>
              <a:ext cx="6" cy="6"/>
            </a:xfrm>
            <a:custGeom>
              <a:avLst/>
              <a:gdLst>
                <a:gd name="T0" fmla="*/ 6 w 6"/>
                <a:gd name="T1" fmla="*/ 2 h 6"/>
                <a:gd name="T2" fmla="*/ 4 w 6"/>
                <a:gd name="T3" fmla="*/ 2 h 6"/>
                <a:gd name="T4" fmla="*/ 4 w 6"/>
                <a:gd name="T5" fmla="*/ 0 h 6"/>
                <a:gd name="T6" fmla="*/ 2 w 6"/>
                <a:gd name="T7" fmla="*/ 2 h 6"/>
                <a:gd name="T8" fmla="*/ 0 w 6"/>
                <a:gd name="T9" fmla="*/ 2 h 6"/>
                <a:gd name="T10" fmla="*/ 2 w 6"/>
                <a:gd name="T11" fmla="*/ 4 h 6"/>
                <a:gd name="T12" fmla="*/ 4 w 6"/>
                <a:gd name="T13" fmla="*/ 6 h 6"/>
                <a:gd name="T14" fmla="*/ 4 w 6"/>
                <a:gd name="T15" fmla="*/ 4 h 6"/>
                <a:gd name="T16" fmla="*/ 6 w 6"/>
                <a:gd name="T17" fmla="*/ 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6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3" name="Freeform 1145"/>
            <p:cNvSpPr>
              <a:spLocks noEditPoints="1"/>
            </p:cNvSpPr>
            <p:nvPr/>
          </p:nvSpPr>
          <p:spPr bwMode="auto">
            <a:xfrm>
              <a:off x="3972" y="2469"/>
              <a:ext cx="225" cy="193"/>
            </a:xfrm>
            <a:custGeom>
              <a:avLst/>
              <a:gdLst>
                <a:gd name="T0" fmla="*/ 158 w 225"/>
                <a:gd name="T1" fmla="*/ 15 h 193"/>
                <a:gd name="T2" fmla="*/ 26 w 225"/>
                <a:gd name="T3" fmla="*/ 145 h 193"/>
                <a:gd name="T4" fmla="*/ 9 w 225"/>
                <a:gd name="T5" fmla="*/ 141 h 193"/>
                <a:gd name="T6" fmla="*/ 3 w 225"/>
                <a:gd name="T7" fmla="*/ 124 h 193"/>
                <a:gd name="T8" fmla="*/ 0 w 225"/>
                <a:gd name="T9" fmla="*/ 109 h 193"/>
                <a:gd name="T10" fmla="*/ 0 w 225"/>
                <a:gd name="T11" fmla="*/ 97 h 193"/>
                <a:gd name="T12" fmla="*/ 5 w 225"/>
                <a:gd name="T13" fmla="*/ 84 h 193"/>
                <a:gd name="T14" fmla="*/ 19 w 225"/>
                <a:gd name="T15" fmla="*/ 92 h 193"/>
                <a:gd name="T16" fmla="*/ 15 w 225"/>
                <a:gd name="T17" fmla="*/ 94 h 193"/>
                <a:gd name="T18" fmla="*/ 13 w 225"/>
                <a:gd name="T19" fmla="*/ 101 h 193"/>
                <a:gd name="T20" fmla="*/ 13 w 225"/>
                <a:gd name="T21" fmla="*/ 113 h 193"/>
                <a:gd name="T22" fmla="*/ 17 w 225"/>
                <a:gd name="T23" fmla="*/ 126 h 193"/>
                <a:gd name="T24" fmla="*/ 24 w 225"/>
                <a:gd name="T25" fmla="*/ 141 h 193"/>
                <a:gd name="T26" fmla="*/ 26 w 225"/>
                <a:gd name="T27" fmla="*/ 145 h 193"/>
                <a:gd name="T28" fmla="*/ 74 w 225"/>
                <a:gd name="T29" fmla="*/ 191 h 193"/>
                <a:gd name="T30" fmla="*/ 61 w 225"/>
                <a:gd name="T31" fmla="*/ 193 h 193"/>
                <a:gd name="T32" fmla="*/ 49 w 225"/>
                <a:gd name="T33" fmla="*/ 191 h 193"/>
                <a:gd name="T34" fmla="*/ 38 w 225"/>
                <a:gd name="T35" fmla="*/ 183 h 193"/>
                <a:gd name="T36" fmla="*/ 26 w 225"/>
                <a:gd name="T37" fmla="*/ 170 h 193"/>
                <a:gd name="T38" fmla="*/ 17 w 225"/>
                <a:gd name="T39" fmla="*/ 158 h 193"/>
                <a:gd name="T40" fmla="*/ 28 w 225"/>
                <a:gd name="T41" fmla="*/ 149 h 193"/>
                <a:gd name="T42" fmla="*/ 36 w 225"/>
                <a:gd name="T43" fmla="*/ 162 h 193"/>
                <a:gd name="T44" fmla="*/ 47 w 225"/>
                <a:gd name="T45" fmla="*/ 172 h 193"/>
                <a:gd name="T46" fmla="*/ 55 w 225"/>
                <a:gd name="T47" fmla="*/ 179 h 193"/>
                <a:gd name="T48" fmla="*/ 64 w 225"/>
                <a:gd name="T49" fmla="*/ 181 h 193"/>
                <a:gd name="T50" fmla="*/ 68 w 225"/>
                <a:gd name="T51" fmla="*/ 179 h 193"/>
                <a:gd name="T52" fmla="*/ 68 w 225"/>
                <a:gd name="T53" fmla="*/ 179 h 193"/>
                <a:gd name="T54" fmla="*/ 200 w 225"/>
                <a:gd name="T55" fmla="*/ 48 h 193"/>
                <a:gd name="T56" fmla="*/ 217 w 225"/>
                <a:gd name="T57" fmla="*/ 52 h 193"/>
                <a:gd name="T58" fmla="*/ 223 w 225"/>
                <a:gd name="T59" fmla="*/ 69 h 193"/>
                <a:gd name="T60" fmla="*/ 225 w 225"/>
                <a:gd name="T61" fmla="*/ 84 h 193"/>
                <a:gd name="T62" fmla="*/ 223 w 225"/>
                <a:gd name="T63" fmla="*/ 99 h 193"/>
                <a:gd name="T64" fmla="*/ 219 w 225"/>
                <a:gd name="T65" fmla="*/ 109 h 193"/>
                <a:gd name="T66" fmla="*/ 206 w 225"/>
                <a:gd name="T67" fmla="*/ 103 h 193"/>
                <a:gd name="T68" fmla="*/ 209 w 225"/>
                <a:gd name="T69" fmla="*/ 99 h 193"/>
                <a:gd name="T70" fmla="*/ 211 w 225"/>
                <a:gd name="T71" fmla="*/ 92 h 193"/>
                <a:gd name="T72" fmla="*/ 211 w 225"/>
                <a:gd name="T73" fmla="*/ 82 h 193"/>
                <a:gd name="T74" fmla="*/ 209 w 225"/>
                <a:gd name="T75" fmla="*/ 69 h 193"/>
                <a:gd name="T76" fmla="*/ 202 w 225"/>
                <a:gd name="T77" fmla="*/ 55 h 193"/>
                <a:gd name="T78" fmla="*/ 200 w 225"/>
                <a:gd name="T79" fmla="*/ 48 h 193"/>
                <a:gd name="T80" fmla="*/ 152 w 225"/>
                <a:gd name="T81" fmla="*/ 2 h 193"/>
                <a:gd name="T82" fmla="*/ 162 w 225"/>
                <a:gd name="T83" fmla="*/ 0 h 193"/>
                <a:gd name="T84" fmla="*/ 175 w 225"/>
                <a:gd name="T85" fmla="*/ 4 h 193"/>
                <a:gd name="T86" fmla="*/ 188 w 225"/>
                <a:gd name="T87" fmla="*/ 13 h 193"/>
                <a:gd name="T88" fmla="*/ 198 w 225"/>
                <a:gd name="T89" fmla="*/ 23 h 193"/>
                <a:gd name="T90" fmla="*/ 209 w 225"/>
                <a:gd name="T91" fmla="*/ 38 h 193"/>
                <a:gd name="T92" fmla="*/ 196 w 225"/>
                <a:gd name="T93" fmla="*/ 44 h 193"/>
                <a:gd name="T94" fmla="*/ 188 w 225"/>
                <a:gd name="T95" fmla="*/ 31 h 193"/>
                <a:gd name="T96" fmla="*/ 177 w 225"/>
                <a:gd name="T97" fmla="*/ 23 h 193"/>
                <a:gd name="T98" fmla="*/ 169 w 225"/>
                <a:gd name="T99" fmla="*/ 17 h 193"/>
                <a:gd name="T100" fmla="*/ 162 w 225"/>
                <a:gd name="T101" fmla="*/ 15 h 193"/>
                <a:gd name="T102" fmla="*/ 158 w 225"/>
                <a:gd name="T103" fmla="*/ 15 h 1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5"/>
                <a:gd name="T157" fmla="*/ 0 h 193"/>
                <a:gd name="T158" fmla="*/ 225 w 225"/>
                <a:gd name="T159" fmla="*/ 193 h 1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5" h="193">
                  <a:moveTo>
                    <a:pt x="11" y="80"/>
                  </a:moveTo>
                  <a:lnTo>
                    <a:pt x="152" y="2"/>
                  </a:lnTo>
                  <a:lnTo>
                    <a:pt x="158" y="15"/>
                  </a:lnTo>
                  <a:lnTo>
                    <a:pt x="19" y="92"/>
                  </a:lnTo>
                  <a:lnTo>
                    <a:pt x="11" y="80"/>
                  </a:lnTo>
                  <a:close/>
                  <a:moveTo>
                    <a:pt x="26" y="145"/>
                  </a:moveTo>
                  <a:lnTo>
                    <a:pt x="13" y="151"/>
                  </a:lnTo>
                  <a:lnTo>
                    <a:pt x="11" y="147"/>
                  </a:lnTo>
                  <a:lnTo>
                    <a:pt x="9" y="141"/>
                  </a:lnTo>
                  <a:lnTo>
                    <a:pt x="5" y="134"/>
                  </a:lnTo>
                  <a:lnTo>
                    <a:pt x="5" y="130"/>
                  </a:lnTo>
                  <a:lnTo>
                    <a:pt x="3" y="124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5" y="84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9" y="92"/>
                  </a:lnTo>
                  <a:lnTo>
                    <a:pt x="17" y="92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3" y="101"/>
                  </a:lnTo>
                  <a:lnTo>
                    <a:pt x="13" y="105"/>
                  </a:lnTo>
                  <a:lnTo>
                    <a:pt x="13" y="109"/>
                  </a:lnTo>
                  <a:lnTo>
                    <a:pt x="13" y="113"/>
                  </a:lnTo>
                  <a:lnTo>
                    <a:pt x="15" y="118"/>
                  </a:lnTo>
                  <a:lnTo>
                    <a:pt x="15" y="122"/>
                  </a:lnTo>
                  <a:lnTo>
                    <a:pt x="17" y="126"/>
                  </a:lnTo>
                  <a:lnTo>
                    <a:pt x="19" y="130"/>
                  </a:lnTo>
                  <a:lnTo>
                    <a:pt x="21" y="134"/>
                  </a:lnTo>
                  <a:lnTo>
                    <a:pt x="24" y="141"/>
                  </a:lnTo>
                  <a:lnTo>
                    <a:pt x="26" y="145"/>
                  </a:lnTo>
                  <a:close/>
                  <a:moveTo>
                    <a:pt x="19" y="149"/>
                  </a:moveTo>
                  <a:lnTo>
                    <a:pt x="26" y="145"/>
                  </a:lnTo>
                  <a:lnTo>
                    <a:pt x="19" y="149"/>
                  </a:lnTo>
                  <a:close/>
                  <a:moveTo>
                    <a:pt x="68" y="179"/>
                  </a:moveTo>
                  <a:lnTo>
                    <a:pt x="74" y="191"/>
                  </a:lnTo>
                  <a:lnTo>
                    <a:pt x="70" y="193"/>
                  </a:lnTo>
                  <a:lnTo>
                    <a:pt x="66" y="193"/>
                  </a:lnTo>
                  <a:lnTo>
                    <a:pt x="61" y="193"/>
                  </a:lnTo>
                  <a:lnTo>
                    <a:pt x="57" y="193"/>
                  </a:lnTo>
                  <a:lnTo>
                    <a:pt x="53" y="191"/>
                  </a:lnTo>
                  <a:lnTo>
                    <a:pt x="49" y="191"/>
                  </a:lnTo>
                  <a:lnTo>
                    <a:pt x="45" y="189"/>
                  </a:lnTo>
                  <a:lnTo>
                    <a:pt x="42" y="185"/>
                  </a:lnTo>
                  <a:lnTo>
                    <a:pt x="38" y="183"/>
                  </a:lnTo>
                  <a:lnTo>
                    <a:pt x="34" y="179"/>
                  </a:lnTo>
                  <a:lnTo>
                    <a:pt x="30" y="174"/>
                  </a:lnTo>
                  <a:lnTo>
                    <a:pt x="26" y="170"/>
                  </a:lnTo>
                  <a:lnTo>
                    <a:pt x="24" y="166"/>
                  </a:lnTo>
                  <a:lnTo>
                    <a:pt x="19" y="162"/>
                  </a:lnTo>
                  <a:lnTo>
                    <a:pt x="17" y="158"/>
                  </a:lnTo>
                  <a:lnTo>
                    <a:pt x="13" y="151"/>
                  </a:lnTo>
                  <a:lnTo>
                    <a:pt x="26" y="145"/>
                  </a:lnTo>
                  <a:lnTo>
                    <a:pt x="28" y="149"/>
                  </a:lnTo>
                  <a:lnTo>
                    <a:pt x="32" y="153"/>
                  </a:lnTo>
                  <a:lnTo>
                    <a:pt x="34" y="158"/>
                  </a:lnTo>
                  <a:lnTo>
                    <a:pt x="36" y="162"/>
                  </a:lnTo>
                  <a:lnTo>
                    <a:pt x="40" y="166"/>
                  </a:lnTo>
                  <a:lnTo>
                    <a:pt x="42" y="168"/>
                  </a:lnTo>
                  <a:lnTo>
                    <a:pt x="47" y="172"/>
                  </a:lnTo>
                  <a:lnTo>
                    <a:pt x="49" y="174"/>
                  </a:lnTo>
                  <a:lnTo>
                    <a:pt x="53" y="176"/>
                  </a:lnTo>
                  <a:lnTo>
                    <a:pt x="55" y="179"/>
                  </a:lnTo>
                  <a:lnTo>
                    <a:pt x="59" y="179"/>
                  </a:lnTo>
                  <a:lnTo>
                    <a:pt x="61" y="181"/>
                  </a:lnTo>
                  <a:lnTo>
                    <a:pt x="64" y="181"/>
                  </a:lnTo>
                  <a:lnTo>
                    <a:pt x="66" y="181"/>
                  </a:lnTo>
                  <a:lnTo>
                    <a:pt x="68" y="179"/>
                  </a:lnTo>
                  <a:close/>
                  <a:moveTo>
                    <a:pt x="213" y="115"/>
                  </a:moveTo>
                  <a:lnTo>
                    <a:pt x="74" y="191"/>
                  </a:lnTo>
                  <a:lnTo>
                    <a:pt x="68" y="179"/>
                  </a:lnTo>
                  <a:lnTo>
                    <a:pt x="206" y="103"/>
                  </a:lnTo>
                  <a:lnTo>
                    <a:pt x="213" y="115"/>
                  </a:lnTo>
                  <a:close/>
                  <a:moveTo>
                    <a:pt x="200" y="48"/>
                  </a:moveTo>
                  <a:lnTo>
                    <a:pt x="211" y="42"/>
                  </a:lnTo>
                  <a:lnTo>
                    <a:pt x="215" y="48"/>
                  </a:lnTo>
                  <a:lnTo>
                    <a:pt x="217" y="52"/>
                  </a:lnTo>
                  <a:lnTo>
                    <a:pt x="219" y="59"/>
                  </a:lnTo>
                  <a:lnTo>
                    <a:pt x="221" y="63"/>
                  </a:lnTo>
                  <a:lnTo>
                    <a:pt x="223" y="69"/>
                  </a:lnTo>
                  <a:lnTo>
                    <a:pt x="223" y="73"/>
                  </a:lnTo>
                  <a:lnTo>
                    <a:pt x="225" y="80"/>
                  </a:lnTo>
                  <a:lnTo>
                    <a:pt x="225" y="84"/>
                  </a:lnTo>
                  <a:lnTo>
                    <a:pt x="225" y="88"/>
                  </a:lnTo>
                  <a:lnTo>
                    <a:pt x="225" y="94"/>
                  </a:lnTo>
                  <a:lnTo>
                    <a:pt x="223" y="99"/>
                  </a:lnTo>
                  <a:lnTo>
                    <a:pt x="223" y="103"/>
                  </a:lnTo>
                  <a:lnTo>
                    <a:pt x="221" y="105"/>
                  </a:lnTo>
                  <a:lnTo>
                    <a:pt x="219" y="109"/>
                  </a:lnTo>
                  <a:lnTo>
                    <a:pt x="217" y="111"/>
                  </a:lnTo>
                  <a:lnTo>
                    <a:pt x="213" y="115"/>
                  </a:lnTo>
                  <a:lnTo>
                    <a:pt x="206" y="103"/>
                  </a:lnTo>
                  <a:lnTo>
                    <a:pt x="206" y="101"/>
                  </a:lnTo>
                  <a:lnTo>
                    <a:pt x="209" y="101"/>
                  </a:lnTo>
                  <a:lnTo>
                    <a:pt x="209" y="99"/>
                  </a:lnTo>
                  <a:lnTo>
                    <a:pt x="211" y="97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1" y="88"/>
                  </a:lnTo>
                  <a:lnTo>
                    <a:pt x="211" y="86"/>
                  </a:lnTo>
                  <a:lnTo>
                    <a:pt x="211" y="82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9" y="69"/>
                  </a:lnTo>
                  <a:lnTo>
                    <a:pt x="206" y="63"/>
                  </a:lnTo>
                  <a:lnTo>
                    <a:pt x="204" y="59"/>
                  </a:lnTo>
                  <a:lnTo>
                    <a:pt x="202" y="55"/>
                  </a:lnTo>
                  <a:lnTo>
                    <a:pt x="200" y="48"/>
                  </a:lnTo>
                  <a:close/>
                  <a:moveTo>
                    <a:pt x="204" y="46"/>
                  </a:moveTo>
                  <a:lnTo>
                    <a:pt x="200" y="48"/>
                  </a:lnTo>
                  <a:lnTo>
                    <a:pt x="204" y="46"/>
                  </a:lnTo>
                  <a:close/>
                  <a:moveTo>
                    <a:pt x="158" y="15"/>
                  </a:moveTo>
                  <a:lnTo>
                    <a:pt x="152" y="2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62" y="0"/>
                  </a:lnTo>
                  <a:lnTo>
                    <a:pt x="167" y="0"/>
                  </a:lnTo>
                  <a:lnTo>
                    <a:pt x="171" y="2"/>
                  </a:lnTo>
                  <a:lnTo>
                    <a:pt x="175" y="4"/>
                  </a:lnTo>
                  <a:lnTo>
                    <a:pt x="179" y="6"/>
                  </a:lnTo>
                  <a:lnTo>
                    <a:pt x="183" y="8"/>
                  </a:lnTo>
                  <a:lnTo>
                    <a:pt x="188" y="13"/>
                  </a:lnTo>
                  <a:lnTo>
                    <a:pt x="192" y="15"/>
                  </a:lnTo>
                  <a:lnTo>
                    <a:pt x="194" y="19"/>
                  </a:lnTo>
                  <a:lnTo>
                    <a:pt x="198" y="23"/>
                  </a:lnTo>
                  <a:lnTo>
                    <a:pt x="202" y="27"/>
                  </a:lnTo>
                  <a:lnTo>
                    <a:pt x="204" y="31"/>
                  </a:lnTo>
                  <a:lnTo>
                    <a:pt x="209" y="38"/>
                  </a:lnTo>
                  <a:lnTo>
                    <a:pt x="211" y="42"/>
                  </a:lnTo>
                  <a:lnTo>
                    <a:pt x="200" y="48"/>
                  </a:lnTo>
                  <a:lnTo>
                    <a:pt x="196" y="44"/>
                  </a:lnTo>
                  <a:lnTo>
                    <a:pt x="194" y="40"/>
                  </a:lnTo>
                  <a:lnTo>
                    <a:pt x="190" y="36"/>
                  </a:lnTo>
                  <a:lnTo>
                    <a:pt x="188" y="31"/>
                  </a:lnTo>
                  <a:lnTo>
                    <a:pt x="183" y="27"/>
                  </a:lnTo>
                  <a:lnTo>
                    <a:pt x="181" y="25"/>
                  </a:lnTo>
                  <a:lnTo>
                    <a:pt x="177" y="23"/>
                  </a:lnTo>
                  <a:lnTo>
                    <a:pt x="175" y="19"/>
                  </a:lnTo>
                  <a:lnTo>
                    <a:pt x="173" y="17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164" y="15"/>
                  </a:lnTo>
                  <a:lnTo>
                    <a:pt x="162" y="15"/>
                  </a:lnTo>
                  <a:lnTo>
                    <a:pt x="160" y="15"/>
                  </a:lnTo>
                  <a:lnTo>
                    <a:pt x="158" y="15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4" name="Freeform 1146"/>
            <p:cNvSpPr>
              <a:spLocks noEditPoints="1"/>
            </p:cNvSpPr>
            <p:nvPr/>
          </p:nvSpPr>
          <p:spPr bwMode="auto">
            <a:xfrm>
              <a:off x="3970" y="2547"/>
              <a:ext cx="87" cy="117"/>
            </a:xfrm>
            <a:custGeom>
              <a:avLst/>
              <a:gdLst>
                <a:gd name="T0" fmla="*/ 11 w 87"/>
                <a:gd name="T1" fmla="*/ 69 h 117"/>
                <a:gd name="T2" fmla="*/ 5 w 87"/>
                <a:gd name="T3" fmla="*/ 52 h 117"/>
                <a:gd name="T4" fmla="*/ 0 w 87"/>
                <a:gd name="T5" fmla="*/ 37 h 117"/>
                <a:gd name="T6" fmla="*/ 0 w 87"/>
                <a:gd name="T7" fmla="*/ 23 h 117"/>
                <a:gd name="T8" fmla="*/ 5 w 87"/>
                <a:gd name="T9" fmla="*/ 10 h 117"/>
                <a:gd name="T10" fmla="*/ 13 w 87"/>
                <a:gd name="T11" fmla="*/ 2 h 117"/>
                <a:gd name="T12" fmla="*/ 17 w 87"/>
                <a:gd name="T13" fmla="*/ 16 h 117"/>
                <a:gd name="T14" fmla="*/ 15 w 87"/>
                <a:gd name="T15" fmla="*/ 23 h 117"/>
                <a:gd name="T16" fmla="*/ 15 w 87"/>
                <a:gd name="T17" fmla="*/ 31 h 117"/>
                <a:gd name="T18" fmla="*/ 17 w 87"/>
                <a:gd name="T19" fmla="*/ 44 h 117"/>
                <a:gd name="T20" fmla="*/ 21 w 87"/>
                <a:gd name="T21" fmla="*/ 58 h 117"/>
                <a:gd name="T22" fmla="*/ 26 w 87"/>
                <a:gd name="T23" fmla="*/ 67 h 117"/>
                <a:gd name="T24" fmla="*/ 70 w 87"/>
                <a:gd name="T25" fmla="*/ 115 h 117"/>
                <a:gd name="T26" fmla="*/ 57 w 87"/>
                <a:gd name="T27" fmla="*/ 115 h 117"/>
                <a:gd name="T28" fmla="*/ 47 w 87"/>
                <a:gd name="T29" fmla="*/ 111 h 117"/>
                <a:gd name="T30" fmla="*/ 34 w 87"/>
                <a:gd name="T31" fmla="*/ 103 h 117"/>
                <a:gd name="T32" fmla="*/ 23 w 87"/>
                <a:gd name="T33" fmla="*/ 90 h 117"/>
                <a:gd name="T34" fmla="*/ 13 w 87"/>
                <a:gd name="T35" fmla="*/ 75 h 117"/>
                <a:gd name="T36" fmla="*/ 32 w 87"/>
                <a:gd name="T37" fmla="*/ 77 h 117"/>
                <a:gd name="T38" fmla="*/ 40 w 87"/>
                <a:gd name="T39" fmla="*/ 88 h 117"/>
                <a:gd name="T40" fmla="*/ 51 w 87"/>
                <a:gd name="T41" fmla="*/ 96 h 117"/>
                <a:gd name="T42" fmla="*/ 59 w 87"/>
                <a:gd name="T43" fmla="*/ 103 h 117"/>
                <a:gd name="T44" fmla="*/ 66 w 87"/>
                <a:gd name="T45" fmla="*/ 103 h 117"/>
                <a:gd name="T46" fmla="*/ 74 w 87"/>
                <a:gd name="T47" fmla="*/ 115 h 117"/>
                <a:gd name="T48" fmla="*/ 76 w 87"/>
                <a:gd name="T49" fmla="*/ 48 h 117"/>
                <a:gd name="T50" fmla="*/ 82 w 87"/>
                <a:gd name="T51" fmla="*/ 63 h 117"/>
                <a:gd name="T52" fmla="*/ 87 w 87"/>
                <a:gd name="T53" fmla="*/ 80 h 117"/>
                <a:gd name="T54" fmla="*/ 87 w 87"/>
                <a:gd name="T55" fmla="*/ 92 h 117"/>
                <a:gd name="T56" fmla="*/ 82 w 87"/>
                <a:gd name="T57" fmla="*/ 105 h 117"/>
                <a:gd name="T58" fmla="*/ 74 w 87"/>
                <a:gd name="T59" fmla="*/ 115 h 117"/>
                <a:gd name="T60" fmla="*/ 70 w 87"/>
                <a:gd name="T61" fmla="*/ 101 h 117"/>
                <a:gd name="T62" fmla="*/ 72 w 87"/>
                <a:gd name="T63" fmla="*/ 94 h 117"/>
                <a:gd name="T64" fmla="*/ 72 w 87"/>
                <a:gd name="T65" fmla="*/ 86 h 117"/>
                <a:gd name="T66" fmla="*/ 70 w 87"/>
                <a:gd name="T67" fmla="*/ 73 h 117"/>
                <a:gd name="T68" fmla="*/ 66 w 87"/>
                <a:gd name="T69" fmla="*/ 58 h 117"/>
                <a:gd name="T70" fmla="*/ 61 w 87"/>
                <a:gd name="T71" fmla="*/ 48 h 117"/>
                <a:gd name="T72" fmla="*/ 15 w 87"/>
                <a:gd name="T73" fmla="*/ 0 h 117"/>
                <a:gd name="T74" fmla="*/ 28 w 87"/>
                <a:gd name="T75" fmla="*/ 0 h 117"/>
                <a:gd name="T76" fmla="*/ 40 w 87"/>
                <a:gd name="T77" fmla="*/ 6 h 117"/>
                <a:gd name="T78" fmla="*/ 53 w 87"/>
                <a:gd name="T79" fmla="*/ 14 h 117"/>
                <a:gd name="T80" fmla="*/ 63 w 87"/>
                <a:gd name="T81" fmla="*/ 27 h 117"/>
                <a:gd name="T82" fmla="*/ 72 w 87"/>
                <a:gd name="T83" fmla="*/ 42 h 117"/>
                <a:gd name="T84" fmla="*/ 55 w 87"/>
                <a:gd name="T85" fmla="*/ 40 h 117"/>
                <a:gd name="T86" fmla="*/ 47 w 87"/>
                <a:gd name="T87" fmla="*/ 27 h 117"/>
                <a:gd name="T88" fmla="*/ 36 w 87"/>
                <a:gd name="T89" fmla="*/ 19 h 117"/>
                <a:gd name="T90" fmla="*/ 28 w 87"/>
                <a:gd name="T91" fmla="*/ 14 h 117"/>
                <a:gd name="T92" fmla="*/ 21 w 87"/>
                <a:gd name="T93" fmla="*/ 14 h 117"/>
                <a:gd name="T94" fmla="*/ 13 w 87"/>
                <a:gd name="T95" fmla="*/ 2 h 1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7"/>
                <a:gd name="T145" fmla="*/ 0 h 117"/>
                <a:gd name="T146" fmla="*/ 87 w 87"/>
                <a:gd name="T147" fmla="*/ 117 h 11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7" h="117">
                  <a:moveTo>
                    <a:pt x="13" y="75"/>
                  </a:moveTo>
                  <a:lnTo>
                    <a:pt x="13" y="75"/>
                  </a:lnTo>
                  <a:lnTo>
                    <a:pt x="11" y="69"/>
                  </a:lnTo>
                  <a:lnTo>
                    <a:pt x="9" y="63"/>
                  </a:lnTo>
                  <a:lnTo>
                    <a:pt x="7" y="58"/>
                  </a:lnTo>
                  <a:lnTo>
                    <a:pt x="5" y="52"/>
                  </a:lnTo>
                  <a:lnTo>
                    <a:pt x="2" y="48"/>
                  </a:lnTo>
                  <a:lnTo>
                    <a:pt x="2" y="42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5" y="10"/>
                  </a:lnTo>
                  <a:lnTo>
                    <a:pt x="7" y="8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5" y="16"/>
                  </a:lnTo>
                  <a:lnTo>
                    <a:pt x="15" y="19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5" y="31"/>
                  </a:lnTo>
                  <a:lnTo>
                    <a:pt x="15" y="35"/>
                  </a:lnTo>
                  <a:lnTo>
                    <a:pt x="15" y="40"/>
                  </a:lnTo>
                  <a:lnTo>
                    <a:pt x="17" y="44"/>
                  </a:lnTo>
                  <a:lnTo>
                    <a:pt x="17" y="48"/>
                  </a:lnTo>
                  <a:lnTo>
                    <a:pt x="19" y="52"/>
                  </a:lnTo>
                  <a:lnTo>
                    <a:pt x="21" y="58"/>
                  </a:lnTo>
                  <a:lnTo>
                    <a:pt x="23" y="63"/>
                  </a:lnTo>
                  <a:lnTo>
                    <a:pt x="26" y="67"/>
                  </a:lnTo>
                  <a:lnTo>
                    <a:pt x="13" y="75"/>
                  </a:lnTo>
                  <a:close/>
                  <a:moveTo>
                    <a:pt x="74" y="115"/>
                  </a:moveTo>
                  <a:lnTo>
                    <a:pt x="70" y="115"/>
                  </a:lnTo>
                  <a:lnTo>
                    <a:pt x="66" y="117"/>
                  </a:lnTo>
                  <a:lnTo>
                    <a:pt x="61" y="117"/>
                  </a:lnTo>
                  <a:lnTo>
                    <a:pt x="57" y="115"/>
                  </a:lnTo>
                  <a:lnTo>
                    <a:pt x="53" y="115"/>
                  </a:lnTo>
                  <a:lnTo>
                    <a:pt x="51" y="113"/>
                  </a:lnTo>
                  <a:lnTo>
                    <a:pt x="47" y="111"/>
                  </a:lnTo>
                  <a:lnTo>
                    <a:pt x="42" y="109"/>
                  </a:lnTo>
                  <a:lnTo>
                    <a:pt x="38" y="105"/>
                  </a:lnTo>
                  <a:lnTo>
                    <a:pt x="34" y="103"/>
                  </a:lnTo>
                  <a:lnTo>
                    <a:pt x="30" y="98"/>
                  </a:lnTo>
                  <a:lnTo>
                    <a:pt x="28" y="94"/>
                  </a:lnTo>
                  <a:lnTo>
                    <a:pt x="23" y="90"/>
                  </a:lnTo>
                  <a:lnTo>
                    <a:pt x="19" y="86"/>
                  </a:lnTo>
                  <a:lnTo>
                    <a:pt x="17" y="80"/>
                  </a:lnTo>
                  <a:lnTo>
                    <a:pt x="13" y="75"/>
                  </a:lnTo>
                  <a:lnTo>
                    <a:pt x="26" y="67"/>
                  </a:lnTo>
                  <a:lnTo>
                    <a:pt x="28" y="73"/>
                  </a:lnTo>
                  <a:lnTo>
                    <a:pt x="32" y="77"/>
                  </a:lnTo>
                  <a:lnTo>
                    <a:pt x="34" y="82"/>
                  </a:lnTo>
                  <a:lnTo>
                    <a:pt x="38" y="86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7" y="94"/>
                  </a:lnTo>
                  <a:lnTo>
                    <a:pt x="51" y="96"/>
                  </a:lnTo>
                  <a:lnTo>
                    <a:pt x="53" y="98"/>
                  </a:lnTo>
                  <a:lnTo>
                    <a:pt x="55" y="101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3" y="103"/>
                  </a:lnTo>
                  <a:lnTo>
                    <a:pt x="66" y="103"/>
                  </a:lnTo>
                  <a:lnTo>
                    <a:pt x="68" y="103"/>
                  </a:lnTo>
                  <a:lnTo>
                    <a:pt x="74" y="115"/>
                  </a:lnTo>
                  <a:close/>
                  <a:moveTo>
                    <a:pt x="72" y="42"/>
                  </a:moveTo>
                  <a:lnTo>
                    <a:pt x="72" y="42"/>
                  </a:lnTo>
                  <a:lnTo>
                    <a:pt x="76" y="48"/>
                  </a:lnTo>
                  <a:lnTo>
                    <a:pt x="78" y="52"/>
                  </a:lnTo>
                  <a:lnTo>
                    <a:pt x="80" y="58"/>
                  </a:lnTo>
                  <a:lnTo>
                    <a:pt x="82" y="63"/>
                  </a:lnTo>
                  <a:lnTo>
                    <a:pt x="84" y="69"/>
                  </a:lnTo>
                  <a:lnTo>
                    <a:pt x="84" y="73"/>
                  </a:lnTo>
                  <a:lnTo>
                    <a:pt x="87" y="80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87" y="92"/>
                  </a:lnTo>
                  <a:lnTo>
                    <a:pt x="84" y="98"/>
                  </a:lnTo>
                  <a:lnTo>
                    <a:pt x="84" y="101"/>
                  </a:lnTo>
                  <a:lnTo>
                    <a:pt x="82" y="105"/>
                  </a:lnTo>
                  <a:lnTo>
                    <a:pt x="80" y="109"/>
                  </a:lnTo>
                  <a:lnTo>
                    <a:pt x="78" y="111"/>
                  </a:lnTo>
                  <a:lnTo>
                    <a:pt x="74" y="115"/>
                  </a:lnTo>
                  <a:lnTo>
                    <a:pt x="68" y="103"/>
                  </a:lnTo>
                  <a:lnTo>
                    <a:pt x="68" y="101"/>
                  </a:lnTo>
                  <a:lnTo>
                    <a:pt x="70" y="101"/>
                  </a:lnTo>
                  <a:lnTo>
                    <a:pt x="70" y="98"/>
                  </a:lnTo>
                  <a:lnTo>
                    <a:pt x="72" y="96"/>
                  </a:lnTo>
                  <a:lnTo>
                    <a:pt x="72" y="94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2" y="77"/>
                  </a:lnTo>
                  <a:lnTo>
                    <a:pt x="70" y="73"/>
                  </a:lnTo>
                  <a:lnTo>
                    <a:pt x="70" y="67"/>
                  </a:lnTo>
                  <a:lnTo>
                    <a:pt x="68" y="63"/>
                  </a:lnTo>
                  <a:lnTo>
                    <a:pt x="66" y="58"/>
                  </a:lnTo>
                  <a:lnTo>
                    <a:pt x="63" y="54"/>
                  </a:lnTo>
                  <a:lnTo>
                    <a:pt x="61" y="48"/>
                  </a:lnTo>
                  <a:lnTo>
                    <a:pt x="72" y="42"/>
                  </a:lnTo>
                  <a:close/>
                  <a:moveTo>
                    <a:pt x="13" y="2"/>
                  </a:move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8"/>
                  </a:lnTo>
                  <a:lnTo>
                    <a:pt x="49" y="10"/>
                  </a:lnTo>
                  <a:lnTo>
                    <a:pt x="53" y="14"/>
                  </a:lnTo>
                  <a:lnTo>
                    <a:pt x="55" y="19"/>
                  </a:lnTo>
                  <a:lnTo>
                    <a:pt x="59" y="23"/>
                  </a:lnTo>
                  <a:lnTo>
                    <a:pt x="63" y="27"/>
                  </a:lnTo>
                  <a:lnTo>
                    <a:pt x="66" y="31"/>
                  </a:lnTo>
                  <a:lnTo>
                    <a:pt x="70" y="37"/>
                  </a:lnTo>
                  <a:lnTo>
                    <a:pt x="72" y="42"/>
                  </a:lnTo>
                  <a:lnTo>
                    <a:pt x="61" y="48"/>
                  </a:lnTo>
                  <a:lnTo>
                    <a:pt x="57" y="44"/>
                  </a:lnTo>
                  <a:lnTo>
                    <a:pt x="55" y="40"/>
                  </a:lnTo>
                  <a:lnTo>
                    <a:pt x="51" y="35"/>
                  </a:lnTo>
                  <a:lnTo>
                    <a:pt x="49" y="31"/>
                  </a:lnTo>
                  <a:lnTo>
                    <a:pt x="47" y="27"/>
                  </a:lnTo>
                  <a:lnTo>
                    <a:pt x="42" y="25"/>
                  </a:lnTo>
                  <a:lnTo>
                    <a:pt x="40" y="21"/>
                  </a:lnTo>
                  <a:lnTo>
                    <a:pt x="36" y="19"/>
                  </a:lnTo>
                  <a:lnTo>
                    <a:pt x="34" y="16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5" name="Freeform 1147"/>
            <p:cNvSpPr>
              <a:spLocks/>
            </p:cNvSpPr>
            <p:nvPr/>
          </p:nvSpPr>
          <p:spPr bwMode="auto">
            <a:xfrm>
              <a:off x="4099" y="2381"/>
              <a:ext cx="2" cy="12"/>
            </a:xfrm>
            <a:custGeom>
              <a:avLst/>
              <a:gdLst>
                <a:gd name="T0" fmla="*/ 2 w 2"/>
                <a:gd name="T1" fmla="*/ 0 h 12"/>
                <a:gd name="T2" fmla="*/ 2 w 2"/>
                <a:gd name="T3" fmla="*/ 4 h 12"/>
                <a:gd name="T4" fmla="*/ 0 w 2"/>
                <a:gd name="T5" fmla="*/ 6 h 12"/>
                <a:gd name="T6" fmla="*/ 2 w 2"/>
                <a:gd name="T7" fmla="*/ 8 h 12"/>
                <a:gd name="T8" fmla="*/ 2 w 2"/>
                <a:gd name="T9" fmla="*/ 12 h 12"/>
                <a:gd name="T10" fmla="*/ 2 w 2"/>
                <a:gd name="T11" fmla="*/ 10 h 12"/>
                <a:gd name="T12" fmla="*/ 2 w 2"/>
                <a:gd name="T13" fmla="*/ 8 h 12"/>
                <a:gd name="T14" fmla="*/ 2 w 2"/>
                <a:gd name="T15" fmla="*/ 4 h 12"/>
                <a:gd name="T16" fmla="*/ 2 w 2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2" y="0"/>
                  </a:move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6" name="Freeform 1148"/>
            <p:cNvSpPr>
              <a:spLocks/>
            </p:cNvSpPr>
            <p:nvPr/>
          </p:nvSpPr>
          <p:spPr bwMode="auto">
            <a:xfrm>
              <a:off x="4099" y="2379"/>
              <a:ext cx="6" cy="16"/>
            </a:xfrm>
            <a:custGeom>
              <a:avLst/>
              <a:gdLst>
                <a:gd name="T0" fmla="*/ 6 w 6"/>
                <a:gd name="T1" fmla="*/ 0 h 16"/>
                <a:gd name="T2" fmla="*/ 2 w 6"/>
                <a:gd name="T3" fmla="*/ 4 h 16"/>
                <a:gd name="T4" fmla="*/ 0 w 6"/>
                <a:gd name="T5" fmla="*/ 8 h 16"/>
                <a:gd name="T6" fmla="*/ 2 w 6"/>
                <a:gd name="T7" fmla="*/ 12 h 16"/>
                <a:gd name="T8" fmla="*/ 6 w 6"/>
                <a:gd name="T9" fmla="*/ 16 h 16"/>
                <a:gd name="T10" fmla="*/ 6 w 6"/>
                <a:gd name="T11" fmla="*/ 12 h 16"/>
                <a:gd name="T12" fmla="*/ 6 w 6"/>
                <a:gd name="T13" fmla="*/ 10 h 16"/>
                <a:gd name="T14" fmla="*/ 6 w 6"/>
                <a:gd name="T15" fmla="*/ 4 h 16"/>
                <a:gd name="T16" fmla="*/ 6 w 6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6"/>
                <a:gd name="T29" fmla="*/ 6 w 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6">
                  <a:moveTo>
                    <a:pt x="6" y="0"/>
                  </a:move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7" name="Freeform 1149"/>
            <p:cNvSpPr>
              <a:spLocks/>
            </p:cNvSpPr>
            <p:nvPr/>
          </p:nvSpPr>
          <p:spPr bwMode="auto">
            <a:xfrm>
              <a:off x="4101" y="2376"/>
              <a:ext cx="6" cy="21"/>
            </a:xfrm>
            <a:custGeom>
              <a:avLst/>
              <a:gdLst>
                <a:gd name="T0" fmla="*/ 0 w 6"/>
                <a:gd name="T1" fmla="*/ 5 h 21"/>
                <a:gd name="T2" fmla="*/ 0 w 6"/>
                <a:gd name="T3" fmla="*/ 9 h 21"/>
                <a:gd name="T4" fmla="*/ 0 w 6"/>
                <a:gd name="T5" fmla="*/ 13 h 21"/>
                <a:gd name="T6" fmla="*/ 0 w 6"/>
                <a:gd name="T7" fmla="*/ 15 h 21"/>
                <a:gd name="T8" fmla="*/ 0 w 6"/>
                <a:gd name="T9" fmla="*/ 17 h 21"/>
                <a:gd name="T10" fmla="*/ 2 w 6"/>
                <a:gd name="T11" fmla="*/ 19 h 21"/>
                <a:gd name="T12" fmla="*/ 6 w 6"/>
                <a:gd name="T13" fmla="*/ 21 h 21"/>
                <a:gd name="T14" fmla="*/ 6 w 6"/>
                <a:gd name="T15" fmla="*/ 17 h 21"/>
                <a:gd name="T16" fmla="*/ 6 w 6"/>
                <a:gd name="T17" fmla="*/ 13 h 21"/>
                <a:gd name="T18" fmla="*/ 6 w 6"/>
                <a:gd name="T19" fmla="*/ 7 h 21"/>
                <a:gd name="T20" fmla="*/ 6 w 6"/>
                <a:gd name="T21" fmla="*/ 0 h 21"/>
                <a:gd name="T22" fmla="*/ 2 w 6"/>
                <a:gd name="T23" fmla="*/ 3 h 21"/>
                <a:gd name="T24" fmla="*/ 0 w 6"/>
                <a:gd name="T25" fmla="*/ 5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21"/>
                <a:gd name="T41" fmla="*/ 6 w 6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21">
                  <a:moveTo>
                    <a:pt x="0" y="5"/>
                  </a:move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6" y="7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8" name="Freeform 1150"/>
            <p:cNvSpPr>
              <a:spLocks/>
            </p:cNvSpPr>
            <p:nvPr/>
          </p:nvSpPr>
          <p:spPr bwMode="auto">
            <a:xfrm>
              <a:off x="4105" y="2376"/>
              <a:ext cx="4" cy="24"/>
            </a:xfrm>
            <a:custGeom>
              <a:avLst/>
              <a:gdLst>
                <a:gd name="T0" fmla="*/ 0 w 4"/>
                <a:gd name="T1" fmla="*/ 3 h 24"/>
                <a:gd name="T2" fmla="*/ 0 w 4"/>
                <a:gd name="T3" fmla="*/ 7 h 24"/>
                <a:gd name="T4" fmla="*/ 0 w 4"/>
                <a:gd name="T5" fmla="*/ 13 h 24"/>
                <a:gd name="T6" fmla="*/ 0 w 4"/>
                <a:gd name="T7" fmla="*/ 15 h 24"/>
                <a:gd name="T8" fmla="*/ 0 w 4"/>
                <a:gd name="T9" fmla="*/ 19 h 24"/>
                <a:gd name="T10" fmla="*/ 2 w 4"/>
                <a:gd name="T11" fmla="*/ 21 h 24"/>
                <a:gd name="T12" fmla="*/ 4 w 4"/>
                <a:gd name="T13" fmla="*/ 24 h 24"/>
                <a:gd name="T14" fmla="*/ 4 w 4"/>
                <a:gd name="T15" fmla="*/ 17 h 24"/>
                <a:gd name="T16" fmla="*/ 4 w 4"/>
                <a:gd name="T17" fmla="*/ 13 h 24"/>
                <a:gd name="T18" fmla="*/ 4 w 4"/>
                <a:gd name="T19" fmla="*/ 7 h 24"/>
                <a:gd name="T20" fmla="*/ 4 w 4"/>
                <a:gd name="T21" fmla="*/ 0 h 24"/>
                <a:gd name="T22" fmla="*/ 2 w 4"/>
                <a:gd name="T23" fmla="*/ 0 h 24"/>
                <a:gd name="T24" fmla="*/ 0 w 4"/>
                <a:gd name="T25" fmla="*/ 3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24"/>
                <a:gd name="T41" fmla="*/ 4 w 4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24">
                  <a:moveTo>
                    <a:pt x="0" y="3"/>
                  </a:moveTo>
                  <a:lnTo>
                    <a:pt x="0" y="7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7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89" name="Freeform 1151"/>
            <p:cNvSpPr>
              <a:spLocks/>
            </p:cNvSpPr>
            <p:nvPr/>
          </p:nvSpPr>
          <p:spPr bwMode="auto">
            <a:xfrm>
              <a:off x="4107" y="2374"/>
              <a:ext cx="4" cy="26"/>
            </a:xfrm>
            <a:custGeom>
              <a:avLst/>
              <a:gdLst>
                <a:gd name="T0" fmla="*/ 0 w 4"/>
                <a:gd name="T1" fmla="*/ 2 h 26"/>
                <a:gd name="T2" fmla="*/ 0 w 4"/>
                <a:gd name="T3" fmla="*/ 9 h 26"/>
                <a:gd name="T4" fmla="*/ 0 w 4"/>
                <a:gd name="T5" fmla="*/ 15 h 26"/>
                <a:gd name="T6" fmla="*/ 0 w 4"/>
                <a:gd name="T7" fmla="*/ 19 h 26"/>
                <a:gd name="T8" fmla="*/ 0 w 4"/>
                <a:gd name="T9" fmla="*/ 23 h 26"/>
                <a:gd name="T10" fmla="*/ 2 w 4"/>
                <a:gd name="T11" fmla="*/ 23 h 26"/>
                <a:gd name="T12" fmla="*/ 4 w 4"/>
                <a:gd name="T13" fmla="*/ 26 h 26"/>
                <a:gd name="T14" fmla="*/ 4 w 4"/>
                <a:gd name="T15" fmla="*/ 19 h 26"/>
                <a:gd name="T16" fmla="*/ 4 w 4"/>
                <a:gd name="T17" fmla="*/ 15 h 26"/>
                <a:gd name="T18" fmla="*/ 4 w 4"/>
                <a:gd name="T19" fmla="*/ 7 h 26"/>
                <a:gd name="T20" fmla="*/ 4 w 4"/>
                <a:gd name="T21" fmla="*/ 0 h 26"/>
                <a:gd name="T22" fmla="*/ 2 w 4"/>
                <a:gd name="T23" fmla="*/ 2 h 26"/>
                <a:gd name="T24" fmla="*/ 0 w 4"/>
                <a:gd name="T25" fmla="*/ 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26"/>
                <a:gd name="T41" fmla="*/ 4 w 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26">
                  <a:moveTo>
                    <a:pt x="0" y="2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6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7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0" name="Freeform 1152"/>
            <p:cNvSpPr>
              <a:spLocks/>
            </p:cNvSpPr>
            <p:nvPr/>
          </p:nvSpPr>
          <p:spPr bwMode="auto">
            <a:xfrm>
              <a:off x="4109" y="2372"/>
              <a:ext cx="4" cy="30"/>
            </a:xfrm>
            <a:custGeom>
              <a:avLst/>
              <a:gdLst>
                <a:gd name="T0" fmla="*/ 0 w 4"/>
                <a:gd name="T1" fmla="*/ 4 h 30"/>
                <a:gd name="T2" fmla="*/ 0 w 4"/>
                <a:gd name="T3" fmla="*/ 11 h 30"/>
                <a:gd name="T4" fmla="*/ 0 w 4"/>
                <a:gd name="T5" fmla="*/ 17 h 30"/>
                <a:gd name="T6" fmla="*/ 0 w 4"/>
                <a:gd name="T7" fmla="*/ 21 h 30"/>
                <a:gd name="T8" fmla="*/ 0 w 4"/>
                <a:gd name="T9" fmla="*/ 28 h 30"/>
                <a:gd name="T10" fmla="*/ 2 w 4"/>
                <a:gd name="T11" fmla="*/ 28 h 30"/>
                <a:gd name="T12" fmla="*/ 4 w 4"/>
                <a:gd name="T13" fmla="*/ 30 h 30"/>
                <a:gd name="T14" fmla="*/ 4 w 4"/>
                <a:gd name="T15" fmla="*/ 23 h 30"/>
                <a:gd name="T16" fmla="*/ 4 w 4"/>
                <a:gd name="T17" fmla="*/ 17 h 30"/>
                <a:gd name="T18" fmla="*/ 4 w 4"/>
                <a:gd name="T19" fmla="*/ 9 h 30"/>
                <a:gd name="T20" fmla="*/ 4 w 4"/>
                <a:gd name="T21" fmla="*/ 0 h 30"/>
                <a:gd name="T22" fmla="*/ 2 w 4"/>
                <a:gd name="T23" fmla="*/ 2 h 30"/>
                <a:gd name="T24" fmla="*/ 0 w 4"/>
                <a:gd name="T25" fmla="*/ 4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0" y="4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23"/>
                  </a:lnTo>
                  <a:lnTo>
                    <a:pt x="4" y="17"/>
                  </a:lnTo>
                  <a:lnTo>
                    <a:pt x="4" y="9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1" name="Freeform 1153"/>
            <p:cNvSpPr>
              <a:spLocks/>
            </p:cNvSpPr>
            <p:nvPr/>
          </p:nvSpPr>
          <p:spPr bwMode="auto">
            <a:xfrm>
              <a:off x="4111" y="2372"/>
              <a:ext cx="4" cy="30"/>
            </a:xfrm>
            <a:custGeom>
              <a:avLst/>
              <a:gdLst>
                <a:gd name="T0" fmla="*/ 0 w 4"/>
                <a:gd name="T1" fmla="*/ 2 h 30"/>
                <a:gd name="T2" fmla="*/ 0 w 4"/>
                <a:gd name="T3" fmla="*/ 9 h 30"/>
                <a:gd name="T4" fmla="*/ 0 w 4"/>
                <a:gd name="T5" fmla="*/ 17 h 30"/>
                <a:gd name="T6" fmla="*/ 0 w 4"/>
                <a:gd name="T7" fmla="*/ 21 h 30"/>
                <a:gd name="T8" fmla="*/ 0 w 4"/>
                <a:gd name="T9" fmla="*/ 28 h 30"/>
                <a:gd name="T10" fmla="*/ 2 w 4"/>
                <a:gd name="T11" fmla="*/ 30 h 30"/>
                <a:gd name="T12" fmla="*/ 4 w 4"/>
                <a:gd name="T13" fmla="*/ 30 h 30"/>
                <a:gd name="T14" fmla="*/ 4 w 4"/>
                <a:gd name="T15" fmla="*/ 23 h 30"/>
                <a:gd name="T16" fmla="*/ 4 w 4"/>
                <a:gd name="T17" fmla="*/ 17 h 30"/>
                <a:gd name="T18" fmla="*/ 4 w 4"/>
                <a:gd name="T19" fmla="*/ 9 h 30"/>
                <a:gd name="T20" fmla="*/ 4 w 4"/>
                <a:gd name="T21" fmla="*/ 0 h 30"/>
                <a:gd name="T22" fmla="*/ 2 w 4"/>
                <a:gd name="T23" fmla="*/ 0 h 30"/>
                <a:gd name="T24" fmla="*/ 0 w 4"/>
                <a:gd name="T25" fmla="*/ 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0" y="2"/>
                  </a:moveTo>
                  <a:lnTo>
                    <a:pt x="0" y="9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23"/>
                  </a:lnTo>
                  <a:lnTo>
                    <a:pt x="4" y="17"/>
                  </a:lnTo>
                  <a:lnTo>
                    <a:pt x="4" y="9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2" name="Freeform 1154"/>
            <p:cNvSpPr>
              <a:spLocks/>
            </p:cNvSpPr>
            <p:nvPr/>
          </p:nvSpPr>
          <p:spPr bwMode="auto">
            <a:xfrm>
              <a:off x="4113" y="2370"/>
              <a:ext cx="7" cy="34"/>
            </a:xfrm>
            <a:custGeom>
              <a:avLst/>
              <a:gdLst>
                <a:gd name="T0" fmla="*/ 0 w 7"/>
                <a:gd name="T1" fmla="*/ 2 h 34"/>
                <a:gd name="T2" fmla="*/ 0 w 7"/>
                <a:gd name="T3" fmla="*/ 11 h 34"/>
                <a:gd name="T4" fmla="*/ 0 w 7"/>
                <a:gd name="T5" fmla="*/ 19 h 34"/>
                <a:gd name="T6" fmla="*/ 0 w 7"/>
                <a:gd name="T7" fmla="*/ 25 h 34"/>
                <a:gd name="T8" fmla="*/ 0 w 7"/>
                <a:gd name="T9" fmla="*/ 32 h 34"/>
                <a:gd name="T10" fmla="*/ 2 w 7"/>
                <a:gd name="T11" fmla="*/ 32 h 34"/>
                <a:gd name="T12" fmla="*/ 7 w 7"/>
                <a:gd name="T13" fmla="*/ 34 h 34"/>
                <a:gd name="T14" fmla="*/ 7 w 7"/>
                <a:gd name="T15" fmla="*/ 25 h 34"/>
                <a:gd name="T16" fmla="*/ 7 w 7"/>
                <a:gd name="T17" fmla="*/ 19 h 34"/>
                <a:gd name="T18" fmla="*/ 7 w 7"/>
                <a:gd name="T19" fmla="*/ 9 h 34"/>
                <a:gd name="T20" fmla="*/ 7 w 7"/>
                <a:gd name="T21" fmla="*/ 0 h 34"/>
                <a:gd name="T22" fmla="*/ 2 w 7"/>
                <a:gd name="T23" fmla="*/ 2 h 34"/>
                <a:gd name="T24" fmla="*/ 0 w 7"/>
                <a:gd name="T25" fmla="*/ 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0" y="2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9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3" name="Freeform 1155"/>
            <p:cNvSpPr>
              <a:spLocks/>
            </p:cNvSpPr>
            <p:nvPr/>
          </p:nvSpPr>
          <p:spPr bwMode="auto">
            <a:xfrm>
              <a:off x="4115" y="2370"/>
              <a:ext cx="7" cy="34"/>
            </a:xfrm>
            <a:custGeom>
              <a:avLst/>
              <a:gdLst>
                <a:gd name="T0" fmla="*/ 0 w 7"/>
                <a:gd name="T1" fmla="*/ 2 h 34"/>
                <a:gd name="T2" fmla="*/ 0 w 7"/>
                <a:gd name="T3" fmla="*/ 11 h 34"/>
                <a:gd name="T4" fmla="*/ 0 w 7"/>
                <a:gd name="T5" fmla="*/ 19 h 34"/>
                <a:gd name="T6" fmla="*/ 0 w 7"/>
                <a:gd name="T7" fmla="*/ 25 h 34"/>
                <a:gd name="T8" fmla="*/ 0 w 7"/>
                <a:gd name="T9" fmla="*/ 32 h 34"/>
                <a:gd name="T10" fmla="*/ 5 w 7"/>
                <a:gd name="T11" fmla="*/ 34 h 34"/>
                <a:gd name="T12" fmla="*/ 7 w 7"/>
                <a:gd name="T13" fmla="*/ 34 h 34"/>
                <a:gd name="T14" fmla="*/ 7 w 7"/>
                <a:gd name="T15" fmla="*/ 25 h 34"/>
                <a:gd name="T16" fmla="*/ 7 w 7"/>
                <a:gd name="T17" fmla="*/ 19 h 34"/>
                <a:gd name="T18" fmla="*/ 7 w 7"/>
                <a:gd name="T19" fmla="*/ 9 h 34"/>
                <a:gd name="T20" fmla="*/ 7 w 7"/>
                <a:gd name="T21" fmla="*/ 0 h 34"/>
                <a:gd name="T22" fmla="*/ 5 w 7"/>
                <a:gd name="T23" fmla="*/ 0 h 34"/>
                <a:gd name="T24" fmla="*/ 0 w 7"/>
                <a:gd name="T25" fmla="*/ 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0" y="2"/>
                  </a:moveTo>
                  <a:lnTo>
                    <a:pt x="0" y="11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25"/>
                  </a:lnTo>
                  <a:lnTo>
                    <a:pt x="7" y="19"/>
                  </a:lnTo>
                  <a:lnTo>
                    <a:pt x="7" y="9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4" name="Freeform 1156"/>
            <p:cNvSpPr>
              <a:spLocks/>
            </p:cNvSpPr>
            <p:nvPr/>
          </p:nvSpPr>
          <p:spPr bwMode="auto">
            <a:xfrm>
              <a:off x="4120" y="2368"/>
              <a:ext cx="4" cy="38"/>
            </a:xfrm>
            <a:custGeom>
              <a:avLst/>
              <a:gdLst>
                <a:gd name="T0" fmla="*/ 0 w 4"/>
                <a:gd name="T1" fmla="*/ 2 h 38"/>
                <a:gd name="T2" fmla="*/ 0 w 4"/>
                <a:gd name="T3" fmla="*/ 11 h 38"/>
                <a:gd name="T4" fmla="*/ 0 w 4"/>
                <a:gd name="T5" fmla="*/ 21 h 38"/>
                <a:gd name="T6" fmla="*/ 0 w 4"/>
                <a:gd name="T7" fmla="*/ 27 h 38"/>
                <a:gd name="T8" fmla="*/ 0 w 4"/>
                <a:gd name="T9" fmla="*/ 36 h 38"/>
                <a:gd name="T10" fmla="*/ 2 w 4"/>
                <a:gd name="T11" fmla="*/ 36 h 38"/>
                <a:gd name="T12" fmla="*/ 4 w 4"/>
                <a:gd name="T13" fmla="*/ 38 h 38"/>
                <a:gd name="T14" fmla="*/ 4 w 4"/>
                <a:gd name="T15" fmla="*/ 29 h 38"/>
                <a:gd name="T16" fmla="*/ 4 w 4"/>
                <a:gd name="T17" fmla="*/ 21 h 38"/>
                <a:gd name="T18" fmla="*/ 4 w 4"/>
                <a:gd name="T19" fmla="*/ 11 h 38"/>
                <a:gd name="T20" fmla="*/ 4 w 4"/>
                <a:gd name="T21" fmla="*/ 0 h 38"/>
                <a:gd name="T22" fmla="*/ 2 w 4"/>
                <a:gd name="T23" fmla="*/ 2 h 38"/>
                <a:gd name="T24" fmla="*/ 0 w 4"/>
                <a:gd name="T25" fmla="*/ 2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8"/>
                <a:gd name="T41" fmla="*/ 4 w 4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8">
                  <a:moveTo>
                    <a:pt x="0" y="2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11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5" name="Freeform 1157"/>
            <p:cNvSpPr>
              <a:spLocks/>
            </p:cNvSpPr>
            <p:nvPr/>
          </p:nvSpPr>
          <p:spPr bwMode="auto">
            <a:xfrm>
              <a:off x="4122" y="2368"/>
              <a:ext cx="4" cy="38"/>
            </a:xfrm>
            <a:custGeom>
              <a:avLst/>
              <a:gdLst>
                <a:gd name="T0" fmla="*/ 0 w 4"/>
                <a:gd name="T1" fmla="*/ 2 h 38"/>
                <a:gd name="T2" fmla="*/ 0 w 4"/>
                <a:gd name="T3" fmla="*/ 11 h 38"/>
                <a:gd name="T4" fmla="*/ 0 w 4"/>
                <a:gd name="T5" fmla="*/ 21 h 38"/>
                <a:gd name="T6" fmla="*/ 0 w 4"/>
                <a:gd name="T7" fmla="*/ 27 h 38"/>
                <a:gd name="T8" fmla="*/ 0 w 4"/>
                <a:gd name="T9" fmla="*/ 36 h 38"/>
                <a:gd name="T10" fmla="*/ 2 w 4"/>
                <a:gd name="T11" fmla="*/ 38 h 38"/>
                <a:gd name="T12" fmla="*/ 4 w 4"/>
                <a:gd name="T13" fmla="*/ 38 h 38"/>
                <a:gd name="T14" fmla="*/ 4 w 4"/>
                <a:gd name="T15" fmla="*/ 29 h 38"/>
                <a:gd name="T16" fmla="*/ 4 w 4"/>
                <a:gd name="T17" fmla="*/ 21 h 38"/>
                <a:gd name="T18" fmla="*/ 4 w 4"/>
                <a:gd name="T19" fmla="*/ 11 h 38"/>
                <a:gd name="T20" fmla="*/ 4 w 4"/>
                <a:gd name="T21" fmla="*/ 0 h 38"/>
                <a:gd name="T22" fmla="*/ 2 w 4"/>
                <a:gd name="T23" fmla="*/ 0 h 38"/>
                <a:gd name="T24" fmla="*/ 0 w 4"/>
                <a:gd name="T25" fmla="*/ 2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8"/>
                <a:gd name="T41" fmla="*/ 4 w 4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8">
                  <a:moveTo>
                    <a:pt x="0" y="2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1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6" name="Freeform 1158"/>
            <p:cNvSpPr>
              <a:spLocks/>
            </p:cNvSpPr>
            <p:nvPr/>
          </p:nvSpPr>
          <p:spPr bwMode="auto">
            <a:xfrm>
              <a:off x="4124" y="2368"/>
              <a:ext cx="4" cy="38"/>
            </a:xfrm>
            <a:custGeom>
              <a:avLst/>
              <a:gdLst>
                <a:gd name="T0" fmla="*/ 0 w 4"/>
                <a:gd name="T1" fmla="*/ 0 h 38"/>
                <a:gd name="T2" fmla="*/ 0 w 4"/>
                <a:gd name="T3" fmla="*/ 11 h 38"/>
                <a:gd name="T4" fmla="*/ 0 w 4"/>
                <a:gd name="T5" fmla="*/ 21 h 38"/>
                <a:gd name="T6" fmla="*/ 0 w 4"/>
                <a:gd name="T7" fmla="*/ 29 h 38"/>
                <a:gd name="T8" fmla="*/ 0 w 4"/>
                <a:gd name="T9" fmla="*/ 38 h 38"/>
                <a:gd name="T10" fmla="*/ 2 w 4"/>
                <a:gd name="T11" fmla="*/ 38 h 38"/>
                <a:gd name="T12" fmla="*/ 4 w 4"/>
                <a:gd name="T13" fmla="*/ 38 h 38"/>
                <a:gd name="T14" fmla="*/ 4 w 4"/>
                <a:gd name="T15" fmla="*/ 29 h 38"/>
                <a:gd name="T16" fmla="*/ 4 w 4"/>
                <a:gd name="T17" fmla="*/ 21 h 38"/>
                <a:gd name="T18" fmla="*/ 4 w 4"/>
                <a:gd name="T19" fmla="*/ 11 h 38"/>
                <a:gd name="T20" fmla="*/ 4 w 4"/>
                <a:gd name="T21" fmla="*/ 0 h 38"/>
                <a:gd name="T22" fmla="*/ 2 w 4"/>
                <a:gd name="T23" fmla="*/ 0 h 38"/>
                <a:gd name="T24" fmla="*/ 0 w 4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8"/>
                <a:gd name="T41" fmla="*/ 4 w 4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8">
                  <a:moveTo>
                    <a:pt x="0" y="0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29"/>
                  </a:lnTo>
                  <a:lnTo>
                    <a:pt x="4" y="21"/>
                  </a:lnTo>
                  <a:lnTo>
                    <a:pt x="4" y="1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7" name="Freeform 1159"/>
            <p:cNvSpPr>
              <a:spLocks/>
            </p:cNvSpPr>
            <p:nvPr/>
          </p:nvSpPr>
          <p:spPr bwMode="auto">
            <a:xfrm>
              <a:off x="4126" y="2366"/>
              <a:ext cx="6" cy="42"/>
            </a:xfrm>
            <a:custGeom>
              <a:avLst/>
              <a:gdLst>
                <a:gd name="T0" fmla="*/ 0 w 6"/>
                <a:gd name="T1" fmla="*/ 2 h 42"/>
                <a:gd name="T2" fmla="*/ 0 w 6"/>
                <a:gd name="T3" fmla="*/ 13 h 42"/>
                <a:gd name="T4" fmla="*/ 0 w 6"/>
                <a:gd name="T5" fmla="*/ 23 h 42"/>
                <a:gd name="T6" fmla="*/ 0 w 6"/>
                <a:gd name="T7" fmla="*/ 31 h 42"/>
                <a:gd name="T8" fmla="*/ 0 w 6"/>
                <a:gd name="T9" fmla="*/ 40 h 42"/>
                <a:gd name="T10" fmla="*/ 2 w 6"/>
                <a:gd name="T11" fmla="*/ 40 h 42"/>
                <a:gd name="T12" fmla="*/ 6 w 6"/>
                <a:gd name="T13" fmla="*/ 42 h 42"/>
                <a:gd name="T14" fmla="*/ 4 w 6"/>
                <a:gd name="T15" fmla="*/ 31 h 42"/>
                <a:gd name="T16" fmla="*/ 4 w 6"/>
                <a:gd name="T17" fmla="*/ 23 h 42"/>
                <a:gd name="T18" fmla="*/ 4 w 6"/>
                <a:gd name="T19" fmla="*/ 10 h 42"/>
                <a:gd name="T20" fmla="*/ 6 w 6"/>
                <a:gd name="T21" fmla="*/ 0 h 42"/>
                <a:gd name="T22" fmla="*/ 2 w 6"/>
                <a:gd name="T23" fmla="*/ 2 h 42"/>
                <a:gd name="T24" fmla="*/ 0 w 6"/>
                <a:gd name="T25" fmla="*/ 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42"/>
                <a:gd name="T41" fmla="*/ 6 w 6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42">
                  <a:moveTo>
                    <a:pt x="0" y="2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4" y="31"/>
                  </a:lnTo>
                  <a:lnTo>
                    <a:pt x="4" y="23"/>
                  </a:lnTo>
                  <a:lnTo>
                    <a:pt x="4" y="1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8" name="Freeform 1160"/>
            <p:cNvSpPr>
              <a:spLocks/>
            </p:cNvSpPr>
            <p:nvPr/>
          </p:nvSpPr>
          <p:spPr bwMode="auto">
            <a:xfrm>
              <a:off x="4128" y="2366"/>
              <a:ext cx="6" cy="42"/>
            </a:xfrm>
            <a:custGeom>
              <a:avLst/>
              <a:gdLst>
                <a:gd name="T0" fmla="*/ 0 w 6"/>
                <a:gd name="T1" fmla="*/ 2 h 42"/>
                <a:gd name="T2" fmla="*/ 0 w 6"/>
                <a:gd name="T3" fmla="*/ 13 h 42"/>
                <a:gd name="T4" fmla="*/ 0 w 6"/>
                <a:gd name="T5" fmla="*/ 23 h 42"/>
                <a:gd name="T6" fmla="*/ 0 w 6"/>
                <a:gd name="T7" fmla="*/ 31 h 42"/>
                <a:gd name="T8" fmla="*/ 0 w 6"/>
                <a:gd name="T9" fmla="*/ 40 h 42"/>
                <a:gd name="T10" fmla="*/ 2 w 6"/>
                <a:gd name="T11" fmla="*/ 42 h 42"/>
                <a:gd name="T12" fmla="*/ 6 w 6"/>
                <a:gd name="T13" fmla="*/ 42 h 42"/>
                <a:gd name="T14" fmla="*/ 6 w 6"/>
                <a:gd name="T15" fmla="*/ 31 h 42"/>
                <a:gd name="T16" fmla="*/ 6 w 6"/>
                <a:gd name="T17" fmla="*/ 23 h 42"/>
                <a:gd name="T18" fmla="*/ 6 w 6"/>
                <a:gd name="T19" fmla="*/ 10 h 42"/>
                <a:gd name="T20" fmla="*/ 6 w 6"/>
                <a:gd name="T21" fmla="*/ 0 h 42"/>
                <a:gd name="T22" fmla="*/ 4 w 6"/>
                <a:gd name="T23" fmla="*/ 0 h 42"/>
                <a:gd name="T24" fmla="*/ 0 w 6"/>
                <a:gd name="T25" fmla="*/ 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42"/>
                <a:gd name="T41" fmla="*/ 6 w 6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42">
                  <a:moveTo>
                    <a:pt x="0" y="2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6" y="42"/>
                  </a:lnTo>
                  <a:lnTo>
                    <a:pt x="6" y="31"/>
                  </a:lnTo>
                  <a:lnTo>
                    <a:pt x="6" y="23"/>
                  </a:lnTo>
                  <a:lnTo>
                    <a:pt x="6" y="1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099" name="Freeform 1161"/>
            <p:cNvSpPr>
              <a:spLocks/>
            </p:cNvSpPr>
            <p:nvPr/>
          </p:nvSpPr>
          <p:spPr bwMode="auto">
            <a:xfrm>
              <a:off x="4130" y="2366"/>
              <a:ext cx="6" cy="44"/>
            </a:xfrm>
            <a:custGeom>
              <a:avLst/>
              <a:gdLst>
                <a:gd name="T0" fmla="*/ 2 w 6"/>
                <a:gd name="T1" fmla="*/ 0 h 44"/>
                <a:gd name="T2" fmla="*/ 0 w 6"/>
                <a:gd name="T3" fmla="*/ 10 h 44"/>
                <a:gd name="T4" fmla="*/ 0 w 6"/>
                <a:gd name="T5" fmla="*/ 23 h 44"/>
                <a:gd name="T6" fmla="*/ 0 w 6"/>
                <a:gd name="T7" fmla="*/ 31 h 44"/>
                <a:gd name="T8" fmla="*/ 2 w 6"/>
                <a:gd name="T9" fmla="*/ 42 h 44"/>
                <a:gd name="T10" fmla="*/ 4 w 6"/>
                <a:gd name="T11" fmla="*/ 42 h 44"/>
                <a:gd name="T12" fmla="*/ 6 w 6"/>
                <a:gd name="T13" fmla="*/ 44 h 44"/>
                <a:gd name="T14" fmla="*/ 6 w 6"/>
                <a:gd name="T15" fmla="*/ 34 h 44"/>
                <a:gd name="T16" fmla="*/ 6 w 6"/>
                <a:gd name="T17" fmla="*/ 23 h 44"/>
                <a:gd name="T18" fmla="*/ 6 w 6"/>
                <a:gd name="T19" fmla="*/ 10 h 44"/>
                <a:gd name="T20" fmla="*/ 6 w 6"/>
                <a:gd name="T21" fmla="*/ 0 h 44"/>
                <a:gd name="T22" fmla="*/ 4 w 6"/>
                <a:gd name="T23" fmla="*/ 0 h 44"/>
                <a:gd name="T24" fmla="*/ 2 w 6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44"/>
                <a:gd name="T41" fmla="*/ 6 w 6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44">
                  <a:moveTo>
                    <a:pt x="2" y="0"/>
                  </a:moveTo>
                  <a:lnTo>
                    <a:pt x="0" y="10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6" y="34"/>
                  </a:lnTo>
                  <a:lnTo>
                    <a:pt x="6" y="23"/>
                  </a:lnTo>
                  <a:lnTo>
                    <a:pt x="6" y="1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0" name="Freeform 1162"/>
            <p:cNvSpPr>
              <a:spLocks/>
            </p:cNvSpPr>
            <p:nvPr/>
          </p:nvSpPr>
          <p:spPr bwMode="auto">
            <a:xfrm>
              <a:off x="4134" y="2364"/>
              <a:ext cx="5" cy="46"/>
            </a:xfrm>
            <a:custGeom>
              <a:avLst/>
              <a:gdLst>
                <a:gd name="T0" fmla="*/ 0 w 5"/>
                <a:gd name="T1" fmla="*/ 2 h 46"/>
                <a:gd name="T2" fmla="*/ 0 w 5"/>
                <a:gd name="T3" fmla="*/ 12 h 46"/>
                <a:gd name="T4" fmla="*/ 0 w 5"/>
                <a:gd name="T5" fmla="*/ 25 h 46"/>
                <a:gd name="T6" fmla="*/ 0 w 5"/>
                <a:gd name="T7" fmla="*/ 33 h 46"/>
                <a:gd name="T8" fmla="*/ 0 w 5"/>
                <a:gd name="T9" fmla="*/ 44 h 46"/>
                <a:gd name="T10" fmla="*/ 2 w 5"/>
                <a:gd name="T11" fmla="*/ 46 h 46"/>
                <a:gd name="T12" fmla="*/ 5 w 5"/>
                <a:gd name="T13" fmla="*/ 46 h 46"/>
                <a:gd name="T14" fmla="*/ 5 w 5"/>
                <a:gd name="T15" fmla="*/ 36 h 46"/>
                <a:gd name="T16" fmla="*/ 5 w 5"/>
                <a:gd name="T17" fmla="*/ 25 h 46"/>
                <a:gd name="T18" fmla="*/ 5 w 5"/>
                <a:gd name="T19" fmla="*/ 12 h 46"/>
                <a:gd name="T20" fmla="*/ 5 w 5"/>
                <a:gd name="T21" fmla="*/ 0 h 46"/>
                <a:gd name="T22" fmla="*/ 2 w 5"/>
                <a:gd name="T23" fmla="*/ 2 h 46"/>
                <a:gd name="T24" fmla="*/ 0 w 5"/>
                <a:gd name="T25" fmla="*/ 2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46"/>
                <a:gd name="T41" fmla="*/ 5 w 5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46">
                  <a:moveTo>
                    <a:pt x="0" y="2"/>
                  </a:moveTo>
                  <a:lnTo>
                    <a:pt x="0" y="12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4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5" y="36"/>
                  </a:lnTo>
                  <a:lnTo>
                    <a:pt x="5" y="25"/>
                  </a:lnTo>
                  <a:lnTo>
                    <a:pt x="5" y="12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1" name="Freeform 1163"/>
            <p:cNvSpPr>
              <a:spLocks/>
            </p:cNvSpPr>
            <p:nvPr/>
          </p:nvSpPr>
          <p:spPr bwMode="auto">
            <a:xfrm>
              <a:off x="4136" y="2364"/>
              <a:ext cx="5" cy="46"/>
            </a:xfrm>
            <a:custGeom>
              <a:avLst/>
              <a:gdLst>
                <a:gd name="T0" fmla="*/ 0 w 5"/>
                <a:gd name="T1" fmla="*/ 2 h 46"/>
                <a:gd name="T2" fmla="*/ 0 w 5"/>
                <a:gd name="T3" fmla="*/ 12 h 46"/>
                <a:gd name="T4" fmla="*/ 0 w 5"/>
                <a:gd name="T5" fmla="*/ 25 h 46"/>
                <a:gd name="T6" fmla="*/ 0 w 5"/>
                <a:gd name="T7" fmla="*/ 36 h 46"/>
                <a:gd name="T8" fmla="*/ 0 w 5"/>
                <a:gd name="T9" fmla="*/ 46 h 46"/>
                <a:gd name="T10" fmla="*/ 3 w 5"/>
                <a:gd name="T11" fmla="*/ 46 h 46"/>
                <a:gd name="T12" fmla="*/ 5 w 5"/>
                <a:gd name="T13" fmla="*/ 46 h 46"/>
                <a:gd name="T14" fmla="*/ 5 w 5"/>
                <a:gd name="T15" fmla="*/ 36 h 46"/>
                <a:gd name="T16" fmla="*/ 5 w 5"/>
                <a:gd name="T17" fmla="*/ 25 h 46"/>
                <a:gd name="T18" fmla="*/ 5 w 5"/>
                <a:gd name="T19" fmla="*/ 12 h 46"/>
                <a:gd name="T20" fmla="*/ 5 w 5"/>
                <a:gd name="T21" fmla="*/ 0 h 46"/>
                <a:gd name="T22" fmla="*/ 3 w 5"/>
                <a:gd name="T23" fmla="*/ 0 h 46"/>
                <a:gd name="T24" fmla="*/ 0 w 5"/>
                <a:gd name="T25" fmla="*/ 2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46"/>
                <a:gd name="T41" fmla="*/ 5 w 5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46">
                  <a:moveTo>
                    <a:pt x="0" y="2"/>
                  </a:moveTo>
                  <a:lnTo>
                    <a:pt x="0" y="12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5" y="46"/>
                  </a:lnTo>
                  <a:lnTo>
                    <a:pt x="5" y="36"/>
                  </a:lnTo>
                  <a:lnTo>
                    <a:pt x="5" y="25"/>
                  </a:lnTo>
                  <a:lnTo>
                    <a:pt x="5" y="1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2" name="Freeform 1164"/>
            <p:cNvSpPr>
              <a:spLocks/>
            </p:cNvSpPr>
            <p:nvPr/>
          </p:nvSpPr>
          <p:spPr bwMode="auto">
            <a:xfrm>
              <a:off x="4139" y="2364"/>
              <a:ext cx="4" cy="46"/>
            </a:xfrm>
            <a:custGeom>
              <a:avLst/>
              <a:gdLst>
                <a:gd name="T0" fmla="*/ 0 w 4"/>
                <a:gd name="T1" fmla="*/ 0 h 46"/>
                <a:gd name="T2" fmla="*/ 0 w 4"/>
                <a:gd name="T3" fmla="*/ 12 h 46"/>
                <a:gd name="T4" fmla="*/ 0 w 4"/>
                <a:gd name="T5" fmla="*/ 25 h 46"/>
                <a:gd name="T6" fmla="*/ 0 w 4"/>
                <a:gd name="T7" fmla="*/ 36 h 46"/>
                <a:gd name="T8" fmla="*/ 0 w 4"/>
                <a:gd name="T9" fmla="*/ 46 h 46"/>
                <a:gd name="T10" fmla="*/ 2 w 4"/>
                <a:gd name="T11" fmla="*/ 46 h 46"/>
                <a:gd name="T12" fmla="*/ 4 w 4"/>
                <a:gd name="T13" fmla="*/ 46 h 46"/>
                <a:gd name="T14" fmla="*/ 4 w 4"/>
                <a:gd name="T15" fmla="*/ 36 h 46"/>
                <a:gd name="T16" fmla="*/ 4 w 4"/>
                <a:gd name="T17" fmla="*/ 25 h 46"/>
                <a:gd name="T18" fmla="*/ 4 w 4"/>
                <a:gd name="T19" fmla="*/ 12 h 46"/>
                <a:gd name="T20" fmla="*/ 4 w 4"/>
                <a:gd name="T21" fmla="*/ 0 h 46"/>
                <a:gd name="T22" fmla="*/ 2 w 4"/>
                <a:gd name="T23" fmla="*/ 0 h 46"/>
                <a:gd name="T24" fmla="*/ 0 w 4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46"/>
                <a:gd name="T41" fmla="*/ 4 w 4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46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36"/>
                  </a:lnTo>
                  <a:lnTo>
                    <a:pt x="4" y="25"/>
                  </a:lnTo>
                  <a:lnTo>
                    <a:pt x="4" y="1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3" name="Freeform 1165"/>
            <p:cNvSpPr>
              <a:spLocks/>
            </p:cNvSpPr>
            <p:nvPr/>
          </p:nvSpPr>
          <p:spPr bwMode="auto">
            <a:xfrm>
              <a:off x="4141" y="2362"/>
              <a:ext cx="6" cy="50"/>
            </a:xfrm>
            <a:custGeom>
              <a:avLst/>
              <a:gdLst>
                <a:gd name="T0" fmla="*/ 0 w 6"/>
                <a:gd name="T1" fmla="*/ 2 h 50"/>
                <a:gd name="T2" fmla="*/ 0 w 6"/>
                <a:gd name="T3" fmla="*/ 14 h 50"/>
                <a:gd name="T4" fmla="*/ 0 w 6"/>
                <a:gd name="T5" fmla="*/ 27 h 50"/>
                <a:gd name="T6" fmla="*/ 0 w 6"/>
                <a:gd name="T7" fmla="*/ 38 h 50"/>
                <a:gd name="T8" fmla="*/ 0 w 6"/>
                <a:gd name="T9" fmla="*/ 48 h 50"/>
                <a:gd name="T10" fmla="*/ 2 w 6"/>
                <a:gd name="T11" fmla="*/ 48 h 50"/>
                <a:gd name="T12" fmla="*/ 6 w 6"/>
                <a:gd name="T13" fmla="*/ 50 h 50"/>
                <a:gd name="T14" fmla="*/ 4 w 6"/>
                <a:gd name="T15" fmla="*/ 38 h 50"/>
                <a:gd name="T16" fmla="*/ 4 w 6"/>
                <a:gd name="T17" fmla="*/ 27 h 50"/>
                <a:gd name="T18" fmla="*/ 4 w 6"/>
                <a:gd name="T19" fmla="*/ 12 h 50"/>
                <a:gd name="T20" fmla="*/ 6 w 6"/>
                <a:gd name="T21" fmla="*/ 0 h 50"/>
                <a:gd name="T22" fmla="*/ 2 w 6"/>
                <a:gd name="T23" fmla="*/ 2 h 50"/>
                <a:gd name="T24" fmla="*/ 0 w 6"/>
                <a:gd name="T25" fmla="*/ 2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50"/>
                <a:gd name="T41" fmla="*/ 6 w 6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50">
                  <a:moveTo>
                    <a:pt x="0" y="2"/>
                  </a:moveTo>
                  <a:lnTo>
                    <a:pt x="0" y="14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6" y="50"/>
                  </a:lnTo>
                  <a:lnTo>
                    <a:pt x="4" y="38"/>
                  </a:lnTo>
                  <a:lnTo>
                    <a:pt x="4" y="27"/>
                  </a:lnTo>
                  <a:lnTo>
                    <a:pt x="4" y="1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4" name="Freeform 1166"/>
            <p:cNvSpPr>
              <a:spLocks/>
            </p:cNvSpPr>
            <p:nvPr/>
          </p:nvSpPr>
          <p:spPr bwMode="auto">
            <a:xfrm>
              <a:off x="4143" y="2362"/>
              <a:ext cx="6" cy="50"/>
            </a:xfrm>
            <a:custGeom>
              <a:avLst/>
              <a:gdLst>
                <a:gd name="T0" fmla="*/ 0 w 6"/>
                <a:gd name="T1" fmla="*/ 2 h 50"/>
                <a:gd name="T2" fmla="*/ 0 w 6"/>
                <a:gd name="T3" fmla="*/ 14 h 50"/>
                <a:gd name="T4" fmla="*/ 0 w 6"/>
                <a:gd name="T5" fmla="*/ 27 h 50"/>
                <a:gd name="T6" fmla="*/ 0 w 6"/>
                <a:gd name="T7" fmla="*/ 38 h 50"/>
                <a:gd name="T8" fmla="*/ 0 w 6"/>
                <a:gd name="T9" fmla="*/ 48 h 50"/>
                <a:gd name="T10" fmla="*/ 4 w 6"/>
                <a:gd name="T11" fmla="*/ 50 h 50"/>
                <a:gd name="T12" fmla="*/ 6 w 6"/>
                <a:gd name="T13" fmla="*/ 50 h 50"/>
                <a:gd name="T14" fmla="*/ 6 w 6"/>
                <a:gd name="T15" fmla="*/ 38 h 50"/>
                <a:gd name="T16" fmla="*/ 6 w 6"/>
                <a:gd name="T17" fmla="*/ 27 h 50"/>
                <a:gd name="T18" fmla="*/ 6 w 6"/>
                <a:gd name="T19" fmla="*/ 12 h 50"/>
                <a:gd name="T20" fmla="*/ 6 w 6"/>
                <a:gd name="T21" fmla="*/ 0 h 50"/>
                <a:gd name="T22" fmla="*/ 4 w 6"/>
                <a:gd name="T23" fmla="*/ 0 h 50"/>
                <a:gd name="T24" fmla="*/ 0 w 6"/>
                <a:gd name="T25" fmla="*/ 2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50"/>
                <a:gd name="T41" fmla="*/ 6 w 6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50">
                  <a:moveTo>
                    <a:pt x="0" y="2"/>
                  </a:moveTo>
                  <a:lnTo>
                    <a:pt x="0" y="14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38"/>
                  </a:lnTo>
                  <a:lnTo>
                    <a:pt x="6" y="27"/>
                  </a:lnTo>
                  <a:lnTo>
                    <a:pt x="6" y="12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5" name="Freeform 1167"/>
            <p:cNvSpPr>
              <a:spLocks/>
            </p:cNvSpPr>
            <p:nvPr/>
          </p:nvSpPr>
          <p:spPr bwMode="auto">
            <a:xfrm>
              <a:off x="4145" y="2362"/>
              <a:ext cx="6" cy="50"/>
            </a:xfrm>
            <a:custGeom>
              <a:avLst/>
              <a:gdLst>
                <a:gd name="T0" fmla="*/ 2 w 6"/>
                <a:gd name="T1" fmla="*/ 0 h 50"/>
                <a:gd name="T2" fmla="*/ 0 w 6"/>
                <a:gd name="T3" fmla="*/ 12 h 50"/>
                <a:gd name="T4" fmla="*/ 0 w 6"/>
                <a:gd name="T5" fmla="*/ 27 h 50"/>
                <a:gd name="T6" fmla="*/ 0 w 6"/>
                <a:gd name="T7" fmla="*/ 38 h 50"/>
                <a:gd name="T8" fmla="*/ 2 w 6"/>
                <a:gd name="T9" fmla="*/ 50 h 50"/>
                <a:gd name="T10" fmla="*/ 4 w 6"/>
                <a:gd name="T11" fmla="*/ 50 h 50"/>
                <a:gd name="T12" fmla="*/ 6 w 6"/>
                <a:gd name="T13" fmla="*/ 50 h 50"/>
                <a:gd name="T14" fmla="*/ 6 w 6"/>
                <a:gd name="T15" fmla="*/ 38 h 50"/>
                <a:gd name="T16" fmla="*/ 6 w 6"/>
                <a:gd name="T17" fmla="*/ 27 h 50"/>
                <a:gd name="T18" fmla="*/ 6 w 6"/>
                <a:gd name="T19" fmla="*/ 12 h 50"/>
                <a:gd name="T20" fmla="*/ 6 w 6"/>
                <a:gd name="T21" fmla="*/ 0 h 50"/>
                <a:gd name="T22" fmla="*/ 4 w 6"/>
                <a:gd name="T23" fmla="*/ 0 h 50"/>
                <a:gd name="T24" fmla="*/ 2 w 6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50"/>
                <a:gd name="T41" fmla="*/ 6 w 6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50">
                  <a:moveTo>
                    <a:pt x="2" y="0"/>
                  </a:moveTo>
                  <a:lnTo>
                    <a:pt x="0" y="12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38"/>
                  </a:lnTo>
                  <a:lnTo>
                    <a:pt x="6" y="27"/>
                  </a:lnTo>
                  <a:lnTo>
                    <a:pt x="6" y="1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6" name="Freeform 1168"/>
            <p:cNvSpPr>
              <a:spLocks/>
            </p:cNvSpPr>
            <p:nvPr/>
          </p:nvSpPr>
          <p:spPr bwMode="auto">
            <a:xfrm>
              <a:off x="4149" y="2362"/>
              <a:ext cx="4" cy="52"/>
            </a:xfrm>
            <a:custGeom>
              <a:avLst/>
              <a:gdLst>
                <a:gd name="T0" fmla="*/ 0 w 4"/>
                <a:gd name="T1" fmla="*/ 0 h 52"/>
                <a:gd name="T2" fmla="*/ 0 w 4"/>
                <a:gd name="T3" fmla="*/ 12 h 52"/>
                <a:gd name="T4" fmla="*/ 0 w 4"/>
                <a:gd name="T5" fmla="*/ 27 h 52"/>
                <a:gd name="T6" fmla="*/ 0 w 4"/>
                <a:gd name="T7" fmla="*/ 38 h 52"/>
                <a:gd name="T8" fmla="*/ 0 w 4"/>
                <a:gd name="T9" fmla="*/ 50 h 52"/>
                <a:gd name="T10" fmla="*/ 2 w 4"/>
                <a:gd name="T11" fmla="*/ 50 h 52"/>
                <a:gd name="T12" fmla="*/ 4 w 4"/>
                <a:gd name="T13" fmla="*/ 52 h 52"/>
                <a:gd name="T14" fmla="*/ 4 w 4"/>
                <a:gd name="T15" fmla="*/ 40 h 52"/>
                <a:gd name="T16" fmla="*/ 4 w 4"/>
                <a:gd name="T17" fmla="*/ 27 h 52"/>
                <a:gd name="T18" fmla="*/ 4 w 4"/>
                <a:gd name="T19" fmla="*/ 12 h 52"/>
                <a:gd name="T20" fmla="*/ 4 w 4"/>
                <a:gd name="T21" fmla="*/ 0 h 52"/>
                <a:gd name="T22" fmla="*/ 2 w 4"/>
                <a:gd name="T23" fmla="*/ 0 h 52"/>
                <a:gd name="T24" fmla="*/ 0 w 4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52"/>
                <a:gd name="T41" fmla="*/ 4 w 4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52">
                  <a:moveTo>
                    <a:pt x="0" y="0"/>
                  </a:moveTo>
                  <a:lnTo>
                    <a:pt x="0" y="12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40"/>
                  </a:lnTo>
                  <a:lnTo>
                    <a:pt x="4" y="27"/>
                  </a:lnTo>
                  <a:lnTo>
                    <a:pt x="4" y="1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7" name="Freeform 1169"/>
            <p:cNvSpPr>
              <a:spLocks/>
            </p:cNvSpPr>
            <p:nvPr/>
          </p:nvSpPr>
          <p:spPr bwMode="auto">
            <a:xfrm>
              <a:off x="4151" y="2360"/>
              <a:ext cx="4" cy="54"/>
            </a:xfrm>
            <a:custGeom>
              <a:avLst/>
              <a:gdLst>
                <a:gd name="T0" fmla="*/ 0 w 4"/>
                <a:gd name="T1" fmla="*/ 2 h 54"/>
                <a:gd name="T2" fmla="*/ 0 w 4"/>
                <a:gd name="T3" fmla="*/ 14 h 54"/>
                <a:gd name="T4" fmla="*/ 0 w 4"/>
                <a:gd name="T5" fmla="*/ 29 h 54"/>
                <a:gd name="T6" fmla="*/ 0 w 4"/>
                <a:gd name="T7" fmla="*/ 40 h 54"/>
                <a:gd name="T8" fmla="*/ 0 w 4"/>
                <a:gd name="T9" fmla="*/ 52 h 54"/>
                <a:gd name="T10" fmla="*/ 2 w 4"/>
                <a:gd name="T11" fmla="*/ 54 h 54"/>
                <a:gd name="T12" fmla="*/ 4 w 4"/>
                <a:gd name="T13" fmla="*/ 54 h 54"/>
                <a:gd name="T14" fmla="*/ 4 w 4"/>
                <a:gd name="T15" fmla="*/ 42 h 54"/>
                <a:gd name="T16" fmla="*/ 4 w 4"/>
                <a:gd name="T17" fmla="*/ 29 h 54"/>
                <a:gd name="T18" fmla="*/ 4 w 4"/>
                <a:gd name="T19" fmla="*/ 14 h 54"/>
                <a:gd name="T20" fmla="*/ 4 w 4"/>
                <a:gd name="T21" fmla="*/ 0 h 54"/>
                <a:gd name="T22" fmla="*/ 2 w 4"/>
                <a:gd name="T23" fmla="*/ 2 h 54"/>
                <a:gd name="T24" fmla="*/ 0 w 4"/>
                <a:gd name="T25" fmla="*/ 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54"/>
                <a:gd name="T41" fmla="*/ 4 w 4"/>
                <a:gd name="T42" fmla="*/ 54 h 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54">
                  <a:moveTo>
                    <a:pt x="0" y="2"/>
                  </a:moveTo>
                  <a:lnTo>
                    <a:pt x="0" y="14"/>
                  </a:lnTo>
                  <a:lnTo>
                    <a:pt x="0" y="29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42"/>
                  </a:lnTo>
                  <a:lnTo>
                    <a:pt x="4" y="29"/>
                  </a:lnTo>
                  <a:lnTo>
                    <a:pt x="4" y="14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8" name="Freeform 1170"/>
            <p:cNvSpPr>
              <a:spLocks/>
            </p:cNvSpPr>
            <p:nvPr/>
          </p:nvSpPr>
          <p:spPr bwMode="auto">
            <a:xfrm>
              <a:off x="4153" y="2360"/>
              <a:ext cx="7" cy="54"/>
            </a:xfrm>
            <a:custGeom>
              <a:avLst/>
              <a:gdLst>
                <a:gd name="T0" fmla="*/ 0 w 7"/>
                <a:gd name="T1" fmla="*/ 2 h 54"/>
                <a:gd name="T2" fmla="*/ 0 w 7"/>
                <a:gd name="T3" fmla="*/ 14 h 54"/>
                <a:gd name="T4" fmla="*/ 0 w 7"/>
                <a:gd name="T5" fmla="*/ 29 h 54"/>
                <a:gd name="T6" fmla="*/ 0 w 7"/>
                <a:gd name="T7" fmla="*/ 42 h 54"/>
                <a:gd name="T8" fmla="*/ 0 w 7"/>
                <a:gd name="T9" fmla="*/ 54 h 54"/>
                <a:gd name="T10" fmla="*/ 2 w 7"/>
                <a:gd name="T11" fmla="*/ 54 h 54"/>
                <a:gd name="T12" fmla="*/ 4 w 7"/>
                <a:gd name="T13" fmla="*/ 54 h 54"/>
                <a:gd name="T14" fmla="*/ 4 w 7"/>
                <a:gd name="T15" fmla="*/ 42 h 54"/>
                <a:gd name="T16" fmla="*/ 4 w 7"/>
                <a:gd name="T17" fmla="*/ 29 h 54"/>
                <a:gd name="T18" fmla="*/ 4 w 7"/>
                <a:gd name="T19" fmla="*/ 14 h 54"/>
                <a:gd name="T20" fmla="*/ 7 w 7"/>
                <a:gd name="T21" fmla="*/ 0 h 54"/>
                <a:gd name="T22" fmla="*/ 2 w 7"/>
                <a:gd name="T23" fmla="*/ 0 h 54"/>
                <a:gd name="T24" fmla="*/ 0 w 7"/>
                <a:gd name="T25" fmla="*/ 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54"/>
                <a:gd name="T41" fmla="*/ 7 w 7"/>
                <a:gd name="T42" fmla="*/ 54 h 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54">
                  <a:moveTo>
                    <a:pt x="0" y="2"/>
                  </a:moveTo>
                  <a:lnTo>
                    <a:pt x="0" y="14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42"/>
                  </a:lnTo>
                  <a:lnTo>
                    <a:pt x="4" y="29"/>
                  </a:lnTo>
                  <a:lnTo>
                    <a:pt x="4" y="14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09" name="Freeform 1171"/>
            <p:cNvSpPr>
              <a:spLocks/>
            </p:cNvSpPr>
            <p:nvPr/>
          </p:nvSpPr>
          <p:spPr bwMode="auto">
            <a:xfrm>
              <a:off x="4155" y="2360"/>
              <a:ext cx="7" cy="54"/>
            </a:xfrm>
            <a:custGeom>
              <a:avLst/>
              <a:gdLst>
                <a:gd name="T0" fmla="*/ 0 w 7"/>
                <a:gd name="T1" fmla="*/ 0 h 54"/>
                <a:gd name="T2" fmla="*/ 0 w 7"/>
                <a:gd name="T3" fmla="*/ 14 h 54"/>
                <a:gd name="T4" fmla="*/ 0 w 7"/>
                <a:gd name="T5" fmla="*/ 29 h 54"/>
                <a:gd name="T6" fmla="*/ 0 w 7"/>
                <a:gd name="T7" fmla="*/ 42 h 54"/>
                <a:gd name="T8" fmla="*/ 0 w 7"/>
                <a:gd name="T9" fmla="*/ 54 h 54"/>
                <a:gd name="T10" fmla="*/ 2 w 7"/>
                <a:gd name="T11" fmla="*/ 54 h 54"/>
                <a:gd name="T12" fmla="*/ 7 w 7"/>
                <a:gd name="T13" fmla="*/ 54 h 54"/>
                <a:gd name="T14" fmla="*/ 5 w 7"/>
                <a:gd name="T15" fmla="*/ 42 h 54"/>
                <a:gd name="T16" fmla="*/ 5 w 7"/>
                <a:gd name="T17" fmla="*/ 29 h 54"/>
                <a:gd name="T18" fmla="*/ 5 w 7"/>
                <a:gd name="T19" fmla="*/ 14 h 54"/>
                <a:gd name="T20" fmla="*/ 7 w 7"/>
                <a:gd name="T21" fmla="*/ 0 h 54"/>
                <a:gd name="T22" fmla="*/ 5 w 7"/>
                <a:gd name="T23" fmla="*/ 0 h 54"/>
                <a:gd name="T24" fmla="*/ 0 w 7"/>
                <a:gd name="T25" fmla="*/ 0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54"/>
                <a:gd name="T41" fmla="*/ 7 w 7"/>
                <a:gd name="T42" fmla="*/ 54 h 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54">
                  <a:moveTo>
                    <a:pt x="0" y="0"/>
                  </a:moveTo>
                  <a:lnTo>
                    <a:pt x="0" y="14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7" y="54"/>
                  </a:lnTo>
                  <a:lnTo>
                    <a:pt x="5" y="42"/>
                  </a:lnTo>
                  <a:lnTo>
                    <a:pt x="5" y="29"/>
                  </a:lnTo>
                  <a:lnTo>
                    <a:pt x="5" y="14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0" name="Freeform 1172"/>
            <p:cNvSpPr>
              <a:spLocks/>
            </p:cNvSpPr>
            <p:nvPr/>
          </p:nvSpPr>
          <p:spPr bwMode="auto">
            <a:xfrm>
              <a:off x="4157" y="2360"/>
              <a:ext cx="7" cy="56"/>
            </a:xfrm>
            <a:custGeom>
              <a:avLst/>
              <a:gdLst>
                <a:gd name="T0" fmla="*/ 3 w 7"/>
                <a:gd name="T1" fmla="*/ 0 h 56"/>
                <a:gd name="T2" fmla="*/ 0 w 7"/>
                <a:gd name="T3" fmla="*/ 14 h 56"/>
                <a:gd name="T4" fmla="*/ 0 w 7"/>
                <a:gd name="T5" fmla="*/ 29 h 56"/>
                <a:gd name="T6" fmla="*/ 0 w 7"/>
                <a:gd name="T7" fmla="*/ 42 h 56"/>
                <a:gd name="T8" fmla="*/ 0 w 7"/>
                <a:gd name="T9" fmla="*/ 54 h 56"/>
                <a:gd name="T10" fmla="*/ 5 w 7"/>
                <a:gd name="T11" fmla="*/ 54 h 56"/>
                <a:gd name="T12" fmla="*/ 7 w 7"/>
                <a:gd name="T13" fmla="*/ 56 h 56"/>
                <a:gd name="T14" fmla="*/ 7 w 7"/>
                <a:gd name="T15" fmla="*/ 42 h 56"/>
                <a:gd name="T16" fmla="*/ 7 w 7"/>
                <a:gd name="T17" fmla="*/ 29 h 56"/>
                <a:gd name="T18" fmla="*/ 7 w 7"/>
                <a:gd name="T19" fmla="*/ 14 h 56"/>
                <a:gd name="T20" fmla="*/ 7 w 7"/>
                <a:gd name="T21" fmla="*/ 0 h 56"/>
                <a:gd name="T22" fmla="*/ 5 w 7"/>
                <a:gd name="T23" fmla="*/ 0 h 56"/>
                <a:gd name="T24" fmla="*/ 3 w 7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56"/>
                <a:gd name="T41" fmla="*/ 7 w 7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56">
                  <a:moveTo>
                    <a:pt x="3" y="0"/>
                  </a:moveTo>
                  <a:lnTo>
                    <a:pt x="0" y="14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5" y="54"/>
                  </a:lnTo>
                  <a:lnTo>
                    <a:pt x="7" y="56"/>
                  </a:lnTo>
                  <a:lnTo>
                    <a:pt x="7" y="42"/>
                  </a:lnTo>
                  <a:lnTo>
                    <a:pt x="7" y="29"/>
                  </a:lnTo>
                  <a:lnTo>
                    <a:pt x="7" y="14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1" name="Freeform 1173"/>
            <p:cNvSpPr>
              <a:spLocks/>
            </p:cNvSpPr>
            <p:nvPr/>
          </p:nvSpPr>
          <p:spPr bwMode="auto">
            <a:xfrm>
              <a:off x="4160" y="2358"/>
              <a:ext cx="6" cy="58"/>
            </a:xfrm>
            <a:custGeom>
              <a:avLst/>
              <a:gdLst>
                <a:gd name="T0" fmla="*/ 2 w 6"/>
                <a:gd name="T1" fmla="*/ 2 h 58"/>
                <a:gd name="T2" fmla="*/ 0 w 6"/>
                <a:gd name="T3" fmla="*/ 16 h 58"/>
                <a:gd name="T4" fmla="*/ 0 w 6"/>
                <a:gd name="T5" fmla="*/ 31 h 58"/>
                <a:gd name="T6" fmla="*/ 0 w 6"/>
                <a:gd name="T7" fmla="*/ 44 h 58"/>
                <a:gd name="T8" fmla="*/ 2 w 6"/>
                <a:gd name="T9" fmla="*/ 56 h 58"/>
                <a:gd name="T10" fmla="*/ 4 w 6"/>
                <a:gd name="T11" fmla="*/ 58 h 58"/>
                <a:gd name="T12" fmla="*/ 6 w 6"/>
                <a:gd name="T13" fmla="*/ 58 h 58"/>
                <a:gd name="T14" fmla="*/ 6 w 6"/>
                <a:gd name="T15" fmla="*/ 44 h 58"/>
                <a:gd name="T16" fmla="*/ 6 w 6"/>
                <a:gd name="T17" fmla="*/ 31 h 58"/>
                <a:gd name="T18" fmla="*/ 6 w 6"/>
                <a:gd name="T19" fmla="*/ 14 h 58"/>
                <a:gd name="T20" fmla="*/ 6 w 6"/>
                <a:gd name="T21" fmla="*/ 0 h 58"/>
                <a:gd name="T22" fmla="*/ 4 w 6"/>
                <a:gd name="T23" fmla="*/ 2 h 58"/>
                <a:gd name="T24" fmla="*/ 2 w 6"/>
                <a:gd name="T25" fmla="*/ 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58"/>
                <a:gd name="T41" fmla="*/ 6 w 6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58">
                  <a:moveTo>
                    <a:pt x="2" y="2"/>
                  </a:moveTo>
                  <a:lnTo>
                    <a:pt x="0" y="16"/>
                  </a:lnTo>
                  <a:lnTo>
                    <a:pt x="0" y="31"/>
                  </a:lnTo>
                  <a:lnTo>
                    <a:pt x="0" y="4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44"/>
                  </a:lnTo>
                  <a:lnTo>
                    <a:pt x="6" y="31"/>
                  </a:lnTo>
                  <a:lnTo>
                    <a:pt x="6" y="14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2" name="Freeform 1174"/>
            <p:cNvSpPr>
              <a:spLocks/>
            </p:cNvSpPr>
            <p:nvPr/>
          </p:nvSpPr>
          <p:spPr bwMode="auto">
            <a:xfrm>
              <a:off x="4164" y="2358"/>
              <a:ext cx="4" cy="58"/>
            </a:xfrm>
            <a:custGeom>
              <a:avLst/>
              <a:gdLst>
                <a:gd name="T0" fmla="*/ 0 w 4"/>
                <a:gd name="T1" fmla="*/ 2 h 58"/>
                <a:gd name="T2" fmla="*/ 0 w 4"/>
                <a:gd name="T3" fmla="*/ 16 h 58"/>
                <a:gd name="T4" fmla="*/ 0 w 4"/>
                <a:gd name="T5" fmla="*/ 31 h 58"/>
                <a:gd name="T6" fmla="*/ 0 w 4"/>
                <a:gd name="T7" fmla="*/ 44 h 58"/>
                <a:gd name="T8" fmla="*/ 0 w 4"/>
                <a:gd name="T9" fmla="*/ 58 h 58"/>
                <a:gd name="T10" fmla="*/ 2 w 4"/>
                <a:gd name="T11" fmla="*/ 58 h 58"/>
                <a:gd name="T12" fmla="*/ 4 w 4"/>
                <a:gd name="T13" fmla="*/ 58 h 58"/>
                <a:gd name="T14" fmla="*/ 4 w 4"/>
                <a:gd name="T15" fmla="*/ 44 h 58"/>
                <a:gd name="T16" fmla="*/ 4 w 4"/>
                <a:gd name="T17" fmla="*/ 31 h 58"/>
                <a:gd name="T18" fmla="*/ 4 w 4"/>
                <a:gd name="T19" fmla="*/ 14 h 58"/>
                <a:gd name="T20" fmla="*/ 4 w 4"/>
                <a:gd name="T21" fmla="*/ 0 h 58"/>
                <a:gd name="T22" fmla="*/ 2 w 4"/>
                <a:gd name="T23" fmla="*/ 0 h 58"/>
                <a:gd name="T24" fmla="*/ 0 w 4"/>
                <a:gd name="T25" fmla="*/ 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58"/>
                <a:gd name="T41" fmla="*/ 4 w 4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58">
                  <a:moveTo>
                    <a:pt x="0" y="2"/>
                  </a:moveTo>
                  <a:lnTo>
                    <a:pt x="0" y="16"/>
                  </a:lnTo>
                  <a:lnTo>
                    <a:pt x="0" y="31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4" y="44"/>
                  </a:lnTo>
                  <a:lnTo>
                    <a:pt x="4" y="31"/>
                  </a:lnTo>
                  <a:lnTo>
                    <a:pt x="4" y="1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3" name="Freeform 1175"/>
            <p:cNvSpPr>
              <a:spLocks/>
            </p:cNvSpPr>
            <p:nvPr/>
          </p:nvSpPr>
          <p:spPr bwMode="auto">
            <a:xfrm>
              <a:off x="4166" y="2358"/>
              <a:ext cx="4" cy="58"/>
            </a:xfrm>
            <a:custGeom>
              <a:avLst/>
              <a:gdLst>
                <a:gd name="T0" fmla="*/ 0 w 4"/>
                <a:gd name="T1" fmla="*/ 0 h 58"/>
                <a:gd name="T2" fmla="*/ 0 w 4"/>
                <a:gd name="T3" fmla="*/ 14 h 58"/>
                <a:gd name="T4" fmla="*/ 0 w 4"/>
                <a:gd name="T5" fmla="*/ 31 h 58"/>
                <a:gd name="T6" fmla="*/ 0 w 4"/>
                <a:gd name="T7" fmla="*/ 44 h 58"/>
                <a:gd name="T8" fmla="*/ 0 w 4"/>
                <a:gd name="T9" fmla="*/ 58 h 58"/>
                <a:gd name="T10" fmla="*/ 2 w 4"/>
                <a:gd name="T11" fmla="*/ 58 h 58"/>
                <a:gd name="T12" fmla="*/ 4 w 4"/>
                <a:gd name="T13" fmla="*/ 58 h 58"/>
                <a:gd name="T14" fmla="*/ 4 w 4"/>
                <a:gd name="T15" fmla="*/ 44 h 58"/>
                <a:gd name="T16" fmla="*/ 4 w 4"/>
                <a:gd name="T17" fmla="*/ 31 h 58"/>
                <a:gd name="T18" fmla="*/ 4 w 4"/>
                <a:gd name="T19" fmla="*/ 14 h 58"/>
                <a:gd name="T20" fmla="*/ 4 w 4"/>
                <a:gd name="T21" fmla="*/ 0 h 58"/>
                <a:gd name="T22" fmla="*/ 2 w 4"/>
                <a:gd name="T23" fmla="*/ 0 h 58"/>
                <a:gd name="T24" fmla="*/ 0 w 4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58"/>
                <a:gd name="T41" fmla="*/ 4 w 4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58">
                  <a:moveTo>
                    <a:pt x="0" y="0"/>
                  </a:moveTo>
                  <a:lnTo>
                    <a:pt x="0" y="14"/>
                  </a:lnTo>
                  <a:lnTo>
                    <a:pt x="0" y="31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4" y="58"/>
                  </a:lnTo>
                  <a:lnTo>
                    <a:pt x="4" y="44"/>
                  </a:lnTo>
                  <a:lnTo>
                    <a:pt x="4" y="31"/>
                  </a:lnTo>
                  <a:lnTo>
                    <a:pt x="4" y="1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4" name="Freeform 1176"/>
            <p:cNvSpPr>
              <a:spLocks/>
            </p:cNvSpPr>
            <p:nvPr/>
          </p:nvSpPr>
          <p:spPr bwMode="auto">
            <a:xfrm>
              <a:off x="4168" y="2358"/>
              <a:ext cx="6" cy="60"/>
            </a:xfrm>
            <a:custGeom>
              <a:avLst/>
              <a:gdLst>
                <a:gd name="T0" fmla="*/ 0 w 6"/>
                <a:gd name="T1" fmla="*/ 0 h 60"/>
                <a:gd name="T2" fmla="*/ 0 w 6"/>
                <a:gd name="T3" fmla="*/ 14 h 60"/>
                <a:gd name="T4" fmla="*/ 0 w 6"/>
                <a:gd name="T5" fmla="*/ 31 h 60"/>
                <a:gd name="T6" fmla="*/ 0 w 6"/>
                <a:gd name="T7" fmla="*/ 44 h 60"/>
                <a:gd name="T8" fmla="*/ 0 w 6"/>
                <a:gd name="T9" fmla="*/ 58 h 60"/>
                <a:gd name="T10" fmla="*/ 2 w 6"/>
                <a:gd name="T11" fmla="*/ 58 h 60"/>
                <a:gd name="T12" fmla="*/ 6 w 6"/>
                <a:gd name="T13" fmla="*/ 60 h 60"/>
                <a:gd name="T14" fmla="*/ 4 w 6"/>
                <a:gd name="T15" fmla="*/ 46 h 60"/>
                <a:gd name="T16" fmla="*/ 4 w 6"/>
                <a:gd name="T17" fmla="*/ 31 h 60"/>
                <a:gd name="T18" fmla="*/ 4 w 6"/>
                <a:gd name="T19" fmla="*/ 14 h 60"/>
                <a:gd name="T20" fmla="*/ 6 w 6"/>
                <a:gd name="T21" fmla="*/ 0 h 60"/>
                <a:gd name="T22" fmla="*/ 2 w 6"/>
                <a:gd name="T23" fmla="*/ 0 h 60"/>
                <a:gd name="T24" fmla="*/ 0 w 6"/>
                <a:gd name="T25" fmla="*/ 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60"/>
                <a:gd name="T41" fmla="*/ 6 w 6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60">
                  <a:moveTo>
                    <a:pt x="0" y="0"/>
                  </a:moveTo>
                  <a:lnTo>
                    <a:pt x="0" y="14"/>
                  </a:lnTo>
                  <a:lnTo>
                    <a:pt x="0" y="31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6" y="60"/>
                  </a:lnTo>
                  <a:lnTo>
                    <a:pt x="4" y="46"/>
                  </a:lnTo>
                  <a:lnTo>
                    <a:pt x="4" y="31"/>
                  </a:lnTo>
                  <a:lnTo>
                    <a:pt x="4" y="14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5" name="Freeform 1177"/>
            <p:cNvSpPr>
              <a:spLocks/>
            </p:cNvSpPr>
            <p:nvPr/>
          </p:nvSpPr>
          <p:spPr bwMode="auto">
            <a:xfrm>
              <a:off x="4170" y="2355"/>
              <a:ext cx="6" cy="63"/>
            </a:xfrm>
            <a:custGeom>
              <a:avLst/>
              <a:gdLst>
                <a:gd name="T0" fmla="*/ 0 w 6"/>
                <a:gd name="T1" fmla="*/ 3 h 63"/>
                <a:gd name="T2" fmla="*/ 0 w 6"/>
                <a:gd name="T3" fmla="*/ 17 h 63"/>
                <a:gd name="T4" fmla="*/ 0 w 6"/>
                <a:gd name="T5" fmla="*/ 34 h 63"/>
                <a:gd name="T6" fmla="*/ 0 w 6"/>
                <a:gd name="T7" fmla="*/ 47 h 63"/>
                <a:gd name="T8" fmla="*/ 0 w 6"/>
                <a:gd name="T9" fmla="*/ 61 h 63"/>
                <a:gd name="T10" fmla="*/ 4 w 6"/>
                <a:gd name="T11" fmla="*/ 63 h 63"/>
                <a:gd name="T12" fmla="*/ 6 w 6"/>
                <a:gd name="T13" fmla="*/ 63 h 63"/>
                <a:gd name="T14" fmla="*/ 4 w 6"/>
                <a:gd name="T15" fmla="*/ 49 h 63"/>
                <a:gd name="T16" fmla="*/ 4 w 6"/>
                <a:gd name="T17" fmla="*/ 34 h 63"/>
                <a:gd name="T18" fmla="*/ 4 w 6"/>
                <a:gd name="T19" fmla="*/ 17 h 63"/>
                <a:gd name="T20" fmla="*/ 6 w 6"/>
                <a:gd name="T21" fmla="*/ 0 h 63"/>
                <a:gd name="T22" fmla="*/ 0 w 6"/>
                <a:gd name="T23" fmla="*/ 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63"/>
                <a:gd name="T38" fmla="*/ 6 w 6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63">
                  <a:moveTo>
                    <a:pt x="0" y="3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47"/>
                  </a:lnTo>
                  <a:lnTo>
                    <a:pt x="0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4" y="49"/>
                  </a:lnTo>
                  <a:lnTo>
                    <a:pt x="4" y="34"/>
                  </a:lnTo>
                  <a:lnTo>
                    <a:pt x="4" y="17"/>
                  </a:lnTo>
                  <a:lnTo>
                    <a:pt x="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6" name="Freeform 1178"/>
            <p:cNvSpPr>
              <a:spLocks/>
            </p:cNvSpPr>
            <p:nvPr/>
          </p:nvSpPr>
          <p:spPr bwMode="auto">
            <a:xfrm>
              <a:off x="4172" y="2355"/>
              <a:ext cx="6" cy="63"/>
            </a:xfrm>
            <a:custGeom>
              <a:avLst/>
              <a:gdLst>
                <a:gd name="T0" fmla="*/ 2 w 6"/>
                <a:gd name="T1" fmla="*/ 3 h 63"/>
                <a:gd name="T2" fmla="*/ 0 w 6"/>
                <a:gd name="T3" fmla="*/ 17 h 63"/>
                <a:gd name="T4" fmla="*/ 0 w 6"/>
                <a:gd name="T5" fmla="*/ 34 h 63"/>
                <a:gd name="T6" fmla="*/ 0 w 6"/>
                <a:gd name="T7" fmla="*/ 49 h 63"/>
                <a:gd name="T8" fmla="*/ 2 w 6"/>
                <a:gd name="T9" fmla="*/ 63 h 63"/>
                <a:gd name="T10" fmla="*/ 6 w 6"/>
                <a:gd name="T11" fmla="*/ 63 h 63"/>
                <a:gd name="T12" fmla="*/ 6 w 6"/>
                <a:gd name="T13" fmla="*/ 49 h 63"/>
                <a:gd name="T14" fmla="*/ 6 w 6"/>
                <a:gd name="T15" fmla="*/ 34 h 63"/>
                <a:gd name="T16" fmla="*/ 6 w 6"/>
                <a:gd name="T17" fmla="*/ 17 h 63"/>
                <a:gd name="T18" fmla="*/ 6 w 6"/>
                <a:gd name="T19" fmla="*/ 0 h 63"/>
                <a:gd name="T20" fmla="*/ 2 w 6"/>
                <a:gd name="T21" fmla="*/ 3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3"/>
                <a:gd name="T35" fmla="*/ 6 w 6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3">
                  <a:moveTo>
                    <a:pt x="2" y="3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2" y="63"/>
                  </a:lnTo>
                  <a:lnTo>
                    <a:pt x="6" y="63"/>
                  </a:lnTo>
                  <a:lnTo>
                    <a:pt x="6" y="49"/>
                  </a:lnTo>
                  <a:lnTo>
                    <a:pt x="6" y="34"/>
                  </a:lnTo>
                  <a:lnTo>
                    <a:pt x="6" y="17"/>
                  </a:lnTo>
                  <a:lnTo>
                    <a:pt x="6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1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7" name="Freeform 1179"/>
            <p:cNvSpPr>
              <a:spLocks/>
            </p:cNvSpPr>
            <p:nvPr/>
          </p:nvSpPr>
          <p:spPr bwMode="auto">
            <a:xfrm>
              <a:off x="4174" y="2355"/>
              <a:ext cx="7" cy="63"/>
            </a:xfrm>
            <a:custGeom>
              <a:avLst/>
              <a:gdLst>
                <a:gd name="T0" fmla="*/ 2 w 7"/>
                <a:gd name="T1" fmla="*/ 0 h 63"/>
                <a:gd name="T2" fmla="*/ 0 w 7"/>
                <a:gd name="T3" fmla="*/ 17 h 63"/>
                <a:gd name="T4" fmla="*/ 0 w 7"/>
                <a:gd name="T5" fmla="*/ 34 h 63"/>
                <a:gd name="T6" fmla="*/ 0 w 7"/>
                <a:gd name="T7" fmla="*/ 49 h 63"/>
                <a:gd name="T8" fmla="*/ 2 w 7"/>
                <a:gd name="T9" fmla="*/ 63 h 63"/>
                <a:gd name="T10" fmla="*/ 4 w 7"/>
                <a:gd name="T11" fmla="*/ 63 h 63"/>
                <a:gd name="T12" fmla="*/ 7 w 7"/>
                <a:gd name="T13" fmla="*/ 63 h 63"/>
                <a:gd name="T14" fmla="*/ 7 w 7"/>
                <a:gd name="T15" fmla="*/ 49 h 63"/>
                <a:gd name="T16" fmla="*/ 7 w 7"/>
                <a:gd name="T17" fmla="*/ 34 h 63"/>
                <a:gd name="T18" fmla="*/ 7 w 7"/>
                <a:gd name="T19" fmla="*/ 17 h 63"/>
                <a:gd name="T20" fmla="*/ 7 w 7"/>
                <a:gd name="T21" fmla="*/ 0 h 63"/>
                <a:gd name="T22" fmla="*/ 2 w 7"/>
                <a:gd name="T23" fmla="*/ 0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63"/>
                <a:gd name="T38" fmla="*/ 7 w 7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63">
                  <a:moveTo>
                    <a:pt x="2" y="0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7" y="63"/>
                  </a:lnTo>
                  <a:lnTo>
                    <a:pt x="7" y="49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8" name="Freeform 1180"/>
            <p:cNvSpPr>
              <a:spLocks/>
            </p:cNvSpPr>
            <p:nvPr/>
          </p:nvSpPr>
          <p:spPr bwMode="auto">
            <a:xfrm>
              <a:off x="4178" y="2355"/>
              <a:ext cx="5" cy="6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17 h 63"/>
                <a:gd name="T4" fmla="*/ 0 w 5"/>
                <a:gd name="T5" fmla="*/ 34 h 63"/>
                <a:gd name="T6" fmla="*/ 0 w 5"/>
                <a:gd name="T7" fmla="*/ 49 h 63"/>
                <a:gd name="T8" fmla="*/ 0 w 5"/>
                <a:gd name="T9" fmla="*/ 63 h 63"/>
                <a:gd name="T10" fmla="*/ 5 w 5"/>
                <a:gd name="T11" fmla="*/ 63 h 63"/>
                <a:gd name="T12" fmla="*/ 5 w 5"/>
                <a:gd name="T13" fmla="*/ 49 h 63"/>
                <a:gd name="T14" fmla="*/ 5 w 5"/>
                <a:gd name="T15" fmla="*/ 34 h 63"/>
                <a:gd name="T16" fmla="*/ 5 w 5"/>
                <a:gd name="T17" fmla="*/ 17 h 63"/>
                <a:gd name="T18" fmla="*/ 5 w 5"/>
                <a:gd name="T19" fmla="*/ 0 h 63"/>
                <a:gd name="T20" fmla="*/ 0 w 5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63"/>
                <a:gd name="T35" fmla="*/ 5 w 5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63">
                  <a:moveTo>
                    <a:pt x="0" y="0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0" y="63"/>
                  </a:lnTo>
                  <a:lnTo>
                    <a:pt x="5" y="63"/>
                  </a:lnTo>
                  <a:lnTo>
                    <a:pt x="5" y="49"/>
                  </a:lnTo>
                  <a:lnTo>
                    <a:pt x="5" y="34"/>
                  </a:lnTo>
                  <a:lnTo>
                    <a:pt x="5" y="1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19" name="Freeform 1181"/>
            <p:cNvSpPr>
              <a:spLocks/>
            </p:cNvSpPr>
            <p:nvPr/>
          </p:nvSpPr>
          <p:spPr bwMode="auto">
            <a:xfrm>
              <a:off x="4181" y="2355"/>
              <a:ext cx="6" cy="66"/>
            </a:xfrm>
            <a:custGeom>
              <a:avLst/>
              <a:gdLst>
                <a:gd name="T0" fmla="*/ 0 w 6"/>
                <a:gd name="T1" fmla="*/ 0 h 66"/>
                <a:gd name="T2" fmla="*/ 0 w 6"/>
                <a:gd name="T3" fmla="*/ 17 h 66"/>
                <a:gd name="T4" fmla="*/ 0 w 6"/>
                <a:gd name="T5" fmla="*/ 34 h 66"/>
                <a:gd name="T6" fmla="*/ 0 w 6"/>
                <a:gd name="T7" fmla="*/ 49 h 66"/>
                <a:gd name="T8" fmla="*/ 0 w 6"/>
                <a:gd name="T9" fmla="*/ 63 h 66"/>
                <a:gd name="T10" fmla="*/ 4 w 6"/>
                <a:gd name="T11" fmla="*/ 66 h 66"/>
                <a:gd name="T12" fmla="*/ 4 w 6"/>
                <a:gd name="T13" fmla="*/ 49 h 66"/>
                <a:gd name="T14" fmla="*/ 4 w 6"/>
                <a:gd name="T15" fmla="*/ 34 h 66"/>
                <a:gd name="T16" fmla="*/ 4 w 6"/>
                <a:gd name="T17" fmla="*/ 17 h 66"/>
                <a:gd name="T18" fmla="*/ 6 w 6"/>
                <a:gd name="T19" fmla="*/ 0 h 66"/>
                <a:gd name="T20" fmla="*/ 0 w 6"/>
                <a:gd name="T21" fmla="*/ 0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6"/>
                <a:gd name="T35" fmla="*/ 6 w 6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6">
                  <a:moveTo>
                    <a:pt x="0" y="0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0" y="63"/>
                  </a:lnTo>
                  <a:lnTo>
                    <a:pt x="4" y="66"/>
                  </a:lnTo>
                  <a:lnTo>
                    <a:pt x="4" y="49"/>
                  </a:lnTo>
                  <a:lnTo>
                    <a:pt x="4" y="34"/>
                  </a:lnTo>
                  <a:lnTo>
                    <a:pt x="4" y="17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0" name="Freeform 1182"/>
            <p:cNvSpPr>
              <a:spLocks/>
            </p:cNvSpPr>
            <p:nvPr/>
          </p:nvSpPr>
          <p:spPr bwMode="auto">
            <a:xfrm>
              <a:off x="4183" y="2353"/>
              <a:ext cx="6" cy="68"/>
            </a:xfrm>
            <a:custGeom>
              <a:avLst/>
              <a:gdLst>
                <a:gd name="T0" fmla="*/ 0 w 6"/>
                <a:gd name="T1" fmla="*/ 2 h 68"/>
                <a:gd name="T2" fmla="*/ 0 w 6"/>
                <a:gd name="T3" fmla="*/ 19 h 68"/>
                <a:gd name="T4" fmla="*/ 0 w 6"/>
                <a:gd name="T5" fmla="*/ 36 h 68"/>
                <a:gd name="T6" fmla="*/ 0 w 6"/>
                <a:gd name="T7" fmla="*/ 51 h 68"/>
                <a:gd name="T8" fmla="*/ 0 w 6"/>
                <a:gd name="T9" fmla="*/ 65 h 68"/>
                <a:gd name="T10" fmla="*/ 6 w 6"/>
                <a:gd name="T11" fmla="*/ 68 h 68"/>
                <a:gd name="T12" fmla="*/ 4 w 6"/>
                <a:gd name="T13" fmla="*/ 51 h 68"/>
                <a:gd name="T14" fmla="*/ 4 w 6"/>
                <a:gd name="T15" fmla="*/ 36 h 68"/>
                <a:gd name="T16" fmla="*/ 4 w 6"/>
                <a:gd name="T17" fmla="*/ 17 h 68"/>
                <a:gd name="T18" fmla="*/ 6 w 6"/>
                <a:gd name="T19" fmla="*/ 0 h 68"/>
                <a:gd name="T20" fmla="*/ 0 w 6"/>
                <a:gd name="T21" fmla="*/ 2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8"/>
                <a:gd name="T35" fmla="*/ 6 w 6"/>
                <a:gd name="T36" fmla="*/ 68 h 6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8">
                  <a:moveTo>
                    <a:pt x="0" y="2"/>
                  </a:moveTo>
                  <a:lnTo>
                    <a:pt x="0" y="19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5"/>
                  </a:lnTo>
                  <a:lnTo>
                    <a:pt x="6" y="68"/>
                  </a:lnTo>
                  <a:lnTo>
                    <a:pt x="4" y="51"/>
                  </a:lnTo>
                  <a:lnTo>
                    <a:pt x="4" y="36"/>
                  </a:lnTo>
                  <a:lnTo>
                    <a:pt x="4" y="17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1" name="Freeform 1183"/>
            <p:cNvSpPr>
              <a:spLocks/>
            </p:cNvSpPr>
            <p:nvPr/>
          </p:nvSpPr>
          <p:spPr bwMode="auto">
            <a:xfrm>
              <a:off x="4185" y="2353"/>
              <a:ext cx="6" cy="68"/>
            </a:xfrm>
            <a:custGeom>
              <a:avLst/>
              <a:gdLst>
                <a:gd name="T0" fmla="*/ 2 w 6"/>
                <a:gd name="T1" fmla="*/ 2 h 68"/>
                <a:gd name="T2" fmla="*/ 0 w 6"/>
                <a:gd name="T3" fmla="*/ 19 h 68"/>
                <a:gd name="T4" fmla="*/ 0 w 6"/>
                <a:gd name="T5" fmla="*/ 36 h 68"/>
                <a:gd name="T6" fmla="*/ 0 w 6"/>
                <a:gd name="T7" fmla="*/ 51 h 68"/>
                <a:gd name="T8" fmla="*/ 0 w 6"/>
                <a:gd name="T9" fmla="*/ 68 h 68"/>
                <a:gd name="T10" fmla="*/ 6 w 6"/>
                <a:gd name="T11" fmla="*/ 68 h 68"/>
                <a:gd name="T12" fmla="*/ 4 w 6"/>
                <a:gd name="T13" fmla="*/ 51 h 68"/>
                <a:gd name="T14" fmla="*/ 4 w 6"/>
                <a:gd name="T15" fmla="*/ 36 h 68"/>
                <a:gd name="T16" fmla="*/ 4 w 6"/>
                <a:gd name="T17" fmla="*/ 17 h 68"/>
                <a:gd name="T18" fmla="*/ 6 w 6"/>
                <a:gd name="T19" fmla="*/ 0 h 68"/>
                <a:gd name="T20" fmla="*/ 2 w 6"/>
                <a:gd name="T21" fmla="*/ 2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8"/>
                <a:gd name="T35" fmla="*/ 6 w 6"/>
                <a:gd name="T36" fmla="*/ 68 h 6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8">
                  <a:moveTo>
                    <a:pt x="2" y="2"/>
                  </a:moveTo>
                  <a:lnTo>
                    <a:pt x="0" y="19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8"/>
                  </a:lnTo>
                  <a:lnTo>
                    <a:pt x="6" y="68"/>
                  </a:lnTo>
                  <a:lnTo>
                    <a:pt x="4" y="51"/>
                  </a:lnTo>
                  <a:lnTo>
                    <a:pt x="4" y="36"/>
                  </a:lnTo>
                  <a:lnTo>
                    <a:pt x="4" y="17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2" name="Freeform 1184"/>
            <p:cNvSpPr>
              <a:spLocks/>
            </p:cNvSpPr>
            <p:nvPr/>
          </p:nvSpPr>
          <p:spPr bwMode="auto">
            <a:xfrm>
              <a:off x="4187" y="2353"/>
              <a:ext cx="6" cy="68"/>
            </a:xfrm>
            <a:custGeom>
              <a:avLst/>
              <a:gdLst>
                <a:gd name="T0" fmla="*/ 2 w 6"/>
                <a:gd name="T1" fmla="*/ 0 h 68"/>
                <a:gd name="T2" fmla="*/ 0 w 6"/>
                <a:gd name="T3" fmla="*/ 17 h 68"/>
                <a:gd name="T4" fmla="*/ 0 w 6"/>
                <a:gd name="T5" fmla="*/ 36 h 68"/>
                <a:gd name="T6" fmla="*/ 0 w 6"/>
                <a:gd name="T7" fmla="*/ 51 h 68"/>
                <a:gd name="T8" fmla="*/ 2 w 6"/>
                <a:gd name="T9" fmla="*/ 68 h 68"/>
                <a:gd name="T10" fmla="*/ 6 w 6"/>
                <a:gd name="T11" fmla="*/ 68 h 68"/>
                <a:gd name="T12" fmla="*/ 6 w 6"/>
                <a:gd name="T13" fmla="*/ 51 h 68"/>
                <a:gd name="T14" fmla="*/ 6 w 6"/>
                <a:gd name="T15" fmla="*/ 36 h 68"/>
                <a:gd name="T16" fmla="*/ 6 w 6"/>
                <a:gd name="T17" fmla="*/ 17 h 68"/>
                <a:gd name="T18" fmla="*/ 6 w 6"/>
                <a:gd name="T19" fmla="*/ 0 h 68"/>
                <a:gd name="T20" fmla="*/ 2 w 6"/>
                <a:gd name="T21" fmla="*/ 0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8"/>
                <a:gd name="T35" fmla="*/ 6 w 6"/>
                <a:gd name="T36" fmla="*/ 68 h 6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8">
                  <a:moveTo>
                    <a:pt x="2" y="0"/>
                  </a:moveTo>
                  <a:lnTo>
                    <a:pt x="0" y="17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6" y="51"/>
                  </a:lnTo>
                  <a:lnTo>
                    <a:pt x="6" y="36"/>
                  </a:lnTo>
                  <a:lnTo>
                    <a:pt x="6" y="17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3" name="Freeform 1185"/>
            <p:cNvSpPr>
              <a:spLocks/>
            </p:cNvSpPr>
            <p:nvPr/>
          </p:nvSpPr>
          <p:spPr bwMode="auto">
            <a:xfrm>
              <a:off x="4189" y="2353"/>
              <a:ext cx="6" cy="68"/>
            </a:xfrm>
            <a:custGeom>
              <a:avLst/>
              <a:gdLst>
                <a:gd name="T0" fmla="*/ 2 w 6"/>
                <a:gd name="T1" fmla="*/ 0 h 68"/>
                <a:gd name="T2" fmla="*/ 0 w 6"/>
                <a:gd name="T3" fmla="*/ 17 h 68"/>
                <a:gd name="T4" fmla="*/ 0 w 6"/>
                <a:gd name="T5" fmla="*/ 36 h 68"/>
                <a:gd name="T6" fmla="*/ 0 w 6"/>
                <a:gd name="T7" fmla="*/ 51 h 68"/>
                <a:gd name="T8" fmla="*/ 2 w 6"/>
                <a:gd name="T9" fmla="*/ 68 h 68"/>
                <a:gd name="T10" fmla="*/ 6 w 6"/>
                <a:gd name="T11" fmla="*/ 68 h 68"/>
                <a:gd name="T12" fmla="*/ 6 w 6"/>
                <a:gd name="T13" fmla="*/ 51 h 68"/>
                <a:gd name="T14" fmla="*/ 6 w 6"/>
                <a:gd name="T15" fmla="*/ 36 h 68"/>
                <a:gd name="T16" fmla="*/ 6 w 6"/>
                <a:gd name="T17" fmla="*/ 17 h 68"/>
                <a:gd name="T18" fmla="*/ 6 w 6"/>
                <a:gd name="T19" fmla="*/ 0 h 68"/>
                <a:gd name="T20" fmla="*/ 4 w 6"/>
                <a:gd name="T21" fmla="*/ 0 h 68"/>
                <a:gd name="T22" fmla="*/ 2 w 6"/>
                <a:gd name="T23" fmla="*/ 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68"/>
                <a:gd name="T38" fmla="*/ 6 w 6"/>
                <a:gd name="T39" fmla="*/ 68 h 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68">
                  <a:moveTo>
                    <a:pt x="2" y="0"/>
                  </a:moveTo>
                  <a:lnTo>
                    <a:pt x="0" y="17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6" y="51"/>
                  </a:lnTo>
                  <a:lnTo>
                    <a:pt x="6" y="36"/>
                  </a:lnTo>
                  <a:lnTo>
                    <a:pt x="6" y="17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4" name="Freeform 1186"/>
            <p:cNvSpPr>
              <a:spLocks/>
            </p:cNvSpPr>
            <p:nvPr/>
          </p:nvSpPr>
          <p:spPr bwMode="auto">
            <a:xfrm>
              <a:off x="4193" y="2353"/>
              <a:ext cx="4" cy="70"/>
            </a:xfrm>
            <a:custGeom>
              <a:avLst/>
              <a:gdLst>
                <a:gd name="T0" fmla="*/ 0 w 4"/>
                <a:gd name="T1" fmla="*/ 0 h 70"/>
                <a:gd name="T2" fmla="*/ 0 w 4"/>
                <a:gd name="T3" fmla="*/ 17 h 70"/>
                <a:gd name="T4" fmla="*/ 0 w 4"/>
                <a:gd name="T5" fmla="*/ 36 h 70"/>
                <a:gd name="T6" fmla="*/ 0 w 4"/>
                <a:gd name="T7" fmla="*/ 51 h 70"/>
                <a:gd name="T8" fmla="*/ 0 w 4"/>
                <a:gd name="T9" fmla="*/ 68 h 70"/>
                <a:gd name="T10" fmla="*/ 4 w 4"/>
                <a:gd name="T11" fmla="*/ 70 h 70"/>
                <a:gd name="T12" fmla="*/ 4 w 4"/>
                <a:gd name="T13" fmla="*/ 53 h 70"/>
                <a:gd name="T14" fmla="*/ 4 w 4"/>
                <a:gd name="T15" fmla="*/ 36 h 70"/>
                <a:gd name="T16" fmla="*/ 4 w 4"/>
                <a:gd name="T17" fmla="*/ 17 h 70"/>
                <a:gd name="T18" fmla="*/ 4 w 4"/>
                <a:gd name="T19" fmla="*/ 0 h 70"/>
                <a:gd name="T20" fmla="*/ 0 w 4"/>
                <a:gd name="T21" fmla="*/ 0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70"/>
                <a:gd name="T35" fmla="*/ 4 w 4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70">
                  <a:moveTo>
                    <a:pt x="0" y="0"/>
                  </a:moveTo>
                  <a:lnTo>
                    <a:pt x="0" y="17"/>
                  </a:lnTo>
                  <a:lnTo>
                    <a:pt x="0" y="36"/>
                  </a:lnTo>
                  <a:lnTo>
                    <a:pt x="0" y="51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4" y="53"/>
                  </a:lnTo>
                  <a:lnTo>
                    <a:pt x="4" y="36"/>
                  </a:lnTo>
                  <a:lnTo>
                    <a:pt x="4" y="17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5" name="Freeform 1187"/>
            <p:cNvSpPr>
              <a:spLocks/>
            </p:cNvSpPr>
            <p:nvPr/>
          </p:nvSpPr>
          <p:spPr bwMode="auto">
            <a:xfrm>
              <a:off x="4195" y="2351"/>
              <a:ext cx="7" cy="72"/>
            </a:xfrm>
            <a:custGeom>
              <a:avLst/>
              <a:gdLst>
                <a:gd name="T0" fmla="*/ 0 w 7"/>
                <a:gd name="T1" fmla="*/ 2 h 72"/>
                <a:gd name="T2" fmla="*/ 0 w 7"/>
                <a:gd name="T3" fmla="*/ 19 h 72"/>
                <a:gd name="T4" fmla="*/ 0 w 7"/>
                <a:gd name="T5" fmla="*/ 38 h 72"/>
                <a:gd name="T6" fmla="*/ 0 w 7"/>
                <a:gd name="T7" fmla="*/ 53 h 72"/>
                <a:gd name="T8" fmla="*/ 0 w 7"/>
                <a:gd name="T9" fmla="*/ 70 h 72"/>
                <a:gd name="T10" fmla="*/ 7 w 7"/>
                <a:gd name="T11" fmla="*/ 72 h 72"/>
                <a:gd name="T12" fmla="*/ 5 w 7"/>
                <a:gd name="T13" fmla="*/ 55 h 72"/>
                <a:gd name="T14" fmla="*/ 5 w 7"/>
                <a:gd name="T15" fmla="*/ 38 h 72"/>
                <a:gd name="T16" fmla="*/ 5 w 7"/>
                <a:gd name="T17" fmla="*/ 19 h 72"/>
                <a:gd name="T18" fmla="*/ 7 w 7"/>
                <a:gd name="T19" fmla="*/ 0 h 72"/>
                <a:gd name="T20" fmla="*/ 0 w 7"/>
                <a:gd name="T21" fmla="*/ 2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2"/>
                <a:gd name="T35" fmla="*/ 7 w 7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2">
                  <a:moveTo>
                    <a:pt x="0" y="2"/>
                  </a:moveTo>
                  <a:lnTo>
                    <a:pt x="0" y="19"/>
                  </a:lnTo>
                  <a:lnTo>
                    <a:pt x="0" y="38"/>
                  </a:lnTo>
                  <a:lnTo>
                    <a:pt x="0" y="53"/>
                  </a:lnTo>
                  <a:lnTo>
                    <a:pt x="0" y="70"/>
                  </a:lnTo>
                  <a:lnTo>
                    <a:pt x="7" y="72"/>
                  </a:lnTo>
                  <a:lnTo>
                    <a:pt x="5" y="55"/>
                  </a:lnTo>
                  <a:lnTo>
                    <a:pt x="5" y="38"/>
                  </a:lnTo>
                  <a:lnTo>
                    <a:pt x="5" y="19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6" name="Freeform 1188"/>
            <p:cNvSpPr>
              <a:spLocks/>
            </p:cNvSpPr>
            <p:nvPr/>
          </p:nvSpPr>
          <p:spPr bwMode="auto">
            <a:xfrm>
              <a:off x="4197" y="2351"/>
              <a:ext cx="7" cy="72"/>
            </a:xfrm>
            <a:custGeom>
              <a:avLst/>
              <a:gdLst>
                <a:gd name="T0" fmla="*/ 0 w 7"/>
                <a:gd name="T1" fmla="*/ 2 h 72"/>
                <a:gd name="T2" fmla="*/ 0 w 7"/>
                <a:gd name="T3" fmla="*/ 19 h 72"/>
                <a:gd name="T4" fmla="*/ 0 w 7"/>
                <a:gd name="T5" fmla="*/ 38 h 72"/>
                <a:gd name="T6" fmla="*/ 0 w 7"/>
                <a:gd name="T7" fmla="*/ 55 h 72"/>
                <a:gd name="T8" fmla="*/ 0 w 7"/>
                <a:gd name="T9" fmla="*/ 72 h 72"/>
                <a:gd name="T10" fmla="*/ 7 w 7"/>
                <a:gd name="T11" fmla="*/ 72 h 72"/>
                <a:gd name="T12" fmla="*/ 5 w 7"/>
                <a:gd name="T13" fmla="*/ 55 h 72"/>
                <a:gd name="T14" fmla="*/ 5 w 7"/>
                <a:gd name="T15" fmla="*/ 38 h 72"/>
                <a:gd name="T16" fmla="*/ 5 w 7"/>
                <a:gd name="T17" fmla="*/ 19 h 72"/>
                <a:gd name="T18" fmla="*/ 7 w 7"/>
                <a:gd name="T19" fmla="*/ 0 h 72"/>
                <a:gd name="T20" fmla="*/ 0 w 7"/>
                <a:gd name="T21" fmla="*/ 2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2"/>
                <a:gd name="T35" fmla="*/ 7 w 7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2">
                  <a:moveTo>
                    <a:pt x="0" y="2"/>
                  </a:moveTo>
                  <a:lnTo>
                    <a:pt x="0" y="19"/>
                  </a:lnTo>
                  <a:lnTo>
                    <a:pt x="0" y="38"/>
                  </a:lnTo>
                  <a:lnTo>
                    <a:pt x="0" y="5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5" y="55"/>
                  </a:lnTo>
                  <a:lnTo>
                    <a:pt x="5" y="38"/>
                  </a:lnTo>
                  <a:lnTo>
                    <a:pt x="5" y="19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7" name="Freeform 1189"/>
            <p:cNvSpPr>
              <a:spLocks/>
            </p:cNvSpPr>
            <p:nvPr/>
          </p:nvSpPr>
          <p:spPr bwMode="auto">
            <a:xfrm>
              <a:off x="4200" y="2351"/>
              <a:ext cx="6" cy="72"/>
            </a:xfrm>
            <a:custGeom>
              <a:avLst/>
              <a:gdLst>
                <a:gd name="T0" fmla="*/ 2 w 6"/>
                <a:gd name="T1" fmla="*/ 0 h 72"/>
                <a:gd name="T2" fmla="*/ 0 w 6"/>
                <a:gd name="T3" fmla="*/ 19 h 72"/>
                <a:gd name="T4" fmla="*/ 0 w 6"/>
                <a:gd name="T5" fmla="*/ 38 h 72"/>
                <a:gd name="T6" fmla="*/ 0 w 6"/>
                <a:gd name="T7" fmla="*/ 55 h 72"/>
                <a:gd name="T8" fmla="*/ 2 w 6"/>
                <a:gd name="T9" fmla="*/ 72 h 72"/>
                <a:gd name="T10" fmla="*/ 6 w 6"/>
                <a:gd name="T11" fmla="*/ 72 h 72"/>
                <a:gd name="T12" fmla="*/ 4 w 6"/>
                <a:gd name="T13" fmla="*/ 55 h 72"/>
                <a:gd name="T14" fmla="*/ 4 w 6"/>
                <a:gd name="T15" fmla="*/ 38 h 72"/>
                <a:gd name="T16" fmla="*/ 6 w 6"/>
                <a:gd name="T17" fmla="*/ 19 h 72"/>
                <a:gd name="T18" fmla="*/ 6 w 6"/>
                <a:gd name="T19" fmla="*/ 0 h 72"/>
                <a:gd name="T20" fmla="*/ 2 w 6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2"/>
                <a:gd name="T35" fmla="*/ 6 w 6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2">
                  <a:moveTo>
                    <a:pt x="2" y="0"/>
                  </a:moveTo>
                  <a:lnTo>
                    <a:pt x="0" y="19"/>
                  </a:lnTo>
                  <a:lnTo>
                    <a:pt x="0" y="38"/>
                  </a:lnTo>
                  <a:lnTo>
                    <a:pt x="0" y="55"/>
                  </a:lnTo>
                  <a:lnTo>
                    <a:pt x="2" y="72"/>
                  </a:lnTo>
                  <a:lnTo>
                    <a:pt x="6" y="72"/>
                  </a:lnTo>
                  <a:lnTo>
                    <a:pt x="4" y="55"/>
                  </a:lnTo>
                  <a:lnTo>
                    <a:pt x="4" y="38"/>
                  </a:lnTo>
                  <a:lnTo>
                    <a:pt x="6" y="19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8" name="Freeform 1190"/>
            <p:cNvSpPr>
              <a:spLocks/>
            </p:cNvSpPr>
            <p:nvPr/>
          </p:nvSpPr>
          <p:spPr bwMode="auto">
            <a:xfrm>
              <a:off x="4202" y="2351"/>
              <a:ext cx="6" cy="72"/>
            </a:xfrm>
            <a:custGeom>
              <a:avLst/>
              <a:gdLst>
                <a:gd name="T0" fmla="*/ 2 w 6"/>
                <a:gd name="T1" fmla="*/ 0 h 72"/>
                <a:gd name="T2" fmla="*/ 0 w 6"/>
                <a:gd name="T3" fmla="*/ 19 h 72"/>
                <a:gd name="T4" fmla="*/ 0 w 6"/>
                <a:gd name="T5" fmla="*/ 38 h 72"/>
                <a:gd name="T6" fmla="*/ 0 w 6"/>
                <a:gd name="T7" fmla="*/ 55 h 72"/>
                <a:gd name="T8" fmla="*/ 2 w 6"/>
                <a:gd name="T9" fmla="*/ 72 h 72"/>
                <a:gd name="T10" fmla="*/ 6 w 6"/>
                <a:gd name="T11" fmla="*/ 72 h 72"/>
                <a:gd name="T12" fmla="*/ 6 w 6"/>
                <a:gd name="T13" fmla="*/ 55 h 72"/>
                <a:gd name="T14" fmla="*/ 6 w 6"/>
                <a:gd name="T15" fmla="*/ 38 h 72"/>
                <a:gd name="T16" fmla="*/ 6 w 6"/>
                <a:gd name="T17" fmla="*/ 19 h 72"/>
                <a:gd name="T18" fmla="*/ 6 w 6"/>
                <a:gd name="T19" fmla="*/ 0 h 72"/>
                <a:gd name="T20" fmla="*/ 2 w 6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2"/>
                <a:gd name="T35" fmla="*/ 6 w 6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2">
                  <a:moveTo>
                    <a:pt x="2" y="0"/>
                  </a:moveTo>
                  <a:lnTo>
                    <a:pt x="0" y="19"/>
                  </a:lnTo>
                  <a:lnTo>
                    <a:pt x="0" y="38"/>
                  </a:lnTo>
                  <a:lnTo>
                    <a:pt x="0" y="55"/>
                  </a:lnTo>
                  <a:lnTo>
                    <a:pt x="2" y="72"/>
                  </a:lnTo>
                  <a:lnTo>
                    <a:pt x="6" y="72"/>
                  </a:lnTo>
                  <a:lnTo>
                    <a:pt x="6" y="55"/>
                  </a:lnTo>
                  <a:lnTo>
                    <a:pt x="6" y="38"/>
                  </a:lnTo>
                  <a:lnTo>
                    <a:pt x="6" y="19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29" name="Freeform 1191"/>
            <p:cNvSpPr>
              <a:spLocks/>
            </p:cNvSpPr>
            <p:nvPr/>
          </p:nvSpPr>
          <p:spPr bwMode="auto">
            <a:xfrm>
              <a:off x="4204" y="2351"/>
              <a:ext cx="6" cy="72"/>
            </a:xfrm>
            <a:custGeom>
              <a:avLst/>
              <a:gdLst>
                <a:gd name="T0" fmla="*/ 2 w 6"/>
                <a:gd name="T1" fmla="*/ 0 h 72"/>
                <a:gd name="T2" fmla="*/ 2 w 6"/>
                <a:gd name="T3" fmla="*/ 19 h 72"/>
                <a:gd name="T4" fmla="*/ 0 w 6"/>
                <a:gd name="T5" fmla="*/ 38 h 72"/>
                <a:gd name="T6" fmla="*/ 0 w 6"/>
                <a:gd name="T7" fmla="*/ 55 h 72"/>
                <a:gd name="T8" fmla="*/ 2 w 6"/>
                <a:gd name="T9" fmla="*/ 72 h 72"/>
                <a:gd name="T10" fmla="*/ 6 w 6"/>
                <a:gd name="T11" fmla="*/ 72 h 72"/>
                <a:gd name="T12" fmla="*/ 6 w 6"/>
                <a:gd name="T13" fmla="*/ 55 h 72"/>
                <a:gd name="T14" fmla="*/ 6 w 6"/>
                <a:gd name="T15" fmla="*/ 38 h 72"/>
                <a:gd name="T16" fmla="*/ 6 w 6"/>
                <a:gd name="T17" fmla="*/ 19 h 72"/>
                <a:gd name="T18" fmla="*/ 6 w 6"/>
                <a:gd name="T19" fmla="*/ 0 h 72"/>
                <a:gd name="T20" fmla="*/ 2 w 6"/>
                <a:gd name="T21" fmla="*/ 0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2"/>
                <a:gd name="T35" fmla="*/ 6 w 6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2">
                  <a:moveTo>
                    <a:pt x="2" y="0"/>
                  </a:moveTo>
                  <a:lnTo>
                    <a:pt x="2" y="19"/>
                  </a:lnTo>
                  <a:lnTo>
                    <a:pt x="0" y="38"/>
                  </a:lnTo>
                  <a:lnTo>
                    <a:pt x="0" y="55"/>
                  </a:lnTo>
                  <a:lnTo>
                    <a:pt x="2" y="72"/>
                  </a:lnTo>
                  <a:lnTo>
                    <a:pt x="6" y="72"/>
                  </a:lnTo>
                  <a:lnTo>
                    <a:pt x="6" y="55"/>
                  </a:lnTo>
                  <a:lnTo>
                    <a:pt x="6" y="38"/>
                  </a:lnTo>
                  <a:lnTo>
                    <a:pt x="6" y="19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0" name="Freeform 1192"/>
            <p:cNvSpPr>
              <a:spLocks/>
            </p:cNvSpPr>
            <p:nvPr/>
          </p:nvSpPr>
          <p:spPr bwMode="auto">
            <a:xfrm>
              <a:off x="4208" y="2351"/>
              <a:ext cx="6" cy="74"/>
            </a:xfrm>
            <a:custGeom>
              <a:avLst/>
              <a:gdLst>
                <a:gd name="T0" fmla="*/ 0 w 6"/>
                <a:gd name="T1" fmla="*/ 0 h 74"/>
                <a:gd name="T2" fmla="*/ 0 w 6"/>
                <a:gd name="T3" fmla="*/ 19 h 74"/>
                <a:gd name="T4" fmla="*/ 0 w 6"/>
                <a:gd name="T5" fmla="*/ 38 h 74"/>
                <a:gd name="T6" fmla="*/ 0 w 6"/>
                <a:gd name="T7" fmla="*/ 55 h 74"/>
                <a:gd name="T8" fmla="*/ 0 w 6"/>
                <a:gd name="T9" fmla="*/ 72 h 74"/>
                <a:gd name="T10" fmla="*/ 4 w 6"/>
                <a:gd name="T11" fmla="*/ 74 h 74"/>
                <a:gd name="T12" fmla="*/ 4 w 6"/>
                <a:gd name="T13" fmla="*/ 55 h 74"/>
                <a:gd name="T14" fmla="*/ 4 w 6"/>
                <a:gd name="T15" fmla="*/ 38 h 74"/>
                <a:gd name="T16" fmla="*/ 4 w 6"/>
                <a:gd name="T17" fmla="*/ 19 h 74"/>
                <a:gd name="T18" fmla="*/ 6 w 6"/>
                <a:gd name="T19" fmla="*/ 0 h 74"/>
                <a:gd name="T20" fmla="*/ 0 w 6"/>
                <a:gd name="T21" fmla="*/ 0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4"/>
                <a:gd name="T35" fmla="*/ 6 w 6"/>
                <a:gd name="T36" fmla="*/ 74 h 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4">
                  <a:moveTo>
                    <a:pt x="0" y="0"/>
                  </a:moveTo>
                  <a:lnTo>
                    <a:pt x="0" y="19"/>
                  </a:lnTo>
                  <a:lnTo>
                    <a:pt x="0" y="38"/>
                  </a:lnTo>
                  <a:lnTo>
                    <a:pt x="0" y="55"/>
                  </a:lnTo>
                  <a:lnTo>
                    <a:pt x="0" y="72"/>
                  </a:lnTo>
                  <a:lnTo>
                    <a:pt x="4" y="74"/>
                  </a:lnTo>
                  <a:lnTo>
                    <a:pt x="4" y="55"/>
                  </a:lnTo>
                  <a:lnTo>
                    <a:pt x="4" y="38"/>
                  </a:lnTo>
                  <a:lnTo>
                    <a:pt x="4" y="19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1" name="Freeform 1193"/>
            <p:cNvSpPr>
              <a:spLocks/>
            </p:cNvSpPr>
            <p:nvPr/>
          </p:nvSpPr>
          <p:spPr bwMode="auto">
            <a:xfrm>
              <a:off x="4210" y="2349"/>
              <a:ext cx="6" cy="76"/>
            </a:xfrm>
            <a:custGeom>
              <a:avLst/>
              <a:gdLst>
                <a:gd name="T0" fmla="*/ 0 w 6"/>
                <a:gd name="T1" fmla="*/ 2 h 76"/>
                <a:gd name="T2" fmla="*/ 0 w 6"/>
                <a:gd name="T3" fmla="*/ 21 h 76"/>
                <a:gd name="T4" fmla="*/ 0 w 6"/>
                <a:gd name="T5" fmla="*/ 40 h 76"/>
                <a:gd name="T6" fmla="*/ 0 w 6"/>
                <a:gd name="T7" fmla="*/ 57 h 76"/>
                <a:gd name="T8" fmla="*/ 0 w 6"/>
                <a:gd name="T9" fmla="*/ 74 h 76"/>
                <a:gd name="T10" fmla="*/ 6 w 6"/>
                <a:gd name="T11" fmla="*/ 76 h 76"/>
                <a:gd name="T12" fmla="*/ 4 w 6"/>
                <a:gd name="T13" fmla="*/ 57 h 76"/>
                <a:gd name="T14" fmla="*/ 4 w 6"/>
                <a:gd name="T15" fmla="*/ 40 h 76"/>
                <a:gd name="T16" fmla="*/ 4 w 6"/>
                <a:gd name="T17" fmla="*/ 19 h 76"/>
                <a:gd name="T18" fmla="*/ 6 w 6"/>
                <a:gd name="T19" fmla="*/ 0 h 76"/>
                <a:gd name="T20" fmla="*/ 0 w 6"/>
                <a:gd name="T21" fmla="*/ 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6"/>
                <a:gd name="T35" fmla="*/ 6 w 6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6">
                  <a:moveTo>
                    <a:pt x="0" y="2"/>
                  </a:moveTo>
                  <a:lnTo>
                    <a:pt x="0" y="21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6" y="76"/>
                  </a:lnTo>
                  <a:lnTo>
                    <a:pt x="4" y="57"/>
                  </a:lnTo>
                  <a:lnTo>
                    <a:pt x="4" y="40"/>
                  </a:lnTo>
                  <a:lnTo>
                    <a:pt x="4" y="19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2" name="Freeform 1194"/>
            <p:cNvSpPr>
              <a:spLocks/>
            </p:cNvSpPr>
            <p:nvPr/>
          </p:nvSpPr>
          <p:spPr bwMode="auto">
            <a:xfrm>
              <a:off x="4212" y="2349"/>
              <a:ext cx="6" cy="76"/>
            </a:xfrm>
            <a:custGeom>
              <a:avLst/>
              <a:gdLst>
                <a:gd name="T0" fmla="*/ 2 w 6"/>
                <a:gd name="T1" fmla="*/ 2 h 76"/>
                <a:gd name="T2" fmla="*/ 0 w 6"/>
                <a:gd name="T3" fmla="*/ 21 h 76"/>
                <a:gd name="T4" fmla="*/ 0 w 6"/>
                <a:gd name="T5" fmla="*/ 40 h 76"/>
                <a:gd name="T6" fmla="*/ 0 w 6"/>
                <a:gd name="T7" fmla="*/ 57 h 76"/>
                <a:gd name="T8" fmla="*/ 0 w 6"/>
                <a:gd name="T9" fmla="*/ 76 h 76"/>
                <a:gd name="T10" fmla="*/ 6 w 6"/>
                <a:gd name="T11" fmla="*/ 76 h 76"/>
                <a:gd name="T12" fmla="*/ 4 w 6"/>
                <a:gd name="T13" fmla="*/ 57 h 76"/>
                <a:gd name="T14" fmla="*/ 4 w 6"/>
                <a:gd name="T15" fmla="*/ 40 h 76"/>
                <a:gd name="T16" fmla="*/ 4 w 6"/>
                <a:gd name="T17" fmla="*/ 19 h 76"/>
                <a:gd name="T18" fmla="*/ 6 w 6"/>
                <a:gd name="T19" fmla="*/ 0 h 76"/>
                <a:gd name="T20" fmla="*/ 2 w 6"/>
                <a:gd name="T21" fmla="*/ 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6"/>
                <a:gd name="T35" fmla="*/ 6 w 6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6">
                  <a:moveTo>
                    <a:pt x="2" y="2"/>
                  </a:moveTo>
                  <a:lnTo>
                    <a:pt x="0" y="21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6" y="76"/>
                  </a:lnTo>
                  <a:lnTo>
                    <a:pt x="4" y="57"/>
                  </a:lnTo>
                  <a:lnTo>
                    <a:pt x="4" y="40"/>
                  </a:lnTo>
                  <a:lnTo>
                    <a:pt x="4" y="19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3" name="Freeform 1195"/>
            <p:cNvSpPr>
              <a:spLocks/>
            </p:cNvSpPr>
            <p:nvPr/>
          </p:nvSpPr>
          <p:spPr bwMode="auto">
            <a:xfrm>
              <a:off x="4214" y="2349"/>
              <a:ext cx="7" cy="76"/>
            </a:xfrm>
            <a:custGeom>
              <a:avLst/>
              <a:gdLst>
                <a:gd name="T0" fmla="*/ 2 w 7"/>
                <a:gd name="T1" fmla="*/ 0 h 76"/>
                <a:gd name="T2" fmla="*/ 0 w 7"/>
                <a:gd name="T3" fmla="*/ 19 h 76"/>
                <a:gd name="T4" fmla="*/ 0 w 7"/>
                <a:gd name="T5" fmla="*/ 40 h 76"/>
                <a:gd name="T6" fmla="*/ 0 w 7"/>
                <a:gd name="T7" fmla="*/ 57 h 76"/>
                <a:gd name="T8" fmla="*/ 2 w 7"/>
                <a:gd name="T9" fmla="*/ 76 h 76"/>
                <a:gd name="T10" fmla="*/ 7 w 7"/>
                <a:gd name="T11" fmla="*/ 76 h 76"/>
                <a:gd name="T12" fmla="*/ 7 w 7"/>
                <a:gd name="T13" fmla="*/ 57 h 76"/>
                <a:gd name="T14" fmla="*/ 4 w 7"/>
                <a:gd name="T15" fmla="*/ 40 h 76"/>
                <a:gd name="T16" fmla="*/ 7 w 7"/>
                <a:gd name="T17" fmla="*/ 19 h 76"/>
                <a:gd name="T18" fmla="*/ 7 w 7"/>
                <a:gd name="T19" fmla="*/ 0 h 76"/>
                <a:gd name="T20" fmla="*/ 2 w 7"/>
                <a:gd name="T21" fmla="*/ 0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6"/>
                <a:gd name="T35" fmla="*/ 7 w 7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6">
                  <a:moveTo>
                    <a:pt x="2" y="0"/>
                  </a:moveTo>
                  <a:lnTo>
                    <a:pt x="0" y="19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2" y="76"/>
                  </a:lnTo>
                  <a:lnTo>
                    <a:pt x="7" y="76"/>
                  </a:lnTo>
                  <a:lnTo>
                    <a:pt x="7" y="57"/>
                  </a:lnTo>
                  <a:lnTo>
                    <a:pt x="4" y="40"/>
                  </a:lnTo>
                  <a:lnTo>
                    <a:pt x="7" y="19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4" name="Freeform 1196"/>
            <p:cNvSpPr>
              <a:spLocks/>
            </p:cNvSpPr>
            <p:nvPr/>
          </p:nvSpPr>
          <p:spPr bwMode="auto">
            <a:xfrm>
              <a:off x="4216" y="2349"/>
              <a:ext cx="7" cy="76"/>
            </a:xfrm>
            <a:custGeom>
              <a:avLst/>
              <a:gdLst>
                <a:gd name="T0" fmla="*/ 2 w 7"/>
                <a:gd name="T1" fmla="*/ 0 h 76"/>
                <a:gd name="T2" fmla="*/ 0 w 7"/>
                <a:gd name="T3" fmla="*/ 19 h 76"/>
                <a:gd name="T4" fmla="*/ 0 w 7"/>
                <a:gd name="T5" fmla="*/ 40 h 76"/>
                <a:gd name="T6" fmla="*/ 0 w 7"/>
                <a:gd name="T7" fmla="*/ 57 h 76"/>
                <a:gd name="T8" fmla="*/ 2 w 7"/>
                <a:gd name="T9" fmla="*/ 76 h 76"/>
                <a:gd name="T10" fmla="*/ 7 w 7"/>
                <a:gd name="T11" fmla="*/ 76 h 76"/>
                <a:gd name="T12" fmla="*/ 7 w 7"/>
                <a:gd name="T13" fmla="*/ 57 h 76"/>
                <a:gd name="T14" fmla="*/ 7 w 7"/>
                <a:gd name="T15" fmla="*/ 40 h 76"/>
                <a:gd name="T16" fmla="*/ 7 w 7"/>
                <a:gd name="T17" fmla="*/ 19 h 76"/>
                <a:gd name="T18" fmla="*/ 7 w 7"/>
                <a:gd name="T19" fmla="*/ 0 h 76"/>
                <a:gd name="T20" fmla="*/ 2 w 7"/>
                <a:gd name="T21" fmla="*/ 0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6"/>
                <a:gd name="T35" fmla="*/ 7 w 7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6">
                  <a:moveTo>
                    <a:pt x="2" y="0"/>
                  </a:moveTo>
                  <a:lnTo>
                    <a:pt x="0" y="19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2" y="76"/>
                  </a:lnTo>
                  <a:lnTo>
                    <a:pt x="7" y="76"/>
                  </a:lnTo>
                  <a:lnTo>
                    <a:pt x="7" y="57"/>
                  </a:lnTo>
                  <a:lnTo>
                    <a:pt x="7" y="40"/>
                  </a:lnTo>
                  <a:lnTo>
                    <a:pt x="7" y="19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5" name="Freeform 1197"/>
            <p:cNvSpPr>
              <a:spLocks/>
            </p:cNvSpPr>
            <p:nvPr/>
          </p:nvSpPr>
          <p:spPr bwMode="auto">
            <a:xfrm>
              <a:off x="4218" y="2349"/>
              <a:ext cx="7" cy="76"/>
            </a:xfrm>
            <a:custGeom>
              <a:avLst/>
              <a:gdLst>
                <a:gd name="T0" fmla="*/ 3 w 7"/>
                <a:gd name="T1" fmla="*/ 0 h 76"/>
                <a:gd name="T2" fmla="*/ 3 w 7"/>
                <a:gd name="T3" fmla="*/ 19 h 76"/>
                <a:gd name="T4" fmla="*/ 0 w 7"/>
                <a:gd name="T5" fmla="*/ 40 h 76"/>
                <a:gd name="T6" fmla="*/ 3 w 7"/>
                <a:gd name="T7" fmla="*/ 57 h 76"/>
                <a:gd name="T8" fmla="*/ 3 w 7"/>
                <a:gd name="T9" fmla="*/ 76 h 76"/>
                <a:gd name="T10" fmla="*/ 7 w 7"/>
                <a:gd name="T11" fmla="*/ 76 h 76"/>
                <a:gd name="T12" fmla="*/ 7 w 7"/>
                <a:gd name="T13" fmla="*/ 59 h 76"/>
                <a:gd name="T14" fmla="*/ 7 w 7"/>
                <a:gd name="T15" fmla="*/ 40 h 76"/>
                <a:gd name="T16" fmla="*/ 7 w 7"/>
                <a:gd name="T17" fmla="*/ 19 h 76"/>
                <a:gd name="T18" fmla="*/ 7 w 7"/>
                <a:gd name="T19" fmla="*/ 0 h 76"/>
                <a:gd name="T20" fmla="*/ 3 w 7"/>
                <a:gd name="T21" fmla="*/ 0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6"/>
                <a:gd name="T35" fmla="*/ 7 w 7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6">
                  <a:moveTo>
                    <a:pt x="3" y="0"/>
                  </a:moveTo>
                  <a:lnTo>
                    <a:pt x="3" y="19"/>
                  </a:lnTo>
                  <a:lnTo>
                    <a:pt x="0" y="40"/>
                  </a:lnTo>
                  <a:lnTo>
                    <a:pt x="3" y="57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7" y="59"/>
                  </a:lnTo>
                  <a:lnTo>
                    <a:pt x="7" y="40"/>
                  </a:lnTo>
                  <a:lnTo>
                    <a:pt x="7" y="19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6" name="Freeform 1198"/>
            <p:cNvSpPr>
              <a:spLocks/>
            </p:cNvSpPr>
            <p:nvPr/>
          </p:nvSpPr>
          <p:spPr bwMode="auto">
            <a:xfrm>
              <a:off x="4223" y="2349"/>
              <a:ext cx="6" cy="76"/>
            </a:xfrm>
            <a:custGeom>
              <a:avLst/>
              <a:gdLst>
                <a:gd name="T0" fmla="*/ 0 w 6"/>
                <a:gd name="T1" fmla="*/ 0 h 76"/>
                <a:gd name="T2" fmla="*/ 0 w 6"/>
                <a:gd name="T3" fmla="*/ 19 h 76"/>
                <a:gd name="T4" fmla="*/ 0 w 6"/>
                <a:gd name="T5" fmla="*/ 40 h 76"/>
                <a:gd name="T6" fmla="*/ 0 w 6"/>
                <a:gd name="T7" fmla="*/ 57 h 76"/>
                <a:gd name="T8" fmla="*/ 0 w 6"/>
                <a:gd name="T9" fmla="*/ 76 h 76"/>
                <a:gd name="T10" fmla="*/ 6 w 6"/>
                <a:gd name="T11" fmla="*/ 76 h 76"/>
                <a:gd name="T12" fmla="*/ 4 w 6"/>
                <a:gd name="T13" fmla="*/ 59 h 76"/>
                <a:gd name="T14" fmla="*/ 4 w 6"/>
                <a:gd name="T15" fmla="*/ 40 h 76"/>
                <a:gd name="T16" fmla="*/ 4 w 6"/>
                <a:gd name="T17" fmla="*/ 19 h 76"/>
                <a:gd name="T18" fmla="*/ 6 w 6"/>
                <a:gd name="T19" fmla="*/ 0 h 76"/>
                <a:gd name="T20" fmla="*/ 0 w 6"/>
                <a:gd name="T21" fmla="*/ 0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76"/>
                <a:gd name="T35" fmla="*/ 6 w 6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76">
                  <a:moveTo>
                    <a:pt x="0" y="0"/>
                  </a:moveTo>
                  <a:lnTo>
                    <a:pt x="0" y="19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6"/>
                  </a:lnTo>
                  <a:lnTo>
                    <a:pt x="6" y="76"/>
                  </a:lnTo>
                  <a:lnTo>
                    <a:pt x="4" y="59"/>
                  </a:lnTo>
                  <a:lnTo>
                    <a:pt x="4" y="40"/>
                  </a:lnTo>
                  <a:lnTo>
                    <a:pt x="4" y="19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7" name="Freeform 1199"/>
            <p:cNvSpPr>
              <a:spLocks/>
            </p:cNvSpPr>
            <p:nvPr/>
          </p:nvSpPr>
          <p:spPr bwMode="auto">
            <a:xfrm>
              <a:off x="4225" y="2347"/>
              <a:ext cx="6" cy="80"/>
            </a:xfrm>
            <a:custGeom>
              <a:avLst/>
              <a:gdLst>
                <a:gd name="T0" fmla="*/ 0 w 6"/>
                <a:gd name="T1" fmla="*/ 2 h 80"/>
                <a:gd name="T2" fmla="*/ 0 w 6"/>
                <a:gd name="T3" fmla="*/ 21 h 80"/>
                <a:gd name="T4" fmla="*/ 0 w 6"/>
                <a:gd name="T5" fmla="*/ 42 h 80"/>
                <a:gd name="T6" fmla="*/ 0 w 6"/>
                <a:gd name="T7" fmla="*/ 61 h 80"/>
                <a:gd name="T8" fmla="*/ 0 w 6"/>
                <a:gd name="T9" fmla="*/ 78 h 80"/>
                <a:gd name="T10" fmla="*/ 6 w 6"/>
                <a:gd name="T11" fmla="*/ 80 h 80"/>
                <a:gd name="T12" fmla="*/ 4 w 6"/>
                <a:gd name="T13" fmla="*/ 61 h 80"/>
                <a:gd name="T14" fmla="*/ 4 w 6"/>
                <a:gd name="T15" fmla="*/ 42 h 80"/>
                <a:gd name="T16" fmla="*/ 4 w 6"/>
                <a:gd name="T17" fmla="*/ 21 h 80"/>
                <a:gd name="T18" fmla="*/ 6 w 6"/>
                <a:gd name="T19" fmla="*/ 0 h 80"/>
                <a:gd name="T20" fmla="*/ 0 w 6"/>
                <a:gd name="T21" fmla="*/ 2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0"/>
                <a:gd name="T35" fmla="*/ 6 w 6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0">
                  <a:moveTo>
                    <a:pt x="0" y="2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0" y="78"/>
                  </a:lnTo>
                  <a:lnTo>
                    <a:pt x="6" y="80"/>
                  </a:lnTo>
                  <a:lnTo>
                    <a:pt x="4" y="61"/>
                  </a:lnTo>
                  <a:lnTo>
                    <a:pt x="4" y="42"/>
                  </a:lnTo>
                  <a:lnTo>
                    <a:pt x="4" y="21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8" name="Freeform 1200"/>
            <p:cNvSpPr>
              <a:spLocks/>
            </p:cNvSpPr>
            <p:nvPr/>
          </p:nvSpPr>
          <p:spPr bwMode="auto">
            <a:xfrm>
              <a:off x="4227" y="2347"/>
              <a:ext cx="6" cy="80"/>
            </a:xfrm>
            <a:custGeom>
              <a:avLst/>
              <a:gdLst>
                <a:gd name="T0" fmla="*/ 2 w 6"/>
                <a:gd name="T1" fmla="*/ 2 h 80"/>
                <a:gd name="T2" fmla="*/ 0 w 6"/>
                <a:gd name="T3" fmla="*/ 21 h 80"/>
                <a:gd name="T4" fmla="*/ 0 w 6"/>
                <a:gd name="T5" fmla="*/ 42 h 80"/>
                <a:gd name="T6" fmla="*/ 0 w 6"/>
                <a:gd name="T7" fmla="*/ 61 h 80"/>
                <a:gd name="T8" fmla="*/ 2 w 6"/>
                <a:gd name="T9" fmla="*/ 78 h 80"/>
                <a:gd name="T10" fmla="*/ 6 w 6"/>
                <a:gd name="T11" fmla="*/ 80 h 80"/>
                <a:gd name="T12" fmla="*/ 4 w 6"/>
                <a:gd name="T13" fmla="*/ 61 h 80"/>
                <a:gd name="T14" fmla="*/ 4 w 6"/>
                <a:gd name="T15" fmla="*/ 42 h 80"/>
                <a:gd name="T16" fmla="*/ 4 w 6"/>
                <a:gd name="T17" fmla="*/ 21 h 80"/>
                <a:gd name="T18" fmla="*/ 6 w 6"/>
                <a:gd name="T19" fmla="*/ 0 h 80"/>
                <a:gd name="T20" fmla="*/ 2 w 6"/>
                <a:gd name="T21" fmla="*/ 2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0"/>
                <a:gd name="T35" fmla="*/ 6 w 6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0">
                  <a:moveTo>
                    <a:pt x="2" y="2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4" y="61"/>
                  </a:lnTo>
                  <a:lnTo>
                    <a:pt x="4" y="42"/>
                  </a:lnTo>
                  <a:lnTo>
                    <a:pt x="4" y="21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39" name="Freeform 1201"/>
            <p:cNvSpPr>
              <a:spLocks/>
            </p:cNvSpPr>
            <p:nvPr/>
          </p:nvSpPr>
          <p:spPr bwMode="auto">
            <a:xfrm>
              <a:off x="4229" y="2347"/>
              <a:ext cx="6" cy="80"/>
            </a:xfrm>
            <a:custGeom>
              <a:avLst/>
              <a:gdLst>
                <a:gd name="T0" fmla="*/ 2 w 6"/>
                <a:gd name="T1" fmla="*/ 0 h 80"/>
                <a:gd name="T2" fmla="*/ 0 w 6"/>
                <a:gd name="T3" fmla="*/ 21 h 80"/>
                <a:gd name="T4" fmla="*/ 0 w 6"/>
                <a:gd name="T5" fmla="*/ 42 h 80"/>
                <a:gd name="T6" fmla="*/ 0 w 6"/>
                <a:gd name="T7" fmla="*/ 61 h 80"/>
                <a:gd name="T8" fmla="*/ 2 w 6"/>
                <a:gd name="T9" fmla="*/ 80 h 80"/>
                <a:gd name="T10" fmla="*/ 6 w 6"/>
                <a:gd name="T11" fmla="*/ 80 h 80"/>
                <a:gd name="T12" fmla="*/ 6 w 6"/>
                <a:gd name="T13" fmla="*/ 61 h 80"/>
                <a:gd name="T14" fmla="*/ 4 w 6"/>
                <a:gd name="T15" fmla="*/ 42 h 80"/>
                <a:gd name="T16" fmla="*/ 6 w 6"/>
                <a:gd name="T17" fmla="*/ 21 h 80"/>
                <a:gd name="T18" fmla="*/ 6 w 6"/>
                <a:gd name="T19" fmla="*/ 0 h 80"/>
                <a:gd name="T20" fmla="*/ 2 w 6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0"/>
                <a:gd name="T35" fmla="*/ 6 w 6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0">
                  <a:moveTo>
                    <a:pt x="2" y="0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6" y="61"/>
                  </a:lnTo>
                  <a:lnTo>
                    <a:pt x="4" y="42"/>
                  </a:lnTo>
                  <a:lnTo>
                    <a:pt x="6" y="2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0" name="Freeform 1202"/>
            <p:cNvSpPr>
              <a:spLocks/>
            </p:cNvSpPr>
            <p:nvPr/>
          </p:nvSpPr>
          <p:spPr bwMode="auto">
            <a:xfrm>
              <a:off x="4231" y="2347"/>
              <a:ext cx="6" cy="80"/>
            </a:xfrm>
            <a:custGeom>
              <a:avLst/>
              <a:gdLst>
                <a:gd name="T0" fmla="*/ 2 w 6"/>
                <a:gd name="T1" fmla="*/ 0 h 80"/>
                <a:gd name="T2" fmla="*/ 0 w 6"/>
                <a:gd name="T3" fmla="*/ 21 h 80"/>
                <a:gd name="T4" fmla="*/ 0 w 6"/>
                <a:gd name="T5" fmla="*/ 42 h 80"/>
                <a:gd name="T6" fmla="*/ 0 w 6"/>
                <a:gd name="T7" fmla="*/ 61 h 80"/>
                <a:gd name="T8" fmla="*/ 2 w 6"/>
                <a:gd name="T9" fmla="*/ 80 h 80"/>
                <a:gd name="T10" fmla="*/ 6 w 6"/>
                <a:gd name="T11" fmla="*/ 80 h 80"/>
                <a:gd name="T12" fmla="*/ 6 w 6"/>
                <a:gd name="T13" fmla="*/ 61 h 80"/>
                <a:gd name="T14" fmla="*/ 6 w 6"/>
                <a:gd name="T15" fmla="*/ 42 h 80"/>
                <a:gd name="T16" fmla="*/ 6 w 6"/>
                <a:gd name="T17" fmla="*/ 21 h 80"/>
                <a:gd name="T18" fmla="*/ 6 w 6"/>
                <a:gd name="T19" fmla="*/ 0 h 80"/>
                <a:gd name="T20" fmla="*/ 2 w 6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0"/>
                <a:gd name="T35" fmla="*/ 6 w 6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0">
                  <a:moveTo>
                    <a:pt x="2" y="0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6" y="61"/>
                  </a:lnTo>
                  <a:lnTo>
                    <a:pt x="6" y="42"/>
                  </a:lnTo>
                  <a:lnTo>
                    <a:pt x="6" y="2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1" name="Freeform 1203"/>
            <p:cNvSpPr>
              <a:spLocks/>
            </p:cNvSpPr>
            <p:nvPr/>
          </p:nvSpPr>
          <p:spPr bwMode="auto">
            <a:xfrm>
              <a:off x="4233" y="2347"/>
              <a:ext cx="9" cy="80"/>
            </a:xfrm>
            <a:custGeom>
              <a:avLst/>
              <a:gdLst>
                <a:gd name="T0" fmla="*/ 2 w 9"/>
                <a:gd name="T1" fmla="*/ 0 h 80"/>
                <a:gd name="T2" fmla="*/ 2 w 9"/>
                <a:gd name="T3" fmla="*/ 21 h 80"/>
                <a:gd name="T4" fmla="*/ 0 w 9"/>
                <a:gd name="T5" fmla="*/ 42 h 80"/>
                <a:gd name="T6" fmla="*/ 2 w 9"/>
                <a:gd name="T7" fmla="*/ 61 h 80"/>
                <a:gd name="T8" fmla="*/ 2 w 9"/>
                <a:gd name="T9" fmla="*/ 80 h 80"/>
                <a:gd name="T10" fmla="*/ 6 w 9"/>
                <a:gd name="T11" fmla="*/ 80 h 80"/>
                <a:gd name="T12" fmla="*/ 6 w 9"/>
                <a:gd name="T13" fmla="*/ 61 h 80"/>
                <a:gd name="T14" fmla="*/ 6 w 9"/>
                <a:gd name="T15" fmla="*/ 42 h 80"/>
                <a:gd name="T16" fmla="*/ 6 w 9"/>
                <a:gd name="T17" fmla="*/ 21 h 80"/>
                <a:gd name="T18" fmla="*/ 9 w 9"/>
                <a:gd name="T19" fmla="*/ 0 h 80"/>
                <a:gd name="T20" fmla="*/ 2 w 9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80"/>
                <a:gd name="T35" fmla="*/ 9 w 9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80">
                  <a:moveTo>
                    <a:pt x="2" y="0"/>
                  </a:moveTo>
                  <a:lnTo>
                    <a:pt x="2" y="21"/>
                  </a:lnTo>
                  <a:lnTo>
                    <a:pt x="0" y="42"/>
                  </a:lnTo>
                  <a:lnTo>
                    <a:pt x="2" y="61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6" y="61"/>
                  </a:lnTo>
                  <a:lnTo>
                    <a:pt x="6" y="42"/>
                  </a:lnTo>
                  <a:lnTo>
                    <a:pt x="6" y="21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2" name="Freeform 1204"/>
            <p:cNvSpPr>
              <a:spLocks/>
            </p:cNvSpPr>
            <p:nvPr/>
          </p:nvSpPr>
          <p:spPr bwMode="auto">
            <a:xfrm>
              <a:off x="4237" y="2347"/>
              <a:ext cx="7" cy="80"/>
            </a:xfrm>
            <a:custGeom>
              <a:avLst/>
              <a:gdLst>
                <a:gd name="T0" fmla="*/ 0 w 7"/>
                <a:gd name="T1" fmla="*/ 0 h 80"/>
                <a:gd name="T2" fmla="*/ 0 w 7"/>
                <a:gd name="T3" fmla="*/ 21 h 80"/>
                <a:gd name="T4" fmla="*/ 0 w 7"/>
                <a:gd name="T5" fmla="*/ 42 h 80"/>
                <a:gd name="T6" fmla="*/ 0 w 7"/>
                <a:gd name="T7" fmla="*/ 61 h 80"/>
                <a:gd name="T8" fmla="*/ 0 w 7"/>
                <a:gd name="T9" fmla="*/ 80 h 80"/>
                <a:gd name="T10" fmla="*/ 7 w 7"/>
                <a:gd name="T11" fmla="*/ 80 h 80"/>
                <a:gd name="T12" fmla="*/ 5 w 7"/>
                <a:gd name="T13" fmla="*/ 61 h 80"/>
                <a:gd name="T14" fmla="*/ 5 w 7"/>
                <a:gd name="T15" fmla="*/ 42 h 80"/>
                <a:gd name="T16" fmla="*/ 5 w 7"/>
                <a:gd name="T17" fmla="*/ 21 h 80"/>
                <a:gd name="T18" fmla="*/ 7 w 7"/>
                <a:gd name="T19" fmla="*/ 0 h 80"/>
                <a:gd name="T20" fmla="*/ 0 w 7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0"/>
                <a:gd name="T35" fmla="*/ 7 w 7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0">
                  <a:moveTo>
                    <a:pt x="0" y="0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5" y="61"/>
                  </a:lnTo>
                  <a:lnTo>
                    <a:pt x="5" y="42"/>
                  </a:lnTo>
                  <a:lnTo>
                    <a:pt x="5" y="21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3" name="Freeform 1205"/>
            <p:cNvSpPr>
              <a:spLocks/>
            </p:cNvSpPr>
            <p:nvPr/>
          </p:nvSpPr>
          <p:spPr bwMode="auto">
            <a:xfrm>
              <a:off x="4239" y="2347"/>
              <a:ext cx="7" cy="80"/>
            </a:xfrm>
            <a:custGeom>
              <a:avLst/>
              <a:gdLst>
                <a:gd name="T0" fmla="*/ 3 w 7"/>
                <a:gd name="T1" fmla="*/ 0 h 80"/>
                <a:gd name="T2" fmla="*/ 0 w 7"/>
                <a:gd name="T3" fmla="*/ 21 h 80"/>
                <a:gd name="T4" fmla="*/ 0 w 7"/>
                <a:gd name="T5" fmla="*/ 42 h 80"/>
                <a:gd name="T6" fmla="*/ 0 w 7"/>
                <a:gd name="T7" fmla="*/ 61 h 80"/>
                <a:gd name="T8" fmla="*/ 0 w 7"/>
                <a:gd name="T9" fmla="*/ 80 h 80"/>
                <a:gd name="T10" fmla="*/ 7 w 7"/>
                <a:gd name="T11" fmla="*/ 80 h 80"/>
                <a:gd name="T12" fmla="*/ 5 w 7"/>
                <a:gd name="T13" fmla="*/ 61 h 80"/>
                <a:gd name="T14" fmla="*/ 5 w 7"/>
                <a:gd name="T15" fmla="*/ 42 h 80"/>
                <a:gd name="T16" fmla="*/ 5 w 7"/>
                <a:gd name="T17" fmla="*/ 21 h 80"/>
                <a:gd name="T18" fmla="*/ 7 w 7"/>
                <a:gd name="T19" fmla="*/ 0 h 80"/>
                <a:gd name="T20" fmla="*/ 3 w 7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0"/>
                <a:gd name="T35" fmla="*/ 7 w 7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0">
                  <a:moveTo>
                    <a:pt x="3" y="0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5" y="61"/>
                  </a:lnTo>
                  <a:lnTo>
                    <a:pt x="5" y="42"/>
                  </a:lnTo>
                  <a:lnTo>
                    <a:pt x="5" y="21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2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4" name="Freeform 1206"/>
            <p:cNvSpPr>
              <a:spLocks/>
            </p:cNvSpPr>
            <p:nvPr/>
          </p:nvSpPr>
          <p:spPr bwMode="auto">
            <a:xfrm>
              <a:off x="4242" y="2347"/>
              <a:ext cx="6" cy="82"/>
            </a:xfrm>
            <a:custGeom>
              <a:avLst/>
              <a:gdLst>
                <a:gd name="T0" fmla="*/ 2 w 6"/>
                <a:gd name="T1" fmla="*/ 0 h 82"/>
                <a:gd name="T2" fmla="*/ 0 w 6"/>
                <a:gd name="T3" fmla="*/ 21 h 82"/>
                <a:gd name="T4" fmla="*/ 0 w 6"/>
                <a:gd name="T5" fmla="*/ 42 h 82"/>
                <a:gd name="T6" fmla="*/ 0 w 6"/>
                <a:gd name="T7" fmla="*/ 61 h 82"/>
                <a:gd name="T8" fmla="*/ 2 w 6"/>
                <a:gd name="T9" fmla="*/ 80 h 82"/>
                <a:gd name="T10" fmla="*/ 6 w 6"/>
                <a:gd name="T11" fmla="*/ 82 h 82"/>
                <a:gd name="T12" fmla="*/ 4 w 6"/>
                <a:gd name="T13" fmla="*/ 61 h 82"/>
                <a:gd name="T14" fmla="*/ 4 w 6"/>
                <a:gd name="T15" fmla="*/ 42 h 82"/>
                <a:gd name="T16" fmla="*/ 4 w 6"/>
                <a:gd name="T17" fmla="*/ 21 h 82"/>
                <a:gd name="T18" fmla="*/ 6 w 6"/>
                <a:gd name="T19" fmla="*/ 0 h 82"/>
                <a:gd name="T20" fmla="*/ 2 w 6"/>
                <a:gd name="T21" fmla="*/ 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2"/>
                <a:gd name="T35" fmla="*/ 6 w 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2">
                  <a:moveTo>
                    <a:pt x="2" y="0"/>
                  </a:moveTo>
                  <a:lnTo>
                    <a:pt x="0" y="21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2" y="80"/>
                  </a:lnTo>
                  <a:lnTo>
                    <a:pt x="6" y="82"/>
                  </a:lnTo>
                  <a:lnTo>
                    <a:pt x="4" y="61"/>
                  </a:lnTo>
                  <a:lnTo>
                    <a:pt x="4" y="42"/>
                  </a:lnTo>
                  <a:lnTo>
                    <a:pt x="4" y="2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5" name="Freeform 1207"/>
            <p:cNvSpPr>
              <a:spLocks/>
            </p:cNvSpPr>
            <p:nvPr/>
          </p:nvSpPr>
          <p:spPr bwMode="auto">
            <a:xfrm>
              <a:off x="4244" y="2345"/>
              <a:ext cx="6" cy="84"/>
            </a:xfrm>
            <a:custGeom>
              <a:avLst/>
              <a:gdLst>
                <a:gd name="T0" fmla="*/ 2 w 6"/>
                <a:gd name="T1" fmla="*/ 2 h 84"/>
                <a:gd name="T2" fmla="*/ 0 w 6"/>
                <a:gd name="T3" fmla="*/ 23 h 84"/>
                <a:gd name="T4" fmla="*/ 0 w 6"/>
                <a:gd name="T5" fmla="*/ 44 h 84"/>
                <a:gd name="T6" fmla="*/ 0 w 6"/>
                <a:gd name="T7" fmla="*/ 63 h 84"/>
                <a:gd name="T8" fmla="*/ 2 w 6"/>
                <a:gd name="T9" fmla="*/ 82 h 84"/>
                <a:gd name="T10" fmla="*/ 6 w 6"/>
                <a:gd name="T11" fmla="*/ 84 h 84"/>
                <a:gd name="T12" fmla="*/ 6 w 6"/>
                <a:gd name="T13" fmla="*/ 63 h 84"/>
                <a:gd name="T14" fmla="*/ 4 w 6"/>
                <a:gd name="T15" fmla="*/ 44 h 84"/>
                <a:gd name="T16" fmla="*/ 6 w 6"/>
                <a:gd name="T17" fmla="*/ 21 h 84"/>
                <a:gd name="T18" fmla="*/ 6 w 6"/>
                <a:gd name="T19" fmla="*/ 0 h 84"/>
                <a:gd name="T20" fmla="*/ 2 w 6"/>
                <a:gd name="T21" fmla="*/ 2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4"/>
                <a:gd name="T35" fmla="*/ 6 w 6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4">
                  <a:moveTo>
                    <a:pt x="2" y="2"/>
                  </a:moveTo>
                  <a:lnTo>
                    <a:pt x="0" y="23"/>
                  </a:lnTo>
                  <a:lnTo>
                    <a:pt x="0" y="44"/>
                  </a:lnTo>
                  <a:lnTo>
                    <a:pt x="0" y="63"/>
                  </a:lnTo>
                  <a:lnTo>
                    <a:pt x="2" y="82"/>
                  </a:lnTo>
                  <a:lnTo>
                    <a:pt x="6" y="84"/>
                  </a:lnTo>
                  <a:lnTo>
                    <a:pt x="6" y="63"/>
                  </a:lnTo>
                  <a:lnTo>
                    <a:pt x="4" y="44"/>
                  </a:lnTo>
                  <a:lnTo>
                    <a:pt x="6" y="21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2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6" name="Freeform 1208"/>
            <p:cNvSpPr>
              <a:spLocks/>
            </p:cNvSpPr>
            <p:nvPr/>
          </p:nvSpPr>
          <p:spPr bwMode="auto">
            <a:xfrm>
              <a:off x="4246" y="2345"/>
              <a:ext cx="6" cy="84"/>
            </a:xfrm>
            <a:custGeom>
              <a:avLst/>
              <a:gdLst>
                <a:gd name="T0" fmla="*/ 2 w 6"/>
                <a:gd name="T1" fmla="*/ 2 h 84"/>
                <a:gd name="T2" fmla="*/ 0 w 6"/>
                <a:gd name="T3" fmla="*/ 23 h 84"/>
                <a:gd name="T4" fmla="*/ 0 w 6"/>
                <a:gd name="T5" fmla="*/ 44 h 84"/>
                <a:gd name="T6" fmla="*/ 0 w 6"/>
                <a:gd name="T7" fmla="*/ 63 h 84"/>
                <a:gd name="T8" fmla="*/ 2 w 6"/>
                <a:gd name="T9" fmla="*/ 84 h 84"/>
                <a:gd name="T10" fmla="*/ 6 w 6"/>
                <a:gd name="T11" fmla="*/ 84 h 84"/>
                <a:gd name="T12" fmla="*/ 6 w 6"/>
                <a:gd name="T13" fmla="*/ 63 h 84"/>
                <a:gd name="T14" fmla="*/ 6 w 6"/>
                <a:gd name="T15" fmla="*/ 44 h 84"/>
                <a:gd name="T16" fmla="*/ 6 w 6"/>
                <a:gd name="T17" fmla="*/ 21 h 84"/>
                <a:gd name="T18" fmla="*/ 6 w 6"/>
                <a:gd name="T19" fmla="*/ 0 h 84"/>
                <a:gd name="T20" fmla="*/ 2 w 6"/>
                <a:gd name="T21" fmla="*/ 2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4"/>
                <a:gd name="T35" fmla="*/ 6 w 6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4">
                  <a:moveTo>
                    <a:pt x="2" y="2"/>
                  </a:moveTo>
                  <a:lnTo>
                    <a:pt x="0" y="23"/>
                  </a:lnTo>
                  <a:lnTo>
                    <a:pt x="0" y="44"/>
                  </a:lnTo>
                  <a:lnTo>
                    <a:pt x="0" y="63"/>
                  </a:lnTo>
                  <a:lnTo>
                    <a:pt x="2" y="84"/>
                  </a:lnTo>
                  <a:lnTo>
                    <a:pt x="6" y="84"/>
                  </a:lnTo>
                  <a:lnTo>
                    <a:pt x="6" y="63"/>
                  </a:lnTo>
                  <a:lnTo>
                    <a:pt x="6" y="44"/>
                  </a:lnTo>
                  <a:lnTo>
                    <a:pt x="6" y="21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2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7147" name="Freeform 1209"/>
            <p:cNvSpPr>
              <a:spLocks/>
            </p:cNvSpPr>
            <p:nvPr/>
          </p:nvSpPr>
          <p:spPr bwMode="auto">
            <a:xfrm>
              <a:off x="4248" y="2345"/>
              <a:ext cx="8" cy="84"/>
            </a:xfrm>
            <a:custGeom>
              <a:avLst/>
              <a:gdLst>
                <a:gd name="T0" fmla="*/ 2 w 8"/>
                <a:gd name="T1" fmla="*/ 0 h 84"/>
                <a:gd name="T2" fmla="*/ 2 w 8"/>
                <a:gd name="T3" fmla="*/ 21 h 84"/>
                <a:gd name="T4" fmla="*/ 0 w 8"/>
                <a:gd name="T5" fmla="*/ 44 h 84"/>
                <a:gd name="T6" fmla="*/ 2 w 8"/>
                <a:gd name="T7" fmla="*/ 63 h 84"/>
                <a:gd name="T8" fmla="*/ 2 w 8"/>
                <a:gd name="T9" fmla="*/ 84 h 84"/>
                <a:gd name="T10" fmla="*/ 8 w 8"/>
                <a:gd name="T11" fmla="*/ 84 h 84"/>
                <a:gd name="T12" fmla="*/ 6 w 8"/>
                <a:gd name="T13" fmla="*/ 63 h 84"/>
                <a:gd name="T14" fmla="*/ 6 w 8"/>
                <a:gd name="T15" fmla="*/ 44 h 84"/>
                <a:gd name="T16" fmla="*/ 6 w 8"/>
                <a:gd name="T17" fmla="*/ 21 h 84"/>
                <a:gd name="T18" fmla="*/ 8 w 8"/>
                <a:gd name="T19" fmla="*/ 0 h 84"/>
                <a:gd name="T20" fmla="*/ 2 w 8"/>
                <a:gd name="T21" fmla="*/ 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84"/>
                <a:gd name="T35" fmla="*/ 8 w 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84">
                  <a:moveTo>
                    <a:pt x="2" y="0"/>
                  </a:moveTo>
                  <a:lnTo>
                    <a:pt x="2" y="21"/>
                  </a:lnTo>
                  <a:lnTo>
                    <a:pt x="0" y="44"/>
                  </a:lnTo>
                  <a:lnTo>
                    <a:pt x="2" y="63"/>
                  </a:lnTo>
                  <a:lnTo>
                    <a:pt x="2" y="84"/>
                  </a:lnTo>
                  <a:lnTo>
                    <a:pt x="8" y="84"/>
                  </a:lnTo>
                  <a:lnTo>
                    <a:pt x="6" y="63"/>
                  </a:lnTo>
                  <a:lnTo>
                    <a:pt x="6" y="44"/>
                  </a:lnTo>
                  <a:lnTo>
                    <a:pt x="6" y="21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</p:grpSp>
      <p:grpSp>
        <p:nvGrpSpPr>
          <p:cNvPr id="146640" name="Group 1411"/>
          <p:cNvGrpSpPr>
            <a:grpSpLocks/>
          </p:cNvGrpSpPr>
          <p:nvPr/>
        </p:nvGrpSpPr>
        <p:grpSpPr bwMode="auto">
          <a:xfrm>
            <a:off x="6510338" y="4922044"/>
            <a:ext cx="1477962" cy="463550"/>
            <a:chOff x="4101" y="2330"/>
            <a:chExt cx="931" cy="292"/>
          </a:xfrm>
        </p:grpSpPr>
        <p:sp>
          <p:nvSpPr>
            <p:cNvPr id="146748" name="Freeform 1211"/>
            <p:cNvSpPr>
              <a:spLocks/>
            </p:cNvSpPr>
            <p:nvPr/>
          </p:nvSpPr>
          <p:spPr bwMode="auto">
            <a:xfrm>
              <a:off x="4252" y="2345"/>
              <a:ext cx="6" cy="84"/>
            </a:xfrm>
            <a:custGeom>
              <a:avLst/>
              <a:gdLst>
                <a:gd name="T0" fmla="*/ 0 w 6"/>
                <a:gd name="T1" fmla="*/ 0 h 84"/>
                <a:gd name="T2" fmla="*/ 0 w 6"/>
                <a:gd name="T3" fmla="*/ 21 h 84"/>
                <a:gd name="T4" fmla="*/ 0 w 6"/>
                <a:gd name="T5" fmla="*/ 44 h 84"/>
                <a:gd name="T6" fmla="*/ 0 w 6"/>
                <a:gd name="T7" fmla="*/ 63 h 84"/>
                <a:gd name="T8" fmla="*/ 0 w 6"/>
                <a:gd name="T9" fmla="*/ 84 h 84"/>
                <a:gd name="T10" fmla="*/ 6 w 6"/>
                <a:gd name="T11" fmla="*/ 84 h 84"/>
                <a:gd name="T12" fmla="*/ 4 w 6"/>
                <a:gd name="T13" fmla="*/ 63 h 84"/>
                <a:gd name="T14" fmla="*/ 4 w 6"/>
                <a:gd name="T15" fmla="*/ 44 h 84"/>
                <a:gd name="T16" fmla="*/ 4 w 6"/>
                <a:gd name="T17" fmla="*/ 21 h 84"/>
                <a:gd name="T18" fmla="*/ 6 w 6"/>
                <a:gd name="T19" fmla="*/ 0 h 84"/>
                <a:gd name="T20" fmla="*/ 0 w 6"/>
                <a:gd name="T21" fmla="*/ 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4"/>
                <a:gd name="T35" fmla="*/ 6 w 6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4">
                  <a:moveTo>
                    <a:pt x="0" y="0"/>
                  </a:moveTo>
                  <a:lnTo>
                    <a:pt x="0" y="21"/>
                  </a:lnTo>
                  <a:lnTo>
                    <a:pt x="0" y="44"/>
                  </a:lnTo>
                  <a:lnTo>
                    <a:pt x="0" y="63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4" y="63"/>
                  </a:lnTo>
                  <a:lnTo>
                    <a:pt x="4" y="44"/>
                  </a:lnTo>
                  <a:lnTo>
                    <a:pt x="4" y="2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49" name="Freeform 1212"/>
            <p:cNvSpPr>
              <a:spLocks/>
            </p:cNvSpPr>
            <p:nvPr/>
          </p:nvSpPr>
          <p:spPr bwMode="auto">
            <a:xfrm>
              <a:off x="4254" y="2345"/>
              <a:ext cx="7" cy="84"/>
            </a:xfrm>
            <a:custGeom>
              <a:avLst/>
              <a:gdLst>
                <a:gd name="T0" fmla="*/ 2 w 7"/>
                <a:gd name="T1" fmla="*/ 0 h 84"/>
                <a:gd name="T2" fmla="*/ 0 w 7"/>
                <a:gd name="T3" fmla="*/ 21 h 84"/>
                <a:gd name="T4" fmla="*/ 0 w 7"/>
                <a:gd name="T5" fmla="*/ 44 h 84"/>
                <a:gd name="T6" fmla="*/ 0 w 7"/>
                <a:gd name="T7" fmla="*/ 63 h 84"/>
                <a:gd name="T8" fmla="*/ 2 w 7"/>
                <a:gd name="T9" fmla="*/ 84 h 84"/>
                <a:gd name="T10" fmla="*/ 7 w 7"/>
                <a:gd name="T11" fmla="*/ 84 h 84"/>
                <a:gd name="T12" fmla="*/ 4 w 7"/>
                <a:gd name="T13" fmla="*/ 63 h 84"/>
                <a:gd name="T14" fmla="*/ 4 w 7"/>
                <a:gd name="T15" fmla="*/ 44 h 84"/>
                <a:gd name="T16" fmla="*/ 4 w 7"/>
                <a:gd name="T17" fmla="*/ 21 h 84"/>
                <a:gd name="T18" fmla="*/ 7 w 7"/>
                <a:gd name="T19" fmla="*/ 0 h 84"/>
                <a:gd name="T20" fmla="*/ 2 w 7"/>
                <a:gd name="T21" fmla="*/ 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4"/>
                <a:gd name="T35" fmla="*/ 7 w 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4">
                  <a:moveTo>
                    <a:pt x="2" y="0"/>
                  </a:moveTo>
                  <a:lnTo>
                    <a:pt x="0" y="21"/>
                  </a:lnTo>
                  <a:lnTo>
                    <a:pt x="0" y="44"/>
                  </a:lnTo>
                  <a:lnTo>
                    <a:pt x="0" y="6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4" y="63"/>
                  </a:lnTo>
                  <a:lnTo>
                    <a:pt x="4" y="44"/>
                  </a:lnTo>
                  <a:lnTo>
                    <a:pt x="4" y="21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0" name="Freeform 1213"/>
            <p:cNvSpPr>
              <a:spLocks/>
            </p:cNvSpPr>
            <p:nvPr/>
          </p:nvSpPr>
          <p:spPr bwMode="auto">
            <a:xfrm>
              <a:off x="4256" y="2345"/>
              <a:ext cx="7" cy="84"/>
            </a:xfrm>
            <a:custGeom>
              <a:avLst/>
              <a:gdLst>
                <a:gd name="T0" fmla="*/ 2 w 7"/>
                <a:gd name="T1" fmla="*/ 0 h 84"/>
                <a:gd name="T2" fmla="*/ 0 w 7"/>
                <a:gd name="T3" fmla="*/ 21 h 84"/>
                <a:gd name="T4" fmla="*/ 0 w 7"/>
                <a:gd name="T5" fmla="*/ 44 h 84"/>
                <a:gd name="T6" fmla="*/ 0 w 7"/>
                <a:gd name="T7" fmla="*/ 63 h 84"/>
                <a:gd name="T8" fmla="*/ 2 w 7"/>
                <a:gd name="T9" fmla="*/ 84 h 84"/>
                <a:gd name="T10" fmla="*/ 7 w 7"/>
                <a:gd name="T11" fmla="*/ 84 h 84"/>
                <a:gd name="T12" fmla="*/ 5 w 7"/>
                <a:gd name="T13" fmla="*/ 65 h 84"/>
                <a:gd name="T14" fmla="*/ 5 w 7"/>
                <a:gd name="T15" fmla="*/ 44 h 84"/>
                <a:gd name="T16" fmla="*/ 5 w 7"/>
                <a:gd name="T17" fmla="*/ 21 h 84"/>
                <a:gd name="T18" fmla="*/ 7 w 7"/>
                <a:gd name="T19" fmla="*/ 0 h 84"/>
                <a:gd name="T20" fmla="*/ 2 w 7"/>
                <a:gd name="T21" fmla="*/ 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4"/>
                <a:gd name="T35" fmla="*/ 7 w 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4">
                  <a:moveTo>
                    <a:pt x="2" y="0"/>
                  </a:moveTo>
                  <a:lnTo>
                    <a:pt x="0" y="21"/>
                  </a:lnTo>
                  <a:lnTo>
                    <a:pt x="0" y="44"/>
                  </a:lnTo>
                  <a:lnTo>
                    <a:pt x="0" y="6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5" y="65"/>
                  </a:lnTo>
                  <a:lnTo>
                    <a:pt x="5" y="44"/>
                  </a:lnTo>
                  <a:lnTo>
                    <a:pt x="5" y="21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1" name="Freeform 1214"/>
            <p:cNvSpPr>
              <a:spLocks/>
            </p:cNvSpPr>
            <p:nvPr/>
          </p:nvSpPr>
          <p:spPr bwMode="auto">
            <a:xfrm>
              <a:off x="4258" y="2345"/>
              <a:ext cx="7" cy="84"/>
            </a:xfrm>
            <a:custGeom>
              <a:avLst/>
              <a:gdLst>
                <a:gd name="T0" fmla="*/ 3 w 7"/>
                <a:gd name="T1" fmla="*/ 0 h 84"/>
                <a:gd name="T2" fmla="*/ 0 w 7"/>
                <a:gd name="T3" fmla="*/ 21 h 84"/>
                <a:gd name="T4" fmla="*/ 0 w 7"/>
                <a:gd name="T5" fmla="*/ 44 h 84"/>
                <a:gd name="T6" fmla="*/ 0 w 7"/>
                <a:gd name="T7" fmla="*/ 63 h 84"/>
                <a:gd name="T8" fmla="*/ 3 w 7"/>
                <a:gd name="T9" fmla="*/ 84 h 84"/>
                <a:gd name="T10" fmla="*/ 7 w 7"/>
                <a:gd name="T11" fmla="*/ 84 h 84"/>
                <a:gd name="T12" fmla="*/ 7 w 7"/>
                <a:gd name="T13" fmla="*/ 65 h 84"/>
                <a:gd name="T14" fmla="*/ 5 w 7"/>
                <a:gd name="T15" fmla="*/ 44 h 84"/>
                <a:gd name="T16" fmla="*/ 7 w 7"/>
                <a:gd name="T17" fmla="*/ 21 h 84"/>
                <a:gd name="T18" fmla="*/ 7 w 7"/>
                <a:gd name="T19" fmla="*/ 0 h 84"/>
                <a:gd name="T20" fmla="*/ 3 w 7"/>
                <a:gd name="T21" fmla="*/ 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4"/>
                <a:gd name="T35" fmla="*/ 7 w 7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4">
                  <a:moveTo>
                    <a:pt x="3" y="0"/>
                  </a:moveTo>
                  <a:lnTo>
                    <a:pt x="0" y="21"/>
                  </a:lnTo>
                  <a:lnTo>
                    <a:pt x="0" y="44"/>
                  </a:lnTo>
                  <a:lnTo>
                    <a:pt x="0" y="6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7" y="65"/>
                  </a:lnTo>
                  <a:lnTo>
                    <a:pt x="5" y="44"/>
                  </a:lnTo>
                  <a:lnTo>
                    <a:pt x="7" y="21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2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2" name="Freeform 1215"/>
            <p:cNvSpPr>
              <a:spLocks/>
            </p:cNvSpPr>
            <p:nvPr/>
          </p:nvSpPr>
          <p:spPr bwMode="auto">
            <a:xfrm>
              <a:off x="4261" y="2345"/>
              <a:ext cx="8" cy="86"/>
            </a:xfrm>
            <a:custGeom>
              <a:avLst/>
              <a:gdLst>
                <a:gd name="T0" fmla="*/ 2 w 8"/>
                <a:gd name="T1" fmla="*/ 0 h 86"/>
                <a:gd name="T2" fmla="*/ 0 w 8"/>
                <a:gd name="T3" fmla="*/ 21 h 86"/>
                <a:gd name="T4" fmla="*/ 0 w 8"/>
                <a:gd name="T5" fmla="*/ 44 h 86"/>
                <a:gd name="T6" fmla="*/ 0 w 8"/>
                <a:gd name="T7" fmla="*/ 65 h 86"/>
                <a:gd name="T8" fmla="*/ 2 w 8"/>
                <a:gd name="T9" fmla="*/ 84 h 86"/>
                <a:gd name="T10" fmla="*/ 6 w 8"/>
                <a:gd name="T11" fmla="*/ 86 h 86"/>
                <a:gd name="T12" fmla="*/ 6 w 8"/>
                <a:gd name="T13" fmla="*/ 65 h 86"/>
                <a:gd name="T14" fmla="*/ 6 w 8"/>
                <a:gd name="T15" fmla="*/ 44 h 86"/>
                <a:gd name="T16" fmla="*/ 6 w 8"/>
                <a:gd name="T17" fmla="*/ 21 h 86"/>
                <a:gd name="T18" fmla="*/ 8 w 8"/>
                <a:gd name="T19" fmla="*/ 0 h 86"/>
                <a:gd name="T20" fmla="*/ 2 w 8"/>
                <a:gd name="T21" fmla="*/ 0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86"/>
                <a:gd name="T35" fmla="*/ 8 w 8"/>
                <a:gd name="T36" fmla="*/ 86 h 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86">
                  <a:moveTo>
                    <a:pt x="2" y="0"/>
                  </a:moveTo>
                  <a:lnTo>
                    <a:pt x="0" y="21"/>
                  </a:lnTo>
                  <a:lnTo>
                    <a:pt x="0" y="44"/>
                  </a:lnTo>
                  <a:lnTo>
                    <a:pt x="0" y="65"/>
                  </a:lnTo>
                  <a:lnTo>
                    <a:pt x="2" y="84"/>
                  </a:lnTo>
                  <a:lnTo>
                    <a:pt x="6" y="86"/>
                  </a:lnTo>
                  <a:lnTo>
                    <a:pt x="6" y="65"/>
                  </a:lnTo>
                  <a:lnTo>
                    <a:pt x="6" y="44"/>
                  </a:lnTo>
                  <a:lnTo>
                    <a:pt x="6" y="21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3" name="Freeform 1216"/>
            <p:cNvSpPr>
              <a:spLocks/>
            </p:cNvSpPr>
            <p:nvPr/>
          </p:nvSpPr>
          <p:spPr bwMode="auto">
            <a:xfrm>
              <a:off x="4263" y="2343"/>
              <a:ext cx="8" cy="88"/>
            </a:xfrm>
            <a:custGeom>
              <a:avLst/>
              <a:gdLst>
                <a:gd name="T0" fmla="*/ 2 w 8"/>
                <a:gd name="T1" fmla="*/ 2 h 88"/>
                <a:gd name="T2" fmla="*/ 2 w 8"/>
                <a:gd name="T3" fmla="*/ 23 h 88"/>
                <a:gd name="T4" fmla="*/ 0 w 8"/>
                <a:gd name="T5" fmla="*/ 46 h 88"/>
                <a:gd name="T6" fmla="*/ 2 w 8"/>
                <a:gd name="T7" fmla="*/ 67 h 88"/>
                <a:gd name="T8" fmla="*/ 2 w 8"/>
                <a:gd name="T9" fmla="*/ 86 h 88"/>
                <a:gd name="T10" fmla="*/ 8 w 8"/>
                <a:gd name="T11" fmla="*/ 88 h 88"/>
                <a:gd name="T12" fmla="*/ 6 w 8"/>
                <a:gd name="T13" fmla="*/ 67 h 88"/>
                <a:gd name="T14" fmla="*/ 6 w 8"/>
                <a:gd name="T15" fmla="*/ 46 h 88"/>
                <a:gd name="T16" fmla="*/ 6 w 8"/>
                <a:gd name="T17" fmla="*/ 23 h 88"/>
                <a:gd name="T18" fmla="*/ 8 w 8"/>
                <a:gd name="T19" fmla="*/ 0 h 88"/>
                <a:gd name="T20" fmla="*/ 2 w 8"/>
                <a:gd name="T21" fmla="*/ 2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88"/>
                <a:gd name="T35" fmla="*/ 8 w 8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88">
                  <a:moveTo>
                    <a:pt x="2" y="2"/>
                  </a:moveTo>
                  <a:lnTo>
                    <a:pt x="2" y="23"/>
                  </a:lnTo>
                  <a:lnTo>
                    <a:pt x="0" y="46"/>
                  </a:lnTo>
                  <a:lnTo>
                    <a:pt x="2" y="67"/>
                  </a:lnTo>
                  <a:lnTo>
                    <a:pt x="2" y="86"/>
                  </a:lnTo>
                  <a:lnTo>
                    <a:pt x="8" y="88"/>
                  </a:lnTo>
                  <a:lnTo>
                    <a:pt x="6" y="67"/>
                  </a:lnTo>
                  <a:lnTo>
                    <a:pt x="6" y="46"/>
                  </a:lnTo>
                  <a:lnTo>
                    <a:pt x="6" y="23"/>
                  </a:lnTo>
                  <a:lnTo>
                    <a:pt x="8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2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4" name="Freeform 1217"/>
            <p:cNvSpPr>
              <a:spLocks/>
            </p:cNvSpPr>
            <p:nvPr/>
          </p:nvSpPr>
          <p:spPr bwMode="auto">
            <a:xfrm>
              <a:off x="4267" y="2343"/>
              <a:ext cx="6" cy="88"/>
            </a:xfrm>
            <a:custGeom>
              <a:avLst/>
              <a:gdLst>
                <a:gd name="T0" fmla="*/ 2 w 6"/>
                <a:gd name="T1" fmla="*/ 2 h 88"/>
                <a:gd name="T2" fmla="*/ 0 w 6"/>
                <a:gd name="T3" fmla="*/ 23 h 88"/>
                <a:gd name="T4" fmla="*/ 0 w 6"/>
                <a:gd name="T5" fmla="*/ 46 h 88"/>
                <a:gd name="T6" fmla="*/ 0 w 6"/>
                <a:gd name="T7" fmla="*/ 67 h 88"/>
                <a:gd name="T8" fmla="*/ 0 w 6"/>
                <a:gd name="T9" fmla="*/ 88 h 88"/>
                <a:gd name="T10" fmla="*/ 6 w 6"/>
                <a:gd name="T11" fmla="*/ 88 h 88"/>
                <a:gd name="T12" fmla="*/ 4 w 6"/>
                <a:gd name="T13" fmla="*/ 67 h 88"/>
                <a:gd name="T14" fmla="*/ 4 w 6"/>
                <a:gd name="T15" fmla="*/ 46 h 88"/>
                <a:gd name="T16" fmla="*/ 4 w 6"/>
                <a:gd name="T17" fmla="*/ 23 h 88"/>
                <a:gd name="T18" fmla="*/ 6 w 6"/>
                <a:gd name="T19" fmla="*/ 0 h 88"/>
                <a:gd name="T20" fmla="*/ 2 w 6"/>
                <a:gd name="T21" fmla="*/ 2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8"/>
                <a:gd name="T35" fmla="*/ 6 w 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8">
                  <a:moveTo>
                    <a:pt x="2" y="2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0" y="88"/>
                  </a:lnTo>
                  <a:lnTo>
                    <a:pt x="6" y="88"/>
                  </a:lnTo>
                  <a:lnTo>
                    <a:pt x="4" y="67"/>
                  </a:lnTo>
                  <a:lnTo>
                    <a:pt x="4" y="46"/>
                  </a:lnTo>
                  <a:lnTo>
                    <a:pt x="4" y="23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2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5" name="Freeform 1218"/>
            <p:cNvSpPr>
              <a:spLocks/>
            </p:cNvSpPr>
            <p:nvPr/>
          </p:nvSpPr>
          <p:spPr bwMode="auto">
            <a:xfrm>
              <a:off x="4269" y="2343"/>
              <a:ext cx="6" cy="88"/>
            </a:xfrm>
            <a:custGeom>
              <a:avLst/>
              <a:gdLst>
                <a:gd name="T0" fmla="*/ 2 w 6"/>
                <a:gd name="T1" fmla="*/ 0 h 88"/>
                <a:gd name="T2" fmla="*/ 0 w 6"/>
                <a:gd name="T3" fmla="*/ 23 h 88"/>
                <a:gd name="T4" fmla="*/ 0 w 6"/>
                <a:gd name="T5" fmla="*/ 46 h 88"/>
                <a:gd name="T6" fmla="*/ 0 w 6"/>
                <a:gd name="T7" fmla="*/ 67 h 88"/>
                <a:gd name="T8" fmla="*/ 2 w 6"/>
                <a:gd name="T9" fmla="*/ 88 h 88"/>
                <a:gd name="T10" fmla="*/ 6 w 6"/>
                <a:gd name="T11" fmla="*/ 88 h 88"/>
                <a:gd name="T12" fmla="*/ 4 w 6"/>
                <a:gd name="T13" fmla="*/ 67 h 88"/>
                <a:gd name="T14" fmla="*/ 4 w 6"/>
                <a:gd name="T15" fmla="*/ 46 h 88"/>
                <a:gd name="T16" fmla="*/ 4 w 6"/>
                <a:gd name="T17" fmla="*/ 23 h 88"/>
                <a:gd name="T18" fmla="*/ 6 w 6"/>
                <a:gd name="T19" fmla="*/ 0 h 88"/>
                <a:gd name="T20" fmla="*/ 2 w 6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8"/>
                <a:gd name="T35" fmla="*/ 6 w 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8">
                  <a:moveTo>
                    <a:pt x="2" y="0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4" y="67"/>
                  </a:lnTo>
                  <a:lnTo>
                    <a:pt x="4" y="46"/>
                  </a:lnTo>
                  <a:lnTo>
                    <a:pt x="4" y="23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6" name="Freeform 1219"/>
            <p:cNvSpPr>
              <a:spLocks/>
            </p:cNvSpPr>
            <p:nvPr/>
          </p:nvSpPr>
          <p:spPr bwMode="auto">
            <a:xfrm>
              <a:off x="4271" y="2343"/>
              <a:ext cx="6" cy="88"/>
            </a:xfrm>
            <a:custGeom>
              <a:avLst/>
              <a:gdLst>
                <a:gd name="T0" fmla="*/ 2 w 6"/>
                <a:gd name="T1" fmla="*/ 0 h 88"/>
                <a:gd name="T2" fmla="*/ 0 w 6"/>
                <a:gd name="T3" fmla="*/ 23 h 88"/>
                <a:gd name="T4" fmla="*/ 0 w 6"/>
                <a:gd name="T5" fmla="*/ 46 h 88"/>
                <a:gd name="T6" fmla="*/ 0 w 6"/>
                <a:gd name="T7" fmla="*/ 67 h 88"/>
                <a:gd name="T8" fmla="*/ 2 w 6"/>
                <a:gd name="T9" fmla="*/ 88 h 88"/>
                <a:gd name="T10" fmla="*/ 6 w 6"/>
                <a:gd name="T11" fmla="*/ 88 h 88"/>
                <a:gd name="T12" fmla="*/ 4 w 6"/>
                <a:gd name="T13" fmla="*/ 67 h 88"/>
                <a:gd name="T14" fmla="*/ 4 w 6"/>
                <a:gd name="T15" fmla="*/ 46 h 88"/>
                <a:gd name="T16" fmla="*/ 4 w 6"/>
                <a:gd name="T17" fmla="*/ 23 h 88"/>
                <a:gd name="T18" fmla="*/ 6 w 6"/>
                <a:gd name="T19" fmla="*/ 0 h 88"/>
                <a:gd name="T20" fmla="*/ 2 w 6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8"/>
                <a:gd name="T35" fmla="*/ 6 w 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8">
                  <a:moveTo>
                    <a:pt x="2" y="0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4" y="67"/>
                  </a:lnTo>
                  <a:lnTo>
                    <a:pt x="4" y="46"/>
                  </a:lnTo>
                  <a:lnTo>
                    <a:pt x="4" y="23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7" name="Freeform 1220"/>
            <p:cNvSpPr>
              <a:spLocks/>
            </p:cNvSpPr>
            <p:nvPr/>
          </p:nvSpPr>
          <p:spPr bwMode="auto">
            <a:xfrm>
              <a:off x="4273" y="2343"/>
              <a:ext cx="6" cy="88"/>
            </a:xfrm>
            <a:custGeom>
              <a:avLst/>
              <a:gdLst>
                <a:gd name="T0" fmla="*/ 2 w 6"/>
                <a:gd name="T1" fmla="*/ 0 h 88"/>
                <a:gd name="T2" fmla="*/ 0 w 6"/>
                <a:gd name="T3" fmla="*/ 23 h 88"/>
                <a:gd name="T4" fmla="*/ 0 w 6"/>
                <a:gd name="T5" fmla="*/ 46 h 88"/>
                <a:gd name="T6" fmla="*/ 0 w 6"/>
                <a:gd name="T7" fmla="*/ 67 h 88"/>
                <a:gd name="T8" fmla="*/ 2 w 6"/>
                <a:gd name="T9" fmla="*/ 88 h 88"/>
                <a:gd name="T10" fmla="*/ 6 w 6"/>
                <a:gd name="T11" fmla="*/ 88 h 88"/>
                <a:gd name="T12" fmla="*/ 6 w 6"/>
                <a:gd name="T13" fmla="*/ 67 h 88"/>
                <a:gd name="T14" fmla="*/ 4 w 6"/>
                <a:gd name="T15" fmla="*/ 46 h 88"/>
                <a:gd name="T16" fmla="*/ 6 w 6"/>
                <a:gd name="T17" fmla="*/ 23 h 88"/>
                <a:gd name="T18" fmla="*/ 6 w 6"/>
                <a:gd name="T19" fmla="*/ 0 h 88"/>
                <a:gd name="T20" fmla="*/ 2 w 6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8"/>
                <a:gd name="T35" fmla="*/ 6 w 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8">
                  <a:moveTo>
                    <a:pt x="2" y="0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6" y="67"/>
                  </a:lnTo>
                  <a:lnTo>
                    <a:pt x="4" y="46"/>
                  </a:lnTo>
                  <a:lnTo>
                    <a:pt x="6" y="23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8" name="Freeform 1221"/>
            <p:cNvSpPr>
              <a:spLocks/>
            </p:cNvSpPr>
            <p:nvPr/>
          </p:nvSpPr>
          <p:spPr bwMode="auto">
            <a:xfrm>
              <a:off x="4275" y="2343"/>
              <a:ext cx="9" cy="88"/>
            </a:xfrm>
            <a:custGeom>
              <a:avLst/>
              <a:gdLst>
                <a:gd name="T0" fmla="*/ 2 w 9"/>
                <a:gd name="T1" fmla="*/ 0 h 88"/>
                <a:gd name="T2" fmla="*/ 0 w 9"/>
                <a:gd name="T3" fmla="*/ 23 h 88"/>
                <a:gd name="T4" fmla="*/ 0 w 9"/>
                <a:gd name="T5" fmla="*/ 46 h 88"/>
                <a:gd name="T6" fmla="*/ 0 w 9"/>
                <a:gd name="T7" fmla="*/ 67 h 88"/>
                <a:gd name="T8" fmla="*/ 2 w 9"/>
                <a:gd name="T9" fmla="*/ 88 h 88"/>
                <a:gd name="T10" fmla="*/ 9 w 9"/>
                <a:gd name="T11" fmla="*/ 88 h 88"/>
                <a:gd name="T12" fmla="*/ 7 w 9"/>
                <a:gd name="T13" fmla="*/ 67 h 88"/>
                <a:gd name="T14" fmla="*/ 7 w 9"/>
                <a:gd name="T15" fmla="*/ 46 h 88"/>
                <a:gd name="T16" fmla="*/ 7 w 9"/>
                <a:gd name="T17" fmla="*/ 23 h 88"/>
                <a:gd name="T18" fmla="*/ 9 w 9"/>
                <a:gd name="T19" fmla="*/ 0 h 88"/>
                <a:gd name="T20" fmla="*/ 2 w 9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88"/>
                <a:gd name="T35" fmla="*/ 9 w 9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88">
                  <a:moveTo>
                    <a:pt x="2" y="0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2" y="88"/>
                  </a:lnTo>
                  <a:lnTo>
                    <a:pt x="9" y="88"/>
                  </a:lnTo>
                  <a:lnTo>
                    <a:pt x="7" y="67"/>
                  </a:lnTo>
                  <a:lnTo>
                    <a:pt x="7" y="46"/>
                  </a:lnTo>
                  <a:lnTo>
                    <a:pt x="7" y="23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59" name="Freeform 1222"/>
            <p:cNvSpPr>
              <a:spLocks/>
            </p:cNvSpPr>
            <p:nvPr/>
          </p:nvSpPr>
          <p:spPr bwMode="auto">
            <a:xfrm>
              <a:off x="4277" y="2343"/>
              <a:ext cx="9" cy="88"/>
            </a:xfrm>
            <a:custGeom>
              <a:avLst/>
              <a:gdLst>
                <a:gd name="T0" fmla="*/ 2 w 9"/>
                <a:gd name="T1" fmla="*/ 0 h 88"/>
                <a:gd name="T2" fmla="*/ 2 w 9"/>
                <a:gd name="T3" fmla="*/ 23 h 88"/>
                <a:gd name="T4" fmla="*/ 0 w 9"/>
                <a:gd name="T5" fmla="*/ 46 h 88"/>
                <a:gd name="T6" fmla="*/ 2 w 9"/>
                <a:gd name="T7" fmla="*/ 67 h 88"/>
                <a:gd name="T8" fmla="*/ 2 w 9"/>
                <a:gd name="T9" fmla="*/ 88 h 88"/>
                <a:gd name="T10" fmla="*/ 9 w 9"/>
                <a:gd name="T11" fmla="*/ 88 h 88"/>
                <a:gd name="T12" fmla="*/ 7 w 9"/>
                <a:gd name="T13" fmla="*/ 67 h 88"/>
                <a:gd name="T14" fmla="*/ 7 w 9"/>
                <a:gd name="T15" fmla="*/ 46 h 88"/>
                <a:gd name="T16" fmla="*/ 7 w 9"/>
                <a:gd name="T17" fmla="*/ 23 h 88"/>
                <a:gd name="T18" fmla="*/ 9 w 9"/>
                <a:gd name="T19" fmla="*/ 0 h 88"/>
                <a:gd name="T20" fmla="*/ 2 w 9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88"/>
                <a:gd name="T35" fmla="*/ 9 w 9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88">
                  <a:moveTo>
                    <a:pt x="2" y="0"/>
                  </a:moveTo>
                  <a:lnTo>
                    <a:pt x="2" y="23"/>
                  </a:lnTo>
                  <a:lnTo>
                    <a:pt x="0" y="46"/>
                  </a:lnTo>
                  <a:lnTo>
                    <a:pt x="2" y="67"/>
                  </a:lnTo>
                  <a:lnTo>
                    <a:pt x="2" y="88"/>
                  </a:lnTo>
                  <a:lnTo>
                    <a:pt x="9" y="88"/>
                  </a:lnTo>
                  <a:lnTo>
                    <a:pt x="7" y="67"/>
                  </a:lnTo>
                  <a:lnTo>
                    <a:pt x="7" y="46"/>
                  </a:lnTo>
                  <a:lnTo>
                    <a:pt x="7" y="23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0" name="Freeform 1223"/>
            <p:cNvSpPr>
              <a:spLocks/>
            </p:cNvSpPr>
            <p:nvPr/>
          </p:nvSpPr>
          <p:spPr bwMode="auto">
            <a:xfrm>
              <a:off x="4282" y="2343"/>
              <a:ext cx="6" cy="90"/>
            </a:xfrm>
            <a:custGeom>
              <a:avLst/>
              <a:gdLst>
                <a:gd name="T0" fmla="*/ 2 w 6"/>
                <a:gd name="T1" fmla="*/ 0 h 90"/>
                <a:gd name="T2" fmla="*/ 0 w 6"/>
                <a:gd name="T3" fmla="*/ 23 h 90"/>
                <a:gd name="T4" fmla="*/ 0 w 6"/>
                <a:gd name="T5" fmla="*/ 46 h 90"/>
                <a:gd name="T6" fmla="*/ 0 w 6"/>
                <a:gd name="T7" fmla="*/ 67 h 90"/>
                <a:gd name="T8" fmla="*/ 2 w 6"/>
                <a:gd name="T9" fmla="*/ 88 h 90"/>
                <a:gd name="T10" fmla="*/ 6 w 6"/>
                <a:gd name="T11" fmla="*/ 90 h 90"/>
                <a:gd name="T12" fmla="*/ 4 w 6"/>
                <a:gd name="T13" fmla="*/ 67 h 90"/>
                <a:gd name="T14" fmla="*/ 4 w 6"/>
                <a:gd name="T15" fmla="*/ 46 h 90"/>
                <a:gd name="T16" fmla="*/ 4 w 6"/>
                <a:gd name="T17" fmla="*/ 23 h 90"/>
                <a:gd name="T18" fmla="*/ 6 w 6"/>
                <a:gd name="T19" fmla="*/ 0 h 90"/>
                <a:gd name="T20" fmla="*/ 2 w 6"/>
                <a:gd name="T21" fmla="*/ 0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90"/>
                <a:gd name="T35" fmla="*/ 6 w 6"/>
                <a:gd name="T36" fmla="*/ 90 h 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90">
                  <a:moveTo>
                    <a:pt x="2" y="0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2" y="88"/>
                  </a:lnTo>
                  <a:lnTo>
                    <a:pt x="6" y="90"/>
                  </a:lnTo>
                  <a:lnTo>
                    <a:pt x="4" y="67"/>
                  </a:lnTo>
                  <a:lnTo>
                    <a:pt x="4" y="46"/>
                  </a:lnTo>
                  <a:lnTo>
                    <a:pt x="4" y="23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1" name="Freeform 1224"/>
            <p:cNvSpPr>
              <a:spLocks/>
            </p:cNvSpPr>
            <p:nvPr/>
          </p:nvSpPr>
          <p:spPr bwMode="auto">
            <a:xfrm>
              <a:off x="4284" y="2343"/>
              <a:ext cx="6" cy="90"/>
            </a:xfrm>
            <a:custGeom>
              <a:avLst/>
              <a:gdLst>
                <a:gd name="T0" fmla="*/ 2 w 6"/>
                <a:gd name="T1" fmla="*/ 0 h 90"/>
                <a:gd name="T2" fmla="*/ 0 w 6"/>
                <a:gd name="T3" fmla="*/ 23 h 90"/>
                <a:gd name="T4" fmla="*/ 0 w 6"/>
                <a:gd name="T5" fmla="*/ 46 h 90"/>
                <a:gd name="T6" fmla="*/ 0 w 6"/>
                <a:gd name="T7" fmla="*/ 67 h 90"/>
                <a:gd name="T8" fmla="*/ 2 w 6"/>
                <a:gd name="T9" fmla="*/ 88 h 90"/>
                <a:gd name="T10" fmla="*/ 6 w 6"/>
                <a:gd name="T11" fmla="*/ 90 h 90"/>
                <a:gd name="T12" fmla="*/ 4 w 6"/>
                <a:gd name="T13" fmla="*/ 67 h 90"/>
                <a:gd name="T14" fmla="*/ 4 w 6"/>
                <a:gd name="T15" fmla="*/ 46 h 90"/>
                <a:gd name="T16" fmla="*/ 4 w 6"/>
                <a:gd name="T17" fmla="*/ 21 h 90"/>
                <a:gd name="T18" fmla="*/ 6 w 6"/>
                <a:gd name="T19" fmla="*/ 0 h 90"/>
                <a:gd name="T20" fmla="*/ 2 w 6"/>
                <a:gd name="T21" fmla="*/ 0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90"/>
                <a:gd name="T35" fmla="*/ 6 w 6"/>
                <a:gd name="T36" fmla="*/ 90 h 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90">
                  <a:moveTo>
                    <a:pt x="2" y="0"/>
                  </a:moveTo>
                  <a:lnTo>
                    <a:pt x="0" y="23"/>
                  </a:lnTo>
                  <a:lnTo>
                    <a:pt x="0" y="46"/>
                  </a:lnTo>
                  <a:lnTo>
                    <a:pt x="0" y="67"/>
                  </a:lnTo>
                  <a:lnTo>
                    <a:pt x="2" y="88"/>
                  </a:lnTo>
                  <a:lnTo>
                    <a:pt x="6" y="90"/>
                  </a:lnTo>
                  <a:lnTo>
                    <a:pt x="4" y="67"/>
                  </a:lnTo>
                  <a:lnTo>
                    <a:pt x="4" y="46"/>
                  </a:lnTo>
                  <a:lnTo>
                    <a:pt x="4" y="21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2" name="Freeform 1225"/>
            <p:cNvSpPr>
              <a:spLocks/>
            </p:cNvSpPr>
            <p:nvPr/>
          </p:nvSpPr>
          <p:spPr bwMode="auto">
            <a:xfrm>
              <a:off x="4286" y="2341"/>
              <a:ext cx="6" cy="92"/>
            </a:xfrm>
            <a:custGeom>
              <a:avLst/>
              <a:gdLst>
                <a:gd name="T0" fmla="*/ 2 w 6"/>
                <a:gd name="T1" fmla="*/ 2 h 92"/>
                <a:gd name="T2" fmla="*/ 0 w 6"/>
                <a:gd name="T3" fmla="*/ 25 h 92"/>
                <a:gd name="T4" fmla="*/ 0 w 6"/>
                <a:gd name="T5" fmla="*/ 48 h 92"/>
                <a:gd name="T6" fmla="*/ 0 w 6"/>
                <a:gd name="T7" fmla="*/ 69 h 92"/>
                <a:gd name="T8" fmla="*/ 2 w 6"/>
                <a:gd name="T9" fmla="*/ 92 h 92"/>
                <a:gd name="T10" fmla="*/ 6 w 6"/>
                <a:gd name="T11" fmla="*/ 92 h 92"/>
                <a:gd name="T12" fmla="*/ 4 w 6"/>
                <a:gd name="T13" fmla="*/ 69 h 92"/>
                <a:gd name="T14" fmla="*/ 4 w 6"/>
                <a:gd name="T15" fmla="*/ 48 h 92"/>
                <a:gd name="T16" fmla="*/ 4 w 6"/>
                <a:gd name="T17" fmla="*/ 23 h 92"/>
                <a:gd name="T18" fmla="*/ 6 w 6"/>
                <a:gd name="T19" fmla="*/ 0 h 92"/>
                <a:gd name="T20" fmla="*/ 2 w 6"/>
                <a:gd name="T21" fmla="*/ 2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92"/>
                <a:gd name="T35" fmla="*/ 6 w 6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92">
                  <a:moveTo>
                    <a:pt x="2" y="2"/>
                  </a:moveTo>
                  <a:lnTo>
                    <a:pt x="0" y="25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2" y="92"/>
                  </a:lnTo>
                  <a:lnTo>
                    <a:pt x="6" y="92"/>
                  </a:lnTo>
                  <a:lnTo>
                    <a:pt x="4" y="69"/>
                  </a:lnTo>
                  <a:lnTo>
                    <a:pt x="4" y="48"/>
                  </a:lnTo>
                  <a:lnTo>
                    <a:pt x="4" y="23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2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3" name="Freeform 1226"/>
            <p:cNvSpPr>
              <a:spLocks/>
            </p:cNvSpPr>
            <p:nvPr/>
          </p:nvSpPr>
          <p:spPr bwMode="auto">
            <a:xfrm>
              <a:off x="4288" y="2341"/>
              <a:ext cx="8" cy="92"/>
            </a:xfrm>
            <a:custGeom>
              <a:avLst/>
              <a:gdLst>
                <a:gd name="T0" fmla="*/ 2 w 8"/>
                <a:gd name="T1" fmla="*/ 2 h 92"/>
                <a:gd name="T2" fmla="*/ 0 w 8"/>
                <a:gd name="T3" fmla="*/ 23 h 92"/>
                <a:gd name="T4" fmla="*/ 0 w 8"/>
                <a:gd name="T5" fmla="*/ 48 h 92"/>
                <a:gd name="T6" fmla="*/ 0 w 8"/>
                <a:gd name="T7" fmla="*/ 69 h 92"/>
                <a:gd name="T8" fmla="*/ 2 w 8"/>
                <a:gd name="T9" fmla="*/ 92 h 92"/>
                <a:gd name="T10" fmla="*/ 6 w 8"/>
                <a:gd name="T11" fmla="*/ 92 h 92"/>
                <a:gd name="T12" fmla="*/ 6 w 8"/>
                <a:gd name="T13" fmla="*/ 69 h 92"/>
                <a:gd name="T14" fmla="*/ 4 w 8"/>
                <a:gd name="T15" fmla="*/ 48 h 92"/>
                <a:gd name="T16" fmla="*/ 6 w 8"/>
                <a:gd name="T17" fmla="*/ 23 h 92"/>
                <a:gd name="T18" fmla="*/ 8 w 8"/>
                <a:gd name="T19" fmla="*/ 0 h 92"/>
                <a:gd name="T20" fmla="*/ 2 w 8"/>
                <a:gd name="T21" fmla="*/ 2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2"/>
                <a:gd name="T35" fmla="*/ 8 w 8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2">
                  <a:moveTo>
                    <a:pt x="2" y="2"/>
                  </a:moveTo>
                  <a:lnTo>
                    <a:pt x="0" y="23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2" y="92"/>
                  </a:lnTo>
                  <a:lnTo>
                    <a:pt x="6" y="92"/>
                  </a:lnTo>
                  <a:lnTo>
                    <a:pt x="6" y="69"/>
                  </a:lnTo>
                  <a:lnTo>
                    <a:pt x="4" y="48"/>
                  </a:lnTo>
                  <a:lnTo>
                    <a:pt x="6" y="23"/>
                  </a:lnTo>
                  <a:lnTo>
                    <a:pt x="8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2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4" name="Freeform 1227"/>
            <p:cNvSpPr>
              <a:spLocks/>
            </p:cNvSpPr>
            <p:nvPr/>
          </p:nvSpPr>
          <p:spPr bwMode="auto">
            <a:xfrm>
              <a:off x="4290" y="2341"/>
              <a:ext cx="8" cy="92"/>
            </a:xfrm>
            <a:custGeom>
              <a:avLst/>
              <a:gdLst>
                <a:gd name="T0" fmla="*/ 2 w 8"/>
                <a:gd name="T1" fmla="*/ 0 h 92"/>
                <a:gd name="T2" fmla="*/ 0 w 8"/>
                <a:gd name="T3" fmla="*/ 23 h 92"/>
                <a:gd name="T4" fmla="*/ 0 w 8"/>
                <a:gd name="T5" fmla="*/ 48 h 92"/>
                <a:gd name="T6" fmla="*/ 0 w 8"/>
                <a:gd name="T7" fmla="*/ 69 h 92"/>
                <a:gd name="T8" fmla="*/ 2 w 8"/>
                <a:gd name="T9" fmla="*/ 92 h 92"/>
                <a:gd name="T10" fmla="*/ 8 w 8"/>
                <a:gd name="T11" fmla="*/ 92 h 92"/>
                <a:gd name="T12" fmla="*/ 6 w 8"/>
                <a:gd name="T13" fmla="*/ 69 h 92"/>
                <a:gd name="T14" fmla="*/ 6 w 8"/>
                <a:gd name="T15" fmla="*/ 48 h 92"/>
                <a:gd name="T16" fmla="*/ 6 w 8"/>
                <a:gd name="T17" fmla="*/ 23 h 92"/>
                <a:gd name="T18" fmla="*/ 8 w 8"/>
                <a:gd name="T19" fmla="*/ 0 h 92"/>
                <a:gd name="T20" fmla="*/ 2 w 8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2"/>
                <a:gd name="T35" fmla="*/ 8 w 8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2">
                  <a:moveTo>
                    <a:pt x="2" y="0"/>
                  </a:moveTo>
                  <a:lnTo>
                    <a:pt x="0" y="23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2" y="92"/>
                  </a:lnTo>
                  <a:lnTo>
                    <a:pt x="8" y="92"/>
                  </a:lnTo>
                  <a:lnTo>
                    <a:pt x="6" y="69"/>
                  </a:lnTo>
                  <a:lnTo>
                    <a:pt x="6" y="48"/>
                  </a:lnTo>
                  <a:lnTo>
                    <a:pt x="6" y="23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5" name="Freeform 1228"/>
            <p:cNvSpPr>
              <a:spLocks/>
            </p:cNvSpPr>
            <p:nvPr/>
          </p:nvSpPr>
          <p:spPr bwMode="auto">
            <a:xfrm>
              <a:off x="4292" y="2341"/>
              <a:ext cx="8" cy="92"/>
            </a:xfrm>
            <a:custGeom>
              <a:avLst/>
              <a:gdLst>
                <a:gd name="T0" fmla="*/ 4 w 8"/>
                <a:gd name="T1" fmla="*/ 0 h 92"/>
                <a:gd name="T2" fmla="*/ 2 w 8"/>
                <a:gd name="T3" fmla="*/ 23 h 92"/>
                <a:gd name="T4" fmla="*/ 0 w 8"/>
                <a:gd name="T5" fmla="*/ 48 h 92"/>
                <a:gd name="T6" fmla="*/ 2 w 8"/>
                <a:gd name="T7" fmla="*/ 69 h 92"/>
                <a:gd name="T8" fmla="*/ 2 w 8"/>
                <a:gd name="T9" fmla="*/ 92 h 92"/>
                <a:gd name="T10" fmla="*/ 8 w 8"/>
                <a:gd name="T11" fmla="*/ 92 h 92"/>
                <a:gd name="T12" fmla="*/ 6 w 8"/>
                <a:gd name="T13" fmla="*/ 69 h 92"/>
                <a:gd name="T14" fmla="*/ 6 w 8"/>
                <a:gd name="T15" fmla="*/ 48 h 92"/>
                <a:gd name="T16" fmla="*/ 6 w 8"/>
                <a:gd name="T17" fmla="*/ 23 h 92"/>
                <a:gd name="T18" fmla="*/ 8 w 8"/>
                <a:gd name="T19" fmla="*/ 0 h 92"/>
                <a:gd name="T20" fmla="*/ 4 w 8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2"/>
                <a:gd name="T35" fmla="*/ 8 w 8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2">
                  <a:moveTo>
                    <a:pt x="4" y="0"/>
                  </a:moveTo>
                  <a:lnTo>
                    <a:pt x="2" y="23"/>
                  </a:lnTo>
                  <a:lnTo>
                    <a:pt x="0" y="48"/>
                  </a:lnTo>
                  <a:lnTo>
                    <a:pt x="2" y="69"/>
                  </a:lnTo>
                  <a:lnTo>
                    <a:pt x="2" y="92"/>
                  </a:lnTo>
                  <a:lnTo>
                    <a:pt x="8" y="92"/>
                  </a:lnTo>
                  <a:lnTo>
                    <a:pt x="6" y="69"/>
                  </a:lnTo>
                  <a:lnTo>
                    <a:pt x="6" y="48"/>
                  </a:lnTo>
                  <a:lnTo>
                    <a:pt x="6" y="23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6" name="Freeform 1229"/>
            <p:cNvSpPr>
              <a:spLocks/>
            </p:cNvSpPr>
            <p:nvPr/>
          </p:nvSpPr>
          <p:spPr bwMode="auto">
            <a:xfrm>
              <a:off x="4296" y="2341"/>
              <a:ext cx="7" cy="92"/>
            </a:xfrm>
            <a:custGeom>
              <a:avLst/>
              <a:gdLst>
                <a:gd name="T0" fmla="*/ 2 w 7"/>
                <a:gd name="T1" fmla="*/ 0 h 92"/>
                <a:gd name="T2" fmla="*/ 0 w 7"/>
                <a:gd name="T3" fmla="*/ 23 h 92"/>
                <a:gd name="T4" fmla="*/ 0 w 7"/>
                <a:gd name="T5" fmla="*/ 48 h 92"/>
                <a:gd name="T6" fmla="*/ 0 w 7"/>
                <a:gd name="T7" fmla="*/ 69 h 92"/>
                <a:gd name="T8" fmla="*/ 2 w 7"/>
                <a:gd name="T9" fmla="*/ 92 h 92"/>
                <a:gd name="T10" fmla="*/ 7 w 7"/>
                <a:gd name="T11" fmla="*/ 92 h 92"/>
                <a:gd name="T12" fmla="*/ 4 w 7"/>
                <a:gd name="T13" fmla="*/ 69 h 92"/>
                <a:gd name="T14" fmla="*/ 4 w 7"/>
                <a:gd name="T15" fmla="*/ 48 h 92"/>
                <a:gd name="T16" fmla="*/ 4 w 7"/>
                <a:gd name="T17" fmla="*/ 23 h 92"/>
                <a:gd name="T18" fmla="*/ 7 w 7"/>
                <a:gd name="T19" fmla="*/ 0 h 92"/>
                <a:gd name="T20" fmla="*/ 2 w 7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92"/>
                <a:gd name="T35" fmla="*/ 7 w 7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92">
                  <a:moveTo>
                    <a:pt x="2" y="0"/>
                  </a:moveTo>
                  <a:lnTo>
                    <a:pt x="0" y="23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2" y="92"/>
                  </a:lnTo>
                  <a:lnTo>
                    <a:pt x="7" y="92"/>
                  </a:lnTo>
                  <a:lnTo>
                    <a:pt x="4" y="69"/>
                  </a:lnTo>
                  <a:lnTo>
                    <a:pt x="4" y="48"/>
                  </a:lnTo>
                  <a:lnTo>
                    <a:pt x="4" y="23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7" name="Freeform 1230"/>
            <p:cNvSpPr>
              <a:spLocks/>
            </p:cNvSpPr>
            <p:nvPr/>
          </p:nvSpPr>
          <p:spPr bwMode="auto">
            <a:xfrm>
              <a:off x="4298" y="2341"/>
              <a:ext cx="7" cy="92"/>
            </a:xfrm>
            <a:custGeom>
              <a:avLst/>
              <a:gdLst>
                <a:gd name="T0" fmla="*/ 2 w 7"/>
                <a:gd name="T1" fmla="*/ 0 h 92"/>
                <a:gd name="T2" fmla="*/ 0 w 7"/>
                <a:gd name="T3" fmla="*/ 23 h 92"/>
                <a:gd name="T4" fmla="*/ 0 w 7"/>
                <a:gd name="T5" fmla="*/ 48 h 92"/>
                <a:gd name="T6" fmla="*/ 0 w 7"/>
                <a:gd name="T7" fmla="*/ 69 h 92"/>
                <a:gd name="T8" fmla="*/ 2 w 7"/>
                <a:gd name="T9" fmla="*/ 92 h 92"/>
                <a:gd name="T10" fmla="*/ 7 w 7"/>
                <a:gd name="T11" fmla="*/ 92 h 92"/>
                <a:gd name="T12" fmla="*/ 5 w 7"/>
                <a:gd name="T13" fmla="*/ 69 h 92"/>
                <a:gd name="T14" fmla="*/ 5 w 7"/>
                <a:gd name="T15" fmla="*/ 48 h 92"/>
                <a:gd name="T16" fmla="*/ 5 w 7"/>
                <a:gd name="T17" fmla="*/ 23 h 92"/>
                <a:gd name="T18" fmla="*/ 7 w 7"/>
                <a:gd name="T19" fmla="*/ 0 h 92"/>
                <a:gd name="T20" fmla="*/ 2 w 7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92"/>
                <a:gd name="T35" fmla="*/ 7 w 7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92">
                  <a:moveTo>
                    <a:pt x="2" y="0"/>
                  </a:moveTo>
                  <a:lnTo>
                    <a:pt x="0" y="23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2" y="92"/>
                  </a:lnTo>
                  <a:lnTo>
                    <a:pt x="7" y="92"/>
                  </a:lnTo>
                  <a:lnTo>
                    <a:pt x="5" y="69"/>
                  </a:lnTo>
                  <a:lnTo>
                    <a:pt x="5" y="48"/>
                  </a:lnTo>
                  <a:lnTo>
                    <a:pt x="5" y="23"/>
                  </a:lnTo>
                  <a:lnTo>
                    <a:pt x="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8" name="Freeform 1231"/>
            <p:cNvSpPr>
              <a:spLocks/>
            </p:cNvSpPr>
            <p:nvPr/>
          </p:nvSpPr>
          <p:spPr bwMode="auto">
            <a:xfrm>
              <a:off x="4300" y="2341"/>
              <a:ext cx="7" cy="92"/>
            </a:xfrm>
            <a:custGeom>
              <a:avLst/>
              <a:gdLst>
                <a:gd name="T0" fmla="*/ 3 w 7"/>
                <a:gd name="T1" fmla="*/ 0 h 92"/>
                <a:gd name="T2" fmla="*/ 0 w 7"/>
                <a:gd name="T3" fmla="*/ 23 h 92"/>
                <a:gd name="T4" fmla="*/ 0 w 7"/>
                <a:gd name="T5" fmla="*/ 48 h 92"/>
                <a:gd name="T6" fmla="*/ 0 w 7"/>
                <a:gd name="T7" fmla="*/ 69 h 92"/>
                <a:gd name="T8" fmla="*/ 3 w 7"/>
                <a:gd name="T9" fmla="*/ 92 h 92"/>
                <a:gd name="T10" fmla="*/ 7 w 7"/>
                <a:gd name="T11" fmla="*/ 92 h 92"/>
                <a:gd name="T12" fmla="*/ 5 w 7"/>
                <a:gd name="T13" fmla="*/ 71 h 92"/>
                <a:gd name="T14" fmla="*/ 5 w 7"/>
                <a:gd name="T15" fmla="*/ 48 h 92"/>
                <a:gd name="T16" fmla="*/ 7 w 7"/>
                <a:gd name="T17" fmla="*/ 23 h 92"/>
                <a:gd name="T18" fmla="*/ 7 w 7"/>
                <a:gd name="T19" fmla="*/ 0 h 92"/>
                <a:gd name="T20" fmla="*/ 3 w 7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92"/>
                <a:gd name="T35" fmla="*/ 7 w 7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92">
                  <a:moveTo>
                    <a:pt x="3" y="0"/>
                  </a:moveTo>
                  <a:lnTo>
                    <a:pt x="0" y="23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3" y="92"/>
                  </a:lnTo>
                  <a:lnTo>
                    <a:pt x="7" y="92"/>
                  </a:lnTo>
                  <a:lnTo>
                    <a:pt x="5" y="71"/>
                  </a:lnTo>
                  <a:lnTo>
                    <a:pt x="5" y="48"/>
                  </a:lnTo>
                  <a:lnTo>
                    <a:pt x="7" y="23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69" name="Freeform 1232"/>
            <p:cNvSpPr>
              <a:spLocks/>
            </p:cNvSpPr>
            <p:nvPr/>
          </p:nvSpPr>
          <p:spPr bwMode="auto">
            <a:xfrm>
              <a:off x="4303" y="2341"/>
              <a:ext cx="8" cy="92"/>
            </a:xfrm>
            <a:custGeom>
              <a:avLst/>
              <a:gdLst>
                <a:gd name="T0" fmla="*/ 2 w 8"/>
                <a:gd name="T1" fmla="*/ 0 h 92"/>
                <a:gd name="T2" fmla="*/ 0 w 8"/>
                <a:gd name="T3" fmla="*/ 23 h 92"/>
                <a:gd name="T4" fmla="*/ 0 w 8"/>
                <a:gd name="T5" fmla="*/ 48 h 92"/>
                <a:gd name="T6" fmla="*/ 0 w 8"/>
                <a:gd name="T7" fmla="*/ 69 h 92"/>
                <a:gd name="T8" fmla="*/ 2 w 8"/>
                <a:gd name="T9" fmla="*/ 92 h 92"/>
                <a:gd name="T10" fmla="*/ 8 w 8"/>
                <a:gd name="T11" fmla="*/ 92 h 92"/>
                <a:gd name="T12" fmla="*/ 6 w 8"/>
                <a:gd name="T13" fmla="*/ 71 h 92"/>
                <a:gd name="T14" fmla="*/ 4 w 8"/>
                <a:gd name="T15" fmla="*/ 48 h 92"/>
                <a:gd name="T16" fmla="*/ 6 w 8"/>
                <a:gd name="T17" fmla="*/ 23 h 92"/>
                <a:gd name="T18" fmla="*/ 8 w 8"/>
                <a:gd name="T19" fmla="*/ 0 h 92"/>
                <a:gd name="T20" fmla="*/ 2 w 8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2"/>
                <a:gd name="T35" fmla="*/ 8 w 8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2">
                  <a:moveTo>
                    <a:pt x="2" y="0"/>
                  </a:moveTo>
                  <a:lnTo>
                    <a:pt x="0" y="23"/>
                  </a:lnTo>
                  <a:lnTo>
                    <a:pt x="0" y="48"/>
                  </a:lnTo>
                  <a:lnTo>
                    <a:pt x="0" y="69"/>
                  </a:lnTo>
                  <a:lnTo>
                    <a:pt x="2" y="92"/>
                  </a:lnTo>
                  <a:lnTo>
                    <a:pt x="8" y="92"/>
                  </a:lnTo>
                  <a:lnTo>
                    <a:pt x="6" y="71"/>
                  </a:lnTo>
                  <a:lnTo>
                    <a:pt x="4" y="48"/>
                  </a:lnTo>
                  <a:lnTo>
                    <a:pt x="6" y="23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0" name="Freeform 1233"/>
            <p:cNvSpPr>
              <a:spLocks/>
            </p:cNvSpPr>
            <p:nvPr/>
          </p:nvSpPr>
          <p:spPr bwMode="auto">
            <a:xfrm>
              <a:off x="4305" y="2341"/>
              <a:ext cx="8" cy="92"/>
            </a:xfrm>
            <a:custGeom>
              <a:avLst/>
              <a:gdLst>
                <a:gd name="T0" fmla="*/ 2 w 8"/>
                <a:gd name="T1" fmla="*/ 0 h 92"/>
                <a:gd name="T2" fmla="*/ 2 w 8"/>
                <a:gd name="T3" fmla="*/ 23 h 92"/>
                <a:gd name="T4" fmla="*/ 0 w 8"/>
                <a:gd name="T5" fmla="*/ 48 h 92"/>
                <a:gd name="T6" fmla="*/ 0 w 8"/>
                <a:gd name="T7" fmla="*/ 71 h 92"/>
                <a:gd name="T8" fmla="*/ 2 w 8"/>
                <a:gd name="T9" fmla="*/ 92 h 92"/>
                <a:gd name="T10" fmla="*/ 8 w 8"/>
                <a:gd name="T11" fmla="*/ 92 h 92"/>
                <a:gd name="T12" fmla="*/ 6 w 8"/>
                <a:gd name="T13" fmla="*/ 71 h 92"/>
                <a:gd name="T14" fmla="*/ 6 w 8"/>
                <a:gd name="T15" fmla="*/ 48 h 92"/>
                <a:gd name="T16" fmla="*/ 6 w 8"/>
                <a:gd name="T17" fmla="*/ 23 h 92"/>
                <a:gd name="T18" fmla="*/ 8 w 8"/>
                <a:gd name="T19" fmla="*/ 0 h 92"/>
                <a:gd name="T20" fmla="*/ 2 w 8"/>
                <a:gd name="T21" fmla="*/ 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2"/>
                <a:gd name="T35" fmla="*/ 8 w 8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2">
                  <a:moveTo>
                    <a:pt x="2" y="0"/>
                  </a:moveTo>
                  <a:lnTo>
                    <a:pt x="2" y="23"/>
                  </a:lnTo>
                  <a:lnTo>
                    <a:pt x="0" y="48"/>
                  </a:lnTo>
                  <a:lnTo>
                    <a:pt x="0" y="71"/>
                  </a:lnTo>
                  <a:lnTo>
                    <a:pt x="2" y="92"/>
                  </a:lnTo>
                  <a:lnTo>
                    <a:pt x="8" y="92"/>
                  </a:lnTo>
                  <a:lnTo>
                    <a:pt x="6" y="71"/>
                  </a:lnTo>
                  <a:lnTo>
                    <a:pt x="6" y="48"/>
                  </a:lnTo>
                  <a:lnTo>
                    <a:pt x="6" y="23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1" name="Freeform 1234"/>
            <p:cNvSpPr>
              <a:spLocks/>
            </p:cNvSpPr>
            <p:nvPr/>
          </p:nvSpPr>
          <p:spPr bwMode="auto">
            <a:xfrm>
              <a:off x="4307" y="2341"/>
              <a:ext cx="8" cy="94"/>
            </a:xfrm>
            <a:custGeom>
              <a:avLst/>
              <a:gdLst>
                <a:gd name="T0" fmla="*/ 4 w 8"/>
                <a:gd name="T1" fmla="*/ 0 h 94"/>
                <a:gd name="T2" fmla="*/ 2 w 8"/>
                <a:gd name="T3" fmla="*/ 23 h 94"/>
                <a:gd name="T4" fmla="*/ 0 w 8"/>
                <a:gd name="T5" fmla="*/ 48 h 94"/>
                <a:gd name="T6" fmla="*/ 2 w 8"/>
                <a:gd name="T7" fmla="*/ 71 h 94"/>
                <a:gd name="T8" fmla="*/ 4 w 8"/>
                <a:gd name="T9" fmla="*/ 92 h 94"/>
                <a:gd name="T10" fmla="*/ 8 w 8"/>
                <a:gd name="T11" fmla="*/ 94 h 94"/>
                <a:gd name="T12" fmla="*/ 6 w 8"/>
                <a:gd name="T13" fmla="*/ 71 h 94"/>
                <a:gd name="T14" fmla="*/ 6 w 8"/>
                <a:gd name="T15" fmla="*/ 48 h 94"/>
                <a:gd name="T16" fmla="*/ 6 w 8"/>
                <a:gd name="T17" fmla="*/ 23 h 94"/>
                <a:gd name="T18" fmla="*/ 8 w 8"/>
                <a:gd name="T19" fmla="*/ 0 h 94"/>
                <a:gd name="T20" fmla="*/ 4 w 8"/>
                <a:gd name="T21" fmla="*/ 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4"/>
                <a:gd name="T35" fmla="*/ 8 w 8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4">
                  <a:moveTo>
                    <a:pt x="4" y="0"/>
                  </a:moveTo>
                  <a:lnTo>
                    <a:pt x="2" y="23"/>
                  </a:lnTo>
                  <a:lnTo>
                    <a:pt x="0" y="48"/>
                  </a:lnTo>
                  <a:lnTo>
                    <a:pt x="2" y="71"/>
                  </a:lnTo>
                  <a:lnTo>
                    <a:pt x="4" y="92"/>
                  </a:lnTo>
                  <a:lnTo>
                    <a:pt x="8" y="94"/>
                  </a:lnTo>
                  <a:lnTo>
                    <a:pt x="6" y="71"/>
                  </a:lnTo>
                  <a:lnTo>
                    <a:pt x="6" y="48"/>
                  </a:lnTo>
                  <a:lnTo>
                    <a:pt x="6" y="23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2" name="Freeform 1235"/>
            <p:cNvSpPr>
              <a:spLocks/>
            </p:cNvSpPr>
            <p:nvPr/>
          </p:nvSpPr>
          <p:spPr bwMode="auto">
            <a:xfrm>
              <a:off x="4311" y="2339"/>
              <a:ext cx="6" cy="96"/>
            </a:xfrm>
            <a:custGeom>
              <a:avLst/>
              <a:gdLst>
                <a:gd name="T0" fmla="*/ 2 w 6"/>
                <a:gd name="T1" fmla="*/ 2 h 96"/>
                <a:gd name="T2" fmla="*/ 0 w 6"/>
                <a:gd name="T3" fmla="*/ 25 h 96"/>
                <a:gd name="T4" fmla="*/ 0 w 6"/>
                <a:gd name="T5" fmla="*/ 50 h 96"/>
                <a:gd name="T6" fmla="*/ 0 w 6"/>
                <a:gd name="T7" fmla="*/ 73 h 96"/>
                <a:gd name="T8" fmla="*/ 2 w 6"/>
                <a:gd name="T9" fmla="*/ 94 h 96"/>
                <a:gd name="T10" fmla="*/ 6 w 6"/>
                <a:gd name="T11" fmla="*/ 96 h 96"/>
                <a:gd name="T12" fmla="*/ 4 w 6"/>
                <a:gd name="T13" fmla="*/ 73 h 96"/>
                <a:gd name="T14" fmla="*/ 4 w 6"/>
                <a:gd name="T15" fmla="*/ 50 h 96"/>
                <a:gd name="T16" fmla="*/ 4 w 6"/>
                <a:gd name="T17" fmla="*/ 25 h 96"/>
                <a:gd name="T18" fmla="*/ 6 w 6"/>
                <a:gd name="T19" fmla="*/ 0 h 96"/>
                <a:gd name="T20" fmla="*/ 2 w 6"/>
                <a:gd name="T21" fmla="*/ 2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96"/>
                <a:gd name="T35" fmla="*/ 6 w 6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96">
                  <a:moveTo>
                    <a:pt x="2" y="2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4" y="73"/>
                  </a:lnTo>
                  <a:lnTo>
                    <a:pt x="4" y="50"/>
                  </a:lnTo>
                  <a:lnTo>
                    <a:pt x="4" y="25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3" name="Freeform 1236"/>
            <p:cNvSpPr>
              <a:spLocks/>
            </p:cNvSpPr>
            <p:nvPr/>
          </p:nvSpPr>
          <p:spPr bwMode="auto">
            <a:xfrm>
              <a:off x="4313" y="2339"/>
              <a:ext cx="6" cy="96"/>
            </a:xfrm>
            <a:custGeom>
              <a:avLst/>
              <a:gdLst>
                <a:gd name="T0" fmla="*/ 2 w 6"/>
                <a:gd name="T1" fmla="*/ 2 h 96"/>
                <a:gd name="T2" fmla="*/ 0 w 6"/>
                <a:gd name="T3" fmla="*/ 25 h 96"/>
                <a:gd name="T4" fmla="*/ 0 w 6"/>
                <a:gd name="T5" fmla="*/ 50 h 96"/>
                <a:gd name="T6" fmla="*/ 0 w 6"/>
                <a:gd name="T7" fmla="*/ 73 h 96"/>
                <a:gd name="T8" fmla="*/ 2 w 6"/>
                <a:gd name="T9" fmla="*/ 96 h 96"/>
                <a:gd name="T10" fmla="*/ 6 w 6"/>
                <a:gd name="T11" fmla="*/ 96 h 96"/>
                <a:gd name="T12" fmla="*/ 4 w 6"/>
                <a:gd name="T13" fmla="*/ 73 h 96"/>
                <a:gd name="T14" fmla="*/ 4 w 6"/>
                <a:gd name="T15" fmla="*/ 50 h 96"/>
                <a:gd name="T16" fmla="*/ 4 w 6"/>
                <a:gd name="T17" fmla="*/ 25 h 96"/>
                <a:gd name="T18" fmla="*/ 6 w 6"/>
                <a:gd name="T19" fmla="*/ 0 h 96"/>
                <a:gd name="T20" fmla="*/ 2 w 6"/>
                <a:gd name="T21" fmla="*/ 2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96"/>
                <a:gd name="T35" fmla="*/ 6 w 6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96">
                  <a:moveTo>
                    <a:pt x="2" y="2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6" y="96"/>
                  </a:lnTo>
                  <a:lnTo>
                    <a:pt x="4" y="73"/>
                  </a:lnTo>
                  <a:lnTo>
                    <a:pt x="4" y="50"/>
                  </a:lnTo>
                  <a:lnTo>
                    <a:pt x="4" y="25"/>
                  </a:lnTo>
                  <a:lnTo>
                    <a:pt x="6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4" name="Freeform 1237"/>
            <p:cNvSpPr>
              <a:spLocks/>
            </p:cNvSpPr>
            <p:nvPr/>
          </p:nvSpPr>
          <p:spPr bwMode="auto">
            <a:xfrm>
              <a:off x="4315" y="2339"/>
              <a:ext cx="9" cy="96"/>
            </a:xfrm>
            <a:custGeom>
              <a:avLst/>
              <a:gdLst>
                <a:gd name="T0" fmla="*/ 2 w 9"/>
                <a:gd name="T1" fmla="*/ 0 h 96"/>
                <a:gd name="T2" fmla="*/ 0 w 9"/>
                <a:gd name="T3" fmla="*/ 25 h 96"/>
                <a:gd name="T4" fmla="*/ 0 w 9"/>
                <a:gd name="T5" fmla="*/ 50 h 96"/>
                <a:gd name="T6" fmla="*/ 0 w 9"/>
                <a:gd name="T7" fmla="*/ 73 h 96"/>
                <a:gd name="T8" fmla="*/ 2 w 9"/>
                <a:gd name="T9" fmla="*/ 96 h 96"/>
                <a:gd name="T10" fmla="*/ 6 w 9"/>
                <a:gd name="T11" fmla="*/ 96 h 96"/>
                <a:gd name="T12" fmla="*/ 6 w 9"/>
                <a:gd name="T13" fmla="*/ 73 h 96"/>
                <a:gd name="T14" fmla="*/ 4 w 9"/>
                <a:gd name="T15" fmla="*/ 50 h 96"/>
                <a:gd name="T16" fmla="*/ 6 w 9"/>
                <a:gd name="T17" fmla="*/ 25 h 96"/>
                <a:gd name="T18" fmla="*/ 9 w 9"/>
                <a:gd name="T19" fmla="*/ 0 h 96"/>
                <a:gd name="T20" fmla="*/ 2 w 9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96"/>
                <a:gd name="T35" fmla="*/ 9 w 9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96">
                  <a:moveTo>
                    <a:pt x="2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6" y="96"/>
                  </a:lnTo>
                  <a:lnTo>
                    <a:pt x="6" y="73"/>
                  </a:lnTo>
                  <a:lnTo>
                    <a:pt x="4" y="50"/>
                  </a:lnTo>
                  <a:lnTo>
                    <a:pt x="6" y="25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5" name="Freeform 1238"/>
            <p:cNvSpPr>
              <a:spLocks/>
            </p:cNvSpPr>
            <p:nvPr/>
          </p:nvSpPr>
          <p:spPr bwMode="auto">
            <a:xfrm>
              <a:off x="4317" y="2339"/>
              <a:ext cx="9" cy="96"/>
            </a:xfrm>
            <a:custGeom>
              <a:avLst/>
              <a:gdLst>
                <a:gd name="T0" fmla="*/ 2 w 9"/>
                <a:gd name="T1" fmla="*/ 0 h 96"/>
                <a:gd name="T2" fmla="*/ 0 w 9"/>
                <a:gd name="T3" fmla="*/ 25 h 96"/>
                <a:gd name="T4" fmla="*/ 0 w 9"/>
                <a:gd name="T5" fmla="*/ 50 h 96"/>
                <a:gd name="T6" fmla="*/ 0 w 9"/>
                <a:gd name="T7" fmla="*/ 73 h 96"/>
                <a:gd name="T8" fmla="*/ 2 w 9"/>
                <a:gd name="T9" fmla="*/ 96 h 96"/>
                <a:gd name="T10" fmla="*/ 9 w 9"/>
                <a:gd name="T11" fmla="*/ 96 h 96"/>
                <a:gd name="T12" fmla="*/ 7 w 9"/>
                <a:gd name="T13" fmla="*/ 73 h 96"/>
                <a:gd name="T14" fmla="*/ 4 w 9"/>
                <a:gd name="T15" fmla="*/ 50 h 96"/>
                <a:gd name="T16" fmla="*/ 7 w 9"/>
                <a:gd name="T17" fmla="*/ 25 h 96"/>
                <a:gd name="T18" fmla="*/ 9 w 9"/>
                <a:gd name="T19" fmla="*/ 0 h 96"/>
                <a:gd name="T20" fmla="*/ 2 w 9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96"/>
                <a:gd name="T35" fmla="*/ 9 w 9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96">
                  <a:moveTo>
                    <a:pt x="2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9" y="96"/>
                  </a:lnTo>
                  <a:lnTo>
                    <a:pt x="7" y="73"/>
                  </a:lnTo>
                  <a:lnTo>
                    <a:pt x="4" y="50"/>
                  </a:lnTo>
                  <a:lnTo>
                    <a:pt x="7" y="25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6" name="Freeform 1239"/>
            <p:cNvSpPr>
              <a:spLocks/>
            </p:cNvSpPr>
            <p:nvPr/>
          </p:nvSpPr>
          <p:spPr bwMode="auto">
            <a:xfrm>
              <a:off x="4319" y="2339"/>
              <a:ext cx="9" cy="96"/>
            </a:xfrm>
            <a:custGeom>
              <a:avLst/>
              <a:gdLst>
                <a:gd name="T0" fmla="*/ 5 w 9"/>
                <a:gd name="T1" fmla="*/ 0 h 96"/>
                <a:gd name="T2" fmla="*/ 2 w 9"/>
                <a:gd name="T3" fmla="*/ 25 h 96"/>
                <a:gd name="T4" fmla="*/ 0 w 9"/>
                <a:gd name="T5" fmla="*/ 50 h 96"/>
                <a:gd name="T6" fmla="*/ 2 w 9"/>
                <a:gd name="T7" fmla="*/ 73 h 96"/>
                <a:gd name="T8" fmla="*/ 2 w 9"/>
                <a:gd name="T9" fmla="*/ 96 h 96"/>
                <a:gd name="T10" fmla="*/ 9 w 9"/>
                <a:gd name="T11" fmla="*/ 96 h 96"/>
                <a:gd name="T12" fmla="*/ 7 w 9"/>
                <a:gd name="T13" fmla="*/ 73 h 96"/>
                <a:gd name="T14" fmla="*/ 7 w 9"/>
                <a:gd name="T15" fmla="*/ 50 h 96"/>
                <a:gd name="T16" fmla="*/ 7 w 9"/>
                <a:gd name="T17" fmla="*/ 25 h 96"/>
                <a:gd name="T18" fmla="*/ 9 w 9"/>
                <a:gd name="T19" fmla="*/ 0 h 96"/>
                <a:gd name="T20" fmla="*/ 5 w 9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96"/>
                <a:gd name="T35" fmla="*/ 9 w 9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96">
                  <a:moveTo>
                    <a:pt x="5" y="0"/>
                  </a:moveTo>
                  <a:lnTo>
                    <a:pt x="2" y="25"/>
                  </a:lnTo>
                  <a:lnTo>
                    <a:pt x="0" y="50"/>
                  </a:lnTo>
                  <a:lnTo>
                    <a:pt x="2" y="73"/>
                  </a:lnTo>
                  <a:lnTo>
                    <a:pt x="2" y="96"/>
                  </a:lnTo>
                  <a:lnTo>
                    <a:pt x="9" y="96"/>
                  </a:lnTo>
                  <a:lnTo>
                    <a:pt x="7" y="73"/>
                  </a:lnTo>
                  <a:lnTo>
                    <a:pt x="7" y="50"/>
                  </a:lnTo>
                  <a:lnTo>
                    <a:pt x="7" y="25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7" name="Freeform 1240"/>
            <p:cNvSpPr>
              <a:spLocks/>
            </p:cNvSpPr>
            <p:nvPr/>
          </p:nvSpPr>
          <p:spPr bwMode="auto">
            <a:xfrm>
              <a:off x="4321" y="2339"/>
              <a:ext cx="9" cy="96"/>
            </a:xfrm>
            <a:custGeom>
              <a:avLst/>
              <a:gdLst>
                <a:gd name="T0" fmla="*/ 5 w 9"/>
                <a:gd name="T1" fmla="*/ 0 h 96"/>
                <a:gd name="T2" fmla="*/ 3 w 9"/>
                <a:gd name="T3" fmla="*/ 25 h 96"/>
                <a:gd name="T4" fmla="*/ 0 w 9"/>
                <a:gd name="T5" fmla="*/ 50 h 96"/>
                <a:gd name="T6" fmla="*/ 3 w 9"/>
                <a:gd name="T7" fmla="*/ 73 h 96"/>
                <a:gd name="T8" fmla="*/ 5 w 9"/>
                <a:gd name="T9" fmla="*/ 96 h 96"/>
                <a:gd name="T10" fmla="*/ 9 w 9"/>
                <a:gd name="T11" fmla="*/ 96 h 96"/>
                <a:gd name="T12" fmla="*/ 7 w 9"/>
                <a:gd name="T13" fmla="*/ 73 h 96"/>
                <a:gd name="T14" fmla="*/ 7 w 9"/>
                <a:gd name="T15" fmla="*/ 50 h 96"/>
                <a:gd name="T16" fmla="*/ 7 w 9"/>
                <a:gd name="T17" fmla="*/ 25 h 96"/>
                <a:gd name="T18" fmla="*/ 9 w 9"/>
                <a:gd name="T19" fmla="*/ 0 h 96"/>
                <a:gd name="T20" fmla="*/ 5 w 9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96"/>
                <a:gd name="T35" fmla="*/ 9 w 9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96">
                  <a:moveTo>
                    <a:pt x="5" y="0"/>
                  </a:moveTo>
                  <a:lnTo>
                    <a:pt x="3" y="25"/>
                  </a:lnTo>
                  <a:lnTo>
                    <a:pt x="0" y="50"/>
                  </a:lnTo>
                  <a:lnTo>
                    <a:pt x="3" y="73"/>
                  </a:lnTo>
                  <a:lnTo>
                    <a:pt x="5" y="96"/>
                  </a:lnTo>
                  <a:lnTo>
                    <a:pt x="9" y="96"/>
                  </a:lnTo>
                  <a:lnTo>
                    <a:pt x="7" y="73"/>
                  </a:lnTo>
                  <a:lnTo>
                    <a:pt x="7" y="50"/>
                  </a:lnTo>
                  <a:lnTo>
                    <a:pt x="7" y="25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8" name="Freeform 1241"/>
            <p:cNvSpPr>
              <a:spLocks/>
            </p:cNvSpPr>
            <p:nvPr/>
          </p:nvSpPr>
          <p:spPr bwMode="auto">
            <a:xfrm>
              <a:off x="4326" y="2339"/>
              <a:ext cx="6" cy="96"/>
            </a:xfrm>
            <a:custGeom>
              <a:avLst/>
              <a:gdLst>
                <a:gd name="T0" fmla="*/ 2 w 6"/>
                <a:gd name="T1" fmla="*/ 0 h 96"/>
                <a:gd name="T2" fmla="*/ 0 w 6"/>
                <a:gd name="T3" fmla="*/ 25 h 96"/>
                <a:gd name="T4" fmla="*/ 0 w 6"/>
                <a:gd name="T5" fmla="*/ 50 h 96"/>
                <a:gd name="T6" fmla="*/ 0 w 6"/>
                <a:gd name="T7" fmla="*/ 73 h 96"/>
                <a:gd name="T8" fmla="*/ 2 w 6"/>
                <a:gd name="T9" fmla="*/ 96 h 96"/>
                <a:gd name="T10" fmla="*/ 6 w 6"/>
                <a:gd name="T11" fmla="*/ 96 h 96"/>
                <a:gd name="T12" fmla="*/ 4 w 6"/>
                <a:gd name="T13" fmla="*/ 73 h 96"/>
                <a:gd name="T14" fmla="*/ 4 w 6"/>
                <a:gd name="T15" fmla="*/ 50 h 96"/>
                <a:gd name="T16" fmla="*/ 4 w 6"/>
                <a:gd name="T17" fmla="*/ 25 h 96"/>
                <a:gd name="T18" fmla="*/ 6 w 6"/>
                <a:gd name="T19" fmla="*/ 0 h 96"/>
                <a:gd name="T20" fmla="*/ 2 w 6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96"/>
                <a:gd name="T35" fmla="*/ 6 w 6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96">
                  <a:moveTo>
                    <a:pt x="2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6" y="96"/>
                  </a:lnTo>
                  <a:lnTo>
                    <a:pt x="4" y="73"/>
                  </a:lnTo>
                  <a:lnTo>
                    <a:pt x="4" y="50"/>
                  </a:lnTo>
                  <a:lnTo>
                    <a:pt x="4" y="25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79" name="Freeform 1242"/>
            <p:cNvSpPr>
              <a:spLocks/>
            </p:cNvSpPr>
            <p:nvPr/>
          </p:nvSpPr>
          <p:spPr bwMode="auto">
            <a:xfrm>
              <a:off x="4328" y="2339"/>
              <a:ext cx="8" cy="96"/>
            </a:xfrm>
            <a:custGeom>
              <a:avLst/>
              <a:gdLst>
                <a:gd name="T0" fmla="*/ 2 w 8"/>
                <a:gd name="T1" fmla="*/ 0 h 96"/>
                <a:gd name="T2" fmla="*/ 0 w 8"/>
                <a:gd name="T3" fmla="*/ 25 h 96"/>
                <a:gd name="T4" fmla="*/ 0 w 8"/>
                <a:gd name="T5" fmla="*/ 50 h 96"/>
                <a:gd name="T6" fmla="*/ 0 w 8"/>
                <a:gd name="T7" fmla="*/ 73 h 96"/>
                <a:gd name="T8" fmla="*/ 2 w 8"/>
                <a:gd name="T9" fmla="*/ 96 h 96"/>
                <a:gd name="T10" fmla="*/ 6 w 8"/>
                <a:gd name="T11" fmla="*/ 96 h 96"/>
                <a:gd name="T12" fmla="*/ 4 w 8"/>
                <a:gd name="T13" fmla="*/ 73 h 96"/>
                <a:gd name="T14" fmla="*/ 4 w 8"/>
                <a:gd name="T15" fmla="*/ 50 h 96"/>
                <a:gd name="T16" fmla="*/ 4 w 8"/>
                <a:gd name="T17" fmla="*/ 25 h 96"/>
                <a:gd name="T18" fmla="*/ 8 w 8"/>
                <a:gd name="T19" fmla="*/ 0 h 96"/>
                <a:gd name="T20" fmla="*/ 2 w 8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6"/>
                <a:gd name="T35" fmla="*/ 8 w 8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6">
                  <a:moveTo>
                    <a:pt x="2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6" y="96"/>
                  </a:lnTo>
                  <a:lnTo>
                    <a:pt x="4" y="73"/>
                  </a:lnTo>
                  <a:lnTo>
                    <a:pt x="4" y="50"/>
                  </a:lnTo>
                  <a:lnTo>
                    <a:pt x="4" y="25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0" name="Freeform 1243"/>
            <p:cNvSpPr>
              <a:spLocks/>
            </p:cNvSpPr>
            <p:nvPr/>
          </p:nvSpPr>
          <p:spPr bwMode="auto">
            <a:xfrm>
              <a:off x="4330" y="2339"/>
              <a:ext cx="8" cy="96"/>
            </a:xfrm>
            <a:custGeom>
              <a:avLst/>
              <a:gdLst>
                <a:gd name="T0" fmla="*/ 2 w 8"/>
                <a:gd name="T1" fmla="*/ 0 h 96"/>
                <a:gd name="T2" fmla="*/ 0 w 8"/>
                <a:gd name="T3" fmla="*/ 25 h 96"/>
                <a:gd name="T4" fmla="*/ 0 w 8"/>
                <a:gd name="T5" fmla="*/ 50 h 96"/>
                <a:gd name="T6" fmla="*/ 0 w 8"/>
                <a:gd name="T7" fmla="*/ 73 h 96"/>
                <a:gd name="T8" fmla="*/ 2 w 8"/>
                <a:gd name="T9" fmla="*/ 96 h 96"/>
                <a:gd name="T10" fmla="*/ 8 w 8"/>
                <a:gd name="T11" fmla="*/ 96 h 96"/>
                <a:gd name="T12" fmla="*/ 6 w 8"/>
                <a:gd name="T13" fmla="*/ 73 h 96"/>
                <a:gd name="T14" fmla="*/ 4 w 8"/>
                <a:gd name="T15" fmla="*/ 50 h 96"/>
                <a:gd name="T16" fmla="*/ 6 w 8"/>
                <a:gd name="T17" fmla="*/ 25 h 96"/>
                <a:gd name="T18" fmla="*/ 8 w 8"/>
                <a:gd name="T19" fmla="*/ 0 h 96"/>
                <a:gd name="T20" fmla="*/ 2 w 8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6"/>
                <a:gd name="T35" fmla="*/ 8 w 8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6">
                  <a:moveTo>
                    <a:pt x="2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8" y="96"/>
                  </a:lnTo>
                  <a:lnTo>
                    <a:pt x="6" y="73"/>
                  </a:lnTo>
                  <a:lnTo>
                    <a:pt x="4" y="50"/>
                  </a:lnTo>
                  <a:lnTo>
                    <a:pt x="6" y="25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1" name="Freeform 1244"/>
            <p:cNvSpPr>
              <a:spLocks/>
            </p:cNvSpPr>
            <p:nvPr/>
          </p:nvSpPr>
          <p:spPr bwMode="auto">
            <a:xfrm>
              <a:off x="4332" y="2339"/>
              <a:ext cx="8" cy="96"/>
            </a:xfrm>
            <a:custGeom>
              <a:avLst/>
              <a:gdLst>
                <a:gd name="T0" fmla="*/ 4 w 8"/>
                <a:gd name="T1" fmla="*/ 0 h 96"/>
                <a:gd name="T2" fmla="*/ 0 w 8"/>
                <a:gd name="T3" fmla="*/ 25 h 96"/>
                <a:gd name="T4" fmla="*/ 0 w 8"/>
                <a:gd name="T5" fmla="*/ 50 h 96"/>
                <a:gd name="T6" fmla="*/ 0 w 8"/>
                <a:gd name="T7" fmla="*/ 73 h 96"/>
                <a:gd name="T8" fmla="*/ 2 w 8"/>
                <a:gd name="T9" fmla="*/ 96 h 96"/>
                <a:gd name="T10" fmla="*/ 8 w 8"/>
                <a:gd name="T11" fmla="*/ 96 h 96"/>
                <a:gd name="T12" fmla="*/ 6 w 8"/>
                <a:gd name="T13" fmla="*/ 73 h 96"/>
                <a:gd name="T14" fmla="*/ 4 w 8"/>
                <a:gd name="T15" fmla="*/ 50 h 96"/>
                <a:gd name="T16" fmla="*/ 6 w 8"/>
                <a:gd name="T17" fmla="*/ 25 h 96"/>
                <a:gd name="T18" fmla="*/ 8 w 8"/>
                <a:gd name="T19" fmla="*/ 0 h 96"/>
                <a:gd name="T20" fmla="*/ 4 w 8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6"/>
                <a:gd name="T35" fmla="*/ 8 w 8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6">
                  <a:moveTo>
                    <a:pt x="4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0" y="73"/>
                  </a:lnTo>
                  <a:lnTo>
                    <a:pt x="2" y="96"/>
                  </a:lnTo>
                  <a:lnTo>
                    <a:pt x="8" y="96"/>
                  </a:lnTo>
                  <a:lnTo>
                    <a:pt x="6" y="73"/>
                  </a:lnTo>
                  <a:lnTo>
                    <a:pt x="4" y="50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2" name="Freeform 1245"/>
            <p:cNvSpPr>
              <a:spLocks/>
            </p:cNvSpPr>
            <p:nvPr/>
          </p:nvSpPr>
          <p:spPr bwMode="auto">
            <a:xfrm>
              <a:off x="4334" y="2339"/>
              <a:ext cx="9" cy="98"/>
            </a:xfrm>
            <a:custGeom>
              <a:avLst/>
              <a:gdLst>
                <a:gd name="T0" fmla="*/ 4 w 9"/>
                <a:gd name="T1" fmla="*/ 0 h 98"/>
                <a:gd name="T2" fmla="*/ 2 w 9"/>
                <a:gd name="T3" fmla="*/ 25 h 98"/>
                <a:gd name="T4" fmla="*/ 0 w 9"/>
                <a:gd name="T5" fmla="*/ 50 h 98"/>
                <a:gd name="T6" fmla="*/ 2 w 9"/>
                <a:gd name="T7" fmla="*/ 73 h 98"/>
                <a:gd name="T8" fmla="*/ 4 w 9"/>
                <a:gd name="T9" fmla="*/ 96 h 98"/>
                <a:gd name="T10" fmla="*/ 9 w 9"/>
                <a:gd name="T11" fmla="*/ 98 h 98"/>
                <a:gd name="T12" fmla="*/ 6 w 9"/>
                <a:gd name="T13" fmla="*/ 73 h 98"/>
                <a:gd name="T14" fmla="*/ 6 w 9"/>
                <a:gd name="T15" fmla="*/ 50 h 98"/>
                <a:gd name="T16" fmla="*/ 6 w 9"/>
                <a:gd name="T17" fmla="*/ 25 h 98"/>
                <a:gd name="T18" fmla="*/ 9 w 9"/>
                <a:gd name="T19" fmla="*/ 0 h 98"/>
                <a:gd name="T20" fmla="*/ 4 w 9"/>
                <a:gd name="T21" fmla="*/ 0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98"/>
                <a:gd name="T35" fmla="*/ 9 w 9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98">
                  <a:moveTo>
                    <a:pt x="4" y="0"/>
                  </a:moveTo>
                  <a:lnTo>
                    <a:pt x="2" y="25"/>
                  </a:lnTo>
                  <a:lnTo>
                    <a:pt x="0" y="50"/>
                  </a:lnTo>
                  <a:lnTo>
                    <a:pt x="2" y="73"/>
                  </a:lnTo>
                  <a:lnTo>
                    <a:pt x="4" y="96"/>
                  </a:lnTo>
                  <a:lnTo>
                    <a:pt x="9" y="98"/>
                  </a:lnTo>
                  <a:lnTo>
                    <a:pt x="6" y="73"/>
                  </a:lnTo>
                  <a:lnTo>
                    <a:pt x="6" y="50"/>
                  </a:lnTo>
                  <a:lnTo>
                    <a:pt x="6" y="25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3" name="Freeform 1246"/>
            <p:cNvSpPr>
              <a:spLocks/>
            </p:cNvSpPr>
            <p:nvPr/>
          </p:nvSpPr>
          <p:spPr bwMode="auto">
            <a:xfrm>
              <a:off x="4336" y="2339"/>
              <a:ext cx="9" cy="98"/>
            </a:xfrm>
            <a:custGeom>
              <a:avLst/>
              <a:gdLst>
                <a:gd name="T0" fmla="*/ 4 w 9"/>
                <a:gd name="T1" fmla="*/ 0 h 98"/>
                <a:gd name="T2" fmla="*/ 2 w 9"/>
                <a:gd name="T3" fmla="*/ 25 h 98"/>
                <a:gd name="T4" fmla="*/ 0 w 9"/>
                <a:gd name="T5" fmla="*/ 50 h 98"/>
                <a:gd name="T6" fmla="*/ 2 w 9"/>
                <a:gd name="T7" fmla="*/ 73 h 98"/>
                <a:gd name="T8" fmla="*/ 4 w 9"/>
                <a:gd name="T9" fmla="*/ 96 h 98"/>
                <a:gd name="T10" fmla="*/ 9 w 9"/>
                <a:gd name="T11" fmla="*/ 98 h 98"/>
                <a:gd name="T12" fmla="*/ 7 w 9"/>
                <a:gd name="T13" fmla="*/ 73 h 98"/>
                <a:gd name="T14" fmla="*/ 7 w 9"/>
                <a:gd name="T15" fmla="*/ 50 h 98"/>
                <a:gd name="T16" fmla="*/ 7 w 9"/>
                <a:gd name="T17" fmla="*/ 23 h 98"/>
                <a:gd name="T18" fmla="*/ 9 w 9"/>
                <a:gd name="T19" fmla="*/ 0 h 98"/>
                <a:gd name="T20" fmla="*/ 4 w 9"/>
                <a:gd name="T21" fmla="*/ 0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98"/>
                <a:gd name="T35" fmla="*/ 9 w 9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98">
                  <a:moveTo>
                    <a:pt x="4" y="0"/>
                  </a:moveTo>
                  <a:lnTo>
                    <a:pt x="2" y="25"/>
                  </a:lnTo>
                  <a:lnTo>
                    <a:pt x="0" y="50"/>
                  </a:lnTo>
                  <a:lnTo>
                    <a:pt x="2" y="73"/>
                  </a:lnTo>
                  <a:lnTo>
                    <a:pt x="4" y="96"/>
                  </a:lnTo>
                  <a:lnTo>
                    <a:pt x="9" y="98"/>
                  </a:lnTo>
                  <a:lnTo>
                    <a:pt x="7" y="73"/>
                  </a:lnTo>
                  <a:lnTo>
                    <a:pt x="7" y="50"/>
                  </a:lnTo>
                  <a:lnTo>
                    <a:pt x="7" y="23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4" name="Freeform 1247"/>
            <p:cNvSpPr>
              <a:spLocks/>
            </p:cNvSpPr>
            <p:nvPr/>
          </p:nvSpPr>
          <p:spPr bwMode="auto">
            <a:xfrm>
              <a:off x="4340" y="2337"/>
              <a:ext cx="7" cy="100"/>
            </a:xfrm>
            <a:custGeom>
              <a:avLst/>
              <a:gdLst>
                <a:gd name="T0" fmla="*/ 3 w 7"/>
                <a:gd name="T1" fmla="*/ 2 h 100"/>
                <a:gd name="T2" fmla="*/ 0 w 7"/>
                <a:gd name="T3" fmla="*/ 27 h 100"/>
                <a:gd name="T4" fmla="*/ 0 w 7"/>
                <a:gd name="T5" fmla="*/ 52 h 100"/>
                <a:gd name="T6" fmla="*/ 0 w 7"/>
                <a:gd name="T7" fmla="*/ 75 h 100"/>
                <a:gd name="T8" fmla="*/ 3 w 7"/>
                <a:gd name="T9" fmla="*/ 100 h 100"/>
                <a:gd name="T10" fmla="*/ 7 w 7"/>
                <a:gd name="T11" fmla="*/ 100 h 100"/>
                <a:gd name="T12" fmla="*/ 5 w 7"/>
                <a:gd name="T13" fmla="*/ 75 h 100"/>
                <a:gd name="T14" fmla="*/ 5 w 7"/>
                <a:gd name="T15" fmla="*/ 52 h 100"/>
                <a:gd name="T16" fmla="*/ 5 w 7"/>
                <a:gd name="T17" fmla="*/ 25 h 100"/>
                <a:gd name="T18" fmla="*/ 7 w 7"/>
                <a:gd name="T19" fmla="*/ 0 h 100"/>
                <a:gd name="T20" fmla="*/ 3 w 7"/>
                <a:gd name="T21" fmla="*/ 2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00"/>
                <a:gd name="T35" fmla="*/ 7 w 7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00">
                  <a:moveTo>
                    <a:pt x="3" y="2"/>
                  </a:moveTo>
                  <a:lnTo>
                    <a:pt x="0" y="27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3" y="100"/>
                  </a:lnTo>
                  <a:lnTo>
                    <a:pt x="7" y="100"/>
                  </a:lnTo>
                  <a:lnTo>
                    <a:pt x="5" y="75"/>
                  </a:lnTo>
                  <a:lnTo>
                    <a:pt x="5" y="52"/>
                  </a:lnTo>
                  <a:lnTo>
                    <a:pt x="5" y="25"/>
                  </a:lnTo>
                  <a:lnTo>
                    <a:pt x="7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3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5" name="Freeform 1248"/>
            <p:cNvSpPr>
              <a:spLocks/>
            </p:cNvSpPr>
            <p:nvPr/>
          </p:nvSpPr>
          <p:spPr bwMode="auto">
            <a:xfrm>
              <a:off x="4343" y="2337"/>
              <a:ext cx="8" cy="100"/>
            </a:xfrm>
            <a:custGeom>
              <a:avLst/>
              <a:gdLst>
                <a:gd name="T0" fmla="*/ 2 w 8"/>
                <a:gd name="T1" fmla="*/ 2 h 100"/>
                <a:gd name="T2" fmla="*/ 0 w 8"/>
                <a:gd name="T3" fmla="*/ 25 h 100"/>
                <a:gd name="T4" fmla="*/ 0 w 8"/>
                <a:gd name="T5" fmla="*/ 52 h 100"/>
                <a:gd name="T6" fmla="*/ 0 w 8"/>
                <a:gd name="T7" fmla="*/ 75 h 100"/>
                <a:gd name="T8" fmla="*/ 2 w 8"/>
                <a:gd name="T9" fmla="*/ 100 h 100"/>
                <a:gd name="T10" fmla="*/ 8 w 8"/>
                <a:gd name="T11" fmla="*/ 100 h 100"/>
                <a:gd name="T12" fmla="*/ 4 w 8"/>
                <a:gd name="T13" fmla="*/ 75 h 100"/>
                <a:gd name="T14" fmla="*/ 4 w 8"/>
                <a:gd name="T15" fmla="*/ 52 h 100"/>
                <a:gd name="T16" fmla="*/ 4 w 8"/>
                <a:gd name="T17" fmla="*/ 25 h 100"/>
                <a:gd name="T18" fmla="*/ 8 w 8"/>
                <a:gd name="T19" fmla="*/ 0 h 100"/>
                <a:gd name="T20" fmla="*/ 2 w 8"/>
                <a:gd name="T21" fmla="*/ 2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0"/>
                <a:gd name="T35" fmla="*/ 8 w 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0">
                  <a:moveTo>
                    <a:pt x="2" y="2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" y="100"/>
                  </a:lnTo>
                  <a:lnTo>
                    <a:pt x="8" y="100"/>
                  </a:lnTo>
                  <a:lnTo>
                    <a:pt x="4" y="75"/>
                  </a:lnTo>
                  <a:lnTo>
                    <a:pt x="4" y="52"/>
                  </a:lnTo>
                  <a:lnTo>
                    <a:pt x="4" y="25"/>
                  </a:lnTo>
                  <a:lnTo>
                    <a:pt x="8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3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6" name="Freeform 1249"/>
            <p:cNvSpPr>
              <a:spLocks/>
            </p:cNvSpPr>
            <p:nvPr/>
          </p:nvSpPr>
          <p:spPr bwMode="auto">
            <a:xfrm>
              <a:off x="4345" y="2337"/>
              <a:ext cx="8" cy="100"/>
            </a:xfrm>
            <a:custGeom>
              <a:avLst/>
              <a:gdLst>
                <a:gd name="T0" fmla="*/ 2 w 8"/>
                <a:gd name="T1" fmla="*/ 0 h 100"/>
                <a:gd name="T2" fmla="*/ 0 w 8"/>
                <a:gd name="T3" fmla="*/ 25 h 100"/>
                <a:gd name="T4" fmla="*/ 0 w 8"/>
                <a:gd name="T5" fmla="*/ 52 h 100"/>
                <a:gd name="T6" fmla="*/ 0 w 8"/>
                <a:gd name="T7" fmla="*/ 75 h 100"/>
                <a:gd name="T8" fmla="*/ 2 w 8"/>
                <a:gd name="T9" fmla="*/ 100 h 100"/>
                <a:gd name="T10" fmla="*/ 8 w 8"/>
                <a:gd name="T11" fmla="*/ 100 h 100"/>
                <a:gd name="T12" fmla="*/ 6 w 8"/>
                <a:gd name="T13" fmla="*/ 75 h 100"/>
                <a:gd name="T14" fmla="*/ 4 w 8"/>
                <a:gd name="T15" fmla="*/ 52 h 100"/>
                <a:gd name="T16" fmla="*/ 6 w 8"/>
                <a:gd name="T17" fmla="*/ 25 h 100"/>
                <a:gd name="T18" fmla="*/ 8 w 8"/>
                <a:gd name="T19" fmla="*/ 0 h 100"/>
                <a:gd name="T20" fmla="*/ 2 w 8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0"/>
                <a:gd name="T35" fmla="*/ 8 w 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0">
                  <a:moveTo>
                    <a:pt x="2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" y="100"/>
                  </a:lnTo>
                  <a:lnTo>
                    <a:pt x="8" y="100"/>
                  </a:lnTo>
                  <a:lnTo>
                    <a:pt x="6" y="75"/>
                  </a:lnTo>
                  <a:lnTo>
                    <a:pt x="4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7" name="Freeform 1250"/>
            <p:cNvSpPr>
              <a:spLocks/>
            </p:cNvSpPr>
            <p:nvPr/>
          </p:nvSpPr>
          <p:spPr bwMode="auto">
            <a:xfrm>
              <a:off x="4347" y="2337"/>
              <a:ext cx="8" cy="100"/>
            </a:xfrm>
            <a:custGeom>
              <a:avLst/>
              <a:gdLst>
                <a:gd name="T0" fmla="*/ 4 w 8"/>
                <a:gd name="T1" fmla="*/ 0 h 100"/>
                <a:gd name="T2" fmla="*/ 0 w 8"/>
                <a:gd name="T3" fmla="*/ 25 h 100"/>
                <a:gd name="T4" fmla="*/ 0 w 8"/>
                <a:gd name="T5" fmla="*/ 52 h 100"/>
                <a:gd name="T6" fmla="*/ 0 w 8"/>
                <a:gd name="T7" fmla="*/ 75 h 100"/>
                <a:gd name="T8" fmla="*/ 4 w 8"/>
                <a:gd name="T9" fmla="*/ 100 h 100"/>
                <a:gd name="T10" fmla="*/ 8 w 8"/>
                <a:gd name="T11" fmla="*/ 100 h 100"/>
                <a:gd name="T12" fmla="*/ 6 w 8"/>
                <a:gd name="T13" fmla="*/ 75 h 100"/>
                <a:gd name="T14" fmla="*/ 4 w 8"/>
                <a:gd name="T15" fmla="*/ 52 h 100"/>
                <a:gd name="T16" fmla="*/ 6 w 8"/>
                <a:gd name="T17" fmla="*/ 25 h 100"/>
                <a:gd name="T18" fmla="*/ 8 w 8"/>
                <a:gd name="T19" fmla="*/ 0 h 100"/>
                <a:gd name="T20" fmla="*/ 4 w 8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0"/>
                <a:gd name="T35" fmla="*/ 8 w 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0">
                  <a:moveTo>
                    <a:pt x="4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6" y="75"/>
                  </a:lnTo>
                  <a:lnTo>
                    <a:pt x="4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8" name="Freeform 1251"/>
            <p:cNvSpPr>
              <a:spLocks/>
            </p:cNvSpPr>
            <p:nvPr/>
          </p:nvSpPr>
          <p:spPr bwMode="auto">
            <a:xfrm>
              <a:off x="4349" y="2337"/>
              <a:ext cx="8" cy="100"/>
            </a:xfrm>
            <a:custGeom>
              <a:avLst/>
              <a:gdLst>
                <a:gd name="T0" fmla="*/ 4 w 8"/>
                <a:gd name="T1" fmla="*/ 0 h 100"/>
                <a:gd name="T2" fmla="*/ 2 w 8"/>
                <a:gd name="T3" fmla="*/ 25 h 100"/>
                <a:gd name="T4" fmla="*/ 0 w 8"/>
                <a:gd name="T5" fmla="*/ 52 h 100"/>
                <a:gd name="T6" fmla="*/ 2 w 8"/>
                <a:gd name="T7" fmla="*/ 75 h 100"/>
                <a:gd name="T8" fmla="*/ 4 w 8"/>
                <a:gd name="T9" fmla="*/ 100 h 100"/>
                <a:gd name="T10" fmla="*/ 8 w 8"/>
                <a:gd name="T11" fmla="*/ 100 h 100"/>
                <a:gd name="T12" fmla="*/ 6 w 8"/>
                <a:gd name="T13" fmla="*/ 75 h 100"/>
                <a:gd name="T14" fmla="*/ 6 w 8"/>
                <a:gd name="T15" fmla="*/ 52 h 100"/>
                <a:gd name="T16" fmla="*/ 6 w 8"/>
                <a:gd name="T17" fmla="*/ 25 h 100"/>
                <a:gd name="T18" fmla="*/ 8 w 8"/>
                <a:gd name="T19" fmla="*/ 0 h 100"/>
                <a:gd name="T20" fmla="*/ 4 w 8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0"/>
                <a:gd name="T35" fmla="*/ 8 w 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0">
                  <a:moveTo>
                    <a:pt x="4" y="0"/>
                  </a:moveTo>
                  <a:lnTo>
                    <a:pt x="2" y="25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6" y="75"/>
                  </a:lnTo>
                  <a:lnTo>
                    <a:pt x="6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89" name="Freeform 1252"/>
            <p:cNvSpPr>
              <a:spLocks/>
            </p:cNvSpPr>
            <p:nvPr/>
          </p:nvSpPr>
          <p:spPr bwMode="auto">
            <a:xfrm>
              <a:off x="4351" y="2337"/>
              <a:ext cx="8" cy="100"/>
            </a:xfrm>
            <a:custGeom>
              <a:avLst/>
              <a:gdLst>
                <a:gd name="T0" fmla="*/ 4 w 8"/>
                <a:gd name="T1" fmla="*/ 0 h 100"/>
                <a:gd name="T2" fmla="*/ 2 w 8"/>
                <a:gd name="T3" fmla="*/ 25 h 100"/>
                <a:gd name="T4" fmla="*/ 0 w 8"/>
                <a:gd name="T5" fmla="*/ 52 h 100"/>
                <a:gd name="T6" fmla="*/ 2 w 8"/>
                <a:gd name="T7" fmla="*/ 75 h 100"/>
                <a:gd name="T8" fmla="*/ 4 w 8"/>
                <a:gd name="T9" fmla="*/ 100 h 100"/>
                <a:gd name="T10" fmla="*/ 8 w 8"/>
                <a:gd name="T11" fmla="*/ 100 h 100"/>
                <a:gd name="T12" fmla="*/ 6 w 8"/>
                <a:gd name="T13" fmla="*/ 75 h 100"/>
                <a:gd name="T14" fmla="*/ 6 w 8"/>
                <a:gd name="T15" fmla="*/ 52 h 100"/>
                <a:gd name="T16" fmla="*/ 6 w 8"/>
                <a:gd name="T17" fmla="*/ 25 h 100"/>
                <a:gd name="T18" fmla="*/ 8 w 8"/>
                <a:gd name="T19" fmla="*/ 0 h 100"/>
                <a:gd name="T20" fmla="*/ 4 w 8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0"/>
                <a:gd name="T35" fmla="*/ 8 w 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0">
                  <a:moveTo>
                    <a:pt x="4" y="0"/>
                  </a:moveTo>
                  <a:lnTo>
                    <a:pt x="2" y="25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6" y="75"/>
                  </a:lnTo>
                  <a:lnTo>
                    <a:pt x="6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0" name="Freeform 1253"/>
            <p:cNvSpPr>
              <a:spLocks/>
            </p:cNvSpPr>
            <p:nvPr/>
          </p:nvSpPr>
          <p:spPr bwMode="auto">
            <a:xfrm>
              <a:off x="4355" y="2337"/>
              <a:ext cx="9" cy="100"/>
            </a:xfrm>
            <a:custGeom>
              <a:avLst/>
              <a:gdLst>
                <a:gd name="T0" fmla="*/ 2 w 9"/>
                <a:gd name="T1" fmla="*/ 0 h 100"/>
                <a:gd name="T2" fmla="*/ 0 w 9"/>
                <a:gd name="T3" fmla="*/ 25 h 100"/>
                <a:gd name="T4" fmla="*/ 0 w 9"/>
                <a:gd name="T5" fmla="*/ 52 h 100"/>
                <a:gd name="T6" fmla="*/ 0 w 9"/>
                <a:gd name="T7" fmla="*/ 75 h 100"/>
                <a:gd name="T8" fmla="*/ 2 w 9"/>
                <a:gd name="T9" fmla="*/ 100 h 100"/>
                <a:gd name="T10" fmla="*/ 6 w 9"/>
                <a:gd name="T11" fmla="*/ 100 h 100"/>
                <a:gd name="T12" fmla="*/ 4 w 9"/>
                <a:gd name="T13" fmla="*/ 75 h 100"/>
                <a:gd name="T14" fmla="*/ 4 w 9"/>
                <a:gd name="T15" fmla="*/ 52 h 100"/>
                <a:gd name="T16" fmla="*/ 4 w 9"/>
                <a:gd name="T17" fmla="*/ 25 h 100"/>
                <a:gd name="T18" fmla="*/ 9 w 9"/>
                <a:gd name="T19" fmla="*/ 0 h 100"/>
                <a:gd name="T20" fmla="*/ 2 w 9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0"/>
                <a:gd name="T35" fmla="*/ 9 w 9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0">
                  <a:moveTo>
                    <a:pt x="2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" y="100"/>
                  </a:lnTo>
                  <a:lnTo>
                    <a:pt x="6" y="100"/>
                  </a:lnTo>
                  <a:lnTo>
                    <a:pt x="4" y="75"/>
                  </a:lnTo>
                  <a:lnTo>
                    <a:pt x="4" y="52"/>
                  </a:lnTo>
                  <a:lnTo>
                    <a:pt x="4" y="25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1" name="Freeform 1254"/>
            <p:cNvSpPr>
              <a:spLocks/>
            </p:cNvSpPr>
            <p:nvPr/>
          </p:nvSpPr>
          <p:spPr bwMode="auto">
            <a:xfrm>
              <a:off x="4357" y="2337"/>
              <a:ext cx="9" cy="100"/>
            </a:xfrm>
            <a:custGeom>
              <a:avLst/>
              <a:gdLst>
                <a:gd name="T0" fmla="*/ 2 w 9"/>
                <a:gd name="T1" fmla="*/ 0 h 100"/>
                <a:gd name="T2" fmla="*/ 0 w 9"/>
                <a:gd name="T3" fmla="*/ 25 h 100"/>
                <a:gd name="T4" fmla="*/ 0 w 9"/>
                <a:gd name="T5" fmla="*/ 52 h 100"/>
                <a:gd name="T6" fmla="*/ 0 w 9"/>
                <a:gd name="T7" fmla="*/ 75 h 100"/>
                <a:gd name="T8" fmla="*/ 2 w 9"/>
                <a:gd name="T9" fmla="*/ 100 h 100"/>
                <a:gd name="T10" fmla="*/ 9 w 9"/>
                <a:gd name="T11" fmla="*/ 100 h 100"/>
                <a:gd name="T12" fmla="*/ 4 w 9"/>
                <a:gd name="T13" fmla="*/ 75 h 100"/>
                <a:gd name="T14" fmla="*/ 4 w 9"/>
                <a:gd name="T15" fmla="*/ 52 h 100"/>
                <a:gd name="T16" fmla="*/ 4 w 9"/>
                <a:gd name="T17" fmla="*/ 25 h 100"/>
                <a:gd name="T18" fmla="*/ 9 w 9"/>
                <a:gd name="T19" fmla="*/ 0 h 100"/>
                <a:gd name="T20" fmla="*/ 2 w 9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0"/>
                <a:gd name="T35" fmla="*/ 9 w 9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0">
                  <a:moveTo>
                    <a:pt x="2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" y="100"/>
                  </a:lnTo>
                  <a:lnTo>
                    <a:pt x="9" y="100"/>
                  </a:lnTo>
                  <a:lnTo>
                    <a:pt x="4" y="75"/>
                  </a:lnTo>
                  <a:lnTo>
                    <a:pt x="4" y="52"/>
                  </a:lnTo>
                  <a:lnTo>
                    <a:pt x="4" y="25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2" name="Freeform 1255"/>
            <p:cNvSpPr>
              <a:spLocks/>
            </p:cNvSpPr>
            <p:nvPr/>
          </p:nvSpPr>
          <p:spPr bwMode="auto">
            <a:xfrm>
              <a:off x="4359" y="2337"/>
              <a:ext cx="9" cy="100"/>
            </a:xfrm>
            <a:custGeom>
              <a:avLst/>
              <a:gdLst>
                <a:gd name="T0" fmla="*/ 5 w 9"/>
                <a:gd name="T1" fmla="*/ 0 h 100"/>
                <a:gd name="T2" fmla="*/ 0 w 9"/>
                <a:gd name="T3" fmla="*/ 25 h 100"/>
                <a:gd name="T4" fmla="*/ 0 w 9"/>
                <a:gd name="T5" fmla="*/ 52 h 100"/>
                <a:gd name="T6" fmla="*/ 0 w 9"/>
                <a:gd name="T7" fmla="*/ 75 h 100"/>
                <a:gd name="T8" fmla="*/ 2 w 9"/>
                <a:gd name="T9" fmla="*/ 100 h 100"/>
                <a:gd name="T10" fmla="*/ 9 w 9"/>
                <a:gd name="T11" fmla="*/ 100 h 100"/>
                <a:gd name="T12" fmla="*/ 7 w 9"/>
                <a:gd name="T13" fmla="*/ 77 h 100"/>
                <a:gd name="T14" fmla="*/ 5 w 9"/>
                <a:gd name="T15" fmla="*/ 52 h 100"/>
                <a:gd name="T16" fmla="*/ 7 w 9"/>
                <a:gd name="T17" fmla="*/ 25 h 100"/>
                <a:gd name="T18" fmla="*/ 9 w 9"/>
                <a:gd name="T19" fmla="*/ 0 h 100"/>
                <a:gd name="T20" fmla="*/ 5 w 9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0"/>
                <a:gd name="T35" fmla="*/ 9 w 9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0">
                  <a:moveTo>
                    <a:pt x="5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2" y="100"/>
                  </a:lnTo>
                  <a:lnTo>
                    <a:pt x="9" y="100"/>
                  </a:lnTo>
                  <a:lnTo>
                    <a:pt x="7" y="77"/>
                  </a:lnTo>
                  <a:lnTo>
                    <a:pt x="5" y="52"/>
                  </a:lnTo>
                  <a:lnTo>
                    <a:pt x="7" y="25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3" name="Freeform 1256"/>
            <p:cNvSpPr>
              <a:spLocks/>
            </p:cNvSpPr>
            <p:nvPr/>
          </p:nvSpPr>
          <p:spPr bwMode="auto">
            <a:xfrm>
              <a:off x="4361" y="2337"/>
              <a:ext cx="9" cy="100"/>
            </a:xfrm>
            <a:custGeom>
              <a:avLst/>
              <a:gdLst>
                <a:gd name="T0" fmla="*/ 5 w 9"/>
                <a:gd name="T1" fmla="*/ 0 h 100"/>
                <a:gd name="T2" fmla="*/ 0 w 9"/>
                <a:gd name="T3" fmla="*/ 25 h 100"/>
                <a:gd name="T4" fmla="*/ 0 w 9"/>
                <a:gd name="T5" fmla="*/ 52 h 100"/>
                <a:gd name="T6" fmla="*/ 0 w 9"/>
                <a:gd name="T7" fmla="*/ 75 h 100"/>
                <a:gd name="T8" fmla="*/ 5 w 9"/>
                <a:gd name="T9" fmla="*/ 100 h 100"/>
                <a:gd name="T10" fmla="*/ 9 w 9"/>
                <a:gd name="T11" fmla="*/ 100 h 100"/>
                <a:gd name="T12" fmla="*/ 7 w 9"/>
                <a:gd name="T13" fmla="*/ 77 h 100"/>
                <a:gd name="T14" fmla="*/ 5 w 9"/>
                <a:gd name="T15" fmla="*/ 52 h 100"/>
                <a:gd name="T16" fmla="*/ 7 w 9"/>
                <a:gd name="T17" fmla="*/ 25 h 100"/>
                <a:gd name="T18" fmla="*/ 9 w 9"/>
                <a:gd name="T19" fmla="*/ 0 h 100"/>
                <a:gd name="T20" fmla="*/ 5 w 9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0"/>
                <a:gd name="T35" fmla="*/ 9 w 9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0">
                  <a:moveTo>
                    <a:pt x="5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5"/>
                  </a:lnTo>
                  <a:lnTo>
                    <a:pt x="5" y="100"/>
                  </a:lnTo>
                  <a:lnTo>
                    <a:pt x="9" y="100"/>
                  </a:lnTo>
                  <a:lnTo>
                    <a:pt x="7" y="77"/>
                  </a:lnTo>
                  <a:lnTo>
                    <a:pt x="5" y="52"/>
                  </a:lnTo>
                  <a:lnTo>
                    <a:pt x="7" y="25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4" name="Freeform 1257"/>
            <p:cNvSpPr>
              <a:spLocks/>
            </p:cNvSpPr>
            <p:nvPr/>
          </p:nvSpPr>
          <p:spPr bwMode="auto">
            <a:xfrm>
              <a:off x="4364" y="2337"/>
              <a:ext cx="8" cy="100"/>
            </a:xfrm>
            <a:custGeom>
              <a:avLst/>
              <a:gdLst>
                <a:gd name="T0" fmla="*/ 4 w 8"/>
                <a:gd name="T1" fmla="*/ 0 h 100"/>
                <a:gd name="T2" fmla="*/ 2 w 8"/>
                <a:gd name="T3" fmla="*/ 25 h 100"/>
                <a:gd name="T4" fmla="*/ 0 w 8"/>
                <a:gd name="T5" fmla="*/ 52 h 100"/>
                <a:gd name="T6" fmla="*/ 2 w 8"/>
                <a:gd name="T7" fmla="*/ 77 h 100"/>
                <a:gd name="T8" fmla="*/ 4 w 8"/>
                <a:gd name="T9" fmla="*/ 100 h 100"/>
                <a:gd name="T10" fmla="*/ 8 w 8"/>
                <a:gd name="T11" fmla="*/ 100 h 100"/>
                <a:gd name="T12" fmla="*/ 6 w 8"/>
                <a:gd name="T13" fmla="*/ 77 h 100"/>
                <a:gd name="T14" fmla="*/ 6 w 8"/>
                <a:gd name="T15" fmla="*/ 52 h 100"/>
                <a:gd name="T16" fmla="*/ 6 w 8"/>
                <a:gd name="T17" fmla="*/ 25 h 100"/>
                <a:gd name="T18" fmla="*/ 8 w 8"/>
                <a:gd name="T19" fmla="*/ 0 h 100"/>
                <a:gd name="T20" fmla="*/ 4 w 8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0"/>
                <a:gd name="T35" fmla="*/ 8 w 8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0">
                  <a:moveTo>
                    <a:pt x="4" y="0"/>
                  </a:moveTo>
                  <a:lnTo>
                    <a:pt x="2" y="25"/>
                  </a:lnTo>
                  <a:lnTo>
                    <a:pt x="0" y="52"/>
                  </a:lnTo>
                  <a:lnTo>
                    <a:pt x="2" y="77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6" y="77"/>
                  </a:lnTo>
                  <a:lnTo>
                    <a:pt x="6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5" name="Freeform 1258"/>
            <p:cNvSpPr>
              <a:spLocks/>
            </p:cNvSpPr>
            <p:nvPr/>
          </p:nvSpPr>
          <p:spPr bwMode="auto">
            <a:xfrm>
              <a:off x="4366" y="2337"/>
              <a:ext cx="10" cy="100"/>
            </a:xfrm>
            <a:custGeom>
              <a:avLst/>
              <a:gdLst>
                <a:gd name="T0" fmla="*/ 4 w 10"/>
                <a:gd name="T1" fmla="*/ 0 h 100"/>
                <a:gd name="T2" fmla="*/ 2 w 10"/>
                <a:gd name="T3" fmla="*/ 25 h 100"/>
                <a:gd name="T4" fmla="*/ 0 w 10"/>
                <a:gd name="T5" fmla="*/ 52 h 100"/>
                <a:gd name="T6" fmla="*/ 2 w 10"/>
                <a:gd name="T7" fmla="*/ 77 h 100"/>
                <a:gd name="T8" fmla="*/ 4 w 10"/>
                <a:gd name="T9" fmla="*/ 100 h 100"/>
                <a:gd name="T10" fmla="*/ 8 w 10"/>
                <a:gd name="T11" fmla="*/ 100 h 100"/>
                <a:gd name="T12" fmla="*/ 6 w 10"/>
                <a:gd name="T13" fmla="*/ 77 h 100"/>
                <a:gd name="T14" fmla="*/ 6 w 10"/>
                <a:gd name="T15" fmla="*/ 52 h 100"/>
                <a:gd name="T16" fmla="*/ 6 w 10"/>
                <a:gd name="T17" fmla="*/ 25 h 100"/>
                <a:gd name="T18" fmla="*/ 10 w 10"/>
                <a:gd name="T19" fmla="*/ 0 h 100"/>
                <a:gd name="T20" fmla="*/ 4 w 10"/>
                <a:gd name="T21" fmla="*/ 0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00"/>
                <a:gd name="T35" fmla="*/ 10 w 10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00">
                  <a:moveTo>
                    <a:pt x="4" y="0"/>
                  </a:moveTo>
                  <a:lnTo>
                    <a:pt x="2" y="25"/>
                  </a:lnTo>
                  <a:lnTo>
                    <a:pt x="0" y="52"/>
                  </a:lnTo>
                  <a:lnTo>
                    <a:pt x="2" y="77"/>
                  </a:lnTo>
                  <a:lnTo>
                    <a:pt x="4" y="100"/>
                  </a:lnTo>
                  <a:lnTo>
                    <a:pt x="8" y="100"/>
                  </a:lnTo>
                  <a:lnTo>
                    <a:pt x="6" y="77"/>
                  </a:lnTo>
                  <a:lnTo>
                    <a:pt x="6" y="52"/>
                  </a:lnTo>
                  <a:lnTo>
                    <a:pt x="6" y="25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6" name="Freeform 1259"/>
            <p:cNvSpPr>
              <a:spLocks/>
            </p:cNvSpPr>
            <p:nvPr/>
          </p:nvSpPr>
          <p:spPr bwMode="auto">
            <a:xfrm>
              <a:off x="4370" y="2337"/>
              <a:ext cx="8" cy="102"/>
            </a:xfrm>
            <a:custGeom>
              <a:avLst/>
              <a:gdLst>
                <a:gd name="T0" fmla="*/ 2 w 8"/>
                <a:gd name="T1" fmla="*/ 0 h 102"/>
                <a:gd name="T2" fmla="*/ 0 w 8"/>
                <a:gd name="T3" fmla="*/ 25 h 102"/>
                <a:gd name="T4" fmla="*/ 0 w 8"/>
                <a:gd name="T5" fmla="*/ 52 h 102"/>
                <a:gd name="T6" fmla="*/ 0 w 8"/>
                <a:gd name="T7" fmla="*/ 77 h 102"/>
                <a:gd name="T8" fmla="*/ 2 w 8"/>
                <a:gd name="T9" fmla="*/ 100 h 102"/>
                <a:gd name="T10" fmla="*/ 8 w 8"/>
                <a:gd name="T11" fmla="*/ 102 h 102"/>
                <a:gd name="T12" fmla="*/ 4 w 8"/>
                <a:gd name="T13" fmla="*/ 77 h 102"/>
                <a:gd name="T14" fmla="*/ 4 w 8"/>
                <a:gd name="T15" fmla="*/ 52 h 102"/>
                <a:gd name="T16" fmla="*/ 4 w 8"/>
                <a:gd name="T17" fmla="*/ 25 h 102"/>
                <a:gd name="T18" fmla="*/ 8 w 8"/>
                <a:gd name="T19" fmla="*/ 0 h 102"/>
                <a:gd name="T20" fmla="*/ 2 w 8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2"/>
                <a:gd name="T35" fmla="*/ 8 w 8"/>
                <a:gd name="T36" fmla="*/ 102 h 10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2">
                  <a:moveTo>
                    <a:pt x="2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7"/>
                  </a:lnTo>
                  <a:lnTo>
                    <a:pt x="2" y="100"/>
                  </a:lnTo>
                  <a:lnTo>
                    <a:pt x="8" y="102"/>
                  </a:lnTo>
                  <a:lnTo>
                    <a:pt x="4" y="77"/>
                  </a:lnTo>
                  <a:lnTo>
                    <a:pt x="4" y="52"/>
                  </a:lnTo>
                  <a:lnTo>
                    <a:pt x="4" y="25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7" name="Freeform 1260"/>
            <p:cNvSpPr>
              <a:spLocks/>
            </p:cNvSpPr>
            <p:nvPr/>
          </p:nvSpPr>
          <p:spPr bwMode="auto">
            <a:xfrm>
              <a:off x="4372" y="2337"/>
              <a:ext cx="8" cy="102"/>
            </a:xfrm>
            <a:custGeom>
              <a:avLst/>
              <a:gdLst>
                <a:gd name="T0" fmla="*/ 4 w 8"/>
                <a:gd name="T1" fmla="*/ 0 h 102"/>
                <a:gd name="T2" fmla="*/ 0 w 8"/>
                <a:gd name="T3" fmla="*/ 25 h 102"/>
                <a:gd name="T4" fmla="*/ 0 w 8"/>
                <a:gd name="T5" fmla="*/ 52 h 102"/>
                <a:gd name="T6" fmla="*/ 0 w 8"/>
                <a:gd name="T7" fmla="*/ 77 h 102"/>
                <a:gd name="T8" fmla="*/ 2 w 8"/>
                <a:gd name="T9" fmla="*/ 100 h 102"/>
                <a:gd name="T10" fmla="*/ 8 w 8"/>
                <a:gd name="T11" fmla="*/ 102 h 102"/>
                <a:gd name="T12" fmla="*/ 4 w 8"/>
                <a:gd name="T13" fmla="*/ 77 h 102"/>
                <a:gd name="T14" fmla="*/ 4 w 8"/>
                <a:gd name="T15" fmla="*/ 52 h 102"/>
                <a:gd name="T16" fmla="*/ 6 w 8"/>
                <a:gd name="T17" fmla="*/ 25 h 102"/>
                <a:gd name="T18" fmla="*/ 8 w 8"/>
                <a:gd name="T19" fmla="*/ 0 h 102"/>
                <a:gd name="T20" fmla="*/ 4 w 8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2"/>
                <a:gd name="T35" fmla="*/ 8 w 8"/>
                <a:gd name="T36" fmla="*/ 102 h 10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2">
                  <a:moveTo>
                    <a:pt x="4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7"/>
                  </a:lnTo>
                  <a:lnTo>
                    <a:pt x="2" y="100"/>
                  </a:lnTo>
                  <a:lnTo>
                    <a:pt x="8" y="102"/>
                  </a:lnTo>
                  <a:lnTo>
                    <a:pt x="4" y="77"/>
                  </a:lnTo>
                  <a:lnTo>
                    <a:pt x="4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8" name="Freeform 1261"/>
            <p:cNvSpPr>
              <a:spLocks/>
            </p:cNvSpPr>
            <p:nvPr/>
          </p:nvSpPr>
          <p:spPr bwMode="auto">
            <a:xfrm>
              <a:off x="4374" y="2337"/>
              <a:ext cx="8" cy="102"/>
            </a:xfrm>
            <a:custGeom>
              <a:avLst/>
              <a:gdLst>
                <a:gd name="T0" fmla="*/ 4 w 8"/>
                <a:gd name="T1" fmla="*/ 0 h 102"/>
                <a:gd name="T2" fmla="*/ 0 w 8"/>
                <a:gd name="T3" fmla="*/ 25 h 102"/>
                <a:gd name="T4" fmla="*/ 0 w 8"/>
                <a:gd name="T5" fmla="*/ 52 h 102"/>
                <a:gd name="T6" fmla="*/ 0 w 8"/>
                <a:gd name="T7" fmla="*/ 77 h 102"/>
                <a:gd name="T8" fmla="*/ 4 w 8"/>
                <a:gd name="T9" fmla="*/ 102 h 102"/>
                <a:gd name="T10" fmla="*/ 8 w 8"/>
                <a:gd name="T11" fmla="*/ 102 h 102"/>
                <a:gd name="T12" fmla="*/ 6 w 8"/>
                <a:gd name="T13" fmla="*/ 77 h 102"/>
                <a:gd name="T14" fmla="*/ 4 w 8"/>
                <a:gd name="T15" fmla="*/ 52 h 102"/>
                <a:gd name="T16" fmla="*/ 6 w 8"/>
                <a:gd name="T17" fmla="*/ 25 h 102"/>
                <a:gd name="T18" fmla="*/ 8 w 8"/>
                <a:gd name="T19" fmla="*/ 0 h 102"/>
                <a:gd name="T20" fmla="*/ 4 w 8"/>
                <a:gd name="T21" fmla="*/ 0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2"/>
                <a:gd name="T35" fmla="*/ 8 w 8"/>
                <a:gd name="T36" fmla="*/ 102 h 10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2">
                  <a:moveTo>
                    <a:pt x="4" y="0"/>
                  </a:moveTo>
                  <a:lnTo>
                    <a:pt x="0" y="25"/>
                  </a:lnTo>
                  <a:lnTo>
                    <a:pt x="0" y="52"/>
                  </a:lnTo>
                  <a:lnTo>
                    <a:pt x="0" y="77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6" y="77"/>
                  </a:lnTo>
                  <a:lnTo>
                    <a:pt x="4" y="52"/>
                  </a:lnTo>
                  <a:lnTo>
                    <a:pt x="6" y="25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799" name="Freeform 1262"/>
            <p:cNvSpPr>
              <a:spLocks/>
            </p:cNvSpPr>
            <p:nvPr/>
          </p:nvSpPr>
          <p:spPr bwMode="auto">
            <a:xfrm>
              <a:off x="4376" y="2334"/>
              <a:ext cx="9" cy="105"/>
            </a:xfrm>
            <a:custGeom>
              <a:avLst/>
              <a:gdLst>
                <a:gd name="T0" fmla="*/ 4 w 9"/>
                <a:gd name="T1" fmla="*/ 3 h 105"/>
                <a:gd name="T2" fmla="*/ 2 w 9"/>
                <a:gd name="T3" fmla="*/ 28 h 105"/>
                <a:gd name="T4" fmla="*/ 0 w 9"/>
                <a:gd name="T5" fmla="*/ 55 h 105"/>
                <a:gd name="T6" fmla="*/ 0 w 9"/>
                <a:gd name="T7" fmla="*/ 80 h 105"/>
                <a:gd name="T8" fmla="*/ 4 w 9"/>
                <a:gd name="T9" fmla="*/ 105 h 105"/>
                <a:gd name="T10" fmla="*/ 9 w 9"/>
                <a:gd name="T11" fmla="*/ 105 h 105"/>
                <a:gd name="T12" fmla="*/ 6 w 9"/>
                <a:gd name="T13" fmla="*/ 80 h 105"/>
                <a:gd name="T14" fmla="*/ 4 w 9"/>
                <a:gd name="T15" fmla="*/ 55 h 105"/>
                <a:gd name="T16" fmla="*/ 6 w 9"/>
                <a:gd name="T17" fmla="*/ 28 h 105"/>
                <a:gd name="T18" fmla="*/ 9 w 9"/>
                <a:gd name="T19" fmla="*/ 0 h 105"/>
                <a:gd name="T20" fmla="*/ 4 w 9"/>
                <a:gd name="T21" fmla="*/ 3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5"/>
                <a:gd name="T35" fmla="*/ 9 w 9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5">
                  <a:moveTo>
                    <a:pt x="4" y="3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4" y="105"/>
                  </a:lnTo>
                  <a:lnTo>
                    <a:pt x="9" y="105"/>
                  </a:lnTo>
                  <a:lnTo>
                    <a:pt x="6" y="80"/>
                  </a:lnTo>
                  <a:lnTo>
                    <a:pt x="4" y="55"/>
                  </a:lnTo>
                  <a:lnTo>
                    <a:pt x="6" y="28"/>
                  </a:lnTo>
                  <a:lnTo>
                    <a:pt x="9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4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0" name="Freeform 1263"/>
            <p:cNvSpPr>
              <a:spLocks/>
            </p:cNvSpPr>
            <p:nvPr/>
          </p:nvSpPr>
          <p:spPr bwMode="auto">
            <a:xfrm>
              <a:off x="4378" y="2334"/>
              <a:ext cx="9" cy="105"/>
            </a:xfrm>
            <a:custGeom>
              <a:avLst/>
              <a:gdLst>
                <a:gd name="T0" fmla="*/ 4 w 9"/>
                <a:gd name="T1" fmla="*/ 3 h 105"/>
                <a:gd name="T2" fmla="*/ 2 w 9"/>
                <a:gd name="T3" fmla="*/ 28 h 105"/>
                <a:gd name="T4" fmla="*/ 0 w 9"/>
                <a:gd name="T5" fmla="*/ 55 h 105"/>
                <a:gd name="T6" fmla="*/ 2 w 9"/>
                <a:gd name="T7" fmla="*/ 80 h 105"/>
                <a:gd name="T8" fmla="*/ 4 w 9"/>
                <a:gd name="T9" fmla="*/ 105 h 105"/>
                <a:gd name="T10" fmla="*/ 9 w 9"/>
                <a:gd name="T11" fmla="*/ 105 h 105"/>
                <a:gd name="T12" fmla="*/ 7 w 9"/>
                <a:gd name="T13" fmla="*/ 80 h 105"/>
                <a:gd name="T14" fmla="*/ 7 w 9"/>
                <a:gd name="T15" fmla="*/ 55 h 105"/>
                <a:gd name="T16" fmla="*/ 7 w 9"/>
                <a:gd name="T17" fmla="*/ 28 h 105"/>
                <a:gd name="T18" fmla="*/ 9 w 9"/>
                <a:gd name="T19" fmla="*/ 0 h 105"/>
                <a:gd name="T20" fmla="*/ 4 w 9"/>
                <a:gd name="T21" fmla="*/ 3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5"/>
                <a:gd name="T35" fmla="*/ 9 w 9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5">
                  <a:moveTo>
                    <a:pt x="4" y="3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9" y="105"/>
                  </a:lnTo>
                  <a:lnTo>
                    <a:pt x="7" y="80"/>
                  </a:lnTo>
                  <a:lnTo>
                    <a:pt x="7" y="55"/>
                  </a:lnTo>
                  <a:lnTo>
                    <a:pt x="7" y="28"/>
                  </a:lnTo>
                  <a:lnTo>
                    <a:pt x="9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4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1" name="Freeform 1264"/>
            <p:cNvSpPr>
              <a:spLocks/>
            </p:cNvSpPr>
            <p:nvPr/>
          </p:nvSpPr>
          <p:spPr bwMode="auto">
            <a:xfrm>
              <a:off x="4380" y="2334"/>
              <a:ext cx="11" cy="105"/>
            </a:xfrm>
            <a:custGeom>
              <a:avLst/>
              <a:gdLst>
                <a:gd name="T0" fmla="*/ 5 w 11"/>
                <a:gd name="T1" fmla="*/ 0 h 105"/>
                <a:gd name="T2" fmla="*/ 2 w 11"/>
                <a:gd name="T3" fmla="*/ 28 h 105"/>
                <a:gd name="T4" fmla="*/ 0 w 11"/>
                <a:gd name="T5" fmla="*/ 55 h 105"/>
                <a:gd name="T6" fmla="*/ 2 w 11"/>
                <a:gd name="T7" fmla="*/ 80 h 105"/>
                <a:gd name="T8" fmla="*/ 5 w 11"/>
                <a:gd name="T9" fmla="*/ 105 h 105"/>
                <a:gd name="T10" fmla="*/ 11 w 11"/>
                <a:gd name="T11" fmla="*/ 105 h 105"/>
                <a:gd name="T12" fmla="*/ 7 w 11"/>
                <a:gd name="T13" fmla="*/ 80 h 105"/>
                <a:gd name="T14" fmla="*/ 7 w 11"/>
                <a:gd name="T15" fmla="*/ 55 h 105"/>
                <a:gd name="T16" fmla="*/ 7 w 11"/>
                <a:gd name="T17" fmla="*/ 28 h 105"/>
                <a:gd name="T18" fmla="*/ 11 w 11"/>
                <a:gd name="T19" fmla="*/ 0 h 105"/>
                <a:gd name="T20" fmla="*/ 5 w 11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05"/>
                <a:gd name="T35" fmla="*/ 11 w 11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05">
                  <a:moveTo>
                    <a:pt x="5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5" y="105"/>
                  </a:lnTo>
                  <a:lnTo>
                    <a:pt x="11" y="105"/>
                  </a:lnTo>
                  <a:lnTo>
                    <a:pt x="7" y="80"/>
                  </a:lnTo>
                  <a:lnTo>
                    <a:pt x="7" y="55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2" name="Freeform 1265"/>
            <p:cNvSpPr>
              <a:spLocks/>
            </p:cNvSpPr>
            <p:nvPr/>
          </p:nvSpPr>
          <p:spPr bwMode="auto">
            <a:xfrm>
              <a:off x="4385" y="2334"/>
              <a:ext cx="8" cy="105"/>
            </a:xfrm>
            <a:custGeom>
              <a:avLst/>
              <a:gdLst>
                <a:gd name="T0" fmla="*/ 2 w 8"/>
                <a:gd name="T1" fmla="*/ 0 h 105"/>
                <a:gd name="T2" fmla="*/ 0 w 8"/>
                <a:gd name="T3" fmla="*/ 28 h 105"/>
                <a:gd name="T4" fmla="*/ 0 w 8"/>
                <a:gd name="T5" fmla="*/ 55 h 105"/>
                <a:gd name="T6" fmla="*/ 0 w 8"/>
                <a:gd name="T7" fmla="*/ 80 h 105"/>
                <a:gd name="T8" fmla="*/ 2 w 8"/>
                <a:gd name="T9" fmla="*/ 105 h 105"/>
                <a:gd name="T10" fmla="*/ 8 w 8"/>
                <a:gd name="T11" fmla="*/ 105 h 105"/>
                <a:gd name="T12" fmla="*/ 4 w 8"/>
                <a:gd name="T13" fmla="*/ 80 h 105"/>
                <a:gd name="T14" fmla="*/ 4 w 8"/>
                <a:gd name="T15" fmla="*/ 55 h 105"/>
                <a:gd name="T16" fmla="*/ 4 w 8"/>
                <a:gd name="T17" fmla="*/ 28 h 105"/>
                <a:gd name="T18" fmla="*/ 8 w 8"/>
                <a:gd name="T19" fmla="*/ 0 h 105"/>
                <a:gd name="T20" fmla="*/ 2 w 8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5"/>
                <a:gd name="T35" fmla="*/ 8 w 8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5">
                  <a:moveTo>
                    <a:pt x="2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2" y="105"/>
                  </a:lnTo>
                  <a:lnTo>
                    <a:pt x="8" y="105"/>
                  </a:lnTo>
                  <a:lnTo>
                    <a:pt x="4" y="80"/>
                  </a:lnTo>
                  <a:lnTo>
                    <a:pt x="4" y="55"/>
                  </a:lnTo>
                  <a:lnTo>
                    <a:pt x="4" y="28"/>
                  </a:lnTo>
                  <a:lnTo>
                    <a:pt x="8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3" name="Freeform 1266"/>
            <p:cNvSpPr>
              <a:spLocks/>
            </p:cNvSpPr>
            <p:nvPr/>
          </p:nvSpPr>
          <p:spPr bwMode="auto">
            <a:xfrm>
              <a:off x="4387" y="2334"/>
              <a:ext cx="8" cy="105"/>
            </a:xfrm>
            <a:custGeom>
              <a:avLst/>
              <a:gdLst>
                <a:gd name="T0" fmla="*/ 4 w 8"/>
                <a:gd name="T1" fmla="*/ 0 h 105"/>
                <a:gd name="T2" fmla="*/ 0 w 8"/>
                <a:gd name="T3" fmla="*/ 28 h 105"/>
                <a:gd name="T4" fmla="*/ 0 w 8"/>
                <a:gd name="T5" fmla="*/ 55 h 105"/>
                <a:gd name="T6" fmla="*/ 0 w 8"/>
                <a:gd name="T7" fmla="*/ 80 h 105"/>
                <a:gd name="T8" fmla="*/ 4 w 8"/>
                <a:gd name="T9" fmla="*/ 105 h 105"/>
                <a:gd name="T10" fmla="*/ 8 w 8"/>
                <a:gd name="T11" fmla="*/ 105 h 105"/>
                <a:gd name="T12" fmla="*/ 6 w 8"/>
                <a:gd name="T13" fmla="*/ 80 h 105"/>
                <a:gd name="T14" fmla="*/ 4 w 8"/>
                <a:gd name="T15" fmla="*/ 55 h 105"/>
                <a:gd name="T16" fmla="*/ 6 w 8"/>
                <a:gd name="T17" fmla="*/ 28 h 105"/>
                <a:gd name="T18" fmla="*/ 8 w 8"/>
                <a:gd name="T19" fmla="*/ 0 h 105"/>
                <a:gd name="T20" fmla="*/ 4 w 8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5"/>
                <a:gd name="T35" fmla="*/ 8 w 8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5">
                  <a:moveTo>
                    <a:pt x="4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6" y="80"/>
                  </a:lnTo>
                  <a:lnTo>
                    <a:pt x="4" y="55"/>
                  </a:lnTo>
                  <a:lnTo>
                    <a:pt x="6" y="28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4" name="Freeform 1267"/>
            <p:cNvSpPr>
              <a:spLocks/>
            </p:cNvSpPr>
            <p:nvPr/>
          </p:nvSpPr>
          <p:spPr bwMode="auto">
            <a:xfrm>
              <a:off x="4389" y="2334"/>
              <a:ext cx="8" cy="105"/>
            </a:xfrm>
            <a:custGeom>
              <a:avLst/>
              <a:gdLst>
                <a:gd name="T0" fmla="*/ 4 w 8"/>
                <a:gd name="T1" fmla="*/ 0 h 105"/>
                <a:gd name="T2" fmla="*/ 0 w 8"/>
                <a:gd name="T3" fmla="*/ 28 h 105"/>
                <a:gd name="T4" fmla="*/ 0 w 8"/>
                <a:gd name="T5" fmla="*/ 55 h 105"/>
                <a:gd name="T6" fmla="*/ 0 w 8"/>
                <a:gd name="T7" fmla="*/ 80 h 105"/>
                <a:gd name="T8" fmla="*/ 4 w 8"/>
                <a:gd name="T9" fmla="*/ 105 h 105"/>
                <a:gd name="T10" fmla="*/ 8 w 8"/>
                <a:gd name="T11" fmla="*/ 105 h 105"/>
                <a:gd name="T12" fmla="*/ 6 w 8"/>
                <a:gd name="T13" fmla="*/ 80 h 105"/>
                <a:gd name="T14" fmla="*/ 4 w 8"/>
                <a:gd name="T15" fmla="*/ 55 h 105"/>
                <a:gd name="T16" fmla="*/ 6 w 8"/>
                <a:gd name="T17" fmla="*/ 28 h 105"/>
                <a:gd name="T18" fmla="*/ 8 w 8"/>
                <a:gd name="T19" fmla="*/ 0 h 105"/>
                <a:gd name="T20" fmla="*/ 4 w 8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5"/>
                <a:gd name="T35" fmla="*/ 8 w 8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5">
                  <a:moveTo>
                    <a:pt x="4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6" y="80"/>
                  </a:lnTo>
                  <a:lnTo>
                    <a:pt x="4" y="55"/>
                  </a:lnTo>
                  <a:lnTo>
                    <a:pt x="6" y="28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5" name="Freeform 1268"/>
            <p:cNvSpPr>
              <a:spLocks/>
            </p:cNvSpPr>
            <p:nvPr/>
          </p:nvSpPr>
          <p:spPr bwMode="auto">
            <a:xfrm>
              <a:off x="4391" y="2334"/>
              <a:ext cx="8" cy="105"/>
            </a:xfrm>
            <a:custGeom>
              <a:avLst/>
              <a:gdLst>
                <a:gd name="T0" fmla="*/ 4 w 8"/>
                <a:gd name="T1" fmla="*/ 0 h 105"/>
                <a:gd name="T2" fmla="*/ 2 w 8"/>
                <a:gd name="T3" fmla="*/ 28 h 105"/>
                <a:gd name="T4" fmla="*/ 0 w 8"/>
                <a:gd name="T5" fmla="*/ 55 h 105"/>
                <a:gd name="T6" fmla="*/ 2 w 8"/>
                <a:gd name="T7" fmla="*/ 80 h 105"/>
                <a:gd name="T8" fmla="*/ 4 w 8"/>
                <a:gd name="T9" fmla="*/ 105 h 105"/>
                <a:gd name="T10" fmla="*/ 8 w 8"/>
                <a:gd name="T11" fmla="*/ 105 h 105"/>
                <a:gd name="T12" fmla="*/ 6 w 8"/>
                <a:gd name="T13" fmla="*/ 80 h 105"/>
                <a:gd name="T14" fmla="*/ 4 w 8"/>
                <a:gd name="T15" fmla="*/ 55 h 105"/>
                <a:gd name="T16" fmla="*/ 6 w 8"/>
                <a:gd name="T17" fmla="*/ 28 h 105"/>
                <a:gd name="T18" fmla="*/ 8 w 8"/>
                <a:gd name="T19" fmla="*/ 0 h 105"/>
                <a:gd name="T20" fmla="*/ 4 w 8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05"/>
                <a:gd name="T35" fmla="*/ 8 w 8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05">
                  <a:moveTo>
                    <a:pt x="4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6" y="80"/>
                  </a:lnTo>
                  <a:lnTo>
                    <a:pt x="4" y="55"/>
                  </a:lnTo>
                  <a:lnTo>
                    <a:pt x="6" y="28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6" name="Freeform 1269"/>
            <p:cNvSpPr>
              <a:spLocks/>
            </p:cNvSpPr>
            <p:nvPr/>
          </p:nvSpPr>
          <p:spPr bwMode="auto">
            <a:xfrm>
              <a:off x="4393" y="2334"/>
              <a:ext cx="10" cy="105"/>
            </a:xfrm>
            <a:custGeom>
              <a:avLst/>
              <a:gdLst>
                <a:gd name="T0" fmla="*/ 4 w 10"/>
                <a:gd name="T1" fmla="*/ 0 h 105"/>
                <a:gd name="T2" fmla="*/ 2 w 10"/>
                <a:gd name="T3" fmla="*/ 28 h 105"/>
                <a:gd name="T4" fmla="*/ 0 w 10"/>
                <a:gd name="T5" fmla="*/ 55 h 105"/>
                <a:gd name="T6" fmla="*/ 2 w 10"/>
                <a:gd name="T7" fmla="*/ 80 h 105"/>
                <a:gd name="T8" fmla="*/ 4 w 10"/>
                <a:gd name="T9" fmla="*/ 105 h 105"/>
                <a:gd name="T10" fmla="*/ 8 w 10"/>
                <a:gd name="T11" fmla="*/ 105 h 105"/>
                <a:gd name="T12" fmla="*/ 6 w 10"/>
                <a:gd name="T13" fmla="*/ 80 h 105"/>
                <a:gd name="T14" fmla="*/ 6 w 10"/>
                <a:gd name="T15" fmla="*/ 55 h 105"/>
                <a:gd name="T16" fmla="*/ 6 w 10"/>
                <a:gd name="T17" fmla="*/ 28 h 105"/>
                <a:gd name="T18" fmla="*/ 10 w 10"/>
                <a:gd name="T19" fmla="*/ 0 h 105"/>
                <a:gd name="T20" fmla="*/ 4 w 10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05"/>
                <a:gd name="T35" fmla="*/ 10 w 10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05">
                  <a:moveTo>
                    <a:pt x="4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6" y="80"/>
                  </a:lnTo>
                  <a:lnTo>
                    <a:pt x="6" y="55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7" name="Freeform 1270"/>
            <p:cNvSpPr>
              <a:spLocks/>
            </p:cNvSpPr>
            <p:nvPr/>
          </p:nvSpPr>
          <p:spPr bwMode="auto">
            <a:xfrm>
              <a:off x="4395" y="2334"/>
              <a:ext cx="11" cy="105"/>
            </a:xfrm>
            <a:custGeom>
              <a:avLst/>
              <a:gdLst>
                <a:gd name="T0" fmla="*/ 4 w 11"/>
                <a:gd name="T1" fmla="*/ 0 h 105"/>
                <a:gd name="T2" fmla="*/ 2 w 11"/>
                <a:gd name="T3" fmla="*/ 28 h 105"/>
                <a:gd name="T4" fmla="*/ 0 w 11"/>
                <a:gd name="T5" fmla="*/ 55 h 105"/>
                <a:gd name="T6" fmla="*/ 2 w 11"/>
                <a:gd name="T7" fmla="*/ 80 h 105"/>
                <a:gd name="T8" fmla="*/ 4 w 11"/>
                <a:gd name="T9" fmla="*/ 105 h 105"/>
                <a:gd name="T10" fmla="*/ 11 w 11"/>
                <a:gd name="T11" fmla="*/ 105 h 105"/>
                <a:gd name="T12" fmla="*/ 6 w 11"/>
                <a:gd name="T13" fmla="*/ 80 h 105"/>
                <a:gd name="T14" fmla="*/ 6 w 11"/>
                <a:gd name="T15" fmla="*/ 55 h 105"/>
                <a:gd name="T16" fmla="*/ 6 w 11"/>
                <a:gd name="T17" fmla="*/ 28 h 105"/>
                <a:gd name="T18" fmla="*/ 11 w 11"/>
                <a:gd name="T19" fmla="*/ 0 h 105"/>
                <a:gd name="T20" fmla="*/ 4 w 11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05"/>
                <a:gd name="T35" fmla="*/ 11 w 11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05">
                  <a:moveTo>
                    <a:pt x="4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6" y="80"/>
                  </a:lnTo>
                  <a:lnTo>
                    <a:pt x="6" y="55"/>
                  </a:lnTo>
                  <a:lnTo>
                    <a:pt x="6" y="28"/>
                  </a:lnTo>
                  <a:lnTo>
                    <a:pt x="1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8" name="Freeform 1271"/>
            <p:cNvSpPr>
              <a:spLocks/>
            </p:cNvSpPr>
            <p:nvPr/>
          </p:nvSpPr>
          <p:spPr bwMode="auto">
            <a:xfrm>
              <a:off x="4399" y="2334"/>
              <a:ext cx="9" cy="105"/>
            </a:xfrm>
            <a:custGeom>
              <a:avLst/>
              <a:gdLst>
                <a:gd name="T0" fmla="*/ 4 w 9"/>
                <a:gd name="T1" fmla="*/ 0 h 105"/>
                <a:gd name="T2" fmla="*/ 0 w 9"/>
                <a:gd name="T3" fmla="*/ 28 h 105"/>
                <a:gd name="T4" fmla="*/ 0 w 9"/>
                <a:gd name="T5" fmla="*/ 55 h 105"/>
                <a:gd name="T6" fmla="*/ 0 w 9"/>
                <a:gd name="T7" fmla="*/ 80 h 105"/>
                <a:gd name="T8" fmla="*/ 2 w 9"/>
                <a:gd name="T9" fmla="*/ 105 h 105"/>
                <a:gd name="T10" fmla="*/ 9 w 9"/>
                <a:gd name="T11" fmla="*/ 105 h 105"/>
                <a:gd name="T12" fmla="*/ 4 w 9"/>
                <a:gd name="T13" fmla="*/ 80 h 105"/>
                <a:gd name="T14" fmla="*/ 4 w 9"/>
                <a:gd name="T15" fmla="*/ 55 h 105"/>
                <a:gd name="T16" fmla="*/ 4 w 9"/>
                <a:gd name="T17" fmla="*/ 28 h 105"/>
                <a:gd name="T18" fmla="*/ 9 w 9"/>
                <a:gd name="T19" fmla="*/ 0 h 105"/>
                <a:gd name="T20" fmla="*/ 4 w 9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5"/>
                <a:gd name="T35" fmla="*/ 9 w 9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5">
                  <a:moveTo>
                    <a:pt x="4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2" y="105"/>
                  </a:lnTo>
                  <a:lnTo>
                    <a:pt x="9" y="105"/>
                  </a:lnTo>
                  <a:lnTo>
                    <a:pt x="4" y="80"/>
                  </a:lnTo>
                  <a:lnTo>
                    <a:pt x="4" y="55"/>
                  </a:lnTo>
                  <a:lnTo>
                    <a:pt x="4" y="28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09" name="Freeform 1272"/>
            <p:cNvSpPr>
              <a:spLocks/>
            </p:cNvSpPr>
            <p:nvPr/>
          </p:nvSpPr>
          <p:spPr bwMode="auto">
            <a:xfrm>
              <a:off x="4401" y="2334"/>
              <a:ext cx="9" cy="105"/>
            </a:xfrm>
            <a:custGeom>
              <a:avLst/>
              <a:gdLst>
                <a:gd name="T0" fmla="*/ 5 w 9"/>
                <a:gd name="T1" fmla="*/ 0 h 105"/>
                <a:gd name="T2" fmla="*/ 0 w 9"/>
                <a:gd name="T3" fmla="*/ 28 h 105"/>
                <a:gd name="T4" fmla="*/ 0 w 9"/>
                <a:gd name="T5" fmla="*/ 55 h 105"/>
                <a:gd name="T6" fmla="*/ 0 w 9"/>
                <a:gd name="T7" fmla="*/ 80 h 105"/>
                <a:gd name="T8" fmla="*/ 5 w 9"/>
                <a:gd name="T9" fmla="*/ 105 h 105"/>
                <a:gd name="T10" fmla="*/ 9 w 9"/>
                <a:gd name="T11" fmla="*/ 105 h 105"/>
                <a:gd name="T12" fmla="*/ 7 w 9"/>
                <a:gd name="T13" fmla="*/ 80 h 105"/>
                <a:gd name="T14" fmla="*/ 5 w 9"/>
                <a:gd name="T15" fmla="*/ 55 h 105"/>
                <a:gd name="T16" fmla="*/ 7 w 9"/>
                <a:gd name="T17" fmla="*/ 28 h 105"/>
                <a:gd name="T18" fmla="*/ 9 w 9"/>
                <a:gd name="T19" fmla="*/ 0 h 105"/>
                <a:gd name="T20" fmla="*/ 5 w 9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5"/>
                <a:gd name="T35" fmla="*/ 9 w 9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5">
                  <a:moveTo>
                    <a:pt x="5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5" y="105"/>
                  </a:lnTo>
                  <a:lnTo>
                    <a:pt x="9" y="105"/>
                  </a:lnTo>
                  <a:lnTo>
                    <a:pt x="7" y="80"/>
                  </a:lnTo>
                  <a:lnTo>
                    <a:pt x="5" y="55"/>
                  </a:lnTo>
                  <a:lnTo>
                    <a:pt x="7" y="28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0" name="Freeform 1273"/>
            <p:cNvSpPr>
              <a:spLocks/>
            </p:cNvSpPr>
            <p:nvPr/>
          </p:nvSpPr>
          <p:spPr bwMode="auto">
            <a:xfrm>
              <a:off x="4403" y="2334"/>
              <a:ext cx="9" cy="105"/>
            </a:xfrm>
            <a:custGeom>
              <a:avLst/>
              <a:gdLst>
                <a:gd name="T0" fmla="*/ 5 w 9"/>
                <a:gd name="T1" fmla="*/ 0 h 105"/>
                <a:gd name="T2" fmla="*/ 0 w 9"/>
                <a:gd name="T3" fmla="*/ 28 h 105"/>
                <a:gd name="T4" fmla="*/ 0 w 9"/>
                <a:gd name="T5" fmla="*/ 55 h 105"/>
                <a:gd name="T6" fmla="*/ 0 w 9"/>
                <a:gd name="T7" fmla="*/ 80 h 105"/>
                <a:gd name="T8" fmla="*/ 5 w 9"/>
                <a:gd name="T9" fmla="*/ 105 h 105"/>
                <a:gd name="T10" fmla="*/ 9 w 9"/>
                <a:gd name="T11" fmla="*/ 105 h 105"/>
                <a:gd name="T12" fmla="*/ 7 w 9"/>
                <a:gd name="T13" fmla="*/ 80 h 105"/>
                <a:gd name="T14" fmla="*/ 5 w 9"/>
                <a:gd name="T15" fmla="*/ 55 h 105"/>
                <a:gd name="T16" fmla="*/ 7 w 9"/>
                <a:gd name="T17" fmla="*/ 28 h 105"/>
                <a:gd name="T18" fmla="*/ 9 w 9"/>
                <a:gd name="T19" fmla="*/ 0 h 105"/>
                <a:gd name="T20" fmla="*/ 5 w 9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05"/>
                <a:gd name="T35" fmla="*/ 9 w 9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05">
                  <a:moveTo>
                    <a:pt x="5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5" y="105"/>
                  </a:lnTo>
                  <a:lnTo>
                    <a:pt x="9" y="105"/>
                  </a:lnTo>
                  <a:lnTo>
                    <a:pt x="7" y="80"/>
                  </a:lnTo>
                  <a:lnTo>
                    <a:pt x="5" y="55"/>
                  </a:lnTo>
                  <a:lnTo>
                    <a:pt x="7" y="28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1" name="Freeform 1274"/>
            <p:cNvSpPr>
              <a:spLocks/>
            </p:cNvSpPr>
            <p:nvPr/>
          </p:nvSpPr>
          <p:spPr bwMode="auto">
            <a:xfrm>
              <a:off x="4406" y="2334"/>
              <a:ext cx="10" cy="105"/>
            </a:xfrm>
            <a:custGeom>
              <a:avLst/>
              <a:gdLst>
                <a:gd name="T0" fmla="*/ 4 w 10"/>
                <a:gd name="T1" fmla="*/ 0 h 105"/>
                <a:gd name="T2" fmla="*/ 2 w 10"/>
                <a:gd name="T3" fmla="*/ 28 h 105"/>
                <a:gd name="T4" fmla="*/ 0 w 10"/>
                <a:gd name="T5" fmla="*/ 55 h 105"/>
                <a:gd name="T6" fmla="*/ 2 w 10"/>
                <a:gd name="T7" fmla="*/ 80 h 105"/>
                <a:gd name="T8" fmla="*/ 4 w 10"/>
                <a:gd name="T9" fmla="*/ 105 h 105"/>
                <a:gd name="T10" fmla="*/ 8 w 10"/>
                <a:gd name="T11" fmla="*/ 105 h 105"/>
                <a:gd name="T12" fmla="*/ 6 w 10"/>
                <a:gd name="T13" fmla="*/ 80 h 105"/>
                <a:gd name="T14" fmla="*/ 4 w 10"/>
                <a:gd name="T15" fmla="*/ 55 h 105"/>
                <a:gd name="T16" fmla="*/ 6 w 10"/>
                <a:gd name="T17" fmla="*/ 28 h 105"/>
                <a:gd name="T18" fmla="*/ 10 w 10"/>
                <a:gd name="T19" fmla="*/ 0 h 105"/>
                <a:gd name="T20" fmla="*/ 4 w 10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05"/>
                <a:gd name="T35" fmla="*/ 10 w 10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05">
                  <a:moveTo>
                    <a:pt x="4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6" y="80"/>
                  </a:lnTo>
                  <a:lnTo>
                    <a:pt x="4" y="55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2" name="Freeform 1275"/>
            <p:cNvSpPr>
              <a:spLocks/>
            </p:cNvSpPr>
            <p:nvPr/>
          </p:nvSpPr>
          <p:spPr bwMode="auto">
            <a:xfrm>
              <a:off x="4408" y="2334"/>
              <a:ext cx="10" cy="105"/>
            </a:xfrm>
            <a:custGeom>
              <a:avLst/>
              <a:gdLst>
                <a:gd name="T0" fmla="*/ 4 w 10"/>
                <a:gd name="T1" fmla="*/ 0 h 105"/>
                <a:gd name="T2" fmla="*/ 2 w 10"/>
                <a:gd name="T3" fmla="*/ 28 h 105"/>
                <a:gd name="T4" fmla="*/ 0 w 10"/>
                <a:gd name="T5" fmla="*/ 55 h 105"/>
                <a:gd name="T6" fmla="*/ 2 w 10"/>
                <a:gd name="T7" fmla="*/ 80 h 105"/>
                <a:gd name="T8" fmla="*/ 4 w 10"/>
                <a:gd name="T9" fmla="*/ 105 h 105"/>
                <a:gd name="T10" fmla="*/ 10 w 10"/>
                <a:gd name="T11" fmla="*/ 105 h 105"/>
                <a:gd name="T12" fmla="*/ 6 w 10"/>
                <a:gd name="T13" fmla="*/ 80 h 105"/>
                <a:gd name="T14" fmla="*/ 6 w 10"/>
                <a:gd name="T15" fmla="*/ 55 h 105"/>
                <a:gd name="T16" fmla="*/ 6 w 10"/>
                <a:gd name="T17" fmla="*/ 28 h 105"/>
                <a:gd name="T18" fmla="*/ 10 w 10"/>
                <a:gd name="T19" fmla="*/ 0 h 105"/>
                <a:gd name="T20" fmla="*/ 4 w 10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05"/>
                <a:gd name="T35" fmla="*/ 10 w 10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05">
                  <a:moveTo>
                    <a:pt x="4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10" y="105"/>
                  </a:lnTo>
                  <a:lnTo>
                    <a:pt x="6" y="80"/>
                  </a:lnTo>
                  <a:lnTo>
                    <a:pt x="6" y="55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3" name="Freeform 1276"/>
            <p:cNvSpPr>
              <a:spLocks/>
            </p:cNvSpPr>
            <p:nvPr/>
          </p:nvSpPr>
          <p:spPr bwMode="auto">
            <a:xfrm>
              <a:off x="4410" y="2334"/>
              <a:ext cx="10" cy="105"/>
            </a:xfrm>
            <a:custGeom>
              <a:avLst/>
              <a:gdLst>
                <a:gd name="T0" fmla="*/ 6 w 10"/>
                <a:gd name="T1" fmla="*/ 0 h 105"/>
                <a:gd name="T2" fmla="*/ 2 w 10"/>
                <a:gd name="T3" fmla="*/ 28 h 105"/>
                <a:gd name="T4" fmla="*/ 0 w 10"/>
                <a:gd name="T5" fmla="*/ 55 h 105"/>
                <a:gd name="T6" fmla="*/ 2 w 10"/>
                <a:gd name="T7" fmla="*/ 80 h 105"/>
                <a:gd name="T8" fmla="*/ 4 w 10"/>
                <a:gd name="T9" fmla="*/ 105 h 105"/>
                <a:gd name="T10" fmla="*/ 10 w 10"/>
                <a:gd name="T11" fmla="*/ 105 h 105"/>
                <a:gd name="T12" fmla="*/ 6 w 10"/>
                <a:gd name="T13" fmla="*/ 80 h 105"/>
                <a:gd name="T14" fmla="*/ 6 w 10"/>
                <a:gd name="T15" fmla="*/ 55 h 105"/>
                <a:gd name="T16" fmla="*/ 6 w 10"/>
                <a:gd name="T17" fmla="*/ 26 h 105"/>
                <a:gd name="T18" fmla="*/ 10 w 10"/>
                <a:gd name="T19" fmla="*/ 0 h 105"/>
                <a:gd name="T20" fmla="*/ 6 w 10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05"/>
                <a:gd name="T35" fmla="*/ 10 w 10"/>
                <a:gd name="T36" fmla="*/ 105 h 10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05">
                  <a:moveTo>
                    <a:pt x="6" y="0"/>
                  </a:moveTo>
                  <a:lnTo>
                    <a:pt x="2" y="28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4" y="105"/>
                  </a:lnTo>
                  <a:lnTo>
                    <a:pt x="10" y="105"/>
                  </a:lnTo>
                  <a:lnTo>
                    <a:pt x="6" y="80"/>
                  </a:lnTo>
                  <a:lnTo>
                    <a:pt x="6" y="55"/>
                  </a:lnTo>
                  <a:lnTo>
                    <a:pt x="6" y="26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4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4" name="Freeform 1277"/>
            <p:cNvSpPr>
              <a:spLocks noEditPoints="1"/>
            </p:cNvSpPr>
            <p:nvPr/>
          </p:nvSpPr>
          <p:spPr bwMode="auto">
            <a:xfrm>
              <a:off x="4414" y="2334"/>
              <a:ext cx="618" cy="105"/>
            </a:xfrm>
            <a:custGeom>
              <a:avLst/>
              <a:gdLst>
                <a:gd name="T0" fmla="*/ 4 w 618"/>
                <a:gd name="T1" fmla="*/ 0 h 105"/>
                <a:gd name="T2" fmla="*/ 0 w 618"/>
                <a:gd name="T3" fmla="*/ 28 h 105"/>
                <a:gd name="T4" fmla="*/ 0 w 618"/>
                <a:gd name="T5" fmla="*/ 55 h 105"/>
                <a:gd name="T6" fmla="*/ 0 w 618"/>
                <a:gd name="T7" fmla="*/ 80 h 105"/>
                <a:gd name="T8" fmla="*/ 4 w 618"/>
                <a:gd name="T9" fmla="*/ 105 h 105"/>
                <a:gd name="T10" fmla="*/ 8 w 618"/>
                <a:gd name="T11" fmla="*/ 105 h 105"/>
                <a:gd name="T12" fmla="*/ 4 w 618"/>
                <a:gd name="T13" fmla="*/ 80 h 105"/>
                <a:gd name="T14" fmla="*/ 4 w 618"/>
                <a:gd name="T15" fmla="*/ 55 h 105"/>
                <a:gd name="T16" fmla="*/ 4 w 618"/>
                <a:gd name="T17" fmla="*/ 26 h 105"/>
                <a:gd name="T18" fmla="*/ 8 w 618"/>
                <a:gd name="T19" fmla="*/ 0 h 105"/>
                <a:gd name="T20" fmla="*/ 4 w 618"/>
                <a:gd name="T21" fmla="*/ 0 h 105"/>
                <a:gd name="T22" fmla="*/ 618 w 618"/>
                <a:gd name="T23" fmla="*/ 57 h 105"/>
                <a:gd name="T24" fmla="*/ 618 w 618"/>
                <a:gd name="T25" fmla="*/ 55 h 105"/>
                <a:gd name="T26" fmla="*/ 618 w 618"/>
                <a:gd name="T27" fmla="*/ 53 h 105"/>
                <a:gd name="T28" fmla="*/ 618 w 618"/>
                <a:gd name="T29" fmla="*/ 51 h 105"/>
                <a:gd name="T30" fmla="*/ 618 w 618"/>
                <a:gd name="T31" fmla="*/ 49 h 105"/>
                <a:gd name="T32" fmla="*/ 618 w 618"/>
                <a:gd name="T33" fmla="*/ 51 h 105"/>
                <a:gd name="T34" fmla="*/ 618 w 618"/>
                <a:gd name="T35" fmla="*/ 55 h 105"/>
                <a:gd name="T36" fmla="*/ 618 w 618"/>
                <a:gd name="T37" fmla="*/ 55 h 105"/>
                <a:gd name="T38" fmla="*/ 618 w 618"/>
                <a:gd name="T39" fmla="*/ 57 h 10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8"/>
                <a:gd name="T61" fmla="*/ 0 h 105"/>
                <a:gd name="T62" fmla="*/ 618 w 618"/>
                <a:gd name="T63" fmla="*/ 105 h 10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8" h="105">
                  <a:moveTo>
                    <a:pt x="4" y="0"/>
                  </a:moveTo>
                  <a:lnTo>
                    <a:pt x="0" y="28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4" y="105"/>
                  </a:lnTo>
                  <a:lnTo>
                    <a:pt x="8" y="105"/>
                  </a:lnTo>
                  <a:lnTo>
                    <a:pt x="4" y="80"/>
                  </a:lnTo>
                  <a:lnTo>
                    <a:pt x="4" y="55"/>
                  </a:lnTo>
                  <a:lnTo>
                    <a:pt x="4" y="26"/>
                  </a:lnTo>
                  <a:lnTo>
                    <a:pt x="8" y="0"/>
                  </a:lnTo>
                  <a:lnTo>
                    <a:pt x="4" y="0"/>
                  </a:lnTo>
                  <a:close/>
                  <a:moveTo>
                    <a:pt x="618" y="57"/>
                  </a:moveTo>
                  <a:lnTo>
                    <a:pt x="618" y="55"/>
                  </a:lnTo>
                  <a:lnTo>
                    <a:pt x="618" y="53"/>
                  </a:lnTo>
                  <a:lnTo>
                    <a:pt x="618" y="51"/>
                  </a:lnTo>
                  <a:lnTo>
                    <a:pt x="618" y="49"/>
                  </a:lnTo>
                  <a:lnTo>
                    <a:pt x="618" y="51"/>
                  </a:lnTo>
                  <a:lnTo>
                    <a:pt x="618" y="55"/>
                  </a:lnTo>
                  <a:lnTo>
                    <a:pt x="618" y="57"/>
                  </a:lnTo>
                  <a:close/>
                </a:path>
              </a:pathLst>
            </a:custGeom>
            <a:solidFill>
              <a:srgbClr val="4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5" name="Freeform 1278"/>
            <p:cNvSpPr>
              <a:spLocks noEditPoints="1"/>
            </p:cNvSpPr>
            <p:nvPr/>
          </p:nvSpPr>
          <p:spPr bwMode="auto">
            <a:xfrm>
              <a:off x="4416" y="2334"/>
              <a:ext cx="616" cy="108"/>
            </a:xfrm>
            <a:custGeom>
              <a:avLst/>
              <a:gdLst>
                <a:gd name="T0" fmla="*/ 4 w 616"/>
                <a:gd name="T1" fmla="*/ 0 h 108"/>
                <a:gd name="T2" fmla="*/ 0 w 616"/>
                <a:gd name="T3" fmla="*/ 26 h 108"/>
                <a:gd name="T4" fmla="*/ 0 w 616"/>
                <a:gd name="T5" fmla="*/ 55 h 108"/>
                <a:gd name="T6" fmla="*/ 0 w 616"/>
                <a:gd name="T7" fmla="*/ 80 h 108"/>
                <a:gd name="T8" fmla="*/ 4 w 616"/>
                <a:gd name="T9" fmla="*/ 105 h 108"/>
                <a:gd name="T10" fmla="*/ 9 w 616"/>
                <a:gd name="T11" fmla="*/ 108 h 108"/>
                <a:gd name="T12" fmla="*/ 6 w 616"/>
                <a:gd name="T13" fmla="*/ 80 h 108"/>
                <a:gd name="T14" fmla="*/ 4 w 616"/>
                <a:gd name="T15" fmla="*/ 55 h 108"/>
                <a:gd name="T16" fmla="*/ 6 w 616"/>
                <a:gd name="T17" fmla="*/ 26 h 108"/>
                <a:gd name="T18" fmla="*/ 9 w 616"/>
                <a:gd name="T19" fmla="*/ 0 h 108"/>
                <a:gd name="T20" fmla="*/ 4 w 616"/>
                <a:gd name="T21" fmla="*/ 0 h 108"/>
                <a:gd name="T22" fmla="*/ 612 w 616"/>
                <a:gd name="T23" fmla="*/ 61 h 108"/>
                <a:gd name="T24" fmla="*/ 616 w 616"/>
                <a:gd name="T25" fmla="*/ 57 h 108"/>
                <a:gd name="T26" fmla="*/ 616 w 616"/>
                <a:gd name="T27" fmla="*/ 53 h 108"/>
                <a:gd name="T28" fmla="*/ 616 w 616"/>
                <a:gd name="T29" fmla="*/ 49 h 108"/>
                <a:gd name="T30" fmla="*/ 612 w 616"/>
                <a:gd name="T31" fmla="*/ 47 h 108"/>
                <a:gd name="T32" fmla="*/ 612 w 616"/>
                <a:gd name="T33" fmla="*/ 51 h 108"/>
                <a:gd name="T34" fmla="*/ 612 w 616"/>
                <a:gd name="T35" fmla="*/ 55 h 108"/>
                <a:gd name="T36" fmla="*/ 612 w 616"/>
                <a:gd name="T37" fmla="*/ 57 h 108"/>
                <a:gd name="T38" fmla="*/ 612 w 616"/>
                <a:gd name="T39" fmla="*/ 61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6"/>
                <a:gd name="T61" fmla="*/ 0 h 108"/>
                <a:gd name="T62" fmla="*/ 616 w 616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6" h="108">
                  <a:moveTo>
                    <a:pt x="4" y="0"/>
                  </a:moveTo>
                  <a:lnTo>
                    <a:pt x="0" y="26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4" y="105"/>
                  </a:lnTo>
                  <a:lnTo>
                    <a:pt x="9" y="108"/>
                  </a:lnTo>
                  <a:lnTo>
                    <a:pt x="6" y="80"/>
                  </a:lnTo>
                  <a:lnTo>
                    <a:pt x="4" y="55"/>
                  </a:lnTo>
                  <a:lnTo>
                    <a:pt x="6" y="26"/>
                  </a:lnTo>
                  <a:lnTo>
                    <a:pt x="9" y="0"/>
                  </a:lnTo>
                  <a:lnTo>
                    <a:pt x="4" y="0"/>
                  </a:lnTo>
                  <a:close/>
                  <a:moveTo>
                    <a:pt x="612" y="61"/>
                  </a:moveTo>
                  <a:lnTo>
                    <a:pt x="616" y="57"/>
                  </a:lnTo>
                  <a:lnTo>
                    <a:pt x="616" y="53"/>
                  </a:lnTo>
                  <a:lnTo>
                    <a:pt x="616" y="49"/>
                  </a:lnTo>
                  <a:lnTo>
                    <a:pt x="612" y="47"/>
                  </a:lnTo>
                  <a:lnTo>
                    <a:pt x="612" y="51"/>
                  </a:lnTo>
                  <a:lnTo>
                    <a:pt x="612" y="55"/>
                  </a:lnTo>
                  <a:lnTo>
                    <a:pt x="612" y="57"/>
                  </a:lnTo>
                  <a:lnTo>
                    <a:pt x="612" y="61"/>
                  </a:lnTo>
                  <a:close/>
                </a:path>
              </a:pathLst>
            </a:custGeom>
            <a:solidFill>
              <a:srgbClr val="4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6" name="Freeform 1279"/>
            <p:cNvSpPr>
              <a:spLocks noEditPoints="1"/>
            </p:cNvSpPr>
            <p:nvPr/>
          </p:nvSpPr>
          <p:spPr bwMode="auto">
            <a:xfrm>
              <a:off x="4418" y="2334"/>
              <a:ext cx="614" cy="108"/>
            </a:xfrm>
            <a:custGeom>
              <a:avLst/>
              <a:gdLst>
                <a:gd name="T0" fmla="*/ 614 w 614"/>
                <a:gd name="T1" fmla="*/ 55 h 108"/>
                <a:gd name="T2" fmla="*/ 614 w 614"/>
                <a:gd name="T3" fmla="*/ 51 h 108"/>
                <a:gd name="T4" fmla="*/ 614 w 614"/>
                <a:gd name="T5" fmla="*/ 49 h 108"/>
                <a:gd name="T6" fmla="*/ 612 w 614"/>
                <a:gd name="T7" fmla="*/ 47 h 108"/>
                <a:gd name="T8" fmla="*/ 608 w 614"/>
                <a:gd name="T9" fmla="*/ 45 h 108"/>
                <a:gd name="T10" fmla="*/ 608 w 614"/>
                <a:gd name="T11" fmla="*/ 49 h 108"/>
                <a:gd name="T12" fmla="*/ 608 w 614"/>
                <a:gd name="T13" fmla="*/ 55 h 108"/>
                <a:gd name="T14" fmla="*/ 608 w 614"/>
                <a:gd name="T15" fmla="*/ 59 h 108"/>
                <a:gd name="T16" fmla="*/ 608 w 614"/>
                <a:gd name="T17" fmla="*/ 61 h 108"/>
                <a:gd name="T18" fmla="*/ 612 w 614"/>
                <a:gd name="T19" fmla="*/ 59 h 108"/>
                <a:gd name="T20" fmla="*/ 614 w 614"/>
                <a:gd name="T21" fmla="*/ 57 h 108"/>
                <a:gd name="T22" fmla="*/ 614 w 614"/>
                <a:gd name="T23" fmla="*/ 55 h 108"/>
                <a:gd name="T24" fmla="*/ 614 w 614"/>
                <a:gd name="T25" fmla="*/ 55 h 108"/>
                <a:gd name="T26" fmla="*/ 4 w 614"/>
                <a:gd name="T27" fmla="*/ 0 h 108"/>
                <a:gd name="T28" fmla="*/ 0 w 614"/>
                <a:gd name="T29" fmla="*/ 26 h 108"/>
                <a:gd name="T30" fmla="*/ 0 w 614"/>
                <a:gd name="T31" fmla="*/ 55 h 108"/>
                <a:gd name="T32" fmla="*/ 0 w 614"/>
                <a:gd name="T33" fmla="*/ 80 h 108"/>
                <a:gd name="T34" fmla="*/ 4 w 614"/>
                <a:gd name="T35" fmla="*/ 105 h 108"/>
                <a:gd name="T36" fmla="*/ 9 w 614"/>
                <a:gd name="T37" fmla="*/ 108 h 108"/>
                <a:gd name="T38" fmla="*/ 7 w 614"/>
                <a:gd name="T39" fmla="*/ 80 h 108"/>
                <a:gd name="T40" fmla="*/ 4 w 614"/>
                <a:gd name="T41" fmla="*/ 55 h 108"/>
                <a:gd name="T42" fmla="*/ 7 w 614"/>
                <a:gd name="T43" fmla="*/ 26 h 108"/>
                <a:gd name="T44" fmla="*/ 11 w 614"/>
                <a:gd name="T45" fmla="*/ 0 h 108"/>
                <a:gd name="T46" fmla="*/ 4 w 614"/>
                <a:gd name="T47" fmla="*/ 0 h 1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14"/>
                <a:gd name="T73" fmla="*/ 0 h 108"/>
                <a:gd name="T74" fmla="*/ 614 w 614"/>
                <a:gd name="T75" fmla="*/ 108 h 1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14" h="108">
                  <a:moveTo>
                    <a:pt x="614" y="55"/>
                  </a:moveTo>
                  <a:lnTo>
                    <a:pt x="614" y="51"/>
                  </a:lnTo>
                  <a:lnTo>
                    <a:pt x="614" y="49"/>
                  </a:lnTo>
                  <a:lnTo>
                    <a:pt x="612" y="47"/>
                  </a:lnTo>
                  <a:lnTo>
                    <a:pt x="608" y="45"/>
                  </a:lnTo>
                  <a:lnTo>
                    <a:pt x="608" y="49"/>
                  </a:lnTo>
                  <a:lnTo>
                    <a:pt x="608" y="55"/>
                  </a:lnTo>
                  <a:lnTo>
                    <a:pt x="608" y="59"/>
                  </a:lnTo>
                  <a:lnTo>
                    <a:pt x="608" y="61"/>
                  </a:lnTo>
                  <a:lnTo>
                    <a:pt x="612" y="59"/>
                  </a:lnTo>
                  <a:lnTo>
                    <a:pt x="614" y="57"/>
                  </a:lnTo>
                  <a:lnTo>
                    <a:pt x="614" y="55"/>
                  </a:lnTo>
                  <a:close/>
                  <a:moveTo>
                    <a:pt x="4" y="0"/>
                  </a:moveTo>
                  <a:lnTo>
                    <a:pt x="0" y="26"/>
                  </a:lnTo>
                  <a:lnTo>
                    <a:pt x="0" y="55"/>
                  </a:lnTo>
                  <a:lnTo>
                    <a:pt x="0" y="80"/>
                  </a:lnTo>
                  <a:lnTo>
                    <a:pt x="4" y="105"/>
                  </a:lnTo>
                  <a:lnTo>
                    <a:pt x="9" y="108"/>
                  </a:lnTo>
                  <a:lnTo>
                    <a:pt x="7" y="80"/>
                  </a:lnTo>
                  <a:lnTo>
                    <a:pt x="4" y="55"/>
                  </a:lnTo>
                  <a:lnTo>
                    <a:pt x="7" y="26"/>
                  </a:lnTo>
                  <a:lnTo>
                    <a:pt x="1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7" name="Freeform 1280"/>
            <p:cNvSpPr>
              <a:spLocks noEditPoints="1"/>
            </p:cNvSpPr>
            <p:nvPr/>
          </p:nvSpPr>
          <p:spPr bwMode="auto">
            <a:xfrm>
              <a:off x="4420" y="2334"/>
              <a:ext cx="608" cy="108"/>
            </a:xfrm>
            <a:custGeom>
              <a:avLst/>
              <a:gdLst>
                <a:gd name="T0" fmla="*/ 608 w 608"/>
                <a:gd name="T1" fmla="*/ 55 h 108"/>
                <a:gd name="T2" fmla="*/ 608 w 608"/>
                <a:gd name="T3" fmla="*/ 51 h 108"/>
                <a:gd name="T4" fmla="*/ 608 w 608"/>
                <a:gd name="T5" fmla="*/ 47 h 108"/>
                <a:gd name="T6" fmla="*/ 606 w 608"/>
                <a:gd name="T7" fmla="*/ 45 h 108"/>
                <a:gd name="T8" fmla="*/ 604 w 608"/>
                <a:gd name="T9" fmla="*/ 42 h 108"/>
                <a:gd name="T10" fmla="*/ 604 w 608"/>
                <a:gd name="T11" fmla="*/ 49 h 108"/>
                <a:gd name="T12" fmla="*/ 604 w 608"/>
                <a:gd name="T13" fmla="*/ 55 h 108"/>
                <a:gd name="T14" fmla="*/ 604 w 608"/>
                <a:gd name="T15" fmla="*/ 59 h 108"/>
                <a:gd name="T16" fmla="*/ 604 w 608"/>
                <a:gd name="T17" fmla="*/ 63 h 108"/>
                <a:gd name="T18" fmla="*/ 606 w 608"/>
                <a:gd name="T19" fmla="*/ 61 h 108"/>
                <a:gd name="T20" fmla="*/ 608 w 608"/>
                <a:gd name="T21" fmla="*/ 61 h 108"/>
                <a:gd name="T22" fmla="*/ 608 w 608"/>
                <a:gd name="T23" fmla="*/ 57 h 108"/>
                <a:gd name="T24" fmla="*/ 608 w 608"/>
                <a:gd name="T25" fmla="*/ 55 h 108"/>
                <a:gd name="T26" fmla="*/ 5 w 608"/>
                <a:gd name="T27" fmla="*/ 0 h 108"/>
                <a:gd name="T28" fmla="*/ 2 w 608"/>
                <a:gd name="T29" fmla="*/ 26 h 108"/>
                <a:gd name="T30" fmla="*/ 0 w 608"/>
                <a:gd name="T31" fmla="*/ 55 h 108"/>
                <a:gd name="T32" fmla="*/ 2 w 608"/>
                <a:gd name="T33" fmla="*/ 80 h 108"/>
                <a:gd name="T34" fmla="*/ 5 w 608"/>
                <a:gd name="T35" fmla="*/ 108 h 108"/>
                <a:gd name="T36" fmla="*/ 11 w 608"/>
                <a:gd name="T37" fmla="*/ 108 h 108"/>
                <a:gd name="T38" fmla="*/ 7 w 608"/>
                <a:gd name="T39" fmla="*/ 80 h 108"/>
                <a:gd name="T40" fmla="*/ 5 w 608"/>
                <a:gd name="T41" fmla="*/ 55 h 108"/>
                <a:gd name="T42" fmla="*/ 7 w 608"/>
                <a:gd name="T43" fmla="*/ 26 h 108"/>
                <a:gd name="T44" fmla="*/ 11 w 608"/>
                <a:gd name="T45" fmla="*/ 0 h 108"/>
                <a:gd name="T46" fmla="*/ 5 w 608"/>
                <a:gd name="T47" fmla="*/ 0 h 1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8"/>
                <a:gd name="T73" fmla="*/ 0 h 108"/>
                <a:gd name="T74" fmla="*/ 608 w 608"/>
                <a:gd name="T75" fmla="*/ 108 h 1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8" h="108">
                  <a:moveTo>
                    <a:pt x="608" y="55"/>
                  </a:moveTo>
                  <a:lnTo>
                    <a:pt x="608" y="51"/>
                  </a:lnTo>
                  <a:lnTo>
                    <a:pt x="608" y="47"/>
                  </a:lnTo>
                  <a:lnTo>
                    <a:pt x="606" y="45"/>
                  </a:lnTo>
                  <a:lnTo>
                    <a:pt x="604" y="42"/>
                  </a:lnTo>
                  <a:lnTo>
                    <a:pt x="604" y="49"/>
                  </a:lnTo>
                  <a:lnTo>
                    <a:pt x="604" y="55"/>
                  </a:lnTo>
                  <a:lnTo>
                    <a:pt x="604" y="59"/>
                  </a:lnTo>
                  <a:lnTo>
                    <a:pt x="604" y="63"/>
                  </a:lnTo>
                  <a:lnTo>
                    <a:pt x="606" y="61"/>
                  </a:lnTo>
                  <a:lnTo>
                    <a:pt x="608" y="61"/>
                  </a:lnTo>
                  <a:lnTo>
                    <a:pt x="608" y="57"/>
                  </a:lnTo>
                  <a:lnTo>
                    <a:pt x="608" y="55"/>
                  </a:lnTo>
                  <a:close/>
                  <a:moveTo>
                    <a:pt x="5" y="0"/>
                  </a:moveTo>
                  <a:lnTo>
                    <a:pt x="2" y="26"/>
                  </a:lnTo>
                  <a:lnTo>
                    <a:pt x="0" y="55"/>
                  </a:lnTo>
                  <a:lnTo>
                    <a:pt x="2" y="80"/>
                  </a:lnTo>
                  <a:lnTo>
                    <a:pt x="5" y="108"/>
                  </a:lnTo>
                  <a:lnTo>
                    <a:pt x="11" y="108"/>
                  </a:lnTo>
                  <a:lnTo>
                    <a:pt x="7" y="80"/>
                  </a:lnTo>
                  <a:lnTo>
                    <a:pt x="5" y="55"/>
                  </a:lnTo>
                  <a:lnTo>
                    <a:pt x="7" y="26"/>
                  </a:lnTo>
                  <a:lnTo>
                    <a:pt x="1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4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8" name="Freeform 1281"/>
            <p:cNvSpPr>
              <a:spLocks noEditPoints="1"/>
            </p:cNvSpPr>
            <p:nvPr/>
          </p:nvSpPr>
          <p:spPr bwMode="auto">
            <a:xfrm>
              <a:off x="4422" y="2332"/>
              <a:ext cx="604" cy="110"/>
            </a:xfrm>
            <a:custGeom>
              <a:avLst/>
              <a:gdLst>
                <a:gd name="T0" fmla="*/ 604 w 604"/>
                <a:gd name="T1" fmla="*/ 57 h 110"/>
                <a:gd name="T2" fmla="*/ 604 w 604"/>
                <a:gd name="T3" fmla="*/ 51 h 110"/>
                <a:gd name="T4" fmla="*/ 604 w 604"/>
                <a:gd name="T5" fmla="*/ 47 h 110"/>
                <a:gd name="T6" fmla="*/ 602 w 604"/>
                <a:gd name="T7" fmla="*/ 44 h 110"/>
                <a:gd name="T8" fmla="*/ 600 w 604"/>
                <a:gd name="T9" fmla="*/ 42 h 110"/>
                <a:gd name="T10" fmla="*/ 600 w 604"/>
                <a:gd name="T11" fmla="*/ 49 h 110"/>
                <a:gd name="T12" fmla="*/ 600 w 604"/>
                <a:gd name="T13" fmla="*/ 57 h 110"/>
                <a:gd name="T14" fmla="*/ 600 w 604"/>
                <a:gd name="T15" fmla="*/ 61 h 110"/>
                <a:gd name="T16" fmla="*/ 600 w 604"/>
                <a:gd name="T17" fmla="*/ 68 h 110"/>
                <a:gd name="T18" fmla="*/ 602 w 604"/>
                <a:gd name="T19" fmla="*/ 65 h 110"/>
                <a:gd name="T20" fmla="*/ 604 w 604"/>
                <a:gd name="T21" fmla="*/ 63 h 110"/>
                <a:gd name="T22" fmla="*/ 604 w 604"/>
                <a:gd name="T23" fmla="*/ 61 h 110"/>
                <a:gd name="T24" fmla="*/ 604 w 604"/>
                <a:gd name="T25" fmla="*/ 57 h 110"/>
                <a:gd name="T26" fmla="*/ 7 w 604"/>
                <a:gd name="T27" fmla="*/ 2 h 110"/>
                <a:gd name="T28" fmla="*/ 3 w 604"/>
                <a:gd name="T29" fmla="*/ 28 h 110"/>
                <a:gd name="T30" fmla="*/ 0 w 604"/>
                <a:gd name="T31" fmla="*/ 57 h 110"/>
                <a:gd name="T32" fmla="*/ 3 w 604"/>
                <a:gd name="T33" fmla="*/ 82 h 110"/>
                <a:gd name="T34" fmla="*/ 5 w 604"/>
                <a:gd name="T35" fmla="*/ 110 h 110"/>
                <a:gd name="T36" fmla="*/ 11 w 604"/>
                <a:gd name="T37" fmla="*/ 110 h 110"/>
                <a:gd name="T38" fmla="*/ 7 w 604"/>
                <a:gd name="T39" fmla="*/ 82 h 110"/>
                <a:gd name="T40" fmla="*/ 7 w 604"/>
                <a:gd name="T41" fmla="*/ 57 h 110"/>
                <a:gd name="T42" fmla="*/ 7 w 604"/>
                <a:gd name="T43" fmla="*/ 28 h 110"/>
                <a:gd name="T44" fmla="*/ 11 w 604"/>
                <a:gd name="T45" fmla="*/ 0 h 110"/>
                <a:gd name="T46" fmla="*/ 7 w 604"/>
                <a:gd name="T47" fmla="*/ 2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4"/>
                <a:gd name="T73" fmla="*/ 0 h 110"/>
                <a:gd name="T74" fmla="*/ 604 w 604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4" h="110">
                  <a:moveTo>
                    <a:pt x="604" y="57"/>
                  </a:moveTo>
                  <a:lnTo>
                    <a:pt x="604" y="51"/>
                  </a:lnTo>
                  <a:lnTo>
                    <a:pt x="604" y="47"/>
                  </a:lnTo>
                  <a:lnTo>
                    <a:pt x="602" y="44"/>
                  </a:lnTo>
                  <a:lnTo>
                    <a:pt x="600" y="42"/>
                  </a:lnTo>
                  <a:lnTo>
                    <a:pt x="600" y="49"/>
                  </a:lnTo>
                  <a:lnTo>
                    <a:pt x="600" y="57"/>
                  </a:lnTo>
                  <a:lnTo>
                    <a:pt x="600" y="61"/>
                  </a:lnTo>
                  <a:lnTo>
                    <a:pt x="600" y="68"/>
                  </a:lnTo>
                  <a:lnTo>
                    <a:pt x="602" y="65"/>
                  </a:lnTo>
                  <a:lnTo>
                    <a:pt x="604" y="63"/>
                  </a:lnTo>
                  <a:lnTo>
                    <a:pt x="604" y="61"/>
                  </a:lnTo>
                  <a:lnTo>
                    <a:pt x="604" y="57"/>
                  </a:lnTo>
                  <a:close/>
                  <a:moveTo>
                    <a:pt x="7" y="2"/>
                  </a:moveTo>
                  <a:lnTo>
                    <a:pt x="3" y="28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5" y="110"/>
                  </a:lnTo>
                  <a:lnTo>
                    <a:pt x="11" y="110"/>
                  </a:lnTo>
                  <a:lnTo>
                    <a:pt x="7" y="82"/>
                  </a:lnTo>
                  <a:lnTo>
                    <a:pt x="7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4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19" name="Freeform 1282"/>
            <p:cNvSpPr>
              <a:spLocks noEditPoints="1"/>
            </p:cNvSpPr>
            <p:nvPr/>
          </p:nvSpPr>
          <p:spPr bwMode="auto">
            <a:xfrm>
              <a:off x="4425" y="2332"/>
              <a:ext cx="599" cy="110"/>
            </a:xfrm>
            <a:custGeom>
              <a:avLst/>
              <a:gdLst>
                <a:gd name="T0" fmla="*/ 599 w 599"/>
                <a:gd name="T1" fmla="*/ 57 h 110"/>
                <a:gd name="T2" fmla="*/ 599 w 599"/>
                <a:gd name="T3" fmla="*/ 51 h 110"/>
                <a:gd name="T4" fmla="*/ 599 w 599"/>
                <a:gd name="T5" fmla="*/ 44 h 110"/>
                <a:gd name="T6" fmla="*/ 597 w 599"/>
                <a:gd name="T7" fmla="*/ 42 h 110"/>
                <a:gd name="T8" fmla="*/ 595 w 599"/>
                <a:gd name="T9" fmla="*/ 42 h 110"/>
                <a:gd name="T10" fmla="*/ 595 w 599"/>
                <a:gd name="T11" fmla="*/ 49 h 110"/>
                <a:gd name="T12" fmla="*/ 595 w 599"/>
                <a:gd name="T13" fmla="*/ 57 h 110"/>
                <a:gd name="T14" fmla="*/ 595 w 599"/>
                <a:gd name="T15" fmla="*/ 63 h 110"/>
                <a:gd name="T16" fmla="*/ 595 w 599"/>
                <a:gd name="T17" fmla="*/ 70 h 110"/>
                <a:gd name="T18" fmla="*/ 597 w 599"/>
                <a:gd name="T19" fmla="*/ 68 h 110"/>
                <a:gd name="T20" fmla="*/ 599 w 599"/>
                <a:gd name="T21" fmla="*/ 65 h 110"/>
                <a:gd name="T22" fmla="*/ 599 w 599"/>
                <a:gd name="T23" fmla="*/ 61 h 110"/>
                <a:gd name="T24" fmla="*/ 599 w 599"/>
                <a:gd name="T25" fmla="*/ 57 h 110"/>
                <a:gd name="T26" fmla="*/ 6 w 599"/>
                <a:gd name="T27" fmla="*/ 2 h 110"/>
                <a:gd name="T28" fmla="*/ 2 w 599"/>
                <a:gd name="T29" fmla="*/ 28 h 110"/>
                <a:gd name="T30" fmla="*/ 0 w 599"/>
                <a:gd name="T31" fmla="*/ 57 h 110"/>
                <a:gd name="T32" fmla="*/ 2 w 599"/>
                <a:gd name="T33" fmla="*/ 82 h 110"/>
                <a:gd name="T34" fmla="*/ 6 w 599"/>
                <a:gd name="T35" fmla="*/ 110 h 110"/>
                <a:gd name="T36" fmla="*/ 10 w 599"/>
                <a:gd name="T37" fmla="*/ 110 h 110"/>
                <a:gd name="T38" fmla="*/ 6 w 599"/>
                <a:gd name="T39" fmla="*/ 82 h 110"/>
                <a:gd name="T40" fmla="*/ 6 w 599"/>
                <a:gd name="T41" fmla="*/ 57 h 110"/>
                <a:gd name="T42" fmla="*/ 6 w 599"/>
                <a:gd name="T43" fmla="*/ 28 h 110"/>
                <a:gd name="T44" fmla="*/ 10 w 599"/>
                <a:gd name="T45" fmla="*/ 0 h 110"/>
                <a:gd name="T46" fmla="*/ 6 w 599"/>
                <a:gd name="T47" fmla="*/ 2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99"/>
                <a:gd name="T73" fmla="*/ 0 h 110"/>
                <a:gd name="T74" fmla="*/ 599 w 599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99" h="110">
                  <a:moveTo>
                    <a:pt x="599" y="57"/>
                  </a:moveTo>
                  <a:lnTo>
                    <a:pt x="599" y="51"/>
                  </a:lnTo>
                  <a:lnTo>
                    <a:pt x="599" y="44"/>
                  </a:lnTo>
                  <a:lnTo>
                    <a:pt x="597" y="42"/>
                  </a:lnTo>
                  <a:lnTo>
                    <a:pt x="595" y="42"/>
                  </a:lnTo>
                  <a:lnTo>
                    <a:pt x="595" y="49"/>
                  </a:lnTo>
                  <a:lnTo>
                    <a:pt x="595" y="57"/>
                  </a:lnTo>
                  <a:lnTo>
                    <a:pt x="595" y="63"/>
                  </a:lnTo>
                  <a:lnTo>
                    <a:pt x="595" y="70"/>
                  </a:lnTo>
                  <a:lnTo>
                    <a:pt x="597" y="68"/>
                  </a:lnTo>
                  <a:lnTo>
                    <a:pt x="599" y="65"/>
                  </a:lnTo>
                  <a:lnTo>
                    <a:pt x="599" y="61"/>
                  </a:lnTo>
                  <a:lnTo>
                    <a:pt x="599" y="57"/>
                  </a:lnTo>
                  <a:close/>
                  <a:moveTo>
                    <a:pt x="6" y="2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2"/>
                  </a:lnTo>
                  <a:lnTo>
                    <a:pt x="6" y="110"/>
                  </a:lnTo>
                  <a:lnTo>
                    <a:pt x="10" y="110"/>
                  </a:lnTo>
                  <a:lnTo>
                    <a:pt x="6" y="82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5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0" name="Freeform 1283"/>
            <p:cNvSpPr>
              <a:spLocks noEditPoints="1"/>
            </p:cNvSpPr>
            <p:nvPr/>
          </p:nvSpPr>
          <p:spPr bwMode="auto">
            <a:xfrm>
              <a:off x="4429" y="2332"/>
              <a:ext cx="593" cy="110"/>
            </a:xfrm>
            <a:custGeom>
              <a:avLst/>
              <a:gdLst>
                <a:gd name="T0" fmla="*/ 593 w 593"/>
                <a:gd name="T1" fmla="*/ 57 h 110"/>
                <a:gd name="T2" fmla="*/ 593 w 593"/>
                <a:gd name="T3" fmla="*/ 49 h 110"/>
                <a:gd name="T4" fmla="*/ 593 w 593"/>
                <a:gd name="T5" fmla="*/ 42 h 110"/>
                <a:gd name="T6" fmla="*/ 591 w 593"/>
                <a:gd name="T7" fmla="*/ 42 h 110"/>
                <a:gd name="T8" fmla="*/ 586 w 593"/>
                <a:gd name="T9" fmla="*/ 40 h 110"/>
                <a:gd name="T10" fmla="*/ 589 w 593"/>
                <a:gd name="T11" fmla="*/ 49 h 110"/>
                <a:gd name="T12" fmla="*/ 589 w 593"/>
                <a:gd name="T13" fmla="*/ 57 h 110"/>
                <a:gd name="T14" fmla="*/ 589 w 593"/>
                <a:gd name="T15" fmla="*/ 63 h 110"/>
                <a:gd name="T16" fmla="*/ 586 w 593"/>
                <a:gd name="T17" fmla="*/ 70 h 110"/>
                <a:gd name="T18" fmla="*/ 591 w 593"/>
                <a:gd name="T19" fmla="*/ 70 h 110"/>
                <a:gd name="T20" fmla="*/ 593 w 593"/>
                <a:gd name="T21" fmla="*/ 68 h 110"/>
                <a:gd name="T22" fmla="*/ 593 w 593"/>
                <a:gd name="T23" fmla="*/ 61 h 110"/>
                <a:gd name="T24" fmla="*/ 593 w 593"/>
                <a:gd name="T25" fmla="*/ 57 h 110"/>
                <a:gd name="T26" fmla="*/ 4 w 593"/>
                <a:gd name="T27" fmla="*/ 0 h 110"/>
                <a:gd name="T28" fmla="*/ 0 w 593"/>
                <a:gd name="T29" fmla="*/ 28 h 110"/>
                <a:gd name="T30" fmla="*/ 0 w 593"/>
                <a:gd name="T31" fmla="*/ 57 h 110"/>
                <a:gd name="T32" fmla="*/ 0 w 593"/>
                <a:gd name="T33" fmla="*/ 82 h 110"/>
                <a:gd name="T34" fmla="*/ 4 w 593"/>
                <a:gd name="T35" fmla="*/ 110 h 110"/>
                <a:gd name="T36" fmla="*/ 8 w 593"/>
                <a:gd name="T37" fmla="*/ 110 h 110"/>
                <a:gd name="T38" fmla="*/ 4 w 593"/>
                <a:gd name="T39" fmla="*/ 82 h 110"/>
                <a:gd name="T40" fmla="*/ 4 w 593"/>
                <a:gd name="T41" fmla="*/ 57 h 110"/>
                <a:gd name="T42" fmla="*/ 6 w 593"/>
                <a:gd name="T43" fmla="*/ 28 h 110"/>
                <a:gd name="T44" fmla="*/ 8 w 593"/>
                <a:gd name="T45" fmla="*/ 0 h 110"/>
                <a:gd name="T46" fmla="*/ 4 w 593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93"/>
                <a:gd name="T73" fmla="*/ 0 h 110"/>
                <a:gd name="T74" fmla="*/ 593 w 593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93" h="110">
                  <a:moveTo>
                    <a:pt x="593" y="57"/>
                  </a:moveTo>
                  <a:lnTo>
                    <a:pt x="593" y="49"/>
                  </a:lnTo>
                  <a:lnTo>
                    <a:pt x="593" y="42"/>
                  </a:lnTo>
                  <a:lnTo>
                    <a:pt x="591" y="42"/>
                  </a:lnTo>
                  <a:lnTo>
                    <a:pt x="586" y="40"/>
                  </a:lnTo>
                  <a:lnTo>
                    <a:pt x="589" y="49"/>
                  </a:lnTo>
                  <a:lnTo>
                    <a:pt x="589" y="57"/>
                  </a:lnTo>
                  <a:lnTo>
                    <a:pt x="589" y="63"/>
                  </a:lnTo>
                  <a:lnTo>
                    <a:pt x="586" y="70"/>
                  </a:lnTo>
                  <a:lnTo>
                    <a:pt x="591" y="70"/>
                  </a:lnTo>
                  <a:lnTo>
                    <a:pt x="593" y="68"/>
                  </a:lnTo>
                  <a:lnTo>
                    <a:pt x="593" y="61"/>
                  </a:lnTo>
                  <a:lnTo>
                    <a:pt x="593" y="57"/>
                  </a:lnTo>
                  <a:close/>
                  <a:moveTo>
                    <a:pt x="4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2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4" y="82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8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1" name="Freeform 1284"/>
            <p:cNvSpPr>
              <a:spLocks noEditPoints="1"/>
            </p:cNvSpPr>
            <p:nvPr/>
          </p:nvSpPr>
          <p:spPr bwMode="auto">
            <a:xfrm>
              <a:off x="4431" y="2332"/>
              <a:ext cx="589" cy="110"/>
            </a:xfrm>
            <a:custGeom>
              <a:avLst/>
              <a:gdLst>
                <a:gd name="T0" fmla="*/ 589 w 589"/>
                <a:gd name="T1" fmla="*/ 57 h 110"/>
                <a:gd name="T2" fmla="*/ 589 w 589"/>
                <a:gd name="T3" fmla="*/ 49 h 110"/>
                <a:gd name="T4" fmla="*/ 589 w 589"/>
                <a:gd name="T5" fmla="*/ 42 h 110"/>
                <a:gd name="T6" fmla="*/ 584 w 589"/>
                <a:gd name="T7" fmla="*/ 40 h 110"/>
                <a:gd name="T8" fmla="*/ 582 w 589"/>
                <a:gd name="T9" fmla="*/ 38 h 110"/>
                <a:gd name="T10" fmla="*/ 582 w 589"/>
                <a:gd name="T11" fmla="*/ 49 h 110"/>
                <a:gd name="T12" fmla="*/ 582 w 589"/>
                <a:gd name="T13" fmla="*/ 57 h 110"/>
                <a:gd name="T14" fmla="*/ 582 w 589"/>
                <a:gd name="T15" fmla="*/ 63 h 110"/>
                <a:gd name="T16" fmla="*/ 582 w 589"/>
                <a:gd name="T17" fmla="*/ 72 h 110"/>
                <a:gd name="T18" fmla="*/ 584 w 589"/>
                <a:gd name="T19" fmla="*/ 70 h 110"/>
                <a:gd name="T20" fmla="*/ 589 w 589"/>
                <a:gd name="T21" fmla="*/ 70 h 110"/>
                <a:gd name="T22" fmla="*/ 589 w 589"/>
                <a:gd name="T23" fmla="*/ 63 h 110"/>
                <a:gd name="T24" fmla="*/ 589 w 589"/>
                <a:gd name="T25" fmla="*/ 57 h 110"/>
                <a:gd name="T26" fmla="*/ 4 w 589"/>
                <a:gd name="T27" fmla="*/ 0 h 110"/>
                <a:gd name="T28" fmla="*/ 0 w 589"/>
                <a:gd name="T29" fmla="*/ 28 h 110"/>
                <a:gd name="T30" fmla="*/ 0 w 589"/>
                <a:gd name="T31" fmla="*/ 57 h 110"/>
                <a:gd name="T32" fmla="*/ 0 w 589"/>
                <a:gd name="T33" fmla="*/ 82 h 110"/>
                <a:gd name="T34" fmla="*/ 4 w 589"/>
                <a:gd name="T35" fmla="*/ 110 h 110"/>
                <a:gd name="T36" fmla="*/ 8 w 589"/>
                <a:gd name="T37" fmla="*/ 110 h 110"/>
                <a:gd name="T38" fmla="*/ 6 w 589"/>
                <a:gd name="T39" fmla="*/ 82 h 110"/>
                <a:gd name="T40" fmla="*/ 4 w 589"/>
                <a:gd name="T41" fmla="*/ 57 h 110"/>
                <a:gd name="T42" fmla="*/ 6 w 589"/>
                <a:gd name="T43" fmla="*/ 28 h 110"/>
                <a:gd name="T44" fmla="*/ 10 w 589"/>
                <a:gd name="T45" fmla="*/ 0 h 110"/>
                <a:gd name="T46" fmla="*/ 4 w 589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9"/>
                <a:gd name="T73" fmla="*/ 0 h 110"/>
                <a:gd name="T74" fmla="*/ 589 w 589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9" h="110">
                  <a:moveTo>
                    <a:pt x="589" y="57"/>
                  </a:moveTo>
                  <a:lnTo>
                    <a:pt x="589" y="49"/>
                  </a:lnTo>
                  <a:lnTo>
                    <a:pt x="589" y="42"/>
                  </a:lnTo>
                  <a:lnTo>
                    <a:pt x="584" y="40"/>
                  </a:lnTo>
                  <a:lnTo>
                    <a:pt x="582" y="38"/>
                  </a:lnTo>
                  <a:lnTo>
                    <a:pt x="582" y="49"/>
                  </a:lnTo>
                  <a:lnTo>
                    <a:pt x="582" y="57"/>
                  </a:lnTo>
                  <a:lnTo>
                    <a:pt x="582" y="63"/>
                  </a:lnTo>
                  <a:lnTo>
                    <a:pt x="582" y="72"/>
                  </a:lnTo>
                  <a:lnTo>
                    <a:pt x="584" y="70"/>
                  </a:lnTo>
                  <a:lnTo>
                    <a:pt x="589" y="70"/>
                  </a:lnTo>
                  <a:lnTo>
                    <a:pt x="589" y="63"/>
                  </a:lnTo>
                  <a:lnTo>
                    <a:pt x="589" y="57"/>
                  </a:lnTo>
                  <a:close/>
                  <a:moveTo>
                    <a:pt x="4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2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6" y="82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2" name="Freeform 1285"/>
            <p:cNvSpPr>
              <a:spLocks noEditPoints="1"/>
            </p:cNvSpPr>
            <p:nvPr/>
          </p:nvSpPr>
          <p:spPr bwMode="auto">
            <a:xfrm>
              <a:off x="4433" y="2332"/>
              <a:ext cx="585" cy="110"/>
            </a:xfrm>
            <a:custGeom>
              <a:avLst/>
              <a:gdLst>
                <a:gd name="T0" fmla="*/ 585 w 585"/>
                <a:gd name="T1" fmla="*/ 57 h 110"/>
                <a:gd name="T2" fmla="*/ 585 w 585"/>
                <a:gd name="T3" fmla="*/ 49 h 110"/>
                <a:gd name="T4" fmla="*/ 582 w 585"/>
                <a:gd name="T5" fmla="*/ 40 h 110"/>
                <a:gd name="T6" fmla="*/ 580 w 585"/>
                <a:gd name="T7" fmla="*/ 40 h 110"/>
                <a:gd name="T8" fmla="*/ 578 w 585"/>
                <a:gd name="T9" fmla="*/ 38 h 110"/>
                <a:gd name="T10" fmla="*/ 578 w 585"/>
                <a:gd name="T11" fmla="*/ 47 h 110"/>
                <a:gd name="T12" fmla="*/ 578 w 585"/>
                <a:gd name="T13" fmla="*/ 57 h 110"/>
                <a:gd name="T14" fmla="*/ 578 w 585"/>
                <a:gd name="T15" fmla="*/ 63 h 110"/>
                <a:gd name="T16" fmla="*/ 578 w 585"/>
                <a:gd name="T17" fmla="*/ 72 h 110"/>
                <a:gd name="T18" fmla="*/ 580 w 585"/>
                <a:gd name="T19" fmla="*/ 72 h 110"/>
                <a:gd name="T20" fmla="*/ 582 w 585"/>
                <a:gd name="T21" fmla="*/ 70 h 110"/>
                <a:gd name="T22" fmla="*/ 585 w 585"/>
                <a:gd name="T23" fmla="*/ 63 h 110"/>
                <a:gd name="T24" fmla="*/ 585 w 585"/>
                <a:gd name="T25" fmla="*/ 57 h 110"/>
                <a:gd name="T26" fmla="*/ 4 w 585"/>
                <a:gd name="T27" fmla="*/ 0 h 110"/>
                <a:gd name="T28" fmla="*/ 2 w 585"/>
                <a:gd name="T29" fmla="*/ 28 h 110"/>
                <a:gd name="T30" fmla="*/ 0 w 585"/>
                <a:gd name="T31" fmla="*/ 57 h 110"/>
                <a:gd name="T32" fmla="*/ 0 w 585"/>
                <a:gd name="T33" fmla="*/ 82 h 110"/>
                <a:gd name="T34" fmla="*/ 4 w 585"/>
                <a:gd name="T35" fmla="*/ 110 h 110"/>
                <a:gd name="T36" fmla="*/ 10 w 585"/>
                <a:gd name="T37" fmla="*/ 110 h 110"/>
                <a:gd name="T38" fmla="*/ 6 w 585"/>
                <a:gd name="T39" fmla="*/ 82 h 110"/>
                <a:gd name="T40" fmla="*/ 4 w 585"/>
                <a:gd name="T41" fmla="*/ 57 h 110"/>
                <a:gd name="T42" fmla="*/ 6 w 585"/>
                <a:gd name="T43" fmla="*/ 28 h 110"/>
                <a:gd name="T44" fmla="*/ 10 w 585"/>
                <a:gd name="T45" fmla="*/ 0 h 110"/>
                <a:gd name="T46" fmla="*/ 4 w 585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85"/>
                <a:gd name="T73" fmla="*/ 0 h 110"/>
                <a:gd name="T74" fmla="*/ 585 w 585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85" h="110">
                  <a:moveTo>
                    <a:pt x="585" y="57"/>
                  </a:moveTo>
                  <a:lnTo>
                    <a:pt x="585" y="49"/>
                  </a:lnTo>
                  <a:lnTo>
                    <a:pt x="582" y="40"/>
                  </a:lnTo>
                  <a:lnTo>
                    <a:pt x="580" y="40"/>
                  </a:lnTo>
                  <a:lnTo>
                    <a:pt x="578" y="38"/>
                  </a:lnTo>
                  <a:lnTo>
                    <a:pt x="578" y="47"/>
                  </a:lnTo>
                  <a:lnTo>
                    <a:pt x="578" y="57"/>
                  </a:lnTo>
                  <a:lnTo>
                    <a:pt x="578" y="63"/>
                  </a:lnTo>
                  <a:lnTo>
                    <a:pt x="578" y="72"/>
                  </a:lnTo>
                  <a:lnTo>
                    <a:pt x="580" y="72"/>
                  </a:lnTo>
                  <a:lnTo>
                    <a:pt x="582" y="70"/>
                  </a:lnTo>
                  <a:lnTo>
                    <a:pt x="585" y="63"/>
                  </a:lnTo>
                  <a:lnTo>
                    <a:pt x="585" y="57"/>
                  </a:lnTo>
                  <a:close/>
                  <a:moveTo>
                    <a:pt x="4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0" y="82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6" y="82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3" name="Freeform 1286"/>
            <p:cNvSpPr>
              <a:spLocks noEditPoints="1"/>
            </p:cNvSpPr>
            <p:nvPr/>
          </p:nvSpPr>
          <p:spPr bwMode="auto">
            <a:xfrm>
              <a:off x="4435" y="2332"/>
              <a:ext cx="578" cy="110"/>
            </a:xfrm>
            <a:custGeom>
              <a:avLst/>
              <a:gdLst>
                <a:gd name="T0" fmla="*/ 578 w 578"/>
                <a:gd name="T1" fmla="*/ 57 h 110"/>
                <a:gd name="T2" fmla="*/ 578 w 578"/>
                <a:gd name="T3" fmla="*/ 49 h 110"/>
                <a:gd name="T4" fmla="*/ 578 w 578"/>
                <a:gd name="T5" fmla="*/ 38 h 110"/>
                <a:gd name="T6" fmla="*/ 576 w 578"/>
                <a:gd name="T7" fmla="*/ 38 h 110"/>
                <a:gd name="T8" fmla="*/ 574 w 578"/>
                <a:gd name="T9" fmla="*/ 38 h 110"/>
                <a:gd name="T10" fmla="*/ 574 w 578"/>
                <a:gd name="T11" fmla="*/ 47 h 110"/>
                <a:gd name="T12" fmla="*/ 574 w 578"/>
                <a:gd name="T13" fmla="*/ 57 h 110"/>
                <a:gd name="T14" fmla="*/ 574 w 578"/>
                <a:gd name="T15" fmla="*/ 65 h 110"/>
                <a:gd name="T16" fmla="*/ 574 w 578"/>
                <a:gd name="T17" fmla="*/ 74 h 110"/>
                <a:gd name="T18" fmla="*/ 576 w 578"/>
                <a:gd name="T19" fmla="*/ 72 h 110"/>
                <a:gd name="T20" fmla="*/ 578 w 578"/>
                <a:gd name="T21" fmla="*/ 72 h 110"/>
                <a:gd name="T22" fmla="*/ 578 w 578"/>
                <a:gd name="T23" fmla="*/ 63 h 110"/>
                <a:gd name="T24" fmla="*/ 578 w 578"/>
                <a:gd name="T25" fmla="*/ 57 h 110"/>
                <a:gd name="T26" fmla="*/ 6 w 578"/>
                <a:gd name="T27" fmla="*/ 0 h 110"/>
                <a:gd name="T28" fmla="*/ 2 w 578"/>
                <a:gd name="T29" fmla="*/ 28 h 110"/>
                <a:gd name="T30" fmla="*/ 0 w 578"/>
                <a:gd name="T31" fmla="*/ 57 h 110"/>
                <a:gd name="T32" fmla="*/ 2 w 578"/>
                <a:gd name="T33" fmla="*/ 82 h 110"/>
                <a:gd name="T34" fmla="*/ 4 w 578"/>
                <a:gd name="T35" fmla="*/ 110 h 110"/>
                <a:gd name="T36" fmla="*/ 11 w 578"/>
                <a:gd name="T37" fmla="*/ 110 h 110"/>
                <a:gd name="T38" fmla="*/ 6 w 578"/>
                <a:gd name="T39" fmla="*/ 82 h 110"/>
                <a:gd name="T40" fmla="*/ 4 w 578"/>
                <a:gd name="T41" fmla="*/ 57 h 110"/>
                <a:gd name="T42" fmla="*/ 6 w 578"/>
                <a:gd name="T43" fmla="*/ 28 h 110"/>
                <a:gd name="T44" fmla="*/ 11 w 578"/>
                <a:gd name="T45" fmla="*/ 0 h 110"/>
                <a:gd name="T46" fmla="*/ 6 w 578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78"/>
                <a:gd name="T73" fmla="*/ 0 h 110"/>
                <a:gd name="T74" fmla="*/ 578 w 578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78" h="110">
                  <a:moveTo>
                    <a:pt x="578" y="57"/>
                  </a:moveTo>
                  <a:lnTo>
                    <a:pt x="578" y="49"/>
                  </a:lnTo>
                  <a:lnTo>
                    <a:pt x="578" y="38"/>
                  </a:lnTo>
                  <a:lnTo>
                    <a:pt x="576" y="38"/>
                  </a:lnTo>
                  <a:lnTo>
                    <a:pt x="574" y="38"/>
                  </a:lnTo>
                  <a:lnTo>
                    <a:pt x="574" y="47"/>
                  </a:lnTo>
                  <a:lnTo>
                    <a:pt x="574" y="57"/>
                  </a:lnTo>
                  <a:lnTo>
                    <a:pt x="574" y="65"/>
                  </a:lnTo>
                  <a:lnTo>
                    <a:pt x="574" y="74"/>
                  </a:lnTo>
                  <a:lnTo>
                    <a:pt x="576" y="72"/>
                  </a:lnTo>
                  <a:lnTo>
                    <a:pt x="578" y="72"/>
                  </a:lnTo>
                  <a:lnTo>
                    <a:pt x="578" y="63"/>
                  </a:lnTo>
                  <a:lnTo>
                    <a:pt x="578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2"/>
                  </a:lnTo>
                  <a:lnTo>
                    <a:pt x="4" y="110"/>
                  </a:lnTo>
                  <a:lnTo>
                    <a:pt x="11" y="110"/>
                  </a:lnTo>
                  <a:lnTo>
                    <a:pt x="6" y="82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4" name="Freeform 1287"/>
            <p:cNvSpPr>
              <a:spLocks noEditPoints="1"/>
            </p:cNvSpPr>
            <p:nvPr/>
          </p:nvSpPr>
          <p:spPr bwMode="auto">
            <a:xfrm>
              <a:off x="4437" y="2332"/>
              <a:ext cx="574" cy="110"/>
            </a:xfrm>
            <a:custGeom>
              <a:avLst/>
              <a:gdLst>
                <a:gd name="T0" fmla="*/ 574 w 574"/>
                <a:gd name="T1" fmla="*/ 57 h 110"/>
                <a:gd name="T2" fmla="*/ 574 w 574"/>
                <a:gd name="T3" fmla="*/ 47 h 110"/>
                <a:gd name="T4" fmla="*/ 574 w 574"/>
                <a:gd name="T5" fmla="*/ 38 h 110"/>
                <a:gd name="T6" fmla="*/ 572 w 574"/>
                <a:gd name="T7" fmla="*/ 38 h 110"/>
                <a:gd name="T8" fmla="*/ 570 w 574"/>
                <a:gd name="T9" fmla="*/ 36 h 110"/>
                <a:gd name="T10" fmla="*/ 570 w 574"/>
                <a:gd name="T11" fmla="*/ 47 h 110"/>
                <a:gd name="T12" fmla="*/ 570 w 574"/>
                <a:gd name="T13" fmla="*/ 57 h 110"/>
                <a:gd name="T14" fmla="*/ 570 w 574"/>
                <a:gd name="T15" fmla="*/ 65 h 110"/>
                <a:gd name="T16" fmla="*/ 570 w 574"/>
                <a:gd name="T17" fmla="*/ 74 h 110"/>
                <a:gd name="T18" fmla="*/ 572 w 574"/>
                <a:gd name="T19" fmla="*/ 74 h 110"/>
                <a:gd name="T20" fmla="*/ 574 w 574"/>
                <a:gd name="T21" fmla="*/ 72 h 110"/>
                <a:gd name="T22" fmla="*/ 574 w 574"/>
                <a:gd name="T23" fmla="*/ 63 h 110"/>
                <a:gd name="T24" fmla="*/ 574 w 574"/>
                <a:gd name="T25" fmla="*/ 57 h 110"/>
                <a:gd name="T26" fmla="*/ 6 w 574"/>
                <a:gd name="T27" fmla="*/ 0 h 110"/>
                <a:gd name="T28" fmla="*/ 2 w 574"/>
                <a:gd name="T29" fmla="*/ 28 h 110"/>
                <a:gd name="T30" fmla="*/ 0 w 574"/>
                <a:gd name="T31" fmla="*/ 57 h 110"/>
                <a:gd name="T32" fmla="*/ 2 w 574"/>
                <a:gd name="T33" fmla="*/ 82 h 110"/>
                <a:gd name="T34" fmla="*/ 6 w 574"/>
                <a:gd name="T35" fmla="*/ 110 h 110"/>
                <a:gd name="T36" fmla="*/ 11 w 574"/>
                <a:gd name="T37" fmla="*/ 110 h 110"/>
                <a:gd name="T38" fmla="*/ 6 w 574"/>
                <a:gd name="T39" fmla="*/ 82 h 110"/>
                <a:gd name="T40" fmla="*/ 6 w 574"/>
                <a:gd name="T41" fmla="*/ 57 h 110"/>
                <a:gd name="T42" fmla="*/ 6 w 574"/>
                <a:gd name="T43" fmla="*/ 28 h 110"/>
                <a:gd name="T44" fmla="*/ 11 w 574"/>
                <a:gd name="T45" fmla="*/ 0 h 110"/>
                <a:gd name="T46" fmla="*/ 6 w 574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74"/>
                <a:gd name="T73" fmla="*/ 0 h 110"/>
                <a:gd name="T74" fmla="*/ 574 w 574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74" h="110">
                  <a:moveTo>
                    <a:pt x="574" y="57"/>
                  </a:moveTo>
                  <a:lnTo>
                    <a:pt x="574" y="47"/>
                  </a:lnTo>
                  <a:lnTo>
                    <a:pt x="574" y="38"/>
                  </a:lnTo>
                  <a:lnTo>
                    <a:pt x="572" y="38"/>
                  </a:lnTo>
                  <a:lnTo>
                    <a:pt x="570" y="36"/>
                  </a:lnTo>
                  <a:lnTo>
                    <a:pt x="570" y="47"/>
                  </a:lnTo>
                  <a:lnTo>
                    <a:pt x="570" y="57"/>
                  </a:lnTo>
                  <a:lnTo>
                    <a:pt x="570" y="65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4" y="72"/>
                  </a:lnTo>
                  <a:lnTo>
                    <a:pt x="574" y="63"/>
                  </a:lnTo>
                  <a:lnTo>
                    <a:pt x="574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2"/>
                  </a:lnTo>
                  <a:lnTo>
                    <a:pt x="6" y="110"/>
                  </a:lnTo>
                  <a:lnTo>
                    <a:pt x="11" y="110"/>
                  </a:lnTo>
                  <a:lnTo>
                    <a:pt x="6" y="82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5" name="Freeform 1288"/>
            <p:cNvSpPr>
              <a:spLocks noEditPoints="1"/>
            </p:cNvSpPr>
            <p:nvPr/>
          </p:nvSpPr>
          <p:spPr bwMode="auto">
            <a:xfrm>
              <a:off x="4439" y="2332"/>
              <a:ext cx="570" cy="110"/>
            </a:xfrm>
            <a:custGeom>
              <a:avLst/>
              <a:gdLst>
                <a:gd name="T0" fmla="*/ 570 w 570"/>
                <a:gd name="T1" fmla="*/ 57 h 110"/>
                <a:gd name="T2" fmla="*/ 570 w 570"/>
                <a:gd name="T3" fmla="*/ 47 h 110"/>
                <a:gd name="T4" fmla="*/ 570 w 570"/>
                <a:gd name="T5" fmla="*/ 38 h 110"/>
                <a:gd name="T6" fmla="*/ 568 w 570"/>
                <a:gd name="T7" fmla="*/ 36 h 110"/>
                <a:gd name="T8" fmla="*/ 564 w 570"/>
                <a:gd name="T9" fmla="*/ 36 h 110"/>
                <a:gd name="T10" fmla="*/ 566 w 570"/>
                <a:gd name="T11" fmla="*/ 47 h 110"/>
                <a:gd name="T12" fmla="*/ 566 w 570"/>
                <a:gd name="T13" fmla="*/ 57 h 110"/>
                <a:gd name="T14" fmla="*/ 566 w 570"/>
                <a:gd name="T15" fmla="*/ 65 h 110"/>
                <a:gd name="T16" fmla="*/ 564 w 570"/>
                <a:gd name="T17" fmla="*/ 74 h 110"/>
                <a:gd name="T18" fmla="*/ 568 w 570"/>
                <a:gd name="T19" fmla="*/ 74 h 110"/>
                <a:gd name="T20" fmla="*/ 570 w 570"/>
                <a:gd name="T21" fmla="*/ 74 h 110"/>
                <a:gd name="T22" fmla="*/ 570 w 570"/>
                <a:gd name="T23" fmla="*/ 65 h 110"/>
                <a:gd name="T24" fmla="*/ 570 w 570"/>
                <a:gd name="T25" fmla="*/ 57 h 110"/>
                <a:gd name="T26" fmla="*/ 7 w 570"/>
                <a:gd name="T27" fmla="*/ 0 h 110"/>
                <a:gd name="T28" fmla="*/ 2 w 570"/>
                <a:gd name="T29" fmla="*/ 28 h 110"/>
                <a:gd name="T30" fmla="*/ 0 w 570"/>
                <a:gd name="T31" fmla="*/ 57 h 110"/>
                <a:gd name="T32" fmla="*/ 2 w 570"/>
                <a:gd name="T33" fmla="*/ 82 h 110"/>
                <a:gd name="T34" fmla="*/ 7 w 570"/>
                <a:gd name="T35" fmla="*/ 110 h 110"/>
                <a:gd name="T36" fmla="*/ 11 w 570"/>
                <a:gd name="T37" fmla="*/ 110 h 110"/>
                <a:gd name="T38" fmla="*/ 7 w 570"/>
                <a:gd name="T39" fmla="*/ 82 h 110"/>
                <a:gd name="T40" fmla="*/ 7 w 570"/>
                <a:gd name="T41" fmla="*/ 57 h 110"/>
                <a:gd name="T42" fmla="*/ 7 w 570"/>
                <a:gd name="T43" fmla="*/ 28 h 110"/>
                <a:gd name="T44" fmla="*/ 11 w 570"/>
                <a:gd name="T45" fmla="*/ 0 h 110"/>
                <a:gd name="T46" fmla="*/ 7 w 570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70"/>
                <a:gd name="T73" fmla="*/ 0 h 110"/>
                <a:gd name="T74" fmla="*/ 570 w 570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70" h="110">
                  <a:moveTo>
                    <a:pt x="570" y="57"/>
                  </a:moveTo>
                  <a:lnTo>
                    <a:pt x="570" y="47"/>
                  </a:lnTo>
                  <a:lnTo>
                    <a:pt x="570" y="38"/>
                  </a:lnTo>
                  <a:lnTo>
                    <a:pt x="568" y="36"/>
                  </a:lnTo>
                  <a:lnTo>
                    <a:pt x="564" y="36"/>
                  </a:lnTo>
                  <a:lnTo>
                    <a:pt x="566" y="47"/>
                  </a:lnTo>
                  <a:lnTo>
                    <a:pt x="566" y="57"/>
                  </a:lnTo>
                  <a:lnTo>
                    <a:pt x="566" y="65"/>
                  </a:lnTo>
                  <a:lnTo>
                    <a:pt x="564" y="74"/>
                  </a:lnTo>
                  <a:lnTo>
                    <a:pt x="568" y="74"/>
                  </a:lnTo>
                  <a:lnTo>
                    <a:pt x="570" y="74"/>
                  </a:lnTo>
                  <a:lnTo>
                    <a:pt x="570" y="65"/>
                  </a:lnTo>
                  <a:lnTo>
                    <a:pt x="570" y="57"/>
                  </a:lnTo>
                  <a:close/>
                  <a:moveTo>
                    <a:pt x="7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2"/>
                  </a:lnTo>
                  <a:lnTo>
                    <a:pt x="7" y="110"/>
                  </a:lnTo>
                  <a:lnTo>
                    <a:pt x="11" y="110"/>
                  </a:lnTo>
                  <a:lnTo>
                    <a:pt x="7" y="82"/>
                  </a:lnTo>
                  <a:lnTo>
                    <a:pt x="7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6" name="Freeform 1289"/>
            <p:cNvSpPr>
              <a:spLocks noEditPoints="1"/>
            </p:cNvSpPr>
            <p:nvPr/>
          </p:nvSpPr>
          <p:spPr bwMode="auto">
            <a:xfrm>
              <a:off x="4443" y="2332"/>
              <a:ext cx="564" cy="110"/>
            </a:xfrm>
            <a:custGeom>
              <a:avLst/>
              <a:gdLst>
                <a:gd name="T0" fmla="*/ 564 w 564"/>
                <a:gd name="T1" fmla="*/ 57 h 110"/>
                <a:gd name="T2" fmla="*/ 564 w 564"/>
                <a:gd name="T3" fmla="*/ 47 h 110"/>
                <a:gd name="T4" fmla="*/ 564 w 564"/>
                <a:gd name="T5" fmla="*/ 36 h 110"/>
                <a:gd name="T6" fmla="*/ 560 w 564"/>
                <a:gd name="T7" fmla="*/ 36 h 110"/>
                <a:gd name="T8" fmla="*/ 558 w 564"/>
                <a:gd name="T9" fmla="*/ 34 h 110"/>
                <a:gd name="T10" fmla="*/ 558 w 564"/>
                <a:gd name="T11" fmla="*/ 44 h 110"/>
                <a:gd name="T12" fmla="*/ 560 w 564"/>
                <a:gd name="T13" fmla="*/ 57 h 110"/>
                <a:gd name="T14" fmla="*/ 558 w 564"/>
                <a:gd name="T15" fmla="*/ 65 h 110"/>
                <a:gd name="T16" fmla="*/ 558 w 564"/>
                <a:gd name="T17" fmla="*/ 76 h 110"/>
                <a:gd name="T18" fmla="*/ 560 w 564"/>
                <a:gd name="T19" fmla="*/ 74 h 110"/>
                <a:gd name="T20" fmla="*/ 564 w 564"/>
                <a:gd name="T21" fmla="*/ 74 h 110"/>
                <a:gd name="T22" fmla="*/ 564 w 564"/>
                <a:gd name="T23" fmla="*/ 65 h 110"/>
                <a:gd name="T24" fmla="*/ 564 w 564"/>
                <a:gd name="T25" fmla="*/ 57 h 110"/>
                <a:gd name="T26" fmla="*/ 5 w 564"/>
                <a:gd name="T27" fmla="*/ 0 h 110"/>
                <a:gd name="T28" fmla="*/ 0 w 564"/>
                <a:gd name="T29" fmla="*/ 28 h 110"/>
                <a:gd name="T30" fmla="*/ 0 w 564"/>
                <a:gd name="T31" fmla="*/ 57 h 110"/>
                <a:gd name="T32" fmla="*/ 0 w 564"/>
                <a:gd name="T33" fmla="*/ 82 h 110"/>
                <a:gd name="T34" fmla="*/ 5 w 564"/>
                <a:gd name="T35" fmla="*/ 110 h 110"/>
                <a:gd name="T36" fmla="*/ 9 w 564"/>
                <a:gd name="T37" fmla="*/ 110 h 110"/>
                <a:gd name="T38" fmla="*/ 5 w 564"/>
                <a:gd name="T39" fmla="*/ 82 h 110"/>
                <a:gd name="T40" fmla="*/ 5 w 564"/>
                <a:gd name="T41" fmla="*/ 57 h 110"/>
                <a:gd name="T42" fmla="*/ 7 w 564"/>
                <a:gd name="T43" fmla="*/ 28 h 110"/>
                <a:gd name="T44" fmla="*/ 11 w 564"/>
                <a:gd name="T45" fmla="*/ 0 h 110"/>
                <a:gd name="T46" fmla="*/ 5 w 564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4"/>
                <a:gd name="T73" fmla="*/ 0 h 110"/>
                <a:gd name="T74" fmla="*/ 564 w 564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4" h="110">
                  <a:moveTo>
                    <a:pt x="564" y="57"/>
                  </a:moveTo>
                  <a:lnTo>
                    <a:pt x="564" y="47"/>
                  </a:lnTo>
                  <a:lnTo>
                    <a:pt x="564" y="36"/>
                  </a:lnTo>
                  <a:lnTo>
                    <a:pt x="560" y="36"/>
                  </a:lnTo>
                  <a:lnTo>
                    <a:pt x="558" y="34"/>
                  </a:lnTo>
                  <a:lnTo>
                    <a:pt x="558" y="44"/>
                  </a:lnTo>
                  <a:lnTo>
                    <a:pt x="560" y="57"/>
                  </a:lnTo>
                  <a:lnTo>
                    <a:pt x="558" y="65"/>
                  </a:lnTo>
                  <a:lnTo>
                    <a:pt x="558" y="76"/>
                  </a:lnTo>
                  <a:lnTo>
                    <a:pt x="560" y="74"/>
                  </a:lnTo>
                  <a:lnTo>
                    <a:pt x="564" y="74"/>
                  </a:lnTo>
                  <a:lnTo>
                    <a:pt x="564" y="65"/>
                  </a:lnTo>
                  <a:lnTo>
                    <a:pt x="564" y="57"/>
                  </a:lnTo>
                  <a:close/>
                  <a:moveTo>
                    <a:pt x="5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2"/>
                  </a:lnTo>
                  <a:lnTo>
                    <a:pt x="5" y="110"/>
                  </a:lnTo>
                  <a:lnTo>
                    <a:pt x="9" y="110"/>
                  </a:lnTo>
                  <a:lnTo>
                    <a:pt x="5" y="82"/>
                  </a:lnTo>
                  <a:lnTo>
                    <a:pt x="5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7" name="Freeform 1290"/>
            <p:cNvSpPr>
              <a:spLocks noEditPoints="1"/>
            </p:cNvSpPr>
            <p:nvPr/>
          </p:nvSpPr>
          <p:spPr bwMode="auto">
            <a:xfrm>
              <a:off x="4446" y="2332"/>
              <a:ext cx="559" cy="110"/>
            </a:xfrm>
            <a:custGeom>
              <a:avLst/>
              <a:gdLst>
                <a:gd name="T0" fmla="*/ 559 w 559"/>
                <a:gd name="T1" fmla="*/ 57 h 110"/>
                <a:gd name="T2" fmla="*/ 559 w 559"/>
                <a:gd name="T3" fmla="*/ 47 h 110"/>
                <a:gd name="T4" fmla="*/ 557 w 559"/>
                <a:gd name="T5" fmla="*/ 36 h 110"/>
                <a:gd name="T6" fmla="*/ 555 w 559"/>
                <a:gd name="T7" fmla="*/ 34 h 110"/>
                <a:gd name="T8" fmla="*/ 553 w 559"/>
                <a:gd name="T9" fmla="*/ 34 h 110"/>
                <a:gd name="T10" fmla="*/ 553 w 559"/>
                <a:gd name="T11" fmla="*/ 44 h 110"/>
                <a:gd name="T12" fmla="*/ 553 w 559"/>
                <a:gd name="T13" fmla="*/ 57 h 110"/>
                <a:gd name="T14" fmla="*/ 553 w 559"/>
                <a:gd name="T15" fmla="*/ 65 h 110"/>
                <a:gd name="T16" fmla="*/ 553 w 559"/>
                <a:gd name="T17" fmla="*/ 76 h 110"/>
                <a:gd name="T18" fmla="*/ 555 w 559"/>
                <a:gd name="T19" fmla="*/ 76 h 110"/>
                <a:gd name="T20" fmla="*/ 557 w 559"/>
                <a:gd name="T21" fmla="*/ 74 h 110"/>
                <a:gd name="T22" fmla="*/ 559 w 559"/>
                <a:gd name="T23" fmla="*/ 65 h 110"/>
                <a:gd name="T24" fmla="*/ 559 w 559"/>
                <a:gd name="T25" fmla="*/ 57 h 110"/>
                <a:gd name="T26" fmla="*/ 4 w 559"/>
                <a:gd name="T27" fmla="*/ 0 h 110"/>
                <a:gd name="T28" fmla="*/ 0 w 559"/>
                <a:gd name="T29" fmla="*/ 28 h 110"/>
                <a:gd name="T30" fmla="*/ 0 w 559"/>
                <a:gd name="T31" fmla="*/ 57 h 110"/>
                <a:gd name="T32" fmla="*/ 0 w 559"/>
                <a:gd name="T33" fmla="*/ 82 h 110"/>
                <a:gd name="T34" fmla="*/ 4 w 559"/>
                <a:gd name="T35" fmla="*/ 110 h 110"/>
                <a:gd name="T36" fmla="*/ 10 w 559"/>
                <a:gd name="T37" fmla="*/ 110 h 110"/>
                <a:gd name="T38" fmla="*/ 6 w 559"/>
                <a:gd name="T39" fmla="*/ 82 h 110"/>
                <a:gd name="T40" fmla="*/ 4 w 559"/>
                <a:gd name="T41" fmla="*/ 57 h 110"/>
                <a:gd name="T42" fmla="*/ 6 w 559"/>
                <a:gd name="T43" fmla="*/ 28 h 110"/>
                <a:gd name="T44" fmla="*/ 10 w 559"/>
                <a:gd name="T45" fmla="*/ 0 h 110"/>
                <a:gd name="T46" fmla="*/ 4 w 559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59"/>
                <a:gd name="T73" fmla="*/ 0 h 110"/>
                <a:gd name="T74" fmla="*/ 559 w 559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59" h="110">
                  <a:moveTo>
                    <a:pt x="559" y="57"/>
                  </a:moveTo>
                  <a:lnTo>
                    <a:pt x="559" y="47"/>
                  </a:lnTo>
                  <a:lnTo>
                    <a:pt x="557" y="36"/>
                  </a:lnTo>
                  <a:lnTo>
                    <a:pt x="555" y="34"/>
                  </a:lnTo>
                  <a:lnTo>
                    <a:pt x="553" y="34"/>
                  </a:lnTo>
                  <a:lnTo>
                    <a:pt x="553" y="44"/>
                  </a:lnTo>
                  <a:lnTo>
                    <a:pt x="553" y="57"/>
                  </a:lnTo>
                  <a:lnTo>
                    <a:pt x="553" y="65"/>
                  </a:lnTo>
                  <a:lnTo>
                    <a:pt x="553" y="76"/>
                  </a:lnTo>
                  <a:lnTo>
                    <a:pt x="555" y="76"/>
                  </a:lnTo>
                  <a:lnTo>
                    <a:pt x="557" y="74"/>
                  </a:lnTo>
                  <a:lnTo>
                    <a:pt x="559" y="65"/>
                  </a:lnTo>
                  <a:lnTo>
                    <a:pt x="559" y="57"/>
                  </a:lnTo>
                  <a:close/>
                  <a:moveTo>
                    <a:pt x="4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2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6" y="82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8" name="Freeform 1291"/>
            <p:cNvSpPr>
              <a:spLocks noEditPoints="1"/>
            </p:cNvSpPr>
            <p:nvPr/>
          </p:nvSpPr>
          <p:spPr bwMode="auto">
            <a:xfrm>
              <a:off x="4448" y="2332"/>
              <a:ext cx="555" cy="110"/>
            </a:xfrm>
            <a:custGeom>
              <a:avLst/>
              <a:gdLst>
                <a:gd name="T0" fmla="*/ 555 w 555"/>
                <a:gd name="T1" fmla="*/ 57 h 110"/>
                <a:gd name="T2" fmla="*/ 553 w 555"/>
                <a:gd name="T3" fmla="*/ 44 h 110"/>
                <a:gd name="T4" fmla="*/ 553 w 555"/>
                <a:gd name="T5" fmla="*/ 34 h 110"/>
                <a:gd name="T6" fmla="*/ 551 w 555"/>
                <a:gd name="T7" fmla="*/ 34 h 110"/>
                <a:gd name="T8" fmla="*/ 548 w 555"/>
                <a:gd name="T9" fmla="*/ 34 h 110"/>
                <a:gd name="T10" fmla="*/ 548 w 555"/>
                <a:gd name="T11" fmla="*/ 44 h 110"/>
                <a:gd name="T12" fmla="*/ 548 w 555"/>
                <a:gd name="T13" fmla="*/ 57 h 110"/>
                <a:gd name="T14" fmla="*/ 548 w 555"/>
                <a:gd name="T15" fmla="*/ 68 h 110"/>
                <a:gd name="T16" fmla="*/ 548 w 555"/>
                <a:gd name="T17" fmla="*/ 76 h 110"/>
                <a:gd name="T18" fmla="*/ 551 w 555"/>
                <a:gd name="T19" fmla="*/ 76 h 110"/>
                <a:gd name="T20" fmla="*/ 553 w 555"/>
                <a:gd name="T21" fmla="*/ 76 h 110"/>
                <a:gd name="T22" fmla="*/ 553 w 555"/>
                <a:gd name="T23" fmla="*/ 65 h 110"/>
                <a:gd name="T24" fmla="*/ 555 w 555"/>
                <a:gd name="T25" fmla="*/ 57 h 110"/>
                <a:gd name="T26" fmla="*/ 6 w 555"/>
                <a:gd name="T27" fmla="*/ 0 h 110"/>
                <a:gd name="T28" fmla="*/ 2 w 555"/>
                <a:gd name="T29" fmla="*/ 28 h 110"/>
                <a:gd name="T30" fmla="*/ 0 w 555"/>
                <a:gd name="T31" fmla="*/ 57 h 110"/>
                <a:gd name="T32" fmla="*/ 0 w 555"/>
                <a:gd name="T33" fmla="*/ 82 h 110"/>
                <a:gd name="T34" fmla="*/ 4 w 555"/>
                <a:gd name="T35" fmla="*/ 110 h 110"/>
                <a:gd name="T36" fmla="*/ 10 w 555"/>
                <a:gd name="T37" fmla="*/ 110 h 110"/>
                <a:gd name="T38" fmla="*/ 6 w 555"/>
                <a:gd name="T39" fmla="*/ 84 h 110"/>
                <a:gd name="T40" fmla="*/ 4 w 555"/>
                <a:gd name="T41" fmla="*/ 57 h 110"/>
                <a:gd name="T42" fmla="*/ 6 w 555"/>
                <a:gd name="T43" fmla="*/ 28 h 110"/>
                <a:gd name="T44" fmla="*/ 10 w 555"/>
                <a:gd name="T45" fmla="*/ 0 h 110"/>
                <a:gd name="T46" fmla="*/ 6 w 555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55"/>
                <a:gd name="T73" fmla="*/ 0 h 110"/>
                <a:gd name="T74" fmla="*/ 555 w 555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55" h="110">
                  <a:moveTo>
                    <a:pt x="555" y="57"/>
                  </a:moveTo>
                  <a:lnTo>
                    <a:pt x="553" y="44"/>
                  </a:lnTo>
                  <a:lnTo>
                    <a:pt x="553" y="34"/>
                  </a:lnTo>
                  <a:lnTo>
                    <a:pt x="551" y="34"/>
                  </a:lnTo>
                  <a:lnTo>
                    <a:pt x="548" y="34"/>
                  </a:lnTo>
                  <a:lnTo>
                    <a:pt x="548" y="44"/>
                  </a:lnTo>
                  <a:lnTo>
                    <a:pt x="548" y="57"/>
                  </a:lnTo>
                  <a:lnTo>
                    <a:pt x="548" y="68"/>
                  </a:lnTo>
                  <a:lnTo>
                    <a:pt x="548" y="76"/>
                  </a:lnTo>
                  <a:lnTo>
                    <a:pt x="551" y="76"/>
                  </a:lnTo>
                  <a:lnTo>
                    <a:pt x="553" y="76"/>
                  </a:lnTo>
                  <a:lnTo>
                    <a:pt x="553" y="65"/>
                  </a:lnTo>
                  <a:lnTo>
                    <a:pt x="555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0" y="82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29" name="Freeform 1292"/>
            <p:cNvSpPr>
              <a:spLocks noEditPoints="1"/>
            </p:cNvSpPr>
            <p:nvPr/>
          </p:nvSpPr>
          <p:spPr bwMode="auto">
            <a:xfrm>
              <a:off x="4450" y="2332"/>
              <a:ext cx="549" cy="110"/>
            </a:xfrm>
            <a:custGeom>
              <a:avLst/>
              <a:gdLst>
                <a:gd name="T0" fmla="*/ 549 w 549"/>
                <a:gd name="T1" fmla="*/ 57 h 110"/>
                <a:gd name="T2" fmla="*/ 549 w 549"/>
                <a:gd name="T3" fmla="*/ 44 h 110"/>
                <a:gd name="T4" fmla="*/ 549 w 549"/>
                <a:gd name="T5" fmla="*/ 34 h 110"/>
                <a:gd name="T6" fmla="*/ 546 w 549"/>
                <a:gd name="T7" fmla="*/ 34 h 110"/>
                <a:gd name="T8" fmla="*/ 544 w 549"/>
                <a:gd name="T9" fmla="*/ 32 h 110"/>
                <a:gd name="T10" fmla="*/ 544 w 549"/>
                <a:gd name="T11" fmla="*/ 44 h 110"/>
                <a:gd name="T12" fmla="*/ 544 w 549"/>
                <a:gd name="T13" fmla="*/ 57 h 110"/>
                <a:gd name="T14" fmla="*/ 544 w 549"/>
                <a:gd name="T15" fmla="*/ 68 h 110"/>
                <a:gd name="T16" fmla="*/ 544 w 549"/>
                <a:gd name="T17" fmla="*/ 78 h 110"/>
                <a:gd name="T18" fmla="*/ 546 w 549"/>
                <a:gd name="T19" fmla="*/ 76 h 110"/>
                <a:gd name="T20" fmla="*/ 549 w 549"/>
                <a:gd name="T21" fmla="*/ 76 h 110"/>
                <a:gd name="T22" fmla="*/ 549 w 549"/>
                <a:gd name="T23" fmla="*/ 65 h 110"/>
                <a:gd name="T24" fmla="*/ 549 w 549"/>
                <a:gd name="T25" fmla="*/ 57 h 110"/>
                <a:gd name="T26" fmla="*/ 6 w 549"/>
                <a:gd name="T27" fmla="*/ 0 h 110"/>
                <a:gd name="T28" fmla="*/ 2 w 549"/>
                <a:gd name="T29" fmla="*/ 28 h 110"/>
                <a:gd name="T30" fmla="*/ 0 w 549"/>
                <a:gd name="T31" fmla="*/ 57 h 110"/>
                <a:gd name="T32" fmla="*/ 2 w 549"/>
                <a:gd name="T33" fmla="*/ 82 h 110"/>
                <a:gd name="T34" fmla="*/ 6 w 549"/>
                <a:gd name="T35" fmla="*/ 110 h 110"/>
                <a:gd name="T36" fmla="*/ 10 w 549"/>
                <a:gd name="T37" fmla="*/ 110 h 110"/>
                <a:gd name="T38" fmla="*/ 6 w 549"/>
                <a:gd name="T39" fmla="*/ 84 h 110"/>
                <a:gd name="T40" fmla="*/ 4 w 549"/>
                <a:gd name="T41" fmla="*/ 57 h 110"/>
                <a:gd name="T42" fmla="*/ 6 w 549"/>
                <a:gd name="T43" fmla="*/ 28 h 110"/>
                <a:gd name="T44" fmla="*/ 10 w 549"/>
                <a:gd name="T45" fmla="*/ 0 h 110"/>
                <a:gd name="T46" fmla="*/ 6 w 549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9"/>
                <a:gd name="T73" fmla="*/ 0 h 110"/>
                <a:gd name="T74" fmla="*/ 549 w 549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9" h="110">
                  <a:moveTo>
                    <a:pt x="549" y="57"/>
                  </a:moveTo>
                  <a:lnTo>
                    <a:pt x="549" y="44"/>
                  </a:lnTo>
                  <a:lnTo>
                    <a:pt x="549" y="34"/>
                  </a:lnTo>
                  <a:lnTo>
                    <a:pt x="546" y="34"/>
                  </a:lnTo>
                  <a:lnTo>
                    <a:pt x="544" y="32"/>
                  </a:lnTo>
                  <a:lnTo>
                    <a:pt x="544" y="44"/>
                  </a:lnTo>
                  <a:lnTo>
                    <a:pt x="544" y="57"/>
                  </a:lnTo>
                  <a:lnTo>
                    <a:pt x="544" y="68"/>
                  </a:lnTo>
                  <a:lnTo>
                    <a:pt x="544" y="78"/>
                  </a:lnTo>
                  <a:lnTo>
                    <a:pt x="546" y="76"/>
                  </a:lnTo>
                  <a:lnTo>
                    <a:pt x="549" y="76"/>
                  </a:lnTo>
                  <a:lnTo>
                    <a:pt x="549" y="65"/>
                  </a:lnTo>
                  <a:lnTo>
                    <a:pt x="549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2"/>
                  </a:lnTo>
                  <a:lnTo>
                    <a:pt x="6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0" name="Freeform 1293"/>
            <p:cNvSpPr>
              <a:spLocks noEditPoints="1"/>
            </p:cNvSpPr>
            <p:nvPr/>
          </p:nvSpPr>
          <p:spPr bwMode="auto">
            <a:xfrm>
              <a:off x="4452" y="2332"/>
              <a:ext cx="544" cy="110"/>
            </a:xfrm>
            <a:custGeom>
              <a:avLst/>
              <a:gdLst>
                <a:gd name="T0" fmla="*/ 544 w 544"/>
                <a:gd name="T1" fmla="*/ 57 h 110"/>
                <a:gd name="T2" fmla="*/ 544 w 544"/>
                <a:gd name="T3" fmla="*/ 44 h 110"/>
                <a:gd name="T4" fmla="*/ 544 w 544"/>
                <a:gd name="T5" fmla="*/ 34 h 110"/>
                <a:gd name="T6" fmla="*/ 542 w 544"/>
                <a:gd name="T7" fmla="*/ 32 h 110"/>
                <a:gd name="T8" fmla="*/ 538 w 544"/>
                <a:gd name="T9" fmla="*/ 32 h 110"/>
                <a:gd name="T10" fmla="*/ 540 w 544"/>
                <a:gd name="T11" fmla="*/ 44 h 110"/>
                <a:gd name="T12" fmla="*/ 540 w 544"/>
                <a:gd name="T13" fmla="*/ 57 h 110"/>
                <a:gd name="T14" fmla="*/ 540 w 544"/>
                <a:gd name="T15" fmla="*/ 68 h 110"/>
                <a:gd name="T16" fmla="*/ 538 w 544"/>
                <a:gd name="T17" fmla="*/ 78 h 110"/>
                <a:gd name="T18" fmla="*/ 542 w 544"/>
                <a:gd name="T19" fmla="*/ 78 h 110"/>
                <a:gd name="T20" fmla="*/ 544 w 544"/>
                <a:gd name="T21" fmla="*/ 76 h 110"/>
                <a:gd name="T22" fmla="*/ 544 w 544"/>
                <a:gd name="T23" fmla="*/ 68 h 110"/>
                <a:gd name="T24" fmla="*/ 544 w 544"/>
                <a:gd name="T25" fmla="*/ 57 h 110"/>
                <a:gd name="T26" fmla="*/ 6 w 544"/>
                <a:gd name="T27" fmla="*/ 0 h 110"/>
                <a:gd name="T28" fmla="*/ 2 w 544"/>
                <a:gd name="T29" fmla="*/ 28 h 110"/>
                <a:gd name="T30" fmla="*/ 0 w 544"/>
                <a:gd name="T31" fmla="*/ 57 h 110"/>
                <a:gd name="T32" fmla="*/ 2 w 544"/>
                <a:gd name="T33" fmla="*/ 84 h 110"/>
                <a:gd name="T34" fmla="*/ 6 w 544"/>
                <a:gd name="T35" fmla="*/ 110 h 110"/>
                <a:gd name="T36" fmla="*/ 10 w 544"/>
                <a:gd name="T37" fmla="*/ 110 h 110"/>
                <a:gd name="T38" fmla="*/ 6 w 544"/>
                <a:gd name="T39" fmla="*/ 84 h 110"/>
                <a:gd name="T40" fmla="*/ 6 w 544"/>
                <a:gd name="T41" fmla="*/ 57 h 110"/>
                <a:gd name="T42" fmla="*/ 6 w 544"/>
                <a:gd name="T43" fmla="*/ 28 h 110"/>
                <a:gd name="T44" fmla="*/ 10 w 544"/>
                <a:gd name="T45" fmla="*/ 0 h 110"/>
                <a:gd name="T46" fmla="*/ 6 w 544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4"/>
                <a:gd name="T73" fmla="*/ 0 h 110"/>
                <a:gd name="T74" fmla="*/ 544 w 544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4" h="110">
                  <a:moveTo>
                    <a:pt x="544" y="57"/>
                  </a:moveTo>
                  <a:lnTo>
                    <a:pt x="544" y="44"/>
                  </a:lnTo>
                  <a:lnTo>
                    <a:pt x="544" y="34"/>
                  </a:lnTo>
                  <a:lnTo>
                    <a:pt x="542" y="32"/>
                  </a:lnTo>
                  <a:lnTo>
                    <a:pt x="538" y="32"/>
                  </a:lnTo>
                  <a:lnTo>
                    <a:pt x="540" y="44"/>
                  </a:lnTo>
                  <a:lnTo>
                    <a:pt x="540" y="57"/>
                  </a:lnTo>
                  <a:lnTo>
                    <a:pt x="540" y="68"/>
                  </a:lnTo>
                  <a:lnTo>
                    <a:pt x="538" y="78"/>
                  </a:lnTo>
                  <a:lnTo>
                    <a:pt x="542" y="78"/>
                  </a:lnTo>
                  <a:lnTo>
                    <a:pt x="544" y="76"/>
                  </a:lnTo>
                  <a:lnTo>
                    <a:pt x="544" y="68"/>
                  </a:lnTo>
                  <a:lnTo>
                    <a:pt x="544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1" name="Freeform 1294"/>
            <p:cNvSpPr>
              <a:spLocks noEditPoints="1"/>
            </p:cNvSpPr>
            <p:nvPr/>
          </p:nvSpPr>
          <p:spPr bwMode="auto">
            <a:xfrm>
              <a:off x="4454" y="2332"/>
              <a:ext cx="540" cy="110"/>
            </a:xfrm>
            <a:custGeom>
              <a:avLst/>
              <a:gdLst>
                <a:gd name="T0" fmla="*/ 540 w 540"/>
                <a:gd name="T1" fmla="*/ 57 h 110"/>
                <a:gd name="T2" fmla="*/ 540 w 540"/>
                <a:gd name="T3" fmla="*/ 44 h 110"/>
                <a:gd name="T4" fmla="*/ 540 w 540"/>
                <a:gd name="T5" fmla="*/ 32 h 110"/>
                <a:gd name="T6" fmla="*/ 536 w 540"/>
                <a:gd name="T7" fmla="*/ 32 h 110"/>
                <a:gd name="T8" fmla="*/ 534 w 540"/>
                <a:gd name="T9" fmla="*/ 32 h 110"/>
                <a:gd name="T10" fmla="*/ 536 w 540"/>
                <a:gd name="T11" fmla="*/ 44 h 110"/>
                <a:gd name="T12" fmla="*/ 536 w 540"/>
                <a:gd name="T13" fmla="*/ 57 h 110"/>
                <a:gd name="T14" fmla="*/ 536 w 540"/>
                <a:gd name="T15" fmla="*/ 68 h 110"/>
                <a:gd name="T16" fmla="*/ 534 w 540"/>
                <a:gd name="T17" fmla="*/ 78 h 110"/>
                <a:gd name="T18" fmla="*/ 536 w 540"/>
                <a:gd name="T19" fmla="*/ 78 h 110"/>
                <a:gd name="T20" fmla="*/ 540 w 540"/>
                <a:gd name="T21" fmla="*/ 78 h 110"/>
                <a:gd name="T22" fmla="*/ 540 w 540"/>
                <a:gd name="T23" fmla="*/ 68 h 110"/>
                <a:gd name="T24" fmla="*/ 540 w 540"/>
                <a:gd name="T25" fmla="*/ 57 h 110"/>
                <a:gd name="T26" fmla="*/ 6 w 540"/>
                <a:gd name="T27" fmla="*/ 0 h 110"/>
                <a:gd name="T28" fmla="*/ 2 w 540"/>
                <a:gd name="T29" fmla="*/ 28 h 110"/>
                <a:gd name="T30" fmla="*/ 0 w 540"/>
                <a:gd name="T31" fmla="*/ 57 h 110"/>
                <a:gd name="T32" fmla="*/ 2 w 540"/>
                <a:gd name="T33" fmla="*/ 84 h 110"/>
                <a:gd name="T34" fmla="*/ 6 w 540"/>
                <a:gd name="T35" fmla="*/ 110 h 110"/>
                <a:gd name="T36" fmla="*/ 10 w 540"/>
                <a:gd name="T37" fmla="*/ 110 h 110"/>
                <a:gd name="T38" fmla="*/ 6 w 540"/>
                <a:gd name="T39" fmla="*/ 84 h 110"/>
                <a:gd name="T40" fmla="*/ 6 w 540"/>
                <a:gd name="T41" fmla="*/ 57 h 110"/>
                <a:gd name="T42" fmla="*/ 6 w 540"/>
                <a:gd name="T43" fmla="*/ 28 h 110"/>
                <a:gd name="T44" fmla="*/ 13 w 540"/>
                <a:gd name="T45" fmla="*/ 0 h 110"/>
                <a:gd name="T46" fmla="*/ 6 w 540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0"/>
                <a:gd name="T73" fmla="*/ 0 h 110"/>
                <a:gd name="T74" fmla="*/ 540 w 540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0" h="110">
                  <a:moveTo>
                    <a:pt x="540" y="57"/>
                  </a:moveTo>
                  <a:lnTo>
                    <a:pt x="540" y="44"/>
                  </a:lnTo>
                  <a:lnTo>
                    <a:pt x="540" y="32"/>
                  </a:lnTo>
                  <a:lnTo>
                    <a:pt x="536" y="32"/>
                  </a:lnTo>
                  <a:lnTo>
                    <a:pt x="534" y="32"/>
                  </a:lnTo>
                  <a:lnTo>
                    <a:pt x="536" y="44"/>
                  </a:lnTo>
                  <a:lnTo>
                    <a:pt x="536" y="57"/>
                  </a:lnTo>
                  <a:lnTo>
                    <a:pt x="536" y="68"/>
                  </a:lnTo>
                  <a:lnTo>
                    <a:pt x="534" y="78"/>
                  </a:lnTo>
                  <a:lnTo>
                    <a:pt x="536" y="78"/>
                  </a:lnTo>
                  <a:lnTo>
                    <a:pt x="540" y="78"/>
                  </a:lnTo>
                  <a:lnTo>
                    <a:pt x="540" y="68"/>
                  </a:lnTo>
                  <a:lnTo>
                    <a:pt x="540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2" name="Freeform 1295"/>
            <p:cNvSpPr>
              <a:spLocks noEditPoints="1"/>
            </p:cNvSpPr>
            <p:nvPr/>
          </p:nvSpPr>
          <p:spPr bwMode="auto">
            <a:xfrm>
              <a:off x="4458" y="2332"/>
              <a:ext cx="534" cy="110"/>
            </a:xfrm>
            <a:custGeom>
              <a:avLst/>
              <a:gdLst>
                <a:gd name="T0" fmla="*/ 534 w 534"/>
                <a:gd name="T1" fmla="*/ 57 h 110"/>
                <a:gd name="T2" fmla="*/ 534 w 534"/>
                <a:gd name="T3" fmla="*/ 44 h 110"/>
                <a:gd name="T4" fmla="*/ 532 w 534"/>
                <a:gd name="T5" fmla="*/ 32 h 110"/>
                <a:gd name="T6" fmla="*/ 530 w 534"/>
                <a:gd name="T7" fmla="*/ 32 h 110"/>
                <a:gd name="T8" fmla="*/ 528 w 534"/>
                <a:gd name="T9" fmla="*/ 30 h 110"/>
                <a:gd name="T10" fmla="*/ 528 w 534"/>
                <a:gd name="T11" fmla="*/ 42 h 110"/>
                <a:gd name="T12" fmla="*/ 530 w 534"/>
                <a:gd name="T13" fmla="*/ 57 h 110"/>
                <a:gd name="T14" fmla="*/ 528 w 534"/>
                <a:gd name="T15" fmla="*/ 68 h 110"/>
                <a:gd name="T16" fmla="*/ 528 w 534"/>
                <a:gd name="T17" fmla="*/ 80 h 110"/>
                <a:gd name="T18" fmla="*/ 530 w 534"/>
                <a:gd name="T19" fmla="*/ 78 h 110"/>
                <a:gd name="T20" fmla="*/ 532 w 534"/>
                <a:gd name="T21" fmla="*/ 78 h 110"/>
                <a:gd name="T22" fmla="*/ 534 w 534"/>
                <a:gd name="T23" fmla="*/ 68 h 110"/>
                <a:gd name="T24" fmla="*/ 534 w 534"/>
                <a:gd name="T25" fmla="*/ 57 h 110"/>
                <a:gd name="T26" fmla="*/ 4 w 534"/>
                <a:gd name="T27" fmla="*/ 0 h 110"/>
                <a:gd name="T28" fmla="*/ 0 w 534"/>
                <a:gd name="T29" fmla="*/ 28 h 110"/>
                <a:gd name="T30" fmla="*/ 0 w 534"/>
                <a:gd name="T31" fmla="*/ 57 h 110"/>
                <a:gd name="T32" fmla="*/ 0 w 534"/>
                <a:gd name="T33" fmla="*/ 84 h 110"/>
                <a:gd name="T34" fmla="*/ 4 w 534"/>
                <a:gd name="T35" fmla="*/ 110 h 110"/>
                <a:gd name="T36" fmla="*/ 9 w 534"/>
                <a:gd name="T37" fmla="*/ 110 h 110"/>
                <a:gd name="T38" fmla="*/ 6 w 534"/>
                <a:gd name="T39" fmla="*/ 84 h 110"/>
                <a:gd name="T40" fmla="*/ 4 w 534"/>
                <a:gd name="T41" fmla="*/ 57 h 110"/>
                <a:gd name="T42" fmla="*/ 6 w 534"/>
                <a:gd name="T43" fmla="*/ 28 h 110"/>
                <a:gd name="T44" fmla="*/ 11 w 534"/>
                <a:gd name="T45" fmla="*/ 0 h 110"/>
                <a:gd name="T46" fmla="*/ 4 w 534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4"/>
                <a:gd name="T73" fmla="*/ 0 h 110"/>
                <a:gd name="T74" fmla="*/ 534 w 534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4" h="110">
                  <a:moveTo>
                    <a:pt x="534" y="57"/>
                  </a:moveTo>
                  <a:lnTo>
                    <a:pt x="534" y="44"/>
                  </a:lnTo>
                  <a:lnTo>
                    <a:pt x="532" y="32"/>
                  </a:lnTo>
                  <a:lnTo>
                    <a:pt x="530" y="32"/>
                  </a:lnTo>
                  <a:lnTo>
                    <a:pt x="528" y="30"/>
                  </a:lnTo>
                  <a:lnTo>
                    <a:pt x="528" y="42"/>
                  </a:lnTo>
                  <a:lnTo>
                    <a:pt x="530" y="57"/>
                  </a:lnTo>
                  <a:lnTo>
                    <a:pt x="528" y="68"/>
                  </a:lnTo>
                  <a:lnTo>
                    <a:pt x="528" y="80"/>
                  </a:lnTo>
                  <a:lnTo>
                    <a:pt x="530" y="78"/>
                  </a:lnTo>
                  <a:lnTo>
                    <a:pt x="532" y="78"/>
                  </a:lnTo>
                  <a:lnTo>
                    <a:pt x="534" y="68"/>
                  </a:lnTo>
                  <a:lnTo>
                    <a:pt x="534" y="57"/>
                  </a:lnTo>
                  <a:close/>
                  <a:moveTo>
                    <a:pt x="4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4" y="110"/>
                  </a:lnTo>
                  <a:lnTo>
                    <a:pt x="9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3" name="Freeform 1296"/>
            <p:cNvSpPr>
              <a:spLocks noEditPoints="1"/>
            </p:cNvSpPr>
            <p:nvPr/>
          </p:nvSpPr>
          <p:spPr bwMode="auto">
            <a:xfrm>
              <a:off x="4460" y="2332"/>
              <a:ext cx="530" cy="110"/>
            </a:xfrm>
            <a:custGeom>
              <a:avLst/>
              <a:gdLst>
                <a:gd name="T0" fmla="*/ 530 w 530"/>
                <a:gd name="T1" fmla="*/ 57 h 110"/>
                <a:gd name="T2" fmla="*/ 530 w 530"/>
                <a:gd name="T3" fmla="*/ 44 h 110"/>
                <a:gd name="T4" fmla="*/ 528 w 530"/>
                <a:gd name="T5" fmla="*/ 32 h 110"/>
                <a:gd name="T6" fmla="*/ 526 w 530"/>
                <a:gd name="T7" fmla="*/ 30 h 110"/>
                <a:gd name="T8" fmla="*/ 524 w 530"/>
                <a:gd name="T9" fmla="*/ 30 h 110"/>
                <a:gd name="T10" fmla="*/ 524 w 530"/>
                <a:gd name="T11" fmla="*/ 42 h 110"/>
                <a:gd name="T12" fmla="*/ 524 w 530"/>
                <a:gd name="T13" fmla="*/ 57 h 110"/>
                <a:gd name="T14" fmla="*/ 524 w 530"/>
                <a:gd name="T15" fmla="*/ 68 h 110"/>
                <a:gd name="T16" fmla="*/ 524 w 530"/>
                <a:gd name="T17" fmla="*/ 80 h 110"/>
                <a:gd name="T18" fmla="*/ 526 w 530"/>
                <a:gd name="T19" fmla="*/ 80 h 110"/>
                <a:gd name="T20" fmla="*/ 528 w 530"/>
                <a:gd name="T21" fmla="*/ 78 h 110"/>
                <a:gd name="T22" fmla="*/ 530 w 530"/>
                <a:gd name="T23" fmla="*/ 68 h 110"/>
                <a:gd name="T24" fmla="*/ 530 w 530"/>
                <a:gd name="T25" fmla="*/ 57 h 110"/>
                <a:gd name="T26" fmla="*/ 7 w 530"/>
                <a:gd name="T27" fmla="*/ 0 h 110"/>
                <a:gd name="T28" fmla="*/ 0 w 530"/>
                <a:gd name="T29" fmla="*/ 28 h 110"/>
                <a:gd name="T30" fmla="*/ 0 w 530"/>
                <a:gd name="T31" fmla="*/ 57 h 110"/>
                <a:gd name="T32" fmla="*/ 0 w 530"/>
                <a:gd name="T33" fmla="*/ 84 h 110"/>
                <a:gd name="T34" fmla="*/ 4 w 530"/>
                <a:gd name="T35" fmla="*/ 110 h 110"/>
                <a:gd name="T36" fmla="*/ 11 w 530"/>
                <a:gd name="T37" fmla="*/ 110 h 110"/>
                <a:gd name="T38" fmla="*/ 7 w 530"/>
                <a:gd name="T39" fmla="*/ 84 h 110"/>
                <a:gd name="T40" fmla="*/ 4 w 530"/>
                <a:gd name="T41" fmla="*/ 57 h 110"/>
                <a:gd name="T42" fmla="*/ 7 w 530"/>
                <a:gd name="T43" fmla="*/ 28 h 110"/>
                <a:gd name="T44" fmla="*/ 11 w 530"/>
                <a:gd name="T45" fmla="*/ 0 h 110"/>
                <a:gd name="T46" fmla="*/ 7 w 530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0"/>
                <a:gd name="T73" fmla="*/ 0 h 110"/>
                <a:gd name="T74" fmla="*/ 530 w 530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0" h="110">
                  <a:moveTo>
                    <a:pt x="530" y="57"/>
                  </a:moveTo>
                  <a:lnTo>
                    <a:pt x="530" y="44"/>
                  </a:lnTo>
                  <a:lnTo>
                    <a:pt x="528" y="32"/>
                  </a:lnTo>
                  <a:lnTo>
                    <a:pt x="526" y="30"/>
                  </a:lnTo>
                  <a:lnTo>
                    <a:pt x="524" y="30"/>
                  </a:lnTo>
                  <a:lnTo>
                    <a:pt x="524" y="42"/>
                  </a:lnTo>
                  <a:lnTo>
                    <a:pt x="524" y="57"/>
                  </a:lnTo>
                  <a:lnTo>
                    <a:pt x="524" y="68"/>
                  </a:lnTo>
                  <a:lnTo>
                    <a:pt x="524" y="80"/>
                  </a:lnTo>
                  <a:lnTo>
                    <a:pt x="526" y="80"/>
                  </a:lnTo>
                  <a:lnTo>
                    <a:pt x="528" y="78"/>
                  </a:lnTo>
                  <a:lnTo>
                    <a:pt x="530" y="68"/>
                  </a:lnTo>
                  <a:lnTo>
                    <a:pt x="530" y="57"/>
                  </a:lnTo>
                  <a:close/>
                  <a:moveTo>
                    <a:pt x="7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4" y="110"/>
                  </a:lnTo>
                  <a:lnTo>
                    <a:pt x="11" y="110"/>
                  </a:lnTo>
                  <a:lnTo>
                    <a:pt x="7" y="84"/>
                  </a:lnTo>
                  <a:lnTo>
                    <a:pt x="4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4" name="Freeform 1297"/>
            <p:cNvSpPr>
              <a:spLocks noEditPoints="1"/>
            </p:cNvSpPr>
            <p:nvPr/>
          </p:nvSpPr>
          <p:spPr bwMode="auto">
            <a:xfrm>
              <a:off x="4462" y="2332"/>
              <a:ext cx="526" cy="110"/>
            </a:xfrm>
            <a:custGeom>
              <a:avLst/>
              <a:gdLst>
                <a:gd name="T0" fmla="*/ 526 w 526"/>
                <a:gd name="T1" fmla="*/ 57 h 110"/>
                <a:gd name="T2" fmla="*/ 524 w 526"/>
                <a:gd name="T3" fmla="*/ 42 h 110"/>
                <a:gd name="T4" fmla="*/ 524 w 526"/>
                <a:gd name="T5" fmla="*/ 30 h 110"/>
                <a:gd name="T6" fmla="*/ 522 w 526"/>
                <a:gd name="T7" fmla="*/ 30 h 110"/>
                <a:gd name="T8" fmla="*/ 520 w 526"/>
                <a:gd name="T9" fmla="*/ 30 h 110"/>
                <a:gd name="T10" fmla="*/ 520 w 526"/>
                <a:gd name="T11" fmla="*/ 42 h 110"/>
                <a:gd name="T12" fmla="*/ 520 w 526"/>
                <a:gd name="T13" fmla="*/ 57 h 110"/>
                <a:gd name="T14" fmla="*/ 520 w 526"/>
                <a:gd name="T15" fmla="*/ 68 h 110"/>
                <a:gd name="T16" fmla="*/ 520 w 526"/>
                <a:gd name="T17" fmla="*/ 80 h 110"/>
                <a:gd name="T18" fmla="*/ 522 w 526"/>
                <a:gd name="T19" fmla="*/ 80 h 110"/>
                <a:gd name="T20" fmla="*/ 524 w 526"/>
                <a:gd name="T21" fmla="*/ 80 h 110"/>
                <a:gd name="T22" fmla="*/ 524 w 526"/>
                <a:gd name="T23" fmla="*/ 68 h 110"/>
                <a:gd name="T24" fmla="*/ 526 w 526"/>
                <a:gd name="T25" fmla="*/ 57 h 110"/>
                <a:gd name="T26" fmla="*/ 7 w 526"/>
                <a:gd name="T27" fmla="*/ 0 h 110"/>
                <a:gd name="T28" fmla="*/ 2 w 526"/>
                <a:gd name="T29" fmla="*/ 28 h 110"/>
                <a:gd name="T30" fmla="*/ 0 w 526"/>
                <a:gd name="T31" fmla="*/ 57 h 110"/>
                <a:gd name="T32" fmla="*/ 2 w 526"/>
                <a:gd name="T33" fmla="*/ 84 h 110"/>
                <a:gd name="T34" fmla="*/ 5 w 526"/>
                <a:gd name="T35" fmla="*/ 110 h 110"/>
                <a:gd name="T36" fmla="*/ 11 w 526"/>
                <a:gd name="T37" fmla="*/ 110 h 110"/>
                <a:gd name="T38" fmla="*/ 7 w 526"/>
                <a:gd name="T39" fmla="*/ 84 h 110"/>
                <a:gd name="T40" fmla="*/ 5 w 526"/>
                <a:gd name="T41" fmla="*/ 57 h 110"/>
                <a:gd name="T42" fmla="*/ 7 w 526"/>
                <a:gd name="T43" fmla="*/ 28 h 110"/>
                <a:gd name="T44" fmla="*/ 11 w 526"/>
                <a:gd name="T45" fmla="*/ 0 h 110"/>
                <a:gd name="T46" fmla="*/ 7 w 526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26"/>
                <a:gd name="T73" fmla="*/ 0 h 110"/>
                <a:gd name="T74" fmla="*/ 526 w 526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26" h="110">
                  <a:moveTo>
                    <a:pt x="526" y="57"/>
                  </a:moveTo>
                  <a:lnTo>
                    <a:pt x="524" y="42"/>
                  </a:lnTo>
                  <a:lnTo>
                    <a:pt x="524" y="30"/>
                  </a:lnTo>
                  <a:lnTo>
                    <a:pt x="522" y="30"/>
                  </a:lnTo>
                  <a:lnTo>
                    <a:pt x="520" y="30"/>
                  </a:lnTo>
                  <a:lnTo>
                    <a:pt x="520" y="42"/>
                  </a:lnTo>
                  <a:lnTo>
                    <a:pt x="520" y="57"/>
                  </a:lnTo>
                  <a:lnTo>
                    <a:pt x="520" y="68"/>
                  </a:lnTo>
                  <a:lnTo>
                    <a:pt x="520" y="80"/>
                  </a:lnTo>
                  <a:lnTo>
                    <a:pt x="522" y="80"/>
                  </a:lnTo>
                  <a:lnTo>
                    <a:pt x="524" y="80"/>
                  </a:lnTo>
                  <a:lnTo>
                    <a:pt x="524" y="68"/>
                  </a:lnTo>
                  <a:lnTo>
                    <a:pt x="526" y="57"/>
                  </a:lnTo>
                  <a:close/>
                  <a:moveTo>
                    <a:pt x="7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5" y="110"/>
                  </a:lnTo>
                  <a:lnTo>
                    <a:pt x="11" y="110"/>
                  </a:lnTo>
                  <a:lnTo>
                    <a:pt x="7" y="84"/>
                  </a:lnTo>
                  <a:lnTo>
                    <a:pt x="5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5" name="Freeform 1298"/>
            <p:cNvSpPr>
              <a:spLocks noEditPoints="1"/>
            </p:cNvSpPr>
            <p:nvPr/>
          </p:nvSpPr>
          <p:spPr bwMode="auto">
            <a:xfrm>
              <a:off x="4464" y="2332"/>
              <a:ext cx="520" cy="110"/>
            </a:xfrm>
            <a:custGeom>
              <a:avLst/>
              <a:gdLst>
                <a:gd name="T0" fmla="*/ 520 w 520"/>
                <a:gd name="T1" fmla="*/ 57 h 110"/>
                <a:gd name="T2" fmla="*/ 520 w 520"/>
                <a:gd name="T3" fmla="*/ 42 h 110"/>
                <a:gd name="T4" fmla="*/ 520 w 520"/>
                <a:gd name="T5" fmla="*/ 30 h 110"/>
                <a:gd name="T6" fmla="*/ 518 w 520"/>
                <a:gd name="T7" fmla="*/ 30 h 110"/>
                <a:gd name="T8" fmla="*/ 514 w 520"/>
                <a:gd name="T9" fmla="*/ 30 h 110"/>
                <a:gd name="T10" fmla="*/ 516 w 520"/>
                <a:gd name="T11" fmla="*/ 42 h 110"/>
                <a:gd name="T12" fmla="*/ 516 w 520"/>
                <a:gd name="T13" fmla="*/ 57 h 110"/>
                <a:gd name="T14" fmla="*/ 516 w 520"/>
                <a:gd name="T15" fmla="*/ 70 h 110"/>
                <a:gd name="T16" fmla="*/ 514 w 520"/>
                <a:gd name="T17" fmla="*/ 82 h 110"/>
                <a:gd name="T18" fmla="*/ 518 w 520"/>
                <a:gd name="T19" fmla="*/ 80 h 110"/>
                <a:gd name="T20" fmla="*/ 520 w 520"/>
                <a:gd name="T21" fmla="*/ 80 h 110"/>
                <a:gd name="T22" fmla="*/ 520 w 520"/>
                <a:gd name="T23" fmla="*/ 68 h 110"/>
                <a:gd name="T24" fmla="*/ 520 w 520"/>
                <a:gd name="T25" fmla="*/ 57 h 110"/>
                <a:gd name="T26" fmla="*/ 7 w 520"/>
                <a:gd name="T27" fmla="*/ 0 h 110"/>
                <a:gd name="T28" fmla="*/ 3 w 520"/>
                <a:gd name="T29" fmla="*/ 28 h 110"/>
                <a:gd name="T30" fmla="*/ 0 w 520"/>
                <a:gd name="T31" fmla="*/ 57 h 110"/>
                <a:gd name="T32" fmla="*/ 3 w 520"/>
                <a:gd name="T33" fmla="*/ 84 h 110"/>
                <a:gd name="T34" fmla="*/ 7 w 520"/>
                <a:gd name="T35" fmla="*/ 110 h 110"/>
                <a:gd name="T36" fmla="*/ 11 w 520"/>
                <a:gd name="T37" fmla="*/ 110 h 110"/>
                <a:gd name="T38" fmla="*/ 7 w 520"/>
                <a:gd name="T39" fmla="*/ 84 h 110"/>
                <a:gd name="T40" fmla="*/ 5 w 520"/>
                <a:gd name="T41" fmla="*/ 57 h 110"/>
                <a:gd name="T42" fmla="*/ 7 w 520"/>
                <a:gd name="T43" fmla="*/ 28 h 110"/>
                <a:gd name="T44" fmla="*/ 11 w 520"/>
                <a:gd name="T45" fmla="*/ 0 h 110"/>
                <a:gd name="T46" fmla="*/ 7 w 520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20"/>
                <a:gd name="T73" fmla="*/ 0 h 110"/>
                <a:gd name="T74" fmla="*/ 520 w 520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20" h="110">
                  <a:moveTo>
                    <a:pt x="520" y="57"/>
                  </a:moveTo>
                  <a:lnTo>
                    <a:pt x="520" y="42"/>
                  </a:lnTo>
                  <a:lnTo>
                    <a:pt x="520" y="30"/>
                  </a:lnTo>
                  <a:lnTo>
                    <a:pt x="518" y="30"/>
                  </a:lnTo>
                  <a:lnTo>
                    <a:pt x="514" y="30"/>
                  </a:lnTo>
                  <a:lnTo>
                    <a:pt x="516" y="42"/>
                  </a:lnTo>
                  <a:lnTo>
                    <a:pt x="516" y="57"/>
                  </a:lnTo>
                  <a:lnTo>
                    <a:pt x="516" y="70"/>
                  </a:lnTo>
                  <a:lnTo>
                    <a:pt x="514" y="82"/>
                  </a:lnTo>
                  <a:lnTo>
                    <a:pt x="518" y="80"/>
                  </a:lnTo>
                  <a:lnTo>
                    <a:pt x="520" y="80"/>
                  </a:lnTo>
                  <a:lnTo>
                    <a:pt x="520" y="68"/>
                  </a:lnTo>
                  <a:lnTo>
                    <a:pt x="520" y="57"/>
                  </a:lnTo>
                  <a:close/>
                  <a:moveTo>
                    <a:pt x="7" y="0"/>
                  </a:moveTo>
                  <a:lnTo>
                    <a:pt x="3" y="28"/>
                  </a:lnTo>
                  <a:lnTo>
                    <a:pt x="0" y="57"/>
                  </a:lnTo>
                  <a:lnTo>
                    <a:pt x="3" y="84"/>
                  </a:lnTo>
                  <a:lnTo>
                    <a:pt x="7" y="110"/>
                  </a:lnTo>
                  <a:lnTo>
                    <a:pt x="11" y="110"/>
                  </a:lnTo>
                  <a:lnTo>
                    <a:pt x="7" y="84"/>
                  </a:lnTo>
                  <a:lnTo>
                    <a:pt x="5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6" name="Freeform 1299"/>
            <p:cNvSpPr>
              <a:spLocks noEditPoints="1"/>
            </p:cNvSpPr>
            <p:nvPr/>
          </p:nvSpPr>
          <p:spPr bwMode="auto">
            <a:xfrm>
              <a:off x="4467" y="2332"/>
              <a:ext cx="515" cy="110"/>
            </a:xfrm>
            <a:custGeom>
              <a:avLst/>
              <a:gdLst>
                <a:gd name="T0" fmla="*/ 515 w 515"/>
                <a:gd name="T1" fmla="*/ 57 h 110"/>
                <a:gd name="T2" fmla="*/ 515 w 515"/>
                <a:gd name="T3" fmla="*/ 42 h 110"/>
                <a:gd name="T4" fmla="*/ 515 w 515"/>
                <a:gd name="T5" fmla="*/ 30 h 110"/>
                <a:gd name="T6" fmla="*/ 511 w 515"/>
                <a:gd name="T7" fmla="*/ 30 h 110"/>
                <a:gd name="T8" fmla="*/ 508 w 515"/>
                <a:gd name="T9" fmla="*/ 28 h 110"/>
                <a:gd name="T10" fmla="*/ 511 w 515"/>
                <a:gd name="T11" fmla="*/ 42 h 110"/>
                <a:gd name="T12" fmla="*/ 511 w 515"/>
                <a:gd name="T13" fmla="*/ 57 h 110"/>
                <a:gd name="T14" fmla="*/ 511 w 515"/>
                <a:gd name="T15" fmla="*/ 70 h 110"/>
                <a:gd name="T16" fmla="*/ 508 w 515"/>
                <a:gd name="T17" fmla="*/ 82 h 110"/>
                <a:gd name="T18" fmla="*/ 513 w 515"/>
                <a:gd name="T19" fmla="*/ 82 h 110"/>
                <a:gd name="T20" fmla="*/ 515 w 515"/>
                <a:gd name="T21" fmla="*/ 80 h 110"/>
                <a:gd name="T22" fmla="*/ 515 w 515"/>
                <a:gd name="T23" fmla="*/ 68 h 110"/>
                <a:gd name="T24" fmla="*/ 515 w 515"/>
                <a:gd name="T25" fmla="*/ 57 h 110"/>
                <a:gd name="T26" fmla="*/ 6 w 515"/>
                <a:gd name="T27" fmla="*/ 0 h 110"/>
                <a:gd name="T28" fmla="*/ 2 w 515"/>
                <a:gd name="T29" fmla="*/ 28 h 110"/>
                <a:gd name="T30" fmla="*/ 0 w 515"/>
                <a:gd name="T31" fmla="*/ 57 h 110"/>
                <a:gd name="T32" fmla="*/ 2 w 515"/>
                <a:gd name="T33" fmla="*/ 84 h 110"/>
                <a:gd name="T34" fmla="*/ 6 w 515"/>
                <a:gd name="T35" fmla="*/ 110 h 110"/>
                <a:gd name="T36" fmla="*/ 10 w 515"/>
                <a:gd name="T37" fmla="*/ 110 h 110"/>
                <a:gd name="T38" fmla="*/ 6 w 515"/>
                <a:gd name="T39" fmla="*/ 84 h 110"/>
                <a:gd name="T40" fmla="*/ 6 w 515"/>
                <a:gd name="T41" fmla="*/ 57 h 110"/>
                <a:gd name="T42" fmla="*/ 6 w 515"/>
                <a:gd name="T43" fmla="*/ 28 h 110"/>
                <a:gd name="T44" fmla="*/ 12 w 515"/>
                <a:gd name="T45" fmla="*/ 0 h 110"/>
                <a:gd name="T46" fmla="*/ 6 w 515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15"/>
                <a:gd name="T73" fmla="*/ 0 h 110"/>
                <a:gd name="T74" fmla="*/ 515 w 515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15" h="110">
                  <a:moveTo>
                    <a:pt x="515" y="57"/>
                  </a:moveTo>
                  <a:lnTo>
                    <a:pt x="515" y="42"/>
                  </a:lnTo>
                  <a:lnTo>
                    <a:pt x="515" y="30"/>
                  </a:lnTo>
                  <a:lnTo>
                    <a:pt x="511" y="30"/>
                  </a:lnTo>
                  <a:lnTo>
                    <a:pt x="508" y="28"/>
                  </a:lnTo>
                  <a:lnTo>
                    <a:pt x="511" y="42"/>
                  </a:lnTo>
                  <a:lnTo>
                    <a:pt x="511" y="57"/>
                  </a:lnTo>
                  <a:lnTo>
                    <a:pt x="511" y="70"/>
                  </a:lnTo>
                  <a:lnTo>
                    <a:pt x="508" y="82"/>
                  </a:lnTo>
                  <a:lnTo>
                    <a:pt x="513" y="82"/>
                  </a:lnTo>
                  <a:lnTo>
                    <a:pt x="515" y="80"/>
                  </a:lnTo>
                  <a:lnTo>
                    <a:pt x="515" y="68"/>
                  </a:lnTo>
                  <a:lnTo>
                    <a:pt x="515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7" name="Freeform 1300"/>
            <p:cNvSpPr>
              <a:spLocks noEditPoints="1"/>
            </p:cNvSpPr>
            <p:nvPr/>
          </p:nvSpPr>
          <p:spPr bwMode="auto">
            <a:xfrm>
              <a:off x="4469" y="2332"/>
              <a:ext cx="511" cy="110"/>
            </a:xfrm>
            <a:custGeom>
              <a:avLst/>
              <a:gdLst>
                <a:gd name="T0" fmla="*/ 511 w 511"/>
                <a:gd name="T1" fmla="*/ 57 h 110"/>
                <a:gd name="T2" fmla="*/ 511 w 511"/>
                <a:gd name="T3" fmla="*/ 42 h 110"/>
                <a:gd name="T4" fmla="*/ 509 w 511"/>
                <a:gd name="T5" fmla="*/ 30 h 110"/>
                <a:gd name="T6" fmla="*/ 506 w 511"/>
                <a:gd name="T7" fmla="*/ 28 h 110"/>
                <a:gd name="T8" fmla="*/ 504 w 511"/>
                <a:gd name="T9" fmla="*/ 28 h 110"/>
                <a:gd name="T10" fmla="*/ 506 w 511"/>
                <a:gd name="T11" fmla="*/ 42 h 110"/>
                <a:gd name="T12" fmla="*/ 506 w 511"/>
                <a:gd name="T13" fmla="*/ 57 h 110"/>
                <a:gd name="T14" fmla="*/ 506 w 511"/>
                <a:gd name="T15" fmla="*/ 70 h 110"/>
                <a:gd name="T16" fmla="*/ 504 w 511"/>
                <a:gd name="T17" fmla="*/ 82 h 110"/>
                <a:gd name="T18" fmla="*/ 506 w 511"/>
                <a:gd name="T19" fmla="*/ 82 h 110"/>
                <a:gd name="T20" fmla="*/ 509 w 511"/>
                <a:gd name="T21" fmla="*/ 82 h 110"/>
                <a:gd name="T22" fmla="*/ 511 w 511"/>
                <a:gd name="T23" fmla="*/ 70 h 110"/>
                <a:gd name="T24" fmla="*/ 511 w 511"/>
                <a:gd name="T25" fmla="*/ 57 h 110"/>
                <a:gd name="T26" fmla="*/ 6 w 511"/>
                <a:gd name="T27" fmla="*/ 0 h 110"/>
                <a:gd name="T28" fmla="*/ 2 w 511"/>
                <a:gd name="T29" fmla="*/ 28 h 110"/>
                <a:gd name="T30" fmla="*/ 0 w 511"/>
                <a:gd name="T31" fmla="*/ 57 h 110"/>
                <a:gd name="T32" fmla="*/ 2 w 511"/>
                <a:gd name="T33" fmla="*/ 84 h 110"/>
                <a:gd name="T34" fmla="*/ 6 w 511"/>
                <a:gd name="T35" fmla="*/ 110 h 110"/>
                <a:gd name="T36" fmla="*/ 12 w 511"/>
                <a:gd name="T37" fmla="*/ 110 h 110"/>
                <a:gd name="T38" fmla="*/ 6 w 511"/>
                <a:gd name="T39" fmla="*/ 84 h 110"/>
                <a:gd name="T40" fmla="*/ 6 w 511"/>
                <a:gd name="T41" fmla="*/ 57 h 110"/>
                <a:gd name="T42" fmla="*/ 6 w 511"/>
                <a:gd name="T43" fmla="*/ 28 h 110"/>
                <a:gd name="T44" fmla="*/ 12 w 511"/>
                <a:gd name="T45" fmla="*/ 0 h 110"/>
                <a:gd name="T46" fmla="*/ 6 w 511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11"/>
                <a:gd name="T73" fmla="*/ 0 h 110"/>
                <a:gd name="T74" fmla="*/ 511 w 511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11" h="110">
                  <a:moveTo>
                    <a:pt x="511" y="57"/>
                  </a:moveTo>
                  <a:lnTo>
                    <a:pt x="511" y="42"/>
                  </a:lnTo>
                  <a:lnTo>
                    <a:pt x="509" y="30"/>
                  </a:lnTo>
                  <a:lnTo>
                    <a:pt x="506" y="28"/>
                  </a:lnTo>
                  <a:lnTo>
                    <a:pt x="504" y="28"/>
                  </a:lnTo>
                  <a:lnTo>
                    <a:pt x="506" y="42"/>
                  </a:lnTo>
                  <a:lnTo>
                    <a:pt x="506" y="57"/>
                  </a:lnTo>
                  <a:lnTo>
                    <a:pt x="506" y="70"/>
                  </a:lnTo>
                  <a:lnTo>
                    <a:pt x="504" y="82"/>
                  </a:lnTo>
                  <a:lnTo>
                    <a:pt x="506" y="82"/>
                  </a:lnTo>
                  <a:lnTo>
                    <a:pt x="509" y="82"/>
                  </a:lnTo>
                  <a:lnTo>
                    <a:pt x="511" y="70"/>
                  </a:lnTo>
                  <a:lnTo>
                    <a:pt x="511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0"/>
                  </a:lnTo>
                  <a:lnTo>
                    <a:pt x="12" y="110"/>
                  </a:lnTo>
                  <a:lnTo>
                    <a:pt x="6" y="84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8" name="Freeform 1301"/>
            <p:cNvSpPr>
              <a:spLocks noEditPoints="1"/>
            </p:cNvSpPr>
            <p:nvPr/>
          </p:nvSpPr>
          <p:spPr bwMode="auto">
            <a:xfrm>
              <a:off x="4473" y="2332"/>
              <a:ext cx="505" cy="110"/>
            </a:xfrm>
            <a:custGeom>
              <a:avLst/>
              <a:gdLst>
                <a:gd name="T0" fmla="*/ 505 w 505"/>
                <a:gd name="T1" fmla="*/ 57 h 110"/>
                <a:gd name="T2" fmla="*/ 505 w 505"/>
                <a:gd name="T3" fmla="*/ 42 h 110"/>
                <a:gd name="T4" fmla="*/ 502 w 505"/>
                <a:gd name="T5" fmla="*/ 28 h 110"/>
                <a:gd name="T6" fmla="*/ 500 w 505"/>
                <a:gd name="T7" fmla="*/ 28 h 110"/>
                <a:gd name="T8" fmla="*/ 498 w 505"/>
                <a:gd name="T9" fmla="*/ 28 h 110"/>
                <a:gd name="T10" fmla="*/ 498 w 505"/>
                <a:gd name="T11" fmla="*/ 42 h 110"/>
                <a:gd name="T12" fmla="*/ 500 w 505"/>
                <a:gd name="T13" fmla="*/ 57 h 110"/>
                <a:gd name="T14" fmla="*/ 498 w 505"/>
                <a:gd name="T15" fmla="*/ 70 h 110"/>
                <a:gd name="T16" fmla="*/ 498 w 505"/>
                <a:gd name="T17" fmla="*/ 82 h 110"/>
                <a:gd name="T18" fmla="*/ 500 w 505"/>
                <a:gd name="T19" fmla="*/ 82 h 110"/>
                <a:gd name="T20" fmla="*/ 502 w 505"/>
                <a:gd name="T21" fmla="*/ 82 h 110"/>
                <a:gd name="T22" fmla="*/ 505 w 505"/>
                <a:gd name="T23" fmla="*/ 70 h 110"/>
                <a:gd name="T24" fmla="*/ 505 w 505"/>
                <a:gd name="T25" fmla="*/ 57 h 110"/>
                <a:gd name="T26" fmla="*/ 6 w 505"/>
                <a:gd name="T27" fmla="*/ 0 h 110"/>
                <a:gd name="T28" fmla="*/ 0 w 505"/>
                <a:gd name="T29" fmla="*/ 28 h 110"/>
                <a:gd name="T30" fmla="*/ 0 w 505"/>
                <a:gd name="T31" fmla="*/ 57 h 110"/>
                <a:gd name="T32" fmla="*/ 0 w 505"/>
                <a:gd name="T33" fmla="*/ 84 h 110"/>
                <a:gd name="T34" fmla="*/ 4 w 505"/>
                <a:gd name="T35" fmla="*/ 110 h 110"/>
                <a:gd name="T36" fmla="*/ 10 w 505"/>
                <a:gd name="T37" fmla="*/ 110 h 110"/>
                <a:gd name="T38" fmla="*/ 6 w 505"/>
                <a:gd name="T39" fmla="*/ 84 h 110"/>
                <a:gd name="T40" fmla="*/ 4 w 505"/>
                <a:gd name="T41" fmla="*/ 57 h 110"/>
                <a:gd name="T42" fmla="*/ 6 w 505"/>
                <a:gd name="T43" fmla="*/ 28 h 110"/>
                <a:gd name="T44" fmla="*/ 10 w 505"/>
                <a:gd name="T45" fmla="*/ 0 h 110"/>
                <a:gd name="T46" fmla="*/ 6 w 505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05"/>
                <a:gd name="T73" fmla="*/ 0 h 110"/>
                <a:gd name="T74" fmla="*/ 505 w 505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05" h="110">
                  <a:moveTo>
                    <a:pt x="505" y="57"/>
                  </a:moveTo>
                  <a:lnTo>
                    <a:pt x="505" y="42"/>
                  </a:lnTo>
                  <a:lnTo>
                    <a:pt x="502" y="28"/>
                  </a:lnTo>
                  <a:lnTo>
                    <a:pt x="500" y="28"/>
                  </a:lnTo>
                  <a:lnTo>
                    <a:pt x="498" y="28"/>
                  </a:lnTo>
                  <a:lnTo>
                    <a:pt x="498" y="42"/>
                  </a:lnTo>
                  <a:lnTo>
                    <a:pt x="500" y="57"/>
                  </a:lnTo>
                  <a:lnTo>
                    <a:pt x="498" y="70"/>
                  </a:lnTo>
                  <a:lnTo>
                    <a:pt x="498" y="82"/>
                  </a:lnTo>
                  <a:lnTo>
                    <a:pt x="500" y="82"/>
                  </a:lnTo>
                  <a:lnTo>
                    <a:pt x="502" y="82"/>
                  </a:lnTo>
                  <a:lnTo>
                    <a:pt x="505" y="70"/>
                  </a:lnTo>
                  <a:lnTo>
                    <a:pt x="505" y="57"/>
                  </a:lnTo>
                  <a:close/>
                  <a:moveTo>
                    <a:pt x="6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39" name="Freeform 1302"/>
            <p:cNvSpPr>
              <a:spLocks noEditPoints="1"/>
            </p:cNvSpPr>
            <p:nvPr/>
          </p:nvSpPr>
          <p:spPr bwMode="auto">
            <a:xfrm>
              <a:off x="4475" y="2332"/>
              <a:ext cx="500" cy="110"/>
            </a:xfrm>
            <a:custGeom>
              <a:avLst/>
              <a:gdLst>
                <a:gd name="T0" fmla="*/ 500 w 500"/>
                <a:gd name="T1" fmla="*/ 57 h 110"/>
                <a:gd name="T2" fmla="*/ 500 w 500"/>
                <a:gd name="T3" fmla="*/ 42 h 110"/>
                <a:gd name="T4" fmla="*/ 498 w 500"/>
                <a:gd name="T5" fmla="*/ 28 h 110"/>
                <a:gd name="T6" fmla="*/ 496 w 500"/>
                <a:gd name="T7" fmla="*/ 28 h 110"/>
                <a:gd name="T8" fmla="*/ 494 w 500"/>
                <a:gd name="T9" fmla="*/ 28 h 110"/>
                <a:gd name="T10" fmla="*/ 494 w 500"/>
                <a:gd name="T11" fmla="*/ 42 h 110"/>
                <a:gd name="T12" fmla="*/ 494 w 500"/>
                <a:gd name="T13" fmla="*/ 57 h 110"/>
                <a:gd name="T14" fmla="*/ 494 w 500"/>
                <a:gd name="T15" fmla="*/ 70 h 110"/>
                <a:gd name="T16" fmla="*/ 494 w 500"/>
                <a:gd name="T17" fmla="*/ 84 h 110"/>
                <a:gd name="T18" fmla="*/ 496 w 500"/>
                <a:gd name="T19" fmla="*/ 82 h 110"/>
                <a:gd name="T20" fmla="*/ 498 w 500"/>
                <a:gd name="T21" fmla="*/ 82 h 110"/>
                <a:gd name="T22" fmla="*/ 500 w 500"/>
                <a:gd name="T23" fmla="*/ 70 h 110"/>
                <a:gd name="T24" fmla="*/ 500 w 500"/>
                <a:gd name="T25" fmla="*/ 57 h 110"/>
                <a:gd name="T26" fmla="*/ 6 w 500"/>
                <a:gd name="T27" fmla="*/ 0 h 110"/>
                <a:gd name="T28" fmla="*/ 0 w 500"/>
                <a:gd name="T29" fmla="*/ 28 h 110"/>
                <a:gd name="T30" fmla="*/ 0 w 500"/>
                <a:gd name="T31" fmla="*/ 57 h 110"/>
                <a:gd name="T32" fmla="*/ 0 w 500"/>
                <a:gd name="T33" fmla="*/ 84 h 110"/>
                <a:gd name="T34" fmla="*/ 6 w 500"/>
                <a:gd name="T35" fmla="*/ 110 h 110"/>
                <a:gd name="T36" fmla="*/ 11 w 500"/>
                <a:gd name="T37" fmla="*/ 110 h 110"/>
                <a:gd name="T38" fmla="*/ 6 w 500"/>
                <a:gd name="T39" fmla="*/ 84 h 110"/>
                <a:gd name="T40" fmla="*/ 4 w 500"/>
                <a:gd name="T41" fmla="*/ 57 h 110"/>
                <a:gd name="T42" fmla="*/ 6 w 500"/>
                <a:gd name="T43" fmla="*/ 28 h 110"/>
                <a:gd name="T44" fmla="*/ 11 w 500"/>
                <a:gd name="T45" fmla="*/ 0 h 110"/>
                <a:gd name="T46" fmla="*/ 6 w 500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00"/>
                <a:gd name="T73" fmla="*/ 0 h 110"/>
                <a:gd name="T74" fmla="*/ 500 w 500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00" h="110">
                  <a:moveTo>
                    <a:pt x="500" y="57"/>
                  </a:moveTo>
                  <a:lnTo>
                    <a:pt x="500" y="42"/>
                  </a:lnTo>
                  <a:lnTo>
                    <a:pt x="498" y="28"/>
                  </a:lnTo>
                  <a:lnTo>
                    <a:pt x="496" y="28"/>
                  </a:lnTo>
                  <a:lnTo>
                    <a:pt x="494" y="28"/>
                  </a:lnTo>
                  <a:lnTo>
                    <a:pt x="494" y="42"/>
                  </a:lnTo>
                  <a:lnTo>
                    <a:pt x="494" y="57"/>
                  </a:lnTo>
                  <a:lnTo>
                    <a:pt x="494" y="70"/>
                  </a:lnTo>
                  <a:lnTo>
                    <a:pt x="494" y="84"/>
                  </a:lnTo>
                  <a:lnTo>
                    <a:pt x="496" y="82"/>
                  </a:lnTo>
                  <a:lnTo>
                    <a:pt x="498" y="82"/>
                  </a:lnTo>
                  <a:lnTo>
                    <a:pt x="500" y="70"/>
                  </a:lnTo>
                  <a:lnTo>
                    <a:pt x="500" y="57"/>
                  </a:lnTo>
                  <a:close/>
                  <a:moveTo>
                    <a:pt x="6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6" y="110"/>
                  </a:lnTo>
                  <a:lnTo>
                    <a:pt x="11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0" name="Freeform 1303"/>
            <p:cNvSpPr>
              <a:spLocks noEditPoints="1"/>
            </p:cNvSpPr>
            <p:nvPr/>
          </p:nvSpPr>
          <p:spPr bwMode="auto">
            <a:xfrm>
              <a:off x="4477" y="2332"/>
              <a:ext cx="496" cy="110"/>
            </a:xfrm>
            <a:custGeom>
              <a:avLst/>
              <a:gdLst>
                <a:gd name="T0" fmla="*/ 496 w 496"/>
                <a:gd name="T1" fmla="*/ 57 h 110"/>
                <a:gd name="T2" fmla="*/ 494 w 496"/>
                <a:gd name="T3" fmla="*/ 42 h 110"/>
                <a:gd name="T4" fmla="*/ 494 w 496"/>
                <a:gd name="T5" fmla="*/ 28 h 110"/>
                <a:gd name="T6" fmla="*/ 492 w 496"/>
                <a:gd name="T7" fmla="*/ 28 h 110"/>
                <a:gd name="T8" fmla="*/ 488 w 496"/>
                <a:gd name="T9" fmla="*/ 26 h 110"/>
                <a:gd name="T10" fmla="*/ 490 w 496"/>
                <a:gd name="T11" fmla="*/ 40 h 110"/>
                <a:gd name="T12" fmla="*/ 490 w 496"/>
                <a:gd name="T13" fmla="*/ 57 h 110"/>
                <a:gd name="T14" fmla="*/ 490 w 496"/>
                <a:gd name="T15" fmla="*/ 70 h 110"/>
                <a:gd name="T16" fmla="*/ 488 w 496"/>
                <a:gd name="T17" fmla="*/ 84 h 110"/>
                <a:gd name="T18" fmla="*/ 492 w 496"/>
                <a:gd name="T19" fmla="*/ 84 h 110"/>
                <a:gd name="T20" fmla="*/ 494 w 496"/>
                <a:gd name="T21" fmla="*/ 82 h 110"/>
                <a:gd name="T22" fmla="*/ 494 w 496"/>
                <a:gd name="T23" fmla="*/ 70 h 110"/>
                <a:gd name="T24" fmla="*/ 496 w 496"/>
                <a:gd name="T25" fmla="*/ 57 h 110"/>
                <a:gd name="T26" fmla="*/ 6 w 496"/>
                <a:gd name="T27" fmla="*/ 0 h 110"/>
                <a:gd name="T28" fmla="*/ 2 w 496"/>
                <a:gd name="T29" fmla="*/ 28 h 110"/>
                <a:gd name="T30" fmla="*/ 0 w 496"/>
                <a:gd name="T31" fmla="*/ 57 h 110"/>
                <a:gd name="T32" fmla="*/ 2 w 496"/>
                <a:gd name="T33" fmla="*/ 84 h 110"/>
                <a:gd name="T34" fmla="*/ 6 w 496"/>
                <a:gd name="T35" fmla="*/ 110 h 110"/>
                <a:gd name="T36" fmla="*/ 11 w 496"/>
                <a:gd name="T37" fmla="*/ 110 h 110"/>
                <a:gd name="T38" fmla="*/ 6 w 496"/>
                <a:gd name="T39" fmla="*/ 84 h 110"/>
                <a:gd name="T40" fmla="*/ 4 w 496"/>
                <a:gd name="T41" fmla="*/ 57 h 110"/>
                <a:gd name="T42" fmla="*/ 6 w 496"/>
                <a:gd name="T43" fmla="*/ 28 h 110"/>
                <a:gd name="T44" fmla="*/ 11 w 496"/>
                <a:gd name="T45" fmla="*/ 0 h 110"/>
                <a:gd name="T46" fmla="*/ 6 w 496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96"/>
                <a:gd name="T73" fmla="*/ 0 h 110"/>
                <a:gd name="T74" fmla="*/ 496 w 496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96" h="110">
                  <a:moveTo>
                    <a:pt x="496" y="57"/>
                  </a:moveTo>
                  <a:lnTo>
                    <a:pt x="494" y="42"/>
                  </a:lnTo>
                  <a:lnTo>
                    <a:pt x="494" y="28"/>
                  </a:lnTo>
                  <a:lnTo>
                    <a:pt x="492" y="28"/>
                  </a:lnTo>
                  <a:lnTo>
                    <a:pt x="488" y="26"/>
                  </a:lnTo>
                  <a:lnTo>
                    <a:pt x="490" y="40"/>
                  </a:lnTo>
                  <a:lnTo>
                    <a:pt x="490" y="57"/>
                  </a:lnTo>
                  <a:lnTo>
                    <a:pt x="490" y="70"/>
                  </a:lnTo>
                  <a:lnTo>
                    <a:pt x="488" y="84"/>
                  </a:lnTo>
                  <a:lnTo>
                    <a:pt x="492" y="84"/>
                  </a:lnTo>
                  <a:lnTo>
                    <a:pt x="494" y="82"/>
                  </a:lnTo>
                  <a:lnTo>
                    <a:pt x="494" y="70"/>
                  </a:lnTo>
                  <a:lnTo>
                    <a:pt x="496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0"/>
                  </a:lnTo>
                  <a:lnTo>
                    <a:pt x="11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1" name="Freeform 1304"/>
            <p:cNvSpPr>
              <a:spLocks noEditPoints="1"/>
            </p:cNvSpPr>
            <p:nvPr/>
          </p:nvSpPr>
          <p:spPr bwMode="auto">
            <a:xfrm>
              <a:off x="4479" y="2332"/>
              <a:ext cx="490" cy="110"/>
            </a:xfrm>
            <a:custGeom>
              <a:avLst/>
              <a:gdLst>
                <a:gd name="T0" fmla="*/ 490 w 490"/>
                <a:gd name="T1" fmla="*/ 57 h 110"/>
                <a:gd name="T2" fmla="*/ 490 w 490"/>
                <a:gd name="T3" fmla="*/ 42 h 110"/>
                <a:gd name="T4" fmla="*/ 490 w 490"/>
                <a:gd name="T5" fmla="*/ 28 h 110"/>
                <a:gd name="T6" fmla="*/ 486 w 490"/>
                <a:gd name="T7" fmla="*/ 26 h 110"/>
                <a:gd name="T8" fmla="*/ 484 w 490"/>
                <a:gd name="T9" fmla="*/ 26 h 110"/>
                <a:gd name="T10" fmla="*/ 486 w 490"/>
                <a:gd name="T11" fmla="*/ 40 h 110"/>
                <a:gd name="T12" fmla="*/ 486 w 490"/>
                <a:gd name="T13" fmla="*/ 57 h 110"/>
                <a:gd name="T14" fmla="*/ 486 w 490"/>
                <a:gd name="T15" fmla="*/ 70 h 110"/>
                <a:gd name="T16" fmla="*/ 484 w 490"/>
                <a:gd name="T17" fmla="*/ 84 h 110"/>
                <a:gd name="T18" fmla="*/ 486 w 490"/>
                <a:gd name="T19" fmla="*/ 84 h 110"/>
                <a:gd name="T20" fmla="*/ 490 w 490"/>
                <a:gd name="T21" fmla="*/ 84 h 110"/>
                <a:gd name="T22" fmla="*/ 490 w 490"/>
                <a:gd name="T23" fmla="*/ 70 h 110"/>
                <a:gd name="T24" fmla="*/ 490 w 490"/>
                <a:gd name="T25" fmla="*/ 57 h 110"/>
                <a:gd name="T26" fmla="*/ 7 w 490"/>
                <a:gd name="T27" fmla="*/ 0 h 110"/>
                <a:gd name="T28" fmla="*/ 2 w 490"/>
                <a:gd name="T29" fmla="*/ 28 h 110"/>
                <a:gd name="T30" fmla="*/ 0 w 490"/>
                <a:gd name="T31" fmla="*/ 57 h 110"/>
                <a:gd name="T32" fmla="*/ 2 w 490"/>
                <a:gd name="T33" fmla="*/ 84 h 110"/>
                <a:gd name="T34" fmla="*/ 7 w 490"/>
                <a:gd name="T35" fmla="*/ 110 h 110"/>
                <a:gd name="T36" fmla="*/ 11 w 490"/>
                <a:gd name="T37" fmla="*/ 110 h 110"/>
                <a:gd name="T38" fmla="*/ 7 w 490"/>
                <a:gd name="T39" fmla="*/ 84 h 110"/>
                <a:gd name="T40" fmla="*/ 4 w 490"/>
                <a:gd name="T41" fmla="*/ 57 h 110"/>
                <a:gd name="T42" fmla="*/ 7 w 490"/>
                <a:gd name="T43" fmla="*/ 28 h 110"/>
                <a:gd name="T44" fmla="*/ 13 w 490"/>
                <a:gd name="T45" fmla="*/ 0 h 110"/>
                <a:gd name="T46" fmla="*/ 7 w 490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90"/>
                <a:gd name="T73" fmla="*/ 0 h 110"/>
                <a:gd name="T74" fmla="*/ 490 w 490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90" h="110">
                  <a:moveTo>
                    <a:pt x="490" y="57"/>
                  </a:moveTo>
                  <a:lnTo>
                    <a:pt x="490" y="42"/>
                  </a:lnTo>
                  <a:lnTo>
                    <a:pt x="490" y="28"/>
                  </a:lnTo>
                  <a:lnTo>
                    <a:pt x="486" y="26"/>
                  </a:lnTo>
                  <a:lnTo>
                    <a:pt x="484" y="26"/>
                  </a:lnTo>
                  <a:lnTo>
                    <a:pt x="486" y="40"/>
                  </a:lnTo>
                  <a:lnTo>
                    <a:pt x="486" y="57"/>
                  </a:lnTo>
                  <a:lnTo>
                    <a:pt x="486" y="70"/>
                  </a:lnTo>
                  <a:lnTo>
                    <a:pt x="484" y="84"/>
                  </a:lnTo>
                  <a:lnTo>
                    <a:pt x="486" y="84"/>
                  </a:lnTo>
                  <a:lnTo>
                    <a:pt x="490" y="84"/>
                  </a:lnTo>
                  <a:lnTo>
                    <a:pt x="490" y="70"/>
                  </a:lnTo>
                  <a:lnTo>
                    <a:pt x="490" y="57"/>
                  </a:lnTo>
                  <a:close/>
                  <a:moveTo>
                    <a:pt x="7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7" y="110"/>
                  </a:lnTo>
                  <a:lnTo>
                    <a:pt x="11" y="110"/>
                  </a:lnTo>
                  <a:lnTo>
                    <a:pt x="7" y="84"/>
                  </a:lnTo>
                  <a:lnTo>
                    <a:pt x="4" y="57"/>
                  </a:lnTo>
                  <a:lnTo>
                    <a:pt x="7" y="28"/>
                  </a:lnTo>
                  <a:lnTo>
                    <a:pt x="1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2" name="Freeform 1305"/>
            <p:cNvSpPr>
              <a:spLocks noEditPoints="1"/>
            </p:cNvSpPr>
            <p:nvPr/>
          </p:nvSpPr>
          <p:spPr bwMode="auto">
            <a:xfrm>
              <a:off x="4481" y="2332"/>
              <a:ext cx="486" cy="110"/>
            </a:xfrm>
            <a:custGeom>
              <a:avLst/>
              <a:gdLst>
                <a:gd name="T0" fmla="*/ 486 w 486"/>
                <a:gd name="T1" fmla="*/ 57 h 110"/>
                <a:gd name="T2" fmla="*/ 486 w 486"/>
                <a:gd name="T3" fmla="*/ 40 h 110"/>
                <a:gd name="T4" fmla="*/ 484 w 486"/>
                <a:gd name="T5" fmla="*/ 26 h 110"/>
                <a:gd name="T6" fmla="*/ 482 w 486"/>
                <a:gd name="T7" fmla="*/ 26 h 110"/>
                <a:gd name="T8" fmla="*/ 480 w 486"/>
                <a:gd name="T9" fmla="*/ 26 h 110"/>
                <a:gd name="T10" fmla="*/ 482 w 486"/>
                <a:gd name="T11" fmla="*/ 40 h 110"/>
                <a:gd name="T12" fmla="*/ 482 w 486"/>
                <a:gd name="T13" fmla="*/ 57 h 110"/>
                <a:gd name="T14" fmla="*/ 482 w 486"/>
                <a:gd name="T15" fmla="*/ 72 h 110"/>
                <a:gd name="T16" fmla="*/ 480 w 486"/>
                <a:gd name="T17" fmla="*/ 84 h 110"/>
                <a:gd name="T18" fmla="*/ 482 w 486"/>
                <a:gd name="T19" fmla="*/ 84 h 110"/>
                <a:gd name="T20" fmla="*/ 484 w 486"/>
                <a:gd name="T21" fmla="*/ 84 h 110"/>
                <a:gd name="T22" fmla="*/ 486 w 486"/>
                <a:gd name="T23" fmla="*/ 70 h 110"/>
                <a:gd name="T24" fmla="*/ 486 w 486"/>
                <a:gd name="T25" fmla="*/ 57 h 110"/>
                <a:gd name="T26" fmla="*/ 7 w 486"/>
                <a:gd name="T27" fmla="*/ 0 h 110"/>
                <a:gd name="T28" fmla="*/ 2 w 486"/>
                <a:gd name="T29" fmla="*/ 28 h 110"/>
                <a:gd name="T30" fmla="*/ 0 w 486"/>
                <a:gd name="T31" fmla="*/ 57 h 110"/>
                <a:gd name="T32" fmla="*/ 2 w 486"/>
                <a:gd name="T33" fmla="*/ 84 h 110"/>
                <a:gd name="T34" fmla="*/ 7 w 486"/>
                <a:gd name="T35" fmla="*/ 110 h 110"/>
                <a:gd name="T36" fmla="*/ 13 w 486"/>
                <a:gd name="T37" fmla="*/ 110 h 110"/>
                <a:gd name="T38" fmla="*/ 7 w 486"/>
                <a:gd name="T39" fmla="*/ 84 h 110"/>
                <a:gd name="T40" fmla="*/ 7 w 486"/>
                <a:gd name="T41" fmla="*/ 57 h 110"/>
                <a:gd name="T42" fmla="*/ 7 w 486"/>
                <a:gd name="T43" fmla="*/ 28 h 110"/>
                <a:gd name="T44" fmla="*/ 13 w 486"/>
                <a:gd name="T45" fmla="*/ 0 h 110"/>
                <a:gd name="T46" fmla="*/ 7 w 486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6"/>
                <a:gd name="T73" fmla="*/ 0 h 110"/>
                <a:gd name="T74" fmla="*/ 486 w 486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6" h="110">
                  <a:moveTo>
                    <a:pt x="486" y="57"/>
                  </a:moveTo>
                  <a:lnTo>
                    <a:pt x="486" y="40"/>
                  </a:lnTo>
                  <a:lnTo>
                    <a:pt x="484" y="26"/>
                  </a:lnTo>
                  <a:lnTo>
                    <a:pt x="482" y="26"/>
                  </a:lnTo>
                  <a:lnTo>
                    <a:pt x="480" y="26"/>
                  </a:lnTo>
                  <a:lnTo>
                    <a:pt x="482" y="40"/>
                  </a:lnTo>
                  <a:lnTo>
                    <a:pt x="482" y="57"/>
                  </a:lnTo>
                  <a:lnTo>
                    <a:pt x="482" y="72"/>
                  </a:lnTo>
                  <a:lnTo>
                    <a:pt x="480" y="84"/>
                  </a:lnTo>
                  <a:lnTo>
                    <a:pt x="482" y="84"/>
                  </a:lnTo>
                  <a:lnTo>
                    <a:pt x="484" y="84"/>
                  </a:lnTo>
                  <a:lnTo>
                    <a:pt x="486" y="70"/>
                  </a:lnTo>
                  <a:lnTo>
                    <a:pt x="486" y="57"/>
                  </a:lnTo>
                  <a:close/>
                  <a:moveTo>
                    <a:pt x="7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7" y="110"/>
                  </a:lnTo>
                  <a:lnTo>
                    <a:pt x="13" y="110"/>
                  </a:lnTo>
                  <a:lnTo>
                    <a:pt x="7" y="84"/>
                  </a:lnTo>
                  <a:lnTo>
                    <a:pt x="7" y="57"/>
                  </a:lnTo>
                  <a:lnTo>
                    <a:pt x="7" y="28"/>
                  </a:lnTo>
                  <a:lnTo>
                    <a:pt x="1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3" name="Freeform 1306"/>
            <p:cNvSpPr>
              <a:spLocks noEditPoints="1"/>
            </p:cNvSpPr>
            <p:nvPr/>
          </p:nvSpPr>
          <p:spPr bwMode="auto">
            <a:xfrm>
              <a:off x="4483" y="2332"/>
              <a:ext cx="482" cy="110"/>
            </a:xfrm>
            <a:custGeom>
              <a:avLst/>
              <a:gdLst>
                <a:gd name="T0" fmla="*/ 482 w 482"/>
                <a:gd name="T1" fmla="*/ 57 h 110"/>
                <a:gd name="T2" fmla="*/ 482 w 482"/>
                <a:gd name="T3" fmla="*/ 40 h 110"/>
                <a:gd name="T4" fmla="*/ 480 w 482"/>
                <a:gd name="T5" fmla="*/ 26 h 110"/>
                <a:gd name="T6" fmla="*/ 478 w 482"/>
                <a:gd name="T7" fmla="*/ 26 h 110"/>
                <a:gd name="T8" fmla="*/ 476 w 482"/>
                <a:gd name="T9" fmla="*/ 26 h 110"/>
                <a:gd name="T10" fmla="*/ 476 w 482"/>
                <a:gd name="T11" fmla="*/ 40 h 110"/>
                <a:gd name="T12" fmla="*/ 478 w 482"/>
                <a:gd name="T13" fmla="*/ 57 h 110"/>
                <a:gd name="T14" fmla="*/ 478 w 482"/>
                <a:gd name="T15" fmla="*/ 72 h 110"/>
                <a:gd name="T16" fmla="*/ 476 w 482"/>
                <a:gd name="T17" fmla="*/ 86 h 110"/>
                <a:gd name="T18" fmla="*/ 478 w 482"/>
                <a:gd name="T19" fmla="*/ 84 h 110"/>
                <a:gd name="T20" fmla="*/ 480 w 482"/>
                <a:gd name="T21" fmla="*/ 84 h 110"/>
                <a:gd name="T22" fmla="*/ 482 w 482"/>
                <a:gd name="T23" fmla="*/ 70 h 110"/>
                <a:gd name="T24" fmla="*/ 482 w 482"/>
                <a:gd name="T25" fmla="*/ 57 h 110"/>
                <a:gd name="T26" fmla="*/ 9 w 482"/>
                <a:gd name="T27" fmla="*/ 0 h 110"/>
                <a:gd name="T28" fmla="*/ 3 w 482"/>
                <a:gd name="T29" fmla="*/ 28 h 110"/>
                <a:gd name="T30" fmla="*/ 0 w 482"/>
                <a:gd name="T31" fmla="*/ 57 h 110"/>
                <a:gd name="T32" fmla="*/ 3 w 482"/>
                <a:gd name="T33" fmla="*/ 84 h 110"/>
                <a:gd name="T34" fmla="*/ 7 w 482"/>
                <a:gd name="T35" fmla="*/ 110 h 110"/>
                <a:gd name="T36" fmla="*/ 13 w 482"/>
                <a:gd name="T37" fmla="*/ 110 h 110"/>
                <a:gd name="T38" fmla="*/ 7 w 482"/>
                <a:gd name="T39" fmla="*/ 84 h 110"/>
                <a:gd name="T40" fmla="*/ 7 w 482"/>
                <a:gd name="T41" fmla="*/ 57 h 110"/>
                <a:gd name="T42" fmla="*/ 9 w 482"/>
                <a:gd name="T43" fmla="*/ 28 h 110"/>
                <a:gd name="T44" fmla="*/ 13 w 482"/>
                <a:gd name="T45" fmla="*/ 0 h 110"/>
                <a:gd name="T46" fmla="*/ 9 w 482"/>
                <a:gd name="T47" fmla="*/ 0 h 1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82"/>
                <a:gd name="T73" fmla="*/ 0 h 110"/>
                <a:gd name="T74" fmla="*/ 482 w 482"/>
                <a:gd name="T75" fmla="*/ 110 h 1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82" h="110">
                  <a:moveTo>
                    <a:pt x="482" y="57"/>
                  </a:moveTo>
                  <a:lnTo>
                    <a:pt x="482" y="40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6" y="26"/>
                  </a:lnTo>
                  <a:lnTo>
                    <a:pt x="476" y="40"/>
                  </a:lnTo>
                  <a:lnTo>
                    <a:pt x="478" y="57"/>
                  </a:lnTo>
                  <a:lnTo>
                    <a:pt x="478" y="72"/>
                  </a:lnTo>
                  <a:lnTo>
                    <a:pt x="476" y="86"/>
                  </a:lnTo>
                  <a:lnTo>
                    <a:pt x="478" y="84"/>
                  </a:lnTo>
                  <a:lnTo>
                    <a:pt x="480" y="84"/>
                  </a:lnTo>
                  <a:lnTo>
                    <a:pt x="482" y="70"/>
                  </a:lnTo>
                  <a:lnTo>
                    <a:pt x="482" y="57"/>
                  </a:lnTo>
                  <a:close/>
                  <a:moveTo>
                    <a:pt x="9" y="0"/>
                  </a:moveTo>
                  <a:lnTo>
                    <a:pt x="3" y="28"/>
                  </a:lnTo>
                  <a:lnTo>
                    <a:pt x="0" y="57"/>
                  </a:lnTo>
                  <a:lnTo>
                    <a:pt x="3" y="84"/>
                  </a:lnTo>
                  <a:lnTo>
                    <a:pt x="7" y="110"/>
                  </a:lnTo>
                  <a:lnTo>
                    <a:pt x="13" y="110"/>
                  </a:lnTo>
                  <a:lnTo>
                    <a:pt x="7" y="84"/>
                  </a:lnTo>
                  <a:lnTo>
                    <a:pt x="7" y="57"/>
                  </a:lnTo>
                  <a:lnTo>
                    <a:pt x="9" y="28"/>
                  </a:lnTo>
                  <a:lnTo>
                    <a:pt x="1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4" name="Freeform 1307"/>
            <p:cNvSpPr>
              <a:spLocks noEditPoints="1"/>
            </p:cNvSpPr>
            <p:nvPr/>
          </p:nvSpPr>
          <p:spPr bwMode="auto">
            <a:xfrm>
              <a:off x="4488" y="2332"/>
              <a:ext cx="475" cy="110"/>
            </a:xfrm>
            <a:custGeom>
              <a:avLst/>
              <a:gdLst>
                <a:gd name="T0" fmla="*/ 475 w 475"/>
                <a:gd name="T1" fmla="*/ 57 h 110"/>
                <a:gd name="T2" fmla="*/ 475 w 475"/>
                <a:gd name="T3" fmla="*/ 40 h 110"/>
                <a:gd name="T4" fmla="*/ 473 w 475"/>
                <a:gd name="T5" fmla="*/ 26 h 110"/>
                <a:gd name="T6" fmla="*/ 471 w 475"/>
                <a:gd name="T7" fmla="*/ 26 h 110"/>
                <a:gd name="T8" fmla="*/ 469 w 475"/>
                <a:gd name="T9" fmla="*/ 23 h 110"/>
                <a:gd name="T10" fmla="*/ 469 w 475"/>
                <a:gd name="T11" fmla="*/ 40 h 110"/>
                <a:gd name="T12" fmla="*/ 471 w 475"/>
                <a:gd name="T13" fmla="*/ 57 h 110"/>
                <a:gd name="T14" fmla="*/ 469 w 475"/>
                <a:gd name="T15" fmla="*/ 72 h 110"/>
                <a:gd name="T16" fmla="*/ 469 w 475"/>
                <a:gd name="T17" fmla="*/ 86 h 110"/>
                <a:gd name="T18" fmla="*/ 473 w 475"/>
                <a:gd name="T19" fmla="*/ 84 h 110"/>
                <a:gd name="T20" fmla="*/ 475 w 475"/>
                <a:gd name="T21" fmla="*/ 72 h 110"/>
                <a:gd name="T22" fmla="*/ 475 w 475"/>
                <a:gd name="T23" fmla="*/ 57 h 110"/>
                <a:gd name="T24" fmla="*/ 6 w 475"/>
                <a:gd name="T25" fmla="*/ 0 h 110"/>
                <a:gd name="T26" fmla="*/ 0 w 475"/>
                <a:gd name="T27" fmla="*/ 28 h 110"/>
                <a:gd name="T28" fmla="*/ 0 w 475"/>
                <a:gd name="T29" fmla="*/ 57 h 110"/>
                <a:gd name="T30" fmla="*/ 0 w 475"/>
                <a:gd name="T31" fmla="*/ 84 h 110"/>
                <a:gd name="T32" fmla="*/ 6 w 475"/>
                <a:gd name="T33" fmla="*/ 110 h 110"/>
                <a:gd name="T34" fmla="*/ 10 w 475"/>
                <a:gd name="T35" fmla="*/ 110 h 110"/>
                <a:gd name="T36" fmla="*/ 6 w 475"/>
                <a:gd name="T37" fmla="*/ 84 h 110"/>
                <a:gd name="T38" fmla="*/ 4 w 475"/>
                <a:gd name="T39" fmla="*/ 57 h 110"/>
                <a:gd name="T40" fmla="*/ 6 w 475"/>
                <a:gd name="T41" fmla="*/ 28 h 110"/>
                <a:gd name="T42" fmla="*/ 10 w 475"/>
                <a:gd name="T43" fmla="*/ 0 h 110"/>
                <a:gd name="T44" fmla="*/ 6 w 475"/>
                <a:gd name="T45" fmla="*/ 0 h 1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5"/>
                <a:gd name="T70" fmla="*/ 0 h 110"/>
                <a:gd name="T71" fmla="*/ 475 w 475"/>
                <a:gd name="T72" fmla="*/ 110 h 1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5" h="110">
                  <a:moveTo>
                    <a:pt x="475" y="57"/>
                  </a:moveTo>
                  <a:lnTo>
                    <a:pt x="475" y="40"/>
                  </a:lnTo>
                  <a:lnTo>
                    <a:pt x="473" y="26"/>
                  </a:lnTo>
                  <a:lnTo>
                    <a:pt x="471" y="26"/>
                  </a:lnTo>
                  <a:lnTo>
                    <a:pt x="469" y="23"/>
                  </a:lnTo>
                  <a:lnTo>
                    <a:pt x="469" y="40"/>
                  </a:lnTo>
                  <a:lnTo>
                    <a:pt x="471" y="57"/>
                  </a:lnTo>
                  <a:lnTo>
                    <a:pt x="469" y="72"/>
                  </a:lnTo>
                  <a:lnTo>
                    <a:pt x="469" y="86"/>
                  </a:lnTo>
                  <a:lnTo>
                    <a:pt x="473" y="84"/>
                  </a:lnTo>
                  <a:lnTo>
                    <a:pt x="475" y="72"/>
                  </a:lnTo>
                  <a:lnTo>
                    <a:pt x="475" y="57"/>
                  </a:lnTo>
                  <a:close/>
                  <a:moveTo>
                    <a:pt x="6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6" y="110"/>
                  </a:lnTo>
                  <a:lnTo>
                    <a:pt x="10" y="110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5" name="Freeform 1308"/>
            <p:cNvSpPr>
              <a:spLocks noEditPoints="1"/>
            </p:cNvSpPr>
            <p:nvPr/>
          </p:nvSpPr>
          <p:spPr bwMode="auto">
            <a:xfrm>
              <a:off x="4490" y="2332"/>
              <a:ext cx="471" cy="112"/>
            </a:xfrm>
            <a:custGeom>
              <a:avLst/>
              <a:gdLst>
                <a:gd name="T0" fmla="*/ 471 w 471"/>
                <a:gd name="T1" fmla="*/ 57 h 112"/>
                <a:gd name="T2" fmla="*/ 469 w 471"/>
                <a:gd name="T3" fmla="*/ 40 h 112"/>
                <a:gd name="T4" fmla="*/ 469 w 471"/>
                <a:gd name="T5" fmla="*/ 26 h 112"/>
                <a:gd name="T6" fmla="*/ 462 w 471"/>
                <a:gd name="T7" fmla="*/ 23 h 112"/>
                <a:gd name="T8" fmla="*/ 464 w 471"/>
                <a:gd name="T9" fmla="*/ 40 h 112"/>
                <a:gd name="T10" fmla="*/ 464 w 471"/>
                <a:gd name="T11" fmla="*/ 57 h 112"/>
                <a:gd name="T12" fmla="*/ 464 w 471"/>
                <a:gd name="T13" fmla="*/ 72 h 112"/>
                <a:gd name="T14" fmla="*/ 462 w 471"/>
                <a:gd name="T15" fmla="*/ 86 h 112"/>
                <a:gd name="T16" fmla="*/ 469 w 471"/>
                <a:gd name="T17" fmla="*/ 86 h 112"/>
                <a:gd name="T18" fmla="*/ 471 w 471"/>
                <a:gd name="T19" fmla="*/ 72 h 112"/>
                <a:gd name="T20" fmla="*/ 471 w 471"/>
                <a:gd name="T21" fmla="*/ 57 h 112"/>
                <a:gd name="T22" fmla="*/ 6 w 471"/>
                <a:gd name="T23" fmla="*/ 0 h 112"/>
                <a:gd name="T24" fmla="*/ 2 w 471"/>
                <a:gd name="T25" fmla="*/ 28 h 112"/>
                <a:gd name="T26" fmla="*/ 0 w 471"/>
                <a:gd name="T27" fmla="*/ 57 h 112"/>
                <a:gd name="T28" fmla="*/ 0 w 471"/>
                <a:gd name="T29" fmla="*/ 84 h 112"/>
                <a:gd name="T30" fmla="*/ 6 w 471"/>
                <a:gd name="T31" fmla="*/ 110 h 112"/>
                <a:gd name="T32" fmla="*/ 10 w 471"/>
                <a:gd name="T33" fmla="*/ 112 h 112"/>
                <a:gd name="T34" fmla="*/ 6 w 471"/>
                <a:gd name="T35" fmla="*/ 84 h 112"/>
                <a:gd name="T36" fmla="*/ 4 w 471"/>
                <a:gd name="T37" fmla="*/ 57 h 112"/>
                <a:gd name="T38" fmla="*/ 6 w 471"/>
                <a:gd name="T39" fmla="*/ 28 h 112"/>
                <a:gd name="T40" fmla="*/ 10 w 471"/>
                <a:gd name="T41" fmla="*/ 0 h 112"/>
                <a:gd name="T42" fmla="*/ 6 w 471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71"/>
                <a:gd name="T67" fmla="*/ 0 h 112"/>
                <a:gd name="T68" fmla="*/ 471 w 471"/>
                <a:gd name="T69" fmla="*/ 112 h 1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71" h="112">
                  <a:moveTo>
                    <a:pt x="471" y="57"/>
                  </a:moveTo>
                  <a:lnTo>
                    <a:pt x="469" y="40"/>
                  </a:lnTo>
                  <a:lnTo>
                    <a:pt x="469" y="26"/>
                  </a:lnTo>
                  <a:lnTo>
                    <a:pt x="462" y="23"/>
                  </a:lnTo>
                  <a:lnTo>
                    <a:pt x="464" y="40"/>
                  </a:lnTo>
                  <a:lnTo>
                    <a:pt x="464" y="57"/>
                  </a:lnTo>
                  <a:lnTo>
                    <a:pt x="464" y="72"/>
                  </a:lnTo>
                  <a:lnTo>
                    <a:pt x="462" y="86"/>
                  </a:lnTo>
                  <a:lnTo>
                    <a:pt x="469" y="86"/>
                  </a:lnTo>
                  <a:lnTo>
                    <a:pt x="471" y="72"/>
                  </a:lnTo>
                  <a:lnTo>
                    <a:pt x="471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6" y="110"/>
                  </a:lnTo>
                  <a:lnTo>
                    <a:pt x="10" y="112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6" name="Freeform 1309"/>
            <p:cNvSpPr>
              <a:spLocks noEditPoints="1"/>
            </p:cNvSpPr>
            <p:nvPr/>
          </p:nvSpPr>
          <p:spPr bwMode="auto">
            <a:xfrm>
              <a:off x="4492" y="2332"/>
              <a:ext cx="467" cy="112"/>
            </a:xfrm>
            <a:custGeom>
              <a:avLst/>
              <a:gdLst>
                <a:gd name="T0" fmla="*/ 467 w 467"/>
                <a:gd name="T1" fmla="*/ 57 h 112"/>
                <a:gd name="T2" fmla="*/ 465 w 467"/>
                <a:gd name="T3" fmla="*/ 40 h 112"/>
                <a:gd name="T4" fmla="*/ 465 w 467"/>
                <a:gd name="T5" fmla="*/ 23 h 112"/>
                <a:gd name="T6" fmla="*/ 460 w 467"/>
                <a:gd name="T7" fmla="*/ 23 h 112"/>
                <a:gd name="T8" fmla="*/ 458 w 467"/>
                <a:gd name="T9" fmla="*/ 23 h 112"/>
                <a:gd name="T10" fmla="*/ 460 w 467"/>
                <a:gd name="T11" fmla="*/ 40 h 112"/>
                <a:gd name="T12" fmla="*/ 460 w 467"/>
                <a:gd name="T13" fmla="*/ 57 h 112"/>
                <a:gd name="T14" fmla="*/ 460 w 467"/>
                <a:gd name="T15" fmla="*/ 72 h 112"/>
                <a:gd name="T16" fmla="*/ 458 w 467"/>
                <a:gd name="T17" fmla="*/ 86 h 112"/>
                <a:gd name="T18" fmla="*/ 465 w 467"/>
                <a:gd name="T19" fmla="*/ 86 h 112"/>
                <a:gd name="T20" fmla="*/ 465 w 467"/>
                <a:gd name="T21" fmla="*/ 72 h 112"/>
                <a:gd name="T22" fmla="*/ 467 w 467"/>
                <a:gd name="T23" fmla="*/ 57 h 112"/>
                <a:gd name="T24" fmla="*/ 6 w 467"/>
                <a:gd name="T25" fmla="*/ 0 h 112"/>
                <a:gd name="T26" fmla="*/ 2 w 467"/>
                <a:gd name="T27" fmla="*/ 28 h 112"/>
                <a:gd name="T28" fmla="*/ 0 w 467"/>
                <a:gd name="T29" fmla="*/ 57 h 112"/>
                <a:gd name="T30" fmla="*/ 2 w 467"/>
                <a:gd name="T31" fmla="*/ 84 h 112"/>
                <a:gd name="T32" fmla="*/ 6 w 467"/>
                <a:gd name="T33" fmla="*/ 110 h 112"/>
                <a:gd name="T34" fmla="*/ 10 w 467"/>
                <a:gd name="T35" fmla="*/ 112 h 112"/>
                <a:gd name="T36" fmla="*/ 6 w 467"/>
                <a:gd name="T37" fmla="*/ 84 h 112"/>
                <a:gd name="T38" fmla="*/ 4 w 467"/>
                <a:gd name="T39" fmla="*/ 57 h 112"/>
                <a:gd name="T40" fmla="*/ 6 w 467"/>
                <a:gd name="T41" fmla="*/ 28 h 112"/>
                <a:gd name="T42" fmla="*/ 12 w 467"/>
                <a:gd name="T43" fmla="*/ 0 h 112"/>
                <a:gd name="T44" fmla="*/ 6 w 467"/>
                <a:gd name="T45" fmla="*/ 0 h 1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7"/>
                <a:gd name="T70" fmla="*/ 0 h 112"/>
                <a:gd name="T71" fmla="*/ 467 w 467"/>
                <a:gd name="T72" fmla="*/ 112 h 1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7" h="112">
                  <a:moveTo>
                    <a:pt x="467" y="57"/>
                  </a:moveTo>
                  <a:lnTo>
                    <a:pt x="465" y="40"/>
                  </a:lnTo>
                  <a:lnTo>
                    <a:pt x="465" y="23"/>
                  </a:lnTo>
                  <a:lnTo>
                    <a:pt x="460" y="23"/>
                  </a:lnTo>
                  <a:lnTo>
                    <a:pt x="458" y="23"/>
                  </a:lnTo>
                  <a:lnTo>
                    <a:pt x="460" y="40"/>
                  </a:lnTo>
                  <a:lnTo>
                    <a:pt x="460" y="57"/>
                  </a:lnTo>
                  <a:lnTo>
                    <a:pt x="460" y="72"/>
                  </a:lnTo>
                  <a:lnTo>
                    <a:pt x="458" y="86"/>
                  </a:lnTo>
                  <a:lnTo>
                    <a:pt x="465" y="86"/>
                  </a:lnTo>
                  <a:lnTo>
                    <a:pt x="465" y="72"/>
                  </a:lnTo>
                  <a:lnTo>
                    <a:pt x="467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0"/>
                  </a:lnTo>
                  <a:lnTo>
                    <a:pt x="10" y="112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7" name="Freeform 1310"/>
            <p:cNvSpPr>
              <a:spLocks noEditPoints="1"/>
            </p:cNvSpPr>
            <p:nvPr/>
          </p:nvSpPr>
          <p:spPr bwMode="auto">
            <a:xfrm>
              <a:off x="4494" y="2332"/>
              <a:ext cx="460" cy="112"/>
            </a:xfrm>
            <a:custGeom>
              <a:avLst/>
              <a:gdLst>
                <a:gd name="T0" fmla="*/ 460 w 460"/>
                <a:gd name="T1" fmla="*/ 57 h 112"/>
                <a:gd name="T2" fmla="*/ 460 w 460"/>
                <a:gd name="T3" fmla="*/ 40 h 112"/>
                <a:gd name="T4" fmla="*/ 458 w 460"/>
                <a:gd name="T5" fmla="*/ 23 h 112"/>
                <a:gd name="T6" fmla="*/ 454 w 460"/>
                <a:gd name="T7" fmla="*/ 23 h 112"/>
                <a:gd name="T8" fmla="*/ 456 w 460"/>
                <a:gd name="T9" fmla="*/ 40 h 112"/>
                <a:gd name="T10" fmla="*/ 456 w 460"/>
                <a:gd name="T11" fmla="*/ 57 h 112"/>
                <a:gd name="T12" fmla="*/ 456 w 460"/>
                <a:gd name="T13" fmla="*/ 72 h 112"/>
                <a:gd name="T14" fmla="*/ 454 w 460"/>
                <a:gd name="T15" fmla="*/ 86 h 112"/>
                <a:gd name="T16" fmla="*/ 456 w 460"/>
                <a:gd name="T17" fmla="*/ 86 h 112"/>
                <a:gd name="T18" fmla="*/ 458 w 460"/>
                <a:gd name="T19" fmla="*/ 86 h 112"/>
                <a:gd name="T20" fmla="*/ 460 w 460"/>
                <a:gd name="T21" fmla="*/ 72 h 112"/>
                <a:gd name="T22" fmla="*/ 460 w 460"/>
                <a:gd name="T23" fmla="*/ 57 h 112"/>
                <a:gd name="T24" fmla="*/ 6 w 460"/>
                <a:gd name="T25" fmla="*/ 0 h 112"/>
                <a:gd name="T26" fmla="*/ 2 w 460"/>
                <a:gd name="T27" fmla="*/ 28 h 112"/>
                <a:gd name="T28" fmla="*/ 0 w 460"/>
                <a:gd name="T29" fmla="*/ 57 h 112"/>
                <a:gd name="T30" fmla="*/ 2 w 460"/>
                <a:gd name="T31" fmla="*/ 84 h 112"/>
                <a:gd name="T32" fmla="*/ 6 w 460"/>
                <a:gd name="T33" fmla="*/ 112 h 112"/>
                <a:gd name="T34" fmla="*/ 13 w 460"/>
                <a:gd name="T35" fmla="*/ 112 h 112"/>
                <a:gd name="T36" fmla="*/ 6 w 460"/>
                <a:gd name="T37" fmla="*/ 84 h 112"/>
                <a:gd name="T38" fmla="*/ 4 w 460"/>
                <a:gd name="T39" fmla="*/ 57 h 112"/>
                <a:gd name="T40" fmla="*/ 6 w 460"/>
                <a:gd name="T41" fmla="*/ 28 h 112"/>
                <a:gd name="T42" fmla="*/ 13 w 460"/>
                <a:gd name="T43" fmla="*/ 0 h 112"/>
                <a:gd name="T44" fmla="*/ 6 w 460"/>
                <a:gd name="T45" fmla="*/ 0 h 1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0"/>
                <a:gd name="T70" fmla="*/ 0 h 112"/>
                <a:gd name="T71" fmla="*/ 460 w 460"/>
                <a:gd name="T72" fmla="*/ 112 h 1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0" h="112">
                  <a:moveTo>
                    <a:pt x="460" y="57"/>
                  </a:moveTo>
                  <a:lnTo>
                    <a:pt x="460" y="40"/>
                  </a:lnTo>
                  <a:lnTo>
                    <a:pt x="458" y="23"/>
                  </a:lnTo>
                  <a:lnTo>
                    <a:pt x="454" y="23"/>
                  </a:lnTo>
                  <a:lnTo>
                    <a:pt x="456" y="40"/>
                  </a:lnTo>
                  <a:lnTo>
                    <a:pt x="456" y="57"/>
                  </a:lnTo>
                  <a:lnTo>
                    <a:pt x="456" y="72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8" y="86"/>
                  </a:lnTo>
                  <a:lnTo>
                    <a:pt x="460" y="72"/>
                  </a:lnTo>
                  <a:lnTo>
                    <a:pt x="460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2"/>
                  </a:lnTo>
                  <a:lnTo>
                    <a:pt x="13" y="112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8" name="Freeform 1311"/>
            <p:cNvSpPr>
              <a:spLocks noEditPoints="1"/>
            </p:cNvSpPr>
            <p:nvPr/>
          </p:nvSpPr>
          <p:spPr bwMode="auto">
            <a:xfrm>
              <a:off x="4496" y="2332"/>
              <a:ext cx="456" cy="112"/>
            </a:xfrm>
            <a:custGeom>
              <a:avLst/>
              <a:gdLst>
                <a:gd name="T0" fmla="*/ 456 w 456"/>
                <a:gd name="T1" fmla="*/ 57 h 112"/>
                <a:gd name="T2" fmla="*/ 456 w 456"/>
                <a:gd name="T3" fmla="*/ 40 h 112"/>
                <a:gd name="T4" fmla="*/ 454 w 456"/>
                <a:gd name="T5" fmla="*/ 23 h 112"/>
                <a:gd name="T6" fmla="*/ 450 w 456"/>
                <a:gd name="T7" fmla="*/ 23 h 112"/>
                <a:gd name="T8" fmla="*/ 452 w 456"/>
                <a:gd name="T9" fmla="*/ 38 h 112"/>
                <a:gd name="T10" fmla="*/ 452 w 456"/>
                <a:gd name="T11" fmla="*/ 57 h 112"/>
                <a:gd name="T12" fmla="*/ 452 w 456"/>
                <a:gd name="T13" fmla="*/ 72 h 112"/>
                <a:gd name="T14" fmla="*/ 450 w 456"/>
                <a:gd name="T15" fmla="*/ 89 h 112"/>
                <a:gd name="T16" fmla="*/ 452 w 456"/>
                <a:gd name="T17" fmla="*/ 86 h 112"/>
                <a:gd name="T18" fmla="*/ 454 w 456"/>
                <a:gd name="T19" fmla="*/ 86 h 112"/>
                <a:gd name="T20" fmla="*/ 456 w 456"/>
                <a:gd name="T21" fmla="*/ 72 h 112"/>
                <a:gd name="T22" fmla="*/ 456 w 456"/>
                <a:gd name="T23" fmla="*/ 57 h 112"/>
                <a:gd name="T24" fmla="*/ 8 w 456"/>
                <a:gd name="T25" fmla="*/ 0 h 112"/>
                <a:gd name="T26" fmla="*/ 2 w 456"/>
                <a:gd name="T27" fmla="*/ 28 h 112"/>
                <a:gd name="T28" fmla="*/ 0 w 456"/>
                <a:gd name="T29" fmla="*/ 57 h 112"/>
                <a:gd name="T30" fmla="*/ 2 w 456"/>
                <a:gd name="T31" fmla="*/ 84 h 112"/>
                <a:gd name="T32" fmla="*/ 6 w 456"/>
                <a:gd name="T33" fmla="*/ 112 h 112"/>
                <a:gd name="T34" fmla="*/ 13 w 456"/>
                <a:gd name="T35" fmla="*/ 112 h 112"/>
                <a:gd name="T36" fmla="*/ 6 w 456"/>
                <a:gd name="T37" fmla="*/ 84 h 112"/>
                <a:gd name="T38" fmla="*/ 6 w 456"/>
                <a:gd name="T39" fmla="*/ 57 h 112"/>
                <a:gd name="T40" fmla="*/ 6 w 456"/>
                <a:gd name="T41" fmla="*/ 28 h 112"/>
                <a:gd name="T42" fmla="*/ 13 w 456"/>
                <a:gd name="T43" fmla="*/ 0 h 112"/>
                <a:gd name="T44" fmla="*/ 8 w 456"/>
                <a:gd name="T45" fmla="*/ 0 h 1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6"/>
                <a:gd name="T70" fmla="*/ 0 h 112"/>
                <a:gd name="T71" fmla="*/ 456 w 456"/>
                <a:gd name="T72" fmla="*/ 112 h 1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6" h="112">
                  <a:moveTo>
                    <a:pt x="456" y="57"/>
                  </a:moveTo>
                  <a:lnTo>
                    <a:pt x="456" y="40"/>
                  </a:lnTo>
                  <a:lnTo>
                    <a:pt x="454" y="23"/>
                  </a:lnTo>
                  <a:lnTo>
                    <a:pt x="450" y="23"/>
                  </a:lnTo>
                  <a:lnTo>
                    <a:pt x="452" y="38"/>
                  </a:lnTo>
                  <a:lnTo>
                    <a:pt x="452" y="57"/>
                  </a:lnTo>
                  <a:lnTo>
                    <a:pt x="452" y="72"/>
                  </a:lnTo>
                  <a:lnTo>
                    <a:pt x="450" y="89"/>
                  </a:lnTo>
                  <a:lnTo>
                    <a:pt x="452" y="86"/>
                  </a:lnTo>
                  <a:lnTo>
                    <a:pt x="454" y="86"/>
                  </a:lnTo>
                  <a:lnTo>
                    <a:pt x="456" y="72"/>
                  </a:lnTo>
                  <a:lnTo>
                    <a:pt x="456" y="57"/>
                  </a:lnTo>
                  <a:close/>
                  <a:moveTo>
                    <a:pt x="8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2"/>
                  </a:lnTo>
                  <a:lnTo>
                    <a:pt x="13" y="112"/>
                  </a:lnTo>
                  <a:lnTo>
                    <a:pt x="6" y="84"/>
                  </a:lnTo>
                  <a:lnTo>
                    <a:pt x="6" y="57"/>
                  </a:lnTo>
                  <a:lnTo>
                    <a:pt x="6" y="28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49" name="Freeform 1312"/>
            <p:cNvSpPr>
              <a:spLocks noEditPoints="1"/>
            </p:cNvSpPr>
            <p:nvPr/>
          </p:nvSpPr>
          <p:spPr bwMode="auto">
            <a:xfrm>
              <a:off x="4498" y="2332"/>
              <a:ext cx="452" cy="112"/>
            </a:xfrm>
            <a:custGeom>
              <a:avLst/>
              <a:gdLst>
                <a:gd name="T0" fmla="*/ 452 w 452"/>
                <a:gd name="T1" fmla="*/ 57 h 112"/>
                <a:gd name="T2" fmla="*/ 452 w 452"/>
                <a:gd name="T3" fmla="*/ 40 h 112"/>
                <a:gd name="T4" fmla="*/ 450 w 452"/>
                <a:gd name="T5" fmla="*/ 23 h 112"/>
                <a:gd name="T6" fmla="*/ 444 w 452"/>
                <a:gd name="T7" fmla="*/ 21 h 112"/>
                <a:gd name="T8" fmla="*/ 446 w 452"/>
                <a:gd name="T9" fmla="*/ 38 h 112"/>
                <a:gd name="T10" fmla="*/ 448 w 452"/>
                <a:gd name="T11" fmla="*/ 57 h 112"/>
                <a:gd name="T12" fmla="*/ 446 w 452"/>
                <a:gd name="T13" fmla="*/ 72 h 112"/>
                <a:gd name="T14" fmla="*/ 446 w 452"/>
                <a:gd name="T15" fmla="*/ 89 h 112"/>
                <a:gd name="T16" fmla="*/ 450 w 452"/>
                <a:gd name="T17" fmla="*/ 86 h 112"/>
                <a:gd name="T18" fmla="*/ 452 w 452"/>
                <a:gd name="T19" fmla="*/ 72 h 112"/>
                <a:gd name="T20" fmla="*/ 452 w 452"/>
                <a:gd name="T21" fmla="*/ 57 h 112"/>
                <a:gd name="T22" fmla="*/ 9 w 452"/>
                <a:gd name="T23" fmla="*/ 0 h 112"/>
                <a:gd name="T24" fmla="*/ 2 w 452"/>
                <a:gd name="T25" fmla="*/ 28 h 112"/>
                <a:gd name="T26" fmla="*/ 0 w 452"/>
                <a:gd name="T27" fmla="*/ 57 h 112"/>
                <a:gd name="T28" fmla="*/ 2 w 452"/>
                <a:gd name="T29" fmla="*/ 84 h 112"/>
                <a:gd name="T30" fmla="*/ 9 w 452"/>
                <a:gd name="T31" fmla="*/ 112 h 112"/>
                <a:gd name="T32" fmla="*/ 13 w 452"/>
                <a:gd name="T33" fmla="*/ 112 h 112"/>
                <a:gd name="T34" fmla="*/ 9 w 452"/>
                <a:gd name="T35" fmla="*/ 84 h 112"/>
                <a:gd name="T36" fmla="*/ 6 w 452"/>
                <a:gd name="T37" fmla="*/ 57 h 112"/>
                <a:gd name="T38" fmla="*/ 9 w 452"/>
                <a:gd name="T39" fmla="*/ 28 h 112"/>
                <a:gd name="T40" fmla="*/ 13 w 452"/>
                <a:gd name="T41" fmla="*/ 0 h 112"/>
                <a:gd name="T42" fmla="*/ 9 w 452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2"/>
                <a:gd name="T67" fmla="*/ 0 h 112"/>
                <a:gd name="T68" fmla="*/ 452 w 452"/>
                <a:gd name="T69" fmla="*/ 112 h 1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2" h="112">
                  <a:moveTo>
                    <a:pt x="452" y="57"/>
                  </a:moveTo>
                  <a:lnTo>
                    <a:pt x="452" y="40"/>
                  </a:lnTo>
                  <a:lnTo>
                    <a:pt x="450" y="23"/>
                  </a:lnTo>
                  <a:lnTo>
                    <a:pt x="444" y="21"/>
                  </a:lnTo>
                  <a:lnTo>
                    <a:pt x="446" y="38"/>
                  </a:lnTo>
                  <a:lnTo>
                    <a:pt x="448" y="57"/>
                  </a:lnTo>
                  <a:lnTo>
                    <a:pt x="446" y="72"/>
                  </a:lnTo>
                  <a:lnTo>
                    <a:pt x="446" y="89"/>
                  </a:lnTo>
                  <a:lnTo>
                    <a:pt x="450" y="86"/>
                  </a:lnTo>
                  <a:lnTo>
                    <a:pt x="452" y="72"/>
                  </a:lnTo>
                  <a:lnTo>
                    <a:pt x="452" y="57"/>
                  </a:lnTo>
                  <a:close/>
                  <a:moveTo>
                    <a:pt x="9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9" y="112"/>
                  </a:lnTo>
                  <a:lnTo>
                    <a:pt x="13" y="112"/>
                  </a:lnTo>
                  <a:lnTo>
                    <a:pt x="9" y="84"/>
                  </a:lnTo>
                  <a:lnTo>
                    <a:pt x="6" y="57"/>
                  </a:lnTo>
                  <a:lnTo>
                    <a:pt x="9" y="28"/>
                  </a:lnTo>
                  <a:lnTo>
                    <a:pt x="1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0" name="Freeform 1313"/>
            <p:cNvSpPr>
              <a:spLocks noEditPoints="1"/>
            </p:cNvSpPr>
            <p:nvPr/>
          </p:nvSpPr>
          <p:spPr bwMode="auto">
            <a:xfrm>
              <a:off x="4502" y="2332"/>
              <a:ext cx="446" cy="112"/>
            </a:xfrm>
            <a:custGeom>
              <a:avLst/>
              <a:gdLst>
                <a:gd name="T0" fmla="*/ 446 w 446"/>
                <a:gd name="T1" fmla="*/ 57 h 112"/>
                <a:gd name="T2" fmla="*/ 446 w 446"/>
                <a:gd name="T3" fmla="*/ 38 h 112"/>
                <a:gd name="T4" fmla="*/ 444 w 446"/>
                <a:gd name="T5" fmla="*/ 23 h 112"/>
                <a:gd name="T6" fmla="*/ 438 w 446"/>
                <a:gd name="T7" fmla="*/ 21 h 112"/>
                <a:gd name="T8" fmla="*/ 440 w 446"/>
                <a:gd name="T9" fmla="*/ 38 h 112"/>
                <a:gd name="T10" fmla="*/ 442 w 446"/>
                <a:gd name="T11" fmla="*/ 57 h 112"/>
                <a:gd name="T12" fmla="*/ 440 w 446"/>
                <a:gd name="T13" fmla="*/ 72 h 112"/>
                <a:gd name="T14" fmla="*/ 438 w 446"/>
                <a:gd name="T15" fmla="*/ 89 h 112"/>
                <a:gd name="T16" fmla="*/ 444 w 446"/>
                <a:gd name="T17" fmla="*/ 89 h 112"/>
                <a:gd name="T18" fmla="*/ 446 w 446"/>
                <a:gd name="T19" fmla="*/ 72 h 112"/>
                <a:gd name="T20" fmla="*/ 446 w 446"/>
                <a:gd name="T21" fmla="*/ 57 h 112"/>
                <a:gd name="T22" fmla="*/ 7 w 446"/>
                <a:gd name="T23" fmla="*/ 0 h 112"/>
                <a:gd name="T24" fmla="*/ 0 w 446"/>
                <a:gd name="T25" fmla="*/ 28 h 112"/>
                <a:gd name="T26" fmla="*/ 0 w 446"/>
                <a:gd name="T27" fmla="*/ 57 h 112"/>
                <a:gd name="T28" fmla="*/ 0 w 446"/>
                <a:gd name="T29" fmla="*/ 84 h 112"/>
                <a:gd name="T30" fmla="*/ 7 w 446"/>
                <a:gd name="T31" fmla="*/ 112 h 112"/>
                <a:gd name="T32" fmla="*/ 11 w 446"/>
                <a:gd name="T33" fmla="*/ 112 h 112"/>
                <a:gd name="T34" fmla="*/ 7 w 446"/>
                <a:gd name="T35" fmla="*/ 84 h 112"/>
                <a:gd name="T36" fmla="*/ 5 w 446"/>
                <a:gd name="T37" fmla="*/ 57 h 112"/>
                <a:gd name="T38" fmla="*/ 7 w 446"/>
                <a:gd name="T39" fmla="*/ 28 h 112"/>
                <a:gd name="T40" fmla="*/ 11 w 446"/>
                <a:gd name="T41" fmla="*/ 0 h 112"/>
                <a:gd name="T42" fmla="*/ 7 w 446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6"/>
                <a:gd name="T67" fmla="*/ 0 h 112"/>
                <a:gd name="T68" fmla="*/ 446 w 446"/>
                <a:gd name="T69" fmla="*/ 112 h 1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6" h="112">
                  <a:moveTo>
                    <a:pt x="446" y="57"/>
                  </a:moveTo>
                  <a:lnTo>
                    <a:pt x="446" y="38"/>
                  </a:lnTo>
                  <a:lnTo>
                    <a:pt x="444" y="23"/>
                  </a:lnTo>
                  <a:lnTo>
                    <a:pt x="438" y="21"/>
                  </a:lnTo>
                  <a:lnTo>
                    <a:pt x="440" y="38"/>
                  </a:lnTo>
                  <a:lnTo>
                    <a:pt x="442" y="57"/>
                  </a:lnTo>
                  <a:lnTo>
                    <a:pt x="440" y="72"/>
                  </a:lnTo>
                  <a:lnTo>
                    <a:pt x="438" y="89"/>
                  </a:lnTo>
                  <a:lnTo>
                    <a:pt x="444" y="89"/>
                  </a:lnTo>
                  <a:lnTo>
                    <a:pt x="446" y="72"/>
                  </a:lnTo>
                  <a:lnTo>
                    <a:pt x="446" y="57"/>
                  </a:lnTo>
                  <a:close/>
                  <a:moveTo>
                    <a:pt x="7" y="0"/>
                  </a:moveTo>
                  <a:lnTo>
                    <a:pt x="0" y="28"/>
                  </a:lnTo>
                  <a:lnTo>
                    <a:pt x="0" y="57"/>
                  </a:lnTo>
                  <a:lnTo>
                    <a:pt x="0" y="84"/>
                  </a:lnTo>
                  <a:lnTo>
                    <a:pt x="7" y="112"/>
                  </a:lnTo>
                  <a:lnTo>
                    <a:pt x="11" y="112"/>
                  </a:lnTo>
                  <a:lnTo>
                    <a:pt x="7" y="84"/>
                  </a:lnTo>
                  <a:lnTo>
                    <a:pt x="5" y="57"/>
                  </a:lnTo>
                  <a:lnTo>
                    <a:pt x="7" y="28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1" name="Freeform 1314"/>
            <p:cNvSpPr>
              <a:spLocks noEditPoints="1"/>
            </p:cNvSpPr>
            <p:nvPr/>
          </p:nvSpPr>
          <p:spPr bwMode="auto">
            <a:xfrm>
              <a:off x="4504" y="2332"/>
              <a:ext cx="442" cy="112"/>
            </a:xfrm>
            <a:custGeom>
              <a:avLst/>
              <a:gdLst>
                <a:gd name="T0" fmla="*/ 442 w 442"/>
                <a:gd name="T1" fmla="*/ 57 h 112"/>
                <a:gd name="T2" fmla="*/ 440 w 442"/>
                <a:gd name="T3" fmla="*/ 38 h 112"/>
                <a:gd name="T4" fmla="*/ 438 w 442"/>
                <a:gd name="T5" fmla="*/ 21 h 112"/>
                <a:gd name="T6" fmla="*/ 434 w 442"/>
                <a:gd name="T7" fmla="*/ 21 h 112"/>
                <a:gd name="T8" fmla="*/ 436 w 442"/>
                <a:gd name="T9" fmla="*/ 38 h 112"/>
                <a:gd name="T10" fmla="*/ 436 w 442"/>
                <a:gd name="T11" fmla="*/ 57 h 112"/>
                <a:gd name="T12" fmla="*/ 436 w 442"/>
                <a:gd name="T13" fmla="*/ 72 h 112"/>
                <a:gd name="T14" fmla="*/ 434 w 442"/>
                <a:gd name="T15" fmla="*/ 89 h 112"/>
                <a:gd name="T16" fmla="*/ 440 w 442"/>
                <a:gd name="T17" fmla="*/ 89 h 112"/>
                <a:gd name="T18" fmla="*/ 440 w 442"/>
                <a:gd name="T19" fmla="*/ 72 h 112"/>
                <a:gd name="T20" fmla="*/ 442 w 442"/>
                <a:gd name="T21" fmla="*/ 57 h 112"/>
                <a:gd name="T22" fmla="*/ 7 w 442"/>
                <a:gd name="T23" fmla="*/ 0 h 112"/>
                <a:gd name="T24" fmla="*/ 3 w 442"/>
                <a:gd name="T25" fmla="*/ 28 h 112"/>
                <a:gd name="T26" fmla="*/ 0 w 442"/>
                <a:gd name="T27" fmla="*/ 57 h 112"/>
                <a:gd name="T28" fmla="*/ 3 w 442"/>
                <a:gd name="T29" fmla="*/ 84 h 112"/>
                <a:gd name="T30" fmla="*/ 7 w 442"/>
                <a:gd name="T31" fmla="*/ 112 h 112"/>
                <a:gd name="T32" fmla="*/ 11 w 442"/>
                <a:gd name="T33" fmla="*/ 112 h 112"/>
                <a:gd name="T34" fmla="*/ 7 w 442"/>
                <a:gd name="T35" fmla="*/ 84 h 112"/>
                <a:gd name="T36" fmla="*/ 5 w 442"/>
                <a:gd name="T37" fmla="*/ 57 h 112"/>
                <a:gd name="T38" fmla="*/ 7 w 442"/>
                <a:gd name="T39" fmla="*/ 28 h 112"/>
                <a:gd name="T40" fmla="*/ 13 w 442"/>
                <a:gd name="T41" fmla="*/ 0 h 112"/>
                <a:gd name="T42" fmla="*/ 7 w 442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2"/>
                <a:gd name="T67" fmla="*/ 0 h 112"/>
                <a:gd name="T68" fmla="*/ 442 w 442"/>
                <a:gd name="T69" fmla="*/ 112 h 1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2" h="112">
                  <a:moveTo>
                    <a:pt x="442" y="57"/>
                  </a:moveTo>
                  <a:lnTo>
                    <a:pt x="440" y="38"/>
                  </a:lnTo>
                  <a:lnTo>
                    <a:pt x="438" y="21"/>
                  </a:lnTo>
                  <a:lnTo>
                    <a:pt x="434" y="21"/>
                  </a:lnTo>
                  <a:lnTo>
                    <a:pt x="436" y="38"/>
                  </a:lnTo>
                  <a:lnTo>
                    <a:pt x="436" y="57"/>
                  </a:lnTo>
                  <a:lnTo>
                    <a:pt x="436" y="72"/>
                  </a:lnTo>
                  <a:lnTo>
                    <a:pt x="434" y="89"/>
                  </a:lnTo>
                  <a:lnTo>
                    <a:pt x="440" y="89"/>
                  </a:lnTo>
                  <a:lnTo>
                    <a:pt x="440" y="72"/>
                  </a:lnTo>
                  <a:lnTo>
                    <a:pt x="442" y="57"/>
                  </a:lnTo>
                  <a:close/>
                  <a:moveTo>
                    <a:pt x="7" y="0"/>
                  </a:moveTo>
                  <a:lnTo>
                    <a:pt x="3" y="28"/>
                  </a:lnTo>
                  <a:lnTo>
                    <a:pt x="0" y="57"/>
                  </a:lnTo>
                  <a:lnTo>
                    <a:pt x="3" y="84"/>
                  </a:lnTo>
                  <a:lnTo>
                    <a:pt x="7" y="112"/>
                  </a:lnTo>
                  <a:lnTo>
                    <a:pt x="11" y="112"/>
                  </a:lnTo>
                  <a:lnTo>
                    <a:pt x="7" y="84"/>
                  </a:lnTo>
                  <a:lnTo>
                    <a:pt x="5" y="57"/>
                  </a:lnTo>
                  <a:lnTo>
                    <a:pt x="7" y="28"/>
                  </a:lnTo>
                  <a:lnTo>
                    <a:pt x="1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2" name="Freeform 1315"/>
            <p:cNvSpPr>
              <a:spLocks noEditPoints="1"/>
            </p:cNvSpPr>
            <p:nvPr/>
          </p:nvSpPr>
          <p:spPr bwMode="auto">
            <a:xfrm>
              <a:off x="4507" y="2332"/>
              <a:ext cx="437" cy="112"/>
            </a:xfrm>
            <a:custGeom>
              <a:avLst/>
              <a:gdLst>
                <a:gd name="T0" fmla="*/ 437 w 437"/>
                <a:gd name="T1" fmla="*/ 57 h 112"/>
                <a:gd name="T2" fmla="*/ 435 w 437"/>
                <a:gd name="T3" fmla="*/ 38 h 112"/>
                <a:gd name="T4" fmla="*/ 433 w 437"/>
                <a:gd name="T5" fmla="*/ 21 h 112"/>
                <a:gd name="T6" fmla="*/ 429 w 437"/>
                <a:gd name="T7" fmla="*/ 21 h 112"/>
                <a:gd name="T8" fmla="*/ 431 w 437"/>
                <a:gd name="T9" fmla="*/ 38 h 112"/>
                <a:gd name="T10" fmla="*/ 431 w 437"/>
                <a:gd name="T11" fmla="*/ 57 h 112"/>
                <a:gd name="T12" fmla="*/ 431 w 437"/>
                <a:gd name="T13" fmla="*/ 74 h 112"/>
                <a:gd name="T14" fmla="*/ 429 w 437"/>
                <a:gd name="T15" fmla="*/ 89 h 112"/>
                <a:gd name="T16" fmla="*/ 433 w 437"/>
                <a:gd name="T17" fmla="*/ 89 h 112"/>
                <a:gd name="T18" fmla="*/ 435 w 437"/>
                <a:gd name="T19" fmla="*/ 72 h 112"/>
                <a:gd name="T20" fmla="*/ 437 w 437"/>
                <a:gd name="T21" fmla="*/ 57 h 112"/>
                <a:gd name="T22" fmla="*/ 6 w 437"/>
                <a:gd name="T23" fmla="*/ 0 h 112"/>
                <a:gd name="T24" fmla="*/ 2 w 437"/>
                <a:gd name="T25" fmla="*/ 28 h 112"/>
                <a:gd name="T26" fmla="*/ 0 w 437"/>
                <a:gd name="T27" fmla="*/ 57 h 112"/>
                <a:gd name="T28" fmla="*/ 2 w 437"/>
                <a:gd name="T29" fmla="*/ 84 h 112"/>
                <a:gd name="T30" fmla="*/ 6 w 437"/>
                <a:gd name="T31" fmla="*/ 112 h 112"/>
                <a:gd name="T32" fmla="*/ 12 w 437"/>
                <a:gd name="T33" fmla="*/ 112 h 112"/>
                <a:gd name="T34" fmla="*/ 6 w 437"/>
                <a:gd name="T35" fmla="*/ 84 h 112"/>
                <a:gd name="T36" fmla="*/ 4 w 437"/>
                <a:gd name="T37" fmla="*/ 57 h 112"/>
                <a:gd name="T38" fmla="*/ 6 w 437"/>
                <a:gd name="T39" fmla="*/ 28 h 112"/>
                <a:gd name="T40" fmla="*/ 12 w 437"/>
                <a:gd name="T41" fmla="*/ 0 h 112"/>
                <a:gd name="T42" fmla="*/ 6 w 437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7"/>
                <a:gd name="T67" fmla="*/ 0 h 112"/>
                <a:gd name="T68" fmla="*/ 437 w 437"/>
                <a:gd name="T69" fmla="*/ 112 h 11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7" h="112">
                  <a:moveTo>
                    <a:pt x="437" y="57"/>
                  </a:moveTo>
                  <a:lnTo>
                    <a:pt x="435" y="38"/>
                  </a:lnTo>
                  <a:lnTo>
                    <a:pt x="433" y="21"/>
                  </a:lnTo>
                  <a:lnTo>
                    <a:pt x="429" y="21"/>
                  </a:lnTo>
                  <a:lnTo>
                    <a:pt x="431" y="38"/>
                  </a:lnTo>
                  <a:lnTo>
                    <a:pt x="431" y="57"/>
                  </a:lnTo>
                  <a:lnTo>
                    <a:pt x="431" y="74"/>
                  </a:lnTo>
                  <a:lnTo>
                    <a:pt x="429" y="89"/>
                  </a:lnTo>
                  <a:lnTo>
                    <a:pt x="433" y="89"/>
                  </a:lnTo>
                  <a:lnTo>
                    <a:pt x="435" y="72"/>
                  </a:lnTo>
                  <a:lnTo>
                    <a:pt x="437" y="57"/>
                  </a:lnTo>
                  <a:close/>
                  <a:moveTo>
                    <a:pt x="6" y="0"/>
                  </a:moveTo>
                  <a:lnTo>
                    <a:pt x="2" y="28"/>
                  </a:lnTo>
                  <a:lnTo>
                    <a:pt x="0" y="57"/>
                  </a:lnTo>
                  <a:lnTo>
                    <a:pt x="2" y="84"/>
                  </a:lnTo>
                  <a:lnTo>
                    <a:pt x="6" y="112"/>
                  </a:lnTo>
                  <a:lnTo>
                    <a:pt x="12" y="112"/>
                  </a:lnTo>
                  <a:lnTo>
                    <a:pt x="6" y="84"/>
                  </a:lnTo>
                  <a:lnTo>
                    <a:pt x="4" y="57"/>
                  </a:lnTo>
                  <a:lnTo>
                    <a:pt x="6" y="28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3" name="Freeform 1316"/>
            <p:cNvSpPr>
              <a:spLocks noEditPoints="1"/>
            </p:cNvSpPr>
            <p:nvPr/>
          </p:nvSpPr>
          <p:spPr bwMode="auto">
            <a:xfrm>
              <a:off x="4509" y="2330"/>
              <a:ext cx="431" cy="114"/>
            </a:xfrm>
            <a:custGeom>
              <a:avLst/>
              <a:gdLst>
                <a:gd name="T0" fmla="*/ 431 w 431"/>
                <a:gd name="T1" fmla="*/ 59 h 114"/>
                <a:gd name="T2" fmla="*/ 431 w 431"/>
                <a:gd name="T3" fmla="*/ 40 h 114"/>
                <a:gd name="T4" fmla="*/ 429 w 431"/>
                <a:gd name="T5" fmla="*/ 23 h 114"/>
                <a:gd name="T6" fmla="*/ 424 w 431"/>
                <a:gd name="T7" fmla="*/ 23 h 114"/>
                <a:gd name="T8" fmla="*/ 427 w 431"/>
                <a:gd name="T9" fmla="*/ 40 h 114"/>
                <a:gd name="T10" fmla="*/ 427 w 431"/>
                <a:gd name="T11" fmla="*/ 59 h 114"/>
                <a:gd name="T12" fmla="*/ 427 w 431"/>
                <a:gd name="T13" fmla="*/ 76 h 114"/>
                <a:gd name="T14" fmla="*/ 424 w 431"/>
                <a:gd name="T15" fmla="*/ 93 h 114"/>
                <a:gd name="T16" fmla="*/ 429 w 431"/>
                <a:gd name="T17" fmla="*/ 91 h 114"/>
                <a:gd name="T18" fmla="*/ 431 w 431"/>
                <a:gd name="T19" fmla="*/ 74 h 114"/>
                <a:gd name="T20" fmla="*/ 431 w 431"/>
                <a:gd name="T21" fmla="*/ 59 h 114"/>
                <a:gd name="T22" fmla="*/ 8 w 431"/>
                <a:gd name="T23" fmla="*/ 2 h 114"/>
                <a:gd name="T24" fmla="*/ 2 w 431"/>
                <a:gd name="T25" fmla="*/ 30 h 114"/>
                <a:gd name="T26" fmla="*/ 0 w 431"/>
                <a:gd name="T27" fmla="*/ 59 h 114"/>
                <a:gd name="T28" fmla="*/ 2 w 431"/>
                <a:gd name="T29" fmla="*/ 86 h 114"/>
                <a:gd name="T30" fmla="*/ 6 w 431"/>
                <a:gd name="T31" fmla="*/ 114 h 114"/>
                <a:gd name="T32" fmla="*/ 12 w 431"/>
                <a:gd name="T33" fmla="*/ 114 h 114"/>
                <a:gd name="T34" fmla="*/ 6 w 431"/>
                <a:gd name="T35" fmla="*/ 86 h 114"/>
                <a:gd name="T36" fmla="*/ 4 w 431"/>
                <a:gd name="T37" fmla="*/ 59 h 114"/>
                <a:gd name="T38" fmla="*/ 6 w 431"/>
                <a:gd name="T39" fmla="*/ 30 h 114"/>
                <a:gd name="T40" fmla="*/ 12 w 431"/>
                <a:gd name="T41" fmla="*/ 0 h 114"/>
                <a:gd name="T42" fmla="*/ 8 w 431"/>
                <a:gd name="T43" fmla="*/ 2 h 1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1"/>
                <a:gd name="T67" fmla="*/ 0 h 114"/>
                <a:gd name="T68" fmla="*/ 431 w 431"/>
                <a:gd name="T69" fmla="*/ 114 h 1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1" h="114">
                  <a:moveTo>
                    <a:pt x="431" y="59"/>
                  </a:moveTo>
                  <a:lnTo>
                    <a:pt x="431" y="40"/>
                  </a:lnTo>
                  <a:lnTo>
                    <a:pt x="429" y="23"/>
                  </a:lnTo>
                  <a:lnTo>
                    <a:pt x="424" y="23"/>
                  </a:lnTo>
                  <a:lnTo>
                    <a:pt x="427" y="40"/>
                  </a:lnTo>
                  <a:lnTo>
                    <a:pt x="427" y="59"/>
                  </a:lnTo>
                  <a:lnTo>
                    <a:pt x="427" y="76"/>
                  </a:lnTo>
                  <a:lnTo>
                    <a:pt x="424" y="93"/>
                  </a:lnTo>
                  <a:lnTo>
                    <a:pt x="429" y="91"/>
                  </a:lnTo>
                  <a:lnTo>
                    <a:pt x="431" y="74"/>
                  </a:lnTo>
                  <a:lnTo>
                    <a:pt x="431" y="59"/>
                  </a:lnTo>
                  <a:close/>
                  <a:moveTo>
                    <a:pt x="8" y="2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6" y="86"/>
                  </a:lnTo>
                  <a:lnTo>
                    <a:pt x="4" y="59"/>
                  </a:lnTo>
                  <a:lnTo>
                    <a:pt x="6" y="30"/>
                  </a:lnTo>
                  <a:lnTo>
                    <a:pt x="12" y="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4" name="Freeform 1317"/>
            <p:cNvSpPr>
              <a:spLocks noEditPoints="1"/>
            </p:cNvSpPr>
            <p:nvPr/>
          </p:nvSpPr>
          <p:spPr bwMode="auto">
            <a:xfrm>
              <a:off x="4511" y="2330"/>
              <a:ext cx="427" cy="114"/>
            </a:xfrm>
            <a:custGeom>
              <a:avLst/>
              <a:gdLst>
                <a:gd name="T0" fmla="*/ 427 w 427"/>
                <a:gd name="T1" fmla="*/ 59 h 114"/>
                <a:gd name="T2" fmla="*/ 427 w 427"/>
                <a:gd name="T3" fmla="*/ 40 h 114"/>
                <a:gd name="T4" fmla="*/ 425 w 427"/>
                <a:gd name="T5" fmla="*/ 23 h 114"/>
                <a:gd name="T6" fmla="*/ 418 w 427"/>
                <a:gd name="T7" fmla="*/ 21 h 114"/>
                <a:gd name="T8" fmla="*/ 422 w 427"/>
                <a:gd name="T9" fmla="*/ 40 h 114"/>
                <a:gd name="T10" fmla="*/ 422 w 427"/>
                <a:gd name="T11" fmla="*/ 59 h 114"/>
                <a:gd name="T12" fmla="*/ 422 w 427"/>
                <a:gd name="T13" fmla="*/ 76 h 114"/>
                <a:gd name="T14" fmla="*/ 420 w 427"/>
                <a:gd name="T15" fmla="*/ 93 h 114"/>
                <a:gd name="T16" fmla="*/ 425 w 427"/>
                <a:gd name="T17" fmla="*/ 91 h 114"/>
                <a:gd name="T18" fmla="*/ 427 w 427"/>
                <a:gd name="T19" fmla="*/ 76 h 114"/>
                <a:gd name="T20" fmla="*/ 427 w 427"/>
                <a:gd name="T21" fmla="*/ 59 h 114"/>
                <a:gd name="T22" fmla="*/ 8 w 427"/>
                <a:gd name="T23" fmla="*/ 2 h 114"/>
                <a:gd name="T24" fmla="*/ 2 w 427"/>
                <a:gd name="T25" fmla="*/ 30 h 114"/>
                <a:gd name="T26" fmla="*/ 0 w 427"/>
                <a:gd name="T27" fmla="*/ 59 h 114"/>
                <a:gd name="T28" fmla="*/ 2 w 427"/>
                <a:gd name="T29" fmla="*/ 86 h 114"/>
                <a:gd name="T30" fmla="*/ 8 w 427"/>
                <a:gd name="T31" fmla="*/ 114 h 114"/>
                <a:gd name="T32" fmla="*/ 12 w 427"/>
                <a:gd name="T33" fmla="*/ 114 h 114"/>
                <a:gd name="T34" fmla="*/ 6 w 427"/>
                <a:gd name="T35" fmla="*/ 86 h 114"/>
                <a:gd name="T36" fmla="*/ 6 w 427"/>
                <a:gd name="T37" fmla="*/ 59 h 114"/>
                <a:gd name="T38" fmla="*/ 8 w 427"/>
                <a:gd name="T39" fmla="*/ 30 h 114"/>
                <a:gd name="T40" fmla="*/ 12 w 427"/>
                <a:gd name="T41" fmla="*/ 0 h 114"/>
                <a:gd name="T42" fmla="*/ 8 w 427"/>
                <a:gd name="T43" fmla="*/ 2 h 1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7"/>
                <a:gd name="T67" fmla="*/ 0 h 114"/>
                <a:gd name="T68" fmla="*/ 427 w 427"/>
                <a:gd name="T69" fmla="*/ 114 h 1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7" h="114">
                  <a:moveTo>
                    <a:pt x="427" y="59"/>
                  </a:moveTo>
                  <a:lnTo>
                    <a:pt x="427" y="40"/>
                  </a:lnTo>
                  <a:lnTo>
                    <a:pt x="425" y="23"/>
                  </a:lnTo>
                  <a:lnTo>
                    <a:pt x="418" y="21"/>
                  </a:lnTo>
                  <a:lnTo>
                    <a:pt x="422" y="40"/>
                  </a:lnTo>
                  <a:lnTo>
                    <a:pt x="422" y="59"/>
                  </a:lnTo>
                  <a:lnTo>
                    <a:pt x="422" y="76"/>
                  </a:lnTo>
                  <a:lnTo>
                    <a:pt x="420" y="93"/>
                  </a:lnTo>
                  <a:lnTo>
                    <a:pt x="425" y="91"/>
                  </a:lnTo>
                  <a:lnTo>
                    <a:pt x="427" y="76"/>
                  </a:lnTo>
                  <a:lnTo>
                    <a:pt x="427" y="59"/>
                  </a:lnTo>
                  <a:close/>
                  <a:moveTo>
                    <a:pt x="8" y="2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8" y="114"/>
                  </a:lnTo>
                  <a:lnTo>
                    <a:pt x="12" y="114"/>
                  </a:lnTo>
                  <a:lnTo>
                    <a:pt x="6" y="86"/>
                  </a:lnTo>
                  <a:lnTo>
                    <a:pt x="6" y="59"/>
                  </a:lnTo>
                  <a:lnTo>
                    <a:pt x="8" y="30"/>
                  </a:lnTo>
                  <a:lnTo>
                    <a:pt x="12" y="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5" name="Freeform 1318"/>
            <p:cNvSpPr>
              <a:spLocks noEditPoints="1"/>
            </p:cNvSpPr>
            <p:nvPr/>
          </p:nvSpPr>
          <p:spPr bwMode="auto">
            <a:xfrm>
              <a:off x="4513" y="2330"/>
              <a:ext cx="423" cy="114"/>
            </a:xfrm>
            <a:custGeom>
              <a:avLst/>
              <a:gdLst>
                <a:gd name="T0" fmla="*/ 423 w 423"/>
                <a:gd name="T1" fmla="*/ 59 h 114"/>
                <a:gd name="T2" fmla="*/ 423 w 423"/>
                <a:gd name="T3" fmla="*/ 40 h 114"/>
                <a:gd name="T4" fmla="*/ 420 w 423"/>
                <a:gd name="T5" fmla="*/ 23 h 114"/>
                <a:gd name="T6" fmla="*/ 414 w 423"/>
                <a:gd name="T7" fmla="*/ 21 h 114"/>
                <a:gd name="T8" fmla="*/ 416 w 423"/>
                <a:gd name="T9" fmla="*/ 40 h 114"/>
                <a:gd name="T10" fmla="*/ 418 w 423"/>
                <a:gd name="T11" fmla="*/ 59 h 114"/>
                <a:gd name="T12" fmla="*/ 416 w 423"/>
                <a:gd name="T13" fmla="*/ 76 h 114"/>
                <a:gd name="T14" fmla="*/ 414 w 423"/>
                <a:gd name="T15" fmla="*/ 93 h 114"/>
                <a:gd name="T16" fmla="*/ 420 w 423"/>
                <a:gd name="T17" fmla="*/ 93 h 114"/>
                <a:gd name="T18" fmla="*/ 423 w 423"/>
                <a:gd name="T19" fmla="*/ 76 h 114"/>
                <a:gd name="T20" fmla="*/ 423 w 423"/>
                <a:gd name="T21" fmla="*/ 59 h 114"/>
                <a:gd name="T22" fmla="*/ 8 w 423"/>
                <a:gd name="T23" fmla="*/ 0 h 114"/>
                <a:gd name="T24" fmla="*/ 2 w 423"/>
                <a:gd name="T25" fmla="*/ 30 h 114"/>
                <a:gd name="T26" fmla="*/ 0 w 423"/>
                <a:gd name="T27" fmla="*/ 59 h 114"/>
                <a:gd name="T28" fmla="*/ 2 w 423"/>
                <a:gd name="T29" fmla="*/ 86 h 114"/>
                <a:gd name="T30" fmla="*/ 8 w 423"/>
                <a:gd name="T31" fmla="*/ 114 h 114"/>
                <a:gd name="T32" fmla="*/ 12 w 423"/>
                <a:gd name="T33" fmla="*/ 114 h 114"/>
                <a:gd name="T34" fmla="*/ 8 w 423"/>
                <a:gd name="T35" fmla="*/ 86 h 114"/>
                <a:gd name="T36" fmla="*/ 6 w 423"/>
                <a:gd name="T37" fmla="*/ 59 h 114"/>
                <a:gd name="T38" fmla="*/ 8 w 423"/>
                <a:gd name="T39" fmla="*/ 30 h 114"/>
                <a:gd name="T40" fmla="*/ 15 w 423"/>
                <a:gd name="T41" fmla="*/ 0 h 114"/>
                <a:gd name="T42" fmla="*/ 8 w 423"/>
                <a:gd name="T43" fmla="*/ 0 h 1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3"/>
                <a:gd name="T67" fmla="*/ 0 h 114"/>
                <a:gd name="T68" fmla="*/ 423 w 423"/>
                <a:gd name="T69" fmla="*/ 114 h 1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3" h="114">
                  <a:moveTo>
                    <a:pt x="423" y="59"/>
                  </a:moveTo>
                  <a:lnTo>
                    <a:pt x="423" y="40"/>
                  </a:lnTo>
                  <a:lnTo>
                    <a:pt x="420" y="23"/>
                  </a:lnTo>
                  <a:lnTo>
                    <a:pt x="414" y="21"/>
                  </a:lnTo>
                  <a:lnTo>
                    <a:pt x="416" y="40"/>
                  </a:lnTo>
                  <a:lnTo>
                    <a:pt x="418" y="59"/>
                  </a:lnTo>
                  <a:lnTo>
                    <a:pt x="416" y="76"/>
                  </a:lnTo>
                  <a:lnTo>
                    <a:pt x="414" y="93"/>
                  </a:lnTo>
                  <a:lnTo>
                    <a:pt x="420" y="93"/>
                  </a:lnTo>
                  <a:lnTo>
                    <a:pt x="423" y="76"/>
                  </a:lnTo>
                  <a:lnTo>
                    <a:pt x="423" y="59"/>
                  </a:lnTo>
                  <a:close/>
                  <a:moveTo>
                    <a:pt x="8" y="0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8" y="114"/>
                  </a:lnTo>
                  <a:lnTo>
                    <a:pt x="12" y="114"/>
                  </a:lnTo>
                  <a:lnTo>
                    <a:pt x="8" y="86"/>
                  </a:lnTo>
                  <a:lnTo>
                    <a:pt x="6" y="59"/>
                  </a:lnTo>
                  <a:lnTo>
                    <a:pt x="8" y="30"/>
                  </a:lnTo>
                  <a:lnTo>
                    <a:pt x="1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6" name="Freeform 1319"/>
            <p:cNvSpPr>
              <a:spLocks noEditPoints="1"/>
            </p:cNvSpPr>
            <p:nvPr/>
          </p:nvSpPr>
          <p:spPr bwMode="auto">
            <a:xfrm>
              <a:off x="4517" y="2330"/>
              <a:ext cx="416" cy="114"/>
            </a:xfrm>
            <a:custGeom>
              <a:avLst/>
              <a:gdLst>
                <a:gd name="T0" fmla="*/ 416 w 416"/>
                <a:gd name="T1" fmla="*/ 59 h 114"/>
                <a:gd name="T2" fmla="*/ 416 w 416"/>
                <a:gd name="T3" fmla="*/ 40 h 114"/>
                <a:gd name="T4" fmla="*/ 412 w 416"/>
                <a:gd name="T5" fmla="*/ 21 h 114"/>
                <a:gd name="T6" fmla="*/ 408 w 416"/>
                <a:gd name="T7" fmla="*/ 21 h 114"/>
                <a:gd name="T8" fmla="*/ 410 w 416"/>
                <a:gd name="T9" fmla="*/ 40 h 114"/>
                <a:gd name="T10" fmla="*/ 412 w 416"/>
                <a:gd name="T11" fmla="*/ 59 h 114"/>
                <a:gd name="T12" fmla="*/ 410 w 416"/>
                <a:gd name="T13" fmla="*/ 76 h 114"/>
                <a:gd name="T14" fmla="*/ 408 w 416"/>
                <a:gd name="T15" fmla="*/ 93 h 114"/>
                <a:gd name="T16" fmla="*/ 414 w 416"/>
                <a:gd name="T17" fmla="*/ 93 h 114"/>
                <a:gd name="T18" fmla="*/ 416 w 416"/>
                <a:gd name="T19" fmla="*/ 76 h 114"/>
                <a:gd name="T20" fmla="*/ 416 w 416"/>
                <a:gd name="T21" fmla="*/ 59 h 114"/>
                <a:gd name="T22" fmla="*/ 6 w 416"/>
                <a:gd name="T23" fmla="*/ 0 h 114"/>
                <a:gd name="T24" fmla="*/ 2 w 416"/>
                <a:gd name="T25" fmla="*/ 30 h 114"/>
                <a:gd name="T26" fmla="*/ 0 w 416"/>
                <a:gd name="T27" fmla="*/ 59 h 114"/>
                <a:gd name="T28" fmla="*/ 0 w 416"/>
                <a:gd name="T29" fmla="*/ 86 h 114"/>
                <a:gd name="T30" fmla="*/ 6 w 416"/>
                <a:gd name="T31" fmla="*/ 114 h 114"/>
                <a:gd name="T32" fmla="*/ 11 w 416"/>
                <a:gd name="T33" fmla="*/ 114 h 114"/>
                <a:gd name="T34" fmla="*/ 6 w 416"/>
                <a:gd name="T35" fmla="*/ 86 h 114"/>
                <a:gd name="T36" fmla="*/ 4 w 416"/>
                <a:gd name="T37" fmla="*/ 59 h 114"/>
                <a:gd name="T38" fmla="*/ 6 w 416"/>
                <a:gd name="T39" fmla="*/ 30 h 114"/>
                <a:gd name="T40" fmla="*/ 13 w 416"/>
                <a:gd name="T41" fmla="*/ 0 h 114"/>
                <a:gd name="T42" fmla="*/ 6 w 416"/>
                <a:gd name="T43" fmla="*/ 0 h 1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6"/>
                <a:gd name="T67" fmla="*/ 0 h 114"/>
                <a:gd name="T68" fmla="*/ 416 w 416"/>
                <a:gd name="T69" fmla="*/ 114 h 1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6" h="114">
                  <a:moveTo>
                    <a:pt x="416" y="59"/>
                  </a:moveTo>
                  <a:lnTo>
                    <a:pt x="416" y="40"/>
                  </a:lnTo>
                  <a:lnTo>
                    <a:pt x="412" y="21"/>
                  </a:lnTo>
                  <a:lnTo>
                    <a:pt x="408" y="21"/>
                  </a:lnTo>
                  <a:lnTo>
                    <a:pt x="410" y="40"/>
                  </a:lnTo>
                  <a:lnTo>
                    <a:pt x="412" y="59"/>
                  </a:lnTo>
                  <a:lnTo>
                    <a:pt x="410" y="76"/>
                  </a:lnTo>
                  <a:lnTo>
                    <a:pt x="408" y="93"/>
                  </a:lnTo>
                  <a:lnTo>
                    <a:pt x="414" y="93"/>
                  </a:lnTo>
                  <a:lnTo>
                    <a:pt x="416" y="76"/>
                  </a:lnTo>
                  <a:lnTo>
                    <a:pt x="416" y="59"/>
                  </a:lnTo>
                  <a:close/>
                  <a:moveTo>
                    <a:pt x="6" y="0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6" y="114"/>
                  </a:lnTo>
                  <a:lnTo>
                    <a:pt x="11" y="114"/>
                  </a:lnTo>
                  <a:lnTo>
                    <a:pt x="6" y="86"/>
                  </a:lnTo>
                  <a:lnTo>
                    <a:pt x="4" y="59"/>
                  </a:lnTo>
                  <a:lnTo>
                    <a:pt x="6" y="30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7" name="Freeform 1320"/>
            <p:cNvSpPr>
              <a:spLocks noEditPoints="1"/>
            </p:cNvSpPr>
            <p:nvPr/>
          </p:nvSpPr>
          <p:spPr bwMode="auto">
            <a:xfrm>
              <a:off x="4519" y="2330"/>
              <a:ext cx="412" cy="114"/>
            </a:xfrm>
            <a:custGeom>
              <a:avLst/>
              <a:gdLst>
                <a:gd name="T0" fmla="*/ 412 w 412"/>
                <a:gd name="T1" fmla="*/ 59 h 114"/>
                <a:gd name="T2" fmla="*/ 410 w 412"/>
                <a:gd name="T3" fmla="*/ 40 h 114"/>
                <a:gd name="T4" fmla="*/ 408 w 412"/>
                <a:gd name="T5" fmla="*/ 21 h 114"/>
                <a:gd name="T6" fmla="*/ 404 w 412"/>
                <a:gd name="T7" fmla="*/ 21 h 114"/>
                <a:gd name="T8" fmla="*/ 406 w 412"/>
                <a:gd name="T9" fmla="*/ 40 h 114"/>
                <a:gd name="T10" fmla="*/ 406 w 412"/>
                <a:gd name="T11" fmla="*/ 59 h 114"/>
                <a:gd name="T12" fmla="*/ 406 w 412"/>
                <a:gd name="T13" fmla="*/ 76 h 114"/>
                <a:gd name="T14" fmla="*/ 404 w 412"/>
                <a:gd name="T15" fmla="*/ 93 h 114"/>
                <a:gd name="T16" fmla="*/ 408 w 412"/>
                <a:gd name="T17" fmla="*/ 93 h 114"/>
                <a:gd name="T18" fmla="*/ 410 w 412"/>
                <a:gd name="T19" fmla="*/ 76 h 114"/>
                <a:gd name="T20" fmla="*/ 412 w 412"/>
                <a:gd name="T21" fmla="*/ 59 h 114"/>
                <a:gd name="T22" fmla="*/ 9 w 412"/>
                <a:gd name="T23" fmla="*/ 0 h 114"/>
                <a:gd name="T24" fmla="*/ 2 w 412"/>
                <a:gd name="T25" fmla="*/ 30 h 114"/>
                <a:gd name="T26" fmla="*/ 0 w 412"/>
                <a:gd name="T27" fmla="*/ 59 h 114"/>
                <a:gd name="T28" fmla="*/ 2 w 412"/>
                <a:gd name="T29" fmla="*/ 86 h 114"/>
                <a:gd name="T30" fmla="*/ 6 w 412"/>
                <a:gd name="T31" fmla="*/ 114 h 114"/>
                <a:gd name="T32" fmla="*/ 13 w 412"/>
                <a:gd name="T33" fmla="*/ 114 h 114"/>
                <a:gd name="T34" fmla="*/ 6 w 412"/>
                <a:gd name="T35" fmla="*/ 86 h 114"/>
                <a:gd name="T36" fmla="*/ 4 w 412"/>
                <a:gd name="T37" fmla="*/ 59 h 114"/>
                <a:gd name="T38" fmla="*/ 6 w 412"/>
                <a:gd name="T39" fmla="*/ 30 h 114"/>
                <a:gd name="T40" fmla="*/ 13 w 412"/>
                <a:gd name="T41" fmla="*/ 0 h 114"/>
                <a:gd name="T42" fmla="*/ 9 w 412"/>
                <a:gd name="T43" fmla="*/ 0 h 1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2"/>
                <a:gd name="T67" fmla="*/ 0 h 114"/>
                <a:gd name="T68" fmla="*/ 412 w 412"/>
                <a:gd name="T69" fmla="*/ 114 h 1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2" h="114">
                  <a:moveTo>
                    <a:pt x="412" y="59"/>
                  </a:moveTo>
                  <a:lnTo>
                    <a:pt x="410" y="40"/>
                  </a:lnTo>
                  <a:lnTo>
                    <a:pt x="408" y="21"/>
                  </a:lnTo>
                  <a:lnTo>
                    <a:pt x="404" y="21"/>
                  </a:lnTo>
                  <a:lnTo>
                    <a:pt x="406" y="40"/>
                  </a:lnTo>
                  <a:lnTo>
                    <a:pt x="406" y="59"/>
                  </a:lnTo>
                  <a:lnTo>
                    <a:pt x="406" y="76"/>
                  </a:lnTo>
                  <a:lnTo>
                    <a:pt x="404" y="93"/>
                  </a:lnTo>
                  <a:lnTo>
                    <a:pt x="408" y="93"/>
                  </a:lnTo>
                  <a:lnTo>
                    <a:pt x="410" y="76"/>
                  </a:lnTo>
                  <a:lnTo>
                    <a:pt x="412" y="59"/>
                  </a:lnTo>
                  <a:close/>
                  <a:moveTo>
                    <a:pt x="9" y="0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6" y="114"/>
                  </a:lnTo>
                  <a:lnTo>
                    <a:pt x="13" y="114"/>
                  </a:lnTo>
                  <a:lnTo>
                    <a:pt x="6" y="86"/>
                  </a:lnTo>
                  <a:lnTo>
                    <a:pt x="4" y="59"/>
                  </a:lnTo>
                  <a:lnTo>
                    <a:pt x="6" y="30"/>
                  </a:lnTo>
                  <a:lnTo>
                    <a:pt x="1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8" name="Freeform 1321"/>
            <p:cNvSpPr>
              <a:spLocks noEditPoints="1"/>
            </p:cNvSpPr>
            <p:nvPr/>
          </p:nvSpPr>
          <p:spPr bwMode="auto">
            <a:xfrm>
              <a:off x="4521" y="2330"/>
              <a:ext cx="408" cy="114"/>
            </a:xfrm>
            <a:custGeom>
              <a:avLst/>
              <a:gdLst>
                <a:gd name="T0" fmla="*/ 408 w 408"/>
                <a:gd name="T1" fmla="*/ 59 h 114"/>
                <a:gd name="T2" fmla="*/ 406 w 408"/>
                <a:gd name="T3" fmla="*/ 40 h 114"/>
                <a:gd name="T4" fmla="*/ 404 w 408"/>
                <a:gd name="T5" fmla="*/ 21 h 114"/>
                <a:gd name="T6" fmla="*/ 400 w 408"/>
                <a:gd name="T7" fmla="*/ 21 h 114"/>
                <a:gd name="T8" fmla="*/ 402 w 408"/>
                <a:gd name="T9" fmla="*/ 40 h 114"/>
                <a:gd name="T10" fmla="*/ 402 w 408"/>
                <a:gd name="T11" fmla="*/ 59 h 114"/>
                <a:gd name="T12" fmla="*/ 402 w 408"/>
                <a:gd name="T13" fmla="*/ 76 h 114"/>
                <a:gd name="T14" fmla="*/ 400 w 408"/>
                <a:gd name="T15" fmla="*/ 93 h 114"/>
                <a:gd name="T16" fmla="*/ 404 w 408"/>
                <a:gd name="T17" fmla="*/ 93 h 114"/>
                <a:gd name="T18" fmla="*/ 406 w 408"/>
                <a:gd name="T19" fmla="*/ 76 h 114"/>
                <a:gd name="T20" fmla="*/ 408 w 408"/>
                <a:gd name="T21" fmla="*/ 59 h 114"/>
                <a:gd name="T22" fmla="*/ 9 w 408"/>
                <a:gd name="T23" fmla="*/ 0 h 114"/>
                <a:gd name="T24" fmla="*/ 2 w 408"/>
                <a:gd name="T25" fmla="*/ 30 h 114"/>
                <a:gd name="T26" fmla="*/ 0 w 408"/>
                <a:gd name="T27" fmla="*/ 59 h 114"/>
                <a:gd name="T28" fmla="*/ 2 w 408"/>
                <a:gd name="T29" fmla="*/ 86 h 114"/>
                <a:gd name="T30" fmla="*/ 7 w 408"/>
                <a:gd name="T31" fmla="*/ 114 h 114"/>
                <a:gd name="T32" fmla="*/ 13 w 408"/>
                <a:gd name="T33" fmla="*/ 114 h 114"/>
                <a:gd name="T34" fmla="*/ 7 w 408"/>
                <a:gd name="T35" fmla="*/ 86 h 114"/>
                <a:gd name="T36" fmla="*/ 4 w 408"/>
                <a:gd name="T37" fmla="*/ 59 h 114"/>
                <a:gd name="T38" fmla="*/ 4 w 408"/>
                <a:gd name="T39" fmla="*/ 44 h 114"/>
                <a:gd name="T40" fmla="*/ 7 w 408"/>
                <a:gd name="T41" fmla="*/ 30 h 114"/>
                <a:gd name="T42" fmla="*/ 9 w 408"/>
                <a:gd name="T43" fmla="*/ 15 h 114"/>
                <a:gd name="T44" fmla="*/ 13 w 408"/>
                <a:gd name="T45" fmla="*/ 0 h 114"/>
                <a:gd name="T46" fmla="*/ 9 w 408"/>
                <a:gd name="T47" fmla="*/ 0 h 1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8"/>
                <a:gd name="T73" fmla="*/ 0 h 114"/>
                <a:gd name="T74" fmla="*/ 408 w 408"/>
                <a:gd name="T75" fmla="*/ 114 h 1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8" h="114">
                  <a:moveTo>
                    <a:pt x="408" y="59"/>
                  </a:moveTo>
                  <a:lnTo>
                    <a:pt x="406" y="40"/>
                  </a:lnTo>
                  <a:lnTo>
                    <a:pt x="404" y="21"/>
                  </a:lnTo>
                  <a:lnTo>
                    <a:pt x="400" y="21"/>
                  </a:lnTo>
                  <a:lnTo>
                    <a:pt x="402" y="40"/>
                  </a:lnTo>
                  <a:lnTo>
                    <a:pt x="402" y="59"/>
                  </a:lnTo>
                  <a:lnTo>
                    <a:pt x="402" y="76"/>
                  </a:lnTo>
                  <a:lnTo>
                    <a:pt x="400" y="93"/>
                  </a:lnTo>
                  <a:lnTo>
                    <a:pt x="404" y="93"/>
                  </a:lnTo>
                  <a:lnTo>
                    <a:pt x="406" y="76"/>
                  </a:lnTo>
                  <a:lnTo>
                    <a:pt x="408" y="59"/>
                  </a:lnTo>
                  <a:close/>
                  <a:moveTo>
                    <a:pt x="9" y="0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7" y="114"/>
                  </a:lnTo>
                  <a:lnTo>
                    <a:pt x="13" y="114"/>
                  </a:lnTo>
                  <a:lnTo>
                    <a:pt x="7" y="86"/>
                  </a:lnTo>
                  <a:lnTo>
                    <a:pt x="4" y="59"/>
                  </a:lnTo>
                  <a:lnTo>
                    <a:pt x="4" y="44"/>
                  </a:lnTo>
                  <a:lnTo>
                    <a:pt x="7" y="30"/>
                  </a:lnTo>
                  <a:lnTo>
                    <a:pt x="9" y="15"/>
                  </a:lnTo>
                  <a:lnTo>
                    <a:pt x="1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59" name="Freeform 1322"/>
            <p:cNvSpPr>
              <a:spLocks noEditPoints="1"/>
            </p:cNvSpPr>
            <p:nvPr/>
          </p:nvSpPr>
          <p:spPr bwMode="auto">
            <a:xfrm>
              <a:off x="4523" y="2330"/>
              <a:ext cx="402" cy="114"/>
            </a:xfrm>
            <a:custGeom>
              <a:avLst/>
              <a:gdLst>
                <a:gd name="T0" fmla="*/ 402 w 402"/>
                <a:gd name="T1" fmla="*/ 59 h 114"/>
                <a:gd name="T2" fmla="*/ 402 w 402"/>
                <a:gd name="T3" fmla="*/ 40 h 114"/>
                <a:gd name="T4" fmla="*/ 400 w 402"/>
                <a:gd name="T5" fmla="*/ 21 h 114"/>
                <a:gd name="T6" fmla="*/ 394 w 402"/>
                <a:gd name="T7" fmla="*/ 19 h 114"/>
                <a:gd name="T8" fmla="*/ 398 w 402"/>
                <a:gd name="T9" fmla="*/ 38 h 114"/>
                <a:gd name="T10" fmla="*/ 398 w 402"/>
                <a:gd name="T11" fmla="*/ 59 h 114"/>
                <a:gd name="T12" fmla="*/ 398 w 402"/>
                <a:gd name="T13" fmla="*/ 76 h 114"/>
                <a:gd name="T14" fmla="*/ 396 w 402"/>
                <a:gd name="T15" fmla="*/ 95 h 114"/>
                <a:gd name="T16" fmla="*/ 400 w 402"/>
                <a:gd name="T17" fmla="*/ 93 h 114"/>
                <a:gd name="T18" fmla="*/ 402 w 402"/>
                <a:gd name="T19" fmla="*/ 76 h 114"/>
                <a:gd name="T20" fmla="*/ 402 w 402"/>
                <a:gd name="T21" fmla="*/ 59 h 114"/>
                <a:gd name="T22" fmla="*/ 9 w 402"/>
                <a:gd name="T23" fmla="*/ 0 h 114"/>
                <a:gd name="T24" fmla="*/ 2 w 402"/>
                <a:gd name="T25" fmla="*/ 30 h 114"/>
                <a:gd name="T26" fmla="*/ 0 w 402"/>
                <a:gd name="T27" fmla="*/ 59 h 114"/>
                <a:gd name="T28" fmla="*/ 2 w 402"/>
                <a:gd name="T29" fmla="*/ 86 h 114"/>
                <a:gd name="T30" fmla="*/ 9 w 402"/>
                <a:gd name="T31" fmla="*/ 114 h 114"/>
                <a:gd name="T32" fmla="*/ 13 w 402"/>
                <a:gd name="T33" fmla="*/ 114 h 114"/>
                <a:gd name="T34" fmla="*/ 7 w 402"/>
                <a:gd name="T35" fmla="*/ 86 h 114"/>
                <a:gd name="T36" fmla="*/ 5 w 402"/>
                <a:gd name="T37" fmla="*/ 59 h 114"/>
                <a:gd name="T38" fmla="*/ 7 w 402"/>
                <a:gd name="T39" fmla="*/ 44 h 114"/>
                <a:gd name="T40" fmla="*/ 7 w 402"/>
                <a:gd name="T41" fmla="*/ 30 h 114"/>
                <a:gd name="T42" fmla="*/ 11 w 402"/>
                <a:gd name="T43" fmla="*/ 15 h 114"/>
                <a:gd name="T44" fmla="*/ 13 w 402"/>
                <a:gd name="T45" fmla="*/ 0 h 114"/>
                <a:gd name="T46" fmla="*/ 9 w 402"/>
                <a:gd name="T47" fmla="*/ 0 h 1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2"/>
                <a:gd name="T73" fmla="*/ 0 h 114"/>
                <a:gd name="T74" fmla="*/ 402 w 402"/>
                <a:gd name="T75" fmla="*/ 114 h 1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2" h="114">
                  <a:moveTo>
                    <a:pt x="402" y="59"/>
                  </a:moveTo>
                  <a:lnTo>
                    <a:pt x="402" y="40"/>
                  </a:lnTo>
                  <a:lnTo>
                    <a:pt x="400" y="21"/>
                  </a:lnTo>
                  <a:lnTo>
                    <a:pt x="394" y="19"/>
                  </a:lnTo>
                  <a:lnTo>
                    <a:pt x="398" y="38"/>
                  </a:lnTo>
                  <a:lnTo>
                    <a:pt x="398" y="59"/>
                  </a:lnTo>
                  <a:lnTo>
                    <a:pt x="398" y="76"/>
                  </a:lnTo>
                  <a:lnTo>
                    <a:pt x="396" y="95"/>
                  </a:lnTo>
                  <a:lnTo>
                    <a:pt x="400" y="93"/>
                  </a:lnTo>
                  <a:lnTo>
                    <a:pt x="402" y="76"/>
                  </a:lnTo>
                  <a:lnTo>
                    <a:pt x="402" y="59"/>
                  </a:lnTo>
                  <a:close/>
                  <a:moveTo>
                    <a:pt x="9" y="0"/>
                  </a:moveTo>
                  <a:lnTo>
                    <a:pt x="2" y="30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9" y="114"/>
                  </a:lnTo>
                  <a:lnTo>
                    <a:pt x="13" y="114"/>
                  </a:lnTo>
                  <a:lnTo>
                    <a:pt x="7" y="86"/>
                  </a:lnTo>
                  <a:lnTo>
                    <a:pt x="5" y="59"/>
                  </a:lnTo>
                  <a:lnTo>
                    <a:pt x="7" y="44"/>
                  </a:lnTo>
                  <a:lnTo>
                    <a:pt x="7" y="30"/>
                  </a:lnTo>
                  <a:lnTo>
                    <a:pt x="11" y="15"/>
                  </a:lnTo>
                  <a:lnTo>
                    <a:pt x="1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0" name="Freeform 1323"/>
            <p:cNvSpPr>
              <a:spLocks noEditPoints="1"/>
            </p:cNvSpPr>
            <p:nvPr/>
          </p:nvSpPr>
          <p:spPr bwMode="auto">
            <a:xfrm>
              <a:off x="4525" y="2330"/>
              <a:ext cx="398" cy="114"/>
            </a:xfrm>
            <a:custGeom>
              <a:avLst/>
              <a:gdLst>
                <a:gd name="T0" fmla="*/ 398 w 398"/>
                <a:gd name="T1" fmla="*/ 59 h 114"/>
                <a:gd name="T2" fmla="*/ 398 w 398"/>
                <a:gd name="T3" fmla="*/ 40 h 114"/>
                <a:gd name="T4" fmla="*/ 396 w 398"/>
                <a:gd name="T5" fmla="*/ 21 h 114"/>
                <a:gd name="T6" fmla="*/ 389 w 398"/>
                <a:gd name="T7" fmla="*/ 19 h 114"/>
                <a:gd name="T8" fmla="*/ 392 w 398"/>
                <a:gd name="T9" fmla="*/ 38 h 114"/>
                <a:gd name="T10" fmla="*/ 394 w 398"/>
                <a:gd name="T11" fmla="*/ 59 h 114"/>
                <a:gd name="T12" fmla="*/ 392 w 398"/>
                <a:gd name="T13" fmla="*/ 76 h 114"/>
                <a:gd name="T14" fmla="*/ 389 w 398"/>
                <a:gd name="T15" fmla="*/ 95 h 114"/>
                <a:gd name="T16" fmla="*/ 396 w 398"/>
                <a:gd name="T17" fmla="*/ 93 h 114"/>
                <a:gd name="T18" fmla="*/ 398 w 398"/>
                <a:gd name="T19" fmla="*/ 76 h 114"/>
                <a:gd name="T20" fmla="*/ 398 w 398"/>
                <a:gd name="T21" fmla="*/ 59 h 114"/>
                <a:gd name="T22" fmla="*/ 9 w 398"/>
                <a:gd name="T23" fmla="*/ 0 h 114"/>
                <a:gd name="T24" fmla="*/ 5 w 398"/>
                <a:gd name="T25" fmla="*/ 15 h 114"/>
                <a:gd name="T26" fmla="*/ 3 w 398"/>
                <a:gd name="T27" fmla="*/ 30 h 114"/>
                <a:gd name="T28" fmla="*/ 0 w 398"/>
                <a:gd name="T29" fmla="*/ 44 h 114"/>
                <a:gd name="T30" fmla="*/ 0 w 398"/>
                <a:gd name="T31" fmla="*/ 59 h 114"/>
                <a:gd name="T32" fmla="*/ 3 w 398"/>
                <a:gd name="T33" fmla="*/ 86 h 114"/>
                <a:gd name="T34" fmla="*/ 9 w 398"/>
                <a:gd name="T35" fmla="*/ 114 h 114"/>
                <a:gd name="T36" fmla="*/ 13 w 398"/>
                <a:gd name="T37" fmla="*/ 114 h 114"/>
                <a:gd name="T38" fmla="*/ 9 w 398"/>
                <a:gd name="T39" fmla="*/ 86 h 114"/>
                <a:gd name="T40" fmla="*/ 7 w 398"/>
                <a:gd name="T41" fmla="*/ 59 h 114"/>
                <a:gd name="T42" fmla="*/ 7 w 398"/>
                <a:gd name="T43" fmla="*/ 44 h 114"/>
                <a:gd name="T44" fmla="*/ 9 w 398"/>
                <a:gd name="T45" fmla="*/ 30 h 114"/>
                <a:gd name="T46" fmla="*/ 11 w 398"/>
                <a:gd name="T47" fmla="*/ 15 h 114"/>
                <a:gd name="T48" fmla="*/ 15 w 398"/>
                <a:gd name="T49" fmla="*/ 0 h 114"/>
                <a:gd name="T50" fmla="*/ 9 w 398"/>
                <a:gd name="T51" fmla="*/ 0 h 1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98"/>
                <a:gd name="T79" fmla="*/ 0 h 114"/>
                <a:gd name="T80" fmla="*/ 398 w 398"/>
                <a:gd name="T81" fmla="*/ 114 h 1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98" h="114">
                  <a:moveTo>
                    <a:pt x="398" y="59"/>
                  </a:moveTo>
                  <a:lnTo>
                    <a:pt x="398" y="40"/>
                  </a:lnTo>
                  <a:lnTo>
                    <a:pt x="396" y="21"/>
                  </a:lnTo>
                  <a:lnTo>
                    <a:pt x="389" y="19"/>
                  </a:lnTo>
                  <a:lnTo>
                    <a:pt x="392" y="38"/>
                  </a:lnTo>
                  <a:lnTo>
                    <a:pt x="394" y="59"/>
                  </a:lnTo>
                  <a:lnTo>
                    <a:pt x="392" y="76"/>
                  </a:lnTo>
                  <a:lnTo>
                    <a:pt x="389" y="95"/>
                  </a:lnTo>
                  <a:lnTo>
                    <a:pt x="396" y="93"/>
                  </a:lnTo>
                  <a:lnTo>
                    <a:pt x="398" y="76"/>
                  </a:lnTo>
                  <a:lnTo>
                    <a:pt x="398" y="59"/>
                  </a:lnTo>
                  <a:close/>
                  <a:moveTo>
                    <a:pt x="9" y="0"/>
                  </a:moveTo>
                  <a:lnTo>
                    <a:pt x="5" y="15"/>
                  </a:lnTo>
                  <a:lnTo>
                    <a:pt x="3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3" y="86"/>
                  </a:lnTo>
                  <a:lnTo>
                    <a:pt x="9" y="114"/>
                  </a:lnTo>
                  <a:lnTo>
                    <a:pt x="13" y="114"/>
                  </a:lnTo>
                  <a:lnTo>
                    <a:pt x="9" y="86"/>
                  </a:lnTo>
                  <a:lnTo>
                    <a:pt x="7" y="59"/>
                  </a:lnTo>
                  <a:lnTo>
                    <a:pt x="7" y="44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1" name="Freeform 1324"/>
            <p:cNvSpPr>
              <a:spLocks noEditPoints="1"/>
            </p:cNvSpPr>
            <p:nvPr/>
          </p:nvSpPr>
          <p:spPr bwMode="auto">
            <a:xfrm>
              <a:off x="4528" y="2330"/>
              <a:ext cx="393" cy="114"/>
            </a:xfrm>
            <a:custGeom>
              <a:avLst/>
              <a:gdLst>
                <a:gd name="T0" fmla="*/ 393 w 393"/>
                <a:gd name="T1" fmla="*/ 59 h 114"/>
                <a:gd name="T2" fmla="*/ 393 w 393"/>
                <a:gd name="T3" fmla="*/ 38 h 114"/>
                <a:gd name="T4" fmla="*/ 389 w 393"/>
                <a:gd name="T5" fmla="*/ 19 h 114"/>
                <a:gd name="T6" fmla="*/ 384 w 393"/>
                <a:gd name="T7" fmla="*/ 19 h 114"/>
                <a:gd name="T8" fmla="*/ 386 w 393"/>
                <a:gd name="T9" fmla="*/ 38 h 114"/>
                <a:gd name="T10" fmla="*/ 389 w 393"/>
                <a:gd name="T11" fmla="*/ 59 h 114"/>
                <a:gd name="T12" fmla="*/ 386 w 393"/>
                <a:gd name="T13" fmla="*/ 76 h 114"/>
                <a:gd name="T14" fmla="*/ 384 w 393"/>
                <a:gd name="T15" fmla="*/ 95 h 114"/>
                <a:gd name="T16" fmla="*/ 391 w 393"/>
                <a:gd name="T17" fmla="*/ 95 h 114"/>
                <a:gd name="T18" fmla="*/ 393 w 393"/>
                <a:gd name="T19" fmla="*/ 76 h 114"/>
                <a:gd name="T20" fmla="*/ 393 w 393"/>
                <a:gd name="T21" fmla="*/ 59 h 114"/>
                <a:gd name="T22" fmla="*/ 8 w 393"/>
                <a:gd name="T23" fmla="*/ 0 h 114"/>
                <a:gd name="T24" fmla="*/ 6 w 393"/>
                <a:gd name="T25" fmla="*/ 15 h 114"/>
                <a:gd name="T26" fmla="*/ 2 w 393"/>
                <a:gd name="T27" fmla="*/ 30 h 114"/>
                <a:gd name="T28" fmla="*/ 2 w 393"/>
                <a:gd name="T29" fmla="*/ 44 h 114"/>
                <a:gd name="T30" fmla="*/ 0 w 393"/>
                <a:gd name="T31" fmla="*/ 59 h 114"/>
                <a:gd name="T32" fmla="*/ 2 w 393"/>
                <a:gd name="T33" fmla="*/ 86 h 114"/>
                <a:gd name="T34" fmla="*/ 8 w 393"/>
                <a:gd name="T35" fmla="*/ 114 h 114"/>
                <a:gd name="T36" fmla="*/ 14 w 393"/>
                <a:gd name="T37" fmla="*/ 114 h 114"/>
                <a:gd name="T38" fmla="*/ 8 w 393"/>
                <a:gd name="T39" fmla="*/ 86 h 114"/>
                <a:gd name="T40" fmla="*/ 6 w 393"/>
                <a:gd name="T41" fmla="*/ 59 h 114"/>
                <a:gd name="T42" fmla="*/ 6 w 393"/>
                <a:gd name="T43" fmla="*/ 44 h 114"/>
                <a:gd name="T44" fmla="*/ 8 w 393"/>
                <a:gd name="T45" fmla="*/ 30 h 114"/>
                <a:gd name="T46" fmla="*/ 10 w 393"/>
                <a:gd name="T47" fmla="*/ 15 h 114"/>
                <a:gd name="T48" fmla="*/ 14 w 393"/>
                <a:gd name="T49" fmla="*/ 0 h 114"/>
                <a:gd name="T50" fmla="*/ 8 w 393"/>
                <a:gd name="T51" fmla="*/ 0 h 1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93"/>
                <a:gd name="T79" fmla="*/ 0 h 114"/>
                <a:gd name="T80" fmla="*/ 393 w 393"/>
                <a:gd name="T81" fmla="*/ 114 h 1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93" h="114">
                  <a:moveTo>
                    <a:pt x="393" y="59"/>
                  </a:moveTo>
                  <a:lnTo>
                    <a:pt x="393" y="38"/>
                  </a:lnTo>
                  <a:lnTo>
                    <a:pt x="389" y="19"/>
                  </a:lnTo>
                  <a:lnTo>
                    <a:pt x="384" y="19"/>
                  </a:lnTo>
                  <a:lnTo>
                    <a:pt x="386" y="38"/>
                  </a:lnTo>
                  <a:lnTo>
                    <a:pt x="389" y="59"/>
                  </a:lnTo>
                  <a:lnTo>
                    <a:pt x="386" y="76"/>
                  </a:lnTo>
                  <a:lnTo>
                    <a:pt x="384" y="95"/>
                  </a:lnTo>
                  <a:lnTo>
                    <a:pt x="391" y="95"/>
                  </a:lnTo>
                  <a:lnTo>
                    <a:pt x="393" y="76"/>
                  </a:lnTo>
                  <a:lnTo>
                    <a:pt x="393" y="59"/>
                  </a:lnTo>
                  <a:close/>
                  <a:moveTo>
                    <a:pt x="8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8" y="114"/>
                  </a:lnTo>
                  <a:lnTo>
                    <a:pt x="14" y="114"/>
                  </a:lnTo>
                  <a:lnTo>
                    <a:pt x="8" y="86"/>
                  </a:lnTo>
                  <a:lnTo>
                    <a:pt x="6" y="59"/>
                  </a:lnTo>
                  <a:lnTo>
                    <a:pt x="6" y="44"/>
                  </a:lnTo>
                  <a:lnTo>
                    <a:pt x="8" y="30"/>
                  </a:lnTo>
                  <a:lnTo>
                    <a:pt x="10" y="15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2" name="Freeform 1325"/>
            <p:cNvSpPr>
              <a:spLocks noEditPoints="1"/>
            </p:cNvSpPr>
            <p:nvPr/>
          </p:nvSpPr>
          <p:spPr bwMode="auto">
            <a:xfrm>
              <a:off x="4532" y="2330"/>
              <a:ext cx="387" cy="114"/>
            </a:xfrm>
            <a:custGeom>
              <a:avLst/>
              <a:gdLst>
                <a:gd name="T0" fmla="*/ 387 w 387"/>
                <a:gd name="T1" fmla="*/ 59 h 114"/>
                <a:gd name="T2" fmla="*/ 385 w 387"/>
                <a:gd name="T3" fmla="*/ 38 h 114"/>
                <a:gd name="T4" fmla="*/ 382 w 387"/>
                <a:gd name="T5" fmla="*/ 19 h 114"/>
                <a:gd name="T6" fmla="*/ 378 w 387"/>
                <a:gd name="T7" fmla="*/ 19 h 114"/>
                <a:gd name="T8" fmla="*/ 380 w 387"/>
                <a:gd name="T9" fmla="*/ 38 h 114"/>
                <a:gd name="T10" fmla="*/ 382 w 387"/>
                <a:gd name="T11" fmla="*/ 59 h 114"/>
                <a:gd name="T12" fmla="*/ 380 w 387"/>
                <a:gd name="T13" fmla="*/ 76 h 114"/>
                <a:gd name="T14" fmla="*/ 378 w 387"/>
                <a:gd name="T15" fmla="*/ 95 h 114"/>
                <a:gd name="T16" fmla="*/ 382 w 387"/>
                <a:gd name="T17" fmla="*/ 95 h 114"/>
                <a:gd name="T18" fmla="*/ 385 w 387"/>
                <a:gd name="T19" fmla="*/ 76 h 114"/>
                <a:gd name="T20" fmla="*/ 387 w 387"/>
                <a:gd name="T21" fmla="*/ 59 h 114"/>
                <a:gd name="T22" fmla="*/ 8 w 387"/>
                <a:gd name="T23" fmla="*/ 0 h 114"/>
                <a:gd name="T24" fmla="*/ 4 w 387"/>
                <a:gd name="T25" fmla="*/ 15 h 114"/>
                <a:gd name="T26" fmla="*/ 2 w 387"/>
                <a:gd name="T27" fmla="*/ 30 h 114"/>
                <a:gd name="T28" fmla="*/ 0 w 387"/>
                <a:gd name="T29" fmla="*/ 44 h 114"/>
                <a:gd name="T30" fmla="*/ 0 w 387"/>
                <a:gd name="T31" fmla="*/ 59 h 114"/>
                <a:gd name="T32" fmla="*/ 2 w 387"/>
                <a:gd name="T33" fmla="*/ 86 h 114"/>
                <a:gd name="T34" fmla="*/ 6 w 387"/>
                <a:gd name="T35" fmla="*/ 114 h 114"/>
                <a:gd name="T36" fmla="*/ 12 w 387"/>
                <a:gd name="T37" fmla="*/ 114 h 114"/>
                <a:gd name="T38" fmla="*/ 6 w 387"/>
                <a:gd name="T39" fmla="*/ 86 h 114"/>
                <a:gd name="T40" fmla="*/ 4 w 387"/>
                <a:gd name="T41" fmla="*/ 59 h 114"/>
                <a:gd name="T42" fmla="*/ 4 w 387"/>
                <a:gd name="T43" fmla="*/ 44 h 114"/>
                <a:gd name="T44" fmla="*/ 6 w 387"/>
                <a:gd name="T45" fmla="*/ 30 h 114"/>
                <a:gd name="T46" fmla="*/ 8 w 387"/>
                <a:gd name="T47" fmla="*/ 15 h 114"/>
                <a:gd name="T48" fmla="*/ 12 w 387"/>
                <a:gd name="T49" fmla="*/ 0 h 114"/>
                <a:gd name="T50" fmla="*/ 8 w 387"/>
                <a:gd name="T51" fmla="*/ 0 h 1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7"/>
                <a:gd name="T79" fmla="*/ 0 h 114"/>
                <a:gd name="T80" fmla="*/ 387 w 387"/>
                <a:gd name="T81" fmla="*/ 114 h 1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7" h="114">
                  <a:moveTo>
                    <a:pt x="387" y="59"/>
                  </a:moveTo>
                  <a:lnTo>
                    <a:pt x="385" y="38"/>
                  </a:lnTo>
                  <a:lnTo>
                    <a:pt x="382" y="19"/>
                  </a:lnTo>
                  <a:lnTo>
                    <a:pt x="378" y="19"/>
                  </a:lnTo>
                  <a:lnTo>
                    <a:pt x="380" y="38"/>
                  </a:lnTo>
                  <a:lnTo>
                    <a:pt x="382" y="59"/>
                  </a:lnTo>
                  <a:lnTo>
                    <a:pt x="380" y="76"/>
                  </a:lnTo>
                  <a:lnTo>
                    <a:pt x="378" y="95"/>
                  </a:lnTo>
                  <a:lnTo>
                    <a:pt x="382" y="95"/>
                  </a:lnTo>
                  <a:lnTo>
                    <a:pt x="385" y="76"/>
                  </a:lnTo>
                  <a:lnTo>
                    <a:pt x="387" y="59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6" y="86"/>
                  </a:lnTo>
                  <a:lnTo>
                    <a:pt x="4" y="59"/>
                  </a:lnTo>
                  <a:lnTo>
                    <a:pt x="4" y="44"/>
                  </a:lnTo>
                  <a:lnTo>
                    <a:pt x="6" y="30"/>
                  </a:lnTo>
                  <a:lnTo>
                    <a:pt x="8" y="15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3" name="Freeform 1326"/>
            <p:cNvSpPr>
              <a:spLocks noEditPoints="1"/>
            </p:cNvSpPr>
            <p:nvPr/>
          </p:nvSpPr>
          <p:spPr bwMode="auto">
            <a:xfrm>
              <a:off x="4534" y="2330"/>
              <a:ext cx="383" cy="114"/>
            </a:xfrm>
            <a:custGeom>
              <a:avLst/>
              <a:gdLst>
                <a:gd name="T0" fmla="*/ 383 w 383"/>
                <a:gd name="T1" fmla="*/ 59 h 114"/>
                <a:gd name="T2" fmla="*/ 380 w 383"/>
                <a:gd name="T3" fmla="*/ 38 h 114"/>
                <a:gd name="T4" fmla="*/ 378 w 383"/>
                <a:gd name="T5" fmla="*/ 19 h 114"/>
                <a:gd name="T6" fmla="*/ 372 w 383"/>
                <a:gd name="T7" fmla="*/ 19 h 114"/>
                <a:gd name="T8" fmla="*/ 376 w 383"/>
                <a:gd name="T9" fmla="*/ 38 h 114"/>
                <a:gd name="T10" fmla="*/ 376 w 383"/>
                <a:gd name="T11" fmla="*/ 59 h 114"/>
                <a:gd name="T12" fmla="*/ 376 w 383"/>
                <a:gd name="T13" fmla="*/ 78 h 114"/>
                <a:gd name="T14" fmla="*/ 374 w 383"/>
                <a:gd name="T15" fmla="*/ 95 h 114"/>
                <a:gd name="T16" fmla="*/ 378 w 383"/>
                <a:gd name="T17" fmla="*/ 95 h 114"/>
                <a:gd name="T18" fmla="*/ 380 w 383"/>
                <a:gd name="T19" fmla="*/ 76 h 114"/>
                <a:gd name="T20" fmla="*/ 383 w 383"/>
                <a:gd name="T21" fmla="*/ 59 h 114"/>
                <a:gd name="T22" fmla="*/ 8 w 383"/>
                <a:gd name="T23" fmla="*/ 0 h 114"/>
                <a:gd name="T24" fmla="*/ 4 w 383"/>
                <a:gd name="T25" fmla="*/ 15 h 114"/>
                <a:gd name="T26" fmla="*/ 2 w 383"/>
                <a:gd name="T27" fmla="*/ 30 h 114"/>
                <a:gd name="T28" fmla="*/ 0 w 383"/>
                <a:gd name="T29" fmla="*/ 44 h 114"/>
                <a:gd name="T30" fmla="*/ 0 w 383"/>
                <a:gd name="T31" fmla="*/ 59 h 114"/>
                <a:gd name="T32" fmla="*/ 2 w 383"/>
                <a:gd name="T33" fmla="*/ 86 h 114"/>
                <a:gd name="T34" fmla="*/ 8 w 383"/>
                <a:gd name="T35" fmla="*/ 114 h 114"/>
                <a:gd name="T36" fmla="*/ 12 w 383"/>
                <a:gd name="T37" fmla="*/ 114 h 114"/>
                <a:gd name="T38" fmla="*/ 6 w 383"/>
                <a:gd name="T39" fmla="*/ 86 h 114"/>
                <a:gd name="T40" fmla="*/ 4 w 383"/>
                <a:gd name="T41" fmla="*/ 59 h 114"/>
                <a:gd name="T42" fmla="*/ 4 w 383"/>
                <a:gd name="T43" fmla="*/ 44 h 114"/>
                <a:gd name="T44" fmla="*/ 6 w 383"/>
                <a:gd name="T45" fmla="*/ 30 h 114"/>
                <a:gd name="T46" fmla="*/ 8 w 383"/>
                <a:gd name="T47" fmla="*/ 15 h 114"/>
                <a:gd name="T48" fmla="*/ 12 w 383"/>
                <a:gd name="T49" fmla="*/ 0 h 114"/>
                <a:gd name="T50" fmla="*/ 8 w 383"/>
                <a:gd name="T51" fmla="*/ 0 h 1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83"/>
                <a:gd name="T79" fmla="*/ 0 h 114"/>
                <a:gd name="T80" fmla="*/ 383 w 383"/>
                <a:gd name="T81" fmla="*/ 114 h 1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83" h="114">
                  <a:moveTo>
                    <a:pt x="383" y="59"/>
                  </a:moveTo>
                  <a:lnTo>
                    <a:pt x="380" y="38"/>
                  </a:lnTo>
                  <a:lnTo>
                    <a:pt x="378" y="19"/>
                  </a:lnTo>
                  <a:lnTo>
                    <a:pt x="372" y="19"/>
                  </a:lnTo>
                  <a:lnTo>
                    <a:pt x="376" y="38"/>
                  </a:lnTo>
                  <a:lnTo>
                    <a:pt x="376" y="59"/>
                  </a:lnTo>
                  <a:lnTo>
                    <a:pt x="376" y="78"/>
                  </a:lnTo>
                  <a:lnTo>
                    <a:pt x="374" y="95"/>
                  </a:lnTo>
                  <a:lnTo>
                    <a:pt x="378" y="95"/>
                  </a:lnTo>
                  <a:lnTo>
                    <a:pt x="380" y="76"/>
                  </a:lnTo>
                  <a:lnTo>
                    <a:pt x="383" y="59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8" y="114"/>
                  </a:lnTo>
                  <a:lnTo>
                    <a:pt x="12" y="114"/>
                  </a:lnTo>
                  <a:lnTo>
                    <a:pt x="6" y="86"/>
                  </a:lnTo>
                  <a:lnTo>
                    <a:pt x="4" y="59"/>
                  </a:lnTo>
                  <a:lnTo>
                    <a:pt x="4" y="44"/>
                  </a:lnTo>
                  <a:lnTo>
                    <a:pt x="6" y="30"/>
                  </a:lnTo>
                  <a:lnTo>
                    <a:pt x="8" y="15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4" name="Freeform 1327"/>
            <p:cNvSpPr>
              <a:spLocks noEditPoints="1"/>
            </p:cNvSpPr>
            <p:nvPr/>
          </p:nvSpPr>
          <p:spPr bwMode="auto">
            <a:xfrm>
              <a:off x="4536" y="2330"/>
              <a:ext cx="378" cy="114"/>
            </a:xfrm>
            <a:custGeom>
              <a:avLst/>
              <a:gdLst>
                <a:gd name="T0" fmla="*/ 378 w 378"/>
                <a:gd name="T1" fmla="*/ 59 h 114"/>
                <a:gd name="T2" fmla="*/ 376 w 378"/>
                <a:gd name="T3" fmla="*/ 38 h 114"/>
                <a:gd name="T4" fmla="*/ 374 w 378"/>
                <a:gd name="T5" fmla="*/ 19 h 114"/>
                <a:gd name="T6" fmla="*/ 368 w 378"/>
                <a:gd name="T7" fmla="*/ 19 h 114"/>
                <a:gd name="T8" fmla="*/ 372 w 378"/>
                <a:gd name="T9" fmla="*/ 38 h 114"/>
                <a:gd name="T10" fmla="*/ 372 w 378"/>
                <a:gd name="T11" fmla="*/ 59 h 114"/>
                <a:gd name="T12" fmla="*/ 372 w 378"/>
                <a:gd name="T13" fmla="*/ 78 h 114"/>
                <a:gd name="T14" fmla="*/ 368 w 378"/>
                <a:gd name="T15" fmla="*/ 95 h 114"/>
                <a:gd name="T16" fmla="*/ 374 w 378"/>
                <a:gd name="T17" fmla="*/ 95 h 114"/>
                <a:gd name="T18" fmla="*/ 376 w 378"/>
                <a:gd name="T19" fmla="*/ 76 h 114"/>
                <a:gd name="T20" fmla="*/ 378 w 378"/>
                <a:gd name="T21" fmla="*/ 59 h 114"/>
                <a:gd name="T22" fmla="*/ 8 w 378"/>
                <a:gd name="T23" fmla="*/ 0 h 114"/>
                <a:gd name="T24" fmla="*/ 4 w 378"/>
                <a:gd name="T25" fmla="*/ 15 h 114"/>
                <a:gd name="T26" fmla="*/ 2 w 378"/>
                <a:gd name="T27" fmla="*/ 30 h 114"/>
                <a:gd name="T28" fmla="*/ 0 w 378"/>
                <a:gd name="T29" fmla="*/ 44 h 114"/>
                <a:gd name="T30" fmla="*/ 0 w 378"/>
                <a:gd name="T31" fmla="*/ 59 h 114"/>
                <a:gd name="T32" fmla="*/ 2 w 378"/>
                <a:gd name="T33" fmla="*/ 86 h 114"/>
                <a:gd name="T34" fmla="*/ 8 w 378"/>
                <a:gd name="T35" fmla="*/ 114 h 114"/>
                <a:gd name="T36" fmla="*/ 13 w 378"/>
                <a:gd name="T37" fmla="*/ 114 h 114"/>
                <a:gd name="T38" fmla="*/ 8 w 378"/>
                <a:gd name="T39" fmla="*/ 99 h 114"/>
                <a:gd name="T40" fmla="*/ 6 w 378"/>
                <a:gd name="T41" fmla="*/ 86 h 114"/>
                <a:gd name="T42" fmla="*/ 4 w 378"/>
                <a:gd name="T43" fmla="*/ 72 h 114"/>
                <a:gd name="T44" fmla="*/ 4 w 378"/>
                <a:gd name="T45" fmla="*/ 59 h 114"/>
                <a:gd name="T46" fmla="*/ 4 w 378"/>
                <a:gd name="T47" fmla="*/ 44 h 114"/>
                <a:gd name="T48" fmla="*/ 6 w 378"/>
                <a:gd name="T49" fmla="*/ 30 h 114"/>
                <a:gd name="T50" fmla="*/ 10 w 378"/>
                <a:gd name="T51" fmla="*/ 15 h 114"/>
                <a:gd name="T52" fmla="*/ 15 w 378"/>
                <a:gd name="T53" fmla="*/ 0 h 114"/>
                <a:gd name="T54" fmla="*/ 8 w 378"/>
                <a:gd name="T55" fmla="*/ 0 h 1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78"/>
                <a:gd name="T85" fmla="*/ 0 h 114"/>
                <a:gd name="T86" fmla="*/ 378 w 378"/>
                <a:gd name="T87" fmla="*/ 114 h 1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78" h="114">
                  <a:moveTo>
                    <a:pt x="378" y="59"/>
                  </a:moveTo>
                  <a:lnTo>
                    <a:pt x="376" y="38"/>
                  </a:lnTo>
                  <a:lnTo>
                    <a:pt x="374" y="19"/>
                  </a:lnTo>
                  <a:lnTo>
                    <a:pt x="368" y="19"/>
                  </a:lnTo>
                  <a:lnTo>
                    <a:pt x="372" y="38"/>
                  </a:lnTo>
                  <a:lnTo>
                    <a:pt x="372" y="59"/>
                  </a:lnTo>
                  <a:lnTo>
                    <a:pt x="372" y="78"/>
                  </a:lnTo>
                  <a:lnTo>
                    <a:pt x="368" y="95"/>
                  </a:lnTo>
                  <a:lnTo>
                    <a:pt x="374" y="95"/>
                  </a:lnTo>
                  <a:lnTo>
                    <a:pt x="376" y="76"/>
                  </a:lnTo>
                  <a:lnTo>
                    <a:pt x="378" y="59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8" y="114"/>
                  </a:lnTo>
                  <a:lnTo>
                    <a:pt x="13" y="114"/>
                  </a:lnTo>
                  <a:lnTo>
                    <a:pt x="8" y="99"/>
                  </a:lnTo>
                  <a:lnTo>
                    <a:pt x="6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4"/>
                  </a:lnTo>
                  <a:lnTo>
                    <a:pt x="6" y="30"/>
                  </a:lnTo>
                  <a:lnTo>
                    <a:pt x="10" y="15"/>
                  </a:lnTo>
                  <a:lnTo>
                    <a:pt x="1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5" name="Freeform 1328"/>
            <p:cNvSpPr>
              <a:spLocks noEditPoints="1"/>
            </p:cNvSpPr>
            <p:nvPr/>
          </p:nvSpPr>
          <p:spPr bwMode="auto">
            <a:xfrm>
              <a:off x="4538" y="2330"/>
              <a:ext cx="372" cy="114"/>
            </a:xfrm>
            <a:custGeom>
              <a:avLst/>
              <a:gdLst>
                <a:gd name="T0" fmla="*/ 372 w 372"/>
                <a:gd name="T1" fmla="*/ 59 h 114"/>
                <a:gd name="T2" fmla="*/ 372 w 372"/>
                <a:gd name="T3" fmla="*/ 38 h 114"/>
                <a:gd name="T4" fmla="*/ 368 w 372"/>
                <a:gd name="T5" fmla="*/ 19 h 114"/>
                <a:gd name="T6" fmla="*/ 364 w 372"/>
                <a:gd name="T7" fmla="*/ 19 h 114"/>
                <a:gd name="T8" fmla="*/ 368 w 372"/>
                <a:gd name="T9" fmla="*/ 38 h 114"/>
                <a:gd name="T10" fmla="*/ 368 w 372"/>
                <a:gd name="T11" fmla="*/ 59 h 114"/>
                <a:gd name="T12" fmla="*/ 368 w 372"/>
                <a:gd name="T13" fmla="*/ 78 h 114"/>
                <a:gd name="T14" fmla="*/ 364 w 372"/>
                <a:gd name="T15" fmla="*/ 97 h 114"/>
                <a:gd name="T16" fmla="*/ 370 w 372"/>
                <a:gd name="T17" fmla="*/ 95 h 114"/>
                <a:gd name="T18" fmla="*/ 372 w 372"/>
                <a:gd name="T19" fmla="*/ 78 h 114"/>
                <a:gd name="T20" fmla="*/ 372 w 372"/>
                <a:gd name="T21" fmla="*/ 59 h 114"/>
                <a:gd name="T22" fmla="*/ 8 w 372"/>
                <a:gd name="T23" fmla="*/ 0 h 114"/>
                <a:gd name="T24" fmla="*/ 4 w 372"/>
                <a:gd name="T25" fmla="*/ 15 h 114"/>
                <a:gd name="T26" fmla="*/ 2 w 372"/>
                <a:gd name="T27" fmla="*/ 30 h 114"/>
                <a:gd name="T28" fmla="*/ 0 w 372"/>
                <a:gd name="T29" fmla="*/ 44 h 114"/>
                <a:gd name="T30" fmla="*/ 0 w 372"/>
                <a:gd name="T31" fmla="*/ 59 h 114"/>
                <a:gd name="T32" fmla="*/ 2 w 372"/>
                <a:gd name="T33" fmla="*/ 86 h 114"/>
                <a:gd name="T34" fmla="*/ 8 w 372"/>
                <a:gd name="T35" fmla="*/ 114 h 114"/>
                <a:gd name="T36" fmla="*/ 13 w 372"/>
                <a:gd name="T37" fmla="*/ 114 h 114"/>
                <a:gd name="T38" fmla="*/ 11 w 372"/>
                <a:gd name="T39" fmla="*/ 99 h 114"/>
                <a:gd name="T40" fmla="*/ 6 w 372"/>
                <a:gd name="T41" fmla="*/ 86 h 114"/>
                <a:gd name="T42" fmla="*/ 6 w 372"/>
                <a:gd name="T43" fmla="*/ 72 h 114"/>
                <a:gd name="T44" fmla="*/ 4 w 372"/>
                <a:gd name="T45" fmla="*/ 59 h 114"/>
                <a:gd name="T46" fmla="*/ 6 w 372"/>
                <a:gd name="T47" fmla="*/ 44 h 114"/>
                <a:gd name="T48" fmla="*/ 8 w 372"/>
                <a:gd name="T49" fmla="*/ 30 h 114"/>
                <a:gd name="T50" fmla="*/ 11 w 372"/>
                <a:gd name="T51" fmla="*/ 15 h 114"/>
                <a:gd name="T52" fmla="*/ 15 w 372"/>
                <a:gd name="T53" fmla="*/ 0 h 114"/>
                <a:gd name="T54" fmla="*/ 8 w 372"/>
                <a:gd name="T55" fmla="*/ 0 h 1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72"/>
                <a:gd name="T85" fmla="*/ 0 h 114"/>
                <a:gd name="T86" fmla="*/ 372 w 372"/>
                <a:gd name="T87" fmla="*/ 114 h 11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72" h="114">
                  <a:moveTo>
                    <a:pt x="372" y="59"/>
                  </a:moveTo>
                  <a:lnTo>
                    <a:pt x="372" y="38"/>
                  </a:lnTo>
                  <a:lnTo>
                    <a:pt x="368" y="19"/>
                  </a:lnTo>
                  <a:lnTo>
                    <a:pt x="364" y="19"/>
                  </a:lnTo>
                  <a:lnTo>
                    <a:pt x="368" y="38"/>
                  </a:lnTo>
                  <a:lnTo>
                    <a:pt x="368" y="59"/>
                  </a:lnTo>
                  <a:lnTo>
                    <a:pt x="368" y="78"/>
                  </a:lnTo>
                  <a:lnTo>
                    <a:pt x="364" y="97"/>
                  </a:lnTo>
                  <a:lnTo>
                    <a:pt x="370" y="95"/>
                  </a:lnTo>
                  <a:lnTo>
                    <a:pt x="372" y="78"/>
                  </a:lnTo>
                  <a:lnTo>
                    <a:pt x="372" y="59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2" y="86"/>
                  </a:lnTo>
                  <a:lnTo>
                    <a:pt x="8" y="114"/>
                  </a:lnTo>
                  <a:lnTo>
                    <a:pt x="13" y="114"/>
                  </a:lnTo>
                  <a:lnTo>
                    <a:pt x="11" y="99"/>
                  </a:lnTo>
                  <a:lnTo>
                    <a:pt x="6" y="86"/>
                  </a:lnTo>
                  <a:lnTo>
                    <a:pt x="6" y="72"/>
                  </a:lnTo>
                  <a:lnTo>
                    <a:pt x="4" y="59"/>
                  </a:lnTo>
                  <a:lnTo>
                    <a:pt x="6" y="44"/>
                  </a:lnTo>
                  <a:lnTo>
                    <a:pt x="8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6" name="Freeform 1329"/>
            <p:cNvSpPr>
              <a:spLocks noEditPoints="1"/>
            </p:cNvSpPr>
            <p:nvPr/>
          </p:nvSpPr>
          <p:spPr bwMode="auto">
            <a:xfrm>
              <a:off x="4540" y="2330"/>
              <a:ext cx="368" cy="114"/>
            </a:xfrm>
            <a:custGeom>
              <a:avLst/>
              <a:gdLst>
                <a:gd name="T0" fmla="*/ 368 w 368"/>
                <a:gd name="T1" fmla="*/ 59 h 114"/>
                <a:gd name="T2" fmla="*/ 368 w 368"/>
                <a:gd name="T3" fmla="*/ 38 h 114"/>
                <a:gd name="T4" fmla="*/ 364 w 368"/>
                <a:gd name="T5" fmla="*/ 19 h 114"/>
                <a:gd name="T6" fmla="*/ 360 w 368"/>
                <a:gd name="T7" fmla="*/ 17 h 114"/>
                <a:gd name="T8" fmla="*/ 362 w 368"/>
                <a:gd name="T9" fmla="*/ 38 h 114"/>
                <a:gd name="T10" fmla="*/ 364 w 368"/>
                <a:gd name="T11" fmla="*/ 59 h 114"/>
                <a:gd name="T12" fmla="*/ 362 w 368"/>
                <a:gd name="T13" fmla="*/ 78 h 114"/>
                <a:gd name="T14" fmla="*/ 360 w 368"/>
                <a:gd name="T15" fmla="*/ 97 h 114"/>
                <a:gd name="T16" fmla="*/ 364 w 368"/>
                <a:gd name="T17" fmla="*/ 95 h 114"/>
                <a:gd name="T18" fmla="*/ 368 w 368"/>
                <a:gd name="T19" fmla="*/ 78 h 114"/>
                <a:gd name="T20" fmla="*/ 368 w 368"/>
                <a:gd name="T21" fmla="*/ 59 h 114"/>
                <a:gd name="T22" fmla="*/ 11 w 368"/>
                <a:gd name="T23" fmla="*/ 0 h 114"/>
                <a:gd name="T24" fmla="*/ 6 w 368"/>
                <a:gd name="T25" fmla="*/ 15 h 114"/>
                <a:gd name="T26" fmla="*/ 2 w 368"/>
                <a:gd name="T27" fmla="*/ 30 h 114"/>
                <a:gd name="T28" fmla="*/ 0 w 368"/>
                <a:gd name="T29" fmla="*/ 44 h 114"/>
                <a:gd name="T30" fmla="*/ 0 w 368"/>
                <a:gd name="T31" fmla="*/ 59 h 114"/>
                <a:gd name="T32" fmla="*/ 0 w 368"/>
                <a:gd name="T33" fmla="*/ 72 h 114"/>
                <a:gd name="T34" fmla="*/ 2 w 368"/>
                <a:gd name="T35" fmla="*/ 86 h 114"/>
                <a:gd name="T36" fmla="*/ 4 w 368"/>
                <a:gd name="T37" fmla="*/ 99 h 114"/>
                <a:gd name="T38" fmla="*/ 9 w 368"/>
                <a:gd name="T39" fmla="*/ 114 h 114"/>
                <a:gd name="T40" fmla="*/ 15 w 368"/>
                <a:gd name="T41" fmla="*/ 114 h 114"/>
                <a:gd name="T42" fmla="*/ 11 w 368"/>
                <a:gd name="T43" fmla="*/ 99 h 114"/>
                <a:gd name="T44" fmla="*/ 9 w 368"/>
                <a:gd name="T45" fmla="*/ 86 h 114"/>
                <a:gd name="T46" fmla="*/ 6 w 368"/>
                <a:gd name="T47" fmla="*/ 72 h 114"/>
                <a:gd name="T48" fmla="*/ 6 w 368"/>
                <a:gd name="T49" fmla="*/ 59 h 114"/>
                <a:gd name="T50" fmla="*/ 6 w 368"/>
                <a:gd name="T51" fmla="*/ 44 h 114"/>
                <a:gd name="T52" fmla="*/ 9 w 368"/>
                <a:gd name="T53" fmla="*/ 30 h 114"/>
                <a:gd name="T54" fmla="*/ 11 w 368"/>
                <a:gd name="T55" fmla="*/ 15 h 114"/>
                <a:gd name="T56" fmla="*/ 15 w 368"/>
                <a:gd name="T57" fmla="*/ 0 h 114"/>
                <a:gd name="T58" fmla="*/ 11 w 368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8"/>
                <a:gd name="T91" fmla="*/ 0 h 114"/>
                <a:gd name="T92" fmla="*/ 368 w 368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8" h="114">
                  <a:moveTo>
                    <a:pt x="368" y="59"/>
                  </a:moveTo>
                  <a:lnTo>
                    <a:pt x="368" y="38"/>
                  </a:lnTo>
                  <a:lnTo>
                    <a:pt x="364" y="19"/>
                  </a:lnTo>
                  <a:lnTo>
                    <a:pt x="360" y="17"/>
                  </a:lnTo>
                  <a:lnTo>
                    <a:pt x="362" y="38"/>
                  </a:lnTo>
                  <a:lnTo>
                    <a:pt x="364" y="59"/>
                  </a:lnTo>
                  <a:lnTo>
                    <a:pt x="362" y="78"/>
                  </a:lnTo>
                  <a:lnTo>
                    <a:pt x="360" y="97"/>
                  </a:lnTo>
                  <a:lnTo>
                    <a:pt x="364" y="95"/>
                  </a:lnTo>
                  <a:lnTo>
                    <a:pt x="368" y="78"/>
                  </a:lnTo>
                  <a:lnTo>
                    <a:pt x="368" y="59"/>
                  </a:lnTo>
                  <a:close/>
                  <a:moveTo>
                    <a:pt x="11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99"/>
                  </a:lnTo>
                  <a:lnTo>
                    <a:pt x="9" y="114"/>
                  </a:lnTo>
                  <a:lnTo>
                    <a:pt x="15" y="114"/>
                  </a:lnTo>
                  <a:lnTo>
                    <a:pt x="11" y="99"/>
                  </a:lnTo>
                  <a:lnTo>
                    <a:pt x="9" y="86"/>
                  </a:lnTo>
                  <a:lnTo>
                    <a:pt x="6" y="72"/>
                  </a:lnTo>
                  <a:lnTo>
                    <a:pt x="6" y="59"/>
                  </a:lnTo>
                  <a:lnTo>
                    <a:pt x="6" y="44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7" name="Freeform 1330"/>
            <p:cNvSpPr>
              <a:spLocks noEditPoints="1"/>
            </p:cNvSpPr>
            <p:nvPr/>
          </p:nvSpPr>
          <p:spPr bwMode="auto">
            <a:xfrm>
              <a:off x="4542" y="2330"/>
              <a:ext cx="364" cy="114"/>
            </a:xfrm>
            <a:custGeom>
              <a:avLst/>
              <a:gdLst>
                <a:gd name="T0" fmla="*/ 364 w 364"/>
                <a:gd name="T1" fmla="*/ 59 h 114"/>
                <a:gd name="T2" fmla="*/ 364 w 364"/>
                <a:gd name="T3" fmla="*/ 38 h 114"/>
                <a:gd name="T4" fmla="*/ 360 w 364"/>
                <a:gd name="T5" fmla="*/ 19 h 114"/>
                <a:gd name="T6" fmla="*/ 354 w 364"/>
                <a:gd name="T7" fmla="*/ 17 h 114"/>
                <a:gd name="T8" fmla="*/ 358 w 364"/>
                <a:gd name="T9" fmla="*/ 38 h 114"/>
                <a:gd name="T10" fmla="*/ 360 w 364"/>
                <a:gd name="T11" fmla="*/ 59 h 114"/>
                <a:gd name="T12" fmla="*/ 358 w 364"/>
                <a:gd name="T13" fmla="*/ 78 h 114"/>
                <a:gd name="T14" fmla="*/ 356 w 364"/>
                <a:gd name="T15" fmla="*/ 97 h 114"/>
                <a:gd name="T16" fmla="*/ 360 w 364"/>
                <a:gd name="T17" fmla="*/ 97 h 114"/>
                <a:gd name="T18" fmla="*/ 364 w 364"/>
                <a:gd name="T19" fmla="*/ 78 h 114"/>
                <a:gd name="T20" fmla="*/ 364 w 364"/>
                <a:gd name="T21" fmla="*/ 59 h 114"/>
                <a:gd name="T22" fmla="*/ 11 w 364"/>
                <a:gd name="T23" fmla="*/ 0 h 114"/>
                <a:gd name="T24" fmla="*/ 7 w 364"/>
                <a:gd name="T25" fmla="*/ 15 h 114"/>
                <a:gd name="T26" fmla="*/ 4 w 364"/>
                <a:gd name="T27" fmla="*/ 30 h 114"/>
                <a:gd name="T28" fmla="*/ 2 w 364"/>
                <a:gd name="T29" fmla="*/ 44 h 114"/>
                <a:gd name="T30" fmla="*/ 0 w 364"/>
                <a:gd name="T31" fmla="*/ 59 h 114"/>
                <a:gd name="T32" fmla="*/ 2 w 364"/>
                <a:gd name="T33" fmla="*/ 72 h 114"/>
                <a:gd name="T34" fmla="*/ 2 w 364"/>
                <a:gd name="T35" fmla="*/ 86 h 114"/>
                <a:gd name="T36" fmla="*/ 7 w 364"/>
                <a:gd name="T37" fmla="*/ 99 h 114"/>
                <a:gd name="T38" fmla="*/ 9 w 364"/>
                <a:gd name="T39" fmla="*/ 114 h 114"/>
                <a:gd name="T40" fmla="*/ 15 w 364"/>
                <a:gd name="T41" fmla="*/ 114 h 114"/>
                <a:gd name="T42" fmla="*/ 11 w 364"/>
                <a:gd name="T43" fmla="*/ 99 h 114"/>
                <a:gd name="T44" fmla="*/ 9 w 364"/>
                <a:gd name="T45" fmla="*/ 86 h 114"/>
                <a:gd name="T46" fmla="*/ 7 w 364"/>
                <a:gd name="T47" fmla="*/ 72 h 114"/>
                <a:gd name="T48" fmla="*/ 7 w 364"/>
                <a:gd name="T49" fmla="*/ 59 h 114"/>
                <a:gd name="T50" fmla="*/ 7 w 364"/>
                <a:gd name="T51" fmla="*/ 44 h 114"/>
                <a:gd name="T52" fmla="*/ 9 w 364"/>
                <a:gd name="T53" fmla="*/ 30 h 114"/>
                <a:gd name="T54" fmla="*/ 11 w 364"/>
                <a:gd name="T55" fmla="*/ 15 h 114"/>
                <a:gd name="T56" fmla="*/ 15 w 364"/>
                <a:gd name="T57" fmla="*/ 0 h 114"/>
                <a:gd name="T58" fmla="*/ 11 w 364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4"/>
                <a:gd name="T91" fmla="*/ 0 h 114"/>
                <a:gd name="T92" fmla="*/ 364 w 364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4" h="114">
                  <a:moveTo>
                    <a:pt x="364" y="59"/>
                  </a:moveTo>
                  <a:lnTo>
                    <a:pt x="364" y="38"/>
                  </a:lnTo>
                  <a:lnTo>
                    <a:pt x="360" y="19"/>
                  </a:lnTo>
                  <a:lnTo>
                    <a:pt x="354" y="17"/>
                  </a:lnTo>
                  <a:lnTo>
                    <a:pt x="358" y="38"/>
                  </a:lnTo>
                  <a:lnTo>
                    <a:pt x="360" y="59"/>
                  </a:lnTo>
                  <a:lnTo>
                    <a:pt x="358" y="78"/>
                  </a:lnTo>
                  <a:lnTo>
                    <a:pt x="356" y="97"/>
                  </a:lnTo>
                  <a:lnTo>
                    <a:pt x="360" y="97"/>
                  </a:lnTo>
                  <a:lnTo>
                    <a:pt x="364" y="78"/>
                  </a:lnTo>
                  <a:lnTo>
                    <a:pt x="364" y="59"/>
                  </a:lnTo>
                  <a:close/>
                  <a:moveTo>
                    <a:pt x="11" y="0"/>
                  </a:moveTo>
                  <a:lnTo>
                    <a:pt x="7" y="15"/>
                  </a:lnTo>
                  <a:lnTo>
                    <a:pt x="4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2" y="72"/>
                  </a:lnTo>
                  <a:lnTo>
                    <a:pt x="2" y="86"/>
                  </a:lnTo>
                  <a:lnTo>
                    <a:pt x="7" y="99"/>
                  </a:lnTo>
                  <a:lnTo>
                    <a:pt x="9" y="114"/>
                  </a:lnTo>
                  <a:lnTo>
                    <a:pt x="15" y="114"/>
                  </a:lnTo>
                  <a:lnTo>
                    <a:pt x="11" y="99"/>
                  </a:lnTo>
                  <a:lnTo>
                    <a:pt x="9" y="86"/>
                  </a:lnTo>
                  <a:lnTo>
                    <a:pt x="7" y="72"/>
                  </a:lnTo>
                  <a:lnTo>
                    <a:pt x="7" y="59"/>
                  </a:lnTo>
                  <a:lnTo>
                    <a:pt x="7" y="44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8" name="Freeform 1331"/>
            <p:cNvSpPr>
              <a:spLocks noEditPoints="1"/>
            </p:cNvSpPr>
            <p:nvPr/>
          </p:nvSpPr>
          <p:spPr bwMode="auto">
            <a:xfrm>
              <a:off x="4546" y="2330"/>
              <a:ext cx="358" cy="114"/>
            </a:xfrm>
            <a:custGeom>
              <a:avLst/>
              <a:gdLst>
                <a:gd name="T0" fmla="*/ 358 w 358"/>
                <a:gd name="T1" fmla="*/ 59 h 114"/>
                <a:gd name="T2" fmla="*/ 356 w 358"/>
                <a:gd name="T3" fmla="*/ 38 h 114"/>
                <a:gd name="T4" fmla="*/ 354 w 358"/>
                <a:gd name="T5" fmla="*/ 17 h 114"/>
                <a:gd name="T6" fmla="*/ 347 w 358"/>
                <a:gd name="T7" fmla="*/ 17 h 114"/>
                <a:gd name="T8" fmla="*/ 352 w 358"/>
                <a:gd name="T9" fmla="*/ 38 h 114"/>
                <a:gd name="T10" fmla="*/ 354 w 358"/>
                <a:gd name="T11" fmla="*/ 59 h 114"/>
                <a:gd name="T12" fmla="*/ 352 w 358"/>
                <a:gd name="T13" fmla="*/ 78 h 114"/>
                <a:gd name="T14" fmla="*/ 350 w 358"/>
                <a:gd name="T15" fmla="*/ 97 h 114"/>
                <a:gd name="T16" fmla="*/ 354 w 358"/>
                <a:gd name="T17" fmla="*/ 97 h 114"/>
                <a:gd name="T18" fmla="*/ 356 w 358"/>
                <a:gd name="T19" fmla="*/ 78 h 114"/>
                <a:gd name="T20" fmla="*/ 358 w 358"/>
                <a:gd name="T21" fmla="*/ 59 h 114"/>
                <a:gd name="T22" fmla="*/ 9 w 358"/>
                <a:gd name="T23" fmla="*/ 0 h 114"/>
                <a:gd name="T24" fmla="*/ 5 w 358"/>
                <a:gd name="T25" fmla="*/ 15 h 114"/>
                <a:gd name="T26" fmla="*/ 3 w 358"/>
                <a:gd name="T27" fmla="*/ 30 h 114"/>
                <a:gd name="T28" fmla="*/ 0 w 358"/>
                <a:gd name="T29" fmla="*/ 44 h 114"/>
                <a:gd name="T30" fmla="*/ 0 w 358"/>
                <a:gd name="T31" fmla="*/ 59 h 114"/>
                <a:gd name="T32" fmla="*/ 0 w 358"/>
                <a:gd name="T33" fmla="*/ 72 h 114"/>
                <a:gd name="T34" fmla="*/ 3 w 358"/>
                <a:gd name="T35" fmla="*/ 86 h 114"/>
                <a:gd name="T36" fmla="*/ 5 w 358"/>
                <a:gd name="T37" fmla="*/ 99 h 114"/>
                <a:gd name="T38" fmla="*/ 9 w 358"/>
                <a:gd name="T39" fmla="*/ 114 h 114"/>
                <a:gd name="T40" fmla="*/ 13 w 358"/>
                <a:gd name="T41" fmla="*/ 114 h 114"/>
                <a:gd name="T42" fmla="*/ 9 w 358"/>
                <a:gd name="T43" fmla="*/ 99 h 114"/>
                <a:gd name="T44" fmla="*/ 7 w 358"/>
                <a:gd name="T45" fmla="*/ 86 h 114"/>
                <a:gd name="T46" fmla="*/ 5 w 358"/>
                <a:gd name="T47" fmla="*/ 72 h 114"/>
                <a:gd name="T48" fmla="*/ 5 w 358"/>
                <a:gd name="T49" fmla="*/ 59 h 114"/>
                <a:gd name="T50" fmla="*/ 5 w 358"/>
                <a:gd name="T51" fmla="*/ 44 h 114"/>
                <a:gd name="T52" fmla="*/ 7 w 358"/>
                <a:gd name="T53" fmla="*/ 30 h 114"/>
                <a:gd name="T54" fmla="*/ 9 w 358"/>
                <a:gd name="T55" fmla="*/ 15 h 114"/>
                <a:gd name="T56" fmla="*/ 13 w 358"/>
                <a:gd name="T57" fmla="*/ 0 h 114"/>
                <a:gd name="T58" fmla="*/ 9 w 358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8"/>
                <a:gd name="T91" fmla="*/ 0 h 114"/>
                <a:gd name="T92" fmla="*/ 358 w 358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8" h="114">
                  <a:moveTo>
                    <a:pt x="358" y="59"/>
                  </a:moveTo>
                  <a:lnTo>
                    <a:pt x="356" y="38"/>
                  </a:lnTo>
                  <a:lnTo>
                    <a:pt x="354" y="17"/>
                  </a:lnTo>
                  <a:lnTo>
                    <a:pt x="347" y="17"/>
                  </a:lnTo>
                  <a:lnTo>
                    <a:pt x="352" y="38"/>
                  </a:lnTo>
                  <a:lnTo>
                    <a:pt x="354" y="59"/>
                  </a:lnTo>
                  <a:lnTo>
                    <a:pt x="352" y="78"/>
                  </a:lnTo>
                  <a:lnTo>
                    <a:pt x="350" y="97"/>
                  </a:lnTo>
                  <a:lnTo>
                    <a:pt x="354" y="97"/>
                  </a:lnTo>
                  <a:lnTo>
                    <a:pt x="356" y="78"/>
                  </a:lnTo>
                  <a:lnTo>
                    <a:pt x="358" y="59"/>
                  </a:lnTo>
                  <a:close/>
                  <a:moveTo>
                    <a:pt x="9" y="0"/>
                  </a:moveTo>
                  <a:lnTo>
                    <a:pt x="5" y="15"/>
                  </a:lnTo>
                  <a:lnTo>
                    <a:pt x="3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3" y="86"/>
                  </a:lnTo>
                  <a:lnTo>
                    <a:pt x="5" y="99"/>
                  </a:lnTo>
                  <a:lnTo>
                    <a:pt x="9" y="114"/>
                  </a:lnTo>
                  <a:lnTo>
                    <a:pt x="13" y="114"/>
                  </a:lnTo>
                  <a:lnTo>
                    <a:pt x="9" y="99"/>
                  </a:lnTo>
                  <a:lnTo>
                    <a:pt x="7" y="86"/>
                  </a:lnTo>
                  <a:lnTo>
                    <a:pt x="5" y="72"/>
                  </a:lnTo>
                  <a:lnTo>
                    <a:pt x="5" y="59"/>
                  </a:lnTo>
                  <a:lnTo>
                    <a:pt x="5" y="44"/>
                  </a:lnTo>
                  <a:lnTo>
                    <a:pt x="7" y="30"/>
                  </a:lnTo>
                  <a:lnTo>
                    <a:pt x="9" y="15"/>
                  </a:lnTo>
                  <a:lnTo>
                    <a:pt x="13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69" name="Freeform 1332"/>
            <p:cNvSpPr>
              <a:spLocks noEditPoints="1"/>
            </p:cNvSpPr>
            <p:nvPr/>
          </p:nvSpPr>
          <p:spPr bwMode="auto">
            <a:xfrm>
              <a:off x="4549" y="2330"/>
              <a:ext cx="353" cy="114"/>
            </a:xfrm>
            <a:custGeom>
              <a:avLst/>
              <a:gdLst>
                <a:gd name="T0" fmla="*/ 353 w 353"/>
                <a:gd name="T1" fmla="*/ 59 h 114"/>
                <a:gd name="T2" fmla="*/ 351 w 353"/>
                <a:gd name="T3" fmla="*/ 38 h 114"/>
                <a:gd name="T4" fmla="*/ 347 w 353"/>
                <a:gd name="T5" fmla="*/ 17 h 114"/>
                <a:gd name="T6" fmla="*/ 342 w 353"/>
                <a:gd name="T7" fmla="*/ 17 h 114"/>
                <a:gd name="T8" fmla="*/ 347 w 353"/>
                <a:gd name="T9" fmla="*/ 38 h 114"/>
                <a:gd name="T10" fmla="*/ 347 w 353"/>
                <a:gd name="T11" fmla="*/ 59 h 114"/>
                <a:gd name="T12" fmla="*/ 347 w 353"/>
                <a:gd name="T13" fmla="*/ 78 h 114"/>
                <a:gd name="T14" fmla="*/ 342 w 353"/>
                <a:gd name="T15" fmla="*/ 97 h 114"/>
                <a:gd name="T16" fmla="*/ 349 w 353"/>
                <a:gd name="T17" fmla="*/ 97 h 114"/>
                <a:gd name="T18" fmla="*/ 351 w 353"/>
                <a:gd name="T19" fmla="*/ 78 h 114"/>
                <a:gd name="T20" fmla="*/ 353 w 353"/>
                <a:gd name="T21" fmla="*/ 59 h 114"/>
                <a:gd name="T22" fmla="*/ 8 w 353"/>
                <a:gd name="T23" fmla="*/ 0 h 114"/>
                <a:gd name="T24" fmla="*/ 4 w 353"/>
                <a:gd name="T25" fmla="*/ 15 h 114"/>
                <a:gd name="T26" fmla="*/ 2 w 353"/>
                <a:gd name="T27" fmla="*/ 30 h 114"/>
                <a:gd name="T28" fmla="*/ 0 w 353"/>
                <a:gd name="T29" fmla="*/ 44 h 114"/>
                <a:gd name="T30" fmla="*/ 0 w 353"/>
                <a:gd name="T31" fmla="*/ 59 h 114"/>
                <a:gd name="T32" fmla="*/ 0 w 353"/>
                <a:gd name="T33" fmla="*/ 72 h 114"/>
                <a:gd name="T34" fmla="*/ 2 w 353"/>
                <a:gd name="T35" fmla="*/ 86 h 114"/>
                <a:gd name="T36" fmla="*/ 4 w 353"/>
                <a:gd name="T37" fmla="*/ 99 h 114"/>
                <a:gd name="T38" fmla="*/ 8 w 353"/>
                <a:gd name="T39" fmla="*/ 114 h 114"/>
                <a:gd name="T40" fmla="*/ 12 w 353"/>
                <a:gd name="T41" fmla="*/ 114 h 114"/>
                <a:gd name="T42" fmla="*/ 8 w 353"/>
                <a:gd name="T43" fmla="*/ 101 h 114"/>
                <a:gd name="T44" fmla="*/ 6 w 353"/>
                <a:gd name="T45" fmla="*/ 86 h 114"/>
                <a:gd name="T46" fmla="*/ 4 w 353"/>
                <a:gd name="T47" fmla="*/ 72 h 114"/>
                <a:gd name="T48" fmla="*/ 4 w 353"/>
                <a:gd name="T49" fmla="*/ 59 h 114"/>
                <a:gd name="T50" fmla="*/ 4 w 353"/>
                <a:gd name="T51" fmla="*/ 44 h 114"/>
                <a:gd name="T52" fmla="*/ 6 w 353"/>
                <a:gd name="T53" fmla="*/ 30 h 114"/>
                <a:gd name="T54" fmla="*/ 10 w 353"/>
                <a:gd name="T55" fmla="*/ 15 h 114"/>
                <a:gd name="T56" fmla="*/ 14 w 353"/>
                <a:gd name="T57" fmla="*/ 0 h 114"/>
                <a:gd name="T58" fmla="*/ 8 w 353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3"/>
                <a:gd name="T91" fmla="*/ 0 h 114"/>
                <a:gd name="T92" fmla="*/ 353 w 353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3" h="114">
                  <a:moveTo>
                    <a:pt x="353" y="59"/>
                  </a:moveTo>
                  <a:lnTo>
                    <a:pt x="351" y="38"/>
                  </a:lnTo>
                  <a:lnTo>
                    <a:pt x="347" y="17"/>
                  </a:lnTo>
                  <a:lnTo>
                    <a:pt x="342" y="17"/>
                  </a:lnTo>
                  <a:lnTo>
                    <a:pt x="347" y="38"/>
                  </a:lnTo>
                  <a:lnTo>
                    <a:pt x="347" y="59"/>
                  </a:lnTo>
                  <a:lnTo>
                    <a:pt x="347" y="78"/>
                  </a:lnTo>
                  <a:lnTo>
                    <a:pt x="342" y="97"/>
                  </a:lnTo>
                  <a:lnTo>
                    <a:pt x="349" y="97"/>
                  </a:lnTo>
                  <a:lnTo>
                    <a:pt x="351" y="78"/>
                  </a:lnTo>
                  <a:lnTo>
                    <a:pt x="353" y="59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99"/>
                  </a:lnTo>
                  <a:lnTo>
                    <a:pt x="8" y="114"/>
                  </a:lnTo>
                  <a:lnTo>
                    <a:pt x="12" y="114"/>
                  </a:lnTo>
                  <a:lnTo>
                    <a:pt x="8" y="101"/>
                  </a:lnTo>
                  <a:lnTo>
                    <a:pt x="6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4"/>
                  </a:lnTo>
                  <a:lnTo>
                    <a:pt x="6" y="30"/>
                  </a:lnTo>
                  <a:lnTo>
                    <a:pt x="10" y="15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0" name="Freeform 1333"/>
            <p:cNvSpPr>
              <a:spLocks noEditPoints="1"/>
            </p:cNvSpPr>
            <p:nvPr/>
          </p:nvSpPr>
          <p:spPr bwMode="auto">
            <a:xfrm>
              <a:off x="4551" y="2330"/>
              <a:ext cx="349" cy="114"/>
            </a:xfrm>
            <a:custGeom>
              <a:avLst/>
              <a:gdLst>
                <a:gd name="T0" fmla="*/ 349 w 349"/>
                <a:gd name="T1" fmla="*/ 59 h 114"/>
                <a:gd name="T2" fmla="*/ 347 w 349"/>
                <a:gd name="T3" fmla="*/ 38 h 114"/>
                <a:gd name="T4" fmla="*/ 342 w 349"/>
                <a:gd name="T5" fmla="*/ 17 h 114"/>
                <a:gd name="T6" fmla="*/ 338 w 349"/>
                <a:gd name="T7" fmla="*/ 17 h 114"/>
                <a:gd name="T8" fmla="*/ 342 w 349"/>
                <a:gd name="T9" fmla="*/ 38 h 114"/>
                <a:gd name="T10" fmla="*/ 342 w 349"/>
                <a:gd name="T11" fmla="*/ 59 h 114"/>
                <a:gd name="T12" fmla="*/ 342 w 349"/>
                <a:gd name="T13" fmla="*/ 78 h 114"/>
                <a:gd name="T14" fmla="*/ 338 w 349"/>
                <a:gd name="T15" fmla="*/ 97 h 114"/>
                <a:gd name="T16" fmla="*/ 345 w 349"/>
                <a:gd name="T17" fmla="*/ 97 h 114"/>
                <a:gd name="T18" fmla="*/ 347 w 349"/>
                <a:gd name="T19" fmla="*/ 78 h 114"/>
                <a:gd name="T20" fmla="*/ 349 w 349"/>
                <a:gd name="T21" fmla="*/ 59 h 114"/>
                <a:gd name="T22" fmla="*/ 8 w 349"/>
                <a:gd name="T23" fmla="*/ 0 h 114"/>
                <a:gd name="T24" fmla="*/ 4 w 349"/>
                <a:gd name="T25" fmla="*/ 15 h 114"/>
                <a:gd name="T26" fmla="*/ 2 w 349"/>
                <a:gd name="T27" fmla="*/ 30 h 114"/>
                <a:gd name="T28" fmla="*/ 0 w 349"/>
                <a:gd name="T29" fmla="*/ 44 h 114"/>
                <a:gd name="T30" fmla="*/ 0 w 349"/>
                <a:gd name="T31" fmla="*/ 59 h 114"/>
                <a:gd name="T32" fmla="*/ 0 w 349"/>
                <a:gd name="T33" fmla="*/ 72 h 114"/>
                <a:gd name="T34" fmla="*/ 2 w 349"/>
                <a:gd name="T35" fmla="*/ 86 h 114"/>
                <a:gd name="T36" fmla="*/ 4 w 349"/>
                <a:gd name="T37" fmla="*/ 99 h 114"/>
                <a:gd name="T38" fmla="*/ 8 w 349"/>
                <a:gd name="T39" fmla="*/ 114 h 114"/>
                <a:gd name="T40" fmla="*/ 14 w 349"/>
                <a:gd name="T41" fmla="*/ 114 h 114"/>
                <a:gd name="T42" fmla="*/ 10 w 349"/>
                <a:gd name="T43" fmla="*/ 101 h 114"/>
                <a:gd name="T44" fmla="*/ 6 w 349"/>
                <a:gd name="T45" fmla="*/ 86 h 114"/>
                <a:gd name="T46" fmla="*/ 4 w 349"/>
                <a:gd name="T47" fmla="*/ 72 h 114"/>
                <a:gd name="T48" fmla="*/ 4 w 349"/>
                <a:gd name="T49" fmla="*/ 59 h 114"/>
                <a:gd name="T50" fmla="*/ 6 w 349"/>
                <a:gd name="T51" fmla="*/ 44 h 114"/>
                <a:gd name="T52" fmla="*/ 6 w 349"/>
                <a:gd name="T53" fmla="*/ 30 h 114"/>
                <a:gd name="T54" fmla="*/ 10 w 349"/>
                <a:gd name="T55" fmla="*/ 15 h 114"/>
                <a:gd name="T56" fmla="*/ 14 w 349"/>
                <a:gd name="T57" fmla="*/ 0 h 114"/>
                <a:gd name="T58" fmla="*/ 8 w 349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49"/>
                <a:gd name="T91" fmla="*/ 0 h 114"/>
                <a:gd name="T92" fmla="*/ 349 w 349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49" h="114">
                  <a:moveTo>
                    <a:pt x="349" y="59"/>
                  </a:moveTo>
                  <a:lnTo>
                    <a:pt x="347" y="38"/>
                  </a:lnTo>
                  <a:lnTo>
                    <a:pt x="342" y="17"/>
                  </a:lnTo>
                  <a:lnTo>
                    <a:pt x="338" y="17"/>
                  </a:lnTo>
                  <a:lnTo>
                    <a:pt x="342" y="38"/>
                  </a:lnTo>
                  <a:lnTo>
                    <a:pt x="342" y="59"/>
                  </a:lnTo>
                  <a:lnTo>
                    <a:pt x="342" y="78"/>
                  </a:lnTo>
                  <a:lnTo>
                    <a:pt x="338" y="97"/>
                  </a:lnTo>
                  <a:lnTo>
                    <a:pt x="345" y="97"/>
                  </a:lnTo>
                  <a:lnTo>
                    <a:pt x="347" y="78"/>
                  </a:lnTo>
                  <a:lnTo>
                    <a:pt x="349" y="59"/>
                  </a:lnTo>
                  <a:close/>
                  <a:moveTo>
                    <a:pt x="8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99"/>
                  </a:lnTo>
                  <a:lnTo>
                    <a:pt x="8" y="114"/>
                  </a:lnTo>
                  <a:lnTo>
                    <a:pt x="14" y="114"/>
                  </a:lnTo>
                  <a:lnTo>
                    <a:pt x="10" y="101"/>
                  </a:lnTo>
                  <a:lnTo>
                    <a:pt x="6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6" y="44"/>
                  </a:lnTo>
                  <a:lnTo>
                    <a:pt x="6" y="30"/>
                  </a:lnTo>
                  <a:lnTo>
                    <a:pt x="10" y="15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1" name="Freeform 1334"/>
            <p:cNvSpPr>
              <a:spLocks noEditPoints="1"/>
            </p:cNvSpPr>
            <p:nvPr/>
          </p:nvSpPr>
          <p:spPr bwMode="auto">
            <a:xfrm>
              <a:off x="4553" y="2330"/>
              <a:ext cx="343" cy="114"/>
            </a:xfrm>
            <a:custGeom>
              <a:avLst/>
              <a:gdLst>
                <a:gd name="T0" fmla="*/ 343 w 343"/>
                <a:gd name="T1" fmla="*/ 59 h 114"/>
                <a:gd name="T2" fmla="*/ 343 w 343"/>
                <a:gd name="T3" fmla="*/ 38 h 114"/>
                <a:gd name="T4" fmla="*/ 338 w 343"/>
                <a:gd name="T5" fmla="*/ 17 h 114"/>
                <a:gd name="T6" fmla="*/ 334 w 343"/>
                <a:gd name="T7" fmla="*/ 17 h 114"/>
                <a:gd name="T8" fmla="*/ 336 w 343"/>
                <a:gd name="T9" fmla="*/ 36 h 114"/>
                <a:gd name="T10" fmla="*/ 338 w 343"/>
                <a:gd name="T11" fmla="*/ 59 h 114"/>
                <a:gd name="T12" fmla="*/ 336 w 343"/>
                <a:gd name="T13" fmla="*/ 78 h 114"/>
                <a:gd name="T14" fmla="*/ 334 w 343"/>
                <a:gd name="T15" fmla="*/ 97 h 114"/>
                <a:gd name="T16" fmla="*/ 338 w 343"/>
                <a:gd name="T17" fmla="*/ 97 h 114"/>
                <a:gd name="T18" fmla="*/ 343 w 343"/>
                <a:gd name="T19" fmla="*/ 78 h 114"/>
                <a:gd name="T20" fmla="*/ 343 w 343"/>
                <a:gd name="T21" fmla="*/ 59 h 114"/>
                <a:gd name="T22" fmla="*/ 10 w 343"/>
                <a:gd name="T23" fmla="*/ 0 h 114"/>
                <a:gd name="T24" fmla="*/ 6 w 343"/>
                <a:gd name="T25" fmla="*/ 15 h 114"/>
                <a:gd name="T26" fmla="*/ 2 w 343"/>
                <a:gd name="T27" fmla="*/ 30 h 114"/>
                <a:gd name="T28" fmla="*/ 0 w 343"/>
                <a:gd name="T29" fmla="*/ 44 h 114"/>
                <a:gd name="T30" fmla="*/ 0 w 343"/>
                <a:gd name="T31" fmla="*/ 59 h 114"/>
                <a:gd name="T32" fmla="*/ 0 w 343"/>
                <a:gd name="T33" fmla="*/ 72 h 114"/>
                <a:gd name="T34" fmla="*/ 2 w 343"/>
                <a:gd name="T35" fmla="*/ 86 h 114"/>
                <a:gd name="T36" fmla="*/ 4 w 343"/>
                <a:gd name="T37" fmla="*/ 101 h 114"/>
                <a:gd name="T38" fmla="*/ 8 w 343"/>
                <a:gd name="T39" fmla="*/ 114 h 114"/>
                <a:gd name="T40" fmla="*/ 12 w 343"/>
                <a:gd name="T41" fmla="*/ 114 h 114"/>
                <a:gd name="T42" fmla="*/ 15 w 343"/>
                <a:gd name="T43" fmla="*/ 114 h 114"/>
                <a:gd name="T44" fmla="*/ 10 w 343"/>
                <a:gd name="T45" fmla="*/ 101 h 114"/>
                <a:gd name="T46" fmla="*/ 8 w 343"/>
                <a:gd name="T47" fmla="*/ 86 h 114"/>
                <a:gd name="T48" fmla="*/ 6 w 343"/>
                <a:gd name="T49" fmla="*/ 72 h 114"/>
                <a:gd name="T50" fmla="*/ 4 w 343"/>
                <a:gd name="T51" fmla="*/ 59 h 114"/>
                <a:gd name="T52" fmla="*/ 6 w 343"/>
                <a:gd name="T53" fmla="*/ 44 h 114"/>
                <a:gd name="T54" fmla="*/ 8 w 343"/>
                <a:gd name="T55" fmla="*/ 30 h 114"/>
                <a:gd name="T56" fmla="*/ 10 w 343"/>
                <a:gd name="T57" fmla="*/ 15 h 114"/>
                <a:gd name="T58" fmla="*/ 15 w 343"/>
                <a:gd name="T59" fmla="*/ 0 h 114"/>
                <a:gd name="T60" fmla="*/ 12 w 343"/>
                <a:gd name="T61" fmla="*/ 0 h 114"/>
                <a:gd name="T62" fmla="*/ 10 w 343"/>
                <a:gd name="T63" fmla="*/ 0 h 1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3"/>
                <a:gd name="T97" fmla="*/ 0 h 114"/>
                <a:gd name="T98" fmla="*/ 343 w 343"/>
                <a:gd name="T99" fmla="*/ 114 h 11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3" h="114">
                  <a:moveTo>
                    <a:pt x="343" y="59"/>
                  </a:moveTo>
                  <a:lnTo>
                    <a:pt x="343" y="38"/>
                  </a:lnTo>
                  <a:lnTo>
                    <a:pt x="338" y="17"/>
                  </a:lnTo>
                  <a:lnTo>
                    <a:pt x="334" y="17"/>
                  </a:lnTo>
                  <a:lnTo>
                    <a:pt x="336" y="36"/>
                  </a:lnTo>
                  <a:lnTo>
                    <a:pt x="338" y="59"/>
                  </a:lnTo>
                  <a:lnTo>
                    <a:pt x="336" y="78"/>
                  </a:lnTo>
                  <a:lnTo>
                    <a:pt x="334" y="97"/>
                  </a:lnTo>
                  <a:lnTo>
                    <a:pt x="338" y="97"/>
                  </a:lnTo>
                  <a:lnTo>
                    <a:pt x="343" y="78"/>
                  </a:lnTo>
                  <a:lnTo>
                    <a:pt x="343" y="59"/>
                  </a:lnTo>
                  <a:close/>
                  <a:moveTo>
                    <a:pt x="10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0" y="44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1"/>
                  </a:lnTo>
                  <a:lnTo>
                    <a:pt x="8" y="114"/>
                  </a:lnTo>
                  <a:lnTo>
                    <a:pt x="12" y="114"/>
                  </a:lnTo>
                  <a:lnTo>
                    <a:pt x="15" y="114"/>
                  </a:lnTo>
                  <a:lnTo>
                    <a:pt x="10" y="101"/>
                  </a:lnTo>
                  <a:lnTo>
                    <a:pt x="8" y="86"/>
                  </a:lnTo>
                  <a:lnTo>
                    <a:pt x="6" y="72"/>
                  </a:lnTo>
                  <a:lnTo>
                    <a:pt x="4" y="59"/>
                  </a:lnTo>
                  <a:lnTo>
                    <a:pt x="6" y="44"/>
                  </a:lnTo>
                  <a:lnTo>
                    <a:pt x="8" y="30"/>
                  </a:lnTo>
                  <a:lnTo>
                    <a:pt x="10" y="15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2" name="Freeform 1335"/>
            <p:cNvSpPr>
              <a:spLocks noEditPoints="1"/>
            </p:cNvSpPr>
            <p:nvPr/>
          </p:nvSpPr>
          <p:spPr bwMode="auto">
            <a:xfrm>
              <a:off x="4555" y="2330"/>
              <a:ext cx="338" cy="114"/>
            </a:xfrm>
            <a:custGeom>
              <a:avLst/>
              <a:gdLst>
                <a:gd name="T0" fmla="*/ 338 w 338"/>
                <a:gd name="T1" fmla="*/ 59 h 114"/>
                <a:gd name="T2" fmla="*/ 338 w 338"/>
                <a:gd name="T3" fmla="*/ 38 h 114"/>
                <a:gd name="T4" fmla="*/ 334 w 338"/>
                <a:gd name="T5" fmla="*/ 17 h 114"/>
                <a:gd name="T6" fmla="*/ 328 w 338"/>
                <a:gd name="T7" fmla="*/ 17 h 114"/>
                <a:gd name="T8" fmla="*/ 332 w 338"/>
                <a:gd name="T9" fmla="*/ 36 h 114"/>
                <a:gd name="T10" fmla="*/ 334 w 338"/>
                <a:gd name="T11" fmla="*/ 59 h 114"/>
                <a:gd name="T12" fmla="*/ 332 w 338"/>
                <a:gd name="T13" fmla="*/ 78 h 114"/>
                <a:gd name="T14" fmla="*/ 330 w 338"/>
                <a:gd name="T15" fmla="*/ 99 h 114"/>
                <a:gd name="T16" fmla="*/ 334 w 338"/>
                <a:gd name="T17" fmla="*/ 97 h 114"/>
                <a:gd name="T18" fmla="*/ 338 w 338"/>
                <a:gd name="T19" fmla="*/ 78 h 114"/>
                <a:gd name="T20" fmla="*/ 338 w 338"/>
                <a:gd name="T21" fmla="*/ 59 h 114"/>
                <a:gd name="T22" fmla="*/ 10 w 338"/>
                <a:gd name="T23" fmla="*/ 0 h 114"/>
                <a:gd name="T24" fmla="*/ 6 w 338"/>
                <a:gd name="T25" fmla="*/ 15 h 114"/>
                <a:gd name="T26" fmla="*/ 2 w 338"/>
                <a:gd name="T27" fmla="*/ 30 h 114"/>
                <a:gd name="T28" fmla="*/ 2 w 338"/>
                <a:gd name="T29" fmla="*/ 44 h 114"/>
                <a:gd name="T30" fmla="*/ 0 w 338"/>
                <a:gd name="T31" fmla="*/ 59 h 114"/>
                <a:gd name="T32" fmla="*/ 0 w 338"/>
                <a:gd name="T33" fmla="*/ 72 h 114"/>
                <a:gd name="T34" fmla="*/ 2 w 338"/>
                <a:gd name="T35" fmla="*/ 86 h 114"/>
                <a:gd name="T36" fmla="*/ 6 w 338"/>
                <a:gd name="T37" fmla="*/ 101 h 114"/>
                <a:gd name="T38" fmla="*/ 10 w 338"/>
                <a:gd name="T39" fmla="*/ 114 h 114"/>
                <a:gd name="T40" fmla="*/ 10 w 338"/>
                <a:gd name="T41" fmla="*/ 114 h 114"/>
                <a:gd name="T42" fmla="*/ 15 w 338"/>
                <a:gd name="T43" fmla="*/ 114 h 114"/>
                <a:gd name="T44" fmla="*/ 10 w 338"/>
                <a:gd name="T45" fmla="*/ 101 h 114"/>
                <a:gd name="T46" fmla="*/ 8 w 338"/>
                <a:gd name="T47" fmla="*/ 86 h 114"/>
                <a:gd name="T48" fmla="*/ 6 w 338"/>
                <a:gd name="T49" fmla="*/ 72 h 114"/>
                <a:gd name="T50" fmla="*/ 6 w 338"/>
                <a:gd name="T51" fmla="*/ 59 h 114"/>
                <a:gd name="T52" fmla="*/ 6 w 338"/>
                <a:gd name="T53" fmla="*/ 42 h 114"/>
                <a:gd name="T54" fmla="*/ 8 w 338"/>
                <a:gd name="T55" fmla="*/ 30 h 114"/>
                <a:gd name="T56" fmla="*/ 10 w 338"/>
                <a:gd name="T57" fmla="*/ 15 h 114"/>
                <a:gd name="T58" fmla="*/ 15 w 338"/>
                <a:gd name="T59" fmla="*/ 0 h 114"/>
                <a:gd name="T60" fmla="*/ 10 w 338"/>
                <a:gd name="T61" fmla="*/ 0 h 114"/>
                <a:gd name="T62" fmla="*/ 10 w 338"/>
                <a:gd name="T63" fmla="*/ 0 h 1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8"/>
                <a:gd name="T97" fmla="*/ 0 h 114"/>
                <a:gd name="T98" fmla="*/ 338 w 338"/>
                <a:gd name="T99" fmla="*/ 114 h 11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8" h="114">
                  <a:moveTo>
                    <a:pt x="338" y="59"/>
                  </a:moveTo>
                  <a:lnTo>
                    <a:pt x="338" y="38"/>
                  </a:lnTo>
                  <a:lnTo>
                    <a:pt x="334" y="17"/>
                  </a:lnTo>
                  <a:lnTo>
                    <a:pt x="328" y="17"/>
                  </a:lnTo>
                  <a:lnTo>
                    <a:pt x="332" y="36"/>
                  </a:lnTo>
                  <a:lnTo>
                    <a:pt x="334" y="59"/>
                  </a:lnTo>
                  <a:lnTo>
                    <a:pt x="332" y="78"/>
                  </a:lnTo>
                  <a:lnTo>
                    <a:pt x="330" y="99"/>
                  </a:lnTo>
                  <a:lnTo>
                    <a:pt x="334" y="97"/>
                  </a:lnTo>
                  <a:lnTo>
                    <a:pt x="338" y="78"/>
                  </a:lnTo>
                  <a:lnTo>
                    <a:pt x="338" y="59"/>
                  </a:lnTo>
                  <a:close/>
                  <a:moveTo>
                    <a:pt x="10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0" y="114"/>
                  </a:lnTo>
                  <a:lnTo>
                    <a:pt x="15" y="114"/>
                  </a:lnTo>
                  <a:lnTo>
                    <a:pt x="10" y="101"/>
                  </a:lnTo>
                  <a:lnTo>
                    <a:pt x="8" y="86"/>
                  </a:lnTo>
                  <a:lnTo>
                    <a:pt x="6" y="72"/>
                  </a:lnTo>
                  <a:lnTo>
                    <a:pt x="6" y="59"/>
                  </a:lnTo>
                  <a:lnTo>
                    <a:pt x="6" y="42"/>
                  </a:lnTo>
                  <a:lnTo>
                    <a:pt x="8" y="30"/>
                  </a:lnTo>
                  <a:lnTo>
                    <a:pt x="10" y="15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3" name="Freeform 1336"/>
            <p:cNvSpPr>
              <a:spLocks noEditPoints="1"/>
            </p:cNvSpPr>
            <p:nvPr/>
          </p:nvSpPr>
          <p:spPr bwMode="auto">
            <a:xfrm>
              <a:off x="4557" y="2330"/>
              <a:ext cx="334" cy="114"/>
            </a:xfrm>
            <a:custGeom>
              <a:avLst/>
              <a:gdLst>
                <a:gd name="T0" fmla="*/ 334 w 334"/>
                <a:gd name="T1" fmla="*/ 59 h 114"/>
                <a:gd name="T2" fmla="*/ 332 w 334"/>
                <a:gd name="T3" fmla="*/ 36 h 114"/>
                <a:gd name="T4" fmla="*/ 330 w 334"/>
                <a:gd name="T5" fmla="*/ 17 h 114"/>
                <a:gd name="T6" fmla="*/ 324 w 334"/>
                <a:gd name="T7" fmla="*/ 15 h 114"/>
                <a:gd name="T8" fmla="*/ 328 w 334"/>
                <a:gd name="T9" fmla="*/ 36 h 114"/>
                <a:gd name="T10" fmla="*/ 330 w 334"/>
                <a:gd name="T11" fmla="*/ 59 h 114"/>
                <a:gd name="T12" fmla="*/ 328 w 334"/>
                <a:gd name="T13" fmla="*/ 78 h 114"/>
                <a:gd name="T14" fmla="*/ 324 w 334"/>
                <a:gd name="T15" fmla="*/ 99 h 114"/>
                <a:gd name="T16" fmla="*/ 330 w 334"/>
                <a:gd name="T17" fmla="*/ 97 h 114"/>
                <a:gd name="T18" fmla="*/ 332 w 334"/>
                <a:gd name="T19" fmla="*/ 78 h 114"/>
                <a:gd name="T20" fmla="*/ 334 w 334"/>
                <a:gd name="T21" fmla="*/ 59 h 114"/>
                <a:gd name="T22" fmla="*/ 11 w 334"/>
                <a:gd name="T23" fmla="*/ 0 h 114"/>
                <a:gd name="T24" fmla="*/ 6 w 334"/>
                <a:gd name="T25" fmla="*/ 15 h 114"/>
                <a:gd name="T26" fmla="*/ 4 w 334"/>
                <a:gd name="T27" fmla="*/ 30 h 114"/>
                <a:gd name="T28" fmla="*/ 2 w 334"/>
                <a:gd name="T29" fmla="*/ 44 h 114"/>
                <a:gd name="T30" fmla="*/ 0 w 334"/>
                <a:gd name="T31" fmla="*/ 59 h 114"/>
                <a:gd name="T32" fmla="*/ 2 w 334"/>
                <a:gd name="T33" fmla="*/ 72 h 114"/>
                <a:gd name="T34" fmla="*/ 4 w 334"/>
                <a:gd name="T35" fmla="*/ 86 h 114"/>
                <a:gd name="T36" fmla="*/ 6 w 334"/>
                <a:gd name="T37" fmla="*/ 101 h 114"/>
                <a:gd name="T38" fmla="*/ 11 w 334"/>
                <a:gd name="T39" fmla="*/ 114 h 114"/>
                <a:gd name="T40" fmla="*/ 15 w 334"/>
                <a:gd name="T41" fmla="*/ 114 h 114"/>
                <a:gd name="T42" fmla="*/ 11 w 334"/>
                <a:gd name="T43" fmla="*/ 101 h 114"/>
                <a:gd name="T44" fmla="*/ 8 w 334"/>
                <a:gd name="T45" fmla="*/ 86 h 114"/>
                <a:gd name="T46" fmla="*/ 6 w 334"/>
                <a:gd name="T47" fmla="*/ 72 h 114"/>
                <a:gd name="T48" fmla="*/ 6 w 334"/>
                <a:gd name="T49" fmla="*/ 59 h 114"/>
                <a:gd name="T50" fmla="*/ 6 w 334"/>
                <a:gd name="T51" fmla="*/ 42 h 114"/>
                <a:gd name="T52" fmla="*/ 8 w 334"/>
                <a:gd name="T53" fmla="*/ 30 h 114"/>
                <a:gd name="T54" fmla="*/ 13 w 334"/>
                <a:gd name="T55" fmla="*/ 15 h 114"/>
                <a:gd name="T56" fmla="*/ 17 w 334"/>
                <a:gd name="T57" fmla="*/ 0 h 114"/>
                <a:gd name="T58" fmla="*/ 11 w 334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4"/>
                <a:gd name="T91" fmla="*/ 0 h 114"/>
                <a:gd name="T92" fmla="*/ 334 w 334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4" h="114">
                  <a:moveTo>
                    <a:pt x="334" y="59"/>
                  </a:moveTo>
                  <a:lnTo>
                    <a:pt x="332" y="36"/>
                  </a:lnTo>
                  <a:lnTo>
                    <a:pt x="330" y="17"/>
                  </a:lnTo>
                  <a:lnTo>
                    <a:pt x="324" y="15"/>
                  </a:lnTo>
                  <a:lnTo>
                    <a:pt x="328" y="36"/>
                  </a:lnTo>
                  <a:lnTo>
                    <a:pt x="330" y="59"/>
                  </a:lnTo>
                  <a:lnTo>
                    <a:pt x="328" y="78"/>
                  </a:lnTo>
                  <a:lnTo>
                    <a:pt x="324" y="99"/>
                  </a:lnTo>
                  <a:lnTo>
                    <a:pt x="330" y="97"/>
                  </a:lnTo>
                  <a:lnTo>
                    <a:pt x="332" y="78"/>
                  </a:lnTo>
                  <a:lnTo>
                    <a:pt x="334" y="59"/>
                  </a:lnTo>
                  <a:close/>
                  <a:moveTo>
                    <a:pt x="11" y="0"/>
                  </a:moveTo>
                  <a:lnTo>
                    <a:pt x="6" y="15"/>
                  </a:lnTo>
                  <a:lnTo>
                    <a:pt x="4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2" y="72"/>
                  </a:lnTo>
                  <a:lnTo>
                    <a:pt x="4" y="86"/>
                  </a:lnTo>
                  <a:lnTo>
                    <a:pt x="6" y="101"/>
                  </a:lnTo>
                  <a:lnTo>
                    <a:pt x="11" y="114"/>
                  </a:lnTo>
                  <a:lnTo>
                    <a:pt x="15" y="114"/>
                  </a:lnTo>
                  <a:lnTo>
                    <a:pt x="11" y="101"/>
                  </a:lnTo>
                  <a:lnTo>
                    <a:pt x="8" y="86"/>
                  </a:lnTo>
                  <a:lnTo>
                    <a:pt x="6" y="72"/>
                  </a:lnTo>
                  <a:lnTo>
                    <a:pt x="6" y="59"/>
                  </a:lnTo>
                  <a:lnTo>
                    <a:pt x="6" y="42"/>
                  </a:lnTo>
                  <a:lnTo>
                    <a:pt x="8" y="30"/>
                  </a:lnTo>
                  <a:lnTo>
                    <a:pt x="13" y="15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4" name="Freeform 1337"/>
            <p:cNvSpPr>
              <a:spLocks noEditPoints="1"/>
            </p:cNvSpPr>
            <p:nvPr/>
          </p:nvSpPr>
          <p:spPr bwMode="auto">
            <a:xfrm>
              <a:off x="4561" y="2330"/>
              <a:ext cx="328" cy="114"/>
            </a:xfrm>
            <a:custGeom>
              <a:avLst/>
              <a:gdLst>
                <a:gd name="T0" fmla="*/ 328 w 328"/>
                <a:gd name="T1" fmla="*/ 59 h 114"/>
                <a:gd name="T2" fmla="*/ 326 w 328"/>
                <a:gd name="T3" fmla="*/ 36 h 114"/>
                <a:gd name="T4" fmla="*/ 322 w 328"/>
                <a:gd name="T5" fmla="*/ 17 h 114"/>
                <a:gd name="T6" fmla="*/ 318 w 328"/>
                <a:gd name="T7" fmla="*/ 15 h 114"/>
                <a:gd name="T8" fmla="*/ 322 w 328"/>
                <a:gd name="T9" fmla="*/ 36 h 114"/>
                <a:gd name="T10" fmla="*/ 324 w 328"/>
                <a:gd name="T11" fmla="*/ 59 h 114"/>
                <a:gd name="T12" fmla="*/ 322 w 328"/>
                <a:gd name="T13" fmla="*/ 78 h 114"/>
                <a:gd name="T14" fmla="*/ 318 w 328"/>
                <a:gd name="T15" fmla="*/ 99 h 114"/>
                <a:gd name="T16" fmla="*/ 324 w 328"/>
                <a:gd name="T17" fmla="*/ 99 h 114"/>
                <a:gd name="T18" fmla="*/ 326 w 328"/>
                <a:gd name="T19" fmla="*/ 78 h 114"/>
                <a:gd name="T20" fmla="*/ 328 w 328"/>
                <a:gd name="T21" fmla="*/ 59 h 114"/>
                <a:gd name="T22" fmla="*/ 9 w 328"/>
                <a:gd name="T23" fmla="*/ 0 h 114"/>
                <a:gd name="T24" fmla="*/ 4 w 328"/>
                <a:gd name="T25" fmla="*/ 15 h 114"/>
                <a:gd name="T26" fmla="*/ 2 w 328"/>
                <a:gd name="T27" fmla="*/ 30 h 114"/>
                <a:gd name="T28" fmla="*/ 0 w 328"/>
                <a:gd name="T29" fmla="*/ 42 h 114"/>
                <a:gd name="T30" fmla="*/ 0 w 328"/>
                <a:gd name="T31" fmla="*/ 59 h 114"/>
                <a:gd name="T32" fmla="*/ 0 w 328"/>
                <a:gd name="T33" fmla="*/ 72 h 114"/>
                <a:gd name="T34" fmla="*/ 2 w 328"/>
                <a:gd name="T35" fmla="*/ 86 h 114"/>
                <a:gd name="T36" fmla="*/ 4 w 328"/>
                <a:gd name="T37" fmla="*/ 101 h 114"/>
                <a:gd name="T38" fmla="*/ 9 w 328"/>
                <a:gd name="T39" fmla="*/ 114 h 114"/>
                <a:gd name="T40" fmla="*/ 15 w 328"/>
                <a:gd name="T41" fmla="*/ 114 h 114"/>
                <a:gd name="T42" fmla="*/ 11 w 328"/>
                <a:gd name="T43" fmla="*/ 101 h 114"/>
                <a:gd name="T44" fmla="*/ 7 w 328"/>
                <a:gd name="T45" fmla="*/ 86 h 114"/>
                <a:gd name="T46" fmla="*/ 4 w 328"/>
                <a:gd name="T47" fmla="*/ 72 h 114"/>
                <a:gd name="T48" fmla="*/ 4 w 328"/>
                <a:gd name="T49" fmla="*/ 59 h 114"/>
                <a:gd name="T50" fmla="*/ 4 w 328"/>
                <a:gd name="T51" fmla="*/ 42 h 114"/>
                <a:gd name="T52" fmla="*/ 7 w 328"/>
                <a:gd name="T53" fmla="*/ 30 h 114"/>
                <a:gd name="T54" fmla="*/ 11 w 328"/>
                <a:gd name="T55" fmla="*/ 15 h 114"/>
                <a:gd name="T56" fmla="*/ 15 w 328"/>
                <a:gd name="T57" fmla="*/ 0 h 114"/>
                <a:gd name="T58" fmla="*/ 9 w 328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8"/>
                <a:gd name="T91" fmla="*/ 0 h 114"/>
                <a:gd name="T92" fmla="*/ 328 w 328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8" h="114">
                  <a:moveTo>
                    <a:pt x="328" y="59"/>
                  </a:moveTo>
                  <a:lnTo>
                    <a:pt x="326" y="36"/>
                  </a:lnTo>
                  <a:lnTo>
                    <a:pt x="322" y="17"/>
                  </a:lnTo>
                  <a:lnTo>
                    <a:pt x="318" y="15"/>
                  </a:lnTo>
                  <a:lnTo>
                    <a:pt x="322" y="36"/>
                  </a:lnTo>
                  <a:lnTo>
                    <a:pt x="324" y="59"/>
                  </a:lnTo>
                  <a:lnTo>
                    <a:pt x="322" y="78"/>
                  </a:lnTo>
                  <a:lnTo>
                    <a:pt x="318" y="99"/>
                  </a:lnTo>
                  <a:lnTo>
                    <a:pt x="324" y="99"/>
                  </a:lnTo>
                  <a:lnTo>
                    <a:pt x="326" y="78"/>
                  </a:lnTo>
                  <a:lnTo>
                    <a:pt x="328" y="59"/>
                  </a:lnTo>
                  <a:close/>
                  <a:moveTo>
                    <a:pt x="9" y="0"/>
                  </a:moveTo>
                  <a:lnTo>
                    <a:pt x="4" y="15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1"/>
                  </a:lnTo>
                  <a:lnTo>
                    <a:pt x="9" y="114"/>
                  </a:lnTo>
                  <a:lnTo>
                    <a:pt x="15" y="114"/>
                  </a:lnTo>
                  <a:lnTo>
                    <a:pt x="11" y="101"/>
                  </a:lnTo>
                  <a:lnTo>
                    <a:pt x="7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2"/>
                  </a:lnTo>
                  <a:lnTo>
                    <a:pt x="7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7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5" name="Freeform 1338"/>
            <p:cNvSpPr>
              <a:spLocks noEditPoints="1"/>
            </p:cNvSpPr>
            <p:nvPr/>
          </p:nvSpPr>
          <p:spPr bwMode="auto">
            <a:xfrm>
              <a:off x="4563" y="2330"/>
              <a:ext cx="324" cy="114"/>
            </a:xfrm>
            <a:custGeom>
              <a:avLst/>
              <a:gdLst>
                <a:gd name="T0" fmla="*/ 324 w 324"/>
                <a:gd name="T1" fmla="*/ 59 h 114"/>
                <a:gd name="T2" fmla="*/ 322 w 324"/>
                <a:gd name="T3" fmla="*/ 36 h 114"/>
                <a:gd name="T4" fmla="*/ 318 w 324"/>
                <a:gd name="T5" fmla="*/ 15 h 114"/>
                <a:gd name="T6" fmla="*/ 314 w 324"/>
                <a:gd name="T7" fmla="*/ 15 h 114"/>
                <a:gd name="T8" fmla="*/ 318 w 324"/>
                <a:gd name="T9" fmla="*/ 36 h 114"/>
                <a:gd name="T10" fmla="*/ 318 w 324"/>
                <a:gd name="T11" fmla="*/ 59 h 114"/>
                <a:gd name="T12" fmla="*/ 318 w 324"/>
                <a:gd name="T13" fmla="*/ 80 h 114"/>
                <a:gd name="T14" fmla="*/ 314 w 324"/>
                <a:gd name="T15" fmla="*/ 99 h 114"/>
                <a:gd name="T16" fmla="*/ 318 w 324"/>
                <a:gd name="T17" fmla="*/ 99 h 114"/>
                <a:gd name="T18" fmla="*/ 322 w 324"/>
                <a:gd name="T19" fmla="*/ 78 h 114"/>
                <a:gd name="T20" fmla="*/ 324 w 324"/>
                <a:gd name="T21" fmla="*/ 59 h 114"/>
                <a:gd name="T22" fmla="*/ 11 w 324"/>
                <a:gd name="T23" fmla="*/ 0 h 114"/>
                <a:gd name="T24" fmla="*/ 7 w 324"/>
                <a:gd name="T25" fmla="*/ 15 h 114"/>
                <a:gd name="T26" fmla="*/ 2 w 324"/>
                <a:gd name="T27" fmla="*/ 30 h 114"/>
                <a:gd name="T28" fmla="*/ 0 w 324"/>
                <a:gd name="T29" fmla="*/ 42 h 114"/>
                <a:gd name="T30" fmla="*/ 0 w 324"/>
                <a:gd name="T31" fmla="*/ 59 h 114"/>
                <a:gd name="T32" fmla="*/ 0 w 324"/>
                <a:gd name="T33" fmla="*/ 72 h 114"/>
                <a:gd name="T34" fmla="*/ 2 w 324"/>
                <a:gd name="T35" fmla="*/ 86 h 114"/>
                <a:gd name="T36" fmla="*/ 5 w 324"/>
                <a:gd name="T37" fmla="*/ 101 h 114"/>
                <a:gd name="T38" fmla="*/ 9 w 324"/>
                <a:gd name="T39" fmla="*/ 114 h 114"/>
                <a:gd name="T40" fmla="*/ 15 w 324"/>
                <a:gd name="T41" fmla="*/ 114 h 114"/>
                <a:gd name="T42" fmla="*/ 11 w 324"/>
                <a:gd name="T43" fmla="*/ 101 h 114"/>
                <a:gd name="T44" fmla="*/ 7 w 324"/>
                <a:gd name="T45" fmla="*/ 86 h 114"/>
                <a:gd name="T46" fmla="*/ 5 w 324"/>
                <a:gd name="T47" fmla="*/ 72 h 114"/>
                <a:gd name="T48" fmla="*/ 5 w 324"/>
                <a:gd name="T49" fmla="*/ 59 h 114"/>
                <a:gd name="T50" fmla="*/ 5 w 324"/>
                <a:gd name="T51" fmla="*/ 42 h 114"/>
                <a:gd name="T52" fmla="*/ 7 w 324"/>
                <a:gd name="T53" fmla="*/ 30 h 114"/>
                <a:gd name="T54" fmla="*/ 11 w 324"/>
                <a:gd name="T55" fmla="*/ 15 h 114"/>
                <a:gd name="T56" fmla="*/ 15 w 324"/>
                <a:gd name="T57" fmla="*/ 0 h 114"/>
                <a:gd name="T58" fmla="*/ 11 w 324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4"/>
                <a:gd name="T91" fmla="*/ 0 h 114"/>
                <a:gd name="T92" fmla="*/ 324 w 324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4" h="114">
                  <a:moveTo>
                    <a:pt x="324" y="59"/>
                  </a:moveTo>
                  <a:lnTo>
                    <a:pt x="322" y="36"/>
                  </a:lnTo>
                  <a:lnTo>
                    <a:pt x="318" y="15"/>
                  </a:lnTo>
                  <a:lnTo>
                    <a:pt x="314" y="15"/>
                  </a:lnTo>
                  <a:lnTo>
                    <a:pt x="318" y="36"/>
                  </a:lnTo>
                  <a:lnTo>
                    <a:pt x="318" y="59"/>
                  </a:lnTo>
                  <a:lnTo>
                    <a:pt x="318" y="80"/>
                  </a:lnTo>
                  <a:lnTo>
                    <a:pt x="314" y="99"/>
                  </a:lnTo>
                  <a:lnTo>
                    <a:pt x="318" y="99"/>
                  </a:lnTo>
                  <a:lnTo>
                    <a:pt x="322" y="78"/>
                  </a:lnTo>
                  <a:lnTo>
                    <a:pt x="324" y="59"/>
                  </a:lnTo>
                  <a:close/>
                  <a:moveTo>
                    <a:pt x="11" y="0"/>
                  </a:moveTo>
                  <a:lnTo>
                    <a:pt x="7" y="15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5" y="101"/>
                  </a:lnTo>
                  <a:lnTo>
                    <a:pt x="9" y="114"/>
                  </a:lnTo>
                  <a:lnTo>
                    <a:pt x="15" y="114"/>
                  </a:lnTo>
                  <a:lnTo>
                    <a:pt x="11" y="101"/>
                  </a:lnTo>
                  <a:lnTo>
                    <a:pt x="7" y="86"/>
                  </a:lnTo>
                  <a:lnTo>
                    <a:pt x="5" y="72"/>
                  </a:lnTo>
                  <a:lnTo>
                    <a:pt x="5" y="59"/>
                  </a:lnTo>
                  <a:lnTo>
                    <a:pt x="5" y="42"/>
                  </a:lnTo>
                  <a:lnTo>
                    <a:pt x="7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6" name="Freeform 1339"/>
            <p:cNvSpPr>
              <a:spLocks noEditPoints="1"/>
            </p:cNvSpPr>
            <p:nvPr/>
          </p:nvSpPr>
          <p:spPr bwMode="auto">
            <a:xfrm>
              <a:off x="4565" y="2330"/>
              <a:ext cx="320" cy="114"/>
            </a:xfrm>
            <a:custGeom>
              <a:avLst/>
              <a:gdLst>
                <a:gd name="T0" fmla="*/ 320 w 320"/>
                <a:gd name="T1" fmla="*/ 59 h 114"/>
                <a:gd name="T2" fmla="*/ 318 w 320"/>
                <a:gd name="T3" fmla="*/ 36 h 114"/>
                <a:gd name="T4" fmla="*/ 314 w 320"/>
                <a:gd name="T5" fmla="*/ 15 h 114"/>
                <a:gd name="T6" fmla="*/ 307 w 320"/>
                <a:gd name="T7" fmla="*/ 15 h 114"/>
                <a:gd name="T8" fmla="*/ 312 w 320"/>
                <a:gd name="T9" fmla="*/ 36 h 114"/>
                <a:gd name="T10" fmla="*/ 314 w 320"/>
                <a:gd name="T11" fmla="*/ 59 h 114"/>
                <a:gd name="T12" fmla="*/ 314 w 320"/>
                <a:gd name="T13" fmla="*/ 80 h 114"/>
                <a:gd name="T14" fmla="*/ 310 w 320"/>
                <a:gd name="T15" fmla="*/ 99 h 114"/>
                <a:gd name="T16" fmla="*/ 314 w 320"/>
                <a:gd name="T17" fmla="*/ 99 h 114"/>
                <a:gd name="T18" fmla="*/ 318 w 320"/>
                <a:gd name="T19" fmla="*/ 78 h 114"/>
                <a:gd name="T20" fmla="*/ 320 w 320"/>
                <a:gd name="T21" fmla="*/ 59 h 114"/>
                <a:gd name="T22" fmla="*/ 11 w 320"/>
                <a:gd name="T23" fmla="*/ 0 h 114"/>
                <a:gd name="T24" fmla="*/ 7 w 320"/>
                <a:gd name="T25" fmla="*/ 15 h 114"/>
                <a:gd name="T26" fmla="*/ 3 w 320"/>
                <a:gd name="T27" fmla="*/ 30 h 114"/>
                <a:gd name="T28" fmla="*/ 0 w 320"/>
                <a:gd name="T29" fmla="*/ 42 h 114"/>
                <a:gd name="T30" fmla="*/ 0 w 320"/>
                <a:gd name="T31" fmla="*/ 59 h 114"/>
                <a:gd name="T32" fmla="*/ 0 w 320"/>
                <a:gd name="T33" fmla="*/ 72 h 114"/>
                <a:gd name="T34" fmla="*/ 3 w 320"/>
                <a:gd name="T35" fmla="*/ 86 h 114"/>
                <a:gd name="T36" fmla="*/ 7 w 320"/>
                <a:gd name="T37" fmla="*/ 101 h 114"/>
                <a:gd name="T38" fmla="*/ 11 w 320"/>
                <a:gd name="T39" fmla="*/ 114 h 114"/>
                <a:gd name="T40" fmla="*/ 15 w 320"/>
                <a:gd name="T41" fmla="*/ 114 h 114"/>
                <a:gd name="T42" fmla="*/ 11 w 320"/>
                <a:gd name="T43" fmla="*/ 101 h 114"/>
                <a:gd name="T44" fmla="*/ 7 w 320"/>
                <a:gd name="T45" fmla="*/ 86 h 114"/>
                <a:gd name="T46" fmla="*/ 7 w 320"/>
                <a:gd name="T47" fmla="*/ 72 h 114"/>
                <a:gd name="T48" fmla="*/ 5 w 320"/>
                <a:gd name="T49" fmla="*/ 59 h 114"/>
                <a:gd name="T50" fmla="*/ 7 w 320"/>
                <a:gd name="T51" fmla="*/ 42 h 114"/>
                <a:gd name="T52" fmla="*/ 9 w 320"/>
                <a:gd name="T53" fmla="*/ 30 h 114"/>
                <a:gd name="T54" fmla="*/ 11 w 320"/>
                <a:gd name="T55" fmla="*/ 15 h 114"/>
                <a:gd name="T56" fmla="*/ 15 w 320"/>
                <a:gd name="T57" fmla="*/ 0 h 114"/>
                <a:gd name="T58" fmla="*/ 11 w 320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0"/>
                <a:gd name="T91" fmla="*/ 0 h 114"/>
                <a:gd name="T92" fmla="*/ 320 w 320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0" h="114">
                  <a:moveTo>
                    <a:pt x="320" y="59"/>
                  </a:moveTo>
                  <a:lnTo>
                    <a:pt x="318" y="36"/>
                  </a:lnTo>
                  <a:lnTo>
                    <a:pt x="314" y="15"/>
                  </a:lnTo>
                  <a:lnTo>
                    <a:pt x="307" y="15"/>
                  </a:lnTo>
                  <a:lnTo>
                    <a:pt x="312" y="36"/>
                  </a:lnTo>
                  <a:lnTo>
                    <a:pt x="314" y="59"/>
                  </a:lnTo>
                  <a:lnTo>
                    <a:pt x="314" y="80"/>
                  </a:lnTo>
                  <a:lnTo>
                    <a:pt x="310" y="99"/>
                  </a:lnTo>
                  <a:lnTo>
                    <a:pt x="314" y="99"/>
                  </a:lnTo>
                  <a:lnTo>
                    <a:pt x="318" y="78"/>
                  </a:lnTo>
                  <a:lnTo>
                    <a:pt x="320" y="59"/>
                  </a:lnTo>
                  <a:close/>
                  <a:moveTo>
                    <a:pt x="11" y="0"/>
                  </a:moveTo>
                  <a:lnTo>
                    <a:pt x="7" y="15"/>
                  </a:lnTo>
                  <a:lnTo>
                    <a:pt x="3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3" y="86"/>
                  </a:lnTo>
                  <a:lnTo>
                    <a:pt x="7" y="101"/>
                  </a:lnTo>
                  <a:lnTo>
                    <a:pt x="11" y="114"/>
                  </a:lnTo>
                  <a:lnTo>
                    <a:pt x="15" y="114"/>
                  </a:lnTo>
                  <a:lnTo>
                    <a:pt x="11" y="101"/>
                  </a:lnTo>
                  <a:lnTo>
                    <a:pt x="7" y="86"/>
                  </a:lnTo>
                  <a:lnTo>
                    <a:pt x="7" y="72"/>
                  </a:lnTo>
                  <a:lnTo>
                    <a:pt x="5" y="59"/>
                  </a:lnTo>
                  <a:lnTo>
                    <a:pt x="7" y="42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5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7" name="Freeform 1340"/>
            <p:cNvSpPr>
              <a:spLocks noEditPoints="1"/>
            </p:cNvSpPr>
            <p:nvPr/>
          </p:nvSpPr>
          <p:spPr bwMode="auto">
            <a:xfrm>
              <a:off x="4568" y="2330"/>
              <a:ext cx="313" cy="114"/>
            </a:xfrm>
            <a:custGeom>
              <a:avLst/>
              <a:gdLst>
                <a:gd name="T0" fmla="*/ 313 w 313"/>
                <a:gd name="T1" fmla="*/ 59 h 114"/>
                <a:gd name="T2" fmla="*/ 313 w 313"/>
                <a:gd name="T3" fmla="*/ 36 h 114"/>
                <a:gd name="T4" fmla="*/ 309 w 313"/>
                <a:gd name="T5" fmla="*/ 15 h 114"/>
                <a:gd name="T6" fmla="*/ 302 w 313"/>
                <a:gd name="T7" fmla="*/ 15 h 114"/>
                <a:gd name="T8" fmla="*/ 307 w 313"/>
                <a:gd name="T9" fmla="*/ 36 h 114"/>
                <a:gd name="T10" fmla="*/ 309 w 313"/>
                <a:gd name="T11" fmla="*/ 59 h 114"/>
                <a:gd name="T12" fmla="*/ 307 w 313"/>
                <a:gd name="T13" fmla="*/ 80 h 114"/>
                <a:gd name="T14" fmla="*/ 302 w 313"/>
                <a:gd name="T15" fmla="*/ 99 h 114"/>
                <a:gd name="T16" fmla="*/ 309 w 313"/>
                <a:gd name="T17" fmla="*/ 99 h 114"/>
                <a:gd name="T18" fmla="*/ 313 w 313"/>
                <a:gd name="T19" fmla="*/ 80 h 114"/>
                <a:gd name="T20" fmla="*/ 313 w 313"/>
                <a:gd name="T21" fmla="*/ 59 h 114"/>
                <a:gd name="T22" fmla="*/ 10 w 313"/>
                <a:gd name="T23" fmla="*/ 0 h 114"/>
                <a:gd name="T24" fmla="*/ 6 w 313"/>
                <a:gd name="T25" fmla="*/ 15 h 114"/>
                <a:gd name="T26" fmla="*/ 2 w 313"/>
                <a:gd name="T27" fmla="*/ 30 h 114"/>
                <a:gd name="T28" fmla="*/ 0 w 313"/>
                <a:gd name="T29" fmla="*/ 42 h 114"/>
                <a:gd name="T30" fmla="*/ 0 w 313"/>
                <a:gd name="T31" fmla="*/ 59 h 114"/>
                <a:gd name="T32" fmla="*/ 0 w 313"/>
                <a:gd name="T33" fmla="*/ 72 h 114"/>
                <a:gd name="T34" fmla="*/ 2 w 313"/>
                <a:gd name="T35" fmla="*/ 86 h 114"/>
                <a:gd name="T36" fmla="*/ 6 w 313"/>
                <a:gd name="T37" fmla="*/ 101 h 114"/>
                <a:gd name="T38" fmla="*/ 10 w 313"/>
                <a:gd name="T39" fmla="*/ 114 h 114"/>
                <a:gd name="T40" fmla="*/ 14 w 313"/>
                <a:gd name="T41" fmla="*/ 114 h 114"/>
                <a:gd name="T42" fmla="*/ 10 w 313"/>
                <a:gd name="T43" fmla="*/ 101 h 114"/>
                <a:gd name="T44" fmla="*/ 8 w 313"/>
                <a:gd name="T45" fmla="*/ 86 h 114"/>
                <a:gd name="T46" fmla="*/ 6 w 313"/>
                <a:gd name="T47" fmla="*/ 72 h 114"/>
                <a:gd name="T48" fmla="*/ 4 w 313"/>
                <a:gd name="T49" fmla="*/ 59 h 114"/>
                <a:gd name="T50" fmla="*/ 6 w 313"/>
                <a:gd name="T51" fmla="*/ 42 h 114"/>
                <a:gd name="T52" fmla="*/ 8 w 313"/>
                <a:gd name="T53" fmla="*/ 30 h 114"/>
                <a:gd name="T54" fmla="*/ 10 w 313"/>
                <a:gd name="T55" fmla="*/ 15 h 114"/>
                <a:gd name="T56" fmla="*/ 16 w 313"/>
                <a:gd name="T57" fmla="*/ 0 h 114"/>
                <a:gd name="T58" fmla="*/ 10 w 313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3"/>
                <a:gd name="T91" fmla="*/ 0 h 114"/>
                <a:gd name="T92" fmla="*/ 313 w 313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3" h="114">
                  <a:moveTo>
                    <a:pt x="313" y="59"/>
                  </a:moveTo>
                  <a:lnTo>
                    <a:pt x="313" y="36"/>
                  </a:lnTo>
                  <a:lnTo>
                    <a:pt x="309" y="15"/>
                  </a:lnTo>
                  <a:lnTo>
                    <a:pt x="302" y="15"/>
                  </a:lnTo>
                  <a:lnTo>
                    <a:pt x="307" y="36"/>
                  </a:lnTo>
                  <a:lnTo>
                    <a:pt x="309" y="59"/>
                  </a:lnTo>
                  <a:lnTo>
                    <a:pt x="307" y="80"/>
                  </a:lnTo>
                  <a:lnTo>
                    <a:pt x="302" y="99"/>
                  </a:lnTo>
                  <a:lnTo>
                    <a:pt x="309" y="99"/>
                  </a:lnTo>
                  <a:lnTo>
                    <a:pt x="313" y="80"/>
                  </a:lnTo>
                  <a:lnTo>
                    <a:pt x="313" y="59"/>
                  </a:lnTo>
                  <a:close/>
                  <a:moveTo>
                    <a:pt x="10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0" y="114"/>
                  </a:lnTo>
                  <a:lnTo>
                    <a:pt x="14" y="114"/>
                  </a:lnTo>
                  <a:lnTo>
                    <a:pt x="10" y="101"/>
                  </a:lnTo>
                  <a:lnTo>
                    <a:pt x="8" y="86"/>
                  </a:lnTo>
                  <a:lnTo>
                    <a:pt x="6" y="72"/>
                  </a:lnTo>
                  <a:lnTo>
                    <a:pt x="4" y="59"/>
                  </a:lnTo>
                  <a:lnTo>
                    <a:pt x="6" y="42"/>
                  </a:lnTo>
                  <a:lnTo>
                    <a:pt x="8" y="30"/>
                  </a:lnTo>
                  <a:lnTo>
                    <a:pt x="10" y="15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8" name="Freeform 1341"/>
            <p:cNvSpPr>
              <a:spLocks noEditPoints="1"/>
            </p:cNvSpPr>
            <p:nvPr/>
          </p:nvSpPr>
          <p:spPr bwMode="auto">
            <a:xfrm>
              <a:off x="4570" y="2330"/>
              <a:ext cx="309" cy="114"/>
            </a:xfrm>
            <a:custGeom>
              <a:avLst/>
              <a:gdLst>
                <a:gd name="T0" fmla="*/ 309 w 309"/>
                <a:gd name="T1" fmla="*/ 59 h 114"/>
                <a:gd name="T2" fmla="*/ 307 w 309"/>
                <a:gd name="T3" fmla="*/ 36 h 114"/>
                <a:gd name="T4" fmla="*/ 302 w 309"/>
                <a:gd name="T5" fmla="*/ 15 h 114"/>
                <a:gd name="T6" fmla="*/ 298 w 309"/>
                <a:gd name="T7" fmla="*/ 15 h 114"/>
                <a:gd name="T8" fmla="*/ 302 w 309"/>
                <a:gd name="T9" fmla="*/ 36 h 114"/>
                <a:gd name="T10" fmla="*/ 305 w 309"/>
                <a:gd name="T11" fmla="*/ 59 h 114"/>
                <a:gd name="T12" fmla="*/ 302 w 309"/>
                <a:gd name="T13" fmla="*/ 80 h 114"/>
                <a:gd name="T14" fmla="*/ 298 w 309"/>
                <a:gd name="T15" fmla="*/ 99 h 114"/>
                <a:gd name="T16" fmla="*/ 305 w 309"/>
                <a:gd name="T17" fmla="*/ 99 h 114"/>
                <a:gd name="T18" fmla="*/ 309 w 309"/>
                <a:gd name="T19" fmla="*/ 80 h 114"/>
                <a:gd name="T20" fmla="*/ 309 w 309"/>
                <a:gd name="T21" fmla="*/ 59 h 114"/>
                <a:gd name="T22" fmla="*/ 10 w 309"/>
                <a:gd name="T23" fmla="*/ 0 h 114"/>
                <a:gd name="T24" fmla="*/ 6 w 309"/>
                <a:gd name="T25" fmla="*/ 15 h 114"/>
                <a:gd name="T26" fmla="*/ 4 w 309"/>
                <a:gd name="T27" fmla="*/ 30 h 114"/>
                <a:gd name="T28" fmla="*/ 2 w 309"/>
                <a:gd name="T29" fmla="*/ 42 h 114"/>
                <a:gd name="T30" fmla="*/ 0 w 309"/>
                <a:gd name="T31" fmla="*/ 59 h 114"/>
                <a:gd name="T32" fmla="*/ 2 w 309"/>
                <a:gd name="T33" fmla="*/ 72 h 114"/>
                <a:gd name="T34" fmla="*/ 2 w 309"/>
                <a:gd name="T35" fmla="*/ 86 h 114"/>
                <a:gd name="T36" fmla="*/ 6 w 309"/>
                <a:gd name="T37" fmla="*/ 101 h 114"/>
                <a:gd name="T38" fmla="*/ 10 w 309"/>
                <a:gd name="T39" fmla="*/ 114 h 114"/>
                <a:gd name="T40" fmla="*/ 16 w 309"/>
                <a:gd name="T41" fmla="*/ 114 h 114"/>
                <a:gd name="T42" fmla="*/ 10 w 309"/>
                <a:gd name="T43" fmla="*/ 101 h 114"/>
                <a:gd name="T44" fmla="*/ 8 w 309"/>
                <a:gd name="T45" fmla="*/ 86 h 114"/>
                <a:gd name="T46" fmla="*/ 6 w 309"/>
                <a:gd name="T47" fmla="*/ 72 h 114"/>
                <a:gd name="T48" fmla="*/ 6 w 309"/>
                <a:gd name="T49" fmla="*/ 59 h 114"/>
                <a:gd name="T50" fmla="*/ 6 w 309"/>
                <a:gd name="T51" fmla="*/ 42 h 114"/>
                <a:gd name="T52" fmla="*/ 8 w 309"/>
                <a:gd name="T53" fmla="*/ 30 h 114"/>
                <a:gd name="T54" fmla="*/ 12 w 309"/>
                <a:gd name="T55" fmla="*/ 15 h 114"/>
                <a:gd name="T56" fmla="*/ 16 w 309"/>
                <a:gd name="T57" fmla="*/ 0 h 114"/>
                <a:gd name="T58" fmla="*/ 10 w 309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9"/>
                <a:gd name="T91" fmla="*/ 0 h 114"/>
                <a:gd name="T92" fmla="*/ 309 w 309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9" h="114">
                  <a:moveTo>
                    <a:pt x="309" y="59"/>
                  </a:moveTo>
                  <a:lnTo>
                    <a:pt x="307" y="36"/>
                  </a:lnTo>
                  <a:lnTo>
                    <a:pt x="302" y="15"/>
                  </a:lnTo>
                  <a:lnTo>
                    <a:pt x="298" y="15"/>
                  </a:lnTo>
                  <a:lnTo>
                    <a:pt x="302" y="36"/>
                  </a:lnTo>
                  <a:lnTo>
                    <a:pt x="305" y="59"/>
                  </a:lnTo>
                  <a:lnTo>
                    <a:pt x="302" y="80"/>
                  </a:lnTo>
                  <a:lnTo>
                    <a:pt x="298" y="99"/>
                  </a:lnTo>
                  <a:lnTo>
                    <a:pt x="305" y="99"/>
                  </a:lnTo>
                  <a:lnTo>
                    <a:pt x="309" y="80"/>
                  </a:lnTo>
                  <a:lnTo>
                    <a:pt x="309" y="59"/>
                  </a:lnTo>
                  <a:close/>
                  <a:moveTo>
                    <a:pt x="10" y="0"/>
                  </a:moveTo>
                  <a:lnTo>
                    <a:pt x="6" y="15"/>
                  </a:lnTo>
                  <a:lnTo>
                    <a:pt x="4" y="30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2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0" y="114"/>
                  </a:lnTo>
                  <a:lnTo>
                    <a:pt x="16" y="114"/>
                  </a:lnTo>
                  <a:lnTo>
                    <a:pt x="10" y="101"/>
                  </a:lnTo>
                  <a:lnTo>
                    <a:pt x="8" y="86"/>
                  </a:lnTo>
                  <a:lnTo>
                    <a:pt x="6" y="72"/>
                  </a:lnTo>
                  <a:lnTo>
                    <a:pt x="6" y="59"/>
                  </a:lnTo>
                  <a:lnTo>
                    <a:pt x="6" y="42"/>
                  </a:lnTo>
                  <a:lnTo>
                    <a:pt x="8" y="30"/>
                  </a:lnTo>
                  <a:lnTo>
                    <a:pt x="12" y="15"/>
                  </a:lnTo>
                  <a:lnTo>
                    <a:pt x="1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79" name="Freeform 1342"/>
            <p:cNvSpPr>
              <a:spLocks noEditPoints="1"/>
            </p:cNvSpPr>
            <p:nvPr/>
          </p:nvSpPr>
          <p:spPr bwMode="auto">
            <a:xfrm>
              <a:off x="4572" y="2330"/>
              <a:ext cx="305" cy="114"/>
            </a:xfrm>
            <a:custGeom>
              <a:avLst/>
              <a:gdLst>
                <a:gd name="T0" fmla="*/ 305 w 305"/>
                <a:gd name="T1" fmla="*/ 59 h 114"/>
                <a:gd name="T2" fmla="*/ 303 w 305"/>
                <a:gd name="T3" fmla="*/ 36 h 114"/>
                <a:gd name="T4" fmla="*/ 298 w 305"/>
                <a:gd name="T5" fmla="*/ 15 h 114"/>
                <a:gd name="T6" fmla="*/ 294 w 305"/>
                <a:gd name="T7" fmla="*/ 15 h 114"/>
                <a:gd name="T8" fmla="*/ 298 w 305"/>
                <a:gd name="T9" fmla="*/ 36 h 114"/>
                <a:gd name="T10" fmla="*/ 300 w 305"/>
                <a:gd name="T11" fmla="*/ 59 h 114"/>
                <a:gd name="T12" fmla="*/ 298 w 305"/>
                <a:gd name="T13" fmla="*/ 80 h 114"/>
                <a:gd name="T14" fmla="*/ 294 w 305"/>
                <a:gd name="T15" fmla="*/ 101 h 114"/>
                <a:gd name="T16" fmla="*/ 298 w 305"/>
                <a:gd name="T17" fmla="*/ 99 h 114"/>
                <a:gd name="T18" fmla="*/ 303 w 305"/>
                <a:gd name="T19" fmla="*/ 80 h 114"/>
                <a:gd name="T20" fmla="*/ 305 w 305"/>
                <a:gd name="T21" fmla="*/ 59 h 114"/>
                <a:gd name="T22" fmla="*/ 12 w 305"/>
                <a:gd name="T23" fmla="*/ 0 h 114"/>
                <a:gd name="T24" fmla="*/ 6 w 305"/>
                <a:gd name="T25" fmla="*/ 15 h 114"/>
                <a:gd name="T26" fmla="*/ 4 w 305"/>
                <a:gd name="T27" fmla="*/ 30 h 114"/>
                <a:gd name="T28" fmla="*/ 2 w 305"/>
                <a:gd name="T29" fmla="*/ 42 h 114"/>
                <a:gd name="T30" fmla="*/ 0 w 305"/>
                <a:gd name="T31" fmla="*/ 59 h 114"/>
                <a:gd name="T32" fmla="*/ 2 w 305"/>
                <a:gd name="T33" fmla="*/ 72 h 114"/>
                <a:gd name="T34" fmla="*/ 4 w 305"/>
                <a:gd name="T35" fmla="*/ 86 h 114"/>
                <a:gd name="T36" fmla="*/ 6 w 305"/>
                <a:gd name="T37" fmla="*/ 101 h 114"/>
                <a:gd name="T38" fmla="*/ 10 w 305"/>
                <a:gd name="T39" fmla="*/ 114 h 114"/>
                <a:gd name="T40" fmla="*/ 17 w 305"/>
                <a:gd name="T41" fmla="*/ 114 h 114"/>
                <a:gd name="T42" fmla="*/ 12 w 305"/>
                <a:gd name="T43" fmla="*/ 101 h 114"/>
                <a:gd name="T44" fmla="*/ 8 w 305"/>
                <a:gd name="T45" fmla="*/ 86 h 114"/>
                <a:gd name="T46" fmla="*/ 6 w 305"/>
                <a:gd name="T47" fmla="*/ 72 h 114"/>
                <a:gd name="T48" fmla="*/ 6 w 305"/>
                <a:gd name="T49" fmla="*/ 59 h 114"/>
                <a:gd name="T50" fmla="*/ 6 w 305"/>
                <a:gd name="T51" fmla="*/ 42 h 114"/>
                <a:gd name="T52" fmla="*/ 8 w 305"/>
                <a:gd name="T53" fmla="*/ 30 h 114"/>
                <a:gd name="T54" fmla="*/ 12 w 305"/>
                <a:gd name="T55" fmla="*/ 15 h 114"/>
                <a:gd name="T56" fmla="*/ 17 w 305"/>
                <a:gd name="T57" fmla="*/ 0 h 114"/>
                <a:gd name="T58" fmla="*/ 12 w 305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5"/>
                <a:gd name="T91" fmla="*/ 0 h 114"/>
                <a:gd name="T92" fmla="*/ 305 w 305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5" h="114">
                  <a:moveTo>
                    <a:pt x="305" y="59"/>
                  </a:moveTo>
                  <a:lnTo>
                    <a:pt x="303" y="36"/>
                  </a:lnTo>
                  <a:lnTo>
                    <a:pt x="298" y="15"/>
                  </a:lnTo>
                  <a:lnTo>
                    <a:pt x="294" y="15"/>
                  </a:lnTo>
                  <a:lnTo>
                    <a:pt x="298" y="36"/>
                  </a:lnTo>
                  <a:lnTo>
                    <a:pt x="300" y="59"/>
                  </a:lnTo>
                  <a:lnTo>
                    <a:pt x="298" y="80"/>
                  </a:lnTo>
                  <a:lnTo>
                    <a:pt x="294" y="101"/>
                  </a:lnTo>
                  <a:lnTo>
                    <a:pt x="298" y="99"/>
                  </a:lnTo>
                  <a:lnTo>
                    <a:pt x="303" y="80"/>
                  </a:lnTo>
                  <a:lnTo>
                    <a:pt x="305" y="59"/>
                  </a:lnTo>
                  <a:close/>
                  <a:moveTo>
                    <a:pt x="12" y="0"/>
                  </a:moveTo>
                  <a:lnTo>
                    <a:pt x="6" y="15"/>
                  </a:lnTo>
                  <a:lnTo>
                    <a:pt x="4" y="30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2" y="72"/>
                  </a:lnTo>
                  <a:lnTo>
                    <a:pt x="4" y="86"/>
                  </a:lnTo>
                  <a:lnTo>
                    <a:pt x="6" y="101"/>
                  </a:lnTo>
                  <a:lnTo>
                    <a:pt x="10" y="114"/>
                  </a:lnTo>
                  <a:lnTo>
                    <a:pt x="17" y="114"/>
                  </a:lnTo>
                  <a:lnTo>
                    <a:pt x="12" y="101"/>
                  </a:lnTo>
                  <a:lnTo>
                    <a:pt x="8" y="86"/>
                  </a:lnTo>
                  <a:lnTo>
                    <a:pt x="6" y="72"/>
                  </a:lnTo>
                  <a:lnTo>
                    <a:pt x="6" y="59"/>
                  </a:lnTo>
                  <a:lnTo>
                    <a:pt x="6" y="42"/>
                  </a:lnTo>
                  <a:lnTo>
                    <a:pt x="8" y="30"/>
                  </a:lnTo>
                  <a:lnTo>
                    <a:pt x="12" y="15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0" name="Freeform 1343"/>
            <p:cNvSpPr>
              <a:spLocks noEditPoints="1"/>
            </p:cNvSpPr>
            <p:nvPr/>
          </p:nvSpPr>
          <p:spPr bwMode="auto">
            <a:xfrm>
              <a:off x="4576" y="2330"/>
              <a:ext cx="299" cy="114"/>
            </a:xfrm>
            <a:custGeom>
              <a:avLst/>
              <a:gdLst>
                <a:gd name="T0" fmla="*/ 299 w 299"/>
                <a:gd name="T1" fmla="*/ 59 h 114"/>
                <a:gd name="T2" fmla="*/ 296 w 299"/>
                <a:gd name="T3" fmla="*/ 36 h 114"/>
                <a:gd name="T4" fmla="*/ 292 w 299"/>
                <a:gd name="T5" fmla="*/ 15 h 114"/>
                <a:gd name="T6" fmla="*/ 286 w 299"/>
                <a:gd name="T7" fmla="*/ 13 h 114"/>
                <a:gd name="T8" fmla="*/ 292 w 299"/>
                <a:gd name="T9" fmla="*/ 36 h 114"/>
                <a:gd name="T10" fmla="*/ 294 w 299"/>
                <a:gd name="T11" fmla="*/ 59 h 114"/>
                <a:gd name="T12" fmla="*/ 292 w 299"/>
                <a:gd name="T13" fmla="*/ 80 h 114"/>
                <a:gd name="T14" fmla="*/ 288 w 299"/>
                <a:gd name="T15" fmla="*/ 101 h 114"/>
                <a:gd name="T16" fmla="*/ 292 w 299"/>
                <a:gd name="T17" fmla="*/ 99 h 114"/>
                <a:gd name="T18" fmla="*/ 296 w 299"/>
                <a:gd name="T19" fmla="*/ 80 h 114"/>
                <a:gd name="T20" fmla="*/ 299 w 299"/>
                <a:gd name="T21" fmla="*/ 59 h 114"/>
                <a:gd name="T22" fmla="*/ 10 w 299"/>
                <a:gd name="T23" fmla="*/ 0 h 114"/>
                <a:gd name="T24" fmla="*/ 6 w 299"/>
                <a:gd name="T25" fmla="*/ 15 h 114"/>
                <a:gd name="T26" fmla="*/ 2 w 299"/>
                <a:gd name="T27" fmla="*/ 30 h 114"/>
                <a:gd name="T28" fmla="*/ 0 w 299"/>
                <a:gd name="T29" fmla="*/ 42 h 114"/>
                <a:gd name="T30" fmla="*/ 0 w 299"/>
                <a:gd name="T31" fmla="*/ 59 h 114"/>
                <a:gd name="T32" fmla="*/ 0 w 299"/>
                <a:gd name="T33" fmla="*/ 72 h 114"/>
                <a:gd name="T34" fmla="*/ 2 w 299"/>
                <a:gd name="T35" fmla="*/ 86 h 114"/>
                <a:gd name="T36" fmla="*/ 4 w 299"/>
                <a:gd name="T37" fmla="*/ 101 h 114"/>
                <a:gd name="T38" fmla="*/ 10 w 299"/>
                <a:gd name="T39" fmla="*/ 114 h 114"/>
                <a:gd name="T40" fmla="*/ 15 w 299"/>
                <a:gd name="T41" fmla="*/ 114 h 114"/>
                <a:gd name="T42" fmla="*/ 10 w 299"/>
                <a:gd name="T43" fmla="*/ 101 h 114"/>
                <a:gd name="T44" fmla="*/ 6 w 299"/>
                <a:gd name="T45" fmla="*/ 86 h 114"/>
                <a:gd name="T46" fmla="*/ 4 w 299"/>
                <a:gd name="T47" fmla="*/ 72 h 114"/>
                <a:gd name="T48" fmla="*/ 4 w 299"/>
                <a:gd name="T49" fmla="*/ 59 h 114"/>
                <a:gd name="T50" fmla="*/ 4 w 299"/>
                <a:gd name="T51" fmla="*/ 42 h 114"/>
                <a:gd name="T52" fmla="*/ 6 w 299"/>
                <a:gd name="T53" fmla="*/ 30 h 114"/>
                <a:gd name="T54" fmla="*/ 10 w 299"/>
                <a:gd name="T55" fmla="*/ 15 h 114"/>
                <a:gd name="T56" fmla="*/ 15 w 299"/>
                <a:gd name="T57" fmla="*/ 0 h 114"/>
                <a:gd name="T58" fmla="*/ 10 w 299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9"/>
                <a:gd name="T91" fmla="*/ 0 h 114"/>
                <a:gd name="T92" fmla="*/ 299 w 299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9" h="114">
                  <a:moveTo>
                    <a:pt x="299" y="59"/>
                  </a:moveTo>
                  <a:lnTo>
                    <a:pt x="296" y="36"/>
                  </a:lnTo>
                  <a:lnTo>
                    <a:pt x="292" y="15"/>
                  </a:lnTo>
                  <a:lnTo>
                    <a:pt x="286" y="13"/>
                  </a:lnTo>
                  <a:lnTo>
                    <a:pt x="292" y="36"/>
                  </a:lnTo>
                  <a:lnTo>
                    <a:pt x="294" y="59"/>
                  </a:lnTo>
                  <a:lnTo>
                    <a:pt x="292" y="80"/>
                  </a:lnTo>
                  <a:lnTo>
                    <a:pt x="288" y="101"/>
                  </a:lnTo>
                  <a:lnTo>
                    <a:pt x="292" y="99"/>
                  </a:lnTo>
                  <a:lnTo>
                    <a:pt x="296" y="80"/>
                  </a:lnTo>
                  <a:lnTo>
                    <a:pt x="299" y="59"/>
                  </a:lnTo>
                  <a:close/>
                  <a:moveTo>
                    <a:pt x="10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1"/>
                  </a:lnTo>
                  <a:lnTo>
                    <a:pt x="10" y="114"/>
                  </a:lnTo>
                  <a:lnTo>
                    <a:pt x="15" y="114"/>
                  </a:lnTo>
                  <a:lnTo>
                    <a:pt x="10" y="101"/>
                  </a:lnTo>
                  <a:lnTo>
                    <a:pt x="6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2"/>
                  </a:lnTo>
                  <a:lnTo>
                    <a:pt x="6" y="30"/>
                  </a:lnTo>
                  <a:lnTo>
                    <a:pt x="10" y="15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1" name="Freeform 1344"/>
            <p:cNvSpPr>
              <a:spLocks noEditPoints="1"/>
            </p:cNvSpPr>
            <p:nvPr/>
          </p:nvSpPr>
          <p:spPr bwMode="auto">
            <a:xfrm>
              <a:off x="4578" y="2330"/>
              <a:ext cx="294" cy="114"/>
            </a:xfrm>
            <a:custGeom>
              <a:avLst/>
              <a:gdLst>
                <a:gd name="T0" fmla="*/ 294 w 294"/>
                <a:gd name="T1" fmla="*/ 59 h 114"/>
                <a:gd name="T2" fmla="*/ 292 w 294"/>
                <a:gd name="T3" fmla="*/ 36 h 114"/>
                <a:gd name="T4" fmla="*/ 288 w 294"/>
                <a:gd name="T5" fmla="*/ 15 h 114"/>
                <a:gd name="T6" fmla="*/ 282 w 294"/>
                <a:gd name="T7" fmla="*/ 13 h 114"/>
                <a:gd name="T8" fmla="*/ 288 w 294"/>
                <a:gd name="T9" fmla="*/ 36 h 114"/>
                <a:gd name="T10" fmla="*/ 288 w 294"/>
                <a:gd name="T11" fmla="*/ 59 h 114"/>
                <a:gd name="T12" fmla="*/ 288 w 294"/>
                <a:gd name="T13" fmla="*/ 80 h 114"/>
                <a:gd name="T14" fmla="*/ 282 w 294"/>
                <a:gd name="T15" fmla="*/ 101 h 114"/>
                <a:gd name="T16" fmla="*/ 288 w 294"/>
                <a:gd name="T17" fmla="*/ 101 h 114"/>
                <a:gd name="T18" fmla="*/ 292 w 294"/>
                <a:gd name="T19" fmla="*/ 80 h 114"/>
                <a:gd name="T20" fmla="*/ 294 w 294"/>
                <a:gd name="T21" fmla="*/ 59 h 114"/>
                <a:gd name="T22" fmla="*/ 11 w 294"/>
                <a:gd name="T23" fmla="*/ 0 h 114"/>
                <a:gd name="T24" fmla="*/ 6 w 294"/>
                <a:gd name="T25" fmla="*/ 15 h 114"/>
                <a:gd name="T26" fmla="*/ 2 w 294"/>
                <a:gd name="T27" fmla="*/ 30 h 114"/>
                <a:gd name="T28" fmla="*/ 0 w 294"/>
                <a:gd name="T29" fmla="*/ 42 h 114"/>
                <a:gd name="T30" fmla="*/ 0 w 294"/>
                <a:gd name="T31" fmla="*/ 59 h 114"/>
                <a:gd name="T32" fmla="*/ 0 w 294"/>
                <a:gd name="T33" fmla="*/ 72 h 114"/>
                <a:gd name="T34" fmla="*/ 2 w 294"/>
                <a:gd name="T35" fmla="*/ 86 h 114"/>
                <a:gd name="T36" fmla="*/ 6 w 294"/>
                <a:gd name="T37" fmla="*/ 101 h 114"/>
                <a:gd name="T38" fmla="*/ 11 w 294"/>
                <a:gd name="T39" fmla="*/ 114 h 114"/>
                <a:gd name="T40" fmla="*/ 15 w 294"/>
                <a:gd name="T41" fmla="*/ 114 h 114"/>
                <a:gd name="T42" fmla="*/ 11 w 294"/>
                <a:gd name="T43" fmla="*/ 101 h 114"/>
                <a:gd name="T44" fmla="*/ 6 w 294"/>
                <a:gd name="T45" fmla="*/ 86 h 114"/>
                <a:gd name="T46" fmla="*/ 4 w 294"/>
                <a:gd name="T47" fmla="*/ 72 h 114"/>
                <a:gd name="T48" fmla="*/ 4 w 294"/>
                <a:gd name="T49" fmla="*/ 59 h 114"/>
                <a:gd name="T50" fmla="*/ 4 w 294"/>
                <a:gd name="T51" fmla="*/ 42 h 114"/>
                <a:gd name="T52" fmla="*/ 8 w 294"/>
                <a:gd name="T53" fmla="*/ 30 h 114"/>
                <a:gd name="T54" fmla="*/ 11 w 294"/>
                <a:gd name="T55" fmla="*/ 15 h 114"/>
                <a:gd name="T56" fmla="*/ 17 w 294"/>
                <a:gd name="T57" fmla="*/ 0 h 114"/>
                <a:gd name="T58" fmla="*/ 11 w 294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4"/>
                <a:gd name="T91" fmla="*/ 0 h 114"/>
                <a:gd name="T92" fmla="*/ 294 w 294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4" h="114">
                  <a:moveTo>
                    <a:pt x="294" y="59"/>
                  </a:moveTo>
                  <a:lnTo>
                    <a:pt x="292" y="36"/>
                  </a:lnTo>
                  <a:lnTo>
                    <a:pt x="288" y="15"/>
                  </a:lnTo>
                  <a:lnTo>
                    <a:pt x="282" y="13"/>
                  </a:lnTo>
                  <a:lnTo>
                    <a:pt x="288" y="36"/>
                  </a:lnTo>
                  <a:lnTo>
                    <a:pt x="288" y="59"/>
                  </a:lnTo>
                  <a:lnTo>
                    <a:pt x="288" y="80"/>
                  </a:lnTo>
                  <a:lnTo>
                    <a:pt x="282" y="101"/>
                  </a:lnTo>
                  <a:lnTo>
                    <a:pt x="288" y="101"/>
                  </a:lnTo>
                  <a:lnTo>
                    <a:pt x="292" y="80"/>
                  </a:lnTo>
                  <a:lnTo>
                    <a:pt x="294" y="59"/>
                  </a:lnTo>
                  <a:close/>
                  <a:moveTo>
                    <a:pt x="11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1" y="114"/>
                  </a:lnTo>
                  <a:lnTo>
                    <a:pt x="15" y="114"/>
                  </a:lnTo>
                  <a:lnTo>
                    <a:pt x="11" y="101"/>
                  </a:lnTo>
                  <a:lnTo>
                    <a:pt x="6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2"/>
                  </a:lnTo>
                  <a:lnTo>
                    <a:pt x="8" y="30"/>
                  </a:lnTo>
                  <a:lnTo>
                    <a:pt x="11" y="15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2" name="Freeform 1345"/>
            <p:cNvSpPr>
              <a:spLocks noEditPoints="1"/>
            </p:cNvSpPr>
            <p:nvPr/>
          </p:nvSpPr>
          <p:spPr bwMode="auto">
            <a:xfrm>
              <a:off x="4580" y="2330"/>
              <a:ext cx="290" cy="114"/>
            </a:xfrm>
            <a:custGeom>
              <a:avLst/>
              <a:gdLst>
                <a:gd name="T0" fmla="*/ 290 w 290"/>
                <a:gd name="T1" fmla="*/ 59 h 114"/>
                <a:gd name="T2" fmla="*/ 288 w 290"/>
                <a:gd name="T3" fmla="*/ 36 h 114"/>
                <a:gd name="T4" fmla="*/ 282 w 290"/>
                <a:gd name="T5" fmla="*/ 13 h 114"/>
                <a:gd name="T6" fmla="*/ 278 w 290"/>
                <a:gd name="T7" fmla="*/ 13 h 114"/>
                <a:gd name="T8" fmla="*/ 282 w 290"/>
                <a:gd name="T9" fmla="*/ 36 h 114"/>
                <a:gd name="T10" fmla="*/ 284 w 290"/>
                <a:gd name="T11" fmla="*/ 59 h 114"/>
                <a:gd name="T12" fmla="*/ 282 w 290"/>
                <a:gd name="T13" fmla="*/ 80 h 114"/>
                <a:gd name="T14" fmla="*/ 278 w 290"/>
                <a:gd name="T15" fmla="*/ 101 h 114"/>
                <a:gd name="T16" fmla="*/ 284 w 290"/>
                <a:gd name="T17" fmla="*/ 101 h 114"/>
                <a:gd name="T18" fmla="*/ 288 w 290"/>
                <a:gd name="T19" fmla="*/ 80 h 114"/>
                <a:gd name="T20" fmla="*/ 290 w 290"/>
                <a:gd name="T21" fmla="*/ 59 h 114"/>
                <a:gd name="T22" fmla="*/ 11 w 290"/>
                <a:gd name="T23" fmla="*/ 0 h 114"/>
                <a:gd name="T24" fmla="*/ 6 w 290"/>
                <a:gd name="T25" fmla="*/ 15 h 114"/>
                <a:gd name="T26" fmla="*/ 2 w 290"/>
                <a:gd name="T27" fmla="*/ 30 h 114"/>
                <a:gd name="T28" fmla="*/ 0 w 290"/>
                <a:gd name="T29" fmla="*/ 42 h 114"/>
                <a:gd name="T30" fmla="*/ 0 w 290"/>
                <a:gd name="T31" fmla="*/ 59 h 114"/>
                <a:gd name="T32" fmla="*/ 0 w 290"/>
                <a:gd name="T33" fmla="*/ 72 h 114"/>
                <a:gd name="T34" fmla="*/ 2 w 290"/>
                <a:gd name="T35" fmla="*/ 86 h 114"/>
                <a:gd name="T36" fmla="*/ 6 w 290"/>
                <a:gd name="T37" fmla="*/ 101 h 114"/>
                <a:gd name="T38" fmla="*/ 11 w 290"/>
                <a:gd name="T39" fmla="*/ 114 h 114"/>
                <a:gd name="T40" fmla="*/ 17 w 290"/>
                <a:gd name="T41" fmla="*/ 114 h 114"/>
                <a:gd name="T42" fmla="*/ 11 w 290"/>
                <a:gd name="T43" fmla="*/ 101 h 114"/>
                <a:gd name="T44" fmla="*/ 9 w 290"/>
                <a:gd name="T45" fmla="*/ 86 h 114"/>
                <a:gd name="T46" fmla="*/ 6 w 290"/>
                <a:gd name="T47" fmla="*/ 72 h 114"/>
                <a:gd name="T48" fmla="*/ 4 w 290"/>
                <a:gd name="T49" fmla="*/ 59 h 114"/>
                <a:gd name="T50" fmla="*/ 6 w 290"/>
                <a:gd name="T51" fmla="*/ 42 h 114"/>
                <a:gd name="T52" fmla="*/ 9 w 290"/>
                <a:gd name="T53" fmla="*/ 28 h 114"/>
                <a:gd name="T54" fmla="*/ 13 w 290"/>
                <a:gd name="T55" fmla="*/ 15 h 114"/>
                <a:gd name="T56" fmla="*/ 17 w 290"/>
                <a:gd name="T57" fmla="*/ 0 h 114"/>
                <a:gd name="T58" fmla="*/ 11 w 290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90"/>
                <a:gd name="T91" fmla="*/ 0 h 114"/>
                <a:gd name="T92" fmla="*/ 290 w 290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90" h="114">
                  <a:moveTo>
                    <a:pt x="290" y="59"/>
                  </a:moveTo>
                  <a:lnTo>
                    <a:pt x="288" y="36"/>
                  </a:lnTo>
                  <a:lnTo>
                    <a:pt x="282" y="13"/>
                  </a:lnTo>
                  <a:lnTo>
                    <a:pt x="278" y="13"/>
                  </a:lnTo>
                  <a:lnTo>
                    <a:pt x="282" y="36"/>
                  </a:lnTo>
                  <a:lnTo>
                    <a:pt x="284" y="59"/>
                  </a:lnTo>
                  <a:lnTo>
                    <a:pt x="282" y="80"/>
                  </a:lnTo>
                  <a:lnTo>
                    <a:pt x="278" y="101"/>
                  </a:lnTo>
                  <a:lnTo>
                    <a:pt x="284" y="101"/>
                  </a:lnTo>
                  <a:lnTo>
                    <a:pt x="288" y="80"/>
                  </a:lnTo>
                  <a:lnTo>
                    <a:pt x="290" y="59"/>
                  </a:lnTo>
                  <a:close/>
                  <a:moveTo>
                    <a:pt x="11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1" y="114"/>
                  </a:lnTo>
                  <a:lnTo>
                    <a:pt x="17" y="114"/>
                  </a:lnTo>
                  <a:lnTo>
                    <a:pt x="11" y="101"/>
                  </a:lnTo>
                  <a:lnTo>
                    <a:pt x="9" y="86"/>
                  </a:lnTo>
                  <a:lnTo>
                    <a:pt x="6" y="72"/>
                  </a:lnTo>
                  <a:lnTo>
                    <a:pt x="4" y="59"/>
                  </a:lnTo>
                  <a:lnTo>
                    <a:pt x="6" y="42"/>
                  </a:lnTo>
                  <a:lnTo>
                    <a:pt x="9" y="28"/>
                  </a:lnTo>
                  <a:lnTo>
                    <a:pt x="13" y="15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3" name="Freeform 1346"/>
            <p:cNvSpPr>
              <a:spLocks noEditPoints="1"/>
            </p:cNvSpPr>
            <p:nvPr/>
          </p:nvSpPr>
          <p:spPr bwMode="auto">
            <a:xfrm>
              <a:off x="4582" y="2330"/>
              <a:ext cx="284" cy="114"/>
            </a:xfrm>
            <a:custGeom>
              <a:avLst/>
              <a:gdLst>
                <a:gd name="T0" fmla="*/ 284 w 284"/>
                <a:gd name="T1" fmla="*/ 59 h 114"/>
                <a:gd name="T2" fmla="*/ 284 w 284"/>
                <a:gd name="T3" fmla="*/ 36 h 114"/>
                <a:gd name="T4" fmla="*/ 278 w 284"/>
                <a:gd name="T5" fmla="*/ 13 h 114"/>
                <a:gd name="T6" fmla="*/ 271 w 284"/>
                <a:gd name="T7" fmla="*/ 13 h 114"/>
                <a:gd name="T8" fmla="*/ 278 w 284"/>
                <a:gd name="T9" fmla="*/ 36 h 114"/>
                <a:gd name="T10" fmla="*/ 280 w 284"/>
                <a:gd name="T11" fmla="*/ 59 h 114"/>
                <a:gd name="T12" fmla="*/ 278 w 284"/>
                <a:gd name="T13" fmla="*/ 80 h 114"/>
                <a:gd name="T14" fmla="*/ 274 w 284"/>
                <a:gd name="T15" fmla="*/ 101 h 114"/>
                <a:gd name="T16" fmla="*/ 278 w 284"/>
                <a:gd name="T17" fmla="*/ 101 h 114"/>
                <a:gd name="T18" fmla="*/ 284 w 284"/>
                <a:gd name="T19" fmla="*/ 80 h 114"/>
                <a:gd name="T20" fmla="*/ 284 w 284"/>
                <a:gd name="T21" fmla="*/ 59 h 114"/>
                <a:gd name="T22" fmla="*/ 13 w 284"/>
                <a:gd name="T23" fmla="*/ 0 h 114"/>
                <a:gd name="T24" fmla="*/ 7 w 284"/>
                <a:gd name="T25" fmla="*/ 15 h 114"/>
                <a:gd name="T26" fmla="*/ 4 w 284"/>
                <a:gd name="T27" fmla="*/ 30 h 114"/>
                <a:gd name="T28" fmla="*/ 0 w 284"/>
                <a:gd name="T29" fmla="*/ 42 h 114"/>
                <a:gd name="T30" fmla="*/ 0 w 284"/>
                <a:gd name="T31" fmla="*/ 59 h 114"/>
                <a:gd name="T32" fmla="*/ 0 w 284"/>
                <a:gd name="T33" fmla="*/ 72 h 114"/>
                <a:gd name="T34" fmla="*/ 2 w 284"/>
                <a:gd name="T35" fmla="*/ 86 h 114"/>
                <a:gd name="T36" fmla="*/ 7 w 284"/>
                <a:gd name="T37" fmla="*/ 101 h 114"/>
                <a:gd name="T38" fmla="*/ 11 w 284"/>
                <a:gd name="T39" fmla="*/ 114 h 114"/>
                <a:gd name="T40" fmla="*/ 17 w 284"/>
                <a:gd name="T41" fmla="*/ 114 h 114"/>
                <a:gd name="T42" fmla="*/ 11 w 284"/>
                <a:gd name="T43" fmla="*/ 101 h 114"/>
                <a:gd name="T44" fmla="*/ 9 w 284"/>
                <a:gd name="T45" fmla="*/ 86 h 114"/>
                <a:gd name="T46" fmla="*/ 7 w 284"/>
                <a:gd name="T47" fmla="*/ 72 h 114"/>
                <a:gd name="T48" fmla="*/ 4 w 284"/>
                <a:gd name="T49" fmla="*/ 59 h 114"/>
                <a:gd name="T50" fmla="*/ 7 w 284"/>
                <a:gd name="T51" fmla="*/ 42 h 114"/>
                <a:gd name="T52" fmla="*/ 9 w 284"/>
                <a:gd name="T53" fmla="*/ 28 h 114"/>
                <a:gd name="T54" fmla="*/ 13 w 284"/>
                <a:gd name="T55" fmla="*/ 15 h 114"/>
                <a:gd name="T56" fmla="*/ 17 w 284"/>
                <a:gd name="T57" fmla="*/ 0 h 114"/>
                <a:gd name="T58" fmla="*/ 13 w 284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4"/>
                <a:gd name="T91" fmla="*/ 0 h 114"/>
                <a:gd name="T92" fmla="*/ 284 w 284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4" h="114">
                  <a:moveTo>
                    <a:pt x="284" y="59"/>
                  </a:moveTo>
                  <a:lnTo>
                    <a:pt x="284" y="36"/>
                  </a:lnTo>
                  <a:lnTo>
                    <a:pt x="278" y="13"/>
                  </a:lnTo>
                  <a:lnTo>
                    <a:pt x="271" y="13"/>
                  </a:lnTo>
                  <a:lnTo>
                    <a:pt x="278" y="36"/>
                  </a:lnTo>
                  <a:lnTo>
                    <a:pt x="280" y="59"/>
                  </a:lnTo>
                  <a:lnTo>
                    <a:pt x="278" y="80"/>
                  </a:lnTo>
                  <a:lnTo>
                    <a:pt x="274" y="101"/>
                  </a:lnTo>
                  <a:lnTo>
                    <a:pt x="278" y="101"/>
                  </a:lnTo>
                  <a:lnTo>
                    <a:pt x="284" y="80"/>
                  </a:lnTo>
                  <a:lnTo>
                    <a:pt x="284" y="59"/>
                  </a:lnTo>
                  <a:close/>
                  <a:moveTo>
                    <a:pt x="13" y="0"/>
                  </a:moveTo>
                  <a:lnTo>
                    <a:pt x="7" y="15"/>
                  </a:lnTo>
                  <a:lnTo>
                    <a:pt x="4" y="30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7" y="101"/>
                  </a:lnTo>
                  <a:lnTo>
                    <a:pt x="11" y="114"/>
                  </a:lnTo>
                  <a:lnTo>
                    <a:pt x="17" y="114"/>
                  </a:lnTo>
                  <a:lnTo>
                    <a:pt x="11" y="101"/>
                  </a:lnTo>
                  <a:lnTo>
                    <a:pt x="9" y="86"/>
                  </a:lnTo>
                  <a:lnTo>
                    <a:pt x="7" y="72"/>
                  </a:lnTo>
                  <a:lnTo>
                    <a:pt x="4" y="59"/>
                  </a:lnTo>
                  <a:lnTo>
                    <a:pt x="7" y="42"/>
                  </a:lnTo>
                  <a:lnTo>
                    <a:pt x="9" y="28"/>
                  </a:lnTo>
                  <a:lnTo>
                    <a:pt x="13" y="15"/>
                  </a:lnTo>
                  <a:lnTo>
                    <a:pt x="1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4" name="Freeform 1347"/>
            <p:cNvSpPr>
              <a:spLocks noEditPoints="1"/>
            </p:cNvSpPr>
            <p:nvPr/>
          </p:nvSpPr>
          <p:spPr bwMode="auto">
            <a:xfrm>
              <a:off x="4584" y="2330"/>
              <a:ext cx="280" cy="114"/>
            </a:xfrm>
            <a:custGeom>
              <a:avLst/>
              <a:gdLst>
                <a:gd name="T0" fmla="*/ 280 w 280"/>
                <a:gd name="T1" fmla="*/ 59 h 114"/>
                <a:gd name="T2" fmla="*/ 278 w 280"/>
                <a:gd name="T3" fmla="*/ 36 h 114"/>
                <a:gd name="T4" fmla="*/ 274 w 280"/>
                <a:gd name="T5" fmla="*/ 13 h 114"/>
                <a:gd name="T6" fmla="*/ 267 w 280"/>
                <a:gd name="T7" fmla="*/ 13 h 114"/>
                <a:gd name="T8" fmla="*/ 274 w 280"/>
                <a:gd name="T9" fmla="*/ 34 h 114"/>
                <a:gd name="T10" fmla="*/ 276 w 280"/>
                <a:gd name="T11" fmla="*/ 59 h 114"/>
                <a:gd name="T12" fmla="*/ 274 w 280"/>
                <a:gd name="T13" fmla="*/ 80 h 114"/>
                <a:gd name="T14" fmla="*/ 269 w 280"/>
                <a:gd name="T15" fmla="*/ 101 h 114"/>
                <a:gd name="T16" fmla="*/ 274 w 280"/>
                <a:gd name="T17" fmla="*/ 101 h 114"/>
                <a:gd name="T18" fmla="*/ 278 w 280"/>
                <a:gd name="T19" fmla="*/ 80 h 114"/>
                <a:gd name="T20" fmla="*/ 280 w 280"/>
                <a:gd name="T21" fmla="*/ 59 h 114"/>
                <a:gd name="T22" fmla="*/ 13 w 280"/>
                <a:gd name="T23" fmla="*/ 0 h 114"/>
                <a:gd name="T24" fmla="*/ 9 w 280"/>
                <a:gd name="T25" fmla="*/ 15 h 114"/>
                <a:gd name="T26" fmla="*/ 5 w 280"/>
                <a:gd name="T27" fmla="*/ 28 h 114"/>
                <a:gd name="T28" fmla="*/ 2 w 280"/>
                <a:gd name="T29" fmla="*/ 42 h 114"/>
                <a:gd name="T30" fmla="*/ 0 w 280"/>
                <a:gd name="T31" fmla="*/ 59 h 114"/>
                <a:gd name="T32" fmla="*/ 2 w 280"/>
                <a:gd name="T33" fmla="*/ 72 h 114"/>
                <a:gd name="T34" fmla="*/ 5 w 280"/>
                <a:gd name="T35" fmla="*/ 86 h 114"/>
                <a:gd name="T36" fmla="*/ 7 w 280"/>
                <a:gd name="T37" fmla="*/ 101 h 114"/>
                <a:gd name="T38" fmla="*/ 13 w 280"/>
                <a:gd name="T39" fmla="*/ 114 h 114"/>
                <a:gd name="T40" fmla="*/ 17 w 280"/>
                <a:gd name="T41" fmla="*/ 114 h 114"/>
                <a:gd name="T42" fmla="*/ 13 w 280"/>
                <a:gd name="T43" fmla="*/ 101 h 114"/>
                <a:gd name="T44" fmla="*/ 9 w 280"/>
                <a:gd name="T45" fmla="*/ 86 h 114"/>
                <a:gd name="T46" fmla="*/ 7 w 280"/>
                <a:gd name="T47" fmla="*/ 72 h 114"/>
                <a:gd name="T48" fmla="*/ 7 w 280"/>
                <a:gd name="T49" fmla="*/ 59 h 114"/>
                <a:gd name="T50" fmla="*/ 7 w 280"/>
                <a:gd name="T51" fmla="*/ 42 h 114"/>
                <a:gd name="T52" fmla="*/ 9 w 280"/>
                <a:gd name="T53" fmla="*/ 28 h 114"/>
                <a:gd name="T54" fmla="*/ 13 w 280"/>
                <a:gd name="T55" fmla="*/ 15 h 114"/>
                <a:gd name="T56" fmla="*/ 19 w 280"/>
                <a:gd name="T57" fmla="*/ 0 h 114"/>
                <a:gd name="T58" fmla="*/ 13 w 280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0"/>
                <a:gd name="T91" fmla="*/ 0 h 114"/>
                <a:gd name="T92" fmla="*/ 280 w 280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0" h="114">
                  <a:moveTo>
                    <a:pt x="280" y="59"/>
                  </a:moveTo>
                  <a:lnTo>
                    <a:pt x="278" y="36"/>
                  </a:lnTo>
                  <a:lnTo>
                    <a:pt x="274" y="13"/>
                  </a:lnTo>
                  <a:lnTo>
                    <a:pt x="267" y="13"/>
                  </a:lnTo>
                  <a:lnTo>
                    <a:pt x="274" y="34"/>
                  </a:lnTo>
                  <a:lnTo>
                    <a:pt x="276" y="59"/>
                  </a:lnTo>
                  <a:lnTo>
                    <a:pt x="274" y="80"/>
                  </a:lnTo>
                  <a:lnTo>
                    <a:pt x="269" y="101"/>
                  </a:lnTo>
                  <a:lnTo>
                    <a:pt x="274" y="101"/>
                  </a:lnTo>
                  <a:lnTo>
                    <a:pt x="278" y="80"/>
                  </a:lnTo>
                  <a:lnTo>
                    <a:pt x="280" y="59"/>
                  </a:lnTo>
                  <a:close/>
                  <a:moveTo>
                    <a:pt x="13" y="0"/>
                  </a:moveTo>
                  <a:lnTo>
                    <a:pt x="9" y="15"/>
                  </a:lnTo>
                  <a:lnTo>
                    <a:pt x="5" y="28"/>
                  </a:lnTo>
                  <a:lnTo>
                    <a:pt x="2" y="42"/>
                  </a:lnTo>
                  <a:lnTo>
                    <a:pt x="0" y="59"/>
                  </a:lnTo>
                  <a:lnTo>
                    <a:pt x="2" y="72"/>
                  </a:lnTo>
                  <a:lnTo>
                    <a:pt x="5" y="86"/>
                  </a:lnTo>
                  <a:lnTo>
                    <a:pt x="7" y="101"/>
                  </a:lnTo>
                  <a:lnTo>
                    <a:pt x="13" y="114"/>
                  </a:lnTo>
                  <a:lnTo>
                    <a:pt x="17" y="114"/>
                  </a:lnTo>
                  <a:lnTo>
                    <a:pt x="13" y="101"/>
                  </a:lnTo>
                  <a:lnTo>
                    <a:pt x="9" y="86"/>
                  </a:lnTo>
                  <a:lnTo>
                    <a:pt x="7" y="72"/>
                  </a:lnTo>
                  <a:lnTo>
                    <a:pt x="7" y="59"/>
                  </a:lnTo>
                  <a:lnTo>
                    <a:pt x="7" y="42"/>
                  </a:lnTo>
                  <a:lnTo>
                    <a:pt x="9" y="28"/>
                  </a:lnTo>
                  <a:lnTo>
                    <a:pt x="13" y="15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5" name="Freeform 1348"/>
            <p:cNvSpPr>
              <a:spLocks noEditPoints="1"/>
            </p:cNvSpPr>
            <p:nvPr/>
          </p:nvSpPr>
          <p:spPr bwMode="auto">
            <a:xfrm>
              <a:off x="4586" y="2330"/>
              <a:ext cx="276" cy="114"/>
            </a:xfrm>
            <a:custGeom>
              <a:avLst/>
              <a:gdLst>
                <a:gd name="T0" fmla="*/ 276 w 276"/>
                <a:gd name="T1" fmla="*/ 59 h 114"/>
                <a:gd name="T2" fmla="*/ 274 w 276"/>
                <a:gd name="T3" fmla="*/ 36 h 114"/>
                <a:gd name="T4" fmla="*/ 267 w 276"/>
                <a:gd name="T5" fmla="*/ 13 h 114"/>
                <a:gd name="T6" fmla="*/ 263 w 276"/>
                <a:gd name="T7" fmla="*/ 13 h 114"/>
                <a:gd name="T8" fmla="*/ 270 w 276"/>
                <a:gd name="T9" fmla="*/ 34 h 114"/>
                <a:gd name="T10" fmla="*/ 272 w 276"/>
                <a:gd name="T11" fmla="*/ 59 h 114"/>
                <a:gd name="T12" fmla="*/ 270 w 276"/>
                <a:gd name="T13" fmla="*/ 80 h 114"/>
                <a:gd name="T14" fmla="*/ 263 w 276"/>
                <a:gd name="T15" fmla="*/ 101 h 114"/>
                <a:gd name="T16" fmla="*/ 270 w 276"/>
                <a:gd name="T17" fmla="*/ 101 h 114"/>
                <a:gd name="T18" fmla="*/ 274 w 276"/>
                <a:gd name="T19" fmla="*/ 80 h 114"/>
                <a:gd name="T20" fmla="*/ 276 w 276"/>
                <a:gd name="T21" fmla="*/ 59 h 114"/>
                <a:gd name="T22" fmla="*/ 13 w 276"/>
                <a:gd name="T23" fmla="*/ 0 h 114"/>
                <a:gd name="T24" fmla="*/ 9 w 276"/>
                <a:gd name="T25" fmla="*/ 15 h 114"/>
                <a:gd name="T26" fmla="*/ 5 w 276"/>
                <a:gd name="T27" fmla="*/ 28 h 114"/>
                <a:gd name="T28" fmla="*/ 3 w 276"/>
                <a:gd name="T29" fmla="*/ 42 h 114"/>
                <a:gd name="T30" fmla="*/ 0 w 276"/>
                <a:gd name="T31" fmla="*/ 59 h 114"/>
                <a:gd name="T32" fmla="*/ 3 w 276"/>
                <a:gd name="T33" fmla="*/ 72 h 114"/>
                <a:gd name="T34" fmla="*/ 5 w 276"/>
                <a:gd name="T35" fmla="*/ 86 h 114"/>
                <a:gd name="T36" fmla="*/ 7 w 276"/>
                <a:gd name="T37" fmla="*/ 101 h 114"/>
                <a:gd name="T38" fmla="*/ 13 w 276"/>
                <a:gd name="T39" fmla="*/ 114 h 114"/>
                <a:gd name="T40" fmla="*/ 17 w 276"/>
                <a:gd name="T41" fmla="*/ 114 h 114"/>
                <a:gd name="T42" fmla="*/ 13 w 276"/>
                <a:gd name="T43" fmla="*/ 101 h 114"/>
                <a:gd name="T44" fmla="*/ 9 w 276"/>
                <a:gd name="T45" fmla="*/ 86 h 114"/>
                <a:gd name="T46" fmla="*/ 7 w 276"/>
                <a:gd name="T47" fmla="*/ 72 h 114"/>
                <a:gd name="T48" fmla="*/ 7 w 276"/>
                <a:gd name="T49" fmla="*/ 59 h 114"/>
                <a:gd name="T50" fmla="*/ 7 w 276"/>
                <a:gd name="T51" fmla="*/ 42 h 114"/>
                <a:gd name="T52" fmla="*/ 9 w 276"/>
                <a:gd name="T53" fmla="*/ 28 h 114"/>
                <a:gd name="T54" fmla="*/ 13 w 276"/>
                <a:gd name="T55" fmla="*/ 15 h 114"/>
                <a:gd name="T56" fmla="*/ 19 w 276"/>
                <a:gd name="T57" fmla="*/ 0 h 114"/>
                <a:gd name="T58" fmla="*/ 13 w 276"/>
                <a:gd name="T59" fmla="*/ 0 h 1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76"/>
                <a:gd name="T91" fmla="*/ 0 h 114"/>
                <a:gd name="T92" fmla="*/ 276 w 276"/>
                <a:gd name="T93" fmla="*/ 114 h 1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76" h="114">
                  <a:moveTo>
                    <a:pt x="276" y="59"/>
                  </a:moveTo>
                  <a:lnTo>
                    <a:pt x="274" y="36"/>
                  </a:lnTo>
                  <a:lnTo>
                    <a:pt x="267" y="13"/>
                  </a:lnTo>
                  <a:lnTo>
                    <a:pt x="263" y="13"/>
                  </a:lnTo>
                  <a:lnTo>
                    <a:pt x="270" y="34"/>
                  </a:lnTo>
                  <a:lnTo>
                    <a:pt x="272" y="59"/>
                  </a:lnTo>
                  <a:lnTo>
                    <a:pt x="270" y="80"/>
                  </a:lnTo>
                  <a:lnTo>
                    <a:pt x="263" y="101"/>
                  </a:lnTo>
                  <a:lnTo>
                    <a:pt x="270" y="101"/>
                  </a:lnTo>
                  <a:lnTo>
                    <a:pt x="274" y="80"/>
                  </a:lnTo>
                  <a:lnTo>
                    <a:pt x="276" y="59"/>
                  </a:lnTo>
                  <a:close/>
                  <a:moveTo>
                    <a:pt x="13" y="0"/>
                  </a:moveTo>
                  <a:lnTo>
                    <a:pt x="9" y="15"/>
                  </a:lnTo>
                  <a:lnTo>
                    <a:pt x="5" y="28"/>
                  </a:lnTo>
                  <a:lnTo>
                    <a:pt x="3" y="42"/>
                  </a:lnTo>
                  <a:lnTo>
                    <a:pt x="0" y="59"/>
                  </a:lnTo>
                  <a:lnTo>
                    <a:pt x="3" y="72"/>
                  </a:lnTo>
                  <a:lnTo>
                    <a:pt x="5" y="86"/>
                  </a:lnTo>
                  <a:lnTo>
                    <a:pt x="7" y="101"/>
                  </a:lnTo>
                  <a:lnTo>
                    <a:pt x="13" y="114"/>
                  </a:lnTo>
                  <a:lnTo>
                    <a:pt x="17" y="114"/>
                  </a:lnTo>
                  <a:lnTo>
                    <a:pt x="13" y="101"/>
                  </a:lnTo>
                  <a:lnTo>
                    <a:pt x="9" y="86"/>
                  </a:lnTo>
                  <a:lnTo>
                    <a:pt x="7" y="72"/>
                  </a:lnTo>
                  <a:lnTo>
                    <a:pt x="7" y="59"/>
                  </a:lnTo>
                  <a:lnTo>
                    <a:pt x="7" y="42"/>
                  </a:lnTo>
                  <a:lnTo>
                    <a:pt x="9" y="28"/>
                  </a:lnTo>
                  <a:lnTo>
                    <a:pt x="13" y="15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6" name="Freeform 1349"/>
            <p:cNvSpPr>
              <a:spLocks noEditPoints="1"/>
            </p:cNvSpPr>
            <p:nvPr/>
          </p:nvSpPr>
          <p:spPr bwMode="auto">
            <a:xfrm>
              <a:off x="4591" y="2330"/>
              <a:ext cx="269" cy="114"/>
            </a:xfrm>
            <a:custGeom>
              <a:avLst/>
              <a:gdLst>
                <a:gd name="T0" fmla="*/ 269 w 269"/>
                <a:gd name="T1" fmla="*/ 59 h 114"/>
                <a:gd name="T2" fmla="*/ 267 w 269"/>
                <a:gd name="T3" fmla="*/ 34 h 114"/>
                <a:gd name="T4" fmla="*/ 260 w 269"/>
                <a:gd name="T5" fmla="*/ 13 h 114"/>
                <a:gd name="T6" fmla="*/ 256 w 269"/>
                <a:gd name="T7" fmla="*/ 13 h 114"/>
                <a:gd name="T8" fmla="*/ 258 w 269"/>
                <a:gd name="T9" fmla="*/ 23 h 114"/>
                <a:gd name="T10" fmla="*/ 262 w 269"/>
                <a:gd name="T11" fmla="*/ 34 h 114"/>
                <a:gd name="T12" fmla="*/ 262 w 269"/>
                <a:gd name="T13" fmla="*/ 46 h 114"/>
                <a:gd name="T14" fmla="*/ 265 w 269"/>
                <a:gd name="T15" fmla="*/ 59 h 114"/>
                <a:gd name="T16" fmla="*/ 262 w 269"/>
                <a:gd name="T17" fmla="*/ 80 h 114"/>
                <a:gd name="T18" fmla="*/ 256 w 269"/>
                <a:gd name="T19" fmla="*/ 101 h 114"/>
                <a:gd name="T20" fmla="*/ 262 w 269"/>
                <a:gd name="T21" fmla="*/ 101 h 114"/>
                <a:gd name="T22" fmla="*/ 267 w 269"/>
                <a:gd name="T23" fmla="*/ 80 h 114"/>
                <a:gd name="T24" fmla="*/ 269 w 269"/>
                <a:gd name="T25" fmla="*/ 59 h 114"/>
                <a:gd name="T26" fmla="*/ 12 w 269"/>
                <a:gd name="T27" fmla="*/ 0 h 114"/>
                <a:gd name="T28" fmla="*/ 6 w 269"/>
                <a:gd name="T29" fmla="*/ 15 h 114"/>
                <a:gd name="T30" fmla="*/ 2 w 269"/>
                <a:gd name="T31" fmla="*/ 28 h 114"/>
                <a:gd name="T32" fmla="*/ 0 w 269"/>
                <a:gd name="T33" fmla="*/ 42 h 114"/>
                <a:gd name="T34" fmla="*/ 0 w 269"/>
                <a:gd name="T35" fmla="*/ 59 h 114"/>
                <a:gd name="T36" fmla="*/ 0 w 269"/>
                <a:gd name="T37" fmla="*/ 72 h 114"/>
                <a:gd name="T38" fmla="*/ 2 w 269"/>
                <a:gd name="T39" fmla="*/ 86 h 114"/>
                <a:gd name="T40" fmla="*/ 6 w 269"/>
                <a:gd name="T41" fmla="*/ 101 h 114"/>
                <a:gd name="T42" fmla="*/ 10 w 269"/>
                <a:gd name="T43" fmla="*/ 114 h 114"/>
                <a:gd name="T44" fmla="*/ 16 w 269"/>
                <a:gd name="T45" fmla="*/ 114 h 114"/>
                <a:gd name="T46" fmla="*/ 10 w 269"/>
                <a:gd name="T47" fmla="*/ 101 h 114"/>
                <a:gd name="T48" fmla="*/ 6 w 269"/>
                <a:gd name="T49" fmla="*/ 86 h 114"/>
                <a:gd name="T50" fmla="*/ 4 w 269"/>
                <a:gd name="T51" fmla="*/ 72 h 114"/>
                <a:gd name="T52" fmla="*/ 4 w 269"/>
                <a:gd name="T53" fmla="*/ 59 h 114"/>
                <a:gd name="T54" fmla="*/ 4 w 269"/>
                <a:gd name="T55" fmla="*/ 42 h 114"/>
                <a:gd name="T56" fmla="*/ 8 w 269"/>
                <a:gd name="T57" fmla="*/ 28 h 114"/>
                <a:gd name="T58" fmla="*/ 10 w 269"/>
                <a:gd name="T59" fmla="*/ 15 h 114"/>
                <a:gd name="T60" fmla="*/ 16 w 269"/>
                <a:gd name="T61" fmla="*/ 0 h 114"/>
                <a:gd name="T62" fmla="*/ 12 w 269"/>
                <a:gd name="T63" fmla="*/ 0 h 1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9"/>
                <a:gd name="T97" fmla="*/ 0 h 114"/>
                <a:gd name="T98" fmla="*/ 269 w 269"/>
                <a:gd name="T99" fmla="*/ 114 h 11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9" h="114">
                  <a:moveTo>
                    <a:pt x="269" y="59"/>
                  </a:moveTo>
                  <a:lnTo>
                    <a:pt x="267" y="34"/>
                  </a:lnTo>
                  <a:lnTo>
                    <a:pt x="260" y="13"/>
                  </a:lnTo>
                  <a:lnTo>
                    <a:pt x="256" y="13"/>
                  </a:lnTo>
                  <a:lnTo>
                    <a:pt x="258" y="23"/>
                  </a:lnTo>
                  <a:lnTo>
                    <a:pt x="262" y="34"/>
                  </a:lnTo>
                  <a:lnTo>
                    <a:pt x="262" y="46"/>
                  </a:lnTo>
                  <a:lnTo>
                    <a:pt x="265" y="59"/>
                  </a:lnTo>
                  <a:lnTo>
                    <a:pt x="262" y="80"/>
                  </a:lnTo>
                  <a:lnTo>
                    <a:pt x="256" y="101"/>
                  </a:lnTo>
                  <a:lnTo>
                    <a:pt x="262" y="101"/>
                  </a:lnTo>
                  <a:lnTo>
                    <a:pt x="267" y="80"/>
                  </a:lnTo>
                  <a:lnTo>
                    <a:pt x="269" y="59"/>
                  </a:lnTo>
                  <a:close/>
                  <a:moveTo>
                    <a:pt x="12" y="0"/>
                  </a:moveTo>
                  <a:lnTo>
                    <a:pt x="6" y="15"/>
                  </a:lnTo>
                  <a:lnTo>
                    <a:pt x="2" y="28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0" y="114"/>
                  </a:lnTo>
                  <a:lnTo>
                    <a:pt x="16" y="114"/>
                  </a:lnTo>
                  <a:lnTo>
                    <a:pt x="10" y="101"/>
                  </a:lnTo>
                  <a:lnTo>
                    <a:pt x="6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2"/>
                  </a:lnTo>
                  <a:lnTo>
                    <a:pt x="8" y="28"/>
                  </a:lnTo>
                  <a:lnTo>
                    <a:pt x="10" y="15"/>
                  </a:lnTo>
                  <a:lnTo>
                    <a:pt x="1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7" name="Freeform 1350"/>
            <p:cNvSpPr>
              <a:spLocks noEditPoints="1"/>
            </p:cNvSpPr>
            <p:nvPr/>
          </p:nvSpPr>
          <p:spPr bwMode="auto">
            <a:xfrm>
              <a:off x="4593" y="2330"/>
              <a:ext cx="265" cy="114"/>
            </a:xfrm>
            <a:custGeom>
              <a:avLst/>
              <a:gdLst>
                <a:gd name="T0" fmla="*/ 265 w 265"/>
                <a:gd name="T1" fmla="*/ 59 h 114"/>
                <a:gd name="T2" fmla="*/ 263 w 265"/>
                <a:gd name="T3" fmla="*/ 34 h 114"/>
                <a:gd name="T4" fmla="*/ 256 w 265"/>
                <a:gd name="T5" fmla="*/ 13 h 114"/>
                <a:gd name="T6" fmla="*/ 250 w 265"/>
                <a:gd name="T7" fmla="*/ 13 h 114"/>
                <a:gd name="T8" fmla="*/ 254 w 265"/>
                <a:gd name="T9" fmla="*/ 23 h 114"/>
                <a:gd name="T10" fmla="*/ 256 w 265"/>
                <a:gd name="T11" fmla="*/ 34 h 114"/>
                <a:gd name="T12" fmla="*/ 258 w 265"/>
                <a:gd name="T13" fmla="*/ 46 h 114"/>
                <a:gd name="T14" fmla="*/ 258 w 265"/>
                <a:gd name="T15" fmla="*/ 59 h 114"/>
                <a:gd name="T16" fmla="*/ 256 w 265"/>
                <a:gd name="T17" fmla="*/ 80 h 114"/>
                <a:gd name="T18" fmla="*/ 252 w 265"/>
                <a:gd name="T19" fmla="*/ 101 h 114"/>
                <a:gd name="T20" fmla="*/ 256 w 265"/>
                <a:gd name="T21" fmla="*/ 101 h 114"/>
                <a:gd name="T22" fmla="*/ 263 w 265"/>
                <a:gd name="T23" fmla="*/ 80 h 114"/>
                <a:gd name="T24" fmla="*/ 265 w 265"/>
                <a:gd name="T25" fmla="*/ 59 h 114"/>
                <a:gd name="T26" fmla="*/ 12 w 265"/>
                <a:gd name="T27" fmla="*/ 0 h 114"/>
                <a:gd name="T28" fmla="*/ 6 w 265"/>
                <a:gd name="T29" fmla="*/ 15 h 114"/>
                <a:gd name="T30" fmla="*/ 2 w 265"/>
                <a:gd name="T31" fmla="*/ 28 h 114"/>
                <a:gd name="T32" fmla="*/ 0 w 265"/>
                <a:gd name="T33" fmla="*/ 42 h 114"/>
                <a:gd name="T34" fmla="*/ 0 w 265"/>
                <a:gd name="T35" fmla="*/ 59 h 114"/>
                <a:gd name="T36" fmla="*/ 0 w 265"/>
                <a:gd name="T37" fmla="*/ 72 h 114"/>
                <a:gd name="T38" fmla="*/ 2 w 265"/>
                <a:gd name="T39" fmla="*/ 86 h 114"/>
                <a:gd name="T40" fmla="*/ 6 w 265"/>
                <a:gd name="T41" fmla="*/ 101 h 114"/>
                <a:gd name="T42" fmla="*/ 10 w 265"/>
                <a:gd name="T43" fmla="*/ 114 h 114"/>
                <a:gd name="T44" fmla="*/ 17 w 265"/>
                <a:gd name="T45" fmla="*/ 114 h 114"/>
                <a:gd name="T46" fmla="*/ 10 w 265"/>
                <a:gd name="T47" fmla="*/ 101 h 114"/>
                <a:gd name="T48" fmla="*/ 8 w 265"/>
                <a:gd name="T49" fmla="*/ 86 h 114"/>
                <a:gd name="T50" fmla="*/ 4 w 265"/>
                <a:gd name="T51" fmla="*/ 72 h 114"/>
                <a:gd name="T52" fmla="*/ 4 w 265"/>
                <a:gd name="T53" fmla="*/ 59 h 114"/>
                <a:gd name="T54" fmla="*/ 4 w 265"/>
                <a:gd name="T55" fmla="*/ 42 h 114"/>
                <a:gd name="T56" fmla="*/ 8 w 265"/>
                <a:gd name="T57" fmla="*/ 28 h 114"/>
                <a:gd name="T58" fmla="*/ 12 w 265"/>
                <a:gd name="T59" fmla="*/ 15 h 114"/>
                <a:gd name="T60" fmla="*/ 17 w 265"/>
                <a:gd name="T61" fmla="*/ 0 h 114"/>
                <a:gd name="T62" fmla="*/ 12 w 265"/>
                <a:gd name="T63" fmla="*/ 0 h 1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5"/>
                <a:gd name="T97" fmla="*/ 0 h 114"/>
                <a:gd name="T98" fmla="*/ 265 w 265"/>
                <a:gd name="T99" fmla="*/ 114 h 11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5" h="114">
                  <a:moveTo>
                    <a:pt x="265" y="59"/>
                  </a:moveTo>
                  <a:lnTo>
                    <a:pt x="263" y="34"/>
                  </a:lnTo>
                  <a:lnTo>
                    <a:pt x="256" y="13"/>
                  </a:lnTo>
                  <a:lnTo>
                    <a:pt x="250" y="13"/>
                  </a:lnTo>
                  <a:lnTo>
                    <a:pt x="254" y="23"/>
                  </a:lnTo>
                  <a:lnTo>
                    <a:pt x="256" y="34"/>
                  </a:lnTo>
                  <a:lnTo>
                    <a:pt x="258" y="46"/>
                  </a:lnTo>
                  <a:lnTo>
                    <a:pt x="258" y="59"/>
                  </a:lnTo>
                  <a:lnTo>
                    <a:pt x="256" y="80"/>
                  </a:lnTo>
                  <a:lnTo>
                    <a:pt x="252" y="101"/>
                  </a:lnTo>
                  <a:lnTo>
                    <a:pt x="256" y="101"/>
                  </a:lnTo>
                  <a:lnTo>
                    <a:pt x="263" y="80"/>
                  </a:lnTo>
                  <a:lnTo>
                    <a:pt x="265" y="59"/>
                  </a:lnTo>
                  <a:close/>
                  <a:moveTo>
                    <a:pt x="12" y="0"/>
                  </a:moveTo>
                  <a:lnTo>
                    <a:pt x="6" y="15"/>
                  </a:lnTo>
                  <a:lnTo>
                    <a:pt x="2" y="28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0" y="114"/>
                  </a:lnTo>
                  <a:lnTo>
                    <a:pt x="17" y="114"/>
                  </a:lnTo>
                  <a:lnTo>
                    <a:pt x="10" y="101"/>
                  </a:lnTo>
                  <a:lnTo>
                    <a:pt x="8" y="86"/>
                  </a:lnTo>
                  <a:lnTo>
                    <a:pt x="4" y="72"/>
                  </a:lnTo>
                  <a:lnTo>
                    <a:pt x="4" y="59"/>
                  </a:lnTo>
                  <a:lnTo>
                    <a:pt x="4" y="42"/>
                  </a:lnTo>
                  <a:lnTo>
                    <a:pt x="8" y="28"/>
                  </a:lnTo>
                  <a:lnTo>
                    <a:pt x="12" y="15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8" name="Freeform 1351"/>
            <p:cNvSpPr>
              <a:spLocks noEditPoints="1"/>
            </p:cNvSpPr>
            <p:nvPr/>
          </p:nvSpPr>
          <p:spPr bwMode="auto">
            <a:xfrm>
              <a:off x="4595" y="2330"/>
              <a:ext cx="261" cy="114"/>
            </a:xfrm>
            <a:custGeom>
              <a:avLst/>
              <a:gdLst>
                <a:gd name="T0" fmla="*/ 261 w 261"/>
                <a:gd name="T1" fmla="*/ 59 h 114"/>
                <a:gd name="T2" fmla="*/ 258 w 261"/>
                <a:gd name="T3" fmla="*/ 46 h 114"/>
                <a:gd name="T4" fmla="*/ 258 w 261"/>
                <a:gd name="T5" fmla="*/ 34 h 114"/>
                <a:gd name="T6" fmla="*/ 254 w 261"/>
                <a:gd name="T7" fmla="*/ 23 h 114"/>
                <a:gd name="T8" fmla="*/ 252 w 261"/>
                <a:gd name="T9" fmla="*/ 13 h 114"/>
                <a:gd name="T10" fmla="*/ 246 w 261"/>
                <a:gd name="T11" fmla="*/ 11 h 114"/>
                <a:gd name="T12" fmla="*/ 250 w 261"/>
                <a:gd name="T13" fmla="*/ 23 h 114"/>
                <a:gd name="T14" fmla="*/ 252 w 261"/>
                <a:gd name="T15" fmla="*/ 34 h 114"/>
                <a:gd name="T16" fmla="*/ 254 w 261"/>
                <a:gd name="T17" fmla="*/ 46 h 114"/>
                <a:gd name="T18" fmla="*/ 254 w 261"/>
                <a:gd name="T19" fmla="*/ 59 h 114"/>
                <a:gd name="T20" fmla="*/ 252 w 261"/>
                <a:gd name="T21" fmla="*/ 80 h 114"/>
                <a:gd name="T22" fmla="*/ 246 w 261"/>
                <a:gd name="T23" fmla="*/ 103 h 114"/>
                <a:gd name="T24" fmla="*/ 252 w 261"/>
                <a:gd name="T25" fmla="*/ 101 h 114"/>
                <a:gd name="T26" fmla="*/ 258 w 261"/>
                <a:gd name="T27" fmla="*/ 80 h 114"/>
                <a:gd name="T28" fmla="*/ 261 w 261"/>
                <a:gd name="T29" fmla="*/ 59 h 114"/>
                <a:gd name="T30" fmla="*/ 12 w 261"/>
                <a:gd name="T31" fmla="*/ 0 h 114"/>
                <a:gd name="T32" fmla="*/ 6 w 261"/>
                <a:gd name="T33" fmla="*/ 15 h 114"/>
                <a:gd name="T34" fmla="*/ 4 w 261"/>
                <a:gd name="T35" fmla="*/ 28 h 114"/>
                <a:gd name="T36" fmla="*/ 0 w 261"/>
                <a:gd name="T37" fmla="*/ 42 h 114"/>
                <a:gd name="T38" fmla="*/ 0 w 261"/>
                <a:gd name="T39" fmla="*/ 59 h 114"/>
                <a:gd name="T40" fmla="*/ 0 w 261"/>
                <a:gd name="T41" fmla="*/ 72 h 114"/>
                <a:gd name="T42" fmla="*/ 2 w 261"/>
                <a:gd name="T43" fmla="*/ 86 h 114"/>
                <a:gd name="T44" fmla="*/ 6 w 261"/>
                <a:gd name="T45" fmla="*/ 101 h 114"/>
                <a:gd name="T46" fmla="*/ 12 w 261"/>
                <a:gd name="T47" fmla="*/ 114 h 114"/>
                <a:gd name="T48" fmla="*/ 17 w 261"/>
                <a:gd name="T49" fmla="*/ 114 h 114"/>
                <a:gd name="T50" fmla="*/ 12 w 261"/>
                <a:gd name="T51" fmla="*/ 101 h 114"/>
                <a:gd name="T52" fmla="*/ 8 w 261"/>
                <a:gd name="T53" fmla="*/ 86 h 114"/>
                <a:gd name="T54" fmla="*/ 6 w 261"/>
                <a:gd name="T55" fmla="*/ 74 h 114"/>
                <a:gd name="T56" fmla="*/ 4 w 261"/>
                <a:gd name="T57" fmla="*/ 59 h 114"/>
                <a:gd name="T58" fmla="*/ 6 w 261"/>
                <a:gd name="T59" fmla="*/ 42 h 114"/>
                <a:gd name="T60" fmla="*/ 8 w 261"/>
                <a:gd name="T61" fmla="*/ 28 h 114"/>
                <a:gd name="T62" fmla="*/ 12 w 261"/>
                <a:gd name="T63" fmla="*/ 15 h 114"/>
                <a:gd name="T64" fmla="*/ 19 w 261"/>
                <a:gd name="T65" fmla="*/ 2 h 114"/>
                <a:gd name="T66" fmla="*/ 12 w 261"/>
                <a:gd name="T67" fmla="*/ 0 h 1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1"/>
                <a:gd name="T103" fmla="*/ 0 h 114"/>
                <a:gd name="T104" fmla="*/ 261 w 261"/>
                <a:gd name="T105" fmla="*/ 114 h 1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1" h="114">
                  <a:moveTo>
                    <a:pt x="261" y="59"/>
                  </a:moveTo>
                  <a:lnTo>
                    <a:pt x="258" y="46"/>
                  </a:lnTo>
                  <a:lnTo>
                    <a:pt x="258" y="34"/>
                  </a:lnTo>
                  <a:lnTo>
                    <a:pt x="254" y="23"/>
                  </a:lnTo>
                  <a:lnTo>
                    <a:pt x="252" y="13"/>
                  </a:lnTo>
                  <a:lnTo>
                    <a:pt x="246" y="11"/>
                  </a:lnTo>
                  <a:lnTo>
                    <a:pt x="250" y="23"/>
                  </a:lnTo>
                  <a:lnTo>
                    <a:pt x="252" y="34"/>
                  </a:lnTo>
                  <a:lnTo>
                    <a:pt x="254" y="46"/>
                  </a:lnTo>
                  <a:lnTo>
                    <a:pt x="254" y="59"/>
                  </a:lnTo>
                  <a:lnTo>
                    <a:pt x="252" y="80"/>
                  </a:lnTo>
                  <a:lnTo>
                    <a:pt x="246" y="103"/>
                  </a:lnTo>
                  <a:lnTo>
                    <a:pt x="252" y="101"/>
                  </a:lnTo>
                  <a:lnTo>
                    <a:pt x="258" y="80"/>
                  </a:lnTo>
                  <a:lnTo>
                    <a:pt x="261" y="59"/>
                  </a:lnTo>
                  <a:close/>
                  <a:moveTo>
                    <a:pt x="12" y="0"/>
                  </a:moveTo>
                  <a:lnTo>
                    <a:pt x="6" y="15"/>
                  </a:lnTo>
                  <a:lnTo>
                    <a:pt x="4" y="28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6" y="101"/>
                  </a:lnTo>
                  <a:lnTo>
                    <a:pt x="12" y="114"/>
                  </a:lnTo>
                  <a:lnTo>
                    <a:pt x="17" y="114"/>
                  </a:lnTo>
                  <a:lnTo>
                    <a:pt x="12" y="101"/>
                  </a:lnTo>
                  <a:lnTo>
                    <a:pt x="8" y="86"/>
                  </a:lnTo>
                  <a:lnTo>
                    <a:pt x="6" y="74"/>
                  </a:lnTo>
                  <a:lnTo>
                    <a:pt x="4" y="59"/>
                  </a:lnTo>
                  <a:lnTo>
                    <a:pt x="6" y="42"/>
                  </a:lnTo>
                  <a:lnTo>
                    <a:pt x="8" y="28"/>
                  </a:lnTo>
                  <a:lnTo>
                    <a:pt x="12" y="15"/>
                  </a:lnTo>
                  <a:lnTo>
                    <a:pt x="19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89" name="Freeform 1352"/>
            <p:cNvSpPr>
              <a:spLocks noEditPoints="1"/>
            </p:cNvSpPr>
            <p:nvPr/>
          </p:nvSpPr>
          <p:spPr bwMode="auto">
            <a:xfrm>
              <a:off x="4597" y="2330"/>
              <a:ext cx="254" cy="114"/>
            </a:xfrm>
            <a:custGeom>
              <a:avLst/>
              <a:gdLst>
                <a:gd name="T0" fmla="*/ 254 w 254"/>
                <a:gd name="T1" fmla="*/ 59 h 114"/>
                <a:gd name="T2" fmla="*/ 254 w 254"/>
                <a:gd name="T3" fmla="*/ 46 h 114"/>
                <a:gd name="T4" fmla="*/ 252 w 254"/>
                <a:gd name="T5" fmla="*/ 34 h 114"/>
                <a:gd name="T6" fmla="*/ 250 w 254"/>
                <a:gd name="T7" fmla="*/ 23 h 114"/>
                <a:gd name="T8" fmla="*/ 246 w 254"/>
                <a:gd name="T9" fmla="*/ 13 h 114"/>
                <a:gd name="T10" fmla="*/ 242 w 254"/>
                <a:gd name="T11" fmla="*/ 11 h 114"/>
                <a:gd name="T12" fmla="*/ 246 w 254"/>
                <a:gd name="T13" fmla="*/ 23 h 114"/>
                <a:gd name="T14" fmla="*/ 248 w 254"/>
                <a:gd name="T15" fmla="*/ 34 h 114"/>
                <a:gd name="T16" fmla="*/ 250 w 254"/>
                <a:gd name="T17" fmla="*/ 46 h 114"/>
                <a:gd name="T18" fmla="*/ 250 w 254"/>
                <a:gd name="T19" fmla="*/ 59 h 114"/>
                <a:gd name="T20" fmla="*/ 248 w 254"/>
                <a:gd name="T21" fmla="*/ 82 h 114"/>
                <a:gd name="T22" fmla="*/ 242 w 254"/>
                <a:gd name="T23" fmla="*/ 103 h 114"/>
                <a:gd name="T24" fmla="*/ 248 w 254"/>
                <a:gd name="T25" fmla="*/ 101 h 114"/>
                <a:gd name="T26" fmla="*/ 252 w 254"/>
                <a:gd name="T27" fmla="*/ 80 h 114"/>
                <a:gd name="T28" fmla="*/ 254 w 254"/>
                <a:gd name="T29" fmla="*/ 59 h 114"/>
                <a:gd name="T30" fmla="*/ 13 w 254"/>
                <a:gd name="T31" fmla="*/ 0 h 114"/>
                <a:gd name="T32" fmla="*/ 8 w 254"/>
                <a:gd name="T33" fmla="*/ 15 h 114"/>
                <a:gd name="T34" fmla="*/ 4 w 254"/>
                <a:gd name="T35" fmla="*/ 28 h 114"/>
                <a:gd name="T36" fmla="*/ 0 w 254"/>
                <a:gd name="T37" fmla="*/ 42 h 114"/>
                <a:gd name="T38" fmla="*/ 0 w 254"/>
                <a:gd name="T39" fmla="*/ 59 h 114"/>
                <a:gd name="T40" fmla="*/ 0 w 254"/>
                <a:gd name="T41" fmla="*/ 72 h 114"/>
                <a:gd name="T42" fmla="*/ 4 w 254"/>
                <a:gd name="T43" fmla="*/ 86 h 114"/>
                <a:gd name="T44" fmla="*/ 6 w 254"/>
                <a:gd name="T45" fmla="*/ 101 h 114"/>
                <a:gd name="T46" fmla="*/ 13 w 254"/>
                <a:gd name="T47" fmla="*/ 114 h 114"/>
                <a:gd name="T48" fmla="*/ 17 w 254"/>
                <a:gd name="T49" fmla="*/ 114 h 114"/>
                <a:gd name="T50" fmla="*/ 13 w 254"/>
                <a:gd name="T51" fmla="*/ 101 h 114"/>
                <a:gd name="T52" fmla="*/ 8 w 254"/>
                <a:gd name="T53" fmla="*/ 86 h 114"/>
                <a:gd name="T54" fmla="*/ 6 w 254"/>
                <a:gd name="T55" fmla="*/ 74 h 114"/>
                <a:gd name="T56" fmla="*/ 4 w 254"/>
                <a:gd name="T57" fmla="*/ 59 h 114"/>
                <a:gd name="T58" fmla="*/ 6 w 254"/>
                <a:gd name="T59" fmla="*/ 42 h 114"/>
                <a:gd name="T60" fmla="*/ 8 w 254"/>
                <a:gd name="T61" fmla="*/ 28 h 114"/>
                <a:gd name="T62" fmla="*/ 13 w 254"/>
                <a:gd name="T63" fmla="*/ 15 h 114"/>
                <a:gd name="T64" fmla="*/ 19 w 254"/>
                <a:gd name="T65" fmla="*/ 2 h 114"/>
                <a:gd name="T66" fmla="*/ 13 w 254"/>
                <a:gd name="T67" fmla="*/ 0 h 1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4"/>
                <a:gd name="T103" fmla="*/ 0 h 114"/>
                <a:gd name="T104" fmla="*/ 254 w 254"/>
                <a:gd name="T105" fmla="*/ 114 h 1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4" h="114">
                  <a:moveTo>
                    <a:pt x="254" y="59"/>
                  </a:moveTo>
                  <a:lnTo>
                    <a:pt x="254" y="46"/>
                  </a:lnTo>
                  <a:lnTo>
                    <a:pt x="252" y="34"/>
                  </a:lnTo>
                  <a:lnTo>
                    <a:pt x="250" y="23"/>
                  </a:lnTo>
                  <a:lnTo>
                    <a:pt x="246" y="13"/>
                  </a:lnTo>
                  <a:lnTo>
                    <a:pt x="242" y="11"/>
                  </a:lnTo>
                  <a:lnTo>
                    <a:pt x="246" y="23"/>
                  </a:lnTo>
                  <a:lnTo>
                    <a:pt x="248" y="34"/>
                  </a:lnTo>
                  <a:lnTo>
                    <a:pt x="250" y="46"/>
                  </a:lnTo>
                  <a:lnTo>
                    <a:pt x="250" y="59"/>
                  </a:lnTo>
                  <a:lnTo>
                    <a:pt x="248" y="82"/>
                  </a:lnTo>
                  <a:lnTo>
                    <a:pt x="242" y="103"/>
                  </a:lnTo>
                  <a:lnTo>
                    <a:pt x="248" y="101"/>
                  </a:lnTo>
                  <a:lnTo>
                    <a:pt x="252" y="80"/>
                  </a:lnTo>
                  <a:lnTo>
                    <a:pt x="254" y="59"/>
                  </a:lnTo>
                  <a:close/>
                  <a:moveTo>
                    <a:pt x="13" y="0"/>
                  </a:moveTo>
                  <a:lnTo>
                    <a:pt x="8" y="15"/>
                  </a:lnTo>
                  <a:lnTo>
                    <a:pt x="4" y="28"/>
                  </a:lnTo>
                  <a:lnTo>
                    <a:pt x="0" y="42"/>
                  </a:lnTo>
                  <a:lnTo>
                    <a:pt x="0" y="59"/>
                  </a:lnTo>
                  <a:lnTo>
                    <a:pt x="0" y="72"/>
                  </a:lnTo>
                  <a:lnTo>
                    <a:pt x="4" y="86"/>
                  </a:lnTo>
                  <a:lnTo>
                    <a:pt x="6" y="101"/>
                  </a:lnTo>
                  <a:lnTo>
                    <a:pt x="13" y="114"/>
                  </a:lnTo>
                  <a:lnTo>
                    <a:pt x="17" y="114"/>
                  </a:lnTo>
                  <a:lnTo>
                    <a:pt x="13" y="101"/>
                  </a:lnTo>
                  <a:lnTo>
                    <a:pt x="8" y="86"/>
                  </a:lnTo>
                  <a:lnTo>
                    <a:pt x="6" y="74"/>
                  </a:lnTo>
                  <a:lnTo>
                    <a:pt x="4" y="59"/>
                  </a:lnTo>
                  <a:lnTo>
                    <a:pt x="6" y="42"/>
                  </a:lnTo>
                  <a:lnTo>
                    <a:pt x="8" y="28"/>
                  </a:lnTo>
                  <a:lnTo>
                    <a:pt x="13" y="15"/>
                  </a:lnTo>
                  <a:lnTo>
                    <a:pt x="19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0" name="Freeform 1353"/>
            <p:cNvSpPr>
              <a:spLocks noEditPoints="1"/>
            </p:cNvSpPr>
            <p:nvPr/>
          </p:nvSpPr>
          <p:spPr bwMode="auto">
            <a:xfrm>
              <a:off x="4599" y="2332"/>
              <a:ext cx="250" cy="112"/>
            </a:xfrm>
            <a:custGeom>
              <a:avLst/>
              <a:gdLst>
                <a:gd name="T0" fmla="*/ 250 w 250"/>
                <a:gd name="T1" fmla="*/ 57 h 112"/>
                <a:gd name="T2" fmla="*/ 250 w 250"/>
                <a:gd name="T3" fmla="*/ 44 h 112"/>
                <a:gd name="T4" fmla="*/ 248 w 250"/>
                <a:gd name="T5" fmla="*/ 32 h 112"/>
                <a:gd name="T6" fmla="*/ 246 w 250"/>
                <a:gd name="T7" fmla="*/ 21 h 112"/>
                <a:gd name="T8" fmla="*/ 242 w 250"/>
                <a:gd name="T9" fmla="*/ 9 h 112"/>
                <a:gd name="T10" fmla="*/ 236 w 250"/>
                <a:gd name="T11" fmla="*/ 9 h 112"/>
                <a:gd name="T12" fmla="*/ 240 w 250"/>
                <a:gd name="T13" fmla="*/ 21 h 112"/>
                <a:gd name="T14" fmla="*/ 244 w 250"/>
                <a:gd name="T15" fmla="*/ 32 h 112"/>
                <a:gd name="T16" fmla="*/ 246 w 250"/>
                <a:gd name="T17" fmla="*/ 44 h 112"/>
                <a:gd name="T18" fmla="*/ 246 w 250"/>
                <a:gd name="T19" fmla="*/ 57 h 112"/>
                <a:gd name="T20" fmla="*/ 246 w 250"/>
                <a:gd name="T21" fmla="*/ 68 h 112"/>
                <a:gd name="T22" fmla="*/ 244 w 250"/>
                <a:gd name="T23" fmla="*/ 80 h 112"/>
                <a:gd name="T24" fmla="*/ 242 w 250"/>
                <a:gd name="T25" fmla="*/ 91 h 112"/>
                <a:gd name="T26" fmla="*/ 238 w 250"/>
                <a:gd name="T27" fmla="*/ 101 h 112"/>
                <a:gd name="T28" fmla="*/ 242 w 250"/>
                <a:gd name="T29" fmla="*/ 101 h 112"/>
                <a:gd name="T30" fmla="*/ 248 w 250"/>
                <a:gd name="T31" fmla="*/ 78 h 112"/>
                <a:gd name="T32" fmla="*/ 250 w 250"/>
                <a:gd name="T33" fmla="*/ 57 h 112"/>
                <a:gd name="T34" fmla="*/ 15 w 250"/>
                <a:gd name="T35" fmla="*/ 0 h 112"/>
                <a:gd name="T36" fmla="*/ 8 w 250"/>
                <a:gd name="T37" fmla="*/ 13 h 112"/>
                <a:gd name="T38" fmla="*/ 4 w 250"/>
                <a:gd name="T39" fmla="*/ 26 h 112"/>
                <a:gd name="T40" fmla="*/ 2 w 250"/>
                <a:gd name="T41" fmla="*/ 40 h 112"/>
                <a:gd name="T42" fmla="*/ 0 w 250"/>
                <a:gd name="T43" fmla="*/ 57 h 112"/>
                <a:gd name="T44" fmla="*/ 2 w 250"/>
                <a:gd name="T45" fmla="*/ 72 h 112"/>
                <a:gd name="T46" fmla="*/ 4 w 250"/>
                <a:gd name="T47" fmla="*/ 84 h 112"/>
                <a:gd name="T48" fmla="*/ 8 w 250"/>
                <a:gd name="T49" fmla="*/ 99 h 112"/>
                <a:gd name="T50" fmla="*/ 13 w 250"/>
                <a:gd name="T51" fmla="*/ 112 h 112"/>
                <a:gd name="T52" fmla="*/ 19 w 250"/>
                <a:gd name="T53" fmla="*/ 112 h 112"/>
                <a:gd name="T54" fmla="*/ 13 w 250"/>
                <a:gd name="T55" fmla="*/ 99 h 112"/>
                <a:gd name="T56" fmla="*/ 8 w 250"/>
                <a:gd name="T57" fmla="*/ 84 h 112"/>
                <a:gd name="T58" fmla="*/ 6 w 250"/>
                <a:gd name="T59" fmla="*/ 72 h 112"/>
                <a:gd name="T60" fmla="*/ 6 w 250"/>
                <a:gd name="T61" fmla="*/ 57 h 112"/>
                <a:gd name="T62" fmla="*/ 6 w 250"/>
                <a:gd name="T63" fmla="*/ 40 h 112"/>
                <a:gd name="T64" fmla="*/ 8 w 250"/>
                <a:gd name="T65" fmla="*/ 26 h 112"/>
                <a:gd name="T66" fmla="*/ 13 w 250"/>
                <a:gd name="T67" fmla="*/ 13 h 112"/>
                <a:gd name="T68" fmla="*/ 19 w 250"/>
                <a:gd name="T69" fmla="*/ 0 h 112"/>
                <a:gd name="T70" fmla="*/ 15 w 250"/>
                <a:gd name="T71" fmla="*/ 0 h 1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0"/>
                <a:gd name="T109" fmla="*/ 0 h 112"/>
                <a:gd name="T110" fmla="*/ 250 w 250"/>
                <a:gd name="T111" fmla="*/ 112 h 11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0" h="112">
                  <a:moveTo>
                    <a:pt x="250" y="57"/>
                  </a:moveTo>
                  <a:lnTo>
                    <a:pt x="250" y="44"/>
                  </a:lnTo>
                  <a:lnTo>
                    <a:pt x="248" y="32"/>
                  </a:lnTo>
                  <a:lnTo>
                    <a:pt x="246" y="21"/>
                  </a:lnTo>
                  <a:lnTo>
                    <a:pt x="242" y="9"/>
                  </a:lnTo>
                  <a:lnTo>
                    <a:pt x="236" y="9"/>
                  </a:lnTo>
                  <a:lnTo>
                    <a:pt x="240" y="21"/>
                  </a:lnTo>
                  <a:lnTo>
                    <a:pt x="244" y="32"/>
                  </a:lnTo>
                  <a:lnTo>
                    <a:pt x="246" y="44"/>
                  </a:lnTo>
                  <a:lnTo>
                    <a:pt x="246" y="57"/>
                  </a:lnTo>
                  <a:lnTo>
                    <a:pt x="246" y="68"/>
                  </a:lnTo>
                  <a:lnTo>
                    <a:pt x="244" y="80"/>
                  </a:lnTo>
                  <a:lnTo>
                    <a:pt x="242" y="91"/>
                  </a:lnTo>
                  <a:lnTo>
                    <a:pt x="238" y="101"/>
                  </a:lnTo>
                  <a:lnTo>
                    <a:pt x="242" y="101"/>
                  </a:lnTo>
                  <a:lnTo>
                    <a:pt x="248" y="78"/>
                  </a:lnTo>
                  <a:lnTo>
                    <a:pt x="250" y="57"/>
                  </a:lnTo>
                  <a:close/>
                  <a:moveTo>
                    <a:pt x="15" y="0"/>
                  </a:moveTo>
                  <a:lnTo>
                    <a:pt x="8" y="13"/>
                  </a:lnTo>
                  <a:lnTo>
                    <a:pt x="4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4" y="84"/>
                  </a:lnTo>
                  <a:lnTo>
                    <a:pt x="8" y="99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13" y="99"/>
                  </a:lnTo>
                  <a:lnTo>
                    <a:pt x="8" y="84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6" y="40"/>
                  </a:lnTo>
                  <a:lnTo>
                    <a:pt x="8" y="26"/>
                  </a:lnTo>
                  <a:lnTo>
                    <a:pt x="13" y="13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1" name="Freeform 1354"/>
            <p:cNvSpPr>
              <a:spLocks noEditPoints="1"/>
            </p:cNvSpPr>
            <p:nvPr/>
          </p:nvSpPr>
          <p:spPr bwMode="auto">
            <a:xfrm>
              <a:off x="4601" y="2332"/>
              <a:ext cx="246" cy="112"/>
            </a:xfrm>
            <a:custGeom>
              <a:avLst/>
              <a:gdLst>
                <a:gd name="T0" fmla="*/ 246 w 246"/>
                <a:gd name="T1" fmla="*/ 57 h 112"/>
                <a:gd name="T2" fmla="*/ 246 w 246"/>
                <a:gd name="T3" fmla="*/ 44 h 112"/>
                <a:gd name="T4" fmla="*/ 244 w 246"/>
                <a:gd name="T5" fmla="*/ 32 h 112"/>
                <a:gd name="T6" fmla="*/ 242 w 246"/>
                <a:gd name="T7" fmla="*/ 21 h 112"/>
                <a:gd name="T8" fmla="*/ 238 w 246"/>
                <a:gd name="T9" fmla="*/ 9 h 112"/>
                <a:gd name="T10" fmla="*/ 231 w 246"/>
                <a:gd name="T11" fmla="*/ 9 h 112"/>
                <a:gd name="T12" fmla="*/ 236 w 246"/>
                <a:gd name="T13" fmla="*/ 19 h 112"/>
                <a:gd name="T14" fmla="*/ 240 w 246"/>
                <a:gd name="T15" fmla="*/ 32 h 112"/>
                <a:gd name="T16" fmla="*/ 240 w 246"/>
                <a:gd name="T17" fmla="*/ 44 h 112"/>
                <a:gd name="T18" fmla="*/ 242 w 246"/>
                <a:gd name="T19" fmla="*/ 57 h 112"/>
                <a:gd name="T20" fmla="*/ 240 w 246"/>
                <a:gd name="T21" fmla="*/ 68 h 112"/>
                <a:gd name="T22" fmla="*/ 240 w 246"/>
                <a:gd name="T23" fmla="*/ 80 h 112"/>
                <a:gd name="T24" fmla="*/ 236 w 246"/>
                <a:gd name="T25" fmla="*/ 91 h 112"/>
                <a:gd name="T26" fmla="*/ 234 w 246"/>
                <a:gd name="T27" fmla="*/ 101 h 112"/>
                <a:gd name="T28" fmla="*/ 238 w 246"/>
                <a:gd name="T29" fmla="*/ 101 h 112"/>
                <a:gd name="T30" fmla="*/ 244 w 246"/>
                <a:gd name="T31" fmla="*/ 80 h 112"/>
                <a:gd name="T32" fmla="*/ 246 w 246"/>
                <a:gd name="T33" fmla="*/ 57 h 112"/>
                <a:gd name="T34" fmla="*/ 15 w 246"/>
                <a:gd name="T35" fmla="*/ 0 h 112"/>
                <a:gd name="T36" fmla="*/ 9 w 246"/>
                <a:gd name="T37" fmla="*/ 13 h 112"/>
                <a:gd name="T38" fmla="*/ 4 w 246"/>
                <a:gd name="T39" fmla="*/ 26 h 112"/>
                <a:gd name="T40" fmla="*/ 2 w 246"/>
                <a:gd name="T41" fmla="*/ 40 h 112"/>
                <a:gd name="T42" fmla="*/ 0 w 246"/>
                <a:gd name="T43" fmla="*/ 57 h 112"/>
                <a:gd name="T44" fmla="*/ 2 w 246"/>
                <a:gd name="T45" fmla="*/ 72 h 112"/>
                <a:gd name="T46" fmla="*/ 4 w 246"/>
                <a:gd name="T47" fmla="*/ 84 h 112"/>
                <a:gd name="T48" fmla="*/ 9 w 246"/>
                <a:gd name="T49" fmla="*/ 99 h 112"/>
                <a:gd name="T50" fmla="*/ 13 w 246"/>
                <a:gd name="T51" fmla="*/ 112 h 112"/>
                <a:gd name="T52" fmla="*/ 19 w 246"/>
                <a:gd name="T53" fmla="*/ 112 h 112"/>
                <a:gd name="T54" fmla="*/ 13 w 246"/>
                <a:gd name="T55" fmla="*/ 99 h 112"/>
                <a:gd name="T56" fmla="*/ 9 w 246"/>
                <a:gd name="T57" fmla="*/ 84 h 112"/>
                <a:gd name="T58" fmla="*/ 6 w 246"/>
                <a:gd name="T59" fmla="*/ 72 h 112"/>
                <a:gd name="T60" fmla="*/ 6 w 246"/>
                <a:gd name="T61" fmla="*/ 57 h 112"/>
                <a:gd name="T62" fmla="*/ 6 w 246"/>
                <a:gd name="T63" fmla="*/ 40 h 112"/>
                <a:gd name="T64" fmla="*/ 11 w 246"/>
                <a:gd name="T65" fmla="*/ 26 h 112"/>
                <a:gd name="T66" fmla="*/ 15 w 246"/>
                <a:gd name="T67" fmla="*/ 13 h 112"/>
                <a:gd name="T68" fmla="*/ 21 w 246"/>
                <a:gd name="T69" fmla="*/ 0 h 112"/>
                <a:gd name="T70" fmla="*/ 15 w 246"/>
                <a:gd name="T71" fmla="*/ 0 h 1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112"/>
                <a:gd name="T110" fmla="*/ 246 w 246"/>
                <a:gd name="T111" fmla="*/ 112 h 11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112">
                  <a:moveTo>
                    <a:pt x="246" y="57"/>
                  </a:moveTo>
                  <a:lnTo>
                    <a:pt x="246" y="44"/>
                  </a:lnTo>
                  <a:lnTo>
                    <a:pt x="244" y="32"/>
                  </a:lnTo>
                  <a:lnTo>
                    <a:pt x="242" y="21"/>
                  </a:lnTo>
                  <a:lnTo>
                    <a:pt x="238" y="9"/>
                  </a:lnTo>
                  <a:lnTo>
                    <a:pt x="231" y="9"/>
                  </a:lnTo>
                  <a:lnTo>
                    <a:pt x="236" y="19"/>
                  </a:lnTo>
                  <a:lnTo>
                    <a:pt x="240" y="32"/>
                  </a:lnTo>
                  <a:lnTo>
                    <a:pt x="240" y="44"/>
                  </a:lnTo>
                  <a:lnTo>
                    <a:pt x="242" y="57"/>
                  </a:lnTo>
                  <a:lnTo>
                    <a:pt x="240" y="68"/>
                  </a:lnTo>
                  <a:lnTo>
                    <a:pt x="240" y="80"/>
                  </a:lnTo>
                  <a:lnTo>
                    <a:pt x="236" y="91"/>
                  </a:lnTo>
                  <a:lnTo>
                    <a:pt x="234" y="101"/>
                  </a:lnTo>
                  <a:lnTo>
                    <a:pt x="238" y="101"/>
                  </a:lnTo>
                  <a:lnTo>
                    <a:pt x="244" y="80"/>
                  </a:lnTo>
                  <a:lnTo>
                    <a:pt x="246" y="57"/>
                  </a:lnTo>
                  <a:close/>
                  <a:moveTo>
                    <a:pt x="15" y="0"/>
                  </a:moveTo>
                  <a:lnTo>
                    <a:pt x="9" y="13"/>
                  </a:lnTo>
                  <a:lnTo>
                    <a:pt x="4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4" y="84"/>
                  </a:lnTo>
                  <a:lnTo>
                    <a:pt x="9" y="99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13" y="99"/>
                  </a:lnTo>
                  <a:lnTo>
                    <a:pt x="9" y="84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6" y="40"/>
                  </a:lnTo>
                  <a:lnTo>
                    <a:pt x="11" y="26"/>
                  </a:lnTo>
                  <a:lnTo>
                    <a:pt x="15" y="13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2" name="Freeform 1355"/>
            <p:cNvSpPr>
              <a:spLocks noEditPoints="1"/>
            </p:cNvSpPr>
            <p:nvPr/>
          </p:nvSpPr>
          <p:spPr bwMode="auto">
            <a:xfrm>
              <a:off x="4605" y="2332"/>
              <a:ext cx="240" cy="112"/>
            </a:xfrm>
            <a:custGeom>
              <a:avLst/>
              <a:gdLst>
                <a:gd name="T0" fmla="*/ 240 w 240"/>
                <a:gd name="T1" fmla="*/ 57 h 112"/>
                <a:gd name="T2" fmla="*/ 240 w 240"/>
                <a:gd name="T3" fmla="*/ 44 h 112"/>
                <a:gd name="T4" fmla="*/ 238 w 240"/>
                <a:gd name="T5" fmla="*/ 32 h 112"/>
                <a:gd name="T6" fmla="*/ 234 w 240"/>
                <a:gd name="T7" fmla="*/ 21 h 112"/>
                <a:gd name="T8" fmla="*/ 230 w 240"/>
                <a:gd name="T9" fmla="*/ 9 h 112"/>
                <a:gd name="T10" fmla="*/ 225 w 240"/>
                <a:gd name="T11" fmla="*/ 9 h 112"/>
                <a:gd name="T12" fmla="*/ 230 w 240"/>
                <a:gd name="T13" fmla="*/ 19 h 112"/>
                <a:gd name="T14" fmla="*/ 232 w 240"/>
                <a:gd name="T15" fmla="*/ 32 h 112"/>
                <a:gd name="T16" fmla="*/ 234 w 240"/>
                <a:gd name="T17" fmla="*/ 44 h 112"/>
                <a:gd name="T18" fmla="*/ 236 w 240"/>
                <a:gd name="T19" fmla="*/ 57 h 112"/>
                <a:gd name="T20" fmla="*/ 234 w 240"/>
                <a:gd name="T21" fmla="*/ 68 h 112"/>
                <a:gd name="T22" fmla="*/ 232 w 240"/>
                <a:gd name="T23" fmla="*/ 80 h 112"/>
                <a:gd name="T24" fmla="*/ 230 w 240"/>
                <a:gd name="T25" fmla="*/ 91 h 112"/>
                <a:gd name="T26" fmla="*/ 225 w 240"/>
                <a:gd name="T27" fmla="*/ 101 h 112"/>
                <a:gd name="T28" fmla="*/ 232 w 240"/>
                <a:gd name="T29" fmla="*/ 101 h 112"/>
                <a:gd name="T30" fmla="*/ 236 w 240"/>
                <a:gd name="T31" fmla="*/ 91 h 112"/>
                <a:gd name="T32" fmla="*/ 238 w 240"/>
                <a:gd name="T33" fmla="*/ 80 h 112"/>
                <a:gd name="T34" fmla="*/ 240 w 240"/>
                <a:gd name="T35" fmla="*/ 68 h 112"/>
                <a:gd name="T36" fmla="*/ 240 w 240"/>
                <a:gd name="T37" fmla="*/ 57 h 112"/>
                <a:gd name="T38" fmla="*/ 13 w 240"/>
                <a:gd name="T39" fmla="*/ 0 h 112"/>
                <a:gd name="T40" fmla="*/ 7 w 240"/>
                <a:gd name="T41" fmla="*/ 13 h 112"/>
                <a:gd name="T42" fmla="*/ 2 w 240"/>
                <a:gd name="T43" fmla="*/ 26 h 112"/>
                <a:gd name="T44" fmla="*/ 0 w 240"/>
                <a:gd name="T45" fmla="*/ 40 h 112"/>
                <a:gd name="T46" fmla="*/ 0 w 240"/>
                <a:gd name="T47" fmla="*/ 57 h 112"/>
                <a:gd name="T48" fmla="*/ 0 w 240"/>
                <a:gd name="T49" fmla="*/ 72 h 112"/>
                <a:gd name="T50" fmla="*/ 2 w 240"/>
                <a:gd name="T51" fmla="*/ 84 h 112"/>
                <a:gd name="T52" fmla="*/ 7 w 240"/>
                <a:gd name="T53" fmla="*/ 99 h 112"/>
                <a:gd name="T54" fmla="*/ 13 w 240"/>
                <a:gd name="T55" fmla="*/ 112 h 112"/>
                <a:gd name="T56" fmla="*/ 17 w 240"/>
                <a:gd name="T57" fmla="*/ 112 h 112"/>
                <a:gd name="T58" fmla="*/ 13 w 240"/>
                <a:gd name="T59" fmla="*/ 99 h 112"/>
                <a:gd name="T60" fmla="*/ 9 w 240"/>
                <a:gd name="T61" fmla="*/ 84 h 112"/>
                <a:gd name="T62" fmla="*/ 5 w 240"/>
                <a:gd name="T63" fmla="*/ 72 h 112"/>
                <a:gd name="T64" fmla="*/ 5 w 240"/>
                <a:gd name="T65" fmla="*/ 57 h 112"/>
                <a:gd name="T66" fmla="*/ 5 w 240"/>
                <a:gd name="T67" fmla="*/ 40 h 112"/>
                <a:gd name="T68" fmla="*/ 9 w 240"/>
                <a:gd name="T69" fmla="*/ 26 h 112"/>
                <a:gd name="T70" fmla="*/ 13 w 240"/>
                <a:gd name="T71" fmla="*/ 13 h 112"/>
                <a:gd name="T72" fmla="*/ 19 w 240"/>
                <a:gd name="T73" fmla="*/ 0 h 112"/>
                <a:gd name="T74" fmla="*/ 13 w 240"/>
                <a:gd name="T75" fmla="*/ 0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40"/>
                <a:gd name="T115" fmla="*/ 0 h 112"/>
                <a:gd name="T116" fmla="*/ 240 w 240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40" h="112">
                  <a:moveTo>
                    <a:pt x="240" y="57"/>
                  </a:moveTo>
                  <a:lnTo>
                    <a:pt x="240" y="44"/>
                  </a:lnTo>
                  <a:lnTo>
                    <a:pt x="238" y="32"/>
                  </a:lnTo>
                  <a:lnTo>
                    <a:pt x="234" y="21"/>
                  </a:lnTo>
                  <a:lnTo>
                    <a:pt x="230" y="9"/>
                  </a:lnTo>
                  <a:lnTo>
                    <a:pt x="225" y="9"/>
                  </a:lnTo>
                  <a:lnTo>
                    <a:pt x="230" y="19"/>
                  </a:lnTo>
                  <a:lnTo>
                    <a:pt x="232" y="32"/>
                  </a:lnTo>
                  <a:lnTo>
                    <a:pt x="234" y="44"/>
                  </a:lnTo>
                  <a:lnTo>
                    <a:pt x="236" y="57"/>
                  </a:lnTo>
                  <a:lnTo>
                    <a:pt x="234" y="68"/>
                  </a:lnTo>
                  <a:lnTo>
                    <a:pt x="232" y="80"/>
                  </a:lnTo>
                  <a:lnTo>
                    <a:pt x="230" y="91"/>
                  </a:lnTo>
                  <a:lnTo>
                    <a:pt x="225" y="101"/>
                  </a:lnTo>
                  <a:lnTo>
                    <a:pt x="232" y="101"/>
                  </a:lnTo>
                  <a:lnTo>
                    <a:pt x="236" y="91"/>
                  </a:lnTo>
                  <a:lnTo>
                    <a:pt x="238" y="80"/>
                  </a:lnTo>
                  <a:lnTo>
                    <a:pt x="240" y="68"/>
                  </a:lnTo>
                  <a:lnTo>
                    <a:pt x="240" y="57"/>
                  </a:lnTo>
                  <a:close/>
                  <a:moveTo>
                    <a:pt x="13" y="0"/>
                  </a:moveTo>
                  <a:lnTo>
                    <a:pt x="7" y="13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2" y="84"/>
                  </a:lnTo>
                  <a:lnTo>
                    <a:pt x="7" y="99"/>
                  </a:lnTo>
                  <a:lnTo>
                    <a:pt x="13" y="112"/>
                  </a:lnTo>
                  <a:lnTo>
                    <a:pt x="17" y="112"/>
                  </a:lnTo>
                  <a:lnTo>
                    <a:pt x="13" y="99"/>
                  </a:lnTo>
                  <a:lnTo>
                    <a:pt x="9" y="84"/>
                  </a:lnTo>
                  <a:lnTo>
                    <a:pt x="5" y="72"/>
                  </a:lnTo>
                  <a:lnTo>
                    <a:pt x="5" y="57"/>
                  </a:lnTo>
                  <a:lnTo>
                    <a:pt x="5" y="40"/>
                  </a:lnTo>
                  <a:lnTo>
                    <a:pt x="9" y="26"/>
                  </a:lnTo>
                  <a:lnTo>
                    <a:pt x="13" y="13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3" name="Freeform 1356"/>
            <p:cNvSpPr>
              <a:spLocks noEditPoints="1"/>
            </p:cNvSpPr>
            <p:nvPr/>
          </p:nvSpPr>
          <p:spPr bwMode="auto">
            <a:xfrm>
              <a:off x="4607" y="2332"/>
              <a:ext cx="236" cy="112"/>
            </a:xfrm>
            <a:custGeom>
              <a:avLst/>
              <a:gdLst>
                <a:gd name="T0" fmla="*/ 236 w 236"/>
                <a:gd name="T1" fmla="*/ 57 h 112"/>
                <a:gd name="T2" fmla="*/ 234 w 236"/>
                <a:gd name="T3" fmla="*/ 44 h 112"/>
                <a:gd name="T4" fmla="*/ 234 w 236"/>
                <a:gd name="T5" fmla="*/ 32 h 112"/>
                <a:gd name="T6" fmla="*/ 230 w 236"/>
                <a:gd name="T7" fmla="*/ 19 h 112"/>
                <a:gd name="T8" fmla="*/ 225 w 236"/>
                <a:gd name="T9" fmla="*/ 9 h 112"/>
                <a:gd name="T10" fmla="*/ 219 w 236"/>
                <a:gd name="T11" fmla="*/ 9 h 112"/>
                <a:gd name="T12" fmla="*/ 225 w 236"/>
                <a:gd name="T13" fmla="*/ 19 h 112"/>
                <a:gd name="T14" fmla="*/ 228 w 236"/>
                <a:gd name="T15" fmla="*/ 32 h 112"/>
                <a:gd name="T16" fmla="*/ 230 w 236"/>
                <a:gd name="T17" fmla="*/ 44 h 112"/>
                <a:gd name="T18" fmla="*/ 230 w 236"/>
                <a:gd name="T19" fmla="*/ 57 h 112"/>
                <a:gd name="T20" fmla="*/ 230 w 236"/>
                <a:gd name="T21" fmla="*/ 68 h 112"/>
                <a:gd name="T22" fmla="*/ 228 w 236"/>
                <a:gd name="T23" fmla="*/ 80 h 112"/>
                <a:gd name="T24" fmla="*/ 225 w 236"/>
                <a:gd name="T25" fmla="*/ 91 h 112"/>
                <a:gd name="T26" fmla="*/ 221 w 236"/>
                <a:gd name="T27" fmla="*/ 101 h 112"/>
                <a:gd name="T28" fmla="*/ 228 w 236"/>
                <a:gd name="T29" fmla="*/ 101 h 112"/>
                <a:gd name="T30" fmla="*/ 230 w 236"/>
                <a:gd name="T31" fmla="*/ 91 h 112"/>
                <a:gd name="T32" fmla="*/ 234 w 236"/>
                <a:gd name="T33" fmla="*/ 80 h 112"/>
                <a:gd name="T34" fmla="*/ 234 w 236"/>
                <a:gd name="T35" fmla="*/ 68 h 112"/>
                <a:gd name="T36" fmla="*/ 236 w 236"/>
                <a:gd name="T37" fmla="*/ 57 h 112"/>
                <a:gd name="T38" fmla="*/ 15 w 236"/>
                <a:gd name="T39" fmla="*/ 0 h 112"/>
                <a:gd name="T40" fmla="*/ 9 w 236"/>
                <a:gd name="T41" fmla="*/ 13 h 112"/>
                <a:gd name="T42" fmla="*/ 5 w 236"/>
                <a:gd name="T43" fmla="*/ 26 h 112"/>
                <a:gd name="T44" fmla="*/ 0 w 236"/>
                <a:gd name="T45" fmla="*/ 40 h 112"/>
                <a:gd name="T46" fmla="*/ 0 w 236"/>
                <a:gd name="T47" fmla="*/ 57 h 112"/>
                <a:gd name="T48" fmla="*/ 0 w 236"/>
                <a:gd name="T49" fmla="*/ 72 h 112"/>
                <a:gd name="T50" fmla="*/ 3 w 236"/>
                <a:gd name="T51" fmla="*/ 84 h 112"/>
                <a:gd name="T52" fmla="*/ 7 w 236"/>
                <a:gd name="T53" fmla="*/ 99 h 112"/>
                <a:gd name="T54" fmla="*/ 13 w 236"/>
                <a:gd name="T55" fmla="*/ 112 h 112"/>
                <a:gd name="T56" fmla="*/ 19 w 236"/>
                <a:gd name="T57" fmla="*/ 112 h 112"/>
                <a:gd name="T58" fmla="*/ 13 w 236"/>
                <a:gd name="T59" fmla="*/ 99 h 112"/>
                <a:gd name="T60" fmla="*/ 9 w 236"/>
                <a:gd name="T61" fmla="*/ 84 h 112"/>
                <a:gd name="T62" fmla="*/ 5 w 236"/>
                <a:gd name="T63" fmla="*/ 72 h 112"/>
                <a:gd name="T64" fmla="*/ 5 w 236"/>
                <a:gd name="T65" fmla="*/ 57 h 112"/>
                <a:gd name="T66" fmla="*/ 7 w 236"/>
                <a:gd name="T67" fmla="*/ 40 h 112"/>
                <a:gd name="T68" fmla="*/ 9 w 236"/>
                <a:gd name="T69" fmla="*/ 26 h 112"/>
                <a:gd name="T70" fmla="*/ 13 w 236"/>
                <a:gd name="T71" fmla="*/ 13 h 112"/>
                <a:gd name="T72" fmla="*/ 19 w 236"/>
                <a:gd name="T73" fmla="*/ 0 h 112"/>
                <a:gd name="T74" fmla="*/ 15 w 236"/>
                <a:gd name="T75" fmla="*/ 0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36"/>
                <a:gd name="T115" fmla="*/ 0 h 112"/>
                <a:gd name="T116" fmla="*/ 236 w 236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36" h="112">
                  <a:moveTo>
                    <a:pt x="236" y="57"/>
                  </a:moveTo>
                  <a:lnTo>
                    <a:pt x="234" y="44"/>
                  </a:lnTo>
                  <a:lnTo>
                    <a:pt x="234" y="32"/>
                  </a:lnTo>
                  <a:lnTo>
                    <a:pt x="230" y="19"/>
                  </a:lnTo>
                  <a:lnTo>
                    <a:pt x="225" y="9"/>
                  </a:lnTo>
                  <a:lnTo>
                    <a:pt x="219" y="9"/>
                  </a:lnTo>
                  <a:lnTo>
                    <a:pt x="225" y="19"/>
                  </a:lnTo>
                  <a:lnTo>
                    <a:pt x="228" y="32"/>
                  </a:lnTo>
                  <a:lnTo>
                    <a:pt x="230" y="44"/>
                  </a:lnTo>
                  <a:lnTo>
                    <a:pt x="230" y="57"/>
                  </a:lnTo>
                  <a:lnTo>
                    <a:pt x="230" y="68"/>
                  </a:lnTo>
                  <a:lnTo>
                    <a:pt x="228" y="80"/>
                  </a:lnTo>
                  <a:lnTo>
                    <a:pt x="225" y="91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0" y="91"/>
                  </a:lnTo>
                  <a:lnTo>
                    <a:pt x="234" y="80"/>
                  </a:lnTo>
                  <a:lnTo>
                    <a:pt x="234" y="68"/>
                  </a:lnTo>
                  <a:lnTo>
                    <a:pt x="236" y="57"/>
                  </a:lnTo>
                  <a:close/>
                  <a:moveTo>
                    <a:pt x="15" y="0"/>
                  </a:moveTo>
                  <a:lnTo>
                    <a:pt x="9" y="13"/>
                  </a:lnTo>
                  <a:lnTo>
                    <a:pt x="5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3" y="84"/>
                  </a:lnTo>
                  <a:lnTo>
                    <a:pt x="7" y="99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13" y="99"/>
                  </a:lnTo>
                  <a:lnTo>
                    <a:pt x="9" y="84"/>
                  </a:lnTo>
                  <a:lnTo>
                    <a:pt x="5" y="72"/>
                  </a:lnTo>
                  <a:lnTo>
                    <a:pt x="5" y="57"/>
                  </a:lnTo>
                  <a:lnTo>
                    <a:pt x="7" y="40"/>
                  </a:lnTo>
                  <a:lnTo>
                    <a:pt x="9" y="26"/>
                  </a:lnTo>
                  <a:lnTo>
                    <a:pt x="13" y="13"/>
                  </a:lnTo>
                  <a:lnTo>
                    <a:pt x="1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4" name="Freeform 1357"/>
            <p:cNvSpPr>
              <a:spLocks noEditPoints="1"/>
            </p:cNvSpPr>
            <p:nvPr/>
          </p:nvSpPr>
          <p:spPr bwMode="auto">
            <a:xfrm>
              <a:off x="4610" y="2332"/>
              <a:ext cx="231" cy="112"/>
            </a:xfrm>
            <a:custGeom>
              <a:avLst/>
              <a:gdLst>
                <a:gd name="T0" fmla="*/ 231 w 231"/>
                <a:gd name="T1" fmla="*/ 57 h 112"/>
                <a:gd name="T2" fmla="*/ 229 w 231"/>
                <a:gd name="T3" fmla="*/ 44 h 112"/>
                <a:gd name="T4" fmla="*/ 227 w 231"/>
                <a:gd name="T5" fmla="*/ 32 h 112"/>
                <a:gd name="T6" fmla="*/ 225 w 231"/>
                <a:gd name="T7" fmla="*/ 19 h 112"/>
                <a:gd name="T8" fmla="*/ 220 w 231"/>
                <a:gd name="T9" fmla="*/ 9 h 112"/>
                <a:gd name="T10" fmla="*/ 214 w 231"/>
                <a:gd name="T11" fmla="*/ 9 h 112"/>
                <a:gd name="T12" fmla="*/ 218 w 231"/>
                <a:gd name="T13" fmla="*/ 19 h 112"/>
                <a:gd name="T14" fmla="*/ 222 w 231"/>
                <a:gd name="T15" fmla="*/ 32 h 112"/>
                <a:gd name="T16" fmla="*/ 225 w 231"/>
                <a:gd name="T17" fmla="*/ 44 h 112"/>
                <a:gd name="T18" fmla="*/ 225 w 231"/>
                <a:gd name="T19" fmla="*/ 57 h 112"/>
                <a:gd name="T20" fmla="*/ 225 w 231"/>
                <a:gd name="T21" fmla="*/ 68 h 112"/>
                <a:gd name="T22" fmla="*/ 222 w 231"/>
                <a:gd name="T23" fmla="*/ 80 h 112"/>
                <a:gd name="T24" fmla="*/ 220 w 231"/>
                <a:gd name="T25" fmla="*/ 91 h 112"/>
                <a:gd name="T26" fmla="*/ 216 w 231"/>
                <a:gd name="T27" fmla="*/ 101 h 112"/>
                <a:gd name="T28" fmla="*/ 220 w 231"/>
                <a:gd name="T29" fmla="*/ 101 h 112"/>
                <a:gd name="T30" fmla="*/ 225 w 231"/>
                <a:gd name="T31" fmla="*/ 91 h 112"/>
                <a:gd name="T32" fmla="*/ 227 w 231"/>
                <a:gd name="T33" fmla="*/ 80 h 112"/>
                <a:gd name="T34" fmla="*/ 229 w 231"/>
                <a:gd name="T35" fmla="*/ 68 h 112"/>
                <a:gd name="T36" fmla="*/ 231 w 231"/>
                <a:gd name="T37" fmla="*/ 57 h 112"/>
                <a:gd name="T38" fmla="*/ 14 w 231"/>
                <a:gd name="T39" fmla="*/ 0 h 112"/>
                <a:gd name="T40" fmla="*/ 8 w 231"/>
                <a:gd name="T41" fmla="*/ 13 h 112"/>
                <a:gd name="T42" fmla="*/ 4 w 231"/>
                <a:gd name="T43" fmla="*/ 26 h 112"/>
                <a:gd name="T44" fmla="*/ 0 w 231"/>
                <a:gd name="T45" fmla="*/ 40 h 112"/>
                <a:gd name="T46" fmla="*/ 0 w 231"/>
                <a:gd name="T47" fmla="*/ 57 h 112"/>
                <a:gd name="T48" fmla="*/ 0 w 231"/>
                <a:gd name="T49" fmla="*/ 72 h 112"/>
                <a:gd name="T50" fmla="*/ 4 w 231"/>
                <a:gd name="T51" fmla="*/ 84 h 112"/>
                <a:gd name="T52" fmla="*/ 8 w 231"/>
                <a:gd name="T53" fmla="*/ 99 h 112"/>
                <a:gd name="T54" fmla="*/ 12 w 231"/>
                <a:gd name="T55" fmla="*/ 112 h 112"/>
                <a:gd name="T56" fmla="*/ 18 w 231"/>
                <a:gd name="T57" fmla="*/ 112 h 112"/>
                <a:gd name="T58" fmla="*/ 12 w 231"/>
                <a:gd name="T59" fmla="*/ 99 h 112"/>
                <a:gd name="T60" fmla="*/ 8 w 231"/>
                <a:gd name="T61" fmla="*/ 84 h 112"/>
                <a:gd name="T62" fmla="*/ 6 w 231"/>
                <a:gd name="T63" fmla="*/ 72 h 112"/>
                <a:gd name="T64" fmla="*/ 4 w 231"/>
                <a:gd name="T65" fmla="*/ 57 h 112"/>
                <a:gd name="T66" fmla="*/ 6 w 231"/>
                <a:gd name="T67" fmla="*/ 40 h 112"/>
                <a:gd name="T68" fmla="*/ 8 w 231"/>
                <a:gd name="T69" fmla="*/ 26 h 112"/>
                <a:gd name="T70" fmla="*/ 14 w 231"/>
                <a:gd name="T71" fmla="*/ 13 h 112"/>
                <a:gd name="T72" fmla="*/ 21 w 231"/>
                <a:gd name="T73" fmla="*/ 0 h 112"/>
                <a:gd name="T74" fmla="*/ 14 w 231"/>
                <a:gd name="T75" fmla="*/ 0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31"/>
                <a:gd name="T115" fmla="*/ 0 h 112"/>
                <a:gd name="T116" fmla="*/ 231 w 231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31" h="112">
                  <a:moveTo>
                    <a:pt x="231" y="57"/>
                  </a:moveTo>
                  <a:lnTo>
                    <a:pt x="229" y="44"/>
                  </a:lnTo>
                  <a:lnTo>
                    <a:pt x="227" y="32"/>
                  </a:lnTo>
                  <a:lnTo>
                    <a:pt x="225" y="19"/>
                  </a:lnTo>
                  <a:lnTo>
                    <a:pt x="220" y="9"/>
                  </a:lnTo>
                  <a:lnTo>
                    <a:pt x="214" y="9"/>
                  </a:lnTo>
                  <a:lnTo>
                    <a:pt x="218" y="19"/>
                  </a:lnTo>
                  <a:lnTo>
                    <a:pt x="222" y="32"/>
                  </a:lnTo>
                  <a:lnTo>
                    <a:pt x="225" y="44"/>
                  </a:lnTo>
                  <a:lnTo>
                    <a:pt x="225" y="57"/>
                  </a:lnTo>
                  <a:lnTo>
                    <a:pt x="225" y="68"/>
                  </a:lnTo>
                  <a:lnTo>
                    <a:pt x="222" y="80"/>
                  </a:lnTo>
                  <a:lnTo>
                    <a:pt x="220" y="91"/>
                  </a:lnTo>
                  <a:lnTo>
                    <a:pt x="216" y="101"/>
                  </a:lnTo>
                  <a:lnTo>
                    <a:pt x="220" y="101"/>
                  </a:lnTo>
                  <a:lnTo>
                    <a:pt x="225" y="91"/>
                  </a:lnTo>
                  <a:lnTo>
                    <a:pt x="227" y="80"/>
                  </a:lnTo>
                  <a:lnTo>
                    <a:pt x="229" y="68"/>
                  </a:lnTo>
                  <a:lnTo>
                    <a:pt x="231" y="57"/>
                  </a:lnTo>
                  <a:close/>
                  <a:moveTo>
                    <a:pt x="14" y="0"/>
                  </a:moveTo>
                  <a:lnTo>
                    <a:pt x="8" y="13"/>
                  </a:lnTo>
                  <a:lnTo>
                    <a:pt x="4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8" y="99"/>
                  </a:lnTo>
                  <a:lnTo>
                    <a:pt x="12" y="112"/>
                  </a:lnTo>
                  <a:lnTo>
                    <a:pt x="18" y="112"/>
                  </a:lnTo>
                  <a:lnTo>
                    <a:pt x="12" y="99"/>
                  </a:lnTo>
                  <a:lnTo>
                    <a:pt x="8" y="84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8" y="26"/>
                  </a:lnTo>
                  <a:lnTo>
                    <a:pt x="14" y="13"/>
                  </a:lnTo>
                  <a:lnTo>
                    <a:pt x="2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5" name="Freeform 1358"/>
            <p:cNvSpPr>
              <a:spLocks noEditPoints="1"/>
            </p:cNvSpPr>
            <p:nvPr/>
          </p:nvSpPr>
          <p:spPr bwMode="auto">
            <a:xfrm>
              <a:off x="4612" y="2332"/>
              <a:ext cx="225" cy="112"/>
            </a:xfrm>
            <a:custGeom>
              <a:avLst/>
              <a:gdLst>
                <a:gd name="T0" fmla="*/ 225 w 225"/>
                <a:gd name="T1" fmla="*/ 57 h 112"/>
                <a:gd name="T2" fmla="*/ 225 w 225"/>
                <a:gd name="T3" fmla="*/ 44 h 112"/>
                <a:gd name="T4" fmla="*/ 223 w 225"/>
                <a:gd name="T5" fmla="*/ 32 h 112"/>
                <a:gd name="T6" fmla="*/ 220 w 225"/>
                <a:gd name="T7" fmla="*/ 19 h 112"/>
                <a:gd name="T8" fmla="*/ 214 w 225"/>
                <a:gd name="T9" fmla="*/ 9 h 112"/>
                <a:gd name="T10" fmla="*/ 210 w 225"/>
                <a:gd name="T11" fmla="*/ 9 h 112"/>
                <a:gd name="T12" fmla="*/ 214 w 225"/>
                <a:gd name="T13" fmla="*/ 19 h 112"/>
                <a:gd name="T14" fmla="*/ 218 w 225"/>
                <a:gd name="T15" fmla="*/ 32 h 112"/>
                <a:gd name="T16" fmla="*/ 220 w 225"/>
                <a:gd name="T17" fmla="*/ 44 h 112"/>
                <a:gd name="T18" fmla="*/ 220 w 225"/>
                <a:gd name="T19" fmla="*/ 57 h 112"/>
                <a:gd name="T20" fmla="*/ 220 w 225"/>
                <a:gd name="T21" fmla="*/ 68 h 112"/>
                <a:gd name="T22" fmla="*/ 218 w 225"/>
                <a:gd name="T23" fmla="*/ 80 h 112"/>
                <a:gd name="T24" fmla="*/ 214 w 225"/>
                <a:gd name="T25" fmla="*/ 91 h 112"/>
                <a:gd name="T26" fmla="*/ 210 w 225"/>
                <a:gd name="T27" fmla="*/ 101 h 112"/>
                <a:gd name="T28" fmla="*/ 216 w 225"/>
                <a:gd name="T29" fmla="*/ 101 h 112"/>
                <a:gd name="T30" fmla="*/ 220 w 225"/>
                <a:gd name="T31" fmla="*/ 91 h 112"/>
                <a:gd name="T32" fmla="*/ 223 w 225"/>
                <a:gd name="T33" fmla="*/ 80 h 112"/>
                <a:gd name="T34" fmla="*/ 225 w 225"/>
                <a:gd name="T35" fmla="*/ 68 h 112"/>
                <a:gd name="T36" fmla="*/ 225 w 225"/>
                <a:gd name="T37" fmla="*/ 57 h 112"/>
                <a:gd name="T38" fmla="*/ 14 w 225"/>
                <a:gd name="T39" fmla="*/ 0 h 112"/>
                <a:gd name="T40" fmla="*/ 8 w 225"/>
                <a:gd name="T41" fmla="*/ 13 h 112"/>
                <a:gd name="T42" fmla="*/ 4 w 225"/>
                <a:gd name="T43" fmla="*/ 26 h 112"/>
                <a:gd name="T44" fmla="*/ 2 w 225"/>
                <a:gd name="T45" fmla="*/ 40 h 112"/>
                <a:gd name="T46" fmla="*/ 0 w 225"/>
                <a:gd name="T47" fmla="*/ 57 h 112"/>
                <a:gd name="T48" fmla="*/ 0 w 225"/>
                <a:gd name="T49" fmla="*/ 72 h 112"/>
                <a:gd name="T50" fmla="*/ 4 w 225"/>
                <a:gd name="T51" fmla="*/ 84 h 112"/>
                <a:gd name="T52" fmla="*/ 8 w 225"/>
                <a:gd name="T53" fmla="*/ 99 h 112"/>
                <a:gd name="T54" fmla="*/ 14 w 225"/>
                <a:gd name="T55" fmla="*/ 112 h 112"/>
                <a:gd name="T56" fmla="*/ 19 w 225"/>
                <a:gd name="T57" fmla="*/ 112 h 112"/>
                <a:gd name="T58" fmla="*/ 12 w 225"/>
                <a:gd name="T59" fmla="*/ 99 h 112"/>
                <a:gd name="T60" fmla="*/ 8 w 225"/>
                <a:gd name="T61" fmla="*/ 84 h 112"/>
                <a:gd name="T62" fmla="*/ 6 w 225"/>
                <a:gd name="T63" fmla="*/ 72 h 112"/>
                <a:gd name="T64" fmla="*/ 4 w 225"/>
                <a:gd name="T65" fmla="*/ 57 h 112"/>
                <a:gd name="T66" fmla="*/ 6 w 225"/>
                <a:gd name="T67" fmla="*/ 40 h 112"/>
                <a:gd name="T68" fmla="*/ 8 w 225"/>
                <a:gd name="T69" fmla="*/ 26 h 112"/>
                <a:gd name="T70" fmla="*/ 14 w 225"/>
                <a:gd name="T71" fmla="*/ 13 h 112"/>
                <a:gd name="T72" fmla="*/ 21 w 225"/>
                <a:gd name="T73" fmla="*/ 0 h 112"/>
                <a:gd name="T74" fmla="*/ 14 w 225"/>
                <a:gd name="T75" fmla="*/ 0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25"/>
                <a:gd name="T115" fmla="*/ 0 h 112"/>
                <a:gd name="T116" fmla="*/ 225 w 225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25" h="112">
                  <a:moveTo>
                    <a:pt x="225" y="57"/>
                  </a:moveTo>
                  <a:lnTo>
                    <a:pt x="225" y="44"/>
                  </a:lnTo>
                  <a:lnTo>
                    <a:pt x="223" y="32"/>
                  </a:lnTo>
                  <a:lnTo>
                    <a:pt x="220" y="19"/>
                  </a:lnTo>
                  <a:lnTo>
                    <a:pt x="214" y="9"/>
                  </a:lnTo>
                  <a:lnTo>
                    <a:pt x="210" y="9"/>
                  </a:lnTo>
                  <a:lnTo>
                    <a:pt x="214" y="19"/>
                  </a:lnTo>
                  <a:lnTo>
                    <a:pt x="218" y="32"/>
                  </a:lnTo>
                  <a:lnTo>
                    <a:pt x="220" y="44"/>
                  </a:lnTo>
                  <a:lnTo>
                    <a:pt x="220" y="57"/>
                  </a:lnTo>
                  <a:lnTo>
                    <a:pt x="220" y="68"/>
                  </a:lnTo>
                  <a:lnTo>
                    <a:pt x="218" y="80"/>
                  </a:lnTo>
                  <a:lnTo>
                    <a:pt x="214" y="91"/>
                  </a:lnTo>
                  <a:lnTo>
                    <a:pt x="210" y="101"/>
                  </a:lnTo>
                  <a:lnTo>
                    <a:pt x="216" y="101"/>
                  </a:lnTo>
                  <a:lnTo>
                    <a:pt x="220" y="91"/>
                  </a:lnTo>
                  <a:lnTo>
                    <a:pt x="223" y="80"/>
                  </a:lnTo>
                  <a:lnTo>
                    <a:pt x="225" y="68"/>
                  </a:lnTo>
                  <a:lnTo>
                    <a:pt x="225" y="57"/>
                  </a:lnTo>
                  <a:close/>
                  <a:moveTo>
                    <a:pt x="14" y="0"/>
                  </a:moveTo>
                  <a:lnTo>
                    <a:pt x="8" y="13"/>
                  </a:lnTo>
                  <a:lnTo>
                    <a:pt x="4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8" y="99"/>
                  </a:lnTo>
                  <a:lnTo>
                    <a:pt x="14" y="112"/>
                  </a:lnTo>
                  <a:lnTo>
                    <a:pt x="19" y="112"/>
                  </a:lnTo>
                  <a:lnTo>
                    <a:pt x="12" y="99"/>
                  </a:lnTo>
                  <a:lnTo>
                    <a:pt x="8" y="84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8" y="26"/>
                  </a:lnTo>
                  <a:lnTo>
                    <a:pt x="14" y="13"/>
                  </a:lnTo>
                  <a:lnTo>
                    <a:pt x="2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6" name="Freeform 1359"/>
            <p:cNvSpPr>
              <a:spLocks noEditPoints="1"/>
            </p:cNvSpPr>
            <p:nvPr/>
          </p:nvSpPr>
          <p:spPr bwMode="auto">
            <a:xfrm>
              <a:off x="4614" y="2332"/>
              <a:ext cx="221" cy="112"/>
            </a:xfrm>
            <a:custGeom>
              <a:avLst/>
              <a:gdLst>
                <a:gd name="T0" fmla="*/ 221 w 221"/>
                <a:gd name="T1" fmla="*/ 57 h 112"/>
                <a:gd name="T2" fmla="*/ 221 w 221"/>
                <a:gd name="T3" fmla="*/ 44 h 112"/>
                <a:gd name="T4" fmla="*/ 218 w 221"/>
                <a:gd name="T5" fmla="*/ 32 h 112"/>
                <a:gd name="T6" fmla="*/ 214 w 221"/>
                <a:gd name="T7" fmla="*/ 19 h 112"/>
                <a:gd name="T8" fmla="*/ 210 w 221"/>
                <a:gd name="T9" fmla="*/ 9 h 112"/>
                <a:gd name="T10" fmla="*/ 204 w 221"/>
                <a:gd name="T11" fmla="*/ 9 h 112"/>
                <a:gd name="T12" fmla="*/ 210 w 221"/>
                <a:gd name="T13" fmla="*/ 19 h 112"/>
                <a:gd name="T14" fmla="*/ 212 w 221"/>
                <a:gd name="T15" fmla="*/ 32 h 112"/>
                <a:gd name="T16" fmla="*/ 216 w 221"/>
                <a:gd name="T17" fmla="*/ 42 h 112"/>
                <a:gd name="T18" fmla="*/ 216 w 221"/>
                <a:gd name="T19" fmla="*/ 57 h 112"/>
                <a:gd name="T20" fmla="*/ 216 w 221"/>
                <a:gd name="T21" fmla="*/ 68 h 112"/>
                <a:gd name="T22" fmla="*/ 214 w 221"/>
                <a:gd name="T23" fmla="*/ 80 h 112"/>
                <a:gd name="T24" fmla="*/ 210 w 221"/>
                <a:gd name="T25" fmla="*/ 91 h 112"/>
                <a:gd name="T26" fmla="*/ 206 w 221"/>
                <a:gd name="T27" fmla="*/ 101 h 112"/>
                <a:gd name="T28" fmla="*/ 212 w 221"/>
                <a:gd name="T29" fmla="*/ 101 h 112"/>
                <a:gd name="T30" fmla="*/ 216 w 221"/>
                <a:gd name="T31" fmla="*/ 91 h 112"/>
                <a:gd name="T32" fmla="*/ 218 w 221"/>
                <a:gd name="T33" fmla="*/ 80 h 112"/>
                <a:gd name="T34" fmla="*/ 221 w 221"/>
                <a:gd name="T35" fmla="*/ 68 h 112"/>
                <a:gd name="T36" fmla="*/ 221 w 221"/>
                <a:gd name="T37" fmla="*/ 57 h 112"/>
                <a:gd name="T38" fmla="*/ 17 w 221"/>
                <a:gd name="T39" fmla="*/ 0 h 112"/>
                <a:gd name="T40" fmla="*/ 10 w 221"/>
                <a:gd name="T41" fmla="*/ 13 h 112"/>
                <a:gd name="T42" fmla="*/ 4 w 221"/>
                <a:gd name="T43" fmla="*/ 26 h 112"/>
                <a:gd name="T44" fmla="*/ 2 w 221"/>
                <a:gd name="T45" fmla="*/ 40 h 112"/>
                <a:gd name="T46" fmla="*/ 0 w 221"/>
                <a:gd name="T47" fmla="*/ 57 h 112"/>
                <a:gd name="T48" fmla="*/ 2 w 221"/>
                <a:gd name="T49" fmla="*/ 72 h 112"/>
                <a:gd name="T50" fmla="*/ 4 w 221"/>
                <a:gd name="T51" fmla="*/ 84 h 112"/>
                <a:gd name="T52" fmla="*/ 8 w 221"/>
                <a:gd name="T53" fmla="*/ 99 h 112"/>
                <a:gd name="T54" fmla="*/ 14 w 221"/>
                <a:gd name="T55" fmla="*/ 112 h 112"/>
                <a:gd name="T56" fmla="*/ 21 w 221"/>
                <a:gd name="T57" fmla="*/ 110 h 112"/>
                <a:gd name="T58" fmla="*/ 14 w 221"/>
                <a:gd name="T59" fmla="*/ 99 h 112"/>
                <a:gd name="T60" fmla="*/ 8 w 221"/>
                <a:gd name="T61" fmla="*/ 84 h 112"/>
                <a:gd name="T62" fmla="*/ 6 w 221"/>
                <a:gd name="T63" fmla="*/ 72 h 112"/>
                <a:gd name="T64" fmla="*/ 6 w 221"/>
                <a:gd name="T65" fmla="*/ 57 h 112"/>
                <a:gd name="T66" fmla="*/ 6 w 221"/>
                <a:gd name="T67" fmla="*/ 40 h 112"/>
                <a:gd name="T68" fmla="*/ 10 w 221"/>
                <a:gd name="T69" fmla="*/ 26 h 112"/>
                <a:gd name="T70" fmla="*/ 14 w 221"/>
                <a:gd name="T71" fmla="*/ 13 h 112"/>
                <a:gd name="T72" fmla="*/ 21 w 221"/>
                <a:gd name="T73" fmla="*/ 0 h 112"/>
                <a:gd name="T74" fmla="*/ 17 w 221"/>
                <a:gd name="T75" fmla="*/ 0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21"/>
                <a:gd name="T115" fmla="*/ 0 h 112"/>
                <a:gd name="T116" fmla="*/ 221 w 221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21" h="112">
                  <a:moveTo>
                    <a:pt x="221" y="57"/>
                  </a:moveTo>
                  <a:lnTo>
                    <a:pt x="221" y="44"/>
                  </a:lnTo>
                  <a:lnTo>
                    <a:pt x="218" y="32"/>
                  </a:lnTo>
                  <a:lnTo>
                    <a:pt x="214" y="19"/>
                  </a:lnTo>
                  <a:lnTo>
                    <a:pt x="210" y="9"/>
                  </a:lnTo>
                  <a:lnTo>
                    <a:pt x="204" y="9"/>
                  </a:lnTo>
                  <a:lnTo>
                    <a:pt x="210" y="19"/>
                  </a:lnTo>
                  <a:lnTo>
                    <a:pt x="212" y="32"/>
                  </a:lnTo>
                  <a:lnTo>
                    <a:pt x="216" y="42"/>
                  </a:lnTo>
                  <a:lnTo>
                    <a:pt x="216" y="57"/>
                  </a:lnTo>
                  <a:lnTo>
                    <a:pt x="216" y="68"/>
                  </a:lnTo>
                  <a:lnTo>
                    <a:pt x="214" y="80"/>
                  </a:lnTo>
                  <a:lnTo>
                    <a:pt x="210" y="91"/>
                  </a:lnTo>
                  <a:lnTo>
                    <a:pt x="206" y="101"/>
                  </a:lnTo>
                  <a:lnTo>
                    <a:pt x="212" y="101"/>
                  </a:lnTo>
                  <a:lnTo>
                    <a:pt x="216" y="91"/>
                  </a:lnTo>
                  <a:lnTo>
                    <a:pt x="218" y="80"/>
                  </a:lnTo>
                  <a:lnTo>
                    <a:pt x="221" y="68"/>
                  </a:lnTo>
                  <a:lnTo>
                    <a:pt x="221" y="57"/>
                  </a:lnTo>
                  <a:close/>
                  <a:moveTo>
                    <a:pt x="17" y="0"/>
                  </a:moveTo>
                  <a:lnTo>
                    <a:pt x="10" y="13"/>
                  </a:lnTo>
                  <a:lnTo>
                    <a:pt x="4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4" y="84"/>
                  </a:lnTo>
                  <a:lnTo>
                    <a:pt x="8" y="99"/>
                  </a:lnTo>
                  <a:lnTo>
                    <a:pt x="14" y="112"/>
                  </a:lnTo>
                  <a:lnTo>
                    <a:pt x="21" y="110"/>
                  </a:lnTo>
                  <a:lnTo>
                    <a:pt x="14" y="99"/>
                  </a:lnTo>
                  <a:lnTo>
                    <a:pt x="8" y="84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4" y="13"/>
                  </a:lnTo>
                  <a:lnTo>
                    <a:pt x="2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7" name="Freeform 1360"/>
            <p:cNvSpPr>
              <a:spLocks noEditPoints="1"/>
            </p:cNvSpPr>
            <p:nvPr/>
          </p:nvSpPr>
          <p:spPr bwMode="auto">
            <a:xfrm>
              <a:off x="4616" y="2332"/>
              <a:ext cx="216" cy="112"/>
            </a:xfrm>
            <a:custGeom>
              <a:avLst/>
              <a:gdLst>
                <a:gd name="T0" fmla="*/ 216 w 216"/>
                <a:gd name="T1" fmla="*/ 57 h 112"/>
                <a:gd name="T2" fmla="*/ 216 w 216"/>
                <a:gd name="T3" fmla="*/ 44 h 112"/>
                <a:gd name="T4" fmla="*/ 214 w 216"/>
                <a:gd name="T5" fmla="*/ 32 h 112"/>
                <a:gd name="T6" fmla="*/ 210 w 216"/>
                <a:gd name="T7" fmla="*/ 19 h 112"/>
                <a:gd name="T8" fmla="*/ 206 w 216"/>
                <a:gd name="T9" fmla="*/ 9 h 112"/>
                <a:gd name="T10" fmla="*/ 200 w 216"/>
                <a:gd name="T11" fmla="*/ 9 h 112"/>
                <a:gd name="T12" fmla="*/ 204 w 216"/>
                <a:gd name="T13" fmla="*/ 19 h 112"/>
                <a:gd name="T14" fmla="*/ 208 w 216"/>
                <a:gd name="T15" fmla="*/ 32 h 112"/>
                <a:gd name="T16" fmla="*/ 210 w 216"/>
                <a:gd name="T17" fmla="*/ 42 h 112"/>
                <a:gd name="T18" fmla="*/ 212 w 216"/>
                <a:gd name="T19" fmla="*/ 57 h 112"/>
                <a:gd name="T20" fmla="*/ 210 w 216"/>
                <a:gd name="T21" fmla="*/ 68 h 112"/>
                <a:gd name="T22" fmla="*/ 208 w 216"/>
                <a:gd name="T23" fmla="*/ 80 h 112"/>
                <a:gd name="T24" fmla="*/ 206 w 216"/>
                <a:gd name="T25" fmla="*/ 91 h 112"/>
                <a:gd name="T26" fmla="*/ 202 w 216"/>
                <a:gd name="T27" fmla="*/ 103 h 112"/>
                <a:gd name="T28" fmla="*/ 206 w 216"/>
                <a:gd name="T29" fmla="*/ 101 h 112"/>
                <a:gd name="T30" fmla="*/ 210 w 216"/>
                <a:gd name="T31" fmla="*/ 91 h 112"/>
                <a:gd name="T32" fmla="*/ 214 w 216"/>
                <a:gd name="T33" fmla="*/ 80 h 112"/>
                <a:gd name="T34" fmla="*/ 216 w 216"/>
                <a:gd name="T35" fmla="*/ 68 h 112"/>
                <a:gd name="T36" fmla="*/ 216 w 216"/>
                <a:gd name="T37" fmla="*/ 57 h 112"/>
                <a:gd name="T38" fmla="*/ 17 w 216"/>
                <a:gd name="T39" fmla="*/ 0 h 112"/>
                <a:gd name="T40" fmla="*/ 10 w 216"/>
                <a:gd name="T41" fmla="*/ 13 h 112"/>
                <a:gd name="T42" fmla="*/ 4 w 216"/>
                <a:gd name="T43" fmla="*/ 26 h 112"/>
                <a:gd name="T44" fmla="*/ 2 w 216"/>
                <a:gd name="T45" fmla="*/ 40 h 112"/>
                <a:gd name="T46" fmla="*/ 0 w 216"/>
                <a:gd name="T47" fmla="*/ 57 h 112"/>
                <a:gd name="T48" fmla="*/ 2 w 216"/>
                <a:gd name="T49" fmla="*/ 72 h 112"/>
                <a:gd name="T50" fmla="*/ 4 w 216"/>
                <a:gd name="T51" fmla="*/ 84 h 112"/>
                <a:gd name="T52" fmla="*/ 8 w 216"/>
                <a:gd name="T53" fmla="*/ 99 h 112"/>
                <a:gd name="T54" fmla="*/ 15 w 216"/>
                <a:gd name="T55" fmla="*/ 112 h 112"/>
                <a:gd name="T56" fmla="*/ 21 w 216"/>
                <a:gd name="T57" fmla="*/ 110 h 112"/>
                <a:gd name="T58" fmla="*/ 15 w 216"/>
                <a:gd name="T59" fmla="*/ 99 h 112"/>
                <a:gd name="T60" fmla="*/ 10 w 216"/>
                <a:gd name="T61" fmla="*/ 84 h 112"/>
                <a:gd name="T62" fmla="*/ 6 w 216"/>
                <a:gd name="T63" fmla="*/ 72 h 112"/>
                <a:gd name="T64" fmla="*/ 6 w 216"/>
                <a:gd name="T65" fmla="*/ 57 h 112"/>
                <a:gd name="T66" fmla="*/ 6 w 216"/>
                <a:gd name="T67" fmla="*/ 40 h 112"/>
                <a:gd name="T68" fmla="*/ 10 w 216"/>
                <a:gd name="T69" fmla="*/ 26 h 112"/>
                <a:gd name="T70" fmla="*/ 15 w 216"/>
                <a:gd name="T71" fmla="*/ 13 h 112"/>
                <a:gd name="T72" fmla="*/ 23 w 216"/>
                <a:gd name="T73" fmla="*/ 0 h 112"/>
                <a:gd name="T74" fmla="*/ 17 w 216"/>
                <a:gd name="T75" fmla="*/ 0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16"/>
                <a:gd name="T115" fmla="*/ 0 h 112"/>
                <a:gd name="T116" fmla="*/ 216 w 216"/>
                <a:gd name="T117" fmla="*/ 112 h 11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16" h="112">
                  <a:moveTo>
                    <a:pt x="216" y="57"/>
                  </a:moveTo>
                  <a:lnTo>
                    <a:pt x="216" y="44"/>
                  </a:lnTo>
                  <a:lnTo>
                    <a:pt x="214" y="32"/>
                  </a:lnTo>
                  <a:lnTo>
                    <a:pt x="210" y="19"/>
                  </a:lnTo>
                  <a:lnTo>
                    <a:pt x="206" y="9"/>
                  </a:lnTo>
                  <a:lnTo>
                    <a:pt x="200" y="9"/>
                  </a:lnTo>
                  <a:lnTo>
                    <a:pt x="204" y="19"/>
                  </a:lnTo>
                  <a:lnTo>
                    <a:pt x="208" y="32"/>
                  </a:lnTo>
                  <a:lnTo>
                    <a:pt x="210" y="42"/>
                  </a:lnTo>
                  <a:lnTo>
                    <a:pt x="212" y="57"/>
                  </a:lnTo>
                  <a:lnTo>
                    <a:pt x="210" y="68"/>
                  </a:lnTo>
                  <a:lnTo>
                    <a:pt x="208" y="80"/>
                  </a:lnTo>
                  <a:lnTo>
                    <a:pt x="206" y="91"/>
                  </a:lnTo>
                  <a:lnTo>
                    <a:pt x="202" y="103"/>
                  </a:lnTo>
                  <a:lnTo>
                    <a:pt x="206" y="101"/>
                  </a:lnTo>
                  <a:lnTo>
                    <a:pt x="210" y="91"/>
                  </a:lnTo>
                  <a:lnTo>
                    <a:pt x="214" y="80"/>
                  </a:lnTo>
                  <a:lnTo>
                    <a:pt x="216" y="68"/>
                  </a:lnTo>
                  <a:lnTo>
                    <a:pt x="216" y="57"/>
                  </a:lnTo>
                  <a:close/>
                  <a:moveTo>
                    <a:pt x="17" y="0"/>
                  </a:moveTo>
                  <a:lnTo>
                    <a:pt x="10" y="13"/>
                  </a:lnTo>
                  <a:lnTo>
                    <a:pt x="4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4" y="84"/>
                  </a:lnTo>
                  <a:lnTo>
                    <a:pt x="8" y="99"/>
                  </a:lnTo>
                  <a:lnTo>
                    <a:pt x="15" y="112"/>
                  </a:lnTo>
                  <a:lnTo>
                    <a:pt x="21" y="110"/>
                  </a:lnTo>
                  <a:lnTo>
                    <a:pt x="15" y="99"/>
                  </a:lnTo>
                  <a:lnTo>
                    <a:pt x="10" y="84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5" y="13"/>
                  </a:lnTo>
                  <a:lnTo>
                    <a:pt x="2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8" name="Freeform 1361"/>
            <p:cNvSpPr>
              <a:spLocks noEditPoints="1"/>
            </p:cNvSpPr>
            <p:nvPr/>
          </p:nvSpPr>
          <p:spPr bwMode="auto">
            <a:xfrm>
              <a:off x="4620" y="2332"/>
              <a:ext cx="210" cy="110"/>
            </a:xfrm>
            <a:custGeom>
              <a:avLst/>
              <a:gdLst>
                <a:gd name="T0" fmla="*/ 210 w 210"/>
                <a:gd name="T1" fmla="*/ 57 h 110"/>
                <a:gd name="T2" fmla="*/ 210 w 210"/>
                <a:gd name="T3" fmla="*/ 42 h 110"/>
                <a:gd name="T4" fmla="*/ 206 w 210"/>
                <a:gd name="T5" fmla="*/ 32 h 110"/>
                <a:gd name="T6" fmla="*/ 204 w 210"/>
                <a:gd name="T7" fmla="*/ 19 h 110"/>
                <a:gd name="T8" fmla="*/ 198 w 210"/>
                <a:gd name="T9" fmla="*/ 9 h 110"/>
                <a:gd name="T10" fmla="*/ 194 w 210"/>
                <a:gd name="T11" fmla="*/ 7 h 110"/>
                <a:gd name="T12" fmla="*/ 198 w 210"/>
                <a:gd name="T13" fmla="*/ 19 h 110"/>
                <a:gd name="T14" fmla="*/ 202 w 210"/>
                <a:gd name="T15" fmla="*/ 30 h 110"/>
                <a:gd name="T16" fmla="*/ 204 w 210"/>
                <a:gd name="T17" fmla="*/ 42 h 110"/>
                <a:gd name="T18" fmla="*/ 206 w 210"/>
                <a:gd name="T19" fmla="*/ 57 h 110"/>
                <a:gd name="T20" fmla="*/ 204 w 210"/>
                <a:gd name="T21" fmla="*/ 68 h 110"/>
                <a:gd name="T22" fmla="*/ 202 w 210"/>
                <a:gd name="T23" fmla="*/ 80 h 110"/>
                <a:gd name="T24" fmla="*/ 198 w 210"/>
                <a:gd name="T25" fmla="*/ 93 h 110"/>
                <a:gd name="T26" fmla="*/ 194 w 210"/>
                <a:gd name="T27" fmla="*/ 103 h 110"/>
                <a:gd name="T28" fmla="*/ 200 w 210"/>
                <a:gd name="T29" fmla="*/ 101 h 110"/>
                <a:gd name="T30" fmla="*/ 204 w 210"/>
                <a:gd name="T31" fmla="*/ 91 h 110"/>
                <a:gd name="T32" fmla="*/ 208 w 210"/>
                <a:gd name="T33" fmla="*/ 80 h 110"/>
                <a:gd name="T34" fmla="*/ 210 w 210"/>
                <a:gd name="T35" fmla="*/ 68 h 110"/>
                <a:gd name="T36" fmla="*/ 210 w 210"/>
                <a:gd name="T37" fmla="*/ 57 h 110"/>
                <a:gd name="T38" fmla="*/ 15 w 210"/>
                <a:gd name="T39" fmla="*/ 0 h 110"/>
                <a:gd name="T40" fmla="*/ 8 w 210"/>
                <a:gd name="T41" fmla="*/ 13 h 110"/>
                <a:gd name="T42" fmla="*/ 4 w 210"/>
                <a:gd name="T43" fmla="*/ 26 h 110"/>
                <a:gd name="T44" fmla="*/ 0 w 210"/>
                <a:gd name="T45" fmla="*/ 40 h 110"/>
                <a:gd name="T46" fmla="*/ 0 w 210"/>
                <a:gd name="T47" fmla="*/ 57 h 110"/>
                <a:gd name="T48" fmla="*/ 0 w 210"/>
                <a:gd name="T49" fmla="*/ 72 h 110"/>
                <a:gd name="T50" fmla="*/ 2 w 210"/>
                <a:gd name="T51" fmla="*/ 84 h 110"/>
                <a:gd name="T52" fmla="*/ 8 w 210"/>
                <a:gd name="T53" fmla="*/ 99 h 110"/>
                <a:gd name="T54" fmla="*/ 15 w 210"/>
                <a:gd name="T55" fmla="*/ 110 h 110"/>
                <a:gd name="T56" fmla="*/ 19 w 210"/>
                <a:gd name="T57" fmla="*/ 110 h 110"/>
                <a:gd name="T58" fmla="*/ 13 w 210"/>
                <a:gd name="T59" fmla="*/ 99 h 110"/>
                <a:gd name="T60" fmla="*/ 8 w 210"/>
                <a:gd name="T61" fmla="*/ 84 h 110"/>
                <a:gd name="T62" fmla="*/ 4 w 210"/>
                <a:gd name="T63" fmla="*/ 72 h 110"/>
                <a:gd name="T64" fmla="*/ 4 w 210"/>
                <a:gd name="T65" fmla="*/ 57 h 110"/>
                <a:gd name="T66" fmla="*/ 4 w 210"/>
                <a:gd name="T67" fmla="*/ 40 h 110"/>
                <a:gd name="T68" fmla="*/ 8 w 210"/>
                <a:gd name="T69" fmla="*/ 26 h 110"/>
                <a:gd name="T70" fmla="*/ 15 w 210"/>
                <a:gd name="T71" fmla="*/ 13 h 110"/>
                <a:gd name="T72" fmla="*/ 21 w 210"/>
                <a:gd name="T73" fmla="*/ 0 h 110"/>
                <a:gd name="T74" fmla="*/ 15 w 210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10"/>
                <a:gd name="T115" fmla="*/ 0 h 110"/>
                <a:gd name="T116" fmla="*/ 210 w 210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10" h="110">
                  <a:moveTo>
                    <a:pt x="210" y="57"/>
                  </a:moveTo>
                  <a:lnTo>
                    <a:pt x="210" y="42"/>
                  </a:lnTo>
                  <a:lnTo>
                    <a:pt x="206" y="32"/>
                  </a:lnTo>
                  <a:lnTo>
                    <a:pt x="204" y="19"/>
                  </a:lnTo>
                  <a:lnTo>
                    <a:pt x="198" y="9"/>
                  </a:lnTo>
                  <a:lnTo>
                    <a:pt x="194" y="7"/>
                  </a:lnTo>
                  <a:lnTo>
                    <a:pt x="198" y="19"/>
                  </a:lnTo>
                  <a:lnTo>
                    <a:pt x="202" y="30"/>
                  </a:lnTo>
                  <a:lnTo>
                    <a:pt x="204" y="42"/>
                  </a:lnTo>
                  <a:lnTo>
                    <a:pt x="206" y="57"/>
                  </a:lnTo>
                  <a:lnTo>
                    <a:pt x="204" y="68"/>
                  </a:lnTo>
                  <a:lnTo>
                    <a:pt x="202" y="80"/>
                  </a:lnTo>
                  <a:lnTo>
                    <a:pt x="198" y="93"/>
                  </a:lnTo>
                  <a:lnTo>
                    <a:pt x="194" y="103"/>
                  </a:lnTo>
                  <a:lnTo>
                    <a:pt x="200" y="101"/>
                  </a:lnTo>
                  <a:lnTo>
                    <a:pt x="204" y="91"/>
                  </a:lnTo>
                  <a:lnTo>
                    <a:pt x="208" y="80"/>
                  </a:lnTo>
                  <a:lnTo>
                    <a:pt x="210" y="68"/>
                  </a:lnTo>
                  <a:lnTo>
                    <a:pt x="210" y="57"/>
                  </a:lnTo>
                  <a:close/>
                  <a:moveTo>
                    <a:pt x="15" y="0"/>
                  </a:moveTo>
                  <a:lnTo>
                    <a:pt x="8" y="13"/>
                  </a:lnTo>
                  <a:lnTo>
                    <a:pt x="4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2" y="84"/>
                  </a:lnTo>
                  <a:lnTo>
                    <a:pt x="8" y="99"/>
                  </a:lnTo>
                  <a:lnTo>
                    <a:pt x="15" y="110"/>
                  </a:lnTo>
                  <a:lnTo>
                    <a:pt x="19" y="110"/>
                  </a:lnTo>
                  <a:lnTo>
                    <a:pt x="13" y="99"/>
                  </a:lnTo>
                  <a:lnTo>
                    <a:pt x="8" y="84"/>
                  </a:lnTo>
                  <a:lnTo>
                    <a:pt x="4" y="72"/>
                  </a:lnTo>
                  <a:lnTo>
                    <a:pt x="4" y="57"/>
                  </a:lnTo>
                  <a:lnTo>
                    <a:pt x="4" y="40"/>
                  </a:lnTo>
                  <a:lnTo>
                    <a:pt x="8" y="26"/>
                  </a:lnTo>
                  <a:lnTo>
                    <a:pt x="15" y="13"/>
                  </a:lnTo>
                  <a:lnTo>
                    <a:pt x="2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899" name="Freeform 1362"/>
            <p:cNvSpPr>
              <a:spLocks noEditPoints="1"/>
            </p:cNvSpPr>
            <p:nvPr/>
          </p:nvSpPr>
          <p:spPr bwMode="auto">
            <a:xfrm>
              <a:off x="4622" y="2332"/>
              <a:ext cx="206" cy="110"/>
            </a:xfrm>
            <a:custGeom>
              <a:avLst/>
              <a:gdLst>
                <a:gd name="T0" fmla="*/ 206 w 206"/>
                <a:gd name="T1" fmla="*/ 57 h 110"/>
                <a:gd name="T2" fmla="*/ 204 w 206"/>
                <a:gd name="T3" fmla="*/ 42 h 110"/>
                <a:gd name="T4" fmla="*/ 202 w 206"/>
                <a:gd name="T5" fmla="*/ 32 h 110"/>
                <a:gd name="T6" fmla="*/ 198 w 206"/>
                <a:gd name="T7" fmla="*/ 19 h 110"/>
                <a:gd name="T8" fmla="*/ 194 w 206"/>
                <a:gd name="T9" fmla="*/ 9 h 110"/>
                <a:gd name="T10" fmla="*/ 187 w 206"/>
                <a:gd name="T11" fmla="*/ 7 h 110"/>
                <a:gd name="T12" fmla="*/ 194 w 206"/>
                <a:gd name="T13" fmla="*/ 19 h 110"/>
                <a:gd name="T14" fmla="*/ 198 w 206"/>
                <a:gd name="T15" fmla="*/ 30 h 110"/>
                <a:gd name="T16" fmla="*/ 200 w 206"/>
                <a:gd name="T17" fmla="*/ 42 h 110"/>
                <a:gd name="T18" fmla="*/ 200 w 206"/>
                <a:gd name="T19" fmla="*/ 57 h 110"/>
                <a:gd name="T20" fmla="*/ 200 w 206"/>
                <a:gd name="T21" fmla="*/ 70 h 110"/>
                <a:gd name="T22" fmla="*/ 198 w 206"/>
                <a:gd name="T23" fmla="*/ 80 h 110"/>
                <a:gd name="T24" fmla="*/ 194 w 206"/>
                <a:gd name="T25" fmla="*/ 93 h 110"/>
                <a:gd name="T26" fmla="*/ 189 w 206"/>
                <a:gd name="T27" fmla="*/ 103 h 110"/>
                <a:gd name="T28" fmla="*/ 196 w 206"/>
                <a:gd name="T29" fmla="*/ 103 h 110"/>
                <a:gd name="T30" fmla="*/ 200 w 206"/>
                <a:gd name="T31" fmla="*/ 91 h 110"/>
                <a:gd name="T32" fmla="*/ 202 w 206"/>
                <a:gd name="T33" fmla="*/ 80 h 110"/>
                <a:gd name="T34" fmla="*/ 204 w 206"/>
                <a:gd name="T35" fmla="*/ 68 h 110"/>
                <a:gd name="T36" fmla="*/ 206 w 206"/>
                <a:gd name="T37" fmla="*/ 57 h 110"/>
                <a:gd name="T38" fmla="*/ 17 w 206"/>
                <a:gd name="T39" fmla="*/ 0 h 110"/>
                <a:gd name="T40" fmla="*/ 9 w 206"/>
                <a:gd name="T41" fmla="*/ 13 h 110"/>
                <a:gd name="T42" fmla="*/ 4 w 206"/>
                <a:gd name="T43" fmla="*/ 26 h 110"/>
                <a:gd name="T44" fmla="*/ 0 w 206"/>
                <a:gd name="T45" fmla="*/ 40 h 110"/>
                <a:gd name="T46" fmla="*/ 0 w 206"/>
                <a:gd name="T47" fmla="*/ 57 h 110"/>
                <a:gd name="T48" fmla="*/ 0 w 206"/>
                <a:gd name="T49" fmla="*/ 72 h 110"/>
                <a:gd name="T50" fmla="*/ 4 w 206"/>
                <a:gd name="T51" fmla="*/ 84 h 110"/>
                <a:gd name="T52" fmla="*/ 9 w 206"/>
                <a:gd name="T53" fmla="*/ 99 h 110"/>
                <a:gd name="T54" fmla="*/ 15 w 206"/>
                <a:gd name="T55" fmla="*/ 110 h 110"/>
                <a:gd name="T56" fmla="*/ 21 w 206"/>
                <a:gd name="T57" fmla="*/ 110 h 110"/>
                <a:gd name="T58" fmla="*/ 15 w 206"/>
                <a:gd name="T59" fmla="*/ 99 h 110"/>
                <a:gd name="T60" fmla="*/ 9 w 206"/>
                <a:gd name="T61" fmla="*/ 84 h 110"/>
                <a:gd name="T62" fmla="*/ 6 w 206"/>
                <a:gd name="T63" fmla="*/ 72 h 110"/>
                <a:gd name="T64" fmla="*/ 4 w 206"/>
                <a:gd name="T65" fmla="*/ 57 h 110"/>
                <a:gd name="T66" fmla="*/ 6 w 206"/>
                <a:gd name="T67" fmla="*/ 40 h 110"/>
                <a:gd name="T68" fmla="*/ 9 w 206"/>
                <a:gd name="T69" fmla="*/ 26 h 110"/>
                <a:gd name="T70" fmla="*/ 15 w 206"/>
                <a:gd name="T71" fmla="*/ 13 h 110"/>
                <a:gd name="T72" fmla="*/ 23 w 206"/>
                <a:gd name="T73" fmla="*/ 0 h 110"/>
                <a:gd name="T74" fmla="*/ 17 w 206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6"/>
                <a:gd name="T115" fmla="*/ 0 h 110"/>
                <a:gd name="T116" fmla="*/ 206 w 206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6" h="110">
                  <a:moveTo>
                    <a:pt x="206" y="57"/>
                  </a:moveTo>
                  <a:lnTo>
                    <a:pt x="204" y="42"/>
                  </a:lnTo>
                  <a:lnTo>
                    <a:pt x="202" y="32"/>
                  </a:lnTo>
                  <a:lnTo>
                    <a:pt x="198" y="19"/>
                  </a:lnTo>
                  <a:lnTo>
                    <a:pt x="194" y="9"/>
                  </a:lnTo>
                  <a:lnTo>
                    <a:pt x="187" y="7"/>
                  </a:lnTo>
                  <a:lnTo>
                    <a:pt x="194" y="19"/>
                  </a:lnTo>
                  <a:lnTo>
                    <a:pt x="198" y="30"/>
                  </a:lnTo>
                  <a:lnTo>
                    <a:pt x="200" y="42"/>
                  </a:lnTo>
                  <a:lnTo>
                    <a:pt x="200" y="57"/>
                  </a:lnTo>
                  <a:lnTo>
                    <a:pt x="200" y="70"/>
                  </a:lnTo>
                  <a:lnTo>
                    <a:pt x="198" y="80"/>
                  </a:lnTo>
                  <a:lnTo>
                    <a:pt x="194" y="93"/>
                  </a:lnTo>
                  <a:lnTo>
                    <a:pt x="189" y="103"/>
                  </a:lnTo>
                  <a:lnTo>
                    <a:pt x="196" y="103"/>
                  </a:lnTo>
                  <a:lnTo>
                    <a:pt x="200" y="91"/>
                  </a:lnTo>
                  <a:lnTo>
                    <a:pt x="202" y="80"/>
                  </a:lnTo>
                  <a:lnTo>
                    <a:pt x="204" y="68"/>
                  </a:lnTo>
                  <a:lnTo>
                    <a:pt x="206" y="57"/>
                  </a:lnTo>
                  <a:close/>
                  <a:moveTo>
                    <a:pt x="17" y="0"/>
                  </a:moveTo>
                  <a:lnTo>
                    <a:pt x="9" y="13"/>
                  </a:lnTo>
                  <a:lnTo>
                    <a:pt x="4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9" y="99"/>
                  </a:lnTo>
                  <a:lnTo>
                    <a:pt x="15" y="110"/>
                  </a:lnTo>
                  <a:lnTo>
                    <a:pt x="21" y="110"/>
                  </a:lnTo>
                  <a:lnTo>
                    <a:pt x="15" y="99"/>
                  </a:lnTo>
                  <a:lnTo>
                    <a:pt x="9" y="84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9" y="26"/>
                  </a:lnTo>
                  <a:lnTo>
                    <a:pt x="15" y="13"/>
                  </a:lnTo>
                  <a:lnTo>
                    <a:pt x="2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0" name="Freeform 1363"/>
            <p:cNvSpPr>
              <a:spLocks noEditPoints="1"/>
            </p:cNvSpPr>
            <p:nvPr/>
          </p:nvSpPr>
          <p:spPr bwMode="auto">
            <a:xfrm>
              <a:off x="4624" y="2332"/>
              <a:ext cx="202" cy="110"/>
            </a:xfrm>
            <a:custGeom>
              <a:avLst/>
              <a:gdLst>
                <a:gd name="T0" fmla="*/ 202 w 202"/>
                <a:gd name="T1" fmla="*/ 57 h 110"/>
                <a:gd name="T2" fmla="*/ 200 w 202"/>
                <a:gd name="T3" fmla="*/ 42 h 110"/>
                <a:gd name="T4" fmla="*/ 198 w 202"/>
                <a:gd name="T5" fmla="*/ 30 h 110"/>
                <a:gd name="T6" fmla="*/ 194 w 202"/>
                <a:gd name="T7" fmla="*/ 19 h 110"/>
                <a:gd name="T8" fmla="*/ 190 w 202"/>
                <a:gd name="T9" fmla="*/ 7 h 110"/>
                <a:gd name="T10" fmla="*/ 183 w 202"/>
                <a:gd name="T11" fmla="*/ 7 h 110"/>
                <a:gd name="T12" fmla="*/ 190 w 202"/>
                <a:gd name="T13" fmla="*/ 19 h 110"/>
                <a:gd name="T14" fmla="*/ 194 w 202"/>
                <a:gd name="T15" fmla="*/ 30 h 110"/>
                <a:gd name="T16" fmla="*/ 196 w 202"/>
                <a:gd name="T17" fmla="*/ 42 h 110"/>
                <a:gd name="T18" fmla="*/ 196 w 202"/>
                <a:gd name="T19" fmla="*/ 57 h 110"/>
                <a:gd name="T20" fmla="*/ 196 w 202"/>
                <a:gd name="T21" fmla="*/ 70 h 110"/>
                <a:gd name="T22" fmla="*/ 194 w 202"/>
                <a:gd name="T23" fmla="*/ 80 h 110"/>
                <a:gd name="T24" fmla="*/ 190 w 202"/>
                <a:gd name="T25" fmla="*/ 93 h 110"/>
                <a:gd name="T26" fmla="*/ 183 w 202"/>
                <a:gd name="T27" fmla="*/ 103 h 110"/>
                <a:gd name="T28" fmla="*/ 190 w 202"/>
                <a:gd name="T29" fmla="*/ 103 h 110"/>
                <a:gd name="T30" fmla="*/ 194 w 202"/>
                <a:gd name="T31" fmla="*/ 93 h 110"/>
                <a:gd name="T32" fmla="*/ 198 w 202"/>
                <a:gd name="T33" fmla="*/ 80 h 110"/>
                <a:gd name="T34" fmla="*/ 200 w 202"/>
                <a:gd name="T35" fmla="*/ 68 h 110"/>
                <a:gd name="T36" fmla="*/ 202 w 202"/>
                <a:gd name="T37" fmla="*/ 57 h 110"/>
                <a:gd name="T38" fmla="*/ 17 w 202"/>
                <a:gd name="T39" fmla="*/ 0 h 110"/>
                <a:gd name="T40" fmla="*/ 11 w 202"/>
                <a:gd name="T41" fmla="*/ 13 h 110"/>
                <a:gd name="T42" fmla="*/ 4 w 202"/>
                <a:gd name="T43" fmla="*/ 26 h 110"/>
                <a:gd name="T44" fmla="*/ 0 w 202"/>
                <a:gd name="T45" fmla="*/ 40 h 110"/>
                <a:gd name="T46" fmla="*/ 0 w 202"/>
                <a:gd name="T47" fmla="*/ 57 h 110"/>
                <a:gd name="T48" fmla="*/ 0 w 202"/>
                <a:gd name="T49" fmla="*/ 72 h 110"/>
                <a:gd name="T50" fmla="*/ 4 w 202"/>
                <a:gd name="T51" fmla="*/ 84 h 110"/>
                <a:gd name="T52" fmla="*/ 9 w 202"/>
                <a:gd name="T53" fmla="*/ 99 h 110"/>
                <a:gd name="T54" fmla="*/ 15 w 202"/>
                <a:gd name="T55" fmla="*/ 110 h 110"/>
                <a:gd name="T56" fmla="*/ 21 w 202"/>
                <a:gd name="T57" fmla="*/ 110 h 110"/>
                <a:gd name="T58" fmla="*/ 15 w 202"/>
                <a:gd name="T59" fmla="*/ 99 h 110"/>
                <a:gd name="T60" fmla="*/ 9 w 202"/>
                <a:gd name="T61" fmla="*/ 84 h 110"/>
                <a:gd name="T62" fmla="*/ 7 w 202"/>
                <a:gd name="T63" fmla="*/ 72 h 110"/>
                <a:gd name="T64" fmla="*/ 4 w 202"/>
                <a:gd name="T65" fmla="*/ 57 h 110"/>
                <a:gd name="T66" fmla="*/ 7 w 202"/>
                <a:gd name="T67" fmla="*/ 40 h 110"/>
                <a:gd name="T68" fmla="*/ 11 w 202"/>
                <a:gd name="T69" fmla="*/ 26 h 110"/>
                <a:gd name="T70" fmla="*/ 15 w 202"/>
                <a:gd name="T71" fmla="*/ 13 h 110"/>
                <a:gd name="T72" fmla="*/ 23 w 202"/>
                <a:gd name="T73" fmla="*/ 0 h 110"/>
                <a:gd name="T74" fmla="*/ 17 w 202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2"/>
                <a:gd name="T115" fmla="*/ 0 h 110"/>
                <a:gd name="T116" fmla="*/ 202 w 202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2" h="110">
                  <a:moveTo>
                    <a:pt x="202" y="57"/>
                  </a:moveTo>
                  <a:lnTo>
                    <a:pt x="200" y="42"/>
                  </a:lnTo>
                  <a:lnTo>
                    <a:pt x="198" y="30"/>
                  </a:lnTo>
                  <a:lnTo>
                    <a:pt x="194" y="19"/>
                  </a:lnTo>
                  <a:lnTo>
                    <a:pt x="190" y="7"/>
                  </a:lnTo>
                  <a:lnTo>
                    <a:pt x="183" y="7"/>
                  </a:lnTo>
                  <a:lnTo>
                    <a:pt x="190" y="19"/>
                  </a:lnTo>
                  <a:lnTo>
                    <a:pt x="194" y="30"/>
                  </a:lnTo>
                  <a:lnTo>
                    <a:pt x="196" y="42"/>
                  </a:lnTo>
                  <a:lnTo>
                    <a:pt x="196" y="57"/>
                  </a:lnTo>
                  <a:lnTo>
                    <a:pt x="196" y="70"/>
                  </a:lnTo>
                  <a:lnTo>
                    <a:pt x="194" y="80"/>
                  </a:lnTo>
                  <a:lnTo>
                    <a:pt x="190" y="93"/>
                  </a:lnTo>
                  <a:lnTo>
                    <a:pt x="183" y="103"/>
                  </a:lnTo>
                  <a:lnTo>
                    <a:pt x="190" y="103"/>
                  </a:lnTo>
                  <a:lnTo>
                    <a:pt x="194" y="93"/>
                  </a:lnTo>
                  <a:lnTo>
                    <a:pt x="198" y="80"/>
                  </a:lnTo>
                  <a:lnTo>
                    <a:pt x="200" y="68"/>
                  </a:lnTo>
                  <a:lnTo>
                    <a:pt x="202" y="57"/>
                  </a:lnTo>
                  <a:close/>
                  <a:moveTo>
                    <a:pt x="17" y="0"/>
                  </a:moveTo>
                  <a:lnTo>
                    <a:pt x="11" y="13"/>
                  </a:lnTo>
                  <a:lnTo>
                    <a:pt x="4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9" y="99"/>
                  </a:lnTo>
                  <a:lnTo>
                    <a:pt x="15" y="110"/>
                  </a:lnTo>
                  <a:lnTo>
                    <a:pt x="21" y="110"/>
                  </a:lnTo>
                  <a:lnTo>
                    <a:pt x="15" y="99"/>
                  </a:lnTo>
                  <a:lnTo>
                    <a:pt x="9" y="84"/>
                  </a:lnTo>
                  <a:lnTo>
                    <a:pt x="7" y="72"/>
                  </a:lnTo>
                  <a:lnTo>
                    <a:pt x="4" y="57"/>
                  </a:lnTo>
                  <a:lnTo>
                    <a:pt x="7" y="40"/>
                  </a:lnTo>
                  <a:lnTo>
                    <a:pt x="11" y="26"/>
                  </a:lnTo>
                  <a:lnTo>
                    <a:pt x="15" y="13"/>
                  </a:lnTo>
                  <a:lnTo>
                    <a:pt x="23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1" name="Freeform 1364"/>
            <p:cNvSpPr>
              <a:spLocks noEditPoints="1"/>
            </p:cNvSpPr>
            <p:nvPr/>
          </p:nvSpPr>
          <p:spPr bwMode="auto">
            <a:xfrm>
              <a:off x="4626" y="2332"/>
              <a:ext cx="196" cy="110"/>
            </a:xfrm>
            <a:custGeom>
              <a:avLst/>
              <a:gdLst>
                <a:gd name="T0" fmla="*/ 196 w 196"/>
                <a:gd name="T1" fmla="*/ 57 h 110"/>
                <a:gd name="T2" fmla="*/ 196 w 196"/>
                <a:gd name="T3" fmla="*/ 42 h 110"/>
                <a:gd name="T4" fmla="*/ 194 w 196"/>
                <a:gd name="T5" fmla="*/ 30 h 110"/>
                <a:gd name="T6" fmla="*/ 190 w 196"/>
                <a:gd name="T7" fmla="*/ 19 h 110"/>
                <a:gd name="T8" fmla="*/ 183 w 196"/>
                <a:gd name="T9" fmla="*/ 7 h 110"/>
                <a:gd name="T10" fmla="*/ 177 w 196"/>
                <a:gd name="T11" fmla="*/ 7 h 110"/>
                <a:gd name="T12" fmla="*/ 183 w 196"/>
                <a:gd name="T13" fmla="*/ 17 h 110"/>
                <a:gd name="T14" fmla="*/ 188 w 196"/>
                <a:gd name="T15" fmla="*/ 30 h 110"/>
                <a:gd name="T16" fmla="*/ 192 w 196"/>
                <a:gd name="T17" fmla="*/ 42 h 110"/>
                <a:gd name="T18" fmla="*/ 192 w 196"/>
                <a:gd name="T19" fmla="*/ 57 h 110"/>
                <a:gd name="T20" fmla="*/ 192 w 196"/>
                <a:gd name="T21" fmla="*/ 70 h 110"/>
                <a:gd name="T22" fmla="*/ 188 w 196"/>
                <a:gd name="T23" fmla="*/ 80 h 110"/>
                <a:gd name="T24" fmla="*/ 185 w 196"/>
                <a:gd name="T25" fmla="*/ 93 h 110"/>
                <a:gd name="T26" fmla="*/ 179 w 196"/>
                <a:gd name="T27" fmla="*/ 103 h 110"/>
                <a:gd name="T28" fmla="*/ 185 w 196"/>
                <a:gd name="T29" fmla="*/ 103 h 110"/>
                <a:gd name="T30" fmla="*/ 190 w 196"/>
                <a:gd name="T31" fmla="*/ 93 h 110"/>
                <a:gd name="T32" fmla="*/ 194 w 196"/>
                <a:gd name="T33" fmla="*/ 80 h 110"/>
                <a:gd name="T34" fmla="*/ 196 w 196"/>
                <a:gd name="T35" fmla="*/ 70 h 110"/>
                <a:gd name="T36" fmla="*/ 196 w 196"/>
                <a:gd name="T37" fmla="*/ 57 h 110"/>
                <a:gd name="T38" fmla="*/ 19 w 196"/>
                <a:gd name="T39" fmla="*/ 0 h 110"/>
                <a:gd name="T40" fmla="*/ 11 w 196"/>
                <a:gd name="T41" fmla="*/ 13 h 110"/>
                <a:gd name="T42" fmla="*/ 5 w 196"/>
                <a:gd name="T43" fmla="*/ 26 h 110"/>
                <a:gd name="T44" fmla="*/ 2 w 196"/>
                <a:gd name="T45" fmla="*/ 40 h 110"/>
                <a:gd name="T46" fmla="*/ 0 w 196"/>
                <a:gd name="T47" fmla="*/ 57 h 110"/>
                <a:gd name="T48" fmla="*/ 2 w 196"/>
                <a:gd name="T49" fmla="*/ 72 h 110"/>
                <a:gd name="T50" fmla="*/ 5 w 196"/>
                <a:gd name="T51" fmla="*/ 84 h 110"/>
                <a:gd name="T52" fmla="*/ 11 w 196"/>
                <a:gd name="T53" fmla="*/ 99 h 110"/>
                <a:gd name="T54" fmla="*/ 17 w 196"/>
                <a:gd name="T55" fmla="*/ 110 h 110"/>
                <a:gd name="T56" fmla="*/ 24 w 196"/>
                <a:gd name="T57" fmla="*/ 110 h 110"/>
                <a:gd name="T58" fmla="*/ 15 w 196"/>
                <a:gd name="T59" fmla="*/ 99 h 110"/>
                <a:gd name="T60" fmla="*/ 11 w 196"/>
                <a:gd name="T61" fmla="*/ 84 h 110"/>
                <a:gd name="T62" fmla="*/ 7 w 196"/>
                <a:gd name="T63" fmla="*/ 72 h 110"/>
                <a:gd name="T64" fmla="*/ 5 w 196"/>
                <a:gd name="T65" fmla="*/ 57 h 110"/>
                <a:gd name="T66" fmla="*/ 7 w 196"/>
                <a:gd name="T67" fmla="*/ 40 h 110"/>
                <a:gd name="T68" fmla="*/ 11 w 196"/>
                <a:gd name="T69" fmla="*/ 26 h 110"/>
                <a:gd name="T70" fmla="*/ 17 w 196"/>
                <a:gd name="T71" fmla="*/ 13 h 110"/>
                <a:gd name="T72" fmla="*/ 24 w 196"/>
                <a:gd name="T73" fmla="*/ 0 h 110"/>
                <a:gd name="T74" fmla="*/ 19 w 196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10"/>
                <a:gd name="T116" fmla="*/ 196 w 196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10">
                  <a:moveTo>
                    <a:pt x="196" y="57"/>
                  </a:moveTo>
                  <a:lnTo>
                    <a:pt x="196" y="42"/>
                  </a:lnTo>
                  <a:lnTo>
                    <a:pt x="194" y="30"/>
                  </a:lnTo>
                  <a:lnTo>
                    <a:pt x="190" y="19"/>
                  </a:lnTo>
                  <a:lnTo>
                    <a:pt x="183" y="7"/>
                  </a:lnTo>
                  <a:lnTo>
                    <a:pt x="177" y="7"/>
                  </a:lnTo>
                  <a:lnTo>
                    <a:pt x="183" y="17"/>
                  </a:lnTo>
                  <a:lnTo>
                    <a:pt x="188" y="30"/>
                  </a:lnTo>
                  <a:lnTo>
                    <a:pt x="192" y="42"/>
                  </a:lnTo>
                  <a:lnTo>
                    <a:pt x="192" y="57"/>
                  </a:lnTo>
                  <a:lnTo>
                    <a:pt x="192" y="70"/>
                  </a:lnTo>
                  <a:lnTo>
                    <a:pt x="188" y="80"/>
                  </a:lnTo>
                  <a:lnTo>
                    <a:pt x="185" y="93"/>
                  </a:lnTo>
                  <a:lnTo>
                    <a:pt x="179" y="103"/>
                  </a:lnTo>
                  <a:lnTo>
                    <a:pt x="185" y="103"/>
                  </a:lnTo>
                  <a:lnTo>
                    <a:pt x="190" y="93"/>
                  </a:lnTo>
                  <a:lnTo>
                    <a:pt x="194" y="80"/>
                  </a:lnTo>
                  <a:lnTo>
                    <a:pt x="196" y="70"/>
                  </a:lnTo>
                  <a:lnTo>
                    <a:pt x="196" y="57"/>
                  </a:lnTo>
                  <a:close/>
                  <a:moveTo>
                    <a:pt x="19" y="0"/>
                  </a:moveTo>
                  <a:lnTo>
                    <a:pt x="11" y="13"/>
                  </a:lnTo>
                  <a:lnTo>
                    <a:pt x="5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5" y="84"/>
                  </a:lnTo>
                  <a:lnTo>
                    <a:pt x="11" y="99"/>
                  </a:lnTo>
                  <a:lnTo>
                    <a:pt x="17" y="110"/>
                  </a:lnTo>
                  <a:lnTo>
                    <a:pt x="24" y="110"/>
                  </a:lnTo>
                  <a:lnTo>
                    <a:pt x="15" y="99"/>
                  </a:lnTo>
                  <a:lnTo>
                    <a:pt x="11" y="84"/>
                  </a:lnTo>
                  <a:lnTo>
                    <a:pt x="7" y="72"/>
                  </a:lnTo>
                  <a:lnTo>
                    <a:pt x="5" y="57"/>
                  </a:lnTo>
                  <a:lnTo>
                    <a:pt x="7" y="40"/>
                  </a:lnTo>
                  <a:lnTo>
                    <a:pt x="11" y="26"/>
                  </a:lnTo>
                  <a:lnTo>
                    <a:pt x="17" y="13"/>
                  </a:lnTo>
                  <a:lnTo>
                    <a:pt x="2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2" name="Freeform 1365"/>
            <p:cNvSpPr>
              <a:spLocks noEditPoints="1"/>
            </p:cNvSpPr>
            <p:nvPr/>
          </p:nvSpPr>
          <p:spPr bwMode="auto">
            <a:xfrm>
              <a:off x="4628" y="2332"/>
              <a:ext cx="192" cy="110"/>
            </a:xfrm>
            <a:custGeom>
              <a:avLst/>
              <a:gdLst>
                <a:gd name="T0" fmla="*/ 192 w 192"/>
                <a:gd name="T1" fmla="*/ 57 h 110"/>
                <a:gd name="T2" fmla="*/ 192 w 192"/>
                <a:gd name="T3" fmla="*/ 42 h 110"/>
                <a:gd name="T4" fmla="*/ 190 w 192"/>
                <a:gd name="T5" fmla="*/ 30 h 110"/>
                <a:gd name="T6" fmla="*/ 186 w 192"/>
                <a:gd name="T7" fmla="*/ 19 h 110"/>
                <a:gd name="T8" fmla="*/ 179 w 192"/>
                <a:gd name="T9" fmla="*/ 7 h 110"/>
                <a:gd name="T10" fmla="*/ 173 w 192"/>
                <a:gd name="T11" fmla="*/ 7 h 110"/>
                <a:gd name="T12" fmla="*/ 179 w 192"/>
                <a:gd name="T13" fmla="*/ 17 h 110"/>
                <a:gd name="T14" fmla="*/ 183 w 192"/>
                <a:gd name="T15" fmla="*/ 30 h 110"/>
                <a:gd name="T16" fmla="*/ 186 w 192"/>
                <a:gd name="T17" fmla="*/ 42 h 110"/>
                <a:gd name="T18" fmla="*/ 188 w 192"/>
                <a:gd name="T19" fmla="*/ 57 h 110"/>
                <a:gd name="T20" fmla="*/ 186 w 192"/>
                <a:gd name="T21" fmla="*/ 70 h 110"/>
                <a:gd name="T22" fmla="*/ 183 w 192"/>
                <a:gd name="T23" fmla="*/ 80 h 110"/>
                <a:gd name="T24" fmla="*/ 179 w 192"/>
                <a:gd name="T25" fmla="*/ 93 h 110"/>
                <a:gd name="T26" fmla="*/ 175 w 192"/>
                <a:gd name="T27" fmla="*/ 103 h 110"/>
                <a:gd name="T28" fmla="*/ 179 w 192"/>
                <a:gd name="T29" fmla="*/ 103 h 110"/>
                <a:gd name="T30" fmla="*/ 186 w 192"/>
                <a:gd name="T31" fmla="*/ 93 h 110"/>
                <a:gd name="T32" fmla="*/ 190 w 192"/>
                <a:gd name="T33" fmla="*/ 80 h 110"/>
                <a:gd name="T34" fmla="*/ 192 w 192"/>
                <a:gd name="T35" fmla="*/ 70 h 110"/>
                <a:gd name="T36" fmla="*/ 192 w 192"/>
                <a:gd name="T37" fmla="*/ 57 h 110"/>
                <a:gd name="T38" fmla="*/ 19 w 192"/>
                <a:gd name="T39" fmla="*/ 0 h 110"/>
                <a:gd name="T40" fmla="*/ 11 w 192"/>
                <a:gd name="T41" fmla="*/ 13 h 110"/>
                <a:gd name="T42" fmla="*/ 7 w 192"/>
                <a:gd name="T43" fmla="*/ 26 h 110"/>
                <a:gd name="T44" fmla="*/ 3 w 192"/>
                <a:gd name="T45" fmla="*/ 40 h 110"/>
                <a:gd name="T46" fmla="*/ 0 w 192"/>
                <a:gd name="T47" fmla="*/ 57 h 110"/>
                <a:gd name="T48" fmla="*/ 3 w 192"/>
                <a:gd name="T49" fmla="*/ 72 h 110"/>
                <a:gd name="T50" fmla="*/ 5 w 192"/>
                <a:gd name="T51" fmla="*/ 84 h 110"/>
                <a:gd name="T52" fmla="*/ 11 w 192"/>
                <a:gd name="T53" fmla="*/ 99 h 110"/>
                <a:gd name="T54" fmla="*/ 17 w 192"/>
                <a:gd name="T55" fmla="*/ 110 h 110"/>
                <a:gd name="T56" fmla="*/ 24 w 192"/>
                <a:gd name="T57" fmla="*/ 110 h 110"/>
                <a:gd name="T58" fmla="*/ 15 w 192"/>
                <a:gd name="T59" fmla="*/ 99 h 110"/>
                <a:gd name="T60" fmla="*/ 11 w 192"/>
                <a:gd name="T61" fmla="*/ 84 h 110"/>
                <a:gd name="T62" fmla="*/ 7 w 192"/>
                <a:gd name="T63" fmla="*/ 72 h 110"/>
                <a:gd name="T64" fmla="*/ 7 w 192"/>
                <a:gd name="T65" fmla="*/ 57 h 110"/>
                <a:gd name="T66" fmla="*/ 7 w 192"/>
                <a:gd name="T67" fmla="*/ 40 h 110"/>
                <a:gd name="T68" fmla="*/ 11 w 192"/>
                <a:gd name="T69" fmla="*/ 26 h 110"/>
                <a:gd name="T70" fmla="*/ 17 w 192"/>
                <a:gd name="T71" fmla="*/ 13 h 110"/>
                <a:gd name="T72" fmla="*/ 26 w 192"/>
                <a:gd name="T73" fmla="*/ 0 h 110"/>
                <a:gd name="T74" fmla="*/ 19 w 192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2"/>
                <a:gd name="T115" fmla="*/ 0 h 110"/>
                <a:gd name="T116" fmla="*/ 192 w 192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2" h="110">
                  <a:moveTo>
                    <a:pt x="192" y="57"/>
                  </a:moveTo>
                  <a:lnTo>
                    <a:pt x="192" y="42"/>
                  </a:lnTo>
                  <a:lnTo>
                    <a:pt x="190" y="30"/>
                  </a:lnTo>
                  <a:lnTo>
                    <a:pt x="186" y="19"/>
                  </a:lnTo>
                  <a:lnTo>
                    <a:pt x="179" y="7"/>
                  </a:lnTo>
                  <a:lnTo>
                    <a:pt x="173" y="7"/>
                  </a:lnTo>
                  <a:lnTo>
                    <a:pt x="179" y="17"/>
                  </a:lnTo>
                  <a:lnTo>
                    <a:pt x="183" y="30"/>
                  </a:lnTo>
                  <a:lnTo>
                    <a:pt x="186" y="42"/>
                  </a:lnTo>
                  <a:lnTo>
                    <a:pt x="188" y="57"/>
                  </a:lnTo>
                  <a:lnTo>
                    <a:pt x="186" y="70"/>
                  </a:lnTo>
                  <a:lnTo>
                    <a:pt x="183" y="80"/>
                  </a:lnTo>
                  <a:lnTo>
                    <a:pt x="179" y="93"/>
                  </a:lnTo>
                  <a:lnTo>
                    <a:pt x="175" y="103"/>
                  </a:lnTo>
                  <a:lnTo>
                    <a:pt x="179" y="103"/>
                  </a:lnTo>
                  <a:lnTo>
                    <a:pt x="186" y="93"/>
                  </a:lnTo>
                  <a:lnTo>
                    <a:pt x="190" y="80"/>
                  </a:lnTo>
                  <a:lnTo>
                    <a:pt x="192" y="70"/>
                  </a:lnTo>
                  <a:lnTo>
                    <a:pt x="192" y="57"/>
                  </a:lnTo>
                  <a:close/>
                  <a:moveTo>
                    <a:pt x="19" y="0"/>
                  </a:moveTo>
                  <a:lnTo>
                    <a:pt x="11" y="13"/>
                  </a:lnTo>
                  <a:lnTo>
                    <a:pt x="7" y="26"/>
                  </a:lnTo>
                  <a:lnTo>
                    <a:pt x="3" y="40"/>
                  </a:lnTo>
                  <a:lnTo>
                    <a:pt x="0" y="57"/>
                  </a:lnTo>
                  <a:lnTo>
                    <a:pt x="3" y="72"/>
                  </a:lnTo>
                  <a:lnTo>
                    <a:pt x="5" y="84"/>
                  </a:lnTo>
                  <a:lnTo>
                    <a:pt x="11" y="99"/>
                  </a:lnTo>
                  <a:lnTo>
                    <a:pt x="17" y="110"/>
                  </a:lnTo>
                  <a:lnTo>
                    <a:pt x="24" y="110"/>
                  </a:lnTo>
                  <a:lnTo>
                    <a:pt x="15" y="99"/>
                  </a:lnTo>
                  <a:lnTo>
                    <a:pt x="11" y="84"/>
                  </a:lnTo>
                  <a:lnTo>
                    <a:pt x="7" y="72"/>
                  </a:lnTo>
                  <a:lnTo>
                    <a:pt x="7" y="57"/>
                  </a:lnTo>
                  <a:lnTo>
                    <a:pt x="7" y="40"/>
                  </a:lnTo>
                  <a:lnTo>
                    <a:pt x="11" y="26"/>
                  </a:lnTo>
                  <a:lnTo>
                    <a:pt x="17" y="13"/>
                  </a:lnTo>
                  <a:lnTo>
                    <a:pt x="2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3" name="Freeform 1366"/>
            <p:cNvSpPr>
              <a:spLocks noEditPoints="1"/>
            </p:cNvSpPr>
            <p:nvPr/>
          </p:nvSpPr>
          <p:spPr bwMode="auto">
            <a:xfrm>
              <a:off x="4631" y="2332"/>
              <a:ext cx="187" cy="110"/>
            </a:xfrm>
            <a:custGeom>
              <a:avLst/>
              <a:gdLst>
                <a:gd name="T0" fmla="*/ 187 w 187"/>
                <a:gd name="T1" fmla="*/ 57 h 110"/>
                <a:gd name="T2" fmla="*/ 187 w 187"/>
                <a:gd name="T3" fmla="*/ 42 h 110"/>
                <a:gd name="T4" fmla="*/ 183 w 187"/>
                <a:gd name="T5" fmla="*/ 30 h 110"/>
                <a:gd name="T6" fmla="*/ 178 w 187"/>
                <a:gd name="T7" fmla="*/ 17 h 110"/>
                <a:gd name="T8" fmla="*/ 172 w 187"/>
                <a:gd name="T9" fmla="*/ 7 h 110"/>
                <a:gd name="T10" fmla="*/ 166 w 187"/>
                <a:gd name="T11" fmla="*/ 7 h 110"/>
                <a:gd name="T12" fmla="*/ 172 w 187"/>
                <a:gd name="T13" fmla="*/ 17 h 110"/>
                <a:gd name="T14" fmla="*/ 178 w 187"/>
                <a:gd name="T15" fmla="*/ 30 h 110"/>
                <a:gd name="T16" fmla="*/ 180 w 187"/>
                <a:gd name="T17" fmla="*/ 42 h 110"/>
                <a:gd name="T18" fmla="*/ 183 w 187"/>
                <a:gd name="T19" fmla="*/ 57 h 110"/>
                <a:gd name="T20" fmla="*/ 180 w 187"/>
                <a:gd name="T21" fmla="*/ 70 h 110"/>
                <a:gd name="T22" fmla="*/ 178 w 187"/>
                <a:gd name="T23" fmla="*/ 82 h 110"/>
                <a:gd name="T24" fmla="*/ 174 w 187"/>
                <a:gd name="T25" fmla="*/ 93 h 110"/>
                <a:gd name="T26" fmla="*/ 168 w 187"/>
                <a:gd name="T27" fmla="*/ 103 h 110"/>
                <a:gd name="T28" fmla="*/ 174 w 187"/>
                <a:gd name="T29" fmla="*/ 103 h 110"/>
                <a:gd name="T30" fmla="*/ 180 w 187"/>
                <a:gd name="T31" fmla="*/ 93 h 110"/>
                <a:gd name="T32" fmla="*/ 183 w 187"/>
                <a:gd name="T33" fmla="*/ 80 h 110"/>
                <a:gd name="T34" fmla="*/ 187 w 187"/>
                <a:gd name="T35" fmla="*/ 70 h 110"/>
                <a:gd name="T36" fmla="*/ 187 w 187"/>
                <a:gd name="T37" fmla="*/ 57 h 110"/>
                <a:gd name="T38" fmla="*/ 19 w 187"/>
                <a:gd name="T39" fmla="*/ 0 h 110"/>
                <a:gd name="T40" fmla="*/ 12 w 187"/>
                <a:gd name="T41" fmla="*/ 13 h 110"/>
                <a:gd name="T42" fmla="*/ 6 w 187"/>
                <a:gd name="T43" fmla="*/ 26 h 110"/>
                <a:gd name="T44" fmla="*/ 2 w 187"/>
                <a:gd name="T45" fmla="*/ 40 h 110"/>
                <a:gd name="T46" fmla="*/ 0 w 187"/>
                <a:gd name="T47" fmla="*/ 57 h 110"/>
                <a:gd name="T48" fmla="*/ 2 w 187"/>
                <a:gd name="T49" fmla="*/ 72 h 110"/>
                <a:gd name="T50" fmla="*/ 6 w 187"/>
                <a:gd name="T51" fmla="*/ 84 h 110"/>
                <a:gd name="T52" fmla="*/ 10 w 187"/>
                <a:gd name="T53" fmla="*/ 99 h 110"/>
                <a:gd name="T54" fmla="*/ 19 w 187"/>
                <a:gd name="T55" fmla="*/ 110 h 110"/>
                <a:gd name="T56" fmla="*/ 23 w 187"/>
                <a:gd name="T57" fmla="*/ 110 h 110"/>
                <a:gd name="T58" fmla="*/ 16 w 187"/>
                <a:gd name="T59" fmla="*/ 99 h 110"/>
                <a:gd name="T60" fmla="*/ 10 w 187"/>
                <a:gd name="T61" fmla="*/ 84 h 110"/>
                <a:gd name="T62" fmla="*/ 6 w 187"/>
                <a:gd name="T63" fmla="*/ 72 h 110"/>
                <a:gd name="T64" fmla="*/ 6 w 187"/>
                <a:gd name="T65" fmla="*/ 57 h 110"/>
                <a:gd name="T66" fmla="*/ 6 w 187"/>
                <a:gd name="T67" fmla="*/ 40 h 110"/>
                <a:gd name="T68" fmla="*/ 10 w 187"/>
                <a:gd name="T69" fmla="*/ 26 h 110"/>
                <a:gd name="T70" fmla="*/ 16 w 187"/>
                <a:gd name="T71" fmla="*/ 13 h 110"/>
                <a:gd name="T72" fmla="*/ 25 w 187"/>
                <a:gd name="T73" fmla="*/ 0 h 110"/>
                <a:gd name="T74" fmla="*/ 19 w 187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7"/>
                <a:gd name="T115" fmla="*/ 0 h 110"/>
                <a:gd name="T116" fmla="*/ 187 w 187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7" h="110">
                  <a:moveTo>
                    <a:pt x="187" y="57"/>
                  </a:moveTo>
                  <a:lnTo>
                    <a:pt x="187" y="42"/>
                  </a:lnTo>
                  <a:lnTo>
                    <a:pt x="183" y="30"/>
                  </a:lnTo>
                  <a:lnTo>
                    <a:pt x="178" y="17"/>
                  </a:lnTo>
                  <a:lnTo>
                    <a:pt x="172" y="7"/>
                  </a:lnTo>
                  <a:lnTo>
                    <a:pt x="166" y="7"/>
                  </a:lnTo>
                  <a:lnTo>
                    <a:pt x="172" y="17"/>
                  </a:lnTo>
                  <a:lnTo>
                    <a:pt x="178" y="30"/>
                  </a:lnTo>
                  <a:lnTo>
                    <a:pt x="180" y="42"/>
                  </a:lnTo>
                  <a:lnTo>
                    <a:pt x="183" y="57"/>
                  </a:lnTo>
                  <a:lnTo>
                    <a:pt x="180" y="70"/>
                  </a:lnTo>
                  <a:lnTo>
                    <a:pt x="178" y="82"/>
                  </a:lnTo>
                  <a:lnTo>
                    <a:pt x="174" y="93"/>
                  </a:lnTo>
                  <a:lnTo>
                    <a:pt x="168" y="103"/>
                  </a:lnTo>
                  <a:lnTo>
                    <a:pt x="174" y="103"/>
                  </a:lnTo>
                  <a:lnTo>
                    <a:pt x="180" y="93"/>
                  </a:lnTo>
                  <a:lnTo>
                    <a:pt x="183" y="80"/>
                  </a:lnTo>
                  <a:lnTo>
                    <a:pt x="187" y="70"/>
                  </a:lnTo>
                  <a:lnTo>
                    <a:pt x="187" y="57"/>
                  </a:lnTo>
                  <a:close/>
                  <a:moveTo>
                    <a:pt x="19" y="0"/>
                  </a:moveTo>
                  <a:lnTo>
                    <a:pt x="12" y="13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6" y="84"/>
                  </a:lnTo>
                  <a:lnTo>
                    <a:pt x="10" y="99"/>
                  </a:lnTo>
                  <a:lnTo>
                    <a:pt x="19" y="110"/>
                  </a:lnTo>
                  <a:lnTo>
                    <a:pt x="23" y="110"/>
                  </a:lnTo>
                  <a:lnTo>
                    <a:pt x="16" y="99"/>
                  </a:lnTo>
                  <a:lnTo>
                    <a:pt x="10" y="84"/>
                  </a:lnTo>
                  <a:lnTo>
                    <a:pt x="6" y="72"/>
                  </a:lnTo>
                  <a:lnTo>
                    <a:pt x="6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6" y="13"/>
                  </a:lnTo>
                  <a:lnTo>
                    <a:pt x="2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4" name="Freeform 1367"/>
            <p:cNvSpPr>
              <a:spLocks noEditPoints="1"/>
            </p:cNvSpPr>
            <p:nvPr/>
          </p:nvSpPr>
          <p:spPr bwMode="auto">
            <a:xfrm>
              <a:off x="4635" y="2332"/>
              <a:ext cx="181" cy="110"/>
            </a:xfrm>
            <a:custGeom>
              <a:avLst/>
              <a:gdLst>
                <a:gd name="T0" fmla="*/ 181 w 181"/>
                <a:gd name="T1" fmla="*/ 57 h 110"/>
                <a:gd name="T2" fmla="*/ 179 w 181"/>
                <a:gd name="T3" fmla="*/ 42 h 110"/>
                <a:gd name="T4" fmla="*/ 176 w 181"/>
                <a:gd name="T5" fmla="*/ 30 h 110"/>
                <a:gd name="T6" fmla="*/ 172 w 181"/>
                <a:gd name="T7" fmla="*/ 17 h 110"/>
                <a:gd name="T8" fmla="*/ 166 w 181"/>
                <a:gd name="T9" fmla="*/ 7 h 110"/>
                <a:gd name="T10" fmla="*/ 160 w 181"/>
                <a:gd name="T11" fmla="*/ 7 h 110"/>
                <a:gd name="T12" fmla="*/ 166 w 181"/>
                <a:gd name="T13" fmla="*/ 17 h 110"/>
                <a:gd name="T14" fmla="*/ 172 w 181"/>
                <a:gd name="T15" fmla="*/ 30 h 110"/>
                <a:gd name="T16" fmla="*/ 174 w 181"/>
                <a:gd name="T17" fmla="*/ 42 h 110"/>
                <a:gd name="T18" fmla="*/ 176 w 181"/>
                <a:gd name="T19" fmla="*/ 57 h 110"/>
                <a:gd name="T20" fmla="*/ 174 w 181"/>
                <a:gd name="T21" fmla="*/ 70 h 110"/>
                <a:gd name="T22" fmla="*/ 172 w 181"/>
                <a:gd name="T23" fmla="*/ 82 h 110"/>
                <a:gd name="T24" fmla="*/ 168 w 181"/>
                <a:gd name="T25" fmla="*/ 93 h 110"/>
                <a:gd name="T26" fmla="*/ 162 w 181"/>
                <a:gd name="T27" fmla="*/ 103 h 110"/>
                <a:gd name="T28" fmla="*/ 168 w 181"/>
                <a:gd name="T29" fmla="*/ 103 h 110"/>
                <a:gd name="T30" fmla="*/ 172 w 181"/>
                <a:gd name="T31" fmla="*/ 93 h 110"/>
                <a:gd name="T32" fmla="*/ 176 w 181"/>
                <a:gd name="T33" fmla="*/ 80 h 110"/>
                <a:gd name="T34" fmla="*/ 179 w 181"/>
                <a:gd name="T35" fmla="*/ 70 h 110"/>
                <a:gd name="T36" fmla="*/ 181 w 181"/>
                <a:gd name="T37" fmla="*/ 57 h 110"/>
                <a:gd name="T38" fmla="*/ 19 w 181"/>
                <a:gd name="T39" fmla="*/ 0 h 110"/>
                <a:gd name="T40" fmla="*/ 10 w 181"/>
                <a:gd name="T41" fmla="*/ 13 h 110"/>
                <a:gd name="T42" fmla="*/ 4 w 181"/>
                <a:gd name="T43" fmla="*/ 26 h 110"/>
                <a:gd name="T44" fmla="*/ 0 w 181"/>
                <a:gd name="T45" fmla="*/ 40 h 110"/>
                <a:gd name="T46" fmla="*/ 0 w 181"/>
                <a:gd name="T47" fmla="*/ 57 h 110"/>
                <a:gd name="T48" fmla="*/ 0 w 181"/>
                <a:gd name="T49" fmla="*/ 72 h 110"/>
                <a:gd name="T50" fmla="*/ 4 w 181"/>
                <a:gd name="T51" fmla="*/ 84 h 110"/>
                <a:gd name="T52" fmla="*/ 8 w 181"/>
                <a:gd name="T53" fmla="*/ 99 h 110"/>
                <a:gd name="T54" fmla="*/ 17 w 181"/>
                <a:gd name="T55" fmla="*/ 110 h 110"/>
                <a:gd name="T56" fmla="*/ 23 w 181"/>
                <a:gd name="T57" fmla="*/ 110 h 110"/>
                <a:gd name="T58" fmla="*/ 15 w 181"/>
                <a:gd name="T59" fmla="*/ 99 h 110"/>
                <a:gd name="T60" fmla="*/ 8 w 181"/>
                <a:gd name="T61" fmla="*/ 84 h 110"/>
                <a:gd name="T62" fmla="*/ 6 w 181"/>
                <a:gd name="T63" fmla="*/ 72 h 110"/>
                <a:gd name="T64" fmla="*/ 4 w 181"/>
                <a:gd name="T65" fmla="*/ 57 h 110"/>
                <a:gd name="T66" fmla="*/ 6 w 181"/>
                <a:gd name="T67" fmla="*/ 40 h 110"/>
                <a:gd name="T68" fmla="*/ 10 w 181"/>
                <a:gd name="T69" fmla="*/ 26 h 110"/>
                <a:gd name="T70" fmla="*/ 17 w 181"/>
                <a:gd name="T71" fmla="*/ 13 h 110"/>
                <a:gd name="T72" fmla="*/ 25 w 181"/>
                <a:gd name="T73" fmla="*/ 0 h 110"/>
                <a:gd name="T74" fmla="*/ 19 w 181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1"/>
                <a:gd name="T115" fmla="*/ 0 h 110"/>
                <a:gd name="T116" fmla="*/ 181 w 181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1" h="110">
                  <a:moveTo>
                    <a:pt x="181" y="57"/>
                  </a:moveTo>
                  <a:lnTo>
                    <a:pt x="179" y="42"/>
                  </a:lnTo>
                  <a:lnTo>
                    <a:pt x="176" y="30"/>
                  </a:lnTo>
                  <a:lnTo>
                    <a:pt x="172" y="17"/>
                  </a:lnTo>
                  <a:lnTo>
                    <a:pt x="166" y="7"/>
                  </a:lnTo>
                  <a:lnTo>
                    <a:pt x="160" y="7"/>
                  </a:lnTo>
                  <a:lnTo>
                    <a:pt x="166" y="17"/>
                  </a:lnTo>
                  <a:lnTo>
                    <a:pt x="172" y="30"/>
                  </a:lnTo>
                  <a:lnTo>
                    <a:pt x="174" y="42"/>
                  </a:lnTo>
                  <a:lnTo>
                    <a:pt x="176" y="57"/>
                  </a:lnTo>
                  <a:lnTo>
                    <a:pt x="174" y="70"/>
                  </a:lnTo>
                  <a:lnTo>
                    <a:pt x="172" y="82"/>
                  </a:lnTo>
                  <a:lnTo>
                    <a:pt x="168" y="93"/>
                  </a:lnTo>
                  <a:lnTo>
                    <a:pt x="162" y="103"/>
                  </a:lnTo>
                  <a:lnTo>
                    <a:pt x="168" y="103"/>
                  </a:lnTo>
                  <a:lnTo>
                    <a:pt x="172" y="93"/>
                  </a:lnTo>
                  <a:lnTo>
                    <a:pt x="176" y="80"/>
                  </a:lnTo>
                  <a:lnTo>
                    <a:pt x="179" y="70"/>
                  </a:lnTo>
                  <a:lnTo>
                    <a:pt x="181" y="57"/>
                  </a:lnTo>
                  <a:close/>
                  <a:moveTo>
                    <a:pt x="19" y="0"/>
                  </a:moveTo>
                  <a:lnTo>
                    <a:pt x="10" y="13"/>
                  </a:lnTo>
                  <a:lnTo>
                    <a:pt x="4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8" y="99"/>
                  </a:lnTo>
                  <a:lnTo>
                    <a:pt x="17" y="110"/>
                  </a:lnTo>
                  <a:lnTo>
                    <a:pt x="23" y="110"/>
                  </a:lnTo>
                  <a:lnTo>
                    <a:pt x="15" y="99"/>
                  </a:lnTo>
                  <a:lnTo>
                    <a:pt x="8" y="84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7" y="13"/>
                  </a:lnTo>
                  <a:lnTo>
                    <a:pt x="2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5" name="Freeform 1368"/>
            <p:cNvSpPr>
              <a:spLocks noEditPoints="1"/>
            </p:cNvSpPr>
            <p:nvPr/>
          </p:nvSpPr>
          <p:spPr bwMode="auto">
            <a:xfrm>
              <a:off x="4637" y="2332"/>
              <a:ext cx="177" cy="110"/>
            </a:xfrm>
            <a:custGeom>
              <a:avLst/>
              <a:gdLst>
                <a:gd name="T0" fmla="*/ 177 w 177"/>
                <a:gd name="T1" fmla="*/ 57 h 110"/>
                <a:gd name="T2" fmla="*/ 174 w 177"/>
                <a:gd name="T3" fmla="*/ 42 h 110"/>
                <a:gd name="T4" fmla="*/ 172 w 177"/>
                <a:gd name="T5" fmla="*/ 30 h 110"/>
                <a:gd name="T6" fmla="*/ 166 w 177"/>
                <a:gd name="T7" fmla="*/ 17 h 110"/>
                <a:gd name="T8" fmla="*/ 160 w 177"/>
                <a:gd name="T9" fmla="*/ 7 h 110"/>
                <a:gd name="T10" fmla="*/ 153 w 177"/>
                <a:gd name="T11" fmla="*/ 7 h 110"/>
                <a:gd name="T12" fmla="*/ 162 w 177"/>
                <a:gd name="T13" fmla="*/ 17 h 110"/>
                <a:gd name="T14" fmla="*/ 166 w 177"/>
                <a:gd name="T15" fmla="*/ 30 h 110"/>
                <a:gd name="T16" fmla="*/ 170 w 177"/>
                <a:gd name="T17" fmla="*/ 42 h 110"/>
                <a:gd name="T18" fmla="*/ 170 w 177"/>
                <a:gd name="T19" fmla="*/ 57 h 110"/>
                <a:gd name="T20" fmla="*/ 170 w 177"/>
                <a:gd name="T21" fmla="*/ 70 h 110"/>
                <a:gd name="T22" fmla="*/ 166 w 177"/>
                <a:gd name="T23" fmla="*/ 82 h 110"/>
                <a:gd name="T24" fmla="*/ 162 w 177"/>
                <a:gd name="T25" fmla="*/ 93 h 110"/>
                <a:gd name="T26" fmla="*/ 156 w 177"/>
                <a:gd name="T27" fmla="*/ 103 h 110"/>
                <a:gd name="T28" fmla="*/ 162 w 177"/>
                <a:gd name="T29" fmla="*/ 103 h 110"/>
                <a:gd name="T30" fmla="*/ 168 w 177"/>
                <a:gd name="T31" fmla="*/ 93 h 110"/>
                <a:gd name="T32" fmla="*/ 172 w 177"/>
                <a:gd name="T33" fmla="*/ 82 h 110"/>
                <a:gd name="T34" fmla="*/ 174 w 177"/>
                <a:gd name="T35" fmla="*/ 70 h 110"/>
                <a:gd name="T36" fmla="*/ 177 w 177"/>
                <a:gd name="T37" fmla="*/ 57 h 110"/>
                <a:gd name="T38" fmla="*/ 19 w 177"/>
                <a:gd name="T39" fmla="*/ 0 h 110"/>
                <a:gd name="T40" fmla="*/ 10 w 177"/>
                <a:gd name="T41" fmla="*/ 13 h 110"/>
                <a:gd name="T42" fmla="*/ 4 w 177"/>
                <a:gd name="T43" fmla="*/ 26 h 110"/>
                <a:gd name="T44" fmla="*/ 0 w 177"/>
                <a:gd name="T45" fmla="*/ 40 h 110"/>
                <a:gd name="T46" fmla="*/ 0 w 177"/>
                <a:gd name="T47" fmla="*/ 57 h 110"/>
                <a:gd name="T48" fmla="*/ 0 w 177"/>
                <a:gd name="T49" fmla="*/ 72 h 110"/>
                <a:gd name="T50" fmla="*/ 4 w 177"/>
                <a:gd name="T51" fmla="*/ 84 h 110"/>
                <a:gd name="T52" fmla="*/ 10 w 177"/>
                <a:gd name="T53" fmla="*/ 99 h 110"/>
                <a:gd name="T54" fmla="*/ 17 w 177"/>
                <a:gd name="T55" fmla="*/ 110 h 110"/>
                <a:gd name="T56" fmla="*/ 23 w 177"/>
                <a:gd name="T57" fmla="*/ 110 h 110"/>
                <a:gd name="T58" fmla="*/ 15 w 177"/>
                <a:gd name="T59" fmla="*/ 99 h 110"/>
                <a:gd name="T60" fmla="*/ 10 w 177"/>
                <a:gd name="T61" fmla="*/ 84 h 110"/>
                <a:gd name="T62" fmla="*/ 6 w 177"/>
                <a:gd name="T63" fmla="*/ 72 h 110"/>
                <a:gd name="T64" fmla="*/ 4 w 177"/>
                <a:gd name="T65" fmla="*/ 57 h 110"/>
                <a:gd name="T66" fmla="*/ 6 w 177"/>
                <a:gd name="T67" fmla="*/ 40 h 110"/>
                <a:gd name="T68" fmla="*/ 10 w 177"/>
                <a:gd name="T69" fmla="*/ 26 h 110"/>
                <a:gd name="T70" fmla="*/ 17 w 177"/>
                <a:gd name="T71" fmla="*/ 13 h 110"/>
                <a:gd name="T72" fmla="*/ 25 w 177"/>
                <a:gd name="T73" fmla="*/ 0 h 110"/>
                <a:gd name="T74" fmla="*/ 19 w 177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7"/>
                <a:gd name="T115" fmla="*/ 0 h 110"/>
                <a:gd name="T116" fmla="*/ 177 w 177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7" h="110">
                  <a:moveTo>
                    <a:pt x="177" y="57"/>
                  </a:moveTo>
                  <a:lnTo>
                    <a:pt x="174" y="42"/>
                  </a:lnTo>
                  <a:lnTo>
                    <a:pt x="172" y="30"/>
                  </a:lnTo>
                  <a:lnTo>
                    <a:pt x="166" y="17"/>
                  </a:lnTo>
                  <a:lnTo>
                    <a:pt x="160" y="7"/>
                  </a:lnTo>
                  <a:lnTo>
                    <a:pt x="153" y="7"/>
                  </a:lnTo>
                  <a:lnTo>
                    <a:pt x="162" y="17"/>
                  </a:lnTo>
                  <a:lnTo>
                    <a:pt x="166" y="30"/>
                  </a:lnTo>
                  <a:lnTo>
                    <a:pt x="170" y="42"/>
                  </a:lnTo>
                  <a:lnTo>
                    <a:pt x="170" y="57"/>
                  </a:lnTo>
                  <a:lnTo>
                    <a:pt x="170" y="70"/>
                  </a:lnTo>
                  <a:lnTo>
                    <a:pt x="166" y="82"/>
                  </a:lnTo>
                  <a:lnTo>
                    <a:pt x="162" y="93"/>
                  </a:lnTo>
                  <a:lnTo>
                    <a:pt x="156" y="103"/>
                  </a:lnTo>
                  <a:lnTo>
                    <a:pt x="162" y="103"/>
                  </a:lnTo>
                  <a:lnTo>
                    <a:pt x="168" y="93"/>
                  </a:lnTo>
                  <a:lnTo>
                    <a:pt x="172" y="82"/>
                  </a:lnTo>
                  <a:lnTo>
                    <a:pt x="174" y="70"/>
                  </a:lnTo>
                  <a:lnTo>
                    <a:pt x="177" y="57"/>
                  </a:lnTo>
                  <a:close/>
                  <a:moveTo>
                    <a:pt x="19" y="0"/>
                  </a:moveTo>
                  <a:lnTo>
                    <a:pt x="10" y="13"/>
                  </a:lnTo>
                  <a:lnTo>
                    <a:pt x="4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9"/>
                  </a:lnTo>
                  <a:lnTo>
                    <a:pt x="17" y="110"/>
                  </a:lnTo>
                  <a:lnTo>
                    <a:pt x="23" y="110"/>
                  </a:lnTo>
                  <a:lnTo>
                    <a:pt x="15" y="99"/>
                  </a:lnTo>
                  <a:lnTo>
                    <a:pt x="10" y="84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7" y="13"/>
                  </a:lnTo>
                  <a:lnTo>
                    <a:pt x="2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6" name="Freeform 1369"/>
            <p:cNvSpPr>
              <a:spLocks noEditPoints="1"/>
            </p:cNvSpPr>
            <p:nvPr/>
          </p:nvSpPr>
          <p:spPr bwMode="auto">
            <a:xfrm>
              <a:off x="4639" y="2332"/>
              <a:ext cx="172" cy="110"/>
            </a:xfrm>
            <a:custGeom>
              <a:avLst/>
              <a:gdLst>
                <a:gd name="T0" fmla="*/ 172 w 172"/>
                <a:gd name="T1" fmla="*/ 57 h 110"/>
                <a:gd name="T2" fmla="*/ 170 w 172"/>
                <a:gd name="T3" fmla="*/ 42 h 110"/>
                <a:gd name="T4" fmla="*/ 168 w 172"/>
                <a:gd name="T5" fmla="*/ 30 h 110"/>
                <a:gd name="T6" fmla="*/ 162 w 172"/>
                <a:gd name="T7" fmla="*/ 17 h 110"/>
                <a:gd name="T8" fmla="*/ 156 w 172"/>
                <a:gd name="T9" fmla="*/ 7 h 110"/>
                <a:gd name="T10" fmla="*/ 149 w 172"/>
                <a:gd name="T11" fmla="*/ 7 h 110"/>
                <a:gd name="T12" fmla="*/ 156 w 172"/>
                <a:gd name="T13" fmla="*/ 17 h 110"/>
                <a:gd name="T14" fmla="*/ 162 w 172"/>
                <a:gd name="T15" fmla="*/ 30 h 110"/>
                <a:gd name="T16" fmla="*/ 166 w 172"/>
                <a:gd name="T17" fmla="*/ 42 h 110"/>
                <a:gd name="T18" fmla="*/ 166 w 172"/>
                <a:gd name="T19" fmla="*/ 57 h 110"/>
                <a:gd name="T20" fmla="*/ 166 w 172"/>
                <a:gd name="T21" fmla="*/ 70 h 110"/>
                <a:gd name="T22" fmla="*/ 162 w 172"/>
                <a:gd name="T23" fmla="*/ 82 h 110"/>
                <a:gd name="T24" fmla="*/ 158 w 172"/>
                <a:gd name="T25" fmla="*/ 93 h 110"/>
                <a:gd name="T26" fmla="*/ 151 w 172"/>
                <a:gd name="T27" fmla="*/ 105 h 110"/>
                <a:gd name="T28" fmla="*/ 158 w 172"/>
                <a:gd name="T29" fmla="*/ 103 h 110"/>
                <a:gd name="T30" fmla="*/ 164 w 172"/>
                <a:gd name="T31" fmla="*/ 93 h 110"/>
                <a:gd name="T32" fmla="*/ 168 w 172"/>
                <a:gd name="T33" fmla="*/ 82 h 110"/>
                <a:gd name="T34" fmla="*/ 170 w 172"/>
                <a:gd name="T35" fmla="*/ 70 h 110"/>
                <a:gd name="T36" fmla="*/ 172 w 172"/>
                <a:gd name="T37" fmla="*/ 57 h 110"/>
                <a:gd name="T38" fmla="*/ 21 w 172"/>
                <a:gd name="T39" fmla="*/ 0 h 110"/>
                <a:gd name="T40" fmla="*/ 13 w 172"/>
                <a:gd name="T41" fmla="*/ 13 h 110"/>
                <a:gd name="T42" fmla="*/ 6 w 172"/>
                <a:gd name="T43" fmla="*/ 26 h 110"/>
                <a:gd name="T44" fmla="*/ 2 w 172"/>
                <a:gd name="T45" fmla="*/ 40 h 110"/>
                <a:gd name="T46" fmla="*/ 0 w 172"/>
                <a:gd name="T47" fmla="*/ 57 h 110"/>
                <a:gd name="T48" fmla="*/ 2 w 172"/>
                <a:gd name="T49" fmla="*/ 72 h 110"/>
                <a:gd name="T50" fmla="*/ 4 w 172"/>
                <a:gd name="T51" fmla="*/ 84 h 110"/>
                <a:gd name="T52" fmla="*/ 11 w 172"/>
                <a:gd name="T53" fmla="*/ 99 h 110"/>
                <a:gd name="T54" fmla="*/ 19 w 172"/>
                <a:gd name="T55" fmla="*/ 110 h 110"/>
                <a:gd name="T56" fmla="*/ 25 w 172"/>
                <a:gd name="T57" fmla="*/ 110 h 110"/>
                <a:gd name="T58" fmla="*/ 17 w 172"/>
                <a:gd name="T59" fmla="*/ 99 h 110"/>
                <a:gd name="T60" fmla="*/ 11 w 172"/>
                <a:gd name="T61" fmla="*/ 86 h 110"/>
                <a:gd name="T62" fmla="*/ 6 w 172"/>
                <a:gd name="T63" fmla="*/ 72 h 110"/>
                <a:gd name="T64" fmla="*/ 4 w 172"/>
                <a:gd name="T65" fmla="*/ 57 h 110"/>
                <a:gd name="T66" fmla="*/ 6 w 172"/>
                <a:gd name="T67" fmla="*/ 40 h 110"/>
                <a:gd name="T68" fmla="*/ 11 w 172"/>
                <a:gd name="T69" fmla="*/ 26 h 110"/>
                <a:gd name="T70" fmla="*/ 17 w 172"/>
                <a:gd name="T71" fmla="*/ 13 h 110"/>
                <a:gd name="T72" fmla="*/ 27 w 172"/>
                <a:gd name="T73" fmla="*/ 0 h 110"/>
                <a:gd name="T74" fmla="*/ 21 w 172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2"/>
                <a:gd name="T115" fmla="*/ 0 h 110"/>
                <a:gd name="T116" fmla="*/ 172 w 172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2" h="110">
                  <a:moveTo>
                    <a:pt x="172" y="57"/>
                  </a:moveTo>
                  <a:lnTo>
                    <a:pt x="170" y="42"/>
                  </a:lnTo>
                  <a:lnTo>
                    <a:pt x="168" y="30"/>
                  </a:lnTo>
                  <a:lnTo>
                    <a:pt x="162" y="17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56" y="17"/>
                  </a:lnTo>
                  <a:lnTo>
                    <a:pt x="162" y="30"/>
                  </a:lnTo>
                  <a:lnTo>
                    <a:pt x="166" y="42"/>
                  </a:lnTo>
                  <a:lnTo>
                    <a:pt x="166" y="57"/>
                  </a:lnTo>
                  <a:lnTo>
                    <a:pt x="166" y="70"/>
                  </a:lnTo>
                  <a:lnTo>
                    <a:pt x="162" y="82"/>
                  </a:lnTo>
                  <a:lnTo>
                    <a:pt x="158" y="93"/>
                  </a:lnTo>
                  <a:lnTo>
                    <a:pt x="151" y="105"/>
                  </a:lnTo>
                  <a:lnTo>
                    <a:pt x="158" y="103"/>
                  </a:lnTo>
                  <a:lnTo>
                    <a:pt x="164" y="93"/>
                  </a:lnTo>
                  <a:lnTo>
                    <a:pt x="168" y="82"/>
                  </a:lnTo>
                  <a:lnTo>
                    <a:pt x="170" y="70"/>
                  </a:lnTo>
                  <a:lnTo>
                    <a:pt x="172" y="57"/>
                  </a:lnTo>
                  <a:close/>
                  <a:moveTo>
                    <a:pt x="21" y="0"/>
                  </a:moveTo>
                  <a:lnTo>
                    <a:pt x="13" y="13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4" y="84"/>
                  </a:lnTo>
                  <a:lnTo>
                    <a:pt x="11" y="99"/>
                  </a:lnTo>
                  <a:lnTo>
                    <a:pt x="19" y="110"/>
                  </a:lnTo>
                  <a:lnTo>
                    <a:pt x="25" y="110"/>
                  </a:lnTo>
                  <a:lnTo>
                    <a:pt x="17" y="99"/>
                  </a:lnTo>
                  <a:lnTo>
                    <a:pt x="11" y="86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1" y="26"/>
                  </a:lnTo>
                  <a:lnTo>
                    <a:pt x="17" y="13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7" name="Freeform 1370"/>
            <p:cNvSpPr>
              <a:spLocks noEditPoints="1"/>
            </p:cNvSpPr>
            <p:nvPr/>
          </p:nvSpPr>
          <p:spPr bwMode="auto">
            <a:xfrm>
              <a:off x="4641" y="2332"/>
              <a:ext cx="166" cy="110"/>
            </a:xfrm>
            <a:custGeom>
              <a:avLst/>
              <a:gdLst>
                <a:gd name="T0" fmla="*/ 166 w 166"/>
                <a:gd name="T1" fmla="*/ 57 h 110"/>
                <a:gd name="T2" fmla="*/ 166 w 166"/>
                <a:gd name="T3" fmla="*/ 42 h 110"/>
                <a:gd name="T4" fmla="*/ 162 w 166"/>
                <a:gd name="T5" fmla="*/ 30 h 110"/>
                <a:gd name="T6" fmla="*/ 158 w 166"/>
                <a:gd name="T7" fmla="*/ 17 h 110"/>
                <a:gd name="T8" fmla="*/ 149 w 166"/>
                <a:gd name="T9" fmla="*/ 7 h 110"/>
                <a:gd name="T10" fmla="*/ 143 w 166"/>
                <a:gd name="T11" fmla="*/ 5 h 110"/>
                <a:gd name="T12" fmla="*/ 152 w 166"/>
                <a:gd name="T13" fmla="*/ 17 h 110"/>
                <a:gd name="T14" fmla="*/ 158 w 166"/>
                <a:gd name="T15" fmla="*/ 30 h 110"/>
                <a:gd name="T16" fmla="*/ 160 w 166"/>
                <a:gd name="T17" fmla="*/ 42 h 110"/>
                <a:gd name="T18" fmla="*/ 162 w 166"/>
                <a:gd name="T19" fmla="*/ 57 h 110"/>
                <a:gd name="T20" fmla="*/ 162 w 166"/>
                <a:gd name="T21" fmla="*/ 70 h 110"/>
                <a:gd name="T22" fmla="*/ 158 w 166"/>
                <a:gd name="T23" fmla="*/ 82 h 110"/>
                <a:gd name="T24" fmla="*/ 152 w 166"/>
                <a:gd name="T25" fmla="*/ 95 h 110"/>
                <a:gd name="T26" fmla="*/ 145 w 166"/>
                <a:gd name="T27" fmla="*/ 105 h 110"/>
                <a:gd name="T28" fmla="*/ 152 w 166"/>
                <a:gd name="T29" fmla="*/ 103 h 110"/>
                <a:gd name="T30" fmla="*/ 158 w 166"/>
                <a:gd name="T31" fmla="*/ 93 h 110"/>
                <a:gd name="T32" fmla="*/ 162 w 166"/>
                <a:gd name="T33" fmla="*/ 82 h 110"/>
                <a:gd name="T34" fmla="*/ 166 w 166"/>
                <a:gd name="T35" fmla="*/ 70 h 110"/>
                <a:gd name="T36" fmla="*/ 166 w 166"/>
                <a:gd name="T37" fmla="*/ 57 h 110"/>
                <a:gd name="T38" fmla="*/ 21 w 166"/>
                <a:gd name="T39" fmla="*/ 0 h 110"/>
                <a:gd name="T40" fmla="*/ 13 w 166"/>
                <a:gd name="T41" fmla="*/ 13 h 110"/>
                <a:gd name="T42" fmla="*/ 6 w 166"/>
                <a:gd name="T43" fmla="*/ 26 h 110"/>
                <a:gd name="T44" fmla="*/ 2 w 166"/>
                <a:gd name="T45" fmla="*/ 40 h 110"/>
                <a:gd name="T46" fmla="*/ 0 w 166"/>
                <a:gd name="T47" fmla="*/ 57 h 110"/>
                <a:gd name="T48" fmla="*/ 2 w 166"/>
                <a:gd name="T49" fmla="*/ 72 h 110"/>
                <a:gd name="T50" fmla="*/ 6 w 166"/>
                <a:gd name="T51" fmla="*/ 84 h 110"/>
                <a:gd name="T52" fmla="*/ 11 w 166"/>
                <a:gd name="T53" fmla="*/ 99 h 110"/>
                <a:gd name="T54" fmla="*/ 19 w 166"/>
                <a:gd name="T55" fmla="*/ 110 h 110"/>
                <a:gd name="T56" fmla="*/ 25 w 166"/>
                <a:gd name="T57" fmla="*/ 110 h 110"/>
                <a:gd name="T58" fmla="*/ 17 w 166"/>
                <a:gd name="T59" fmla="*/ 99 h 110"/>
                <a:gd name="T60" fmla="*/ 11 w 166"/>
                <a:gd name="T61" fmla="*/ 86 h 110"/>
                <a:gd name="T62" fmla="*/ 6 w 166"/>
                <a:gd name="T63" fmla="*/ 72 h 110"/>
                <a:gd name="T64" fmla="*/ 4 w 166"/>
                <a:gd name="T65" fmla="*/ 57 h 110"/>
                <a:gd name="T66" fmla="*/ 6 w 166"/>
                <a:gd name="T67" fmla="*/ 40 h 110"/>
                <a:gd name="T68" fmla="*/ 11 w 166"/>
                <a:gd name="T69" fmla="*/ 26 h 110"/>
                <a:gd name="T70" fmla="*/ 19 w 166"/>
                <a:gd name="T71" fmla="*/ 13 h 110"/>
                <a:gd name="T72" fmla="*/ 27 w 166"/>
                <a:gd name="T73" fmla="*/ 0 h 110"/>
                <a:gd name="T74" fmla="*/ 21 w 166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6"/>
                <a:gd name="T115" fmla="*/ 0 h 110"/>
                <a:gd name="T116" fmla="*/ 166 w 166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6" h="110">
                  <a:moveTo>
                    <a:pt x="166" y="57"/>
                  </a:moveTo>
                  <a:lnTo>
                    <a:pt x="166" y="42"/>
                  </a:lnTo>
                  <a:lnTo>
                    <a:pt x="162" y="30"/>
                  </a:lnTo>
                  <a:lnTo>
                    <a:pt x="158" y="17"/>
                  </a:lnTo>
                  <a:lnTo>
                    <a:pt x="149" y="7"/>
                  </a:lnTo>
                  <a:lnTo>
                    <a:pt x="143" y="5"/>
                  </a:lnTo>
                  <a:lnTo>
                    <a:pt x="152" y="17"/>
                  </a:lnTo>
                  <a:lnTo>
                    <a:pt x="158" y="30"/>
                  </a:lnTo>
                  <a:lnTo>
                    <a:pt x="160" y="42"/>
                  </a:lnTo>
                  <a:lnTo>
                    <a:pt x="162" y="57"/>
                  </a:lnTo>
                  <a:lnTo>
                    <a:pt x="162" y="70"/>
                  </a:lnTo>
                  <a:lnTo>
                    <a:pt x="158" y="82"/>
                  </a:lnTo>
                  <a:lnTo>
                    <a:pt x="152" y="95"/>
                  </a:lnTo>
                  <a:lnTo>
                    <a:pt x="145" y="105"/>
                  </a:lnTo>
                  <a:lnTo>
                    <a:pt x="152" y="103"/>
                  </a:lnTo>
                  <a:lnTo>
                    <a:pt x="158" y="93"/>
                  </a:lnTo>
                  <a:lnTo>
                    <a:pt x="162" y="82"/>
                  </a:lnTo>
                  <a:lnTo>
                    <a:pt x="166" y="70"/>
                  </a:lnTo>
                  <a:lnTo>
                    <a:pt x="166" y="57"/>
                  </a:lnTo>
                  <a:close/>
                  <a:moveTo>
                    <a:pt x="21" y="0"/>
                  </a:moveTo>
                  <a:lnTo>
                    <a:pt x="13" y="13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6" y="84"/>
                  </a:lnTo>
                  <a:lnTo>
                    <a:pt x="11" y="99"/>
                  </a:lnTo>
                  <a:lnTo>
                    <a:pt x="19" y="110"/>
                  </a:lnTo>
                  <a:lnTo>
                    <a:pt x="25" y="110"/>
                  </a:lnTo>
                  <a:lnTo>
                    <a:pt x="17" y="99"/>
                  </a:lnTo>
                  <a:lnTo>
                    <a:pt x="11" y="86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1" y="26"/>
                  </a:lnTo>
                  <a:lnTo>
                    <a:pt x="19" y="13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8" name="Freeform 1371"/>
            <p:cNvSpPr>
              <a:spLocks noEditPoints="1"/>
            </p:cNvSpPr>
            <p:nvPr/>
          </p:nvSpPr>
          <p:spPr bwMode="auto">
            <a:xfrm>
              <a:off x="4643" y="2332"/>
              <a:ext cx="162" cy="110"/>
            </a:xfrm>
            <a:custGeom>
              <a:avLst/>
              <a:gdLst>
                <a:gd name="T0" fmla="*/ 162 w 162"/>
                <a:gd name="T1" fmla="*/ 57 h 110"/>
                <a:gd name="T2" fmla="*/ 162 w 162"/>
                <a:gd name="T3" fmla="*/ 42 h 110"/>
                <a:gd name="T4" fmla="*/ 158 w 162"/>
                <a:gd name="T5" fmla="*/ 30 h 110"/>
                <a:gd name="T6" fmla="*/ 152 w 162"/>
                <a:gd name="T7" fmla="*/ 17 h 110"/>
                <a:gd name="T8" fmla="*/ 145 w 162"/>
                <a:gd name="T9" fmla="*/ 7 h 110"/>
                <a:gd name="T10" fmla="*/ 139 w 162"/>
                <a:gd name="T11" fmla="*/ 5 h 110"/>
                <a:gd name="T12" fmla="*/ 145 w 162"/>
                <a:gd name="T13" fmla="*/ 17 h 110"/>
                <a:gd name="T14" fmla="*/ 152 w 162"/>
                <a:gd name="T15" fmla="*/ 28 h 110"/>
                <a:gd name="T16" fmla="*/ 156 w 162"/>
                <a:gd name="T17" fmla="*/ 42 h 110"/>
                <a:gd name="T18" fmla="*/ 158 w 162"/>
                <a:gd name="T19" fmla="*/ 57 h 110"/>
                <a:gd name="T20" fmla="*/ 156 w 162"/>
                <a:gd name="T21" fmla="*/ 70 h 110"/>
                <a:gd name="T22" fmla="*/ 154 w 162"/>
                <a:gd name="T23" fmla="*/ 82 h 110"/>
                <a:gd name="T24" fmla="*/ 147 w 162"/>
                <a:gd name="T25" fmla="*/ 95 h 110"/>
                <a:gd name="T26" fmla="*/ 141 w 162"/>
                <a:gd name="T27" fmla="*/ 105 h 110"/>
                <a:gd name="T28" fmla="*/ 147 w 162"/>
                <a:gd name="T29" fmla="*/ 105 h 110"/>
                <a:gd name="T30" fmla="*/ 154 w 162"/>
                <a:gd name="T31" fmla="*/ 93 h 110"/>
                <a:gd name="T32" fmla="*/ 158 w 162"/>
                <a:gd name="T33" fmla="*/ 82 h 110"/>
                <a:gd name="T34" fmla="*/ 162 w 162"/>
                <a:gd name="T35" fmla="*/ 70 h 110"/>
                <a:gd name="T36" fmla="*/ 162 w 162"/>
                <a:gd name="T37" fmla="*/ 57 h 110"/>
                <a:gd name="T38" fmla="*/ 23 w 162"/>
                <a:gd name="T39" fmla="*/ 0 h 110"/>
                <a:gd name="T40" fmla="*/ 13 w 162"/>
                <a:gd name="T41" fmla="*/ 13 h 110"/>
                <a:gd name="T42" fmla="*/ 7 w 162"/>
                <a:gd name="T43" fmla="*/ 26 h 110"/>
                <a:gd name="T44" fmla="*/ 2 w 162"/>
                <a:gd name="T45" fmla="*/ 40 h 110"/>
                <a:gd name="T46" fmla="*/ 0 w 162"/>
                <a:gd name="T47" fmla="*/ 57 h 110"/>
                <a:gd name="T48" fmla="*/ 2 w 162"/>
                <a:gd name="T49" fmla="*/ 72 h 110"/>
                <a:gd name="T50" fmla="*/ 7 w 162"/>
                <a:gd name="T51" fmla="*/ 86 h 110"/>
                <a:gd name="T52" fmla="*/ 13 w 162"/>
                <a:gd name="T53" fmla="*/ 99 h 110"/>
                <a:gd name="T54" fmla="*/ 21 w 162"/>
                <a:gd name="T55" fmla="*/ 110 h 110"/>
                <a:gd name="T56" fmla="*/ 28 w 162"/>
                <a:gd name="T57" fmla="*/ 110 h 110"/>
                <a:gd name="T58" fmla="*/ 19 w 162"/>
                <a:gd name="T59" fmla="*/ 99 h 110"/>
                <a:gd name="T60" fmla="*/ 11 w 162"/>
                <a:gd name="T61" fmla="*/ 86 h 110"/>
                <a:gd name="T62" fmla="*/ 7 w 162"/>
                <a:gd name="T63" fmla="*/ 72 h 110"/>
                <a:gd name="T64" fmla="*/ 7 w 162"/>
                <a:gd name="T65" fmla="*/ 57 h 110"/>
                <a:gd name="T66" fmla="*/ 7 w 162"/>
                <a:gd name="T67" fmla="*/ 40 h 110"/>
                <a:gd name="T68" fmla="*/ 13 w 162"/>
                <a:gd name="T69" fmla="*/ 26 h 110"/>
                <a:gd name="T70" fmla="*/ 19 w 162"/>
                <a:gd name="T71" fmla="*/ 13 h 110"/>
                <a:gd name="T72" fmla="*/ 30 w 162"/>
                <a:gd name="T73" fmla="*/ 0 h 110"/>
                <a:gd name="T74" fmla="*/ 23 w 162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2"/>
                <a:gd name="T115" fmla="*/ 0 h 110"/>
                <a:gd name="T116" fmla="*/ 162 w 162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2" h="110">
                  <a:moveTo>
                    <a:pt x="162" y="57"/>
                  </a:moveTo>
                  <a:lnTo>
                    <a:pt x="162" y="42"/>
                  </a:lnTo>
                  <a:lnTo>
                    <a:pt x="158" y="30"/>
                  </a:lnTo>
                  <a:lnTo>
                    <a:pt x="152" y="17"/>
                  </a:lnTo>
                  <a:lnTo>
                    <a:pt x="145" y="7"/>
                  </a:lnTo>
                  <a:lnTo>
                    <a:pt x="139" y="5"/>
                  </a:lnTo>
                  <a:lnTo>
                    <a:pt x="145" y="17"/>
                  </a:lnTo>
                  <a:lnTo>
                    <a:pt x="152" y="28"/>
                  </a:lnTo>
                  <a:lnTo>
                    <a:pt x="156" y="42"/>
                  </a:lnTo>
                  <a:lnTo>
                    <a:pt x="158" y="57"/>
                  </a:lnTo>
                  <a:lnTo>
                    <a:pt x="156" y="70"/>
                  </a:lnTo>
                  <a:lnTo>
                    <a:pt x="154" y="82"/>
                  </a:lnTo>
                  <a:lnTo>
                    <a:pt x="147" y="95"/>
                  </a:lnTo>
                  <a:lnTo>
                    <a:pt x="141" y="105"/>
                  </a:lnTo>
                  <a:lnTo>
                    <a:pt x="147" y="105"/>
                  </a:lnTo>
                  <a:lnTo>
                    <a:pt x="154" y="93"/>
                  </a:lnTo>
                  <a:lnTo>
                    <a:pt x="158" y="82"/>
                  </a:lnTo>
                  <a:lnTo>
                    <a:pt x="162" y="70"/>
                  </a:lnTo>
                  <a:lnTo>
                    <a:pt x="162" y="57"/>
                  </a:lnTo>
                  <a:close/>
                  <a:moveTo>
                    <a:pt x="23" y="0"/>
                  </a:moveTo>
                  <a:lnTo>
                    <a:pt x="13" y="13"/>
                  </a:lnTo>
                  <a:lnTo>
                    <a:pt x="7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7" y="86"/>
                  </a:lnTo>
                  <a:lnTo>
                    <a:pt x="13" y="99"/>
                  </a:lnTo>
                  <a:lnTo>
                    <a:pt x="21" y="110"/>
                  </a:lnTo>
                  <a:lnTo>
                    <a:pt x="28" y="110"/>
                  </a:lnTo>
                  <a:lnTo>
                    <a:pt x="19" y="99"/>
                  </a:lnTo>
                  <a:lnTo>
                    <a:pt x="11" y="86"/>
                  </a:lnTo>
                  <a:lnTo>
                    <a:pt x="7" y="72"/>
                  </a:lnTo>
                  <a:lnTo>
                    <a:pt x="7" y="57"/>
                  </a:lnTo>
                  <a:lnTo>
                    <a:pt x="7" y="40"/>
                  </a:lnTo>
                  <a:lnTo>
                    <a:pt x="13" y="26"/>
                  </a:lnTo>
                  <a:lnTo>
                    <a:pt x="19" y="13"/>
                  </a:lnTo>
                  <a:lnTo>
                    <a:pt x="3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09" name="Freeform 1372"/>
            <p:cNvSpPr>
              <a:spLocks noEditPoints="1"/>
            </p:cNvSpPr>
            <p:nvPr/>
          </p:nvSpPr>
          <p:spPr bwMode="auto">
            <a:xfrm>
              <a:off x="4645" y="2332"/>
              <a:ext cx="158" cy="110"/>
            </a:xfrm>
            <a:custGeom>
              <a:avLst/>
              <a:gdLst>
                <a:gd name="T0" fmla="*/ 158 w 158"/>
                <a:gd name="T1" fmla="*/ 57 h 110"/>
                <a:gd name="T2" fmla="*/ 156 w 158"/>
                <a:gd name="T3" fmla="*/ 42 h 110"/>
                <a:gd name="T4" fmla="*/ 154 w 158"/>
                <a:gd name="T5" fmla="*/ 30 h 110"/>
                <a:gd name="T6" fmla="*/ 148 w 158"/>
                <a:gd name="T7" fmla="*/ 17 h 110"/>
                <a:gd name="T8" fmla="*/ 139 w 158"/>
                <a:gd name="T9" fmla="*/ 5 h 110"/>
                <a:gd name="T10" fmla="*/ 133 w 158"/>
                <a:gd name="T11" fmla="*/ 5 h 110"/>
                <a:gd name="T12" fmla="*/ 141 w 158"/>
                <a:gd name="T13" fmla="*/ 15 h 110"/>
                <a:gd name="T14" fmla="*/ 148 w 158"/>
                <a:gd name="T15" fmla="*/ 28 h 110"/>
                <a:gd name="T16" fmla="*/ 152 w 158"/>
                <a:gd name="T17" fmla="*/ 42 h 110"/>
                <a:gd name="T18" fmla="*/ 154 w 158"/>
                <a:gd name="T19" fmla="*/ 57 h 110"/>
                <a:gd name="T20" fmla="*/ 152 w 158"/>
                <a:gd name="T21" fmla="*/ 70 h 110"/>
                <a:gd name="T22" fmla="*/ 148 w 158"/>
                <a:gd name="T23" fmla="*/ 82 h 110"/>
                <a:gd name="T24" fmla="*/ 143 w 158"/>
                <a:gd name="T25" fmla="*/ 95 h 110"/>
                <a:gd name="T26" fmla="*/ 135 w 158"/>
                <a:gd name="T27" fmla="*/ 105 h 110"/>
                <a:gd name="T28" fmla="*/ 141 w 158"/>
                <a:gd name="T29" fmla="*/ 105 h 110"/>
                <a:gd name="T30" fmla="*/ 148 w 158"/>
                <a:gd name="T31" fmla="*/ 95 h 110"/>
                <a:gd name="T32" fmla="*/ 154 w 158"/>
                <a:gd name="T33" fmla="*/ 82 h 110"/>
                <a:gd name="T34" fmla="*/ 158 w 158"/>
                <a:gd name="T35" fmla="*/ 70 h 110"/>
                <a:gd name="T36" fmla="*/ 158 w 158"/>
                <a:gd name="T37" fmla="*/ 57 h 110"/>
                <a:gd name="T38" fmla="*/ 23 w 158"/>
                <a:gd name="T39" fmla="*/ 0 h 110"/>
                <a:gd name="T40" fmla="*/ 15 w 158"/>
                <a:gd name="T41" fmla="*/ 13 h 110"/>
                <a:gd name="T42" fmla="*/ 7 w 158"/>
                <a:gd name="T43" fmla="*/ 26 h 110"/>
                <a:gd name="T44" fmla="*/ 2 w 158"/>
                <a:gd name="T45" fmla="*/ 40 h 110"/>
                <a:gd name="T46" fmla="*/ 0 w 158"/>
                <a:gd name="T47" fmla="*/ 57 h 110"/>
                <a:gd name="T48" fmla="*/ 2 w 158"/>
                <a:gd name="T49" fmla="*/ 72 h 110"/>
                <a:gd name="T50" fmla="*/ 7 w 158"/>
                <a:gd name="T51" fmla="*/ 86 h 110"/>
                <a:gd name="T52" fmla="*/ 13 w 158"/>
                <a:gd name="T53" fmla="*/ 99 h 110"/>
                <a:gd name="T54" fmla="*/ 21 w 158"/>
                <a:gd name="T55" fmla="*/ 110 h 110"/>
                <a:gd name="T56" fmla="*/ 30 w 158"/>
                <a:gd name="T57" fmla="*/ 110 h 110"/>
                <a:gd name="T58" fmla="*/ 19 w 158"/>
                <a:gd name="T59" fmla="*/ 99 h 110"/>
                <a:gd name="T60" fmla="*/ 13 w 158"/>
                <a:gd name="T61" fmla="*/ 86 h 110"/>
                <a:gd name="T62" fmla="*/ 7 w 158"/>
                <a:gd name="T63" fmla="*/ 72 h 110"/>
                <a:gd name="T64" fmla="*/ 7 w 158"/>
                <a:gd name="T65" fmla="*/ 57 h 110"/>
                <a:gd name="T66" fmla="*/ 9 w 158"/>
                <a:gd name="T67" fmla="*/ 40 h 110"/>
                <a:gd name="T68" fmla="*/ 13 w 158"/>
                <a:gd name="T69" fmla="*/ 26 h 110"/>
                <a:gd name="T70" fmla="*/ 21 w 158"/>
                <a:gd name="T71" fmla="*/ 11 h 110"/>
                <a:gd name="T72" fmla="*/ 32 w 158"/>
                <a:gd name="T73" fmla="*/ 0 h 110"/>
                <a:gd name="T74" fmla="*/ 23 w 158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8"/>
                <a:gd name="T115" fmla="*/ 0 h 110"/>
                <a:gd name="T116" fmla="*/ 158 w 158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8" h="110">
                  <a:moveTo>
                    <a:pt x="158" y="57"/>
                  </a:moveTo>
                  <a:lnTo>
                    <a:pt x="156" y="42"/>
                  </a:lnTo>
                  <a:lnTo>
                    <a:pt x="154" y="30"/>
                  </a:lnTo>
                  <a:lnTo>
                    <a:pt x="148" y="17"/>
                  </a:lnTo>
                  <a:lnTo>
                    <a:pt x="139" y="5"/>
                  </a:lnTo>
                  <a:lnTo>
                    <a:pt x="133" y="5"/>
                  </a:lnTo>
                  <a:lnTo>
                    <a:pt x="141" y="15"/>
                  </a:lnTo>
                  <a:lnTo>
                    <a:pt x="148" y="28"/>
                  </a:lnTo>
                  <a:lnTo>
                    <a:pt x="152" y="42"/>
                  </a:lnTo>
                  <a:lnTo>
                    <a:pt x="154" y="57"/>
                  </a:lnTo>
                  <a:lnTo>
                    <a:pt x="152" y="70"/>
                  </a:lnTo>
                  <a:lnTo>
                    <a:pt x="148" y="82"/>
                  </a:lnTo>
                  <a:lnTo>
                    <a:pt x="143" y="95"/>
                  </a:lnTo>
                  <a:lnTo>
                    <a:pt x="135" y="105"/>
                  </a:lnTo>
                  <a:lnTo>
                    <a:pt x="141" y="105"/>
                  </a:lnTo>
                  <a:lnTo>
                    <a:pt x="148" y="95"/>
                  </a:lnTo>
                  <a:lnTo>
                    <a:pt x="154" y="82"/>
                  </a:lnTo>
                  <a:lnTo>
                    <a:pt x="158" y="70"/>
                  </a:lnTo>
                  <a:lnTo>
                    <a:pt x="158" y="57"/>
                  </a:lnTo>
                  <a:close/>
                  <a:moveTo>
                    <a:pt x="23" y="0"/>
                  </a:moveTo>
                  <a:lnTo>
                    <a:pt x="15" y="13"/>
                  </a:lnTo>
                  <a:lnTo>
                    <a:pt x="7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7" y="86"/>
                  </a:lnTo>
                  <a:lnTo>
                    <a:pt x="13" y="99"/>
                  </a:lnTo>
                  <a:lnTo>
                    <a:pt x="21" y="110"/>
                  </a:lnTo>
                  <a:lnTo>
                    <a:pt x="30" y="110"/>
                  </a:lnTo>
                  <a:lnTo>
                    <a:pt x="19" y="99"/>
                  </a:lnTo>
                  <a:lnTo>
                    <a:pt x="13" y="86"/>
                  </a:lnTo>
                  <a:lnTo>
                    <a:pt x="7" y="72"/>
                  </a:lnTo>
                  <a:lnTo>
                    <a:pt x="7" y="57"/>
                  </a:lnTo>
                  <a:lnTo>
                    <a:pt x="9" y="40"/>
                  </a:lnTo>
                  <a:lnTo>
                    <a:pt x="13" y="26"/>
                  </a:lnTo>
                  <a:lnTo>
                    <a:pt x="21" y="11"/>
                  </a:lnTo>
                  <a:lnTo>
                    <a:pt x="32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0" name="Freeform 1373"/>
            <p:cNvSpPr>
              <a:spLocks noEditPoints="1"/>
            </p:cNvSpPr>
            <p:nvPr/>
          </p:nvSpPr>
          <p:spPr bwMode="auto">
            <a:xfrm>
              <a:off x="4650" y="2332"/>
              <a:ext cx="151" cy="110"/>
            </a:xfrm>
            <a:custGeom>
              <a:avLst/>
              <a:gdLst>
                <a:gd name="T0" fmla="*/ 151 w 151"/>
                <a:gd name="T1" fmla="*/ 57 h 110"/>
                <a:gd name="T2" fmla="*/ 149 w 151"/>
                <a:gd name="T3" fmla="*/ 42 h 110"/>
                <a:gd name="T4" fmla="*/ 145 w 151"/>
                <a:gd name="T5" fmla="*/ 28 h 110"/>
                <a:gd name="T6" fmla="*/ 138 w 151"/>
                <a:gd name="T7" fmla="*/ 17 h 110"/>
                <a:gd name="T8" fmla="*/ 132 w 151"/>
                <a:gd name="T9" fmla="*/ 5 h 110"/>
                <a:gd name="T10" fmla="*/ 124 w 151"/>
                <a:gd name="T11" fmla="*/ 5 h 110"/>
                <a:gd name="T12" fmla="*/ 132 w 151"/>
                <a:gd name="T13" fmla="*/ 15 h 110"/>
                <a:gd name="T14" fmla="*/ 140 w 151"/>
                <a:gd name="T15" fmla="*/ 28 h 110"/>
                <a:gd name="T16" fmla="*/ 145 w 151"/>
                <a:gd name="T17" fmla="*/ 42 h 110"/>
                <a:gd name="T18" fmla="*/ 147 w 151"/>
                <a:gd name="T19" fmla="*/ 57 h 110"/>
                <a:gd name="T20" fmla="*/ 145 w 151"/>
                <a:gd name="T21" fmla="*/ 70 h 110"/>
                <a:gd name="T22" fmla="*/ 140 w 151"/>
                <a:gd name="T23" fmla="*/ 82 h 110"/>
                <a:gd name="T24" fmla="*/ 134 w 151"/>
                <a:gd name="T25" fmla="*/ 95 h 110"/>
                <a:gd name="T26" fmla="*/ 126 w 151"/>
                <a:gd name="T27" fmla="*/ 105 h 110"/>
                <a:gd name="T28" fmla="*/ 134 w 151"/>
                <a:gd name="T29" fmla="*/ 105 h 110"/>
                <a:gd name="T30" fmla="*/ 140 w 151"/>
                <a:gd name="T31" fmla="*/ 95 h 110"/>
                <a:gd name="T32" fmla="*/ 147 w 151"/>
                <a:gd name="T33" fmla="*/ 82 h 110"/>
                <a:gd name="T34" fmla="*/ 149 w 151"/>
                <a:gd name="T35" fmla="*/ 70 h 110"/>
                <a:gd name="T36" fmla="*/ 151 w 151"/>
                <a:gd name="T37" fmla="*/ 57 h 110"/>
                <a:gd name="T38" fmla="*/ 23 w 151"/>
                <a:gd name="T39" fmla="*/ 0 h 110"/>
                <a:gd name="T40" fmla="*/ 12 w 151"/>
                <a:gd name="T41" fmla="*/ 13 h 110"/>
                <a:gd name="T42" fmla="*/ 6 w 151"/>
                <a:gd name="T43" fmla="*/ 26 h 110"/>
                <a:gd name="T44" fmla="*/ 0 w 151"/>
                <a:gd name="T45" fmla="*/ 40 h 110"/>
                <a:gd name="T46" fmla="*/ 0 w 151"/>
                <a:gd name="T47" fmla="*/ 57 h 110"/>
                <a:gd name="T48" fmla="*/ 0 w 151"/>
                <a:gd name="T49" fmla="*/ 72 h 110"/>
                <a:gd name="T50" fmla="*/ 4 w 151"/>
                <a:gd name="T51" fmla="*/ 86 h 110"/>
                <a:gd name="T52" fmla="*/ 12 w 151"/>
                <a:gd name="T53" fmla="*/ 99 h 110"/>
                <a:gd name="T54" fmla="*/ 21 w 151"/>
                <a:gd name="T55" fmla="*/ 110 h 110"/>
                <a:gd name="T56" fmla="*/ 27 w 151"/>
                <a:gd name="T57" fmla="*/ 110 h 110"/>
                <a:gd name="T58" fmla="*/ 18 w 151"/>
                <a:gd name="T59" fmla="*/ 99 h 110"/>
                <a:gd name="T60" fmla="*/ 10 w 151"/>
                <a:gd name="T61" fmla="*/ 86 h 110"/>
                <a:gd name="T62" fmla="*/ 6 w 151"/>
                <a:gd name="T63" fmla="*/ 72 h 110"/>
                <a:gd name="T64" fmla="*/ 4 w 151"/>
                <a:gd name="T65" fmla="*/ 57 h 110"/>
                <a:gd name="T66" fmla="*/ 6 w 151"/>
                <a:gd name="T67" fmla="*/ 40 h 110"/>
                <a:gd name="T68" fmla="*/ 10 w 151"/>
                <a:gd name="T69" fmla="*/ 26 h 110"/>
                <a:gd name="T70" fmla="*/ 18 w 151"/>
                <a:gd name="T71" fmla="*/ 11 h 110"/>
                <a:gd name="T72" fmla="*/ 31 w 151"/>
                <a:gd name="T73" fmla="*/ 0 h 110"/>
                <a:gd name="T74" fmla="*/ 23 w 151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1"/>
                <a:gd name="T115" fmla="*/ 0 h 110"/>
                <a:gd name="T116" fmla="*/ 151 w 151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1" h="110">
                  <a:moveTo>
                    <a:pt x="151" y="57"/>
                  </a:moveTo>
                  <a:lnTo>
                    <a:pt x="149" y="42"/>
                  </a:lnTo>
                  <a:lnTo>
                    <a:pt x="145" y="28"/>
                  </a:lnTo>
                  <a:lnTo>
                    <a:pt x="138" y="17"/>
                  </a:lnTo>
                  <a:lnTo>
                    <a:pt x="132" y="5"/>
                  </a:lnTo>
                  <a:lnTo>
                    <a:pt x="124" y="5"/>
                  </a:lnTo>
                  <a:lnTo>
                    <a:pt x="132" y="15"/>
                  </a:lnTo>
                  <a:lnTo>
                    <a:pt x="140" y="28"/>
                  </a:lnTo>
                  <a:lnTo>
                    <a:pt x="145" y="42"/>
                  </a:lnTo>
                  <a:lnTo>
                    <a:pt x="147" y="57"/>
                  </a:lnTo>
                  <a:lnTo>
                    <a:pt x="145" y="70"/>
                  </a:lnTo>
                  <a:lnTo>
                    <a:pt x="140" y="82"/>
                  </a:lnTo>
                  <a:lnTo>
                    <a:pt x="134" y="95"/>
                  </a:lnTo>
                  <a:lnTo>
                    <a:pt x="126" y="105"/>
                  </a:lnTo>
                  <a:lnTo>
                    <a:pt x="134" y="105"/>
                  </a:lnTo>
                  <a:lnTo>
                    <a:pt x="140" y="95"/>
                  </a:lnTo>
                  <a:lnTo>
                    <a:pt x="147" y="82"/>
                  </a:lnTo>
                  <a:lnTo>
                    <a:pt x="149" y="70"/>
                  </a:lnTo>
                  <a:lnTo>
                    <a:pt x="151" y="57"/>
                  </a:lnTo>
                  <a:close/>
                  <a:moveTo>
                    <a:pt x="23" y="0"/>
                  </a:moveTo>
                  <a:lnTo>
                    <a:pt x="12" y="13"/>
                  </a:lnTo>
                  <a:lnTo>
                    <a:pt x="6" y="26"/>
                  </a:lnTo>
                  <a:lnTo>
                    <a:pt x="0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4" y="86"/>
                  </a:lnTo>
                  <a:lnTo>
                    <a:pt x="12" y="99"/>
                  </a:lnTo>
                  <a:lnTo>
                    <a:pt x="21" y="110"/>
                  </a:lnTo>
                  <a:lnTo>
                    <a:pt x="27" y="110"/>
                  </a:lnTo>
                  <a:lnTo>
                    <a:pt x="18" y="99"/>
                  </a:lnTo>
                  <a:lnTo>
                    <a:pt x="10" y="86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0" y="26"/>
                  </a:lnTo>
                  <a:lnTo>
                    <a:pt x="18" y="11"/>
                  </a:lnTo>
                  <a:lnTo>
                    <a:pt x="3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1" name="Freeform 1374"/>
            <p:cNvSpPr>
              <a:spLocks noEditPoints="1"/>
            </p:cNvSpPr>
            <p:nvPr/>
          </p:nvSpPr>
          <p:spPr bwMode="auto">
            <a:xfrm>
              <a:off x="4652" y="2332"/>
              <a:ext cx="147" cy="110"/>
            </a:xfrm>
            <a:custGeom>
              <a:avLst/>
              <a:gdLst>
                <a:gd name="T0" fmla="*/ 147 w 147"/>
                <a:gd name="T1" fmla="*/ 57 h 110"/>
                <a:gd name="T2" fmla="*/ 145 w 147"/>
                <a:gd name="T3" fmla="*/ 42 h 110"/>
                <a:gd name="T4" fmla="*/ 141 w 147"/>
                <a:gd name="T5" fmla="*/ 28 h 110"/>
                <a:gd name="T6" fmla="*/ 134 w 147"/>
                <a:gd name="T7" fmla="*/ 15 h 110"/>
                <a:gd name="T8" fmla="*/ 126 w 147"/>
                <a:gd name="T9" fmla="*/ 5 h 110"/>
                <a:gd name="T10" fmla="*/ 117 w 147"/>
                <a:gd name="T11" fmla="*/ 5 h 110"/>
                <a:gd name="T12" fmla="*/ 128 w 147"/>
                <a:gd name="T13" fmla="*/ 15 h 110"/>
                <a:gd name="T14" fmla="*/ 134 w 147"/>
                <a:gd name="T15" fmla="*/ 28 h 110"/>
                <a:gd name="T16" fmla="*/ 141 w 147"/>
                <a:gd name="T17" fmla="*/ 40 h 110"/>
                <a:gd name="T18" fmla="*/ 141 w 147"/>
                <a:gd name="T19" fmla="*/ 57 h 110"/>
                <a:gd name="T20" fmla="*/ 141 w 147"/>
                <a:gd name="T21" fmla="*/ 70 h 110"/>
                <a:gd name="T22" fmla="*/ 136 w 147"/>
                <a:gd name="T23" fmla="*/ 84 h 110"/>
                <a:gd name="T24" fmla="*/ 130 w 147"/>
                <a:gd name="T25" fmla="*/ 95 h 110"/>
                <a:gd name="T26" fmla="*/ 122 w 147"/>
                <a:gd name="T27" fmla="*/ 105 h 110"/>
                <a:gd name="T28" fmla="*/ 128 w 147"/>
                <a:gd name="T29" fmla="*/ 105 h 110"/>
                <a:gd name="T30" fmla="*/ 136 w 147"/>
                <a:gd name="T31" fmla="*/ 95 h 110"/>
                <a:gd name="T32" fmla="*/ 141 w 147"/>
                <a:gd name="T33" fmla="*/ 82 h 110"/>
                <a:gd name="T34" fmla="*/ 145 w 147"/>
                <a:gd name="T35" fmla="*/ 70 h 110"/>
                <a:gd name="T36" fmla="*/ 147 w 147"/>
                <a:gd name="T37" fmla="*/ 57 h 110"/>
                <a:gd name="T38" fmla="*/ 25 w 147"/>
                <a:gd name="T39" fmla="*/ 0 h 110"/>
                <a:gd name="T40" fmla="*/ 14 w 147"/>
                <a:gd name="T41" fmla="*/ 11 h 110"/>
                <a:gd name="T42" fmla="*/ 6 w 147"/>
                <a:gd name="T43" fmla="*/ 26 h 110"/>
                <a:gd name="T44" fmla="*/ 2 w 147"/>
                <a:gd name="T45" fmla="*/ 40 h 110"/>
                <a:gd name="T46" fmla="*/ 0 w 147"/>
                <a:gd name="T47" fmla="*/ 57 h 110"/>
                <a:gd name="T48" fmla="*/ 0 w 147"/>
                <a:gd name="T49" fmla="*/ 72 h 110"/>
                <a:gd name="T50" fmla="*/ 6 w 147"/>
                <a:gd name="T51" fmla="*/ 86 h 110"/>
                <a:gd name="T52" fmla="*/ 12 w 147"/>
                <a:gd name="T53" fmla="*/ 99 h 110"/>
                <a:gd name="T54" fmla="*/ 23 w 147"/>
                <a:gd name="T55" fmla="*/ 110 h 110"/>
                <a:gd name="T56" fmla="*/ 29 w 147"/>
                <a:gd name="T57" fmla="*/ 110 h 110"/>
                <a:gd name="T58" fmla="*/ 19 w 147"/>
                <a:gd name="T59" fmla="*/ 99 h 110"/>
                <a:gd name="T60" fmla="*/ 10 w 147"/>
                <a:gd name="T61" fmla="*/ 86 h 110"/>
                <a:gd name="T62" fmla="*/ 6 w 147"/>
                <a:gd name="T63" fmla="*/ 72 h 110"/>
                <a:gd name="T64" fmla="*/ 4 w 147"/>
                <a:gd name="T65" fmla="*/ 57 h 110"/>
                <a:gd name="T66" fmla="*/ 6 w 147"/>
                <a:gd name="T67" fmla="*/ 40 h 110"/>
                <a:gd name="T68" fmla="*/ 12 w 147"/>
                <a:gd name="T69" fmla="*/ 26 h 110"/>
                <a:gd name="T70" fmla="*/ 21 w 147"/>
                <a:gd name="T71" fmla="*/ 11 h 110"/>
                <a:gd name="T72" fmla="*/ 31 w 147"/>
                <a:gd name="T73" fmla="*/ 0 h 110"/>
                <a:gd name="T74" fmla="*/ 25 w 147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7"/>
                <a:gd name="T115" fmla="*/ 0 h 110"/>
                <a:gd name="T116" fmla="*/ 147 w 147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7" h="110">
                  <a:moveTo>
                    <a:pt x="147" y="57"/>
                  </a:moveTo>
                  <a:lnTo>
                    <a:pt x="145" y="42"/>
                  </a:lnTo>
                  <a:lnTo>
                    <a:pt x="141" y="28"/>
                  </a:lnTo>
                  <a:lnTo>
                    <a:pt x="134" y="15"/>
                  </a:lnTo>
                  <a:lnTo>
                    <a:pt x="126" y="5"/>
                  </a:lnTo>
                  <a:lnTo>
                    <a:pt x="117" y="5"/>
                  </a:lnTo>
                  <a:lnTo>
                    <a:pt x="128" y="15"/>
                  </a:lnTo>
                  <a:lnTo>
                    <a:pt x="134" y="28"/>
                  </a:lnTo>
                  <a:lnTo>
                    <a:pt x="141" y="40"/>
                  </a:lnTo>
                  <a:lnTo>
                    <a:pt x="141" y="57"/>
                  </a:lnTo>
                  <a:lnTo>
                    <a:pt x="141" y="70"/>
                  </a:lnTo>
                  <a:lnTo>
                    <a:pt x="136" y="84"/>
                  </a:lnTo>
                  <a:lnTo>
                    <a:pt x="130" y="95"/>
                  </a:lnTo>
                  <a:lnTo>
                    <a:pt x="122" y="105"/>
                  </a:lnTo>
                  <a:lnTo>
                    <a:pt x="128" y="105"/>
                  </a:lnTo>
                  <a:lnTo>
                    <a:pt x="136" y="95"/>
                  </a:lnTo>
                  <a:lnTo>
                    <a:pt x="141" y="82"/>
                  </a:lnTo>
                  <a:lnTo>
                    <a:pt x="145" y="70"/>
                  </a:lnTo>
                  <a:lnTo>
                    <a:pt x="147" y="57"/>
                  </a:lnTo>
                  <a:close/>
                  <a:moveTo>
                    <a:pt x="25" y="0"/>
                  </a:moveTo>
                  <a:lnTo>
                    <a:pt x="14" y="11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6" y="86"/>
                  </a:lnTo>
                  <a:lnTo>
                    <a:pt x="12" y="99"/>
                  </a:lnTo>
                  <a:lnTo>
                    <a:pt x="23" y="110"/>
                  </a:lnTo>
                  <a:lnTo>
                    <a:pt x="29" y="110"/>
                  </a:lnTo>
                  <a:lnTo>
                    <a:pt x="19" y="99"/>
                  </a:lnTo>
                  <a:lnTo>
                    <a:pt x="10" y="86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2" y="26"/>
                  </a:lnTo>
                  <a:lnTo>
                    <a:pt x="21" y="11"/>
                  </a:lnTo>
                  <a:lnTo>
                    <a:pt x="3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2" name="Freeform 1375"/>
            <p:cNvSpPr>
              <a:spLocks noEditPoints="1"/>
            </p:cNvSpPr>
            <p:nvPr/>
          </p:nvSpPr>
          <p:spPr bwMode="auto">
            <a:xfrm>
              <a:off x="4654" y="2332"/>
              <a:ext cx="143" cy="110"/>
            </a:xfrm>
            <a:custGeom>
              <a:avLst/>
              <a:gdLst>
                <a:gd name="T0" fmla="*/ 143 w 143"/>
                <a:gd name="T1" fmla="*/ 57 h 110"/>
                <a:gd name="T2" fmla="*/ 141 w 143"/>
                <a:gd name="T3" fmla="*/ 42 h 110"/>
                <a:gd name="T4" fmla="*/ 136 w 143"/>
                <a:gd name="T5" fmla="*/ 28 h 110"/>
                <a:gd name="T6" fmla="*/ 128 w 143"/>
                <a:gd name="T7" fmla="*/ 15 h 110"/>
                <a:gd name="T8" fmla="*/ 120 w 143"/>
                <a:gd name="T9" fmla="*/ 5 h 110"/>
                <a:gd name="T10" fmla="*/ 111 w 143"/>
                <a:gd name="T11" fmla="*/ 5 h 110"/>
                <a:gd name="T12" fmla="*/ 122 w 143"/>
                <a:gd name="T13" fmla="*/ 15 h 110"/>
                <a:gd name="T14" fmla="*/ 130 w 143"/>
                <a:gd name="T15" fmla="*/ 28 h 110"/>
                <a:gd name="T16" fmla="*/ 134 w 143"/>
                <a:gd name="T17" fmla="*/ 40 h 110"/>
                <a:gd name="T18" fmla="*/ 136 w 143"/>
                <a:gd name="T19" fmla="*/ 57 h 110"/>
                <a:gd name="T20" fmla="*/ 134 w 143"/>
                <a:gd name="T21" fmla="*/ 70 h 110"/>
                <a:gd name="T22" fmla="*/ 130 w 143"/>
                <a:gd name="T23" fmla="*/ 84 h 110"/>
                <a:gd name="T24" fmla="*/ 124 w 143"/>
                <a:gd name="T25" fmla="*/ 95 h 110"/>
                <a:gd name="T26" fmla="*/ 115 w 143"/>
                <a:gd name="T27" fmla="*/ 105 h 110"/>
                <a:gd name="T28" fmla="*/ 122 w 143"/>
                <a:gd name="T29" fmla="*/ 105 h 110"/>
                <a:gd name="T30" fmla="*/ 130 w 143"/>
                <a:gd name="T31" fmla="*/ 95 h 110"/>
                <a:gd name="T32" fmla="*/ 136 w 143"/>
                <a:gd name="T33" fmla="*/ 82 h 110"/>
                <a:gd name="T34" fmla="*/ 141 w 143"/>
                <a:gd name="T35" fmla="*/ 70 h 110"/>
                <a:gd name="T36" fmla="*/ 143 w 143"/>
                <a:gd name="T37" fmla="*/ 57 h 110"/>
                <a:gd name="T38" fmla="*/ 27 w 143"/>
                <a:gd name="T39" fmla="*/ 0 h 110"/>
                <a:gd name="T40" fmla="*/ 14 w 143"/>
                <a:gd name="T41" fmla="*/ 11 h 110"/>
                <a:gd name="T42" fmla="*/ 6 w 143"/>
                <a:gd name="T43" fmla="*/ 26 h 110"/>
                <a:gd name="T44" fmla="*/ 2 w 143"/>
                <a:gd name="T45" fmla="*/ 40 h 110"/>
                <a:gd name="T46" fmla="*/ 0 w 143"/>
                <a:gd name="T47" fmla="*/ 57 h 110"/>
                <a:gd name="T48" fmla="*/ 2 w 143"/>
                <a:gd name="T49" fmla="*/ 72 h 110"/>
                <a:gd name="T50" fmla="*/ 6 w 143"/>
                <a:gd name="T51" fmla="*/ 86 h 110"/>
                <a:gd name="T52" fmla="*/ 14 w 143"/>
                <a:gd name="T53" fmla="*/ 99 h 110"/>
                <a:gd name="T54" fmla="*/ 23 w 143"/>
                <a:gd name="T55" fmla="*/ 110 h 110"/>
                <a:gd name="T56" fmla="*/ 31 w 143"/>
                <a:gd name="T57" fmla="*/ 110 h 110"/>
                <a:gd name="T58" fmla="*/ 21 w 143"/>
                <a:gd name="T59" fmla="*/ 99 h 110"/>
                <a:gd name="T60" fmla="*/ 12 w 143"/>
                <a:gd name="T61" fmla="*/ 86 h 110"/>
                <a:gd name="T62" fmla="*/ 6 w 143"/>
                <a:gd name="T63" fmla="*/ 72 h 110"/>
                <a:gd name="T64" fmla="*/ 4 w 143"/>
                <a:gd name="T65" fmla="*/ 57 h 110"/>
                <a:gd name="T66" fmla="*/ 6 w 143"/>
                <a:gd name="T67" fmla="*/ 40 h 110"/>
                <a:gd name="T68" fmla="*/ 12 w 143"/>
                <a:gd name="T69" fmla="*/ 23 h 110"/>
                <a:gd name="T70" fmla="*/ 23 w 143"/>
                <a:gd name="T71" fmla="*/ 11 h 110"/>
                <a:gd name="T72" fmla="*/ 33 w 143"/>
                <a:gd name="T73" fmla="*/ 0 h 110"/>
                <a:gd name="T74" fmla="*/ 27 w 143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3"/>
                <a:gd name="T115" fmla="*/ 0 h 110"/>
                <a:gd name="T116" fmla="*/ 143 w 143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3" h="110">
                  <a:moveTo>
                    <a:pt x="143" y="57"/>
                  </a:moveTo>
                  <a:lnTo>
                    <a:pt x="141" y="42"/>
                  </a:lnTo>
                  <a:lnTo>
                    <a:pt x="136" y="28"/>
                  </a:lnTo>
                  <a:lnTo>
                    <a:pt x="128" y="15"/>
                  </a:lnTo>
                  <a:lnTo>
                    <a:pt x="120" y="5"/>
                  </a:lnTo>
                  <a:lnTo>
                    <a:pt x="111" y="5"/>
                  </a:lnTo>
                  <a:lnTo>
                    <a:pt x="122" y="15"/>
                  </a:lnTo>
                  <a:lnTo>
                    <a:pt x="130" y="28"/>
                  </a:lnTo>
                  <a:lnTo>
                    <a:pt x="134" y="40"/>
                  </a:lnTo>
                  <a:lnTo>
                    <a:pt x="136" y="57"/>
                  </a:lnTo>
                  <a:lnTo>
                    <a:pt x="134" y="70"/>
                  </a:lnTo>
                  <a:lnTo>
                    <a:pt x="130" y="84"/>
                  </a:lnTo>
                  <a:lnTo>
                    <a:pt x="124" y="95"/>
                  </a:lnTo>
                  <a:lnTo>
                    <a:pt x="115" y="105"/>
                  </a:lnTo>
                  <a:lnTo>
                    <a:pt x="122" y="105"/>
                  </a:lnTo>
                  <a:lnTo>
                    <a:pt x="130" y="95"/>
                  </a:lnTo>
                  <a:lnTo>
                    <a:pt x="136" y="82"/>
                  </a:lnTo>
                  <a:lnTo>
                    <a:pt x="141" y="70"/>
                  </a:lnTo>
                  <a:lnTo>
                    <a:pt x="143" y="57"/>
                  </a:lnTo>
                  <a:close/>
                  <a:moveTo>
                    <a:pt x="27" y="0"/>
                  </a:moveTo>
                  <a:lnTo>
                    <a:pt x="14" y="11"/>
                  </a:lnTo>
                  <a:lnTo>
                    <a:pt x="6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6" y="86"/>
                  </a:lnTo>
                  <a:lnTo>
                    <a:pt x="14" y="99"/>
                  </a:lnTo>
                  <a:lnTo>
                    <a:pt x="23" y="110"/>
                  </a:lnTo>
                  <a:lnTo>
                    <a:pt x="31" y="110"/>
                  </a:lnTo>
                  <a:lnTo>
                    <a:pt x="21" y="99"/>
                  </a:lnTo>
                  <a:lnTo>
                    <a:pt x="12" y="86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0"/>
                  </a:lnTo>
                  <a:lnTo>
                    <a:pt x="12" y="23"/>
                  </a:lnTo>
                  <a:lnTo>
                    <a:pt x="23" y="11"/>
                  </a:lnTo>
                  <a:lnTo>
                    <a:pt x="3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3" name="Freeform 1376"/>
            <p:cNvSpPr>
              <a:spLocks noEditPoints="1"/>
            </p:cNvSpPr>
            <p:nvPr/>
          </p:nvSpPr>
          <p:spPr bwMode="auto">
            <a:xfrm>
              <a:off x="4656" y="2332"/>
              <a:ext cx="137" cy="110"/>
            </a:xfrm>
            <a:custGeom>
              <a:avLst/>
              <a:gdLst>
                <a:gd name="T0" fmla="*/ 137 w 137"/>
                <a:gd name="T1" fmla="*/ 57 h 110"/>
                <a:gd name="T2" fmla="*/ 137 w 137"/>
                <a:gd name="T3" fmla="*/ 40 h 110"/>
                <a:gd name="T4" fmla="*/ 130 w 137"/>
                <a:gd name="T5" fmla="*/ 28 h 110"/>
                <a:gd name="T6" fmla="*/ 124 w 137"/>
                <a:gd name="T7" fmla="*/ 15 h 110"/>
                <a:gd name="T8" fmla="*/ 113 w 137"/>
                <a:gd name="T9" fmla="*/ 5 h 110"/>
                <a:gd name="T10" fmla="*/ 105 w 137"/>
                <a:gd name="T11" fmla="*/ 5 h 110"/>
                <a:gd name="T12" fmla="*/ 118 w 137"/>
                <a:gd name="T13" fmla="*/ 15 h 110"/>
                <a:gd name="T14" fmla="*/ 126 w 137"/>
                <a:gd name="T15" fmla="*/ 26 h 110"/>
                <a:gd name="T16" fmla="*/ 130 w 137"/>
                <a:gd name="T17" fmla="*/ 40 h 110"/>
                <a:gd name="T18" fmla="*/ 132 w 137"/>
                <a:gd name="T19" fmla="*/ 57 h 110"/>
                <a:gd name="T20" fmla="*/ 130 w 137"/>
                <a:gd name="T21" fmla="*/ 72 h 110"/>
                <a:gd name="T22" fmla="*/ 126 w 137"/>
                <a:gd name="T23" fmla="*/ 84 h 110"/>
                <a:gd name="T24" fmla="*/ 118 w 137"/>
                <a:gd name="T25" fmla="*/ 97 h 110"/>
                <a:gd name="T26" fmla="*/ 109 w 137"/>
                <a:gd name="T27" fmla="*/ 105 h 110"/>
                <a:gd name="T28" fmla="*/ 118 w 137"/>
                <a:gd name="T29" fmla="*/ 105 h 110"/>
                <a:gd name="T30" fmla="*/ 126 w 137"/>
                <a:gd name="T31" fmla="*/ 95 h 110"/>
                <a:gd name="T32" fmla="*/ 132 w 137"/>
                <a:gd name="T33" fmla="*/ 84 h 110"/>
                <a:gd name="T34" fmla="*/ 137 w 137"/>
                <a:gd name="T35" fmla="*/ 70 h 110"/>
                <a:gd name="T36" fmla="*/ 137 w 137"/>
                <a:gd name="T37" fmla="*/ 57 h 110"/>
                <a:gd name="T38" fmla="*/ 27 w 137"/>
                <a:gd name="T39" fmla="*/ 0 h 110"/>
                <a:gd name="T40" fmla="*/ 17 w 137"/>
                <a:gd name="T41" fmla="*/ 11 h 110"/>
                <a:gd name="T42" fmla="*/ 8 w 137"/>
                <a:gd name="T43" fmla="*/ 26 h 110"/>
                <a:gd name="T44" fmla="*/ 2 w 137"/>
                <a:gd name="T45" fmla="*/ 40 h 110"/>
                <a:gd name="T46" fmla="*/ 0 w 137"/>
                <a:gd name="T47" fmla="*/ 57 h 110"/>
                <a:gd name="T48" fmla="*/ 2 w 137"/>
                <a:gd name="T49" fmla="*/ 72 h 110"/>
                <a:gd name="T50" fmla="*/ 6 w 137"/>
                <a:gd name="T51" fmla="*/ 86 h 110"/>
                <a:gd name="T52" fmla="*/ 15 w 137"/>
                <a:gd name="T53" fmla="*/ 99 h 110"/>
                <a:gd name="T54" fmla="*/ 25 w 137"/>
                <a:gd name="T55" fmla="*/ 110 h 110"/>
                <a:gd name="T56" fmla="*/ 33 w 137"/>
                <a:gd name="T57" fmla="*/ 110 h 110"/>
                <a:gd name="T58" fmla="*/ 21 w 137"/>
                <a:gd name="T59" fmla="*/ 99 h 110"/>
                <a:gd name="T60" fmla="*/ 12 w 137"/>
                <a:gd name="T61" fmla="*/ 86 h 110"/>
                <a:gd name="T62" fmla="*/ 6 w 137"/>
                <a:gd name="T63" fmla="*/ 72 h 110"/>
                <a:gd name="T64" fmla="*/ 4 w 137"/>
                <a:gd name="T65" fmla="*/ 57 h 110"/>
                <a:gd name="T66" fmla="*/ 6 w 137"/>
                <a:gd name="T67" fmla="*/ 47 h 110"/>
                <a:gd name="T68" fmla="*/ 6 w 137"/>
                <a:gd name="T69" fmla="*/ 40 h 110"/>
                <a:gd name="T70" fmla="*/ 10 w 137"/>
                <a:gd name="T71" fmla="*/ 32 h 110"/>
                <a:gd name="T72" fmla="*/ 15 w 137"/>
                <a:gd name="T73" fmla="*/ 23 h 110"/>
                <a:gd name="T74" fmla="*/ 23 w 137"/>
                <a:gd name="T75" fmla="*/ 11 h 110"/>
                <a:gd name="T76" fmla="*/ 36 w 137"/>
                <a:gd name="T77" fmla="*/ 0 h 110"/>
                <a:gd name="T78" fmla="*/ 27 w 137"/>
                <a:gd name="T79" fmla="*/ 0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7"/>
                <a:gd name="T121" fmla="*/ 0 h 110"/>
                <a:gd name="T122" fmla="*/ 137 w 137"/>
                <a:gd name="T123" fmla="*/ 110 h 1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7" h="110">
                  <a:moveTo>
                    <a:pt x="137" y="57"/>
                  </a:moveTo>
                  <a:lnTo>
                    <a:pt x="137" y="40"/>
                  </a:lnTo>
                  <a:lnTo>
                    <a:pt x="130" y="28"/>
                  </a:lnTo>
                  <a:lnTo>
                    <a:pt x="124" y="15"/>
                  </a:lnTo>
                  <a:lnTo>
                    <a:pt x="113" y="5"/>
                  </a:lnTo>
                  <a:lnTo>
                    <a:pt x="105" y="5"/>
                  </a:lnTo>
                  <a:lnTo>
                    <a:pt x="118" y="15"/>
                  </a:lnTo>
                  <a:lnTo>
                    <a:pt x="126" y="26"/>
                  </a:lnTo>
                  <a:lnTo>
                    <a:pt x="130" y="40"/>
                  </a:lnTo>
                  <a:lnTo>
                    <a:pt x="132" y="57"/>
                  </a:lnTo>
                  <a:lnTo>
                    <a:pt x="130" y="72"/>
                  </a:lnTo>
                  <a:lnTo>
                    <a:pt x="126" y="84"/>
                  </a:lnTo>
                  <a:lnTo>
                    <a:pt x="118" y="97"/>
                  </a:lnTo>
                  <a:lnTo>
                    <a:pt x="109" y="105"/>
                  </a:lnTo>
                  <a:lnTo>
                    <a:pt x="118" y="105"/>
                  </a:lnTo>
                  <a:lnTo>
                    <a:pt x="126" y="95"/>
                  </a:lnTo>
                  <a:lnTo>
                    <a:pt x="132" y="84"/>
                  </a:lnTo>
                  <a:lnTo>
                    <a:pt x="137" y="70"/>
                  </a:lnTo>
                  <a:lnTo>
                    <a:pt x="137" y="57"/>
                  </a:lnTo>
                  <a:close/>
                  <a:moveTo>
                    <a:pt x="27" y="0"/>
                  </a:moveTo>
                  <a:lnTo>
                    <a:pt x="17" y="11"/>
                  </a:lnTo>
                  <a:lnTo>
                    <a:pt x="8" y="26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6" y="86"/>
                  </a:lnTo>
                  <a:lnTo>
                    <a:pt x="15" y="99"/>
                  </a:lnTo>
                  <a:lnTo>
                    <a:pt x="25" y="110"/>
                  </a:lnTo>
                  <a:lnTo>
                    <a:pt x="33" y="110"/>
                  </a:lnTo>
                  <a:lnTo>
                    <a:pt x="21" y="99"/>
                  </a:lnTo>
                  <a:lnTo>
                    <a:pt x="12" y="86"/>
                  </a:lnTo>
                  <a:lnTo>
                    <a:pt x="6" y="72"/>
                  </a:lnTo>
                  <a:lnTo>
                    <a:pt x="4" y="57"/>
                  </a:lnTo>
                  <a:lnTo>
                    <a:pt x="6" y="47"/>
                  </a:lnTo>
                  <a:lnTo>
                    <a:pt x="6" y="40"/>
                  </a:lnTo>
                  <a:lnTo>
                    <a:pt x="10" y="32"/>
                  </a:lnTo>
                  <a:lnTo>
                    <a:pt x="15" y="23"/>
                  </a:lnTo>
                  <a:lnTo>
                    <a:pt x="23" y="11"/>
                  </a:lnTo>
                  <a:lnTo>
                    <a:pt x="36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4" name="Freeform 1377"/>
            <p:cNvSpPr>
              <a:spLocks noEditPoints="1"/>
            </p:cNvSpPr>
            <p:nvPr/>
          </p:nvSpPr>
          <p:spPr bwMode="auto">
            <a:xfrm>
              <a:off x="4658" y="2332"/>
              <a:ext cx="132" cy="110"/>
            </a:xfrm>
            <a:custGeom>
              <a:avLst/>
              <a:gdLst>
                <a:gd name="T0" fmla="*/ 132 w 132"/>
                <a:gd name="T1" fmla="*/ 57 h 110"/>
                <a:gd name="T2" fmla="*/ 130 w 132"/>
                <a:gd name="T3" fmla="*/ 40 h 110"/>
                <a:gd name="T4" fmla="*/ 126 w 132"/>
                <a:gd name="T5" fmla="*/ 28 h 110"/>
                <a:gd name="T6" fmla="*/ 118 w 132"/>
                <a:gd name="T7" fmla="*/ 15 h 110"/>
                <a:gd name="T8" fmla="*/ 107 w 132"/>
                <a:gd name="T9" fmla="*/ 5 h 110"/>
                <a:gd name="T10" fmla="*/ 99 w 132"/>
                <a:gd name="T11" fmla="*/ 5 h 110"/>
                <a:gd name="T12" fmla="*/ 111 w 132"/>
                <a:gd name="T13" fmla="*/ 13 h 110"/>
                <a:gd name="T14" fmla="*/ 120 w 132"/>
                <a:gd name="T15" fmla="*/ 26 h 110"/>
                <a:gd name="T16" fmla="*/ 126 w 132"/>
                <a:gd name="T17" fmla="*/ 40 h 110"/>
                <a:gd name="T18" fmla="*/ 128 w 132"/>
                <a:gd name="T19" fmla="*/ 57 h 110"/>
                <a:gd name="T20" fmla="*/ 126 w 132"/>
                <a:gd name="T21" fmla="*/ 72 h 110"/>
                <a:gd name="T22" fmla="*/ 122 w 132"/>
                <a:gd name="T23" fmla="*/ 84 h 110"/>
                <a:gd name="T24" fmla="*/ 113 w 132"/>
                <a:gd name="T25" fmla="*/ 97 h 110"/>
                <a:gd name="T26" fmla="*/ 103 w 132"/>
                <a:gd name="T27" fmla="*/ 105 h 110"/>
                <a:gd name="T28" fmla="*/ 111 w 132"/>
                <a:gd name="T29" fmla="*/ 105 h 110"/>
                <a:gd name="T30" fmla="*/ 120 w 132"/>
                <a:gd name="T31" fmla="*/ 95 h 110"/>
                <a:gd name="T32" fmla="*/ 126 w 132"/>
                <a:gd name="T33" fmla="*/ 84 h 110"/>
                <a:gd name="T34" fmla="*/ 130 w 132"/>
                <a:gd name="T35" fmla="*/ 70 h 110"/>
                <a:gd name="T36" fmla="*/ 132 w 132"/>
                <a:gd name="T37" fmla="*/ 57 h 110"/>
                <a:gd name="T38" fmla="*/ 29 w 132"/>
                <a:gd name="T39" fmla="*/ 0 h 110"/>
                <a:gd name="T40" fmla="*/ 19 w 132"/>
                <a:gd name="T41" fmla="*/ 11 h 110"/>
                <a:gd name="T42" fmla="*/ 8 w 132"/>
                <a:gd name="T43" fmla="*/ 23 h 110"/>
                <a:gd name="T44" fmla="*/ 2 w 132"/>
                <a:gd name="T45" fmla="*/ 40 h 110"/>
                <a:gd name="T46" fmla="*/ 0 w 132"/>
                <a:gd name="T47" fmla="*/ 57 h 110"/>
                <a:gd name="T48" fmla="*/ 2 w 132"/>
                <a:gd name="T49" fmla="*/ 72 h 110"/>
                <a:gd name="T50" fmla="*/ 8 w 132"/>
                <a:gd name="T51" fmla="*/ 86 h 110"/>
                <a:gd name="T52" fmla="*/ 17 w 132"/>
                <a:gd name="T53" fmla="*/ 99 h 110"/>
                <a:gd name="T54" fmla="*/ 27 w 132"/>
                <a:gd name="T55" fmla="*/ 110 h 110"/>
                <a:gd name="T56" fmla="*/ 36 w 132"/>
                <a:gd name="T57" fmla="*/ 110 h 110"/>
                <a:gd name="T58" fmla="*/ 23 w 132"/>
                <a:gd name="T59" fmla="*/ 99 h 110"/>
                <a:gd name="T60" fmla="*/ 15 w 132"/>
                <a:gd name="T61" fmla="*/ 86 h 110"/>
                <a:gd name="T62" fmla="*/ 10 w 132"/>
                <a:gd name="T63" fmla="*/ 80 h 110"/>
                <a:gd name="T64" fmla="*/ 8 w 132"/>
                <a:gd name="T65" fmla="*/ 72 h 110"/>
                <a:gd name="T66" fmla="*/ 6 w 132"/>
                <a:gd name="T67" fmla="*/ 65 h 110"/>
                <a:gd name="T68" fmla="*/ 6 w 132"/>
                <a:gd name="T69" fmla="*/ 57 h 110"/>
                <a:gd name="T70" fmla="*/ 6 w 132"/>
                <a:gd name="T71" fmla="*/ 47 h 110"/>
                <a:gd name="T72" fmla="*/ 8 w 132"/>
                <a:gd name="T73" fmla="*/ 38 h 110"/>
                <a:gd name="T74" fmla="*/ 10 w 132"/>
                <a:gd name="T75" fmla="*/ 32 h 110"/>
                <a:gd name="T76" fmla="*/ 15 w 132"/>
                <a:gd name="T77" fmla="*/ 23 h 110"/>
                <a:gd name="T78" fmla="*/ 19 w 132"/>
                <a:gd name="T79" fmla="*/ 17 h 110"/>
                <a:gd name="T80" fmla="*/ 25 w 132"/>
                <a:gd name="T81" fmla="*/ 11 h 110"/>
                <a:gd name="T82" fmla="*/ 31 w 132"/>
                <a:gd name="T83" fmla="*/ 5 h 110"/>
                <a:gd name="T84" fmla="*/ 40 w 132"/>
                <a:gd name="T85" fmla="*/ 0 h 110"/>
                <a:gd name="T86" fmla="*/ 29 w 132"/>
                <a:gd name="T87" fmla="*/ 0 h 1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2"/>
                <a:gd name="T133" fmla="*/ 0 h 110"/>
                <a:gd name="T134" fmla="*/ 132 w 132"/>
                <a:gd name="T135" fmla="*/ 110 h 11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2" h="110">
                  <a:moveTo>
                    <a:pt x="132" y="57"/>
                  </a:moveTo>
                  <a:lnTo>
                    <a:pt x="130" y="40"/>
                  </a:lnTo>
                  <a:lnTo>
                    <a:pt x="126" y="28"/>
                  </a:lnTo>
                  <a:lnTo>
                    <a:pt x="118" y="15"/>
                  </a:lnTo>
                  <a:lnTo>
                    <a:pt x="107" y="5"/>
                  </a:lnTo>
                  <a:lnTo>
                    <a:pt x="99" y="5"/>
                  </a:lnTo>
                  <a:lnTo>
                    <a:pt x="111" y="13"/>
                  </a:lnTo>
                  <a:lnTo>
                    <a:pt x="120" y="26"/>
                  </a:lnTo>
                  <a:lnTo>
                    <a:pt x="126" y="40"/>
                  </a:lnTo>
                  <a:lnTo>
                    <a:pt x="128" y="57"/>
                  </a:lnTo>
                  <a:lnTo>
                    <a:pt x="126" y="72"/>
                  </a:lnTo>
                  <a:lnTo>
                    <a:pt x="122" y="84"/>
                  </a:lnTo>
                  <a:lnTo>
                    <a:pt x="113" y="97"/>
                  </a:lnTo>
                  <a:lnTo>
                    <a:pt x="103" y="105"/>
                  </a:lnTo>
                  <a:lnTo>
                    <a:pt x="111" y="105"/>
                  </a:lnTo>
                  <a:lnTo>
                    <a:pt x="120" y="95"/>
                  </a:lnTo>
                  <a:lnTo>
                    <a:pt x="126" y="84"/>
                  </a:lnTo>
                  <a:lnTo>
                    <a:pt x="130" y="70"/>
                  </a:lnTo>
                  <a:lnTo>
                    <a:pt x="132" y="57"/>
                  </a:lnTo>
                  <a:close/>
                  <a:moveTo>
                    <a:pt x="29" y="0"/>
                  </a:moveTo>
                  <a:lnTo>
                    <a:pt x="19" y="11"/>
                  </a:lnTo>
                  <a:lnTo>
                    <a:pt x="8" y="23"/>
                  </a:lnTo>
                  <a:lnTo>
                    <a:pt x="2" y="40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8" y="86"/>
                  </a:lnTo>
                  <a:lnTo>
                    <a:pt x="17" y="99"/>
                  </a:lnTo>
                  <a:lnTo>
                    <a:pt x="27" y="110"/>
                  </a:lnTo>
                  <a:lnTo>
                    <a:pt x="36" y="110"/>
                  </a:lnTo>
                  <a:lnTo>
                    <a:pt x="23" y="99"/>
                  </a:lnTo>
                  <a:lnTo>
                    <a:pt x="15" y="86"/>
                  </a:lnTo>
                  <a:lnTo>
                    <a:pt x="10" y="80"/>
                  </a:lnTo>
                  <a:lnTo>
                    <a:pt x="8" y="72"/>
                  </a:lnTo>
                  <a:lnTo>
                    <a:pt x="6" y="65"/>
                  </a:lnTo>
                  <a:lnTo>
                    <a:pt x="6" y="57"/>
                  </a:lnTo>
                  <a:lnTo>
                    <a:pt x="6" y="47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5" y="11"/>
                  </a:lnTo>
                  <a:lnTo>
                    <a:pt x="31" y="5"/>
                  </a:lnTo>
                  <a:lnTo>
                    <a:pt x="4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8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5" name="Freeform 1378"/>
            <p:cNvSpPr>
              <a:spLocks noEditPoints="1"/>
            </p:cNvSpPr>
            <p:nvPr/>
          </p:nvSpPr>
          <p:spPr bwMode="auto">
            <a:xfrm>
              <a:off x="4660" y="2332"/>
              <a:ext cx="128" cy="110"/>
            </a:xfrm>
            <a:custGeom>
              <a:avLst/>
              <a:gdLst>
                <a:gd name="T0" fmla="*/ 128 w 128"/>
                <a:gd name="T1" fmla="*/ 57 h 110"/>
                <a:gd name="T2" fmla="*/ 126 w 128"/>
                <a:gd name="T3" fmla="*/ 40 h 110"/>
                <a:gd name="T4" fmla="*/ 122 w 128"/>
                <a:gd name="T5" fmla="*/ 26 h 110"/>
                <a:gd name="T6" fmla="*/ 114 w 128"/>
                <a:gd name="T7" fmla="*/ 15 h 110"/>
                <a:gd name="T8" fmla="*/ 101 w 128"/>
                <a:gd name="T9" fmla="*/ 5 h 110"/>
                <a:gd name="T10" fmla="*/ 97 w 128"/>
                <a:gd name="T11" fmla="*/ 5 h 110"/>
                <a:gd name="T12" fmla="*/ 90 w 128"/>
                <a:gd name="T13" fmla="*/ 5 h 110"/>
                <a:gd name="T14" fmla="*/ 99 w 128"/>
                <a:gd name="T15" fmla="*/ 7 h 110"/>
                <a:gd name="T16" fmla="*/ 105 w 128"/>
                <a:gd name="T17" fmla="*/ 13 h 110"/>
                <a:gd name="T18" fmla="*/ 109 w 128"/>
                <a:gd name="T19" fmla="*/ 19 h 110"/>
                <a:gd name="T20" fmla="*/ 114 w 128"/>
                <a:gd name="T21" fmla="*/ 26 h 110"/>
                <a:gd name="T22" fmla="*/ 118 w 128"/>
                <a:gd name="T23" fmla="*/ 32 h 110"/>
                <a:gd name="T24" fmla="*/ 122 w 128"/>
                <a:gd name="T25" fmla="*/ 40 h 110"/>
                <a:gd name="T26" fmla="*/ 122 w 128"/>
                <a:gd name="T27" fmla="*/ 49 h 110"/>
                <a:gd name="T28" fmla="*/ 124 w 128"/>
                <a:gd name="T29" fmla="*/ 57 h 110"/>
                <a:gd name="T30" fmla="*/ 122 w 128"/>
                <a:gd name="T31" fmla="*/ 72 h 110"/>
                <a:gd name="T32" fmla="*/ 116 w 128"/>
                <a:gd name="T33" fmla="*/ 84 h 110"/>
                <a:gd name="T34" fmla="*/ 107 w 128"/>
                <a:gd name="T35" fmla="*/ 97 h 110"/>
                <a:gd name="T36" fmla="*/ 95 w 128"/>
                <a:gd name="T37" fmla="*/ 105 h 110"/>
                <a:gd name="T38" fmla="*/ 105 w 128"/>
                <a:gd name="T39" fmla="*/ 105 h 110"/>
                <a:gd name="T40" fmla="*/ 114 w 128"/>
                <a:gd name="T41" fmla="*/ 97 h 110"/>
                <a:gd name="T42" fmla="*/ 122 w 128"/>
                <a:gd name="T43" fmla="*/ 84 h 110"/>
                <a:gd name="T44" fmla="*/ 126 w 128"/>
                <a:gd name="T45" fmla="*/ 72 h 110"/>
                <a:gd name="T46" fmla="*/ 128 w 128"/>
                <a:gd name="T47" fmla="*/ 57 h 110"/>
                <a:gd name="T48" fmla="*/ 32 w 128"/>
                <a:gd name="T49" fmla="*/ 0 h 110"/>
                <a:gd name="T50" fmla="*/ 19 w 128"/>
                <a:gd name="T51" fmla="*/ 11 h 110"/>
                <a:gd name="T52" fmla="*/ 11 w 128"/>
                <a:gd name="T53" fmla="*/ 23 h 110"/>
                <a:gd name="T54" fmla="*/ 6 w 128"/>
                <a:gd name="T55" fmla="*/ 32 h 110"/>
                <a:gd name="T56" fmla="*/ 2 w 128"/>
                <a:gd name="T57" fmla="*/ 40 h 110"/>
                <a:gd name="T58" fmla="*/ 2 w 128"/>
                <a:gd name="T59" fmla="*/ 47 h 110"/>
                <a:gd name="T60" fmla="*/ 0 w 128"/>
                <a:gd name="T61" fmla="*/ 57 h 110"/>
                <a:gd name="T62" fmla="*/ 2 w 128"/>
                <a:gd name="T63" fmla="*/ 72 h 110"/>
                <a:gd name="T64" fmla="*/ 8 w 128"/>
                <a:gd name="T65" fmla="*/ 86 h 110"/>
                <a:gd name="T66" fmla="*/ 17 w 128"/>
                <a:gd name="T67" fmla="*/ 99 h 110"/>
                <a:gd name="T68" fmla="*/ 29 w 128"/>
                <a:gd name="T69" fmla="*/ 110 h 110"/>
                <a:gd name="T70" fmla="*/ 38 w 128"/>
                <a:gd name="T71" fmla="*/ 110 h 110"/>
                <a:gd name="T72" fmla="*/ 32 w 128"/>
                <a:gd name="T73" fmla="*/ 105 h 110"/>
                <a:gd name="T74" fmla="*/ 25 w 128"/>
                <a:gd name="T75" fmla="*/ 99 h 110"/>
                <a:gd name="T76" fmla="*/ 19 w 128"/>
                <a:gd name="T77" fmla="*/ 95 h 110"/>
                <a:gd name="T78" fmla="*/ 15 w 128"/>
                <a:gd name="T79" fmla="*/ 89 h 110"/>
                <a:gd name="T80" fmla="*/ 11 w 128"/>
                <a:gd name="T81" fmla="*/ 80 h 110"/>
                <a:gd name="T82" fmla="*/ 8 w 128"/>
                <a:gd name="T83" fmla="*/ 74 h 110"/>
                <a:gd name="T84" fmla="*/ 6 w 128"/>
                <a:gd name="T85" fmla="*/ 65 h 110"/>
                <a:gd name="T86" fmla="*/ 6 w 128"/>
                <a:gd name="T87" fmla="*/ 57 h 110"/>
                <a:gd name="T88" fmla="*/ 6 w 128"/>
                <a:gd name="T89" fmla="*/ 47 h 110"/>
                <a:gd name="T90" fmla="*/ 8 w 128"/>
                <a:gd name="T91" fmla="*/ 38 h 110"/>
                <a:gd name="T92" fmla="*/ 13 w 128"/>
                <a:gd name="T93" fmla="*/ 30 h 110"/>
                <a:gd name="T94" fmla="*/ 17 w 128"/>
                <a:gd name="T95" fmla="*/ 23 h 110"/>
                <a:gd name="T96" fmla="*/ 21 w 128"/>
                <a:gd name="T97" fmla="*/ 15 h 110"/>
                <a:gd name="T98" fmla="*/ 27 w 128"/>
                <a:gd name="T99" fmla="*/ 11 h 110"/>
                <a:gd name="T100" fmla="*/ 36 w 128"/>
                <a:gd name="T101" fmla="*/ 5 h 110"/>
                <a:gd name="T102" fmla="*/ 42 w 128"/>
                <a:gd name="T103" fmla="*/ 2 h 110"/>
                <a:gd name="T104" fmla="*/ 32 w 128"/>
                <a:gd name="T105" fmla="*/ 0 h 1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8"/>
                <a:gd name="T160" fmla="*/ 0 h 110"/>
                <a:gd name="T161" fmla="*/ 128 w 128"/>
                <a:gd name="T162" fmla="*/ 110 h 1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8" h="110">
                  <a:moveTo>
                    <a:pt x="128" y="57"/>
                  </a:moveTo>
                  <a:lnTo>
                    <a:pt x="126" y="40"/>
                  </a:lnTo>
                  <a:lnTo>
                    <a:pt x="122" y="26"/>
                  </a:lnTo>
                  <a:lnTo>
                    <a:pt x="114" y="15"/>
                  </a:lnTo>
                  <a:lnTo>
                    <a:pt x="101" y="5"/>
                  </a:lnTo>
                  <a:lnTo>
                    <a:pt x="97" y="5"/>
                  </a:lnTo>
                  <a:lnTo>
                    <a:pt x="90" y="5"/>
                  </a:lnTo>
                  <a:lnTo>
                    <a:pt x="99" y="7"/>
                  </a:lnTo>
                  <a:lnTo>
                    <a:pt x="105" y="13"/>
                  </a:lnTo>
                  <a:lnTo>
                    <a:pt x="109" y="19"/>
                  </a:lnTo>
                  <a:lnTo>
                    <a:pt x="114" y="26"/>
                  </a:lnTo>
                  <a:lnTo>
                    <a:pt x="118" y="32"/>
                  </a:lnTo>
                  <a:lnTo>
                    <a:pt x="122" y="40"/>
                  </a:lnTo>
                  <a:lnTo>
                    <a:pt x="122" y="49"/>
                  </a:lnTo>
                  <a:lnTo>
                    <a:pt x="124" y="57"/>
                  </a:lnTo>
                  <a:lnTo>
                    <a:pt x="122" y="72"/>
                  </a:lnTo>
                  <a:lnTo>
                    <a:pt x="116" y="84"/>
                  </a:lnTo>
                  <a:lnTo>
                    <a:pt x="107" y="97"/>
                  </a:lnTo>
                  <a:lnTo>
                    <a:pt x="95" y="105"/>
                  </a:lnTo>
                  <a:lnTo>
                    <a:pt x="105" y="105"/>
                  </a:lnTo>
                  <a:lnTo>
                    <a:pt x="114" y="97"/>
                  </a:lnTo>
                  <a:lnTo>
                    <a:pt x="122" y="84"/>
                  </a:lnTo>
                  <a:lnTo>
                    <a:pt x="126" y="72"/>
                  </a:lnTo>
                  <a:lnTo>
                    <a:pt x="128" y="57"/>
                  </a:lnTo>
                  <a:close/>
                  <a:moveTo>
                    <a:pt x="32" y="0"/>
                  </a:moveTo>
                  <a:lnTo>
                    <a:pt x="19" y="11"/>
                  </a:lnTo>
                  <a:lnTo>
                    <a:pt x="11" y="23"/>
                  </a:lnTo>
                  <a:lnTo>
                    <a:pt x="6" y="32"/>
                  </a:lnTo>
                  <a:lnTo>
                    <a:pt x="2" y="40"/>
                  </a:lnTo>
                  <a:lnTo>
                    <a:pt x="2" y="47"/>
                  </a:lnTo>
                  <a:lnTo>
                    <a:pt x="0" y="57"/>
                  </a:lnTo>
                  <a:lnTo>
                    <a:pt x="2" y="72"/>
                  </a:lnTo>
                  <a:lnTo>
                    <a:pt x="8" y="86"/>
                  </a:lnTo>
                  <a:lnTo>
                    <a:pt x="17" y="99"/>
                  </a:lnTo>
                  <a:lnTo>
                    <a:pt x="29" y="110"/>
                  </a:lnTo>
                  <a:lnTo>
                    <a:pt x="38" y="110"/>
                  </a:lnTo>
                  <a:lnTo>
                    <a:pt x="32" y="105"/>
                  </a:lnTo>
                  <a:lnTo>
                    <a:pt x="25" y="99"/>
                  </a:lnTo>
                  <a:lnTo>
                    <a:pt x="19" y="95"/>
                  </a:lnTo>
                  <a:lnTo>
                    <a:pt x="15" y="89"/>
                  </a:lnTo>
                  <a:lnTo>
                    <a:pt x="11" y="80"/>
                  </a:lnTo>
                  <a:lnTo>
                    <a:pt x="8" y="74"/>
                  </a:lnTo>
                  <a:lnTo>
                    <a:pt x="6" y="65"/>
                  </a:lnTo>
                  <a:lnTo>
                    <a:pt x="6" y="57"/>
                  </a:lnTo>
                  <a:lnTo>
                    <a:pt x="6" y="47"/>
                  </a:lnTo>
                  <a:lnTo>
                    <a:pt x="8" y="38"/>
                  </a:lnTo>
                  <a:lnTo>
                    <a:pt x="13" y="30"/>
                  </a:lnTo>
                  <a:lnTo>
                    <a:pt x="17" y="23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36" y="5"/>
                  </a:lnTo>
                  <a:lnTo>
                    <a:pt x="42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6" name="Freeform 1379"/>
            <p:cNvSpPr>
              <a:spLocks noEditPoints="1"/>
            </p:cNvSpPr>
            <p:nvPr/>
          </p:nvSpPr>
          <p:spPr bwMode="auto">
            <a:xfrm>
              <a:off x="4664" y="2332"/>
              <a:ext cx="122" cy="110"/>
            </a:xfrm>
            <a:custGeom>
              <a:avLst/>
              <a:gdLst>
                <a:gd name="T0" fmla="*/ 122 w 122"/>
                <a:gd name="T1" fmla="*/ 57 h 110"/>
                <a:gd name="T2" fmla="*/ 120 w 122"/>
                <a:gd name="T3" fmla="*/ 40 h 110"/>
                <a:gd name="T4" fmla="*/ 114 w 122"/>
                <a:gd name="T5" fmla="*/ 26 h 110"/>
                <a:gd name="T6" fmla="*/ 105 w 122"/>
                <a:gd name="T7" fmla="*/ 13 h 110"/>
                <a:gd name="T8" fmla="*/ 93 w 122"/>
                <a:gd name="T9" fmla="*/ 5 h 110"/>
                <a:gd name="T10" fmla="*/ 86 w 122"/>
                <a:gd name="T11" fmla="*/ 5 h 110"/>
                <a:gd name="T12" fmla="*/ 80 w 122"/>
                <a:gd name="T13" fmla="*/ 2 h 110"/>
                <a:gd name="T14" fmla="*/ 89 w 122"/>
                <a:gd name="T15" fmla="*/ 7 h 110"/>
                <a:gd name="T16" fmla="*/ 95 w 122"/>
                <a:gd name="T17" fmla="*/ 11 h 110"/>
                <a:gd name="T18" fmla="*/ 101 w 122"/>
                <a:gd name="T19" fmla="*/ 17 h 110"/>
                <a:gd name="T20" fmla="*/ 107 w 122"/>
                <a:gd name="T21" fmla="*/ 23 h 110"/>
                <a:gd name="T22" fmla="*/ 112 w 122"/>
                <a:gd name="T23" fmla="*/ 32 h 110"/>
                <a:gd name="T24" fmla="*/ 114 w 122"/>
                <a:gd name="T25" fmla="*/ 38 h 110"/>
                <a:gd name="T26" fmla="*/ 116 w 122"/>
                <a:gd name="T27" fmla="*/ 47 h 110"/>
                <a:gd name="T28" fmla="*/ 118 w 122"/>
                <a:gd name="T29" fmla="*/ 57 h 110"/>
                <a:gd name="T30" fmla="*/ 116 w 122"/>
                <a:gd name="T31" fmla="*/ 63 h 110"/>
                <a:gd name="T32" fmla="*/ 114 w 122"/>
                <a:gd name="T33" fmla="*/ 72 h 110"/>
                <a:gd name="T34" fmla="*/ 112 w 122"/>
                <a:gd name="T35" fmla="*/ 80 h 110"/>
                <a:gd name="T36" fmla="*/ 107 w 122"/>
                <a:gd name="T37" fmla="*/ 86 h 110"/>
                <a:gd name="T38" fmla="*/ 99 w 122"/>
                <a:gd name="T39" fmla="*/ 97 h 110"/>
                <a:gd name="T40" fmla="*/ 86 w 122"/>
                <a:gd name="T41" fmla="*/ 107 h 110"/>
                <a:gd name="T42" fmla="*/ 91 w 122"/>
                <a:gd name="T43" fmla="*/ 105 h 110"/>
                <a:gd name="T44" fmla="*/ 97 w 122"/>
                <a:gd name="T45" fmla="*/ 105 h 110"/>
                <a:gd name="T46" fmla="*/ 107 w 122"/>
                <a:gd name="T47" fmla="*/ 97 h 110"/>
                <a:gd name="T48" fmla="*/ 116 w 122"/>
                <a:gd name="T49" fmla="*/ 84 h 110"/>
                <a:gd name="T50" fmla="*/ 120 w 122"/>
                <a:gd name="T51" fmla="*/ 72 h 110"/>
                <a:gd name="T52" fmla="*/ 122 w 122"/>
                <a:gd name="T53" fmla="*/ 57 h 110"/>
                <a:gd name="T54" fmla="*/ 34 w 122"/>
                <a:gd name="T55" fmla="*/ 0 h 110"/>
                <a:gd name="T56" fmla="*/ 25 w 122"/>
                <a:gd name="T57" fmla="*/ 5 h 110"/>
                <a:gd name="T58" fmla="*/ 19 w 122"/>
                <a:gd name="T59" fmla="*/ 11 h 110"/>
                <a:gd name="T60" fmla="*/ 13 w 122"/>
                <a:gd name="T61" fmla="*/ 17 h 110"/>
                <a:gd name="T62" fmla="*/ 9 w 122"/>
                <a:gd name="T63" fmla="*/ 23 h 110"/>
                <a:gd name="T64" fmla="*/ 4 w 122"/>
                <a:gd name="T65" fmla="*/ 32 h 110"/>
                <a:gd name="T66" fmla="*/ 2 w 122"/>
                <a:gd name="T67" fmla="*/ 38 h 110"/>
                <a:gd name="T68" fmla="*/ 0 w 122"/>
                <a:gd name="T69" fmla="*/ 47 h 110"/>
                <a:gd name="T70" fmla="*/ 0 w 122"/>
                <a:gd name="T71" fmla="*/ 57 h 110"/>
                <a:gd name="T72" fmla="*/ 0 w 122"/>
                <a:gd name="T73" fmla="*/ 65 h 110"/>
                <a:gd name="T74" fmla="*/ 2 w 122"/>
                <a:gd name="T75" fmla="*/ 72 h 110"/>
                <a:gd name="T76" fmla="*/ 4 w 122"/>
                <a:gd name="T77" fmla="*/ 80 h 110"/>
                <a:gd name="T78" fmla="*/ 9 w 122"/>
                <a:gd name="T79" fmla="*/ 86 h 110"/>
                <a:gd name="T80" fmla="*/ 17 w 122"/>
                <a:gd name="T81" fmla="*/ 99 h 110"/>
                <a:gd name="T82" fmla="*/ 30 w 122"/>
                <a:gd name="T83" fmla="*/ 110 h 110"/>
                <a:gd name="T84" fmla="*/ 40 w 122"/>
                <a:gd name="T85" fmla="*/ 110 h 110"/>
                <a:gd name="T86" fmla="*/ 32 w 122"/>
                <a:gd name="T87" fmla="*/ 105 h 110"/>
                <a:gd name="T88" fmla="*/ 25 w 122"/>
                <a:gd name="T89" fmla="*/ 101 h 110"/>
                <a:gd name="T90" fmla="*/ 19 w 122"/>
                <a:gd name="T91" fmla="*/ 95 h 110"/>
                <a:gd name="T92" fmla="*/ 15 w 122"/>
                <a:gd name="T93" fmla="*/ 89 h 110"/>
                <a:gd name="T94" fmla="*/ 11 w 122"/>
                <a:gd name="T95" fmla="*/ 80 h 110"/>
                <a:gd name="T96" fmla="*/ 7 w 122"/>
                <a:gd name="T97" fmla="*/ 74 h 110"/>
                <a:gd name="T98" fmla="*/ 4 w 122"/>
                <a:gd name="T99" fmla="*/ 65 h 110"/>
                <a:gd name="T100" fmla="*/ 4 w 122"/>
                <a:gd name="T101" fmla="*/ 57 h 110"/>
                <a:gd name="T102" fmla="*/ 4 w 122"/>
                <a:gd name="T103" fmla="*/ 47 h 110"/>
                <a:gd name="T104" fmla="*/ 7 w 122"/>
                <a:gd name="T105" fmla="*/ 38 h 110"/>
                <a:gd name="T106" fmla="*/ 11 w 122"/>
                <a:gd name="T107" fmla="*/ 30 h 110"/>
                <a:gd name="T108" fmla="*/ 17 w 122"/>
                <a:gd name="T109" fmla="*/ 21 h 110"/>
                <a:gd name="T110" fmla="*/ 21 w 122"/>
                <a:gd name="T111" fmla="*/ 15 h 110"/>
                <a:gd name="T112" fmla="*/ 30 w 122"/>
                <a:gd name="T113" fmla="*/ 9 h 110"/>
                <a:gd name="T114" fmla="*/ 38 w 122"/>
                <a:gd name="T115" fmla="*/ 5 h 110"/>
                <a:gd name="T116" fmla="*/ 47 w 122"/>
                <a:gd name="T117" fmla="*/ 2 h 110"/>
                <a:gd name="T118" fmla="*/ 40 w 122"/>
                <a:gd name="T119" fmla="*/ 2 h 110"/>
                <a:gd name="T120" fmla="*/ 34 w 122"/>
                <a:gd name="T121" fmla="*/ 0 h 1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2"/>
                <a:gd name="T184" fmla="*/ 0 h 110"/>
                <a:gd name="T185" fmla="*/ 122 w 122"/>
                <a:gd name="T186" fmla="*/ 110 h 1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2" h="110">
                  <a:moveTo>
                    <a:pt x="122" y="57"/>
                  </a:moveTo>
                  <a:lnTo>
                    <a:pt x="120" y="40"/>
                  </a:lnTo>
                  <a:lnTo>
                    <a:pt x="114" y="26"/>
                  </a:lnTo>
                  <a:lnTo>
                    <a:pt x="105" y="13"/>
                  </a:lnTo>
                  <a:lnTo>
                    <a:pt x="93" y="5"/>
                  </a:lnTo>
                  <a:lnTo>
                    <a:pt x="86" y="5"/>
                  </a:lnTo>
                  <a:lnTo>
                    <a:pt x="80" y="2"/>
                  </a:lnTo>
                  <a:lnTo>
                    <a:pt x="89" y="7"/>
                  </a:lnTo>
                  <a:lnTo>
                    <a:pt x="95" y="11"/>
                  </a:lnTo>
                  <a:lnTo>
                    <a:pt x="101" y="17"/>
                  </a:lnTo>
                  <a:lnTo>
                    <a:pt x="107" y="23"/>
                  </a:lnTo>
                  <a:lnTo>
                    <a:pt x="112" y="32"/>
                  </a:lnTo>
                  <a:lnTo>
                    <a:pt x="114" y="38"/>
                  </a:lnTo>
                  <a:lnTo>
                    <a:pt x="116" y="47"/>
                  </a:lnTo>
                  <a:lnTo>
                    <a:pt x="118" y="57"/>
                  </a:lnTo>
                  <a:lnTo>
                    <a:pt x="116" y="63"/>
                  </a:lnTo>
                  <a:lnTo>
                    <a:pt x="114" y="72"/>
                  </a:lnTo>
                  <a:lnTo>
                    <a:pt x="112" y="80"/>
                  </a:lnTo>
                  <a:lnTo>
                    <a:pt x="107" y="86"/>
                  </a:lnTo>
                  <a:lnTo>
                    <a:pt x="99" y="97"/>
                  </a:lnTo>
                  <a:lnTo>
                    <a:pt x="86" y="107"/>
                  </a:lnTo>
                  <a:lnTo>
                    <a:pt x="91" y="105"/>
                  </a:lnTo>
                  <a:lnTo>
                    <a:pt x="97" y="105"/>
                  </a:lnTo>
                  <a:lnTo>
                    <a:pt x="107" y="97"/>
                  </a:lnTo>
                  <a:lnTo>
                    <a:pt x="116" y="84"/>
                  </a:lnTo>
                  <a:lnTo>
                    <a:pt x="120" y="72"/>
                  </a:lnTo>
                  <a:lnTo>
                    <a:pt x="122" y="57"/>
                  </a:lnTo>
                  <a:close/>
                  <a:moveTo>
                    <a:pt x="34" y="0"/>
                  </a:moveTo>
                  <a:lnTo>
                    <a:pt x="25" y="5"/>
                  </a:lnTo>
                  <a:lnTo>
                    <a:pt x="19" y="11"/>
                  </a:lnTo>
                  <a:lnTo>
                    <a:pt x="13" y="17"/>
                  </a:lnTo>
                  <a:lnTo>
                    <a:pt x="9" y="23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4" y="80"/>
                  </a:lnTo>
                  <a:lnTo>
                    <a:pt x="9" y="86"/>
                  </a:lnTo>
                  <a:lnTo>
                    <a:pt x="17" y="99"/>
                  </a:lnTo>
                  <a:lnTo>
                    <a:pt x="30" y="110"/>
                  </a:lnTo>
                  <a:lnTo>
                    <a:pt x="40" y="110"/>
                  </a:lnTo>
                  <a:lnTo>
                    <a:pt x="32" y="105"/>
                  </a:lnTo>
                  <a:lnTo>
                    <a:pt x="25" y="101"/>
                  </a:lnTo>
                  <a:lnTo>
                    <a:pt x="19" y="95"/>
                  </a:lnTo>
                  <a:lnTo>
                    <a:pt x="15" y="89"/>
                  </a:lnTo>
                  <a:lnTo>
                    <a:pt x="11" y="80"/>
                  </a:lnTo>
                  <a:lnTo>
                    <a:pt x="7" y="74"/>
                  </a:lnTo>
                  <a:lnTo>
                    <a:pt x="4" y="65"/>
                  </a:lnTo>
                  <a:lnTo>
                    <a:pt x="4" y="57"/>
                  </a:lnTo>
                  <a:lnTo>
                    <a:pt x="4" y="47"/>
                  </a:lnTo>
                  <a:lnTo>
                    <a:pt x="7" y="38"/>
                  </a:lnTo>
                  <a:lnTo>
                    <a:pt x="11" y="30"/>
                  </a:lnTo>
                  <a:lnTo>
                    <a:pt x="17" y="21"/>
                  </a:lnTo>
                  <a:lnTo>
                    <a:pt x="21" y="15"/>
                  </a:lnTo>
                  <a:lnTo>
                    <a:pt x="30" y="9"/>
                  </a:lnTo>
                  <a:lnTo>
                    <a:pt x="38" y="5"/>
                  </a:lnTo>
                  <a:lnTo>
                    <a:pt x="47" y="2"/>
                  </a:lnTo>
                  <a:lnTo>
                    <a:pt x="4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7" name="Freeform 1380"/>
            <p:cNvSpPr>
              <a:spLocks noEditPoints="1"/>
            </p:cNvSpPr>
            <p:nvPr/>
          </p:nvSpPr>
          <p:spPr bwMode="auto">
            <a:xfrm>
              <a:off x="4666" y="2334"/>
              <a:ext cx="118" cy="108"/>
            </a:xfrm>
            <a:custGeom>
              <a:avLst/>
              <a:gdLst>
                <a:gd name="T0" fmla="*/ 116 w 118"/>
                <a:gd name="T1" fmla="*/ 47 h 108"/>
                <a:gd name="T2" fmla="*/ 112 w 118"/>
                <a:gd name="T3" fmla="*/ 30 h 108"/>
                <a:gd name="T4" fmla="*/ 103 w 118"/>
                <a:gd name="T5" fmla="*/ 17 h 108"/>
                <a:gd name="T6" fmla="*/ 93 w 118"/>
                <a:gd name="T7" fmla="*/ 5 h 108"/>
                <a:gd name="T8" fmla="*/ 74 w 118"/>
                <a:gd name="T9" fmla="*/ 0 h 108"/>
                <a:gd name="T10" fmla="*/ 74 w 118"/>
                <a:gd name="T11" fmla="*/ 3 h 108"/>
                <a:gd name="T12" fmla="*/ 91 w 118"/>
                <a:gd name="T13" fmla="*/ 11 h 108"/>
                <a:gd name="T14" fmla="*/ 105 w 118"/>
                <a:gd name="T15" fmla="*/ 26 h 108"/>
                <a:gd name="T16" fmla="*/ 112 w 118"/>
                <a:gd name="T17" fmla="*/ 45 h 108"/>
                <a:gd name="T18" fmla="*/ 112 w 118"/>
                <a:gd name="T19" fmla="*/ 63 h 108"/>
                <a:gd name="T20" fmla="*/ 108 w 118"/>
                <a:gd name="T21" fmla="*/ 78 h 108"/>
                <a:gd name="T22" fmla="*/ 97 w 118"/>
                <a:gd name="T23" fmla="*/ 93 h 108"/>
                <a:gd name="T24" fmla="*/ 84 w 118"/>
                <a:gd name="T25" fmla="*/ 101 h 108"/>
                <a:gd name="T26" fmla="*/ 82 w 118"/>
                <a:gd name="T27" fmla="*/ 105 h 108"/>
                <a:gd name="T28" fmla="*/ 101 w 118"/>
                <a:gd name="T29" fmla="*/ 95 h 108"/>
                <a:gd name="T30" fmla="*/ 116 w 118"/>
                <a:gd name="T31" fmla="*/ 70 h 108"/>
                <a:gd name="T32" fmla="*/ 36 w 118"/>
                <a:gd name="T33" fmla="*/ 0 h 108"/>
                <a:gd name="T34" fmla="*/ 21 w 118"/>
                <a:gd name="T35" fmla="*/ 9 h 108"/>
                <a:gd name="T36" fmla="*/ 11 w 118"/>
                <a:gd name="T37" fmla="*/ 21 h 108"/>
                <a:gd name="T38" fmla="*/ 2 w 118"/>
                <a:gd name="T39" fmla="*/ 36 h 108"/>
                <a:gd name="T40" fmla="*/ 0 w 118"/>
                <a:gd name="T41" fmla="*/ 55 h 108"/>
                <a:gd name="T42" fmla="*/ 2 w 118"/>
                <a:gd name="T43" fmla="*/ 72 h 108"/>
                <a:gd name="T44" fmla="*/ 9 w 118"/>
                <a:gd name="T45" fmla="*/ 87 h 108"/>
                <a:gd name="T46" fmla="*/ 19 w 118"/>
                <a:gd name="T47" fmla="*/ 97 h 108"/>
                <a:gd name="T48" fmla="*/ 32 w 118"/>
                <a:gd name="T49" fmla="*/ 108 h 108"/>
                <a:gd name="T50" fmla="*/ 45 w 118"/>
                <a:gd name="T51" fmla="*/ 105 h 108"/>
                <a:gd name="T52" fmla="*/ 30 w 118"/>
                <a:gd name="T53" fmla="*/ 99 h 108"/>
                <a:gd name="T54" fmla="*/ 17 w 118"/>
                <a:gd name="T55" fmla="*/ 87 h 108"/>
                <a:gd name="T56" fmla="*/ 9 w 118"/>
                <a:gd name="T57" fmla="*/ 72 h 108"/>
                <a:gd name="T58" fmla="*/ 5 w 118"/>
                <a:gd name="T59" fmla="*/ 55 h 108"/>
                <a:gd name="T60" fmla="*/ 9 w 118"/>
                <a:gd name="T61" fmla="*/ 34 h 108"/>
                <a:gd name="T62" fmla="*/ 19 w 118"/>
                <a:gd name="T63" fmla="*/ 17 h 108"/>
                <a:gd name="T64" fmla="*/ 38 w 118"/>
                <a:gd name="T65" fmla="*/ 5 h 108"/>
                <a:gd name="T66" fmla="*/ 57 w 118"/>
                <a:gd name="T67" fmla="*/ 0 h 108"/>
                <a:gd name="T68" fmla="*/ 36 w 118"/>
                <a:gd name="T69" fmla="*/ 0 h 1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8"/>
                <a:gd name="T106" fmla="*/ 0 h 108"/>
                <a:gd name="T107" fmla="*/ 118 w 118"/>
                <a:gd name="T108" fmla="*/ 108 h 1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8" h="108">
                  <a:moveTo>
                    <a:pt x="118" y="55"/>
                  </a:moveTo>
                  <a:lnTo>
                    <a:pt x="116" y="47"/>
                  </a:lnTo>
                  <a:lnTo>
                    <a:pt x="116" y="38"/>
                  </a:lnTo>
                  <a:lnTo>
                    <a:pt x="112" y="30"/>
                  </a:lnTo>
                  <a:lnTo>
                    <a:pt x="108" y="24"/>
                  </a:lnTo>
                  <a:lnTo>
                    <a:pt x="103" y="17"/>
                  </a:lnTo>
                  <a:lnTo>
                    <a:pt x="99" y="11"/>
                  </a:lnTo>
                  <a:lnTo>
                    <a:pt x="93" y="5"/>
                  </a:lnTo>
                  <a:lnTo>
                    <a:pt x="84" y="3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74" y="3"/>
                  </a:lnTo>
                  <a:lnTo>
                    <a:pt x="82" y="7"/>
                  </a:lnTo>
                  <a:lnTo>
                    <a:pt x="91" y="11"/>
                  </a:lnTo>
                  <a:lnTo>
                    <a:pt x="99" y="17"/>
                  </a:lnTo>
                  <a:lnTo>
                    <a:pt x="105" y="26"/>
                  </a:lnTo>
                  <a:lnTo>
                    <a:pt x="110" y="34"/>
                  </a:lnTo>
                  <a:lnTo>
                    <a:pt x="112" y="45"/>
                  </a:lnTo>
                  <a:lnTo>
                    <a:pt x="112" y="55"/>
                  </a:lnTo>
                  <a:lnTo>
                    <a:pt x="112" y="63"/>
                  </a:lnTo>
                  <a:lnTo>
                    <a:pt x="110" y="72"/>
                  </a:lnTo>
                  <a:lnTo>
                    <a:pt x="108" y="78"/>
                  </a:lnTo>
                  <a:lnTo>
                    <a:pt x="103" y="87"/>
                  </a:lnTo>
                  <a:lnTo>
                    <a:pt x="97" y="93"/>
                  </a:lnTo>
                  <a:lnTo>
                    <a:pt x="91" y="97"/>
                  </a:lnTo>
                  <a:lnTo>
                    <a:pt x="84" y="101"/>
                  </a:lnTo>
                  <a:lnTo>
                    <a:pt x="76" y="105"/>
                  </a:lnTo>
                  <a:lnTo>
                    <a:pt x="82" y="105"/>
                  </a:lnTo>
                  <a:lnTo>
                    <a:pt x="89" y="103"/>
                  </a:lnTo>
                  <a:lnTo>
                    <a:pt x="101" y="95"/>
                  </a:lnTo>
                  <a:lnTo>
                    <a:pt x="110" y="82"/>
                  </a:lnTo>
                  <a:lnTo>
                    <a:pt x="116" y="70"/>
                  </a:lnTo>
                  <a:lnTo>
                    <a:pt x="118" y="55"/>
                  </a:lnTo>
                  <a:close/>
                  <a:moveTo>
                    <a:pt x="36" y="0"/>
                  </a:moveTo>
                  <a:lnTo>
                    <a:pt x="30" y="3"/>
                  </a:lnTo>
                  <a:lnTo>
                    <a:pt x="21" y="9"/>
                  </a:lnTo>
                  <a:lnTo>
                    <a:pt x="15" y="13"/>
                  </a:lnTo>
                  <a:lnTo>
                    <a:pt x="11" y="21"/>
                  </a:lnTo>
                  <a:lnTo>
                    <a:pt x="7" y="28"/>
                  </a:lnTo>
                  <a:lnTo>
                    <a:pt x="2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2" y="72"/>
                  </a:lnTo>
                  <a:lnTo>
                    <a:pt x="5" y="78"/>
                  </a:lnTo>
                  <a:lnTo>
                    <a:pt x="9" y="87"/>
                  </a:lnTo>
                  <a:lnTo>
                    <a:pt x="13" y="93"/>
                  </a:lnTo>
                  <a:lnTo>
                    <a:pt x="19" y="97"/>
                  </a:lnTo>
                  <a:lnTo>
                    <a:pt x="26" y="103"/>
                  </a:lnTo>
                  <a:lnTo>
                    <a:pt x="32" y="108"/>
                  </a:lnTo>
                  <a:lnTo>
                    <a:pt x="38" y="108"/>
                  </a:lnTo>
                  <a:lnTo>
                    <a:pt x="45" y="105"/>
                  </a:lnTo>
                  <a:lnTo>
                    <a:pt x="36" y="103"/>
                  </a:lnTo>
                  <a:lnTo>
                    <a:pt x="30" y="99"/>
                  </a:lnTo>
                  <a:lnTo>
                    <a:pt x="21" y="93"/>
                  </a:lnTo>
                  <a:lnTo>
                    <a:pt x="17" y="87"/>
                  </a:lnTo>
                  <a:lnTo>
                    <a:pt x="11" y="80"/>
                  </a:lnTo>
                  <a:lnTo>
                    <a:pt x="9" y="72"/>
                  </a:lnTo>
                  <a:lnTo>
                    <a:pt x="5" y="63"/>
                  </a:lnTo>
                  <a:lnTo>
                    <a:pt x="5" y="55"/>
                  </a:lnTo>
                  <a:lnTo>
                    <a:pt x="7" y="42"/>
                  </a:lnTo>
                  <a:lnTo>
                    <a:pt x="9" y="34"/>
                  </a:lnTo>
                  <a:lnTo>
                    <a:pt x="13" y="24"/>
                  </a:lnTo>
                  <a:lnTo>
                    <a:pt x="19" y="17"/>
                  </a:lnTo>
                  <a:lnTo>
                    <a:pt x="28" y="9"/>
                  </a:lnTo>
                  <a:lnTo>
                    <a:pt x="38" y="5"/>
                  </a:lnTo>
                  <a:lnTo>
                    <a:pt x="47" y="3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8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8" name="Freeform 1381"/>
            <p:cNvSpPr>
              <a:spLocks noEditPoints="1"/>
            </p:cNvSpPr>
            <p:nvPr/>
          </p:nvSpPr>
          <p:spPr bwMode="auto">
            <a:xfrm>
              <a:off x="4668" y="2334"/>
              <a:ext cx="114" cy="108"/>
            </a:xfrm>
            <a:custGeom>
              <a:avLst/>
              <a:gdLst>
                <a:gd name="T0" fmla="*/ 112 w 114"/>
                <a:gd name="T1" fmla="*/ 45 h 108"/>
                <a:gd name="T2" fmla="*/ 108 w 114"/>
                <a:gd name="T3" fmla="*/ 30 h 108"/>
                <a:gd name="T4" fmla="*/ 97 w 114"/>
                <a:gd name="T5" fmla="*/ 15 h 108"/>
                <a:gd name="T6" fmla="*/ 85 w 114"/>
                <a:gd name="T7" fmla="*/ 5 h 108"/>
                <a:gd name="T8" fmla="*/ 59 w 114"/>
                <a:gd name="T9" fmla="*/ 0 h 108"/>
                <a:gd name="T10" fmla="*/ 34 w 114"/>
                <a:gd name="T11" fmla="*/ 3 h 108"/>
                <a:gd name="T12" fmla="*/ 17 w 114"/>
                <a:gd name="T13" fmla="*/ 13 h 108"/>
                <a:gd name="T14" fmla="*/ 7 w 114"/>
                <a:gd name="T15" fmla="*/ 28 h 108"/>
                <a:gd name="T16" fmla="*/ 0 w 114"/>
                <a:gd name="T17" fmla="*/ 45 h 108"/>
                <a:gd name="T18" fmla="*/ 0 w 114"/>
                <a:gd name="T19" fmla="*/ 63 h 108"/>
                <a:gd name="T20" fmla="*/ 7 w 114"/>
                <a:gd name="T21" fmla="*/ 78 h 108"/>
                <a:gd name="T22" fmla="*/ 15 w 114"/>
                <a:gd name="T23" fmla="*/ 93 h 108"/>
                <a:gd name="T24" fmla="*/ 28 w 114"/>
                <a:gd name="T25" fmla="*/ 103 h 108"/>
                <a:gd name="T26" fmla="*/ 59 w 114"/>
                <a:gd name="T27" fmla="*/ 105 h 108"/>
                <a:gd name="T28" fmla="*/ 95 w 114"/>
                <a:gd name="T29" fmla="*/ 95 h 108"/>
                <a:gd name="T30" fmla="*/ 108 w 114"/>
                <a:gd name="T31" fmla="*/ 78 h 108"/>
                <a:gd name="T32" fmla="*/ 112 w 114"/>
                <a:gd name="T33" fmla="*/ 61 h 108"/>
                <a:gd name="T34" fmla="*/ 108 w 114"/>
                <a:gd name="T35" fmla="*/ 55 h 108"/>
                <a:gd name="T36" fmla="*/ 103 w 114"/>
                <a:gd name="T37" fmla="*/ 74 h 108"/>
                <a:gd name="T38" fmla="*/ 93 w 114"/>
                <a:gd name="T39" fmla="*/ 91 h 108"/>
                <a:gd name="T40" fmla="*/ 76 w 114"/>
                <a:gd name="T41" fmla="*/ 101 h 108"/>
                <a:gd name="T42" fmla="*/ 57 w 114"/>
                <a:gd name="T43" fmla="*/ 105 h 108"/>
                <a:gd name="T44" fmla="*/ 36 w 114"/>
                <a:gd name="T45" fmla="*/ 101 h 108"/>
                <a:gd name="T46" fmla="*/ 19 w 114"/>
                <a:gd name="T47" fmla="*/ 91 h 108"/>
                <a:gd name="T48" fmla="*/ 9 w 114"/>
                <a:gd name="T49" fmla="*/ 74 h 108"/>
                <a:gd name="T50" fmla="*/ 5 w 114"/>
                <a:gd name="T51" fmla="*/ 55 h 108"/>
                <a:gd name="T52" fmla="*/ 9 w 114"/>
                <a:gd name="T53" fmla="*/ 34 h 108"/>
                <a:gd name="T54" fmla="*/ 19 w 114"/>
                <a:gd name="T55" fmla="*/ 17 h 108"/>
                <a:gd name="T56" fmla="*/ 36 w 114"/>
                <a:gd name="T57" fmla="*/ 7 h 108"/>
                <a:gd name="T58" fmla="*/ 57 w 114"/>
                <a:gd name="T59" fmla="*/ 3 h 108"/>
                <a:gd name="T60" fmla="*/ 76 w 114"/>
                <a:gd name="T61" fmla="*/ 7 h 108"/>
                <a:gd name="T62" fmla="*/ 93 w 114"/>
                <a:gd name="T63" fmla="*/ 17 h 108"/>
                <a:gd name="T64" fmla="*/ 103 w 114"/>
                <a:gd name="T65" fmla="*/ 34 h 108"/>
                <a:gd name="T66" fmla="*/ 108 w 114"/>
                <a:gd name="T67" fmla="*/ 55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108"/>
                <a:gd name="T104" fmla="*/ 114 w 114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108">
                  <a:moveTo>
                    <a:pt x="114" y="55"/>
                  </a:moveTo>
                  <a:lnTo>
                    <a:pt x="112" y="45"/>
                  </a:lnTo>
                  <a:lnTo>
                    <a:pt x="110" y="36"/>
                  </a:lnTo>
                  <a:lnTo>
                    <a:pt x="108" y="30"/>
                  </a:lnTo>
                  <a:lnTo>
                    <a:pt x="103" y="21"/>
                  </a:lnTo>
                  <a:lnTo>
                    <a:pt x="97" y="15"/>
                  </a:lnTo>
                  <a:lnTo>
                    <a:pt x="91" y="9"/>
                  </a:lnTo>
                  <a:lnTo>
                    <a:pt x="85" y="5"/>
                  </a:lnTo>
                  <a:lnTo>
                    <a:pt x="76" y="0"/>
                  </a:lnTo>
                  <a:lnTo>
                    <a:pt x="59" y="0"/>
                  </a:lnTo>
                  <a:lnTo>
                    <a:pt x="43" y="0"/>
                  </a:lnTo>
                  <a:lnTo>
                    <a:pt x="34" y="3"/>
                  </a:lnTo>
                  <a:lnTo>
                    <a:pt x="26" y="7"/>
                  </a:lnTo>
                  <a:lnTo>
                    <a:pt x="17" y="13"/>
                  </a:lnTo>
                  <a:lnTo>
                    <a:pt x="13" y="19"/>
                  </a:lnTo>
                  <a:lnTo>
                    <a:pt x="7" y="28"/>
                  </a:lnTo>
                  <a:lnTo>
                    <a:pt x="3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7" y="78"/>
                  </a:lnTo>
                  <a:lnTo>
                    <a:pt x="11" y="87"/>
                  </a:lnTo>
                  <a:lnTo>
                    <a:pt x="15" y="93"/>
                  </a:lnTo>
                  <a:lnTo>
                    <a:pt x="21" y="99"/>
                  </a:lnTo>
                  <a:lnTo>
                    <a:pt x="28" y="103"/>
                  </a:lnTo>
                  <a:lnTo>
                    <a:pt x="36" y="108"/>
                  </a:lnTo>
                  <a:lnTo>
                    <a:pt x="59" y="105"/>
                  </a:lnTo>
                  <a:lnTo>
                    <a:pt x="82" y="105"/>
                  </a:lnTo>
                  <a:lnTo>
                    <a:pt x="95" y="95"/>
                  </a:lnTo>
                  <a:lnTo>
                    <a:pt x="103" y="84"/>
                  </a:lnTo>
                  <a:lnTo>
                    <a:pt x="108" y="78"/>
                  </a:lnTo>
                  <a:lnTo>
                    <a:pt x="110" y="70"/>
                  </a:lnTo>
                  <a:lnTo>
                    <a:pt x="112" y="61"/>
                  </a:lnTo>
                  <a:lnTo>
                    <a:pt x="114" y="55"/>
                  </a:lnTo>
                  <a:close/>
                  <a:moveTo>
                    <a:pt x="108" y="55"/>
                  </a:moveTo>
                  <a:lnTo>
                    <a:pt x="108" y="66"/>
                  </a:lnTo>
                  <a:lnTo>
                    <a:pt x="103" y="74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85" y="97"/>
                  </a:lnTo>
                  <a:lnTo>
                    <a:pt x="76" y="101"/>
                  </a:lnTo>
                  <a:lnTo>
                    <a:pt x="68" y="105"/>
                  </a:lnTo>
                  <a:lnTo>
                    <a:pt x="57" y="105"/>
                  </a:lnTo>
                  <a:lnTo>
                    <a:pt x="47" y="105"/>
                  </a:lnTo>
                  <a:lnTo>
                    <a:pt x="36" y="101"/>
                  </a:lnTo>
                  <a:lnTo>
                    <a:pt x="28" y="97"/>
                  </a:lnTo>
                  <a:lnTo>
                    <a:pt x="19" y="91"/>
                  </a:lnTo>
                  <a:lnTo>
                    <a:pt x="13" y="82"/>
                  </a:lnTo>
                  <a:lnTo>
                    <a:pt x="9" y="74"/>
                  </a:lnTo>
                  <a:lnTo>
                    <a:pt x="7" y="66"/>
                  </a:lnTo>
                  <a:lnTo>
                    <a:pt x="5" y="55"/>
                  </a:lnTo>
                  <a:lnTo>
                    <a:pt x="7" y="45"/>
                  </a:lnTo>
                  <a:lnTo>
                    <a:pt x="9" y="34"/>
                  </a:lnTo>
                  <a:lnTo>
                    <a:pt x="13" y="26"/>
                  </a:lnTo>
                  <a:lnTo>
                    <a:pt x="19" y="17"/>
                  </a:lnTo>
                  <a:lnTo>
                    <a:pt x="28" y="11"/>
                  </a:lnTo>
                  <a:lnTo>
                    <a:pt x="36" y="7"/>
                  </a:lnTo>
                  <a:lnTo>
                    <a:pt x="47" y="5"/>
                  </a:lnTo>
                  <a:lnTo>
                    <a:pt x="57" y="3"/>
                  </a:lnTo>
                  <a:lnTo>
                    <a:pt x="68" y="5"/>
                  </a:lnTo>
                  <a:lnTo>
                    <a:pt x="76" y="7"/>
                  </a:lnTo>
                  <a:lnTo>
                    <a:pt x="85" y="11"/>
                  </a:lnTo>
                  <a:lnTo>
                    <a:pt x="93" y="17"/>
                  </a:lnTo>
                  <a:lnTo>
                    <a:pt x="99" y="26"/>
                  </a:lnTo>
                  <a:lnTo>
                    <a:pt x="103" y="34"/>
                  </a:lnTo>
                  <a:lnTo>
                    <a:pt x="108" y="45"/>
                  </a:lnTo>
                  <a:lnTo>
                    <a:pt x="108" y="55"/>
                  </a:lnTo>
                  <a:close/>
                </a:path>
              </a:pathLst>
            </a:custGeom>
            <a:solidFill>
              <a:srgbClr val="8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19" name="Freeform 1382"/>
            <p:cNvSpPr>
              <a:spLocks noEditPoints="1"/>
            </p:cNvSpPr>
            <p:nvPr/>
          </p:nvSpPr>
          <p:spPr bwMode="auto">
            <a:xfrm>
              <a:off x="4671" y="2334"/>
              <a:ext cx="107" cy="105"/>
            </a:xfrm>
            <a:custGeom>
              <a:avLst/>
              <a:gdLst>
                <a:gd name="T0" fmla="*/ 107 w 107"/>
                <a:gd name="T1" fmla="*/ 45 h 105"/>
                <a:gd name="T2" fmla="*/ 100 w 107"/>
                <a:gd name="T3" fmla="*/ 26 h 105"/>
                <a:gd name="T4" fmla="*/ 86 w 107"/>
                <a:gd name="T5" fmla="*/ 11 h 105"/>
                <a:gd name="T6" fmla="*/ 69 w 107"/>
                <a:gd name="T7" fmla="*/ 3 h 105"/>
                <a:gd name="T8" fmla="*/ 52 w 107"/>
                <a:gd name="T9" fmla="*/ 0 h 105"/>
                <a:gd name="T10" fmla="*/ 33 w 107"/>
                <a:gd name="T11" fmla="*/ 5 h 105"/>
                <a:gd name="T12" fmla="*/ 14 w 107"/>
                <a:gd name="T13" fmla="*/ 17 h 105"/>
                <a:gd name="T14" fmla="*/ 4 w 107"/>
                <a:gd name="T15" fmla="*/ 34 h 105"/>
                <a:gd name="T16" fmla="*/ 0 w 107"/>
                <a:gd name="T17" fmla="*/ 55 h 105"/>
                <a:gd name="T18" fmla="*/ 4 w 107"/>
                <a:gd name="T19" fmla="*/ 72 h 105"/>
                <a:gd name="T20" fmla="*/ 12 w 107"/>
                <a:gd name="T21" fmla="*/ 87 h 105"/>
                <a:gd name="T22" fmla="*/ 25 w 107"/>
                <a:gd name="T23" fmla="*/ 99 h 105"/>
                <a:gd name="T24" fmla="*/ 40 w 107"/>
                <a:gd name="T25" fmla="*/ 105 h 105"/>
                <a:gd name="T26" fmla="*/ 71 w 107"/>
                <a:gd name="T27" fmla="*/ 105 h 105"/>
                <a:gd name="T28" fmla="*/ 86 w 107"/>
                <a:gd name="T29" fmla="*/ 97 h 105"/>
                <a:gd name="T30" fmla="*/ 98 w 107"/>
                <a:gd name="T31" fmla="*/ 87 h 105"/>
                <a:gd name="T32" fmla="*/ 105 w 107"/>
                <a:gd name="T33" fmla="*/ 72 h 105"/>
                <a:gd name="T34" fmla="*/ 107 w 107"/>
                <a:gd name="T35" fmla="*/ 55 h 105"/>
                <a:gd name="T36" fmla="*/ 103 w 107"/>
                <a:gd name="T37" fmla="*/ 63 h 105"/>
                <a:gd name="T38" fmla="*/ 94 w 107"/>
                <a:gd name="T39" fmla="*/ 82 h 105"/>
                <a:gd name="T40" fmla="*/ 82 w 107"/>
                <a:gd name="T41" fmla="*/ 95 h 105"/>
                <a:gd name="T42" fmla="*/ 63 w 107"/>
                <a:gd name="T43" fmla="*/ 101 h 105"/>
                <a:gd name="T44" fmla="*/ 44 w 107"/>
                <a:gd name="T45" fmla="*/ 101 h 105"/>
                <a:gd name="T46" fmla="*/ 27 w 107"/>
                <a:gd name="T47" fmla="*/ 95 h 105"/>
                <a:gd name="T48" fmla="*/ 12 w 107"/>
                <a:gd name="T49" fmla="*/ 82 h 105"/>
                <a:gd name="T50" fmla="*/ 6 w 107"/>
                <a:gd name="T51" fmla="*/ 63 h 105"/>
                <a:gd name="T52" fmla="*/ 6 w 107"/>
                <a:gd name="T53" fmla="*/ 45 h 105"/>
                <a:gd name="T54" fmla="*/ 12 w 107"/>
                <a:gd name="T55" fmla="*/ 28 h 105"/>
                <a:gd name="T56" fmla="*/ 27 w 107"/>
                <a:gd name="T57" fmla="*/ 13 h 105"/>
                <a:gd name="T58" fmla="*/ 44 w 107"/>
                <a:gd name="T59" fmla="*/ 7 h 105"/>
                <a:gd name="T60" fmla="*/ 63 w 107"/>
                <a:gd name="T61" fmla="*/ 7 h 105"/>
                <a:gd name="T62" fmla="*/ 82 w 107"/>
                <a:gd name="T63" fmla="*/ 13 h 105"/>
                <a:gd name="T64" fmla="*/ 94 w 107"/>
                <a:gd name="T65" fmla="*/ 28 h 105"/>
                <a:gd name="T66" fmla="*/ 103 w 107"/>
                <a:gd name="T67" fmla="*/ 45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"/>
                <a:gd name="T103" fmla="*/ 0 h 105"/>
                <a:gd name="T104" fmla="*/ 107 w 107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" h="105">
                  <a:moveTo>
                    <a:pt x="107" y="55"/>
                  </a:moveTo>
                  <a:lnTo>
                    <a:pt x="107" y="45"/>
                  </a:lnTo>
                  <a:lnTo>
                    <a:pt x="105" y="34"/>
                  </a:lnTo>
                  <a:lnTo>
                    <a:pt x="100" y="26"/>
                  </a:lnTo>
                  <a:lnTo>
                    <a:pt x="94" y="17"/>
                  </a:lnTo>
                  <a:lnTo>
                    <a:pt x="86" y="11"/>
                  </a:lnTo>
                  <a:lnTo>
                    <a:pt x="77" y="7"/>
                  </a:lnTo>
                  <a:lnTo>
                    <a:pt x="69" y="3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2" y="3"/>
                  </a:lnTo>
                  <a:lnTo>
                    <a:pt x="33" y="5"/>
                  </a:lnTo>
                  <a:lnTo>
                    <a:pt x="23" y="9"/>
                  </a:lnTo>
                  <a:lnTo>
                    <a:pt x="14" y="17"/>
                  </a:lnTo>
                  <a:lnTo>
                    <a:pt x="8" y="2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4" y="72"/>
                  </a:lnTo>
                  <a:lnTo>
                    <a:pt x="6" y="80"/>
                  </a:lnTo>
                  <a:lnTo>
                    <a:pt x="12" y="87"/>
                  </a:lnTo>
                  <a:lnTo>
                    <a:pt x="16" y="93"/>
                  </a:lnTo>
                  <a:lnTo>
                    <a:pt x="25" y="99"/>
                  </a:lnTo>
                  <a:lnTo>
                    <a:pt x="31" y="103"/>
                  </a:lnTo>
                  <a:lnTo>
                    <a:pt x="40" y="105"/>
                  </a:lnTo>
                  <a:lnTo>
                    <a:pt x="56" y="105"/>
                  </a:lnTo>
                  <a:lnTo>
                    <a:pt x="71" y="105"/>
                  </a:lnTo>
                  <a:lnTo>
                    <a:pt x="79" y="101"/>
                  </a:lnTo>
                  <a:lnTo>
                    <a:pt x="86" y="97"/>
                  </a:lnTo>
                  <a:lnTo>
                    <a:pt x="92" y="93"/>
                  </a:lnTo>
                  <a:lnTo>
                    <a:pt x="98" y="87"/>
                  </a:lnTo>
                  <a:lnTo>
                    <a:pt x="103" y="78"/>
                  </a:lnTo>
                  <a:lnTo>
                    <a:pt x="105" y="72"/>
                  </a:lnTo>
                  <a:lnTo>
                    <a:pt x="107" y="63"/>
                  </a:lnTo>
                  <a:lnTo>
                    <a:pt x="107" y="55"/>
                  </a:lnTo>
                  <a:close/>
                  <a:moveTo>
                    <a:pt x="103" y="55"/>
                  </a:moveTo>
                  <a:lnTo>
                    <a:pt x="103" y="63"/>
                  </a:lnTo>
                  <a:lnTo>
                    <a:pt x="98" y="74"/>
                  </a:lnTo>
                  <a:lnTo>
                    <a:pt x="94" y="82"/>
                  </a:lnTo>
                  <a:lnTo>
                    <a:pt x="88" y="89"/>
                  </a:lnTo>
                  <a:lnTo>
                    <a:pt x="82" y="95"/>
                  </a:lnTo>
                  <a:lnTo>
                    <a:pt x="73" y="99"/>
                  </a:lnTo>
                  <a:lnTo>
                    <a:pt x="63" y="101"/>
                  </a:lnTo>
                  <a:lnTo>
                    <a:pt x="54" y="103"/>
                  </a:lnTo>
                  <a:lnTo>
                    <a:pt x="44" y="101"/>
                  </a:lnTo>
                  <a:lnTo>
                    <a:pt x="35" y="99"/>
                  </a:lnTo>
                  <a:lnTo>
                    <a:pt x="27" y="95"/>
                  </a:lnTo>
                  <a:lnTo>
                    <a:pt x="18" y="89"/>
                  </a:lnTo>
                  <a:lnTo>
                    <a:pt x="12" y="82"/>
                  </a:lnTo>
                  <a:lnTo>
                    <a:pt x="8" y="74"/>
                  </a:lnTo>
                  <a:lnTo>
                    <a:pt x="6" y="63"/>
                  </a:lnTo>
                  <a:lnTo>
                    <a:pt x="4" y="55"/>
                  </a:lnTo>
                  <a:lnTo>
                    <a:pt x="6" y="45"/>
                  </a:lnTo>
                  <a:lnTo>
                    <a:pt x="8" y="36"/>
                  </a:lnTo>
                  <a:lnTo>
                    <a:pt x="12" y="28"/>
                  </a:lnTo>
                  <a:lnTo>
                    <a:pt x="18" y="19"/>
                  </a:lnTo>
                  <a:lnTo>
                    <a:pt x="27" y="13"/>
                  </a:lnTo>
                  <a:lnTo>
                    <a:pt x="35" y="9"/>
                  </a:lnTo>
                  <a:lnTo>
                    <a:pt x="44" y="7"/>
                  </a:lnTo>
                  <a:lnTo>
                    <a:pt x="54" y="5"/>
                  </a:lnTo>
                  <a:lnTo>
                    <a:pt x="63" y="7"/>
                  </a:lnTo>
                  <a:lnTo>
                    <a:pt x="73" y="9"/>
                  </a:lnTo>
                  <a:lnTo>
                    <a:pt x="82" y="13"/>
                  </a:lnTo>
                  <a:lnTo>
                    <a:pt x="88" y="19"/>
                  </a:lnTo>
                  <a:lnTo>
                    <a:pt x="94" y="28"/>
                  </a:lnTo>
                  <a:lnTo>
                    <a:pt x="98" y="36"/>
                  </a:lnTo>
                  <a:lnTo>
                    <a:pt x="103" y="45"/>
                  </a:lnTo>
                  <a:lnTo>
                    <a:pt x="103" y="55"/>
                  </a:lnTo>
                  <a:close/>
                </a:path>
              </a:pathLst>
            </a:custGeom>
            <a:solidFill>
              <a:srgbClr val="8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0" name="Freeform 1383"/>
            <p:cNvSpPr>
              <a:spLocks noEditPoints="1"/>
            </p:cNvSpPr>
            <p:nvPr/>
          </p:nvSpPr>
          <p:spPr bwMode="auto">
            <a:xfrm>
              <a:off x="4673" y="2337"/>
              <a:ext cx="103" cy="102"/>
            </a:xfrm>
            <a:custGeom>
              <a:avLst/>
              <a:gdLst>
                <a:gd name="T0" fmla="*/ 103 w 103"/>
                <a:gd name="T1" fmla="*/ 42 h 102"/>
                <a:gd name="T2" fmla="*/ 94 w 103"/>
                <a:gd name="T3" fmla="*/ 23 h 102"/>
                <a:gd name="T4" fmla="*/ 80 w 103"/>
                <a:gd name="T5" fmla="*/ 8 h 102"/>
                <a:gd name="T6" fmla="*/ 63 w 103"/>
                <a:gd name="T7" fmla="*/ 2 h 102"/>
                <a:gd name="T8" fmla="*/ 42 w 103"/>
                <a:gd name="T9" fmla="*/ 2 h 102"/>
                <a:gd name="T10" fmla="*/ 23 w 103"/>
                <a:gd name="T11" fmla="*/ 8 h 102"/>
                <a:gd name="T12" fmla="*/ 8 w 103"/>
                <a:gd name="T13" fmla="*/ 23 h 102"/>
                <a:gd name="T14" fmla="*/ 2 w 103"/>
                <a:gd name="T15" fmla="*/ 42 h 102"/>
                <a:gd name="T16" fmla="*/ 2 w 103"/>
                <a:gd name="T17" fmla="*/ 63 h 102"/>
                <a:gd name="T18" fmla="*/ 8 w 103"/>
                <a:gd name="T19" fmla="*/ 79 h 102"/>
                <a:gd name="T20" fmla="*/ 23 w 103"/>
                <a:gd name="T21" fmla="*/ 94 h 102"/>
                <a:gd name="T22" fmla="*/ 42 w 103"/>
                <a:gd name="T23" fmla="*/ 102 h 102"/>
                <a:gd name="T24" fmla="*/ 63 w 103"/>
                <a:gd name="T25" fmla="*/ 102 h 102"/>
                <a:gd name="T26" fmla="*/ 80 w 103"/>
                <a:gd name="T27" fmla="*/ 94 h 102"/>
                <a:gd name="T28" fmla="*/ 94 w 103"/>
                <a:gd name="T29" fmla="*/ 79 h 102"/>
                <a:gd name="T30" fmla="*/ 103 w 103"/>
                <a:gd name="T31" fmla="*/ 63 h 102"/>
                <a:gd name="T32" fmla="*/ 98 w 103"/>
                <a:gd name="T33" fmla="*/ 52 h 102"/>
                <a:gd name="T34" fmla="*/ 94 w 103"/>
                <a:gd name="T35" fmla="*/ 69 h 102"/>
                <a:gd name="T36" fmla="*/ 84 w 103"/>
                <a:gd name="T37" fmla="*/ 84 h 102"/>
                <a:gd name="T38" fmla="*/ 69 w 103"/>
                <a:gd name="T39" fmla="*/ 94 h 102"/>
                <a:gd name="T40" fmla="*/ 52 w 103"/>
                <a:gd name="T41" fmla="*/ 98 h 102"/>
                <a:gd name="T42" fmla="*/ 33 w 103"/>
                <a:gd name="T43" fmla="*/ 94 h 102"/>
                <a:gd name="T44" fmla="*/ 19 w 103"/>
                <a:gd name="T45" fmla="*/ 84 h 102"/>
                <a:gd name="T46" fmla="*/ 8 w 103"/>
                <a:gd name="T47" fmla="*/ 69 h 102"/>
                <a:gd name="T48" fmla="*/ 6 w 103"/>
                <a:gd name="T49" fmla="*/ 52 h 102"/>
                <a:gd name="T50" fmla="*/ 8 w 103"/>
                <a:gd name="T51" fmla="*/ 33 h 102"/>
                <a:gd name="T52" fmla="*/ 19 w 103"/>
                <a:gd name="T53" fmla="*/ 18 h 102"/>
                <a:gd name="T54" fmla="*/ 33 w 103"/>
                <a:gd name="T55" fmla="*/ 8 h 102"/>
                <a:gd name="T56" fmla="*/ 52 w 103"/>
                <a:gd name="T57" fmla="*/ 4 h 102"/>
                <a:gd name="T58" fmla="*/ 69 w 103"/>
                <a:gd name="T59" fmla="*/ 8 h 102"/>
                <a:gd name="T60" fmla="*/ 84 w 103"/>
                <a:gd name="T61" fmla="*/ 18 h 102"/>
                <a:gd name="T62" fmla="*/ 94 w 103"/>
                <a:gd name="T63" fmla="*/ 33 h 102"/>
                <a:gd name="T64" fmla="*/ 98 w 103"/>
                <a:gd name="T65" fmla="*/ 52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102"/>
                <a:gd name="T101" fmla="*/ 103 w 103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102">
                  <a:moveTo>
                    <a:pt x="103" y="52"/>
                  </a:moveTo>
                  <a:lnTo>
                    <a:pt x="103" y="42"/>
                  </a:lnTo>
                  <a:lnTo>
                    <a:pt x="98" y="31"/>
                  </a:lnTo>
                  <a:lnTo>
                    <a:pt x="94" y="23"/>
                  </a:lnTo>
                  <a:lnTo>
                    <a:pt x="88" y="14"/>
                  </a:lnTo>
                  <a:lnTo>
                    <a:pt x="80" y="8"/>
                  </a:lnTo>
                  <a:lnTo>
                    <a:pt x="71" y="4"/>
                  </a:lnTo>
                  <a:lnTo>
                    <a:pt x="63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4" y="14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1"/>
                  </a:lnTo>
                  <a:lnTo>
                    <a:pt x="8" y="79"/>
                  </a:lnTo>
                  <a:lnTo>
                    <a:pt x="14" y="88"/>
                  </a:lnTo>
                  <a:lnTo>
                    <a:pt x="23" y="94"/>
                  </a:lnTo>
                  <a:lnTo>
                    <a:pt x="31" y="98"/>
                  </a:lnTo>
                  <a:lnTo>
                    <a:pt x="42" y="102"/>
                  </a:lnTo>
                  <a:lnTo>
                    <a:pt x="52" y="102"/>
                  </a:lnTo>
                  <a:lnTo>
                    <a:pt x="63" y="102"/>
                  </a:lnTo>
                  <a:lnTo>
                    <a:pt x="71" y="98"/>
                  </a:lnTo>
                  <a:lnTo>
                    <a:pt x="80" y="94"/>
                  </a:lnTo>
                  <a:lnTo>
                    <a:pt x="88" y="88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3" y="63"/>
                  </a:lnTo>
                  <a:lnTo>
                    <a:pt x="103" y="52"/>
                  </a:lnTo>
                  <a:close/>
                  <a:moveTo>
                    <a:pt x="98" y="52"/>
                  </a:moveTo>
                  <a:lnTo>
                    <a:pt x="96" y="60"/>
                  </a:lnTo>
                  <a:lnTo>
                    <a:pt x="94" y="69"/>
                  </a:lnTo>
                  <a:lnTo>
                    <a:pt x="90" y="77"/>
                  </a:lnTo>
                  <a:lnTo>
                    <a:pt x="84" y="84"/>
                  </a:lnTo>
                  <a:lnTo>
                    <a:pt x="77" y="90"/>
                  </a:lnTo>
                  <a:lnTo>
                    <a:pt x="69" y="94"/>
                  </a:lnTo>
                  <a:lnTo>
                    <a:pt x="61" y="96"/>
                  </a:lnTo>
                  <a:lnTo>
                    <a:pt x="52" y="98"/>
                  </a:lnTo>
                  <a:lnTo>
                    <a:pt x="42" y="96"/>
                  </a:lnTo>
                  <a:lnTo>
                    <a:pt x="33" y="94"/>
                  </a:lnTo>
                  <a:lnTo>
                    <a:pt x="25" y="90"/>
                  </a:lnTo>
                  <a:lnTo>
                    <a:pt x="19" y="84"/>
                  </a:lnTo>
                  <a:lnTo>
                    <a:pt x="12" y="77"/>
                  </a:lnTo>
                  <a:lnTo>
                    <a:pt x="8" y="69"/>
                  </a:lnTo>
                  <a:lnTo>
                    <a:pt x="6" y="60"/>
                  </a:lnTo>
                  <a:lnTo>
                    <a:pt x="6" y="52"/>
                  </a:lnTo>
                  <a:lnTo>
                    <a:pt x="6" y="42"/>
                  </a:lnTo>
                  <a:lnTo>
                    <a:pt x="8" y="33"/>
                  </a:lnTo>
                  <a:lnTo>
                    <a:pt x="12" y="25"/>
                  </a:lnTo>
                  <a:lnTo>
                    <a:pt x="19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2" y="6"/>
                  </a:lnTo>
                  <a:lnTo>
                    <a:pt x="52" y="4"/>
                  </a:lnTo>
                  <a:lnTo>
                    <a:pt x="61" y="6"/>
                  </a:lnTo>
                  <a:lnTo>
                    <a:pt x="69" y="8"/>
                  </a:lnTo>
                  <a:lnTo>
                    <a:pt x="77" y="12"/>
                  </a:lnTo>
                  <a:lnTo>
                    <a:pt x="84" y="18"/>
                  </a:lnTo>
                  <a:lnTo>
                    <a:pt x="90" y="25"/>
                  </a:lnTo>
                  <a:lnTo>
                    <a:pt x="94" y="33"/>
                  </a:lnTo>
                  <a:lnTo>
                    <a:pt x="96" y="42"/>
                  </a:lnTo>
                  <a:lnTo>
                    <a:pt x="98" y="52"/>
                  </a:lnTo>
                  <a:close/>
                </a:path>
              </a:pathLst>
            </a:custGeom>
            <a:solidFill>
              <a:srgbClr val="8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1" name="Freeform 1384"/>
            <p:cNvSpPr>
              <a:spLocks noEditPoints="1"/>
            </p:cNvSpPr>
            <p:nvPr/>
          </p:nvSpPr>
          <p:spPr bwMode="auto">
            <a:xfrm>
              <a:off x="4675" y="2339"/>
              <a:ext cx="99" cy="98"/>
            </a:xfrm>
            <a:custGeom>
              <a:avLst/>
              <a:gdLst>
                <a:gd name="T0" fmla="*/ 99 w 99"/>
                <a:gd name="T1" fmla="*/ 40 h 98"/>
                <a:gd name="T2" fmla="*/ 90 w 99"/>
                <a:gd name="T3" fmla="*/ 23 h 98"/>
                <a:gd name="T4" fmla="*/ 78 w 99"/>
                <a:gd name="T5" fmla="*/ 8 h 98"/>
                <a:gd name="T6" fmla="*/ 59 w 99"/>
                <a:gd name="T7" fmla="*/ 2 h 98"/>
                <a:gd name="T8" fmla="*/ 40 w 99"/>
                <a:gd name="T9" fmla="*/ 2 h 98"/>
                <a:gd name="T10" fmla="*/ 23 w 99"/>
                <a:gd name="T11" fmla="*/ 8 h 98"/>
                <a:gd name="T12" fmla="*/ 8 w 99"/>
                <a:gd name="T13" fmla="*/ 23 h 98"/>
                <a:gd name="T14" fmla="*/ 2 w 99"/>
                <a:gd name="T15" fmla="*/ 40 h 98"/>
                <a:gd name="T16" fmla="*/ 2 w 99"/>
                <a:gd name="T17" fmla="*/ 58 h 98"/>
                <a:gd name="T18" fmla="*/ 8 w 99"/>
                <a:gd name="T19" fmla="*/ 77 h 98"/>
                <a:gd name="T20" fmla="*/ 23 w 99"/>
                <a:gd name="T21" fmla="*/ 90 h 98"/>
                <a:gd name="T22" fmla="*/ 40 w 99"/>
                <a:gd name="T23" fmla="*/ 96 h 98"/>
                <a:gd name="T24" fmla="*/ 59 w 99"/>
                <a:gd name="T25" fmla="*/ 96 h 98"/>
                <a:gd name="T26" fmla="*/ 78 w 99"/>
                <a:gd name="T27" fmla="*/ 90 h 98"/>
                <a:gd name="T28" fmla="*/ 90 w 99"/>
                <a:gd name="T29" fmla="*/ 77 h 98"/>
                <a:gd name="T30" fmla="*/ 99 w 99"/>
                <a:gd name="T31" fmla="*/ 58 h 98"/>
                <a:gd name="T32" fmla="*/ 94 w 99"/>
                <a:gd name="T33" fmla="*/ 50 h 98"/>
                <a:gd name="T34" fmla="*/ 90 w 99"/>
                <a:gd name="T35" fmla="*/ 67 h 98"/>
                <a:gd name="T36" fmla="*/ 82 w 99"/>
                <a:gd name="T37" fmla="*/ 79 h 98"/>
                <a:gd name="T38" fmla="*/ 67 w 99"/>
                <a:gd name="T39" fmla="*/ 90 h 98"/>
                <a:gd name="T40" fmla="*/ 50 w 99"/>
                <a:gd name="T41" fmla="*/ 94 h 98"/>
                <a:gd name="T42" fmla="*/ 33 w 99"/>
                <a:gd name="T43" fmla="*/ 90 h 98"/>
                <a:gd name="T44" fmla="*/ 19 w 99"/>
                <a:gd name="T45" fmla="*/ 79 h 98"/>
                <a:gd name="T46" fmla="*/ 8 w 99"/>
                <a:gd name="T47" fmla="*/ 67 h 98"/>
                <a:gd name="T48" fmla="*/ 6 w 99"/>
                <a:gd name="T49" fmla="*/ 50 h 98"/>
                <a:gd name="T50" fmla="*/ 8 w 99"/>
                <a:gd name="T51" fmla="*/ 31 h 98"/>
                <a:gd name="T52" fmla="*/ 19 w 99"/>
                <a:gd name="T53" fmla="*/ 19 h 98"/>
                <a:gd name="T54" fmla="*/ 33 w 99"/>
                <a:gd name="T55" fmla="*/ 8 h 98"/>
                <a:gd name="T56" fmla="*/ 50 w 99"/>
                <a:gd name="T57" fmla="*/ 6 h 98"/>
                <a:gd name="T58" fmla="*/ 67 w 99"/>
                <a:gd name="T59" fmla="*/ 8 h 98"/>
                <a:gd name="T60" fmla="*/ 82 w 99"/>
                <a:gd name="T61" fmla="*/ 19 h 98"/>
                <a:gd name="T62" fmla="*/ 90 w 99"/>
                <a:gd name="T63" fmla="*/ 31 h 98"/>
                <a:gd name="T64" fmla="*/ 94 w 99"/>
                <a:gd name="T65" fmla="*/ 50 h 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9"/>
                <a:gd name="T100" fmla="*/ 0 h 98"/>
                <a:gd name="T101" fmla="*/ 99 w 99"/>
                <a:gd name="T102" fmla="*/ 98 h 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9" h="98">
                  <a:moveTo>
                    <a:pt x="99" y="50"/>
                  </a:moveTo>
                  <a:lnTo>
                    <a:pt x="99" y="40"/>
                  </a:lnTo>
                  <a:lnTo>
                    <a:pt x="94" y="31"/>
                  </a:lnTo>
                  <a:lnTo>
                    <a:pt x="90" y="23"/>
                  </a:lnTo>
                  <a:lnTo>
                    <a:pt x="84" y="14"/>
                  </a:lnTo>
                  <a:lnTo>
                    <a:pt x="78" y="8"/>
                  </a:lnTo>
                  <a:lnTo>
                    <a:pt x="69" y="4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4" y="14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4" y="69"/>
                  </a:lnTo>
                  <a:lnTo>
                    <a:pt x="8" y="77"/>
                  </a:lnTo>
                  <a:lnTo>
                    <a:pt x="14" y="84"/>
                  </a:lnTo>
                  <a:lnTo>
                    <a:pt x="23" y="90"/>
                  </a:lnTo>
                  <a:lnTo>
                    <a:pt x="31" y="94"/>
                  </a:lnTo>
                  <a:lnTo>
                    <a:pt x="40" y="96"/>
                  </a:lnTo>
                  <a:lnTo>
                    <a:pt x="50" y="98"/>
                  </a:lnTo>
                  <a:lnTo>
                    <a:pt x="59" y="96"/>
                  </a:lnTo>
                  <a:lnTo>
                    <a:pt x="69" y="94"/>
                  </a:lnTo>
                  <a:lnTo>
                    <a:pt x="78" y="90"/>
                  </a:lnTo>
                  <a:lnTo>
                    <a:pt x="84" y="84"/>
                  </a:lnTo>
                  <a:lnTo>
                    <a:pt x="90" y="77"/>
                  </a:lnTo>
                  <a:lnTo>
                    <a:pt x="94" y="69"/>
                  </a:lnTo>
                  <a:lnTo>
                    <a:pt x="99" y="58"/>
                  </a:lnTo>
                  <a:lnTo>
                    <a:pt x="99" y="50"/>
                  </a:lnTo>
                  <a:close/>
                  <a:moveTo>
                    <a:pt x="94" y="50"/>
                  </a:moveTo>
                  <a:lnTo>
                    <a:pt x="92" y="58"/>
                  </a:lnTo>
                  <a:lnTo>
                    <a:pt x="90" y="67"/>
                  </a:lnTo>
                  <a:lnTo>
                    <a:pt x="86" y="73"/>
                  </a:lnTo>
                  <a:lnTo>
                    <a:pt x="82" y="79"/>
                  </a:lnTo>
                  <a:lnTo>
                    <a:pt x="73" y="86"/>
                  </a:lnTo>
                  <a:lnTo>
                    <a:pt x="67" y="90"/>
                  </a:lnTo>
                  <a:lnTo>
                    <a:pt x="59" y="92"/>
                  </a:lnTo>
                  <a:lnTo>
                    <a:pt x="50" y="94"/>
                  </a:lnTo>
                  <a:lnTo>
                    <a:pt x="40" y="92"/>
                  </a:lnTo>
                  <a:lnTo>
                    <a:pt x="33" y="90"/>
                  </a:lnTo>
                  <a:lnTo>
                    <a:pt x="25" y="86"/>
                  </a:lnTo>
                  <a:lnTo>
                    <a:pt x="19" y="79"/>
                  </a:lnTo>
                  <a:lnTo>
                    <a:pt x="12" y="73"/>
                  </a:lnTo>
                  <a:lnTo>
                    <a:pt x="8" y="67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0"/>
                  </a:lnTo>
                  <a:lnTo>
                    <a:pt x="8" y="31"/>
                  </a:lnTo>
                  <a:lnTo>
                    <a:pt x="12" y="25"/>
                  </a:lnTo>
                  <a:lnTo>
                    <a:pt x="19" y="19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50" y="6"/>
                  </a:lnTo>
                  <a:lnTo>
                    <a:pt x="59" y="6"/>
                  </a:lnTo>
                  <a:lnTo>
                    <a:pt x="67" y="8"/>
                  </a:lnTo>
                  <a:lnTo>
                    <a:pt x="73" y="12"/>
                  </a:lnTo>
                  <a:lnTo>
                    <a:pt x="82" y="19"/>
                  </a:lnTo>
                  <a:lnTo>
                    <a:pt x="86" y="25"/>
                  </a:lnTo>
                  <a:lnTo>
                    <a:pt x="90" y="31"/>
                  </a:lnTo>
                  <a:lnTo>
                    <a:pt x="92" y="40"/>
                  </a:lnTo>
                  <a:lnTo>
                    <a:pt x="94" y="50"/>
                  </a:lnTo>
                  <a:close/>
                </a:path>
              </a:pathLst>
            </a:custGeom>
            <a:solidFill>
              <a:srgbClr val="8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2" name="Freeform 1385"/>
            <p:cNvSpPr>
              <a:spLocks noEditPoints="1"/>
            </p:cNvSpPr>
            <p:nvPr/>
          </p:nvSpPr>
          <p:spPr bwMode="auto">
            <a:xfrm>
              <a:off x="4679" y="2341"/>
              <a:ext cx="92" cy="94"/>
            </a:xfrm>
            <a:custGeom>
              <a:avLst/>
              <a:gdLst>
                <a:gd name="T0" fmla="*/ 90 w 92"/>
                <a:gd name="T1" fmla="*/ 38 h 94"/>
                <a:gd name="T2" fmla="*/ 84 w 92"/>
                <a:gd name="T3" fmla="*/ 21 h 94"/>
                <a:gd name="T4" fmla="*/ 71 w 92"/>
                <a:gd name="T5" fmla="*/ 8 h 94"/>
                <a:gd name="T6" fmla="*/ 55 w 92"/>
                <a:gd name="T7" fmla="*/ 2 h 94"/>
                <a:gd name="T8" fmla="*/ 36 w 92"/>
                <a:gd name="T9" fmla="*/ 2 h 94"/>
                <a:gd name="T10" fmla="*/ 19 w 92"/>
                <a:gd name="T11" fmla="*/ 8 h 94"/>
                <a:gd name="T12" fmla="*/ 6 w 92"/>
                <a:gd name="T13" fmla="*/ 21 h 94"/>
                <a:gd name="T14" fmla="*/ 0 w 92"/>
                <a:gd name="T15" fmla="*/ 38 h 94"/>
                <a:gd name="T16" fmla="*/ 0 w 92"/>
                <a:gd name="T17" fmla="*/ 56 h 94"/>
                <a:gd name="T18" fmla="*/ 6 w 92"/>
                <a:gd name="T19" fmla="*/ 73 h 94"/>
                <a:gd name="T20" fmla="*/ 19 w 92"/>
                <a:gd name="T21" fmla="*/ 86 h 94"/>
                <a:gd name="T22" fmla="*/ 36 w 92"/>
                <a:gd name="T23" fmla="*/ 92 h 94"/>
                <a:gd name="T24" fmla="*/ 55 w 92"/>
                <a:gd name="T25" fmla="*/ 92 h 94"/>
                <a:gd name="T26" fmla="*/ 71 w 92"/>
                <a:gd name="T27" fmla="*/ 86 h 94"/>
                <a:gd name="T28" fmla="*/ 84 w 92"/>
                <a:gd name="T29" fmla="*/ 73 h 94"/>
                <a:gd name="T30" fmla="*/ 90 w 92"/>
                <a:gd name="T31" fmla="*/ 56 h 94"/>
                <a:gd name="T32" fmla="*/ 88 w 92"/>
                <a:gd name="T33" fmla="*/ 48 h 94"/>
                <a:gd name="T34" fmla="*/ 84 w 92"/>
                <a:gd name="T35" fmla="*/ 63 h 94"/>
                <a:gd name="T36" fmla="*/ 76 w 92"/>
                <a:gd name="T37" fmla="*/ 77 h 94"/>
                <a:gd name="T38" fmla="*/ 61 w 92"/>
                <a:gd name="T39" fmla="*/ 86 h 94"/>
                <a:gd name="T40" fmla="*/ 46 w 92"/>
                <a:gd name="T41" fmla="*/ 88 h 94"/>
                <a:gd name="T42" fmla="*/ 29 w 92"/>
                <a:gd name="T43" fmla="*/ 86 h 94"/>
                <a:gd name="T44" fmla="*/ 17 w 92"/>
                <a:gd name="T45" fmla="*/ 77 h 94"/>
                <a:gd name="T46" fmla="*/ 6 w 92"/>
                <a:gd name="T47" fmla="*/ 63 h 94"/>
                <a:gd name="T48" fmla="*/ 4 w 92"/>
                <a:gd name="T49" fmla="*/ 48 h 94"/>
                <a:gd name="T50" fmla="*/ 6 w 92"/>
                <a:gd name="T51" fmla="*/ 31 h 94"/>
                <a:gd name="T52" fmla="*/ 17 w 92"/>
                <a:gd name="T53" fmla="*/ 19 h 94"/>
                <a:gd name="T54" fmla="*/ 29 w 92"/>
                <a:gd name="T55" fmla="*/ 8 h 94"/>
                <a:gd name="T56" fmla="*/ 46 w 92"/>
                <a:gd name="T57" fmla="*/ 6 h 94"/>
                <a:gd name="T58" fmla="*/ 61 w 92"/>
                <a:gd name="T59" fmla="*/ 8 h 94"/>
                <a:gd name="T60" fmla="*/ 76 w 92"/>
                <a:gd name="T61" fmla="*/ 19 h 94"/>
                <a:gd name="T62" fmla="*/ 84 w 92"/>
                <a:gd name="T63" fmla="*/ 31 h 94"/>
                <a:gd name="T64" fmla="*/ 88 w 92"/>
                <a:gd name="T65" fmla="*/ 48 h 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4"/>
                <a:gd name="T101" fmla="*/ 92 w 92"/>
                <a:gd name="T102" fmla="*/ 94 h 9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4">
                  <a:moveTo>
                    <a:pt x="92" y="48"/>
                  </a:moveTo>
                  <a:lnTo>
                    <a:pt x="90" y="38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6" y="73"/>
                  </a:lnTo>
                  <a:lnTo>
                    <a:pt x="13" y="80"/>
                  </a:lnTo>
                  <a:lnTo>
                    <a:pt x="19" y="86"/>
                  </a:lnTo>
                  <a:lnTo>
                    <a:pt x="27" y="90"/>
                  </a:lnTo>
                  <a:lnTo>
                    <a:pt x="36" y="92"/>
                  </a:lnTo>
                  <a:lnTo>
                    <a:pt x="46" y="94"/>
                  </a:lnTo>
                  <a:lnTo>
                    <a:pt x="55" y="92"/>
                  </a:lnTo>
                  <a:lnTo>
                    <a:pt x="63" y="90"/>
                  </a:lnTo>
                  <a:lnTo>
                    <a:pt x="71" y="86"/>
                  </a:lnTo>
                  <a:lnTo>
                    <a:pt x="78" y="80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0" y="56"/>
                  </a:lnTo>
                  <a:lnTo>
                    <a:pt x="92" y="48"/>
                  </a:lnTo>
                  <a:close/>
                  <a:moveTo>
                    <a:pt x="88" y="48"/>
                  </a:moveTo>
                  <a:lnTo>
                    <a:pt x="86" y="56"/>
                  </a:lnTo>
                  <a:lnTo>
                    <a:pt x="84" y="63"/>
                  </a:lnTo>
                  <a:lnTo>
                    <a:pt x="80" y="71"/>
                  </a:lnTo>
                  <a:lnTo>
                    <a:pt x="76" y="77"/>
                  </a:lnTo>
                  <a:lnTo>
                    <a:pt x="69" y="82"/>
                  </a:lnTo>
                  <a:lnTo>
                    <a:pt x="61" y="86"/>
                  </a:lnTo>
                  <a:lnTo>
                    <a:pt x="55" y="88"/>
                  </a:lnTo>
                  <a:lnTo>
                    <a:pt x="46" y="88"/>
                  </a:lnTo>
                  <a:lnTo>
                    <a:pt x="38" y="88"/>
                  </a:lnTo>
                  <a:lnTo>
                    <a:pt x="29" y="86"/>
                  </a:lnTo>
                  <a:lnTo>
                    <a:pt x="23" y="82"/>
                  </a:lnTo>
                  <a:lnTo>
                    <a:pt x="17" y="77"/>
                  </a:lnTo>
                  <a:lnTo>
                    <a:pt x="10" y="71"/>
                  </a:lnTo>
                  <a:lnTo>
                    <a:pt x="6" y="63"/>
                  </a:lnTo>
                  <a:lnTo>
                    <a:pt x="4" y="56"/>
                  </a:lnTo>
                  <a:lnTo>
                    <a:pt x="4" y="48"/>
                  </a:lnTo>
                  <a:lnTo>
                    <a:pt x="4" y="40"/>
                  </a:lnTo>
                  <a:lnTo>
                    <a:pt x="6" y="31"/>
                  </a:lnTo>
                  <a:lnTo>
                    <a:pt x="10" y="25"/>
                  </a:lnTo>
                  <a:lnTo>
                    <a:pt x="17" y="19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8" y="6"/>
                  </a:lnTo>
                  <a:lnTo>
                    <a:pt x="46" y="6"/>
                  </a:lnTo>
                  <a:lnTo>
                    <a:pt x="55" y="6"/>
                  </a:lnTo>
                  <a:lnTo>
                    <a:pt x="61" y="8"/>
                  </a:lnTo>
                  <a:lnTo>
                    <a:pt x="69" y="12"/>
                  </a:lnTo>
                  <a:lnTo>
                    <a:pt x="76" y="19"/>
                  </a:lnTo>
                  <a:lnTo>
                    <a:pt x="80" y="25"/>
                  </a:lnTo>
                  <a:lnTo>
                    <a:pt x="84" y="31"/>
                  </a:lnTo>
                  <a:lnTo>
                    <a:pt x="86" y="40"/>
                  </a:lnTo>
                  <a:lnTo>
                    <a:pt x="88" y="48"/>
                  </a:lnTo>
                  <a:close/>
                </a:path>
              </a:pathLst>
            </a:custGeom>
            <a:solidFill>
              <a:srgbClr val="8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3" name="Freeform 1386"/>
            <p:cNvSpPr>
              <a:spLocks noEditPoints="1"/>
            </p:cNvSpPr>
            <p:nvPr/>
          </p:nvSpPr>
          <p:spPr bwMode="auto">
            <a:xfrm>
              <a:off x="4681" y="2345"/>
              <a:ext cx="88" cy="88"/>
            </a:xfrm>
            <a:custGeom>
              <a:avLst/>
              <a:gdLst>
                <a:gd name="T0" fmla="*/ 86 w 88"/>
                <a:gd name="T1" fmla="*/ 34 h 88"/>
                <a:gd name="T2" fmla="*/ 80 w 88"/>
                <a:gd name="T3" fmla="*/ 19 h 88"/>
                <a:gd name="T4" fmla="*/ 67 w 88"/>
                <a:gd name="T5" fmla="*/ 6 h 88"/>
                <a:gd name="T6" fmla="*/ 53 w 88"/>
                <a:gd name="T7" fmla="*/ 0 h 88"/>
                <a:gd name="T8" fmla="*/ 34 w 88"/>
                <a:gd name="T9" fmla="*/ 0 h 88"/>
                <a:gd name="T10" fmla="*/ 19 w 88"/>
                <a:gd name="T11" fmla="*/ 6 h 88"/>
                <a:gd name="T12" fmla="*/ 6 w 88"/>
                <a:gd name="T13" fmla="*/ 19 h 88"/>
                <a:gd name="T14" fmla="*/ 0 w 88"/>
                <a:gd name="T15" fmla="*/ 34 h 88"/>
                <a:gd name="T16" fmla="*/ 0 w 88"/>
                <a:gd name="T17" fmla="*/ 52 h 88"/>
                <a:gd name="T18" fmla="*/ 6 w 88"/>
                <a:gd name="T19" fmla="*/ 67 h 88"/>
                <a:gd name="T20" fmla="*/ 19 w 88"/>
                <a:gd name="T21" fmla="*/ 80 h 88"/>
                <a:gd name="T22" fmla="*/ 34 w 88"/>
                <a:gd name="T23" fmla="*/ 86 h 88"/>
                <a:gd name="T24" fmla="*/ 53 w 88"/>
                <a:gd name="T25" fmla="*/ 86 h 88"/>
                <a:gd name="T26" fmla="*/ 67 w 88"/>
                <a:gd name="T27" fmla="*/ 80 h 88"/>
                <a:gd name="T28" fmla="*/ 80 w 88"/>
                <a:gd name="T29" fmla="*/ 67 h 88"/>
                <a:gd name="T30" fmla="*/ 86 w 88"/>
                <a:gd name="T31" fmla="*/ 52 h 88"/>
                <a:gd name="T32" fmla="*/ 82 w 88"/>
                <a:gd name="T33" fmla="*/ 44 h 88"/>
                <a:gd name="T34" fmla="*/ 80 w 88"/>
                <a:gd name="T35" fmla="*/ 59 h 88"/>
                <a:gd name="T36" fmla="*/ 72 w 88"/>
                <a:gd name="T37" fmla="*/ 71 h 88"/>
                <a:gd name="T38" fmla="*/ 59 w 88"/>
                <a:gd name="T39" fmla="*/ 80 h 88"/>
                <a:gd name="T40" fmla="*/ 44 w 88"/>
                <a:gd name="T41" fmla="*/ 82 h 88"/>
                <a:gd name="T42" fmla="*/ 27 w 88"/>
                <a:gd name="T43" fmla="*/ 80 h 88"/>
                <a:gd name="T44" fmla="*/ 17 w 88"/>
                <a:gd name="T45" fmla="*/ 71 h 88"/>
                <a:gd name="T46" fmla="*/ 8 w 88"/>
                <a:gd name="T47" fmla="*/ 59 h 88"/>
                <a:gd name="T48" fmla="*/ 4 w 88"/>
                <a:gd name="T49" fmla="*/ 44 h 88"/>
                <a:gd name="T50" fmla="*/ 8 w 88"/>
                <a:gd name="T51" fmla="*/ 27 h 88"/>
                <a:gd name="T52" fmla="*/ 17 w 88"/>
                <a:gd name="T53" fmla="*/ 15 h 88"/>
                <a:gd name="T54" fmla="*/ 27 w 88"/>
                <a:gd name="T55" fmla="*/ 6 h 88"/>
                <a:gd name="T56" fmla="*/ 44 w 88"/>
                <a:gd name="T57" fmla="*/ 4 h 88"/>
                <a:gd name="T58" fmla="*/ 59 w 88"/>
                <a:gd name="T59" fmla="*/ 6 h 88"/>
                <a:gd name="T60" fmla="*/ 72 w 88"/>
                <a:gd name="T61" fmla="*/ 15 h 88"/>
                <a:gd name="T62" fmla="*/ 80 w 88"/>
                <a:gd name="T63" fmla="*/ 27 h 88"/>
                <a:gd name="T64" fmla="*/ 82 w 88"/>
                <a:gd name="T65" fmla="*/ 44 h 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8"/>
                <a:gd name="T101" fmla="*/ 88 w 88"/>
                <a:gd name="T102" fmla="*/ 88 h 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8">
                  <a:moveTo>
                    <a:pt x="88" y="44"/>
                  </a:moveTo>
                  <a:lnTo>
                    <a:pt x="86" y="34"/>
                  </a:lnTo>
                  <a:lnTo>
                    <a:pt x="84" y="25"/>
                  </a:lnTo>
                  <a:lnTo>
                    <a:pt x="80" y="19"/>
                  </a:lnTo>
                  <a:lnTo>
                    <a:pt x="76" y="13"/>
                  </a:lnTo>
                  <a:lnTo>
                    <a:pt x="67" y="6"/>
                  </a:lnTo>
                  <a:lnTo>
                    <a:pt x="61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3"/>
                  </a:lnTo>
                  <a:lnTo>
                    <a:pt x="6" y="19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2" y="61"/>
                  </a:lnTo>
                  <a:lnTo>
                    <a:pt x="6" y="67"/>
                  </a:lnTo>
                  <a:lnTo>
                    <a:pt x="13" y="73"/>
                  </a:lnTo>
                  <a:lnTo>
                    <a:pt x="19" y="80"/>
                  </a:lnTo>
                  <a:lnTo>
                    <a:pt x="27" y="84"/>
                  </a:lnTo>
                  <a:lnTo>
                    <a:pt x="34" y="86"/>
                  </a:lnTo>
                  <a:lnTo>
                    <a:pt x="44" y="88"/>
                  </a:lnTo>
                  <a:lnTo>
                    <a:pt x="53" y="86"/>
                  </a:lnTo>
                  <a:lnTo>
                    <a:pt x="61" y="84"/>
                  </a:lnTo>
                  <a:lnTo>
                    <a:pt x="67" y="80"/>
                  </a:lnTo>
                  <a:lnTo>
                    <a:pt x="76" y="73"/>
                  </a:lnTo>
                  <a:lnTo>
                    <a:pt x="80" y="67"/>
                  </a:lnTo>
                  <a:lnTo>
                    <a:pt x="84" y="61"/>
                  </a:lnTo>
                  <a:lnTo>
                    <a:pt x="86" y="52"/>
                  </a:lnTo>
                  <a:lnTo>
                    <a:pt x="88" y="44"/>
                  </a:lnTo>
                  <a:close/>
                  <a:moveTo>
                    <a:pt x="82" y="44"/>
                  </a:moveTo>
                  <a:lnTo>
                    <a:pt x="82" y="50"/>
                  </a:lnTo>
                  <a:lnTo>
                    <a:pt x="80" y="59"/>
                  </a:lnTo>
                  <a:lnTo>
                    <a:pt x="76" y="65"/>
                  </a:lnTo>
                  <a:lnTo>
                    <a:pt x="72" y="71"/>
                  </a:lnTo>
                  <a:lnTo>
                    <a:pt x="65" y="76"/>
                  </a:lnTo>
                  <a:lnTo>
                    <a:pt x="59" y="80"/>
                  </a:lnTo>
                  <a:lnTo>
                    <a:pt x="51" y="82"/>
                  </a:lnTo>
                  <a:lnTo>
                    <a:pt x="44" y="82"/>
                  </a:lnTo>
                  <a:lnTo>
                    <a:pt x="36" y="82"/>
                  </a:lnTo>
                  <a:lnTo>
                    <a:pt x="27" y="80"/>
                  </a:lnTo>
                  <a:lnTo>
                    <a:pt x="21" y="76"/>
                  </a:lnTo>
                  <a:lnTo>
                    <a:pt x="17" y="71"/>
                  </a:lnTo>
                  <a:lnTo>
                    <a:pt x="11" y="65"/>
                  </a:lnTo>
                  <a:lnTo>
                    <a:pt x="8" y="59"/>
                  </a:lnTo>
                  <a:lnTo>
                    <a:pt x="4" y="50"/>
                  </a:lnTo>
                  <a:lnTo>
                    <a:pt x="4" y="44"/>
                  </a:lnTo>
                  <a:lnTo>
                    <a:pt x="4" y="36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7" y="15"/>
                  </a:lnTo>
                  <a:lnTo>
                    <a:pt x="21" y="10"/>
                  </a:lnTo>
                  <a:lnTo>
                    <a:pt x="27" y="6"/>
                  </a:lnTo>
                  <a:lnTo>
                    <a:pt x="36" y="4"/>
                  </a:lnTo>
                  <a:lnTo>
                    <a:pt x="44" y="4"/>
                  </a:lnTo>
                  <a:lnTo>
                    <a:pt x="51" y="4"/>
                  </a:lnTo>
                  <a:lnTo>
                    <a:pt x="59" y="6"/>
                  </a:lnTo>
                  <a:lnTo>
                    <a:pt x="65" y="10"/>
                  </a:lnTo>
                  <a:lnTo>
                    <a:pt x="72" y="15"/>
                  </a:lnTo>
                  <a:lnTo>
                    <a:pt x="76" y="21"/>
                  </a:lnTo>
                  <a:lnTo>
                    <a:pt x="80" y="27"/>
                  </a:lnTo>
                  <a:lnTo>
                    <a:pt x="82" y="36"/>
                  </a:lnTo>
                  <a:lnTo>
                    <a:pt x="82" y="44"/>
                  </a:lnTo>
                  <a:close/>
                </a:path>
              </a:pathLst>
            </a:custGeom>
            <a:solidFill>
              <a:srgbClr val="8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4" name="Freeform 1387"/>
            <p:cNvSpPr>
              <a:spLocks noEditPoints="1"/>
            </p:cNvSpPr>
            <p:nvPr/>
          </p:nvSpPr>
          <p:spPr bwMode="auto">
            <a:xfrm>
              <a:off x="4683" y="2347"/>
              <a:ext cx="84" cy="82"/>
            </a:xfrm>
            <a:custGeom>
              <a:avLst/>
              <a:gdLst>
                <a:gd name="T0" fmla="*/ 82 w 84"/>
                <a:gd name="T1" fmla="*/ 34 h 82"/>
                <a:gd name="T2" fmla="*/ 76 w 84"/>
                <a:gd name="T3" fmla="*/ 19 h 82"/>
                <a:gd name="T4" fmla="*/ 65 w 84"/>
                <a:gd name="T5" fmla="*/ 6 h 82"/>
                <a:gd name="T6" fmla="*/ 51 w 84"/>
                <a:gd name="T7" fmla="*/ 0 h 82"/>
                <a:gd name="T8" fmla="*/ 34 w 84"/>
                <a:gd name="T9" fmla="*/ 0 h 82"/>
                <a:gd name="T10" fmla="*/ 19 w 84"/>
                <a:gd name="T11" fmla="*/ 6 h 82"/>
                <a:gd name="T12" fmla="*/ 6 w 84"/>
                <a:gd name="T13" fmla="*/ 19 h 82"/>
                <a:gd name="T14" fmla="*/ 0 w 84"/>
                <a:gd name="T15" fmla="*/ 34 h 82"/>
                <a:gd name="T16" fmla="*/ 0 w 84"/>
                <a:gd name="T17" fmla="*/ 50 h 82"/>
                <a:gd name="T18" fmla="*/ 6 w 84"/>
                <a:gd name="T19" fmla="*/ 65 h 82"/>
                <a:gd name="T20" fmla="*/ 19 w 84"/>
                <a:gd name="T21" fmla="*/ 76 h 82"/>
                <a:gd name="T22" fmla="*/ 34 w 84"/>
                <a:gd name="T23" fmla="*/ 82 h 82"/>
                <a:gd name="T24" fmla="*/ 51 w 84"/>
                <a:gd name="T25" fmla="*/ 82 h 82"/>
                <a:gd name="T26" fmla="*/ 65 w 84"/>
                <a:gd name="T27" fmla="*/ 76 h 82"/>
                <a:gd name="T28" fmla="*/ 76 w 84"/>
                <a:gd name="T29" fmla="*/ 65 h 82"/>
                <a:gd name="T30" fmla="*/ 82 w 84"/>
                <a:gd name="T31" fmla="*/ 50 h 82"/>
                <a:gd name="T32" fmla="*/ 78 w 84"/>
                <a:gd name="T33" fmla="*/ 42 h 82"/>
                <a:gd name="T34" fmla="*/ 76 w 84"/>
                <a:gd name="T35" fmla="*/ 55 h 82"/>
                <a:gd name="T36" fmla="*/ 67 w 84"/>
                <a:gd name="T37" fmla="*/ 67 h 82"/>
                <a:gd name="T38" fmla="*/ 57 w 84"/>
                <a:gd name="T39" fmla="*/ 76 h 82"/>
                <a:gd name="T40" fmla="*/ 42 w 84"/>
                <a:gd name="T41" fmla="*/ 78 h 82"/>
                <a:gd name="T42" fmla="*/ 28 w 84"/>
                <a:gd name="T43" fmla="*/ 76 h 82"/>
                <a:gd name="T44" fmla="*/ 15 w 84"/>
                <a:gd name="T45" fmla="*/ 67 h 82"/>
                <a:gd name="T46" fmla="*/ 9 w 84"/>
                <a:gd name="T47" fmla="*/ 55 h 82"/>
                <a:gd name="T48" fmla="*/ 4 w 84"/>
                <a:gd name="T49" fmla="*/ 42 h 82"/>
                <a:gd name="T50" fmla="*/ 9 w 84"/>
                <a:gd name="T51" fmla="*/ 27 h 82"/>
                <a:gd name="T52" fmla="*/ 15 w 84"/>
                <a:gd name="T53" fmla="*/ 15 h 82"/>
                <a:gd name="T54" fmla="*/ 28 w 84"/>
                <a:gd name="T55" fmla="*/ 6 h 82"/>
                <a:gd name="T56" fmla="*/ 42 w 84"/>
                <a:gd name="T57" fmla="*/ 4 h 82"/>
                <a:gd name="T58" fmla="*/ 57 w 84"/>
                <a:gd name="T59" fmla="*/ 6 h 82"/>
                <a:gd name="T60" fmla="*/ 67 w 84"/>
                <a:gd name="T61" fmla="*/ 15 h 82"/>
                <a:gd name="T62" fmla="*/ 76 w 84"/>
                <a:gd name="T63" fmla="*/ 27 h 82"/>
                <a:gd name="T64" fmla="*/ 78 w 84"/>
                <a:gd name="T65" fmla="*/ 42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2"/>
                <a:gd name="T101" fmla="*/ 84 w 8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2">
                  <a:moveTo>
                    <a:pt x="84" y="42"/>
                  </a:moveTo>
                  <a:lnTo>
                    <a:pt x="82" y="34"/>
                  </a:lnTo>
                  <a:lnTo>
                    <a:pt x="80" y="25"/>
                  </a:lnTo>
                  <a:lnTo>
                    <a:pt x="76" y="19"/>
                  </a:lnTo>
                  <a:lnTo>
                    <a:pt x="72" y="13"/>
                  </a:lnTo>
                  <a:lnTo>
                    <a:pt x="65" y="6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3" y="13"/>
                  </a:lnTo>
                  <a:lnTo>
                    <a:pt x="6" y="19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6" y="65"/>
                  </a:lnTo>
                  <a:lnTo>
                    <a:pt x="13" y="71"/>
                  </a:lnTo>
                  <a:lnTo>
                    <a:pt x="19" y="76"/>
                  </a:lnTo>
                  <a:lnTo>
                    <a:pt x="25" y="80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1" y="82"/>
                  </a:lnTo>
                  <a:lnTo>
                    <a:pt x="57" y="80"/>
                  </a:lnTo>
                  <a:lnTo>
                    <a:pt x="65" y="76"/>
                  </a:lnTo>
                  <a:lnTo>
                    <a:pt x="72" y="71"/>
                  </a:lnTo>
                  <a:lnTo>
                    <a:pt x="76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2"/>
                  </a:lnTo>
                  <a:close/>
                  <a:moveTo>
                    <a:pt x="78" y="42"/>
                  </a:moveTo>
                  <a:lnTo>
                    <a:pt x="78" y="48"/>
                  </a:lnTo>
                  <a:lnTo>
                    <a:pt x="76" y="55"/>
                  </a:lnTo>
                  <a:lnTo>
                    <a:pt x="72" y="61"/>
                  </a:lnTo>
                  <a:lnTo>
                    <a:pt x="67" y="67"/>
                  </a:lnTo>
                  <a:lnTo>
                    <a:pt x="63" y="71"/>
                  </a:lnTo>
                  <a:lnTo>
                    <a:pt x="57" y="76"/>
                  </a:lnTo>
                  <a:lnTo>
                    <a:pt x="49" y="78"/>
                  </a:lnTo>
                  <a:lnTo>
                    <a:pt x="42" y="78"/>
                  </a:lnTo>
                  <a:lnTo>
                    <a:pt x="34" y="78"/>
                  </a:lnTo>
                  <a:lnTo>
                    <a:pt x="28" y="76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11" y="61"/>
                  </a:lnTo>
                  <a:lnTo>
                    <a:pt x="9" y="55"/>
                  </a:lnTo>
                  <a:lnTo>
                    <a:pt x="6" y="48"/>
                  </a:lnTo>
                  <a:lnTo>
                    <a:pt x="4" y="42"/>
                  </a:lnTo>
                  <a:lnTo>
                    <a:pt x="6" y="34"/>
                  </a:lnTo>
                  <a:lnTo>
                    <a:pt x="9" y="27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1"/>
                  </a:lnTo>
                  <a:lnTo>
                    <a:pt x="28" y="6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49" y="4"/>
                  </a:lnTo>
                  <a:lnTo>
                    <a:pt x="57" y="6"/>
                  </a:lnTo>
                  <a:lnTo>
                    <a:pt x="63" y="11"/>
                  </a:lnTo>
                  <a:lnTo>
                    <a:pt x="67" y="15"/>
                  </a:lnTo>
                  <a:lnTo>
                    <a:pt x="72" y="21"/>
                  </a:lnTo>
                  <a:lnTo>
                    <a:pt x="76" y="27"/>
                  </a:lnTo>
                  <a:lnTo>
                    <a:pt x="78" y="34"/>
                  </a:lnTo>
                  <a:lnTo>
                    <a:pt x="78" y="42"/>
                  </a:lnTo>
                  <a:close/>
                </a:path>
              </a:pathLst>
            </a:custGeom>
            <a:solidFill>
              <a:srgbClr val="8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5" name="Freeform 1388"/>
            <p:cNvSpPr>
              <a:spLocks noEditPoints="1"/>
            </p:cNvSpPr>
            <p:nvPr/>
          </p:nvSpPr>
          <p:spPr bwMode="auto">
            <a:xfrm>
              <a:off x="4685" y="2349"/>
              <a:ext cx="78" cy="78"/>
            </a:xfrm>
            <a:custGeom>
              <a:avLst/>
              <a:gdLst>
                <a:gd name="T0" fmla="*/ 78 w 78"/>
                <a:gd name="T1" fmla="*/ 32 h 78"/>
                <a:gd name="T2" fmla="*/ 72 w 78"/>
                <a:gd name="T3" fmla="*/ 17 h 78"/>
                <a:gd name="T4" fmla="*/ 61 w 78"/>
                <a:gd name="T5" fmla="*/ 6 h 78"/>
                <a:gd name="T6" fmla="*/ 47 w 78"/>
                <a:gd name="T7" fmla="*/ 0 h 78"/>
                <a:gd name="T8" fmla="*/ 32 w 78"/>
                <a:gd name="T9" fmla="*/ 0 h 78"/>
                <a:gd name="T10" fmla="*/ 17 w 78"/>
                <a:gd name="T11" fmla="*/ 6 h 78"/>
                <a:gd name="T12" fmla="*/ 7 w 78"/>
                <a:gd name="T13" fmla="*/ 17 h 78"/>
                <a:gd name="T14" fmla="*/ 0 w 78"/>
                <a:gd name="T15" fmla="*/ 32 h 78"/>
                <a:gd name="T16" fmla="*/ 0 w 78"/>
                <a:gd name="T17" fmla="*/ 46 h 78"/>
                <a:gd name="T18" fmla="*/ 7 w 78"/>
                <a:gd name="T19" fmla="*/ 61 h 78"/>
                <a:gd name="T20" fmla="*/ 17 w 78"/>
                <a:gd name="T21" fmla="*/ 72 h 78"/>
                <a:gd name="T22" fmla="*/ 32 w 78"/>
                <a:gd name="T23" fmla="*/ 78 h 78"/>
                <a:gd name="T24" fmla="*/ 47 w 78"/>
                <a:gd name="T25" fmla="*/ 78 h 78"/>
                <a:gd name="T26" fmla="*/ 61 w 78"/>
                <a:gd name="T27" fmla="*/ 72 h 78"/>
                <a:gd name="T28" fmla="*/ 72 w 78"/>
                <a:gd name="T29" fmla="*/ 61 h 78"/>
                <a:gd name="T30" fmla="*/ 78 w 78"/>
                <a:gd name="T31" fmla="*/ 46 h 78"/>
                <a:gd name="T32" fmla="*/ 74 w 78"/>
                <a:gd name="T33" fmla="*/ 40 h 78"/>
                <a:gd name="T34" fmla="*/ 72 w 78"/>
                <a:gd name="T35" fmla="*/ 53 h 78"/>
                <a:gd name="T36" fmla="*/ 63 w 78"/>
                <a:gd name="T37" fmla="*/ 63 h 78"/>
                <a:gd name="T38" fmla="*/ 53 w 78"/>
                <a:gd name="T39" fmla="*/ 72 h 78"/>
                <a:gd name="T40" fmla="*/ 40 w 78"/>
                <a:gd name="T41" fmla="*/ 74 h 78"/>
                <a:gd name="T42" fmla="*/ 26 w 78"/>
                <a:gd name="T43" fmla="*/ 72 h 78"/>
                <a:gd name="T44" fmla="*/ 15 w 78"/>
                <a:gd name="T45" fmla="*/ 63 h 78"/>
                <a:gd name="T46" fmla="*/ 9 w 78"/>
                <a:gd name="T47" fmla="*/ 53 h 78"/>
                <a:gd name="T48" fmla="*/ 4 w 78"/>
                <a:gd name="T49" fmla="*/ 40 h 78"/>
                <a:gd name="T50" fmla="*/ 9 w 78"/>
                <a:gd name="T51" fmla="*/ 25 h 78"/>
                <a:gd name="T52" fmla="*/ 15 w 78"/>
                <a:gd name="T53" fmla="*/ 15 h 78"/>
                <a:gd name="T54" fmla="*/ 26 w 78"/>
                <a:gd name="T55" fmla="*/ 9 h 78"/>
                <a:gd name="T56" fmla="*/ 40 w 78"/>
                <a:gd name="T57" fmla="*/ 4 h 78"/>
                <a:gd name="T58" fmla="*/ 53 w 78"/>
                <a:gd name="T59" fmla="*/ 9 h 78"/>
                <a:gd name="T60" fmla="*/ 63 w 78"/>
                <a:gd name="T61" fmla="*/ 15 h 78"/>
                <a:gd name="T62" fmla="*/ 72 w 78"/>
                <a:gd name="T63" fmla="*/ 25 h 78"/>
                <a:gd name="T64" fmla="*/ 74 w 78"/>
                <a:gd name="T65" fmla="*/ 40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8"/>
                <a:gd name="T100" fmla="*/ 0 h 78"/>
                <a:gd name="T101" fmla="*/ 78 w 78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8" h="78">
                  <a:moveTo>
                    <a:pt x="78" y="40"/>
                  </a:moveTo>
                  <a:lnTo>
                    <a:pt x="78" y="32"/>
                  </a:lnTo>
                  <a:lnTo>
                    <a:pt x="76" y="23"/>
                  </a:lnTo>
                  <a:lnTo>
                    <a:pt x="72" y="17"/>
                  </a:lnTo>
                  <a:lnTo>
                    <a:pt x="68" y="11"/>
                  </a:lnTo>
                  <a:lnTo>
                    <a:pt x="61" y="6"/>
                  </a:lnTo>
                  <a:lnTo>
                    <a:pt x="55" y="2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3" y="2"/>
                  </a:lnTo>
                  <a:lnTo>
                    <a:pt x="17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4" y="55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7" y="72"/>
                  </a:lnTo>
                  <a:lnTo>
                    <a:pt x="23" y="76"/>
                  </a:lnTo>
                  <a:lnTo>
                    <a:pt x="32" y="78"/>
                  </a:lnTo>
                  <a:lnTo>
                    <a:pt x="40" y="78"/>
                  </a:lnTo>
                  <a:lnTo>
                    <a:pt x="47" y="78"/>
                  </a:lnTo>
                  <a:lnTo>
                    <a:pt x="55" y="76"/>
                  </a:lnTo>
                  <a:lnTo>
                    <a:pt x="61" y="72"/>
                  </a:lnTo>
                  <a:lnTo>
                    <a:pt x="68" y="67"/>
                  </a:lnTo>
                  <a:lnTo>
                    <a:pt x="72" y="61"/>
                  </a:lnTo>
                  <a:lnTo>
                    <a:pt x="76" y="55"/>
                  </a:lnTo>
                  <a:lnTo>
                    <a:pt x="78" y="46"/>
                  </a:lnTo>
                  <a:lnTo>
                    <a:pt x="78" y="40"/>
                  </a:lnTo>
                  <a:close/>
                  <a:moveTo>
                    <a:pt x="74" y="40"/>
                  </a:moveTo>
                  <a:lnTo>
                    <a:pt x="74" y="46"/>
                  </a:lnTo>
                  <a:lnTo>
                    <a:pt x="72" y="53"/>
                  </a:lnTo>
                  <a:lnTo>
                    <a:pt x="68" y="59"/>
                  </a:lnTo>
                  <a:lnTo>
                    <a:pt x="63" y="63"/>
                  </a:lnTo>
                  <a:lnTo>
                    <a:pt x="59" y="67"/>
                  </a:lnTo>
                  <a:lnTo>
                    <a:pt x="53" y="72"/>
                  </a:lnTo>
                  <a:lnTo>
                    <a:pt x="47" y="74"/>
                  </a:lnTo>
                  <a:lnTo>
                    <a:pt x="40" y="74"/>
                  </a:lnTo>
                  <a:lnTo>
                    <a:pt x="32" y="74"/>
                  </a:lnTo>
                  <a:lnTo>
                    <a:pt x="26" y="72"/>
                  </a:lnTo>
                  <a:lnTo>
                    <a:pt x="21" y="67"/>
                  </a:lnTo>
                  <a:lnTo>
                    <a:pt x="15" y="63"/>
                  </a:lnTo>
                  <a:lnTo>
                    <a:pt x="11" y="59"/>
                  </a:lnTo>
                  <a:lnTo>
                    <a:pt x="9" y="53"/>
                  </a:lnTo>
                  <a:lnTo>
                    <a:pt x="7" y="46"/>
                  </a:lnTo>
                  <a:lnTo>
                    <a:pt x="4" y="40"/>
                  </a:lnTo>
                  <a:lnTo>
                    <a:pt x="7" y="32"/>
                  </a:lnTo>
                  <a:lnTo>
                    <a:pt x="9" y="25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21" y="11"/>
                  </a:lnTo>
                  <a:lnTo>
                    <a:pt x="26" y="9"/>
                  </a:lnTo>
                  <a:lnTo>
                    <a:pt x="32" y="6"/>
                  </a:lnTo>
                  <a:lnTo>
                    <a:pt x="40" y="4"/>
                  </a:lnTo>
                  <a:lnTo>
                    <a:pt x="47" y="6"/>
                  </a:lnTo>
                  <a:lnTo>
                    <a:pt x="53" y="9"/>
                  </a:lnTo>
                  <a:lnTo>
                    <a:pt x="59" y="11"/>
                  </a:lnTo>
                  <a:lnTo>
                    <a:pt x="63" y="15"/>
                  </a:lnTo>
                  <a:lnTo>
                    <a:pt x="68" y="19"/>
                  </a:lnTo>
                  <a:lnTo>
                    <a:pt x="72" y="25"/>
                  </a:lnTo>
                  <a:lnTo>
                    <a:pt x="74" y="32"/>
                  </a:lnTo>
                  <a:lnTo>
                    <a:pt x="74" y="40"/>
                  </a:lnTo>
                  <a:close/>
                </a:path>
              </a:pathLst>
            </a:custGeom>
            <a:solidFill>
              <a:srgbClr val="9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6" name="Freeform 1389"/>
            <p:cNvSpPr>
              <a:spLocks noEditPoints="1"/>
            </p:cNvSpPr>
            <p:nvPr/>
          </p:nvSpPr>
          <p:spPr bwMode="auto">
            <a:xfrm>
              <a:off x="4687" y="2351"/>
              <a:ext cx="74" cy="74"/>
            </a:xfrm>
            <a:custGeom>
              <a:avLst/>
              <a:gdLst>
                <a:gd name="T0" fmla="*/ 74 w 74"/>
                <a:gd name="T1" fmla="*/ 30 h 74"/>
                <a:gd name="T2" fmla="*/ 68 w 74"/>
                <a:gd name="T3" fmla="*/ 17 h 74"/>
                <a:gd name="T4" fmla="*/ 59 w 74"/>
                <a:gd name="T5" fmla="*/ 7 h 74"/>
                <a:gd name="T6" fmla="*/ 45 w 74"/>
                <a:gd name="T7" fmla="*/ 0 h 74"/>
                <a:gd name="T8" fmla="*/ 30 w 74"/>
                <a:gd name="T9" fmla="*/ 0 h 74"/>
                <a:gd name="T10" fmla="*/ 17 w 74"/>
                <a:gd name="T11" fmla="*/ 7 h 74"/>
                <a:gd name="T12" fmla="*/ 7 w 74"/>
                <a:gd name="T13" fmla="*/ 17 h 74"/>
                <a:gd name="T14" fmla="*/ 2 w 74"/>
                <a:gd name="T15" fmla="*/ 30 h 74"/>
                <a:gd name="T16" fmla="*/ 2 w 74"/>
                <a:gd name="T17" fmla="*/ 44 h 74"/>
                <a:gd name="T18" fmla="*/ 7 w 74"/>
                <a:gd name="T19" fmla="*/ 57 h 74"/>
                <a:gd name="T20" fmla="*/ 17 w 74"/>
                <a:gd name="T21" fmla="*/ 67 h 74"/>
                <a:gd name="T22" fmla="*/ 30 w 74"/>
                <a:gd name="T23" fmla="*/ 74 h 74"/>
                <a:gd name="T24" fmla="*/ 45 w 74"/>
                <a:gd name="T25" fmla="*/ 74 h 74"/>
                <a:gd name="T26" fmla="*/ 59 w 74"/>
                <a:gd name="T27" fmla="*/ 67 h 74"/>
                <a:gd name="T28" fmla="*/ 68 w 74"/>
                <a:gd name="T29" fmla="*/ 57 h 74"/>
                <a:gd name="T30" fmla="*/ 74 w 74"/>
                <a:gd name="T31" fmla="*/ 44 h 74"/>
                <a:gd name="T32" fmla="*/ 70 w 74"/>
                <a:gd name="T33" fmla="*/ 38 h 74"/>
                <a:gd name="T34" fmla="*/ 68 w 74"/>
                <a:gd name="T35" fmla="*/ 51 h 74"/>
                <a:gd name="T36" fmla="*/ 59 w 74"/>
                <a:gd name="T37" fmla="*/ 59 h 74"/>
                <a:gd name="T38" fmla="*/ 51 w 74"/>
                <a:gd name="T39" fmla="*/ 67 h 74"/>
                <a:gd name="T40" fmla="*/ 38 w 74"/>
                <a:gd name="T41" fmla="*/ 70 h 74"/>
                <a:gd name="T42" fmla="*/ 26 w 74"/>
                <a:gd name="T43" fmla="*/ 67 h 74"/>
                <a:gd name="T44" fmla="*/ 15 w 74"/>
                <a:gd name="T45" fmla="*/ 59 h 74"/>
                <a:gd name="T46" fmla="*/ 9 w 74"/>
                <a:gd name="T47" fmla="*/ 51 h 74"/>
                <a:gd name="T48" fmla="*/ 7 w 74"/>
                <a:gd name="T49" fmla="*/ 38 h 74"/>
                <a:gd name="T50" fmla="*/ 9 w 74"/>
                <a:gd name="T51" fmla="*/ 25 h 74"/>
                <a:gd name="T52" fmla="*/ 15 w 74"/>
                <a:gd name="T53" fmla="*/ 15 h 74"/>
                <a:gd name="T54" fmla="*/ 26 w 74"/>
                <a:gd name="T55" fmla="*/ 9 h 74"/>
                <a:gd name="T56" fmla="*/ 38 w 74"/>
                <a:gd name="T57" fmla="*/ 4 h 74"/>
                <a:gd name="T58" fmla="*/ 51 w 74"/>
                <a:gd name="T59" fmla="*/ 9 h 74"/>
                <a:gd name="T60" fmla="*/ 59 w 74"/>
                <a:gd name="T61" fmla="*/ 15 h 74"/>
                <a:gd name="T62" fmla="*/ 68 w 74"/>
                <a:gd name="T63" fmla="*/ 25 h 74"/>
                <a:gd name="T64" fmla="*/ 70 w 74"/>
                <a:gd name="T65" fmla="*/ 38 h 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74"/>
                <a:gd name="T101" fmla="*/ 74 w 74"/>
                <a:gd name="T102" fmla="*/ 74 h 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74">
                  <a:moveTo>
                    <a:pt x="74" y="38"/>
                  </a:moveTo>
                  <a:lnTo>
                    <a:pt x="74" y="30"/>
                  </a:lnTo>
                  <a:lnTo>
                    <a:pt x="72" y="23"/>
                  </a:lnTo>
                  <a:lnTo>
                    <a:pt x="68" y="17"/>
                  </a:lnTo>
                  <a:lnTo>
                    <a:pt x="63" y="11"/>
                  </a:lnTo>
                  <a:lnTo>
                    <a:pt x="59" y="7"/>
                  </a:lnTo>
                  <a:lnTo>
                    <a:pt x="53" y="2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4" y="2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5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51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4" y="72"/>
                  </a:lnTo>
                  <a:lnTo>
                    <a:pt x="30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2"/>
                  </a:lnTo>
                  <a:lnTo>
                    <a:pt x="59" y="67"/>
                  </a:lnTo>
                  <a:lnTo>
                    <a:pt x="63" y="63"/>
                  </a:lnTo>
                  <a:lnTo>
                    <a:pt x="68" y="57"/>
                  </a:lnTo>
                  <a:lnTo>
                    <a:pt x="72" y="51"/>
                  </a:lnTo>
                  <a:lnTo>
                    <a:pt x="74" y="44"/>
                  </a:lnTo>
                  <a:lnTo>
                    <a:pt x="74" y="38"/>
                  </a:lnTo>
                  <a:close/>
                  <a:moveTo>
                    <a:pt x="70" y="38"/>
                  </a:moveTo>
                  <a:lnTo>
                    <a:pt x="70" y="44"/>
                  </a:lnTo>
                  <a:lnTo>
                    <a:pt x="68" y="51"/>
                  </a:lnTo>
                  <a:lnTo>
                    <a:pt x="63" y="55"/>
                  </a:lnTo>
                  <a:lnTo>
                    <a:pt x="59" y="59"/>
                  </a:lnTo>
                  <a:lnTo>
                    <a:pt x="55" y="63"/>
                  </a:lnTo>
                  <a:lnTo>
                    <a:pt x="51" y="67"/>
                  </a:lnTo>
                  <a:lnTo>
                    <a:pt x="45" y="67"/>
                  </a:lnTo>
                  <a:lnTo>
                    <a:pt x="38" y="70"/>
                  </a:lnTo>
                  <a:lnTo>
                    <a:pt x="32" y="67"/>
                  </a:lnTo>
                  <a:lnTo>
                    <a:pt x="26" y="67"/>
                  </a:lnTo>
                  <a:lnTo>
                    <a:pt x="19" y="63"/>
                  </a:lnTo>
                  <a:lnTo>
                    <a:pt x="15" y="59"/>
                  </a:lnTo>
                  <a:lnTo>
                    <a:pt x="11" y="55"/>
                  </a:lnTo>
                  <a:lnTo>
                    <a:pt x="9" y="51"/>
                  </a:lnTo>
                  <a:lnTo>
                    <a:pt x="7" y="44"/>
                  </a:lnTo>
                  <a:lnTo>
                    <a:pt x="7" y="38"/>
                  </a:lnTo>
                  <a:lnTo>
                    <a:pt x="7" y="32"/>
                  </a:lnTo>
                  <a:lnTo>
                    <a:pt x="9" y="25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26" y="9"/>
                  </a:lnTo>
                  <a:lnTo>
                    <a:pt x="32" y="7"/>
                  </a:lnTo>
                  <a:lnTo>
                    <a:pt x="38" y="4"/>
                  </a:lnTo>
                  <a:lnTo>
                    <a:pt x="45" y="7"/>
                  </a:lnTo>
                  <a:lnTo>
                    <a:pt x="51" y="9"/>
                  </a:lnTo>
                  <a:lnTo>
                    <a:pt x="55" y="11"/>
                  </a:lnTo>
                  <a:lnTo>
                    <a:pt x="59" y="15"/>
                  </a:lnTo>
                  <a:lnTo>
                    <a:pt x="63" y="19"/>
                  </a:lnTo>
                  <a:lnTo>
                    <a:pt x="68" y="25"/>
                  </a:lnTo>
                  <a:lnTo>
                    <a:pt x="70" y="32"/>
                  </a:lnTo>
                  <a:lnTo>
                    <a:pt x="70" y="38"/>
                  </a:lnTo>
                  <a:close/>
                </a:path>
              </a:pathLst>
            </a:custGeom>
            <a:solidFill>
              <a:srgbClr val="9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7" name="Freeform 1390"/>
            <p:cNvSpPr>
              <a:spLocks noEditPoints="1"/>
            </p:cNvSpPr>
            <p:nvPr/>
          </p:nvSpPr>
          <p:spPr bwMode="auto">
            <a:xfrm>
              <a:off x="4689" y="2353"/>
              <a:ext cx="70" cy="70"/>
            </a:xfrm>
            <a:custGeom>
              <a:avLst/>
              <a:gdLst>
                <a:gd name="T0" fmla="*/ 70 w 70"/>
                <a:gd name="T1" fmla="*/ 28 h 70"/>
                <a:gd name="T2" fmla="*/ 64 w 70"/>
                <a:gd name="T3" fmla="*/ 15 h 70"/>
                <a:gd name="T4" fmla="*/ 55 w 70"/>
                <a:gd name="T5" fmla="*/ 7 h 70"/>
                <a:gd name="T6" fmla="*/ 43 w 70"/>
                <a:gd name="T7" fmla="*/ 2 h 70"/>
                <a:gd name="T8" fmla="*/ 28 w 70"/>
                <a:gd name="T9" fmla="*/ 2 h 70"/>
                <a:gd name="T10" fmla="*/ 17 w 70"/>
                <a:gd name="T11" fmla="*/ 7 h 70"/>
                <a:gd name="T12" fmla="*/ 7 w 70"/>
                <a:gd name="T13" fmla="*/ 15 h 70"/>
                <a:gd name="T14" fmla="*/ 3 w 70"/>
                <a:gd name="T15" fmla="*/ 28 h 70"/>
                <a:gd name="T16" fmla="*/ 3 w 70"/>
                <a:gd name="T17" fmla="*/ 42 h 70"/>
                <a:gd name="T18" fmla="*/ 7 w 70"/>
                <a:gd name="T19" fmla="*/ 55 h 70"/>
                <a:gd name="T20" fmla="*/ 17 w 70"/>
                <a:gd name="T21" fmla="*/ 63 h 70"/>
                <a:gd name="T22" fmla="*/ 28 w 70"/>
                <a:gd name="T23" fmla="*/ 70 h 70"/>
                <a:gd name="T24" fmla="*/ 43 w 70"/>
                <a:gd name="T25" fmla="*/ 70 h 70"/>
                <a:gd name="T26" fmla="*/ 55 w 70"/>
                <a:gd name="T27" fmla="*/ 63 h 70"/>
                <a:gd name="T28" fmla="*/ 64 w 70"/>
                <a:gd name="T29" fmla="*/ 55 h 70"/>
                <a:gd name="T30" fmla="*/ 70 w 70"/>
                <a:gd name="T31" fmla="*/ 42 h 70"/>
                <a:gd name="T32" fmla="*/ 66 w 70"/>
                <a:gd name="T33" fmla="*/ 36 h 70"/>
                <a:gd name="T34" fmla="*/ 64 w 70"/>
                <a:gd name="T35" fmla="*/ 47 h 70"/>
                <a:gd name="T36" fmla="*/ 57 w 70"/>
                <a:gd name="T37" fmla="*/ 57 h 70"/>
                <a:gd name="T38" fmla="*/ 47 w 70"/>
                <a:gd name="T39" fmla="*/ 63 h 70"/>
                <a:gd name="T40" fmla="*/ 36 w 70"/>
                <a:gd name="T41" fmla="*/ 65 h 70"/>
                <a:gd name="T42" fmla="*/ 24 w 70"/>
                <a:gd name="T43" fmla="*/ 63 h 70"/>
                <a:gd name="T44" fmla="*/ 15 w 70"/>
                <a:gd name="T45" fmla="*/ 57 h 70"/>
                <a:gd name="T46" fmla="*/ 9 w 70"/>
                <a:gd name="T47" fmla="*/ 47 h 70"/>
                <a:gd name="T48" fmla="*/ 7 w 70"/>
                <a:gd name="T49" fmla="*/ 36 h 70"/>
                <a:gd name="T50" fmla="*/ 9 w 70"/>
                <a:gd name="T51" fmla="*/ 23 h 70"/>
                <a:gd name="T52" fmla="*/ 15 w 70"/>
                <a:gd name="T53" fmla="*/ 15 h 70"/>
                <a:gd name="T54" fmla="*/ 24 w 70"/>
                <a:gd name="T55" fmla="*/ 9 h 70"/>
                <a:gd name="T56" fmla="*/ 36 w 70"/>
                <a:gd name="T57" fmla="*/ 7 h 70"/>
                <a:gd name="T58" fmla="*/ 47 w 70"/>
                <a:gd name="T59" fmla="*/ 9 h 70"/>
                <a:gd name="T60" fmla="*/ 57 w 70"/>
                <a:gd name="T61" fmla="*/ 15 h 70"/>
                <a:gd name="T62" fmla="*/ 64 w 70"/>
                <a:gd name="T63" fmla="*/ 23 h 70"/>
                <a:gd name="T64" fmla="*/ 66 w 70"/>
                <a:gd name="T65" fmla="*/ 36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59" y="11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2" y="5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5" y="21"/>
                  </a:lnTo>
                  <a:lnTo>
                    <a:pt x="3" y="28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5" y="49"/>
                  </a:lnTo>
                  <a:lnTo>
                    <a:pt x="7" y="55"/>
                  </a:lnTo>
                  <a:lnTo>
                    <a:pt x="11" y="59"/>
                  </a:lnTo>
                  <a:lnTo>
                    <a:pt x="17" y="63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8"/>
                  </a:lnTo>
                  <a:lnTo>
                    <a:pt x="55" y="63"/>
                  </a:lnTo>
                  <a:lnTo>
                    <a:pt x="59" y="59"/>
                  </a:lnTo>
                  <a:lnTo>
                    <a:pt x="64" y="55"/>
                  </a:lnTo>
                  <a:lnTo>
                    <a:pt x="68" y="49"/>
                  </a:lnTo>
                  <a:lnTo>
                    <a:pt x="70" y="42"/>
                  </a:lnTo>
                  <a:lnTo>
                    <a:pt x="70" y="36"/>
                  </a:lnTo>
                  <a:close/>
                  <a:moveTo>
                    <a:pt x="66" y="36"/>
                  </a:moveTo>
                  <a:lnTo>
                    <a:pt x="64" y="40"/>
                  </a:lnTo>
                  <a:lnTo>
                    <a:pt x="64" y="47"/>
                  </a:lnTo>
                  <a:lnTo>
                    <a:pt x="59" y="51"/>
                  </a:lnTo>
                  <a:lnTo>
                    <a:pt x="57" y="57"/>
                  </a:lnTo>
                  <a:lnTo>
                    <a:pt x="53" y="59"/>
                  </a:lnTo>
                  <a:lnTo>
                    <a:pt x="47" y="63"/>
                  </a:lnTo>
                  <a:lnTo>
                    <a:pt x="43" y="63"/>
                  </a:lnTo>
                  <a:lnTo>
                    <a:pt x="36" y="65"/>
                  </a:lnTo>
                  <a:lnTo>
                    <a:pt x="30" y="63"/>
                  </a:lnTo>
                  <a:lnTo>
                    <a:pt x="24" y="63"/>
                  </a:lnTo>
                  <a:lnTo>
                    <a:pt x="19" y="59"/>
                  </a:lnTo>
                  <a:lnTo>
                    <a:pt x="15" y="57"/>
                  </a:lnTo>
                  <a:lnTo>
                    <a:pt x="11" y="51"/>
                  </a:lnTo>
                  <a:lnTo>
                    <a:pt x="9" y="47"/>
                  </a:lnTo>
                  <a:lnTo>
                    <a:pt x="7" y="40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9" y="23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19" y="11"/>
                  </a:lnTo>
                  <a:lnTo>
                    <a:pt x="24" y="9"/>
                  </a:lnTo>
                  <a:lnTo>
                    <a:pt x="30" y="7"/>
                  </a:lnTo>
                  <a:lnTo>
                    <a:pt x="36" y="7"/>
                  </a:lnTo>
                  <a:lnTo>
                    <a:pt x="43" y="7"/>
                  </a:lnTo>
                  <a:lnTo>
                    <a:pt x="47" y="9"/>
                  </a:lnTo>
                  <a:lnTo>
                    <a:pt x="53" y="11"/>
                  </a:lnTo>
                  <a:lnTo>
                    <a:pt x="57" y="15"/>
                  </a:lnTo>
                  <a:lnTo>
                    <a:pt x="59" y="19"/>
                  </a:lnTo>
                  <a:lnTo>
                    <a:pt x="64" y="23"/>
                  </a:lnTo>
                  <a:lnTo>
                    <a:pt x="64" y="30"/>
                  </a:lnTo>
                  <a:lnTo>
                    <a:pt x="66" y="36"/>
                  </a:lnTo>
                  <a:close/>
                </a:path>
              </a:pathLst>
            </a:custGeom>
            <a:solidFill>
              <a:srgbClr val="9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8" name="Freeform 1391"/>
            <p:cNvSpPr>
              <a:spLocks noEditPoints="1"/>
            </p:cNvSpPr>
            <p:nvPr/>
          </p:nvSpPr>
          <p:spPr bwMode="auto">
            <a:xfrm>
              <a:off x="4694" y="2355"/>
              <a:ext cx="63" cy="66"/>
            </a:xfrm>
            <a:custGeom>
              <a:avLst/>
              <a:gdLst>
                <a:gd name="T0" fmla="*/ 63 w 63"/>
                <a:gd name="T1" fmla="*/ 34 h 66"/>
                <a:gd name="T2" fmla="*/ 63 w 63"/>
                <a:gd name="T3" fmla="*/ 28 h 66"/>
                <a:gd name="T4" fmla="*/ 61 w 63"/>
                <a:gd name="T5" fmla="*/ 21 h 66"/>
                <a:gd name="T6" fmla="*/ 56 w 63"/>
                <a:gd name="T7" fmla="*/ 15 h 66"/>
                <a:gd name="T8" fmla="*/ 52 w 63"/>
                <a:gd name="T9" fmla="*/ 11 h 66"/>
                <a:gd name="T10" fmla="*/ 48 w 63"/>
                <a:gd name="T11" fmla="*/ 7 h 66"/>
                <a:gd name="T12" fmla="*/ 44 w 63"/>
                <a:gd name="T13" fmla="*/ 5 h 66"/>
                <a:gd name="T14" fmla="*/ 38 w 63"/>
                <a:gd name="T15" fmla="*/ 3 h 66"/>
                <a:gd name="T16" fmla="*/ 31 w 63"/>
                <a:gd name="T17" fmla="*/ 0 h 66"/>
                <a:gd name="T18" fmla="*/ 25 w 63"/>
                <a:gd name="T19" fmla="*/ 3 h 66"/>
                <a:gd name="T20" fmla="*/ 19 w 63"/>
                <a:gd name="T21" fmla="*/ 5 h 66"/>
                <a:gd name="T22" fmla="*/ 12 w 63"/>
                <a:gd name="T23" fmla="*/ 7 h 66"/>
                <a:gd name="T24" fmla="*/ 8 w 63"/>
                <a:gd name="T25" fmla="*/ 11 h 66"/>
                <a:gd name="T26" fmla="*/ 4 w 63"/>
                <a:gd name="T27" fmla="*/ 15 h 66"/>
                <a:gd name="T28" fmla="*/ 2 w 63"/>
                <a:gd name="T29" fmla="*/ 21 h 66"/>
                <a:gd name="T30" fmla="*/ 0 w 63"/>
                <a:gd name="T31" fmla="*/ 28 h 66"/>
                <a:gd name="T32" fmla="*/ 0 w 63"/>
                <a:gd name="T33" fmla="*/ 34 h 66"/>
                <a:gd name="T34" fmla="*/ 0 w 63"/>
                <a:gd name="T35" fmla="*/ 40 h 66"/>
                <a:gd name="T36" fmla="*/ 2 w 63"/>
                <a:gd name="T37" fmla="*/ 47 h 66"/>
                <a:gd name="T38" fmla="*/ 4 w 63"/>
                <a:gd name="T39" fmla="*/ 51 h 66"/>
                <a:gd name="T40" fmla="*/ 8 w 63"/>
                <a:gd name="T41" fmla="*/ 55 h 66"/>
                <a:gd name="T42" fmla="*/ 12 w 63"/>
                <a:gd name="T43" fmla="*/ 59 h 66"/>
                <a:gd name="T44" fmla="*/ 19 w 63"/>
                <a:gd name="T45" fmla="*/ 63 h 66"/>
                <a:gd name="T46" fmla="*/ 25 w 63"/>
                <a:gd name="T47" fmla="*/ 63 h 66"/>
                <a:gd name="T48" fmla="*/ 31 w 63"/>
                <a:gd name="T49" fmla="*/ 66 h 66"/>
                <a:gd name="T50" fmla="*/ 38 w 63"/>
                <a:gd name="T51" fmla="*/ 63 h 66"/>
                <a:gd name="T52" fmla="*/ 44 w 63"/>
                <a:gd name="T53" fmla="*/ 63 h 66"/>
                <a:gd name="T54" fmla="*/ 48 w 63"/>
                <a:gd name="T55" fmla="*/ 59 h 66"/>
                <a:gd name="T56" fmla="*/ 52 w 63"/>
                <a:gd name="T57" fmla="*/ 55 h 66"/>
                <a:gd name="T58" fmla="*/ 56 w 63"/>
                <a:gd name="T59" fmla="*/ 51 h 66"/>
                <a:gd name="T60" fmla="*/ 61 w 63"/>
                <a:gd name="T61" fmla="*/ 47 h 66"/>
                <a:gd name="T62" fmla="*/ 63 w 63"/>
                <a:gd name="T63" fmla="*/ 40 h 66"/>
                <a:gd name="T64" fmla="*/ 63 w 63"/>
                <a:gd name="T65" fmla="*/ 34 h 66"/>
                <a:gd name="T66" fmla="*/ 59 w 63"/>
                <a:gd name="T67" fmla="*/ 34 h 66"/>
                <a:gd name="T68" fmla="*/ 56 w 63"/>
                <a:gd name="T69" fmla="*/ 45 h 66"/>
                <a:gd name="T70" fmla="*/ 50 w 63"/>
                <a:gd name="T71" fmla="*/ 53 h 66"/>
                <a:gd name="T72" fmla="*/ 42 w 63"/>
                <a:gd name="T73" fmla="*/ 57 h 66"/>
                <a:gd name="T74" fmla="*/ 31 w 63"/>
                <a:gd name="T75" fmla="*/ 59 h 66"/>
                <a:gd name="T76" fmla="*/ 21 w 63"/>
                <a:gd name="T77" fmla="*/ 57 h 66"/>
                <a:gd name="T78" fmla="*/ 12 w 63"/>
                <a:gd name="T79" fmla="*/ 53 h 66"/>
                <a:gd name="T80" fmla="*/ 6 w 63"/>
                <a:gd name="T81" fmla="*/ 45 h 66"/>
                <a:gd name="T82" fmla="*/ 4 w 63"/>
                <a:gd name="T83" fmla="*/ 34 h 66"/>
                <a:gd name="T84" fmla="*/ 6 w 63"/>
                <a:gd name="T85" fmla="*/ 24 h 66"/>
                <a:gd name="T86" fmla="*/ 12 w 63"/>
                <a:gd name="T87" fmla="*/ 15 h 66"/>
                <a:gd name="T88" fmla="*/ 21 w 63"/>
                <a:gd name="T89" fmla="*/ 9 h 66"/>
                <a:gd name="T90" fmla="*/ 31 w 63"/>
                <a:gd name="T91" fmla="*/ 7 h 66"/>
                <a:gd name="T92" fmla="*/ 42 w 63"/>
                <a:gd name="T93" fmla="*/ 9 h 66"/>
                <a:gd name="T94" fmla="*/ 50 w 63"/>
                <a:gd name="T95" fmla="*/ 15 h 66"/>
                <a:gd name="T96" fmla="*/ 56 w 63"/>
                <a:gd name="T97" fmla="*/ 24 h 66"/>
                <a:gd name="T98" fmla="*/ 59 w 63"/>
                <a:gd name="T99" fmla="*/ 34 h 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3"/>
                <a:gd name="T151" fmla="*/ 0 h 66"/>
                <a:gd name="T152" fmla="*/ 63 w 63"/>
                <a:gd name="T153" fmla="*/ 66 h 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3" h="66">
                  <a:moveTo>
                    <a:pt x="63" y="34"/>
                  </a:moveTo>
                  <a:lnTo>
                    <a:pt x="63" y="28"/>
                  </a:lnTo>
                  <a:lnTo>
                    <a:pt x="61" y="21"/>
                  </a:lnTo>
                  <a:lnTo>
                    <a:pt x="56" y="15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38" y="3"/>
                  </a:lnTo>
                  <a:lnTo>
                    <a:pt x="31" y="0"/>
                  </a:lnTo>
                  <a:lnTo>
                    <a:pt x="25" y="3"/>
                  </a:lnTo>
                  <a:lnTo>
                    <a:pt x="19" y="5"/>
                  </a:lnTo>
                  <a:lnTo>
                    <a:pt x="12" y="7"/>
                  </a:lnTo>
                  <a:lnTo>
                    <a:pt x="8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8" y="55"/>
                  </a:lnTo>
                  <a:lnTo>
                    <a:pt x="12" y="59"/>
                  </a:lnTo>
                  <a:lnTo>
                    <a:pt x="19" y="63"/>
                  </a:lnTo>
                  <a:lnTo>
                    <a:pt x="25" y="63"/>
                  </a:lnTo>
                  <a:lnTo>
                    <a:pt x="31" y="66"/>
                  </a:lnTo>
                  <a:lnTo>
                    <a:pt x="38" y="63"/>
                  </a:lnTo>
                  <a:lnTo>
                    <a:pt x="44" y="63"/>
                  </a:lnTo>
                  <a:lnTo>
                    <a:pt x="48" y="59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1" y="47"/>
                  </a:lnTo>
                  <a:lnTo>
                    <a:pt x="63" y="40"/>
                  </a:lnTo>
                  <a:lnTo>
                    <a:pt x="63" y="34"/>
                  </a:lnTo>
                  <a:close/>
                  <a:moveTo>
                    <a:pt x="59" y="34"/>
                  </a:moveTo>
                  <a:lnTo>
                    <a:pt x="56" y="45"/>
                  </a:lnTo>
                  <a:lnTo>
                    <a:pt x="50" y="53"/>
                  </a:lnTo>
                  <a:lnTo>
                    <a:pt x="42" y="57"/>
                  </a:lnTo>
                  <a:lnTo>
                    <a:pt x="31" y="59"/>
                  </a:lnTo>
                  <a:lnTo>
                    <a:pt x="21" y="57"/>
                  </a:lnTo>
                  <a:lnTo>
                    <a:pt x="12" y="53"/>
                  </a:lnTo>
                  <a:lnTo>
                    <a:pt x="6" y="45"/>
                  </a:lnTo>
                  <a:lnTo>
                    <a:pt x="4" y="34"/>
                  </a:lnTo>
                  <a:lnTo>
                    <a:pt x="6" y="24"/>
                  </a:lnTo>
                  <a:lnTo>
                    <a:pt x="12" y="15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42" y="9"/>
                  </a:lnTo>
                  <a:lnTo>
                    <a:pt x="50" y="15"/>
                  </a:lnTo>
                  <a:lnTo>
                    <a:pt x="56" y="24"/>
                  </a:lnTo>
                  <a:lnTo>
                    <a:pt x="59" y="34"/>
                  </a:lnTo>
                  <a:close/>
                </a:path>
              </a:pathLst>
            </a:custGeom>
            <a:solidFill>
              <a:srgbClr val="91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29" name="Freeform 1392"/>
            <p:cNvSpPr>
              <a:spLocks noEditPoints="1"/>
            </p:cNvSpPr>
            <p:nvPr/>
          </p:nvSpPr>
          <p:spPr bwMode="auto">
            <a:xfrm>
              <a:off x="4696" y="2360"/>
              <a:ext cx="59" cy="58"/>
            </a:xfrm>
            <a:custGeom>
              <a:avLst/>
              <a:gdLst>
                <a:gd name="T0" fmla="*/ 59 w 59"/>
                <a:gd name="T1" fmla="*/ 29 h 58"/>
                <a:gd name="T2" fmla="*/ 57 w 59"/>
                <a:gd name="T3" fmla="*/ 23 h 58"/>
                <a:gd name="T4" fmla="*/ 57 w 59"/>
                <a:gd name="T5" fmla="*/ 16 h 58"/>
                <a:gd name="T6" fmla="*/ 52 w 59"/>
                <a:gd name="T7" fmla="*/ 12 h 58"/>
                <a:gd name="T8" fmla="*/ 50 w 59"/>
                <a:gd name="T9" fmla="*/ 8 h 58"/>
                <a:gd name="T10" fmla="*/ 46 w 59"/>
                <a:gd name="T11" fmla="*/ 4 h 58"/>
                <a:gd name="T12" fmla="*/ 40 w 59"/>
                <a:gd name="T13" fmla="*/ 2 h 58"/>
                <a:gd name="T14" fmla="*/ 36 w 59"/>
                <a:gd name="T15" fmla="*/ 0 h 58"/>
                <a:gd name="T16" fmla="*/ 29 w 59"/>
                <a:gd name="T17" fmla="*/ 0 h 58"/>
                <a:gd name="T18" fmla="*/ 23 w 59"/>
                <a:gd name="T19" fmla="*/ 0 h 58"/>
                <a:gd name="T20" fmla="*/ 17 w 59"/>
                <a:gd name="T21" fmla="*/ 2 h 58"/>
                <a:gd name="T22" fmla="*/ 12 w 59"/>
                <a:gd name="T23" fmla="*/ 4 h 58"/>
                <a:gd name="T24" fmla="*/ 8 w 59"/>
                <a:gd name="T25" fmla="*/ 8 h 58"/>
                <a:gd name="T26" fmla="*/ 4 w 59"/>
                <a:gd name="T27" fmla="*/ 12 h 58"/>
                <a:gd name="T28" fmla="*/ 2 w 59"/>
                <a:gd name="T29" fmla="*/ 16 h 58"/>
                <a:gd name="T30" fmla="*/ 0 w 59"/>
                <a:gd name="T31" fmla="*/ 23 h 58"/>
                <a:gd name="T32" fmla="*/ 0 w 59"/>
                <a:gd name="T33" fmla="*/ 29 h 58"/>
                <a:gd name="T34" fmla="*/ 0 w 59"/>
                <a:gd name="T35" fmla="*/ 33 h 58"/>
                <a:gd name="T36" fmla="*/ 2 w 59"/>
                <a:gd name="T37" fmla="*/ 40 h 58"/>
                <a:gd name="T38" fmla="*/ 4 w 59"/>
                <a:gd name="T39" fmla="*/ 44 h 58"/>
                <a:gd name="T40" fmla="*/ 8 w 59"/>
                <a:gd name="T41" fmla="*/ 50 h 58"/>
                <a:gd name="T42" fmla="*/ 12 w 59"/>
                <a:gd name="T43" fmla="*/ 52 h 58"/>
                <a:gd name="T44" fmla="*/ 17 w 59"/>
                <a:gd name="T45" fmla="*/ 56 h 58"/>
                <a:gd name="T46" fmla="*/ 23 w 59"/>
                <a:gd name="T47" fmla="*/ 56 h 58"/>
                <a:gd name="T48" fmla="*/ 29 w 59"/>
                <a:gd name="T49" fmla="*/ 58 h 58"/>
                <a:gd name="T50" fmla="*/ 36 w 59"/>
                <a:gd name="T51" fmla="*/ 56 h 58"/>
                <a:gd name="T52" fmla="*/ 40 w 59"/>
                <a:gd name="T53" fmla="*/ 56 h 58"/>
                <a:gd name="T54" fmla="*/ 46 w 59"/>
                <a:gd name="T55" fmla="*/ 52 h 58"/>
                <a:gd name="T56" fmla="*/ 50 w 59"/>
                <a:gd name="T57" fmla="*/ 50 h 58"/>
                <a:gd name="T58" fmla="*/ 52 w 59"/>
                <a:gd name="T59" fmla="*/ 44 h 58"/>
                <a:gd name="T60" fmla="*/ 57 w 59"/>
                <a:gd name="T61" fmla="*/ 40 h 58"/>
                <a:gd name="T62" fmla="*/ 57 w 59"/>
                <a:gd name="T63" fmla="*/ 33 h 58"/>
                <a:gd name="T64" fmla="*/ 59 w 59"/>
                <a:gd name="T65" fmla="*/ 29 h 58"/>
                <a:gd name="T66" fmla="*/ 52 w 59"/>
                <a:gd name="T67" fmla="*/ 29 h 58"/>
                <a:gd name="T68" fmla="*/ 50 w 59"/>
                <a:gd name="T69" fmla="*/ 37 h 58"/>
                <a:gd name="T70" fmla="*/ 46 w 59"/>
                <a:gd name="T71" fmla="*/ 46 h 58"/>
                <a:gd name="T72" fmla="*/ 38 w 59"/>
                <a:gd name="T73" fmla="*/ 50 h 58"/>
                <a:gd name="T74" fmla="*/ 29 w 59"/>
                <a:gd name="T75" fmla="*/ 52 h 58"/>
                <a:gd name="T76" fmla="*/ 19 w 59"/>
                <a:gd name="T77" fmla="*/ 50 h 58"/>
                <a:gd name="T78" fmla="*/ 10 w 59"/>
                <a:gd name="T79" fmla="*/ 46 h 58"/>
                <a:gd name="T80" fmla="*/ 6 w 59"/>
                <a:gd name="T81" fmla="*/ 37 h 58"/>
                <a:gd name="T82" fmla="*/ 4 w 59"/>
                <a:gd name="T83" fmla="*/ 29 h 58"/>
                <a:gd name="T84" fmla="*/ 6 w 59"/>
                <a:gd name="T85" fmla="*/ 19 h 58"/>
                <a:gd name="T86" fmla="*/ 10 w 59"/>
                <a:gd name="T87" fmla="*/ 10 h 58"/>
                <a:gd name="T88" fmla="*/ 19 w 59"/>
                <a:gd name="T89" fmla="*/ 6 h 58"/>
                <a:gd name="T90" fmla="*/ 29 w 59"/>
                <a:gd name="T91" fmla="*/ 4 h 58"/>
                <a:gd name="T92" fmla="*/ 38 w 59"/>
                <a:gd name="T93" fmla="*/ 6 h 58"/>
                <a:gd name="T94" fmla="*/ 46 w 59"/>
                <a:gd name="T95" fmla="*/ 10 h 58"/>
                <a:gd name="T96" fmla="*/ 50 w 59"/>
                <a:gd name="T97" fmla="*/ 19 h 58"/>
                <a:gd name="T98" fmla="*/ 52 w 59"/>
                <a:gd name="T99" fmla="*/ 29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9"/>
                <a:gd name="T151" fmla="*/ 0 h 58"/>
                <a:gd name="T152" fmla="*/ 59 w 59"/>
                <a:gd name="T153" fmla="*/ 58 h 5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9" h="58">
                  <a:moveTo>
                    <a:pt x="59" y="29"/>
                  </a:moveTo>
                  <a:lnTo>
                    <a:pt x="57" y="23"/>
                  </a:lnTo>
                  <a:lnTo>
                    <a:pt x="57" y="16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12" y="52"/>
                  </a:lnTo>
                  <a:lnTo>
                    <a:pt x="17" y="56"/>
                  </a:lnTo>
                  <a:lnTo>
                    <a:pt x="23" y="56"/>
                  </a:lnTo>
                  <a:lnTo>
                    <a:pt x="29" y="58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6" y="52"/>
                  </a:lnTo>
                  <a:lnTo>
                    <a:pt x="50" y="50"/>
                  </a:lnTo>
                  <a:lnTo>
                    <a:pt x="52" y="44"/>
                  </a:lnTo>
                  <a:lnTo>
                    <a:pt x="57" y="40"/>
                  </a:lnTo>
                  <a:lnTo>
                    <a:pt x="57" y="33"/>
                  </a:lnTo>
                  <a:lnTo>
                    <a:pt x="59" y="29"/>
                  </a:lnTo>
                  <a:close/>
                  <a:moveTo>
                    <a:pt x="52" y="29"/>
                  </a:moveTo>
                  <a:lnTo>
                    <a:pt x="50" y="37"/>
                  </a:lnTo>
                  <a:lnTo>
                    <a:pt x="46" y="46"/>
                  </a:lnTo>
                  <a:lnTo>
                    <a:pt x="38" y="50"/>
                  </a:lnTo>
                  <a:lnTo>
                    <a:pt x="29" y="52"/>
                  </a:lnTo>
                  <a:lnTo>
                    <a:pt x="19" y="50"/>
                  </a:lnTo>
                  <a:lnTo>
                    <a:pt x="10" y="46"/>
                  </a:lnTo>
                  <a:lnTo>
                    <a:pt x="6" y="37"/>
                  </a:lnTo>
                  <a:lnTo>
                    <a:pt x="4" y="29"/>
                  </a:lnTo>
                  <a:lnTo>
                    <a:pt x="6" y="19"/>
                  </a:lnTo>
                  <a:lnTo>
                    <a:pt x="10" y="10"/>
                  </a:lnTo>
                  <a:lnTo>
                    <a:pt x="19" y="6"/>
                  </a:lnTo>
                  <a:lnTo>
                    <a:pt x="29" y="4"/>
                  </a:lnTo>
                  <a:lnTo>
                    <a:pt x="38" y="6"/>
                  </a:lnTo>
                  <a:lnTo>
                    <a:pt x="46" y="10"/>
                  </a:lnTo>
                  <a:lnTo>
                    <a:pt x="50" y="19"/>
                  </a:lnTo>
                  <a:lnTo>
                    <a:pt x="52" y="29"/>
                  </a:lnTo>
                  <a:close/>
                </a:path>
              </a:pathLst>
            </a:custGeom>
            <a:solidFill>
              <a:srgbClr val="9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0" name="Freeform 1393"/>
            <p:cNvSpPr>
              <a:spLocks noEditPoints="1"/>
            </p:cNvSpPr>
            <p:nvPr/>
          </p:nvSpPr>
          <p:spPr bwMode="auto">
            <a:xfrm>
              <a:off x="4698" y="2362"/>
              <a:ext cx="55" cy="52"/>
            </a:xfrm>
            <a:custGeom>
              <a:avLst/>
              <a:gdLst>
                <a:gd name="T0" fmla="*/ 55 w 55"/>
                <a:gd name="T1" fmla="*/ 27 h 52"/>
                <a:gd name="T2" fmla="*/ 52 w 55"/>
                <a:gd name="T3" fmla="*/ 17 h 52"/>
                <a:gd name="T4" fmla="*/ 46 w 55"/>
                <a:gd name="T5" fmla="*/ 8 h 52"/>
                <a:gd name="T6" fmla="*/ 38 w 55"/>
                <a:gd name="T7" fmla="*/ 2 h 52"/>
                <a:gd name="T8" fmla="*/ 27 w 55"/>
                <a:gd name="T9" fmla="*/ 0 h 52"/>
                <a:gd name="T10" fmla="*/ 17 w 55"/>
                <a:gd name="T11" fmla="*/ 2 h 52"/>
                <a:gd name="T12" fmla="*/ 8 w 55"/>
                <a:gd name="T13" fmla="*/ 8 h 52"/>
                <a:gd name="T14" fmla="*/ 2 w 55"/>
                <a:gd name="T15" fmla="*/ 17 h 52"/>
                <a:gd name="T16" fmla="*/ 0 w 55"/>
                <a:gd name="T17" fmla="*/ 27 h 52"/>
                <a:gd name="T18" fmla="*/ 2 w 55"/>
                <a:gd name="T19" fmla="*/ 38 h 52"/>
                <a:gd name="T20" fmla="*/ 8 w 55"/>
                <a:gd name="T21" fmla="*/ 46 h 52"/>
                <a:gd name="T22" fmla="*/ 17 w 55"/>
                <a:gd name="T23" fmla="*/ 50 h 52"/>
                <a:gd name="T24" fmla="*/ 27 w 55"/>
                <a:gd name="T25" fmla="*/ 52 h 52"/>
                <a:gd name="T26" fmla="*/ 38 w 55"/>
                <a:gd name="T27" fmla="*/ 50 h 52"/>
                <a:gd name="T28" fmla="*/ 46 w 55"/>
                <a:gd name="T29" fmla="*/ 46 h 52"/>
                <a:gd name="T30" fmla="*/ 52 w 55"/>
                <a:gd name="T31" fmla="*/ 38 h 52"/>
                <a:gd name="T32" fmla="*/ 55 w 55"/>
                <a:gd name="T33" fmla="*/ 27 h 52"/>
                <a:gd name="T34" fmla="*/ 48 w 55"/>
                <a:gd name="T35" fmla="*/ 27 h 52"/>
                <a:gd name="T36" fmla="*/ 46 w 55"/>
                <a:gd name="T37" fmla="*/ 35 h 52"/>
                <a:gd name="T38" fmla="*/ 42 w 55"/>
                <a:gd name="T39" fmla="*/ 42 h 52"/>
                <a:gd name="T40" fmla="*/ 36 w 55"/>
                <a:gd name="T41" fmla="*/ 46 h 52"/>
                <a:gd name="T42" fmla="*/ 27 w 55"/>
                <a:gd name="T43" fmla="*/ 48 h 52"/>
                <a:gd name="T44" fmla="*/ 19 w 55"/>
                <a:gd name="T45" fmla="*/ 46 h 52"/>
                <a:gd name="T46" fmla="*/ 10 w 55"/>
                <a:gd name="T47" fmla="*/ 42 h 52"/>
                <a:gd name="T48" fmla="*/ 6 w 55"/>
                <a:gd name="T49" fmla="*/ 35 h 52"/>
                <a:gd name="T50" fmla="*/ 4 w 55"/>
                <a:gd name="T51" fmla="*/ 27 h 52"/>
                <a:gd name="T52" fmla="*/ 6 w 55"/>
                <a:gd name="T53" fmla="*/ 19 h 52"/>
                <a:gd name="T54" fmla="*/ 10 w 55"/>
                <a:gd name="T55" fmla="*/ 10 h 52"/>
                <a:gd name="T56" fmla="*/ 19 w 55"/>
                <a:gd name="T57" fmla="*/ 6 h 52"/>
                <a:gd name="T58" fmla="*/ 27 w 55"/>
                <a:gd name="T59" fmla="*/ 4 h 52"/>
                <a:gd name="T60" fmla="*/ 36 w 55"/>
                <a:gd name="T61" fmla="*/ 6 h 52"/>
                <a:gd name="T62" fmla="*/ 42 w 55"/>
                <a:gd name="T63" fmla="*/ 10 h 52"/>
                <a:gd name="T64" fmla="*/ 46 w 55"/>
                <a:gd name="T65" fmla="*/ 19 h 52"/>
                <a:gd name="T66" fmla="*/ 48 w 55"/>
                <a:gd name="T67" fmla="*/ 27 h 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52"/>
                <a:gd name="T104" fmla="*/ 55 w 55"/>
                <a:gd name="T105" fmla="*/ 52 h 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52">
                  <a:moveTo>
                    <a:pt x="55" y="27"/>
                  </a:moveTo>
                  <a:lnTo>
                    <a:pt x="52" y="17"/>
                  </a:lnTo>
                  <a:lnTo>
                    <a:pt x="46" y="8"/>
                  </a:lnTo>
                  <a:lnTo>
                    <a:pt x="38" y="2"/>
                  </a:lnTo>
                  <a:lnTo>
                    <a:pt x="27" y="0"/>
                  </a:lnTo>
                  <a:lnTo>
                    <a:pt x="17" y="2"/>
                  </a:lnTo>
                  <a:lnTo>
                    <a:pt x="8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7" y="50"/>
                  </a:lnTo>
                  <a:lnTo>
                    <a:pt x="27" y="52"/>
                  </a:lnTo>
                  <a:lnTo>
                    <a:pt x="38" y="50"/>
                  </a:lnTo>
                  <a:lnTo>
                    <a:pt x="46" y="46"/>
                  </a:lnTo>
                  <a:lnTo>
                    <a:pt x="52" y="38"/>
                  </a:lnTo>
                  <a:lnTo>
                    <a:pt x="55" y="27"/>
                  </a:lnTo>
                  <a:close/>
                  <a:moveTo>
                    <a:pt x="48" y="27"/>
                  </a:moveTo>
                  <a:lnTo>
                    <a:pt x="46" y="35"/>
                  </a:lnTo>
                  <a:lnTo>
                    <a:pt x="42" y="42"/>
                  </a:lnTo>
                  <a:lnTo>
                    <a:pt x="36" y="46"/>
                  </a:lnTo>
                  <a:lnTo>
                    <a:pt x="27" y="48"/>
                  </a:lnTo>
                  <a:lnTo>
                    <a:pt x="19" y="46"/>
                  </a:lnTo>
                  <a:lnTo>
                    <a:pt x="10" y="42"/>
                  </a:lnTo>
                  <a:lnTo>
                    <a:pt x="6" y="35"/>
                  </a:lnTo>
                  <a:lnTo>
                    <a:pt x="4" y="27"/>
                  </a:lnTo>
                  <a:lnTo>
                    <a:pt x="6" y="19"/>
                  </a:lnTo>
                  <a:lnTo>
                    <a:pt x="10" y="10"/>
                  </a:lnTo>
                  <a:lnTo>
                    <a:pt x="19" y="6"/>
                  </a:lnTo>
                  <a:lnTo>
                    <a:pt x="27" y="4"/>
                  </a:lnTo>
                  <a:lnTo>
                    <a:pt x="36" y="6"/>
                  </a:lnTo>
                  <a:lnTo>
                    <a:pt x="42" y="10"/>
                  </a:lnTo>
                  <a:lnTo>
                    <a:pt x="46" y="19"/>
                  </a:lnTo>
                  <a:lnTo>
                    <a:pt x="48" y="27"/>
                  </a:lnTo>
                  <a:close/>
                </a:path>
              </a:pathLst>
            </a:custGeom>
            <a:solidFill>
              <a:srgbClr val="9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1" name="Freeform 1394"/>
            <p:cNvSpPr>
              <a:spLocks noEditPoints="1"/>
            </p:cNvSpPr>
            <p:nvPr/>
          </p:nvSpPr>
          <p:spPr bwMode="auto">
            <a:xfrm>
              <a:off x="4700" y="2364"/>
              <a:ext cx="48" cy="48"/>
            </a:xfrm>
            <a:custGeom>
              <a:avLst/>
              <a:gdLst>
                <a:gd name="T0" fmla="*/ 48 w 48"/>
                <a:gd name="T1" fmla="*/ 25 h 48"/>
                <a:gd name="T2" fmla="*/ 46 w 48"/>
                <a:gd name="T3" fmla="*/ 15 h 48"/>
                <a:gd name="T4" fmla="*/ 42 w 48"/>
                <a:gd name="T5" fmla="*/ 6 h 48"/>
                <a:gd name="T6" fmla="*/ 34 w 48"/>
                <a:gd name="T7" fmla="*/ 2 h 48"/>
                <a:gd name="T8" fmla="*/ 25 w 48"/>
                <a:gd name="T9" fmla="*/ 0 h 48"/>
                <a:gd name="T10" fmla="*/ 15 w 48"/>
                <a:gd name="T11" fmla="*/ 2 h 48"/>
                <a:gd name="T12" fmla="*/ 6 w 48"/>
                <a:gd name="T13" fmla="*/ 6 h 48"/>
                <a:gd name="T14" fmla="*/ 2 w 48"/>
                <a:gd name="T15" fmla="*/ 15 h 48"/>
                <a:gd name="T16" fmla="*/ 0 w 48"/>
                <a:gd name="T17" fmla="*/ 25 h 48"/>
                <a:gd name="T18" fmla="*/ 2 w 48"/>
                <a:gd name="T19" fmla="*/ 33 h 48"/>
                <a:gd name="T20" fmla="*/ 6 w 48"/>
                <a:gd name="T21" fmla="*/ 42 h 48"/>
                <a:gd name="T22" fmla="*/ 15 w 48"/>
                <a:gd name="T23" fmla="*/ 46 h 48"/>
                <a:gd name="T24" fmla="*/ 25 w 48"/>
                <a:gd name="T25" fmla="*/ 48 h 48"/>
                <a:gd name="T26" fmla="*/ 34 w 48"/>
                <a:gd name="T27" fmla="*/ 46 h 48"/>
                <a:gd name="T28" fmla="*/ 42 w 48"/>
                <a:gd name="T29" fmla="*/ 42 h 48"/>
                <a:gd name="T30" fmla="*/ 46 w 48"/>
                <a:gd name="T31" fmla="*/ 33 h 48"/>
                <a:gd name="T32" fmla="*/ 48 w 48"/>
                <a:gd name="T33" fmla="*/ 25 h 48"/>
                <a:gd name="T34" fmla="*/ 44 w 48"/>
                <a:gd name="T35" fmla="*/ 25 h 48"/>
                <a:gd name="T36" fmla="*/ 42 w 48"/>
                <a:gd name="T37" fmla="*/ 31 h 48"/>
                <a:gd name="T38" fmla="*/ 38 w 48"/>
                <a:gd name="T39" fmla="*/ 38 h 48"/>
                <a:gd name="T40" fmla="*/ 32 w 48"/>
                <a:gd name="T41" fmla="*/ 42 h 48"/>
                <a:gd name="T42" fmla="*/ 25 w 48"/>
                <a:gd name="T43" fmla="*/ 44 h 48"/>
                <a:gd name="T44" fmla="*/ 17 w 48"/>
                <a:gd name="T45" fmla="*/ 42 h 48"/>
                <a:gd name="T46" fmla="*/ 11 w 48"/>
                <a:gd name="T47" fmla="*/ 38 h 48"/>
                <a:gd name="T48" fmla="*/ 6 w 48"/>
                <a:gd name="T49" fmla="*/ 31 h 48"/>
                <a:gd name="T50" fmla="*/ 4 w 48"/>
                <a:gd name="T51" fmla="*/ 25 h 48"/>
                <a:gd name="T52" fmla="*/ 6 w 48"/>
                <a:gd name="T53" fmla="*/ 17 h 48"/>
                <a:gd name="T54" fmla="*/ 11 w 48"/>
                <a:gd name="T55" fmla="*/ 10 h 48"/>
                <a:gd name="T56" fmla="*/ 17 w 48"/>
                <a:gd name="T57" fmla="*/ 6 h 48"/>
                <a:gd name="T58" fmla="*/ 25 w 48"/>
                <a:gd name="T59" fmla="*/ 4 h 48"/>
                <a:gd name="T60" fmla="*/ 32 w 48"/>
                <a:gd name="T61" fmla="*/ 6 h 48"/>
                <a:gd name="T62" fmla="*/ 38 w 48"/>
                <a:gd name="T63" fmla="*/ 10 h 48"/>
                <a:gd name="T64" fmla="*/ 42 w 48"/>
                <a:gd name="T65" fmla="*/ 17 h 48"/>
                <a:gd name="T66" fmla="*/ 44 w 48"/>
                <a:gd name="T67" fmla="*/ 25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8"/>
                <a:gd name="T103" fmla="*/ 0 h 48"/>
                <a:gd name="T104" fmla="*/ 48 w 48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8" h="48">
                  <a:moveTo>
                    <a:pt x="48" y="25"/>
                  </a:moveTo>
                  <a:lnTo>
                    <a:pt x="46" y="15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3"/>
                  </a:lnTo>
                  <a:lnTo>
                    <a:pt x="6" y="42"/>
                  </a:lnTo>
                  <a:lnTo>
                    <a:pt x="15" y="46"/>
                  </a:lnTo>
                  <a:lnTo>
                    <a:pt x="25" y="48"/>
                  </a:lnTo>
                  <a:lnTo>
                    <a:pt x="34" y="46"/>
                  </a:lnTo>
                  <a:lnTo>
                    <a:pt x="42" y="42"/>
                  </a:lnTo>
                  <a:lnTo>
                    <a:pt x="46" y="33"/>
                  </a:lnTo>
                  <a:lnTo>
                    <a:pt x="48" y="25"/>
                  </a:lnTo>
                  <a:close/>
                  <a:moveTo>
                    <a:pt x="44" y="25"/>
                  </a:moveTo>
                  <a:lnTo>
                    <a:pt x="42" y="31"/>
                  </a:lnTo>
                  <a:lnTo>
                    <a:pt x="38" y="38"/>
                  </a:lnTo>
                  <a:lnTo>
                    <a:pt x="32" y="42"/>
                  </a:lnTo>
                  <a:lnTo>
                    <a:pt x="25" y="44"/>
                  </a:lnTo>
                  <a:lnTo>
                    <a:pt x="17" y="42"/>
                  </a:lnTo>
                  <a:lnTo>
                    <a:pt x="11" y="38"/>
                  </a:lnTo>
                  <a:lnTo>
                    <a:pt x="6" y="31"/>
                  </a:lnTo>
                  <a:lnTo>
                    <a:pt x="4" y="25"/>
                  </a:lnTo>
                  <a:lnTo>
                    <a:pt x="6" y="17"/>
                  </a:lnTo>
                  <a:lnTo>
                    <a:pt x="11" y="10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2" y="6"/>
                  </a:lnTo>
                  <a:lnTo>
                    <a:pt x="38" y="10"/>
                  </a:lnTo>
                  <a:lnTo>
                    <a:pt x="42" y="17"/>
                  </a:lnTo>
                  <a:lnTo>
                    <a:pt x="44" y="25"/>
                  </a:lnTo>
                  <a:close/>
                </a:path>
              </a:pathLst>
            </a:custGeom>
            <a:solidFill>
              <a:srgbClr val="9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2" name="Freeform 1395"/>
            <p:cNvSpPr>
              <a:spLocks noEditPoints="1"/>
            </p:cNvSpPr>
            <p:nvPr/>
          </p:nvSpPr>
          <p:spPr bwMode="auto">
            <a:xfrm>
              <a:off x="4702" y="2366"/>
              <a:ext cx="44" cy="44"/>
            </a:xfrm>
            <a:custGeom>
              <a:avLst/>
              <a:gdLst>
                <a:gd name="T0" fmla="*/ 44 w 44"/>
                <a:gd name="T1" fmla="*/ 23 h 44"/>
                <a:gd name="T2" fmla="*/ 42 w 44"/>
                <a:gd name="T3" fmla="*/ 15 h 44"/>
                <a:gd name="T4" fmla="*/ 38 w 44"/>
                <a:gd name="T5" fmla="*/ 6 h 44"/>
                <a:gd name="T6" fmla="*/ 32 w 44"/>
                <a:gd name="T7" fmla="*/ 2 h 44"/>
                <a:gd name="T8" fmla="*/ 23 w 44"/>
                <a:gd name="T9" fmla="*/ 0 h 44"/>
                <a:gd name="T10" fmla="*/ 15 w 44"/>
                <a:gd name="T11" fmla="*/ 2 h 44"/>
                <a:gd name="T12" fmla="*/ 6 w 44"/>
                <a:gd name="T13" fmla="*/ 6 h 44"/>
                <a:gd name="T14" fmla="*/ 2 w 44"/>
                <a:gd name="T15" fmla="*/ 15 h 44"/>
                <a:gd name="T16" fmla="*/ 0 w 44"/>
                <a:gd name="T17" fmla="*/ 23 h 44"/>
                <a:gd name="T18" fmla="*/ 2 w 44"/>
                <a:gd name="T19" fmla="*/ 31 h 44"/>
                <a:gd name="T20" fmla="*/ 6 w 44"/>
                <a:gd name="T21" fmla="*/ 38 h 44"/>
                <a:gd name="T22" fmla="*/ 15 w 44"/>
                <a:gd name="T23" fmla="*/ 42 h 44"/>
                <a:gd name="T24" fmla="*/ 23 w 44"/>
                <a:gd name="T25" fmla="*/ 44 h 44"/>
                <a:gd name="T26" fmla="*/ 32 w 44"/>
                <a:gd name="T27" fmla="*/ 42 h 44"/>
                <a:gd name="T28" fmla="*/ 38 w 44"/>
                <a:gd name="T29" fmla="*/ 38 h 44"/>
                <a:gd name="T30" fmla="*/ 42 w 44"/>
                <a:gd name="T31" fmla="*/ 31 h 44"/>
                <a:gd name="T32" fmla="*/ 44 w 44"/>
                <a:gd name="T33" fmla="*/ 23 h 44"/>
                <a:gd name="T34" fmla="*/ 40 w 44"/>
                <a:gd name="T35" fmla="*/ 23 h 44"/>
                <a:gd name="T36" fmla="*/ 38 w 44"/>
                <a:gd name="T37" fmla="*/ 29 h 44"/>
                <a:gd name="T38" fmla="*/ 36 w 44"/>
                <a:gd name="T39" fmla="*/ 34 h 44"/>
                <a:gd name="T40" fmla="*/ 30 w 44"/>
                <a:gd name="T41" fmla="*/ 38 h 44"/>
                <a:gd name="T42" fmla="*/ 23 w 44"/>
                <a:gd name="T43" fmla="*/ 40 h 44"/>
                <a:gd name="T44" fmla="*/ 17 w 44"/>
                <a:gd name="T45" fmla="*/ 38 h 44"/>
                <a:gd name="T46" fmla="*/ 11 w 44"/>
                <a:gd name="T47" fmla="*/ 34 h 44"/>
                <a:gd name="T48" fmla="*/ 6 w 44"/>
                <a:gd name="T49" fmla="*/ 29 h 44"/>
                <a:gd name="T50" fmla="*/ 6 w 44"/>
                <a:gd name="T51" fmla="*/ 23 h 44"/>
                <a:gd name="T52" fmla="*/ 6 w 44"/>
                <a:gd name="T53" fmla="*/ 15 h 44"/>
                <a:gd name="T54" fmla="*/ 11 w 44"/>
                <a:gd name="T55" fmla="*/ 10 h 44"/>
                <a:gd name="T56" fmla="*/ 17 w 44"/>
                <a:gd name="T57" fmla="*/ 6 h 44"/>
                <a:gd name="T58" fmla="*/ 23 w 44"/>
                <a:gd name="T59" fmla="*/ 4 h 44"/>
                <a:gd name="T60" fmla="*/ 30 w 44"/>
                <a:gd name="T61" fmla="*/ 6 h 44"/>
                <a:gd name="T62" fmla="*/ 36 w 44"/>
                <a:gd name="T63" fmla="*/ 10 h 44"/>
                <a:gd name="T64" fmla="*/ 38 w 44"/>
                <a:gd name="T65" fmla="*/ 15 h 44"/>
                <a:gd name="T66" fmla="*/ 40 w 44"/>
                <a:gd name="T67" fmla="*/ 23 h 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"/>
                <a:gd name="T103" fmla="*/ 0 h 44"/>
                <a:gd name="T104" fmla="*/ 44 w 44"/>
                <a:gd name="T105" fmla="*/ 44 h 4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" h="44">
                  <a:moveTo>
                    <a:pt x="44" y="23"/>
                  </a:moveTo>
                  <a:lnTo>
                    <a:pt x="42" y="15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6" y="6"/>
                  </a:lnTo>
                  <a:lnTo>
                    <a:pt x="2" y="15"/>
                  </a:lnTo>
                  <a:lnTo>
                    <a:pt x="0" y="23"/>
                  </a:lnTo>
                  <a:lnTo>
                    <a:pt x="2" y="31"/>
                  </a:lnTo>
                  <a:lnTo>
                    <a:pt x="6" y="38"/>
                  </a:lnTo>
                  <a:lnTo>
                    <a:pt x="15" y="42"/>
                  </a:lnTo>
                  <a:lnTo>
                    <a:pt x="23" y="44"/>
                  </a:lnTo>
                  <a:lnTo>
                    <a:pt x="32" y="42"/>
                  </a:lnTo>
                  <a:lnTo>
                    <a:pt x="38" y="38"/>
                  </a:lnTo>
                  <a:lnTo>
                    <a:pt x="42" y="31"/>
                  </a:lnTo>
                  <a:lnTo>
                    <a:pt x="44" y="23"/>
                  </a:lnTo>
                  <a:close/>
                  <a:moveTo>
                    <a:pt x="40" y="23"/>
                  </a:moveTo>
                  <a:lnTo>
                    <a:pt x="38" y="29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3" y="40"/>
                  </a:lnTo>
                  <a:lnTo>
                    <a:pt x="17" y="38"/>
                  </a:lnTo>
                  <a:lnTo>
                    <a:pt x="11" y="34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5"/>
                  </a:lnTo>
                  <a:lnTo>
                    <a:pt x="11" y="10"/>
                  </a:lnTo>
                  <a:lnTo>
                    <a:pt x="17" y="6"/>
                  </a:lnTo>
                  <a:lnTo>
                    <a:pt x="23" y="4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38" y="1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9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3" name="Freeform 1396"/>
            <p:cNvSpPr>
              <a:spLocks noEditPoints="1"/>
            </p:cNvSpPr>
            <p:nvPr/>
          </p:nvSpPr>
          <p:spPr bwMode="auto">
            <a:xfrm>
              <a:off x="4704" y="2368"/>
              <a:ext cx="40" cy="40"/>
            </a:xfrm>
            <a:custGeom>
              <a:avLst/>
              <a:gdLst>
                <a:gd name="T0" fmla="*/ 40 w 40"/>
                <a:gd name="T1" fmla="*/ 21 h 40"/>
                <a:gd name="T2" fmla="*/ 38 w 40"/>
                <a:gd name="T3" fmla="*/ 13 h 40"/>
                <a:gd name="T4" fmla="*/ 34 w 40"/>
                <a:gd name="T5" fmla="*/ 6 h 40"/>
                <a:gd name="T6" fmla="*/ 28 w 40"/>
                <a:gd name="T7" fmla="*/ 2 h 40"/>
                <a:gd name="T8" fmla="*/ 21 w 40"/>
                <a:gd name="T9" fmla="*/ 0 h 40"/>
                <a:gd name="T10" fmla="*/ 13 w 40"/>
                <a:gd name="T11" fmla="*/ 2 h 40"/>
                <a:gd name="T12" fmla="*/ 7 w 40"/>
                <a:gd name="T13" fmla="*/ 6 h 40"/>
                <a:gd name="T14" fmla="*/ 2 w 40"/>
                <a:gd name="T15" fmla="*/ 13 h 40"/>
                <a:gd name="T16" fmla="*/ 0 w 40"/>
                <a:gd name="T17" fmla="*/ 21 h 40"/>
                <a:gd name="T18" fmla="*/ 2 w 40"/>
                <a:gd name="T19" fmla="*/ 27 h 40"/>
                <a:gd name="T20" fmla="*/ 7 w 40"/>
                <a:gd name="T21" fmla="*/ 34 h 40"/>
                <a:gd name="T22" fmla="*/ 13 w 40"/>
                <a:gd name="T23" fmla="*/ 38 h 40"/>
                <a:gd name="T24" fmla="*/ 21 w 40"/>
                <a:gd name="T25" fmla="*/ 40 h 40"/>
                <a:gd name="T26" fmla="*/ 28 w 40"/>
                <a:gd name="T27" fmla="*/ 38 h 40"/>
                <a:gd name="T28" fmla="*/ 34 w 40"/>
                <a:gd name="T29" fmla="*/ 34 h 40"/>
                <a:gd name="T30" fmla="*/ 38 w 40"/>
                <a:gd name="T31" fmla="*/ 27 h 40"/>
                <a:gd name="T32" fmla="*/ 40 w 40"/>
                <a:gd name="T33" fmla="*/ 21 h 40"/>
                <a:gd name="T34" fmla="*/ 36 w 40"/>
                <a:gd name="T35" fmla="*/ 21 h 40"/>
                <a:gd name="T36" fmla="*/ 34 w 40"/>
                <a:gd name="T37" fmla="*/ 25 h 40"/>
                <a:gd name="T38" fmla="*/ 32 w 40"/>
                <a:gd name="T39" fmla="*/ 32 h 40"/>
                <a:gd name="T40" fmla="*/ 25 w 40"/>
                <a:gd name="T41" fmla="*/ 34 h 40"/>
                <a:gd name="T42" fmla="*/ 21 w 40"/>
                <a:gd name="T43" fmla="*/ 36 h 40"/>
                <a:gd name="T44" fmla="*/ 15 w 40"/>
                <a:gd name="T45" fmla="*/ 34 h 40"/>
                <a:gd name="T46" fmla="*/ 11 w 40"/>
                <a:gd name="T47" fmla="*/ 32 h 40"/>
                <a:gd name="T48" fmla="*/ 7 w 40"/>
                <a:gd name="T49" fmla="*/ 25 h 40"/>
                <a:gd name="T50" fmla="*/ 7 w 40"/>
                <a:gd name="T51" fmla="*/ 21 h 40"/>
                <a:gd name="T52" fmla="*/ 7 w 40"/>
                <a:gd name="T53" fmla="*/ 15 h 40"/>
                <a:gd name="T54" fmla="*/ 11 w 40"/>
                <a:gd name="T55" fmla="*/ 11 h 40"/>
                <a:gd name="T56" fmla="*/ 15 w 40"/>
                <a:gd name="T57" fmla="*/ 6 h 40"/>
                <a:gd name="T58" fmla="*/ 21 w 40"/>
                <a:gd name="T59" fmla="*/ 6 h 40"/>
                <a:gd name="T60" fmla="*/ 25 w 40"/>
                <a:gd name="T61" fmla="*/ 6 h 40"/>
                <a:gd name="T62" fmla="*/ 32 w 40"/>
                <a:gd name="T63" fmla="*/ 11 h 40"/>
                <a:gd name="T64" fmla="*/ 34 w 40"/>
                <a:gd name="T65" fmla="*/ 15 h 40"/>
                <a:gd name="T66" fmla="*/ 36 w 40"/>
                <a:gd name="T67" fmla="*/ 21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40"/>
                <a:gd name="T104" fmla="*/ 40 w 40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40">
                  <a:moveTo>
                    <a:pt x="40" y="21"/>
                  </a:moveTo>
                  <a:lnTo>
                    <a:pt x="38" y="13"/>
                  </a:lnTo>
                  <a:lnTo>
                    <a:pt x="34" y="6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7" y="34"/>
                  </a:lnTo>
                  <a:lnTo>
                    <a:pt x="13" y="38"/>
                  </a:lnTo>
                  <a:lnTo>
                    <a:pt x="21" y="40"/>
                  </a:lnTo>
                  <a:lnTo>
                    <a:pt x="28" y="38"/>
                  </a:lnTo>
                  <a:lnTo>
                    <a:pt x="34" y="34"/>
                  </a:lnTo>
                  <a:lnTo>
                    <a:pt x="38" y="27"/>
                  </a:lnTo>
                  <a:lnTo>
                    <a:pt x="40" y="21"/>
                  </a:lnTo>
                  <a:close/>
                  <a:moveTo>
                    <a:pt x="36" y="21"/>
                  </a:moveTo>
                  <a:lnTo>
                    <a:pt x="34" y="25"/>
                  </a:lnTo>
                  <a:lnTo>
                    <a:pt x="32" y="32"/>
                  </a:lnTo>
                  <a:lnTo>
                    <a:pt x="25" y="34"/>
                  </a:lnTo>
                  <a:lnTo>
                    <a:pt x="21" y="36"/>
                  </a:lnTo>
                  <a:lnTo>
                    <a:pt x="15" y="34"/>
                  </a:lnTo>
                  <a:lnTo>
                    <a:pt x="11" y="32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5"/>
                  </a:lnTo>
                  <a:lnTo>
                    <a:pt x="11" y="11"/>
                  </a:lnTo>
                  <a:lnTo>
                    <a:pt x="15" y="6"/>
                  </a:lnTo>
                  <a:lnTo>
                    <a:pt x="21" y="6"/>
                  </a:lnTo>
                  <a:lnTo>
                    <a:pt x="25" y="6"/>
                  </a:lnTo>
                  <a:lnTo>
                    <a:pt x="32" y="11"/>
                  </a:lnTo>
                  <a:lnTo>
                    <a:pt x="34" y="15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9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4" name="Freeform 1397"/>
            <p:cNvSpPr>
              <a:spLocks noEditPoints="1"/>
            </p:cNvSpPr>
            <p:nvPr/>
          </p:nvSpPr>
          <p:spPr bwMode="auto">
            <a:xfrm>
              <a:off x="4708" y="2370"/>
              <a:ext cx="34" cy="36"/>
            </a:xfrm>
            <a:custGeom>
              <a:avLst/>
              <a:gdLst>
                <a:gd name="T0" fmla="*/ 34 w 34"/>
                <a:gd name="T1" fmla="*/ 19 h 36"/>
                <a:gd name="T2" fmla="*/ 32 w 34"/>
                <a:gd name="T3" fmla="*/ 11 h 36"/>
                <a:gd name="T4" fmla="*/ 30 w 34"/>
                <a:gd name="T5" fmla="*/ 6 h 36"/>
                <a:gd name="T6" fmla="*/ 24 w 34"/>
                <a:gd name="T7" fmla="*/ 2 h 36"/>
                <a:gd name="T8" fmla="*/ 17 w 34"/>
                <a:gd name="T9" fmla="*/ 0 h 36"/>
                <a:gd name="T10" fmla="*/ 11 w 34"/>
                <a:gd name="T11" fmla="*/ 2 h 36"/>
                <a:gd name="T12" fmla="*/ 5 w 34"/>
                <a:gd name="T13" fmla="*/ 6 h 36"/>
                <a:gd name="T14" fmla="*/ 0 w 34"/>
                <a:gd name="T15" fmla="*/ 11 h 36"/>
                <a:gd name="T16" fmla="*/ 0 w 34"/>
                <a:gd name="T17" fmla="*/ 19 h 36"/>
                <a:gd name="T18" fmla="*/ 0 w 34"/>
                <a:gd name="T19" fmla="*/ 25 h 36"/>
                <a:gd name="T20" fmla="*/ 5 w 34"/>
                <a:gd name="T21" fmla="*/ 30 h 36"/>
                <a:gd name="T22" fmla="*/ 11 w 34"/>
                <a:gd name="T23" fmla="*/ 34 h 36"/>
                <a:gd name="T24" fmla="*/ 17 w 34"/>
                <a:gd name="T25" fmla="*/ 36 h 36"/>
                <a:gd name="T26" fmla="*/ 24 w 34"/>
                <a:gd name="T27" fmla="*/ 34 h 36"/>
                <a:gd name="T28" fmla="*/ 30 w 34"/>
                <a:gd name="T29" fmla="*/ 30 h 36"/>
                <a:gd name="T30" fmla="*/ 32 w 34"/>
                <a:gd name="T31" fmla="*/ 25 h 36"/>
                <a:gd name="T32" fmla="*/ 34 w 34"/>
                <a:gd name="T33" fmla="*/ 19 h 36"/>
                <a:gd name="T34" fmla="*/ 30 w 34"/>
                <a:gd name="T35" fmla="*/ 19 h 36"/>
                <a:gd name="T36" fmla="*/ 28 w 34"/>
                <a:gd name="T37" fmla="*/ 23 h 36"/>
                <a:gd name="T38" fmla="*/ 26 w 34"/>
                <a:gd name="T39" fmla="*/ 27 h 36"/>
                <a:gd name="T40" fmla="*/ 21 w 34"/>
                <a:gd name="T41" fmla="*/ 30 h 36"/>
                <a:gd name="T42" fmla="*/ 17 w 34"/>
                <a:gd name="T43" fmla="*/ 30 h 36"/>
                <a:gd name="T44" fmla="*/ 11 w 34"/>
                <a:gd name="T45" fmla="*/ 30 h 36"/>
                <a:gd name="T46" fmla="*/ 9 w 34"/>
                <a:gd name="T47" fmla="*/ 27 h 36"/>
                <a:gd name="T48" fmla="*/ 5 w 34"/>
                <a:gd name="T49" fmla="*/ 23 h 36"/>
                <a:gd name="T50" fmla="*/ 5 w 34"/>
                <a:gd name="T51" fmla="*/ 19 h 36"/>
                <a:gd name="T52" fmla="*/ 5 w 34"/>
                <a:gd name="T53" fmla="*/ 13 h 36"/>
                <a:gd name="T54" fmla="*/ 9 w 34"/>
                <a:gd name="T55" fmla="*/ 9 h 36"/>
                <a:gd name="T56" fmla="*/ 11 w 34"/>
                <a:gd name="T57" fmla="*/ 6 h 36"/>
                <a:gd name="T58" fmla="*/ 17 w 34"/>
                <a:gd name="T59" fmla="*/ 6 h 36"/>
                <a:gd name="T60" fmla="*/ 21 w 34"/>
                <a:gd name="T61" fmla="*/ 6 h 36"/>
                <a:gd name="T62" fmla="*/ 26 w 34"/>
                <a:gd name="T63" fmla="*/ 9 h 36"/>
                <a:gd name="T64" fmla="*/ 28 w 34"/>
                <a:gd name="T65" fmla="*/ 13 h 36"/>
                <a:gd name="T66" fmla="*/ 30 w 34"/>
                <a:gd name="T67" fmla="*/ 19 h 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6"/>
                <a:gd name="T104" fmla="*/ 34 w 34"/>
                <a:gd name="T105" fmla="*/ 36 h 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6">
                  <a:moveTo>
                    <a:pt x="34" y="19"/>
                  </a:moveTo>
                  <a:lnTo>
                    <a:pt x="32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7" y="36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2" y="25"/>
                  </a:lnTo>
                  <a:lnTo>
                    <a:pt x="34" y="19"/>
                  </a:lnTo>
                  <a:close/>
                  <a:moveTo>
                    <a:pt x="30" y="19"/>
                  </a:moveTo>
                  <a:lnTo>
                    <a:pt x="28" y="23"/>
                  </a:lnTo>
                  <a:lnTo>
                    <a:pt x="26" y="27"/>
                  </a:lnTo>
                  <a:lnTo>
                    <a:pt x="21" y="30"/>
                  </a:lnTo>
                  <a:lnTo>
                    <a:pt x="17" y="30"/>
                  </a:lnTo>
                  <a:lnTo>
                    <a:pt x="11" y="30"/>
                  </a:lnTo>
                  <a:lnTo>
                    <a:pt x="9" y="27"/>
                  </a:lnTo>
                  <a:lnTo>
                    <a:pt x="5" y="23"/>
                  </a:lnTo>
                  <a:lnTo>
                    <a:pt x="5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21" y="6"/>
                  </a:lnTo>
                  <a:lnTo>
                    <a:pt x="26" y="9"/>
                  </a:lnTo>
                  <a:lnTo>
                    <a:pt x="28" y="13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9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5" name="Freeform 1398"/>
            <p:cNvSpPr>
              <a:spLocks noEditPoints="1"/>
            </p:cNvSpPr>
            <p:nvPr/>
          </p:nvSpPr>
          <p:spPr bwMode="auto">
            <a:xfrm>
              <a:off x="4711" y="2374"/>
              <a:ext cx="29" cy="30"/>
            </a:xfrm>
            <a:custGeom>
              <a:avLst/>
              <a:gdLst>
                <a:gd name="T0" fmla="*/ 29 w 29"/>
                <a:gd name="T1" fmla="*/ 15 h 30"/>
                <a:gd name="T2" fmla="*/ 27 w 29"/>
                <a:gd name="T3" fmla="*/ 9 h 30"/>
                <a:gd name="T4" fmla="*/ 25 w 29"/>
                <a:gd name="T5" fmla="*/ 5 h 30"/>
                <a:gd name="T6" fmla="*/ 18 w 29"/>
                <a:gd name="T7" fmla="*/ 0 h 30"/>
                <a:gd name="T8" fmla="*/ 14 w 29"/>
                <a:gd name="T9" fmla="*/ 0 h 30"/>
                <a:gd name="T10" fmla="*/ 8 w 29"/>
                <a:gd name="T11" fmla="*/ 0 h 30"/>
                <a:gd name="T12" fmla="*/ 4 w 29"/>
                <a:gd name="T13" fmla="*/ 5 h 30"/>
                <a:gd name="T14" fmla="*/ 0 w 29"/>
                <a:gd name="T15" fmla="*/ 9 h 30"/>
                <a:gd name="T16" fmla="*/ 0 w 29"/>
                <a:gd name="T17" fmla="*/ 15 h 30"/>
                <a:gd name="T18" fmla="*/ 0 w 29"/>
                <a:gd name="T19" fmla="*/ 19 h 30"/>
                <a:gd name="T20" fmla="*/ 4 w 29"/>
                <a:gd name="T21" fmla="*/ 26 h 30"/>
                <a:gd name="T22" fmla="*/ 8 w 29"/>
                <a:gd name="T23" fmla="*/ 28 h 30"/>
                <a:gd name="T24" fmla="*/ 14 w 29"/>
                <a:gd name="T25" fmla="*/ 30 h 30"/>
                <a:gd name="T26" fmla="*/ 18 w 29"/>
                <a:gd name="T27" fmla="*/ 28 h 30"/>
                <a:gd name="T28" fmla="*/ 25 w 29"/>
                <a:gd name="T29" fmla="*/ 26 h 30"/>
                <a:gd name="T30" fmla="*/ 27 w 29"/>
                <a:gd name="T31" fmla="*/ 19 h 30"/>
                <a:gd name="T32" fmla="*/ 29 w 29"/>
                <a:gd name="T33" fmla="*/ 15 h 30"/>
                <a:gd name="T34" fmla="*/ 23 w 29"/>
                <a:gd name="T35" fmla="*/ 15 h 30"/>
                <a:gd name="T36" fmla="*/ 23 w 29"/>
                <a:gd name="T37" fmla="*/ 17 h 30"/>
                <a:gd name="T38" fmla="*/ 21 w 29"/>
                <a:gd name="T39" fmla="*/ 21 h 30"/>
                <a:gd name="T40" fmla="*/ 18 w 29"/>
                <a:gd name="T41" fmla="*/ 23 h 30"/>
                <a:gd name="T42" fmla="*/ 14 w 29"/>
                <a:gd name="T43" fmla="*/ 23 h 30"/>
                <a:gd name="T44" fmla="*/ 10 w 29"/>
                <a:gd name="T45" fmla="*/ 23 h 30"/>
                <a:gd name="T46" fmla="*/ 6 w 29"/>
                <a:gd name="T47" fmla="*/ 21 h 30"/>
                <a:gd name="T48" fmla="*/ 4 w 29"/>
                <a:gd name="T49" fmla="*/ 17 h 30"/>
                <a:gd name="T50" fmla="*/ 4 w 29"/>
                <a:gd name="T51" fmla="*/ 15 h 30"/>
                <a:gd name="T52" fmla="*/ 4 w 29"/>
                <a:gd name="T53" fmla="*/ 11 h 30"/>
                <a:gd name="T54" fmla="*/ 6 w 29"/>
                <a:gd name="T55" fmla="*/ 7 h 30"/>
                <a:gd name="T56" fmla="*/ 10 w 29"/>
                <a:gd name="T57" fmla="*/ 5 h 30"/>
                <a:gd name="T58" fmla="*/ 14 w 29"/>
                <a:gd name="T59" fmla="*/ 5 h 30"/>
                <a:gd name="T60" fmla="*/ 18 w 29"/>
                <a:gd name="T61" fmla="*/ 5 h 30"/>
                <a:gd name="T62" fmla="*/ 21 w 29"/>
                <a:gd name="T63" fmla="*/ 7 h 30"/>
                <a:gd name="T64" fmla="*/ 23 w 29"/>
                <a:gd name="T65" fmla="*/ 11 h 30"/>
                <a:gd name="T66" fmla="*/ 23 w 29"/>
                <a:gd name="T67" fmla="*/ 15 h 3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30"/>
                <a:gd name="T104" fmla="*/ 29 w 29"/>
                <a:gd name="T105" fmla="*/ 30 h 3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30">
                  <a:moveTo>
                    <a:pt x="29" y="15"/>
                  </a:moveTo>
                  <a:lnTo>
                    <a:pt x="27" y="9"/>
                  </a:lnTo>
                  <a:lnTo>
                    <a:pt x="25" y="5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14" y="30"/>
                  </a:lnTo>
                  <a:lnTo>
                    <a:pt x="18" y="28"/>
                  </a:lnTo>
                  <a:lnTo>
                    <a:pt x="25" y="26"/>
                  </a:lnTo>
                  <a:lnTo>
                    <a:pt x="27" y="19"/>
                  </a:lnTo>
                  <a:lnTo>
                    <a:pt x="29" y="15"/>
                  </a:lnTo>
                  <a:close/>
                  <a:moveTo>
                    <a:pt x="23" y="15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21" y="7"/>
                  </a:lnTo>
                  <a:lnTo>
                    <a:pt x="23" y="11"/>
                  </a:lnTo>
                  <a:lnTo>
                    <a:pt x="23" y="15"/>
                  </a:lnTo>
                  <a:close/>
                </a:path>
              </a:pathLst>
            </a:custGeom>
            <a:solidFill>
              <a:srgbClr val="9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6" name="Freeform 1399"/>
            <p:cNvSpPr>
              <a:spLocks noEditPoints="1"/>
            </p:cNvSpPr>
            <p:nvPr/>
          </p:nvSpPr>
          <p:spPr bwMode="auto">
            <a:xfrm>
              <a:off x="4713" y="2376"/>
              <a:ext cx="25" cy="24"/>
            </a:xfrm>
            <a:custGeom>
              <a:avLst/>
              <a:gdLst>
                <a:gd name="T0" fmla="*/ 25 w 25"/>
                <a:gd name="T1" fmla="*/ 13 h 24"/>
                <a:gd name="T2" fmla="*/ 23 w 25"/>
                <a:gd name="T3" fmla="*/ 7 h 24"/>
                <a:gd name="T4" fmla="*/ 21 w 25"/>
                <a:gd name="T5" fmla="*/ 3 h 24"/>
                <a:gd name="T6" fmla="*/ 16 w 25"/>
                <a:gd name="T7" fmla="*/ 0 h 24"/>
                <a:gd name="T8" fmla="*/ 12 w 25"/>
                <a:gd name="T9" fmla="*/ 0 h 24"/>
                <a:gd name="T10" fmla="*/ 6 w 25"/>
                <a:gd name="T11" fmla="*/ 0 h 24"/>
                <a:gd name="T12" fmla="*/ 4 w 25"/>
                <a:gd name="T13" fmla="*/ 3 h 24"/>
                <a:gd name="T14" fmla="*/ 0 w 25"/>
                <a:gd name="T15" fmla="*/ 7 h 24"/>
                <a:gd name="T16" fmla="*/ 0 w 25"/>
                <a:gd name="T17" fmla="*/ 13 h 24"/>
                <a:gd name="T18" fmla="*/ 0 w 25"/>
                <a:gd name="T19" fmla="*/ 17 h 24"/>
                <a:gd name="T20" fmla="*/ 4 w 25"/>
                <a:gd name="T21" fmla="*/ 21 h 24"/>
                <a:gd name="T22" fmla="*/ 6 w 25"/>
                <a:gd name="T23" fmla="*/ 24 h 24"/>
                <a:gd name="T24" fmla="*/ 12 w 25"/>
                <a:gd name="T25" fmla="*/ 24 h 24"/>
                <a:gd name="T26" fmla="*/ 16 w 25"/>
                <a:gd name="T27" fmla="*/ 24 h 24"/>
                <a:gd name="T28" fmla="*/ 21 w 25"/>
                <a:gd name="T29" fmla="*/ 21 h 24"/>
                <a:gd name="T30" fmla="*/ 23 w 25"/>
                <a:gd name="T31" fmla="*/ 17 h 24"/>
                <a:gd name="T32" fmla="*/ 25 w 25"/>
                <a:gd name="T33" fmla="*/ 13 h 24"/>
                <a:gd name="T34" fmla="*/ 19 w 25"/>
                <a:gd name="T35" fmla="*/ 13 h 24"/>
                <a:gd name="T36" fmla="*/ 19 w 25"/>
                <a:gd name="T37" fmla="*/ 15 h 24"/>
                <a:gd name="T38" fmla="*/ 16 w 25"/>
                <a:gd name="T39" fmla="*/ 17 h 24"/>
                <a:gd name="T40" fmla="*/ 14 w 25"/>
                <a:gd name="T41" fmla="*/ 19 h 24"/>
                <a:gd name="T42" fmla="*/ 12 w 25"/>
                <a:gd name="T43" fmla="*/ 19 h 24"/>
                <a:gd name="T44" fmla="*/ 8 w 25"/>
                <a:gd name="T45" fmla="*/ 19 h 24"/>
                <a:gd name="T46" fmla="*/ 6 w 25"/>
                <a:gd name="T47" fmla="*/ 17 h 24"/>
                <a:gd name="T48" fmla="*/ 6 w 25"/>
                <a:gd name="T49" fmla="*/ 15 h 24"/>
                <a:gd name="T50" fmla="*/ 4 w 25"/>
                <a:gd name="T51" fmla="*/ 13 h 24"/>
                <a:gd name="T52" fmla="*/ 6 w 25"/>
                <a:gd name="T53" fmla="*/ 9 h 24"/>
                <a:gd name="T54" fmla="*/ 6 w 25"/>
                <a:gd name="T55" fmla="*/ 7 h 24"/>
                <a:gd name="T56" fmla="*/ 8 w 25"/>
                <a:gd name="T57" fmla="*/ 5 h 24"/>
                <a:gd name="T58" fmla="*/ 12 w 25"/>
                <a:gd name="T59" fmla="*/ 5 h 24"/>
                <a:gd name="T60" fmla="*/ 14 w 25"/>
                <a:gd name="T61" fmla="*/ 5 h 24"/>
                <a:gd name="T62" fmla="*/ 16 w 25"/>
                <a:gd name="T63" fmla="*/ 7 h 24"/>
                <a:gd name="T64" fmla="*/ 19 w 25"/>
                <a:gd name="T65" fmla="*/ 9 h 24"/>
                <a:gd name="T66" fmla="*/ 19 w 25"/>
                <a:gd name="T67" fmla="*/ 13 h 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24"/>
                <a:gd name="T104" fmla="*/ 25 w 25"/>
                <a:gd name="T105" fmla="*/ 24 h 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24">
                  <a:moveTo>
                    <a:pt x="25" y="13"/>
                  </a:moveTo>
                  <a:lnTo>
                    <a:pt x="23" y="7"/>
                  </a:lnTo>
                  <a:lnTo>
                    <a:pt x="21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close/>
                  <a:moveTo>
                    <a:pt x="19" y="13"/>
                  </a:moveTo>
                  <a:lnTo>
                    <a:pt x="19" y="15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4" y="13"/>
                  </a:lnTo>
                  <a:lnTo>
                    <a:pt x="6" y="9"/>
                  </a:lnTo>
                  <a:lnTo>
                    <a:pt x="6" y="7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9" y="9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9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7" name="Freeform 1400"/>
            <p:cNvSpPr>
              <a:spLocks noEditPoints="1"/>
            </p:cNvSpPr>
            <p:nvPr/>
          </p:nvSpPr>
          <p:spPr bwMode="auto">
            <a:xfrm>
              <a:off x="4715" y="2379"/>
              <a:ext cx="19" cy="18"/>
            </a:xfrm>
            <a:custGeom>
              <a:avLst/>
              <a:gdLst>
                <a:gd name="T0" fmla="*/ 19 w 19"/>
                <a:gd name="T1" fmla="*/ 10 h 18"/>
                <a:gd name="T2" fmla="*/ 19 w 19"/>
                <a:gd name="T3" fmla="*/ 6 h 18"/>
                <a:gd name="T4" fmla="*/ 17 w 19"/>
                <a:gd name="T5" fmla="*/ 2 h 18"/>
                <a:gd name="T6" fmla="*/ 14 w 19"/>
                <a:gd name="T7" fmla="*/ 0 h 18"/>
                <a:gd name="T8" fmla="*/ 10 w 19"/>
                <a:gd name="T9" fmla="*/ 0 h 18"/>
                <a:gd name="T10" fmla="*/ 6 w 19"/>
                <a:gd name="T11" fmla="*/ 0 h 18"/>
                <a:gd name="T12" fmla="*/ 2 w 19"/>
                <a:gd name="T13" fmla="*/ 2 h 18"/>
                <a:gd name="T14" fmla="*/ 0 w 19"/>
                <a:gd name="T15" fmla="*/ 6 h 18"/>
                <a:gd name="T16" fmla="*/ 0 w 19"/>
                <a:gd name="T17" fmla="*/ 10 h 18"/>
                <a:gd name="T18" fmla="*/ 0 w 19"/>
                <a:gd name="T19" fmla="*/ 12 h 18"/>
                <a:gd name="T20" fmla="*/ 2 w 19"/>
                <a:gd name="T21" fmla="*/ 16 h 18"/>
                <a:gd name="T22" fmla="*/ 6 w 19"/>
                <a:gd name="T23" fmla="*/ 18 h 18"/>
                <a:gd name="T24" fmla="*/ 10 w 19"/>
                <a:gd name="T25" fmla="*/ 18 h 18"/>
                <a:gd name="T26" fmla="*/ 14 w 19"/>
                <a:gd name="T27" fmla="*/ 18 h 18"/>
                <a:gd name="T28" fmla="*/ 17 w 19"/>
                <a:gd name="T29" fmla="*/ 16 h 18"/>
                <a:gd name="T30" fmla="*/ 19 w 19"/>
                <a:gd name="T31" fmla="*/ 12 h 18"/>
                <a:gd name="T32" fmla="*/ 19 w 19"/>
                <a:gd name="T33" fmla="*/ 10 h 18"/>
                <a:gd name="T34" fmla="*/ 14 w 19"/>
                <a:gd name="T35" fmla="*/ 10 h 18"/>
                <a:gd name="T36" fmla="*/ 12 w 19"/>
                <a:gd name="T37" fmla="*/ 12 h 18"/>
                <a:gd name="T38" fmla="*/ 10 w 19"/>
                <a:gd name="T39" fmla="*/ 14 h 18"/>
                <a:gd name="T40" fmla="*/ 6 w 19"/>
                <a:gd name="T41" fmla="*/ 12 h 18"/>
                <a:gd name="T42" fmla="*/ 4 w 19"/>
                <a:gd name="T43" fmla="*/ 10 h 18"/>
                <a:gd name="T44" fmla="*/ 6 w 19"/>
                <a:gd name="T45" fmla="*/ 6 h 18"/>
                <a:gd name="T46" fmla="*/ 10 w 19"/>
                <a:gd name="T47" fmla="*/ 4 h 18"/>
                <a:gd name="T48" fmla="*/ 12 w 19"/>
                <a:gd name="T49" fmla="*/ 6 h 18"/>
                <a:gd name="T50" fmla="*/ 14 w 19"/>
                <a:gd name="T51" fmla="*/ 10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8"/>
                <a:gd name="T80" fmla="*/ 19 w 19"/>
                <a:gd name="T81" fmla="*/ 18 h 1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8">
                  <a:moveTo>
                    <a:pt x="19" y="10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6" y="18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19" y="12"/>
                  </a:lnTo>
                  <a:lnTo>
                    <a:pt x="19" y="10"/>
                  </a:lnTo>
                  <a:close/>
                  <a:moveTo>
                    <a:pt x="14" y="10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9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8" name="Freeform 1401"/>
            <p:cNvSpPr>
              <a:spLocks/>
            </p:cNvSpPr>
            <p:nvPr/>
          </p:nvSpPr>
          <p:spPr bwMode="auto">
            <a:xfrm>
              <a:off x="4717" y="2381"/>
              <a:ext cx="15" cy="14"/>
            </a:xfrm>
            <a:custGeom>
              <a:avLst/>
              <a:gdLst>
                <a:gd name="T0" fmla="*/ 15 w 15"/>
                <a:gd name="T1" fmla="*/ 8 h 14"/>
                <a:gd name="T2" fmla="*/ 15 w 15"/>
                <a:gd name="T3" fmla="*/ 4 h 14"/>
                <a:gd name="T4" fmla="*/ 12 w 15"/>
                <a:gd name="T5" fmla="*/ 2 h 14"/>
                <a:gd name="T6" fmla="*/ 10 w 15"/>
                <a:gd name="T7" fmla="*/ 0 h 14"/>
                <a:gd name="T8" fmla="*/ 8 w 15"/>
                <a:gd name="T9" fmla="*/ 0 h 14"/>
                <a:gd name="T10" fmla="*/ 4 w 15"/>
                <a:gd name="T11" fmla="*/ 0 h 14"/>
                <a:gd name="T12" fmla="*/ 2 w 15"/>
                <a:gd name="T13" fmla="*/ 2 h 14"/>
                <a:gd name="T14" fmla="*/ 2 w 15"/>
                <a:gd name="T15" fmla="*/ 4 h 14"/>
                <a:gd name="T16" fmla="*/ 0 w 15"/>
                <a:gd name="T17" fmla="*/ 8 h 14"/>
                <a:gd name="T18" fmla="*/ 2 w 15"/>
                <a:gd name="T19" fmla="*/ 10 h 14"/>
                <a:gd name="T20" fmla="*/ 2 w 15"/>
                <a:gd name="T21" fmla="*/ 12 h 14"/>
                <a:gd name="T22" fmla="*/ 4 w 15"/>
                <a:gd name="T23" fmla="*/ 14 h 14"/>
                <a:gd name="T24" fmla="*/ 8 w 15"/>
                <a:gd name="T25" fmla="*/ 14 h 14"/>
                <a:gd name="T26" fmla="*/ 10 w 15"/>
                <a:gd name="T27" fmla="*/ 14 h 14"/>
                <a:gd name="T28" fmla="*/ 12 w 15"/>
                <a:gd name="T29" fmla="*/ 12 h 14"/>
                <a:gd name="T30" fmla="*/ 15 w 15"/>
                <a:gd name="T31" fmla="*/ 10 h 14"/>
                <a:gd name="T32" fmla="*/ 15 w 15"/>
                <a:gd name="T33" fmla="*/ 8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4"/>
                <a:gd name="T53" fmla="*/ 15 w 1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4">
                  <a:moveTo>
                    <a:pt x="15" y="8"/>
                  </a:moveTo>
                  <a:lnTo>
                    <a:pt x="15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97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39" name="Freeform 1402"/>
            <p:cNvSpPr>
              <a:spLocks/>
            </p:cNvSpPr>
            <p:nvPr/>
          </p:nvSpPr>
          <p:spPr bwMode="auto">
            <a:xfrm>
              <a:off x="4719" y="2383"/>
              <a:ext cx="10" cy="10"/>
            </a:xfrm>
            <a:custGeom>
              <a:avLst/>
              <a:gdLst>
                <a:gd name="T0" fmla="*/ 10 w 10"/>
                <a:gd name="T1" fmla="*/ 6 h 10"/>
                <a:gd name="T2" fmla="*/ 8 w 10"/>
                <a:gd name="T3" fmla="*/ 2 h 10"/>
                <a:gd name="T4" fmla="*/ 6 w 10"/>
                <a:gd name="T5" fmla="*/ 0 h 10"/>
                <a:gd name="T6" fmla="*/ 2 w 10"/>
                <a:gd name="T7" fmla="*/ 2 h 10"/>
                <a:gd name="T8" fmla="*/ 0 w 10"/>
                <a:gd name="T9" fmla="*/ 6 h 10"/>
                <a:gd name="T10" fmla="*/ 2 w 10"/>
                <a:gd name="T11" fmla="*/ 8 h 10"/>
                <a:gd name="T12" fmla="*/ 6 w 10"/>
                <a:gd name="T13" fmla="*/ 10 h 10"/>
                <a:gd name="T14" fmla="*/ 8 w 10"/>
                <a:gd name="T15" fmla="*/ 8 h 10"/>
                <a:gd name="T16" fmla="*/ 10 w 10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0"/>
                <a:gd name="T29" fmla="*/ 10 w 1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0">
                  <a:moveTo>
                    <a:pt x="10" y="6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98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0" name="Freeform 1403"/>
            <p:cNvSpPr>
              <a:spLocks/>
            </p:cNvSpPr>
            <p:nvPr/>
          </p:nvSpPr>
          <p:spPr bwMode="auto">
            <a:xfrm>
              <a:off x="4723" y="2385"/>
              <a:ext cx="4" cy="6"/>
            </a:xfrm>
            <a:custGeom>
              <a:avLst/>
              <a:gdLst>
                <a:gd name="T0" fmla="*/ 4 w 4"/>
                <a:gd name="T1" fmla="*/ 4 h 6"/>
                <a:gd name="T2" fmla="*/ 4 w 4"/>
                <a:gd name="T3" fmla="*/ 2 h 6"/>
                <a:gd name="T4" fmla="*/ 2 w 4"/>
                <a:gd name="T5" fmla="*/ 0 h 6"/>
                <a:gd name="T6" fmla="*/ 0 w 4"/>
                <a:gd name="T7" fmla="*/ 2 h 6"/>
                <a:gd name="T8" fmla="*/ 0 w 4"/>
                <a:gd name="T9" fmla="*/ 4 h 6"/>
                <a:gd name="T10" fmla="*/ 0 w 4"/>
                <a:gd name="T11" fmla="*/ 4 h 6"/>
                <a:gd name="T12" fmla="*/ 2 w 4"/>
                <a:gd name="T13" fmla="*/ 6 h 6"/>
                <a:gd name="T14" fmla="*/ 4 w 4"/>
                <a:gd name="T15" fmla="*/ 4 h 6"/>
                <a:gd name="T16" fmla="*/ 4 w 4"/>
                <a:gd name="T17" fmla="*/ 4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6"/>
                <a:gd name="T29" fmla="*/ 4 w 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6">
                  <a:moveTo>
                    <a:pt x="4" y="4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1" name="Freeform 1404"/>
            <p:cNvSpPr>
              <a:spLocks noEditPoints="1"/>
            </p:cNvSpPr>
            <p:nvPr/>
          </p:nvSpPr>
          <p:spPr bwMode="auto">
            <a:xfrm>
              <a:off x="4101" y="2460"/>
              <a:ext cx="162" cy="162"/>
            </a:xfrm>
            <a:custGeom>
              <a:avLst/>
              <a:gdLst>
                <a:gd name="T0" fmla="*/ 0 w 162"/>
                <a:gd name="T1" fmla="*/ 70 h 162"/>
                <a:gd name="T2" fmla="*/ 4 w 162"/>
                <a:gd name="T3" fmla="*/ 55 h 162"/>
                <a:gd name="T4" fmla="*/ 17 w 162"/>
                <a:gd name="T5" fmla="*/ 30 h 162"/>
                <a:gd name="T6" fmla="*/ 42 w 162"/>
                <a:gd name="T7" fmla="*/ 11 h 162"/>
                <a:gd name="T8" fmla="*/ 59 w 162"/>
                <a:gd name="T9" fmla="*/ 3 h 162"/>
                <a:gd name="T10" fmla="*/ 75 w 162"/>
                <a:gd name="T11" fmla="*/ 0 h 162"/>
                <a:gd name="T12" fmla="*/ 73 w 162"/>
                <a:gd name="T13" fmla="*/ 15 h 162"/>
                <a:gd name="T14" fmla="*/ 61 w 162"/>
                <a:gd name="T15" fmla="*/ 17 h 162"/>
                <a:gd name="T16" fmla="*/ 42 w 162"/>
                <a:gd name="T17" fmla="*/ 26 h 162"/>
                <a:gd name="T18" fmla="*/ 25 w 162"/>
                <a:gd name="T19" fmla="*/ 45 h 162"/>
                <a:gd name="T20" fmla="*/ 17 w 162"/>
                <a:gd name="T21" fmla="*/ 61 h 162"/>
                <a:gd name="T22" fmla="*/ 12 w 162"/>
                <a:gd name="T23" fmla="*/ 74 h 162"/>
                <a:gd name="T24" fmla="*/ 80 w 162"/>
                <a:gd name="T25" fmla="*/ 162 h 162"/>
                <a:gd name="T26" fmla="*/ 63 w 162"/>
                <a:gd name="T27" fmla="*/ 162 h 162"/>
                <a:gd name="T28" fmla="*/ 48 w 162"/>
                <a:gd name="T29" fmla="*/ 156 h 162"/>
                <a:gd name="T30" fmla="*/ 23 w 162"/>
                <a:gd name="T31" fmla="*/ 139 h 162"/>
                <a:gd name="T32" fmla="*/ 6 w 162"/>
                <a:gd name="T33" fmla="*/ 114 h 162"/>
                <a:gd name="T34" fmla="*/ 0 w 162"/>
                <a:gd name="T35" fmla="*/ 99 h 162"/>
                <a:gd name="T36" fmla="*/ 0 w 162"/>
                <a:gd name="T37" fmla="*/ 82 h 162"/>
                <a:gd name="T38" fmla="*/ 14 w 162"/>
                <a:gd name="T39" fmla="*/ 93 h 162"/>
                <a:gd name="T40" fmla="*/ 17 w 162"/>
                <a:gd name="T41" fmla="*/ 106 h 162"/>
                <a:gd name="T42" fmla="*/ 27 w 162"/>
                <a:gd name="T43" fmla="*/ 124 h 162"/>
                <a:gd name="T44" fmla="*/ 48 w 162"/>
                <a:gd name="T45" fmla="*/ 141 h 162"/>
                <a:gd name="T46" fmla="*/ 63 w 162"/>
                <a:gd name="T47" fmla="*/ 148 h 162"/>
                <a:gd name="T48" fmla="*/ 75 w 162"/>
                <a:gd name="T49" fmla="*/ 150 h 162"/>
                <a:gd name="T50" fmla="*/ 162 w 162"/>
                <a:gd name="T51" fmla="*/ 87 h 162"/>
                <a:gd name="T52" fmla="*/ 160 w 162"/>
                <a:gd name="T53" fmla="*/ 101 h 162"/>
                <a:gd name="T54" fmla="*/ 151 w 162"/>
                <a:gd name="T55" fmla="*/ 120 h 162"/>
                <a:gd name="T56" fmla="*/ 132 w 162"/>
                <a:gd name="T57" fmla="*/ 145 h 162"/>
                <a:gd name="T58" fmla="*/ 107 w 162"/>
                <a:gd name="T59" fmla="*/ 158 h 162"/>
                <a:gd name="T60" fmla="*/ 92 w 162"/>
                <a:gd name="T61" fmla="*/ 162 h 162"/>
                <a:gd name="T62" fmla="*/ 80 w 162"/>
                <a:gd name="T63" fmla="*/ 150 h 162"/>
                <a:gd name="T64" fmla="*/ 94 w 162"/>
                <a:gd name="T65" fmla="*/ 148 h 162"/>
                <a:gd name="T66" fmla="*/ 107 w 162"/>
                <a:gd name="T67" fmla="*/ 143 h 162"/>
                <a:gd name="T68" fmla="*/ 128 w 162"/>
                <a:gd name="T69" fmla="*/ 129 h 162"/>
                <a:gd name="T70" fmla="*/ 143 w 162"/>
                <a:gd name="T71" fmla="*/ 108 h 162"/>
                <a:gd name="T72" fmla="*/ 145 w 162"/>
                <a:gd name="T73" fmla="*/ 95 h 162"/>
                <a:gd name="T74" fmla="*/ 147 w 162"/>
                <a:gd name="T75" fmla="*/ 82 h 162"/>
                <a:gd name="T76" fmla="*/ 88 w 162"/>
                <a:gd name="T77" fmla="*/ 0 h 162"/>
                <a:gd name="T78" fmla="*/ 105 w 162"/>
                <a:gd name="T79" fmla="*/ 5 h 162"/>
                <a:gd name="T80" fmla="*/ 126 w 162"/>
                <a:gd name="T81" fmla="*/ 15 h 162"/>
                <a:gd name="T82" fmla="*/ 147 w 162"/>
                <a:gd name="T83" fmla="*/ 36 h 162"/>
                <a:gd name="T84" fmla="*/ 157 w 162"/>
                <a:gd name="T85" fmla="*/ 57 h 162"/>
                <a:gd name="T86" fmla="*/ 162 w 162"/>
                <a:gd name="T87" fmla="*/ 74 h 162"/>
                <a:gd name="T88" fmla="*/ 147 w 162"/>
                <a:gd name="T89" fmla="*/ 78 h 162"/>
                <a:gd name="T90" fmla="*/ 145 w 162"/>
                <a:gd name="T91" fmla="*/ 66 h 162"/>
                <a:gd name="T92" fmla="*/ 138 w 162"/>
                <a:gd name="T93" fmla="*/ 51 h 162"/>
                <a:gd name="T94" fmla="*/ 122 w 162"/>
                <a:gd name="T95" fmla="*/ 30 h 162"/>
                <a:gd name="T96" fmla="*/ 103 w 162"/>
                <a:gd name="T97" fmla="*/ 19 h 162"/>
                <a:gd name="T98" fmla="*/ 90 w 162"/>
                <a:gd name="T99" fmla="*/ 15 h 162"/>
                <a:gd name="T100" fmla="*/ 80 w 162"/>
                <a:gd name="T101" fmla="*/ 0 h 1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2"/>
                <a:gd name="T154" fmla="*/ 0 h 162"/>
                <a:gd name="T155" fmla="*/ 162 w 162"/>
                <a:gd name="T156" fmla="*/ 162 h 1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2" h="162">
                  <a:moveTo>
                    <a:pt x="0" y="82"/>
                  </a:moveTo>
                  <a:lnTo>
                    <a:pt x="0" y="78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2" y="61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1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7" y="30"/>
                  </a:lnTo>
                  <a:lnTo>
                    <a:pt x="23" y="24"/>
                  </a:lnTo>
                  <a:lnTo>
                    <a:pt x="29" y="19"/>
                  </a:lnTo>
                  <a:lnTo>
                    <a:pt x="35" y="15"/>
                  </a:lnTo>
                  <a:lnTo>
                    <a:pt x="42" y="11"/>
                  </a:lnTo>
                  <a:lnTo>
                    <a:pt x="48" y="7"/>
                  </a:lnTo>
                  <a:lnTo>
                    <a:pt x="52" y="7"/>
                  </a:lnTo>
                  <a:lnTo>
                    <a:pt x="56" y="5"/>
                  </a:lnTo>
                  <a:lnTo>
                    <a:pt x="59" y="3"/>
                  </a:lnTo>
                  <a:lnTo>
                    <a:pt x="63" y="3"/>
                  </a:lnTo>
                  <a:lnTo>
                    <a:pt x="67" y="3"/>
                  </a:lnTo>
                  <a:lnTo>
                    <a:pt x="71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0" y="15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3" y="17"/>
                  </a:lnTo>
                  <a:lnTo>
                    <a:pt x="61" y="17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48" y="24"/>
                  </a:lnTo>
                  <a:lnTo>
                    <a:pt x="42" y="26"/>
                  </a:lnTo>
                  <a:lnTo>
                    <a:pt x="38" y="30"/>
                  </a:lnTo>
                  <a:lnTo>
                    <a:pt x="33" y="34"/>
                  </a:lnTo>
                  <a:lnTo>
                    <a:pt x="27" y="38"/>
                  </a:lnTo>
                  <a:lnTo>
                    <a:pt x="25" y="45"/>
                  </a:lnTo>
                  <a:lnTo>
                    <a:pt x="21" y="51"/>
                  </a:lnTo>
                  <a:lnTo>
                    <a:pt x="19" y="55"/>
                  </a:lnTo>
                  <a:lnTo>
                    <a:pt x="17" y="59"/>
                  </a:lnTo>
                  <a:lnTo>
                    <a:pt x="17" y="61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2" y="78"/>
                  </a:lnTo>
                  <a:lnTo>
                    <a:pt x="12" y="82"/>
                  </a:lnTo>
                  <a:lnTo>
                    <a:pt x="0" y="82"/>
                  </a:lnTo>
                  <a:close/>
                  <a:moveTo>
                    <a:pt x="80" y="162"/>
                  </a:moveTo>
                  <a:lnTo>
                    <a:pt x="75" y="162"/>
                  </a:lnTo>
                  <a:lnTo>
                    <a:pt x="71" y="162"/>
                  </a:lnTo>
                  <a:lnTo>
                    <a:pt x="67" y="162"/>
                  </a:lnTo>
                  <a:lnTo>
                    <a:pt x="63" y="162"/>
                  </a:lnTo>
                  <a:lnTo>
                    <a:pt x="59" y="160"/>
                  </a:lnTo>
                  <a:lnTo>
                    <a:pt x="56" y="160"/>
                  </a:lnTo>
                  <a:lnTo>
                    <a:pt x="52" y="158"/>
                  </a:lnTo>
                  <a:lnTo>
                    <a:pt x="48" y="156"/>
                  </a:lnTo>
                  <a:lnTo>
                    <a:pt x="42" y="154"/>
                  </a:lnTo>
                  <a:lnTo>
                    <a:pt x="35" y="150"/>
                  </a:lnTo>
                  <a:lnTo>
                    <a:pt x="29" y="145"/>
                  </a:lnTo>
                  <a:lnTo>
                    <a:pt x="23" y="139"/>
                  </a:lnTo>
                  <a:lnTo>
                    <a:pt x="17" y="133"/>
                  </a:lnTo>
                  <a:lnTo>
                    <a:pt x="12" y="127"/>
                  </a:lnTo>
                  <a:lnTo>
                    <a:pt x="8" y="120"/>
                  </a:lnTo>
                  <a:lnTo>
                    <a:pt x="6" y="114"/>
                  </a:lnTo>
                  <a:lnTo>
                    <a:pt x="4" y="110"/>
                  </a:lnTo>
                  <a:lnTo>
                    <a:pt x="2" y="106"/>
                  </a:lnTo>
                  <a:lnTo>
                    <a:pt x="2" y="101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12" y="82"/>
                  </a:lnTo>
                  <a:lnTo>
                    <a:pt x="12" y="85"/>
                  </a:lnTo>
                  <a:lnTo>
                    <a:pt x="12" y="89"/>
                  </a:lnTo>
                  <a:lnTo>
                    <a:pt x="14" y="93"/>
                  </a:lnTo>
                  <a:lnTo>
                    <a:pt x="14" y="95"/>
                  </a:lnTo>
                  <a:lnTo>
                    <a:pt x="14" y="99"/>
                  </a:lnTo>
                  <a:lnTo>
                    <a:pt x="17" y="101"/>
                  </a:lnTo>
                  <a:lnTo>
                    <a:pt x="17" y="106"/>
                  </a:lnTo>
                  <a:lnTo>
                    <a:pt x="19" y="108"/>
                  </a:lnTo>
                  <a:lnTo>
                    <a:pt x="21" y="114"/>
                  </a:lnTo>
                  <a:lnTo>
                    <a:pt x="25" y="120"/>
                  </a:lnTo>
                  <a:lnTo>
                    <a:pt x="27" y="124"/>
                  </a:lnTo>
                  <a:lnTo>
                    <a:pt x="33" y="129"/>
                  </a:lnTo>
                  <a:lnTo>
                    <a:pt x="38" y="133"/>
                  </a:lnTo>
                  <a:lnTo>
                    <a:pt x="42" y="137"/>
                  </a:lnTo>
                  <a:lnTo>
                    <a:pt x="48" y="141"/>
                  </a:lnTo>
                  <a:lnTo>
                    <a:pt x="54" y="143"/>
                  </a:lnTo>
                  <a:lnTo>
                    <a:pt x="56" y="145"/>
                  </a:lnTo>
                  <a:lnTo>
                    <a:pt x="61" y="145"/>
                  </a:lnTo>
                  <a:lnTo>
                    <a:pt x="63" y="148"/>
                  </a:lnTo>
                  <a:lnTo>
                    <a:pt x="67" y="148"/>
                  </a:lnTo>
                  <a:lnTo>
                    <a:pt x="69" y="148"/>
                  </a:lnTo>
                  <a:lnTo>
                    <a:pt x="73" y="150"/>
                  </a:lnTo>
                  <a:lnTo>
                    <a:pt x="75" y="150"/>
                  </a:lnTo>
                  <a:lnTo>
                    <a:pt x="80" y="150"/>
                  </a:lnTo>
                  <a:lnTo>
                    <a:pt x="80" y="162"/>
                  </a:lnTo>
                  <a:close/>
                  <a:moveTo>
                    <a:pt x="162" y="82"/>
                  </a:moveTo>
                  <a:lnTo>
                    <a:pt x="162" y="87"/>
                  </a:lnTo>
                  <a:lnTo>
                    <a:pt x="162" y="91"/>
                  </a:lnTo>
                  <a:lnTo>
                    <a:pt x="160" y="95"/>
                  </a:lnTo>
                  <a:lnTo>
                    <a:pt x="160" y="99"/>
                  </a:lnTo>
                  <a:lnTo>
                    <a:pt x="160" y="101"/>
                  </a:lnTo>
                  <a:lnTo>
                    <a:pt x="157" y="106"/>
                  </a:lnTo>
                  <a:lnTo>
                    <a:pt x="155" y="110"/>
                  </a:lnTo>
                  <a:lnTo>
                    <a:pt x="155" y="114"/>
                  </a:lnTo>
                  <a:lnTo>
                    <a:pt x="151" y="120"/>
                  </a:lnTo>
                  <a:lnTo>
                    <a:pt x="147" y="127"/>
                  </a:lnTo>
                  <a:lnTo>
                    <a:pt x="143" y="133"/>
                  </a:lnTo>
                  <a:lnTo>
                    <a:pt x="136" y="139"/>
                  </a:lnTo>
                  <a:lnTo>
                    <a:pt x="132" y="145"/>
                  </a:lnTo>
                  <a:lnTo>
                    <a:pt x="126" y="150"/>
                  </a:lnTo>
                  <a:lnTo>
                    <a:pt x="120" y="154"/>
                  </a:lnTo>
                  <a:lnTo>
                    <a:pt x="111" y="156"/>
                  </a:lnTo>
                  <a:lnTo>
                    <a:pt x="107" y="158"/>
                  </a:lnTo>
                  <a:lnTo>
                    <a:pt x="105" y="160"/>
                  </a:lnTo>
                  <a:lnTo>
                    <a:pt x="101" y="160"/>
                  </a:lnTo>
                  <a:lnTo>
                    <a:pt x="96" y="162"/>
                  </a:lnTo>
                  <a:lnTo>
                    <a:pt x="92" y="162"/>
                  </a:lnTo>
                  <a:lnTo>
                    <a:pt x="88" y="162"/>
                  </a:lnTo>
                  <a:lnTo>
                    <a:pt x="84" y="162"/>
                  </a:lnTo>
                  <a:lnTo>
                    <a:pt x="80" y="162"/>
                  </a:lnTo>
                  <a:lnTo>
                    <a:pt x="80" y="150"/>
                  </a:lnTo>
                  <a:lnTo>
                    <a:pt x="84" y="150"/>
                  </a:lnTo>
                  <a:lnTo>
                    <a:pt x="86" y="150"/>
                  </a:lnTo>
                  <a:lnTo>
                    <a:pt x="90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101" y="145"/>
                  </a:lnTo>
                  <a:lnTo>
                    <a:pt x="103" y="145"/>
                  </a:lnTo>
                  <a:lnTo>
                    <a:pt x="107" y="143"/>
                  </a:lnTo>
                  <a:lnTo>
                    <a:pt x="111" y="141"/>
                  </a:lnTo>
                  <a:lnTo>
                    <a:pt x="117" y="137"/>
                  </a:lnTo>
                  <a:lnTo>
                    <a:pt x="122" y="133"/>
                  </a:lnTo>
                  <a:lnTo>
                    <a:pt x="128" y="129"/>
                  </a:lnTo>
                  <a:lnTo>
                    <a:pt x="132" y="124"/>
                  </a:lnTo>
                  <a:lnTo>
                    <a:pt x="136" y="120"/>
                  </a:lnTo>
                  <a:lnTo>
                    <a:pt x="138" y="114"/>
                  </a:lnTo>
                  <a:lnTo>
                    <a:pt x="143" y="108"/>
                  </a:lnTo>
                  <a:lnTo>
                    <a:pt x="143" y="106"/>
                  </a:lnTo>
                  <a:lnTo>
                    <a:pt x="145" y="101"/>
                  </a:lnTo>
                  <a:lnTo>
                    <a:pt x="145" y="99"/>
                  </a:lnTo>
                  <a:lnTo>
                    <a:pt x="145" y="95"/>
                  </a:lnTo>
                  <a:lnTo>
                    <a:pt x="147" y="93"/>
                  </a:lnTo>
                  <a:lnTo>
                    <a:pt x="147" y="89"/>
                  </a:lnTo>
                  <a:lnTo>
                    <a:pt x="147" y="85"/>
                  </a:lnTo>
                  <a:lnTo>
                    <a:pt x="147" y="82"/>
                  </a:lnTo>
                  <a:lnTo>
                    <a:pt x="162" y="82"/>
                  </a:lnTo>
                  <a:close/>
                  <a:moveTo>
                    <a:pt x="80" y="0"/>
                  </a:moveTo>
                  <a:lnTo>
                    <a:pt x="84" y="0"/>
                  </a:lnTo>
                  <a:lnTo>
                    <a:pt x="88" y="0"/>
                  </a:lnTo>
                  <a:lnTo>
                    <a:pt x="92" y="3"/>
                  </a:lnTo>
                  <a:lnTo>
                    <a:pt x="96" y="3"/>
                  </a:lnTo>
                  <a:lnTo>
                    <a:pt x="101" y="3"/>
                  </a:lnTo>
                  <a:lnTo>
                    <a:pt x="105" y="5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20" y="11"/>
                  </a:lnTo>
                  <a:lnTo>
                    <a:pt x="126" y="15"/>
                  </a:lnTo>
                  <a:lnTo>
                    <a:pt x="132" y="19"/>
                  </a:lnTo>
                  <a:lnTo>
                    <a:pt x="136" y="24"/>
                  </a:lnTo>
                  <a:lnTo>
                    <a:pt x="143" y="30"/>
                  </a:lnTo>
                  <a:lnTo>
                    <a:pt x="147" y="36"/>
                  </a:lnTo>
                  <a:lnTo>
                    <a:pt x="151" y="43"/>
                  </a:lnTo>
                  <a:lnTo>
                    <a:pt x="155" y="51"/>
                  </a:lnTo>
                  <a:lnTo>
                    <a:pt x="155" y="55"/>
                  </a:lnTo>
                  <a:lnTo>
                    <a:pt x="157" y="57"/>
                  </a:lnTo>
                  <a:lnTo>
                    <a:pt x="160" y="61"/>
                  </a:lnTo>
                  <a:lnTo>
                    <a:pt x="160" y="66"/>
                  </a:lnTo>
                  <a:lnTo>
                    <a:pt x="160" y="70"/>
                  </a:lnTo>
                  <a:lnTo>
                    <a:pt x="162" y="74"/>
                  </a:lnTo>
                  <a:lnTo>
                    <a:pt x="162" y="78"/>
                  </a:lnTo>
                  <a:lnTo>
                    <a:pt x="162" y="82"/>
                  </a:lnTo>
                  <a:lnTo>
                    <a:pt x="147" y="82"/>
                  </a:lnTo>
                  <a:lnTo>
                    <a:pt x="147" y="78"/>
                  </a:lnTo>
                  <a:lnTo>
                    <a:pt x="147" y="74"/>
                  </a:lnTo>
                  <a:lnTo>
                    <a:pt x="147" y="72"/>
                  </a:lnTo>
                  <a:lnTo>
                    <a:pt x="145" y="68"/>
                  </a:lnTo>
                  <a:lnTo>
                    <a:pt x="145" y="66"/>
                  </a:lnTo>
                  <a:lnTo>
                    <a:pt x="145" y="61"/>
                  </a:lnTo>
                  <a:lnTo>
                    <a:pt x="143" y="59"/>
                  </a:lnTo>
                  <a:lnTo>
                    <a:pt x="143" y="55"/>
                  </a:lnTo>
                  <a:lnTo>
                    <a:pt x="138" y="51"/>
                  </a:lnTo>
                  <a:lnTo>
                    <a:pt x="136" y="45"/>
                  </a:lnTo>
                  <a:lnTo>
                    <a:pt x="132" y="38"/>
                  </a:lnTo>
                  <a:lnTo>
                    <a:pt x="128" y="34"/>
                  </a:lnTo>
                  <a:lnTo>
                    <a:pt x="122" y="30"/>
                  </a:lnTo>
                  <a:lnTo>
                    <a:pt x="117" y="26"/>
                  </a:lnTo>
                  <a:lnTo>
                    <a:pt x="111" y="24"/>
                  </a:lnTo>
                  <a:lnTo>
                    <a:pt x="107" y="19"/>
                  </a:lnTo>
                  <a:lnTo>
                    <a:pt x="103" y="19"/>
                  </a:lnTo>
                  <a:lnTo>
                    <a:pt x="101" y="17"/>
                  </a:lnTo>
                  <a:lnTo>
                    <a:pt x="96" y="17"/>
                  </a:lnTo>
                  <a:lnTo>
                    <a:pt x="94" y="15"/>
                  </a:lnTo>
                  <a:lnTo>
                    <a:pt x="90" y="15"/>
                  </a:lnTo>
                  <a:lnTo>
                    <a:pt x="86" y="15"/>
                  </a:lnTo>
                  <a:lnTo>
                    <a:pt x="84" y="15"/>
                  </a:lnTo>
                  <a:lnTo>
                    <a:pt x="80" y="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2" name="Freeform 1405"/>
            <p:cNvSpPr>
              <a:spLocks/>
            </p:cNvSpPr>
            <p:nvPr/>
          </p:nvSpPr>
          <p:spPr bwMode="auto">
            <a:xfrm>
              <a:off x="4164" y="2469"/>
              <a:ext cx="33" cy="149"/>
            </a:xfrm>
            <a:custGeom>
              <a:avLst/>
              <a:gdLst>
                <a:gd name="T0" fmla="*/ 19 w 33"/>
                <a:gd name="T1" fmla="*/ 0 h 149"/>
                <a:gd name="T2" fmla="*/ 10 w 33"/>
                <a:gd name="T3" fmla="*/ 10 h 149"/>
                <a:gd name="T4" fmla="*/ 6 w 33"/>
                <a:gd name="T5" fmla="*/ 19 h 149"/>
                <a:gd name="T6" fmla="*/ 2 w 33"/>
                <a:gd name="T7" fmla="*/ 29 h 149"/>
                <a:gd name="T8" fmla="*/ 0 w 33"/>
                <a:gd name="T9" fmla="*/ 38 h 149"/>
                <a:gd name="T10" fmla="*/ 2 w 33"/>
                <a:gd name="T11" fmla="*/ 48 h 149"/>
                <a:gd name="T12" fmla="*/ 4 w 33"/>
                <a:gd name="T13" fmla="*/ 57 h 149"/>
                <a:gd name="T14" fmla="*/ 10 w 33"/>
                <a:gd name="T15" fmla="*/ 67 h 149"/>
                <a:gd name="T16" fmla="*/ 19 w 33"/>
                <a:gd name="T17" fmla="*/ 76 h 149"/>
                <a:gd name="T18" fmla="*/ 25 w 33"/>
                <a:gd name="T19" fmla="*/ 84 h 149"/>
                <a:gd name="T20" fmla="*/ 29 w 33"/>
                <a:gd name="T21" fmla="*/ 92 h 149"/>
                <a:gd name="T22" fmla="*/ 33 w 33"/>
                <a:gd name="T23" fmla="*/ 103 h 149"/>
                <a:gd name="T24" fmla="*/ 33 w 33"/>
                <a:gd name="T25" fmla="*/ 111 h 149"/>
                <a:gd name="T26" fmla="*/ 33 w 33"/>
                <a:gd name="T27" fmla="*/ 120 h 149"/>
                <a:gd name="T28" fmla="*/ 29 w 33"/>
                <a:gd name="T29" fmla="*/ 130 h 149"/>
                <a:gd name="T30" fmla="*/ 25 w 33"/>
                <a:gd name="T31" fmla="*/ 139 h 149"/>
                <a:gd name="T32" fmla="*/ 19 w 33"/>
                <a:gd name="T33" fmla="*/ 149 h 1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149"/>
                <a:gd name="T53" fmla="*/ 33 w 33"/>
                <a:gd name="T54" fmla="*/ 149 h 1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149">
                  <a:moveTo>
                    <a:pt x="19" y="0"/>
                  </a:moveTo>
                  <a:lnTo>
                    <a:pt x="10" y="10"/>
                  </a:lnTo>
                  <a:lnTo>
                    <a:pt x="6" y="19"/>
                  </a:lnTo>
                  <a:lnTo>
                    <a:pt x="2" y="29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7"/>
                  </a:lnTo>
                  <a:lnTo>
                    <a:pt x="10" y="67"/>
                  </a:lnTo>
                  <a:lnTo>
                    <a:pt x="19" y="76"/>
                  </a:lnTo>
                  <a:lnTo>
                    <a:pt x="25" y="84"/>
                  </a:lnTo>
                  <a:lnTo>
                    <a:pt x="29" y="92"/>
                  </a:lnTo>
                  <a:lnTo>
                    <a:pt x="33" y="103"/>
                  </a:lnTo>
                  <a:lnTo>
                    <a:pt x="33" y="111"/>
                  </a:lnTo>
                  <a:lnTo>
                    <a:pt x="33" y="120"/>
                  </a:lnTo>
                  <a:lnTo>
                    <a:pt x="29" y="130"/>
                  </a:lnTo>
                  <a:lnTo>
                    <a:pt x="25" y="139"/>
                  </a:lnTo>
                  <a:lnTo>
                    <a:pt x="19" y="149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3" name="Freeform 1406"/>
            <p:cNvSpPr>
              <a:spLocks/>
            </p:cNvSpPr>
            <p:nvPr/>
          </p:nvSpPr>
          <p:spPr bwMode="auto">
            <a:xfrm>
              <a:off x="4143" y="2479"/>
              <a:ext cx="78" cy="129"/>
            </a:xfrm>
            <a:custGeom>
              <a:avLst/>
              <a:gdLst>
                <a:gd name="T0" fmla="*/ 2 w 78"/>
                <a:gd name="T1" fmla="*/ 0 h 129"/>
                <a:gd name="T2" fmla="*/ 0 w 78"/>
                <a:gd name="T3" fmla="*/ 11 h 129"/>
                <a:gd name="T4" fmla="*/ 0 w 78"/>
                <a:gd name="T5" fmla="*/ 21 h 129"/>
                <a:gd name="T6" fmla="*/ 2 w 78"/>
                <a:gd name="T7" fmla="*/ 32 h 129"/>
                <a:gd name="T8" fmla="*/ 6 w 78"/>
                <a:gd name="T9" fmla="*/ 40 h 129"/>
                <a:gd name="T10" fmla="*/ 10 w 78"/>
                <a:gd name="T11" fmla="*/ 49 h 129"/>
                <a:gd name="T12" fmla="*/ 19 w 78"/>
                <a:gd name="T13" fmla="*/ 55 h 129"/>
                <a:gd name="T14" fmla="*/ 27 w 78"/>
                <a:gd name="T15" fmla="*/ 61 h 129"/>
                <a:gd name="T16" fmla="*/ 40 w 78"/>
                <a:gd name="T17" fmla="*/ 66 h 129"/>
                <a:gd name="T18" fmla="*/ 50 w 78"/>
                <a:gd name="T19" fmla="*/ 70 h 129"/>
                <a:gd name="T20" fmla="*/ 59 w 78"/>
                <a:gd name="T21" fmla="*/ 74 h 129"/>
                <a:gd name="T22" fmla="*/ 65 w 78"/>
                <a:gd name="T23" fmla="*/ 80 h 129"/>
                <a:gd name="T24" fmla="*/ 71 w 78"/>
                <a:gd name="T25" fmla="*/ 89 h 129"/>
                <a:gd name="T26" fmla="*/ 73 w 78"/>
                <a:gd name="T27" fmla="*/ 97 h 129"/>
                <a:gd name="T28" fmla="*/ 75 w 78"/>
                <a:gd name="T29" fmla="*/ 105 h 129"/>
                <a:gd name="T30" fmla="*/ 78 w 78"/>
                <a:gd name="T31" fmla="*/ 116 h 129"/>
                <a:gd name="T32" fmla="*/ 75 w 78"/>
                <a:gd name="T33" fmla="*/ 129 h 1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129"/>
                <a:gd name="T53" fmla="*/ 78 w 78"/>
                <a:gd name="T54" fmla="*/ 129 h 1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129">
                  <a:moveTo>
                    <a:pt x="2" y="0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0" y="49"/>
                  </a:lnTo>
                  <a:lnTo>
                    <a:pt x="19" y="55"/>
                  </a:lnTo>
                  <a:lnTo>
                    <a:pt x="27" y="61"/>
                  </a:lnTo>
                  <a:lnTo>
                    <a:pt x="40" y="66"/>
                  </a:lnTo>
                  <a:lnTo>
                    <a:pt x="50" y="70"/>
                  </a:lnTo>
                  <a:lnTo>
                    <a:pt x="59" y="74"/>
                  </a:lnTo>
                  <a:lnTo>
                    <a:pt x="65" y="80"/>
                  </a:lnTo>
                  <a:lnTo>
                    <a:pt x="71" y="89"/>
                  </a:lnTo>
                  <a:lnTo>
                    <a:pt x="73" y="97"/>
                  </a:lnTo>
                  <a:lnTo>
                    <a:pt x="75" y="105"/>
                  </a:lnTo>
                  <a:lnTo>
                    <a:pt x="78" y="116"/>
                  </a:lnTo>
                  <a:lnTo>
                    <a:pt x="75" y="129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4" name="Freeform 1407"/>
            <p:cNvSpPr>
              <a:spLocks/>
            </p:cNvSpPr>
            <p:nvPr/>
          </p:nvSpPr>
          <p:spPr bwMode="auto">
            <a:xfrm>
              <a:off x="4118" y="2507"/>
              <a:ext cx="128" cy="73"/>
            </a:xfrm>
            <a:custGeom>
              <a:avLst/>
              <a:gdLst>
                <a:gd name="T0" fmla="*/ 0 w 128"/>
                <a:gd name="T1" fmla="*/ 0 h 73"/>
                <a:gd name="T2" fmla="*/ 4 w 128"/>
                <a:gd name="T3" fmla="*/ 10 h 73"/>
                <a:gd name="T4" fmla="*/ 10 w 128"/>
                <a:gd name="T5" fmla="*/ 19 h 73"/>
                <a:gd name="T6" fmla="*/ 16 w 128"/>
                <a:gd name="T7" fmla="*/ 27 h 73"/>
                <a:gd name="T8" fmla="*/ 23 w 128"/>
                <a:gd name="T9" fmla="*/ 33 h 73"/>
                <a:gd name="T10" fmla="*/ 31 w 128"/>
                <a:gd name="T11" fmla="*/ 38 h 73"/>
                <a:gd name="T12" fmla="*/ 42 w 128"/>
                <a:gd name="T13" fmla="*/ 40 h 73"/>
                <a:gd name="T14" fmla="*/ 52 w 128"/>
                <a:gd name="T15" fmla="*/ 40 h 73"/>
                <a:gd name="T16" fmla="*/ 65 w 128"/>
                <a:gd name="T17" fmla="*/ 38 h 73"/>
                <a:gd name="T18" fmla="*/ 75 w 128"/>
                <a:gd name="T19" fmla="*/ 35 h 73"/>
                <a:gd name="T20" fmla="*/ 86 w 128"/>
                <a:gd name="T21" fmla="*/ 35 h 73"/>
                <a:gd name="T22" fmla="*/ 94 w 128"/>
                <a:gd name="T23" fmla="*/ 38 h 73"/>
                <a:gd name="T24" fmla="*/ 103 w 128"/>
                <a:gd name="T25" fmla="*/ 42 h 73"/>
                <a:gd name="T26" fmla="*/ 111 w 128"/>
                <a:gd name="T27" fmla="*/ 46 h 73"/>
                <a:gd name="T28" fmla="*/ 117 w 128"/>
                <a:gd name="T29" fmla="*/ 54 h 73"/>
                <a:gd name="T30" fmla="*/ 124 w 128"/>
                <a:gd name="T31" fmla="*/ 63 h 73"/>
                <a:gd name="T32" fmla="*/ 128 w 128"/>
                <a:gd name="T33" fmla="*/ 73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73"/>
                <a:gd name="T53" fmla="*/ 128 w 128"/>
                <a:gd name="T54" fmla="*/ 73 h 7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73">
                  <a:moveTo>
                    <a:pt x="0" y="0"/>
                  </a:moveTo>
                  <a:lnTo>
                    <a:pt x="4" y="10"/>
                  </a:lnTo>
                  <a:lnTo>
                    <a:pt x="10" y="19"/>
                  </a:lnTo>
                  <a:lnTo>
                    <a:pt x="16" y="27"/>
                  </a:lnTo>
                  <a:lnTo>
                    <a:pt x="23" y="33"/>
                  </a:lnTo>
                  <a:lnTo>
                    <a:pt x="31" y="38"/>
                  </a:lnTo>
                  <a:lnTo>
                    <a:pt x="42" y="40"/>
                  </a:lnTo>
                  <a:lnTo>
                    <a:pt x="52" y="40"/>
                  </a:lnTo>
                  <a:lnTo>
                    <a:pt x="65" y="38"/>
                  </a:lnTo>
                  <a:lnTo>
                    <a:pt x="75" y="35"/>
                  </a:lnTo>
                  <a:lnTo>
                    <a:pt x="86" y="35"/>
                  </a:lnTo>
                  <a:lnTo>
                    <a:pt x="94" y="38"/>
                  </a:lnTo>
                  <a:lnTo>
                    <a:pt x="103" y="42"/>
                  </a:lnTo>
                  <a:lnTo>
                    <a:pt x="111" y="46"/>
                  </a:lnTo>
                  <a:lnTo>
                    <a:pt x="117" y="54"/>
                  </a:lnTo>
                  <a:lnTo>
                    <a:pt x="124" y="63"/>
                  </a:lnTo>
                  <a:lnTo>
                    <a:pt x="128" y="73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5" name="Freeform 1408"/>
            <p:cNvSpPr>
              <a:spLocks/>
            </p:cNvSpPr>
            <p:nvPr/>
          </p:nvSpPr>
          <p:spPr bwMode="auto">
            <a:xfrm>
              <a:off x="4107" y="2528"/>
              <a:ext cx="149" cy="33"/>
            </a:xfrm>
            <a:custGeom>
              <a:avLst/>
              <a:gdLst>
                <a:gd name="T0" fmla="*/ 0 w 149"/>
                <a:gd name="T1" fmla="*/ 14 h 33"/>
                <a:gd name="T2" fmla="*/ 11 w 149"/>
                <a:gd name="T3" fmla="*/ 23 h 33"/>
                <a:gd name="T4" fmla="*/ 19 w 149"/>
                <a:gd name="T5" fmla="*/ 27 h 33"/>
                <a:gd name="T6" fmla="*/ 29 w 149"/>
                <a:gd name="T7" fmla="*/ 31 h 33"/>
                <a:gd name="T8" fmla="*/ 38 w 149"/>
                <a:gd name="T9" fmla="*/ 33 h 33"/>
                <a:gd name="T10" fmla="*/ 48 w 149"/>
                <a:gd name="T11" fmla="*/ 31 h 33"/>
                <a:gd name="T12" fmla="*/ 57 w 149"/>
                <a:gd name="T13" fmla="*/ 29 h 33"/>
                <a:gd name="T14" fmla="*/ 67 w 149"/>
                <a:gd name="T15" fmla="*/ 23 h 33"/>
                <a:gd name="T16" fmla="*/ 76 w 149"/>
                <a:gd name="T17" fmla="*/ 14 h 33"/>
                <a:gd name="T18" fmla="*/ 84 w 149"/>
                <a:gd name="T19" fmla="*/ 8 h 33"/>
                <a:gd name="T20" fmla="*/ 93 w 149"/>
                <a:gd name="T21" fmla="*/ 4 h 33"/>
                <a:gd name="T22" fmla="*/ 101 w 149"/>
                <a:gd name="T23" fmla="*/ 0 h 33"/>
                <a:gd name="T24" fmla="*/ 111 w 149"/>
                <a:gd name="T25" fmla="*/ 0 h 33"/>
                <a:gd name="T26" fmla="*/ 120 w 149"/>
                <a:gd name="T27" fmla="*/ 0 h 33"/>
                <a:gd name="T28" fmla="*/ 130 w 149"/>
                <a:gd name="T29" fmla="*/ 4 h 33"/>
                <a:gd name="T30" fmla="*/ 139 w 149"/>
                <a:gd name="T31" fmla="*/ 8 h 33"/>
                <a:gd name="T32" fmla="*/ 149 w 149"/>
                <a:gd name="T33" fmla="*/ 14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9"/>
                <a:gd name="T52" fmla="*/ 0 h 33"/>
                <a:gd name="T53" fmla="*/ 149 w 149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9" h="33">
                  <a:moveTo>
                    <a:pt x="0" y="14"/>
                  </a:moveTo>
                  <a:lnTo>
                    <a:pt x="11" y="23"/>
                  </a:lnTo>
                  <a:lnTo>
                    <a:pt x="19" y="27"/>
                  </a:lnTo>
                  <a:lnTo>
                    <a:pt x="29" y="31"/>
                  </a:lnTo>
                  <a:lnTo>
                    <a:pt x="38" y="33"/>
                  </a:lnTo>
                  <a:lnTo>
                    <a:pt x="48" y="31"/>
                  </a:lnTo>
                  <a:lnTo>
                    <a:pt x="57" y="29"/>
                  </a:lnTo>
                  <a:lnTo>
                    <a:pt x="67" y="23"/>
                  </a:lnTo>
                  <a:lnTo>
                    <a:pt x="76" y="14"/>
                  </a:lnTo>
                  <a:lnTo>
                    <a:pt x="84" y="8"/>
                  </a:lnTo>
                  <a:lnTo>
                    <a:pt x="93" y="4"/>
                  </a:lnTo>
                  <a:lnTo>
                    <a:pt x="101" y="0"/>
                  </a:lnTo>
                  <a:lnTo>
                    <a:pt x="111" y="0"/>
                  </a:lnTo>
                  <a:lnTo>
                    <a:pt x="120" y="0"/>
                  </a:lnTo>
                  <a:lnTo>
                    <a:pt x="130" y="4"/>
                  </a:lnTo>
                  <a:lnTo>
                    <a:pt x="139" y="8"/>
                  </a:lnTo>
                  <a:lnTo>
                    <a:pt x="149" y="14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6" name="Freeform 1409"/>
            <p:cNvSpPr>
              <a:spLocks/>
            </p:cNvSpPr>
            <p:nvPr/>
          </p:nvSpPr>
          <p:spPr bwMode="auto">
            <a:xfrm>
              <a:off x="4118" y="2505"/>
              <a:ext cx="128" cy="77"/>
            </a:xfrm>
            <a:custGeom>
              <a:avLst/>
              <a:gdLst>
                <a:gd name="T0" fmla="*/ 0 w 128"/>
                <a:gd name="T1" fmla="*/ 75 h 77"/>
                <a:gd name="T2" fmla="*/ 10 w 128"/>
                <a:gd name="T3" fmla="*/ 77 h 77"/>
                <a:gd name="T4" fmla="*/ 21 w 128"/>
                <a:gd name="T5" fmla="*/ 77 h 77"/>
                <a:gd name="T6" fmla="*/ 31 w 128"/>
                <a:gd name="T7" fmla="*/ 75 h 77"/>
                <a:gd name="T8" fmla="*/ 39 w 128"/>
                <a:gd name="T9" fmla="*/ 71 h 77"/>
                <a:gd name="T10" fmla="*/ 48 w 128"/>
                <a:gd name="T11" fmla="*/ 67 h 77"/>
                <a:gd name="T12" fmla="*/ 54 w 128"/>
                <a:gd name="T13" fmla="*/ 58 h 77"/>
                <a:gd name="T14" fmla="*/ 60 w 128"/>
                <a:gd name="T15" fmla="*/ 50 h 77"/>
                <a:gd name="T16" fmla="*/ 65 w 128"/>
                <a:gd name="T17" fmla="*/ 37 h 77"/>
                <a:gd name="T18" fmla="*/ 69 w 128"/>
                <a:gd name="T19" fmla="*/ 27 h 77"/>
                <a:gd name="T20" fmla="*/ 73 w 128"/>
                <a:gd name="T21" fmla="*/ 19 h 77"/>
                <a:gd name="T22" fmla="*/ 79 w 128"/>
                <a:gd name="T23" fmla="*/ 12 h 77"/>
                <a:gd name="T24" fmla="*/ 88 w 128"/>
                <a:gd name="T25" fmla="*/ 6 h 77"/>
                <a:gd name="T26" fmla="*/ 96 w 128"/>
                <a:gd name="T27" fmla="*/ 4 h 77"/>
                <a:gd name="T28" fmla="*/ 105 w 128"/>
                <a:gd name="T29" fmla="*/ 2 h 77"/>
                <a:gd name="T30" fmla="*/ 115 w 128"/>
                <a:gd name="T31" fmla="*/ 0 h 77"/>
                <a:gd name="T32" fmla="*/ 128 w 128"/>
                <a:gd name="T33" fmla="*/ 2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77"/>
                <a:gd name="T53" fmla="*/ 128 w 128"/>
                <a:gd name="T54" fmla="*/ 77 h 7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77">
                  <a:moveTo>
                    <a:pt x="0" y="75"/>
                  </a:moveTo>
                  <a:lnTo>
                    <a:pt x="10" y="77"/>
                  </a:lnTo>
                  <a:lnTo>
                    <a:pt x="21" y="77"/>
                  </a:lnTo>
                  <a:lnTo>
                    <a:pt x="31" y="75"/>
                  </a:lnTo>
                  <a:lnTo>
                    <a:pt x="39" y="71"/>
                  </a:lnTo>
                  <a:lnTo>
                    <a:pt x="48" y="67"/>
                  </a:lnTo>
                  <a:lnTo>
                    <a:pt x="54" y="58"/>
                  </a:lnTo>
                  <a:lnTo>
                    <a:pt x="60" y="50"/>
                  </a:lnTo>
                  <a:lnTo>
                    <a:pt x="65" y="37"/>
                  </a:lnTo>
                  <a:lnTo>
                    <a:pt x="69" y="27"/>
                  </a:lnTo>
                  <a:lnTo>
                    <a:pt x="73" y="19"/>
                  </a:lnTo>
                  <a:lnTo>
                    <a:pt x="79" y="12"/>
                  </a:lnTo>
                  <a:lnTo>
                    <a:pt x="88" y="6"/>
                  </a:lnTo>
                  <a:lnTo>
                    <a:pt x="96" y="4"/>
                  </a:lnTo>
                  <a:lnTo>
                    <a:pt x="105" y="2"/>
                  </a:lnTo>
                  <a:lnTo>
                    <a:pt x="115" y="0"/>
                  </a:lnTo>
                  <a:lnTo>
                    <a:pt x="128" y="2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  <p:sp>
          <p:nvSpPr>
            <p:cNvPr id="146947" name="Freeform 1410"/>
            <p:cNvSpPr>
              <a:spLocks/>
            </p:cNvSpPr>
            <p:nvPr/>
          </p:nvSpPr>
          <p:spPr bwMode="auto">
            <a:xfrm>
              <a:off x="4145" y="2479"/>
              <a:ext cx="73" cy="129"/>
            </a:xfrm>
            <a:custGeom>
              <a:avLst/>
              <a:gdLst>
                <a:gd name="T0" fmla="*/ 0 w 73"/>
                <a:gd name="T1" fmla="*/ 129 h 129"/>
                <a:gd name="T2" fmla="*/ 10 w 73"/>
                <a:gd name="T3" fmla="*/ 124 h 129"/>
                <a:gd name="T4" fmla="*/ 19 w 73"/>
                <a:gd name="T5" fmla="*/ 118 h 129"/>
                <a:gd name="T6" fmla="*/ 27 w 73"/>
                <a:gd name="T7" fmla="*/ 112 h 129"/>
                <a:gd name="T8" fmla="*/ 33 w 73"/>
                <a:gd name="T9" fmla="*/ 105 h 129"/>
                <a:gd name="T10" fmla="*/ 38 w 73"/>
                <a:gd name="T11" fmla="*/ 97 h 129"/>
                <a:gd name="T12" fmla="*/ 40 w 73"/>
                <a:gd name="T13" fmla="*/ 87 h 129"/>
                <a:gd name="T14" fmla="*/ 40 w 73"/>
                <a:gd name="T15" fmla="*/ 76 h 129"/>
                <a:gd name="T16" fmla="*/ 38 w 73"/>
                <a:gd name="T17" fmla="*/ 63 h 129"/>
                <a:gd name="T18" fmla="*/ 36 w 73"/>
                <a:gd name="T19" fmla="*/ 53 h 129"/>
                <a:gd name="T20" fmla="*/ 36 w 73"/>
                <a:gd name="T21" fmla="*/ 42 h 129"/>
                <a:gd name="T22" fmla="*/ 38 w 73"/>
                <a:gd name="T23" fmla="*/ 34 h 129"/>
                <a:gd name="T24" fmla="*/ 40 w 73"/>
                <a:gd name="T25" fmla="*/ 26 h 129"/>
                <a:gd name="T26" fmla="*/ 46 w 73"/>
                <a:gd name="T27" fmla="*/ 17 h 129"/>
                <a:gd name="T28" fmla="*/ 55 w 73"/>
                <a:gd name="T29" fmla="*/ 11 h 129"/>
                <a:gd name="T30" fmla="*/ 63 w 73"/>
                <a:gd name="T31" fmla="*/ 5 h 129"/>
                <a:gd name="T32" fmla="*/ 73 w 73"/>
                <a:gd name="T33" fmla="*/ 0 h 1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129"/>
                <a:gd name="T53" fmla="*/ 73 w 73"/>
                <a:gd name="T54" fmla="*/ 129 h 1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129">
                  <a:moveTo>
                    <a:pt x="0" y="129"/>
                  </a:moveTo>
                  <a:lnTo>
                    <a:pt x="10" y="124"/>
                  </a:lnTo>
                  <a:lnTo>
                    <a:pt x="19" y="118"/>
                  </a:lnTo>
                  <a:lnTo>
                    <a:pt x="27" y="112"/>
                  </a:lnTo>
                  <a:lnTo>
                    <a:pt x="33" y="105"/>
                  </a:lnTo>
                  <a:lnTo>
                    <a:pt x="38" y="97"/>
                  </a:lnTo>
                  <a:lnTo>
                    <a:pt x="40" y="87"/>
                  </a:lnTo>
                  <a:lnTo>
                    <a:pt x="40" y="76"/>
                  </a:lnTo>
                  <a:lnTo>
                    <a:pt x="38" y="63"/>
                  </a:lnTo>
                  <a:lnTo>
                    <a:pt x="36" y="53"/>
                  </a:lnTo>
                  <a:lnTo>
                    <a:pt x="36" y="42"/>
                  </a:lnTo>
                  <a:lnTo>
                    <a:pt x="38" y="34"/>
                  </a:lnTo>
                  <a:lnTo>
                    <a:pt x="40" y="26"/>
                  </a:lnTo>
                  <a:lnTo>
                    <a:pt x="46" y="17"/>
                  </a:lnTo>
                  <a:lnTo>
                    <a:pt x="55" y="11"/>
                  </a:lnTo>
                  <a:lnTo>
                    <a:pt x="63" y="5"/>
                  </a:lnTo>
                  <a:lnTo>
                    <a:pt x="73" y="0"/>
                  </a:lnTo>
                </a:path>
              </a:pathLst>
            </a:custGeom>
            <a:noFill/>
            <a:ln w="2">
              <a:solidFill>
                <a:srgbClr val="7F7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ctr" eaLnBrk="0" hangingPunct="0"/>
              <a:endParaRPr lang="en-CA" sz="2400">
                <a:solidFill>
                  <a:srgbClr val="FFFFFF"/>
                </a:solidFill>
                <a:latin typeface="Times New Roman" pitchFamily="18" charset="0"/>
                <a:ea typeface="ＭＳ Ｐゴシック" charset="0"/>
              </a:endParaRPr>
            </a:p>
          </p:txBody>
        </p:sp>
      </p:grpSp>
      <p:sp>
        <p:nvSpPr>
          <p:cNvPr id="146641" name="Freeform 1412"/>
          <p:cNvSpPr>
            <a:spLocks/>
          </p:cNvSpPr>
          <p:nvPr/>
        </p:nvSpPr>
        <p:spPr bwMode="auto">
          <a:xfrm>
            <a:off x="7939088" y="4999836"/>
            <a:ext cx="246062" cy="128587"/>
          </a:xfrm>
          <a:custGeom>
            <a:avLst/>
            <a:gdLst>
              <a:gd name="T0" fmla="*/ 390622577 w 155"/>
              <a:gd name="T1" fmla="*/ 194050459 h 81"/>
              <a:gd name="T2" fmla="*/ 385582276 w 155"/>
              <a:gd name="T3" fmla="*/ 194050459 h 81"/>
              <a:gd name="T4" fmla="*/ 380541976 w 155"/>
              <a:gd name="T5" fmla="*/ 204131041 h 81"/>
              <a:gd name="T6" fmla="*/ 0 w 155"/>
              <a:gd name="T7" fmla="*/ 20161170 h 81"/>
              <a:gd name="T8" fmla="*/ 5040302 w 155"/>
              <a:gd name="T9" fmla="*/ 0 h 81"/>
              <a:gd name="T10" fmla="*/ 390622577 w 155"/>
              <a:gd name="T11" fmla="*/ 194050459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5"/>
              <a:gd name="T19" fmla="*/ 0 h 81"/>
              <a:gd name="T20" fmla="*/ 155 w 155"/>
              <a:gd name="T21" fmla="*/ 81 h 8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5" h="81">
                <a:moveTo>
                  <a:pt x="155" y="77"/>
                </a:moveTo>
                <a:lnTo>
                  <a:pt x="153" y="77"/>
                </a:lnTo>
                <a:lnTo>
                  <a:pt x="151" y="81"/>
                </a:lnTo>
                <a:lnTo>
                  <a:pt x="0" y="8"/>
                </a:lnTo>
                <a:lnTo>
                  <a:pt x="2" y="0"/>
                </a:lnTo>
                <a:lnTo>
                  <a:pt x="155" y="77"/>
                </a:lnTo>
                <a:close/>
              </a:path>
            </a:pathLst>
          </a:custGeom>
          <a:solidFill>
            <a:srgbClr val="1919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2" name="Freeform 1413"/>
          <p:cNvSpPr>
            <a:spLocks/>
          </p:cNvSpPr>
          <p:nvPr/>
        </p:nvSpPr>
        <p:spPr bwMode="auto">
          <a:xfrm>
            <a:off x="7935913" y="5009389"/>
            <a:ext cx="246062" cy="123825"/>
          </a:xfrm>
          <a:custGeom>
            <a:avLst/>
            <a:gdLst>
              <a:gd name="T0" fmla="*/ 5040302 w 155"/>
              <a:gd name="T1" fmla="*/ 0 h 78"/>
              <a:gd name="T2" fmla="*/ 390622577 w 155"/>
              <a:gd name="T3" fmla="*/ 183972178 h 78"/>
              <a:gd name="T4" fmla="*/ 385582276 w 155"/>
              <a:gd name="T5" fmla="*/ 196572160 h 78"/>
              <a:gd name="T6" fmla="*/ 0 w 155"/>
              <a:gd name="T7" fmla="*/ 5040312 h 78"/>
              <a:gd name="T8" fmla="*/ 5040302 w 155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78"/>
              <a:gd name="T17" fmla="*/ 155 w 155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78">
                <a:moveTo>
                  <a:pt x="2" y="0"/>
                </a:moveTo>
                <a:lnTo>
                  <a:pt x="155" y="73"/>
                </a:lnTo>
                <a:lnTo>
                  <a:pt x="153" y="78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1919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3" name="Freeform 1414"/>
          <p:cNvSpPr>
            <a:spLocks/>
          </p:cNvSpPr>
          <p:nvPr/>
        </p:nvSpPr>
        <p:spPr bwMode="auto">
          <a:xfrm>
            <a:off x="7935917" y="5012564"/>
            <a:ext cx="242887" cy="123825"/>
          </a:xfrm>
          <a:custGeom>
            <a:avLst/>
            <a:gdLst>
              <a:gd name="T0" fmla="*/ 5040302 w 153"/>
              <a:gd name="T1" fmla="*/ 0 h 78"/>
              <a:gd name="T2" fmla="*/ 385582264 w 153"/>
              <a:gd name="T3" fmla="*/ 183972178 h 78"/>
              <a:gd name="T4" fmla="*/ 380541964 w 153"/>
              <a:gd name="T5" fmla="*/ 196572160 h 78"/>
              <a:gd name="T6" fmla="*/ 0 w 153"/>
              <a:gd name="T7" fmla="*/ 5040312 h 78"/>
              <a:gd name="T8" fmla="*/ 5040302 w 153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3"/>
              <a:gd name="T16" fmla="*/ 0 h 78"/>
              <a:gd name="T17" fmla="*/ 153 w 153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3" h="78">
                <a:moveTo>
                  <a:pt x="2" y="0"/>
                </a:moveTo>
                <a:lnTo>
                  <a:pt x="153" y="73"/>
                </a:lnTo>
                <a:lnTo>
                  <a:pt x="151" y="78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212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4" name="Freeform 1415"/>
          <p:cNvSpPr>
            <a:spLocks/>
          </p:cNvSpPr>
          <p:nvPr/>
        </p:nvSpPr>
        <p:spPr bwMode="auto">
          <a:xfrm>
            <a:off x="7931150" y="5012535"/>
            <a:ext cx="247650" cy="127000"/>
          </a:xfrm>
          <a:custGeom>
            <a:avLst/>
            <a:gdLst>
              <a:gd name="T0" fmla="*/ 7559675 w 156"/>
              <a:gd name="T1" fmla="*/ 0 h 80"/>
              <a:gd name="T2" fmla="*/ 393144320 w 156"/>
              <a:gd name="T3" fmla="*/ 191531852 h 80"/>
              <a:gd name="T4" fmla="*/ 388104010 w 156"/>
              <a:gd name="T5" fmla="*/ 201612473 h 80"/>
              <a:gd name="T6" fmla="*/ 0 w 156"/>
              <a:gd name="T7" fmla="*/ 10080624 h 80"/>
              <a:gd name="T8" fmla="*/ 7559675 w 156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80"/>
              <a:gd name="T17" fmla="*/ 156 w 156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80">
                <a:moveTo>
                  <a:pt x="3" y="0"/>
                </a:moveTo>
                <a:lnTo>
                  <a:pt x="156" y="76"/>
                </a:lnTo>
                <a:lnTo>
                  <a:pt x="154" y="80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2929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5" name="Freeform 1416"/>
          <p:cNvSpPr>
            <a:spLocks/>
          </p:cNvSpPr>
          <p:nvPr/>
        </p:nvSpPr>
        <p:spPr bwMode="auto">
          <a:xfrm>
            <a:off x="7931182" y="5015708"/>
            <a:ext cx="244475" cy="127000"/>
          </a:xfrm>
          <a:custGeom>
            <a:avLst/>
            <a:gdLst>
              <a:gd name="T0" fmla="*/ 7559675 w 154"/>
              <a:gd name="T1" fmla="*/ 0 h 80"/>
              <a:gd name="T2" fmla="*/ 388104008 w 154"/>
              <a:gd name="T3" fmla="*/ 191531852 h 80"/>
              <a:gd name="T4" fmla="*/ 383063697 w 154"/>
              <a:gd name="T5" fmla="*/ 201612473 h 80"/>
              <a:gd name="T6" fmla="*/ 0 w 154"/>
              <a:gd name="T7" fmla="*/ 10080624 h 80"/>
              <a:gd name="T8" fmla="*/ 7559675 w 154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"/>
              <a:gd name="T16" fmla="*/ 0 h 80"/>
              <a:gd name="T17" fmla="*/ 154 w 154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" h="80">
                <a:moveTo>
                  <a:pt x="3" y="0"/>
                </a:moveTo>
                <a:lnTo>
                  <a:pt x="154" y="76"/>
                </a:lnTo>
                <a:lnTo>
                  <a:pt x="152" y="80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313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6" name="Freeform 1417"/>
          <p:cNvSpPr>
            <a:spLocks/>
          </p:cNvSpPr>
          <p:nvPr/>
        </p:nvSpPr>
        <p:spPr bwMode="auto">
          <a:xfrm>
            <a:off x="7927980" y="5018882"/>
            <a:ext cx="247650" cy="127000"/>
          </a:xfrm>
          <a:custGeom>
            <a:avLst/>
            <a:gdLst>
              <a:gd name="T0" fmla="*/ 5040312 w 156"/>
              <a:gd name="T1" fmla="*/ 0 h 80"/>
              <a:gd name="T2" fmla="*/ 393144320 w 156"/>
              <a:gd name="T3" fmla="*/ 191531852 h 80"/>
              <a:gd name="T4" fmla="*/ 388104010 w 156"/>
              <a:gd name="T5" fmla="*/ 201612473 h 80"/>
              <a:gd name="T6" fmla="*/ 0 w 156"/>
              <a:gd name="T7" fmla="*/ 10080624 h 80"/>
              <a:gd name="T8" fmla="*/ 5040312 w 156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80"/>
              <a:gd name="T17" fmla="*/ 156 w 156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80">
                <a:moveTo>
                  <a:pt x="2" y="0"/>
                </a:moveTo>
                <a:lnTo>
                  <a:pt x="156" y="76"/>
                </a:lnTo>
                <a:lnTo>
                  <a:pt x="154" y="80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3939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7" name="Freeform 1418"/>
          <p:cNvSpPr>
            <a:spLocks/>
          </p:cNvSpPr>
          <p:nvPr/>
        </p:nvSpPr>
        <p:spPr bwMode="auto">
          <a:xfrm>
            <a:off x="7928007" y="5022060"/>
            <a:ext cx="244475" cy="127000"/>
          </a:xfrm>
          <a:custGeom>
            <a:avLst/>
            <a:gdLst>
              <a:gd name="T0" fmla="*/ 5040312 w 154"/>
              <a:gd name="T1" fmla="*/ 0 h 80"/>
              <a:gd name="T2" fmla="*/ 388104008 w 154"/>
              <a:gd name="T3" fmla="*/ 191531852 h 80"/>
              <a:gd name="T4" fmla="*/ 388104008 w 154"/>
              <a:gd name="T5" fmla="*/ 201612473 h 80"/>
              <a:gd name="T6" fmla="*/ 0 w 154"/>
              <a:gd name="T7" fmla="*/ 10080624 h 80"/>
              <a:gd name="T8" fmla="*/ 5040312 w 154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"/>
              <a:gd name="T16" fmla="*/ 0 h 80"/>
              <a:gd name="T17" fmla="*/ 154 w 154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" h="80">
                <a:moveTo>
                  <a:pt x="2" y="0"/>
                </a:moveTo>
                <a:lnTo>
                  <a:pt x="154" y="76"/>
                </a:lnTo>
                <a:lnTo>
                  <a:pt x="154" y="80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4242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8" name="Freeform 1419"/>
          <p:cNvSpPr>
            <a:spLocks/>
          </p:cNvSpPr>
          <p:nvPr/>
        </p:nvSpPr>
        <p:spPr bwMode="auto">
          <a:xfrm>
            <a:off x="7924800" y="5025233"/>
            <a:ext cx="247650" cy="127000"/>
          </a:xfrm>
          <a:custGeom>
            <a:avLst/>
            <a:gdLst>
              <a:gd name="T0" fmla="*/ 5040312 w 156"/>
              <a:gd name="T1" fmla="*/ 0 h 80"/>
              <a:gd name="T2" fmla="*/ 393144320 w 156"/>
              <a:gd name="T3" fmla="*/ 191531852 h 80"/>
              <a:gd name="T4" fmla="*/ 388104010 w 156"/>
              <a:gd name="T5" fmla="*/ 201612473 h 80"/>
              <a:gd name="T6" fmla="*/ 0 w 156"/>
              <a:gd name="T7" fmla="*/ 12601573 h 80"/>
              <a:gd name="T8" fmla="*/ 5040312 w 156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80"/>
              <a:gd name="T17" fmla="*/ 156 w 156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80">
                <a:moveTo>
                  <a:pt x="2" y="0"/>
                </a:moveTo>
                <a:lnTo>
                  <a:pt x="156" y="76"/>
                </a:lnTo>
                <a:lnTo>
                  <a:pt x="154" y="80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4A4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49" name="Freeform 1420"/>
          <p:cNvSpPr>
            <a:spLocks/>
          </p:cNvSpPr>
          <p:nvPr/>
        </p:nvSpPr>
        <p:spPr bwMode="auto">
          <a:xfrm>
            <a:off x="7924800" y="5028407"/>
            <a:ext cx="247650" cy="127000"/>
          </a:xfrm>
          <a:custGeom>
            <a:avLst/>
            <a:gdLst>
              <a:gd name="T0" fmla="*/ 5040312 w 156"/>
              <a:gd name="T1" fmla="*/ 0 h 80"/>
              <a:gd name="T2" fmla="*/ 393144320 w 156"/>
              <a:gd name="T3" fmla="*/ 191531852 h 80"/>
              <a:gd name="T4" fmla="*/ 388104010 w 156"/>
              <a:gd name="T5" fmla="*/ 201612473 h 80"/>
              <a:gd name="T6" fmla="*/ 0 w 156"/>
              <a:gd name="T7" fmla="*/ 12601573 h 80"/>
              <a:gd name="T8" fmla="*/ 5040312 w 156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80"/>
              <a:gd name="T17" fmla="*/ 156 w 156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80">
                <a:moveTo>
                  <a:pt x="2" y="0"/>
                </a:moveTo>
                <a:lnTo>
                  <a:pt x="156" y="76"/>
                </a:lnTo>
                <a:lnTo>
                  <a:pt x="154" y="80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5252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0" name="Freeform 1421"/>
          <p:cNvSpPr>
            <a:spLocks/>
          </p:cNvSpPr>
          <p:nvPr/>
        </p:nvSpPr>
        <p:spPr bwMode="auto">
          <a:xfrm>
            <a:off x="7921630" y="5033201"/>
            <a:ext cx="247650" cy="125413"/>
          </a:xfrm>
          <a:custGeom>
            <a:avLst/>
            <a:gdLst>
              <a:gd name="T0" fmla="*/ 5040312 w 156"/>
              <a:gd name="T1" fmla="*/ 0 h 79"/>
              <a:gd name="T2" fmla="*/ 393144320 w 156"/>
              <a:gd name="T3" fmla="*/ 189013243 h 79"/>
              <a:gd name="T4" fmla="*/ 388104010 w 156"/>
              <a:gd name="T5" fmla="*/ 199093904 h 79"/>
              <a:gd name="T6" fmla="*/ 0 w 156"/>
              <a:gd name="T7" fmla="*/ 10080664 h 79"/>
              <a:gd name="T8" fmla="*/ 5040312 w 156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79"/>
              <a:gd name="T17" fmla="*/ 156 w 156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79">
                <a:moveTo>
                  <a:pt x="2" y="0"/>
                </a:moveTo>
                <a:lnTo>
                  <a:pt x="156" y="75"/>
                </a:lnTo>
                <a:lnTo>
                  <a:pt x="154" y="79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5A5A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1" name="Freeform 1422"/>
          <p:cNvSpPr>
            <a:spLocks/>
          </p:cNvSpPr>
          <p:nvPr/>
        </p:nvSpPr>
        <p:spPr bwMode="auto">
          <a:xfrm>
            <a:off x="7921630" y="5036344"/>
            <a:ext cx="247650" cy="122238"/>
          </a:xfrm>
          <a:custGeom>
            <a:avLst/>
            <a:gdLst>
              <a:gd name="T0" fmla="*/ 5040312 w 156"/>
              <a:gd name="T1" fmla="*/ 0 h 77"/>
              <a:gd name="T2" fmla="*/ 393144320 w 156"/>
              <a:gd name="T3" fmla="*/ 189013260 h 77"/>
              <a:gd name="T4" fmla="*/ 388104010 w 156"/>
              <a:gd name="T5" fmla="*/ 194053591 h 77"/>
              <a:gd name="T6" fmla="*/ 0 w 156"/>
              <a:gd name="T7" fmla="*/ 10080665 h 77"/>
              <a:gd name="T8" fmla="*/ 5040312 w 156"/>
              <a:gd name="T9" fmla="*/ 0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77"/>
              <a:gd name="T17" fmla="*/ 156 w 156"/>
              <a:gd name="T18" fmla="*/ 77 h 7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77">
                <a:moveTo>
                  <a:pt x="2" y="0"/>
                </a:moveTo>
                <a:lnTo>
                  <a:pt x="156" y="75"/>
                </a:lnTo>
                <a:lnTo>
                  <a:pt x="154" y="77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6262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2" name="Freeform 1423"/>
          <p:cNvSpPr>
            <a:spLocks/>
          </p:cNvSpPr>
          <p:nvPr/>
        </p:nvSpPr>
        <p:spPr bwMode="auto">
          <a:xfrm>
            <a:off x="7921657" y="5039551"/>
            <a:ext cx="244475" cy="123825"/>
          </a:xfrm>
          <a:custGeom>
            <a:avLst/>
            <a:gdLst>
              <a:gd name="T0" fmla="*/ 0 w 154"/>
              <a:gd name="T1" fmla="*/ 0 h 78"/>
              <a:gd name="T2" fmla="*/ 388104008 w 154"/>
              <a:gd name="T3" fmla="*/ 189012488 h 78"/>
              <a:gd name="T4" fmla="*/ 383063697 w 154"/>
              <a:gd name="T5" fmla="*/ 196572160 h 78"/>
              <a:gd name="T6" fmla="*/ 0 w 154"/>
              <a:gd name="T7" fmla="*/ 10080624 h 78"/>
              <a:gd name="T8" fmla="*/ 0 w 154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"/>
              <a:gd name="T16" fmla="*/ 0 h 78"/>
              <a:gd name="T17" fmla="*/ 154 w 154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" h="78">
                <a:moveTo>
                  <a:pt x="0" y="0"/>
                </a:moveTo>
                <a:lnTo>
                  <a:pt x="154" y="75"/>
                </a:lnTo>
                <a:lnTo>
                  <a:pt x="152" y="78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6B6B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3" name="Freeform 1424"/>
          <p:cNvSpPr>
            <a:spLocks/>
          </p:cNvSpPr>
          <p:nvPr/>
        </p:nvSpPr>
        <p:spPr bwMode="auto">
          <a:xfrm>
            <a:off x="7918450" y="5042726"/>
            <a:ext cx="247650" cy="123825"/>
          </a:xfrm>
          <a:custGeom>
            <a:avLst/>
            <a:gdLst>
              <a:gd name="T0" fmla="*/ 5040312 w 156"/>
              <a:gd name="T1" fmla="*/ 0 h 78"/>
              <a:gd name="T2" fmla="*/ 393144320 w 156"/>
              <a:gd name="T3" fmla="*/ 183972178 h 78"/>
              <a:gd name="T4" fmla="*/ 388104010 w 156"/>
              <a:gd name="T5" fmla="*/ 196572160 h 78"/>
              <a:gd name="T6" fmla="*/ 0 w 156"/>
              <a:gd name="T7" fmla="*/ 10080624 h 78"/>
              <a:gd name="T8" fmla="*/ 5040312 w 156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78"/>
              <a:gd name="T17" fmla="*/ 156 w 156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78">
                <a:moveTo>
                  <a:pt x="2" y="0"/>
                </a:moveTo>
                <a:lnTo>
                  <a:pt x="156" y="73"/>
                </a:lnTo>
                <a:lnTo>
                  <a:pt x="154" y="7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7373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4" name="Freeform 1425"/>
          <p:cNvSpPr>
            <a:spLocks/>
          </p:cNvSpPr>
          <p:nvPr/>
        </p:nvSpPr>
        <p:spPr bwMode="auto">
          <a:xfrm>
            <a:off x="7918482" y="5045901"/>
            <a:ext cx="244475" cy="123825"/>
          </a:xfrm>
          <a:custGeom>
            <a:avLst/>
            <a:gdLst>
              <a:gd name="T0" fmla="*/ 5040312 w 154"/>
              <a:gd name="T1" fmla="*/ 0 h 78"/>
              <a:gd name="T2" fmla="*/ 388104008 w 154"/>
              <a:gd name="T3" fmla="*/ 186491539 h 78"/>
              <a:gd name="T4" fmla="*/ 380544336 w 154"/>
              <a:gd name="T5" fmla="*/ 196572160 h 78"/>
              <a:gd name="T6" fmla="*/ 0 w 154"/>
              <a:gd name="T7" fmla="*/ 10080624 h 78"/>
              <a:gd name="T8" fmla="*/ 5040312 w 154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"/>
              <a:gd name="T16" fmla="*/ 0 h 78"/>
              <a:gd name="T17" fmla="*/ 154 w 154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" h="78">
                <a:moveTo>
                  <a:pt x="2" y="0"/>
                </a:moveTo>
                <a:lnTo>
                  <a:pt x="154" y="74"/>
                </a:lnTo>
                <a:lnTo>
                  <a:pt x="151" y="7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7B7B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5" name="Freeform 1426"/>
          <p:cNvSpPr>
            <a:spLocks/>
          </p:cNvSpPr>
          <p:nvPr/>
        </p:nvSpPr>
        <p:spPr bwMode="auto">
          <a:xfrm>
            <a:off x="7915280" y="5049076"/>
            <a:ext cx="247650" cy="123825"/>
          </a:xfrm>
          <a:custGeom>
            <a:avLst/>
            <a:gdLst>
              <a:gd name="T0" fmla="*/ 5040312 w 156"/>
              <a:gd name="T1" fmla="*/ 0 h 78"/>
              <a:gd name="T2" fmla="*/ 393144320 w 156"/>
              <a:gd name="T3" fmla="*/ 186491539 h 78"/>
              <a:gd name="T4" fmla="*/ 385584648 w 156"/>
              <a:gd name="T5" fmla="*/ 196572160 h 78"/>
              <a:gd name="T6" fmla="*/ 0 w 156"/>
              <a:gd name="T7" fmla="*/ 5040312 h 78"/>
              <a:gd name="T8" fmla="*/ 5040312 w 156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78"/>
              <a:gd name="T17" fmla="*/ 156 w 156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78">
                <a:moveTo>
                  <a:pt x="2" y="0"/>
                </a:moveTo>
                <a:lnTo>
                  <a:pt x="156" y="74"/>
                </a:lnTo>
                <a:lnTo>
                  <a:pt x="153" y="78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8383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6" name="Freeform 1427"/>
          <p:cNvSpPr>
            <a:spLocks/>
          </p:cNvSpPr>
          <p:nvPr/>
        </p:nvSpPr>
        <p:spPr bwMode="auto">
          <a:xfrm>
            <a:off x="7915275" y="5052251"/>
            <a:ext cx="242888" cy="123825"/>
          </a:xfrm>
          <a:custGeom>
            <a:avLst/>
            <a:gdLst>
              <a:gd name="T0" fmla="*/ 5040322 w 153"/>
              <a:gd name="T1" fmla="*/ 0 h 78"/>
              <a:gd name="T2" fmla="*/ 385585439 w 153"/>
              <a:gd name="T3" fmla="*/ 186491539 h 78"/>
              <a:gd name="T4" fmla="*/ 380545118 w 153"/>
              <a:gd name="T5" fmla="*/ 196572160 h 78"/>
              <a:gd name="T6" fmla="*/ 0 w 153"/>
              <a:gd name="T7" fmla="*/ 5040312 h 78"/>
              <a:gd name="T8" fmla="*/ 5040322 w 153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3"/>
              <a:gd name="T16" fmla="*/ 0 h 78"/>
              <a:gd name="T17" fmla="*/ 153 w 153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3" h="78">
                <a:moveTo>
                  <a:pt x="2" y="0"/>
                </a:moveTo>
                <a:lnTo>
                  <a:pt x="153" y="74"/>
                </a:lnTo>
                <a:lnTo>
                  <a:pt x="151" y="78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8C8C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7" name="Freeform 1428"/>
          <p:cNvSpPr>
            <a:spLocks/>
          </p:cNvSpPr>
          <p:nvPr/>
        </p:nvSpPr>
        <p:spPr bwMode="auto">
          <a:xfrm>
            <a:off x="7912132" y="5052219"/>
            <a:ext cx="246063" cy="127000"/>
          </a:xfrm>
          <a:custGeom>
            <a:avLst/>
            <a:gdLst>
              <a:gd name="T0" fmla="*/ 5040322 w 155"/>
              <a:gd name="T1" fmla="*/ 0 h 80"/>
              <a:gd name="T2" fmla="*/ 390625752 w 155"/>
              <a:gd name="T3" fmla="*/ 191531852 h 80"/>
              <a:gd name="T4" fmla="*/ 385585431 w 155"/>
              <a:gd name="T5" fmla="*/ 201612473 h 80"/>
              <a:gd name="T6" fmla="*/ 0 w 155"/>
              <a:gd name="T7" fmla="*/ 10080624 h 80"/>
              <a:gd name="T8" fmla="*/ 5040322 w 155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80"/>
              <a:gd name="T17" fmla="*/ 155 w 155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80">
                <a:moveTo>
                  <a:pt x="2" y="0"/>
                </a:moveTo>
                <a:lnTo>
                  <a:pt x="155" y="76"/>
                </a:lnTo>
                <a:lnTo>
                  <a:pt x="153" y="80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8" name="Freeform 1429"/>
          <p:cNvSpPr>
            <a:spLocks/>
          </p:cNvSpPr>
          <p:nvPr/>
        </p:nvSpPr>
        <p:spPr bwMode="auto">
          <a:xfrm>
            <a:off x="7912101" y="5055398"/>
            <a:ext cx="242888" cy="127000"/>
          </a:xfrm>
          <a:custGeom>
            <a:avLst/>
            <a:gdLst>
              <a:gd name="T0" fmla="*/ 5040322 w 153"/>
              <a:gd name="T1" fmla="*/ 0 h 80"/>
              <a:gd name="T2" fmla="*/ 385585439 w 153"/>
              <a:gd name="T3" fmla="*/ 191531852 h 80"/>
              <a:gd name="T4" fmla="*/ 385585439 w 153"/>
              <a:gd name="T5" fmla="*/ 201612473 h 80"/>
              <a:gd name="T6" fmla="*/ 0 w 153"/>
              <a:gd name="T7" fmla="*/ 10080624 h 80"/>
              <a:gd name="T8" fmla="*/ 5040322 w 153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3"/>
              <a:gd name="T16" fmla="*/ 0 h 80"/>
              <a:gd name="T17" fmla="*/ 153 w 153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3" h="80">
                <a:moveTo>
                  <a:pt x="2" y="0"/>
                </a:moveTo>
                <a:lnTo>
                  <a:pt x="153" y="76"/>
                </a:lnTo>
                <a:lnTo>
                  <a:pt x="153" y="80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9C9C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59" name="Freeform 1430"/>
          <p:cNvSpPr>
            <a:spLocks/>
          </p:cNvSpPr>
          <p:nvPr/>
        </p:nvSpPr>
        <p:spPr bwMode="auto">
          <a:xfrm>
            <a:off x="7908957" y="5058570"/>
            <a:ext cx="246063" cy="127000"/>
          </a:xfrm>
          <a:custGeom>
            <a:avLst/>
            <a:gdLst>
              <a:gd name="T0" fmla="*/ 5040322 w 155"/>
              <a:gd name="T1" fmla="*/ 0 h 80"/>
              <a:gd name="T2" fmla="*/ 390625752 w 155"/>
              <a:gd name="T3" fmla="*/ 191531852 h 80"/>
              <a:gd name="T4" fmla="*/ 385585431 w 155"/>
              <a:gd name="T5" fmla="*/ 201612473 h 80"/>
              <a:gd name="T6" fmla="*/ 0 w 155"/>
              <a:gd name="T7" fmla="*/ 12601573 h 80"/>
              <a:gd name="T8" fmla="*/ 5040322 w 155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80"/>
              <a:gd name="T17" fmla="*/ 155 w 155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80">
                <a:moveTo>
                  <a:pt x="2" y="0"/>
                </a:moveTo>
                <a:lnTo>
                  <a:pt x="155" y="76"/>
                </a:lnTo>
                <a:lnTo>
                  <a:pt x="153" y="80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A4A4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0" name="Freeform 1431"/>
          <p:cNvSpPr>
            <a:spLocks/>
          </p:cNvSpPr>
          <p:nvPr/>
        </p:nvSpPr>
        <p:spPr bwMode="auto">
          <a:xfrm>
            <a:off x="7908957" y="5061744"/>
            <a:ext cx="246063" cy="127000"/>
          </a:xfrm>
          <a:custGeom>
            <a:avLst/>
            <a:gdLst>
              <a:gd name="T0" fmla="*/ 5040322 w 155"/>
              <a:gd name="T1" fmla="*/ 0 h 80"/>
              <a:gd name="T2" fmla="*/ 390625752 w 155"/>
              <a:gd name="T3" fmla="*/ 191531852 h 80"/>
              <a:gd name="T4" fmla="*/ 385585431 w 155"/>
              <a:gd name="T5" fmla="*/ 201612473 h 80"/>
              <a:gd name="T6" fmla="*/ 0 w 155"/>
              <a:gd name="T7" fmla="*/ 12601573 h 80"/>
              <a:gd name="T8" fmla="*/ 5040322 w 155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80"/>
              <a:gd name="T17" fmla="*/ 155 w 155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80">
                <a:moveTo>
                  <a:pt x="2" y="0"/>
                </a:moveTo>
                <a:lnTo>
                  <a:pt x="155" y="76"/>
                </a:lnTo>
                <a:lnTo>
                  <a:pt x="153" y="80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ACAC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1" name="Freeform 1432"/>
          <p:cNvSpPr>
            <a:spLocks/>
          </p:cNvSpPr>
          <p:nvPr/>
        </p:nvSpPr>
        <p:spPr bwMode="auto">
          <a:xfrm>
            <a:off x="7905782" y="5066507"/>
            <a:ext cx="246063" cy="125412"/>
          </a:xfrm>
          <a:custGeom>
            <a:avLst/>
            <a:gdLst>
              <a:gd name="T0" fmla="*/ 5040322 w 155"/>
              <a:gd name="T1" fmla="*/ 0 h 79"/>
              <a:gd name="T2" fmla="*/ 390625752 w 155"/>
              <a:gd name="T3" fmla="*/ 189010148 h 79"/>
              <a:gd name="T4" fmla="*/ 385585431 w 155"/>
              <a:gd name="T5" fmla="*/ 199090729 h 79"/>
              <a:gd name="T6" fmla="*/ 0 w 155"/>
              <a:gd name="T7" fmla="*/ 10080584 h 79"/>
              <a:gd name="T8" fmla="*/ 5040322 w 155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79"/>
              <a:gd name="T17" fmla="*/ 155 w 155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79">
                <a:moveTo>
                  <a:pt x="2" y="0"/>
                </a:moveTo>
                <a:lnTo>
                  <a:pt x="155" y="75"/>
                </a:lnTo>
                <a:lnTo>
                  <a:pt x="153" y="79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B5B5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2" name="Freeform 1433"/>
          <p:cNvSpPr>
            <a:spLocks/>
          </p:cNvSpPr>
          <p:nvPr/>
        </p:nvSpPr>
        <p:spPr bwMode="auto">
          <a:xfrm>
            <a:off x="7905782" y="5069685"/>
            <a:ext cx="246063" cy="127000"/>
          </a:xfrm>
          <a:custGeom>
            <a:avLst/>
            <a:gdLst>
              <a:gd name="T0" fmla="*/ 5040322 w 155"/>
              <a:gd name="T1" fmla="*/ 0 h 80"/>
              <a:gd name="T2" fmla="*/ 390625752 w 155"/>
              <a:gd name="T3" fmla="*/ 189012490 h 80"/>
              <a:gd name="T4" fmla="*/ 385585431 w 155"/>
              <a:gd name="T5" fmla="*/ 201612473 h 80"/>
              <a:gd name="T6" fmla="*/ 0 w 155"/>
              <a:gd name="T7" fmla="*/ 10080624 h 80"/>
              <a:gd name="T8" fmla="*/ 5040322 w 155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80"/>
              <a:gd name="T17" fmla="*/ 155 w 155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80">
                <a:moveTo>
                  <a:pt x="2" y="0"/>
                </a:moveTo>
                <a:lnTo>
                  <a:pt x="155" y="75"/>
                </a:lnTo>
                <a:lnTo>
                  <a:pt x="153" y="80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BDBD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3" name="Freeform 1434"/>
          <p:cNvSpPr>
            <a:spLocks/>
          </p:cNvSpPr>
          <p:nvPr/>
        </p:nvSpPr>
        <p:spPr bwMode="auto">
          <a:xfrm>
            <a:off x="7905751" y="5072858"/>
            <a:ext cx="242888" cy="127000"/>
          </a:xfrm>
          <a:custGeom>
            <a:avLst/>
            <a:gdLst>
              <a:gd name="T0" fmla="*/ 0 w 153"/>
              <a:gd name="T1" fmla="*/ 0 h 80"/>
              <a:gd name="T2" fmla="*/ 385585439 w 153"/>
              <a:gd name="T3" fmla="*/ 189012490 h 80"/>
              <a:gd name="T4" fmla="*/ 380545118 w 153"/>
              <a:gd name="T5" fmla="*/ 201612473 h 80"/>
              <a:gd name="T6" fmla="*/ 0 w 153"/>
              <a:gd name="T7" fmla="*/ 10080624 h 80"/>
              <a:gd name="T8" fmla="*/ 0 w 153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3"/>
              <a:gd name="T16" fmla="*/ 0 h 80"/>
              <a:gd name="T17" fmla="*/ 153 w 153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3" h="80">
                <a:moveTo>
                  <a:pt x="0" y="0"/>
                </a:moveTo>
                <a:lnTo>
                  <a:pt x="153" y="75"/>
                </a:lnTo>
                <a:lnTo>
                  <a:pt x="151" y="80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C5C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4" name="Freeform 1435"/>
          <p:cNvSpPr>
            <a:spLocks/>
          </p:cNvSpPr>
          <p:nvPr/>
        </p:nvSpPr>
        <p:spPr bwMode="auto">
          <a:xfrm>
            <a:off x="7902607" y="5076064"/>
            <a:ext cx="246063" cy="123825"/>
          </a:xfrm>
          <a:custGeom>
            <a:avLst/>
            <a:gdLst>
              <a:gd name="T0" fmla="*/ 5040322 w 155"/>
              <a:gd name="T1" fmla="*/ 0 h 78"/>
              <a:gd name="T2" fmla="*/ 390625752 w 155"/>
              <a:gd name="T3" fmla="*/ 191531850 h 78"/>
              <a:gd name="T4" fmla="*/ 385585431 w 155"/>
              <a:gd name="T5" fmla="*/ 196572160 h 78"/>
              <a:gd name="T6" fmla="*/ 0 w 155"/>
              <a:gd name="T7" fmla="*/ 10080624 h 78"/>
              <a:gd name="T8" fmla="*/ 5040322 w 155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5"/>
              <a:gd name="T16" fmla="*/ 0 h 78"/>
              <a:gd name="T17" fmla="*/ 155 w 155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5" h="78">
                <a:moveTo>
                  <a:pt x="2" y="0"/>
                </a:moveTo>
                <a:lnTo>
                  <a:pt x="155" y="76"/>
                </a:lnTo>
                <a:lnTo>
                  <a:pt x="153" y="7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CDCD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5" name="Freeform 1436"/>
          <p:cNvSpPr>
            <a:spLocks/>
          </p:cNvSpPr>
          <p:nvPr/>
        </p:nvSpPr>
        <p:spPr bwMode="auto">
          <a:xfrm>
            <a:off x="7902575" y="5079239"/>
            <a:ext cx="242888" cy="123825"/>
          </a:xfrm>
          <a:custGeom>
            <a:avLst/>
            <a:gdLst>
              <a:gd name="T0" fmla="*/ 5040322 w 153"/>
              <a:gd name="T1" fmla="*/ 0 h 78"/>
              <a:gd name="T2" fmla="*/ 385585439 w 153"/>
              <a:gd name="T3" fmla="*/ 191531850 h 78"/>
              <a:gd name="T4" fmla="*/ 380545118 w 153"/>
              <a:gd name="T5" fmla="*/ 196572160 h 78"/>
              <a:gd name="T6" fmla="*/ 0 w 153"/>
              <a:gd name="T7" fmla="*/ 10080624 h 78"/>
              <a:gd name="T8" fmla="*/ 5040322 w 153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3"/>
              <a:gd name="T16" fmla="*/ 0 h 78"/>
              <a:gd name="T17" fmla="*/ 153 w 153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3" h="78">
                <a:moveTo>
                  <a:pt x="2" y="0"/>
                </a:moveTo>
                <a:lnTo>
                  <a:pt x="153" y="76"/>
                </a:lnTo>
                <a:lnTo>
                  <a:pt x="151" y="7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D5D5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6" name="Freeform 1437"/>
          <p:cNvSpPr>
            <a:spLocks/>
          </p:cNvSpPr>
          <p:nvPr/>
        </p:nvSpPr>
        <p:spPr bwMode="auto">
          <a:xfrm>
            <a:off x="7897813" y="5082414"/>
            <a:ext cx="247650" cy="123825"/>
          </a:xfrm>
          <a:custGeom>
            <a:avLst/>
            <a:gdLst>
              <a:gd name="T0" fmla="*/ 7559675 w 156"/>
              <a:gd name="T1" fmla="*/ 0 h 78"/>
              <a:gd name="T2" fmla="*/ 393144320 w 156"/>
              <a:gd name="T3" fmla="*/ 186491539 h 78"/>
              <a:gd name="T4" fmla="*/ 388104010 w 156"/>
              <a:gd name="T5" fmla="*/ 196572160 h 78"/>
              <a:gd name="T6" fmla="*/ 0 w 156"/>
              <a:gd name="T7" fmla="*/ 10080624 h 78"/>
              <a:gd name="T8" fmla="*/ 7559675 w 156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78"/>
              <a:gd name="T17" fmla="*/ 156 w 156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78">
                <a:moveTo>
                  <a:pt x="3" y="0"/>
                </a:moveTo>
                <a:lnTo>
                  <a:pt x="156" y="74"/>
                </a:lnTo>
                <a:lnTo>
                  <a:pt x="154" y="78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7" name="Freeform 1438"/>
          <p:cNvSpPr>
            <a:spLocks/>
          </p:cNvSpPr>
          <p:nvPr/>
        </p:nvSpPr>
        <p:spPr bwMode="auto">
          <a:xfrm>
            <a:off x="7897845" y="5085589"/>
            <a:ext cx="244475" cy="123825"/>
          </a:xfrm>
          <a:custGeom>
            <a:avLst/>
            <a:gdLst>
              <a:gd name="T0" fmla="*/ 7559675 w 154"/>
              <a:gd name="T1" fmla="*/ 0 h 78"/>
              <a:gd name="T2" fmla="*/ 388104008 w 154"/>
              <a:gd name="T3" fmla="*/ 186491539 h 78"/>
              <a:gd name="T4" fmla="*/ 383063697 w 154"/>
              <a:gd name="T5" fmla="*/ 196572160 h 78"/>
              <a:gd name="T6" fmla="*/ 0 w 154"/>
              <a:gd name="T7" fmla="*/ 10080624 h 78"/>
              <a:gd name="T8" fmla="*/ 7559675 w 154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"/>
              <a:gd name="T16" fmla="*/ 0 h 78"/>
              <a:gd name="T17" fmla="*/ 154 w 154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" h="78">
                <a:moveTo>
                  <a:pt x="3" y="0"/>
                </a:moveTo>
                <a:lnTo>
                  <a:pt x="154" y="74"/>
                </a:lnTo>
                <a:lnTo>
                  <a:pt x="152" y="78"/>
                </a:ln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8" name="Freeform 1439"/>
          <p:cNvSpPr>
            <a:spLocks/>
          </p:cNvSpPr>
          <p:nvPr/>
        </p:nvSpPr>
        <p:spPr bwMode="auto">
          <a:xfrm>
            <a:off x="7894640" y="5088764"/>
            <a:ext cx="247650" cy="123825"/>
          </a:xfrm>
          <a:custGeom>
            <a:avLst/>
            <a:gdLst>
              <a:gd name="T0" fmla="*/ 5040312 w 156"/>
              <a:gd name="T1" fmla="*/ 0 h 78"/>
              <a:gd name="T2" fmla="*/ 393144320 w 156"/>
              <a:gd name="T3" fmla="*/ 186491539 h 78"/>
              <a:gd name="T4" fmla="*/ 388104010 w 156"/>
              <a:gd name="T5" fmla="*/ 196572160 h 78"/>
              <a:gd name="T6" fmla="*/ 0 w 156"/>
              <a:gd name="T7" fmla="*/ 5040312 h 78"/>
              <a:gd name="T8" fmla="*/ 5040312 w 156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78"/>
              <a:gd name="T17" fmla="*/ 156 w 156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78">
                <a:moveTo>
                  <a:pt x="2" y="0"/>
                </a:moveTo>
                <a:lnTo>
                  <a:pt x="156" y="74"/>
                </a:lnTo>
                <a:lnTo>
                  <a:pt x="154" y="78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EE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69" name="Freeform 1440"/>
          <p:cNvSpPr>
            <a:spLocks/>
          </p:cNvSpPr>
          <p:nvPr/>
        </p:nvSpPr>
        <p:spPr bwMode="auto">
          <a:xfrm>
            <a:off x="7894670" y="5091939"/>
            <a:ext cx="244475" cy="123825"/>
          </a:xfrm>
          <a:custGeom>
            <a:avLst/>
            <a:gdLst>
              <a:gd name="T0" fmla="*/ 5040312 w 154"/>
              <a:gd name="T1" fmla="*/ 0 h 78"/>
              <a:gd name="T2" fmla="*/ 388104008 w 154"/>
              <a:gd name="T3" fmla="*/ 186491539 h 78"/>
              <a:gd name="T4" fmla="*/ 388104008 w 154"/>
              <a:gd name="T5" fmla="*/ 196572160 h 78"/>
              <a:gd name="T6" fmla="*/ 0 w 154"/>
              <a:gd name="T7" fmla="*/ 5040312 h 78"/>
              <a:gd name="T8" fmla="*/ 5040312 w 154"/>
              <a:gd name="T9" fmla="*/ 0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"/>
              <a:gd name="T16" fmla="*/ 0 h 78"/>
              <a:gd name="T17" fmla="*/ 154 w 154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" h="78">
                <a:moveTo>
                  <a:pt x="2" y="0"/>
                </a:moveTo>
                <a:lnTo>
                  <a:pt x="154" y="74"/>
                </a:lnTo>
                <a:lnTo>
                  <a:pt x="154" y="78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0" name="Freeform 1441"/>
          <p:cNvSpPr>
            <a:spLocks/>
          </p:cNvSpPr>
          <p:nvPr/>
        </p:nvSpPr>
        <p:spPr bwMode="auto">
          <a:xfrm>
            <a:off x="7891463" y="5091908"/>
            <a:ext cx="247650" cy="127000"/>
          </a:xfrm>
          <a:custGeom>
            <a:avLst/>
            <a:gdLst>
              <a:gd name="T0" fmla="*/ 5040312 w 156"/>
              <a:gd name="T1" fmla="*/ 0 h 80"/>
              <a:gd name="T2" fmla="*/ 393144320 w 156"/>
              <a:gd name="T3" fmla="*/ 191531852 h 80"/>
              <a:gd name="T4" fmla="*/ 388104010 w 156"/>
              <a:gd name="T5" fmla="*/ 201612473 h 80"/>
              <a:gd name="T6" fmla="*/ 0 w 156"/>
              <a:gd name="T7" fmla="*/ 12601573 h 80"/>
              <a:gd name="T8" fmla="*/ 5040312 w 156"/>
              <a:gd name="T9" fmla="*/ 0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80"/>
              <a:gd name="T17" fmla="*/ 156 w 156"/>
              <a:gd name="T18" fmla="*/ 80 h 8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80">
                <a:moveTo>
                  <a:pt x="2" y="0"/>
                </a:moveTo>
                <a:lnTo>
                  <a:pt x="156" y="76"/>
                </a:lnTo>
                <a:lnTo>
                  <a:pt x="154" y="80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1" name="Freeform 1442"/>
          <p:cNvSpPr>
            <a:spLocks/>
          </p:cNvSpPr>
          <p:nvPr/>
        </p:nvSpPr>
        <p:spPr bwMode="auto">
          <a:xfrm>
            <a:off x="7891463" y="5095082"/>
            <a:ext cx="247650" cy="130175"/>
          </a:xfrm>
          <a:custGeom>
            <a:avLst/>
            <a:gdLst>
              <a:gd name="T0" fmla="*/ 5040312 w 156"/>
              <a:gd name="T1" fmla="*/ 0 h 82"/>
              <a:gd name="T2" fmla="*/ 393144320 w 156"/>
              <a:gd name="T3" fmla="*/ 191531853 h 82"/>
              <a:gd name="T4" fmla="*/ 383063699 w 156"/>
              <a:gd name="T5" fmla="*/ 206652785 h 82"/>
              <a:gd name="T6" fmla="*/ 0 w 156"/>
              <a:gd name="T7" fmla="*/ 12601573 h 82"/>
              <a:gd name="T8" fmla="*/ 5040312 w 156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6"/>
              <a:gd name="T16" fmla="*/ 0 h 82"/>
              <a:gd name="T17" fmla="*/ 156 w 156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6" h="82">
                <a:moveTo>
                  <a:pt x="2" y="0"/>
                </a:moveTo>
                <a:lnTo>
                  <a:pt x="156" y="76"/>
                </a:lnTo>
                <a:lnTo>
                  <a:pt x="152" y="82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2" name="Freeform 1443"/>
          <p:cNvSpPr>
            <a:spLocks/>
          </p:cNvSpPr>
          <p:nvPr/>
        </p:nvSpPr>
        <p:spPr bwMode="auto">
          <a:xfrm>
            <a:off x="7891467" y="4999832"/>
            <a:ext cx="293687" cy="225425"/>
          </a:xfrm>
          <a:custGeom>
            <a:avLst/>
            <a:gdLst>
              <a:gd name="T0" fmla="*/ 383063071 w 185"/>
              <a:gd name="T1" fmla="*/ 357862133 h 142"/>
              <a:gd name="T2" fmla="*/ 466227363 w 185"/>
              <a:gd name="T3" fmla="*/ 194051204 h 142"/>
              <a:gd name="T4" fmla="*/ 80644861 w 185"/>
              <a:gd name="T5" fmla="*/ 0 h 142"/>
              <a:gd name="T6" fmla="*/ 0 w 185"/>
              <a:gd name="T7" fmla="*/ 163810929 h 142"/>
              <a:gd name="T8" fmla="*/ 383063071 w 185"/>
              <a:gd name="T9" fmla="*/ 357862133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5"/>
              <a:gd name="T16" fmla="*/ 0 h 142"/>
              <a:gd name="T17" fmla="*/ 185 w 185"/>
              <a:gd name="T18" fmla="*/ 142 h 1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5" h="142">
                <a:moveTo>
                  <a:pt x="152" y="142"/>
                </a:moveTo>
                <a:lnTo>
                  <a:pt x="185" y="77"/>
                </a:lnTo>
                <a:lnTo>
                  <a:pt x="32" y="0"/>
                </a:lnTo>
                <a:lnTo>
                  <a:pt x="0" y="65"/>
                </a:lnTo>
                <a:lnTo>
                  <a:pt x="152" y="142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3" name="Freeform 1444"/>
          <p:cNvSpPr>
            <a:spLocks/>
          </p:cNvSpPr>
          <p:nvPr/>
        </p:nvSpPr>
        <p:spPr bwMode="auto">
          <a:xfrm>
            <a:off x="7888290" y="5085557"/>
            <a:ext cx="247650" cy="163512"/>
          </a:xfrm>
          <a:custGeom>
            <a:avLst/>
            <a:gdLst>
              <a:gd name="T0" fmla="*/ 388104010 w 156"/>
              <a:gd name="T1" fmla="*/ 221773105 h 103"/>
              <a:gd name="T2" fmla="*/ 393144320 w 156"/>
              <a:gd name="T3" fmla="*/ 211692514 h 103"/>
              <a:gd name="T4" fmla="*/ 393144320 w 156"/>
              <a:gd name="T5" fmla="*/ 201611873 h 103"/>
              <a:gd name="T6" fmla="*/ 393144320 w 156"/>
              <a:gd name="T7" fmla="*/ 186490987 h 103"/>
              <a:gd name="T8" fmla="*/ 383063699 w 156"/>
              <a:gd name="T9" fmla="*/ 176410395 h 103"/>
              <a:gd name="T10" fmla="*/ 360383096 w 156"/>
              <a:gd name="T11" fmla="*/ 148687976 h 103"/>
              <a:gd name="T12" fmla="*/ 322579973 w 156"/>
              <a:gd name="T13" fmla="*/ 123486498 h 103"/>
              <a:gd name="T14" fmla="*/ 277217178 w 156"/>
              <a:gd name="T15" fmla="*/ 100805937 h 103"/>
              <a:gd name="T16" fmla="*/ 229333434 w 156"/>
              <a:gd name="T17" fmla="*/ 80644754 h 103"/>
              <a:gd name="T18" fmla="*/ 181451229 w 156"/>
              <a:gd name="T19" fmla="*/ 52922335 h 103"/>
              <a:gd name="T20" fmla="*/ 133567485 w 156"/>
              <a:gd name="T21" fmla="*/ 32761140 h 103"/>
              <a:gd name="T22" fmla="*/ 100806235 w 156"/>
              <a:gd name="T23" fmla="*/ 15120893 h 103"/>
              <a:gd name="T24" fmla="*/ 75604683 w 156"/>
              <a:gd name="T25" fmla="*/ 5040297 h 103"/>
              <a:gd name="T26" fmla="*/ 52922492 w 156"/>
              <a:gd name="T27" fmla="*/ 0 h 103"/>
              <a:gd name="T28" fmla="*/ 32761237 w 156"/>
              <a:gd name="T29" fmla="*/ 0 h 103"/>
              <a:gd name="T30" fmla="*/ 22682197 w 156"/>
              <a:gd name="T31" fmla="*/ 5040297 h 103"/>
              <a:gd name="T32" fmla="*/ 10080624 w 156"/>
              <a:gd name="T33" fmla="*/ 10080594 h 103"/>
              <a:gd name="T34" fmla="*/ 0 w 156"/>
              <a:gd name="T35" fmla="*/ 27720844 h 103"/>
              <a:gd name="T36" fmla="*/ 0 w 156"/>
              <a:gd name="T37" fmla="*/ 42841731 h 103"/>
              <a:gd name="T38" fmla="*/ 5040312 w 156"/>
              <a:gd name="T39" fmla="*/ 68043222 h 103"/>
              <a:gd name="T40" fmla="*/ 15120938 w 156"/>
              <a:gd name="T41" fmla="*/ 85685050 h 103"/>
              <a:gd name="T42" fmla="*/ 32761237 w 156"/>
              <a:gd name="T43" fmla="*/ 100805937 h 103"/>
              <a:gd name="T44" fmla="*/ 52922492 w 156"/>
              <a:gd name="T45" fmla="*/ 110886553 h 103"/>
              <a:gd name="T46" fmla="*/ 105846571 w 156"/>
              <a:gd name="T47" fmla="*/ 133567089 h 103"/>
              <a:gd name="T48" fmla="*/ 158769037 w 156"/>
              <a:gd name="T49" fmla="*/ 153728271 h 103"/>
              <a:gd name="T50" fmla="*/ 181451229 w 156"/>
              <a:gd name="T51" fmla="*/ 163808863 h 103"/>
              <a:gd name="T52" fmla="*/ 196572160 w 156"/>
              <a:gd name="T53" fmla="*/ 176410395 h 103"/>
              <a:gd name="T54" fmla="*/ 206652781 w 156"/>
              <a:gd name="T55" fmla="*/ 186490987 h 103"/>
              <a:gd name="T56" fmla="*/ 211693141 w 156"/>
              <a:gd name="T57" fmla="*/ 196571578 h 103"/>
              <a:gd name="T58" fmla="*/ 216733452 w 156"/>
              <a:gd name="T59" fmla="*/ 211692514 h 103"/>
              <a:gd name="T60" fmla="*/ 229333434 w 156"/>
              <a:gd name="T61" fmla="*/ 221773105 h 103"/>
              <a:gd name="T62" fmla="*/ 239414056 w 156"/>
              <a:gd name="T63" fmla="*/ 234373051 h 103"/>
              <a:gd name="T64" fmla="*/ 254534987 w 156"/>
              <a:gd name="T65" fmla="*/ 244453642 h 103"/>
              <a:gd name="T66" fmla="*/ 277217178 w 156"/>
              <a:gd name="T67" fmla="*/ 254534233 h 103"/>
              <a:gd name="T68" fmla="*/ 297378420 w 156"/>
              <a:gd name="T69" fmla="*/ 259574529 h 103"/>
              <a:gd name="T70" fmla="*/ 317539662 w 156"/>
              <a:gd name="T71" fmla="*/ 259574529 h 103"/>
              <a:gd name="T72" fmla="*/ 340221854 w 156"/>
              <a:gd name="T73" fmla="*/ 259574529 h 103"/>
              <a:gd name="T74" fmla="*/ 355342785 w 156"/>
              <a:gd name="T75" fmla="*/ 254534233 h 103"/>
              <a:gd name="T76" fmla="*/ 370463717 w 156"/>
              <a:gd name="T77" fmla="*/ 244453642 h 103"/>
              <a:gd name="T78" fmla="*/ 383063699 w 156"/>
              <a:gd name="T79" fmla="*/ 234373051 h 103"/>
              <a:gd name="T80" fmla="*/ 388104010 w 156"/>
              <a:gd name="T81" fmla="*/ 221773105 h 10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56"/>
              <a:gd name="T124" fmla="*/ 0 h 103"/>
              <a:gd name="T125" fmla="*/ 156 w 156"/>
              <a:gd name="T126" fmla="*/ 103 h 10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56" h="103">
                <a:moveTo>
                  <a:pt x="154" y="88"/>
                </a:moveTo>
                <a:lnTo>
                  <a:pt x="156" y="84"/>
                </a:lnTo>
                <a:lnTo>
                  <a:pt x="156" y="80"/>
                </a:lnTo>
                <a:lnTo>
                  <a:pt x="156" y="74"/>
                </a:lnTo>
                <a:lnTo>
                  <a:pt x="152" y="70"/>
                </a:lnTo>
                <a:lnTo>
                  <a:pt x="143" y="59"/>
                </a:lnTo>
                <a:lnTo>
                  <a:pt x="128" y="49"/>
                </a:lnTo>
                <a:lnTo>
                  <a:pt x="110" y="40"/>
                </a:lnTo>
                <a:lnTo>
                  <a:pt x="91" y="32"/>
                </a:lnTo>
                <a:lnTo>
                  <a:pt x="72" y="21"/>
                </a:lnTo>
                <a:lnTo>
                  <a:pt x="53" y="13"/>
                </a:lnTo>
                <a:lnTo>
                  <a:pt x="40" y="6"/>
                </a:lnTo>
                <a:lnTo>
                  <a:pt x="30" y="2"/>
                </a:lnTo>
                <a:lnTo>
                  <a:pt x="21" y="0"/>
                </a:lnTo>
                <a:lnTo>
                  <a:pt x="13" y="0"/>
                </a:lnTo>
                <a:lnTo>
                  <a:pt x="9" y="2"/>
                </a:lnTo>
                <a:lnTo>
                  <a:pt x="4" y="4"/>
                </a:lnTo>
                <a:lnTo>
                  <a:pt x="0" y="11"/>
                </a:lnTo>
                <a:lnTo>
                  <a:pt x="0" y="17"/>
                </a:lnTo>
                <a:lnTo>
                  <a:pt x="2" y="27"/>
                </a:lnTo>
                <a:lnTo>
                  <a:pt x="6" y="34"/>
                </a:lnTo>
                <a:lnTo>
                  <a:pt x="13" y="40"/>
                </a:lnTo>
                <a:lnTo>
                  <a:pt x="21" y="44"/>
                </a:lnTo>
                <a:lnTo>
                  <a:pt x="42" y="53"/>
                </a:lnTo>
                <a:lnTo>
                  <a:pt x="63" y="61"/>
                </a:lnTo>
                <a:lnTo>
                  <a:pt x="72" y="65"/>
                </a:lnTo>
                <a:lnTo>
                  <a:pt x="78" y="70"/>
                </a:lnTo>
                <a:lnTo>
                  <a:pt x="82" y="74"/>
                </a:lnTo>
                <a:lnTo>
                  <a:pt x="84" y="78"/>
                </a:lnTo>
                <a:lnTo>
                  <a:pt x="86" y="84"/>
                </a:lnTo>
                <a:lnTo>
                  <a:pt x="91" y="88"/>
                </a:lnTo>
                <a:lnTo>
                  <a:pt x="95" y="93"/>
                </a:lnTo>
                <a:lnTo>
                  <a:pt x="101" y="97"/>
                </a:lnTo>
                <a:lnTo>
                  <a:pt x="110" y="101"/>
                </a:lnTo>
                <a:lnTo>
                  <a:pt x="118" y="103"/>
                </a:lnTo>
                <a:lnTo>
                  <a:pt x="126" y="103"/>
                </a:lnTo>
                <a:lnTo>
                  <a:pt x="135" y="103"/>
                </a:lnTo>
                <a:lnTo>
                  <a:pt x="141" y="101"/>
                </a:lnTo>
                <a:lnTo>
                  <a:pt x="147" y="97"/>
                </a:lnTo>
                <a:lnTo>
                  <a:pt x="152" y="93"/>
                </a:lnTo>
                <a:lnTo>
                  <a:pt x="154" y="88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4" name="Freeform 1445"/>
          <p:cNvSpPr>
            <a:spLocks/>
          </p:cNvSpPr>
          <p:nvPr/>
        </p:nvSpPr>
        <p:spPr bwMode="auto">
          <a:xfrm>
            <a:off x="7888290" y="5085557"/>
            <a:ext cx="247650" cy="163512"/>
          </a:xfrm>
          <a:custGeom>
            <a:avLst/>
            <a:gdLst>
              <a:gd name="T0" fmla="*/ 388104010 w 156"/>
              <a:gd name="T1" fmla="*/ 221773105 h 103"/>
              <a:gd name="T2" fmla="*/ 393144320 w 156"/>
              <a:gd name="T3" fmla="*/ 211692514 h 103"/>
              <a:gd name="T4" fmla="*/ 393144320 w 156"/>
              <a:gd name="T5" fmla="*/ 201611873 h 103"/>
              <a:gd name="T6" fmla="*/ 393144320 w 156"/>
              <a:gd name="T7" fmla="*/ 186490987 h 103"/>
              <a:gd name="T8" fmla="*/ 383063699 w 156"/>
              <a:gd name="T9" fmla="*/ 176410395 h 103"/>
              <a:gd name="T10" fmla="*/ 360383096 w 156"/>
              <a:gd name="T11" fmla="*/ 148687976 h 103"/>
              <a:gd name="T12" fmla="*/ 322579973 w 156"/>
              <a:gd name="T13" fmla="*/ 123486498 h 103"/>
              <a:gd name="T14" fmla="*/ 277217178 w 156"/>
              <a:gd name="T15" fmla="*/ 100805937 h 103"/>
              <a:gd name="T16" fmla="*/ 229333434 w 156"/>
              <a:gd name="T17" fmla="*/ 80644754 h 103"/>
              <a:gd name="T18" fmla="*/ 181451229 w 156"/>
              <a:gd name="T19" fmla="*/ 52922335 h 103"/>
              <a:gd name="T20" fmla="*/ 133567485 w 156"/>
              <a:gd name="T21" fmla="*/ 32761140 h 103"/>
              <a:gd name="T22" fmla="*/ 100806235 w 156"/>
              <a:gd name="T23" fmla="*/ 15120893 h 103"/>
              <a:gd name="T24" fmla="*/ 75604683 w 156"/>
              <a:gd name="T25" fmla="*/ 5040297 h 103"/>
              <a:gd name="T26" fmla="*/ 52922492 w 156"/>
              <a:gd name="T27" fmla="*/ 0 h 103"/>
              <a:gd name="T28" fmla="*/ 32761237 w 156"/>
              <a:gd name="T29" fmla="*/ 0 h 103"/>
              <a:gd name="T30" fmla="*/ 22682197 w 156"/>
              <a:gd name="T31" fmla="*/ 5040297 h 103"/>
              <a:gd name="T32" fmla="*/ 10080624 w 156"/>
              <a:gd name="T33" fmla="*/ 10080594 h 103"/>
              <a:gd name="T34" fmla="*/ 0 w 156"/>
              <a:gd name="T35" fmla="*/ 27720844 h 103"/>
              <a:gd name="T36" fmla="*/ 0 w 156"/>
              <a:gd name="T37" fmla="*/ 42841731 h 103"/>
              <a:gd name="T38" fmla="*/ 5040312 w 156"/>
              <a:gd name="T39" fmla="*/ 68043222 h 103"/>
              <a:gd name="T40" fmla="*/ 15120938 w 156"/>
              <a:gd name="T41" fmla="*/ 85685050 h 103"/>
              <a:gd name="T42" fmla="*/ 32761237 w 156"/>
              <a:gd name="T43" fmla="*/ 100805937 h 103"/>
              <a:gd name="T44" fmla="*/ 52922492 w 156"/>
              <a:gd name="T45" fmla="*/ 110886553 h 103"/>
              <a:gd name="T46" fmla="*/ 105846571 w 156"/>
              <a:gd name="T47" fmla="*/ 133567089 h 103"/>
              <a:gd name="T48" fmla="*/ 158769037 w 156"/>
              <a:gd name="T49" fmla="*/ 153728271 h 103"/>
              <a:gd name="T50" fmla="*/ 181451229 w 156"/>
              <a:gd name="T51" fmla="*/ 163808863 h 103"/>
              <a:gd name="T52" fmla="*/ 196572160 w 156"/>
              <a:gd name="T53" fmla="*/ 176410395 h 103"/>
              <a:gd name="T54" fmla="*/ 206652781 w 156"/>
              <a:gd name="T55" fmla="*/ 186490987 h 103"/>
              <a:gd name="T56" fmla="*/ 211693141 w 156"/>
              <a:gd name="T57" fmla="*/ 196571578 h 103"/>
              <a:gd name="T58" fmla="*/ 216733452 w 156"/>
              <a:gd name="T59" fmla="*/ 211692514 h 103"/>
              <a:gd name="T60" fmla="*/ 229333434 w 156"/>
              <a:gd name="T61" fmla="*/ 221773105 h 103"/>
              <a:gd name="T62" fmla="*/ 239414056 w 156"/>
              <a:gd name="T63" fmla="*/ 234373051 h 103"/>
              <a:gd name="T64" fmla="*/ 254534987 w 156"/>
              <a:gd name="T65" fmla="*/ 244453642 h 103"/>
              <a:gd name="T66" fmla="*/ 277217178 w 156"/>
              <a:gd name="T67" fmla="*/ 254534233 h 103"/>
              <a:gd name="T68" fmla="*/ 297378420 w 156"/>
              <a:gd name="T69" fmla="*/ 259574529 h 103"/>
              <a:gd name="T70" fmla="*/ 317539662 w 156"/>
              <a:gd name="T71" fmla="*/ 259574529 h 103"/>
              <a:gd name="T72" fmla="*/ 340221854 w 156"/>
              <a:gd name="T73" fmla="*/ 259574529 h 103"/>
              <a:gd name="T74" fmla="*/ 355342785 w 156"/>
              <a:gd name="T75" fmla="*/ 254534233 h 103"/>
              <a:gd name="T76" fmla="*/ 370463717 w 156"/>
              <a:gd name="T77" fmla="*/ 244453642 h 103"/>
              <a:gd name="T78" fmla="*/ 383063699 w 156"/>
              <a:gd name="T79" fmla="*/ 234373051 h 103"/>
              <a:gd name="T80" fmla="*/ 388104010 w 156"/>
              <a:gd name="T81" fmla="*/ 221773105 h 10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56"/>
              <a:gd name="T124" fmla="*/ 0 h 103"/>
              <a:gd name="T125" fmla="*/ 156 w 156"/>
              <a:gd name="T126" fmla="*/ 103 h 10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56" h="103">
                <a:moveTo>
                  <a:pt x="154" y="88"/>
                </a:moveTo>
                <a:lnTo>
                  <a:pt x="156" y="84"/>
                </a:lnTo>
                <a:lnTo>
                  <a:pt x="156" y="80"/>
                </a:lnTo>
                <a:lnTo>
                  <a:pt x="156" y="74"/>
                </a:lnTo>
                <a:lnTo>
                  <a:pt x="152" y="70"/>
                </a:lnTo>
                <a:lnTo>
                  <a:pt x="143" y="59"/>
                </a:lnTo>
                <a:lnTo>
                  <a:pt x="128" y="49"/>
                </a:lnTo>
                <a:lnTo>
                  <a:pt x="110" y="40"/>
                </a:lnTo>
                <a:lnTo>
                  <a:pt x="91" y="32"/>
                </a:lnTo>
                <a:lnTo>
                  <a:pt x="72" y="21"/>
                </a:lnTo>
                <a:lnTo>
                  <a:pt x="53" y="13"/>
                </a:lnTo>
                <a:lnTo>
                  <a:pt x="40" y="6"/>
                </a:lnTo>
                <a:lnTo>
                  <a:pt x="30" y="2"/>
                </a:lnTo>
                <a:lnTo>
                  <a:pt x="21" y="0"/>
                </a:lnTo>
                <a:lnTo>
                  <a:pt x="13" y="0"/>
                </a:lnTo>
                <a:lnTo>
                  <a:pt x="9" y="2"/>
                </a:lnTo>
                <a:lnTo>
                  <a:pt x="4" y="4"/>
                </a:lnTo>
                <a:lnTo>
                  <a:pt x="0" y="11"/>
                </a:lnTo>
                <a:lnTo>
                  <a:pt x="0" y="17"/>
                </a:lnTo>
                <a:lnTo>
                  <a:pt x="2" y="27"/>
                </a:lnTo>
                <a:lnTo>
                  <a:pt x="6" y="34"/>
                </a:lnTo>
                <a:lnTo>
                  <a:pt x="13" y="40"/>
                </a:lnTo>
                <a:lnTo>
                  <a:pt x="21" y="44"/>
                </a:lnTo>
                <a:lnTo>
                  <a:pt x="42" y="53"/>
                </a:lnTo>
                <a:lnTo>
                  <a:pt x="63" y="61"/>
                </a:lnTo>
                <a:lnTo>
                  <a:pt x="72" y="65"/>
                </a:lnTo>
                <a:lnTo>
                  <a:pt x="78" y="70"/>
                </a:lnTo>
                <a:lnTo>
                  <a:pt x="82" y="74"/>
                </a:lnTo>
                <a:lnTo>
                  <a:pt x="84" y="78"/>
                </a:lnTo>
                <a:lnTo>
                  <a:pt x="86" y="84"/>
                </a:lnTo>
                <a:lnTo>
                  <a:pt x="91" y="88"/>
                </a:lnTo>
                <a:lnTo>
                  <a:pt x="95" y="93"/>
                </a:lnTo>
                <a:lnTo>
                  <a:pt x="101" y="97"/>
                </a:lnTo>
                <a:lnTo>
                  <a:pt x="110" y="101"/>
                </a:lnTo>
                <a:lnTo>
                  <a:pt x="118" y="103"/>
                </a:lnTo>
                <a:lnTo>
                  <a:pt x="126" y="103"/>
                </a:lnTo>
                <a:lnTo>
                  <a:pt x="135" y="103"/>
                </a:lnTo>
                <a:lnTo>
                  <a:pt x="141" y="101"/>
                </a:lnTo>
                <a:lnTo>
                  <a:pt x="147" y="97"/>
                </a:lnTo>
                <a:lnTo>
                  <a:pt x="152" y="93"/>
                </a:lnTo>
                <a:lnTo>
                  <a:pt x="154" y="88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5" name="Freeform 1446"/>
          <p:cNvSpPr>
            <a:spLocks/>
          </p:cNvSpPr>
          <p:nvPr/>
        </p:nvSpPr>
        <p:spPr bwMode="auto">
          <a:xfrm>
            <a:off x="7935945" y="4985548"/>
            <a:ext cx="249237" cy="157163"/>
          </a:xfrm>
          <a:custGeom>
            <a:avLst/>
            <a:gdLst>
              <a:gd name="T0" fmla="*/ 390622589 w 157"/>
              <a:gd name="T1" fmla="*/ 216734159 h 99"/>
              <a:gd name="T2" fmla="*/ 385582288 w 157"/>
              <a:gd name="T3" fmla="*/ 226814813 h 99"/>
              <a:gd name="T4" fmla="*/ 375501687 w 157"/>
              <a:gd name="T5" fmla="*/ 239416425 h 99"/>
              <a:gd name="T6" fmla="*/ 365421087 w 157"/>
              <a:gd name="T7" fmla="*/ 244456752 h 99"/>
              <a:gd name="T8" fmla="*/ 347780829 w 157"/>
              <a:gd name="T9" fmla="*/ 249497079 h 99"/>
              <a:gd name="T10" fmla="*/ 317539026 w 157"/>
              <a:gd name="T11" fmla="*/ 244456752 h 99"/>
              <a:gd name="T12" fmla="*/ 274695679 w 157"/>
              <a:gd name="T13" fmla="*/ 226814813 h 99"/>
              <a:gd name="T14" fmla="*/ 226813619 w 157"/>
              <a:gd name="T15" fmla="*/ 201613129 h 99"/>
              <a:gd name="T16" fmla="*/ 183970222 w 157"/>
              <a:gd name="T17" fmla="*/ 181451821 h 99"/>
              <a:gd name="T18" fmla="*/ 136088161 w 157"/>
              <a:gd name="T19" fmla="*/ 153730816 h 99"/>
              <a:gd name="T20" fmla="*/ 88204489 w 157"/>
              <a:gd name="T21" fmla="*/ 128529181 h 99"/>
              <a:gd name="T22" fmla="*/ 57962686 w 157"/>
              <a:gd name="T23" fmla="*/ 110887243 h 99"/>
              <a:gd name="T24" fmla="*/ 35282115 w 157"/>
              <a:gd name="T25" fmla="*/ 95766237 h 99"/>
              <a:gd name="T26" fmla="*/ 15120907 w 157"/>
              <a:gd name="T27" fmla="*/ 80645257 h 99"/>
              <a:gd name="T28" fmla="*/ 5040302 w 157"/>
              <a:gd name="T29" fmla="*/ 68045233 h 99"/>
              <a:gd name="T30" fmla="*/ 0 w 157"/>
              <a:gd name="T31" fmla="*/ 52924252 h 99"/>
              <a:gd name="T32" fmla="*/ 0 w 157"/>
              <a:gd name="T33" fmla="*/ 37803259 h 99"/>
              <a:gd name="T34" fmla="*/ 5040302 w 157"/>
              <a:gd name="T35" fmla="*/ 27722605 h 99"/>
              <a:gd name="T36" fmla="*/ 20161208 w 157"/>
              <a:gd name="T37" fmla="*/ 10080657 h 99"/>
              <a:gd name="T38" fmla="*/ 40322416 w 157"/>
              <a:gd name="T39" fmla="*/ 5040329 h 99"/>
              <a:gd name="T40" fmla="*/ 63002986 w 157"/>
              <a:gd name="T41" fmla="*/ 0 h 99"/>
              <a:gd name="T42" fmla="*/ 83164188 w 157"/>
              <a:gd name="T43" fmla="*/ 5040329 h 99"/>
              <a:gd name="T44" fmla="*/ 105846359 w 157"/>
              <a:gd name="T45" fmla="*/ 15120987 h 99"/>
              <a:gd name="T46" fmla="*/ 153728419 w 157"/>
              <a:gd name="T47" fmla="*/ 42843585 h 99"/>
              <a:gd name="T48" fmla="*/ 201612067 w 157"/>
              <a:gd name="T49" fmla="*/ 75604930 h 99"/>
              <a:gd name="T50" fmla="*/ 269655378 w 157"/>
              <a:gd name="T51" fmla="*/ 90725910 h 99"/>
              <a:gd name="T52" fmla="*/ 332659928 w 157"/>
              <a:gd name="T53" fmla="*/ 100806564 h 99"/>
              <a:gd name="T54" fmla="*/ 352821129 w 157"/>
              <a:gd name="T55" fmla="*/ 110887243 h 99"/>
              <a:gd name="T56" fmla="*/ 370461387 w 157"/>
              <a:gd name="T57" fmla="*/ 128529181 h 99"/>
              <a:gd name="T58" fmla="*/ 380541988 w 157"/>
              <a:gd name="T59" fmla="*/ 143650162 h 99"/>
              <a:gd name="T60" fmla="*/ 390622589 w 157"/>
              <a:gd name="T61" fmla="*/ 158771143 h 99"/>
              <a:gd name="T62" fmla="*/ 395662889 w 157"/>
              <a:gd name="T63" fmla="*/ 173892124 h 99"/>
              <a:gd name="T64" fmla="*/ 395662889 w 157"/>
              <a:gd name="T65" fmla="*/ 191532475 h 99"/>
              <a:gd name="T66" fmla="*/ 395662889 w 157"/>
              <a:gd name="T67" fmla="*/ 206653456 h 99"/>
              <a:gd name="T68" fmla="*/ 390622589 w 157"/>
              <a:gd name="T69" fmla="*/ 216734159 h 9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7"/>
              <a:gd name="T106" fmla="*/ 0 h 99"/>
              <a:gd name="T107" fmla="*/ 157 w 157"/>
              <a:gd name="T108" fmla="*/ 99 h 9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7" h="99">
                <a:moveTo>
                  <a:pt x="155" y="86"/>
                </a:moveTo>
                <a:lnTo>
                  <a:pt x="153" y="90"/>
                </a:lnTo>
                <a:lnTo>
                  <a:pt x="149" y="95"/>
                </a:lnTo>
                <a:lnTo>
                  <a:pt x="145" y="97"/>
                </a:lnTo>
                <a:lnTo>
                  <a:pt x="138" y="99"/>
                </a:lnTo>
                <a:lnTo>
                  <a:pt x="126" y="97"/>
                </a:lnTo>
                <a:lnTo>
                  <a:pt x="109" y="90"/>
                </a:lnTo>
                <a:lnTo>
                  <a:pt x="90" y="80"/>
                </a:lnTo>
                <a:lnTo>
                  <a:pt x="73" y="72"/>
                </a:lnTo>
                <a:lnTo>
                  <a:pt x="54" y="61"/>
                </a:lnTo>
                <a:lnTo>
                  <a:pt x="35" y="51"/>
                </a:lnTo>
                <a:lnTo>
                  <a:pt x="23" y="44"/>
                </a:lnTo>
                <a:lnTo>
                  <a:pt x="14" y="38"/>
                </a:lnTo>
                <a:lnTo>
                  <a:pt x="6" y="32"/>
                </a:lnTo>
                <a:lnTo>
                  <a:pt x="2" y="27"/>
                </a:lnTo>
                <a:lnTo>
                  <a:pt x="0" y="21"/>
                </a:lnTo>
                <a:lnTo>
                  <a:pt x="0" y="15"/>
                </a:lnTo>
                <a:lnTo>
                  <a:pt x="2" y="11"/>
                </a:lnTo>
                <a:lnTo>
                  <a:pt x="8" y="4"/>
                </a:lnTo>
                <a:lnTo>
                  <a:pt x="16" y="2"/>
                </a:lnTo>
                <a:lnTo>
                  <a:pt x="25" y="0"/>
                </a:lnTo>
                <a:lnTo>
                  <a:pt x="33" y="2"/>
                </a:lnTo>
                <a:lnTo>
                  <a:pt x="42" y="6"/>
                </a:lnTo>
                <a:lnTo>
                  <a:pt x="61" y="17"/>
                </a:lnTo>
                <a:lnTo>
                  <a:pt x="80" y="30"/>
                </a:lnTo>
                <a:lnTo>
                  <a:pt x="107" y="36"/>
                </a:lnTo>
                <a:lnTo>
                  <a:pt x="132" y="40"/>
                </a:lnTo>
                <a:lnTo>
                  <a:pt x="140" y="44"/>
                </a:lnTo>
                <a:lnTo>
                  <a:pt x="147" y="51"/>
                </a:lnTo>
                <a:lnTo>
                  <a:pt x="151" y="57"/>
                </a:lnTo>
                <a:lnTo>
                  <a:pt x="155" y="63"/>
                </a:lnTo>
                <a:lnTo>
                  <a:pt x="157" y="69"/>
                </a:lnTo>
                <a:lnTo>
                  <a:pt x="157" y="76"/>
                </a:lnTo>
                <a:lnTo>
                  <a:pt x="157" y="82"/>
                </a:lnTo>
                <a:lnTo>
                  <a:pt x="155" y="86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6" name="Freeform 1447"/>
          <p:cNvSpPr>
            <a:spLocks/>
          </p:cNvSpPr>
          <p:nvPr/>
        </p:nvSpPr>
        <p:spPr bwMode="auto">
          <a:xfrm>
            <a:off x="7935945" y="4985548"/>
            <a:ext cx="249237" cy="157163"/>
          </a:xfrm>
          <a:custGeom>
            <a:avLst/>
            <a:gdLst>
              <a:gd name="T0" fmla="*/ 390622589 w 157"/>
              <a:gd name="T1" fmla="*/ 216734159 h 99"/>
              <a:gd name="T2" fmla="*/ 385582288 w 157"/>
              <a:gd name="T3" fmla="*/ 226814813 h 99"/>
              <a:gd name="T4" fmla="*/ 375501687 w 157"/>
              <a:gd name="T5" fmla="*/ 239416425 h 99"/>
              <a:gd name="T6" fmla="*/ 365421087 w 157"/>
              <a:gd name="T7" fmla="*/ 244456752 h 99"/>
              <a:gd name="T8" fmla="*/ 347780829 w 157"/>
              <a:gd name="T9" fmla="*/ 249497079 h 99"/>
              <a:gd name="T10" fmla="*/ 317539026 w 157"/>
              <a:gd name="T11" fmla="*/ 244456752 h 99"/>
              <a:gd name="T12" fmla="*/ 274695679 w 157"/>
              <a:gd name="T13" fmla="*/ 226814813 h 99"/>
              <a:gd name="T14" fmla="*/ 226813619 w 157"/>
              <a:gd name="T15" fmla="*/ 201613129 h 99"/>
              <a:gd name="T16" fmla="*/ 183970222 w 157"/>
              <a:gd name="T17" fmla="*/ 181451821 h 99"/>
              <a:gd name="T18" fmla="*/ 136088161 w 157"/>
              <a:gd name="T19" fmla="*/ 153730816 h 99"/>
              <a:gd name="T20" fmla="*/ 88204489 w 157"/>
              <a:gd name="T21" fmla="*/ 128529181 h 99"/>
              <a:gd name="T22" fmla="*/ 57962686 w 157"/>
              <a:gd name="T23" fmla="*/ 110887243 h 99"/>
              <a:gd name="T24" fmla="*/ 35282115 w 157"/>
              <a:gd name="T25" fmla="*/ 95766237 h 99"/>
              <a:gd name="T26" fmla="*/ 15120907 w 157"/>
              <a:gd name="T27" fmla="*/ 80645257 h 99"/>
              <a:gd name="T28" fmla="*/ 5040302 w 157"/>
              <a:gd name="T29" fmla="*/ 68045233 h 99"/>
              <a:gd name="T30" fmla="*/ 0 w 157"/>
              <a:gd name="T31" fmla="*/ 52924252 h 99"/>
              <a:gd name="T32" fmla="*/ 0 w 157"/>
              <a:gd name="T33" fmla="*/ 37803259 h 99"/>
              <a:gd name="T34" fmla="*/ 5040302 w 157"/>
              <a:gd name="T35" fmla="*/ 27722605 h 99"/>
              <a:gd name="T36" fmla="*/ 20161208 w 157"/>
              <a:gd name="T37" fmla="*/ 10080657 h 99"/>
              <a:gd name="T38" fmla="*/ 40322416 w 157"/>
              <a:gd name="T39" fmla="*/ 5040329 h 99"/>
              <a:gd name="T40" fmla="*/ 63002986 w 157"/>
              <a:gd name="T41" fmla="*/ 0 h 99"/>
              <a:gd name="T42" fmla="*/ 83164188 w 157"/>
              <a:gd name="T43" fmla="*/ 5040329 h 99"/>
              <a:gd name="T44" fmla="*/ 105846359 w 157"/>
              <a:gd name="T45" fmla="*/ 15120987 h 99"/>
              <a:gd name="T46" fmla="*/ 153728419 w 157"/>
              <a:gd name="T47" fmla="*/ 42843585 h 99"/>
              <a:gd name="T48" fmla="*/ 201612067 w 157"/>
              <a:gd name="T49" fmla="*/ 75604930 h 99"/>
              <a:gd name="T50" fmla="*/ 269655378 w 157"/>
              <a:gd name="T51" fmla="*/ 90725910 h 99"/>
              <a:gd name="T52" fmla="*/ 332659928 w 157"/>
              <a:gd name="T53" fmla="*/ 100806564 h 99"/>
              <a:gd name="T54" fmla="*/ 352821129 w 157"/>
              <a:gd name="T55" fmla="*/ 110887243 h 99"/>
              <a:gd name="T56" fmla="*/ 370461387 w 157"/>
              <a:gd name="T57" fmla="*/ 128529181 h 99"/>
              <a:gd name="T58" fmla="*/ 380541988 w 157"/>
              <a:gd name="T59" fmla="*/ 143650162 h 99"/>
              <a:gd name="T60" fmla="*/ 390622589 w 157"/>
              <a:gd name="T61" fmla="*/ 158771143 h 99"/>
              <a:gd name="T62" fmla="*/ 395662889 w 157"/>
              <a:gd name="T63" fmla="*/ 173892124 h 99"/>
              <a:gd name="T64" fmla="*/ 395662889 w 157"/>
              <a:gd name="T65" fmla="*/ 191532475 h 99"/>
              <a:gd name="T66" fmla="*/ 395662889 w 157"/>
              <a:gd name="T67" fmla="*/ 206653456 h 99"/>
              <a:gd name="T68" fmla="*/ 390622589 w 157"/>
              <a:gd name="T69" fmla="*/ 216734159 h 9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7"/>
              <a:gd name="T106" fmla="*/ 0 h 99"/>
              <a:gd name="T107" fmla="*/ 157 w 157"/>
              <a:gd name="T108" fmla="*/ 99 h 9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7" h="99">
                <a:moveTo>
                  <a:pt x="155" y="86"/>
                </a:moveTo>
                <a:lnTo>
                  <a:pt x="153" y="90"/>
                </a:lnTo>
                <a:lnTo>
                  <a:pt x="149" y="95"/>
                </a:lnTo>
                <a:lnTo>
                  <a:pt x="145" y="97"/>
                </a:lnTo>
                <a:lnTo>
                  <a:pt x="138" y="99"/>
                </a:lnTo>
                <a:lnTo>
                  <a:pt x="126" y="97"/>
                </a:lnTo>
                <a:lnTo>
                  <a:pt x="109" y="90"/>
                </a:lnTo>
                <a:lnTo>
                  <a:pt x="90" y="80"/>
                </a:lnTo>
                <a:lnTo>
                  <a:pt x="73" y="72"/>
                </a:lnTo>
                <a:lnTo>
                  <a:pt x="54" y="61"/>
                </a:lnTo>
                <a:lnTo>
                  <a:pt x="35" y="51"/>
                </a:lnTo>
                <a:lnTo>
                  <a:pt x="23" y="44"/>
                </a:lnTo>
                <a:lnTo>
                  <a:pt x="14" y="38"/>
                </a:lnTo>
                <a:lnTo>
                  <a:pt x="6" y="32"/>
                </a:lnTo>
                <a:lnTo>
                  <a:pt x="2" y="27"/>
                </a:lnTo>
                <a:lnTo>
                  <a:pt x="0" y="21"/>
                </a:lnTo>
                <a:lnTo>
                  <a:pt x="0" y="15"/>
                </a:lnTo>
                <a:lnTo>
                  <a:pt x="2" y="11"/>
                </a:lnTo>
                <a:lnTo>
                  <a:pt x="8" y="4"/>
                </a:lnTo>
                <a:lnTo>
                  <a:pt x="16" y="2"/>
                </a:lnTo>
                <a:lnTo>
                  <a:pt x="25" y="0"/>
                </a:lnTo>
                <a:lnTo>
                  <a:pt x="33" y="2"/>
                </a:lnTo>
                <a:lnTo>
                  <a:pt x="42" y="6"/>
                </a:lnTo>
                <a:lnTo>
                  <a:pt x="61" y="17"/>
                </a:lnTo>
                <a:lnTo>
                  <a:pt x="80" y="30"/>
                </a:lnTo>
                <a:lnTo>
                  <a:pt x="107" y="36"/>
                </a:lnTo>
                <a:lnTo>
                  <a:pt x="132" y="40"/>
                </a:lnTo>
                <a:lnTo>
                  <a:pt x="140" y="44"/>
                </a:lnTo>
                <a:lnTo>
                  <a:pt x="147" y="51"/>
                </a:lnTo>
                <a:lnTo>
                  <a:pt x="151" y="57"/>
                </a:lnTo>
                <a:lnTo>
                  <a:pt x="155" y="63"/>
                </a:lnTo>
                <a:lnTo>
                  <a:pt x="157" y="69"/>
                </a:lnTo>
                <a:lnTo>
                  <a:pt x="157" y="76"/>
                </a:lnTo>
                <a:lnTo>
                  <a:pt x="157" y="82"/>
                </a:lnTo>
                <a:lnTo>
                  <a:pt x="155" y="86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7" name="Freeform 1448"/>
          <p:cNvSpPr>
            <a:spLocks noEditPoints="1"/>
          </p:cNvSpPr>
          <p:nvPr/>
        </p:nvSpPr>
        <p:spPr bwMode="auto">
          <a:xfrm>
            <a:off x="6783388" y="5303076"/>
            <a:ext cx="407987" cy="106363"/>
          </a:xfrm>
          <a:custGeom>
            <a:avLst/>
            <a:gdLst>
              <a:gd name="T0" fmla="*/ 546872381 w 257"/>
              <a:gd name="T1" fmla="*/ 100806703 h 67"/>
              <a:gd name="T2" fmla="*/ 546872381 w 257"/>
              <a:gd name="T3" fmla="*/ 120968063 h 67"/>
              <a:gd name="T4" fmla="*/ 504030591 w 257"/>
              <a:gd name="T5" fmla="*/ 120968063 h 67"/>
              <a:gd name="T6" fmla="*/ 466227518 w 257"/>
              <a:gd name="T7" fmla="*/ 120968063 h 67"/>
              <a:gd name="T8" fmla="*/ 423385728 w 257"/>
              <a:gd name="T9" fmla="*/ 115927729 h 67"/>
              <a:gd name="T10" fmla="*/ 388103502 w 257"/>
              <a:gd name="T11" fmla="*/ 115927729 h 67"/>
              <a:gd name="T12" fmla="*/ 350300429 w 257"/>
              <a:gd name="T13" fmla="*/ 110887395 h 67"/>
              <a:gd name="T14" fmla="*/ 312498943 w 257"/>
              <a:gd name="T15" fmla="*/ 110887395 h 67"/>
              <a:gd name="T16" fmla="*/ 274695870 w 257"/>
              <a:gd name="T17" fmla="*/ 105847061 h 67"/>
              <a:gd name="T18" fmla="*/ 244454046 w 257"/>
              <a:gd name="T19" fmla="*/ 100806703 h 67"/>
              <a:gd name="T20" fmla="*/ 211692864 w 257"/>
              <a:gd name="T21" fmla="*/ 95766369 h 67"/>
              <a:gd name="T22" fmla="*/ 181450991 w 257"/>
              <a:gd name="T23" fmla="*/ 83166328 h 67"/>
              <a:gd name="T24" fmla="*/ 148688222 w 257"/>
              <a:gd name="T25" fmla="*/ 78125994 h 67"/>
              <a:gd name="T26" fmla="*/ 115927040 w 257"/>
              <a:gd name="T27" fmla="*/ 68045326 h 67"/>
              <a:gd name="T28" fmla="*/ 85685192 w 257"/>
              <a:gd name="T29" fmla="*/ 57964658 h 67"/>
              <a:gd name="T30" fmla="*/ 57962726 w 257"/>
              <a:gd name="T31" fmla="*/ 47883978 h 67"/>
              <a:gd name="T32" fmla="*/ 27720890 w 257"/>
              <a:gd name="T33" fmla="*/ 35282350 h 67"/>
              <a:gd name="T34" fmla="*/ 0 w 257"/>
              <a:gd name="T35" fmla="*/ 20161342 h 67"/>
              <a:gd name="T36" fmla="*/ 10080611 w 257"/>
              <a:gd name="T37" fmla="*/ 0 h 67"/>
              <a:gd name="T38" fmla="*/ 37801498 w 257"/>
              <a:gd name="T39" fmla="*/ 15121008 h 67"/>
              <a:gd name="T40" fmla="*/ 63003030 w 257"/>
              <a:gd name="T41" fmla="*/ 25201676 h 67"/>
              <a:gd name="T42" fmla="*/ 95765799 w 257"/>
              <a:gd name="T43" fmla="*/ 35282350 h 67"/>
              <a:gd name="T44" fmla="*/ 120967344 w 257"/>
              <a:gd name="T45" fmla="*/ 47883978 h 67"/>
              <a:gd name="T46" fmla="*/ 153728526 w 257"/>
              <a:gd name="T47" fmla="*/ 57964658 h 67"/>
              <a:gd name="T48" fmla="*/ 186491295 w 257"/>
              <a:gd name="T49" fmla="*/ 63004992 h 67"/>
              <a:gd name="T50" fmla="*/ 216733168 w 257"/>
              <a:gd name="T51" fmla="*/ 68045326 h 67"/>
              <a:gd name="T52" fmla="*/ 249494350 w 257"/>
              <a:gd name="T53" fmla="*/ 78125994 h 67"/>
              <a:gd name="T54" fmla="*/ 282257119 w 257"/>
              <a:gd name="T55" fmla="*/ 83166328 h 67"/>
              <a:gd name="T56" fmla="*/ 317539247 w 257"/>
              <a:gd name="T57" fmla="*/ 83166328 h 67"/>
              <a:gd name="T58" fmla="*/ 350300429 w 257"/>
              <a:gd name="T59" fmla="*/ 88206662 h 67"/>
              <a:gd name="T60" fmla="*/ 388103502 w 257"/>
              <a:gd name="T61" fmla="*/ 95766369 h 67"/>
              <a:gd name="T62" fmla="*/ 428426032 w 257"/>
              <a:gd name="T63" fmla="*/ 95766369 h 67"/>
              <a:gd name="T64" fmla="*/ 466227518 w 257"/>
              <a:gd name="T65" fmla="*/ 100806703 h 67"/>
              <a:gd name="T66" fmla="*/ 509070895 w 257"/>
              <a:gd name="T67" fmla="*/ 100806703 h 67"/>
              <a:gd name="T68" fmla="*/ 546872381 w 257"/>
              <a:gd name="T69" fmla="*/ 100806703 h 67"/>
              <a:gd name="T70" fmla="*/ 541832077 w 257"/>
              <a:gd name="T71" fmla="*/ 52924324 h 67"/>
              <a:gd name="T72" fmla="*/ 647678460 w 257"/>
              <a:gd name="T73" fmla="*/ 115927729 h 67"/>
              <a:gd name="T74" fmla="*/ 536791773 w 257"/>
              <a:gd name="T75" fmla="*/ 168852029 h 67"/>
              <a:gd name="T76" fmla="*/ 541832077 w 257"/>
              <a:gd name="T77" fmla="*/ 52924324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57"/>
              <a:gd name="T118" fmla="*/ 0 h 67"/>
              <a:gd name="T119" fmla="*/ 257 w 257"/>
              <a:gd name="T120" fmla="*/ 67 h 6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57" h="67">
                <a:moveTo>
                  <a:pt x="217" y="40"/>
                </a:moveTo>
                <a:lnTo>
                  <a:pt x="217" y="48"/>
                </a:lnTo>
                <a:lnTo>
                  <a:pt x="200" y="48"/>
                </a:lnTo>
                <a:lnTo>
                  <a:pt x="185" y="48"/>
                </a:lnTo>
                <a:lnTo>
                  <a:pt x="168" y="46"/>
                </a:lnTo>
                <a:lnTo>
                  <a:pt x="154" y="46"/>
                </a:lnTo>
                <a:lnTo>
                  <a:pt x="139" y="44"/>
                </a:lnTo>
                <a:lnTo>
                  <a:pt x="124" y="44"/>
                </a:lnTo>
                <a:lnTo>
                  <a:pt x="109" y="42"/>
                </a:lnTo>
                <a:lnTo>
                  <a:pt x="97" y="40"/>
                </a:lnTo>
                <a:lnTo>
                  <a:pt x="84" y="38"/>
                </a:lnTo>
                <a:lnTo>
                  <a:pt x="72" y="33"/>
                </a:lnTo>
                <a:lnTo>
                  <a:pt x="59" y="31"/>
                </a:lnTo>
                <a:lnTo>
                  <a:pt x="46" y="27"/>
                </a:lnTo>
                <a:lnTo>
                  <a:pt x="34" y="23"/>
                </a:lnTo>
                <a:lnTo>
                  <a:pt x="23" y="19"/>
                </a:lnTo>
                <a:lnTo>
                  <a:pt x="11" y="14"/>
                </a:lnTo>
                <a:lnTo>
                  <a:pt x="0" y="8"/>
                </a:lnTo>
                <a:lnTo>
                  <a:pt x="4" y="0"/>
                </a:lnTo>
                <a:lnTo>
                  <a:pt x="15" y="6"/>
                </a:lnTo>
                <a:lnTo>
                  <a:pt x="25" y="10"/>
                </a:lnTo>
                <a:lnTo>
                  <a:pt x="38" y="14"/>
                </a:lnTo>
                <a:lnTo>
                  <a:pt x="48" y="19"/>
                </a:lnTo>
                <a:lnTo>
                  <a:pt x="61" y="23"/>
                </a:lnTo>
                <a:lnTo>
                  <a:pt x="74" y="25"/>
                </a:lnTo>
                <a:lnTo>
                  <a:pt x="86" y="27"/>
                </a:lnTo>
                <a:lnTo>
                  <a:pt x="99" y="31"/>
                </a:lnTo>
                <a:lnTo>
                  <a:pt x="112" y="33"/>
                </a:lnTo>
                <a:lnTo>
                  <a:pt x="126" y="33"/>
                </a:lnTo>
                <a:lnTo>
                  <a:pt x="139" y="35"/>
                </a:lnTo>
                <a:lnTo>
                  <a:pt x="154" y="38"/>
                </a:lnTo>
                <a:lnTo>
                  <a:pt x="170" y="38"/>
                </a:lnTo>
                <a:lnTo>
                  <a:pt x="185" y="40"/>
                </a:lnTo>
                <a:lnTo>
                  <a:pt x="202" y="40"/>
                </a:lnTo>
                <a:lnTo>
                  <a:pt x="217" y="40"/>
                </a:lnTo>
                <a:close/>
                <a:moveTo>
                  <a:pt x="215" y="21"/>
                </a:moveTo>
                <a:lnTo>
                  <a:pt x="257" y="46"/>
                </a:lnTo>
                <a:lnTo>
                  <a:pt x="213" y="67"/>
                </a:lnTo>
                <a:lnTo>
                  <a:pt x="215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8" name="Freeform 1449"/>
          <p:cNvSpPr>
            <a:spLocks/>
          </p:cNvSpPr>
          <p:nvPr/>
        </p:nvSpPr>
        <p:spPr bwMode="auto">
          <a:xfrm>
            <a:off x="6562728" y="4148964"/>
            <a:ext cx="250825" cy="142875"/>
          </a:xfrm>
          <a:custGeom>
            <a:avLst/>
            <a:gdLst>
              <a:gd name="T0" fmla="*/ 191531851 w 158"/>
              <a:gd name="T1" fmla="*/ 0 h 90"/>
              <a:gd name="T2" fmla="*/ 398184633 w 158"/>
              <a:gd name="T3" fmla="*/ 178931876 h 90"/>
              <a:gd name="T4" fmla="*/ 345262166 w 158"/>
              <a:gd name="T5" fmla="*/ 226814085 h 90"/>
              <a:gd name="T6" fmla="*/ 158769038 w 158"/>
              <a:gd name="T7" fmla="*/ 42843448 h 90"/>
              <a:gd name="T8" fmla="*/ 0 w 158"/>
              <a:gd name="T9" fmla="*/ 35282188 h 90"/>
              <a:gd name="T10" fmla="*/ 0 w 158"/>
              <a:gd name="T11" fmla="*/ 5040312 h 90"/>
              <a:gd name="T12" fmla="*/ 191531851 w 158"/>
              <a:gd name="T13" fmla="*/ 0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"/>
              <a:gd name="T22" fmla="*/ 0 h 90"/>
              <a:gd name="T23" fmla="*/ 158 w 158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" h="90">
                <a:moveTo>
                  <a:pt x="76" y="0"/>
                </a:moveTo>
                <a:lnTo>
                  <a:pt x="158" y="71"/>
                </a:lnTo>
                <a:lnTo>
                  <a:pt x="137" y="90"/>
                </a:lnTo>
                <a:lnTo>
                  <a:pt x="63" y="17"/>
                </a:lnTo>
                <a:lnTo>
                  <a:pt x="0" y="14"/>
                </a:lnTo>
                <a:lnTo>
                  <a:pt x="0" y="2"/>
                </a:lnTo>
                <a:lnTo>
                  <a:pt x="76" y="0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79" name="Freeform 1450"/>
          <p:cNvSpPr>
            <a:spLocks/>
          </p:cNvSpPr>
          <p:nvPr/>
        </p:nvSpPr>
        <p:spPr bwMode="auto">
          <a:xfrm>
            <a:off x="6562728" y="4148964"/>
            <a:ext cx="250825" cy="142875"/>
          </a:xfrm>
          <a:custGeom>
            <a:avLst/>
            <a:gdLst>
              <a:gd name="T0" fmla="*/ 191531851 w 158"/>
              <a:gd name="T1" fmla="*/ 0 h 90"/>
              <a:gd name="T2" fmla="*/ 398184633 w 158"/>
              <a:gd name="T3" fmla="*/ 178931876 h 90"/>
              <a:gd name="T4" fmla="*/ 345262166 w 158"/>
              <a:gd name="T5" fmla="*/ 226814085 h 90"/>
              <a:gd name="T6" fmla="*/ 158769038 w 158"/>
              <a:gd name="T7" fmla="*/ 42843448 h 90"/>
              <a:gd name="T8" fmla="*/ 0 w 158"/>
              <a:gd name="T9" fmla="*/ 35282188 h 90"/>
              <a:gd name="T10" fmla="*/ 0 w 158"/>
              <a:gd name="T11" fmla="*/ 5040312 h 90"/>
              <a:gd name="T12" fmla="*/ 191531851 w 158"/>
              <a:gd name="T13" fmla="*/ 0 h 9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58"/>
              <a:gd name="T22" fmla="*/ 0 h 90"/>
              <a:gd name="T23" fmla="*/ 158 w 158"/>
              <a:gd name="T24" fmla="*/ 90 h 9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58" h="90">
                <a:moveTo>
                  <a:pt x="76" y="0"/>
                </a:moveTo>
                <a:lnTo>
                  <a:pt x="158" y="71"/>
                </a:lnTo>
                <a:lnTo>
                  <a:pt x="137" y="90"/>
                </a:lnTo>
                <a:lnTo>
                  <a:pt x="63" y="17"/>
                </a:lnTo>
                <a:lnTo>
                  <a:pt x="0" y="14"/>
                </a:lnTo>
                <a:lnTo>
                  <a:pt x="0" y="2"/>
                </a:lnTo>
                <a:lnTo>
                  <a:pt x="76" y="0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0" name="Freeform 1451"/>
          <p:cNvSpPr>
            <a:spLocks/>
          </p:cNvSpPr>
          <p:nvPr/>
        </p:nvSpPr>
        <p:spPr bwMode="auto">
          <a:xfrm>
            <a:off x="6677025" y="4025139"/>
            <a:ext cx="163513" cy="236537"/>
          </a:xfrm>
          <a:custGeom>
            <a:avLst/>
            <a:gdLst>
              <a:gd name="T0" fmla="*/ 15120985 w 103"/>
              <a:gd name="T1" fmla="*/ 191531441 h 149"/>
              <a:gd name="T2" fmla="*/ 216734135 w 103"/>
              <a:gd name="T3" fmla="*/ 375501639 h 149"/>
              <a:gd name="T4" fmla="*/ 259577704 w 103"/>
              <a:gd name="T5" fmla="*/ 317538985 h 149"/>
              <a:gd name="T6" fmla="*/ 57964572 w 103"/>
              <a:gd name="T7" fmla="*/ 153728399 h 149"/>
              <a:gd name="T8" fmla="*/ 37803254 w 103"/>
              <a:gd name="T9" fmla="*/ 0 h 149"/>
              <a:gd name="T10" fmla="*/ 0 w 103"/>
              <a:gd name="T11" fmla="*/ 0 h 149"/>
              <a:gd name="T12" fmla="*/ 15120985 w 103"/>
              <a:gd name="T13" fmla="*/ 191531441 h 1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3"/>
              <a:gd name="T22" fmla="*/ 0 h 149"/>
              <a:gd name="T23" fmla="*/ 103 w 103"/>
              <a:gd name="T24" fmla="*/ 149 h 1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3" h="149">
                <a:moveTo>
                  <a:pt x="6" y="76"/>
                </a:moveTo>
                <a:lnTo>
                  <a:pt x="86" y="149"/>
                </a:lnTo>
                <a:lnTo>
                  <a:pt x="103" y="126"/>
                </a:lnTo>
                <a:lnTo>
                  <a:pt x="23" y="61"/>
                </a:lnTo>
                <a:lnTo>
                  <a:pt x="15" y="0"/>
                </a:lnTo>
                <a:lnTo>
                  <a:pt x="0" y="0"/>
                </a:lnTo>
                <a:lnTo>
                  <a:pt x="6" y="76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1" name="Freeform 1452"/>
          <p:cNvSpPr>
            <a:spLocks/>
          </p:cNvSpPr>
          <p:nvPr/>
        </p:nvSpPr>
        <p:spPr bwMode="auto">
          <a:xfrm>
            <a:off x="6677025" y="4025139"/>
            <a:ext cx="163513" cy="236537"/>
          </a:xfrm>
          <a:custGeom>
            <a:avLst/>
            <a:gdLst>
              <a:gd name="T0" fmla="*/ 15120985 w 103"/>
              <a:gd name="T1" fmla="*/ 191531441 h 149"/>
              <a:gd name="T2" fmla="*/ 216734135 w 103"/>
              <a:gd name="T3" fmla="*/ 375501639 h 149"/>
              <a:gd name="T4" fmla="*/ 259577704 w 103"/>
              <a:gd name="T5" fmla="*/ 317538985 h 149"/>
              <a:gd name="T6" fmla="*/ 57964572 w 103"/>
              <a:gd name="T7" fmla="*/ 153728399 h 149"/>
              <a:gd name="T8" fmla="*/ 37803254 w 103"/>
              <a:gd name="T9" fmla="*/ 0 h 149"/>
              <a:gd name="T10" fmla="*/ 0 w 103"/>
              <a:gd name="T11" fmla="*/ 0 h 149"/>
              <a:gd name="T12" fmla="*/ 15120985 w 103"/>
              <a:gd name="T13" fmla="*/ 191531441 h 1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3"/>
              <a:gd name="T22" fmla="*/ 0 h 149"/>
              <a:gd name="T23" fmla="*/ 103 w 103"/>
              <a:gd name="T24" fmla="*/ 149 h 14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3" h="149">
                <a:moveTo>
                  <a:pt x="6" y="76"/>
                </a:moveTo>
                <a:lnTo>
                  <a:pt x="86" y="149"/>
                </a:lnTo>
                <a:lnTo>
                  <a:pt x="103" y="126"/>
                </a:lnTo>
                <a:lnTo>
                  <a:pt x="23" y="61"/>
                </a:lnTo>
                <a:lnTo>
                  <a:pt x="15" y="0"/>
                </a:lnTo>
                <a:lnTo>
                  <a:pt x="0" y="0"/>
                </a:lnTo>
                <a:lnTo>
                  <a:pt x="6" y="76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2" name="Freeform 1453"/>
          <p:cNvSpPr>
            <a:spLocks/>
          </p:cNvSpPr>
          <p:nvPr/>
        </p:nvSpPr>
        <p:spPr bwMode="auto">
          <a:xfrm>
            <a:off x="6607207" y="4074319"/>
            <a:ext cx="55563" cy="60325"/>
          </a:xfrm>
          <a:custGeom>
            <a:avLst/>
            <a:gdLst>
              <a:gd name="T0" fmla="*/ 40322858 w 35"/>
              <a:gd name="T1" fmla="*/ 0 h 38"/>
              <a:gd name="T2" fmla="*/ 63005264 w 35"/>
              <a:gd name="T3" fmla="*/ 7559675 h 38"/>
              <a:gd name="T4" fmla="*/ 78126331 w 35"/>
              <a:gd name="T5" fmla="*/ 17640299 h 38"/>
              <a:gd name="T6" fmla="*/ 88207043 w 35"/>
              <a:gd name="T7" fmla="*/ 27720926 h 38"/>
              <a:gd name="T8" fmla="*/ 88207043 w 35"/>
              <a:gd name="T9" fmla="*/ 47883756 h 38"/>
              <a:gd name="T10" fmla="*/ 88207043 w 35"/>
              <a:gd name="T11" fmla="*/ 65524061 h 38"/>
              <a:gd name="T12" fmla="*/ 78126331 w 35"/>
              <a:gd name="T13" fmla="*/ 80644992 h 38"/>
              <a:gd name="T14" fmla="*/ 63005264 w 35"/>
              <a:gd name="T15" fmla="*/ 90725613 h 38"/>
              <a:gd name="T16" fmla="*/ 40322858 w 35"/>
              <a:gd name="T17" fmla="*/ 95765924 h 38"/>
              <a:gd name="T18" fmla="*/ 25201784 w 35"/>
              <a:gd name="T19" fmla="*/ 90725613 h 38"/>
              <a:gd name="T20" fmla="*/ 10080714 w 35"/>
              <a:gd name="T21" fmla="*/ 80644992 h 38"/>
              <a:gd name="T22" fmla="*/ 0 w 35"/>
              <a:gd name="T23" fmla="*/ 65524061 h 38"/>
              <a:gd name="T24" fmla="*/ 0 w 35"/>
              <a:gd name="T25" fmla="*/ 47883756 h 38"/>
              <a:gd name="T26" fmla="*/ 0 w 35"/>
              <a:gd name="T27" fmla="*/ 27720926 h 38"/>
              <a:gd name="T28" fmla="*/ 10080714 w 35"/>
              <a:gd name="T29" fmla="*/ 17640299 h 38"/>
              <a:gd name="T30" fmla="*/ 25201784 w 35"/>
              <a:gd name="T31" fmla="*/ 7559675 h 38"/>
              <a:gd name="T32" fmla="*/ 40322858 w 35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5"/>
              <a:gd name="T52" fmla="*/ 0 h 38"/>
              <a:gd name="T53" fmla="*/ 35 w 35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5" h="38">
                <a:moveTo>
                  <a:pt x="16" y="0"/>
                </a:moveTo>
                <a:lnTo>
                  <a:pt x="25" y="3"/>
                </a:lnTo>
                <a:lnTo>
                  <a:pt x="31" y="7"/>
                </a:lnTo>
                <a:lnTo>
                  <a:pt x="35" y="11"/>
                </a:lnTo>
                <a:lnTo>
                  <a:pt x="35" y="19"/>
                </a:lnTo>
                <a:lnTo>
                  <a:pt x="35" y="26"/>
                </a:lnTo>
                <a:lnTo>
                  <a:pt x="31" y="32"/>
                </a:lnTo>
                <a:lnTo>
                  <a:pt x="25" y="36"/>
                </a:lnTo>
                <a:lnTo>
                  <a:pt x="16" y="38"/>
                </a:lnTo>
                <a:lnTo>
                  <a:pt x="10" y="36"/>
                </a:lnTo>
                <a:lnTo>
                  <a:pt x="4" y="32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4" y="7"/>
                </a:lnTo>
                <a:lnTo>
                  <a:pt x="10" y="3"/>
                </a:lnTo>
                <a:lnTo>
                  <a:pt x="16" y="0"/>
                </a:lnTo>
                <a:close/>
              </a:path>
            </a:pathLst>
          </a:custGeom>
          <a:solidFill>
            <a:srgbClr val="99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3" name="Freeform 1454"/>
          <p:cNvSpPr>
            <a:spLocks/>
          </p:cNvSpPr>
          <p:nvPr/>
        </p:nvSpPr>
        <p:spPr bwMode="auto">
          <a:xfrm>
            <a:off x="6607207" y="4074319"/>
            <a:ext cx="55563" cy="60325"/>
          </a:xfrm>
          <a:custGeom>
            <a:avLst/>
            <a:gdLst>
              <a:gd name="T0" fmla="*/ 40322858 w 35"/>
              <a:gd name="T1" fmla="*/ 0 h 38"/>
              <a:gd name="T2" fmla="*/ 63005264 w 35"/>
              <a:gd name="T3" fmla="*/ 7559675 h 38"/>
              <a:gd name="T4" fmla="*/ 78126331 w 35"/>
              <a:gd name="T5" fmla="*/ 17640299 h 38"/>
              <a:gd name="T6" fmla="*/ 88207043 w 35"/>
              <a:gd name="T7" fmla="*/ 27720926 h 38"/>
              <a:gd name="T8" fmla="*/ 88207043 w 35"/>
              <a:gd name="T9" fmla="*/ 47883756 h 38"/>
              <a:gd name="T10" fmla="*/ 88207043 w 35"/>
              <a:gd name="T11" fmla="*/ 65524061 h 38"/>
              <a:gd name="T12" fmla="*/ 78126331 w 35"/>
              <a:gd name="T13" fmla="*/ 80644992 h 38"/>
              <a:gd name="T14" fmla="*/ 63005264 w 35"/>
              <a:gd name="T15" fmla="*/ 90725613 h 38"/>
              <a:gd name="T16" fmla="*/ 40322858 w 35"/>
              <a:gd name="T17" fmla="*/ 95765924 h 38"/>
              <a:gd name="T18" fmla="*/ 25201784 w 35"/>
              <a:gd name="T19" fmla="*/ 90725613 h 38"/>
              <a:gd name="T20" fmla="*/ 10080714 w 35"/>
              <a:gd name="T21" fmla="*/ 80644992 h 38"/>
              <a:gd name="T22" fmla="*/ 0 w 35"/>
              <a:gd name="T23" fmla="*/ 65524061 h 38"/>
              <a:gd name="T24" fmla="*/ 0 w 35"/>
              <a:gd name="T25" fmla="*/ 47883756 h 38"/>
              <a:gd name="T26" fmla="*/ 0 w 35"/>
              <a:gd name="T27" fmla="*/ 27720926 h 38"/>
              <a:gd name="T28" fmla="*/ 10080714 w 35"/>
              <a:gd name="T29" fmla="*/ 17640299 h 38"/>
              <a:gd name="T30" fmla="*/ 25201784 w 35"/>
              <a:gd name="T31" fmla="*/ 7559675 h 38"/>
              <a:gd name="T32" fmla="*/ 40322858 w 35"/>
              <a:gd name="T33" fmla="*/ 0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5"/>
              <a:gd name="T52" fmla="*/ 0 h 38"/>
              <a:gd name="T53" fmla="*/ 35 w 35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5" h="38">
                <a:moveTo>
                  <a:pt x="16" y="0"/>
                </a:moveTo>
                <a:lnTo>
                  <a:pt x="25" y="3"/>
                </a:lnTo>
                <a:lnTo>
                  <a:pt x="31" y="7"/>
                </a:lnTo>
                <a:lnTo>
                  <a:pt x="35" y="11"/>
                </a:lnTo>
                <a:lnTo>
                  <a:pt x="35" y="19"/>
                </a:lnTo>
                <a:lnTo>
                  <a:pt x="35" y="26"/>
                </a:lnTo>
                <a:lnTo>
                  <a:pt x="31" y="32"/>
                </a:lnTo>
                <a:lnTo>
                  <a:pt x="25" y="36"/>
                </a:lnTo>
                <a:lnTo>
                  <a:pt x="16" y="38"/>
                </a:lnTo>
                <a:lnTo>
                  <a:pt x="10" y="36"/>
                </a:lnTo>
                <a:lnTo>
                  <a:pt x="4" y="32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4" y="7"/>
                </a:lnTo>
                <a:lnTo>
                  <a:pt x="10" y="3"/>
                </a:lnTo>
                <a:lnTo>
                  <a:pt x="16" y="0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4" name="Freeform 1455"/>
          <p:cNvSpPr>
            <a:spLocks/>
          </p:cNvSpPr>
          <p:nvPr/>
        </p:nvSpPr>
        <p:spPr bwMode="auto">
          <a:xfrm>
            <a:off x="6223032" y="4175923"/>
            <a:ext cx="79375" cy="100013"/>
          </a:xfrm>
          <a:custGeom>
            <a:avLst/>
            <a:gdLst>
              <a:gd name="T0" fmla="*/ 47883760 w 50"/>
              <a:gd name="T1" fmla="*/ 158771442 h 63"/>
              <a:gd name="T2" fmla="*/ 47883760 w 50"/>
              <a:gd name="T3" fmla="*/ 25201689 h 63"/>
              <a:gd name="T4" fmla="*/ 0 w 50"/>
              <a:gd name="T5" fmla="*/ 25201689 h 63"/>
              <a:gd name="T6" fmla="*/ 0 w 50"/>
              <a:gd name="T7" fmla="*/ 0 h 63"/>
              <a:gd name="T8" fmla="*/ 126007824 w 50"/>
              <a:gd name="T9" fmla="*/ 0 h 63"/>
              <a:gd name="T10" fmla="*/ 126007824 w 50"/>
              <a:gd name="T11" fmla="*/ 25201689 h 63"/>
              <a:gd name="T12" fmla="*/ 78124051 w 50"/>
              <a:gd name="T13" fmla="*/ 25201689 h 63"/>
              <a:gd name="T14" fmla="*/ 78124051 w 50"/>
              <a:gd name="T15" fmla="*/ 158771442 h 63"/>
              <a:gd name="T16" fmla="*/ 47883760 w 50"/>
              <a:gd name="T17" fmla="*/ 158771442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0"/>
              <a:gd name="T28" fmla="*/ 0 h 63"/>
              <a:gd name="T29" fmla="*/ 50 w 50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0" h="63">
                <a:moveTo>
                  <a:pt x="19" y="63"/>
                </a:moveTo>
                <a:lnTo>
                  <a:pt x="19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10"/>
                </a:lnTo>
                <a:lnTo>
                  <a:pt x="31" y="10"/>
                </a:lnTo>
                <a:lnTo>
                  <a:pt x="31" y="63"/>
                </a:lnTo>
                <a:lnTo>
                  <a:pt x="19" y="6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5" name="Freeform 1456"/>
          <p:cNvSpPr>
            <a:spLocks/>
          </p:cNvSpPr>
          <p:nvPr/>
        </p:nvSpPr>
        <p:spPr bwMode="auto">
          <a:xfrm>
            <a:off x="6223032" y="4175923"/>
            <a:ext cx="79375" cy="100013"/>
          </a:xfrm>
          <a:custGeom>
            <a:avLst/>
            <a:gdLst>
              <a:gd name="T0" fmla="*/ 47883760 w 50"/>
              <a:gd name="T1" fmla="*/ 158771442 h 63"/>
              <a:gd name="T2" fmla="*/ 47883760 w 50"/>
              <a:gd name="T3" fmla="*/ 25201689 h 63"/>
              <a:gd name="T4" fmla="*/ 0 w 50"/>
              <a:gd name="T5" fmla="*/ 25201689 h 63"/>
              <a:gd name="T6" fmla="*/ 0 w 50"/>
              <a:gd name="T7" fmla="*/ 0 h 63"/>
              <a:gd name="T8" fmla="*/ 126007824 w 50"/>
              <a:gd name="T9" fmla="*/ 0 h 63"/>
              <a:gd name="T10" fmla="*/ 126007824 w 50"/>
              <a:gd name="T11" fmla="*/ 25201689 h 63"/>
              <a:gd name="T12" fmla="*/ 78124051 w 50"/>
              <a:gd name="T13" fmla="*/ 25201689 h 63"/>
              <a:gd name="T14" fmla="*/ 78124051 w 50"/>
              <a:gd name="T15" fmla="*/ 158771442 h 63"/>
              <a:gd name="T16" fmla="*/ 47883760 w 50"/>
              <a:gd name="T17" fmla="*/ 158771442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0"/>
              <a:gd name="T28" fmla="*/ 0 h 63"/>
              <a:gd name="T29" fmla="*/ 50 w 50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0" h="63">
                <a:moveTo>
                  <a:pt x="19" y="63"/>
                </a:moveTo>
                <a:lnTo>
                  <a:pt x="19" y="10"/>
                </a:lnTo>
                <a:lnTo>
                  <a:pt x="0" y="10"/>
                </a:lnTo>
                <a:lnTo>
                  <a:pt x="0" y="0"/>
                </a:lnTo>
                <a:lnTo>
                  <a:pt x="50" y="0"/>
                </a:lnTo>
                <a:lnTo>
                  <a:pt x="50" y="10"/>
                </a:lnTo>
                <a:lnTo>
                  <a:pt x="31" y="10"/>
                </a:lnTo>
                <a:lnTo>
                  <a:pt x="31" y="63"/>
                </a:lnTo>
                <a:lnTo>
                  <a:pt x="19" y="63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6" name="Freeform 1457"/>
          <p:cNvSpPr>
            <a:spLocks/>
          </p:cNvSpPr>
          <p:nvPr/>
        </p:nvSpPr>
        <p:spPr bwMode="auto">
          <a:xfrm>
            <a:off x="6305550" y="4201351"/>
            <a:ext cx="47625" cy="74613"/>
          </a:xfrm>
          <a:custGeom>
            <a:avLst/>
            <a:gdLst>
              <a:gd name="T0" fmla="*/ 32762829 w 30"/>
              <a:gd name="T1" fmla="*/ 118448942 h 47"/>
              <a:gd name="T2" fmla="*/ 0 w 30"/>
              <a:gd name="T3" fmla="*/ 118448942 h 47"/>
              <a:gd name="T4" fmla="*/ 0 w 30"/>
              <a:gd name="T5" fmla="*/ 0 h 47"/>
              <a:gd name="T6" fmla="*/ 32762829 w 30"/>
              <a:gd name="T7" fmla="*/ 0 h 47"/>
              <a:gd name="T8" fmla="*/ 32762829 w 30"/>
              <a:gd name="T9" fmla="*/ 17642006 h 47"/>
              <a:gd name="T10" fmla="*/ 37803140 w 30"/>
              <a:gd name="T11" fmla="*/ 5040346 h 47"/>
              <a:gd name="T12" fmla="*/ 42843452 w 30"/>
              <a:gd name="T13" fmla="*/ 0 h 47"/>
              <a:gd name="T14" fmla="*/ 47883763 w 30"/>
              <a:gd name="T15" fmla="*/ 0 h 47"/>
              <a:gd name="T16" fmla="*/ 60483759 w 30"/>
              <a:gd name="T17" fmla="*/ 0 h 47"/>
              <a:gd name="T18" fmla="*/ 70564382 w 30"/>
              <a:gd name="T19" fmla="*/ 0 h 47"/>
              <a:gd name="T20" fmla="*/ 75604693 w 30"/>
              <a:gd name="T21" fmla="*/ 5040346 h 47"/>
              <a:gd name="T22" fmla="*/ 70564382 w 30"/>
              <a:gd name="T23" fmla="*/ 32763046 h 47"/>
              <a:gd name="T24" fmla="*/ 60483759 w 30"/>
              <a:gd name="T25" fmla="*/ 27722702 h 47"/>
              <a:gd name="T26" fmla="*/ 52924086 w 30"/>
              <a:gd name="T27" fmla="*/ 27722702 h 47"/>
              <a:gd name="T28" fmla="*/ 47883763 w 30"/>
              <a:gd name="T29" fmla="*/ 27722702 h 47"/>
              <a:gd name="T30" fmla="*/ 42843452 w 30"/>
              <a:gd name="T31" fmla="*/ 27722702 h 47"/>
              <a:gd name="T32" fmla="*/ 37803140 w 30"/>
              <a:gd name="T33" fmla="*/ 32763046 h 47"/>
              <a:gd name="T34" fmla="*/ 37803140 w 30"/>
              <a:gd name="T35" fmla="*/ 42843736 h 47"/>
              <a:gd name="T36" fmla="*/ 32762829 w 30"/>
              <a:gd name="T37" fmla="*/ 52924437 h 47"/>
              <a:gd name="T38" fmla="*/ 32762829 w 30"/>
              <a:gd name="T39" fmla="*/ 80645539 h 47"/>
              <a:gd name="T40" fmla="*/ 32762829 w 30"/>
              <a:gd name="T41" fmla="*/ 118448942 h 4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0"/>
              <a:gd name="T64" fmla="*/ 0 h 47"/>
              <a:gd name="T65" fmla="*/ 30 w 30"/>
              <a:gd name="T66" fmla="*/ 47 h 4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0" h="47">
                <a:moveTo>
                  <a:pt x="13" y="47"/>
                </a:moveTo>
                <a:lnTo>
                  <a:pt x="0" y="47"/>
                </a:lnTo>
                <a:lnTo>
                  <a:pt x="0" y="0"/>
                </a:lnTo>
                <a:lnTo>
                  <a:pt x="13" y="0"/>
                </a:lnTo>
                <a:lnTo>
                  <a:pt x="13" y="7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13"/>
                </a:lnTo>
                <a:lnTo>
                  <a:pt x="24" y="11"/>
                </a:lnTo>
                <a:lnTo>
                  <a:pt x="21" y="11"/>
                </a:lnTo>
                <a:lnTo>
                  <a:pt x="19" y="11"/>
                </a:lnTo>
                <a:lnTo>
                  <a:pt x="17" y="11"/>
                </a:lnTo>
                <a:lnTo>
                  <a:pt x="15" y="13"/>
                </a:lnTo>
                <a:lnTo>
                  <a:pt x="15" y="17"/>
                </a:lnTo>
                <a:lnTo>
                  <a:pt x="13" y="21"/>
                </a:lnTo>
                <a:lnTo>
                  <a:pt x="13" y="32"/>
                </a:lnTo>
                <a:lnTo>
                  <a:pt x="13" y="47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7" name="Freeform 1458"/>
          <p:cNvSpPr>
            <a:spLocks/>
          </p:cNvSpPr>
          <p:nvPr/>
        </p:nvSpPr>
        <p:spPr bwMode="auto">
          <a:xfrm>
            <a:off x="6305550" y="4201351"/>
            <a:ext cx="47625" cy="74613"/>
          </a:xfrm>
          <a:custGeom>
            <a:avLst/>
            <a:gdLst>
              <a:gd name="T0" fmla="*/ 32762829 w 30"/>
              <a:gd name="T1" fmla="*/ 118448942 h 47"/>
              <a:gd name="T2" fmla="*/ 0 w 30"/>
              <a:gd name="T3" fmla="*/ 118448942 h 47"/>
              <a:gd name="T4" fmla="*/ 0 w 30"/>
              <a:gd name="T5" fmla="*/ 0 h 47"/>
              <a:gd name="T6" fmla="*/ 32762829 w 30"/>
              <a:gd name="T7" fmla="*/ 0 h 47"/>
              <a:gd name="T8" fmla="*/ 32762829 w 30"/>
              <a:gd name="T9" fmla="*/ 17642006 h 47"/>
              <a:gd name="T10" fmla="*/ 37803140 w 30"/>
              <a:gd name="T11" fmla="*/ 5040346 h 47"/>
              <a:gd name="T12" fmla="*/ 42843452 w 30"/>
              <a:gd name="T13" fmla="*/ 0 h 47"/>
              <a:gd name="T14" fmla="*/ 47883763 w 30"/>
              <a:gd name="T15" fmla="*/ 0 h 47"/>
              <a:gd name="T16" fmla="*/ 60483759 w 30"/>
              <a:gd name="T17" fmla="*/ 0 h 47"/>
              <a:gd name="T18" fmla="*/ 70564382 w 30"/>
              <a:gd name="T19" fmla="*/ 0 h 47"/>
              <a:gd name="T20" fmla="*/ 75604693 w 30"/>
              <a:gd name="T21" fmla="*/ 5040346 h 47"/>
              <a:gd name="T22" fmla="*/ 70564382 w 30"/>
              <a:gd name="T23" fmla="*/ 32763046 h 47"/>
              <a:gd name="T24" fmla="*/ 60483759 w 30"/>
              <a:gd name="T25" fmla="*/ 27722702 h 47"/>
              <a:gd name="T26" fmla="*/ 52924086 w 30"/>
              <a:gd name="T27" fmla="*/ 27722702 h 47"/>
              <a:gd name="T28" fmla="*/ 47883763 w 30"/>
              <a:gd name="T29" fmla="*/ 27722702 h 47"/>
              <a:gd name="T30" fmla="*/ 42843452 w 30"/>
              <a:gd name="T31" fmla="*/ 27722702 h 47"/>
              <a:gd name="T32" fmla="*/ 37803140 w 30"/>
              <a:gd name="T33" fmla="*/ 32763046 h 47"/>
              <a:gd name="T34" fmla="*/ 37803140 w 30"/>
              <a:gd name="T35" fmla="*/ 42843736 h 47"/>
              <a:gd name="T36" fmla="*/ 32762829 w 30"/>
              <a:gd name="T37" fmla="*/ 52924437 h 47"/>
              <a:gd name="T38" fmla="*/ 32762829 w 30"/>
              <a:gd name="T39" fmla="*/ 80645539 h 47"/>
              <a:gd name="T40" fmla="*/ 32762829 w 30"/>
              <a:gd name="T41" fmla="*/ 118448942 h 4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0"/>
              <a:gd name="T64" fmla="*/ 0 h 47"/>
              <a:gd name="T65" fmla="*/ 30 w 30"/>
              <a:gd name="T66" fmla="*/ 47 h 4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0" h="47">
                <a:moveTo>
                  <a:pt x="13" y="47"/>
                </a:moveTo>
                <a:lnTo>
                  <a:pt x="0" y="47"/>
                </a:lnTo>
                <a:lnTo>
                  <a:pt x="0" y="0"/>
                </a:lnTo>
                <a:lnTo>
                  <a:pt x="13" y="0"/>
                </a:lnTo>
                <a:lnTo>
                  <a:pt x="13" y="7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4" y="0"/>
                </a:lnTo>
                <a:lnTo>
                  <a:pt x="28" y="0"/>
                </a:lnTo>
                <a:lnTo>
                  <a:pt x="30" y="2"/>
                </a:lnTo>
                <a:lnTo>
                  <a:pt x="28" y="13"/>
                </a:lnTo>
                <a:lnTo>
                  <a:pt x="24" y="11"/>
                </a:lnTo>
                <a:lnTo>
                  <a:pt x="21" y="11"/>
                </a:lnTo>
                <a:lnTo>
                  <a:pt x="19" y="11"/>
                </a:lnTo>
                <a:lnTo>
                  <a:pt x="17" y="11"/>
                </a:lnTo>
                <a:lnTo>
                  <a:pt x="15" y="13"/>
                </a:lnTo>
                <a:lnTo>
                  <a:pt x="15" y="17"/>
                </a:lnTo>
                <a:lnTo>
                  <a:pt x="13" y="21"/>
                </a:lnTo>
                <a:lnTo>
                  <a:pt x="13" y="32"/>
                </a:lnTo>
                <a:lnTo>
                  <a:pt x="13" y="47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8" name="Freeform 1459"/>
          <p:cNvSpPr>
            <a:spLocks/>
          </p:cNvSpPr>
          <p:nvPr/>
        </p:nvSpPr>
        <p:spPr bwMode="auto">
          <a:xfrm>
            <a:off x="6362732" y="4175923"/>
            <a:ext cx="66675" cy="100013"/>
          </a:xfrm>
          <a:custGeom>
            <a:avLst/>
            <a:gdLst>
              <a:gd name="T0" fmla="*/ 0 w 42"/>
              <a:gd name="T1" fmla="*/ 158771442 h 63"/>
              <a:gd name="T2" fmla="*/ 0 w 42"/>
              <a:gd name="T3" fmla="*/ 0 h 63"/>
              <a:gd name="T4" fmla="*/ 27720927 w 42"/>
              <a:gd name="T5" fmla="*/ 0 h 63"/>
              <a:gd name="T6" fmla="*/ 27720927 w 42"/>
              <a:gd name="T7" fmla="*/ 83166370 h 63"/>
              <a:gd name="T8" fmla="*/ 63003114 w 42"/>
              <a:gd name="T9" fmla="*/ 40322704 h 63"/>
              <a:gd name="T10" fmla="*/ 100806238 w 42"/>
              <a:gd name="T11" fmla="*/ 40322704 h 63"/>
              <a:gd name="T12" fmla="*/ 63003114 w 42"/>
              <a:gd name="T13" fmla="*/ 83166370 h 63"/>
              <a:gd name="T14" fmla="*/ 105846574 w 42"/>
              <a:gd name="T15" fmla="*/ 158771442 h 63"/>
              <a:gd name="T16" fmla="*/ 70564374 w 42"/>
              <a:gd name="T17" fmla="*/ 158771442 h 63"/>
              <a:gd name="T18" fmla="*/ 42843447 w 42"/>
              <a:gd name="T19" fmla="*/ 105847116 h 63"/>
              <a:gd name="T20" fmla="*/ 27720927 w 42"/>
              <a:gd name="T21" fmla="*/ 120968125 h 63"/>
              <a:gd name="T22" fmla="*/ 27720927 w 42"/>
              <a:gd name="T23" fmla="*/ 158771442 h 63"/>
              <a:gd name="T24" fmla="*/ 0 w 42"/>
              <a:gd name="T25" fmla="*/ 158771442 h 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2"/>
              <a:gd name="T40" fmla="*/ 0 h 63"/>
              <a:gd name="T41" fmla="*/ 42 w 42"/>
              <a:gd name="T42" fmla="*/ 63 h 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2" h="63">
                <a:moveTo>
                  <a:pt x="0" y="63"/>
                </a:moveTo>
                <a:lnTo>
                  <a:pt x="0" y="0"/>
                </a:lnTo>
                <a:lnTo>
                  <a:pt x="11" y="0"/>
                </a:lnTo>
                <a:lnTo>
                  <a:pt x="11" y="33"/>
                </a:lnTo>
                <a:lnTo>
                  <a:pt x="25" y="16"/>
                </a:lnTo>
                <a:lnTo>
                  <a:pt x="40" y="16"/>
                </a:lnTo>
                <a:lnTo>
                  <a:pt x="25" y="33"/>
                </a:lnTo>
                <a:lnTo>
                  <a:pt x="42" y="63"/>
                </a:lnTo>
                <a:lnTo>
                  <a:pt x="28" y="63"/>
                </a:lnTo>
                <a:lnTo>
                  <a:pt x="17" y="42"/>
                </a:lnTo>
                <a:lnTo>
                  <a:pt x="11" y="48"/>
                </a:lnTo>
                <a:lnTo>
                  <a:pt x="11" y="63"/>
                </a:lnTo>
                <a:lnTo>
                  <a:pt x="0" y="63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89" name="Freeform 1460"/>
          <p:cNvSpPr>
            <a:spLocks/>
          </p:cNvSpPr>
          <p:nvPr/>
        </p:nvSpPr>
        <p:spPr bwMode="auto">
          <a:xfrm>
            <a:off x="6362732" y="4175923"/>
            <a:ext cx="66675" cy="100013"/>
          </a:xfrm>
          <a:custGeom>
            <a:avLst/>
            <a:gdLst>
              <a:gd name="T0" fmla="*/ 0 w 42"/>
              <a:gd name="T1" fmla="*/ 158771442 h 63"/>
              <a:gd name="T2" fmla="*/ 0 w 42"/>
              <a:gd name="T3" fmla="*/ 0 h 63"/>
              <a:gd name="T4" fmla="*/ 27720927 w 42"/>
              <a:gd name="T5" fmla="*/ 0 h 63"/>
              <a:gd name="T6" fmla="*/ 27720927 w 42"/>
              <a:gd name="T7" fmla="*/ 83166370 h 63"/>
              <a:gd name="T8" fmla="*/ 63003114 w 42"/>
              <a:gd name="T9" fmla="*/ 40322704 h 63"/>
              <a:gd name="T10" fmla="*/ 100806238 w 42"/>
              <a:gd name="T11" fmla="*/ 40322704 h 63"/>
              <a:gd name="T12" fmla="*/ 63003114 w 42"/>
              <a:gd name="T13" fmla="*/ 83166370 h 63"/>
              <a:gd name="T14" fmla="*/ 105846574 w 42"/>
              <a:gd name="T15" fmla="*/ 158771442 h 63"/>
              <a:gd name="T16" fmla="*/ 70564374 w 42"/>
              <a:gd name="T17" fmla="*/ 158771442 h 63"/>
              <a:gd name="T18" fmla="*/ 42843447 w 42"/>
              <a:gd name="T19" fmla="*/ 105847116 h 63"/>
              <a:gd name="T20" fmla="*/ 27720927 w 42"/>
              <a:gd name="T21" fmla="*/ 120968125 h 63"/>
              <a:gd name="T22" fmla="*/ 27720927 w 42"/>
              <a:gd name="T23" fmla="*/ 158771442 h 63"/>
              <a:gd name="T24" fmla="*/ 0 w 42"/>
              <a:gd name="T25" fmla="*/ 158771442 h 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2"/>
              <a:gd name="T40" fmla="*/ 0 h 63"/>
              <a:gd name="T41" fmla="*/ 42 w 42"/>
              <a:gd name="T42" fmla="*/ 63 h 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2" h="63">
                <a:moveTo>
                  <a:pt x="0" y="63"/>
                </a:moveTo>
                <a:lnTo>
                  <a:pt x="0" y="0"/>
                </a:lnTo>
                <a:lnTo>
                  <a:pt x="11" y="0"/>
                </a:lnTo>
                <a:lnTo>
                  <a:pt x="11" y="33"/>
                </a:lnTo>
                <a:lnTo>
                  <a:pt x="25" y="16"/>
                </a:lnTo>
                <a:lnTo>
                  <a:pt x="40" y="16"/>
                </a:lnTo>
                <a:lnTo>
                  <a:pt x="25" y="33"/>
                </a:lnTo>
                <a:lnTo>
                  <a:pt x="42" y="63"/>
                </a:lnTo>
                <a:lnTo>
                  <a:pt x="28" y="63"/>
                </a:lnTo>
                <a:lnTo>
                  <a:pt x="17" y="42"/>
                </a:lnTo>
                <a:lnTo>
                  <a:pt x="11" y="48"/>
                </a:lnTo>
                <a:lnTo>
                  <a:pt x="11" y="63"/>
                </a:lnTo>
                <a:lnTo>
                  <a:pt x="0" y="63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0" name="Freeform 1461"/>
          <p:cNvSpPr>
            <a:spLocks noEditPoints="1"/>
          </p:cNvSpPr>
          <p:nvPr/>
        </p:nvSpPr>
        <p:spPr bwMode="auto">
          <a:xfrm>
            <a:off x="6440490" y="4175923"/>
            <a:ext cx="82550" cy="100013"/>
          </a:xfrm>
          <a:custGeom>
            <a:avLst/>
            <a:gdLst>
              <a:gd name="T0" fmla="*/ 0 w 52"/>
              <a:gd name="T1" fmla="*/ 0 h 63"/>
              <a:gd name="T2" fmla="*/ 63004706 w 52"/>
              <a:gd name="T3" fmla="*/ 0 h 63"/>
              <a:gd name="T4" fmla="*/ 78124052 w 52"/>
              <a:gd name="T5" fmla="*/ 0 h 63"/>
              <a:gd name="T6" fmla="*/ 88206261 w 52"/>
              <a:gd name="T7" fmla="*/ 0 h 63"/>
              <a:gd name="T8" fmla="*/ 98286883 w 52"/>
              <a:gd name="T9" fmla="*/ 5040338 h 63"/>
              <a:gd name="T10" fmla="*/ 105846581 w 52"/>
              <a:gd name="T11" fmla="*/ 5040338 h 63"/>
              <a:gd name="T12" fmla="*/ 115927203 w 52"/>
              <a:gd name="T13" fmla="*/ 10080676 h 63"/>
              <a:gd name="T14" fmla="*/ 120967514 w 52"/>
              <a:gd name="T15" fmla="*/ 20161352 h 63"/>
              <a:gd name="T16" fmla="*/ 120967514 w 52"/>
              <a:gd name="T17" fmla="*/ 25201689 h 63"/>
              <a:gd name="T18" fmla="*/ 126007825 w 52"/>
              <a:gd name="T19" fmla="*/ 35282368 h 63"/>
              <a:gd name="T20" fmla="*/ 120967514 w 52"/>
              <a:gd name="T21" fmla="*/ 45363041 h 63"/>
              <a:gd name="T22" fmla="*/ 115927203 w 52"/>
              <a:gd name="T23" fmla="*/ 57964688 h 63"/>
              <a:gd name="T24" fmla="*/ 110886892 w 52"/>
              <a:gd name="T25" fmla="*/ 68045361 h 63"/>
              <a:gd name="T26" fmla="*/ 98286883 w 52"/>
              <a:gd name="T27" fmla="*/ 73085697 h 63"/>
              <a:gd name="T28" fmla="*/ 115927203 w 52"/>
              <a:gd name="T29" fmla="*/ 78126034 h 63"/>
              <a:gd name="T30" fmla="*/ 126007825 w 52"/>
              <a:gd name="T31" fmla="*/ 88206707 h 63"/>
              <a:gd name="T32" fmla="*/ 131048136 w 52"/>
              <a:gd name="T33" fmla="*/ 98287380 h 63"/>
              <a:gd name="T34" fmla="*/ 131048136 w 52"/>
              <a:gd name="T35" fmla="*/ 110887452 h 63"/>
              <a:gd name="T36" fmla="*/ 131048136 w 52"/>
              <a:gd name="T37" fmla="*/ 120968125 h 63"/>
              <a:gd name="T38" fmla="*/ 126007825 w 52"/>
              <a:gd name="T39" fmla="*/ 131048798 h 63"/>
              <a:gd name="T40" fmla="*/ 120967514 w 52"/>
              <a:gd name="T41" fmla="*/ 141129471 h 63"/>
              <a:gd name="T42" fmla="*/ 115927203 w 52"/>
              <a:gd name="T43" fmla="*/ 146169807 h 63"/>
              <a:gd name="T44" fmla="*/ 105846581 w 52"/>
              <a:gd name="T45" fmla="*/ 151210144 h 63"/>
              <a:gd name="T46" fmla="*/ 93246572 w 52"/>
              <a:gd name="T47" fmla="*/ 151210144 h 63"/>
              <a:gd name="T48" fmla="*/ 78124052 w 52"/>
              <a:gd name="T49" fmla="*/ 158771442 h 63"/>
              <a:gd name="T50" fmla="*/ 52924084 w 52"/>
              <a:gd name="T51" fmla="*/ 158771442 h 63"/>
              <a:gd name="T52" fmla="*/ 0 w 52"/>
              <a:gd name="T53" fmla="*/ 158771442 h 63"/>
              <a:gd name="T54" fmla="*/ 0 w 52"/>
              <a:gd name="T55" fmla="*/ 0 h 63"/>
              <a:gd name="T56" fmla="*/ 30241879 w 52"/>
              <a:gd name="T57" fmla="*/ 25201689 h 63"/>
              <a:gd name="T58" fmla="*/ 30241879 w 52"/>
              <a:gd name="T59" fmla="*/ 63005025 h 63"/>
              <a:gd name="T60" fmla="*/ 52924084 w 52"/>
              <a:gd name="T61" fmla="*/ 63005025 h 63"/>
              <a:gd name="T62" fmla="*/ 68043430 w 52"/>
              <a:gd name="T63" fmla="*/ 63005025 h 63"/>
              <a:gd name="T64" fmla="*/ 73083741 w 52"/>
              <a:gd name="T65" fmla="*/ 63005025 h 63"/>
              <a:gd name="T66" fmla="*/ 83165950 w 52"/>
              <a:gd name="T67" fmla="*/ 57964688 h 63"/>
              <a:gd name="T68" fmla="*/ 88206261 w 52"/>
              <a:gd name="T69" fmla="*/ 57964688 h 63"/>
              <a:gd name="T70" fmla="*/ 93246572 w 52"/>
              <a:gd name="T71" fmla="*/ 45363041 h 63"/>
              <a:gd name="T72" fmla="*/ 93246572 w 52"/>
              <a:gd name="T73" fmla="*/ 40322704 h 63"/>
              <a:gd name="T74" fmla="*/ 93246572 w 52"/>
              <a:gd name="T75" fmla="*/ 35282368 h 63"/>
              <a:gd name="T76" fmla="*/ 88206261 w 52"/>
              <a:gd name="T77" fmla="*/ 30242031 h 63"/>
              <a:gd name="T78" fmla="*/ 83165950 w 52"/>
              <a:gd name="T79" fmla="*/ 25201689 h 63"/>
              <a:gd name="T80" fmla="*/ 78124052 w 52"/>
              <a:gd name="T81" fmla="*/ 25201689 h 63"/>
              <a:gd name="T82" fmla="*/ 68043430 w 52"/>
              <a:gd name="T83" fmla="*/ 25201689 h 63"/>
              <a:gd name="T84" fmla="*/ 52924084 w 52"/>
              <a:gd name="T85" fmla="*/ 25201689 h 63"/>
              <a:gd name="T86" fmla="*/ 30241879 w 52"/>
              <a:gd name="T87" fmla="*/ 25201689 h 63"/>
              <a:gd name="T88" fmla="*/ 30241879 w 52"/>
              <a:gd name="T89" fmla="*/ 88206707 h 63"/>
              <a:gd name="T90" fmla="*/ 30241879 w 52"/>
              <a:gd name="T91" fmla="*/ 131048798 h 63"/>
              <a:gd name="T92" fmla="*/ 63004706 w 52"/>
              <a:gd name="T93" fmla="*/ 131048798 h 63"/>
              <a:gd name="T94" fmla="*/ 73083741 w 52"/>
              <a:gd name="T95" fmla="*/ 131048798 h 63"/>
              <a:gd name="T96" fmla="*/ 83165950 w 52"/>
              <a:gd name="T97" fmla="*/ 126008462 h 63"/>
              <a:gd name="T98" fmla="*/ 88206261 w 52"/>
              <a:gd name="T99" fmla="*/ 126008462 h 63"/>
              <a:gd name="T100" fmla="*/ 93246572 w 52"/>
              <a:gd name="T101" fmla="*/ 120968125 h 63"/>
              <a:gd name="T102" fmla="*/ 98286883 w 52"/>
              <a:gd name="T103" fmla="*/ 115927789 h 63"/>
              <a:gd name="T104" fmla="*/ 98286883 w 52"/>
              <a:gd name="T105" fmla="*/ 110887452 h 63"/>
              <a:gd name="T106" fmla="*/ 98286883 w 52"/>
              <a:gd name="T107" fmla="*/ 98287380 h 63"/>
              <a:gd name="T108" fmla="*/ 93246572 w 52"/>
              <a:gd name="T109" fmla="*/ 93247043 h 63"/>
              <a:gd name="T110" fmla="*/ 88206261 w 52"/>
              <a:gd name="T111" fmla="*/ 93247043 h 63"/>
              <a:gd name="T112" fmla="*/ 83165950 w 52"/>
              <a:gd name="T113" fmla="*/ 88206707 h 63"/>
              <a:gd name="T114" fmla="*/ 73083741 w 52"/>
              <a:gd name="T115" fmla="*/ 88206707 h 63"/>
              <a:gd name="T116" fmla="*/ 57964395 w 52"/>
              <a:gd name="T117" fmla="*/ 88206707 h 63"/>
              <a:gd name="T118" fmla="*/ 30241879 w 52"/>
              <a:gd name="T119" fmla="*/ 88206707 h 6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2"/>
              <a:gd name="T181" fmla="*/ 0 h 63"/>
              <a:gd name="T182" fmla="*/ 52 w 52"/>
              <a:gd name="T183" fmla="*/ 63 h 6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2" h="63">
                <a:moveTo>
                  <a:pt x="0" y="0"/>
                </a:moveTo>
                <a:lnTo>
                  <a:pt x="25" y="0"/>
                </a:lnTo>
                <a:lnTo>
                  <a:pt x="31" y="0"/>
                </a:lnTo>
                <a:lnTo>
                  <a:pt x="35" y="0"/>
                </a:lnTo>
                <a:lnTo>
                  <a:pt x="39" y="2"/>
                </a:lnTo>
                <a:lnTo>
                  <a:pt x="42" y="2"/>
                </a:lnTo>
                <a:lnTo>
                  <a:pt x="46" y="4"/>
                </a:lnTo>
                <a:lnTo>
                  <a:pt x="48" y="8"/>
                </a:lnTo>
                <a:lnTo>
                  <a:pt x="48" y="10"/>
                </a:lnTo>
                <a:lnTo>
                  <a:pt x="50" y="14"/>
                </a:lnTo>
                <a:lnTo>
                  <a:pt x="48" y="18"/>
                </a:lnTo>
                <a:lnTo>
                  <a:pt x="46" y="23"/>
                </a:lnTo>
                <a:lnTo>
                  <a:pt x="44" y="27"/>
                </a:lnTo>
                <a:lnTo>
                  <a:pt x="39" y="29"/>
                </a:lnTo>
                <a:lnTo>
                  <a:pt x="46" y="31"/>
                </a:lnTo>
                <a:lnTo>
                  <a:pt x="50" y="35"/>
                </a:lnTo>
                <a:lnTo>
                  <a:pt x="52" y="39"/>
                </a:lnTo>
                <a:lnTo>
                  <a:pt x="52" y="44"/>
                </a:lnTo>
                <a:lnTo>
                  <a:pt x="52" y="48"/>
                </a:lnTo>
                <a:lnTo>
                  <a:pt x="50" y="52"/>
                </a:lnTo>
                <a:lnTo>
                  <a:pt x="48" y="56"/>
                </a:lnTo>
                <a:lnTo>
                  <a:pt x="46" y="58"/>
                </a:lnTo>
                <a:lnTo>
                  <a:pt x="42" y="60"/>
                </a:lnTo>
                <a:lnTo>
                  <a:pt x="37" y="60"/>
                </a:lnTo>
                <a:lnTo>
                  <a:pt x="31" y="63"/>
                </a:lnTo>
                <a:lnTo>
                  <a:pt x="21" y="63"/>
                </a:lnTo>
                <a:lnTo>
                  <a:pt x="0" y="63"/>
                </a:lnTo>
                <a:lnTo>
                  <a:pt x="0" y="0"/>
                </a:lnTo>
                <a:close/>
                <a:moveTo>
                  <a:pt x="12" y="10"/>
                </a:moveTo>
                <a:lnTo>
                  <a:pt x="12" y="25"/>
                </a:lnTo>
                <a:lnTo>
                  <a:pt x="21" y="25"/>
                </a:lnTo>
                <a:lnTo>
                  <a:pt x="27" y="25"/>
                </a:lnTo>
                <a:lnTo>
                  <a:pt x="29" y="25"/>
                </a:lnTo>
                <a:lnTo>
                  <a:pt x="33" y="23"/>
                </a:lnTo>
                <a:lnTo>
                  <a:pt x="35" y="23"/>
                </a:lnTo>
                <a:lnTo>
                  <a:pt x="37" y="18"/>
                </a:lnTo>
                <a:lnTo>
                  <a:pt x="37" y="16"/>
                </a:lnTo>
                <a:lnTo>
                  <a:pt x="37" y="14"/>
                </a:lnTo>
                <a:lnTo>
                  <a:pt x="35" y="12"/>
                </a:lnTo>
                <a:lnTo>
                  <a:pt x="33" y="10"/>
                </a:lnTo>
                <a:lnTo>
                  <a:pt x="31" y="10"/>
                </a:lnTo>
                <a:lnTo>
                  <a:pt x="27" y="10"/>
                </a:lnTo>
                <a:lnTo>
                  <a:pt x="21" y="10"/>
                </a:lnTo>
                <a:lnTo>
                  <a:pt x="12" y="10"/>
                </a:lnTo>
                <a:close/>
                <a:moveTo>
                  <a:pt x="12" y="35"/>
                </a:moveTo>
                <a:lnTo>
                  <a:pt x="12" y="52"/>
                </a:lnTo>
                <a:lnTo>
                  <a:pt x="25" y="52"/>
                </a:lnTo>
                <a:lnTo>
                  <a:pt x="29" y="52"/>
                </a:lnTo>
                <a:lnTo>
                  <a:pt x="33" y="50"/>
                </a:lnTo>
                <a:lnTo>
                  <a:pt x="35" y="50"/>
                </a:lnTo>
                <a:lnTo>
                  <a:pt x="37" y="48"/>
                </a:lnTo>
                <a:lnTo>
                  <a:pt x="39" y="46"/>
                </a:lnTo>
                <a:lnTo>
                  <a:pt x="39" y="44"/>
                </a:lnTo>
                <a:lnTo>
                  <a:pt x="39" y="39"/>
                </a:lnTo>
                <a:lnTo>
                  <a:pt x="37" y="37"/>
                </a:lnTo>
                <a:lnTo>
                  <a:pt x="35" y="37"/>
                </a:lnTo>
                <a:lnTo>
                  <a:pt x="33" y="35"/>
                </a:lnTo>
                <a:lnTo>
                  <a:pt x="29" y="35"/>
                </a:lnTo>
                <a:lnTo>
                  <a:pt x="23" y="35"/>
                </a:lnTo>
                <a:lnTo>
                  <a:pt x="12" y="35"/>
                </a:lnTo>
                <a:close/>
              </a:path>
            </a:pathLst>
          </a:cu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1" name="Freeform 1462"/>
          <p:cNvSpPr>
            <a:spLocks/>
          </p:cNvSpPr>
          <p:nvPr/>
        </p:nvSpPr>
        <p:spPr bwMode="auto">
          <a:xfrm>
            <a:off x="6440490" y="4175923"/>
            <a:ext cx="82550" cy="100013"/>
          </a:xfrm>
          <a:custGeom>
            <a:avLst/>
            <a:gdLst>
              <a:gd name="T0" fmla="*/ 0 w 52"/>
              <a:gd name="T1" fmla="*/ 0 h 63"/>
              <a:gd name="T2" fmla="*/ 63004706 w 52"/>
              <a:gd name="T3" fmla="*/ 0 h 63"/>
              <a:gd name="T4" fmla="*/ 78124052 w 52"/>
              <a:gd name="T5" fmla="*/ 0 h 63"/>
              <a:gd name="T6" fmla="*/ 88206261 w 52"/>
              <a:gd name="T7" fmla="*/ 0 h 63"/>
              <a:gd name="T8" fmla="*/ 98286883 w 52"/>
              <a:gd name="T9" fmla="*/ 5040338 h 63"/>
              <a:gd name="T10" fmla="*/ 105846581 w 52"/>
              <a:gd name="T11" fmla="*/ 5040338 h 63"/>
              <a:gd name="T12" fmla="*/ 115927203 w 52"/>
              <a:gd name="T13" fmla="*/ 10080676 h 63"/>
              <a:gd name="T14" fmla="*/ 120967514 w 52"/>
              <a:gd name="T15" fmla="*/ 20161352 h 63"/>
              <a:gd name="T16" fmla="*/ 120967514 w 52"/>
              <a:gd name="T17" fmla="*/ 25201689 h 63"/>
              <a:gd name="T18" fmla="*/ 126007825 w 52"/>
              <a:gd name="T19" fmla="*/ 35282368 h 63"/>
              <a:gd name="T20" fmla="*/ 120967514 w 52"/>
              <a:gd name="T21" fmla="*/ 45363041 h 63"/>
              <a:gd name="T22" fmla="*/ 115927203 w 52"/>
              <a:gd name="T23" fmla="*/ 57964688 h 63"/>
              <a:gd name="T24" fmla="*/ 110886892 w 52"/>
              <a:gd name="T25" fmla="*/ 68045361 h 63"/>
              <a:gd name="T26" fmla="*/ 98286883 w 52"/>
              <a:gd name="T27" fmla="*/ 73085697 h 63"/>
              <a:gd name="T28" fmla="*/ 115927203 w 52"/>
              <a:gd name="T29" fmla="*/ 78126034 h 63"/>
              <a:gd name="T30" fmla="*/ 126007825 w 52"/>
              <a:gd name="T31" fmla="*/ 88206707 h 63"/>
              <a:gd name="T32" fmla="*/ 131048136 w 52"/>
              <a:gd name="T33" fmla="*/ 98287380 h 63"/>
              <a:gd name="T34" fmla="*/ 131048136 w 52"/>
              <a:gd name="T35" fmla="*/ 110887452 h 63"/>
              <a:gd name="T36" fmla="*/ 131048136 w 52"/>
              <a:gd name="T37" fmla="*/ 120968125 h 63"/>
              <a:gd name="T38" fmla="*/ 126007825 w 52"/>
              <a:gd name="T39" fmla="*/ 131048798 h 63"/>
              <a:gd name="T40" fmla="*/ 120967514 w 52"/>
              <a:gd name="T41" fmla="*/ 141129471 h 63"/>
              <a:gd name="T42" fmla="*/ 115927203 w 52"/>
              <a:gd name="T43" fmla="*/ 146169807 h 63"/>
              <a:gd name="T44" fmla="*/ 105846581 w 52"/>
              <a:gd name="T45" fmla="*/ 151210144 h 63"/>
              <a:gd name="T46" fmla="*/ 93246572 w 52"/>
              <a:gd name="T47" fmla="*/ 151210144 h 63"/>
              <a:gd name="T48" fmla="*/ 78124052 w 52"/>
              <a:gd name="T49" fmla="*/ 158771442 h 63"/>
              <a:gd name="T50" fmla="*/ 52924084 w 52"/>
              <a:gd name="T51" fmla="*/ 158771442 h 63"/>
              <a:gd name="T52" fmla="*/ 0 w 52"/>
              <a:gd name="T53" fmla="*/ 158771442 h 63"/>
              <a:gd name="T54" fmla="*/ 0 w 52"/>
              <a:gd name="T55" fmla="*/ 0 h 6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2"/>
              <a:gd name="T85" fmla="*/ 0 h 63"/>
              <a:gd name="T86" fmla="*/ 52 w 52"/>
              <a:gd name="T87" fmla="*/ 63 h 6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2" h="63">
                <a:moveTo>
                  <a:pt x="0" y="0"/>
                </a:moveTo>
                <a:lnTo>
                  <a:pt x="25" y="0"/>
                </a:lnTo>
                <a:lnTo>
                  <a:pt x="31" y="0"/>
                </a:lnTo>
                <a:lnTo>
                  <a:pt x="35" y="0"/>
                </a:lnTo>
                <a:lnTo>
                  <a:pt x="39" y="2"/>
                </a:lnTo>
                <a:lnTo>
                  <a:pt x="42" y="2"/>
                </a:lnTo>
                <a:lnTo>
                  <a:pt x="46" y="4"/>
                </a:lnTo>
                <a:lnTo>
                  <a:pt x="48" y="8"/>
                </a:lnTo>
                <a:lnTo>
                  <a:pt x="48" y="10"/>
                </a:lnTo>
                <a:lnTo>
                  <a:pt x="50" y="14"/>
                </a:lnTo>
                <a:lnTo>
                  <a:pt x="48" y="18"/>
                </a:lnTo>
                <a:lnTo>
                  <a:pt x="46" y="23"/>
                </a:lnTo>
                <a:lnTo>
                  <a:pt x="44" y="27"/>
                </a:lnTo>
                <a:lnTo>
                  <a:pt x="39" y="29"/>
                </a:lnTo>
                <a:lnTo>
                  <a:pt x="46" y="31"/>
                </a:lnTo>
                <a:lnTo>
                  <a:pt x="50" y="35"/>
                </a:lnTo>
                <a:lnTo>
                  <a:pt x="52" y="39"/>
                </a:lnTo>
                <a:lnTo>
                  <a:pt x="52" y="44"/>
                </a:lnTo>
                <a:lnTo>
                  <a:pt x="52" y="48"/>
                </a:lnTo>
                <a:lnTo>
                  <a:pt x="50" y="52"/>
                </a:lnTo>
                <a:lnTo>
                  <a:pt x="48" y="56"/>
                </a:lnTo>
                <a:lnTo>
                  <a:pt x="46" y="58"/>
                </a:lnTo>
                <a:lnTo>
                  <a:pt x="42" y="60"/>
                </a:lnTo>
                <a:lnTo>
                  <a:pt x="37" y="60"/>
                </a:lnTo>
                <a:lnTo>
                  <a:pt x="31" y="63"/>
                </a:lnTo>
                <a:lnTo>
                  <a:pt x="21" y="63"/>
                </a:lnTo>
                <a:lnTo>
                  <a:pt x="0" y="63"/>
                </a:lnTo>
                <a:lnTo>
                  <a:pt x="0" y="0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2" name="Freeform 1463"/>
          <p:cNvSpPr>
            <a:spLocks/>
          </p:cNvSpPr>
          <p:nvPr/>
        </p:nvSpPr>
        <p:spPr bwMode="auto">
          <a:xfrm>
            <a:off x="6459538" y="4191794"/>
            <a:ext cx="39687" cy="23813"/>
          </a:xfrm>
          <a:custGeom>
            <a:avLst/>
            <a:gdLst>
              <a:gd name="T0" fmla="*/ 0 w 25"/>
              <a:gd name="T1" fmla="*/ 0 h 15"/>
              <a:gd name="T2" fmla="*/ 0 w 25"/>
              <a:gd name="T3" fmla="*/ 37803934 h 15"/>
              <a:gd name="T4" fmla="*/ 22680326 w 25"/>
              <a:gd name="T5" fmla="*/ 37803934 h 15"/>
              <a:gd name="T6" fmla="*/ 37801075 w 25"/>
              <a:gd name="T7" fmla="*/ 37803934 h 15"/>
              <a:gd name="T8" fmla="*/ 42841322 w 25"/>
              <a:gd name="T9" fmla="*/ 37803934 h 15"/>
              <a:gd name="T10" fmla="*/ 52921829 w 25"/>
              <a:gd name="T11" fmla="*/ 32763517 h 15"/>
              <a:gd name="T12" fmla="*/ 57962077 w 25"/>
              <a:gd name="T13" fmla="*/ 32763517 h 15"/>
              <a:gd name="T14" fmla="*/ 63002324 w 25"/>
              <a:gd name="T15" fmla="*/ 20161674 h 15"/>
              <a:gd name="T16" fmla="*/ 63002324 w 25"/>
              <a:gd name="T17" fmla="*/ 15121257 h 15"/>
              <a:gd name="T18" fmla="*/ 63002324 w 25"/>
              <a:gd name="T19" fmla="*/ 10080837 h 15"/>
              <a:gd name="T20" fmla="*/ 57962077 w 25"/>
              <a:gd name="T21" fmla="*/ 5040419 h 15"/>
              <a:gd name="T22" fmla="*/ 52921829 w 25"/>
              <a:gd name="T23" fmla="*/ 0 h 15"/>
              <a:gd name="T24" fmla="*/ 47881570 w 25"/>
              <a:gd name="T25" fmla="*/ 0 h 15"/>
              <a:gd name="T26" fmla="*/ 37801075 w 25"/>
              <a:gd name="T27" fmla="*/ 0 h 15"/>
              <a:gd name="T28" fmla="*/ 22680326 w 25"/>
              <a:gd name="T29" fmla="*/ 0 h 15"/>
              <a:gd name="T30" fmla="*/ 0 w 25"/>
              <a:gd name="T31" fmla="*/ 0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15"/>
              <a:gd name="T50" fmla="*/ 25 w 25"/>
              <a:gd name="T51" fmla="*/ 15 h 1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15">
                <a:moveTo>
                  <a:pt x="0" y="0"/>
                </a:moveTo>
                <a:lnTo>
                  <a:pt x="0" y="15"/>
                </a:lnTo>
                <a:lnTo>
                  <a:pt x="9" y="15"/>
                </a:lnTo>
                <a:lnTo>
                  <a:pt x="15" y="15"/>
                </a:lnTo>
                <a:lnTo>
                  <a:pt x="17" y="15"/>
                </a:lnTo>
                <a:lnTo>
                  <a:pt x="21" y="13"/>
                </a:lnTo>
                <a:lnTo>
                  <a:pt x="23" y="13"/>
                </a:lnTo>
                <a:lnTo>
                  <a:pt x="25" y="8"/>
                </a:lnTo>
                <a:lnTo>
                  <a:pt x="25" y="6"/>
                </a:lnTo>
                <a:lnTo>
                  <a:pt x="25" y="4"/>
                </a:lnTo>
                <a:lnTo>
                  <a:pt x="23" y="2"/>
                </a:lnTo>
                <a:lnTo>
                  <a:pt x="21" y="0"/>
                </a:lnTo>
                <a:lnTo>
                  <a:pt x="19" y="0"/>
                </a:lnTo>
                <a:lnTo>
                  <a:pt x="15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3" name="Freeform 1464"/>
          <p:cNvSpPr>
            <a:spLocks/>
          </p:cNvSpPr>
          <p:nvPr/>
        </p:nvSpPr>
        <p:spPr bwMode="auto">
          <a:xfrm>
            <a:off x="6459538" y="4231514"/>
            <a:ext cx="42862" cy="26987"/>
          </a:xfrm>
          <a:custGeom>
            <a:avLst/>
            <a:gdLst>
              <a:gd name="T0" fmla="*/ 0 w 27"/>
              <a:gd name="T1" fmla="*/ 0 h 17"/>
              <a:gd name="T2" fmla="*/ 0 w 27"/>
              <a:gd name="T3" fmla="*/ 42841062 h 17"/>
              <a:gd name="T4" fmla="*/ 32760858 w 27"/>
              <a:gd name="T5" fmla="*/ 42841062 h 17"/>
              <a:gd name="T6" fmla="*/ 42841363 w 27"/>
              <a:gd name="T7" fmla="*/ 42841062 h 17"/>
              <a:gd name="T8" fmla="*/ 52921880 w 27"/>
              <a:gd name="T9" fmla="*/ 37800845 h 17"/>
              <a:gd name="T10" fmla="*/ 57962132 w 27"/>
              <a:gd name="T11" fmla="*/ 37800845 h 17"/>
              <a:gd name="T12" fmla="*/ 63002385 w 27"/>
              <a:gd name="T13" fmla="*/ 32760628 h 17"/>
              <a:gd name="T14" fmla="*/ 68042637 w 27"/>
              <a:gd name="T15" fmla="*/ 27720411 h 17"/>
              <a:gd name="T16" fmla="*/ 68042637 w 27"/>
              <a:gd name="T17" fmla="*/ 22680188 h 17"/>
              <a:gd name="T18" fmla="*/ 68042637 w 27"/>
              <a:gd name="T19" fmla="*/ 10080437 h 17"/>
              <a:gd name="T20" fmla="*/ 63002385 w 27"/>
              <a:gd name="T21" fmla="*/ 5040218 h 17"/>
              <a:gd name="T22" fmla="*/ 57962132 w 27"/>
              <a:gd name="T23" fmla="*/ 5040218 h 17"/>
              <a:gd name="T24" fmla="*/ 52921880 w 27"/>
              <a:gd name="T25" fmla="*/ 0 h 17"/>
              <a:gd name="T26" fmla="*/ 42841363 w 27"/>
              <a:gd name="T27" fmla="*/ 0 h 17"/>
              <a:gd name="T28" fmla="*/ 27720606 w 27"/>
              <a:gd name="T29" fmla="*/ 0 h 17"/>
              <a:gd name="T30" fmla="*/ 0 w 27"/>
              <a:gd name="T31" fmla="*/ 0 h 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7"/>
              <a:gd name="T49" fmla="*/ 0 h 17"/>
              <a:gd name="T50" fmla="*/ 27 w 27"/>
              <a:gd name="T51" fmla="*/ 17 h 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7" h="17">
                <a:moveTo>
                  <a:pt x="0" y="0"/>
                </a:moveTo>
                <a:lnTo>
                  <a:pt x="0" y="17"/>
                </a:lnTo>
                <a:lnTo>
                  <a:pt x="13" y="17"/>
                </a:lnTo>
                <a:lnTo>
                  <a:pt x="17" y="17"/>
                </a:lnTo>
                <a:lnTo>
                  <a:pt x="21" y="15"/>
                </a:lnTo>
                <a:lnTo>
                  <a:pt x="23" y="15"/>
                </a:lnTo>
                <a:lnTo>
                  <a:pt x="25" y="13"/>
                </a:lnTo>
                <a:lnTo>
                  <a:pt x="27" y="11"/>
                </a:lnTo>
                <a:lnTo>
                  <a:pt x="27" y="9"/>
                </a:lnTo>
                <a:lnTo>
                  <a:pt x="27" y="4"/>
                </a:lnTo>
                <a:lnTo>
                  <a:pt x="25" y="2"/>
                </a:lnTo>
                <a:lnTo>
                  <a:pt x="23" y="2"/>
                </a:lnTo>
                <a:lnTo>
                  <a:pt x="21" y="0"/>
                </a:lnTo>
                <a:lnTo>
                  <a:pt x="17" y="0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4" name="Rectangle 1465"/>
          <p:cNvSpPr>
            <a:spLocks noChangeArrowheads="1"/>
          </p:cNvSpPr>
          <p:nvPr/>
        </p:nvSpPr>
        <p:spPr bwMode="auto">
          <a:xfrm>
            <a:off x="7767670" y="5495134"/>
            <a:ext cx="49051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30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GABA</a:t>
            </a:r>
            <a:endParaRPr lang="fr-CA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695" name="Freeform 1466"/>
          <p:cNvSpPr>
            <a:spLocks/>
          </p:cNvSpPr>
          <p:nvPr/>
        </p:nvSpPr>
        <p:spPr bwMode="auto">
          <a:xfrm>
            <a:off x="8099430" y="5430045"/>
            <a:ext cx="69850" cy="69850"/>
          </a:xfrm>
          <a:custGeom>
            <a:avLst/>
            <a:gdLst>
              <a:gd name="T0" fmla="*/ 20161249 w 44"/>
              <a:gd name="T1" fmla="*/ 100806240 h 44"/>
              <a:gd name="T2" fmla="*/ 5040312 w 44"/>
              <a:gd name="T3" fmla="*/ 83165946 h 44"/>
              <a:gd name="T4" fmla="*/ 0 w 44"/>
              <a:gd name="T5" fmla="*/ 63003115 h 44"/>
              <a:gd name="T6" fmla="*/ 0 w 44"/>
              <a:gd name="T7" fmla="*/ 40322498 h 44"/>
              <a:gd name="T8" fmla="*/ 5040312 w 44"/>
              <a:gd name="T9" fmla="*/ 20161249 h 44"/>
              <a:gd name="T10" fmla="*/ 25201560 w 44"/>
              <a:gd name="T11" fmla="*/ 5040312 h 44"/>
              <a:gd name="T12" fmla="*/ 40322498 w 44"/>
              <a:gd name="T13" fmla="*/ 0 h 44"/>
              <a:gd name="T14" fmla="*/ 68043426 w 44"/>
              <a:gd name="T15" fmla="*/ 0 h 44"/>
              <a:gd name="T16" fmla="*/ 83165946 w 44"/>
              <a:gd name="T17" fmla="*/ 10080625 h 44"/>
              <a:gd name="T18" fmla="*/ 100806240 w 44"/>
              <a:gd name="T19" fmla="*/ 25201560 h 44"/>
              <a:gd name="T20" fmla="*/ 110886886 w 44"/>
              <a:gd name="T21" fmla="*/ 47883758 h 44"/>
              <a:gd name="T22" fmla="*/ 110886886 w 44"/>
              <a:gd name="T23" fmla="*/ 68043426 h 44"/>
              <a:gd name="T24" fmla="*/ 100806240 w 44"/>
              <a:gd name="T25" fmla="*/ 83165946 h 44"/>
              <a:gd name="T26" fmla="*/ 83165946 w 44"/>
              <a:gd name="T27" fmla="*/ 100806240 h 44"/>
              <a:gd name="T28" fmla="*/ 63003115 w 44"/>
              <a:gd name="T29" fmla="*/ 110886886 h 44"/>
              <a:gd name="T30" fmla="*/ 40322498 w 44"/>
              <a:gd name="T31" fmla="*/ 110886886 h 44"/>
              <a:gd name="T32" fmla="*/ 20161249 w 44"/>
              <a:gd name="T33" fmla="*/ 10080624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44"/>
              <a:gd name="T53" fmla="*/ 44 w 44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44">
                <a:moveTo>
                  <a:pt x="8" y="40"/>
                </a:moveTo>
                <a:lnTo>
                  <a:pt x="2" y="33"/>
                </a:lnTo>
                <a:lnTo>
                  <a:pt x="0" y="25"/>
                </a:lnTo>
                <a:lnTo>
                  <a:pt x="0" y="16"/>
                </a:lnTo>
                <a:lnTo>
                  <a:pt x="2" y="8"/>
                </a:lnTo>
                <a:lnTo>
                  <a:pt x="10" y="2"/>
                </a:lnTo>
                <a:lnTo>
                  <a:pt x="16" y="0"/>
                </a:lnTo>
                <a:lnTo>
                  <a:pt x="27" y="0"/>
                </a:lnTo>
                <a:lnTo>
                  <a:pt x="33" y="4"/>
                </a:lnTo>
                <a:lnTo>
                  <a:pt x="40" y="10"/>
                </a:lnTo>
                <a:lnTo>
                  <a:pt x="44" y="19"/>
                </a:lnTo>
                <a:lnTo>
                  <a:pt x="44" y="27"/>
                </a:lnTo>
                <a:lnTo>
                  <a:pt x="40" y="33"/>
                </a:lnTo>
                <a:lnTo>
                  <a:pt x="33" y="40"/>
                </a:lnTo>
                <a:lnTo>
                  <a:pt x="25" y="44"/>
                </a:lnTo>
                <a:lnTo>
                  <a:pt x="16" y="44"/>
                </a:lnTo>
                <a:lnTo>
                  <a:pt x="8" y="4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6" name="Freeform 1467"/>
          <p:cNvSpPr>
            <a:spLocks/>
          </p:cNvSpPr>
          <p:nvPr/>
        </p:nvSpPr>
        <p:spPr bwMode="auto">
          <a:xfrm>
            <a:off x="7994650" y="5369723"/>
            <a:ext cx="71438" cy="69850"/>
          </a:xfrm>
          <a:custGeom>
            <a:avLst/>
            <a:gdLst>
              <a:gd name="T0" fmla="*/ 22682357 w 45"/>
              <a:gd name="T1" fmla="*/ 100806240 h 44"/>
              <a:gd name="T2" fmla="*/ 7561316 w 45"/>
              <a:gd name="T3" fmla="*/ 83165946 h 44"/>
              <a:gd name="T4" fmla="*/ 0 w 45"/>
              <a:gd name="T5" fmla="*/ 68043426 h 44"/>
              <a:gd name="T6" fmla="*/ 0 w 45"/>
              <a:gd name="T7" fmla="*/ 42843448 h 44"/>
              <a:gd name="T8" fmla="*/ 12601662 w 45"/>
              <a:gd name="T9" fmla="*/ 25201560 h 44"/>
              <a:gd name="T10" fmla="*/ 27722710 w 45"/>
              <a:gd name="T11" fmla="*/ 10080625 h 44"/>
              <a:gd name="T12" fmla="*/ 47884094 w 45"/>
              <a:gd name="T13" fmla="*/ 0 h 44"/>
              <a:gd name="T14" fmla="*/ 70564870 w 45"/>
              <a:gd name="T15" fmla="*/ 0 h 44"/>
              <a:gd name="T16" fmla="*/ 90726254 w 45"/>
              <a:gd name="T17" fmla="*/ 10080625 h 44"/>
              <a:gd name="T18" fmla="*/ 108368284 w 45"/>
              <a:gd name="T19" fmla="*/ 25201560 h 44"/>
              <a:gd name="T20" fmla="*/ 113408630 w 45"/>
              <a:gd name="T21" fmla="*/ 47883758 h 44"/>
              <a:gd name="T22" fmla="*/ 113408630 w 45"/>
              <a:gd name="T23" fmla="*/ 68043426 h 44"/>
              <a:gd name="T24" fmla="*/ 100806946 w 45"/>
              <a:gd name="T25" fmla="*/ 90725618 h 44"/>
              <a:gd name="T26" fmla="*/ 85685908 w 45"/>
              <a:gd name="T27" fmla="*/ 105846575 h 44"/>
              <a:gd name="T28" fmla="*/ 65524524 w 45"/>
              <a:gd name="T29" fmla="*/ 110886886 h 44"/>
              <a:gd name="T30" fmla="*/ 42843748 w 45"/>
              <a:gd name="T31" fmla="*/ 110886886 h 44"/>
              <a:gd name="T32" fmla="*/ 22682357 w 45"/>
              <a:gd name="T33" fmla="*/ 10080624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5"/>
              <a:gd name="T52" fmla="*/ 0 h 44"/>
              <a:gd name="T53" fmla="*/ 45 w 45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5" h="44">
                <a:moveTo>
                  <a:pt x="9" y="40"/>
                </a:moveTo>
                <a:lnTo>
                  <a:pt x="3" y="33"/>
                </a:lnTo>
                <a:lnTo>
                  <a:pt x="0" y="27"/>
                </a:lnTo>
                <a:lnTo>
                  <a:pt x="0" y="17"/>
                </a:lnTo>
                <a:lnTo>
                  <a:pt x="5" y="10"/>
                </a:lnTo>
                <a:lnTo>
                  <a:pt x="11" y="4"/>
                </a:lnTo>
                <a:lnTo>
                  <a:pt x="19" y="0"/>
                </a:lnTo>
                <a:lnTo>
                  <a:pt x="28" y="0"/>
                </a:lnTo>
                <a:lnTo>
                  <a:pt x="36" y="4"/>
                </a:lnTo>
                <a:lnTo>
                  <a:pt x="43" y="10"/>
                </a:lnTo>
                <a:lnTo>
                  <a:pt x="45" y="19"/>
                </a:lnTo>
                <a:lnTo>
                  <a:pt x="45" y="27"/>
                </a:lnTo>
                <a:lnTo>
                  <a:pt x="40" y="36"/>
                </a:lnTo>
                <a:lnTo>
                  <a:pt x="34" y="42"/>
                </a:lnTo>
                <a:lnTo>
                  <a:pt x="26" y="44"/>
                </a:lnTo>
                <a:lnTo>
                  <a:pt x="17" y="44"/>
                </a:lnTo>
                <a:lnTo>
                  <a:pt x="9" y="4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7" name="Freeform 1468"/>
          <p:cNvSpPr>
            <a:spLocks/>
          </p:cNvSpPr>
          <p:nvPr/>
        </p:nvSpPr>
        <p:spPr bwMode="auto">
          <a:xfrm>
            <a:off x="8142290" y="5318919"/>
            <a:ext cx="69850" cy="69850"/>
          </a:xfrm>
          <a:custGeom>
            <a:avLst/>
            <a:gdLst>
              <a:gd name="T0" fmla="*/ 20161249 w 44"/>
              <a:gd name="T1" fmla="*/ 100806240 h 44"/>
              <a:gd name="T2" fmla="*/ 10080625 w 44"/>
              <a:gd name="T3" fmla="*/ 85685308 h 44"/>
              <a:gd name="T4" fmla="*/ 0 w 44"/>
              <a:gd name="T5" fmla="*/ 63003115 h 44"/>
              <a:gd name="T6" fmla="*/ 0 w 44"/>
              <a:gd name="T7" fmla="*/ 42843448 h 44"/>
              <a:gd name="T8" fmla="*/ 10080625 w 44"/>
              <a:gd name="T9" fmla="*/ 22682198 h 44"/>
              <a:gd name="T10" fmla="*/ 25201560 w 44"/>
              <a:gd name="T11" fmla="*/ 5040312 h 44"/>
              <a:gd name="T12" fmla="*/ 47883758 w 44"/>
              <a:gd name="T13" fmla="*/ 0 h 44"/>
              <a:gd name="T14" fmla="*/ 68043426 w 44"/>
              <a:gd name="T15" fmla="*/ 0 h 44"/>
              <a:gd name="T16" fmla="*/ 90725618 w 44"/>
              <a:gd name="T17" fmla="*/ 10080625 h 44"/>
              <a:gd name="T18" fmla="*/ 105846575 w 44"/>
              <a:gd name="T19" fmla="*/ 27722515 h 44"/>
              <a:gd name="T20" fmla="*/ 110886886 w 44"/>
              <a:gd name="T21" fmla="*/ 47883758 h 44"/>
              <a:gd name="T22" fmla="*/ 110886886 w 44"/>
              <a:gd name="T23" fmla="*/ 70564375 h 44"/>
              <a:gd name="T24" fmla="*/ 100806240 w 44"/>
              <a:gd name="T25" fmla="*/ 90725618 h 44"/>
              <a:gd name="T26" fmla="*/ 85685308 w 44"/>
              <a:gd name="T27" fmla="*/ 105846575 h 44"/>
              <a:gd name="T28" fmla="*/ 63003115 w 44"/>
              <a:gd name="T29" fmla="*/ 110886886 h 44"/>
              <a:gd name="T30" fmla="*/ 42843448 w 44"/>
              <a:gd name="T31" fmla="*/ 110886886 h 44"/>
              <a:gd name="T32" fmla="*/ 20161249 w 44"/>
              <a:gd name="T33" fmla="*/ 10080624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44"/>
              <a:gd name="T53" fmla="*/ 44 w 44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44">
                <a:moveTo>
                  <a:pt x="8" y="40"/>
                </a:moveTo>
                <a:lnTo>
                  <a:pt x="4" y="34"/>
                </a:lnTo>
                <a:lnTo>
                  <a:pt x="0" y="25"/>
                </a:lnTo>
                <a:lnTo>
                  <a:pt x="0" y="17"/>
                </a:lnTo>
                <a:lnTo>
                  <a:pt x="4" y="9"/>
                </a:lnTo>
                <a:lnTo>
                  <a:pt x="10" y="2"/>
                </a:lnTo>
                <a:lnTo>
                  <a:pt x="19" y="0"/>
                </a:lnTo>
                <a:lnTo>
                  <a:pt x="27" y="0"/>
                </a:lnTo>
                <a:lnTo>
                  <a:pt x="36" y="4"/>
                </a:lnTo>
                <a:lnTo>
                  <a:pt x="42" y="11"/>
                </a:lnTo>
                <a:lnTo>
                  <a:pt x="44" y="19"/>
                </a:lnTo>
                <a:lnTo>
                  <a:pt x="44" y="28"/>
                </a:lnTo>
                <a:lnTo>
                  <a:pt x="40" y="36"/>
                </a:lnTo>
                <a:lnTo>
                  <a:pt x="34" y="42"/>
                </a:lnTo>
                <a:lnTo>
                  <a:pt x="25" y="44"/>
                </a:lnTo>
                <a:lnTo>
                  <a:pt x="17" y="44"/>
                </a:lnTo>
                <a:lnTo>
                  <a:pt x="8" y="4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8" name="Freeform 1469"/>
          <p:cNvSpPr>
            <a:spLocks/>
          </p:cNvSpPr>
          <p:nvPr/>
        </p:nvSpPr>
        <p:spPr bwMode="auto">
          <a:xfrm>
            <a:off x="8048630" y="5218907"/>
            <a:ext cx="69850" cy="69850"/>
          </a:xfrm>
          <a:custGeom>
            <a:avLst/>
            <a:gdLst>
              <a:gd name="T0" fmla="*/ 22682198 w 44"/>
              <a:gd name="T1" fmla="*/ 100806240 h 44"/>
              <a:gd name="T2" fmla="*/ 5040312 w 44"/>
              <a:gd name="T3" fmla="*/ 85685308 h 44"/>
              <a:gd name="T4" fmla="*/ 0 w 44"/>
              <a:gd name="T5" fmla="*/ 63003115 h 44"/>
              <a:gd name="T6" fmla="*/ 0 w 44"/>
              <a:gd name="T7" fmla="*/ 42843448 h 44"/>
              <a:gd name="T8" fmla="*/ 10080625 w 44"/>
              <a:gd name="T9" fmla="*/ 22682198 h 44"/>
              <a:gd name="T10" fmla="*/ 27722515 w 44"/>
              <a:gd name="T11" fmla="*/ 5040312 h 44"/>
              <a:gd name="T12" fmla="*/ 47883758 w 44"/>
              <a:gd name="T13" fmla="*/ 0 h 44"/>
              <a:gd name="T14" fmla="*/ 68043426 w 44"/>
              <a:gd name="T15" fmla="*/ 0 h 44"/>
              <a:gd name="T16" fmla="*/ 90725618 w 44"/>
              <a:gd name="T17" fmla="*/ 10080625 h 44"/>
              <a:gd name="T18" fmla="*/ 105846575 w 44"/>
              <a:gd name="T19" fmla="*/ 27722515 h 44"/>
              <a:gd name="T20" fmla="*/ 110886886 w 44"/>
              <a:gd name="T21" fmla="*/ 47883758 h 44"/>
              <a:gd name="T22" fmla="*/ 110886886 w 44"/>
              <a:gd name="T23" fmla="*/ 70564375 h 44"/>
              <a:gd name="T24" fmla="*/ 100806240 w 44"/>
              <a:gd name="T25" fmla="*/ 90725618 h 44"/>
              <a:gd name="T26" fmla="*/ 85685308 w 44"/>
              <a:gd name="T27" fmla="*/ 100806240 h 44"/>
              <a:gd name="T28" fmla="*/ 63003115 w 44"/>
              <a:gd name="T29" fmla="*/ 110886886 h 44"/>
              <a:gd name="T30" fmla="*/ 42843448 w 44"/>
              <a:gd name="T31" fmla="*/ 110886886 h 44"/>
              <a:gd name="T32" fmla="*/ 22682198 w 44"/>
              <a:gd name="T33" fmla="*/ 10080624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44"/>
              <a:gd name="T53" fmla="*/ 44 w 44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44">
                <a:moveTo>
                  <a:pt x="9" y="40"/>
                </a:moveTo>
                <a:lnTo>
                  <a:pt x="2" y="34"/>
                </a:lnTo>
                <a:lnTo>
                  <a:pt x="0" y="25"/>
                </a:lnTo>
                <a:lnTo>
                  <a:pt x="0" y="17"/>
                </a:lnTo>
                <a:lnTo>
                  <a:pt x="4" y="9"/>
                </a:lnTo>
                <a:lnTo>
                  <a:pt x="11" y="2"/>
                </a:lnTo>
                <a:lnTo>
                  <a:pt x="19" y="0"/>
                </a:lnTo>
                <a:lnTo>
                  <a:pt x="27" y="0"/>
                </a:lnTo>
                <a:lnTo>
                  <a:pt x="36" y="4"/>
                </a:lnTo>
                <a:lnTo>
                  <a:pt x="42" y="11"/>
                </a:lnTo>
                <a:lnTo>
                  <a:pt x="44" y="19"/>
                </a:lnTo>
                <a:lnTo>
                  <a:pt x="44" y="28"/>
                </a:lnTo>
                <a:lnTo>
                  <a:pt x="40" y="36"/>
                </a:lnTo>
                <a:lnTo>
                  <a:pt x="34" y="40"/>
                </a:lnTo>
                <a:lnTo>
                  <a:pt x="25" y="44"/>
                </a:lnTo>
                <a:lnTo>
                  <a:pt x="17" y="44"/>
                </a:lnTo>
                <a:lnTo>
                  <a:pt x="9" y="4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699" name="Freeform 1470"/>
          <p:cNvSpPr>
            <a:spLocks/>
          </p:cNvSpPr>
          <p:nvPr/>
        </p:nvSpPr>
        <p:spPr bwMode="auto">
          <a:xfrm>
            <a:off x="6102350" y="5539583"/>
            <a:ext cx="114300" cy="127000"/>
          </a:xfrm>
          <a:custGeom>
            <a:avLst/>
            <a:gdLst>
              <a:gd name="T0" fmla="*/ 0 w 72"/>
              <a:gd name="T1" fmla="*/ 201612473 h 80"/>
              <a:gd name="T2" fmla="*/ 0 w 72"/>
              <a:gd name="T3" fmla="*/ 0 h 80"/>
              <a:gd name="T4" fmla="*/ 37801546 w 72"/>
              <a:gd name="T5" fmla="*/ 0 h 80"/>
              <a:gd name="T6" fmla="*/ 37801546 w 72"/>
              <a:gd name="T7" fmla="*/ 90725615 h 80"/>
              <a:gd name="T8" fmla="*/ 123486860 w 72"/>
              <a:gd name="T9" fmla="*/ 0 h 80"/>
              <a:gd name="T10" fmla="*/ 176410912 w 72"/>
              <a:gd name="T11" fmla="*/ 0 h 80"/>
              <a:gd name="T12" fmla="*/ 100806232 w 72"/>
              <a:gd name="T13" fmla="*/ 78124045 h 80"/>
              <a:gd name="T14" fmla="*/ 181451223 w 72"/>
              <a:gd name="T15" fmla="*/ 201612473 h 80"/>
              <a:gd name="T16" fmla="*/ 128527170 w 72"/>
              <a:gd name="T17" fmla="*/ 201612473 h 80"/>
              <a:gd name="T18" fmla="*/ 68043421 w 72"/>
              <a:gd name="T19" fmla="*/ 105846572 h 80"/>
              <a:gd name="T20" fmla="*/ 37801546 w 72"/>
              <a:gd name="T21" fmla="*/ 138607797 h 80"/>
              <a:gd name="T22" fmla="*/ 37801546 w 72"/>
              <a:gd name="T23" fmla="*/ 201612473 h 80"/>
              <a:gd name="T24" fmla="*/ 0 w 72"/>
              <a:gd name="T25" fmla="*/ 201612473 h 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2"/>
              <a:gd name="T40" fmla="*/ 0 h 80"/>
              <a:gd name="T41" fmla="*/ 72 w 72"/>
              <a:gd name="T42" fmla="*/ 80 h 8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2" h="80">
                <a:moveTo>
                  <a:pt x="0" y="80"/>
                </a:moveTo>
                <a:lnTo>
                  <a:pt x="0" y="0"/>
                </a:lnTo>
                <a:lnTo>
                  <a:pt x="15" y="0"/>
                </a:lnTo>
                <a:lnTo>
                  <a:pt x="15" y="36"/>
                </a:lnTo>
                <a:lnTo>
                  <a:pt x="49" y="0"/>
                </a:lnTo>
                <a:lnTo>
                  <a:pt x="70" y="0"/>
                </a:lnTo>
                <a:lnTo>
                  <a:pt x="40" y="31"/>
                </a:lnTo>
                <a:lnTo>
                  <a:pt x="72" y="80"/>
                </a:lnTo>
                <a:lnTo>
                  <a:pt x="51" y="80"/>
                </a:lnTo>
                <a:lnTo>
                  <a:pt x="27" y="42"/>
                </a:lnTo>
                <a:lnTo>
                  <a:pt x="15" y="55"/>
                </a:lnTo>
                <a:lnTo>
                  <a:pt x="15" y="80"/>
                </a:lnTo>
                <a:lnTo>
                  <a:pt x="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0" name="Freeform 1471"/>
          <p:cNvSpPr>
            <a:spLocks/>
          </p:cNvSpPr>
          <p:nvPr/>
        </p:nvSpPr>
        <p:spPr bwMode="auto">
          <a:xfrm>
            <a:off x="6102350" y="5539583"/>
            <a:ext cx="114300" cy="127000"/>
          </a:xfrm>
          <a:custGeom>
            <a:avLst/>
            <a:gdLst>
              <a:gd name="T0" fmla="*/ 0 w 72"/>
              <a:gd name="T1" fmla="*/ 201612473 h 80"/>
              <a:gd name="T2" fmla="*/ 0 w 72"/>
              <a:gd name="T3" fmla="*/ 0 h 80"/>
              <a:gd name="T4" fmla="*/ 37801546 w 72"/>
              <a:gd name="T5" fmla="*/ 0 h 80"/>
              <a:gd name="T6" fmla="*/ 37801546 w 72"/>
              <a:gd name="T7" fmla="*/ 90725615 h 80"/>
              <a:gd name="T8" fmla="*/ 123486860 w 72"/>
              <a:gd name="T9" fmla="*/ 0 h 80"/>
              <a:gd name="T10" fmla="*/ 176410912 w 72"/>
              <a:gd name="T11" fmla="*/ 0 h 80"/>
              <a:gd name="T12" fmla="*/ 100806232 w 72"/>
              <a:gd name="T13" fmla="*/ 78124045 h 80"/>
              <a:gd name="T14" fmla="*/ 181451223 w 72"/>
              <a:gd name="T15" fmla="*/ 201612473 h 80"/>
              <a:gd name="T16" fmla="*/ 128527170 w 72"/>
              <a:gd name="T17" fmla="*/ 201612473 h 80"/>
              <a:gd name="T18" fmla="*/ 68043421 w 72"/>
              <a:gd name="T19" fmla="*/ 105846572 h 80"/>
              <a:gd name="T20" fmla="*/ 37801546 w 72"/>
              <a:gd name="T21" fmla="*/ 138607797 h 80"/>
              <a:gd name="T22" fmla="*/ 37801546 w 72"/>
              <a:gd name="T23" fmla="*/ 201612473 h 80"/>
              <a:gd name="T24" fmla="*/ 0 w 72"/>
              <a:gd name="T25" fmla="*/ 201612473 h 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2"/>
              <a:gd name="T40" fmla="*/ 0 h 80"/>
              <a:gd name="T41" fmla="*/ 72 w 72"/>
              <a:gd name="T42" fmla="*/ 80 h 8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2" h="80">
                <a:moveTo>
                  <a:pt x="0" y="80"/>
                </a:moveTo>
                <a:lnTo>
                  <a:pt x="0" y="0"/>
                </a:lnTo>
                <a:lnTo>
                  <a:pt x="15" y="0"/>
                </a:lnTo>
                <a:lnTo>
                  <a:pt x="15" y="36"/>
                </a:lnTo>
                <a:lnTo>
                  <a:pt x="49" y="0"/>
                </a:lnTo>
                <a:lnTo>
                  <a:pt x="70" y="0"/>
                </a:lnTo>
                <a:lnTo>
                  <a:pt x="40" y="31"/>
                </a:lnTo>
                <a:lnTo>
                  <a:pt x="72" y="80"/>
                </a:lnTo>
                <a:lnTo>
                  <a:pt x="51" y="80"/>
                </a:lnTo>
                <a:lnTo>
                  <a:pt x="27" y="42"/>
                </a:lnTo>
                <a:lnTo>
                  <a:pt x="15" y="55"/>
                </a:lnTo>
                <a:lnTo>
                  <a:pt x="15" y="80"/>
                </a:lnTo>
                <a:lnTo>
                  <a:pt x="0" y="80"/>
                </a:lnTo>
                <a:close/>
              </a:path>
            </a:pathLst>
          </a:custGeom>
          <a:noFill/>
          <a:ln w="2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1" name="Freeform 1472"/>
          <p:cNvSpPr>
            <a:spLocks/>
          </p:cNvSpPr>
          <p:nvPr/>
        </p:nvSpPr>
        <p:spPr bwMode="auto">
          <a:xfrm>
            <a:off x="6223000" y="5536409"/>
            <a:ext cx="109538" cy="130175"/>
          </a:xfrm>
          <a:custGeom>
            <a:avLst/>
            <a:gdLst>
              <a:gd name="T0" fmla="*/ 138610009 w 69"/>
              <a:gd name="T1" fmla="*/ 131048126 h 82"/>
              <a:gd name="T2" fmla="*/ 173892341 w 69"/>
              <a:gd name="T3" fmla="*/ 143648109 h 82"/>
              <a:gd name="T4" fmla="*/ 163811675 w 69"/>
              <a:gd name="T5" fmla="*/ 168851249 h 82"/>
              <a:gd name="T6" fmla="*/ 143650342 w 69"/>
              <a:gd name="T7" fmla="*/ 191531853 h 82"/>
              <a:gd name="T8" fmla="*/ 120968048 w 69"/>
              <a:gd name="T9" fmla="*/ 201612475 h 82"/>
              <a:gd name="T10" fmla="*/ 90726024 w 69"/>
              <a:gd name="T11" fmla="*/ 206652785 h 82"/>
              <a:gd name="T12" fmla="*/ 73085651 w 69"/>
              <a:gd name="T13" fmla="*/ 206652785 h 82"/>
              <a:gd name="T14" fmla="*/ 57964651 w 69"/>
              <a:gd name="T15" fmla="*/ 201612475 h 82"/>
              <a:gd name="T16" fmla="*/ 42843639 w 69"/>
              <a:gd name="T17" fmla="*/ 191531853 h 82"/>
              <a:gd name="T18" fmla="*/ 25201673 w 69"/>
              <a:gd name="T19" fmla="*/ 178931871 h 82"/>
              <a:gd name="T20" fmla="*/ 15121006 w 69"/>
              <a:gd name="T21" fmla="*/ 163810939 h 82"/>
              <a:gd name="T22" fmla="*/ 5040335 w 69"/>
              <a:gd name="T23" fmla="*/ 148688419 h 82"/>
              <a:gd name="T24" fmla="*/ 5040335 w 69"/>
              <a:gd name="T25" fmla="*/ 126007815 h 82"/>
              <a:gd name="T26" fmla="*/ 0 w 69"/>
              <a:gd name="T27" fmla="*/ 105846573 h 82"/>
              <a:gd name="T28" fmla="*/ 5040335 w 69"/>
              <a:gd name="T29" fmla="*/ 83165944 h 82"/>
              <a:gd name="T30" fmla="*/ 5040335 w 69"/>
              <a:gd name="T31" fmla="*/ 63003114 h 82"/>
              <a:gd name="T32" fmla="*/ 15121006 w 69"/>
              <a:gd name="T33" fmla="*/ 42843446 h 82"/>
              <a:gd name="T34" fmla="*/ 25201673 w 69"/>
              <a:gd name="T35" fmla="*/ 25201559 h 82"/>
              <a:gd name="T36" fmla="*/ 42843639 w 69"/>
              <a:gd name="T37" fmla="*/ 15120938 h 82"/>
              <a:gd name="T38" fmla="*/ 57964651 w 69"/>
              <a:gd name="T39" fmla="*/ 10080624 h 82"/>
              <a:gd name="T40" fmla="*/ 73085651 w 69"/>
              <a:gd name="T41" fmla="*/ 5040312 h 82"/>
              <a:gd name="T42" fmla="*/ 95766357 w 69"/>
              <a:gd name="T43" fmla="*/ 0 h 82"/>
              <a:gd name="T44" fmla="*/ 110887382 w 69"/>
              <a:gd name="T45" fmla="*/ 0 h 82"/>
              <a:gd name="T46" fmla="*/ 126008382 w 69"/>
              <a:gd name="T47" fmla="*/ 5040312 h 82"/>
              <a:gd name="T48" fmla="*/ 143650342 w 69"/>
              <a:gd name="T49" fmla="*/ 15120938 h 82"/>
              <a:gd name="T50" fmla="*/ 153731008 w 69"/>
              <a:gd name="T51" fmla="*/ 20161249 h 82"/>
              <a:gd name="T52" fmla="*/ 163811675 w 69"/>
              <a:gd name="T53" fmla="*/ 37801548 h 82"/>
              <a:gd name="T54" fmla="*/ 173892341 w 69"/>
              <a:gd name="T55" fmla="*/ 57962803 h 82"/>
              <a:gd name="T56" fmla="*/ 131048715 w 69"/>
              <a:gd name="T57" fmla="*/ 68043424 h 82"/>
              <a:gd name="T58" fmla="*/ 126008382 w 69"/>
              <a:gd name="T59" fmla="*/ 52922493 h 82"/>
              <a:gd name="T60" fmla="*/ 120968048 w 69"/>
              <a:gd name="T61" fmla="*/ 42843446 h 82"/>
              <a:gd name="T62" fmla="*/ 105847048 w 69"/>
              <a:gd name="T63" fmla="*/ 37801548 h 82"/>
              <a:gd name="T64" fmla="*/ 95766357 w 69"/>
              <a:gd name="T65" fmla="*/ 37801548 h 82"/>
              <a:gd name="T66" fmla="*/ 73085651 w 69"/>
              <a:gd name="T67" fmla="*/ 37801548 h 82"/>
              <a:gd name="T68" fmla="*/ 57964651 w 69"/>
              <a:gd name="T69" fmla="*/ 52922493 h 82"/>
              <a:gd name="T70" fmla="*/ 47883972 w 69"/>
              <a:gd name="T71" fmla="*/ 73083735 h 82"/>
              <a:gd name="T72" fmla="*/ 42843639 w 69"/>
              <a:gd name="T73" fmla="*/ 100806237 h 82"/>
              <a:gd name="T74" fmla="*/ 47883972 w 69"/>
              <a:gd name="T75" fmla="*/ 138607798 h 82"/>
              <a:gd name="T76" fmla="*/ 57964651 w 69"/>
              <a:gd name="T77" fmla="*/ 158769041 h 82"/>
              <a:gd name="T78" fmla="*/ 73085651 w 69"/>
              <a:gd name="T79" fmla="*/ 168851249 h 82"/>
              <a:gd name="T80" fmla="*/ 90726024 w 69"/>
              <a:gd name="T81" fmla="*/ 173891560 h 82"/>
              <a:gd name="T82" fmla="*/ 105847048 w 69"/>
              <a:gd name="T83" fmla="*/ 168851249 h 82"/>
              <a:gd name="T84" fmla="*/ 120968048 w 69"/>
              <a:gd name="T85" fmla="*/ 163810939 h 82"/>
              <a:gd name="T86" fmla="*/ 126008382 w 69"/>
              <a:gd name="T87" fmla="*/ 148688419 h 82"/>
              <a:gd name="T88" fmla="*/ 138610009 w 69"/>
              <a:gd name="T89" fmla="*/ 13104812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9"/>
              <a:gd name="T136" fmla="*/ 0 h 82"/>
              <a:gd name="T137" fmla="*/ 69 w 69"/>
              <a:gd name="T138" fmla="*/ 82 h 8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9" h="82">
                <a:moveTo>
                  <a:pt x="55" y="52"/>
                </a:moveTo>
                <a:lnTo>
                  <a:pt x="69" y="57"/>
                </a:lnTo>
                <a:lnTo>
                  <a:pt x="65" y="67"/>
                </a:lnTo>
                <a:lnTo>
                  <a:pt x="57" y="76"/>
                </a:lnTo>
                <a:lnTo>
                  <a:pt x="48" y="80"/>
                </a:lnTo>
                <a:lnTo>
                  <a:pt x="36" y="82"/>
                </a:lnTo>
                <a:lnTo>
                  <a:pt x="29" y="82"/>
                </a:lnTo>
                <a:lnTo>
                  <a:pt x="23" y="80"/>
                </a:lnTo>
                <a:lnTo>
                  <a:pt x="17" y="76"/>
                </a:lnTo>
                <a:lnTo>
                  <a:pt x="10" y="71"/>
                </a:lnTo>
                <a:lnTo>
                  <a:pt x="6" y="65"/>
                </a:lnTo>
                <a:lnTo>
                  <a:pt x="2" y="59"/>
                </a:lnTo>
                <a:lnTo>
                  <a:pt x="2" y="50"/>
                </a:lnTo>
                <a:lnTo>
                  <a:pt x="0" y="42"/>
                </a:lnTo>
                <a:lnTo>
                  <a:pt x="2" y="33"/>
                </a:lnTo>
                <a:lnTo>
                  <a:pt x="2" y="25"/>
                </a:lnTo>
                <a:lnTo>
                  <a:pt x="6" y="17"/>
                </a:lnTo>
                <a:lnTo>
                  <a:pt x="10" y="10"/>
                </a:lnTo>
                <a:lnTo>
                  <a:pt x="17" y="6"/>
                </a:lnTo>
                <a:lnTo>
                  <a:pt x="23" y="4"/>
                </a:lnTo>
                <a:lnTo>
                  <a:pt x="29" y="2"/>
                </a:lnTo>
                <a:lnTo>
                  <a:pt x="38" y="0"/>
                </a:lnTo>
                <a:lnTo>
                  <a:pt x="44" y="0"/>
                </a:lnTo>
                <a:lnTo>
                  <a:pt x="50" y="2"/>
                </a:lnTo>
                <a:lnTo>
                  <a:pt x="57" y="6"/>
                </a:lnTo>
                <a:lnTo>
                  <a:pt x="61" y="8"/>
                </a:lnTo>
                <a:lnTo>
                  <a:pt x="65" y="15"/>
                </a:lnTo>
                <a:lnTo>
                  <a:pt x="69" y="23"/>
                </a:lnTo>
                <a:lnTo>
                  <a:pt x="52" y="27"/>
                </a:lnTo>
                <a:lnTo>
                  <a:pt x="50" y="21"/>
                </a:lnTo>
                <a:lnTo>
                  <a:pt x="48" y="17"/>
                </a:lnTo>
                <a:lnTo>
                  <a:pt x="42" y="15"/>
                </a:lnTo>
                <a:lnTo>
                  <a:pt x="38" y="15"/>
                </a:lnTo>
                <a:lnTo>
                  <a:pt x="29" y="15"/>
                </a:lnTo>
                <a:lnTo>
                  <a:pt x="23" y="21"/>
                </a:lnTo>
                <a:lnTo>
                  <a:pt x="19" y="29"/>
                </a:lnTo>
                <a:lnTo>
                  <a:pt x="17" y="40"/>
                </a:lnTo>
                <a:lnTo>
                  <a:pt x="19" y="55"/>
                </a:lnTo>
                <a:lnTo>
                  <a:pt x="23" y="63"/>
                </a:lnTo>
                <a:lnTo>
                  <a:pt x="29" y="67"/>
                </a:lnTo>
                <a:lnTo>
                  <a:pt x="36" y="69"/>
                </a:lnTo>
                <a:lnTo>
                  <a:pt x="42" y="67"/>
                </a:lnTo>
                <a:lnTo>
                  <a:pt x="48" y="65"/>
                </a:lnTo>
                <a:lnTo>
                  <a:pt x="50" y="59"/>
                </a:lnTo>
                <a:lnTo>
                  <a:pt x="55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2" name="Freeform 1473"/>
          <p:cNvSpPr>
            <a:spLocks/>
          </p:cNvSpPr>
          <p:nvPr/>
        </p:nvSpPr>
        <p:spPr bwMode="auto">
          <a:xfrm>
            <a:off x="6223000" y="5536409"/>
            <a:ext cx="109538" cy="130175"/>
          </a:xfrm>
          <a:custGeom>
            <a:avLst/>
            <a:gdLst>
              <a:gd name="T0" fmla="*/ 138610009 w 69"/>
              <a:gd name="T1" fmla="*/ 131048126 h 82"/>
              <a:gd name="T2" fmla="*/ 173892341 w 69"/>
              <a:gd name="T3" fmla="*/ 143648109 h 82"/>
              <a:gd name="T4" fmla="*/ 163811675 w 69"/>
              <a:gd name="T5" fmla="*/ 168851249 h 82"/>
              <a:gd name="T6" fmla="*/ 143650342 w 69"/>
              <a:gd name="T7" fmla="*/ 191531853 h 82"/>
              <a:gd name="T8" fmla="*/ 120968048 w 69"/>
              <a:gd name="T9" fmla="*/ 201612475 h 82"/>
              <a:gd name="T10" fmla="*/ 90726024 w 69"/>
              <a:gd name="T11" fmla="*/ 206652785 h 82"/>
              <a:gd name="T12" fmla="*/ 73085651 w 69"/>
              <a:gd name="T13" fmla="*/ 206652785 h 82"/>
              <a:gd name="T14" fmla="*/ 57964651 w 69"/>
              <a:gd name="T15" fmla="*/ 201612475 h 82"/>
              <a:gd name="T16" fmla="*/ 42843639 w 69"/>
              <a:gd name="T17" fmla="*/ 191531853 h 82"/>
              <a:gd name="T18" fmla="*/ 25201673 w 69"/>
              <a:gd name="T19" fmla="*/ 178931871 h 82"/>
              <a:gd name="T20" fmla="*/ 15121006 w 69"/>
              <a:gd name="T21" fmla="*/ 163810939 h 82"/>
              <a:gd name="T22" fmla="*/ 5040335 w 69"/>
              <a:gd name="T23" fmla="*/ 148688419 h 82"/>
              <a:gd name="T24" fmla="*/ 5040335 w 69"/>
              <a:gd name="T25" fmla="*/ 126007815 h 82"/>
              <a:gd name="T26" fmla="*/ 0 w 69"/>
              <a:gd name="T27" fmla="*/ 105846573 h 82"/>
              <a:gd name="T28" fmla="*/ 5040335 w 69"/>
              <a:gd name="T29" fmla="*/ 83165944 h 82"/>
              <a:gd name="T30" fmla="*/ 5040335 w 69"/>
              <a:gd name="T31" fmla="*/ 63003114 h 82"/>
              <a:gd name="T32" fmla="*/ 15121006 w 69"/>
              <a:gd name="T33" fmla="*/ 42843446 h 82"/>
              <a:gd name="T34" fmla="*/ 25201673 w 69"/>
              <a:gd name="T35" fmla="*/ 25201559 h 82"/>
              <a:gd name="T36" fmla="*/ 42843639 w 69"/>
              <a:gd name="T37" fmla="*/ 15120938 h 82"/>
              <a:gd name="T38" fmla="*/ 57964651 w 69"/>
              <a:gd name="T39" fmla="*/ 10080624 h 82"/>
              <a:gd name="T40" fmla="*/ 73085651 w 69"/>
              <a:gd name="T41" fmla="*/ 5040312 h 82"/>
              <a:gd name="T42" fmla="*/ 95766357 w 69"/>
              <a:gd name="T43" fmla="*/ 0 h 82"/>
              <a:gd name="T44" fmla="*/ 110887382 w 69"/>
              <a:gd name="T45" fmla="*/ 0 h 82"/>
              <a:gd name="T46" fmla="*/ 126008382 w 69"/>
              <a:gd name="T47" fmla="*/ 5040312 h 82"/>
              <a:gd name="T48" fmla="*/ 143650342 w 69"/>
              <a:gd name="T49" fmla="*/ 15120938 h 82"/>
              <a:gd name="T50" fmla="*/ 153731008 w 69"/>
              <a:gd name="T51" fmla="*/ 20161249 h 82"/>
              <a:gd name="T52" fmla="*/ 163811675 w 69"/>
              <a:gd name="T53" fmla="*/ 37801548 h 82"/>
              <a:gd name="T54" fmla="*/ 173892341 w 69"/>
              <a:gd name="T55" fmla="*/ 57962803 h 82"/>
              <a:gd name="T56" fmla="*/ 131048715 w 69"/>
              <a:gd name="T57" fmla="*/ 68043424 h 82"/>
              <a:gd name="T58" fmla="*/ 126008382 w 69"/>
              <a:gd name="T59" fmla="*/ 52922493 h 82"/>
              <a:gd name="T60" fmla="*/ 120968048 w 69"/>
              <a:gd name="T61" fmla="*/ 42843446 h 82"/>
              <a:gd name="T62" fmla="*/ 105847048 w 69"/>
              <a:gd name="T63" fmla="*/ 37801548 h 82"/>
              <a:gd name="T64" fmla="*/ 95766357 w 69"/>
              <a:gd name="T65" fmla="*/ 37801548 h 82"/>
              <a:gd name="T66" fmla="*/ 73085651 w 69"/>
              <a:gd name="T67" fmla="*/ 37801548 h 82"/>
              <a:gd name="T68" fmla="*/ 57964651 w 69"/>
              <a:gd name="T69" fmla="*/ 52922493 h 82"/>
              <a:gd name="T70" fmla="*/ 47883972 w 69"/>
              <a:gd name="T71" fmla="*/ 73083735 h 82"/>
              <a:gd name="T72" fmla="*/ 42843639 w 69"/>
              <a:gd name="T73" fmla="*/ 100806237 h 82"/>
              <a:gd name="T74" fmla="*/ 47883972 w 69"/>
              <a:gd name="T75" fmla="*/ 138607798 h 82"/>
              <a:gd name="T76" fmla="*/ 57964651 w 69"/>
              <a:gd name="T77" fmla="*/ 158769041 h 82"/>
              <a:gd name="T78" fmla="*/ 73085651 w 69"/>
              <a:gd name="T79" fmla="*/ 168851249 h 82"/>
              <a:gd name="T80" fmla="*/ 90726024 w 69"/>
              <a:gd name="T81" fmla="*/ 173891560 h 82"/>
              <a:gd name="T82" fmla="*/ 105847048 w 69"/>
              <a:gd name="T83" fmla="*/ 168851249 h 82"/>
              <a:gd name="T84" fmla="*/ 120968048 w 69"/>
              <a:gd name="T85" fmla="*/ 163810939 h 82"/>
              <a:gd name="T86" fmla="*/ 126008382 w 69"/>
              <a:gd name="T87" fmla="*/ 148688419 h 82"/>
              <a:gd name="T88" fmla="*/ 138610009 w 69"/>
              <a:gd name="T89" fmla="*/ 13104812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9"/>
              <a:gd name="T136" fmla="*/ 0 h 82"/>
              <a:gd name="T137" fmla="*/ 69 w 69"/>
              <a:gd name="T138" fmla="*/ 82 h 8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9" h="82">
                <a:moveTo>
                  <a:pt x="55" y="52"/>
                </a:moveTo>
                <a:lnTo>
                  <a:pt x="69" y="57"/>
                </a:lnTo>
                <a:lnTo>
                  <a:pt x="65" y="67"/>
                </a:lnTo>
                <a:lnTo>
                  <a:pt x="57" y="76"/>
                </a:lnTo>
                <a:lnTo>
                  <a:pt x="48" y="80"/>
                </a:lnTo>
                <a:lnTo>
                  <a:pt x="36" y="82"/>
                </a:lnTo>
                <a:lnTo>
                  <a:pt x="29" y="82"/>
                </a:lnTo>
                <a:lnTo>
                  <a:pt x="23" y="80"/>
                </a:lnTo>
                <a:lnTo>
                  <a:pt x="17" y="76"/>
                </a:lnTo>
                <a:lnTo>
                  <a:pt x="10" y="71"/>
                </a:lnTo>
                <a:lnTo>
                  <a:pt x="6" y="65"/>
                </a:lnTo>
                <a:lnTo>
                  <a:pt x="2" y="59"/>
                </a:lnTo>
                <a:lnTo>
                  <a:pt x="2" y="50"/>
                </a:lnTo>
                <a:lnTo>
                  <a:pt x="0" y="42"/>
                </a:lnTo>
                <a:lnTo>
                  <a:pt x="2" y="33"/>
                </a:lnTo>
                <a:lnTo>
                  <a:pt x="2" y="25"/>
                </a:lnTo>
                <a:lnTo>
                  <a:pt x="6" y="17"/>
                </a:lnTo>
                <a:lnTo>
                  <a:pt x="10" y="10"/>
                </a:lnTo>
                <a:lnTo>
                  <a:pt x="17" y="6"/>
                </a:lnTo>
                <a:lnTo>
                  <a:pt x="23" y="4"/>
                </a:lnTo>
                <a:lnTo>
                  <a:pt x="29" y="2"/>
                </a:lnTo>
                <a:lnTo>
                  <a:pt x="38" y="0"/>
                </a:lnTo>
                <a:lnTo>
                  <a:pt x="44" y="0"/>
                </a:lnTo>
                <a:lnTo>
                  <a:pt x="50" y="2"/>
                </a:lnTo>
                <a:lnTo>
                  <a:pt x="57" y="6"/>
                </a:lnTo>
                <a:lnTo>
                  <a:pt x="61" y="8"/>
                </a:lnTo>
                <a:lnTo>
                  <a:pt x="65" y="15"/>
                </a:lnTo>
                <a:lnTo>
                  <a:pt x="69" y="23"/>
                </a:lnTo>
                <a:lnTo>
                  <a:pt x="52" y="27"/>
                </a:lnTo>
                <a:lnTo>
                  <a:pt x="50" y="21"/>
                </a:lnTo>
                <a:lnTo>
                  <a:pt x="48" y="17"/>
                </a:lnTo>
                <a:lnTo>
                  <a:pt x="42" y="15"/>
                </a:lnTo>
                <a:lnTo>
                  <a:pt x="38" y="15"/>
                </a:lnTo>
                <a:lnTo>
                  <a:pt x="29" y="15"/>
                </a:lnTo>
                <a:lnTo>
                  <a:pt x="23" y="21"/>
                </a:lnTo>
                <a:lnTo>
                  <a:pt x="19" y="29"/>
                </a:lnTo>
                <a:lnTo>
                  <a:pt x="17" y="40"/>
                </a:lnTo>
                <a:lnTo>
                  <a:pt x="19" y="55"/>
                </a:lnTo>
                <a:lnTo>
                  <a:pt x="23" y="63"/>
                </a:lnTo>
                <a:lnTo>
                  <a:pt x="29" y="67"/>
                </a:lnTo>
                <a:lnTo>
                  <a:pt x="36" y="69"/>
                </a:lnTo>
                <a:lnTo>
                  <a:pt x="42" y="67"/>
                </a:lnTo>
                <a:lnTo>
                  <a:pt x="48" y="65"/>
                </a:lnTo>
                <a:lnTo>
                  <a:pt x="50" y="59"/>
                </a:lnTo>
                <a:lnTo>
                  <a:pt x="55" y="52"/>
                </a:lnTo>
                <a:close/>
              </a:path>
            </a:pathLst>
          </a:custGeom>
          <a:noFill/>
          <a:ln w="2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3" name="Freeform 1474"/>
          <p:cNvSpPr>
            <a:spLocks/>
          </p:cNvSpPr>
          <p:nvPr/>
        </p:nvSpPr>
        <p:spPr bwMode="auto">
          <a:xfrm>
            <a:off x="6350000" y="5536409"/>
            <a:ext cx="109538" cy="130175"/>
          </a:xfrm>
          <a:custGeom>
            <a:avLst/>
            <a:gdLst>
              <a:gd name="T0" fmla="*/ 136089048 w 69"/>
              <a:gd name="T1" fmla="*/ 131048126 h 82"/>
              <a:gd name="T2" fmla="*/ 173892341 w 69"/>
              <a:gd name="T3" fmla="*/ 143648109 h 82"/>
              <a:gd name="T4" fmla="*/ 163811675 w 69"/>
              <a:gd name="T5" fmla="*/ 168851249 h 82"/>
              <a:gd name="T6" fmla="*/ 143650342 w 69"/>
              <a:gd name="T7" fmla="*/ 191531853 h 82"/>
              <a:gd name="T8" fmla="*/ 120968048 w 69"/>
              <a:gd name="T9" fmla="*/ 201612475 h 82"/>
              <a:gd name="T10" fmla="*/ 90726024 w 69"/>
              <a:gd name="T11" fmla="*/ 206652785 h 82"/>
              <a:gd name="T12" fmla="*/ 73085651 w 69"/>
              <a:gd name="T13" fmla="*/ 206652785 h 82"/>
              <a:gd name="T14" fmla="*/ 57964651 w 69"/>
              <a:gd name="T15" fmla="*/ 201612475 h 82"/>
              <a:gd name="T16" fmla="*/ 42843639 w 69"/>
              <a:gd name="T17" fmla="*/ 191531853 h 82"/>
              <a:gd name="T18" fmla="*/ 25201673 w 69"/>
              <a:gd name="T19" fmla="*/ 178931871 h 82"/>
              <a:gd name="T20" fmla="*/ 15121006 w 69"/>
              <a:gd name="T21" fmla="*/ 163810939 h 82"/>
              <a:gd name="T22" fmla="*/ 5040335 w 69"/>
              <a:gd name="T23" fmla="*/ 148688419 h 82"/>
              <a:gd name="T24" fmla="*/ 5040335 w 69"/>
              <a:gd name="T25" fmla="*/ 126007815 h 82"/>
              <a:gd name="T26" fmla="*/ 0 w 69"/>
              <a:gd name="T27" fmla="*/ 105846573 h 82"/>
              <a:gd name="T28" fmla="*/ 5040335 w 69"/>
              <a:gd name="T29" fmla="*/ 83165944 h 82"/>
              <a:gd name="T30" fmla="*/ 5040335 w 69"/>
              <a:gd name="T31" fmla="*/ 63003114 h 82"/>
              <a:gd name="T32" fmla="*/ 15121006 w 69"/>
              <a:gd name="T33" fmla="*/ 42843446 h 82"/>
              <a:gd name="T34" fmla="*/ 25201673 w 69"/>
              <a:gd name="T35" fmla="*/ 25201559 h 82"/>
              <a:gd name="T36" fmla="*/ 42843639 w 69"/>
              <a:gd name="T37" fmla="*/ 15120938 h 82"/>
              <a:gd name="T38" fmla="*/ 57964651 w 69"/>
              <a:gd name="T39" fmla="*/ 10080624 h 82"/>
              <a:gd name="T40" fmla="*/ 73085651 w 69"/>
              <a:gd name="T41" fmla="*/ 5040312 h 82"/>
              <a:gd name="T42" fmla="*/ 95766357 w 69"/>
              <a:gd name="T43" fmla="*/ 0 h 82"/>
              <a:gd name="T44" fmla="*/ 110887382 w 69"/>
              <a:gd name="T45" fmla="*/ 0 h 82"/>
              <a:gd name="T46" fmla="*/ 126008382 w 69"/>
              <a:gd name="T47" fmla="*/ 5040312 h 82"/>
              <a:gd name="T48" fmla="*/ 143650342 w 69"/>
              <a:gd name="T49" fmla="*/ 15120938 h 82"/>
              <a:gd name="T50" fmla="*/ 153731008 w 69"/>
              <a:gd name="T51" fmla="*/ 20161249 h 82"/>
              <a:gd name="T52" fmla="*/ 163811675 w 69"/>
              <a:gd name="T53" fmla="*/ 37801548 h 82"/>
              <a:gd name="T54" fmla="*/ 173892341 w 69"/>
              <a:gd name="T55" fmla="*/ 57962803 h 82"/>
              <a:gd name="T56" fmla="*/ 131048715 w 69"/>
              <a:gd name="T57" fmla="*/ 68043424 h 82"/>
              <a:gd name="T58" fmla="*/ 126008382 w 69"/>
              <a:gd name="T59" fmla="*/ 52922493 h 82"/>
              <a:gd name="T60" fmla="*/ 120968048 w 69"/>
              <a:gd name="T61" fmla="*/ 42843446 h 82"/>
              <a:gd name="T62" fmla="*/ 105847048 w 69"/>
              <a:gd name="T63" fmla="*/ 37801548 h 82"/>
              <a:gd name="T64" fmla="*/ 95766357 w 69"/>
              <a:gd name="T65" fmla="*/ 37801548 h 82"/>
              <a:gd name="T66" fmla="*/ 73085651 w 69"/>
              <a:gd name="T67" fmla="*/ 37801548 h 82"/>
              <a:gd name="T68" fmla="*/ 57964651 w 69"/>
              <a:gd name="T69" fmla="*/ 52922493 h 82"/>
              <a:gd name="T70" fmla="*/ 47883972 w 69"/>
              <a:gd name="T71" fmla="*/ 73083735 h 82"/>
              <a:gd name="T72" fmla="*/ 42843639 w 69"/>
              <a:gd name="T73" fmla="*/ 100806237 h 82"/>
              <a:gd name="T74" fmla="*/ 47883972 w 69"/>
              <a:gd name="T75" fmla="*/ 138607798 h 82"/>
              <a:gd name="T76" fmla="*/ 57964651 w 69"/>
              <a:gd name="T77" fmla="*/ 158769041 h 82"/>
              <a:gd name="T78" fmla="*/ 73085651 w 69"/>
              <a:gd name="T79" fmla="*/ 168851249 h 82"/>
              <a:gd name="T80" fmla="*/ 90726024 w 69"/>
              <a:gd name="T81" fmla="*/ 173891560 h 82"/>
              <a:gd name="T82" fmla="*/ 105847048 w 69"/>
              <a:gd name="T83" fmla="*/ 168851249 h 82"/>
              <a:gd name="T84" fmla="*/ 120968048 w 69"/>
              <a:gd name="T85" fmla="*/ 163810939 h 82"/>
              <a:gd name="T86" fmla="*/ 126008382 w 69"/>
              <a:gd name="T87" fmla="*/ 148688419 h 82"/>
              <a:gd name="T88" fmla="*/ 136089048 w 69"/>
              <a:gd name="T89" fmla="*/ 13104812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9"/>
              <a:gd name="T136" fmla="*/ 0 h 82"/>
              <a:gd name="T137" fmla="*/ 69 w 69"/>
              <a:gd name="T138" fmla="*/ 82 h 8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9" h="82">
                <a:moveTo>
                  <a:pt x="54" y="52"/>
                </a:moveTo>
                <a:lnTo>
                  <a:pt x="69" y="57"/>
                </a:lnTo>
                <a:lnTo>
                  <a:pt x="65" y="67"/>
                </a:lnTo>
                <a:lnTo>
                  <a:pt x="57" y="76"/>
                </a:lnTo>
                <a:lnTo>
                  <a:pt x="48" y="80"/>
                </a:lnTo>
                <a:lnTo>
                  <a:pt x="36" y="82"/>
                </a:lnTo>
                <a:lnTo>
                  <a:pt x="29" y="82"/>
                </a:lnTo>
                <a:lnTo>
                  <a:pt x="23" y="80"/>
                </a:lnTo>
                <a:lnTo>
                  <a:pt x="17" y="76"/>
                </a:lnTo>
                <a:lnTo>
                  <a:pt x="10" y="71"/>
                </a:lnTo>
                <a:lnTo>
                  <a:pt x="6" y="65"/>
                </a:lnTo>
                <a:lnTo>
                  <a:pt x="2" y="59"/>
                </a:lnTo>
                <a:lnTo>
                  <a:pt x="2" y="50"/>
                </a:lnTo>
                <a:lnTo>
                  <a:pt x="0" y="42"/>
                </a:lnTo>
                <a:lnTo>
                  <a:pt x="2" y="33"/>
                </a:lnTo>
                <a:lnTo>
                  <a:pt x="2" y="25"/>
                </a:lnTo>
                <a:lnTo>
                  <a:pt x="6" y="17"/>
                </a:lnTo>
                <a:lnTo>
                  <a:pt x="10" y="10"/>
                </a:lnTo>
                <a:lnTo>
                  <a:pt x="17" y="6"/>
                </a:lnTo>
                <a:lnTo>
                  <a:pt x="23" y="4"/>
                </a:lnTo>
                <a:lnTo>
                  <a:pt x="29" y="2"/>
                </a:lnTo>
                <a:lnTo>
                  <a:pt x="38" y="0"/>
                </a:lnTo>
                <a:lnTo>
                  <a:pt x="44" y="0"/>
                </a:lnTo>
                <a:lnTo>
                  <a:pt x="50" y="2"/>
                </a:lnTo>
                <a:lnTo>
                  <a:pt x="57" y="6"/>
                </a:lnTo>
                <a:lnTo>
                  <a:pt x="61" y="8"/>
                </a:lnTo>
                <a:lnTo>
                  <a:pt x="65" y="15"/>
                </a:lnTo>
                <a:lnTo>
                  <a:pt x="69" y="23"/>
                </a:lnTo>
                <a:lnTo>
                  <a:pt x="52" y="27"/>
                </a:lnTo>
                <a:lnTo>
                  <a:pt x="50" y="21"/>
                </a:lnTo>
                <a:lnTo>
                  <a:pt x="48" y="17"/>
                </a:lnTo>
                <a:lnTo>
                  <a:pt x="42" y="15"/>
                </a:lnTo>
                <a:lnTo>
                  <a:pt x="38" y="15"/>
                </a:lnTo>
                <a:lnTo>
                  <a:pt x="29" y="15"/>
                </a:lnTo>
                <a:lnTo>
                  <a:pt x="23" y="21"/>
                </a:lnTo>
                <a:lnTo>
                  <a:pt x="19" y="29"/>
                </a:lnTo>
                <a:lnTo>
                  <a:pt x="17" y="40"/>
                </a:lnTo>
                <a:lnTo>
                  <a:pt x="19" y="55"/>
                </a:lnTo>
                <a:lnTo>
                  <a:pt x="23" y="63"/>
                </a:lnTo>
                <a:lnTo>
                  <a:pt x="29" y="67"/>
                </a:lnTo>
                <a:lnTo>
                  <a:pt x="36" y="69"/>
                </a:lnTo>
                <a:lnTo>
                  <a:pt x="42" y="67"/>
                </a:lnTo>
                <a:lnTo>
                  <a:pt x="48" y="65"/>
                </a:lnTo>
                <a:lnTo>
                  <a:pt x="50" y="59"/>
                </a:lnTo>
                <a:lnTo>
                  <a:pt x="54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4" name="Freeform 1475"/>
          <p:cNvSpPr>
            <a:spLocks/>
          </p:cNvSpPr>
          <p:nvPr/>
        </p:nvSpPr>
        <p:spPr bwMode="auto">
          <a:xfrm>
            <a:off x="6350000" y="5536409"/>
            <a:ext cx="109538" cy="130175"/>
          </a:xfrm>
          <a:custGeom>
            <a:avLst/>
            <a:gdLst>
              <a:gd name="T0" fmla="*/ 136089048 w 69"/>
              <a:gd name="T1" fmla="*/ 131048126 h 82"/>
              <a:gd name="T2" fmla="*/ 173892341 w 69"/>
              <a:gd name="T3" fmla="*/ 143648109 h 82"/>
              <a:gd name="T4" fmla="*/ 163811675 w 69"/>
              <a:gd name="T5" fmla="*/ 168851249 h 82"/>
              <a:gd name="T6" fmla="*/ 143650342 w 69"/>
              <a:gd name="T7" fmla="*/ 191531853 h 82"/>
              <a:gd name="T8" fmla="*/ 120968048 w 69"/>
              <a:gd name="T9" fmla="*/ 201612475 h 82"/>
              <a:gd name="T10" fmla="*/ 90726024 w 69"/>
              <a:gd name="T11" fmla="*/ 206652785 h 82"/>
              <a:gd name="T12" fmla="*/ 73085651 w 69"/>
              <a:gd name="T13" fmla="*/ 206652785 h 82"/>
              <a:gd name="T14" fmla="*/ 57964651 w 69"/>
              <a:gd name="T15" fmla="*/ 201612475 h 82"/>
              <a:gd name="T16" fmla="*/ 42843639 w 69"/>
              <a:gd name="T17" fmla="*/ 191531853 h 82"/>
              <a:gd name="T18" fmla="*/ 25201673 w 69"/>
              <a:gd name="T19" fmla="*/ 178931871 h 82"/>
              <a:gd name="T20" fmla="*/ 15121006 w 69"/>
              <a:gd name="T21" fmla="*/ 163810939 h 82"/>
              <a:gd name="T22" fmla="*/ 5040335 w 69"/>
              <a:gd name="T23" fmla="*/ 148688419 h 82"/>
              <a:gd name="T24" fmla="*/ 5040335 w 69"/>
              <a:gd name="T25" fmla="*/ 126007815 h 82"/>
              <a:gd name="T26" fmla="*/ 0 w 69"/>
              <a:gd name="T27" fmla="*/ 105846573 h 82"/>
              <a:gd name="T28" fmla="*/ 5040335 w 69"/>
              <a:gd name="T29" fmla="*/ 83165944 h 82"/>
              <a:gd name="T30" fmla="*/ 5040335 w 69"/>
              <a:gd name="T31" fmla="*/ 63003114 h 82"/>
              <a:gd name="T32" fmla="*/ 15121006 w 69"/>
              <a:gd name="T33" fmla="*/ 42843446 h 82"/>
              <a:gd name="T34" fmla="*/ 25201673 w 69"/>
              <a:gd name="T35" fmla="*/ 25201559 h 82"/>
              <a:gd name="T36" fmla="*/ 42843639 w 69"/>
              <a:gd name="T37" fmla="*/ 15120938 h 82"/>
              <a:gd name="T38" fmla="*/ 57964651 w 69"/>
              <a:gd name="T39" fmla="*/ 10080624 h 82"/>
              <a:gd name="T40" fmla="*/ 73085651 w 69"/>
              <a:gd name="T41" fmla="*/ 5040312 h 82"/>
              <a:gd name="T42" fmla="*/ 95766357 w 69"/>
              <a:gd name="T43" fmla="*/ 0 h 82"/>
              <a:gd name="T44" fmla="*/ 110887382 w 69"/>
              <a:gd name="T45" fmla="*/ 0 h 82"/>
              <a:gd name="T46" fmla="*/ 126008382 w 69"/>
              <a:gd name="T47" fmla="*/ 5040312 h 82"/>
              <a:gd name="T48" fmla="*/ 143650342 w 69"/>
              <a:gd name="T49" fmla="*/ 15120938 h 82"/>
              <a:gd name="T50" fmla="*/ 153731008 w 69"/>
              <a:gd name="T51" fmla="*/ 20161249 h 82"/>
              <a:gd name="T52" fmla="*/ 163811675 w 69"/>
              <a:gd name="T53" fmla="*/ 37801548 h 82"/>
              <a:gd name="T54" fmla="*/ 173892341 w 69"/>
              <a:gd name="T55" fmla="*/ 57962803 h 82"/>
              <a:gd name="T56" fmla="*/ 131048715 w 69"/>
              <a:gd name="T57" fmla="*/ 68043424 h 82"/>
              <a:gd name="T58" fmla="*/ 126008382 w 69"/>
              <a:gd name="T59" fmla="*/ 52922493 h 82"/>
              <a:gd name="T60" fmla="*/ 120968048 w 69"/>
              <a:gd name="T61" fmla="*/ 42843446 h 82"/>
              <a:gd name="T62" fmla="*/ 105847048 w 69"/>
              <a:gd name="T63" fmla="*/ 37801548 h 82"/>
              <a:gd name="T64" fmla="*/ 95766357 w 69"/>
              <a:gd name="T65" fmla="*/ 37801548 h 82"/>
              <a:gd name="T66" fmla="*/ 73085651 w 69"/>
              <a:gd name="T67" fmla="*/ 37801548 h 82"/>
              <a:gd name="T68" fmla="*/ 57964651 w 69"/>
              <a:gd name="T69" fmla="*/ 52922493 h 82"/>
              <a:gd name="T70" fmla="*/ 47883972 w 69"/>
              <a:gd name="T71" fmla="*/ 73083735 h 82"/>
              <a:gd name="T72" fmla="*/ 42843639 w 69"/>
              <a:gd name="T73" fmla="*/ 100806237 h 82"/>
              <a:gd name="T74" fmla="*/ 47883972 w 69"/>
              <a:gd name="T75" fmla="*/ 138607798 h 82"/>
              <a:gd name="T76" fmla="*/ 57964651 w 69"/>
              <a:gd name="T77" fmla="*/ 158769041 h 82"/>
              <a:gd name="T78" fmla="*/ 73085651 w 69"/>
              <a:gd name="T79" fmla="*/ 168851249 h 82"/>
              <a:gd name="T80" fmla="*/ 90726024 w 69"/>
              <a:gd name="T81" fmla="*/ 173891560 h 82"/>
              <a:gd name="T82" fmla="*/ 105847048 w 69"/>
              <a:gd name="T83" fmla="*/ 168851249 h 82"/>
              <a:gd name="T84" fmla="*/ 120968048 w 69"/>
              <a:gd name="T85" fmla="*/ 163810939 h 82"/>
              <a:gd name="T86" fmla="*/ 126008382 w 69"/>
              <a:gd name="T87" fmla="*/ 148688419 h 82"/>
              <a:gd name="T88" fmla="*/ 136089048 w 69"/>
              <a:gd name="T89" fmla="*/ 13104812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9"/>
              <a:gd name="T136" fmla="*/ 0 h 82"/>
              <a:gd name="T137" fmla="*/ 69 w 69"/>
              <a:gd name="T138" fmla="*/ 82 h 8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9" h="82">
                <a:moveTo>
                  <a:pt x="54" y="52"/>
                </a:moveTo>
                <a:lnTo>
                  <a:pt x="69" y="57"/>
                </a:lnTo>
                <a:lnTo>
                  <a:pt x="65" y="67"/>
                </a:lnTo>
                <a:lnTo>
                  <a:pt x="57" y="76"/>
                </a:lnTo>
                <a:lnTo>
                  <a:pt x="48" y="80"/>
                </a:lnTo>
                <a:lnTo>
                  <a:pt x="36" y="82"/>
                </a:lnTo>
                <a:lnTo>
                  <a:pt x="29" y="82"/>
                </a:lnTo>
                <a:lnTo>
                  <a:pt x="23" y="80"/>
                </a:lnTo>
                <a:lnTo>
                  <a:pt x="17" y="76"/>
                </a:lnTo>
                <a:lnTo>
                  <a:pt x="10" y="71"/>
                </a:lnTo>
                <a:lnTo>
                  <a:pt x="6" y="65"/>
                </a:lnTo>
                <a:lnTo>
                  <a:pt x="2" y="59"/>
                </a:lnTo>
                <a:lnTo>
                  <a:pt x="2" y="50"/>
                </a:lnTo>
                <a:lnTo>
                  <a:pt x="0" y="42"/>
                </a:lnTo>
                <a:lnTo>
                  <a:pt x="2" y="33"/>
                </a:lnTo>
                <a:lnTo>
                  <a:pt x="2" y="25"/>
                </a:lnTo>
                <a:lnTo>
                  <a:pt x="6" y="17"/>
                </a:lnTo>
                <a:lnTo>
                  <a:pt x="10" y="10"/>
                </a:lnTo>
                <a:lnTo>
                  <a:pt x="17" y="6"/>
                </a:lnTo>
                <a:lnTo>
                  <a:pt x="23" y="4"/>
                </a:lnTo>
                <a:lnTo>
                  <a:pt x="29" y="2"/>
                </a:lnTo>
                <a:lnTo>
                  <a:pt x="38" y="0"/>
                </a:lnTo>
                <a:lnTo>
                  <a:pt x="44" y="0"/>
                </a:lnTo>
                <a:lnTo>
                  <a:pt x="50" y="2"/>
                </a:lnTo>
                <a:lnTo>
                  <a:pt x="57" y="6"/>
                </a:lnTo>
                <a:lnTo>
                  <a:pt x="61" y="8"/>
                </a:lnTo>
                <a:lnTo>
                  <a:pt x="65" y="15"/>
                </a:lnTo>
                <a:lnTo>
                  <a:pt x="69" y="23"/>
                </a:lnTo>
                <a:lnTo>
                  <a:pt x="52" y="27"/>
                </a:lnTo>
                <a:lnTo>
                  <a:pt x="50" y="21"/>
                </a:lnTo>
                <a:lnTo>
                  <a:pt x="48" y="17"/>
                </a:lnTo>
                <a:lnTo>
                  <a:pt x="42" y="15"/>
                </a:lnTo>
                <a:lnTo>
                  <a:pt x="38" y="15"/>
                </a:lnTo>
                <a:lnTo>
                  <a:pt x="29" y="15"/>
                </a:lnTo>
                <a:lnTo>
                  <a:pt x="23" y="21"/>
                </a:lnTo>
                <a:lnTo>
                  <a:pt x="19" y="29"/>
                </a:lnTo>
                <a:lnTo>
                  <a:pt x="17" y="40"/>
                </a:lnTo>
                <a:lnTo>
                  <a:pt x="19" y="55"/>
                </a:lnTo>
                <a:lnTo>
                  <a:pt x="23" y="63"/>
                </a:lnTo>
                <a:lnTo>
                  <a:pt x="29" y="67"/>
                </a:lnTo>
                <a:lnTo>
                  <a:pt x="36" y="69"/>
                </a:lnTo>
                <a:lnTo>
                  <a:pt x="42" y="67"/>
                </a:lnTo>
                <a:lnTo>
                  <a:pt x="48" y="65"/>
                </a:lnTo>
                <a:lnTo>
                  <a:pt x="50" y="59"/>
                </a:lnTo>
                <a:lnTo>
                  <a:pt x="54" y="52"/>
                </a:lnTo>
                <a:close/>
              </a:path>
            </a:pathLst>
          </a:custGeom>
          <a:noFill/>
          <a:ln w="2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5" name="Freeform 1476"/>
          <p:cNvSpPr>
            <a:spLocks/>
          </p:cNvSpPr>
          <p:nvPr/>
        </p:nvSpPr>
        <p:spPr bwMode="auto">
          <a:xfrm>
            <a:off x="6473830" y="5539583"/>
            <a:ext cx="82550" cy="127000"/>
          </a:xfrm>
          <a:custGeom>
            <a:avLst/>
            <a:gdLst>
              <a:gd name="T0" fmla="*/ 131048136 w 52"/>
              <a:gd name="T1" fmla="*/ 163810937 h 80"/>
              <a:gd name="T2" fmla="*/ 131048136 w 52"/>
              <a:gd name="T3" fmla="*/ 201612473 h 80"/>
              <a:gd name="T4" fmla="*/ 0 w 52"/>
              <a:gd name="T5" fmla="*/ 201612473 h 80"/>
              <a:gd name="T6" fmla="*/ 5040313 w 52"/>
              <a:gd name="T7" fmla="*/ 178931869 h 80"/>
              <a:gd name="T8" fmla="*/ 15120939 w 52"/>
              <a:gd name="T9" fmla="*/ 158769039 h 80"/>
              <a:gd name="T10" fmla="*/ 30241879 w 52"/>
              <a:gd name="T11" fmla="*/ 138607797 h 80"/>
              <a:gd name="T12" fmla="*/ 57964395 w 52"/>
              <a:gd name="T13" fmla="*/ 110886882 h 80"/>
              <a:gd name="T14" fmla="*/ 78124052 w 52"/>
              <a:gd name="T15" fmla="*/ 90725615 h 80"/>
              <a:gd name="T16" fmla="*/ 88206261 w 52"/>
              <a:gd name="T17" fmla="*/ 78124045 h 80"/>
              <a:gd name="T18" fmla="*/ 93246572 w 52"/>
              <a:gd name="T19" fmla="*/ 68043424 h 80"/>
              <a:gd name="T20" fmla="*/ 93246572 w 52"/>
              <a:gd name="T21" fmla="*/ 57962803 h 80"/>
              <a:gd name="T22" fmla="*/ 93246572 w 52"/>
              <a:gd name="T23" fmla="*/ 47883757 h 80"/>
              <a:gd name="T24" fmla="*/ 88206261 w 52"/>
              <a:gd name="T25" fmla="*/ 37801548 h 80"/>
              <a:gd name="T26" fmla="*/ 78124052 w 52"/>
              <a:gd name="T27" fmla="*/ 32761237 h 80"/>
              <a:gd name="T28" fmla="*/ 68043430 w 52"/>
              <a:gd name="T29" fmla="*/ 32761237 h 80"/>
              <a:gd name="T30" fmla="*/ 57964395 w 52"/>
              <a:gd name="T31" fmla="*/ 32761237 h 80"/>
              <a:gd name="T32" fmla="*/ 52924084 w 52"/>
              <a:gd name="T33" fmla="*/ 37801548 h 80"/>
              <a:gd name="T34" fmla="*/ 45362812 w 52"/>
              <a:gd name="T35" fmla="*/ 47883757 h 80"/>
              <a:gd name="T36" fmla="*/ 40322501 w 52"/>
              <a:gd name="T37" fmla="*/ 63003113 h 80"/>
              <a:gd name="T38" fmla="*/ 5040313 w 52"/>
              <a:gd name="T39" fmla="*/ 57962803 h 80"/>
              <a:gd name="T40" fmla="*/ 10080625 w 52"/>
              <a:gd name="T41" fmla="*/ 32761237 h 80"/>
              <a:gd name="T42" fmla="*/ 25201561 w 52"/>
              <a:gd name="T43" fmla="*/ 10080624 h 80"/>
              <a:gd name="T44" fmla="*/ 45362812 w 52"/>
              <a:gd name="T45" fmla="*/ 0 h 80"/>
              <a:gd name="T46" fmla="*/ 68043430 w 52"/>
              <a:gd name="T47" fmla="*/ 0 h 80"/>
              <a:gd name="T48" fmla="*/ 93246572 w 52"/>
              <a:gd name="T49" fmla="*/ 0 h 80"/>
              <a:gd name="T50" fmla="*/ 115927203 w 52"/>
              <a:gd name="T51" fmla="*/ 15120938 h 80"/>
              <a:gd name="T52" fmla="*/ 131048136 w 52"/>
              <a:gd name="T53" fmla="*/ 32761237 h 80"/>
              <a:gd name="T54" fmla="*/ 131048136 w 52"/>
              <a:gd name="T55" fmla="*/ 52922492 h 80"/>
              <a:gd name="T56" fmla="*/ 131048136 w 52"/>
              <a:gd name="T57" fmla="*/ 68043424 h 80"/>
              <a:gd name="T58" fmla="*/ 126007825 w 52"/>
              <a:gd name="T59" fmla="*/ 78124045 h 80"/>
              <a:gd name="T60" fmla="*/ 120967514 w 52"/>
              <a:gd name="T61" fmla="*/ 90725615 h 80"/>
              <a:gd name="T62" fmla="*/ 115927203 w 52"/>
              <a:gd name="T63" fmla="*/ 105846572 h 80"/>
              <a:gd name="T64" fmla="*/ 105846581 w 52"/>
              <a:gd name="T65" fmla="*/ 115927193 h 80"/>
              <a:gd name="T66" fmla="*/ 88206261 w 52"/>
              <a:gd name="T67" fmla="*/ 133567486 h 80"/>
              <a:gd name="T68" fmla="*/ 73083741 w 52"/>
              <a:gd name="T69" fmla="*/ 143648107 h 80"/>
              <a:gd name="T70" fmla="*/ 68043430 w 52"/>
              <a:gd name="T71" fmla="*/ 153728728 h 80"/>
              <a:gd name="T72" fmla="*/ 63004706 w 52"/>
              <a:gd name="T73" fmla="*/ 158769039 h 80"/>
              <a:gd name="T74" fmla="*/ 57964395 w 52"/>
              <a:gd name="T75" fmla="*/ 163810937 h 80"/>
              <a:gd name="T76" fmla="*/ 131048136 w 52"/>
              <a:gd name="T77" fmla="*/ 163810937 h 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2"/>
              <a:gd name="T118" fmla="*/ 0 h 80"/>
              <a:gd name="T119" fmla="*/ 52 w 52"/>
              <a:gd name="T120" fmla="*/ 80 h 8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2" h="80">
                <a:moveTo>
                  <a:pt x="52" y="65"/>
                </a:moveTo>
                <a:lnTo>
                  <a:pt x="52" y="80"/>
                </a:lnTo>
                <a:lnTo>
                  <a:pt x="0" y="80"/>
                </a:lnTo>
                <a:lnTo>
                  <a:pt x="2" y="71"/>
                </a:lnTo>
                <a:lnTo>
                  <a:pt x="6" y="63"/>
                </a:lnTo>
                <a:lnTo>
                  <a:pt x="12" y="55"/>
                </a:lnTo>
                <a:lnTo>
                  <a:pt x="23" y="44"/>
                </a:lnTo>
                <a:lnTo>
                  <a:pt x="31" y="36"/>
                </a:lnTo>
                <a:lnTo>
                  <a:pt x="35" y="31"/>
                </a:lnTo>
                <a:lnTo>
                  <a:pt x="37" y="27"/>
                </a:lnTo>
                <a:lnTo>
                  <a:pt x="37" y="23"/>
                </a:lnTo>
                <a:lnTo>
                  <a:pt x="37" y="19"/>
                </a:lnTo>
                <a:lnTo>
                  <a:pt x="35" y="15"/>
                </a:lnTo>
                <a:lnTo>
                  <a:pt x="31" y="13"/>
                </a:lnTo>
                <a:lnTo>
                  <a:pt x="27" y="13"/>
                </a:lnTo>
                <a:lnTo>
                  <a:pt x="23" y="13"/>
                </a:lnTo>
                <a:lnTo>
                  <a:pt x="21" y="15"/>
                </a:lnTo>
                <a:lnTo>
                  <a:pt x="18" y="19"/>
                </a:lnTo>
                <a:lnTo>
                  <a:pt x="16" y="25"/>
                </a:lnTo>
                <a:lnTo>
                  <a:pt x="2" y="23"/>
                </a:lnTo>
                <a:lnTo>
                  <a:pt x="4" y="13"/>
                </a:lnTo>
                <a:lnTo>
                  <a:pt x="10" y="4"/>
                </a:lnTo>
                <a:lnTo>
                  <a:pt x="18" y="0"/>
                </a:lnTo>
                <a:lnTo>
                  <a:pt x="27" y="0"/>
                </a:lnTo>
                <a:lnTo>
                  <a:pt x="37" y="0"/>
                </a:lnTo>
                <a:lnTo>
                  <a:pt x="46" y="6"/>
                </a:lnTo>
                <a:lnTo>
                  <a:pt x="52" y="13"/>
                </a:lnTo>
                <a:lnTo>
                  <a:pt x="52" y="21"/>
                </a:lnTo>
                <a:lnTo>
                  <a:pt x="52" y="27"/>
                </a:lnTo>
                <a:lnTo>
                  <a:pt x="50" y="31"/>
                </a:lnTo>
                <a:lnTo>
                  <a:pt x="48" y="36"/>
                </a:lnTo>
                <a:lnTo>
                  <a:pt x="46" y="42"/>
                </a:lnTo>
                <a:lnTo>
                  <a:pt x="42" y="46"/>
                </a:lnTo>
                <a:lnTo>
                  <a:pt x="35" y="53"/>
                </a:lnTo>
                <a:lnTo>
                  <a:pt x="29" y="57"/>
                </a:lnTo>
                <a:lnTo>
                  <a:pt x="27" y="61"/>
                </a:lnTo>
                <a:lnTo>
                  <a:pt x="25" y="63"/>
                </a:lnTo>
                <a:lnTo>
                  <a:pt x="23" y="65"/>
                </a:lnTo>
                <a:lnTo>
                  <a:pt x="52" y="6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6" name="Freeform 1477"/>
          <p:cNvSpPr>
            <a:spLocks/>
          </p:cNvSpPr>
          <p:nvPr/>
        </p:nvSpPr>
        <p:spPr bwMode="auto">
          <a:xfrm>
            <a:off x="6473830" y="5539583"/>
            <a:ext cx="82550" cy="127000"/>
          </a:xfrm>
          <a:custGeom>
            <a:avLst/>
            <a:gdLst>
              <a:gd name="T0" fmla="*/ 131048136 w 52"/>
              <a:gd name="T1" fmla="*/ 163810937 h 80"/>
              <a:gd name="T2" fmla="*/ 131048136 w 52"/>
              <a:gd name="T3" fmla="*/ 201612473 h 80"/>
              <a:gd name="T4" fmla="*/ 0 w 52"/>
              <a:gd name="T5" fmla="*/ 201612473 h 80"/>
              <a:gd name="T6" fmla="*/ 5040313 w 52"/>
              <a:gd name="T7" fmla="*/ 178931869 h 80"/>
              <a:gd name="T8" fmla="*/ 15120939 w 52"/>
              <a:gd name="T9" fmla="*/ 158769039 h 80"/>
              <a:gd name="T10" fmla="*/ 30241879 w 52"/>
              <a:gd name="T11" fmla="*/ 138607797 h 80"/>
              <a:gd name="T12" fmla="*/ 57964395 w 52"/>
              <a:gd name="T13" fmla="*/ 110886882 h 80"/>
              <a:gd name="T14" fmla="*/ 78124052 w 52"/>
              <a:gd name="T15" fmla="*/ 90725615 h 80"/>
              <a:gd name="T16" fmla="*/ 88206261 w 52"/>
              <a:gd name="T17" fmla="*/ 78124045 h 80"/>
              <a:gd name="T18" fmla="*/ 93246572 w 52"/>
              <a:gd name="T19" fmla="*/ 68043424 h 80"/>
              <a:gd name="T20" fmla="*/ 93246572 w 52"/>
              <a:gd name="T21" fmla="*/ 57962803 h 80"/>
              <a:gd name="T22" fmla="*/ 93246572 w 52"/>
              <a:gd name="T23" fmla="*/ 47883757 h 80"/>
              <a:gd name="T24" fmla="*/ 88206261 w 52"/>
              <a:gd name="T25" fmla="*/ 37801548 h 80"/>
              <a:gd name="T26" fmla="*/ 78124052 w 52"/>
              <a:gd name="T27" fmla="*/ 32761237 h 80"/>
              <a:gd name="T28" fmla="*/ 68043430 w 52"/>
              <a:gd name="T29" fmla="*/ 32761237 h 80"/>
              <a:gd name="T30" fmla="*/ 57964395 w 52"/>
              <a:gd name="T31" fmla="*/ 32761237 h 80"/>
              <a:gd name="T32" fmla="*/ 52924084 w 52"/>
              <a:gd name="T33" fmla="*/ 37801548 h 80"/>
              <a:gd name="T34" fmla="*/ 45362812 w 52"/>
              <a:gd name="T35" fmla="*/ 47883757 h 80"/>
              <a:gd name="T36" fmla="*/ 40322501 w 52"/>
              <a:gd name="T37" fmla="*/ 63003113 h 80"/>
              <a:gd name="T38" fmla="*/ 5040313 w 52"/>
              <a:gd name="T39" fmla="*/ 57962803 h 80"/>
              <a:gd name="T40" fmla="*/ 10080625 w 52"/>
              <a:gd name="T41" fmla="*/ 32761237 h 80"/>
              <a:gd name="T42" fmla="*/ 25201561 w 52"/>
              <a:gd name="T43" fmla="*/ 10080624 h 80"/>
              <a:gd name="T44" fmla="*/ 45362812 w 52"/>
              <a:gd name="T45" fmla="*/ 0 h 80"/>
              <a:gd name="T46" fmla="*/ 68043430 w 52"/>
              <a:gd name="T47" fmla="*/ 0 h 80"/>
              <a:gd name="T48" fmla="*/ 93246572 w 52"/>
              <a:gd name="T49" fmla="*/ 0 h 80"/>
              <a:gd name="T50" fmla="*/ 115927203 w 52"/>
              <a:gd name="T51" fmla="*/ 15120938 h 80"/>
              <a:gd name="T52" fmla="*/ 131048136 w 52"/>
              <a:gd name="T53" fmla="*/ 32761237 h 80"/>
              <a:gd name="T54" fmla="*/ 131048136 w 52"/>
              <a:gd name="T55" fmla="*/ 52922492 h 80"/>
              <a:gd name="T56" fmla="*/ 131048136 w 52"/>
              <a:gd name="T57" fmla="*/ 68043424 h 80"/>
              <a:gd name="T58" fmla="*/ 126007825 w 52"/>
              <a:gd name="T59" fmla="*/ 78124045 h 80"/>
              <a:gd name="T60" fmla="*/ 120967514 w 52"/>
              <a:gd name="T61" fmla="*/ 90725615 h 80"/>
              <a:gd name="T62" fmla="*/ 115927203 w 52"/>
              <a:gd name="T63" fmla="*/ 105846572 h 80"/>
              <a:gd name="T64" fmla="*/ 105846581 w 52"/>
              <a:gd name="T65" fmla="*/ 115927193 h 80"/>
              <a:gd name="T66" fmla="*/ 88206261 w 52"/>
              <a:gd name="T67" fmla="*/ 133567486 h 80"/>
              <a:gd name="T68" fmla="*/ 73083741 w 52"/>
              <a:gd name="T69" fmla="*/ 143648107 h 80"/>
              <a:gd name="T70" fmla="*/ 68043430 w 52"/>
              <a:gd name="T71" fmla="*/ 153728728 h 80"/>
              <a:gd name="T72" fmla="*/ 63004706 w 52"/>
              <a:gd name="T73" fmla="*/ 158769039 h 80"/>
              <a:gd name="T74" fmla="*/ 57964395 w 52"/>
              <a:gd name="T75" fmla="*/ 163810937 h 80"/>
              <a:gd name="T76" fmla="*/ 131048136 w 52"/>
              <a:gd name="T77" fmla="*/ 163810937 h 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2"/>
              <a:gd name="T118" fmla="*/ 0 h 80"/>
              <a:gd name="T119" fmla="*/ 52 w 52"/>
              <a:gd name="T120" fmla="*/ 80 h 8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2" h="80">
                <a:moveTo>
                  <a:pt x="52" y="65"/>
                </a:moveTo>
                <a:lnTo>
                  <a:pt x="52" y="80"/>
                </a:lnTo>
                <a:lnTo>
                  <a:pt x="0" y="80"/>
                </a:lnTo>
                <a:lnTo>
                  <a:pt x="2" y="71"/>
                </a:lnTo>
                <a:lnTo>
                  <a:pt x="6" y="63"/>
                </a:lnTo>
                <a:lnTo>
                  <a:pt x="12" y="55"/>
                </a:lnTo>
                <a:lnTo>
                  <a:pt x="23" y="44"/>
                </a:lnTo>
                <a:lnTo>
                  <a:pt x="31" y="36"/>
                </a:lnTo>
                <a:lnTo>
                  <a:pt x="35" y="31"/>
                </a:lnTo>
                <a:lnTo>
                  <a:pt x="37" y="27"/>
                </a:lnTo>
                <a:lnTo>
                  <a:pt x="37" y="23"/>
                </a:lnTo>
                <a:lnTo>
                  <a:pt x="37" y="19"/>
                </a:lnTo>
                <a:lnTo>
                  <a:pt x="35" y="15"/>
                </a:lnTo>
                <a:lnTo>
                  <a:pt x="31" y="13"/>
                </a:lnTo>
                <a:lnTo>
                  <a:pt x="27" y="13"/>
                </a:lnTo>
                <a:lnTo>
                  <a:pt x="23" y="13"/>
                </a:lnTo>
                <a:lnTo>
                  <a:pt x="21" y="15"/>
                </a:lnTo>
                <a:lnTo>
                  <a:pt x="18" y="19"/>
                </a:lnTo>
                <a:lnTo>
                  <a:pt x="16" y="25"/>
                </a:lnTo>
                <a:lnTo>
                  <a:pt x="2" y="23"/>
                </a:lnTo>
                <a:lnTo>
                  <a:pt x="4" y="13"/>
                </a:lnTo>
                <a:lnTo>
                  <a:pt x="10" y="4"/>
                </a:lnTo>
                <a:lnTo>
                  <a:pt x="18" y="0"/>
                </a:lnTo>
                <a:lnTo>
                  <a:pt x="27" y="0"/>
                </a:lnTo>
                <a:lnTo>
                  <a:pt x="37" y="0"/>
                </a:lnTo>
                <a:lnTo>
                  <a:pt x="46" y="6"/>
                </a:lnTo>
                <a:lnTo>
                  <a:pt x="52" y="13"/>
                </a:lnTo>
                <a:lnTo>
                  <a:pt x="52" y="21"/>
                </a:lnTo>
                <a:lnTo>
                  <a:pt x="52" y="27"/>
                </a:lnTo>
                <a:lnTo>
                  <a:pt x="50" y="31"/>
                </a:lnTo>
                <a:lnTo>
                  <a:pt x="48" y="36"/>
                </a:lnTo>
                <a:lnTo>
                  <a:pt x="46" y="42"/>
                </a:lnTo>
                <a:lnTo>
                  <a:pt x="42" y="46"/>
                </a:lnTo>
                <a:lnTo>
                  <a:pt x="35" y="53"/>
                </a:lnTo>
                <a:lnTo>
                  <a:pt x="29" y="57"/>
                </a:lnTo>
                <a:lnTo>
                  <a:pt x="27" y="61"/>
                </a:lnTo>
                <a:lnTo>
                  <a:pt x="25" y="63"/>
                </a:lnTo>
                <a:lnTo>
                  <a:pt x="23" y="65"/>
                </a:lnTo>
                <a:lnTo>
                  <a:pt x="52" y="65"/>
                </a:lnTo>
                <a:close/>
              </a:path>
            </a:pathLst>
          </a:custGeom>
          <a:noFill/>
          <a:ln w="2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7" name="Freeform 1478"/>
          <p:cNvSpPr>
            <a:spLocks/>
          </p:cNvSpPr>
          <p:nvPr/>
        </p:nvSpPr>
        <p:spPr bwMode="auto">
          <a:xfrm>
            <a:off x="7869240" y="5418932"/>
            <a:ext cx="69850" cy="69850"/>
          </a:xfrm>
          <a:custGeom>
            <a:avLst/>
            <a:gdLst>
              <a:gd name="T0" fmla="*/ 20161249 w 44"/>
              <a:gd name="T1" fmla="*/ 100806240 h 44"/>
              <a:gd name="T2" fmla="*/ 5040312 w 44"/>
              <a:gd name="T3" fmla="*/ 85685308 h 44"/>
              <a:gd name="T4" fmla="*/ 0 w 44"/>
              <a:gd name="T5" fmla="*/ 65524065 h 44"/>
              <a:gd name="T6" fmla="*/ 0 w 44"/>
              <a:gd name="T7" fmla="*/ 42843448 h 44"/>
              <a:gd name="T8" fmla="*/ 5040312 w 44"/>
              <a:gd name="T9" fmla="*/ 22682198 h 44"/>
              <a:gd name="T10" fmla="*/ 25201560 w 44"/>
              <a:gd name="T11" fmla="*/ 5040312 h 44"/>
              <a:gd name="T12" fmla="*/ 40322498 w 44"/>
              <a:gd name="T13" fmla="*/ 0 h 44"/>
              <a:gd name="T14" fmla="*/ 68043426 w 44"/>
              <a:gd name="T15" fmla="*/ 0 h 44"/>
              <a:gd name="T16" fmla="*/ 83165946 w 44"/>
              <a:gd name="T17" fmla="*/ 12601574 h 44"/>
              <a:gd name="T18" fmla="*/ 98286878 w 44"/>
              <a:gd name="T19" fmla="*/ 27722515 h 44"/>
              <a:gd name="T20" fmla="*/ 110886886 w 44"/>
              <a:gd name="T21" fmla="*/ 47883758 h 44"/>
              <a:gd name="T22" fmla="*/ 110886886 w 44"/>
              <a:gd name="T23" fmla="*/ 70564375 h 44"/>
              <a:gd name="T24" fmla="*/ 98286878 w 44"/>
              <a:gd name="T25" fmla="*/ 90725618 h 44"/>
              <a:gd name="T26" fmla="*/ 83165946 w 44"/>
              <a:gd name="T27" fmla="*/ 105846575 h 44"/>
              <a:gd name="T28" fmla="*/ 63003115 w 44"/>
              <a:gd name="T29" fmla="*/ 110886886 h 44"/>
              <a:gd name="T30" fmla="*/ 40322498 w 44"/>
              <a:gd name="T31" fmla="*/ 110886886 h 44"/>
              <a:gd name="T32" fmla="*/ 20161249 w 44"/>
              <a:gd name="T33" fmla="*/ 100806240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44"/>
              <a:gd name="T53" fmla="*/ 44 w 44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44">
                <a:moveTo>
                  <a:pt x="8" y="40"/>
                </a:moveTo>
                <a:lnTo>
                  <a:pt x="2" y="34"/>
                </a:lnTo>
                <a:lnTo>
                  <a:pt x="0" y="26"/>
                </a:lnTo>
                <a:lnTo>
                  <a:pt x="0" y="17"/>
                </a:lnTo>
                <a:lnTo>
                  <a:pt x="2" y="9"/>
                </a:lnTo>
                <a:lnTo>
                  <a:pt x="10" y="2"/>
                </a:lnTo>
                <a:lnTo>
                  <a:pt x="16" y="0"/>
                </a:lnTo>
                <a:lnTo>
                  <a:pt x="27" y="0"/>
                </a:lnTo>
                <a:lnTo>
                  <a:pt x="33" y="5"/>
                </a:lnTo>
                <a:lnTo>
                  <a:pt x="39" y="11"/>
                </a:lnTo>
                <a:lnTo>
                  <a:pt x="44" y="19"/>
                </a:lnTo>
                <a:lnTo>
                  <a:pt x="44" y="28"/>
                </a:lnTo>
                <a:lnTo>
                  <a:pt x="39" y="36"/>
                </a:lnTo>
                <a:lnTo>
                  <a:pt x="33" y="42"/>
                </a:lnTo>
                <a:lnTo>
                  <a:pt x="25" y="44"/>
                </a:lnTo>
                <a:lnTo>
                  <a:pt x="16" y="44"/>
                </a:lnTo>
                <a:lnTo>
                  <a:pt x="8" y="40"/>
                </a:lnTo>
                <a:close/>
              </a:path>
            </a:pathLst>
          </a:cu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08" name="Rectangle 1479"/>
          <p:cNvSpPr>
            <a:spLocks noChangeArrowheads="1"/>
          </p:cNvSpPr>
          <p:nvPr/>
        </p:nvSpPr>
        <p:spPr bwMode="auto">
          <a:xfrm>
            <a:off x="8255000" y="5339589"/>
            <a:ext cx="104924" cy="122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800">
                <a:solidFill>
                  <a:srgbClr val="26D1F8"/>
                </a:solidFill>
                <a:latin typeface="Arial" charset="0"/>
                <a:ea typeface="ＭＳ Ｐゴシック" charset="0"/>
                <a:cs typeface="Arial" charset="0"/>
              </a:rPr>
              <a:t>Cl</a:t>
            </a:r>
            <a:endParaRPr lang="fr-CA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09" name="Rectangle 1480"/>
          <p:cNvSpPr>
            <a:spLocks noChangeArrowheads="1"/>
          </p:cNvSpPr>
          <p:nvPr/>
        </p:nvSpPr>
        <p:spPr bwMode="auto">
          <a:xfrm>
            <a:off x="8359807" y="5363370"/>
            <a:ext cx="30163" cy="12700"/>
          </a:xfrm>
          <a:prstGeom prst="rect">
            <a:avLst/>
          </a:prstGeom>
          <a:solidFill>
            <a:srgbClr val="26D1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eaLnBrk="0" hangingPunct="0"/>
            <a:endParaRPr lang="fr-CA" b="1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6710" name="Freeform 1481"/>
          <p:cNvSpPr>
            <a:spLocks noEditPoints="1"/>
          </p:cNvSpPr>
          <p:nvPr/>
        </p:nvSpPr>
        <p:spPr bwMode="auto">
          <a:xfrm>
            <a:off x="6580189" y="4334669"/>
            <a:ext cx="366712" cy="820738"/>
          </a:xfrm>
          <a:custGeom>
            <a:avLst/>
            <a:gdLst>
              <a:gd name="T0" fmla="*/ 47882109 w 231"/>
              <a:gd name="T1" fmla="*/ 1207156200 h 517"/>
              <a:gd name="T2" fmla="*/ 47882109 w 231"/>
              <a:gd name="T3" fmla="*/ 1171874007 h 517"/>
              <a:gd name="T4" fmla="*/ 52922426 w 231"/>
              <a:gd name="T5" fmla="*/ 1129030552 h 517"/>
              <a:gd name="T6" fmla="*/ 57962730 w 231"/>
              <a:gd name="T7" fmla="*/ 1091228996 h 517"/>
              <a:gd name="T8" fmla="*/ 68043339 w 231"/>
              <a:gd name="T9" fmla="*/ 1055946804 h 517"/>
              <a:gd name="T10" fmla="*/ 83164252 w 231"/>
              <a:gd name="T11" fmla="*/ 1018143661 h 517"/>
              <a:gd name="T12" fmla="*/ 105846440 w 231"/>
              <a:gd name="T13" fmla="*/ 980342106 h 517"/>
              <a:gd name="T14" fmla="*/ 126007657 w 231"/>
              <a:gd name="T15" fmla="*/ 950100227 h 517"/>
              <a:gd name="T16" fmla="*/ 153728537 w 231"/>
              <a:gd name="T17" fmla="*/ 912297084 h 517"/>
              <a:gd name="T18" fmla="*/ 206652526 w 231"/>
              <a:gd name="T19" fmla="*/ 849293963 h 517"/>
              <a:gd name="T20" fmla="*/ 269655585 w 231"/>
              <a:gd name="T21" fmla="*/ 783769693 h 517"/>
              <a:gd name="T22" fmla="*/ 390622888 w 231"/>
              <a:gd name="T23" fmla="*/ 657761864 h 517"/>
              <a:gd name="T24" fmla="*/ 451106639 w 231"/>
              <a:gd name="T25" fmla="*/ 594757155 h 517"/>
              <a:gd name="T26" fmla="*/ 471267856 w 231"/>
              <a:gd name="T27" fmla="*/ 561995913 h 517"/>
              <a:gd name="T28" fmla="*/ 498990324 w 231"/>
              <a:gd name="T29" fmla="*/ 524192770 h 517"/>
              <a:gd name="T30" fmla="*/ 519151541 w 231"/>
              <a:gd name="T31" fmla="*/ 493950891 h 517"/>
              <a:gd name="T32" fmla="*/ 534272454 w 231"/>
              <a:gd name="T33" fmla="*/ 456149336 h 517"/>
              <a:gd name="T34" fmla="*/ 544353062 w 231"/>
              <a:gd name="T35" fmla="*/ 418346193 h 517"/>
              <a:gd name="T36" fmla="*/ 556953029 w 231"/>
              <a:gd name="T37" fmla="*/ 383063902 h 517"/>
              <a:gd name="T38" fmla="*/ 561993334 w 231"/>
              <a:gd name="T39" fmla="*/ 340222033 h 517"/>
              <a:gd name="T40" fmla="*/ 561993334 w 231"/>
              <a:gd name="T41" fmla="*/ 302418891 h 517"/>
              <a:gd name="T42" fmla="*/ 556953029 w 231"/>
              <a:gd name="T43" fmla="*/ 259577022 h 517"/>
              <a:gd name="T44" fmla="*/ 544353062 w 231"/>
              <a:gd name="T45" fmla="*/ 211693253 h 517"/>
              <a:gd name="T46" fmla="*/ 529232150 w 231"/>
              <a:gd name="T47" fmla="*/ 171370698 h 517"/>
              <a:gd name="T48" fmla="*/ 509070932 w 231"/>
              <a:gd name="T49" fmla="*/ 118448203 h 517"/>
              <a:gd name="T50" fmla="*/ 476308161 w 231"/>
              <a:gd name="T51" fmla="*/ 70564409 h 517"/>
              <a:gd name="T52" fmla="*/ 438506672 w 231"/>
              <a:gd name="T53" fmla="*/ 17641896 h 517"/>
              <a:gd name="T54" fmla="*/ 481348465 w 231"/>
              <a:gd name="T55" fmla="*/ 32762842 h 517"/>
              <a:gd name="T56" fmla="*/ 514111237 w 231"/>
              <a:gd name="T57" fmla="*/ 85685349 h 517"/>
              <a:gd name="T58" fmla="*/ 539312758 w 231"/>
              <a:gd name="T59" fmla="*/ 133569143 h 517"/>
              <a:gd name="T60" fmla="*/ 561993334 w 231"/>
              <a:gd name="T61" fmla="*/ 186491638 h 517"/>
              <a:gd name="T62" fmla="*/ 572073942 w 231"/>
              <a:gd name="T63" fmla="*/ 234375456 h 517"/>
              <a:gd name="T64" fmla="*/ 582154551 w 231"/>
              <a:gd name="T65" fmla="*/ 277217325 h 517"/>
              <a:gd name="T66" fmla="*/ 582154551 w 231"/>
              <a:gd name="T67" fmla="*/ 325101094 h 517"/>
              <a:gd name="T68" fmla="*/ 582154551 w 231"/>
              <a:gd name="T69" fmla="*/ 365423599 h 517"/>
              <a:gd name="T70" fmla="*/ 572073942 w 231"/>
              <a:gd name="T71" fmla="*/ 403225154 h 517"/>
              <a:gd name="T72" fmla="*/ 561993334 w 231"/>
              <a:gd name="T73" fmla="*/ 446068710 h 517"/>
              <a:gd name="T74" fmla="*/ 544353062 w 231"/>
              <a:gd name="T75" fmla="*/ 483870265 h 517"/>
              <a:gd name="T76" fmla="*/ 524191845 w 231"/>
              <a:gd name="T77" fmla="*/ 519152457 h 517"/>
              <a:gd name="T78" fmla="*/ 504030628 w 231"/>
              <a:gd name="T79" fmla="*/ 556955600 h 517"/>
              <a:gd name="T80" fmla="*/ 476308161 w 231"/>
              <a:gd name="T81" fmla="*/ 589716842 h 517"/>
              <a:gd name="T82" fmla="*/ 438506672 w 231"/>
              <a:gd name="T83" fmla="*/ 642640924 h 517"/>
              <a:gd name="T84" fmla="*/ 350300454 w 231"/>
              <a:gd name="T85" fmla="*/ 735885924 h 517"/>
              <a:gd name="T86" fmla="*/ 254534672 w 231"/>
              <a:gd name="T87" fmla="*/ 831651875 h 517"/>
              <a:gd name="T88" fmla="*/ 196571917 w 231"/>
              <a:gd name="T89" fmla="*/ 897176145 h 517"/>
              <a:gd name="T90" fmla="*/ 158768841 w 231"/>
              <a:gd name="T91" fmla="*/ 942538963 h 517"/>
              <a:gd name="T92" fmla="*/ 138607624 w 231"/>
              <a:gd name="T93" fmla="*/ 975301793 h 517"/>
              <a:gd name="T94" fmla="*/ 115927048 w 231"/>
              <a:gd name="T95" fmla="*/ 1008063035 h 517"/>
              <a:gd name="T96" fmla="*/ 100806111 w 231"/>
              <a:gd name="T97" fmla="*/ 1043345227 h 517"/>
              <a:gd name="T98" fmla="*/ 83164252 w 231"/>
              <a:gd name="T99" fmla="*/ 1076108057 h 517"/>
              <a:gd name="T100" fmla="*/ 73083643 w 231"/>
              <a:gd name="T101" fmla="*/ 1113909612 h 517"/>
              <a:gd name="T102" fmla="*/ 68043339 w 231"/>
              <a:gd name="T103" fmla="*/ 1149191804 h 517"/>
              <a:gd name="T104" fmla="*/ 68043339 w 231"/>
              <a:gd name="T105" fmla="*/ 1186994947 h 517"/>
              <a:gd name="T106" fmla="*/ 115927048 w 231"/>
              <a:gd name="T107" fmla="*/ 1192035260 h 517"/>
              <a:gd name="T108" fmla="*/ 0 w 231"/>
              <a:gd name="T109" fmla="*/ 1207156200 h 51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31"/>
              <a:gd name="T166" fmla="*/ 0 h 517"/>
              <a:gd name="T167" fmla="*/ 231 w 231"/>
              <a:gd name="T168" fmla="*/ 517 h 51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31" h="517">
                <a:moveTo>
                  <a:pt x="29" y="479"/>
                </a:moveTo>
                <a:lnTo>
                  <a:pt x="19" y="479"/>
                </a:lnTo>
                <a:lnTo>
                  <a:pt x="19" y="471"/>
                </a:lnTo>
                <a:lnTo>
                  <a:pt x="19" y="465"/>
                </a:lnTo>
                <a:lnTo>
                  <a:pt x="19" y="456"/>
                </a:lnTo>
                <a:lnTo>
                  <a:pt x="21" y="448"/>
                </a:lnTo>
                <a:lnTo>
                  <a:pt x="21" y="440"/>
                </a:lnTo>
                <a:lnTo>
                  <a:pt x="23" y="433"/>
                </a:lnTo>
                <a:lnTo>
                  <a:pt x="25" y="425"/>
                </a:lnTo>
                <a:lnTo>
                  <a:pt x="27" y="419"/>
                </a:lnTo>
                <a:lnTo>
                  <a:pt x="31" y="410"/>
                </a:lnTo>
                <a:lnTo>
                  <a:pt x="33" y="404"/>
                </a:lnTo>
                <a:lnTo>
                  <a:pt x="38" y="395"/>
                </a:lnTo>
                <a:lnTo>
                  <a:pt x="42" y="389"/>
                </a:lnTo>
                <a:lnTo>
                  <a:pt x="46" y="383"/>
                </a:lnTo>
                <a:lnTo>
                  <a:pt x="50" y="377"/>
                </a:lnTo>
                <a:lnTo>
                  <a:pt x="57" y="370"/>
                </a:lnTo>
                <a:lnTo>
                  <a:pt x="61" y="362"/>
                </a:lnTo>
                <a:lnTo>
                  <a:pt x="71" y="349"/>
                </a:lnTo>
                <a:lnTo>
                  <a:pt x="82" y="337"/>
                </a:lnTo>
                <a:lnTo>
                  <a:pt x="94" y="324"/>
                </a:lnTo>
                <a:lnTo>
                  <a:pt x="107" y="311"/>
                </a:lnTo>
                <a:lnTo>
                  <a:pt x="132" y="286"/>
                </a:lnTo>
                <a:lnTo>
                  <a:pt x="155" y="261"/>
                </a:lnTo>
                <a:lnTo>
                  <a:pt x="168" y="248"/>
                </a:lnTo>
                <a:lnTo>
                  <a:pt x="179" y="236"/>
                </a:lnTo>
                <a:lnTo>
                  <a:pt x="183" y="229"/>
                </a:lnTo>
                <a:lnTo>
                  <a:pt x="187" y="223"/>
                </a:lnTo>
                <a:lnTo>
                  <a:pt x="193" y="215"/>
                </a:lnTo>
                <a:lnTo>
                  <a:pt x="198" y="208"/>
                </a:lnTo>
                <a:lnTo>
                  <a:pt x="202" y="202"/>
                </a:lnTo>
                <a:lnTo>
                  <a:pt x="206" y="196"/>
                </a:lnTo>
                <a:lnTo>
                  <a:pt x="208" y="187"/>
                </a:lnTo>
                <a:lnTo>
                  <a:pt x="212" y="181"/>
                </a:lnTo>
                <a:lnTo>
                  <a:pt x="214" y="173"/>
                </a:lnTo>
                <a:lnTo>
                  <a:pt x="216" y="166"/>
                </a:lnTo>
                <a:lnTo>
                  <a:pt x="219" y="158"/>
                </a:lnTo>
                <a:lnTo>
                  <a:pt x="221" y="152"/>
                </a:lnTo>
                <a:lnTo>
                  <a:pt x="223" y="143"/>
                </a:lnTo>
                <a:lnTo>
                  <a:pt x="223" y="135"/>
                </a:lnTo>
                <a:lnTo>
                  <a:pt x="223" y="129"/>
                </a:lnTo>
                <a:lnTo>
                  <a:pt x="223" y="120"/>
                </a:lnTo>
                <a:lnTo>
                  <a:pt x="223" y="112"/>
                </a:lnTo>
                <a:lnTo>
                  <a:pt x="221" y="103"/>
                </a:lnTo>
                <a:lnTo>
                  <a:pt x="219" y="95"/>
                </a:lnTo>
                <a:lnTo>
                  <a:pt x="216" y="84"/>
                </a:lnTo>
                <a:lnTo>
                  <a:pt x="214" y="76"/>
                </a:lnTo>
                <a:lnTo>
                  <a:pt x="210" y="68"/>
                </a:lnTo>
                <a:lnTo>
                  <a:pt x="206" y="57"/>
                </a:lnTo>
                <a:lnTo>
                  <a:pt x="202" y="47"/>
                </a:lnTo>
                <a:lnTo>
                  <a:pt x="195" y="38"/>
                </a:lnTo>
                <a:lnTo>
                  <a:pt x="189" y="28"/>
                </a:lnTo>
                <a:lnTo>
                  <a:pt x="183" y="17"/>
                </a:lnTo>
                <a:lnTo>
                  <a:pt x="174" y="7"/>
                </a:lnTo>
                <a:lnTo>
                  <a:pt x="183" y="0"/>
                </a:lnTo>
                <a:lnTo>
                  <a:pt x="191" y="13"/>
                </a:lnTo>
                <a:lnTo>
                  <a:pt x="198" y="23"/>
                </a:lnTo>
                <a:lnTo>
                  <a:pt x="204" y="34"/>
                </a:lnTo>
                <a:lnTo>
                  <a:pt x="210" y="44"/>
                </a:lnTo>
                <a:lnTo>
                  <a:pt x="214" y="53"/>
                </a:lnTo>
                <a:lnTo>
                  <a:pt x="219" y="63"/>
                </a:lnTo>
                <a:lnTo>
                  <a:pt x="223" y="74"/>
                </a:lnTo>
                <a:lnTo>
                  <a:pt x="225" y="82"/>
                </a:lnTo>
                <a:lnTo>
                  <a:pt x="227" y="93"/>
                </a:lnTo>
                <a:lnTo>
                  <a:pt x="229" y="101"/>
                </a:lnTo>
                <a:lnTo>
                  <a:pt x="231" y="110"/>
                </a:lnTo>
                <a:lnTo>
                  <a:pt x="231" y="118"/>
                </a:lnTo>
                <a:lnTo>
                  <a:pt x="231" y="129"/>
                </a:lnTo>
                <a:lnTo>
                  <a:pt x="231" y="137"/>
                </a:lnTo>
                <a:lnTo>
                  <a:pt x="231" y="145"/>
                </a:lnTo>
                <a:lnTo>
                  <a:pt x="229" y="154"/>
                </a:lnTo>
                <a:lnTo>
                  <a:pt x="227" y="160"/>
                </a:lnTo>
                <a:lnTo>
                  <a:pt x="225" y="168"/>
                </a:lnTo>
                <a:lnTo>
                  <a:pt x="223" y="177"/>
                </a:lnTo>
                <a:lnTo>
                  <a:pt x="221" y="183"/>
                </a:lnTo>
                <a:lnTo>
                  <a:pt x="216" y="192"/>
                </a:lnTo>
                <a:lnTo>
                  <a:pt x="212" y="200"/>
                </a:lnTo>
                <a:lnTo>
                  <a:pt x="208" y="206"/>
                </a:lnTo>
                <a:lnTo>
                  <a:pt x="204" y="213"/>
                </a:lnTo>
                <a:lnTo>
                  <a:pt x="200" y="221"/>
                </a:lnTo>
                <a:lnTo>
                  <a:pt x="195" y="227"/>
                </a:lnTo>
                <a:lnTo>
                  <a:pt x="189" y="234"/>
                </a:lnTo>
                <a:lnTo>
                  <a:pt x="185" y="242"/>
                </a:lnTo>
                <a:lnTo>
                  <a:pt x="174" y="255"/>
                </a:lnTo>
                <a:lnTo>
                  <a:pt x="162" y="267"/>
                </a:lnTo>
                <a:lnTo>
                  <a:pt x="139" y="292"/>
                </a:lnTo>
                <a:lnTo>
                  <a:pt x="113" y="318"/>
                </a:lnTo>
                <a:lnTo>
                  <a:pt x="101" y="330"/>
                </a:lnTo>
                <a:lnTo>
                  <a:pt x="88" y="343"/>
                </a:lnTo>
                <a:lnTo>
                  <a:pt x="78" y="356"/>
                </a:lnTo>
                <a:lnTo>
                  <a:pt x="67" y="368"/>
                </a:lnTo>
                <a:lnTo>
                  <a:pt x="63" y="374"/>
                </a:lnTo>
                <a:lnTo>
                  <a:pt x="59" y="381"/>
                </a:lnTo>
                <a:lnTo>
                  <a:pt x="55" y="387"/>
                </a:lnTo>
                <a:lnTo>
                  <a:pt x="50" y="393"/>
                </a:lnTo>
                <a:lnTo>
                  <a:pt x="46" y="400"/>
                </a:lnTo>
                <a:lnTo>
                  <a:pt x="42" y="408"/>
                </a:lnTo>
                <a:lnTo>
                  <a:pt x="40" y="414"/>
                </a:lnTo>
                <a:lnTo>
                  <a:pt x="36" y="421"/>
                </a:lnTo>
                <a:lnTo>
                  <a:pt x="33" y="427"/>
                </a:lnTo>
                <a:lnTo>
                  <a:pt x="31" y="435"/>
                </a:lnTo>
                <a:lnTo>
                  <a:pt x="29" y="442"/>
                </a:lnTo>
                <a:lnTo>
                  <a:pt x="29" y="450"/>
                </a:lnTo>
                <a:lnTo>
                  <a:pt x="27" y="456"/>
                </a:lnTo>
                <a:lnTo>
                  <a:pt x="27" y="465"/>
                </a:lnTo>
                <a:lnTo>
                  <a:pt x="27" y="471"/>
                </a:lnTo>
                <a:lnTo>
                  <a:pt x="29" y="479"/>
                </a:lnTo>
                <a:close/>
                <a:moveTo>
                  <a:pt x="46" y="473"/>
                </a:moveTo>
                <a:lnTo>
                  <a:pt x="29" y="517"/>
                </a:lnTo>
                <a:lnTo>
                  <a:pt x="0" y="479"/>
                </a:lnTo>
                <a:lnTo>
                  <a:pt x="46" y="4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1" name="Rectangle 1482"/>
          <p:cNvSpPr>
            <a:spLocks noChangeArrowheads="1"/>
          </p:cNvSpPr>
          <p:nvPr/>
        </p:nvSpPr>
        <p:spPr bwMode="auto">
          <a:xfrm>
            <a:off x="6546850" y="4622007"/>
            <a:ext cx="1143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2600">
                <a:solidFill>
                  <a:srgbClr val="000000"/>
                </a:solidFill>
                <a:latin typeface="KozGoPro-Regular" pitchFamily="34" charset="-128"/>
                <a:ea typeface="ＭＳ Ｐゴシック" charset="0"/>
                <a:cs typeface="Arial" charset="0"/>
              </a:rPr>
              <a:t>-</a:t>
            </a:r>
            <a:endParaRPr lang="fr-CA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12" name="Freeform 1483"/>
          <p:cNvSpPr>
            <a:spLocks/>
          </p:cNvSpPr>
          <p:nvPr/>
        </p:nvSpPr>
        <p:spPr bwMode="auto">
          <a:xfrm>
            <a:off x="4325970" y="6120638"/>
            <a:ext cx="96837" cy="112713"/>
          </a:xfrm>
          <a:custGeom>
            <a:avLst/>
            <a:gdLst>
              <a:gd name="T0" fmla="*/ 123486244 w 61"/>
              <a:gd name="T1" fmla="*/ 115927702 h 71"/>
              <a:gd name="T2" fmla="*/ 153727955 w 61"/>
              <a:gd name="T3" fmla="*/ 126008367 h 71"/>
              <a:gd name="T4" fmla="*/ 143647384 w 61"/>
              <a:gd name="T5" fmla="*/ 148690658 h 71"/>
              <a:gd name="T6" fmla="*/ 128526529 w 61"/>
              <a:gd name="T7" fmla="*/ 168851989 h 71"/>
              <a:gd name="T8" fmla="*/ 105846039 w 61"/>
              <a:gd name="T9" fmla="*/ 178932654 h 71"/>
              <a:gd name="T10" fmla="*/ 80644588 w 61"/>
              <a:gd name="T11" fmla="*/ 178932654 h 71"/>
              <a:gd name="T12" fmla="*/ 65523733 w 61"/>
              <a:gd name="T13" fmla="*/ 178932654 h 71"/>
              <a:gd name="T14" fmla="*/ 47881928 w 61"/>
              <a:gd name="T15" fmla="*/ 173892321 h 71"/>
              <a:gd name="T16" fmla="*/ 37801358 w 61"/>
              <a:gd name="T17" fmla="*/ 168851989 h 71"/>
              <a:gd name="T18" fmla="*/ 27720787 w 61"/>
              <a:gd name="T19" fmla="*/ 158771323 h 71"/>
              <a:gd name="T20" fmla="*/ 17640211 w 61"/>
              <a:gd name="T21" fmla="*/ 143650325 h 71"/>
              <a:gd name="T22" fmla="*/ 7559637 w 61"/>
              <a:gd name="T23" fmla="*/ 133569660 h 71"/>
              <a:gd name="T24" fmla="*/ 7559637 w 61"/>
              <a:gd name="T25" fmla="*/ 110887369 h 71"/>
              <a:gd name="T26" fmla="*/ 0 w 61"/>
              <a:gd name="T27" fmla="*/ 95766346 h 71"/>
              <a:gd name="T28" fmla="*/ 7559637 w 61"/>
              <a:gd name="T29" fmla="*/ 73085643 h 71"/>
              <a:gd name="T30" fmla="*/ 7559637 w 61"/>
              <a:gd name="T31" fmla="*/ 52924312 h 71"/>
              <a:gd name="T32" fmla="*/ 17640211 w 61"/>
              <a:gd name="T33" fmla="*/ 37803301 h 71"/>
              <a:gd name="T34" fmla="*/ 27720787 w 61"/>
              <a:gd name="T35" fmla="*/ 27722636 h 71"/>
              <a:gd name="T36" fmla="*/ 37801358 w 61"/>
              <a:gd name="T37" fmla="*/ 15121004 h 71"/>
              <a:gd name="T38" fmla="*/ 47881928 w 61"/>
              <a:gd name="T39" fmla="*/ 10080668 h 71"/>
              <a:gd name="T40" fmla="*/ 65523733 w 61"/>
              <a:gd name="T41" fmla="*/ 5040334 h 71"/>
              <a:gd name="T42" fmla="*/ 85684873 w 61"/>
              <a:gd name="T43" fmla="*/ 0 h 71"/>
              <a:gd name="T44" fmla="*/ 100805729 w 61"/>
              <a:gd name="T45" fmla="*/ 5040334 h 71"/>
              <a:gd name="T46" fmla="*/ 113405673 w 61"/>
              <a:gd name="T47" fmla="*/ 5040334 h 71"/>
              <a:gd name="T48" fmla="*/ 128526529 w 61"/>
              <a:gd name="T49" fmla="*/ 10080668 h 71"/>
              <a:gd name="T50" fmla="*/ 138607099 w 61"/>
              <a:gd name="T51" fmla="*/ 20161337 h 71"/>
              <a:gd name="T52" fmla="*/ 148687670 w 61"/>
              <a:gd name="T53" fmla="*/ 37803301 h 71"/>
              <a:gd name="T54" fmla="*/ 153727955 w 61"/>
              <a:gd name="T55" fmla="*/ 52924312 h 71"/>
              <a:gd name="T56" fmla="*/ 118445958 w 61"/>
              <a:gd name="T57" fmla="*/ 63004977 h 71"/>
              <a:gd name="T58" fmla="*/ 118445958 w 61"/>
              <a:gd name="T59" fmla="*/ 47883967 h 71"/>
              <a:gd name="T60" fmla="*/ 105846039 w 61"/>
              <a:gd name="T61" fmla="*/ 42843634 h 71"/>
              <a:gd name="T62" fmla="*/ 95765444 w 61"/>
              <a:gd name="T63" fmla="*/ 32762969 h 71"/>
              <a:gd name="T64" fmla="*/ 80644588 w 61"/>
              <a:gd name="T65" fmla="*/ 32762969 h 71"/>
              <a:gd name="T66" fmla="*/ 65523733 w 61"/>
              <a:gd name="T67" fmla="*/ 37803301 h 71"/>
              <a:gd name="T68" fmla="*/ 47881928 w 61"/>
              <a:gd name="T69" fmla="*/ 47883967 h 71"/>
              <a:gd name="T70" fmla="*/ 42841643 w 61"/>
              <a:gd name="T71" fmla="*/ 63004977 h 71"/>
              <a:gd name="T72" fmla="*/ 37801358 w 61"/>
              <a:gd name="T73" fmla="*/ 90726013 h 71"/>
              <a:gd name="T74" fmla="*/ 42841643 w 61"/>
              <a:gd name="T75" fmla="*/ 120968034 h 71"/>
              <a:gd name="T76" fmla="*/ 47881928 w 61"/>
              <a:gd name="T77" fmla="*/ 138609992 h 71"/>
              <a:gd name="T78" fmla="*/ 65523733 w 61"/>
              <a:gd name="T79" fmla="*/ 148690658 h 71"/>
              <a:gd name="T80" fmla="*/ 80644588 w 61"/>
              <a:gd name="T81" fmla="*/ 153730990 h 71"/>
              <a:gd name="T82" fmla="*/ 95765444 w 61"/>
              <a:gd name="T83" fmla="*/ 148690658 h 71"/>
              <a:gd name="T84" fmla="*/ 105846039 w 61"/>
              <a:gd name="T85" fmla="*/ 143650325 h 71"/>
              <a:gd name="T86" fmla="*/ 118445958 w 61"/>
              <a:gd name="T87" fmla="*/ 133569660 h 71"/>
              <a:gd name="T88" fmla="*/ 123486244 w 61"/>
              <a:gd name="T89" fmla="*/ 115927702 h 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1"/>
              <a:gd name="T136" fmla="*/ 0 h 71"/>
              <a:gd name="T137" fmla="*/ 61 w 61"/>
              <a:gd name="T138" fmla="*/ 71 h 7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1" h="71">
                <a:moveTo>
                  <a:pt x="49" y="46"/>
                </a:moveTo>
                <a:lnTo>
                  <a:pt x="61" y="50"/>
                </a:lnTo>
                <a:lnTo>
                  <a:pt x="57" y="59"/>
                </a:lnTo>
                <a:lnTo>
                  <a:pt x="51" y="67"/>
                </a:lnTo>
                <a:lnTo>
                  <a:pt x="42" y="71"/>
                </a:lnTo>
                <a:lnTo>
                  <a:pt x="32" y="71"/>
                </a:lnTo>
                <a:lnTo>
                  <a:pt x="26" y="71"/>
                </a:lnTo>
                <a:lnTo>
                  <a:pt x="19" y="69"/>
                </a:lnTo>
                <a:lnTo>
                  <a:pt x="15" y="67"/>
                </a:lnTo>
                <a:lnTo>
                  <a:pt x="11" y="63"/>
                </a:lnTo>
                <a:lnTo>
                  <a:pt x="7" y="57"/>
                </a:lnTo>
                <a:lnTo>
                  <a:pt x="3" y="53"/>
                </a:lnTo>
                <a:lnTo>
                  <a:pt x="3" y="44"/>
                </a:lnTo>
                <a:lnTo>
                  <a:pt x="0" y="38"/>
                </a:lnTo>
                <a:lnTo>
                  <a:pt x="3" y="29"/>
                </a:lnTo>
                <a:lnTo>
                  <a:pt x="3" y="21"/>
                </a:lnTo>
                <a:lnTo>
                  <a:pt x="7" y="15"/>
                </a:lnTo>
                <a:lnTo>
                  <a:pt x="11" y="11"/>
                </a:lnTo>
                <a:lnTo>
                  <a:pt x="15" y="6"/>
                </a:lnTo>
                <a:lnTo>
                  <a:pt x="19" y="4"/>
                </a:lnTo>
                <a:lnTo>
                  <a:pt x="26" y="2"/>
                </a:lnTo>
                <a:lnTo>
                  <a:pt x="34" y="0"/>
                </a:lnTo>
                <a:lnTo>
                  <a:pt x="40" y="2"/>
                </a:lnTo>
                <a:lnTo>
                  <a:pt x="45" y="2"/>
                </a:lnTo>
                <a:lnTo>
                  <a:pt x="51" y="4"/>
                </a:lnTo>
                <a:lnTo>
                  <a:pt x="55" y="8"/>
                </a:lnTo>
                <a:lnTo>
                  <a:pt x="59" y="15"/>
                </a:lnTo>
                <a:lnTo>
                  <a:pt x="61" y="21"/>
                </a:lnTo>
                <a:lnTo>
                  <a:pt x="47" y="25"/>
                </a:lnTo>
                <a:lnTo>
                  <a:pt x="47" y="19"/>
                </a:lnTo>
                <a:lnTo>
                  <a:pt x="42" y="17"/>
                </a:lnTo>
                <a:lnTo>
                  <a:pt x="38" y="13"/>
                </a:lnTo>
                <a:lnTo>
                  <a:pt x="32" y="13"/>
                </a:lnTo>
                <a:lnTo>
                  <a:pt x="26" y="15"/>
                </a:lnTo>
                <a:lnTo>
                  <a:pt x="19" y="19"/>
                </a:lnTo>
                <a:lnTo>
                  <a:pt x="17" y="25"/>
                </a:lnTo>
                <a:lnTo>
                  <a:pt x="15" y="36"/>
                </a:lnTo>
                <a:lnTo>
                  <a:pt x="17" y="48"/>
                </a:lnTo>
                <a:lnTo>
                  <a:pt x="19" y="55"/>
                </a:lnTo>
                <a:lnTo>
                  <a:pt x="26" y="59"/>
                </a:lnTo>
                <a:lnTo>
                  <a:pt x="32" y="61"/>
                </a:lnTo>
                <a:lnTo>
                  <a:pt x="38" y="59"/>
                </a:lnTo>
                <a:lnTo>
                  <a:pt x="42" y="57"/>
                </a:lnTo>
                <a:lnTo>
                  <a:pt x="47" y="53"/>
                </a:lnTo>
                <a:lnTo>
                  <a:pt x="49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40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3" name="Freeform 1484"/>
          <p:cNvSpPr>
            <a:spLocks noEditPoints="1"/>
          </p:cNvSpPr>
          <p:nvPr/>
        </p:nvSpPr>
        <p:spPr bwMode="auto">
          <a:xfrm>
            <a:off x="4437063" y="6153944"/>
            <a:ext cx="76200" cy="79375"/>
          </a:xfrm>
          <a:custGeom>
            <a:avLst/>
            <a:gdLst>
              <a:gd name="T0" fmla="*/ 5040312 w 48"/>
              <a:gd name="T1" fmla="*/ 32761240 h 50"/>
              <a:gd name="T2" fmla="*/ 20161250 w 48"/>
              <a:gd name="T3" fmla="*/ 5040313 h 50"/>
              <a:gd name="T4" fmla="*/ 57964394 w 48"/>
              <a:gd name="T5" fmla="*/ 0 h 50"/>
              <a:gd name="T6" fmla="*/ 95765932 w 48"/>
              <a:gd name="T7" fmla="*/ 5040313 h 50"/>
              <a:gd name="T8" fmla="*/ 105846578 w 48"/>
              <a:gd name="T9" fmla="*/ 15120939 h 50"/>
              <a:gd name="T10" fmla="*/ 110886889 w 48"/>
              <a:gd name="T11" fmla="*/ 47883760 h 50"/>
              <a:gd name="T12" fmla="*/ 110886889 w 48"/>
              <a:gd name="T13" fmla="*/ 100806244 h 50"/>
              <a:gd name="T14" fmla="*/ 115927200 w 48"/>
              <a:gd name="T15" fmla="*/ 115927202 h 50"/>
              <a:gd name="T16" fmla="*/ 83165948 w 48"/>
              <a:gd name="T17" fmla="*/ 126007824 h 50"/>
              <a:gd name="T18" fmla="*/ 83165948 w 48"/>
              <a:gd name="T19" fmla="*/ 115927202 h 50"/>
              <a:gd name="T20" fmla="*/ 83165948 w 48"/>
              <a:gd name="T21" fmla="*/ 110886891 h 50"/>
              <a:gd name="T22" fmla="*/ 63003117 w 48"/>
              <a:gd name="T23" fmla="*/ 126007824 h 50"/>
              <a:gd name="T24" fmla="*/ 42843449 w 48"/>
              <a:gd name="T25" fmla="*/ 126007824 h 50"/>
              <a:gd name="T26" fmla="*/ 10080625 w 48"/>
              <a:gd name="T27" fmla="*/ 115927202 h 50"/>
              <a:gd name="T28" fmla="*/ 0 w 48"/>
              <a:gd name="T29" fmla="*/ 90725622 h 50"/>
              <a:gd name="T30" fmla="*/ 5040312 w 48"/>
              <a:gd name="T31" fmla="*/ 73083740 h 50"/>
              <a:gd name="T32" fmla="*/ 20161250 w 48"/>
              <a:gd name="T33" fmla="*/ 57964395 h 50"/>
              <a:gd name="T34" fmla="*/ 47883760 w 48"/>
              <a:gd name="T35" fmla="*/ 52924084 h 50"/>
              <a:gd name="T36" fmla="*/ 78124050 w 48"/>
              <a:gd name="T37" fmla="*/ 42843449 h 50"/>
              <a:gd name="T38" fmla="*/ 78124050 w 48"/>
              <a:gd name="T39" fmla="*/ 32761240 h 50"/>
              <a:gd name="T40" fmla="*/ 68043428 w 48"/>
              <a:gd name="T41" fmla="*/ 27722516 h 50"/>
              <a:gd name="T42" fmla="*/ 47883760 w 48"/>
              <a:gd name="T43" fmla="*/ 27722516 h 50"/>
              <a:gd name="T44" fmla="*/ 37801550 w 48"/>
              <a:gd name="T45" fmla="*/ 32761240 h 50"/>
              <a:gd name="T46" fmla="*/ 78124050 w 48"/>
              <a:gd name="T47" fmla="*/ 63004706 h 50"/>
              <a:gd name="T48" fmla="*/ 57964394 w 48"/>
              <a:gd name="T49" fmla="*/ 68043429 h 50"/>
              <a:gd name="T50" fmla="*/ 42843449 w 48"/>
              <a:gd name="T51" fmla="*/ 73083740 h 50"/>
              <a:gd name="T52" fmla="*/ 37801550 w 48"/>
              <a:gd name="T53" fmla="*/ 90725622 h 50"/>
              <a:gd name="T54" fmla="*/ 37801550 w 48"/>
              <a:gd name="T55" fmla="*/ 100806244 h 50"/>
              <a:gd name="T56" fmla="*/ 52924083 w 48"/>
              <a:gd name="T57" fmla="*/ 105846580 h 50"/>
              <a:gd name="T58" fmla="*/ 68043428 w 48"/>
              <a:gd name="T59" fmla="*/ 100806244 h 50"/>
              <a:gd name="T60" fmla="*/ 78124050 w 48"/>
              <a:gd name="T61" fmla="*/ 90725622 h 50"/>
              <a:gd name="T62" fmla="*/ 78124050 w 48"/>
              <a:gd name="T63" fmla="*/ 73083740 h 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8"/>
              <a:gd name="T97" fmla="*/ 0 h 50"/>
              <a:gd name="T98" fmla="*/ 48 w 48"/>
              <a:gd name="T99" fmla="*/ 50 h 5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8" h="50">
                <a:moveTo>
                  <a:pt x="15" y="15"/>
                </a:moveTo>
                <a:lnTo>
                  <a:pt x="2" y="13"/>
                </a:lnTo>
                <a:lnTo>
                  <a:pt x="4" y="6"/>
                </a:lnTo>
                <a:lnTo>
                  <a:pt x="8" y="2"/>
                </a:lnTo>
                <a:lnTo>
                  <a:pt x="15" y="0"/>
                </a:lnTo>
                <a:lnTo>
                  <a:pt x="23" y="0"/>
                </a:lnTo>
                <a:lnTo>
                  <a:pt x="31" y="0"/>
                </a:lnTo>
                <a:lnTo>
                  <a:pt x="38" y="2"/>
                </a:lnTo>
                <a:lnTo>
                  <a:pt x="40" y="4"/>
                </a:lnTo>
                <a:lnTo>
                  <a:pt x="42" y="6"/>
                </a:lnTo>
                <a:lnTo>
                  <a:pt x="44" y="11"/>
                </a:lnTo>
                <a:lnTo>
                  <a:pt x="44" y="19"/>
                </a:lnTo>
                <a:lnTo>
                  <a:pt x="44" y="34"/>
                </a:lnTo>
                <a:lnTo>
                  <a:pt x="44" y="40"/>
                </a:lnTo>
                <a:lnTo>
                  <a:pt x="46" y="44"/>
                </a:lnTo>
                <a:lnTo>
                  <a:pt x="46" y="46"/>
                </a:lnTo>
                <a:lnTo>
                  <a:pt x="48" y="50"/>
                </a:lnTo>
                <a:lnTo>
                  <a:pt x="33" y="50"/>
                </a:lnTo>
                <a:lnTo>
                  <a:pt x="33" y="48"/>
                </a:lnTo>
                <a:lnTo>
                  <a:pt x="33" y="46"/>
                </a:lnTo>
                <a:lnTo>
                  <a:pt x="33" y="44"/>
                </a:lnTo>
                <a:lnTo>
                  <a:pt x="29" y="48"/>
                </a:lnTo>
                <a:lnTo>
                  <a:pt x="25" y="50"/>
                </a:lnTo>
                <a:lnTo>
                  <a:pt x="21" y="50"/>
                </a:lnTo>
                <a:lnTo>
                  <a:pt x="17" y="50"/>
                </a:lnTo>
                <a:lnTo>
                  <a:pt x="10" y="50"/>
                </a:lnTo>
                <a:lnTo>
                  <a:pt x="4" y="46"/>
                </a:lnTo>
                <a:lnTo>
                  <a:pt x="2" y="42"/>
                </a:lnTo>
                <a:lnTo>
                  <a:pt x="0" y="36"/>
                </a:lnTo>
                <a:lnTo>
                  <a:pt x="0" y="32"/>
                </a:lnTo>
                <a:lnTo>
                  <a:pt x="2" y="29"/>
                </a:lnTo>
                <a:lnTo>
                  <a:pt x="4" y="25"/>
                </a:lnTo>
                <a:lnTo>
                  <a:pt x="8" y="23"/>
                </a:lnTo>
                <a:lnTo>
                  <a:pt x="12" y="23"/>
                </a:lnTo>
                <a:lnTo>
                  <a:pt x="19" y="21"/>
                </a:lnTo>
                <a:lnTo>
                  <a:pt x="27" y="19"/>
                </a:lnTo>
                <a:lnTo>
                  <a:pt x="31" y="17"/>
                </a:lnTo>
                <a:lnTo>
                  <a:pt x="31" y="13"/>
                </a:lnTo>
                <a:lnTo>
                  <a:pt x="29" y="11"/>
                </a:lnTo>
                <a:lnTo>
                  <a:pt x="27" y="11"/>
                </a:lnTo>
                <a:lnTo>
                  <a:pt x="23" y="8"/>
                </a:lnTo>
                <a:lnTo>
                  <a:pt x="19" y="11"/>
                </a:lnTo>
                <a:lnTo>
                  <a:pt x="17" y="11"/>
                </a:lnTo>
                <a:lnTo>
                  <a:pt x="15" y="13"/>
                </a:lnTo>
                <a:lnTo>
                  <a:pt x="15" y="15"/>
                </a:lnTo>
                <a:close/>
                <a:moveTo>
                  <a:pt x="31" y="25"/>
                </a:moveTo>
                <a:lnTo>
                  <a:pt x="27" y="27"/>
                </a:lnTo>
                <a:lnTo>
                  <a:pt x="23" y="27"/>
                </a:lnTo>
                <a:lnTo>
                  <a:pt x="19" y="29"/>
                </a:lnTo>
                <a:lnTo>
                  <a:pt x="17" y="29"/>
                </a:lnTo>
                <a:lnTo>
                  <a:pt x="15" y="32"/>
                </a:lnTo>
                <a:lnTo>
                  <a:pt x="15" y="36"/>
                </a:lnTo>
                <a:lnTo>
                  <a:pt x="15" y="38"/>
                </a:lnTo>
                <a:lnTo>
                  <a:pt x="15" y="40"/>
                </a:lnTo>
                <a:lnTo>
                  <a:pt x="19" y="42"/>
                </a:lnTo>
                <a:lnTo>
                  <a:pt x="21" y="42"/>
                </a:lnTo>
                <a:lnTo>
                  <a:pt x="25" y="42"/>
                </a:lnTo>
                <a:lnTo>
                  <a:pt x="27" y="40"/>
                </a:lnTo>
                <a:lnTo>
                  <a:pt x="29" y="38"/>
                </a:lnTo>
                <a:lnTo>
                  <a:pt x="31" y="36"/>
                </a:lnTo>
                <a:lnTo>
                  <a:pt x="31" y="34"/>
                </a:lnTo>
                <a:lnTo>
                  <a:pt x="31" y="29"/>
                </a:lnTo>
                <a:lnTo>
                  <a:pt x="31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40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4" name="Freeform 1485"/>
          <p:cNvSpPr>
            <a:spLocks/>
          </p:cNvSpPr>
          <p:nvPr/>
        </p:nvSpPr>
        <p:spPr bwMode="auto">
          <a:xfrm>
            <a:off x="4519613" y="6099969"/>
            <a:ext cx="38100" cy="57150"/>
          </a:xfrm>
          <a:custGeom>
            <a:avLst/>
            <a:gdLst>
              <a:gd name="T0" fmla="*/ 60483756 w 24"/>
              <a:gd name="T1" fmla="*/ 75604680 h 36"/>
              <a:gd name="T2" fmla="*/ 60483756 w 24"/>
              <a:gd name="T3" fmla="*/ 90725611 h 36"/>
              <a:gd name="T4" fmla="*/ 0 w 24"/>
              <a:gd name="T5" fmla="*/ 90725611 h 36"/>
              <a:gd name="T6" fmla="*/ 0 w 24"/>
              <a:gd name="T7" fmla="*/ 80644991 h 36"/>
              <a:gd name="T8" fmla="*/ 7561263 w 24"/>
              <a:gd name="T9" fmla="*/ 75604680 h 36"/>
              <a:gd name="T10" fmla="*/ 12601574 w 24"/>
              <a:gd name="T11" fmla="*/ 65524060 h 36"/>
              <a:gd name="T12" fmla="*/ 22682199 w 24"/>
              <a:gd name="T13" fmla="*/ 52922490 h 36"/>
              <a:gd name="T14" fmla="*/ 32761239 w 24"/>
              <a:gd name="T15" fmla="*/ 42843444 h 36"/>
              <a:gd name="T16" fmla="*/ 37801550 w 24"/>
              <a:gd name="T17" fmla="*/ 37801546 h 36"/>
              <a:gd name="T18" fmla="*/ 42843449 w 24"/>
              <a:gd name="T19" fmla="*/ 32761236 h 36"/>
              <a:gd name="T20" fmla="*/ 42843449 w 24"/>
              <a:gd name="T21" fmla="*/ 27720926 h 36"/>
              <a:gd name="T22" fmla="*/ 42843449 w 24"/>
              <a:gd name="T23" fmla="*/ 22682197 h 36"/>
              <a:gd name="T24" fmla="*/ 37801550 w 24"/>
              <a:gd name="T25" fmla="*/ 22682197 h 36"/>
              <a:gd name="T26" fmla="*/ 37801550 w 24"/>
              <a:gd name="T27" fmla="*/ 17640299 h 36"/>
              <a:gd name="T28" fmla="*/ 32761239 w 24"/>
              <a:gd name="T29" fmla="*/ 17640299 h 36"/>
              <a:gd name="T30" fmla="*/ 27722516 w 24"/>
              <a:gd name="T31" fmla="*/ 17640299 h 36"/>
              <a:gd name="T32" fmla="*/ 22682199 w 24"/>
              <a:gd name="T33" fmla="*/ 22682197 h 36"/>
              <a:gd name="T34" fmla="*/ 22682199 w 24"/>
              <a:gd name="T35" fmla="*/ 22682197 h 36"/>
              <a:gd name="T36" fmla="*/ 17640301 w 24"/>
              <a:gd name="T37" fmla="*/ 32761236 h 36"/>
              <a:gd name="T38" fmla="*/ 0 w 24"/>
              <a:gd name="T39" fmla="*/ 27720926 h 36"/>
              <a:gd name="T40" fmla="*/ 7561263 w 24"/>
              <a:gd name="T41" fmla="*/ 17640299 h 36"/>
              <a:gd name="T42" fmla="*/ 12601574 w 24"/>
              <a:gd name="T43" fmla="*/ 12599985 h 36"/>
              <a:gd name="T44" fmla="*/ 22682199 w 24"/>
              <a:gd name="T45" fmla="*/ 7559675 h 36"/>
              <a:gd name="T46" fmla="*/ 32761239 w 24"/>
              <a:gd name="T47" fmla="*/ 0 h 36"/>
              <a:gd name="T48" fmla="*/ 42843449 w 24"/>
              <a:gd name="T49" fmla="*/ 7559675 h 36"/>
              <a:gd name="T50" fmla="*/ 52924083 w 24"/>
              <a:gd name="T51" fmla="*/ 12599985 h 36"/>
              <a:gd name="T52" fmla="*/ 60483756 w 24"/>
              <a:gd name="T53" fmla="*/ 17640299 h 36"/>
              <a:gd name="T54" fmla="*/ 60483756 w 24"/>
              <a:gd name="T55" fmla="*/ 27720926 h 36"/>
              <a:gd name="T56" fmla="*/ 60483756 w 24"/>
              <a:gd name="T57" fmla="*/ 32761236 h 36"/>
              <a:gd name="T58" fmla="*/ 60483756 w 24"/>
              <a:gd name="T59" fmla="*/ 37801546 h 36"/>
              <a:gd name="T60" fmla="*/ 52924083 w 24"/>
              <a:gd name="T61" fmla="*/ 42843444 h 36"/>
              <a:gd name="T62" fmla="*/ 47883760 w 24"/>
              <a:gd name="T63" fmla="*/ 47882167 h 36"/>
              <a:gd name="T64" fmla="*/ 42843449 w 24"/>
              <a:gd name="T65" fmla="*/ 52922490 h 36"/>
              <a:gd name="T66" fmla="*/ 37801550 w 24"/>
              <a:gd name="T67" fmla="*/ 60483749 h 36"/>
              <a:gd name="T68" fmla="*/ 32761239 w 24"/>
              <a:gd name="T69" fmla="*/ 65524060 h 36"/>
              <a:gd name="T70" fmla="*/ 27722516 w 24"/>
              <a:gd name="T71" fmla="*/ 70564370 h 36"/>
              <a:gd name="T72" fmla="*/ 27722516 w 24"/>
              <a:gd name="T73" fmla="*/ 75604680 h 36"/>
              <a:gd name="T74" fmla="*/ 27722516 w 24"/>
              <a:gd name="T75" fmla="*/ 75604680 h 36"/>
              <a:gd name="T76" fmla="*/ 60483756 w 24"/>
              <a:gd name="T77" fmla="*/ 75604680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4"/>
              <a:gd name="T118" fmla="*/ 0 h 36"/>
              <a:gd name="T119" fmla="*/ 24 w 24"/>
              <a:gd name="T120" fmla="*/ 36 h 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4" h="36">
                <a:moveTo>
                  <a:pt x="24" y="30"/>
                </a:moveTo>
                <a:lnTo>
                  <a:pt x="24" y="36"/>
                </a:lnTo>
                <a:lnTo>
                  <a:pt x="0" y="36"/>
                </a:lnTo>
                <a:lnTo>
                  <a:pt x="0" y="32"/>
                </a:lnTo>
                <a:lnTo>
                  <a:pt x="3" y="30"/>
                </a:lnTo>
                <a:lnTo>
                  <a:pt x="5" y="26"/>
                </a:lnTo>
                <a:lnTo>
                  <a:pt x="9" y="21"/>
                </a:lnTo>
                <a:lnTo>
                  <a:pt x="13" y="17"/>
                </a:lnTo>
                <a:lnTo>
                  <a:pt x="15" y="15"/>
                </a:lnTo>
                <a:lnTo>
                  <a:pt x="17" y="13"/>
                </a:lnTo>
                <a:lnTo>
                  <a:pt x="17" y="11"/>
                </a:lnTo>
                <a:lnTo>
                  <a:pt x="17" y="9"/>
                </a:lnTo>
                <a:lnTo>
                  <a:pt x="15" y="9"/>
                </a:lnTo>
                <a:lnTo>
                  <a:pt x="15" y="7"/>
                </a:lnTo>
                <a:lnTo>
                  <a:pt x="13" y="7"/>
                </a:lnTo>
                <a:lnTo>
                  <a:pt x="11" y="7"/>
                </a:lnTo>
                <a:lnTo>
                  <a:pt x="9" y="9"/>
                </a:lnTo>
                <a:lnTo>
                  <a:pt x="7" y="13"/>
                </a:lnTo>
                <a:lnTo>
                  <a:pt x="0" y="11"/>
                </a:lnTo>
                <a:lnTo>
                  <a:pt x="3" y="7"/>
                </a:lnTo>
                <a:lnTo>
                  <a:pt x="5" y="5"/>
                </a:lnTo>
                <a:lnTo>
                  <a:pt x="9" y="3"/>
                </a:lnTo>
                <a:lnTo>
                  <a:pt x="13" y="0"/>
                </a:lnTo>
                <a:lnTo>
                  <a:pt x="17" y="3"/>
                </a:lnTo>
                <a:lnTo>
                  <a:pt x="21" y="5"/>
                </a:lnTo>
                <a:lnTo>
                  <a:pt x="24" y="7"/>
                </a:lnTo>
                <a:lnTo>
                  <a:pt x="24" y="11"/>
                </a:lnTo>
                <a:lnTo>
                  <a:pt x="24" y="13"/>
                </a:lnTo>
                <a:lnTo>
                  <a:pt x="24" y="15"/>
                </a:lnTo>
                <a:lnTo>
                  <a:pt x="21" y="17"/>
                </a:lnTo>
                <a:lnTo>
                  <a:pt x="19" y="19"/>
                </a:lnTo>
                <a:lnTo>
                  <a:pt x="17" y="21"/>
                </a:lnTo>
                <a:lnTo>
                  <a:pt x="15" y="24"/>
                </a:lnTo>
                <a:lnTo>
                  <a:pt x="13" y="26"/>
                </a:lnTo>
                <a:lnTo>
                  <a:pt x="11" y="28"/>
                </a:lnTo>
                <a:lnTo>
                  <a:pt x="11" y="30"/>
                </a:lnTo>
                <a:lnTo>
                  <a:pt x="24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40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5" name="Freeform 1486"/>
          <p:cNvSpPr>
            <a:spLocks/>
          </p:cNvSpPr>
          <p:nvPr/>
        </p:nvSpPr>
        <p:spPr bwMode="auto">
          <a:xfrm>
            <a:off x="4564067" y="6111081"/>
            <a:ext cx="39687" cy="39688"/>
          </a:xfrm>
          <a:custGeom>
            <a:avLst/>
            <a:gdLst>
              <a:gd name="T0" fmla="*/ 20160996 w 25"/>
              <a:gd name="T1" fmla="*/ 63005499 h 25"/>
              <a:gd name="T2" fmla="*/ 20160996 w 25"/>
              <a:gd name="T3" fmla="*/ 35282634 h 25"/>
              <a:gd name="T4" fmla="*/ 0 w 25"/>
              <a:gd name="T5" fmla="*/ 35282634 h 25"/>
              <a:gd name="T6" fmla="*/ 0 w 25"/>
              <a:gd name="T7" fmla="*/ 20161504 h 25"/>
              <a:gd name="T8" fmla="*/ 20160996 w 25"/>
              <a:gd name="T9" fmla="*/ 20161504 h 25"/>
              <a:gd name="T10" fmla="*/ 20160996 w 25"/>
              <a:gd name="T11" fmla="*/ 0 h 25"/>
              <a:gd name="T12" fmla="*/ 35281745 w 25"/>
              <a:gd name="T13" fmla="*/ 0 h 25"/>
              <a:gd name="T14" fmla="*/ 35281745 w 25"/>
              <a:gd name="T15" fmla="*/ 20161504 h 25"/>
              <a:gd name="T16" fmla="*/ 63002324 w 25"/>
              <a:gd name="T17" fmla="*/ 20161504 h 25"/>
              <a:gd name="T18" fmla="*/ 63002324 w 25"/>
              <a:gd name="T19" fmla="*/ 35282634 h 25"/>
              <a:gd name="T20" fmla="*/ 35281745 w 25"/>
              <a:gd name="T21" fmla="*/ 35282634 h 25"/>
              <a:gd name="T22" fmla="*/ 35281745 w 25"/>
              <a:gd name="T23" fmla="*/ 63005499 h 25"/>
              <a:gd name="T24" fmla="*/ 20160996 w 25"/>
              <a:gd name="T25" fmla="*/ 63005499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5"/>
              <a:gd name="T40" fmla="*/ 0 h 25"/>
              <a:gd name="T41" fmla="*/ 25 w 25"/>
              <a:gd name="T42" fmla="*/ 25 h 2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5" h="25">
                <a:moveTo>
                  <a:pt x="8" y="25"/>
                </a:moveTo>
                <a:lnTo>
                  <a:pt x="8" y="14"/>
                </a:lnTo>
                <a:lnTo>
                  <a:pt x="0" y="14"/>
                </a:lnTo>
                <a:lnTo>
                  <a:pt x="0" y="8"/>
                </a:lnTo>
                <a:lnTo>
                  <a:pt x="8" y="8"/>
                </a:lnTo>
                <a:lnTo>
                  <a:pt x="8" y="0"/>
                </a:lnTo>
                <a:lnTo>
                  <a:pt x="14" y="0"/>
                </a:lnTo>
                <a:lnTo>
                  <a:pt x="14" y="8"/>
                </a:lnTo>
                <a:lnTo>
                  <a:pt x="25" y="8"/>
                </a:lnTo>
                <a:lnTo>
                  <a:pt x="25" y="14"/>
                </a:lnTo>
                <a:lnTo>
                  <a:pt x="14" y="14"/>
                </a:lnTo>
                <a:lnTo>
                  <a:pt x="14" y="25"/>
                </a:lnTo>
                <a:lnTo>
                  <a:pt x="8" y="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40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6" name="Freeform 1487"/>
          <p:cNvSpPr>
            <a:spLocks/>
          </p:cNvSpPr>
          <p:nvPr/>
        </p:nvSpPr>
        <p:spPr bwMode="auto">
          <a:xfrm>
            <a:off x="7285038" y="5288757"/>
            <a:ext cx="119062" cy="138112"/>
          </a:xfrm>
          <a:custGeom>
            <a:avLst/>
            <a:gdLst>
              <a:gd name="T0" fmla="*/ 158768368 w 75"/>
              <a:gd name="T1" fmla="*/ 138607299 h 87"/>
              <a:gd name="T2" fmla="*/ 189010104 w 75"/>
              <a:gd name="T3" fmla="*/ 148687884 h 87"/>
              <a:gd name="T4" fmla="*/ 173889236 w 75"/>
              <a:gd name="T5" fmla="*/ 181450579 h 87"/>
              <a:gd name="T6" fmla="*/ 158768368 w 75"/>
              <a:gd name="T7" fmla="*/ 201611749 h 87"/>
              <a:gd name="T8" fmla="*/ 131047571 w 75"/>
              <a:gd name="T9" fmla="*/ 211692384 h 87"/>
              <a:gd name="T10" fmla="*/ 98284872 w 75"/>
              <a:gd name="T11" fmla="*/ 219252029 h 87"/>
              <a:gd name="T12" fmla="*/ 68043136 w 75"/>
              <a:gd name="T13" fmla="*/ 219252029 h 87"/>
              <a:gd name="T14" fmla="*/ 40322327 w 75"/>
              <a:gd name="T15" fmla="*/ 206652041 h 87"/>
              <a:gd name="T16" fmla="*/ 25201453 w 75"/>
              <a:gd name="T17" fmla="*/ 186490872 h 87"/>
              <a:gd name="T18" fmla="*/ 10080582 w 75"/>
              <a:gd name="T19" fmla="*/ 166329702 h 87"/>
              <a:gd name="T20" fmla="*/ 5040291 w 75"/>
              <a:gd name="T21" fmla="*/ 138607299 h 87"/>
              <a:gd name="T22" fmla="*/ 0 w 75"/>
              <a:gd name="T23" fmla="*/ 105846192 h 87"/>
              <a:gd name="T24" fmla="*/ 5040291 w 75"/>
              <a:gd name="T25" fmla="*/ 75604412 h 87"/>
              <a:gd name="T26" fmla="*/ 10080582 w 75"/>
              <a:gd name="T27" fmla="*/ 47881997 h 87"/>
              <a:gd name="T28" fmla="*/ 25201453 w 75"/>
              <a:gd name="T29" fmla="*/ 27720827 h 87"/>
              <a:gd name="T30" fmla="*/ 45362616 w 75"/>
              <a:gd name="T31" fmla="*/ 12599941 h 87"/>
              <a:gd name="T32" fmla="*/ 73083426 w 75"/>
              <a:gd name="T33" fmla="*/ 0 h 87"/>
              <a:gd name="T34" fmla="*/ 98284872 w 75"/>
              <a:gd name="T35" fmla="*/ 0 h 87"/>
              <a:gd name="T36" fmla="*/ 131047571 w 75"/>
              <a:gd name="T37" fmla="*/ 0 h 87"/>
              <a:gd name="T38" fmla="*/ 153728079 w 75"/>
              <a:gd name="T39" fmla="*/ 17640236 h 87"/>
              <a:gd name="T40" fmla="*/ 173889236 w 75"/>
              <a:gd name="T41" fmla="*/ 32761120 h 87"/>
              <a:gd name="T42" fmla="*/ 183969815 w 75"/>
              <a:gd name="T43" fmla="*/ 57962595 h 87"/>
              <a:gd name="T44" fmla="*/ 158768368 w 75"/>
              <a:gd name="T45" fmla="*/ 70564120 h 87"/>
              <a:gd name="T46" fmla="*/ 146168439 w 75"/>
              <a:gd name="T47" fmla="*/ 47881997 h 87"/>
              <a:gd name="T48" fmla="*/ 136087860 w 75"/>
              <a:gd name="T49" fmla="*/ 32761120 h 87"/>
              <a:gd name="T50" fmla="*/ 120966992 w 75"/>
              <a:gd name="T51" fmla="*/ 27720827 h 87"/>
              <a:gd name="T52" fmla="*/ 98284872 w 75"/>
              <a:gd name="T53" fmla="*/ 22680529 h 87"/>
              <a:gd name="T54" fmla="*/ 78123715 w 75"/>
              <a:gd name="T55" fmla="*/ 27720827 h 87"/>
              <a:gd name="T56" fmla="*/ 57962558 w 75"/>
              <a:gd name="T57" fmla="*/ 32761120 h 87"/>
              <a:gd name="T58" fmla="*/ 45362616 w 75"/>
              <a:gd name="T59" fmla="*/ 47881997 h 87"/>
              <a:gd name="T60" fmla="*/ 35282037 w 75"/>
              <a:gd name="T61" fmla="*/ 65523827 h 87"/>
              <a:gd name="T62" fmla="*/ 30241748 w 75"/>
              <a:gd name="T63" fmla="*/ 85684997 h 87"/>
              <a:gd name="T64" fmla="*/ 30241748 w 75"/>
              <a:gd name="T65" fmla="*/ 105846192 h 87"/>
              <a:gd name="T66" fmla="*/ 30241748 w 75"/>
              <a:gd name="T67" fmla="*/ 133567007 h 87"/>
              <a:gd name="T68" fmla="*/ 35282037 w 75"/>
              <a:gd name="T69" fmla="*/ 153728177 h 87"/>
              <a:gd name="T70" fmla="*/ 45362616 w 75"/>
              <a:gd name="T71" fmla="*/ 171369994 h 87"/>
              <a:gd name="T72" fmla="*/ 63002847 w 75"/>
              <a:gd name="T73" fmla="*/ 186490872 h 87"/>
              <a:gd name="T74" fmla="*/ 78123715 w 75"/>
              <a:gd name="T75" fmla="*/ 191531164 h 87"/>
              <a:gd name="T76" fmla="*/ 98284872 w 75"/>
              <a:gd name="T77" fmla="*/ 196571457 h 87"/>
              <a:gd name="T78" fmla="*/ 120966992 w 75"/>
              <a:gd name="T79" fmla="*/ 191531164 h 87"/>
              <a:gd name="T80" fmla="*/ 136087860 w 75"/>
              <a:gd name="T81" fmla="*/ 181450579 h 87"/>
              <a:gd name="T82" fmla="*/ 153728079 w 75"/>
              <a:gd name="T83" fmla="*/ 166329702 h 87"/>
              <a:gd name="T84" fmla="*/ 158768368 w 75"/>
              <a:gd name="T85" fmla="*/ 138607299 h 8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5"/>
              <a:gd name="T130" fmla="*/ 0 h 87"/>
              <a:gd name="T131" fmla="*/ 75 w 75"/>
              <a:gd name="T132" fmla="*/ 87 h 8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5" h="87">
                <a:moveTo>
                  <a:pt x="63" y="55"/>
                </a:moveTo>
                <a:lnTo>
                  <a:pt x="75" y="59"/>
                </a:lnTo>
                <a:lnTo>
                  <a:pt x="69" y="72"/>
                </a:lnTo>
                <a:lnTo>
                  <a:pt x="63" y="80"/>
                </a:lnTo>
                <a:lnTo>
                  <a:pt x="52" y="84"/>
                </a:lnTo>
                <a:lnTo>
                  <a:pt x="39" y="87"/>
                </a:lnTo>
                <a:lnTo>
                  <a:pt x="27" y="87"/>
                </a:lnTo>
                <a:lnTo>
                  <a:pt x="16" y="82"/>
                </a:lnTo>
                <a:lnTo>
                  <a:pt x="10" y="74"/>
                </a:lnTo>
                <a:lnTo>
                  <a:pt x="4" y="66"/>
                </a:lnTo>
                <a:lnTo>
                  <a:pt x="2" y="55"/>
                </a:lnTo>
                <a:lnTo>
                  <a:pt x="0" y="42"/>
                </a:lnTo>
                <a:lnTo>
                  <a:pt x="2" y="30"/>
                </a:lnTo>
                <a:lnTo>
                  <a:pt x="4" y="19"/>
                </a:lnTo>
                <a:lnTo>
                  <a:pt x="10" y="11"/>
                </a:lnTo>
                <a:lnTo>
                  <a:pt x="18" y="5"/>
                </a:lnTo>
                <a:lnTo>
                  <a:pt x="29" y="0"/>
                </a:lnTo>
                <a:lnTo>
                  <a:pt x="39" y="0"/>
                </a:lnTo>
                <a:lnTo>
                  <a:pt x="52" y="0"/>
                </a:lnTo>
                <a:lnTo>
                  <a:pt x="61" y="7"/>
                </a:lnTo>
                <a:lnTo>
                  <a:pt x="69" y="13"/>
                </a:lnTo>
                <a:lnTo>
                  <a:pt x="73" y="23"/>
                </a:lnTo>
                <a:lnTo>
                  <a:pt x="63" y="28"/>
                </a:lnTo>
                <a:lnTo>
                  <a:pt x="58" y="19"/>
                </a:lnTo>
                <a:lnTo>
                  <a:pt x="54" y="13"/>
                </a:lnTo>
                <a:lnTo>
                  <a:pt x="48" y="11"/>
                </a:lnTo>
                <a:lnTo>
                  <a:pt x="39" y="9"/>
                </a:lnTo>
                <a:lnTo>
                  <a:pt x="31" y="11"/>
                </a:lnTo>
                <a:lnTo>
                  <a:pt x="23" y="13"/>
                </a:lnTo>
                <a:lnTo>
                  <a:pt x="18" y="19"/>
                </a:lnTo>
                <a:lnTo>
                  <a:pt x="14" y="26"/>
                </a:lnTo>
                <a:lnTo>
                  <a:pt x="12" y="34"/>
                </a:lnTo>
                <a:lnTo>
                  <a:pt x="12" y="42"/>
                </a:lnTo>
                <a:lnTo>
                  <a:pt x="12" y="53"/>
                </a:lnTo>
                <a:lnTo>
                  <a:pt x="14" y="61"/>
                </a:lnTo>
                <a:lnTo>
                  <a:pt x="18" y="68"/>
                </a:lnTo>
                <a:lnTo>
                  <a:pt x="25" y="74"/>
                </a:lnTo>
                <a:lnTo>
                  <a:pt x="31" y="76"/>
                </a:lnTo>
                <a:lnTo>
                  <a:pt x="39" y="78"/>
                </a:lnTo>
                <a:lnTo>
                  <a:pt x="48" y="76"/>
                </a:lnTo>
                <a:lnTo>
                  <a:pt x="54" y="72"/>
                </a:lnTo>
                <a:lnTo>
                  <a:pt x="61" y="66"/>
                </a:lnTo>
                <a:lnTo>
                  <a:pt x="63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7" name="Freeform 1488"/>
          <p:cNvSpPr>
            <a:spLocks/>
          </p:cNvSpPr>
          <p:nvPr/>
        </p:nvSpPr>
        <p:spPr bwMode="auto">
          <a:xfrm>
            <a:off x="7285038" y="5288757"/>
            <a:ext cx="119062" cy="138112"/>
          </a:xfrm>
          <a:custGeom>
            <a:avLst/>
            <a:gdLst>
              <a:gd name="T0" fmla="*/ 158768368 w 75"/>
              <a:gd name="T1" fmla="*/ 138607299 h 87"/>
              <a:gd name="T2" fmla="*/ 189010104 w 75"/>
              <a:gd name="T3" fmla="*/ 148687884 h 87"/>
              <a:gd name="T4" fmla="*/ 173889236 w 75"/>
              <a:gd name="T5" fmla="*/ 181450579 h 87"/>
              <a:gd name="T6" fmla="*/ 158768368 w 75"/>
              <a:gd name="T7" fmla="*/ 201611749 h 87"/>
              <a:gd name="T8" fmla="*/ 131047571 w 75"/>
              <a:gd name="T9" fmla="*/ 211692384 h 87"/>
              <a:gd name="T10" fmla="*/ 98284872 w 75"/>
              <a:gd name="T11" fmla="*/ 219252029 h 87"/>
              <a:gd name="T12" fmla="*/ 68043136 w 75"/>
              <a:gd name="T13" fmla="*/ 219252029 h 87"/>
              <a:gd name="T14" fmla="*/ 40322327 w 75"/>
              <a:gd name="T15" fmla="*/ 206652041 h 87"/>
              <a:gd name="T16" fmla="*/ 25201453 w 75"/>
              <a:gd name="T17" fmla="*/ 186490872 h 87"/>
              <a:gd name="T18" fmla="*/ 10080582 w 75"/>
              <a:gd name="T19" fmla="*/ 166329702 h 87"/>
              <a:gd name="T20" fmla="*/ 5040291 w 75"/>
              <a:gd name="T21" fmla="*/ 138607299 h 87"/>
              <a:gd name="T22" fmla="*/ 0 w 75"/>
              <a:gd name="T23" fmla="*/ 105846192 h 87"/>
              <a:gd name="T24" fmla="*/ 5040291 w 75"/>
              <a:gd name="T25" fmla="*/ 75604412 h 87"/>
              <a:gd name="T26" fmla="*/ 10080582 w 75"/>
              <a:gd name="T27" fmla="*/ 47881997 h 87"/>
              <a:gd name="T28" fmla="*/ 25201453 w 75"/>
              <a:gd name="T29" fmla="*/ 27720827 h 87"/>
              <a:gd name="T30" fmla="*/ 45362616 w 75"/>
              <a:gd name="T31" fmla="*/ 12599941 h 87"/>
              <a:gd name="T32" fmla="*/ 73083426 w 75"/>
              <a:gd name="T33" fmla="*/ 0 h 87"/>
              <a:gd name="T34" fmla="*/ 98284872 w 75"/>
              <a:gd name="T35" fmla="*/ 0 h 87"/>
              <a:gd name="T36" fmla="*/ 131047571 w 75"/>
              <a:gd name="T37" fmla="*/ 0 h 87"/>
              <a:gd name="T38" fmla="*/ 153728079 w 75"/>
              <a:gd name="T39" fmla="*/ 17640236 h 87"/>
              <a:gd name="T40" fmla="*/ 173889236 w 75"/>
              <a:gd name="T41" fmla="*/ 32761120 h 87"/>
              <a:gd name="T42" fmla="*/ 183969815 w 75"/>
              <a:gd name="T43" fmla="*/ 57962595 h 87"/>
              <a:gd name="T44" fmla="*/ 158768368 w 75"/>
              <a:gd name="T45" fmla="*/ 70564120 h 87"/>
              <a:gd name="T46" fmla="*/ 146168439 w 75"/>
              <a:gd name="T47" fmla="*/ 47881997 h 87"/>
              <a:gd name="T48" fmla="*/ 136087860 w 75"/>
              <a:gd name="T49" fmla="*/ 32761120 h 87"/>
              <a:gd name="T50" fmla="*/ 120966992 w 75"/>
              <a:gd name="T51" fmla="*/ 27720827 h 87"/>
              <a:gd name="T52" fmla="*/ 98284872 w 75"/>
              <a:gd name="T53" fmla="*/ 22680529 h 87"/>
              <a:gd name="T54" fmla="*/ 78123715 w 75"/>
              <a:gd name="T55" fmla="*/ 27720827 h 87"/>
              <a:gd name="T56" fmla="*/ 57962558 w 75"/>
              <a:gd name="T57" fmla="*/ 32761120 h 87"/>
              <a:gd name="T58" fmla="*/ 45362616 w 75"/>
              <a:gd name="T59" fmla="*/ 47881997 h 87"/>
              <a:gd name="T60" fmla="*/ 35282037 w 75"/>
              <a:gd name="T61" fmla="*/ 65523827 h 87"/>
              <a:gd name="T62" fmla="*/ 30241748 w 75"/>
              <a:gd name="T63" fmla="*/ 85684997 h 87"/>
              <a:gd name="T64" fmla="*/ 30241748 w 75"/>
              <a:gd name="T65" fmla="*/ 105846192 h 87"/>
              <a:gd name="T66" fmla="*/ 30241748 w 75"/>
              <a:gd name="T67" fmla="*/ 133567007 h 87"/>
              <a:gd name="T68" fmla="*/ 35282037 w 75"/>
              <a:gd name="T69" fmla="*/ 153728177 h 87"/>
              <a:gd name="T70" fmla="*/ 45362616 w 75"/>
              <a:gd name="T71" fmla="*/ 171369994 h 87"/>
              <a:gd name="T72" fmla="*/ 63002847 w 75"/>
              <a:gd name="T73" fmla="*/ 186490872 h 87"/>
              <a:gd name="T74" fmla="*/ 78123715 w 75"/>
              <a:gd name="T75" fmla="*/ 191531164 h 87"/>
              <a:gd name="T76" fmla="*/ 98284872 w 75"/>
              <a:gd name="T77" fmla="*/ 196571457 h 87"/>
              <a:gd name="T78" fmla="*/ 120966992 w 75"/>
              <a:gd name="T79" fmla="*/ 191531164 h 87"/>
              <a:gd name="T80" fmla="*/ 136087860 w 75"/>
              <a:gd name="T81" fmla="*/ 181450579 h 87"/>
              <a:gd name="T82" fmla="*/ 153728079 w 75"/>
              <a:gd name="T83" fmla="*/ 166329702 h 87"/>
              <a:gd name="T84" fmla="*/ 158768368 w 75"/>
              <a:gd name="T85" fmla="*/ 138607299 h 8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5"/>
              <a:gd name="T130" fmla="*/ 0 h 87"/>
              <a:gd name="T131" fmla="*/ 75 w 75"/>
              <a:gd name="T132" fmla="*/ 87 h 8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5" h="87">
                <a:moveTo>
                  <a:pt x="63" y="55"/>
                </a:moveTo>
                <a:lnTo>
                  <a:pt x="75" y="59"/>
                </a:lnTo>
                <a:lnTo>
                  <a:pt x="69" y="72"/>
                </a:lnTo>
                <a:lnTo>
                  <a:pt x="63" y="80"/>
                </a:lnTo>
                <a:lnTo>
                  <a:pt x="52" y="84"/>
                </a:lnTo>
                <a:lnTo>
                  <a:pt x="39" y="87"/>
                </a:lnTo>
                <a:lnTo>
                  <a:pt x="27" y="87"/>
                </a:lnTo>
                <a:lnTo>
                  <a:pt x="16" y="82"/>
                </a:lnTo>
                <a:lnTo>
                  <a:pt x="10" y="74"/>
                </a:lnTo>
                <a:lnTo>
                  <a:pt x="4" y="66"/>
                </a:lnTo>
                <a:lnTo>
                  <a:pt x="2" y="55"/>
                </a:lnTo>
                <a:lnTo>
                  <a:pt x="0" y="42"/>
                </a:lnTo>
                <a:lnTo>
                  <a:pt x="2" y="30"/>
                </a:lnTo>
                <a:lnTo>
                  <a:pt x="4" y="19"/>
                </a:lnTo>
                <a:lnTo>
                  <a:pt x="10" y="11"/>
                </a:lnTo>
                <a:lnTo>
                  <a:pt x="18" y="5"/>
                </a:lnTo>
                <a:lnTo>
                  <a:pt x="29" y="0"/>
                </a:lnTo>
                <a:lnTo>
                  <a:pt x="39" y="0"/>
                </a:lnTo>
                <a:lnTo>
                  <a:pt x="52" y="0"/>
                </a:lnTo>
                <a:lnTo>
                  <a:pt x="61" y="7"/>
                </a:lnTo>
                <a:lnTo>
                  <a:pt x="69" y="13"/>
                </a:lnTo>
                <a:lnTo>
                  <a:pt x="73" y="23"/>
                </a:lnTo>
                <a:lnTo>
                  <a:pt x="63" y="28"/>
                </a:lnTo>
                <a:lnTo>
                  <a:pt x="58" y="19"/>
                </a:lnTo>
                <a:lnTo>
                  <a:pt x="54" y="13"/>
                </a:lnTo>
                <a:lnTo>
                  <a:pt x="48" y="11"/>
                </a:lnTo>
                <a:lnTo>
                  <a:pt x="39" y="9"/>
                </a:lnTo>
                <a:lnTo>
                  <a:pt x="31" y="11"/>
                </a:lnTo>
                <a:lnTo>
                  <a:pt x="23" y="13"/>
                </a:lnTo>
                <a:lnTo>
                  <a:pt x="18" y="19"/>
                </a:lnTo>
                <a:lnTo>
                  <a:pt x="14" y="26"/>
                </a:lnTo>
                <a:lnTo>
                  <a:pt x="12" y="34"/>
                </a:lnTo>
                <a:lnTo>
                  <a:pt x="12" y="42"/>
                </a:lnTo>
                <a:lnTo>
                  <a:pt x="12" y="53"/>
                </a:lnTo>
                <a:lnTo>
                  <a:pt x="14" y="61"/>
                </a:lnTo>
                <a:lnTo>
                  <a:pt x="18" y="68"/>
                </a:lnTo>
                <a:lnTo>
                  <a:pt x="25" y="74"/>
                </a:lnTo>
                <a:lnTo>
                  <a:pt x="31" y="76"/>
                </a:lnTo>
                <a:lnTo>
                  <a:pt x="39" y="78"/>
                </a:lnTo>
                <a:lnTo>
                  <a:pt x="48" y="76"/>
                </a:lnTo>
                <a:lnTo>
                  <a:pt x="54" y="72"/>
                </a:lnTo>
                <a:lnTo>
                  <a:pt x="61" y="66"/>
                </a:lnTo>
                <a:lnTo>
                  <a:pt x="63" y="55"/>
                </a:lnTo>
                <a:close/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18" name="Rectangle 1489"/>
          <p:cNvSpPr>
            <a:spLocks noChangeArrowheads="1"/>
          </p:cNvSpPr>
          <p:nvPr/>
        </p:nvSpPr>
        <p:spPr bwMode="auto">
          <a:xfrm>
            <a:off x="7424738" y="5288757"/>
            <a:ext cx="12700" cy="13811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eaLnBrk="0" hangingPunct="0"/>
            <a:endParaRPr lang="fr-CA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6719" name="Rectangle 1490"/>
          <p:cNvSpPr>
            <a:spLocks noChangeArrowheads="1"/>
          </p:cNvSpPr>
          <p:nvPr/>
        </p:nvSpPr>
        <p:spPr bwMode="auto">
          <a:xfrm>
            <a:off x="7424738" y="5288757"/>
            <a:ext cx="12700" cy="138112"/>
          </a:xfrm>
          <a:prstGeom prst="rect">
            <a:avLst/>
          </a:prstGeom>
          <a:noFill/>
          <a:ln w="4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eaLnBrk="0" hangingPunct="0"/>
            <a:endParaRPr lang="fr-CA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6720" name="Line 1491"/>
          <p:cNvSpPr>
            <a:spLocks noChangeShapeType="1"/>
          </p:cNvSpPr>
          <p:nvPr/>
        </p:nvSpPr>
        <p:spPr bwMode="auto">
          <a:xfrm>
            <a:off x="7467632" y="5306219"/>
            <a:ext cx="53975" cy="1588"/>
          </a:xfrm>
          <a:prstGeom prst="line">
            <a:avLst/>
          </a:prstGeom>
          <a:noFill/>
          <a:ln w="4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21" name="Freeform 1492"/>
          <p:cNvSpPr>
            <a:spLocks/>
          </p:cNvSpPr>
          <p:nvPr/>
        </p:nvSpPr>
        <p:spPr bwMode="auto">
          <a:xfrm>
            <a:off x="7224713" y="5158614"/>
            <a:ext cx="19050" cy="293687"/>
          </a:xfrm>
          <a:custGeom>
            <a:avLst/>
            <a:gdLst>
              <a:gd name="T0" fmla="*/ 20161250 w 12"/>
              <a:gd name="T1" fmla="*/ 0 h 185"/>
              <a:gd name="T2" fmla="*/ 30241878 w 12"/>
              <a:gd name="T3" fmla="*/ 466227363 h 185"/>
              <a:gd name="T4" fmla="*/ 10080625 w 12"/>
              <a:gd name="T5" fmla="*/ 466227363 h 185"/>
              <a:gd name="T6" fmla="*/ 0 w 12"/>
              <a:gd name="T7" fmla="*/ 0 h 185"/>
              <a:gd name="T8" fmla="*/ 20161250 w 12"/>
              <a:gd name="T9" fmla="*/ 0 h 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85"/>
              <a:gd name="T17" fmla="*/ 12 w 12"/>
              <a:gd name="T18" fmla="*/ 185 h 1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85">
                <a:moveTo>
                  <a:pt x="8" y="0"/>
                </a:moveTo>
                <a:lnTo>
                  <a:pt x="12" y="185"/>
                </a:lnTo>
                <a:lnTo>
                  <a:pt x="4" y="185"/>
                </a:ln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22" name="Freeform 1493"/>
          <p:cNvSpPr>
            <a:spLocks/>
          </p:cNvSpPr>
          <p:nvPr/>
        </p:nvSpPr>
        <p:spPr bwMode="auto">
          <a:xfrm>
            <a:off x="7194550" y="5112544"/>
            <a:ext cx="76200" cy="117475"/>
          </a:xfrm>
          <a:custGeom>
            <a:avLst/>
            <a:gdLst>
              <a:gd name="T0" fmla="*/ 57964394 w 48"/>
              <a:gd name="T1" fmla="*/ 0 h 74"/>
              <a:gd name="T2" fmla="*/ 90725621 w 48"/>
              <a:gd name="T3" fmla="*/ 90725612 h 74"/>
              <a:gd name="T4" fmla="*/ 120967511 w 48"/>
              <a:gd name="T5" fmla="*/ 186491535 h 74"/>
              <a:gd name="T6" fmla="*/ 63003117 w 48"/>
              <a:gd name="T7" fmla="*/ 186491535 h 74"/>
              <a:gd name="T8" fmla="*/ 0 w 48"/>
              <a:gd name="T9" fmla="*/ 186491535 h 74"/>
              <a:gd name="T10" fmla="*/ 30241878 w 48"/>
              <a:gd name="T11" fmla="*/ 90725612 h 74"/>
              <a:gd name="T12" fmla="*/ 57964394 w 48"/>
              <a:gd name="T13" fmla="*/ 0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74"/>
              <a:gd name="T23" fmla="*/ 48 w 48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74">
                <a:moveTo>
                  <a:pt x="23" y="0"/>
                </a:moveTo>
                <a:lnTo>
                  <a:pt x="36" y="36"/>
                </a:lnTo>
                <a:lnTo>
                  <a:pt x="48" y="74"/>
                </a:lnTo>
                <a:lnTo>
                  <a:pt x="25" y="74"/>
                </a:lnTo>
                <a:lnTo>
                  <a:pt x="0" y="74"/>
                </a:lnTo>
                <a:lnTo>
                  <a:pt x="12" y="36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23" name="Freeform 1494"/>
          <p:cNvSpPr>
            <a:spLocks/>
          </p:cNvSpPr>
          <p:nvPr/>
        </p:nvSpPr>
        <p:spPr bwMode="auto">
          <a:xfrm>
            <a:off x="7194550" y="5112544"/>
            <a:ext cx="76200" cy="117475"/>
          </a:xfrm>
          <a:custGeom>
            <a:avLst/>
            <a:gdLst>
              <a:gd name="T0" fmla="*/ 57964394 w 48"/>
              <a:gd name="T1" fmla="*/ 0 h 74"/>
              <a:gd name="T2" fmla="*/ 90725621 w 48"/>
              <a:gd name="T3" fmla="*/ 90725612 h 74"/>
              <a:gd name="T4" fmla="*/ 120967511 w 48"/>
              <a:gd name="T5" fmla="*/ 186491535 h 74"/>
              <a:gd name="T6" fmla="*/ 63003117 w 48"/>
              <a:gd name="T7" fmla="*/ 186491535 h 74"/>
              <a:gd name="T8" fmla="*/ 0 w 48"/>
              <a:gd name="T9" fmla="*/ 186491535 h 74"/>
              <a:gd name="T10" fmla="*/ 30241878 w 48"/>
              <a:gd name="T11" fmla="*/ 90725612 h 74"/>
              <a:gd name="T12" fmla="*/ 57964394 w 48"/>
              <a:gd name="T13" fmla="*/ 0 h 7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"/>
              <a:gd name="T22" fmla="*/ 0 h 74"/>
              <a:gd name="T23" fmla="*/ 48 w 48"/>
              <a:gd name="T24" fmla="*/ 74 h 7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" h="74">
                <a:moveTo>
                  <a:pt x="23" y="0"/>
                </a:moveTo>
                <a:lnTo>
                  <a:pt x="36" y="36"/>
                </a:lnTo>
                <a:lnTo>
                  <a:pt x="48" y="74"/>
                </a:lnTo>
                <a:lnTo>
                  <a:pt x="25" y="74"/>
                </a:lnTo>
                <a:lnTo>
                  <a:pt x="0" y="74"/>
                </a:lnTo>
                <a:lnTo>
                  <a:pt x="12" y="36"/>
                </a:lnTo>
                <a:lnTo>
                  <a:pt x="23" y="0"/>
                </a:lnTo>
                <a:close/>
              </a:path>
            </a:pathLst>
          </a:custGeom>
          <a:noFill/>
          <a:ln w="4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24" name="Freeform 1495"/>
          <p:cNvSpPr>
            <a:spLocks noEditPoints="1"/>
          </p:cNvSpPr>
          <p:nvPr/>
        </p:nvSpPr>
        <p:spPr bwMode="auto">
          <a:xfrm>
            <a:off x="6519895" y="4806189"/>
            <a:ext cx="160337" cy="122237"/>
          </a:xfrm>
          <a:custGeom>
            <a:avLst/>
            <a:gdLst>
              <a:gd name="T0" fmla="*/ 234373035 w 101"/>
              <a:gd name="T1" fmla="*/ 88204304 h 77"/>
              <a:gd name="T2" fmla="*/ 221773091 w 101"/>
              <a:gd name="T3" fmla="*/ 68043145 h 77"/>
              <a:gd name="T4" fmla="*/ 206652155 w 101"/>
              <a:gd name="T5" fmla="*/ 52922275 h 77"/>
              <a:gd name="T6" fmla="*/ 186490974 w 101"/>
              <a:gd name="T7" fmla="*/ 35282042 h 77"/>
              <a:gd name="T8" fmla="*/ 158768557 w 101"/>
              <a:gd name="T9" fmla="*/ 25201456 h 77"/>
              <a:gd name="T10" fmla="*/ 126007431 w 101"/>
              <a:gd name="T11" fmla="*/ 20161166 h 77"/>
              <a:gd name="T12" fmla="*/ 153728261 w 101"/>
              <a:gd name="T13" fmla="*/ 5040291 h 77"/>
              <a:gd name="T14" fmla="*/ 186490974 w 101"/>
              <a:gd name="T15" fmla="*/ 10080583 h 77"/>
              <a:gd name="T16" fmla="*/ 216732795 w 101"/>
              <a:gd name="T17" fmla="*/ 25201456 h 77"/>
              <a:gd name="T18" fmla="*/ 239413330 w 101"/>
              <a:gd name="T19" fmla="*/ 52922275 h 77"/>
              <a:gd name="T20" fmla="*/ 249493921 w 101"/>
              <a:gd name="T21" fmla="*/ 78123724 h 77"/>
              <a:gd name="T22" fmla="*/ 126007431 w 101"/>
              <a:gd name="T23" fmla="*/ 194050416 h 77"/>
              <a:gd name="T24" fmla="*/ 148687966 w 101"/>
              <a:gd name="T25" fmla="*/ 168848967 h 77"/>
              <a:gd name="T26" fmla="*/ 173889442 w 101"/>
              <a:gd name="T27" fmla="*/ 163808677 h 77"/>
              <a:gd name="T28" fmla="*/ 201611860 w 101"/>
              <a:gd name="T29" fmla="*/ 148687807 h 77"/>
              <a:gd name="T30" fmla="*/ 216732795 w 101"/>
              <a:gd name="T31" fmla="*/ 131047587 h 77"/>
              <a:gd name="T32" fmla="*/ 226813386 w 101"/>
              <a:gd name="T33" fmla="*/ 110886427 h 77"/>
              <a:gd name="T34" fmla="*/ 254534216 w 101"/>
              <a:gd name="T35" fmla="*/ 100805823 h 77"/>
              <a:gd name="T36" fmla="*/ 249493921 w 101"/>
              <a:gd name="T37" fmla="*/ 126007297 h 77"/>
              <a:gd name="T38" fmla="*/ 234373035 w 101"/>
              <a:gd name="T39" fmla="*/ 153728097 h 77"/>
              <a:gd name="T40" fmla="*/ 206652155 w 101"/>
              <a:gd name="T41" fmla="*/ 173889257 h 77"/>
              <a:gd name="T42" fmla="*/ 173889442 w 101"/>
              <a:gd name="T43" fmla="*/ 189010127 h 77"/>
              <a:gd name="T44" fmla="*/ 138607375 w 101"/>
              <a:gd name="T45" fmla="*/ 194050416 h 77"/>
              <a:gd name="T46" fmla="*/ 20161187 w 101"/>
              <a:gd name="T47" fmla="*/ 100805823 h 77"/>
              <a:gd name="T48" fmla="*/ 27720843 w 101"/>
              <a:gd name="T49" fmla="*/ 120967007 h 77"/>
              <a:gd name="T50" fmla="*/ 37801433 w 101"/>
              <a:gd name="T51" fmla="*/ 136087877 h 77"/>
              <a:gd name="T52" fmla="*/ 57962627 w 101"/>
              <a:gd name="T53" fmla="*/ 153728097 h 77"/>
              <a:gd name="T54" fmla="*/ 85685044 w 101"/>
              <a:gd name="T55" fmla="*/ 168848967 h 77"/>
              <a:gd name="T56" fmla="*/ 115926841 w 101"/>
              <a:gd name="T57" fmla="*/ 173889257 h 77"/>
              <a:gd name="T58" fmla="*/ 110886545 w 101"/>
              <a:gd name="T59" fmla="*/ 194050416 h 77"/>
              <a:gd name="T60" fmla="*/ 80644749 w 101"/>
              <a:gd name="T61" fmla="*/ 189010127 h 77"/>
              <a:gd name="T62" fmla="*/ 47882024 w 101"/>
              <a:gd name="T63" fmla="*/ 173889257 h 77"/>
              <a:gd name="T64" fmla="*/ 20161187 w 101"/>
              <a:gd name="T65" fmla="*/ 153728097 h 77"/>
              <a:gd name="T66" fmla="*/ 5040297 w 101"/>
              <a:gd name="T67" fmla="*/ 126007297 h 77"/>
              <a:gd name="T68" fmla="*/ 0 w 101"/>
              <a:gd name="T69" fmla="*/ 100805823 h 77"/>
              <a:gd name="T70" fmla="*/ 115926841 w 101"/>
              <a:gd name="T71" fmla="*/ 25201456 h 77"/>
              <a:gd name="T72" fmla="*/ 85685044 w 101"/>
              <a:gd name="T73" fmla="*/ 30241752 h 77"/>
              <a:gd name="T74" fmla="*/ 57962627 w 101"/>
              <a:gd name="T75" fmla="*/ 40322331 h 77"/>
              <a:gd name="T76" fmla="*/ 37801433 w 101"/>
              <a:gd name="T77" fmla="*/ 57962565 h 77"/>
              <a:gd name="T78" fmla="*/ 27720843 w 101"/>
              <a:gd name="T79" fmla="*/ 78123724 h 77"/>
              <a:gd name="T80" fmla="*/ 20161187 w 101"/>
              <a:gd name="T81" fmla="*/ 100805823 h 77"/>
              <a:gd name="T82" fmla="*/ 0 w 101"/>
              <a:gd name="T83" fmla="*/ 78123724 h 77"/>
              <a:gd name="T84" fmla="*/ 15120892 w 101"/>
              <a:gd name="T85" fmla="*/ 52922275 h 77"/>
              <a:gd name="T86" fmla="*/ 37801433 w 101"/>
              <a:gd name="T87" fmla="*/ 25201456 h 77"/>
              <a:gd name="T88" fmla="*/ 68043217 w 101"/>
              <a:gd name="T89" fmla="*/ 10080583 h 77"/>
              <a:gd name="T90" fmla="*/ 100805930 w 101"/>
              <a:gd name="T91" fmla="*/ 5040291 h 7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1"/>
              <a:gd name="T139" fmla="*/ 0 h 77"/>
              <a:gd name="T140" fmla="*/ 101 w 101"/>
              <a:gd name="T141" fmla="*/ 77 h 7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1" h="77">
                <a:moveTo>
                  <a:pt x="101" y="40"/>
                </a:moveTo>
                <a:lnTo>
                  <a:pt x="93" y="40"/>
                </a:lnTo>
                <a:lnTo>
                  <a:pt x="93" y="35"/>
                </a:lnTo>
                <a:lnTo>
                  <a:pt x="90" y="33"/>
                </a:lnTo>
                <a:lnTo>
                  <a:pt x="90" y="31"/>
                </a:lnTo>
                <a:lnTo>
                  <a:pt x="88" y="27"/>
                </a:lnTo>
                <a:lnTo>
                  <a:pt x="86" y="25"/>
                </a:lnTo>
                <a:lnTo>
                  <a:pt x="84" y="23"/>
                </a:lnTo>
                <a:lnTo>
                  <a:pt x="82" y="21"/>
                </a:lnTo>
                <a:lnTo>
                  <a:pt x="80" y="19"/>
                </a:lnTo>
                <a:lnTo>
                  <a:pt x="78" y="16"/>
                </a:lnTo>
                <a:lnTo>
                  <a:pt x="74" y="14"/>
                </a:lnTo>
                <a:lnTo>
                  <a:pt x="69" y="12"/>
                </a:lnTo>
                <a:lnTo>
                  <a:pt x="67" y="12"/>
                </a:lnTo>
                <a:lnTo>
                  <a:pt x="63" y="10"/>
                </a:lnTo>
                <a:lnTo>
                  <a:pt x="59" y="10"/>
                </a:lnTo>
                <a:lnTo>
                  <a:pt x="55" y="10"/>
                </a:lnTo>
                <a:lnTo>
                  <a:pt x="50" y="8"/>
                </a:lnTo>
                <a:lnTo>
                  <a:pt x="50" y="0"/>
                </a:lnTo>
                <a:lnTo>
                  <a:pt x="55" y="0"/>
                </a:lnTo>
                <a:lnTo>
                  <a:pt x="61" y="2"/>
                </a:lnTo>
                <a:lnTo>
                  <a:pt x="65" y="2"/>
                </a:lnTo>
                <a:lnTo>
                  <a:pt x="69" y="4"/>
                </a:lnTo>
                <a:lnTo>
                  <a:pt x="74" y="4"/>
                </a:lnTo>
                <a:lnTo>
                  <a:pt x="78" y="6"/>
                </a:lnTo>
                <a:lnTo>
                  <a:pt x="82" y="8"/>
                </a:lnTo>
                <a:lnTo>
                  <a:pt x="86" y="10"/>
                </a:lnTo>
                <a:lnTo>
                  <a:pt x="88" y="14"/>
                </a:lnTo>
                <a:lnTo>
                  <a:pt x="93" y="16"/>
                </a:lnTo>
                <a:lnTo>
                  <a:pt x="95" y="21"/>
                </a:lnTo>
                <a:lnTo>
                  <a:pt x="97" y="23"/>
                </a:lnTo>
                <a:lnTo>
                  <a:pt x="99" y="27"/>
                </a:lnTo>
                <a:lnTo>
                  <a:pt x="99" y="31"/>
                </a:lnTo>
                <a:lnTo>
                  <a:pt x="101" y="35"/>
                </a:lnTo>
                <a:lnTo>
                  <a:pt x="101" y="40"/>
                </a:lnTo>
                <a:close/>
                <a:moveTo>
                  <a:pt x="50" y="77"/>
                </a:moveTo>
                <a:lnTo>
                  <a:pt x="50" y="69"/>
                </a:lnTo>
                <a:lnTo>
                  <a:pt x="55" y="69"/>
                </a:lnTo>
                <a:lnTo>
                  <a:pt x="59" y="67"/>
                </a:lnTo>
                <a:lnTo>
                  <a:pt x="63" y="67"/>
                </a:lnTo>
                <a:lnTo>
                  <a:pt x="67" y="67"/>
                </a:lnTo>
                <a:lnTo>
                  <a:pt x="69" y="65"/>
                </a:lnTo>
                <a:lnTo>
                  <a:pt x="74" y="63"/>
                </a:lnTo>
                <a:lnTo>
                  <a:pt x="78" y="61"/>
                </a:lnTo>
                <a:lnTo>
                  <a:pt x="80" y="59"/>
                </a:lnTo>
                <a:lnTo>
                  <a:pt x="82" y="56"/>
                </a:lnTo>
                <a:lnTo>
                  <a:pt x="84" y="54"/>
                </a:lnTo>
                <a:lnTo>
                  <a:pt x="86" y="52"/>
                </a:lnTo>
                <a:lnTo>
                  <a:pt x="88" y="50"/>
                </a:lnTo>
                <a:lnTo>
                  <a:pt x="90" y="48"/>
                </a:lnTo>
                <a:lnTo>
                  <a:pt x="90" y="44"/>
                </a:lnTo>
                <a:lnTo>
                  <a:pt x="93" y="42"/>
                </a:lnTo>
                <a:lnTo>
                  <a:pt x="93" y="40"/>
                </a:lnTo>
                <a:lnTo>
                  <a:pt x="101" y="40"/>
                </a:lnTo>
                <a:lnTo>
                  <a:pt x="101" y="44"/>
                </a:lnTo>
                <a:lnTo>
                  <a:pt x="99" y="46"/>
                </a:lnTo>
                <a:lnTo>
                  <a:pt x="99" y="50"/>
                </a:lnTo>
                <a:lnTo>
                  <a:pt x="97" y="54"/>
                </a:lnTo>
                <a:lnTo>
                  <a:pt x="95" y="59"/>
                </a:lnTo>
                <a:lnTo>
                  <a:pt x="93" y="61"/>
                </a:lnTo>
                <a:lnTo>
                  <a:pt x="88" y="63"/>
                </a:lnTo>
                <a:lnTo>
                  <a:pt x="86" y="67"/>
                </a:lnTo>
                <a:lnTo>
                  <a:pt x="82" y="69"/>
                </a:lnTo>
                <a:lnTo>
                  <a:pt x="78" y="71"/>
                </a:lnTo>
                <a:lnTo>
                  <a:pt x="74" y="73"/>
                </a:lnTo>
                <a:lnTo>
                  <a:pt x="69" y="75"/>
                </a:lnTo>
                <a:lnTo>
                  <a:pt x="65" y="75"/>
                </a:lnTo>
                <a:lnTo>
                  <a:pt x="61" y="77"/>
                </a:lnTo>
                <a:lnTo>
                  <a:pt x="55" y="77"/>
                </a:lnTo>
                <a:lnTo>
                  <a:pt x="50" y="77"/>
                </a:lnTo>
                <a:close/>
                <a:moveTo>
                  <a:pt x="0" y="40"/>
                </a:moveTo>
                <a:lnTo>
                  <a:pt x="8" y="40"/>
                </a:lnTo>
                <a:lnTo>
                  <a:pt x="8" y="42"/>
                </a:lnTo>
                <a:lnTo>
                  <a:pt x="8" y="44"/>
                </a:lnTo>
                <a:lnTo>
                  <a:pt x="11" y="48"/>
                </a:lnTo>
                <a:lnTo>
                  <a:pt x="11" y="50"/>
                </a:lnTo>
                <a:lnTo>
                  <a:pt x="13" y="52"/>
                </a:lnTo>
                <a:lnTo>
                  <a:pt x="15" y="54"/>
                </a:lnTo>
                <a:lnTo>
                  <a:pt x="17" y="56"/>
                </a:lnTo>
                <a:lnTo>
                  <a:pt x="21" y="59"/>
                </a:lnTo>
                <a:lnTo>
                  <a:pt x="23" y="61"/>
                </a:lnTo>
                <a:lnTo>
                  <a:pt x="27" y="63"/>
                </a:lnTo>
                <a:lnTo>
                  <a:pt x="29" y="65"/>
                </a:lnTo>
                <a:lnTo>
                  <a:pt x="34" y="67"/>
                </a:lnTo>
                <a:lnTo>
                  <a:pt x="38" y="67"/>
                </a:lnTo>
                <a:lnTo>
                  <a:pt x="42" y="67"/>
                </a:lnTo>
                <a:lnTo>
                  <a:pt x="46" y="69"/>
                </a:lnTo>
                <a:lnTo>
                  <a:pt x="50" y="69"/>
                </a:lnTo>
                <a:lnTo>
                  <a:pt x="50" y="77"/>
                </a:lnTo>
                <a:lnTo>
                  <a:pt x="44" y="77"/>
                </a:lnTo>
                <a:lnTo>
                  <a:pt x="40" y="77"/>
                </a:lnTo>
                <a:lnTo>
                  <a:pt x="36" y="75"/>
                </a:lnTo>
                <a:lnTo>
                  <a:pt x="32" y="75"/>
                </a:lnTo>
                <a:lnTo>
                  <a:pt x="27" y="73"/>
                </a:lnTo>
                <a:lnTo>
                  <a:pt x="23" y="71"/>
                </a:lnTo>
                <a:lnTo>
                  <a:pt x="19" y="69"/>
                </a:lnTo>
                <a:lnTo>
                  <a:pt x="15" y="67"/>
                </a:lnTo>
                <a:lnTo>
                  <a:pt x="13" y="63"/>
                </a:lnTo>
                <a:lnTo>
                  <a:pt x="8" y="61"/>
                </a:lnTo>
                <a:lnTo>
                  <a:pt x="6" y="59"/>
                </a:lnTo>
                <a:lnTo>
                  <a:pt x="4" y="54"/>
                </a:lnTo>
                <a:lnTo>
                  <a:pt x="2" y="50"/>
                </a:lnTo>
                <a:lnTo>
                  <a:pt x="0" y="46"/>
                </a:lnTo>
                <a:lnTo>
                  <a:pt x="0" y="44"/>
                </a:lnTo>
                <a:lnTo>
                  <a:pt x="0" y="40"/>
                </a:lnTo>
                <a:close/>
                <a:moveTo>
                  <a:pt x="50" y="0"/>
                </a:moveTo>
                <a:lnTo>
                  <a:pt x="50" y="8"/>
                </a:lnTo>
                <a:lnTo>
                  <a:pt x="46" y="10"/>
                </a:lnTo>
                <a:lnTo>
                  <a:pt x="42" y="10"/>
                </a:lnTo>
                <a:lnTo>
                  <a:pt x="38" y="10"/>
                </a:lnTo>
                <a:lnTo>
                  <a:pt x="34" y="12"/>
                </a:lnTo>
                <a:lnTo>
                  <a:pt x="29" y="12"/>
                </a:lnTo>
                <a:lnTo>
                  <a:pt x="27" y="14"/>
                </a:lnTo>
                <a:lnTo>
                  <a:pt x="23" y="16"/>
                </a:lnTo>
                <a:lnTo>
                  <a:pt x="21" y="19"/>
                </a:lnTo>
                <a:lnTo>
                  <a:pt x="17" y="21"/>
                </a:lnTo>
                <a:lnTo>
                  <a:pt x="15" y="23"/>
                </a:lnTo>
                <a:lnTo>
                  <a:pt x="13" y="25"/>
                </a:lnTo>
                <a:lnTo>
                  <a:pt x="11" y="27"/>
                </a:lnTo>
                <a:lnTo>
                  <a:pt x="11" y="31"/>
                </a:lnTo>
                <a:lnTo>
                  <a:pt x="8" y="33"/>
                </a:lnTo>
                <a:lnTo>
                  <a:pt x="8" y="35"/>
                </a:lnTo>
                <a:lnTo>
                  <a:pt x="8" y="40"/>
                </a:lnTo>
                <a:lnTo>
                  <a:pt x="0" y="40"/>
                </a:lnTo>
                <a:lnTo>
                  <a:pt x="0" y="35"/>
                </a:lnTo>
                <a:lnTo>
                  <a:pt x="0" y="31"/>
                </a:lnTo>
                <a:lnTo>
                  <a:pt x="2" y="27"/>
                </a:lnTo>
                <a:lnTo>
                  <a:pt x="4" y="23"/>
                </a:lnTo>
                <a:lnTo>
                  <a:pt x="6" y="21"/>
                </a:lnTo>
                <a:lnTo>
                  <a:pt x="8" y="16"/>
                </a:lnTo>
                <a:lnTo>
                  <a:pt x="13" y="14"/>
                </a:lnTo>
                <a:lnTo>
                  <a:pt x="15" y="10"/>
                </a:lnTo>
                <a:lnTo>
                  <a:pt x="19" y="8"/>
                </a:lnTo>
                <a:lnTo>
                  <a:pt x="23" y="6"/>
                </a:lnTo>
                <a:lnTo>
                  <a:pt x="27" y="4"/>
                </a:lnTo>
                <a:lnTo>
                  <a:pt x="32" y="4"/>
                </a:lnTo>
                <a:lnTo>
                  <a:pt x="36" y="2"/>
                </a:lnTo>
                <a:lnTo>
                  <a:pt x="40" y="2"/>
                </a:lnTo>
                <a:lnTo>
                  <a:pt x="44" y="0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25" name="Rectangle 1496"/>
          <p:cNvSpPr>
            <a:spLocks noChangeArrowheads="1"/>
          </p:cNvSpPr>
          <p:nvPr/>
        </p:nvSpPr>
        <p:spPr bwMode="auto">
          <a:xfrm>
            <a:off x="8359781" y="4968114"/>
            <a:ext cx="466328" cy="244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600" b="1">
                <a:solidFill>
                  <a:srgbClr val="0000FF"/>
                </a:solidFill>
                <a:latin typeface="Arial" charset="0"/>
                <a:ea typeface="ＭＳ Ｐゴシック" charset="0"/>
                <a:cs typeface="Arial" charset="0"/>
              </a:rPr>
              <a:t>HCO</a:t>
            </a:r>
            <a:endParaRPr lang="fr-CA" b="1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26" name="Rectangle 1497"/>
          <p:cNvSpPr>
            <a:spLocks noChangeArrowheads="1"/>
          </p:cNvSpPr>
          <p:nvPr/>
        </p:nvSpPr>
        <p:spPr bwMode="auto">
          <a:xfrm>
            <a:off x="8802691" y="5066538"/>
            <a:ext cx="7854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100" b="1">
                <a:solidFill>
                  <a:srgbClr val="0000FF"/>
                </a:solidFill>
                <a:latin typeface="Arial" charset="0"/>
                <a:ea typeface="ＭＳ Ｐゴシック" charset="0"/>
                <a:cs typeface="Arial" charset="0"/>
              </a:rPr>
              <a:t>3</a:t>
            </a:r>
            <a:endParaRPr lang="fr-CA" b="1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27" name="Rectangle 1498"/>
          <p:cNvSpPr>
            <a:spLocks noChangeArrowheads="1"/>
          </p:cNvSpPr>
          <p:nvPr/>
        </p:nvSpPr>
        <p:spPr bwMode="auto">
          <a:xfrm>
            <a:off x="8796338" y="4891882"/>
            <a:ext cx="5610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300" b="1">
                <a:solidFill>
                  <a:srgbClr val="0000FF"/>
                </a:solidFill>
                <a:latin typeface="Arial" charset="0"/>
                <a:ea typeface="ＭＳ Ｐゴシック" charset="0"/>
                <a:cs typeface="Arial" charset="0"/>
              </a:rPr>
              <a:t>-</a:t>
            </a:r>
            <a:endParaRPr lang="fr-CA" b="1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28" name="Freeform 1499"/>
          <p:cNvSpPr>
            <a:spLocks noEditPoints="1"/>
          </p:cNvSpPr>
          <p:nvPr/>
        </p:nvSpPr>
        <p:spPr bwMode="auto">
          <a:xfrm>
            <a:off x="7927975" y="5072889"/>
            <a:ext cx="417513" cy="230187"/>
          </a:xfrm>
          <a:custGeom>
            <a:avLst/>
            <a:gdLst>
              <a:gd name="T0" fmla="*/ 647681623 w 263"/>
              <a:gd name="T1" fmla="*/ 355340415 h 145"/>
              <a:gd name="T2" fmla="*/ 541834983 w 263"/>
              <a:gd name="T3" fmla="*/ 342740460 h 145"/>
              <a:gd name="T4" fmla="*/ 637600991 w 263"/>
              <a:gd name="T5" fmla="*/ 347780760 h 145"/>
              <a:gd name="T6" fmla="*/ 657762256 w 263"/>
              <a:gd name="T7" fmla="*/ 337700161 h 145"/>
              <a:gd name="T8" fmla="*/ 647681623 w 263"/>
              <a:gd name="T9" fmla="*/ 355340415 h 145"/>
              <a:gd name="T10" fmla="*/ 594757510 w 263"/>
              <a:gd name="T11" fmla="*/ 254534427 h 145"/>
              <a:gd name="T12" fmla="*/ 657762256 w 263"/>
              <a:gd name="T13" fmla="*/ 337700161 h 145"/>
              <a:gd name="T14" fmla="*/ 584676877 w 263"/>
              <a:gd name="T15" fmla="*/ 259574726 h 145"/>
              <a:gd name="T16" fmla="*/ 609878458 w 263"/>
              <a:gd name="T17" fmla="*/ 332659862 h 145"/>
              <a:gd name="T18" fmla="*/ 632560675 w 263"/>
              <a:gd name="T19" fmla="*/ 332659862 h 145"/>
              <a:gd name="T20" fmla="*/ 609878458 w 263"/>
              <a:gd name="T21" fmla="*/ 332659862 h 145"/>
              <a:gd name="T22" fmla="*/ 567036564 w 263"/>
              <a:gd name="T23" fmla="*/ 294856822 h 145"/>
              <a:gd name="T24" fmla="*/ 584676877 w 263"/>
              <a:gd name="T25" fmla="*/ 317538963 h 145"/>
              <a:gd name="T26" fmla="*/ 514112450 w 263"/>
              <a:gd name="T27" fmla="*/ 279735924 h 145"/>
              <a:gd name="T28" fmla="*/ 541834983 w 263"/>
              <a:gd name="T29" fmla="*/ 279735924 h 145"/>
              <a:gd name="T30" fmla="*/ 514112450 w 263"/>
              <a:gd name="T31" fmla="*/ 279735924 h 145"/>
              <a:gd name="T32" fmla="*/ 473789921 w 263"/>
              <a:gd name="T33" fmla="*/ 249494127 h 145"/>
              <a:gd name="T34" fmla="*/ 488910870 w 263"/>
              <a:gd name="T35" fmla="*/ 264615026 h 145"/>
              <a:gd name="T36" fmla="*/ 425907711 w 263"/>
              <a:gd name="T37" fmla="*/ 231853873 h 145"/>
              <a:gd name="T38" fmla="*/ 446068976 w 263"/>
              <a:gd name="T39" fmla="*/ 231853873 h 145"/>
              <a:gd name="T40" fmla="*/ 425907711 w 263"/>
              <a:gd name="T41" fmla="*/ 231853873 h 145"/>
              <a:gd name="T42" fmla="*/ 383064130 w 263"/>
              <a:gd name="T43" fmla="*/ 196571727 h 145"/>
              <a:gd name="T44" fmla="*/ 393144763 w 263"/>
              <a:gd name="T45" fmla="*/ 216732975 h 145"/>
              <a:gd name="T46" fmla="*/ 330141604 w 263"/>
              <a:gd name="T47" fmla="*/ 183970185 h 145"/>
              <a:gd name="T48" fmla="*/ 355343185 w 263"/>
              <a:gd name="T49" fmla="*/ 183970185 h 145"/>
              <a:gd name="T50" fmla="*/ 330141604 w 263"/>
              <a:gd name="T51" fmla="*/ 183970185 h 145"/>
              <a:gd name="T52" fmla="*/ 287298122 w 263"/>
              <a:gd name="T53" fmla="*/ 148688089 h 145"/>
              <a:gd name="T54" fmla="*/ 302419071 w 263"/>
              <a:gd name="T55" fmla="*/ 168849287 h 145"/>
              <a:gd name="T56" fmla="*/ 234375596 w 263"/>
              <a:gd name="T57" fmla="*/ 131047835 h 145"/>
              <a:gd name="T58" fmla="*/ 259577177 w 263"/>
              <a:gd name="T59" fmla="*/ 131047835 h 145"/>
              <a:gd name="T60" fmla="*/ 234375596 w 263"/>
              <a:gd name="T61" fmla="*/ 131047835 h 145"/>
              <a:gd name="T62" fmla="*/ 196572381 w 263"/>
              <a:gd name="T63" fmla="*/ 100806013 h 145"/>
              <a:gd name="T64" fmla="*/ 206653014 w 263"/>
              <a:gd name="T65" fmla="*/ 115926937 h 145"/>
              <a:gd name="T66" fmla="*/ 143649855 w 263"/>
              <a:gd name="T67" fmla="*/ 83164172 h 145"/>
              <a:gd name="T68" fmla="*/ 166330484 w 263"/>
              <a:gd name="T69" fmla="*/ 83164172 h 145"/>
              <a:gd name="T70" fmla="*/ 143649855 w 263"/>
              <a:gd name="T71" fmla="*/ 83164172 h 145"/>
              <a:gd name="T72" fmla="*/ 100806349 w 263"/>
              <a:gd name="T73" fmla="*/ 47882063 h 145"/>
              <a:gd name="T74" fmla="*/ 113407958 w 263"/>
              <a:gd name="T75" fmla="*/ 68043273 h 145"/>
              <a:gd name="T76" fmla="*/ 47883810 w 263"/>
              <a:gd name="T77" fmla="*/ 30241809 h 145"/>
              <a:gd name="T78" fmla="*/ 75604768 w 263"/>
              <a:gd name="T79" fmla="*/ 30241809 h 145"/>
              <a:gd name="T80" fmla="*/ 47883810 w 263"/>
              <a:gd name="T81" fmla="*/ 30241809 h 145"/>
              <a:gd name="T82" fmla="*/ 5040318 w 263"/>
              <a:gd name="T83" fmla="*/ 0 h 145"/>
              <a:gd name="T84" fmla="*/ 22682223 w 263"/>
              <a:gd name="T85" fmla="*/ 15120904 h 1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3"/>
              <a:gd name="T130" fmla="*/ 0 h 145"/>
              <a:gd name="T131" fmla="*/ 263 w 263"/>
              <a:gd name="T132" fmla="*/ 145 h 145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3" h="145">
                <a:moveTo>
                  <a:pt x="261" y="134"/>
                </a:moveTo>
                <a:lnTo>
                  <a:pt x="257" y="141"/>
                </a:lnTo>
                <a:lnTo>
                  <a:pt x="215" y="145"/>
                </a:lnTo>
                <a:lnTo>
                  <a:pt x="215" y="136"/>
                </a:lnTo>
                <a:lnTo>
                  <a:pt x="257" y="132"/>
                </a:lnTo>
                <a:lnTo>
                  <a:pt x="253" y="138"/>
                </a:lnTo>
                <a:lnTo>
                  <a:pt x="261" y="134"/>
                </a:lnTo>
                <a:close/>
                <a:moveTo>
                  <a:pt x="261" y="134"/>
                </a:moveTo>
                <a:lnTo>
                  <a:pt x="263" y="141"/>
                </a:lnTo>
                <a:lnTo>
                  <a:pt x="257" y="141"/>
                </a:lnTo>
                <a:lnTo>
                  <a:pt x="261" y="134"/>
                </a:lnTo>
                <a:close/>
                <a:moveTo>
                  <a:pt x="236" y="101"/>
                </a:moveTo>
                <a:lnTo>
                  <a:pt x="240" y="99"/>
                </a:lnTo>
                <a:lnTo>
                  <a:pt x="261" y="134"/>
                </a:lnTo>
                <a:lnTo>
                  <a:pt x="253" y="138"/>
                </a:lnTo>
                <a:lnTo>
                  <a:pt x="232" y="103"/>
                </a:lnTo>
                <a:lnTo>
                  <a:pt x="236" y="101"/>
                </a:lnTo>
                <a:close/>
                <a:moveTo>
                  <a:pt x="242" y="132"/>
                </a:moveTo>
                <a:lnTo>
                  <a:pt x="244" y="128"/>
                </a:lnTo>
                <a:lnTo>
                  <a:pt x="251" y="132"/>
                </a:lnTo>
                <a:lnTo>
                  <a:pt x="249" y="136"/>
                </a:lnTo>
                <a:lnTo>
                  <a:pt x="242" y="132"/>
                </a:lnTo>
                <a:close/>
                <a:moveTo>
                  <a:pt x="223" y="122"/>
                </a:moveTo>
                <a:lnTo>
                  <a:pt x="225" y="117"/>
                </a:lnTo>
                <a:lnTo>
                  <a:pt x="234" y="122"/>
                </a:lnTo>
                <a:lnTo>
                  <a:pt x="232" y="126"/>
                </a:lnTo>
                <a:lnTo>
                  <a:pt x="223" y="122"/>
                </a:lnTo>
                <a:close/>
                <a:moveTo>
                  <a:pt x="204" y="111"/>
                </a:moveTo>
                <a:lnTo>
                  <a:pt x="206" y="107"/>
                </a:lnTo>
                <a:lnTo>
                  <a:pt x="215" y="111"/>
                </a:lnTo>
                <a:lnTo>
                  <a:pt x="213" y="115"/>
                </a:lnTo>
                <a:lnTo>
                  <a:pt x="204" y="111"/>
                </a:lnTo>
                <a:close/>
                <a:moveTo>
                  <a:pt x="185" y="103"/>
                </a:moveTo>
                <a:lnTo>
                  <a:pt x="188" y="99"/>
                </a:lnTo>
                <a:lnTo>
                  <a:pt x="196" y="103"/>
                </a:lnTo>
                <a:lnTo>
                  <a:pt x="194" y="105"/>
                </a:lnTo>
                <a:lnTo>
                  <a:pt x="185" y="103"/>
                </a:lnTo>
                <a:close/>
                <a:moveTo>
                  <a:pt x="169" y="92"/>
                </a:moveTo>
                <a:lnTo>
                  <a:pt x="171" y="88"/>
                </a:lnTo>
                <a:lnTo>
                  <a:pt x="177" y="92"/>
                </a:lnTo>
                <a:lnTo>
                  <a:pt x="175" y="96"/>
                </a:lnTo>
                <a:lnTo>
                  <a:pt x="169" y="92"/>
                </a:lnTo>
                <a:close/>
                <a:moveTo>
                  <a:pt x="150" y="82"/>
                </a:moveTo>
                <a:lnTo>
                  <a:pt x="152" y="78"/>
                </a:lnTo>
                <a:lnTo>
                  <a:pt x="158" y="82"/>
                </a:lnTo>
                <a:lnTo>
                  <a:pt x="156" y="86"/>
                </a:lnTo>
                <a:lnTo>
                  <a:pt x="150" y="82"/>
                </a:lnTo>
                <a:close/>
                <a:moveTo>
                  <a:pt x="131" y="73"/>
                </a:moveTo>
                <a:lnTo>
                  <a:pt x="133" y="69"/>
                </a:lnTo>
                <a:lnTo>
                  <a:pt x="141" y="73"/>
                </a:lnTo>
                <a:lnTo>
                  <a:pt x="139" y="75"/>
                </a:lnTo>
                <a:lnTo>
                  <a:pt x="131" y="73"/>
                </a:lnTo>
                <a:close/>
                <a:moveTo>
                  <a:pt x="112" y="63"/>
                </a:moveTo>
                <a:lnTo>
                  <a:pt x="114" y="59"/>
                </a:lnTo>
                <a:lnTo>
                  <a:pt x="122" y="63"/>
                </a:lnTo>
                <a:lnTo>
                  <a:pt x="120" y="67"/>
                </a:lnTo>
                <a:lnTo>
                  <a:pt x="112" y="63"/>
                </a:lnTo>
                <a:close/>
                <a:moveTo>
                  <a:pt x="93" y="52"/>
                </a:moveTo>
                <a:lnTo>
                  <a:pt x="95" y="48"/>
                </a:lnTo>
                <a:lnTo>
                  <a:pt x="103" y="52"/>
                </a:lnTo>
                <a:lnTo>
                  <a:pt x="101" y="57"/>
                </a:lnTo>
                <a:lnTo>
                  <a:pt x="93" y="52"/>
                </a:lnTo>
                <a:close/>
                <a:moveTo>
                  <a:pt x="76" y="42"/>
                </a:moveTo>
                <a:lnTo>
                  <a:pt x="78" y="40"/>
                </a:lnTo>
                <a:lnTo>
                  <a:pt x="85" y="42"/>
                </a:lnTo>
                <a:lnTo>
                  <a:pt x="82" y="46"/>
                </a:lnTo>
                <a:lnTo>
                  <a:pt x="76" y="42"/>
                </a:lnTo>
                <a:close/>
                <a:moveTo>
                  <a:pt x="57" y="33"/>
                </a:moveTo>
                <a:lnTo>
                  <a:pt x="59" y="29"/>
                </a:lnTo>
                <a:lnTo>
                  <a:pt x="66" y="33"/>
                </a:lnTo>
                <a:lnTo>
                  <a:pt x="63" y="38"/>
                </a:lnTo>
                <a:lnTo>
                  <a:pt x="57" y="33"/>
                </a:lnTo>
                <a:close/>
                <a:moveTo>
                  <a:pt x="38" y="23"/>
                </a:moveTo>
                <a:lnTo>
                  <a:pt x="40" y="19"/>
                </a:lnTo>
                <a:lnTo>
                  <a:pt x="47" y="23"/>
                </a:lnTo>
                <a:lnTo>
                  <a:pt x="45" y="27"/>
                </a:lnTo>
                <a:lnTo>
                  <a:pt x="38" y="23"/>
                </a:lnTo>
                <a:close/>
                <a:moveTo>
                  <a:pt x="19" y="12"/>
                </a:moveTo>
                <a:lnTo>
                  <a:pt x="21" y="8"/>
                </a:lnTo>
                <a:lnTo>
                  <a:pt x="30" y="12"/>
                </a:lnTo>
                <a:lnTo>
                  <a:pt x="28" y="17"/>
                </a:lnTo>
                <a:lnTo>
                  <a:pt x="19" y="12"/>
                </a:lnTo>
                <a:close/>
                <a:moveTo>
                  <a:pt x="0" y="4"/>
                </a:moveTo>
                <a:lnTo>
                  <a:pt x="2" y="0"/>
                </a:lnTo>
                <a:lnTo>
                  <a:pt x="11" y="4"/>
                </a:lnTo>
                <a:lnTo>
                  <a:pt x="9" y="6"/>
                </a:lnTo>
                <a:lnTo>
                  <a:pt x="0" y="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29" name="Freeform 1500"/>
          <p:cNvSpPr>
            <a:spLocks noEditPoints="1"/>
          </p:cNvSpPr>
          <p:nvPr/>
        </p:nvSpPr>
        <p:spPr bwMode="auto">
          <a:xfrm>
            <a:off x="7897845" y="5036345"/>
            <a:ext cx="655637" cy="252413"/>
          </a:xfrm>
          <a:custGeom>
            <a:avLst/>
            <a:gdLst>
              <a:gd name="T0" fmla="*/ 821570267 w 413"/>
              <a:gd name="T1" fmla="*/ 400706377 h 159"/>
              <a:gd name="T2" fmla="*/ 829129934 w 413"/>
              <a:gd name="T3" fmla="*/ 390625736 h 159"/>
              <a:gd name="T4" fmla="*/ 829129934 w 413"/>
              <a:gd name="T5" fmla="*/ 385585415 h 159"/>
              <a:gd name="T6" fmla="*/ 834170439 w 413"/>
              <a:gd name="T7" fmla="*/ 380545094 h 159"/>
              <a:gd name="T8" fmla="*/ 834170439 w 413"/>
              <a:gd name="T9" fmla="*/ 375504774 h 159"/>
              <a:gd name="T10" fmla="*/ 834170439 w 413"/>
              <a:gd name="T11" fmla="*/ 370464453 h 159"/>
              <a:gd name="T12" fmla="*/ 839210746 w 413"/>
              <a:gd name="T13" fmla="*/ 365424133 h 159"/>
              <a:gd name="T14" fmla="*/ 839210746 w 413"/>
              <a:gd name="T15" fmla="*/ 360383812 h 159"/>
              <a:gd name="T16" fmla="*/ 839210746 w 413"/>
              <a:gd name="T17" fmla="*/ 352822538 h 159"/>
              <a:gd name="T18" fmla="*/ 839210746 w 413"/>
              <a:gd name="T19" fmla="*/ 342741897 h 159"/>
              <a:gd name="T20" fmla="*/ 844251053 w 413"/>
              <a:gd name="T21" fmla="*/ 337701576 h 159"/>
              <a:gd name="T22" fmla="*/ 844251053 w 413"/>
              <a:gd name="T23" fmla="*/ 332661255 h 159"/>
              <a:gd name="T24" fmla="*/ 844251053 w 413"/>
              <a:gd name="T25" fmla="*/ 327620935 h 159"/>
              <a:gd name="T26" fmla="*/ 844251053 w 413"/>
              <a:gd name="T27" fmla="*/ 322580614 h 159"/>
              <a:gd name="T28" fmla="*/ 844251053 w 413"/>
              <a:gd name="T29" fmla="*/ 317540294 h 159"/>
              <a:gd name="T30" fmla="*/ 844251053 w 413"/>
              <a:gd name="T31" fmla="*/ 312499973 h 159"/>
              <a:gd name="T32" fmla="*/ 844251053 w 413"/>
              <a:gd name="T33" fmla="*/ 307459653 h 159"/>
              <a:gd name="T34" fmla="*/ 844251053 w 413"/>
              <a:gd name="T35" fmla="*/ 299899966 h 159"/>
              <a:gd name="T36" fmla="*/ 844251053 w 413"/>
              <a:gd name="T37" fmla="*/ 289819325 h 159"/>
              <a:gd name="T38" fmla="*/ 844251053 w 413"/>
              <a:gd name="T39" fmla="*/ 284779004 h 159"/>
              <a:gd name="T40" fmla="*/ 844251053 w 413"/>
              <a:gd name="T41" fmla="*/ 279738683 h 159"/>
              <a:gd name="T42" fmla="*/ 839210746 w 413"/>
              <a:gd name="T43" fmla="*/ 274698363 h 159"/>
              <a:gd name="T44" fmla="*/ 839210746 w 413"/>
              <a:gd name="T45" fmla="*/ 269658042 h 159"/>
              <a:gd name="T46" fmla="*/ 839210746 w 413"/>
              <a:gd name="T47" fmla="*/ 264617722 h 159"/>
              <a:gd name="T48" fmla="*/ 839210746 w 413"/>
              <a:gd name="T49" fmla="*/ 259577401 h 159"/>
              <a:gd name="T50" fmla="*/ 834170439 w 413"/>
              <a:gd name="T51" fmla="*/ 254537081 h 159"/>
              <a:gd name="T52" fmla="*/ 834170439 w 413"/>
              <a:gd name="T53" fmla="*/ 246975806 h 159"/>
              <a:gd name="T54" fmla="*/ 834170439 w 413"/>
              <a:gd name="T55" fmla="*/ 241935486 h 159"/>
              <a:gd name="T56" fmla="*/ 829129934 w 413"/>
              <a:gd name="T57" fmla="*/ 231854844 h 159"/>
              <a:gd name="T58" fmla="*/ 829129934 w 413"/>
              <a:gd name="T59" fmla="*/ 226814524 h 159"/>
              <a:gd name="T60" fmla="*/ 821570267 w 413"/>
              <a:gd name="T61" fmla="*/ 221774203 h 159"/>
              <a:gd name="T62" fmla="*/ 821570267 w 413"/>
              <a:gd name="T63" fmla="*/ 216733883 h 159"/>
              <a:gd name="T64" fmla="*/ 816529959 w 413"/>
              <a:gd name="T65" fmla="*/ 211693562 h 159"/>
              <a:gd name="T66" fmla="*/ 680441666 w 413"/>
              <a:gd name="T67" fmla="*/ 294859645 h 159"/>
              <a:gd name="T68" fmla="*/ 710683509 w 413"/>
              <a:gd name="T69" fmla="*/ 294859645 h 159"/>
              <a:gd name="T70" fmla="*/ 743444712 w 413"/>
              <a:gd name="T71" fmla="*/ 294859645 h 159"/>
              <a:gd name="T72" fmla="*/ 801409038 w 413"/>
              <a:gd name="T73" fmla="*/ 294859645 h 159"/>
              <a:gd name="T74" fmla="*/ 864412282 w 413"/>
              <a:gd name="T75" fmla="*/ 289819325 h 159"/>
              <a:gd name="T76" fmla="*/ 927416915 w 413"/>
              <a:gd name="T77" fmla="*/ 284779004 h 159"/>
              <a:gd name="T78" fmla="*/ 897175072 w 413"/>
              <a:gd name="T79" fmla="*/ 317540294 h 159"/>
              <a:gd name="T80" fmla="*/ 839210746 w 413"/>
              <a:gd name="T81" fmla="*/ 322580614 h 159"/>
              <a:gd name="T82" fmla="*/ 773686555 w 413"/>
              <a:gd name="T83" fmla="*/ 327620935 h 159"/>
              <a:gd name="T84" fmla="*/ 728323790 w 413"/>
              <a:gd name="T85" fmla="*/ 327620935 h 159"/>
              <a:gd name="T86" fmla="*/ 695562587 w 413"/>
              <a:gd name="T87" fmla="*/ 327620935 h 159"/>
              <a:gd name="T88" fmla="*/ 680441666 w 413"/>
              <a:gd name="T89" fmla="*/ 294859645 h 159"/>
              <a:gd name="T90" fmla="*/ 498990608 w 413"/>
              <a:gd name="T91" fmla="*/ 246975806 h 159"/>
              <a:gd name="T92" fmla="*/ 551913039 w 413"/>
              <a:gd name="T93" fmla="*/ 264617722 h 159"/>
              <a:gd name="T94" fmla="*/ 599796751 w 413"/>
              <a:gd name="T95" fmla="*/ 279738683 h 159"/>
              <a:gd name="T96" fmla="*/ 652719183 w 413"/>
              <a:gd name="T97" fmla="*/ 289819325 h 159"/>
              <a:gd name="T98" fmla="*/ 680441666 w 413"/>
              <a:gd name="T99" fmla="*/ 327620935 h 159"/>
              <a:gd name="T100" fmla="*/ 619957980 w 413"/>
              <a:gd name="T101" fmla="*/ 317540294 h 159"/>
              <a:gd name="T102" fmla="*/ 567033961 w 413"/>
              <a:gd name="T103" fmla="*/ 307459653 h 159"/>
              <a:gd name="T104" fmla="*/ 514111529 w 413"/>
              <a:gd name="T105" fmla="*/ 284779004 h 159"/>
              <a:gd name="T106" fmla="*/ 461187510 w 413"/>
              <a:gd name="T107" fmla="*/ 264617722 h 159"/>
              <a:gd name="T108" fmla="*/ 0 w 413"/>
              <a:gd name="T109" fmla="*/ 25201609 h 159"/>
              <a:gd name="T110" fmla="*/ 478829379 w 413"/>
              <a:gd name="T111" fmla="*/ 236895165 h 159"/>
              <a:gd name="T112" fmla="*/ 0 w 413"/>
              <a:gd name="T113" fmla="*/ 25201609 h 15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13"/>
              <a:gd name="T172" fmla="*/ 0 h 159"/>
              <a:gd name="T173" fmla="*/ 413 w 413"/>
              <a:gd name="T174" fmla="*/ 159 h 15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13" h="159">
                <a:moveTo>
                  <a:pt x="413" y="119"/>
                </a:moveTo>
                <a:lnTo>
                  <a:pt x="326" y="159"/>
                </a:lnTo>
                <a:lnTo>
                  <a:pt x="326" y="157"/>
                </a:lnTo>
                <a:lnTo>
                  <a:pt x="329" y="155"/>
                </a:lnTo>
                <a:lnTo>
                  <a:pt x="329" y="153"/>
                </a:lnTo>
                <a:lnTo>
                  <a:pt x="331" y="151"/>
                </a:lnTo>
                <a:lnTo>
                  <a:pt x="331" y="149"/>
                </a:lnTo>
                <a:lnTo>
                  <a:pt x="331" y="147"/>
                </a:lnTo>
                <a:lnTo>
                  <a:pt x="333" y="145"/>
                </a:lnTo>
                <a:lnTo>
                  <a:pt x="333" y="143"/>
                </a:lnTo>
                <a:lnTo>
                  <a:pt x="333" y="140"/>
                </a:lnTo>
                <a:lnTo>
                  <a:pt x="333" y="138"/>
                </a:lnTo>
                <a:lnTo>
                  <a:pt x="333" y="136"/>
                </a:lnTo>
                <a:lnTo>
                  <a:pt x="335" y="136"/>
                </a:lnTo>
                <a:lnTo>
                  <a:pt x="335" y="134"/>
                </a:lnTo>
                <a:lnTo>
                  <a:pt x="335" y="132"/>
                </a:lnTo>
                <a:lnTo>
                  <a:pt x="335" y="130"/>
                </a:lnTo>
                <a:lnTo>
                  <a:pt x="335" y="128"/>
                </a:lnTo>
                <a:lnTo>
                  <a:pt x="335" y="126"/>
                </a:lnTo>
                <a:lnTo>
                  <a:pt x="335" y="124"/>
                </a:lnTo>
                <a:lnTo>
                  <a:pt x="335" y="122"/>
                </a:lnTo>
                <a:lnTo>
                  <a:pt x="335" y="119"/>
                </a:lnTo>
                <a:lnTo>
                  <a:pt x="335" y="117"/>
                </a:lnTo>
                <a:lnTo>
                  <a:pt x="335" y="115"/>
                </a:lnTo>
                <a:lnTo>
                  <a:pt x="335" y="113"/>
                </a:lnTo>
                <a:lnTo>
                  <a:pt x="335" y="111"/>
                </a:lnTo>
                <a:lnTo>
                  <a:pt x="333" y="109"/>
                </a:lnTo>
                <a:lnTo>
                  <a:pt x="333" y="107"/>
                </a:lnTo>
                <a:lnTo>
                  <a:pt x="333" y="105"/>
                </a:lnTo>
                <a:lnTo>
                  <a:pt x="333" y="103"/>
                </a:lnTo>
                <a:lnTo>
                  <a:pt x="333" y="101"/>
                </a:lnTo>
                <a:lnTo>
                  <a:pt x="331" y="101"/>
                </a:lnTo>
                <a:lnTo>
                  <a:pt x="331" y="98"/>
                </a:lnTo>
                <a:lnTo>
                  <a:pt x="331" y="96"/>
                </a:lnTo>
                <a:lnTo>
                  <a:pt x="329" y="94"/>
                </a:lnTo>
                <a:lnTo>
                  <a:pt x="329" y="92"/>
                </a:lnTo>
                <a:lnTo>
                  <a:pt x="329" y="90"/>
                </a:lnTo>
                <a:lnTo>
                  <a:pt x="326" y="90"/>
                </a:lnTo>
                <a:lnTo>
                  <a:pt x="326" y="88"/>
                </a:lnTo>
                <a:lnTo>
                  <a:pt x="326" y="86"/>
                </a:lnTo>
                <a:lnTo>
                  <a:pt x="324" y="86"/>
                </a:lnTo>
                <a:lnTo>
                  <a:pt x="324" y="84"/>
                </a:lnTo>
                <a:lnTo>
                  <a:pt x="413" y="119"/>
                </a:lnTo>
                <a:close/>
                <a:moveTo>
                  <a:pt x="270" y="117"/>
                </a:moveTo>
                <a:lnTo>
                  <a:pt x="276" y="117"/>
                </a:lnTo>
                <a:lnTo>
                  <a:pt x="282" y="117"/>
                </a:lnTo>
                <a:lnTo>
                  <a:pt x="289" y="117"/>
                </a:lnTo>
                <a:lnTo>
                  <a:pt x="295" y="117"/>
                </a:lnTo>
                <a:lnTo>
                  <a:pt x="307" y="117"/>
                </a:lnTo>
                <a:lnTo>
                  <a:pt x="318" y="117"/>
                </a:lnTo>
                <a:lnTo>
                  <a:pt x="331" y="115"/>
                </a:lnTo>
                <a:lnTo>
                  <a:pt x="343" y="115"/>
                </a:lnTo>
                <a:lnTo>
                  <a:pt x="356" y="115"/>
                </a:lnTo>
                <a:lnTo>
                  <a:pt x="368" y="113"/>
                </a:lnTo>
                <a:lnTo>
                  <a:pt x="368" y="126"/>
                </a:lnTo>
                <a:lnTo>
                  <a:pt x="356" y="126"/>
                </a:lnTo>
                <a:lnTo>
                  <a:pt x="345" y="128"/>
                </a:lnTo>
                <a:lnTo>
                  <a:pt x="333" y="128"/>
                </a:lnTo>
                <a:lnTo>
                  <a:pt x="320" y="130"/>
                </a:lnTo>
                <a:lnTo>
                  <a:pt x="307" y="130"/>
                </a:lnTo>
                <a:lnTo>
                  <a:pt x="295" y="130"/>
                </a:lnTo>
                <a:lnTo>
                  <a:pt x="289" y="130"/>
                </a:lnTo>
                <a:lnTo>
                  <a:pt x="282" y="130"/>
                </a:lnTo>
                <a:lnTo>
                  <a:pt x="276" y="130"/>
                </a:lnTo>
                <a:lnTo>
                  <a:pt x="270" y="130"/>
                </a:lnTo>
                <a:lnTo>
                  <a:pt x="270" y="117"/>
                </a:lnTo>
                <a:close/>
                <a:moveTo>
                  <a:pt x="190" y="94"/>
                </a:moveTo>
                <a:lnTo>
                  <a:pt x="198" y="98"/>
                </a:lnTo>
                <a:lnTo>
                  <a:pt x="209" y="103"/>
                </a:lnTo>
                <a:lnTo>
                  <a:pt x="219" y="105"/>
                </a:lnTo>
                <a:lnTo>
                  <a:pt x="230" y="109"/>
                </a:lnTo>
                <a:lnTo>
                  <a:pt x="238" y="111"/>
                </a:lnTo>
                <a:lnTo>
                  <a:pt x="249" y="113"/>
                </a:lnTo>
                <a:lnTo>
                  <a:pt x="259" y="115"/>
                </a:lnTo>
                <a:lnTo>
                  <a:pt x="270" y="117"/>
                </a:lnTo>
                <a:lnTo>
                  <a:pt x="270" y="130"/>
                </a:lnTo>
                <a:lnTo>
                  <a:pt x="259" y="128"/>
                </a:lnTo>
                <a:lnTo>
                  <a:pt x="246" y="126"/>
                </a:lnTo>
                <a:lnTo>
                  <a:pt x="236" y="124"/>
                </a:lnTo>
                <a:lnTo>
                  <a:pt x="225" y="122"/>
                </a:lnTo>
                <a:lnTo>
                  <a:pt x="215" y="117"/>
                </a:lnTo>
                <a:lnTo>
                  <a:pt x="204" y="113"/>
                </a:lnTo>
                <a:lnTo>
                  <a:pt x="194" y="109"/>
                </a:lnTo>
                <a:lnTo>
                  <a:pt x="183" y="105"/>
                </a:lnTo>
                <a:lnTo>
                  <a:pt x="190" y="94"/>
                </a:lnTo>
                <a:close/>
                <a:moveTo>
                  <a:pt x="0" y="10"/>
                </a:moveTo>
                <a:lnTo>
                  <a:pt x="7" y="0"/>
                </a:lnTo>
                <a:lnTo>
                  <a:pt x="190" y="94"/>
                </a:lnTo>
                <a:lnTo>
                  <a:pt x="183" y="105"/>
                </a:lnTo>
                <a:lnTo>
                  <a:pt x="0" y="1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0" name="Rectangle 1501"/>
          <p:cNvSpPr>
            <a:spLocks noChangeArrowheads="1"/>
          </p:cNvSpPr>
          <p:nvPr/>
        </p:nvSpPr>
        <p:spPr bwMode="auto">
          <a:xfrm>
            <a:off x="971600" y="3579689"/>
            <a:ext cx="13833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24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Arial" charset="0"/>
              </a:rPr>
              <a:t>Morphine</a:t>
            </a:r>
            <a:endParaRPr lang="fr-CA" sz="3600" b="1" dirty="0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31" name="Freeform 1502"/>
          <p:cNvSpPr>
            <a:spLocks noEditPoints="1"/>
          </p:cNvSpPr>
          <p:nvPr/>
        </p:nvSpPr>
        <p:spPr bwMode="auto">
          <a:xfrm>
            <a:off x="1662118" y="4137820"/>
            <a:ext cx="250825" cy="501650"/>
          </a:xfrm>
          <a:custGeom>
            <a:avLst/>
            <a:gdLst>
              <a:gd name="T0" fmla="*/ 75604683 w 158"/>
              <a:gd name="T1" fmla="*/ 730845229 h 316"/>
              <a:gd name="T2" fmla="*/ 60483751 w 158"/>
              <a:gd name="T3" fmla="*/ 715724297 h 316"/>
              <a:gd name="T4" fmla="*/ 95765925 w 158"/>
              <a:gd name="T5" fmla="*/ 677922762 h 316"/>
              <a:gd name="T6" fmla="*/ 128527175 w 158"/>
              <a:gd name="T7" fmla="*/ 642639000 h 316"/>
              <a:gd name="T8" fmla="*/ 158769038 w 158"/>
              <a:gd name="T9" fmla="*/ 604837465 h 316"/>
              <a:gd name="T10" fmla="*/ 186491540 w 158"/>
              <a:gd name="T11" fmla="*/ 567034342 h 316"/>
              <a:gd name="T12" fmla="*/ 201612472 w 158"/>
              <a:gd name="T13" fmla="*/ 546873100 h 316"/>
              <a:gd name="T14" fmla="*/ 214212504 w 158"/>
              <a:gd name="T15" fmla="*/ 531752168 h 316"/>
              <a:gd name="T16" fmla="*/ 224293125 w 158"/>
              <a:gd name="T17" fmla="*/ 514111875 h 316"/>
              <a:gd name="T18" fmla="*/ 234373746 w 158"/>
              <a:gd name="T19" fmla="*/ 493950633 h 316"/>
              <a:gd name="T20" fmla="*/ 244454367 w 158"/>
              <a:gd name="T21" fmla="*/ 478829701 h 316"/>
              <a:gd name="T22" fmla="*/ 254534988 w 158"/>
              <a:gd name="T23" fmla="*/ 456147510 h 316"/>
              <a:gd name="T24" fmla="*/ 267136559 w 158"/>
              <a:gd name="T25" fmla="*/ 441026578 h 316"/>
              <a:gd name="T26" fmla="*/ 277217180 w 158"/>
              <a:gd name="T27" fmla="*/ 418345974 h 316"/>
              <a:gd name="T28" fmla="*/ 282257490 w 158"/>
              <a:gd name="T29" fmla="*/ 403224943 h 316"/>
              <a:gd name="T30" fmla="*/ 292338111 w 158"/>
              <a:gd name="T31" fmla="*/ 383063701 h 316"/>
              <a:gd name="T32" fmla="*/ 297378422 w 158"/>
              <a:gd name="T33" fmla="*/ 360383098 h 316"/>
              <a:gd name="T34" fmla="*/ 307459043 w 158"/>
              <a:gd name="T35" fmla="*/ 340221855 h 316"/>
              <a:gd name="T36" fmla="*/ 312499354 w 158"/>
              <a:gd name="T37" fmla="*/ 312499354 h 316"/>
              <a:gd name="T38" fmla="*/ 320059026 w 158"/>
              <a:gd name="T39" fmla="*/ 292338111 h 316"/>
              <a:gd name="T40" fmla="*/ 325100924 w 158"/>
              <a:gd name="T41" fmla="*/ 272176869 h 316"/>
              <a:gd name="T42" fmla="*/ 335181545 w 158"/>
              <a:gd name="T43" fmla="*/ 244454367 h 316"/>
              <a:gd name="T44" fmla="*/ 345262166 w 158"/>
              <a:gd name="T45" fmla="*/ 191531851 h 316"/>
              <a:gd name="T46" fmla="*/ 355342787 w 158"/>
              <a:gd name="T47" fmla="*/ 133567486 h 316"/>
              <a:gd name="T48" fmla="*/ 365423408 w 158"/>
              <a:gd name="T49" fmla="*/ 70564373 h 316"/>
              <a:gd name="T50" fmla="*/ 378023391 w 158"/>
              <a:gd name="T51" fmla="*/ 0 h 316"/>
              <a:gd name="T52" fmla="*/ 398184633 w 158"/>
              <a:gd name="T53" fmla="*/ 5040312 h 316"/>
              <a:gd name="T54" fmla="*/ 388104012 w 158"/>
              <a:gd name="T55" fmla="*/ 75604683 h 316"/>
              <a:gd name="T56" fmla="*/ 378023391 w 158"/>
              <a:gd name="T57" fmla="*/ 138607796 h 316"/>
              <a:gd name="T58" fmla="*/ 365423408 w 158"/>
              <a:gd name="T59" fmla="*/ 196572161 h 316"/>
              <a:gd name="T60" fmla="*/ 355342787 w 158"/>
              <a:gd name="T61" fmla="*/ 249494678 h 316"/>
              <a:gd name="T62" fmla="*/ 345262166 w 158"/>
              <a:gd name="T63" fmla="*/ 277217180 h 316"/>
              <a:gd name="T64" fmla="*/ 340221855 w 158"/>
              <a:gd name="T65" fmla="*/ 297378422 h 316"/>
              <a:gd name="T66" fmla="*/ 335181545 w 158"/>
              <a:gd name="T67" fmla="*/ 325100924 h 316"/>
              <a:gd name="T68" fmla="*/ 330141234 w 158"/>
              <a:gd name="T69" fmla="*/ 345262166 h 316"/>
              <a:gd name="T70" fmla="*/ 320059026 w 158"/>
              <a:gd name="T71" fmla="*/ 365423408 h 316"/>
              <a:gd name="T72" fmla="*/ 312499354 w 158"/>
              <a:gd name="T73" fmla="*/ 388104012 h 316"/>
              <a:gd name="T74" fmla="*/ 302418732 w 158"/>
              <a:gd name="T75" fmla="*/ 408265254 h 316"/>
              <a:gd name="T76" fmla="*/ 292338111 w 158"/>
              <a:gd name="T77" fmla="*/ 430945957 h 316"/>
              <a:gd name="T78" fmla="*/ 287297801 w 158"/>
              <a:gd name="T79" fmla="*/ 451107199 h 316"/>
              <a:gd name="T80" fmla="*/ 277217180 w 158"/>
              <a:gd name="T81" fmla="*/ 466228131 h 316"/>
              <a:gd name="T82" fmla="*/ 267136559 w 158"/>
              <a:gd name="T83" fmla="*/ 488910322 h 316"/>
              <a:gd name="T84" fmla="*/ 254534988 w 158"/>
              <a:gd name="T85" fmla="*/ 504031254 h 316"/>
              <a:gd name="T86" fmla="*/ 244454367 w 158"/>
              <a:gd name="T87" fmla="*/ 524192496 h 316"/>
              <a:gd name="T88" fmla="*/ 229333436 w 158"/>
              <a:gd name="T89" fmla="*/ 541832789 h 316"/>
              <a:gd name="T90" fmla="*/ 219252815 w 158"/>
              <a:gd name="T91" fmla="*/ 561994031 h 316"/>
              <a:gd name="T92" fmla="*/ 206652782 w 158"/>
              <a:gd name="T93" fmla="*/ 577114963 h 316"/>
              <a:gd name="T94" fmla="*/ 176410919 w 158"/>
              <a:gd name="T95" fmla="*/ 614918086 h 316"/>
              <a:gd name="T96" fmla="*/ 148688417 w 158"/>
              <a:gd name="T97" fmla="*/ 652721209 h 316"/>
              <a:gd name="T98" fmla="*/ 113406243 w 158"/>
              <a:gd name="T99" fmla="*/ 695563055 h 316"/>
              <a:gd name="T100" fmla="*/ 75604683 w 158"/>
              <a:gd name="T101" fmla="*/ 730845229 h 316"/>
              <a:gd name="T102" fmla="*/ 118446554 w 158"/>
              <a:gd name="T103" fmla="*/ 758567730 h 316"/>
              <a:gd name="T104" fmla="*/ 0 w 158"/>
              <a:gd name="T105" fmla="*/ 796369266 h 316"/>
              <a:gd name="T106" fmla="*/ 32761237 w 158"/>
              <a:gd name="T107" fmla="*/ 677922762 h 316"/>
              <a:gd name="T108" fmla="*/ 118446554 w 158"/>
              <a:gd name="T109" fmla="*/ 758567730 h 31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8"/>
              <a:gd name="T166" fmla="*/ 0 h 316"/>
              <a:gd name="T167" fmla="*/ 158 w 158"/>
              <a:gd name="T168" fmla="*/ 316 h 31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8" h="316">
                <a:moveTo>
                  <a:pt x="30" y="290"/>
                </a:moveTo>
                <a:lnTo>
                  <a:pt x="24" y="284"/>
                </a:lnTo>
                <a:lnTo>
                  <a:pt x="38" y="269"/>
                </a:lnTo>
                <a:lnTo>
                  <a:pt x="51" y="255"/>
                </a:lnTo>
                <a:lnTo>
                  <a:pt x="63" y="240"/>
                </a:lnTo>
                <a:lnTo>
                  <a:pt x="74" y="225"/>
                </a:lnTo>
                <a:lnTo>
                  <a:pt x="80" y="217"/>
                </a:lnTo>
                <a:lnTo>
                  <a:pt x="85" y="211"/>
                </a:lnTo>
                <a:lnTo>
                  <a:pt x="89" y="204"/>
                </a:lnTo>
                <a:lnTo>
                  <a:pt x="93" y="196"/>
                </a:lnTo>
                <a:lnTo>
                  <a:pt x="97" y="190"/>
                </a:lnTo>
                <a:lnTo>
                  <a:pt x="101" y="181"/>
                </a:lnTo>
                <a:lnTo>
                  <a:pt x="106" y="175"/>
                </a:lnTo>
                <a:lnTo>
                  <a:pt x="110" y="166"/>
                </a:lnTo>
                <a:lnTo>
                  <a:pt x="112" y="160"/>
                </a:lnTo>
                <a:lnTo>
                  <a:pt x="116" y="152"/>
                </a:lnTo>
                <a:lnTo>
                  <a:pt x="118" y="143"/>
                </a:lnTo>
                <a:lnTo>
                  <a:pt x="122" y="135"/>
                </a:lnTo>
                <a:lnTo>
                  <a:pt x="124" y="124"/>
                </a:lnTo>
                <a:lnTo>
                  <a:pt x="127" y="116"/>
                </a:lnTo>
                <a:lnTo>
                  <a:pt x="129" y="108"/>
                </a:lnTo>
                <a:lnTo>
                  <a:pt x="133" y="97"/>
                </a:lnTo>
                <a:lnTo>
                  <a:pt x="137" y="76"/>
                </a:lnTo>
                <a:lnTo>
                  <a:pt x="141" y="53"/>
                </a:lnTo>
                <a:lnTo>
                  <a:pt x="145" y="28"/>
                </a:lnTo>
                <a:lnTo>
                  <a:pt x="150" y="0"/>
                </a:lnTo>
                <a:lnTo>
                  <a:pt x="158" y="2"/>
                </a:lnTo>
                <a:lnTo>
                  <a:pt x="154" y="30"/>
                </a:lnTo>
                <a:lnTo>
                  <a:pt x="150" y="55"/>
                </a:lnTo>
                <a:lnTo>
                  <a:pt x="145" y="78"/>
                </a:lnTo>
                <a:lnTo>
                  <a:pt x="141" y="99"/>
                </a:lnTo>
                <a:lnTo>
                  <a:pt x="137" y="110"/>
                </a:lnTo>
                <a:lnTo>
                  <a:pt x="135" y="118"/>
                </a:lnTo>
                <a:lnTo>
                  <a:pt x="133" y="129"/>
                </a:lnTo>
                <a:lnTo>
                  <a:pt x="131" y="137"/>
                </a:lnTo>
                <a:lnTo>
                  <a:pt x="127" y="145"/>
                </a:lnTo>
                <a:lnTo>
                  <a:pt x="124" y="154"/>
                </a:lnTo>
                <a:lnTo>
                  <a:pt x="120" y="162"/>
                </a:lnTo>
                <a:lnTo>
                  <a:pt x="116" y="171"/>
                </a:lnTo>
                <a:lnTo>
                  <a:pt x="114" y="179"/>
                </a:lnTo>
                <a:lnTo>
                  <a:pt x="110" y="185"/>
                </a:lnTo>
                <a:lnTo>
                  <a:pt x="106" y="194"/>
                </a:lnTo>
                <a:lnTo>
                  <a:pt x="101" y="200"/>
                </a:lnTo>
                <a:lnTo>
                  <a:pt x="97" y="208"/>
                </a:lnTo>
                <a:lnTo>
                  <a:pt x="91" y="215"/>
                </a:lnTo>
                <a:lnTo>
                  <a:pt x="87" y="223"/>
                </a:lnTo>
                <a:lnTo>
                  <a:pt x="82" y="229"/>
                </a:lnTo>
                <a:lnTo>
                  <a:pt x="70" y="244"/>
                </a:lnTo>
                <a:lnTo>
                  <a:pt x="59" y="259"/>
                </a:lnTo>
                <a:lnTo>
                  <a:pt x="45" y="276"/>
                </a:lnTo>
                <a:lnTo>
                  <a:pt x="30" y="290"/>
                </a:lnTo>
                <a:close/>
                <a:moveTo>
                  <a:pt x="47" y="301"/>
                </a:moveTo>
                <a:lnTo>
                  <a:pt x="0" y="316"/>
                </a:lnTo>
                <a:lnTo>
                  <a:pt x="13" y="269"/>
                </a:lnTo>
                <a:lnTo>
                  <a:pt x="47" y="3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2" name="Freeform 1503"/>
          <p:cNvSpPr>
            <a:spLocks noEditPoints="1"/>
          </p:cNvSpPr>
          <p:nvPr/>
        </p:nvSpPr>
        <p:spPr bwMode="auto">
          <a:xfrm>
            <a:off x="2127250" y="4148932"/>
            <a:ext cx="1574800" cy="906462"/>
          </a:xfrm>
          <a:custGeom>
            <a:avLst/>
            <a:gdLst>
              <a:gd name="T0" fmla="*/ 2147483647 w 992"/>
              <a:gd name="T1" fmla="*/ 1396165592 h 571"/>
              <a:gd name="T2" fmla="*/ 2043847803 w 992"/>
              <a:gd name="T3" fmla="*/ 1297878801 h 571"/>
              <a:gd name="T4" fmla="*/ 1869956271 w 992"/>
              <a:gd name="T5" fmla="*/ 1244954778 h 571"/>
              <a:gd name="T6" fmla="*/ 1706146949 w 992"/>
              <a:gd name="T7" fmla="*/ 1192032342 h 571"/>
              <a:gd name="T8" fmla="*/ 1542335642 w 992"/>
              <a:gd name="T9" fmla="*/ 1131548651 h 571"/>
              <a:gd name="T10" fmla="*/ 1388606943 w 992"/>
              <a:gd name="T11" fmla="*/ 1073585908 h 571"/>
              <a:gd name="T12" fmla="*/ 1234876655 w 992"/>
              <a:gd name="T13" fmla="*/ 1005540962 h 571"/>
              <a:gd name="T14" fmla="*/ 1159271987 w 992"/>
              <a:gd name="T15" fmla="*/ 972779757 h 571"/>
              <a:gd name="T16" fmla="*/ 1086188267 w 992"/>
              <a:gd name="T17" fmla="*/ 937497604 h 571"/>
              <a:gd name="T18" fmla="*/ 1010583598 w 992"/>
              <a:gd name="T19" fmla="*/ 899694503 h 571"/>
              <a:gd name="T20" fmla="*/ 937498291 w 992"/>
              <a:gd name="T21" fmla="*/ 856852683 h 571"/>
              <a:gd name="T22" fmla="*/ 869454883 w 992"/>
              <a:gd name="T23" fmla="*/ 814009076 h 571"/>
              <a:gd name="T24" fmla="*/ 793850016 w 992"/>
              <a:gd name="T25" fmla="*/ 766126948 h 571"/>
              <a:gd name="T26" fmla="*/ 725805020 w 992"/>
              <a:gd name="T27" fmla="*/ 725804488 h 571"/>
              <a:gd name="T28" fmla="*/ 655240662 w 992"/>
              <a:gd name="T29" fmla="*/ 672880465 h 571"/>
              <a:gd name="T30" fmla="*/ 587197254 w 992"/>
              <a:gd name="T31" fmla="*/ 619958029 h 571"/>
              <a:gd name="T32" fmla="*/ 519152258 w 992"/>
              <a:gd name="T33" fmla="*/ 567034006 h 571"/>
              <a:gd name="T34" fmla="*/ 456149161 w 992"/>
              <a:gd name="T35" fmla="*/ 506550315 h 571"/>
              <a:gd name="T36" fmla="*/ 385584704 w 992"/>
              <a:gd name="T37" fmla="*/ 448587572 h 571"/>
              <a:gd name="T38" fmla="*/ 322580020 w 992"/>
              <a:gd name="T39" fmla="*/ 385582834 h 571"/>
              <a:gd name="T40" fmla="*/ 254536612 w 992"/>
              <a:gd name="T41" fmla="*/ 317539476 h 571"/>
              <a:gd name="T42" fmla="*/ 189012516 w 992"/>
              <a:gd name="T43" fmla="*/ 246975170 h 571"/>
              <a:gd name="T44" fmla="*/ 126007831 w 992"/>
              <a:gd name="T45" fmla="*/ 173889867 h 571"/>
              <a:gd name="T46" fmla="*/ 63004709 w 992"/>
              <a:gd name="T47" fmla="*/ 95765869 h 571"/>
              <a:gd name="T48" fmla="*/ 0 w 992"/>
              <a:gd name="T49" fmla="*/ 15120929 h 571"/>
              <a:gd name="T50" fmla="*/ 47883763 w 992"/>
              <a:gd name="T51" fmla="*/ 42841833 h 571"/>
              <a:gd name="T52" fmla="*/ 110886897 w 992"/>
              <a:gd name="T53" fmla="*/ 120967431 h 571"/>
              <a:gd name="T54" fmla="*/ 173891582 w 992"/>
              <a:gd name="T55" fmla="*/ 194051097 h 571"/>
              <a:gd name="T56" fmla="*/ 236894728 w 992"/>
              <a:gd name="T57" fmla="*/ 269655760 h 571"/>
              <a:gd name="T58" fmla="*/ 307459086 w 992"/>
              <a:gd name="T59" fmla="*/ 332660398 h 571"/>
              <a:gd name="T60" fmla="*/ 370463771 w 992"/>
              <a:gd name="T61" fmla="*/ 400703757 h 571"/>
              <a:gd name="T62" fmla="*/ 433466967 w 992"/>
              <a:gd name="T63" fmla="*/ 461187547 h 571"/>
              <a:gd name="T64" fmla="*/ 501511963 w 992"/>
              <a:gd name="T65" fmla="*/ 524192185 h 571"/>
              <a:gd name="T66" fmla="*/ 567036009 w 992"/>
              <a:gd name="T67" fmla="*/ 577114621 h 571"/>
              <a:gd name="T68" fmla="*/ 635079417 w 992"/>
              <a:gd name="T69" fmla="*/ 630038644 h 571"/>
              <a:gd name="T70" fmla="*/ 703124413 w 992"/>
              <a:gd name="T71" fmla="*/ 682961080 h 571"/>
              <a:gd name="T72" fmla="*/ 773688771 w 992"/>
              <a:gd name="T73" fmla="*/ 730844795 h 571"/>
              <a:gd name="T74" fmla="*/ 841732377 w 992"/>
              <a:gd name="T75" fmla="*/ 771167256 h 571"/>
              <a:gd name="T76" fmla="*/ 909777373 w 992"/>
              <a:gd name="T77" fmla="*/ 814009076 h 571"/>
              <a:gd name="T78" fmla="*/ 985382042 w 992"/>
              <a:gd name="T79" fmla="*/ 856852683 h 571"/>
              <a:gd name="T80" fmla="*/ 1058465761 w 992"/>
              <a:gd name="T81" fmla="*/ 899694503 h 571"/>
              <a:gd name="T82" fmla="*/ 1129030119 w 992"/>
              <a:gd name="T83" fmla="*/ 937497604 h 571"/>
              <a:gd name="T84" fmla="*/ 1202115426 w 992"/>
              <a:gd name="T85" fmla="*/ 967739449 h 571"/>
              <a:gd name="T86" fmla="*/ 1318042585 w 992"/>
              <a:gd name="T87" fmla="*/ 1020661885 h 571"/>
              <a:gd name="T88" fmla="*/ 1471771285 w 992"/>
              <a:gd name="T89" fmla="*/ 1083666523 h 571"/>
              <a:gd name="T90" fmla="*/ 1630541883 w 992"/>
              <a:gd name="T91" fmla="*/ 1144148627 h 571"/>
              <a:gd name="T92" fmla="*/ 1796872552 w 992"/>
              <a:gd name="T93" fmla="*/ 1197072650 h 571"/>
              <a:gd name="T94" fmla="*/ 1965722185 w 992"/>
              <a:gd name="T95" fmla="*/ 1249995085 h 571"/>
              <a:gd name="T96" fmla="*/ 2147483647 w 992"/>
              <a:gd name="T97" fmla="*/ 1323080339 h 571"/>
              <a:gd name="T98" fmla="*/ 2147483647 w 992"/>
              <a:gd name="T99" fmla="*/ 1328120646 h 571"/>
              <a:gd name="T100" fmla="*/ 2147483647 w 992"/>
              <a:gd name="T101" fmla="*/ 1439007413 h 57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92"/>
              <a:gd name="T154" fmla="*/ 0 h 571"/>
              <a:gd name="T155" fmla="*/ 992 w 992"/>
              <a:gd name="T156" fmla="*/ 571 h 57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92" h="571">
                <a:moveTo>
                  <a:pt x="956" y="546"/>
                </a:moveTo>
                <a:lnTo>
                  <a:pt x="954" y="554"/>
                </a:lnTo>
                <a:lnTo>
                  <a:pt x="881" y="533"/>
                </a:lnTo>
                <a:lnTo>
                  <a:pt x="811" y="515"/>
                </a:lnTo>
                <a:lnTo>
                  <a:pt x="776" y="504"/>
                </a:lnTo>
                <a:lnTo>
                  <a:pt x="742" y="494"/>
                </a:lnTo>
                <a:lnTo>
                  <a:pt x="710" y="483"/>
                </a:lnTo>
                <a:lnTo>
                  <a:pt x="677" y="473"/>
                </a:lnTo>
                <a:lnTo>
                  <a:pt x="645" y="462"/>
                </a:lnTo>
                <a:lnTo>
                  <a:pt x="612" y="449"/>
                </a:lnTo>
                <a:lnTo>
                  <a:pt x="580" y="439"/>
                </a:lnTo>
                <a:lnTo>
                  <a:pt x="551" y="426"/>
                </a:lnTo>
                <a:lnTo>
                  <a:pt x="519" y="414"/>
                </a:lnTo>
                <a:lnTo>
                  <a:pt x="490" y="399"/>
                </a:lnTo>
                <a:lnTo>
                  <a:pt x="475" y="393"/>
                </a:lnTo>
                <a:lnTo>
                  <a:pt x="460" y="386"/>
                </a:lnTo>
                <a:lnTo>
                  <a:pt x="445" y="378"/>
                </a:lnTo>
                <a:lnTo>
                  <a:pt x="431" y="372"/>
                </a:lnTo>
                <a:lnTo>
                  <a:pt x="416" y="363"/>
                </a:lnTo>
                <a:lnTo>
                  <a:pt x="401" y="357"/>
                </a:lnTo>
                <a:lnTo>
                  <a:pt x="387" y="349"/>
                </a:lnTo>
                <a:lnTo>
                  <a:pt x="372" y="340"/>
                </a:lnTo>
                <a:lnTo>
                  <a:pt x="357" y="332"/>
                </a:lnTo>
                <a:lnTo>
                  <a:pt x="345" y="323"/>
                </a:lnTo>
                <a:lnTo>
                  <a:pt x="330" y="315"/>
                </a:lnTo>
                <a:lnTo>
                  <a:pt x="315" y="304"/>
                </a:lnTo>
                <a:lnTo>
                  <a:pt x="302" y="296"/>
                </a:lnTo>
                <a:lnTo>
                  <a:pt x="288" y="288"/>
                </a:lnTo>
                <a:lnTo>
                  <a:pt x="275" y="277"/>
                </a:lnTo>
                <a:lnTo>
                  <a:pt x="260" y="267"/>
                </a:lnTo>
                <a:lnTo>
                  <a:pt x="248" y="256"/>
                </a:lnTo>
                <a:lnTo>
                  <a:pt x="233" y="246"/>
                </a:lnTo>
                <a:lnTo>
                  <a:pt x="220" y="235"/>
                </a:lnTo>
                <a:lnTo>
                  <a:pt x="206" y="225"/>
                </a:lnTo>
                <a:lnTo>
                  <a:pt x="193" y="214"/>
                </a:lnTo>
                <a:lnTo>
                  <a:pt x="181" y="201"/>
                </a:lnTo>
                <a:lnTo>
                  <a:pt x="166" y="189"/>
                </a:lnTo>
                <a:lnTo>
                  <a:pt x="153" y="178"/>
                </a:lnTo>
                <a:lnTo>
                  <a:pt x="141" y="166"/>
                </a:lnTo>
                <a:lnTo>
                  <a:pt x="128" y="153"/>
                </a:lnTo>
                <a:lnTo>
                  <a:pt x="115" y="138"/>
                </a:lnTo>
                <a:lnTo>
                  <a:pt x="101" y="126"/>
                </a:lnTo>
                <a:lnTo>
                  <a:pt x="88" y="111"/>
                </a:lnTo>
                <a:lnTo>
                  <a:pt x="75" y="98"/>
                </a:lnTo>
                <a:lnTo>
                  <a:pt x="63" y="84"/>
                </a:lnTo>
                <a:lnTo>
                  <a:pt x="50" y="69"/>
                </a:lnTo>
                <a:lnTo>
                  <a:pt x="38" y="52"/>
                </a:lnTo>
                <a:lnTo>
                  <a:pt x="25" y="38"/>
                </a:lnTo>
                <a:lnTo>
                  <a:pt x="12" y="21"/>
                </a:lnTo>
                <a:lnTo>
                  <a:pt x="0" y="6"/>
                </a:lnTo>
                <a:lnTo>
                  <a:pt x="6" y="0"/>
                </a:lnTo>
                <a:lnTo>
                  <a:pt x="19" y="17"/>
                </a:lnTo>
                <a:lnTo>
                  <a:pt x="31" y="31"/>
                </a:lnTo>
                <a:lnTo>
                  <a:pt x="44" y="48"/>
                </a:lnTo>
                <a:lnTo>
                  <a:pt x="56" y="63"/>
                </a:lnTo>
                <a:lnTo>
                  <a:pt x="69" y="77"/>
                </a:lnTo>
                <a:lnTo>
                  <a:pt x="82" y="92"/>
                </a:lnTo>
                <a:lnTo>
                  <a:pt x="94" y="107"/>
                </a:lnTo>
                <a:lnTo>
                  <a:pt x="107" y="119"/>
                </a:lnTo>
                <a:lnTo>
                  <a:pt x="122" y="132"/>
                </a:lnTo>
                <a:lnTo>
                  <a:pt x="134" y="147"/>
                </a:lnTo>
                <a:lnTo>
                  <a:pt x="147" y="159"/>
                </a:lnTo>
                <a:lnTo>
                  <a:pt x="159" y="172"/>
                </a:lnTo>
                <a:lnTo>
                  <a:pt x="172" y="183"/>
                </a:lnTo>
                <a:lnTo>
                  <a:pt x="185" y="195"/>
                </a:lnTo>
                <a:lnTo>
                  <a:pt x="199" y="208"/>
                </a:lnTo>
                <a:lnTo>
                  <a:pt x="212" y="218"/>
                </a:lnTo>
                <a:lnTo>
                  <a:pt x="225" y="229"/>
                </a:lnTo>
                <a:lnTo>
                  <a:pt x="239" y="239"/>
                </a:lnTo>
                <a:lnTo>
                  <a:pt x="252" y="250"/>
                </a:lnTo>
                <a:lnTo>
                  <a:pt x="265" y="260"/>
                </a:lnTo>
                <a:lnTo>
                  <a:pt x="279" y="271"/>
                </a:lnTo>
                <a:lnTo>
                  <a:pt x="292" y="279"/>
                </a:lnTo>
                <a:lnTo>
                  <a:pt x="307" y="290"/>
                </a:lnTo>
                <a:lnTo>
                  <a:pt x="321" y="298"/>
                </a:lnTo>
                <a:lnTo>
                  <a:pt x="334" y="306"/>
                </a:lnTo>
                <a:lnTo>
                  <a:pt x="349" y="315"/>
                </a:lnTo>
                <a:lnTo>
                  <a:pt x="361" y="323"/>
                </a:lnTo>
                <a:lnTo>
                  <a:pt x="376" y="332"/>
                </a:lnTo>
                <a:lnTo>
                  <a:pt x="391" y="340"/>
                </a:lnTo>
                <a:lnTo>
                  <a:pt x="406" y="349"/>
                </a:lnTo>
                <a:lnTo>
                  <a:pt x="420" y="357"/>
                </a:lnTo>
                <a:lnTo>
                  <a:pt x="433" y="363"/>
                </a:lnTo>
                <a:lnTo>
                  <a:pt x="448" y="372"/>
                </a:lnTo>
                <a:lnTo>
                  <a:pt x="462" y="378"/>
                </a:lnTo>
                <a:lnTo>
                  <a:pt x="477" y="384"/>
                </a:lnTo>
                <a:lnTo>
                  <a:pt x="492" y="393"/>
                </a:lnTo>
                <a:lnTo>
                  <a:pt x="523" y="405"/>
                </a:lnTo>
                <a:lnTo>
                  <a:pt x="553" y="418"/>
                </a:lnTo>
                <a:lnTo>
                  <a:pt x="584" y="430"/>
                </a:lnTo>
                <a:lnTo>
                  <a:pt x="616" y="441"/>
                </a:lnTo>
                <a:lnTo>
                  <a:pt x="647" y="454"/>
                </a:lnTo>
                <a:lnTo>
                  <a:pt x="679" y="464"/>
                </a:lnTo>
                <a:lnTo>
                  <a:pt x="713" y="475"/>
                </a:lnTo>
                <a:lnTo>
                  <a:pt x="746" y="485"/>
                </a:lnTo>
                <a:lnTo>
                  <a:pt x="780" y="496"/>
                </a:lnTo>
                <a:lnTo>
                  <a:pt x="813" y="506"/>
                </a:lnTo>
                <a:lnTo>
                  <a:pt x="883" y="525"/>
                </a:lnTo>
                <a:lnTo>
                  <a:pt x="956" y="546"/>
                </a:lnTo>
                <a:close/>
                <a:moveTo>
                  <a:pt x="956" y="527"/>
                </a:moveTo>
                <a:lnTo>
                  <a:pt x="992" y="561"/>
                </a:lnTo>
                <a:lnTo>
                  <a:pt x="946" y="571"/>
                </a:lnTo>
                <a:lnTo>
                  <a:pt x="956" y="52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3" name="Freeform 1504"/>
          <p:cNvSpPr>
            <a:spLocks noEditPoints="1"/>
          </p:cNvSpPr>
          <p:nvPr/>
        </p:nvSpPr>
        <p:spPr bwMode="auto">
          <a:xfrm>
            <a:off x="2443195" y="4088607"/>
            <a:ext cx="541337" cy="136525"/>
          </a:xfrm>
          <a:custGeom>
            <a:avLst/>
            <a:gdLst>
              <a:gd name="T0" fmla="*/ 768646076 w 341"/>
              <a:gd name="T1" fmla="*/ 168851252 h 86"/>
              <a:gd name="T2" fmla="*/ 705643044 w 341"/>
              <a:gd name="T3" fmla="*/ 178931874 h 86"/>
              <a:gd name="T4" fmla="*/ 642638425 w 341"/>
              <a:gd name="T5" fmla="*/ 183972184 h 86"/>
              <a:gd name="T6" fmla="*/ 579635393 w 341"/>
              <a:gd name="T7" fmla="*/ 191531857 h 86"/>
              <a:gd name="T8" fmla="*/ 514111415 w 341"/>
              <a:gd name="T9" fmla="*/ 196572167 h 86"/>
              <a:gd name="T10" fmla="*/ 456147101 w 341"/>
              <a:gd name="T11" fmla="*/ 191531857 h 86"/>
              <a:gd name="T12" fmla="*/ 398184276 w 341"/>
              <a:gd name="T13" fmla="*/ 183972184 h 86"/>
              <a:gd name="T14" fmla="*/ 340219963 w 341"/>
              <a:gd name="T15" fmla="*/ 178931874 h 86"/>
              <a:gd name="T16" fmla="*/ 287297544 w 341"/>
              <a:gd name="T17" fmla="*/ 168851252 h 86"/>
              <a:gd name="T18" fmla="*/ 239413842 w 341"/>
              <a:gd name="T19" fmla="*/ 158769043 h 86"/>
              <a:gd name="T20" fmla="*/ 191531679 w 341"/>
              <a:gd name="T21" fmla="*/ 143648111 h 86"/>
              <a:gd name="T22" fmla="*/ 148688284 w 341"/>
              <a:gd name="T23" fmla="*/ 126007817 h 86"/>
              <a:gd name="T24" fmla="*/ 108365836 w 341"/>
              <a:gd name="T25" fmla="*/ 105846575 h 86"/>
              <a:gd name="T26" fmla="*/ 75604615 w 341"/>
              <a:gd name="T27" fmla="*/ 83165945 h 86"/>
              <a:gd name="T28" fmla="*/ 42841820 w 341"/>
              <a:gd name="T29" fmla="*/ 63003115 h 86"/>
              <a:gd name="T30" fmla="*/ 17640284 w 341"/>
              <a:gd name="T31" fmla="*/ 37801549 h 86"/>
              <a:gd name="T32" fmla="*/ 0 w 341"/>
              <a:gd name="T33" fmla="*/ 10080625 h 86"/>
              <a:gd name="T34" fmla="*/ 27720902 w 341"/>
              <a:gd name="T35" fmla="*/ 10080625 h 86"/>
              <a:gd name="T36" fmla="*/ 47882126 w 341"/>
              <a:gd name="T37" fmla="*/ 30241877 h 86"/>
              <a:gd name="T38" fmla="*/ 70564309 w 341"/>
              <a:gd name="T39" fmla="*/ 57962804 h 86"/>
              <a:gd name="T40" fmla="*/ 100806146 w 341"/>
              <a:gd name="T41" fmla="*/ 78124047 h 86"/>
              <a:gd name="T42" fmla="*/ 138607672 w 341"/>
              <a:gd name="T43" fmla="*/ 95765928 h 86"/>
              <a:gd name="T44" fmla="*/ 176410761 w 341"/>
              <a:gd name="T45" fmla="*/ 110886885 h 86"/>
              <a:gd name="T46" fmla="*/ 219252618 w 341"/>
              <a:gd name="T47" fmla="*/ 126007817 h 86"/>
              <a:gd name="T48" fmla="*/ 267136319 w 341"/>
              <a:gd name="T49" fmla="*/ 143648111 h 86"/>
              <a:gd name="T50" fmla="*/ 320058739 w 341"/>
              <a:gd name="T51" fmla="*/ 153728733 h 86"/>
              <a:gd name="T52" fmla="*/ 372982746 w 341"/>
              <a:gd name="T53" fmla="*/ 163810941 h 86"/>
              <a:gd name="T54" fmla="*/ 425905265 w 341"/>
              <a:gd name="T55" fmla="*/ 168851252 h 86"/>
              <a:gd name="T56" fmla="*/ 483869578 w 341"/>
              <a:gd name="T57" fmla="*/ 168851252 h 86"/>
              <a:gd name="T58" fmla="*/ 546872610 w 341"/>
              <a:gd name="T59" fmla="*/ 168851252 h 86"/>
              <a:gd name="T60" fmla="*/ 604836923 w 341"/>
              <a:gd name="T61" fmla="*/ 168851252 h 86"/>
              <a:gd name="T62" fmla="*/ 667839955 w 341"/>
              <a:gd name="T63" fmla="*/ 163810941 h 86"/>
              <a:gd name="T64" fmla="*/ 733363934 w 341"/>
              <a:gd name="T65" fmla="*/ 153728733 h 86"/>
              <a:gd name="T66" fmla="*/ 743444546 w 341"/>
              <a:gd name="T67" fmla="*/ 100806239 h 86"/>
              <a:gd name="T68" fmla="*/ 768646076 w 341"/>
              <a:gd name="T69" fmla="*/ 216733460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41"/>
              <a:gd name="T106" fmla="*/ 0 h 86"/>
              <a:gd name="T107" fmla="*/ 341 w 341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41" h="86">
                <a:moveTo>
                  <a:pt x="303" y="59"/>
                </a:moveTo>
                <a:lnTo>
                  <a:pt x="305" y="67"/>
                </a:lnTo>
                <a:lnTo>
                  <a:pt x="293" y="69"/>
                </a:lnTo>
                <a:lnTo>
                  <a:pt x="280" y="71"/>
                </a:lnTo>
                <a:lnTo>
                  <a:pt x="268" y="73"/>
                </a:lnTo>
                <a:lnTo>
                  <a:pt x="255" y="73"/>
                </a:lnTo>
                <a:lnTo>
                  <a:pt x="242" y="76"/>
                </a:lnTo>
                <a:lnTo>
                  <a:pt x="230" y="76"/>
                </a:lnTo>
                <a:lnTo>
                  <a:pt x="217" y="76"/>
                </a:lnTo>
                <a:lnTo>
                  <a:pt x="204" y="78"/>
                </a:lnTo>
                <a:lnTo>
                  <a:pt x="192" y="76"/>
                </a:lnTo>
                <a:lnTo>
                  <a:pt x="181" y="76"/>
                </a:lnTo>
                <a:lnTo>
                  <a:pt x="169" y="76"/>
                </a:lnTo>
                <a:lnTo>
                  <a:pt x="158" y="73"/>
                </a:lnTo>
                <a:lnTo>
                  <a:pt x="146" y="73"/>
                </a:lnTo>
                <a:lnTo>
                  <a:pt x="135" y="71"/>
                </a:lnTo>
                <a:lnTo>
                  <a:pt x="125" y="69"/>
                </a:lnTo>
                <a:lnTo>
                  <a:pt x="114" y="67"/>
                </a:lnTo>
                <a:lnTo>
                  <a:pt x="103" y="65"/>
                </a:lnTo>
                <a:lnTo>
                  <a:pt x="95" y="63"/>
                </a:lnTo>
                <a:lnTo>
                  <a:pt x="85" y="59"/>
                </a:lnTo>
                <a:lnTo>
                  <a:pt x="76" y="57"/>
                </a:lnTo>
                <a:lnTo>
                  <a:pt x="66" y="52"/>
                </a:lnTo>
                <a:lnTo>
                  <a:pt x="59" y="50"/>
                </a:lnTo>
                <a:lnTo>
                  <a:pt x="51" y="46"/>
                </a:lnTo>
                <a:lnTo>
                  <a:pt x="43" y="42"/>
                </a:lnTo>
                <a:lnTo>
                  <a:pt x="36" y="38"/>
                </a:lnTo>
                <a:lnTo>
                  <a:pt x="30" y="33"/>
                </a:lnTo>
                <a:lnTo>
                  <a:pt x="24" y="29"/>
                </a:lnTo>
                <a:lnTo>
                  <a:pt x="17" y="25"/>
                </a:lnTo>
                <a:lnTo>
                  <a:pt x="13" y="19"/>
                </a:lnTo>
                <a:lnTo>
                  <a:pt x="7" y="15"/>
                </a:lnTo>
                <a:lnTo>
                  <a:pt x="5" y="8"/>
                </a:lnTo>
                <a:lnTo>
                  <a:pt x="0" y="4"/>
                </a:lnTo>
                <a:lnTo>
                  <a:pt x="9" y="0"/>
                </a:lnTo>
                <a:lnTo>
                  <a:pt x="11" y="4"/>
                </a:lnTo>
                <a:lnTo>
                  <a:pt x="15" y="8"/>
                </a:lnTo>
                <a:lnTo>
                  <a:pt x="19" y="12"/>
                </a:lnTo>
                <a:lnTo>
                  <a:pt x="24" y="19"/>
                </a:lnTo>
                <a:lnTo>
                  <a:pt x="28" y="23"/>
                </a:lnTo>
                <a:lnTo>
                  <a:pt x="34" y="27"/>
                </a:lnTo>
                <a:lnTo>
                  <a:pt x="40" y="31"/>
                </a:lnTo>
                <a:lnTo>
                  <a:pt x="47" y="33"/>
                </a:lnTo>
                <a:lnTo>
                  <a:pt x="55" y="38"/>
                </a:lnTo>
                <a:lnTo>
                  <a:pt x="61" y="42"/>
                </a:lnTo>
                <a:lnTo>
                  <a:pt x="70" y="44"/>
                </a:lnTo>
                <a:lnTo>
                  <a:pt x="78" y="48"/>
                </a:lnTo>
                <a:lnTo>
                  <a:pt x="87" y="50"/>
                </a:lnTo>
                <a:lnTo>
                  <a:pt x="97" y="55"/>
                </a:lnTo>
                <a:lnTo>
                  <a:pt x="106" y="57"/>
                </a:lnTo>
                <a:lnTo>
                  <a:pt x="116" y="59"/>
                </a:lnTo>
                <a:lnTo>
                  <a:pt x="127" y="61"/>
                </a:lnTo>
                <a:lnTo>
                  <a:pt x="137" y="63"/>
                </a:lnTo>
                <a:lnTo>
                  <a:pt x="148" y="65"/>
                </a:lnTo>
                <a:lnTo>
                  <a:pt x="158" y="65"/>
                </a:lnTo>
                <a:lnTo>
                  <a:pt x="169" y="67"/>
                </a:lnTo>
                <a:lnTo>
                  <a:pt x="181" y="67"/>
                </a:lnTo>
                <a:lnTo>
                  <a:pt x="192" y="67"/>
                </a:lnTo>
                <a:lnTo>
                  <a:pt x="204" y="67"/>
                </a:lnTo>
                <a:lnTo>
                  <a:pt x="217" y="67"/>
                </a:lnTo>
                <a:lnTo>
                  <a:pt x="230" y="67"/>
                </a:lnTo>
                <a:lnTo>
                  <a:pt x="240" y="67"/>
                </a:lnTo>
                <a:lnTo>
                  <a:pt x="253" y="65"/>
                </a:lnTo>
                <a:lnTo>
                  <a:pt x="265" y="65"/>
                </a:lnTo>
                <a:lnTo>
                  <a:pt x="278" y="63"/>
                </a:lnTo>
                <a:lnTo>
                  <a:pt x="291" y="61"/>
                </a:lnTo>
                <a:lnTo>
                  <a:pt x="303" y="59"/>
                </a:lnTo>
                <a:close/>
                <a:moveTo>
                  <a:pt x="295" y="40"/>
                </a:moveTo>
                <a:lnTo>
                  <a:pt x="341" y="55"/>
                </a:lnTo>
                <a:lnTo>
                  <a:pt x="305" y="86"/>
                </a:lnTo>
                <a:lnTo>
                  <a:pt x="295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4" name="Freeform 1505"/>
          <p:cNvSpPr>
            <a:spLocks/>
          </p:cNvSpPr>
          <p:nvPr/>
        </p:nvSpPr>
        <p:spPr bwMode="auto">
          <a:xfrm>
            <a:off x="2303463" y="5206239"/>
            <a:ext cx="30162" cy="39687"/>
          </a:xfrm>
          <a:custGeom>
            <a:avLst/>
            <a:gdLst>
              <a:gd name="T0" fmla="*/ 47881374 w 19"/>
              <a:gd name="T1" fmla="*/ 0 h 25"/>
              <a:gd name="T2" fmla="*/ 47881374 w 19"/>
              <a:gd name="T3" fmla="*/ 5040249 h 25"/>
              <a:gd name="T4" fmla="*/ 37800921 w 19"/>
              <a:gd name="T5" fmla="*/ 5040249 h 25"/>
              <a:gd name="T6" fmla="*/ 32760694 w 19"/>
              <a:gd name="T7" fmla="*/ 10080498 h 25"/>
              <a:gd name="T8" fmla="*/ 27720467 w 19"/>
              <a:gd name="T9" fmla="*/ 10080498 h 25"/>
              <a:gd name="T10" fmla="*/ 22680234 w 19"/>
              <a:gd name="T11" fmla="*/ 15120749 h 25"/>
              <a:gd name="T12" fmla="*/ 22680234 w 19"/>
              <a:gd name="T13" fmla="*/ 20160996 h 25"/>
              <a:gd name="T14" fmla="*/ 15120687 w 19"/>
              <a:gd name="T15" fmla="*/ 20160996 h 25"/>
              <a:gd name="T16" fmla="*/ 10080457 w 19"/>
              <a:gd name="T17" fmla="*/ 25201244 h 25"/>
              <a:gd name="T18" fmla="*/ 10080457 w 19"/>
              <a:gd name="T19" fmla="*/ 30241497 h 25"/>
              <a:gd name="T20" fmla="*/ 10080457 w 19"/>
              <a:gd name="T21" fmla="*/ 30241497 h 25"/>
              <a:gd name="T22" fmla="*/ 5040228 w 19"/>
              <a:gd name="T23" fmla="*/ 37801075 h 25"/>
              <a:gd name="T24" fmla="*/ 5040228 w 19"/>
              <a:gd name="T25" fmla="*/ 42841322 h 25"/>
              <a:gd name="T26" fmla="*/ 5040228 w 19"/>
              <a:gd name="T27" fmla="*/ 47881570 h 25"/>
              <a:gd name="T28" fmla="*/ 5040228 w 19"/>
              <a:gd name="T29" fmla="*/ 57962077 h 25"/>
              <a:gd name="T30" fmla="*/ 5040228 w 19"/>
              <a:gd name="T31" fmla="*/ 63002324 h 25"/>
              <a:gd name="T32" fmla="*/ 0 w 19"/>
              <a:gd name="T33" fmla="*/ 63002324 h 25"/>
              <a:gd name="T34" fmla="*/ 0 w 19"/>
              <a:gd name="T35" fmla="*/ 57962077 h 25"/>
              <a:gd name="T36" fmla="*/ 0 w 19"/>
              <a:gd name="T37" fmla="*/ 47881570 h 25"/>
              <a:gd name="T38" fmla="*/ 0 w 19"/>
              <a:gd name="T39" fmla="*/ 42841322 h 25"/>
              <a:gd name="T40" fmla="*/ 0 w 19"/>
              <a:gd name="T41" fmla="*/ 37801075 h 25"/>
              <a:gd name="T42" fmla="*/ 5040228 w 19"/>
              <a:gd name="T43" fmla="*/ 30241497 h 25"/>
              <a:gd name="T44" fmla="*/ 5040228 w 19"/>
              <a:gd name="T45" fmla="*/ 25201244 h 25"/>
              <a:gd name="T46" fmla="*/ 10080457 w 19"/>
              <a:gd name="T47" fmla="*/ 20160996 h 25"/>
              <a:gd name="T48" fmla="*/ 10080457 w 19"/>
              <a:gd name="T49" fmla="*/ 20160996 h 25"/>
              <a:gd name="T50" fmla="*/ 15120687 w 19"/>
              <a:gd name="T51" fmla="*/ 15120749 h 25"/>
              <a:gd name="T52" fmla="*/ 22680234 w 19"/>
              <a:gd name="T53" fmla="*/ 10080498 h 25"/>
              <a:gd name="T54" fmla="*/ 22680234 w 19"/>
              <a:gd name="T55" fmla="*/ 10080498 h 25"/>
              <a:gd name="T56" fmla="*/ 27720467 w 19"/>
              <a:gd name="T57" fmla="*/ 5040249 h 25"/>
              <a:gd name="T58" fmla="*/ 37800921 w 19"/>
              <a:gd name="T59" fmla="*/ 0 h 25"/>
              <a:gd name="T60" fmla="*/ 47881374 w 19"/>
              <a:gd name="T61" fmla="*/ 0 h 2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9"/>
              <a:gd name="T94" fmla="*/ 0 h 25"/>
              <a:gd name="T95" fmla="*/ 19 w 19"/>
              <a:gd name="T96" fmla="*/ 25 h 2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9" h="25">
                <a:moveTo>
                  <a:pt x="19" y="0"/>
                </a:moveTo>
                <a:lnTo>
                  <a:pt x="19" y="2"/>
                </a:lnTo>
                <a:lnTo>
                  <a:pt x="15" y="2"/>
                </a:lnTo>
                <a:lnTo>
                  <a:pt x="13" y="4"/>
                </a:lnTo>
                <a:lnTo>
                  <a:pt x="11" y="4"/>
                </a:lnTo>
                <a:lnTo>
                  <a:pt x="9" y="6"/>
                </a:lnTo>
                <a:lnTo>
                  <a:pt x="9" y="8"/>
                </a:lnTo>
                <a:lnTo>
                  <a:pt x="6" y="8"/>
                </a:lnTo>
                <a:lnTo>
                  <a:pt x="4" y="10"/>
                </a:lnTo>
                <a:lnTo>
                  <a:pt x="4" y="12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0" y="23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9" y="4"/>
                </a:lnTo>
                <a:lnTo>
                  <a:pt x="11" y="2"/>
                </a:lnTo>
                <a:lnTo>
                  <a:pt x="15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5" name="Freeform 1506"/>
          <p:cNvSpPr>
            <a:spLocks/>
          </p:cNvSpPr>
          <p:nvPr/>
        </p:nvSpPr>
        <p:spPr bwMode="auto">
          <a:xfrm>
            <a:off x="2303463" y="5206239"/>
            <a:ext cx="30162" cy="39687"/>
          </a:xfrm>
          <a:custGeom>
            <a:avLst/>
            <a:gdLst>
              <a:gd name="T0" fmla="*/ 47881374 w 19"/>
              <a:gd name="T1" fmla="*/ 0 h 25"/>
              <a:gd name="T2" fmla="*/ 47881374 w 19"/>
              <a:gd name="T3" fmla="*/ 5040249 h 25"/>
              <a:gd name="T4" fmla="*/ 37800921 w 19"/>
              <a:gd name="T5" fmla="*/ 5040249 h 25"/>
              <a:gd name="T6" fmla="*/ 32760694 w 19"/>
              <a:gd name="T7" fmla="*/ 10080498 h 25"/>
              <a:gd name="T8" fmla="*/ 27720467 w 19"/>
              <a:gd name="T9" fmla="*/ 10080498 h 25"/>
              <a:gd name="T10" fmla="*/ 22680234 w 19"/>
              <a:gd name="T11" fmla="*/ 15120749 h 25"/>
              <a:gd name="T12" fmla="*/ 22680234 w 19"/>
              <a:gd name="T13" fmla="*/ 20160996 h 25"/>
              <a:gd name="T14" fmla="*/ 15120687 w 19"/>
              <a:gd name="T15" fmla="*/ 20160996 h 25"/>
              <a:gd name="T16" fmla="*/ 10080457 w 19"/>
              <a:gd name="T17" fmla="*/ 25201244 h 25"/>
              <a:gd name="T18" fmla="*/ 10080457 w 19"/>
              <a:gd name="T19" fmla="*/ 30241497 h 25"/>
              <a:gd name="T20" fmla="*/ 10080457 w 19"/>
              <a:gd name="T21" fmla="*/ 30241497 h 25"/>
              <a:gd name="T22" fmla="*/ 5040228 w 19"/>
              <a:gd name="T23" fmla="*/ 37801075 h 25"/>
              <a:gd name="T24" fmla="*/ 5040228 w 19"/>
              <a:gd name="T25" fmla="*/ 42841322 h 25"/>
              <a:gd name="T26" fmla="*/ 5040228 w 19"/>
              <a:gd name="T27" fmla="*/ 47881570 h 25"/>
              <a:gd name="T28" fmla="*/ 5040228 w 19"/>
              <a:gd name="T29" fmla="*/ 57962077 h 25"/>
              <a:gd name="T30" fmla="*/ 5040228 w 19"/>
              <a:gd name="T31" fmla="*/ 63002324 h 25"/>
              <a:gd name="T32" fmla="*/ 0 w 19"/>
              <a:gd name="T33" fmla="*/ 63002324 h 25"/>
              <a:gd name="T34" fmla="*/ 0 w 19"/>
              <a:gd name="T35" fmla="*/ 57962077 h 25"/>
              <a:gd name="T36" fmla="*/ 0 w 19"/>
              <a:gd name="T37" fmla="*/ 47881570 h 25"/>
              <a:gd name="T38" fmla="*/ 0 w 19"/>
              <a:gd name="T39" fmla="*/ 42841322 h 25"/>
              <a:gd name="T40" fmla="*/ 0 w 19"/>
              <a:gd name="T41" fmla="*/ 37801075 h 25"/>
              <a:gd name="T42" fmla="*/ 5040228 w 19"/>
              <a:gd name="T43" fmla="*/ 30241497 h 25"/>
              <a:gd name="T44" fmla="*/ 5040228 w 19"/>
              <a:gd name="T45" fmla="*/ 25201244 h 25"/>
              <a:gd name="T46" fmla="*/ 10080457 w 19"/>
              <a:gd name="T47" fmla="*/ 20160996 h 25"/>
              <a:gd name="T48" fmla="*/ 10080457 w 19"/>
              <a:gd name="T49" fmla="*/ 20160996 h 25"/>
              <a:gd name="T50" fmla="*/ 15120687 w 19"/>
              <a:gd name="T51" fmla="*/ 15120749 h 25"/>
              <a:gd name="T52" fmla="*/ 22680234 w 19"/>
              <a:gd name="T53" fmla="*/ 10080498 h 25"/>
              <a:gd name="T54" fmla="*/ 22680234 w 19"/>
              <a:gd name="T55" fmla="*/ 10080498 h 25"/>
              <a:gd name="T56" fmla="*/ 27720467 w 19"/>
              <a:gd name="T57" fmla="*/ 5040249 h 25"/>
              <a:gd name="T58" fmla="*/ 37800921 w 19"/>
              <a:gd name="T59" fmla="*/ 0 h 25"/>
              <a:gd name="T60" fmla="*/ 47881374 w 19"/>
              <a:gd name="T61" fmla="*/ 0 h 2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9"/>
              <a:gd name="T94" fmla="*/ 0 h 25"/>
              <a:gd name="T95" fmla="*/ 19 w 19"/>
              <a:gd name="T96" fmla="*/ 25 h 2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9" h="25">
                <a:moveTo>
                  <a:pt x="19" y="0"/>
                </a:moveTo>
                <a:lnTo>
                  <a:pt x="19" y="2"/>
                </a:lnTo>
                <a:lnTo>
                  <a:pt x="15" y="2"/>
                </a:lnTo>
                <a:lnTo>
                  <a:pt x="13" y="4"/>
                </a:lnTo>
                <a:lnTo>
                  <a:pt x="11" y="4"/>
                </a:lnTo>
                <a:lnTo>
                  <a:pt x="9" y="6"/>
                </a:lnTo>
                <a:lnTo>
                  <a:pt x="9" y="8"/>
                </a:lnTo>
                <a:lnTo>
                  <a:pt x="6" y="8"/>
                </a:lnTo>
                <a:lnTo>
                  <a:pt x="4" y="10"/>
                </a:lnTo>
                <a:lnTo>
                  <a:pt x="4" y="12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0" y="23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2" y="12"/>
                </a:lnTo>
                <a:lnTo>
                  <a:pt x="2" y="10"/>
                </a:lnTo>
                <a:lnTo>
                  <a:pt x="4" y="8"/>
                </a:lnTo>
                <a:lnTo>
                  <a:pt x="6" y="6"/>
                </a:lnTo>
                <a:lnTo>
                  <a:pt x="9" y="4"/>
                </a:lnTo>
                <a:lnTo>
                  <a:pt x="11" y="2"/>
                </a:lnTo>
                <a:lnTo>
                  <a:pt x="15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6" name="Freeform 1507"/>
          <p:cNvSpPr>
            <a:spLocks/>
          </p:cNvSpPr>
          <p:nvPr/>
        </p:nvSpPr>
        <p:spPr bwMode="auto">
          <a:xfrm>
            <a:off x="2220945" y="5206239"/>
            <a:ext cx="33337" cy="39687"/>
          </a:xfrm>
          <a:custGeom>
            <a:avLst/>
            <a:gdLst>
              <a:gd name="T0" fmla="*/ 0 w 21"/>
              <a:gd name="T1" fmla="*/ 0 h 25"/>
              <a:gd name="T2" fmla="*/ 10080473 w 21"/>
              <a:gd name="T3" fmla="*/ 0 h 25"/>
              <a:gd name="T4" fmla="*/ 20160946 w 21"/>
              <a:gd name="T5" fmla="*/ 5040249 h 25"/>
              <a:gd name="T6" fmla="*/ 25201182 w 21"/>
              <a:gd name="T7" fmla="*/ 10080498 h 25"/>
              <a:gd name="T8" fmla="*/ 30241423 w 21"/>
              <a:gd name="T9" fmla="*/ 10080498 h 25"/>
              <a:gd name="T10" fmla="*/ 30241423 w 21"/>
              <a:gd name="T11" fmla="*/ 15120749 h 25"/>
              <a:gd name="T12" fmla="*/ 35281658 w 21"/>
              <a:gd name="T13" fmla="*/ 20160996 h 25"/>
              <a:gd name="T14" fmla="*/ 40321893 w 21"/>
              <a:gd name="T15" fmla="*/ 20160996 h 25"/>
              <a:gd name="T16" fmla="*/ 40321893 w 21"/>
              <a:gd name="T17" fmla="*/ 25201244 h 25"/>
              <a:gd name="T18" fmla="*/ 45362128 w 21"/>
              <a:gd name="T19" fmla="*/ 30241497 h 25"/>
              <a:gd name="T20" fmla="*/ 45362128 w 21"/>
              <a:gd name="T21" fmla="*/ 37801075 h 25"/>
              <a:gd name="T22" fmla="*/ 45362128 w 21"/>
              <a:gd name="T23" fmla="*/ 42841322 h 25"/>
              <a:gd name="T24" fmla="*/ 45362128 w 21"/>
              <a:gd name="T25" fmla="*/ 47881570 h 25"/>
              <a:gd name="T26" fmla="*/ 52921699 w 21"/>
              <a:gd name="T27" fmla="*/ 57962077 h 25"/>
              <a:gd name="T28" fmla="*/ 52921699 w 21"/>
              <a:gd name="T29" fmla="*/ 63002324 h 25"/>
              <a:gd name="T30" fmla="*/ 45362128 w 21"/>
              <a:gd name="T31" fmla="*/ 63002324 h 25"/>
              <a:gd name="T32" fmla="*/ 45362128 w 21"/>
              <a:gd name="T33" fmla="*/ 57962077 h 25"/>
              <a:gd name="T34" fmla="*/ 40321893 w 21"/>
              <a:gd name="T35" fmla="*/ 47881570 h 25"/>
              <a:gd name="T36" fmla="*/ 40321893 w 21"/>
              <a:gd name="T37" fmla="*/ 42841322 h 25"/>
              <a:gd name="T38" fmla="*/ 40321893 w 21"/>
              <a:gd name="T39" fmla="*/ 37801075 h 25"/>
              <a:gd name="T40" fmla="*/ 40321893 w 21"/>
              <a:gd name="T41" fmla="*/ 30241497 h 25"/>
              <a:gd name="T42" fmla="*/ 35281658 w 21"/>
              <a:gd name="T43" fmla="*/ 30241497 h 25"/>
              <a:gd name="T44" fmla="*/ 35281658 w 21"/>
              <a:gd name="T45" fmla="*/ 25201244 h 25"/>
              <a:gd name="T46" fmla="*/ 30241423 w 21"/>
              <a:gd name="T47" fmla="*/ 20160996 h 25"/>
              <a:gd name="T48" fmla="*/ 30241423 w 21"/>
              <a:gd name="T49" fmla="*/ 20160996 h 25"/>
              <a:gd name="T50" fmla="*/ 25201182 w 21"/>
              <a:gd name="T51" fmla="*/ 15120749 h 25"/>
              <a:gd name="T52" fmla="*/ 20160946 w 21"/>
              <a:gd name="T53" fmla="*/ 10080498 h 25"/>
              <a:gd name="T54" fmla="*/ 20160946 w 21"/>
              <a:gd name="T55" fmla="*/ 10080498 h 25"/>
              <a:gd name="T56" fmla="*/ 10080473 w 21"/>
              <a:gd name="T57" fmla="*/ 5040249 h 25"/>
              <a:gd name="T58" fmla="*/ 0 w 21"/>
              <a:gd name="T59" fmla="*/ 5040249 h 25"/>
              <a:gd name="T60" fmla="*/ 0 w 21"/>
              <a:gd name="T61" fmla="*/ 0 h 2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1"/>
              <a:gd name="T94" fmla="*/ 0 h 25"/>
              <a:gd name="T95" fmla="*/ 21 w 21"/>
              <a:gd name="T96" fmla="*/ 25 h 2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1" h="25">
                <a:moveTo>
                  <a:pt x="0" y="0"/>
                </a:moveTo>
                <a:lnTo>
                  <a:pt x="4" y="0"/>
                </a:lnTo>
                <a:lnTo>
                  <a:pt x="8" y="2"/>
                </a:lnTo>
                <a:lnTo>
                  <a:pt x="10" y="4"/>
                </a:lnTo>
                <a:lnTo>
                  <a:pt x="12" y="4"/>
                </a:lnTo>
                <a:lnTo>
                  <a:pt x="12" y="6"/>
                </a:lnTo>
                <a:lnTo>
                  <a:pt x="14" y="8"/>
                </a:lnTo>
                <a:lnTo>
                  <a:pt x="16" y="8"/>
                </a:lnTo>
                <a:lnTo>
                  <a:pt x="16" y="10"/>
                </a:lnTo>
                <a:lnTo>
                  <a:pt x="18" y="12"/>
                </a:lnTo>
                <a:lnTo>
                  <a:pt x="18" y="15"/>
                </a:lnTo>
                <a:lnTo>
                  <a:pt x="18" y="17"/>
                </a:lnTo>
                <a:lnTo>
                  <a:pt x="18" y="19"/>
                </a:lnTo>
                <a:lnTo>
                  <a:pt x="21" y="23"/>
                </a:lnTo>
                <a:lnTo>
                  <a:pt x="21" y="25"/>
                </a:lnTo>
                <a:lnTo>
                  <a:pt x="18" y="25"/>
                </a:lnTo>
                <a:lnTo>
                  <a:pt x="18" y="23"/>
                </a:lnTo>
                <a:lnTo>
                  <a:pt x="16" y="19"/>
                </a:lnTo>
                <a:lnTo>
                  <a:pt x="16" y="17"/>
                </a:lnTo>
                <a:lnTo>
                  <a:pt x="16" y="15"/>
                </a:lnTo>
                <a:lnTo>
                  <a:pt x="16" y="12"/>
                </a:lnTo>
                <a:lnTo>
                  <a:pt x="14" y="12"/>
                </a:lnTo>
                <a:lnTo>
                  <a:pt x="14" y="10"/>
                </a:lnTo>
                <a:lnTo>
                  <a:pt x="12" y="8"/>
                </a:lnTo>
                <a:lnTo>
                  <a:pt x="10" y="6"/>
                </a:lnTo>
                <a:lnTo>
                  <a:pt x="8" y="4"/>
                </a:lnTo>
                <a:lnTo>
                  <a:pt x="4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7" name="Freeform 1508"/>
          <p:cNvSpPr>
            <a:spLocks/>
          </p:cNvSpPr>
          <p:nvPr/>
        </p:nvSpPr>
        <p:spPr bwMode="auto">
          <a:xfrm>
            <a:off x="2224088" y="5230019"/>
            <a:ext cx="55562" cy="122238"/>
          </a:xfrm>
          <a:custGeom>
            <a:avLst/>
            <a:gdLst>
              <a:gd name="T0" fmla="*/ 0 w 35"/>
              <a:gd name="T1" fmla="*/ 15121000 h 77"/>
              <a:gd name="T2" fmla="*/ 5040266 w 35"/>
              <a:gd name="T3" fmla="*/ 10080665 h 77"/>
              <a:gd name="T4" fmla="*/ 15120801 w 35"/>
              <a:gd name="T5" fmla="*/ 5040333 h 77"/>
              <a:gd name="T6" fmla="*/ 25201331 w 35"/>
              <a:gd name="T7" fmla="*/ 0 h 77"/>
              <a:gd name="T8" fmla="*/ 47881736 w 35"/>
              <a:gd name="T9" fmla="*/ 0 h 77"/>
              <a:gd name="T10" fmla="*/ 63002543 w 35"/>
              <a:gd name="T11" fmla="*/ 0 h 77"/>
              <a:gd name="T12" fmla="*/ 73083073 w 35"/>
              <a:gd name="T13" fmla="*/ 5040333 h 77"/>
              <a:gd name="T14" fmla="*/ 83163603 w 35"/>
              <a:gd name="T15" fmla="*/ 10080665 h 77"/>
              <a:gd name="T16" fmla="*/ 88203868 w 35"/>
              <a:gd name="T17" fmla="*/ 15121000 h 77"/>
              <a:gd name="T18" fmla="*/ 88203868 w 35"/>
              <a:gd name="T19" fmla="*/ 15121000 h 77"/>
              <a:gd name="T20" fmla="*/ 88203868 w 35"/>
              <a:gd name="T21" fmla="*/ 15121000 h 77"/>
              <a:gd name="T22" fmla="*/ 88203868 w 35"/>
              <a:gd name="T23" fmla="*/ 194053591 h 77"/>
              <a:gd name="T24" fmla="*/ 0 w 35"/>
              <a:gd name="T25" fmla="*/ 194053591 h 77"/>
              <a:gd name="T26" fmla="*/ 0 w 35"/>
              <a:gd name="T27" fmla="*/ 15121000 h 77"/>
              <a:gd name="T28" fmla="*/ 0 w 35"/>
              <a:gd name="T29" fmla="*/ 15121000 h 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77"/>
              <a:gd name="T47" fmla="*/ 35 w 35"/>
              <a:gd name="T48" fmla="*/ 77 h 7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77">
                <a:moveTo>
                  <a:pt x="0" y="6"/>
                </a:moveTo>
                <a:lnTo>
                  <a:pt x="2" y="4"/>
                </a:lnTo>
                <a:lnTo>
                  <a:pt x="6" y="2"/>
                </a:lnTo>
                <a:lnTo>
                  <a:pt x="10" y="0"/>
                </a:lnTo>
                <a:lnTo>
                  <a:pt x="19" y="0"/>
                </a:lnTo>
                <a:lnTo>
                  <a:pt x="25" y="0"/>
                </a:lnTo>
                <a:lnTo>
                  <a:pt x="29" y="2"/>
                </a:lnTo>
                <a:lnTo>
                  <a:pt x="33" y="4"/>
                </a:lnTo>
                <a:lnTo>
                  <a:pt x="35" y="6"/>
                </a:lnTo>
                <a:lnTo>
                  <a:pt x="35" y="77"/>
                </a:lnTo>
                <a:lnTo>
                  <a:pt x="0" y="77"/>
                </a:lnTo>
                <a:lnTo>
                  <a:pt x="0" y="6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8" name="Freeform 1509"/>
          <p:cNvSpPr>
            <a:spLocks/>
          </p:cNvSpPr>
          <p:nvPr/>
        </p:nvSpPr>
        <p:spPr bwMode="auto">
          <a:xfrm>
            <a:off x="2224088" y="5230019"/>
            <a:ext cx="55562" cy="122238"/>
          </a:xfrm>
          <a:custGeom>
            <a:avLst/>
            <a:gdLst>
              <a:gd name="T0" fmla="*/ 0 w 35"/>
              <a:gd name="T1" fmla="*/ 15121000 h 77"/>
              <a:gd name="T2" fmla="*/ 5040266 w 35"/>
              <a:gd name="T3" fmla="*/ 10080665 h 77"/>
              <a:gd name="T4" fmla="*/ 15120801 w 35"/>
              <a:gd name="T5" fmla="*/ 5040333 h 77"/>
              <a:gd name="T6" fmla="*/ 25201331 w 35"/>
              <a:gd name="T7" fmla="*/ 0 h 77"/>
              <a:gd name="T8" fmla="*/ 47881736 w 35"/>
              <a:gd name="T9" fmla="*/ 0 h 77"/>
              <a:gd name="T10" fmla="*/ 63002543 w 35"/>
              <a:gd name="T11" fmla="*/ 0 h 77"/>
              <a:gd name="T12" fmla="*/ 73083073 w 35"/>
              <a:gd name="T13" fmla="*/ 5040333 h 77"/>
              <a:gd name="T14" fmla="*/ 83163603 w 35"/>
              <a:gd name="T15" fmla="*/ 10080665 h 77"/>
              <a:gd name="T16" fmla="*/ 88203868 w 35"/>
              <a:gd name="T17" fmla="*/ 15121000 h 77"/>
              <a:gd name="T18" fmla="*/ 88203868 w 35"/>
              <a:gd name="T19" fmla="*/ 15121000 h 77"/>
              <a:gd name="T20" fmla="*/ 88203868 w 35"/>
              <a:gd name="T21" fmla="*/ 15121000 h 77"/>
              <a:gd name="T22" fmla="*/ 88203868 w 35"/>
              <a:gd name="T23" fmla="*/ 194053591 h 77"/>
              <a:gd name="T24" fmla="*/ 0 w 35"/>
              <a:gd name="T25" fmla="*/ 194053591 h 77"/>
              <a:gd name="T26" fmla="*/ 0 w 35"/>
              <a:gd name="T27" fmla="*/ 15121000 h 77"/>
              <a:gd name="T28" fmla="*/ 0 w 35"/>
              <a:gd name="T29" fmla="*/ 15121000 h 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77"/>
              <a:gd name="T47" fmla="*/ 35 w 35"/>
              <a:gd name="T48" fmla="*/ 77 h 7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77">
                <a:moveTo>
                  <a:pt x="0" y="6"/>
                </a:moveTo>
                <a:lnTo>
                  <a:pt x="2" y="4"/>
                </a:lnTo>
                <a:lnTo>
                  <a:pt x="6" y="2"/>
                </a:lnTo>
                <a:lnTo>
                  <a:pt x="10" y="0"/>
                </a:lnTo>
                <a:lnTo>
                  <a:pt x="19" y="0"/>
                </a:lnTo>
                <a:lnTo>
                  <a:pt x="25" y="0"/>
                </a:lnTo>
                <a:lnTo>
                  <a:pt x="29" y="2"/>
                </a:lnTo>
                <a:lnTo>
                  <a:pt x="33" y="4"/>
                </a:lnTo>
                <a:lnTo>
                  <a:pt x="35" y="6"/>
                </a:lnTo>
                <a:lnTo>
                  <a:pt x="35" y="77"/>
                </a:lnTo>
                <a:lnTo>
                  <a:pt x="0" y="77"/>
                </a:lnTo>
                <a:lnTo>
                  <a:pt x="0" y="6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39" name="Freeform 1510"/>
          <p:cNvSpPr>
            <a:spLocks/>
          </p:cNvSpPr>
          <p:nvPr/>
        </p:nvSpPr>
        <p:spPr bwMode="auto">
          <a:xfrm>
            <a:off x="2224088" y="5342764"/>
            <a:ext cx="55562" cy="20637"/>
          </a:xfrm>
          <a:custGeom>
            <a:avLst/>
            <a:gdLst>
              <a:gd name="T0" fmla="*/ 47881736 w 35"/>
              <a:gd name="T1" fmla="*/ 32760447 h 13"/>
              <a:gd name="T2" fmla="*/ 25201331 w 35"/>
              <a:gd name="T3" fmla="*/ 32760447 h 13"/>
              <a:gd name="T4" fmla="*/ 15120801 w 35"/>
              <a:gd name="T5" fmla="*/ 25200951 h 13"/>
              <a:gd name="T6" fmla="*/ 5040266 w 35"/>
              <a:gd name="T7" fmla="*/ 20160762 h 13"/>
              <a:gd name="T8" fmla="*/ 0 w 35"/>
              <a:gd name="T9" fmla="*/ 15120573 h 13"/>
              <a:gd name="T10" fmla="*/ 5040266 w 35"/>
              <a:gd name="T11" fmla="*/ 10080381 h 13"/>
              <a:gd name="T12" fmla="*/ 15120801 w 35"/>
              <a:gd name="T13" fmla="*/ 5040190 h 13"/>
              <a:gd name="T14" fmla="*/ 25201331 w 35"/>
              <a:gd name="T15" fmla="*/ 0 h 13"/>
              <a:gd name="T16" fmla="*/ 47881736 w 35"/>
              <a:gd name="T17" fmla="*/ 0 h 13"/>
              <a:gd name="T18" fmla="*/ 63002543 w 35"/>
              <a:gd name="T19" fmla="*/ 0 h 13"/>
              <a:gd name="T20" fmla="*/ 73083073 w 35"/>
              <a:gd name="T21" fmla="*/ 5040190 h 13"/>
              <a:gd name="T22" fmla="*/ 83163603 w 35"/>
              <a:gd name="T23" fmla="*/ 10080381 h 13"/>
              <a:gd name="T24" fmla="*/ 88203868 w 35"/>
              <a:gd name="T25" fmla="*/ 15120573 h 13"/>
              <a:gd name="T26" fmla="*/ 83163603 w 35"/>
              <a:gd name="T27" fmla="*/ 20160762 h 13"/>
              <a:gd name="T28" fmla="*/ 73083073 w 35"/>
              <a:gd name="T29" fmla="*/ 25200951 h 13"/>
              <a:gd name="T30" fmla="*/ 63002543 w 35"/>
              <a:gd name="T31" fmla="*/ 32760447 h 13"/>
              <a:gd name="T32" fmla="*/ 47881736 w 35"/>
              <a:gd name="T33" fmla="*/ 3276044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5"/>
              <a:gd name="T52" fmla="*/ 0 h 13"/>
              <a:gd name="T53" fmla="*/ 35 w 35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5" h="13">
                <a:moveTo>
                  <a:pt x="19" y="13"/>
                </a:moveTo>
                <a:lnTo>
                  <a:pt x="10" y="13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10" y="0"/>
                </a:lnTo>
                <a:lnTo>
                  <a:pt x="19" y="0"/>
                </a:lnTo>
                <a:lnTo>
                  <a:pt x="25" y="0"/>
                </a:lnTo>
                <a:lnTo>
                  <a:pt x="29" y="2"/>
                </a:lnTo>
                <a:lnTo>
                  <a:pt x="33" y="4"/>
                </a:lnTo>
                <a:lnTo>
                  <a:pt x="35" y="6"/>
                </a:lnTo>
                <a:lnTo>
                  <a:pt x="33" y="8"/>
                </a:lnTo>
                <a:lnTo>
                  <a:pt x="29" y="10"/>
                </a:lnTo>
                <a:lnTo>
                  <a:pt x="25" y="13"/>
                </a:lnTo>
                <a:lnTo>
                  <a:pt x="19" y="13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0" name="Freeform 1511"/>
          <p:cNvSpPr>
            <a:spLocks/>
          </p:cNvSpPr>
          <p:nvPr/>
        </p:nvSpPr>
        <p:spPr bwMode="auto">
          <a:xfrm>
            <a:off x="2224088" y="5342764"/>
            <a:ext cx="55562" cy="20637"/>
          </a:xfrm>
          <a:custGeom>
            <a:avLst/>
            <a:gdLst>
              <a:gd name="T0" fmla="*/ 47881736 w 35"/>
              <a:gd name="T1" fmla="*/ 32760447 h 13"/>
              <a:gd name="T2" fmla="*/ 25201331 w 35"/>
              <a:gd name="T3" fmla="*/ 32760447 h 13"/>
              <a:gd name="T4" fmla="*/ 15120801 w 35"/>
              <a:gd name="T5" fmla="*/ 25200951 h 13"/>
              <a:gd name="T6" fmla="*/ 5040266 w 35"/>
              <a:gd name="T7" fmla="*/ 20160762 h 13"/>
              <a:gd name="T8" fmla="*/ 0 w 35"/>
              <a:gd name="T9" fmla="*/ 15120573 h 13"/>
              <a:gd name="T10" fmla="*/ 5040266 w 35"/>
              <a:gd name="T11" fmla="*/ 10080381 h 13"/>
              <a:gd name="T12" fmla="*/ 15120801 w 35"/>
              <a:gd name="T13" fmla="*/ 5040190 h 13"/>
              <a:gd name="T14" fmla="*/ 25201331 w 35"/>
              <a:gd name="T15" fmla="*/ 0 h 13"/>
              <a:gd name="T16" fmla="*/ 47881736 w 35"/>
              <a:gd name="T17" fmla="*/ 0 h 13"/>
              <a:gd name="T18" fmla="*/ 63002543 w 35"/>
              <a:gd name="T19" fmla="*/ 0 h 13"/>
              <a:gd name="T20" fmla="*/ 73083073 w 35"/>
              <a:gd name="T21" fmla="*/ 5040190 h 13"/>
              <a:gd name="T22" fmla="*/ 83163603 w 35"/>
              <a:gd name="T23" fmla="*/ 10080381 h 13"/>
              <a:gd name="T24" fmla="*/ 88203868 w 35"/>
              <a:gd name="T25" fmla="*/ 15120573 h 13"/>
              <a:gd name="T26" fmla="*/ 83163603 w 35"/>
              <a:gd name="T27" fmla="*/ 20160762 h 13"/>
              <a:gd name="T28" fmla="*/ 73083073 w 35"/>
              <a:gd name="T29" fmla="*/ 25200951 h 13"/>
              <a:gd name="T30" fmla="*/ 63002543 w 35"/>
              <a:gd name="T31" fmla="*/ 32760447 h 13"/>
              <a:gd name="T32" fmla="*/ 47881736 w 35"/>
              <a:gd name="T33" fmla="*/ 3276044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5"/>
              <a:gd name="T52" fmla="*/ 0 h 13"/>
              <a:gd name="T53" fmla="*/ 35 w 35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5" h="13">
                <a:moveTo>
                  <a:pt x="19" y="13"/>
                </a:moveTo>
                <a:lnTo>
                  <a:pt x="10" y="13"/>
                </a:lnTo>
                <a:lnTo>
                  <a:pt x="6" y="10"/>
                </a:lnTo>
                <a:lnTo>
                  <a:pt x="2" y="8"/>
                </a:lnTo>
                <a:lnTo>
                  <a:pt x="0" y="6"/>
                </a:lnTo>
                <a:lnTo>
                  <a:pt x="2" y="4"/>
                </a:lnTo>
                <a:lnTo>
                  <a:pt x="6" y="2"/>
                </a:lnTo>
                <a:lnTo>
                  <a:pt x="10" y="0"/>
                </a:lnTo>
                <a:lnTo>
                  <a:pt x="19" y="0"/>
                </a:lnTo>
                <a:lnTo>
                  <a:pt x="25" y="0"/>
                </a:lnTo>
                <a:lnTo>
                  <a:pt x="29" y="2"/>
                </a:lnTo>
                <a:lnTo>
                  <a:pt x="33" y="4"/>
                </a:lnTo>
                <a:lnTo>
                  <a:pt x="35" y="6"/>
                </a:lnTo>
                <a:lnTo>
                  <a:pt x="33" y="8"/>
                </a:lnTo>
                <a:lnTo>
                  <a:pt x="29" y="10"/>
                </a:lnTo>
                <a:lnTo>
                  <a:pt x="25" y="13"/>
                </a:lnTo>
                <a:lnTo>
                  <a:pt x="19" y="13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1" name="Freeform 1512"/>
          <p:cNvSpPr>
            <a:spLocks/>
          </p:cNvSpPr>
          <p:nvPr/>
        </p:nvSpPr>
        <p:spPr bwMode="auto">
          <a:xfrm>
            <a:off x="2279682" y="5230019"/>
            <a:ext cx="53975" cy="122238"/>
          </a:xfrm>
          <a:custGeom>
            <a:avLst/>
            <a:gdLst>
              <a:gd name="T0" fmla="*/ 0 w 34"/>
              <a:gd name="T1" fmla="*/ 15121000 h 77"/>
              <a:gd name="T2" fmla="*/ 0 w 34"/>
              <a:gd name="T3" fmla="*/ 10080665 h 77"/>
              <a:gd name="T4" fmla="*/ 12599985 w 34"/>
              <a:gd name="T5" fmla="*/ 5040333 h 77"/>
              <a:gd name="T6" fmla="*/ 27720925 w 34"/>
              <a:gd name="T7" fmla="*/ 0 h 77"/>
              <a:gd name="T8" fmla="*/ 42843443 w 34"/>
              <a:gd name="T9" fmla="*/ 0 h 77"/>
              <a:gd name="T10" fmla="*/ 60483748 w 34"/>
              <a:gd name="T11" fmla="*/ 0 h 77"/>
              <a:gd name="T12" fmla="*/ 75604678 w 34"/>
              <a:gd name="T13" fmla="*/ 5040333 h 77"/>
              <a:gd name="T14" fmla="*/ 80644989 w 34"/>
              <a:gd name="T15" fmla="*/ 10080665 h 77"/>
              <a:gd name="T16" fmla="*/ 85685299 w 34"/>
              <a:gd name="T17" fmla="*/ 15121000 h 77"/>
              <a:gd name="T18" fmla="*/ 85685299 w 34"/>
              <a:gd name="T19" fmla="*/ 15121000 h 77"/>
              <a:gd name="T20" fmla="*/ 85685299 w 34"/>
              <a:gd name="T21" fmla="*/ 15121000 h 77"/>
              <a:gd name="T22" fmla="*/ 85685299 w 34"/>
              <a:gd name="T23" fmla="*/ 194053591 h 77"/>
              <a:gd name="T24" fmla="*/ 0 w 34"/>
              <a:gd name="T25" fmla="*/ 194053591 h 77"/>
              <a:gd name="T26" fmla="*/ 0 w 34"/>
              <a:gd name="T27" fmla="*/ 15121000 h 77"/>
              <a:gd name="T28" fmla="*/ 0 w 34"/>
              <a:gd name="T29" fmla="*/ 15121000 h 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77"/>
              <a:gd name="T47" fmla="*/ 34 w 34"/>
              <a:gd name="T48" fmla="*/ 77 h 7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77">
                <a:moveTo>
                  <a:pt x="0" y="6"/>
                </a:move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4" y="77"/>
                </a:lnTo>
                <a:lnTo>
                  <a:pt x="0" y="77"/>
                </a:lnTo>
                <a:lnTo>
                  <a:pt x="0" y="6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2" name="Freeform 1513"/>
          <p:cNvSpPr>
            <a:spLocks/>
          </p:cNvSpPr>
          <p:nvPr/>
        </p:nvSpPr>
        <p:spPr bwMode="auto">
          <a:xfrm>
            <a:off x="2279682" y="5230019"/>
            <a:ext cx="53975" cy="122238"/>
          </a:xfrm>
          <a:custGeom>
            <a:avLst/>
            <a:gdLst>
              <a:gd name="T0" fmla="*/ 0 w 34"/>
              <a:gd name="T1" fmla="*/ 15121000 h 77"/>
              <a:gd name="T2" fmla="*/ 0 w 34"/>
              <a:gd name="T3" fmla="*/ 10080665 h 77"/>
              <a:gd name="T4" fmla="*/ 12599985 w 34"/>
              <a:gd name="T5" fmla="*/ 5040333 h 77"/>
              <a:gd name="T6" fmla="*/ 27720925 w 34"/>
              <a:gd name="T7" fmla="*/ 0 h 77"/>
              <a:gd name="T8" fmla="*/ 42843443 w 34"/>
              <a:gd name="T9" fmla="*/ 0 h 77"/>
              <a:gd name="T10" fmla="*/ 60483748 w 34"/>
              <a:gd name="T11" fmla="*/ 0 h 77"/>
              <a:gd name="T12" fmla="*/ 75604678 w 34"/>
              <a:gd name="T13" fmla="*/ 5040333 h 77"/>
              <a:gd name="T14" fmla="*/ 80644989 w 34"/>
              <a:gd name="T15" fmla="*/ 10080665 h 77"/>
              <a:gd name="T16" fmla="*/ 85685299 w 34"/>
              <a:gd name="T17" fmla="*/ 15121000 h 77"/>
              <a:gd name="T18" fmla="*/ 85685299 w 34"/>
              <a:gd name="T19" fmla="*/ 15121000 h 77"/>
              <a:gd name="T20" fmla="*/ 85685299 w 34"/>
              <a:gd name="T21" fmla="*/ 15121000 h 77"/>
              <a:gd name="T22" fmla="*/ 85685299 w 34"/>
              <a:gd name="T23" fmla="*/ 194053591 h 77"/>
              <a:gd name="T24" fmla="*/ 0 w 34"/>
              <a:gd name="T25" fmla="*/ 194053591 h 77"/>
              <a:gd name="T26" fmla="*/ 0 w 34"/>
              <a:gd name="T27" fmla="*/ 15121000 h 77"/>
              <a:gd name="T28" fmla="*/ 0 w 34"/>
              <a:gd name="T29" fmla="*/ 15121000 h 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77"/>
              <a:gd name="T47" fmla="*/ 34 w 34"/>
              <a:gd name="T48" fmla="*/ 77 h 7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77">
                <a:moveTo>
                  <a:pt x="0" y="6"/>
                </a:move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4" y="77"/>
                </a:lnTo>
                <a:lnTo>
                  <a:pt x="0" y="77"/>
                </a:lnTo>
                <a:lnTo>
                  <a:pt x="0" y="6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3" name="Freeform 1514"/>
          <p:cNvSpPr>
            <a:spLocks/>
          </p:cNvSpPr>
          <p:nvPr/>
        </p:nvSpPr>
        <p:spPr bwMode="auto">
          <a:xfrm>
            <a:off x="2279682" y="5342764"/>
            <a:ext cx="53975" cy="20637"/>
          </a:xfrm>
          <a:custGeom>
            <a:avLst/>
            <a:gdLst>
              <a:gd name="T0" fmla="*/ 42843443 w 34"/>
              <a:gd name="T1" fmla="*/ 32760447 h 13"/>
              <a:gd name="T2" fmla="*/ 27720925 w 34"/>
              <a:gd name="T3" fmla="*/ 32760447 h 13"/>
              <a:gd name="T4" fmla="*/ 12599985 w 34"/>
              <a:gd name="T5" fmla="*/ 25200951 h 13"/>
              <a:gd name="T6" fmla="*/ 0 w 34"/>
              <a:gd name="T7" fmla="*/ 20160762 h 13"/>
              <a:gd name="T8" fmla="*/ 0 w 34"/>
              <a:gd name="T9" fmla="*/ 15120573 h 13"/>
              <a:gd name="T10" fmla="*/ 0 w 34"/>
              <a:gd name="T11" fmla="*/ 10080381 h 13"/>
              <a:gd name="T12" fmla="*/ 12599985 w 34"/>
              <a:gd name="T13" fmla="*/ 5040190 h 13"/>
              <a:gd name="T14" fmla="*/ 27720925 w 34"/>
              <a:gd name="T15" fmla="*/ 0 h 13"/>
              <a:gd name="T16" fmla="*/ 42843443 w 34"/>
              <a:gd name="T17" fmla="*/ 0 h 13"/>
              <a:gd name="T18" fmla="*/ 60483748 w 34"/>
              <a:gd name="T19" fmla="*/ 0 h 13"/>
              <a:gd name="T20" fmla="*/ 75604678 w 34"/>
              <a:gd name="T21" fmla="*/ 5040190 h 13"/>
              <a:gd name="T22" fmla="*/ 80644989 w 34"/>
              <a:gd name="T23" fmla="*/ 10080381 h 13"/>
              <a:gd name="T24" fmla="*/ 85685299 w 34"/>
              <a:gd name="T25" fmla="*/ 15120573 h 13"/>
              <a:gd name="T26" fmla="*/ 80644989 w 34"/>
              <a:gd name="T27" fmla="*/ 20160762 h 13"/>
              <a:gd name="T28" fmla="*/ 75604678 w 34"/>
              <a:gd name="T29" fmla="*/ 25200951 h 13"/>
              <a:gd name="T30" fmla="*/ 60483748 w 34"/>
              <a:gd name="T31" fmla="*/ 32760447 h 13"/>
              <a:gd name="T32" fmla="*/ 42843443 w 34"/>
              <a:gd name="T33" fmla="*/ 3276044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13"/>
              <a:gd name="T53" fmla="*/ 34 w 34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13">
                <a:moveTo>
                  <a:pt x="17" y="13"/>
                </a:moveTo>
                <a:lnTo>
                  <a:pt x="11" y="13"/>
                </a:lnTo>
                <a:lnTo>
                  <a:pt x="5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2" y="8"/>
                </a:lnTo>
                <a:lnTo>
                  <a:pt x="30" y="10"/>
                </a:lnTo>
                <a:lnTo>
                  <a:pt x="24" y="13"/>
                </a:lnTo>
                <a:lnTo>
                  <a:pt x="17" y="13"/>
                </a:lnTo>
                <a:close/>
              </a:path>
            </a:pathLst>
          </a:custGeom>
          <a:solidFill>
            <a:srgbClr val="BDF0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4" name="Freeform 1515"/>
          <p:cNvSpPr>
            <a:spLocks/>
          </p:cNvSpPr>
          <p:nvPr/>
        </p:nvSpPr>
        <p:spPr bwMode="auto">
          <a:xfrm>
            <a:off x="2279682" y="5342764"/>
            <a:ext cx="53975" cy="20637"/>
          </a:xfrm>
          <a:custGeom>
            <a:avLst/>
            <a:gdLst>
              <a:gd name="T0" fmla="*/ 42843443 w 34"/>
              <a:gd name="T1" fmla="*/ 32760447 h 13"/>
              <a:gd name="T2" fmla="*/ 27720925 w 34"/>
              <a:gd name="T3" fmla="*/ 32760447 h 13"/>
              <a:gd name="T4" fmla="*/ 12599985 w 34"/>
              <a:gd name="T5" fmla="*/ 25200951 h 13"/>
              <a:gd name="T6" fmla="*/ 0 w 34"/>
              <a:gd name="T7" fmla="*/ 20160762 h 13"/>
              <a:gd name="T8" fmla="*/ 0 w 34"/>
              <a:gd name="T9" fmla="*/ 15120573 h 13"/>
              <a:gd name="T10" fmla="*/ 0 w 34"/>
              <a:gd name="T11" fmla="*/ 10080381 h 13"/>
              <a:gd name="T12" fmla="*/ 12599985 w 34"/>
              <a:gd name="T13" fmla="*/ 5040190 h 13"/>
              <a:gd name="T14" fmla="*/ 27720925 w 34"/>
              <a:gd name="T15" fmla="*/ 0 h 13"/>
              <a:gd name="T16" fmla="*/ 42843443 w 34"/>
              <a:gd name="T17" fmla="*/ 0 h 13"/>
              <a:gd name="T18" fmla="*/ 60483748 w 34"/>
              <a:gd name="T19" fmla="*/ 0 h 13"/>
              <a:gd name="T20" fmla="*/ 75604678 w 34"/>
              <a:gd name="T21" fmla="*/ 5040190 h 13"/>
              <a:gd name="T22" fmla="*/ 80644989 w 34"/>
              <a:gd name="T23" fmla="*/ 10080381 h 13"/>
              <a:gd name="T24" fmla="*/ 85685299 w 34"/>
              <a:gd name="T25" fmla="*/ 15120573 h 13"/>
              <a:gd name="T26" fmla="*/ 80644989 w 34"/>
              <a:gd name="T27" fmla="*/ 20160762 h 13"/>
              <a:gd name="T28" fmla="*/ 75604678 w 34"/>
              <a:gd name="T29" fmla="*/ 25200951 h 13"/>
              <a:gd name="T30" fmla="*/ 60483748 w 34"/>
              <a:gd name="T31" fmla="*/ 32760447 h 13"/>
              <a:gd name="T32" fmla="*/ 42843443 w 34"/>
              <a:gd name="T33" fmla="*/ 32760447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13"/>
              <a:gd name="T53" fmla="*/ 34 w 34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13">
                <a:moveTo>
                  <a:pt x="17" y="13"/>
                </a:moveTo>
                <a:lnTo>
                  <a:pt x="11" y="13"/>
                </a:lnTo>
                <a:lnTo>
                  <a:pt x="5" y="10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2" y="4"/>
                </a:lnTo>
                <a:lnTo>
                  <a:pt x="34" y="6"/>
                </a:lnTo>
                <a:lnTo>
                  <a:pt x="32" y="8"/>
                </a:lnTo>
                <a:lnTo>
                  <a:pt x="30" y="10"/>
                </a:lnTo>
                <a:lnTo>
                  <a:pt x="24" y="13"/>
                </a:lnTo>
                <a:lnTo>
                  <a:pt x="17" y="13"/>
                </a:lnTo>
                <a:close/>
              </a:path>
            </a:pathLst>
          </a:custGeom>
          <a:noFill/>
          <a:ln w="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5" name="Freeform 1516"/>
          <p:cNvSpPr>
            <a:spLocks/>
          </p:cNvSpPr>
          <p:nvPr/>
        </p:nvSpPr>
        <p:spPr bwMode="auto">
          <a:xfrm>
            <a:off x="2249488" y="5352289"/>
            <a:ext cx="60325" cy="26987"/>
          </a:xfrm>
          <a:custGeom>
            <a:avLst/>
            <a:gdLst>
              <a:gd name="T0" fmla="*/ 90725613 w 38"/>
              <a:gd name="T1" fmla="*/ 0 h 17"/>
              <a:gd name="T2" fmla="*/ 95765924 w 38"/>
              <a:gd name="T3" fmla="*/ 0 h 17"/>
              <a:gd name="T4" fmla="*/ 90725613 w 38"/>
              <a:gd name="T5" fmla="*/ 5040218 h 17"/>
              <a:gd name="T6" fmla="*/ 90725613 w 38"/>
              <a:gd name="T7" fmla="*/ 10080437 h 17"/>
              <a:gd name="T8" fmla="*/ 85685303 w 38"/>
              <a:gd name="T9" fmla="*/ 22680188 h 17"/>
              <a:gd name="T10" fmla="*/ 80644992 w 38"/>
              <a:gd name="T11" fmla="*/ 27720411 h 17"/>
              <a:gd name="T12" fmla="*/ 70564371 w 38"/>
              <a:gd name="T13" fmla="*/ 32760628 h 17"/>
              <a:gd name="T14" fmla="*/ 65524061 w 38"/>
              <a:gd name="T15" fmla="*/ 37800845 h 17"/>
              <a:gd name="T16" fmla="*/ 60483751 w 38"/>
              <a:gd name="T17" fmla="*/ 37800845 h 17"/>
              <a:gd name="T18" fmla="*/ 55443440 w 38"/>
              <a:gd name="T19" fmla="*/ 42841062 h 17"/>
              <a:gd name="T20" fmla="*/ 42843445 w 38"/>
              <a:gd name="T21" fmla="*/ 42841062 h 17"/>
              <a:gd name="T22" fmla="*/ 37801547 w 38"/>
              <a:gd name="T23" fmla="*/ 42841062 h 17"/>
              <a:gd name="T24" fmla="*/ 27720926 w 38"/>
              <a:gd name="T25" fmla="*/ 37800845 h 17"/>
              <a:gd name="T26" fmla="*/ 22682197 w 38"/>
              <a:gd name="T27" fmla="*/ 37800845 h 17"/>
              <a:gd name="T28" fmla="*/ 17640299 w 38"/>
              <a:gd name="T29" fmla="*/ 32760628 h 17"/>
              <a:gd name="T30" fmla="*/ 12599986 w 38"/>
              <a:gd name="T31" fmla="*/ 27720411 h 17"/>
              <a:gd name="T32" fmla="*/ 7559675 w 38"/>
              <a:gd name="T33" fmla="*/ 17639971 h 17"/>
              <a:gd name="T34" fmla="*/ 0 w 38"/>
              <a:gd name="T35" fmla="*/ 5040218 h 17"/>
              <a:gd name="T36" fmla="*/ 7559675 w 38"/>
              <a:gd name="T37" fmla="*/ 0 h 17"/>
              <a:gd name="T38" fmla="*/ 7559675 w 38"/>
              <a:gd name="T39" fmla="*/ 10080437 h 17"/>
              <a:gd name="T40" fmla="*/ 12599986 w 38"/>
              <a:gd name="T41" fmla="*/ 22680188 h 17"/>
              <a:gd name="T42" fmla="*/ 22682197 w 38"/>
              <a:gd name="T43" fmla="*/ 27720411 h 17"/>
              <a:gd name="T44" fmla="*/ 27720926 w 38"/>
              <a:gd name="T45" fmla="*/ 32760628 h 17"/>
              <a:gd name="T46" fmla="*/ 32761237 w 38"/>
              <a:gd name="T47" fmla="*/ 37800845 h 17"/>
              <a:gd name="T48" fmla="*/ 37801547 w 38"/>
              <a:gd name="T49" fmla="*/ 37800845 h 17"/>
              <a:gd name="T50" fmla="*/ 42843445 w 38"/>
              <a:gd name="T51" fmla="*/ 37800845 h 17"/>
              <a:gd name="T52" fmla="*/ 47883756 w 38"/>
              <a:gd name="T53" fmla="*/ 37800845 h 17"/>
              <a:gd name="T54" fmla="*/ 55443440 w 38"/>
              <a:gd name="T55" fmla="*/ 32760628 h 17"/>
              <a:gd name="T56" fmla="*/ 65524061 w 38"/>
              <a:gd name="T57" fmla="*/ 32760628 h 17"/>
              <a:gd name="T58" fmla="*/ 70564371 w 38"/>
              <a:gd name="T59" fmla="*/ 27720411 h 17"/>
              <a:gd name="T60" fmla="*/ 75604682 w 38"/>
              <a:gd name="T61" fmla="*/ 22680188 h 17"/>
              <a:gd name="T62" fmla="*/ 80644992 w 38"/>
              <a:gd name="T63" fmla="*/ 17639971 h 17"/>
              <a:gd name="T64" fmla="*/ 85685303 w 38"/>
              <a:gd name="T65" fmla="*/ 10080437 h 17"/>
              <a:gd name="T66" fmla="*/ 90725613 w 38"/>
              <a:gd name="T67" fmla="*/ 5040218 h 17"/>
              <a:gd name="T68" fmla="*/ 90725613 w 38"/>
              <a:gd name="T69" fmla="*/ 0 h 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8"/>
              <a:gd name="T106" fmla="*/ 0 h 17"/>
              <a:gd name="T107" fmla="*/ 38 w 38"/>
              <a:gd name="T108" fmla="*/ 17 h 1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8" h="17">
                <a:moveTo>
                  <a:pt x="36" y="0"/>
                </a:moveTo>
                <a:lnTo>
                  <a:pt x="38" y="0"/>
                </a:lnTo>
                <a:lnTo>
                  <a:pt x="36" y="2"/>
                </a:lnTo>
                <a:lnTo>
                  <a:pt x="36" y="4"/>
                </a:lnTo>
                <a:lnTo>
                  <a:pt x="34" y="9"/>
                </a:lnTo>
                <a:lnTo>
                  <a:pt x="32" y="11"/>
                </a:lnTo>
                <a:lnTo>
                  <a:pt x="28" y="13"/>
                </a:lnTo>
                <a:lnTo>
                  <a:pt x="26" y="15"/>
                </a:lnTo>
                <a:lnTo>
                  <a:pt x="24" y="15"/>
                </a:lnTo>
                <a:lnTo>
                  <a:pt x="22" y="17"/>
                </a:lnTo>
                <a:lnTo>
                  <a:pt x="17" y="17"/>
                </a:lnTo>
                <a:lnTo>
                  <a:pt x="15" y="17"/>
                </a:lnTo>
                <a:lnTo>
                  <a:pt x="11" y="15"/>
                </a:lnTo>
                <a:lnTo>
                  <a:pt x="9" y="15"/>
                </a:lnTo>
                <a:lnTo>
                  <a:pt x="7" y="13"/>
                </a:lnTo>
                <a:lnTo>
                  <a:pt x="5" y="11"/>
                </a:lnTo>
                <a:lnTo>
                  <a:pt x="3" y="7"/>
                </a:lnTo>
                <a:lnTo>
                  <a:pt x="0" y="2"/>
                </a:lnTo>
                <a:lnTo>
                  <a:pt x="3" y="0"/>
                </a:lnTo>
                <a:lnTo>
                  <a:pt x="3" y="4"/>
                </a:lnTo>
                <a:lnTo>
                  <a:pt x="5" y="9"/>
                </a:lnTo>
                <a:lnTo>
                  <a:pt x="9" y="11"/>
                </a:lnTo>
                <a:lnTo>
                  <a:pt x="11" y="13"/>
                </a:lnTo>
                <a:lnTo>
                  <a:pt x="13" y="15"/>
                </a:lnTo>
                <a:lnTo>
                  <a:pt x="15" y="15"/>
                </a:lnTo>
                <a:lnTo>
                  <a:pt x="17" y="15"/>
                </a:lnTo>
                <a:lnTo>
                  <a:pt x="19" y="15"/>
                </a:lnTo>
                <a:lnTo>
                  <a:pt x="22" y="13"/>
                </a:lnTo>
                <a:lnTo>
                  <a:pt x="26" y="13"/>
                </a:lnTo>
                <a:lnTo>
                  <a:pt x="28" y="11"/>
                </a:lnTo>
                <a:lnTo>
                  <a:pt x="30" y="9"/>
                </a:lnTo>
                <a:lnTo>
                  <a:pt x="32" y="7"/>
                </a:lnTo>
                <a:lnTo>
                  <a:pt x="34" y="4"/>
                </a:lnTo>
                <a:lnTo>
                  <a:pt x="36" y="2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sp>
        <p:nvSpPr>
          <p:cNvPr id="146746" name="Rectangle 1517"/>
          <p:cNvSpPr>
            <a:spLocks noChangeArrowheads="1"/>
          </p:cNvSpPr>
          <p:nvPr/>
        </p:nvSpPr>
        <p:spPr bwMode="auto">
          <a:xfrm>
            <a:off x="3707904" y="4734895"/>
            <a:ext cx="9457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fr-CA" sz="1600" i="1" dirty="0" smtClean="0">
                <a:solidFill>
                  <a:srgbClr val="FFFFFF"/>
                </a:solidFill>
                <a:latin typeface="Calibri" pitchFamily="34" charset="0"/>
                <a:ea typeface="ＭＳ Ｐゴシック" charset="0"/>
                <a:cs typeface="Arial" charset="0"/>
              </a:rPr>
              <a:t>?</a:t>
            </a:r>
            <a:endParaRPr lang="fr-CA" sz="2400" dirty="0"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46747" name="Freeform 1518"/>
          <p:cNvSpPr>
            <a:spLocks noEditPoints="1"/>
          </p:cNvSpPr>
          <p:nvPr/>
        </p:nvSpPr>
        <p:spPr bwMode="auto">
          <a:xfrm>
            <a:off x="3946525" y="4999832"/>
            <a:ext cx="287338" cy="73025"/>
          </a:xfrm>
          <a:custGeom>
            <a:avLst/>
            <a:gdLst>
              <a:gd name="T0" fmla="*/ 360383742 w 181"/>
              <a:gd name="T1" fmla="*/ 73083738 h 46"/>
              <a:gd name="T2" fmla="*/ 0 w 181"/>
              <a:gd name="T3" fmla="*/ 52924082 h 46"/>
              <a:gd name="T4" fmla="*/ 5040321 w 181"/>
              <a:gd name="T5" fmla="*/ 30241877 h 46"/>
              <a:gd name="T6" fmla="*/ 360383742 w 181"/>
              <a:gd name="T7" fmla="*/ 45362810 h 46"/>
              <a:gd name="T8" fmla="*/ 360383742 w 181"/>
              <a:gd name="T9" fmla="*/ 73083738 h 46"/>
              <a:gd name="T10" fmla="*/ 355343423 w 181"/>
              <a:gd name="T11" fmla="*/ 0 h 46"/>
              <a:gd name="T12" fmla="*/ 456149913 w 181"/>
              <a:gd name="T13" fmla="*/ 68043427 h 46"/>
              <a:gd name="T14" fmla="*/ 350303103 w 181"/>
              <a:gd name="T15" fmla="*/ 115927199 h 46"/>
              <a:gd name="T16" fmla="*/ 355343423 w 181"/>
              <a:gd name="T17" fmla="*/ 0 h 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1"/>
              <a:gd name="T28" fmla="*/ 0 h 46"/>
              <a:gd name="T29" fmla="*/ 181 w 181"/>
              <a:gd name="T30" fmla="*/ 46 h 4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1" h="46">
                <a:moveTo>
                  <a:pt x="143" y="29"/>
                </a:moveTo>
                <a:lnTo>
                  <a:pt x="0" y="21"/>
                </a:lnTo>
                <a:lnTo>
                  <a:pt x="2" y="12"/>
                </a:lnTo>
                <a:lnTo>
                  <a:pt x="143" y="18"/>
                </a:lnTo>
                <a:lnTo>
                  <a:pt x="143" y="29"/>
                </a:lnTo>
                <a:close/>
                <a:moveTo>
                  <a:pt x="141" y="0"/>
                </a:moveTo>
                <a:lnTo>
                  <a:pt x="181" y="27"/>
                </a:lnTo>
                <a:lnTo>
                  <a:pt x="139" y="46"/>
                </a:lnTo>
                <a:lnTo>
                  <a:pt x="141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099" tIns="45552" rIns="91099" bIns="45552"/>
          <a:lstStyle/>
          <a:p>
            <a:pPr algn="ctr" eaLnBrk="0" hangingPunct="0"/>
            <a:endParaRPr lang="en-CA" sz="2400">
              <a:solidFill>
                <a:srgbClr val="FFFFFF"/>
              </a:solidFill>
              <a:latin typeface="Times New Roman" pitchFamily="18" charset="0"/>
              <a:ea typeface="ＭＳ Ｐゴシック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637289" y="2255669"/>
            <a:ext cx="5408599" cy="1883518"/>
            <a:chOff x="1637289" y="1672932"/>
            <a:chExt cx="5408599" cy="1883518"/>
          </a:xfrm>
        </p:grpSpPr>
        <p:sp>
          <p:nvSpPr>
            <p:cNvPr id="1518" name="Arc 9"/>
            <p:cNvSpPr/>
            <p:nvPr/>
          </p:nvSpPr>
          <p:spPr bwMode="auto">
            <a:xfrm rot="10327285" flipV="1">
              <a:off x="1637289" y="1790426"/>
              <a:ext cx="5157057" cy="1766024"/>
            </a:xfrm>
            <a:custGeom>
              <a:avLst/>
              <a:gdLst>
                <a:gd name="connsiteX0" fmla="*/ 2988332 w 5976663"/>
                <a:gd name="connsiteY0" fmla="*/ 0 h 1448938"/>
                <a:gd name="connsiteX1" fmla="*/ 5976664 w 5976663"/>
                <a:gd name="connsiteY1" fmla="*/ 724469 h 1448938"/>
                <a:gd name="connsiteX2" fmla="*/ 2988332 w 5976663"/>
                <a:gd name="connsiteY2" fmla="*/ 724469 h 1448938"/>
                <a:gd name="connsiteX3" fmla="*/ 2988332 w 5976663"/>
                <a:gd name="connsiteY3" fmla="*/ 0 h 1448938"/>
                <a:gd name="connsiteX0" fmla="*/ 2988332 w 5976663"/>
                <a:gd name="connsiteY0" fmla="*/ 0 h 1448938"/>
                <a:gd name="connsiteX1" fmla="*/ 5976664 w 5976663"/>
                <a:gd name="connsiteY1" fmla="*/ 724469 h 1448938"/>
                <a:gd name="connsiteX0" fmla="*/ 1983545 w 4971877"/>
                <a:gd name="connsiteY0" fmla="*/ 0 h 724469"/>
                <a:gd name="connsiteX1" fmla="*/ 4971877 w 4971877"/>
                <a:gd name="connsiteY1" fmla="*/ 724469 h 724469"/>
                <a:gd name="connsiteX2" fmla="*/ 1983545 w 4971877"/>
                <a:gd name="connsiteY2" fmla="*/ 724469 h 724469"/>
                <a:gd name="connsiteX3" fmla="*/ 1983545 w 4971877"/>
                <a:gd name="connsiteY3" fmla="*/ 0 h 724469"/>
                <a:gd name="connsiteX0" fmla="*/ 0 w 4971877"/>
                <a:gd name="connsiteY0" fmla="*/ 478301 h 724469"/>
                <a:gd name="connsiteX1" fmla="*/ 4971877 w 4971877"/>
                <a:gd name="connsiteY1" fmla="*/ 724469 h 724469"/>
                <a:gd name="connsiteX0" fmla="*/ 1983545 w 4971877"/>
                <a:gd name="connsiteY0" fmla="*/ 0 h 724469"/>
                <a:gd name="connsiteX1" fmla="*/ 4971877 w 4971877"/>
                <a:gd name="connsiteY1" fmla="*/ 724469 h 724469"/>
                <a:gd name="connsiteX2" fmla="*/ 1983545 w 4971877"/>
                <a:gd name="connsiteY2" fmla="*/ 724469 h 724469"/>
                <a:gd name="connsiteX3" fmla="*/ 1983545 w 4971877"/>
                <a:gd name="connsiteY3" fmla="*/ 0 h 724469"/>
                <a:gd name="connsiteX0" fmla="*/ 0 w 4971877"/>
                <a:gd name="connsiteY0" fmla="*/ 478301 h 724469"/>
                <a:gd name="connsiteX1" fmla="*/ 4971877 w 4971877"/>
                <a:gd name="connsiteY1" fmla="*/ 724469 h 724469"/>
                <a:gd name="connsiteX0" fmla="*/ 1941342 w 4929674"/>
                <a:gd name="connsiteY0" fmla="*/ 0 h 724469"/>
                <a:gd name="connsiteX1" fmla="*/ 4929674 w 4929674"/>
                <a:gd name="connsiteY1" fmla="*/ 724469 h 724469"/>
                <a:gd name="connsiteX2" fmla="*/ 1941342 w 4929674"/>
                <a:gd name="connsiteY2" fmla="*/ 724469 h 724469"/>
                <a:gd name="connsiteX3" fmla="*/ 1941342 w 4929674"/>
                <a:gd name="connsiteY3" fmla="*/ 0 h 724469"/>
                <a:gd name="connsiteX0" fmla="*/ 0 w 4929674"/>
                <a:gd name="connsiteY0" fmla="*/ 675248 h 724469"/>
                <a:gd name="connsiteX1" fmla="*/ 4929674 w 4929674"/>
                <a:gd name="connsiteY1" fmla="*/ 724469 h 724469"/>
                <a:gd name="connsiteX0" fmla="*/ 1941342 w 4929674"/>
                <a:gd name="connsiteY0" fmla="*/ 0 h 724469"/>
                <a:gd name="connsiteX1" fmla="*/ 4929674 w 4929674"/>
                <a:gd name="connsiteY1" fmla="*/ 724469 h 724469"/>
                <a:gd name="connsiteX2" fmla="*/ 1941342 w 4929674"/>
                <a:gd name="connsiteY2" fmla="*/ 724469 h 724469"/>
                <a:gd name="connsiteX3" fmla="*/ 1941342 w 4929674"/>
                <a:gd name="connsiteY3" fmla="*/ 0 h 724469"/>
                <a:gd name="connsiteX0" fmla="*/ 0 w 4929674"/>
                <a:gd name="connsiteY0" fmla="*/ 675248 h 724469"/>
                <a:gd name="connsiteX1" fmla="*/ 4929674 w 4929674"/>
                <a:gd name="connsiteY1" fmla="*/ 724469 h 724469"/>
                <a:gd name="connsiteX0" fmla="*/ 1941342 w 4929674"/>
                <a:gd name="connsiteY0" fmla="*/ 0 h 724469"/>
                <a:gd name="connsiteX1" fmla="*/ 4929674 w 4929674"/>
                <a:gd name="connsiteY1" fmla="*/ 724469 h 724469"/>
                <a:gd name="connsiteX2" fmla="*/ 1941342 w 4929674"/>
                <a:gd name="connsiteY2" fmla="*/ 724469 h 724469"/>
                <a:gd name="connsiteX3" fmla="*/ 1941342 w 4929674"/>
                <a:gd name="connsiteY3" fmla="*/ 0 h 724469"/>
                <a:gd name="connsiteX0" fmla="*/ 0 w 4929674"/>
                <a:gd name="connsiteY0" fmla="*/ 675248 h 724469"/>
                <a:gd name="connsiteX1" fmla="*/ 4929674 w 4929674"/>
                <a:gd name="connsiteY1" fmla="*/ 724469 h 724469"/>
                <a:gd name="connsiteX0" fmla="*/ 1941342 w 4929674"/>
                <a:gd name="connsiteY0" fmla="*/ 1984 h 726453"/>
                <a:gd name="connsiteX1" fmla="*/ 4929674 w 4929674"/>
                <a:gd name="connsiteY1" fmla="*/ 726453 h 726453"/>
                <a:gd name="connsiteX2" fmla="*/ 1941342 w 4929674"/>
                <a:gd name="connsiteY2" fmla="*/ 726453 h 726453"/>
                <a:gd name="connsiteX3" fmla="*/ 1941342 w 4929674"/>
                <a:gd name="connsiteY3" fmla="*/ 1984 h 726453"/>
                <a:gd name="connsiteX0" fmla="*/ 0 w 4929674"/>
                <a:gd name="connsiteY0" fmla="*/ 677232 h 726453"/>
                <a:gd name="connsiteX1" fmla="*/ 4929674 w 4929674"/>
                <a:gd name="connsiteY1" fmla="*/ 726453 h 726453"/>
                <a:gd name="connsiteX0" fmla="*/ 2168725 w 5157057"/>
                <a:gd name="connsiteY0" fmla="*/ 0 h 1766024"/>
                <a:gd name="connsiteX1" fmla="*/ 5157057 w 5157057"/>
                <a:gd name="connsiteY1" fmla="*/ 724469 h 1766024"/>
                <a:gd name="connsiteX2" fmla="*/ 2168725 w 5157057"/>
                <a:gd name="connsiteY2" fmla="*/ 724469 h 1766024"/>
                <a:gd name="connsiteX3" fmla="*/ 2168725 w 5157057"/>
                <a:gd name="connsiteY3" fmla="*/ 0 h 1766024"/>
                <a:gd name="connsiteX0" fmla="*/ 0 w 5157057"/>
                <a:gd name="connsiteY0" fmla="*/ 1766024 h 1766024"/>
                <a:gd name="connsiteX1" fmla="*/ 5157057 w 5157057"/>
                <a:gd name="connsiteY1" fmla="*/ 724469 h 1766024"/>
                <a:gd name="connsiteX0" fmla="*/ 2168725 w 5157057"/>
                <a:gd name="connsiteY0" fmla="*/ 0 h 1766024"/>
                <a:gd name="connsiteX1" fmla="*/ 5157057 w 5157057"/>
                <a:gd name="connsiteY1" fmla="*/ 724469 h 1766024"/>
                <a:gd name="connsiteX2" fmla="*/ 2168725 w 5157057"/>
                <a:gd name="connsiteY2" fmla="*/ 724469 h 1766024"/>
                <a:gd name="connsiteX3" fmla="*/ 2168725 w 5157057"/>
                <a:gd name="connsiteY3" fmla="*/ 0 h 1766024"/>
                <a:gd name="connsiteX0" fmla="*/ 0 w 5157057"/>
                <a:gd name="connsiteY0" fmla="*/ 1766024 h 1766024"/>
                <a:gd name="connsiteX1" fmla="*/ 5157057 w 5157057"/>
                <a:gd name="connsiteY1" fmla="*/ 724469 h 1766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57057" h="1766024" stroke="0" extrusionOk="0">
                  <a:moveTo>
                    <a:pt x="2168725" y="0"/>
                  </a:moveTo>
                  <a:cubicBezTo>
                    <a:pt x="3819135" y="0"/>
                    <a:pt x="4200454" y="28934"/>
                    <a:pt x="5157057" y="724469"/>
                  </a:cubicBezTo>
                  <a:lnTo>
                    <a:pt x="2168725" y="724469"/>
                  </a:lnTo>
                  <a:lnTo>
                    <a:pt x="2168725" y="0"/>
                  </a:lnTo>
                  <a:close/>
                </a:path>
                <a:path w="5157057" h="1766024" fill="none">
                  <a:moveTo>
                    <a:pt x="0" y="1766024"/>
                  </a:moveTo>
                  <a:cubicBezTo>
                    <a:pt x="441151" y="-665062"/>
                    <a:pt x="5157057" y="324356"/>
                    <a:pt x="5157057" y="724469"/>
                  </a:cubicBezTo>
                </a:path>
              </a:pathLst>
            </a:custGeom>
            <a:noFill/>
            <a:ln w="76200" cap="flat" cmpd="sng" algn="ctr">
              <a:solidFill>
                <a:srgbClr val="00FFFF"/>
              </a:solidFill>
              <a:prstDash val="dash"/>
              <a:round/>
              <a:headEnd type="triangl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hangingPunct="0"/>
              <a:endParaRPr lang="fr-CA" smtClean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" name="Oval 1"/>
            <p:cNvSpPr/>
            <p:nvPr/>
          </p:nvSpPr>
          <p:spPr bwMode="auto">
            <a:xfrm>
              <a:off x="6573234" y="2071983"/>
              <a:ext cx="472654" cy="492921"/>
            </a:xfrm>
            <a:prstGeom prst="ellipse">
              <a:avLst/>
            </a:prstGeom>
            <a:noFill/>
            <a:ln w="57150" cap="flat" cmpd="sng" algn="ctr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hangingPunct="0"/>
              <a:endParaRPr lang="fr-CA" smtClean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6553478" y="1672932"/>
              <a:ext cx="466794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hangingPunct="0"/>
              <a:r>
                <a:rPr lang="fr-CA" sz="6600" b="1" dirty="0" smtClean="0">
                  <a:solidFill>
                    <a:srgbClr val="00FFFF"/>
                  </a:solidFill>
                  <a:latin typeface="Arial" charset="0"/>
                  <a:ea typeface="ＭＳ Ｐゴシック" charset="0"/>
                </a:rPr>
                <a:t>-</a:t>
              </a:r>
              <a:endParaRPr lang="fr-CA" sz="6600" b="1" dirty="0">
                <a:solidFill>
                  <a:srgbClr val="00FFFF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4464723" y="6305490"/>
            <a:ext cx="45881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hangingPunct="0"/>
            <a:r>
              <a:rPr lang="fr-CA" sz="2000" dirty="0" smtClean="0">
                <a:solidFill>
                  <a:srgbClr val="FFFFFF"/>
                </a:solidFill>
                <a:latin typeface="Arial" charset="0"/>
                <a:ea typeface="ＭＳ Ｐゴシック" charset="0"/>
              </a:rPr>
              <a:t>Ferrini et al </a:t>
            </a:r>
            <a:r>
              <a:rPr lang="fr-CA" sz="2000" i="1" dirty="0" smtClean="0">
                <a:solidFill>
                  <a:srgbClr val="FFFFFF"/>
                </a:solidFill>
                <a:latin typeface="Arial" charset="0"/>
                <a:ea typeface="ＭＳ Ｐゴシック" charset="0"/>
              </a:rPr>
              <a:t>Nature Neuroscience</a:t>
            </a:r>
            <a:r>
              <a:rPr lang="fr-CA" sz="2000" dirty="0" smtClean="0">
                <a:solidFill>
                  <a:srgbClr val="FFFFFF"/>
                </a:solidFill>
                <a:latin typeface="Arial" charset="0"/>
                <a:ea typeface="ＭＳ Ｐゴシック" charset="0"/>
              </a:rPr>
              <a:t> 2013</a:t>
            </a:r>
            <a:endParaRPr lang="fr-CA" sz="2000" dirty="0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240701" y="1441782"/>
            <a:ext cx="68467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CA" sz="2400" i="1" dirty="0" smtClean="0">
                <a:solidFill>
                  <a:srgbClr val="00FFFF"/>
                </a:solidFill>
              </a:rPr>
              <a:t>(réaction « allergique » du tissus à la morphine?)</a:t>
            </a:r>
            <a:endParaRPr lang="fr-CA" sz="2400" i="1" dirty="0">
              <a:solidFill>
                <a:srgbClr val="00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45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52400"/>
            <a:ext cx="8001000" cy="687958"/>
          </a:xfrm>
        </p:spPr>
        <p:txBody>
          <a:bodyPr/>
          <a:lstStyle/>
          <a:p>
            <a:pPr algn="l"/>
            <a:r>
              <a:rPr lang="fr-CA" sz="2600" b="1" dirty="0" smtClean="0">
                <a:solidFill>
                  <a:srgbClr val="FFFF00"/>
                </a:solidFill>
                <a:latin typeface="Comic Sans MS" pitchFamily="66" charset="0"/>
              </a:rPr>
              <a:t>Dépendances </a:t>
            </a:r>
            <a:r>
              <a:rPr lang="fr-CA" sz="2600" b="1" dirty="0">
                <a:solidFill>
                  <a:srgbClr val="FFFF00"/>
                </a:solidFill>
                <a:latin typeface="Comic Sans MS" pitchFamily="66" charset="0"/>
              </a:rPr>
              <a:t>aux opiacés </a:t>
            </a:r>
            <a:r>
              <a:rPr lang="fr-CA" sz="2600" b="1" dirty="0" smtClean="0">
                <a:solidFill>
                  <a:srgbClr val="FFFF00"/>
                </a:solidFill>
                <a:latin typeface="Comic Sans MS" pitchFamily="66" charset="0"/>
              </a:rPr>
              <a:t>vs. perte d’inhibition</a:t>
            </a:r>
            <a:endParaRPr lang="fr-CA" sz="2600" b="1" dirty="0">
              <a:solidFill>
                <a:srgbClr val="FFFF00"/>
              </a:solidFill>
              <a:latin typeface="Comic Sans MS" pitchFamily="66" charset="0"/>
            </a:endParaRPr>
          </a:p>
        </p:txBody>
      </p:sp>
      <p:pic>
        <p:nvPicPr>
          <p:cNvPr id="1412099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9600" y="916558"/>
            <a:ext cx="7924800" cy="28172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/>
          <p:nvPr/>
        </p:nvSpPr>
        <p:spPr>
          <a:xfrm>
            <a:off x="762000" y="6172200"/>
            <a:ext cx="762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prstClr val="white"/>
                </a:solidFill>
              </a:rPr>
              <a:t>Single-unit extracellular recordings of VTA GABAergic neurons shows that a subpopulation of these neurons respond with excitatory depolarization to receptor activation in the opiate-dependent/withdrawn state.</a:t>
            </a:r>
            <a:endParaRPr lang="en-US" sz="1200" dirty="0">
              <a:solidFill>
                <a:prstClr val="white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895600" y="3962400"/>
            <a:ext cx="9284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prstClr val="black"/>
                </a:solidFill>
              </a:rPr>
              <a:t>Opiate </a:t>
            </a:r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412102" name="Picture 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19200" y="4227262"/>
            <a:ext cx="2753895" cy="1944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12103" name="Picture 7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6400" y="4210050"/>
            <a:ext cx="2524404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/>
        </p:nvSpPr>
        <p:spPr>
          <a:xfrm>
            <a:off x="2099046" y="3810000"/>
            <a:ext cx="14061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prstClr val="white"/>
                </a:solidFill>
              </a:rPr>
              <a:t>Opiate naive</a:t>
            </a:r>
            <a:endParaRPr lang="en-US" sz="1600" b="1" dirty="0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47046" y="3810000"/>
            <a:ext cx="31069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prstClr val="white"/>
                </a:solidFill>
              </a:rPr>
              <a:t>Opiate dependent / withdrawn</a:t>
            </a:r>
            <a:endParaRPr lang="en-US" sz="1600" b="1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153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79512" y="132130"/>
            <a:ext cx="8659688" cy="920606"/>
          </a:xfrm>
        </p:spPr>
        <p:txBody>
          <a:bodyPr anchor="ctr"/>
          <a:lstStyle/>
          <a:p>
            <a:pPr>
              <a:lnSpc>
                <a:spcPct val="100000"/>
              </a:lnSpc>
            </a:pPr>
            <a:r>
              <a:rPr lang="fr-CA" sz="2800" dirty="0" smtClean="0">
                <a:latin typeface="+mn-lt"/>
              </a:rPr>
              <a:t>La morphine chronique induit une inflammation dans l’aire </a:t>
            </a:r>
            <a:r>
              <a:rPr lang="fr-CA" sz="2800" dirty="0" err="1" smtClean="0">
                <a:latin typeface="+mn-lt"/>
              </a:rPr>
              <a:t>tegmentale</a:t>
            </a:r>
            <a:r>
              <a:rPr lang="fr-CA" sz="2800" dirty="0" smtClean="0">
                <a:latin typeface="+mn-lt"/>
              </a:rPr>
              <a:t> antérieure</a:t>
            </a:r>
            <a:endParaRPr lang="fr-CA" sz="2800" dirty="0">
              <a:latin typeface="+mn-lt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1600" y="1143000"/>
            <a:ext cx="1961492" cy="1696618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5181" y="3022610"/>
            <a:ext cx="1954330" cy="170019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78760" y="4852560"/>
            <a:ext cx="1947172" cy="1700196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1600" y="2261705"/>
            <a:ext cx="2643202" cy="3222005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4495800" y="6172200"/>
            <a:ext cx="4419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Taylor et al. </a:t>
            </a:r>
            <a:r>
              <a:rPr kumimoji="0" lang="en-CA" sz="1600" b="0" i="1" u="none" strike="noStrike" kern="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Neuropsychopharmacology</a:t>
            </a:r>
            <a:r>
              <a:rPr kumimoji="0" lang="en-CA" sz="16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</a:rPr>
              <a:t> 2016 </a:t>
            </a:r>
          </a:p>
        </p:txBody>
      </p:sp>
    </p:spTree>
    <p:extLst>
      <p:ext uri="{BB962C8B-B14F-4D97-AF65-F5344CB8AC3E}">
        <p14:creationId xmlns:p14="http://schemas.microsoft.com/office/powerpoint/2010/main" val="3033018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228600" y="335470"/>
            <a:ext cx="88159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  <a:ea typeface="ＭＳ Ｐゴシック" charset="0"/>
              </a:rPr>
              <a:t>La morphine n’entraine plus de libération de dopamine après une lésion de nerf dans les voies de la récompense</a:t>
            </a:r>
            <a:endParaRPr lang="fr-CA" sz="2400" b="1" u="sng" dirty="0">
              <a:solidFill>
                <a:srgbClr val="FFFF00"/>
              </a:solidFill>
              <a:latin typeface="Trebuchet MS" panose="020B0603020202020204" pitchFamily="34" charset="0"/>
              <a:ea typeface="ＭＳ Ｐゴシック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676400" y="1219200"/>
            <a:ext cx="4724400" cy="5251435"/>
            <a:chOff x="680292" y="1595735"/>
            <a:chExt cx="4120308" cy="4579953"/>
          </a:xfrm>
        </p:grpSpPr>
        <p:sp>
          <p:nvSpPr>
            <p:cNvPr id="8" name="TextBox 7"/>
            <p:cNvSpPr txBox="1"/>
            <p:nvPr/>
          </p:nvSpPr>
          <p:spPr>
            <a:xfrm>
              <a:off x="1864044" y="1595735"/>
              <a:ext cx="17528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2400" b="1" dirty="0" smtClean="0">
                  <a:solidFill>
                    <a:prstClr val="white"/>
                  </a:solidFill>
                  <a:latin typeface="Trebuchet MS" panose="020B0603020202020204" pitchFamily="34" charset="0"/>
                  <a:ea typeface="ＭＳ Ｐゴシック" charset="0"/>
                </a:rPr>
                <a:t>Morphine</a:t>
              </a:r>
              <a:endParaRPr lang="en-CA" sz="2400" b="1" dirty="0">
                <a:solidFill>
                  <a:prstClr val="white"/>
                </a:solidFill>
                <a:latin typeface="Trebuchet MS" panose="020B0603020202020204" pitchFamily="34" charset="0"/>
                <a:ea typeface="ＭＳ Ｐゴシック" charset="0"/>
              </a:endParaRPr>
            </a:p>
          </p:txBody>
        </p:sp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80292" y="2057400"/>
              <a:ext cx="4120308" cy="4118288"/>
            </a:xfrm>
            <a:prstGeom prst="rect">
              <a:avLst/>
            </a:prstGeom>
          </p:spPr>
        </p:pic>
      </p:grpSp>
      <p:sp>
        <p:nvSpPr>
          <p:cNvPr id="3" name="TextBox 2"/>
          <p:cNvSpPr txBox="1"/>
          <p:nvPr/>
        </p:nvSpPr>
        <p:spPr>
          <a:xfrm>
            <a:off x="5562600" y="6099825"/>
            <a:ext cx="32172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600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Taylor et al. </a:t>
            </a:r>
            <a:r>
              <a:rPr lang="en-CA" sz="1600" i="1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J Neuroscience</a:t>
            </a:r>
            <a:r>
              <a:rPr lang="en-CA" sz="1600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 2015</a:t>
            </a:r>
          </a:p>
        </p:txBody>
      </p:sp>
    </p:spTree>
    <p:extLst>
      <p:ext uri="{BB962C8B-B14F-4D97-AF65-F5344CB8AC3E}">
        <p14:creationId xmlns:p14="http://schemas.microsoft.com/office/powerpoint/2010/main" val="1871532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328027" y="192024"/>
            <a:ext cx="87397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</a:rPr>
              <a:t>Augmentation du BDNF dans l’aire </a:t>
            </a:r>
            <a:r>
              <a:rPr lang="fr-CA" sz="2400" b="1" dirty="0" err="1" smtClean="0">
                <a:solidFill>
                  <a:srgbClr val="FFFF00"/>
                </a:solidFill>
                <a:latin typeface="Trebuchet MS" panose="020B0603020202020204" pitchFamily="34" charset="0"/>
              </a:rPr>
              <a:t>tegmentale</a:t>
            </a:r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</a:rPr>
              <a:t> ventrale après lésion de nerf…</a:t>
            </a:r>
            <a:endParaRPr lang="fr-CA" sz="2400" b="1" u="sng" dirty="0">
              <a:solidFill>
                <a:srgbClr val="FFFF00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4571580" y="762000"/>
            <a:ext cx="2665465" cy="1239458"/>
            <a:chOff x="458735" y="4551742"/>
            <a:chExt cx="3827084" cy="1657143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8200" y="4551742"/>
              <a:ext cx="3447619" cy="1657143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458735" y="4589256"/>
              <a:ext cx="7248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A" dirty="0" smtClean="0">
                  <a:solidFill>
                    <a:schemeClr val="bg1"/>
                  </a:solidFill>
                  <a:latin typeface="Trebuchet MS" panose="020B0603020202020204" pitchFamily="34" charset="0"/>
                </a:rPr>
                <a:t>BDNF</a:t>
              </a:r>
              <a:endParaRPr lang="en-CA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81000" y="2385489"/>
            <a:ext cx="8382000" cy="3574940"/>
            <a:chOff x="381000" y="2368660"/>
            <a:chExt cx="8382000" cy="3574940"/>
          </a:xfrm>
        </p:grpSpPr>
        <p:grpSp>
          <p:nvGrpSpPr>
            <p:cNvPr id="21" name="Group 20"/>
            <p:cNvGrpSpPr/>
            <p:nvPr/>
          </p:nvGrpSpPr>
          <p:grpSpPr>
            <a:xfrm>
              <a:off x="1092190" y="3048000"/>
              <a:ext cx="6958779" cy="2895600"/>
              <a:chOff x="1523580" y="1486919"/>
              <a:chExt cx="6193145" cy="2577014"/>
            </a:xfrm>
          </p:grpSpPr>
          <p:pic>
            <p:nvPicPr>
              <p:cNvPr id="12" name="Picture 11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580" y="1508995"/>
                <a:ext cx="4031830" cy="2554938"/>
              </a:xfrm>
              <a:prstGeom prst="rect">
                <a:avLst/>
              </a:prstGeom>
            </p:spPr>
          </p:pic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48102" y="1486919"/>
                <a:ext cx="2068623" cy="2577014"/>
              </a:xfrm>
              <a:prstGeom prst="rect">
                <a:avLst/>
              </a:prstGeom>
            </p:spPr>
          </p:pic>
        </p:grpSp>
        <p:sp>
          <p:nvSpPr>
            <p:cNvPr id="2" name="TextBox 1"/>
            <p:cNvSpPr txBox="1"/>
            <p:nvPr/>
          </p:nvSpPr>
          <p:spPr>
            <a:xfrm>
              <a:off x="381000" y="2368660"/>
              <a:ext cx="838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A" sz="2400" b="1" dirty="0" smtClean="0">
                  <a:solidFill>
                    <a:srgbClr val="00FFFF"/>
                  </a:solidFill>
                  <a:latin typeface="Trebuchet MS" panose="020B0603020202020204" pitchFamily="34" charset="0"/>
                </a:rPr>
                <a:t>…et perte de KCC2</a:t>
              </a:r>
              <a:endParaRPr lang="fr-CA" sz="2400" b="1" dirty="0">
                <a:solidFill>
                  <a:srgbClr val="00FFFF"/>
                </a:solidFill>
                <a:latin typeface="Trebuchet MS" panose="020B0603020202020204" pitchFamily="34" charset="0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5109607" y="6209646"/>
            <a:ext cx="321722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600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Taylor et al. </a:t>
            </a:r>
            <a:r>
              <a:rPr lang="en-CA" sz="1600" i="1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J Neuroscience</a:t>
            </a:r>
            <a:r>
              <a:rPr lang="en-CA" sz="1600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 2015</a:t>
            </a:r>
          </a:p>
        </p:txBody>
      </p:sp>
    </p:spTree>
    <p:extLst>
      <p:ext uri="{BB962C8B-B14F-4D97-AF65-F5344CB8AC3E}">
        <p14:creationId xmlns:p14="http://schemas.microsoft.com/office/powerpoint/2010/main" val="114723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328027" y="192024"/>
            <a:ext cx="8487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</a:rPr>
              <a:t>Bloquer l’inflammation restore l’effet hédonique de la morphine</a:t>
            </a:r>
            <a:endParaRPr lang="fr-CA" sz="2400" b="1" dirty="0">
              <a:solidFill>
                <a:srgbClr val="FFFF00"/>
              </a:solidFill>
              <a:latin typeface="Trebuchet MS" panose="020B0603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3400" y="1524000"/>
            <a:ext cx="3986786" cy="406460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00600" y="1524000"/>
            <a:ext cx="4100523" cy="4064606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28600" y="5715764"/>
            <a:ext cx="3276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CA" dirty="0" smtClean="0">
                <a:solidFill>
                  <a:schemeClr val="bg1"/>
                </a:solidFill>
              </a:rPr>
              <a:t>Taylor et al. </a:t>
            </a:r>
            <a:r>
              <a:rPr lang="en-CA" i="1" dirty="0" err="1" smtClean="0">
                <a:solidFill>
                  <a:schemeClr val="bg1"/>
                </a:solidFill>
              </a:rPr>
              <a:t>J.Neurosci</a:t>
            </a:r>
            <a:r>
              <a:rPr lang="en-CA" i="1" dirty="0" smtClean="0">
                <a:solidFill>
                  <a:schemeClr val="bg1"/>
                </a:solidFill>
              </a:rPr>
              <a:t>.</a:t>
            </a:r>
            <a:r>
              <a:rPr lang="en-CA" dirty="0" smtClean="0">
                <a:solidFill>
                  <a:schemeClr val="bg1"/>
                </a:solidFill>
              </a:rPr>
              <a:t> 2015 </a:t>
            </a:r>
            <a:endParaRPr lang="en-CA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736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9676" y="236532"/>
            <a:ext cx="8337124" cy="746488"/>
          </a:xfrm>
        </p:spPr>
        <p:txBody>
          <a:bodyPr/>
          <a:lstStyle/>
          <a:p>
            <a:r>
              <a:rPr lang="fr-CA" sz="3600" dirty="0">
                <a:latin typeface="Trebuchet MS" panose="020B0603020202020204" pitchFamily="34" charset="0"/>
              </a:rPr>
              <a:t>Comorbidité avec troubles </a:t>
            </a:r>
            <a:r>
              <a:rPr lang="fr-CA" sz="3600" dirty="0" smtClean="0">
                <a:latin typeface="Trebuchet MS" panose="020B0603020202020204" pitchFamily="34" charset="0"/>
              </a:rPr>
              <a:t>de l’humeur</a:t>
            </a:r>
            <a:endParaRPr lang="fr-CA" sz="3600" dirty="0">
              <a:latin typeface="Trebuchet MS" panose="020B0603020202020204" pitchFamily="34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3810000" y="1447800"/>
            <a:ext cx="5029200" cy="4652683"/>
            <a:chOff x="3810000" y="1638931"/>
            <a:chExt cx="5029200" cy="4652683"/>
          </a:xfrm>
        </p:grpSpPr>
        <p:sp>
          <p:nvSpPr>
            <p:cNvPr id="24" name="Oval 23"/>
            <p:cNvSpPr/>
            <p:nvPr/>
          </p:nvSpPr>
          <p:spPr bwMode="auto">
            <a:xfrm>
              <a:off x="3810000" y="1638931"/>
              <a:ext cx="5029200" cy="4652683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/>
                </a:gs>
                <a:gs pos="100000">
                  <a:srgbClr val="000000"/>
                </a:gs>
                <a:gs pos="49000">
                  <a:srgbClr val="CCFFCC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5B9BD5"/>
              </a:solidFill>
            </a:ln>
            <a:effectLst>
              <a:outerShdw blurRad="63500" dist="38099" dir="2700000" algn="ctr" rotWithShape="0">
                <a:srgbClr val="E7E6E6">
                  <a:alpha val="74998"/>
                </a:srgbClr>
              </a:outerShdw>
            </a:effectLst>
            <a:extLst/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A" sz="949" b="0" i="0" u="none" strike="noStrike" kern="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ヒラギノ角ゴ ProN W3" charset="0"/>
              </a:endParaRPr>
            </a:p>
          </p:txBody>
        </p:sp>
        <p:sp>
          <p:nvSpPr>
            <p:cNvPr id="25" name="Oval 12"/>
            <p:cNvSpPr>
              <a:spLocks noChangeArrowheads="1"/>
            </p:cNvSpPr>
            <p:nvPr/>
          </p:nvSpPr>
          <p:spPr bwMode="auto">
            <a:xfrm>
              <a:off x="5461379" y="1638931"/>
              <a:ext cx="1651379" cy="4652683"/>
            </a:xfrm>
            <a:prstGeom prst="ellipse">
              <a:avLst/>
            </a:prstGeom>
            <a:noFill/>
            <a:ln w="9525">
              <a:solidFill>
                <a:srgbClr val="6C747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A" altLang="en-US" sz="2215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Gill Sans Light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26" name="Oval 14"/>
            <p:cNvSpPr>
              <a:spLocks noChangeArrowheads="1"/>
            </p:cNvSpPr>
            <p:nvPr/>
          </p:nvSpPr>
          <p:spPr bwMode="auto">
            <a:xfrm>
              <a:off x="3810000" y="3115973"/>
              <a:ext cx="5029200" cy="1550894"/>
            </a:xfrm>
            <a:prstGeom prst="ellipse">
              <a:avLst/>
            </a:prstGeom>
            <a:noFill/>
            <a:ln w="9525">
              <a:solidFill>
                <a:srgbClr val="6C747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Gill Sans Light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27" name="TextBox 13"/>
            <p:cNvSpPr txBox="1">
              <a:spLocks noChangeArrowheads="1"/>
            </p:cNvSpPr>
            <p:nvPr/>
          </p:nvSpPr>
          <p:spPr bwMode="auto">
            <a:xfrm>
              <a:off x="5601919" y="3632938"/>
              <a:ext cx="13468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2400" b="1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Douleur</a:t>
              </a:r>
              <a:endParaRPr kumimoji="0" lang="fr-CA" altLang="en-US" sz="2400" b="1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28" name="TextBox 15"/>
            <p:cNvSpPr txBox="1">
              <a:spLocks noChangeArrowheads="1"/>
            </p:cNvSpPr>
            <p:nvPr/>
          </p:nvSpPr>
          <p:spPr bwMode="auto">
            <a:xfrm>
              <a:off x="7279507" y="2599008"/>
              <a:ext cx="86594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Rigidité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29" name="TextBox 16"/>
            <p:cNvSpPr txBox="1">
              <a:spLocks noChangeArrowheads="1"/>
            </p:cNvSpPr>
            <p:nvPr/>
          </p:nvSpPr>
          <p:spPr bwMode="auto">
            <a:xfrm>
              <a:off x="5746377" y="2580545"/>
              <a:ext cx="122020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Dépression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30" name="TextBox 17"/>
            <p:cNvSpPr txBox="1">
              <a:spLocks noChangeArrowheads="1"/>
            </p:cNvSpPr>
            <p:nvPr/>
          </p:nvSpPr>
          <p:spPr bwMode="auto">
            <a:xfrm>
              <a:off x="4260377" y="3706790"/>
              <a:ext cx="86754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Fatigue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31" name="TextBox 18"/>
            <p:cNvSpPr txBox="1">
              <a:spLocks noChangeArrowheads="1"/>
            </p:cNvSpPr>
            <p:nvPr/>
          </p:nvSpPr>
          <p:spPr bwMode="auto">
            <a:xfrm>
              <a:off x="4397525" y="4740720"/>
              <a:ext cx="9364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Déficits</a:t>
              </a:r>
              <a:b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</a:b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cognitifs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32" name="TextBox 19"/>
            <p:cNvSpPr txBox="1">
              <a:spLocks noChangeArrowheads="1"/>
            </p:cNvSpPr>
            <p:nvPr/>
          </p:nvSpPr>
          <p:spPr bwMode="auto">
            <a:xfrm>
              <a:off x="4528753" y="2599008"/>
              <a:ext cx="86754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Anxiété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33" name="TextBox 20"/>
            <p:cNvSpPr txBox="1">
              <a:spLocks noChangeArrowheads="1"/>
            </p:cNvSpPr>
            <p:nvPr/>
          </p:nvSpPr>
          <p:spPr bwMode="auto">
            <a:xfrm>
              <a:off x="5617418" y="4814572"/>
              <a:ext cx="13580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Dysfonctions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A" altLang="en-US" sz="1600" kern="0" dirty="0" smtClean="0">
                  <a:latin typeface="Arial" charset="0"/>
                </a:rPr>
                <a:t>physiques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34" name="TextBox 21"/>
            <p:cNvSpPr txBox="1">
              <a:spLocks noChangeArrowheads="1"/>
            </p:cNvSpPr>
            <p:nvPr/>
          </p:nvSpPr>
          <p:spPr bwMode="auto">
            <a:xfrm>
              <a:off x="7303949" y="3559087"/>
              <a:ext cx="123303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Troubles</a:t>
              </a:r>
              <a:b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</a:b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de sommeil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  <p:sp>
          <p:nvSpPr>
            <p:cNvPr id="35" name="TextBox 22"/>
            <p:cNvSpPr txBox="1">
              <a:spLocks noChangeArrowheads="1"/>
            </p:cNvSpPr>
            <p:nvPr/>
          </p:nvSpPr>
          <p:spPr bwMode="auto">
            <a:xfrm>
              <a:off x="7118674" y="4740720"/>
              <a:ext cx="13580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A" altLang="en-US" sz="1600" b="0" i="0" u="none" strike="noStrike" kern="0" cap="none" spc="0" normalizeH="0" baseline="0" dirty="0" smtClean="0">
                  <a:ln>
                    <a:noFill/>
                  </a:ln>
                  <a:solidFill>
                    <a:srgbClr val="414141"/>
                  </a:solidFill>
                  <a:effectLst/>
                  <a:uLnTx/>
                  <a:uFillTx/>
                  <a:latin typeface="Arial" charset="0"/>
                  <a:ea typeface="ヒラギノ角ゴ ProN W3" charset="-128"/>
                  <a:sym typeface="Gill Sans Light" charset="0"/>
                </a:rPr>
                <a:t>Dysfonctions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CA" altLang="en-US" sz="1600" kern="0" dirty="0" smtClean="0">
                  <a:latin typeface="Arial" charset="0"/>
                </a:rPr>
                <a:t>sexuelles</a:t>
              </a:r>
              <a:endParaRPr kumimoji="0" lang="fr-CA" altLang="en-US" sz="1600" b="0" i="0" u="none" strike="noStrike" kern="0" cap="none" spc="0" normalizeH="0" baseline="0" dirty="0">
                <a:ln>
                  <a:noFill/>
                </a:ln>
                <a:solidFill>
                  <a:srgbClr val="414141"/>
                </a:solidFill>
                <a:effectLst/>
                <a:uLnTx/>
                <a:uFillTx/>
                <a:latin typeface="Arial" charset="0"/>
                <a:ea typeface="ヒラギノ角ゴ ProN W3" charset="-128"/>
                <a:sym typeface="Gill Sans Light" charset="0"/>
              </a:endParaRPr>
            </a:p>
          </p:txBody>
        </p:sp>
      </p:grpSp>
      <p:sp>
        <p:nvSpPr>
          <p:cNvPr id="36" name="Rectangle 1"/>
          <p:cNvSpPr>
            <a:spLocks noChangeArrowheads="1"/>
          </p:cNvSpPr>
          <p:nvPr/>
        </p:nvSpPr>
        <p:spPr bwMode="auto">
          <a:xfrm>
            <a:off x="231141" y="1524000"/>
            <a:ext cx="3938235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marL="457200" marR="0" lvl="0" indent="-4572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fr-CA" altLang="en-US" sz="3200" b="0" i="0" u="none" strike="noStrike" kern="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Palatino" charset="0"/>
                <a:ea typeface="ヒラギノ角ゴ ProN W3" charset="-128"/>
                <a:sym typeface="Gill Sans Light" charset="0"/>
              </a:rPr>
              <a:t>Rapports allant de 30 à 80% selon le</a:t>
            </a:r>
            <a:r>
              <a:rPr kumimoji="0" lang="fr-CA" altLang="en-US" sz="3200" b="0" i="0" u="none" strike="noStrike" kern="0" cap="none" spc="0" normalizeH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Palatino" charset="0"/>
                <a:ea typeface="ヒラギノ角ゴ ProN W3" charset="-128"/>
                <a:sym typeface="Gill Sans Light" charset="0"/>
              </a:rPr>
              <a:t> type de douleur</a:t>
            </a:r>
            <a:endParaRPr kumimoji="0" lang="fr-CA" altLang="en-US" sz="3200" b="0" i="0" u="none" strike="noStrike" kern="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ea typeface="ヒラギノ角ゴ ProN W3" charset="-128"/>
              <a:sym typeface="Gill Sans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4441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3441"/>
          <p:cNvGrpSpPr>
            <a:grpSpLocks/>
          </p:cNvGrpSpPr>
          <p:nvPr/>
        </p:nvGrpSpPr>
        <p:grpSpPr bwMode="auto">
          <a:xfrm>
            <a:off x="1870411" y="2247746"/>
            <a:ext cx="956266" cy="385392"/>
            <a:chOff x="5541963" y="5191125"/>
            <a:chExt cx="736600" cy="296863"/>
          </a:xfrm>
        </p:grpSpPr>
        <p:sp>
          <p:nvSpPr>
            <p:cNvPr id="519" name="Freeform 316"/>
            <p:cNvSpPr>
              <a:spLocks/>
            </p:cNvSpPr>
            <p:nvPr/>
          </p:nvSpPr>
          <p:spPr bwMode="auto">
            <a:xfrm>
              <a:off x="5541963" y="5222875"/>
              <a:ext cx="700088" cy="265113"/>
            </a:xfrm>
            <a:custGeom>
              <a:avLst/>
              <a:gdLst>
                <a:gd name="T0" fmla="*/ 2147483647 w 1321"/>
                <a:gd name="T1" fmla="*/ 2147483647 h 500"/>
                <a:gd name="T2" fmla="*/ 2147483647 w 1321"/>
                <a:gd name="T3" fmla="*/ 2147483647 h 500"/>
                <a:gd name="T4" fmla="*/ 2147483647 w 1321"/>
                <a:gd name="T5" fmla="*/ 2147483647 h 500"/>
                <a:gd name="T6" fmla="*/ 2147483647 w 1321"/>
                <a:gd name="T7" fmla="*/ 2147483647 h 500"/>
                <a:gd name="T8" fmla="*/ 2147483647 w 1321"/>
                <a:gd name="T9" fmla="*/ 2147483647 h 500"/>
                <a:gd name="T10" fmla="*/ 2147483647 w 1321"/>
                <a:gd name="T11" fmla="*/ 2147483647 h 500"/>
                <a:gd name="T12" fmla="*/ 2147483647 w 1321"/>
                <a:gd name="T13" fmla="*/ 2147483647 h 500"/>
                <a:gd name="T14" fmla="*/ 2147483647 w 1321"/>
                <a:gd name="T15" fmla="*/ 2147483647 h 500"/>
                <a:gd name="T16" fmla="*/ 2147483647 w 1321"/>
                <a:gd name="T17" fmla="*/ 2147483647 h 500"/>
                <a:gd name="T18" fmla="*/ 2147483647 w 1321"/>
                <a:gd name="T19" fmla="*/ 2147483647 h 500"/>
                <a:gd name="T20" fmla="*/ 2147483647 w 1321"/>
                <a:gd name="T21" fmla="*/ 2147483647 h 500"/>
                <a:gd name="T22" fmla="*/ 2147483647 w 1321"/>
                <a:gd name="T23" fmla="*/ 2147483647 h 500"/>
                <a:gd name="T24" fmla="*/ 2147483647 w 1321"/>
                <a:gd name="T25" fmla="*/ 2147483647 h 500"/>
                <a:gd name="T26" fmla="*/ 2147483647 w 1321"/>
                <a:gd name="T27" fmla="*/ 2147483647 h 500"/>
                <a:gd name="T28" fmla="*/ 2147483647 w 1321"/>
                <a:gd name="T29" fmla="*/ 2147483647 h 500"/>
                <a:gd name="T30" fmla="*/ 2147483647 w 1321"/>
                <a:gd name="T31" fmla="*/ 2147483647 h 500"/>
                <a:gd name="T32" fmla="*/ 2147483647 w 1321"/>
                <a:gd name="T33" fmla="*/ 2147483647 h 500"/>
                <a:gd name="T34" fmla="*/ 2147483647 w 1321"/>
                <a:gd name="T35" fmla="*/ 2147483647 h 500"/>
                <a:gd name="T36" fmla="*/ 2147483647 w 1321"/>
                <a:gd name="T37" fmla="*/ 2147483647 h 500"/>
                <a:gd name="T38" fmla="*/ 2147483647 w 1321"/>
                <a:gd name="T39" fmla="*/ 2147483647 h 500"/>
                <a:gd name="T40" fmla="*/ 2147483647 w 1321"/>
                <a:gd name="T41" fmla="*/ 2147483647 h 500"/>
                <a:gd name="T42" fmla="*/ 2147483647 w 1321"/>
                <a:gd name="T43" fmla="*/ 2147483647 h 500"/>
                <a:gd name="T44" fmla="*/ 2147483647 w 1321"/>
                <a:gd name="T45" fmla="*/ 2147483647 h 500"/>
                <a:gd name="T46" fmla="*/ 2147483647 w 1321"/>
                <a:gd name="T47" fmla="*/ 2147483647 h 500"/>
                <a:gd name="T48" fmla="*/ 2147483647 w 1321"/>
                <a:gd name="T49" fmla="*/ 2147483647 h 500"/>
                <a:gd name="T50" fmla="*/ 2147483647 w 1321"/>
                <a:gd name="T51" fmla="*/ 2147483647 h 500"/>
                <a:gd name="T52" fmla="*/ 2147483647 w 1321"/>
                <a:gd name="T53" fmla="*/ 2147483647 h 500"/>
                <a:gd name="T54" fmla="*/ 2147483647 w 1321"/>
                <a:gd name="T55" fmla="*/ 2147483647 h 500"/>
                <a:gd name="T56" fmla="*/ 2147483647 w 1321"/>
                <a:gd name="T57" fmla="*/ 2147483647 h 500"/>
                <a:gd name="T58" fmla="*/ 2147483647 w 1321"/>
                <a:gd name="T59" fmla="*/ 2147483647 h 500"/>
                <a:gd name="T60" fmla="*/ 2147483647 w 1321"/>
                <a:gd name="T61" fmla="*/ 2147483647 h 500"/>
                <a:gd name="T62" fmla="*/ 2147483647 w 1321"/>
                <a:gd name="T63" fmla="*/ 2147483647 h 500"/>
                <a:gd name="T64" fmla="*/ 2147483647 w 1321"/>
                <a:gd name="T65" fmla="*/ 2147483647 h 500"/>
                <a:gd name="T66" fmla="*/ 2147483647 w 1321"/>
                <a:gd name="T67" fmla="*/ 2147483647 h 500"/>
                <a:gd name="T68" fmla="*/ 2147483647 w 1321"/>
                <a:gd name="T69" fmla="*/ 2147483647 h 500"/>
                <a:gd name="T70" fmla="*/ 2147483647 w 1321"/>
                <a:gd name="T71" fmla="*/ 2147483647 h 500"/>
                <a:gd name="T72" fmla="*/ 2147483647 w 1321"/>
                <a:gd name="T73" fmla="*/ 2147483647 h 500"/>
                <a:gd name="T74" fmla="*/ 2147483647 w 1321"/>
                <a:gd name="T75" fmla="*/ 2147483647 h 500"/>
                <a:gd name="T76" fmla="*/ 2147483647 w 1321"/>
                <a:gd name="T77" fmla="*/ 2147483647 h 500"/>
                <a:gd name="T78" fmla="*/ 2147483647 w 1321"/>
                <a:gd name="T79" fmla="*/ 2147483647 h 500"/>
                <a:gd name="T80" fmla="*/ 2147483647 w 1321"/>
                <a:gd name="T81" fmla="*/ 2147483647 h 500"/>
                <a:gd name="T82" fmla="*/ 2147483647 w 1321"/>
                <a:gd name="T83" fmla="*/ 2147483647 h 500"/>
                <a:gd name="T84" fmla="*/ 2147483647 w 1321"/>
                <a:gd name="T85" fmla="*/ 2147483647 h 500"/>
                <a:gd name="T86" fmla="*/ 2147483647 w 1321"/>
                <a:gd name="T87" fmla="*/ 2147483647 h 500"/>
                <a:gd name="T88" fmla="*/ 2147483647 w 1321"/>
                <a:gd name="T89" fmla="*/ 2147483647 h 500"/>
                <a:gd name="T90" fmla="*/ 2147483647 w 1321"/>
                <a:gd name="T91" fmla="*/ 2147483647 h 500"/>
                <a:gd name="T92" fmla="*/ 2147483647 w 1321"/>
                <a:gd name="T93" fmla="*/ 2147483647 h 500"/>
                <a:gd name="T94" fmla="*/ 2147483647 w 1321"/>
                <a:gd name="T95" fmla="*/ 2147483647 h 5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21"/>
                <a:gd name="T145" fmla="*/ 0 h 500"/>
                <a:gd name="T146" fmla="*/ 1321 w 1321"/>
                <a:gd name="T147" fmla="*/ 500 h 5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21" h="500">
                  <a:moveTo>
                    <a:pt x="1306" y="0"/>
                  </a:moveTo>
                  <a:lnTo>
                    <a:pt x="1293" y="10"/>
                  </a:lnTo>
                  <a:lnTo>
                    <a:pt x="1280" y="21"/>
                  </a:lnTo>
                  <a:lnTo>
                    <a:pt x="1268" y="32"/>
                  </a:lnTo>
                  <a:lnTo>
                    <a:pt x="1255" y="43"/>
                  </a:lnTo>
                  <a:lnTo>
                    <a:pt x="1242" y="54"/>
                  </a:lnTo>
                  <a:lnTo>
                    <a:pt x="1230" y="64"/>
                  </a:lnTo>
                  <a:lnTo>
                    <a:pt x="1217" y="74"/>
                  </a:lnTo>
                  <a:lnTo>
                    <a:pt x="1204" y="85"/>
                  </a:lnTo>
                  <a:lnTo>
                    <a:pt x="1192" y="95"/>
                  </a:lnTo>
                  <a:lnTo>
                    <a:pt x="1179" y="104"/>
                  </a:lnTo>
                  <a:lnTo>
                    <a:pt x="1166" y="114"/>
                  </a:lnTo>
                  <a:lnTo>
                    <a:pt x="1154" y="123"/>
                  </a:lnTo>
                  <a:lnTo>
                    <a:pt x="1141" y="133"/>
                  </a:lnTo>
                  <a:lnTo>
                    <a:pt x="1130" y="142"/>
                  </a:lnTo>
                  <a:lnTo>
                    <a:pt x="1117" y="151"/>
                  </a:lnTo>
                  <a:lnTo>
                    <a:pt x="1105" y="160"/>
                  </a:lnTo>
                  <a:lnTo>
                    <a:pt x="1092" y="168"/>
                  </a:lnTo>
                  <a:lnTo>
                    <a:pt x="1080" y="177"/>
                  </a:lnTo>
                  <a:lnTo>
                    <a:pt x="1067" y="185"/>
                  </a:lnTo>
                  <a:lnTo>
                    <a:pt x="1055" y="194"/>
                  </a:lnTo>
                  <a:lnTo>
                    <a:pt x="1042" y="202"/>
                  </a:lnTo>
                  <a:lnTo>
                    <a:pt x="1030" y="210"/>
                  </a:lnTo>
                  <a:lnTo>
                    <a:pt x="1017" y="218"/>
                  </a:lnTo>
                  <a:lnTo>
                    <a:pt x="1005" y="225"/>
                  </a:lnTo>
                  <a:lnTo>
                    <a:pt x="993" y="233"/>
                  </a:lnTo>
                  <a:lnTo>
                    <a:pt x="980" y="241"/>
                  </a:lnTo>
                  <a:lnTo>
                    <a:pt x="969" y="248"/>
                  </a:lnTo>
                  <a:lnTo>
                    <a:pt x="957" y="256"/>
                  </a:lnTo>
                  <a:lnTo>
                    <a:pt x="944" y="262"/>
                  </a:lnTo>
                  <a:lnTo>
                    <a:pt x="932" y="270"/>
                  </a:lnTo>
                  <a:lnTo>
                    <a:pt x="920" y="276"/>
                  </a:lnTo>
                  <a:lnTo>
                    <a:pt x="908" y="283"/>
                  </a:lnTo>
                  <a:lnTo>
                    <a:pt x="896" y="289"/>
                  </a:lnTo>
                  <a:lnTo>
                    <a:pt x="883" y="296"/>
                  </a:lnTo>
                  <a:lnTo>
                    <a:pt x="871" y="302"/>
                  </a:lnTo>
                  <a:lnTo>
                    <a:pt x="860" y="309"/>
                  </a:lnTo>
                  <a:lnTo>
                    <a:pt x="848" y="315"/>
                  </a:lnTo>
                  <a:lnTo>
                    <a:pt x="836" y="320"/>
                  </a:lnTo>
                  <a:lnTo>
                    <a:pt x="824" y="326"/>
                  </a:lnTo>
                  <a:lnTo>
                    <a:pt x="812" y="332"/>
                  </a:lnTo>
                  <a:lnTo>
                    <a:pt x="800" y="338"/>
                  </a:lnTo>
                  <a:lnTo>
                    <a:pt x="789" y="343"/>
                  </a:lnTo>
                  <a:lnTo>
                    <a:pt x="777" y="349"/>
                  </a:lnTo>
                  <a:lnTo>
                    <a:pt x="766" y="354"/>
                  </a:lnTo>
                  <a:lnTo>
                    <a:pt x="754" y="358"/>
                  </a:lnTo>
                  <a:lnTo>
                    <a:pt x="742" y="364"/>
                  </a:lnTo>
                  <a:lnTo>
                    <a:pt x="731" y="368"/>
                  </a:lnTo>
                  <a:lnTo>
                    <a:pt x="719" y="373"/>
                  </a:lnTo>
                  <a:lnTo>
                    <a:pt x="708" y="378"/>
                  </a:lnTo>
                  <a:lnTo>
                    <a:pt x="696" y="382"/>
                  </a:lnTo>
                  <a:lnTo>
                    <a:pt x="686" y="386"/>
                  </a:lnTo>
                  <a:lnTo>
                    <a:pt x="674" y="391"/>
                  </a:lnTo>
                  <a:lnTo>
                    <a:pt x="663" y="395"/>
                  </a:lnTo>
                  <a:lnTo>
                    <a:pt x="651" y="398"/>
                  </a:lnTo>
                  <a:lnTo>
                    <a:pt x="640" y="403"/>
                  </a:lnTo>
                  <a:lnTo>
                    <a:pt x="629" y="407"/>
                  </a:lnTo>
                  <a:lnTo>
                    <a:pt x="618" y="410"/>
                  </a:lnTo>
                  <a:lnTo>
                    <a:pt x="607" y="413"/>
                  </a:lnTo>
                  <a:lnTo>
                    <a:pt x="596" y="417"/>
                  </a:lnTo>
                  <a:lnTo>
                    <a:pt x="585" y="420"/>
                  </a:lnTo>
                  <a:lnTo>
                    <a:pt x="574" y="424"/>
                  </a:lnTo>
                  <a:lnTo>
                    <a:pt x="564" y="426"/>
                  </a:lnTo>
                  <a:lnTo>
                    <a:pt x="553" y="430"/>
                  </a:lnTo>
                  <a:lnTo>
                    <a:pt x="542" y="433"/>
                  </a:lnTo>
                  <a:lnTo>
                    <a:pt x="520" y="438"/>
                  </a:lnTo>
                  <a:lnTo>
                    <a:pt x="500" y="444"/>
                  </a:lnTo>
                  <a:lnTo>
                    <a:pt x="479" y="448"/>
                  </a:lnTo>
                  <a:lnTo>
                    <a:pt x="459" y="452"/>
                  </a:lnTo>
                  <a:lnTo>
                    <a:pt x="438" y="457"/>
                  </a:lnTo>
                  <a:lnTo>
                    <a:pt x="418" y="460"/>
                  </a:lnTo>
                  <a:lnTo>
                    <a:pt x="398" y="463"/>
                  </a:lnTo>
                  <a:lnTo>
                    <a:pt x="379" y="466"/>
                  </a:lnTo>
                  <a:lnTo>
                    <a:pt x="359" y="468"/>
                  </a:lnTo>
                  <a:lnTo>
                    <a:pt x="341" y="471"/>
                  </a:lnTo>
                  <a:lnTo>
                    <a:pt x="322" y="473"/>
                  </a:lnTo>
                  <a:lnTo>
                    <a:pt x="303" y="474"/>
                  </a:lnTo>
                  <a:lnTo>
                    <a:pt x="286" y="475"/>
                  </a:lnTo>
                  <a:lnTo>
                    <a:pt x="268" y="476"/>
                  </a:lnTo>
                  <a:lnTo>
                    <a:pt x="250" y="476"/>
                  </a:lnTo>
                  <a:lnTo>
                    <a:pt x="233" y="476"/>
                  </a:lnTo>
                  <a:lnTo>
                    <a:pt x="217" y="476"/>
                  </a:lnTo>
                  <a:lnTo>
                    <a:pt x="200" y="476"/>
                  </a:lnTo>
                  <a:lnTo>
                    <a:pt x="183" y="475"/>
                  </a:lnTo>
                  <a:lnTo>
                    <a:pt x="168" y="474"/>
                  </a:lnTo>
                  <a:lnTo>
                    <a:pt x="153" y="473"/>
                  </a:lnTo>
                  <a:lnTo>
                    <a:pt x="138" y="471"/>
                  </a:lnTo>
                  <a:lnTo>
                    <a:pt x="123" y="468"/>
                  </a:lnTo>
                  <a:lnTo>
                    <a:pt x="109" y="467"/>
                  </a:lnTo>
                  <a:lnTo>
                    <a:pt x="95" y="464"/>
                  </a:lnTo>
                  <a:lnTo>
                    <a:pt x="81" y="462"/>
                  </a:lnTo>
                  <a:lnTo>
                    <a:pt x="68" y="459"/>
                  </a:lnTo>
                  <a:lnTo>
                    <a:pt x="55" y="455"/>
                  </a:lnTo>
                  <a:lnTo>
                    <a:pt x="43" y="452"/>
                  </a:lnTo>
                  <a:lnTo>
                    <a:pt x="31" y="449"/>
                  </a:lnTo>
                  <a:lnTo>
                    <a:pt x="19" y="446"/>
                  </a:lnTo>
                  <a:lnTo>
                    <a:pt x="8" y="441"/>
                  </a:lnTo>
                  <a:lnTo>
                    <a:pt x="0" y="464"/>
                  </a:lnTo>
                  <a:lnTo>
                    <a:pt x="12" y="467"/>
                  </a:lnTo>
                  <a:lnTo>
                    <a:pt x="24" y="472"/>
                  </a:lnTo>
                  <a:lnTo>
                    <a:pt x="37" y="475"/>
                  </a:lnTo>
                  <a:lnTo>
                    <a:pt x="50" y="479"/>
                  </a:lnTo>
                  <a:lnTo>
                    <a:pt x="62" y="482"/>
                  </a:lnTo>
                  <a:lnTo>
                    <a:pt x="77" y="485"/>
                  </a:lnTo>
                  <a:lnTo>
                    <a:pt x="91" y="488"/>
                  </a:lnTo>
                  <a:lnTo>
                    <a:pt x="105" y="490"/>
                  </a:lnTo>
                  <a:lnTo>
                    <a:pt x="120" y="492"/>
                  </a:lnTo>
                  <a:lnTo>
                    <a:pt x="135" y="494"/>
                  </a:lnTo>
                  <a:lnTo>
                    <a:pt x="151" y="495"/>
                  </a:lnTo>
                  <a:lnTo>
                    <a:pt x="166" y="498"/>
                  </a:lnTo>
                  <a:lnTo>
                    <a:pt x="182" y="499"/>
                  </a:lnTo>
                  <a:lnTo>
                    <a:pt x="200" y="499"/>
                  </a:lnTo>
                  <a:lnTo>
                    <a:pt x="216" y="500"/>
                  </a:lnTo>
                  <a:lnTo>
                    <a:pt x="233" y="500"/>
                  </a:lnTo>
                  <a:lnTo>
                    <a:pt x="250" y="500"/>
                  </a:lnTo>
                  <a:lnTo>
                    <a:pt x="269" y="499"/>
                  </a:lnTo>
                  <a:lnTo>
                    <a:pt x="287" y="499"/>
                  </a:lnTo>
                  <a:lnTo>
                    <a:pt x="305" y="498"/>
                  </a:lnTo>
                  <a:lnTo>
                    <a:pt x="324" y="495"/>
                  </a:lnTo>
                  <a:lnTo>
                    <a:pt x="343" y="494"/>
                  </a:lnTo>
                  <a:lnTo>
                    <a:pt x="363" y="492"/>
                  </a:lnTo>
                  <a:lnTo>
                    <a:pt x="382" y="489"/>
                  </a:lnTo>
                  <a:lnTo>
                    <a:pt x="402" y="487"/>
                  </a:lnTo>
                  <a:lnTo>
                    <a:pt x="422" y="484"/>
                  </a:lnTo>
                  <a:lnTo>
                    <a:pt x="443" y="479"/>
                  </a:lnTo>
                  <a:lnTo>
                    <a:pt x="463" y="476"/>
                  </a:lnTo>
                  <a:lnTo>
                    <a:pt x="484" y="472"/>
                  </a:lnTo>
                  <a:lnTo>
                    <a:pt x="505" y="466"/>
                  </a:lnTo>
                  <a:lnTo>
                    <a:pt x="527" y="461"/>
                  </a:lnTo>
                  <a:lnTo>
                    <a:pt x="548" y="455"/>
                  </a:lnTo>
                  <a:lnTo>
                    <a:pt x="559" y="452"/>
                  </a:lnTo>
                  <a:lnTo>
                    <a:pt x="570" y="449"/>
                  </a:lnTo>
                  <a:lnTo>
                    <a:pt x="581" y="446"/>
                  </a:lnTo>
                  <a:lnTo>
                    <a:pt x="592" y="442"/>
                  </a:lnTo>
                  <a:lnTo>
                    <a:pt x="602" y="439"/>
                  </a:lnTo>
                  <a:lnTo>
                    <a:pt x="614" y="436"/>
                  </a:lnTo>
                  <a:lnTo>
                    <a:pt x="625" y="433"/>
                  </a:lnTo>
                  <a:lnTo>
                    <a:pt x="637" y="428"/>
                  </a:lnTo>
                  <a:lnTo>
                    <a:pt x="648" y="425"/>
                  </a:lnTo>
                  <a:lnTo>
                    <a:pt x="659" y="421"/>
                  </a:lnTo>
                  <a:lnTo>
                    <a:pt x="671" y="417"/>
                  </a:lnTo>
                  <a:lnTo>
                    <a:pt x="682" y="412"/>
                  </a:lnTo>
                  <a:lnTo>
                    <a:pt x="693" y="408"/>
                  </a:lnTo>
                  <a:lnTo>
                    <a:pt x="705" y="404"/>
                  </a:lnTo>
                  <a:lnTo>
                    <a:pt x="717" y="399"/>
                  </a:lnTo>
                  <a:lnTo>
                    <a:pt x="728" y="395"/>
                  </a:lnTo>
                  <a:lnTo>
                    <a:pt x="740" y="390"/>
                  </a:lnTo>
                  <a:lnTo>
                    <a:pt x="752" y="385"/>
                  </a:lnTo>
                  <a:lnTo>
                    <a:pt x="763" y="380"/>
                  </a:lnTo>
                  <a:lnTo>
                    <a:pt x="775" y="374"/>
                  </a:lnTo>
                  <a:lnTo>
                    <a:pt x="787" y="370"/>
                  </a:lnTo>
                  <a:lnTo>
                    <a:pt x="799" y="365"/>
                  </a:lnTo>
                  <a:lnTo>
                    <a:pt x="811" y="359"/>
                  </a:lnTo>
                  <a:lnTo>
                    <a:pt x="823" y="353"/>
                  </a:lnTo>
                  <a:lnTo>
                    <a:pt x="835" y="347"/>
                  </a:lnTo>
                  <a:lnTo>
                    <a:pt x="847" y="342"/>
                  </a:lnTo>
                  <a:lnTo>
                    <a:pt x="858" y="336"/>
                  </a:lnTo>
                  <a:lnTo>
                    <a:pt x="870" y="329"/>
                  </a:lnTo>
                  <a:lnTo>
                    <a:pt x="882" y="324"/>
                  </a:lnTo>
                  <a:lnTo>
                    <a:pt x="895" y="317"/>
                  </a:lnTo>
                  <a:lnTo>
                    <a:pt x="907" y="311"/>
                  </a:lnTo>
                  <a:lnTo>
                    <a:pt x="919" y="304"/>
                  </a:lnTo>
                  <a:lnTo>
                    <a:pt x="931" y="297"/>
                  </a:lnTo>
                  <a:lnTo>
                    <a:pt x="944" y="290"/>
                  </a:lnTo>
                  <a:lnTo>
                    <a:pt x="956" y="283"/>
                  </a:lnTo>
                  <a:lnTo>
                    <a:pt x="969" y="276"/>
                  </a:lnTo>
                  <a:lnTo>
                    <a:pt x="980" y="269"/>
                  </a:lnTo>
                  <a:lnTo>
                    <a:pt x="992" y="261"/>
                  </a:lnTo>
                  <a:lnTo>
                    <a:pt x="1005" y="253"/>
                  </a:lnTo>
                  <a:lnTo>
                    <a:pt x="1017" y="246"/>
                  </a:lnTo>
                  <a:lnTo>
                    <a:pt x="1030" y="238"/>
                  </a:lnTo>
                  <a:lnTo>
                    <a:pt x="1043" y="230"/>
                  </a:lnTo>
                  <a:lnTo>
                    <a:pt x="1055" y="222"/>
                  </a:lnTo>
                  <a:lnTo>
                    <a:pt x="1068" y="214"/>
                  </a:lnTo>
                  <a:lnTo>
                    <a:pt x="1080" y="205"/>
                  </a:lnTo>
                  <a:lnTo>
                    <a:pt x="1093" y="196"/>
                  </a:lnTo>
                  <a:lnTo>
                    <a:pt x="1106" y="188"/>
                  </a:lnTo>
                  <a:lnTo>
                    <a:pt x="1118" y="179"/>
                  </a:lnTo>
                  <a:lnTo>
                    <a:pt x="1131" y="170"/>
                  </a:lnTo>
                  <a:lnTo>
                    <a:pt x="1144" y="161"/>
                  </a:lnTo>
                  <a:lnTo>
                    <a:pt x="1155" y="152"/>
                  </a:lnTo>
                  <a:lnTo>
                    <a:pt x="1168" y="142"/>
                  </a:lnTo>
                  <a:lnTo>
                    <a:pt x="1181" y="133"/>
                  </a:lnTo>
                  <a:lnTo>
                    <a:pt x="1193" y="123"/>
                  </a:lnTo>
                  <a:lnTo>
                    <a:pt x="1206" y="113"/>
                  </a:lnTo>
                  <a:lnTo>
                    <a:pt x="1219" y="103"/>
                  </a:lnTo>
                  <a:lnTo>
                    <a:pt x="1232" y="93"/>
                  </a:lnTo>
                  <a:lnTo>
                    <a:pt x="1245" y="83"/>
                  </a:lnTo>
                  <a:lnTo>
                    <a:pt x="1257" y="72"/>
                  </a:lnTo>
                  <a:lnTo>
                    <a:pt x="1270" y="61"/>
                  </a:lnTo>
                  <a:lnTo>
                    <a:pt x="1283" y="50"/>
                  </a:lnTo>
                  <a:lnTo>
                    <a:pt x="1296" y="40"/>
                  </a:lnTo>
                  <a:lnTo>
                    <a:pt x="1309" y="29"/>
                  </a:lnTo>
                  <a:lnTo>
                    <a:pt x="1321" y="17"/>
                  </a:lnTo>
                  <a:lnTo>
                    <a:pt x="13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CA">
                <a:solidFill>
                  <a:srgbClr val="000000"/>
                </a:solidFill>
                <a:latin typeface="Calibri" pitchFamily="34" charset="0"/>
                <a:ea typeface="ＭＳ Ｐゴシック" charset="0"/>
              </a:endParaRPr>
            </a:p>
          </p:txBody>
        </p:sp>
        <p:sp>
          <p:nvSpPr>
            <p:cNvPr id="520" name="Freeform 317"/>
            <p:cNvSpPr>
              <a:spLocks/>
            </p:cNvSpPr>
            <p:nvPr/>
          </p:nvSpPr>
          <p:spPr bwMode="auto">
            <a:xfrm>
              <a:off x="6211888" y="5191125"/>
              <a:ext cx="66675" cy="63500"/>
            </a:xfrm>
            <a:custGeom>
              <a:avLst/>
              <a:gdLst>
                <a:gd name="T0" fmla="*/ 0 w 126"/>
                <a:gd name="T1" fmla="*/ 2147483647 h 122"/>
                <a:gd name="T2" fmla="*/ 2147483647 w 126"/>
                <a:gd name="T3" fmla="*/ 0 h 122"/>
                <a:gd name="T4" fmla="*/ 2147483647 w 126"/>
                <a:gd name="T5" fmla="*/ 2147483647 h 122"/>
                <a:gd name="T6" fmla="*/ 0 w 126"/>
                <a:gd name="T7" fmla="*/ 2147483647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22"/>
                <a:gd name="T14" fmla="*/ 126 w 126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22">
                  <a:moveTo>
                    <a:pt x="0" y="29"/>
                  </a:moveTo>
                  <a:lnTo>
                    <a:pt x="126" y="0"/>
                  </a:lnTo>
                  <a:lnTo>
                    <a:pt x="83" y="122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CA">
                <a:solidFill>
                  <a:srgbClr val="000000"/>
                </a:solidFill>
                <a:latin typeface="Calibri" pitchFamily="34" charset="0"/>
                <a:ea typeface="ＭＳ Ｐゴシック" charset="0"/>
              </a:endParaRPr>
            </a:p>
          </p:txBody>
        </p:sp>
      </p:grpSp>
      <p:sp>
        <p:nvSpPr>
          <p:cNvPr id="50" name="Freeform 319"/>
          <p:cNvSpPr>
            <a:spLocks/>
          </p:cNvSpPr>
          <p:nvPr/>
        </p:nvSpPr>
        <p:spPr bwMode="auto">
          <a:xfrm>
            <a:off x="1872473" y="1413075"/>
            <a:ext cx="84498" cy="86559"/>
          </a:xfrm>
          <a:custGeom>
            <a:avLst/>
            <a:gdLst>
              <a:gd name="T0" fmla="*/ 0 w 121"/>
              <a:gd name="T1" fmla="*/ 2147483647 h 125"/>
              <a:gd name="T2" fmla="*/ 2147483647 w 121"/>
              <a:gd name="T3" fmla="*/ 0 h 125"/>
              <a:gd name="T4" fmla="*/ 2147483647 w 121"/>
              <a:gd name="T5" fmla="*/ 2147483647 h 125"/>
              <a:gd name="T6" fmla="*/ 0 w 121"/>
              <a:gd name="T7" fmla="*/ 2147483647 h 125"/>
              <a:gd name="T8" fmla="*/ 0 60000 65536"/>
              <a:gd name="T9" fmla="*/ 0 60000 65536"/>
              <a:gd name="T10" fmla="*/ 0 60000 65536"/>
              <a:gd name="T11" fmla="*/ 0 60000 65536"/>
              <a:gd name="T12" fmla="*/ 0 w 121"/>
              <a:gd name="T13" fmla="*/ 0 h 125"/>
              <a:gd name="T14" fmla="*/ 121 w 121"/>
              <a:gd name="T15" fmla="*/ 125 h 12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1" h="125">
                <a:moveTo>
                  <a:pt x="0" y="125"/>
                </a:moveTo>
                <a:lnTo>
                  <a:pt x="34" y="0"/>
                </a:lnTo>
                <a:lnTo>
                  <a:pt x="121" y="95"/>
                </a:lnTo>
                <a:lnTo>
                  <a:pt x="0" y="1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fr-CA">
              <a:solidFill>
                <a:srgbClr val="000000"/>
              </a:solidFill>
              <a:latin typeface="Calibri" pitchFamily="34" charset="0"/>
              <a:ea typeface="ＭＳ Ｐゴシック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299765" y="1295400"/>
            <a:ext cx="3068328" cy="4100273"/>
            <a:chOff x="2299765" y="1361495"/>
            <a:chExt cx="3068328" cy="4100273"/>
          </a:xfrm>
        </p:grpSpPr>
        <p:grpSp>
          <p:nvGrpSpPr>
            <p:cNvPr id="52" name="Group 3444"/>
            <p:cNvGrpSpPr>
              <a:grpSpLocks/>
            </p:cNvGrpSpPr>
            <p:nvPr/>
          </p:nvGrpSpPr>
          <p:grpSpPr bwMode="auto">
            <a:xfrm>
              <a:off x="3875988" y="1361495"/>
              <a:ext cx="1492105" cy="1405545"/>
              <a:chOff x="7245350" y="4465638"/>
              <a:chExt cx="1149350" cy="1082675"/>
            </a:xfrm>
          </p:grpSpPr>
          <p:sp>
            <p:nvSpPr>
              <p:cNvPr id="371" name="Freeform 637"/>
              <p:cNvSpPr>
                <a:spLocks noEditPoints="1"/>
              </p:cNvSpPr>
              <p:nvPr/>
            </p:nvSpPr>
            <p:spPr bwMode="auto">
              <a:xfrm>
                <a:off x="7585075" y="4910138"/>
                <a:ext cx="668338" cy="287338"/>
              </a:xfrm>
              <a:custGeom>
                <a:avLst/>
                <a:gdLst>
                  <a:gd name="T0" fmla="*/ 2147483647 w 1263"/>
                  <a:gd name="T1" fmla="*/ 2147483647 h 541"/>
                  <a:gd name="T2" fmla="*/ 2147483647 w 1263"/>
                  <a:gd name="T3" fmla="*/ 2147483647 h 541"/>
                  <a:gd name="T4" fmla="*/ 2147483647 w 1263"/>
                  <a:gd name="T5" fmla="*/ 2147483647 h 541"/>
                  <a:gd name="T6" fmla="*/ 2147483647 w 1263"/>
                  <a:gd name="T7" fmla="*/ 2147483647 h 541"/>
                  <a:gd name="T8" fmla="*/ 2147483647 w 1263"/>
                  <a:gd name="T9" fmla="*/ 2147483647 h 541"/>
                  <a:gd name="T10" fmla="*/ 2147483647 w 1263"/>
                  <a:gd name="T11" fmla="*/ 2147483647 h 541"/>
                  <a:gd name="T12" fmla="*/ 2147483647 w 1263"/>
                  <a:gd name="T13" fmla="*/ 2147483647 h 541"/>
                  <a:gd name="T14" fmla="*/ 2147483647 w 1263"/>
                  <a:gd name="T15" fmla="*/ 2147483647 h 541"/>
                  <a:gd name="T16" fmla="*/ 2147483647 w 1263"/>
                  <a:gd name="T17" fmla="*/ 2147483647 h 541"/>
                  <a:gd name="T18" fmla="*/ 2147483647 w 1263"/>
                  <a:gd name="T19" fmla="*/ 2147483647 h 541"/>
                  <a:gd name="T20" fmla="*/ 2147483647 w 1263"/>
                  <a:gd name="T21" fmla="*/ 2147483647 h 541"/>
                  <a:gd name="T22" fmla="*/ 2147483647 w 1263"/>
                  <a:gd name="T23" fmla="*/ 2147483647 h 541"/>
                  <a:gd name="T24" fmla="*/ 2147483647 w 1263"/>
                  <a:gd name="T25" fmla="*/ 2147483647 h 541"/>
                  <a:gd name="T26" fmla="*/ 2147483647 w 1263"/>
                  <a:gd name="T27" fmla="*/ 2147483647 h 541"/>
                  <a:gd name="T28" fmla="*/ 2147483647 w 1263"/>
                  <a:gd name="T29" fmla="*/ 2147483647 h 541"/>
                  <a:gd name="T30" fmla="*/ 2147483647 w 1263"/>
                  <a:gd name="T31" fmla="*/ 2147483647 h 541"/>
                  <a:gd name="T32" fmla="*/ 2147483647 w 1263"/>
                  <a:gd name="T33" fmla="*/ 2147483647 h 541"/>
                  <a:gd name="T34" fmla="*/ 2147483647 w 1263"/>
                  <a:gd name="T35" fmla="*/ 2147483647 h 541"/>
                  <a:gd name="T36" fmla="*/ 2147483647 w 1263"/>
                  <a:gd name="T37" fmla="*/ 2147483647 h 541"/>
                  <a:gd name="T38" fmla="*/ 2147483647 w 1263"/>
                  <a:gd name="T39" fmla="*/ 2147483647 h 541"/>
                  <a:gd name="T40" fmla="*/ 2147483647 w 1263"/>
                  <a:gd name="T41" fmla="*/ 2147483647 h 541"/>
                  <a:gd name="T42" fmla="*/ 2147483647 w 1263"/>
                  <a:gd name="T43" fmla="*/ 2147483647 h 541"/>
                  <a:gd name="T44" fmla="*/ 2147483647 w 1263"/>
                  <a:gd name="T45" fmla="*/ 2147483647 h 541"/>
                  <a:gd name="T46" fmla="*/ 2147483647 w 1263"/>
                  <a:gd name="T47" fmla="*/ 2147483647 h 541"/>
                  <a:gd name="T48" fmla="*/ 2147483647 w 1263"/>
                  <a:gd name="T49" fmla="*/ 2147483647 h 541"/>
                  <a:gd name="T50" fmla="*/ 2147483647 w 1263"/>
                  <a:gd name="T51" fmla="*/ 2147483647 h 541"/>
                  <a:gd name="T52" fmla="*/ 0 w 1263"/>
                  <a:gd name="T53" fmla="*/ 149791263 h 541"/>
                  <a:gd name="T54" fmla="*/ 2147483647 w 1263"/>
                  <a:gd name="T55" fmla="*/ 2147483647 h 541"/>
                  <a:gd name="T56" fmla="*/ 2147483647 w 1263"/>
                  <a:gd name="T57" fmla="*/ 2147483647 h 541"/>
                  <a:gd name="T58" fmla="*/ 2147483647 w 1263"/>
                  <a:gd name="T59" fmla="*/ 2147483647 h 541"/>
                  <a:gd name="T60" fmla="*/ 2147483647 w 1263"/>
                  <a:gd name="T61" fmla="*/ 2147483647 h 541"/>
                  <a:gd name="T62" fmla="*/ 2147483647 w 1263"/>
                  <a:gd name="T63" fmla="*/ 2147483647 h 541"/>
                  <a:gd name="T64" fmla="*/ 2147483647 w 1263"/>
                  <a:gd name="T65" fmla="*/ 2147483647 h 541"/>
                  <a:gd name="T66" fmla="*/ 2147483647 w 1263"/>
                  <a:gd name="T67" fmla="*/ 2147483647 h 541"/>
                  <a:gd name="T68" fmla="*/ 2147483647 w 1263"/>
                  <a:gd name="T69" fmla="*/ 2147483647 h 541"/>
                  <a:gd name="T70" fmla="*/ 2147483647 w 1263"/>
                  <a:gd name="T71" fmla="*/ 2147483647 h 541"/>
                  <a:gd name="T72" fmla="*/ 2147483647 w 1263"/>
                  <a:gd name="T73" fmla="*/ 2147483647 h 541"/>
                  <a:gd name="T74" fmla="*/ 2147483647 w 1263"/>
                  <a:gd name="T75" fmla="*/ 2147483647 h 541"/>
                  <a:gd name="T76" fmla="*/ 2147483647 w 1263"/>
                  <a:gd name="T77" fmla="*/ 2147483647 h 541"/>
                  <a:gd name="T78" fmla="*/ 2147483647 w 1263"/>
                  <a:gd name="T79" fmla="*/ 2147483647 h 541"/>
                  <a:gd name="T80" fmla="*/ 2147483647 w 1263"/>
                  <a:gd name="T81" fmla="*/ 2147483647 h 541"/>
                  <a:gd name="T82" fmla="*/ 2147483647 w 1263"/>
                  <a:gd name="T83" fmla="*/ 2147483647 h 541"/>
                  <a:gd name="T84" fmla="*/ 2147483647 w 1263"/>
                  <a:gd name="T85" fmla="*/ 2147483647 h 541"/>
                  <a:gd name="T86" fmla="*/ 2147483647 w 1263"/>
                  <a:gd name="T87" fmla="*/ 2147483647 h 541"/>
                  <a:gd name="T88" fmla="*/ 2147483647 w 1263"/>
                  <a:gd name="T89" fmla="*/ 2147483647 h 541"/>
                  <a:gd name="T90" fmla="*/ 2147483647 w 1263"/>
                  <a:gd name="T91" fmla="*/ 2147483647 h 541"/>
                  <a:gd name="T92" fmla="*/ 2147483647 w 1263"/>
                  <a:gd name="T93" fmla="*/ 2147483647 h 541"/>
                  <a:gd name="T94" fmla="*/ 2147483647 w 1263"/>
                  <a:gd name="T95" fmla="*/ 2147483647 h 541"/>
                  <a:gd name="T96" fmla="*/ 2147483647 w 1263"/>
                  <a:gd name="T97" fmla="*/ 2147483647 h 541"/>
                  <a:gd name="T98" fmla="*/ 2147483647 w 1263"/>
                  <a:gd name="T99" fmla="*/ 2147483647 h 541"/>
                  <a:gd name="T100" fmla="*/ 2147483647 w 1263"/>
                  <a:gd name="T101" fmla="*/ 2147483647 h 541"/>
                  <a:gd name="T102" fmla="*/ 2147483647 w 1263"/>
                  <a:gd name="T103" fmla="*/ 2147483647 h 5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63"/>
                  <a:gd name="T157" fmla="*/ 0 h 541"/>
                  <a:gd name="T158" fmla="*/ 1263 w 1263"/>
                  <a:gd name="T159" fmla="*/ 541 h 54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63" h="541">
                    <a:moveTo>
                      <a:pt x="1263" y="489"/>
                    </a:moveTo>
                    <a:lnTo>
                      <a:pt x="1235" y="498"/>
                    </a:lnTo>
                    <a:lnTo>
                      <a:pt x="1208" y="508"/>
                    </a:lnTo>
                    <a:lnTo>
                      <a:pt x="1180" y="517"/>
                    </a:lnTo>
                    <a:lnTo>
                      <a:pt x="1152" y="526"/>
                    </a:lnTo>
                    <a:lnTo>
                      <a:pt x="1123" y="534"/>
                    </a:lnTo>
                    <a:lnTo>
                      <a:pt x="1095" y="539"/>
                    </a:lnTo>
                    <a:lnTo>
                      <a:pt x="1080" y="541"/>
                    </a:lnTo>
                    <a:lnTo>
                      <a:pt x="1066" y="541"/>
                    </a:lnTo>
                    <a:lnTo>
                      <a:pt x="1052" y="541"/>
                    </a:lnTo>
                    <a:lnTo>
                      <a:pt x="1036" y="540"/>
                    </a:lnTo>
                    <a:lnTo>
                      <a:pt x="1028" y="539"/>
                    </a:lnTo>
                    <a:lnTo>
                      <a:pt x="1020" y="537"/>
                    </a:lnTo>
                    <a:lnTo>
                      <a:pt x="1014" y="535"/>
                    </a:lnTo>
                    <a:lnTo>
                      <a:pt x="1007" y="531"/>
                    </a:lnTo>
                    <a:lnTo>
                      <a:pt x="1002" y="527"/>
                    </a:lnTo>
                    <a:lnTo>
                      <a:pt x="997" y="523"/>
                    </a:lnTo>
                    <a:lnTo>
                      <a:pt x="991" y="518"/>
                    </a:lnTo>
                    <a:lnTo>
                      <a:pt x="987" y="513"/>
                    </a:lnTo>
                    <a:lnTo>
                      <a:pt x="970" y="490"/>
                    </a:lnTo>
                    <a:lnTo>
                      <a:pt x="951" y="467"/>
                    </a:lnTo>
                    <a:lnTo>
                      <a:pt x="939" y="456"/>
                    </a:lnTo>
                    <a:lnTo>
                      <a:pt x="926" y="447"/>
                    </a:lnTo>
                    <a:lnTo>
                      <a:pt x="912" y="440"/>
                    </a:lnTo>
                    <a:lnTo>
                      <a:pt x="898" y="434"/>
                    </a:lnTo>
                    <a:lnTo>
                      <a:pt x="883" y="430"/>
                    </a:lnTo>
                    <a:lnTo>
                      <a:pt x="868" y="426"/>
                    </a:lnTo>
                    <a:lnTo>
                      <a:pt x="852" y="423"/>
                    </a:lnTo>
                    <a:lnTo>
                      <a:pt x="836" y="422"/>
                    </a:lnTo>
                    <a:lnTo>
                      <a:pt x="803" y="421"/>
                    </a:lnTo>
                    <a:lnTo>
                      <a:pt x="770" y="420"/>
                    </a:lnTo>
                    <a:lnTo>
                      <a:pt x="738" y="420"/>
                    </a:lnTo>
                    <a:lnTo>
                      <a:pt x="708" y="419"/>
                    </a:lnTo>
                    <a:lnTo>
                      <a:pt x="684" y="416"/>
                    </a:lnTo>
                    <a:lnTo>
                      <a:pt x="657" y="411"/>
                    </a:lnTo>
                    <a:lnTo>
                      <a:pt x="643" y="409"/>
                    </a:lnTo>
                    <a:lnTo>
                      <a:pt x="628" y="406"/>
                    </a:lnTo>
                    <a:lnTo>
                      <a:pt x="614" y="402"/>
                    </a:lnTo>
                    <a:lnTo>
                      <a:pt x="600" y="397"/>
                    </a:lnTo>
                    <a:lnTo>
                      <a:pt x="586" y="393"/>
                    </a:lnTo>
                    <a:lnTo>
                      <a:pt x="572" y="387"/>
                    </a:lnTo>
                    <a:lnTo>
                      <a:pt x="560" y="380"/>
                    </a:lnTo>
                    <a:lnTo>
                      <a:pt x="548" y="373"/>
                    </a:lnTo>
                    <a:lnTo>
                      <a:pt x="538" y="364"/>
                    </a:lnTo>
                    <a:lnTo>
                      <a:pt x="529" y="355"/>
                    </a:lnTo>
                    <a:lnTo>
                      <a:pt x="521" y="345"/>
                    </a:lnTo>
                    <a:lnTo>
                      <a:pt x="516" y="333"/>
                    </a:lnTo>
                    <a:lnTo>
                      <a:pt x="513" y="323"/>
                    </a:lnTo>
                    <a:lnTo>
                      <a:pt x="511" y="313"/>
                    </a:lnTo>
                    <a:lnTo>
                      <a:pt x="509" y="302"/>
                    </a:lnTo>
                    <a:lnTo>
                      <a:pt x="509" y="292"/>
                    </a:lnTo>
                    <a:lnTo>
                      <a:pt x="511" y="271"/>
                    </a:lnTo>
                    <a:lnTo>
                      <a:pt x="511" y="249"/>
                    </a:lnTo>
                    <a:lnTo>
                      <a:pt x="511" y="240"/>
                    </a:lnTo>
                    <a:lnTo>
                      <a:pt x="509" y="230"/>
                    </a:lnTo>
                    <a:lnTo>
                      <a:pt x="507" y="220"/>
                    </a:lnTo>
                    <a:lnTo>
                      <a:pt x="504" y="211"/>
                    </a:lnTo>
                    <a:lnTo>
                      <a:pt x="500" y="202"/>
                    </a:lnTo>
                    <a:lnTo>
                      <a:pt x="494" y="193"/>
                    </a:lnTo>
                    <a:lnTo>
                      <a:pt x="487" y="186"/>
                    </a:lnTo>
                    <a:lnTo>
                      <a:pt x="477" y="178"/>
                    </a:lnTo>
                    <a:lnTo>
                      <a:pt x="457" y="165"/>
                    </a:lnTo>
                    <a:lnTo>
                      <a:pt x="435" y="154"/>
                    </a:lnTo>
                    <a:lnTo>
                      <a:pt x="412" y="144"/>
                    </a:lnTo>
                    <a:lnTo>
                      <a:pt x="391" y="135"/>
                    </a:lnTo>
                    <a:lnTo>
                      <a:pt x="368" y="127"/>
                    </a:lnTo>
                    <a:lnTo>
                      <a:pt x="345" y="121"/>
                    </a:lnTo>
                    <a:lnTo>
                      <a:pt x="322" y="114"/>
                    </a:lnTo>
                    <a:lnTo>
                      <a:pt x="299" y="109"/>
                    </a:lnTo>
                    <a:lnTo>
                      <a:pt x="251" y="99"/>
                    </a:lnTo>
                    <a:lnTo>
                      <a:pt x="205" y="89"/>
                    </a:lnTo>
                    <a:lnTo>
                      <a:pt x="181" y="83"/>
                    </a:lnTo>
                    <a:lnTo>
                      <a:pt x="157" y="78"/>
                    </a:lnTo>
                    <a:lnTo>
                      <a:pt x="135" y="71"/>
                    </a:lnTo>
                    <a:lnTo>
                      <a:pt x="112" y="64"/>
                    </a:lnTo>
                    <a:lnTo>
                      <a:pt x="96" y="57"/>
                    </a:lnTo>
                    <a:lnTo>
                      <a:pt x="81" y="51"/>
                    </a:lnTo>
                    <a:lnTo>
                      <a:pt x="67" y="44"/>
                    </a:lnTo>
                    <a:lnTo>
                      <a:pt x="53" y="37"/>
                    </a:lnTo>
                    <a:lnTo>
                      <a:pt x="27" y="19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9" y="14"/>
                    </a:lnTo>
                    <a:lnTo>
                      <a:pt x="57" y="25"/>
                    </a:lnTo>
                    <a:lnTo>
                      <a:pt x="71" y="30"/>
                    </a:lnTo>
                    <a:lnTo>
                      <a:pt x="86" y="35"/>
                    </a:lnTo>
                    <a:lnTo>
                      <a:pt x="101" y="38"/>
                    </a:lnTo>
                    <a:lnTo>
                      <a:pt x="117" y="41"/>
                    </a:lnTo>
                    <a:lnTo>
                      <a:pt x="145" y="44"/>
                    </a:lnTo>
                    <a:lnTo>
                      <a:pt x="175" y="46"/>
                    </a:lnTo>
                    <a:lnTo>
                      <a:pt x="204" y="48"/>
                    </a:lnTo>
                    <a:lnTo>
                      <a:pt x="234" y="48"/>
                    </a:lnTo>
                    <a:lnTo>
                      <a:pt x="293" y="48"/>
                    </a:lnTo>
                    <a:lnTo>
                      <a:pt x="353" y="48"/>
                    </a:lnTo>
                    <a:lnTo>
                      <a:pt x="382" y="48"/>
                    </a:lnTo>
                    <a:lnTo>
                      <a:pt x="411" y="50"/>
                    </a:lnTo>
                    <a:lnTo>
                      <a:pt x="440" y="53"/>
                    </a:lnTo>
                    <a:lnTo>
                      <a:pt x="468" y="57"/>
                    </a:lnTo>
                    <a:lnTo>
                      <a:pt x="482" y="60"/>
                    </a:lnTo>
                    <a:lnTo>
                      <a:pt x="496" y="65"/>
                    </a:lnTo>
                    <a:lnTo>
                      <a:pt x="511" y="68"/>
                    </a:lnTo>
                    <a:lnTo>
                      <a:pt x="525" y="73"/>
                    </a:lnTo>
                    <a:lnTo>
                      <a:pt x="539" y="79"/>
                    </a:lnTo>
                    <a:lnTo>
                      <a:pt x="552" y="84"/>
                    </a:lnTo>
                    <a:lnTo>
                      <a:pt x="565" y="91"/>
                    </a:lnTo>
                    <a:lnTo>
                      <a:pt x="577" y="98"/>
                    </a:lnTo>
                    <a:lnTo>
                      <a:pt x="588" y="105"/>
                    </a:lnTo>
                    <a:lnTo>
                      <a:pt x="598" y="111"/>
                    </a:lnTo>
                    <a:lnTo>
                      <a:pt x="607" y="119"/>
                    </a:lnTo>
                    <a:lnTo>
                      <a:pt x="614" y="126"/>
                    </a:lnTo>
                    <a:lnTo>
                      <a:pt x="629" y="141"/>
                    </a:lnTo>
                    <a:lnTo>
                      <a:pt x="642" y="158"/>
                    </a:lnTo>
                    <a:lnTo>
                      <a:pt x="667" y="193"/>
                    </a:lnTo>
                    <a:lnTo>
                      <a:pt x="694" y="229"/>
                    </a:lnTo>
                    <a:lnTo>
                      <a:pt x="701" y="231"/>
                    </a:lnTo>
                    <a:lnTo>
                      <a:pt x="708" y="228"/>
                    </a:lnTo>
                    <a:lnTo>
                      <a:pt x="703" y="232"/>
                    </a:lnTo>
                    <a:lnTo>
                      <a:pt x="700" y="243"/>
                    </a:lnTo>
                    <a:lnTo>
                      <a:pt x="706" y="255"/>
                    </a:lnTo>
                    <a:lnTo>
                      <a:pt x="721" y="267"/>
                    </a:lnTo>
                    <a:lnTo>
                      <a:pt x="738" y="278"/>
                    </a:lnTo>
                    <a:lnTo>
                      <a:pt x="755" y="286"/>
                    </a:lnTo>
                    <a:lnTo>
                      <a:pt x="773" y="295"/>
                    </a:lnTo>
                    <a:lnTo>
                      <a:pt x="810" y="309"/>
                    </a:lnTo>
                    <a:lnTo>
                      <a:pt x="846" y="322"/>
                    </a:lnTo>
                    <a:lnTo>
                      <a:pt x="865" y="329"/>
                    </a:lnTo>
                    <a:lnTo>
                      <a:pt x="883" y="336"/>
                    </a:lnTo>
                    <a:lnTo>
                      <a:pt x="901" y="343"/>
                    </a:lnTo>
                    <a:lnTo>
                      <a:pt x="919" y="352"/>
                    </a:lnTo>
                    <a:lnTo>
                      <a:pt x="935" y="363"/>
                    </a:lnTo>
                    <a:lnTo>
                      <a:pt x="951" y="374"/>
                    </a:lnTo>
                    <a:lnTo>
                      <a:pt x="966" y="387"/>
                    </a:lnTo>
                    <a:lnTo>
                      <a:pt x="980" y="401"/>
                    </a:lnTo>
                    <a:lnTo>
                      <a:pt x="988" y="411"/>
                    </a:lnTo>
                    <a:lnTo>
                      <a:pt x="994" y="422"/>
                    </a:lnTo>
                    <a:lnTo>
                      <a:pt x="1000" y="433"/>
                    </a:lnTo>
                    <a:lnTo>
                      <a:pt x="1004" y="445"/>
                    </a:lnTo>
                    <a:lnTo>
                      <a:pt x="1009" y="456"/>
                    </a:lnTo>
                    <a:lnTo>
                      <a:pt x="1015" y="468"/>
                    </a:lnTo>
                    <a:lnTo>
                      <a:pt x="1020" y="477"/>
                    </a:lnTo>
                    <a:lnTo>
                      <a:pt x="1028" y="487"/>
                    </a:lnTo>
                    <a:lnTo>
                      <a:pt x="1032" y="491"/>
                    </a:lnTo>
                    <a:lnTo>
                      <a:pt x="1036" y="495"/>
                    </a:lnTo>
                    <a:lnTo>
                      <a:pt x="1041" y="498"/>
                    </a:lnTo>
                    <a:lnTo>
                      <a:pt x="1046" y="501"/>
                    </a:lnTo>
                    <a:lnTo>
                      <a:pt x="1057" y="504"/>
                    </a:lnTo>
                    <a:lnTo>
                      <a:pt x="1069" y="508"/>
                    </a:lnTo>
                    <a:lnTo>
                      <a:pt x="1081" y="509"/>
                    </a:lnTo>
                    <a:lnTo>
                      <a:pt x="1093" y="509"/>
                    </a:lnTo>
                    <a:lnTo>
                      <a:pt x="1103" y="509"/>
                    </a:lnTo>
                    <a:lnTo>
                      <a:pt x="1114" y="508"/>
                    </a:lnTo>
                    <a:lnTo>
                      <a:pt x="1263" y="489"/>
                    </a:lnTo>
                    <a:close/>
                    <a:moveTo>
                      <a:pt x="708" y="228"/>
                    </a:moveTo>
                    <a:lnTo>
                      <a:pt x="709" y="228"/>
                    </a:lnTo>
                    <a:lnTo>
                      <a:pt x="710" y="227"/>
                    </a:lnTo>
                    <a:lnTo>
                      <a:pt x="708" y="228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2" name="Freeform 638"/>
              <p:cNvSpPr>
                <a:spLocks/>
              </p:cNvSpPr>
              <p:nvPr/>
            </p:nvSpPr>
            <p:spPr bwMode="auto">
              <a:xfrm>
                <a:off x="7585075" y="4910138"/>
                <a:ext cx="668338" cy="287338"/>
              </a:xfrm>
              <a:custGeom>
                <a:avLst/>
                <a:gdLst>
                  <a:gd name="T0" fmla="*/ 2147483647 w 1263"/>
                  <a:gd name="T1" fmla="*/ 2147483647 h 541"/>
                  <a:gd name="T2" fmla="*/ 2147483647 w 1263"/>
                  <a:gd name="T3" fmla="*/ 2147483647 h 541"/>
                  <a:gd name="T4" fmla="*/ 2147483647 w 1263"/>
                  <a:gd name="T5" fmla="*/ 2147483647 h 541"/>
                  <a:gd name="T6" fmla="*/ 2147483647 w 1263"/>
                  <a:gd name="T7" fmla="*/ 2147483647 h 541"/>
                  <a:gd name="T8" fmla="*/ 2147483647 w 1263"/>
                  <a:gd name="T9" fmla="*/ 2147483647 h 541"/>
                  <a:gd name="T10" fmla="*/ 2147483647 w 1263"/>
                  <a:gd name="T11" fmla="*/ 2147483647 h 541"/>
                  <a:gd name="T12" fmla="*/ 2147483647 w 1263"/>
                  <a:gd name="T13" fmla="*/ 2147483647 h 541"/>
                  <a:gd name="T14" fmla="*/ 2147483647 w 1263"/>
                  <a:gd name="T15" fmla="*/ 2147483647 h 541"/>
                  <a:gd name="T16" fmla="*/ 2147483647 w 1263"/>
                  <a:gd name="T17" fmla="*/ 2147483647 h 541"/>
                  <a:gd name="T18" fmla="*/ 2147483647 w 1263"/>
                  <a:gd name="T19" fmla="*/ 2147483647 h 541"/>
                  <a:gd name="T20" fmla="*/ 2147483647 w 1263"/>
                  <a:gd name="T21" fmla="*/ 2147483647 h 541"/>
                  <a:gd name="T22" fmla="*/ 2147483647 w 1263"/>
                  <a:gd name="T23" fmla="*/ 2147483647 h 541"/>
                  <a:gd name="T24" fmla="*/ 2147483647 w 1263"/>
                  <a:gd name="T25" fmla="*/ 2147483647 h 541"/>
                  <a:gd name="T26" fmla="*/ 2147483647 w 1263"/>
                  <a:gd name="T27" fmla="*/ 2147483647 h 541"/>
                  <a:gd name="T28" fmla="*/ 2147483647 w 1263"/>
                  <a:gd name="T29" fmla="*/ 2147483647 h 541"/>
                  <a:gd name="T30" fmla="*/ 2147483647 w 1263"/>
                  <a:gd name="T31" fmla="*/ 2147483647 h 541"/>
                  <a:gd name="T32" fmla="*/ 2147483647 w 1263"/>
                  <a:gd name="T33" fmla="*/ 2147483647 h 541"/>
                  <a:gd name="T34" fmla="*/ 2147483647 w 1263"/>
                  <a:gd name="T35" fmla="*/ 2147483647 h 541"/>
                  <a:gd name="T36" fmla="*/ 2147483647 w 1263"/>
                  <a:gd name="T37" fmla="*/ 2147483647 h 541"/>
                  <a:gd name="T38" fmla="*/ 2147483647 w 1263"/>
                  <a:gd name="T39" fmla="*/ 2147483647 h 541"/>
                  <a:gd name="T40" fmla="*/ 2147483647 w 1263"/>
                  <a:gd name="T41" fmla="*/ 2147483647 h 541"/>
                  <a:gd name="T42" fmla="*/ 2147483647 w 1263"/>
                  <a:gd name="T43" fmla="*/ 2147483647 h 541"/>
                  <a:gd name="T44" fmla="*/ 2147483647 w 1263"/>
                  <a:gd name="T45" fmla="*/ 2147483647 h 541"/>
                  <a:gd name="T46" fmla="*/ 2147483647 w 1263"/>
                  <a:gd name="T47" fmla="*/ 2147483647 h 541"/>
                  <a:gd name="T48" fmla="*/ 2147483647 w 1263"/>
                  <a:gd name="T49" fmla="*/ 2147483647 h 541"/>
                  <a:gd name="T50" fmla="*/ 2147483647 w 1263"/>
                  <a:gd name="T51" fmla="*/ 2147483647 h 541"/>
                  <a:gd name="T52" fmla="*/ 0 w 1263"/>
                  <a:gd name="T53" fmla="*/ 149791263 h 541"/>
                  <a:gd name="T54" fmla="*/ 2147483647 w 1263"/>
                  <a:gd name="T55" fmla="*/ 2147483647 h 541"/>
                  <a:gd name="T56" fmla="*/ 2147483647 w 1263"/>
                  <a:gd name="T57" fmla="*/ 2147483647 h 541"/>
                  <a:gd name="T58" fmla="*/ 2147483647 w 1263"/>
                  <a:gd name="T59" fmla="*/ 2147483647 h 541"/>
                  <a:gd name="T60" fmla="*/ 2147483647 w 1263"/>
                  <a:gd name="T61" fmla="*/ 2147483647 h 541"/>
                  <a:gd name="T62" fmla="*/ 2147483647 w 1263"/>
                  <a:gd name="T63" fmla="*/ 2147483647 h 541"/>
                  <a:gd name="T64" fmla="*/ 2147483647 w 1263"/>
                  <a:gd name="T65" fmla="*/ 2147483647 h 541"/>
                  <a:gd name="T66" fmla="*/ 2147483647 w 1263"/>
                  <a:gd name="T67" fmla="*/ 2147483647 h 541"/>
                  <a:gd name="T68" fmla="*/ 2147483647 w 1263"/>
                  <a:gd name="T69" fmla="*/ 2147483647 h 541"/>
                  <a:gd name="T70" fmla="*/ 2147483647 w 1263"/>
                  <a:gd name="T71" fmla="*/ 2147483647 h 541"/>
                  <a:gd name="T72" fmla="*/ 2147483647 w 1263"/>
                  <a:gd name="T73" fmla="*/ 2147483647 h 541"/>
                  <a:gd name="T74" fmla="*/ 2147483647 w 1263"/>
                  <a:gd name="T75" fmla="*/ 2147483647 h 541"/>
                  <a:gd name="T76" fmla="*/ 2147483647 w 1263"/>
                  <a:gd name="T77" fmla="*/ 2147483647 h 541"/>
                  <a:gd name="T78" fmla="*/ 2147483647 w 1263"/>
                  <a:gd name="T79" fmla="*/ 2147483647 h 541"/>
                  <a:gd name="T80" fmla="*/ 2147483647 w 1263"/>
                  <a:gd name="T81" fmla="*/ 2147483647 h 541"/>
                  <a:gd name="T82" fmla="*/ 2147483647 w 1263"/>
                  <a:gd name="T83" fmla="*/ 2147483647 h 541"/>
                  <a:gd name="T84" fmla="*/ 2147483647 w 1263"/>
                  <a:gd name="T85" fmla="*/ 2147483647 h 541"/>
                  <a:gd name="T86" fmla="*/ 2147483647 w 1263"/>
                  <a:gd name="T87" fmla="*/ 2147483647 h 541"/>
                  <a:gd name="T88" fmla="*/ 2147483647 w 1263"/>
                  <a:gd name="T89" fmla="*/ 2147483647 h 541"/>
                  <a:gd name="T90" fmla="*/ 2147483647 w 1263"/>
                  <a:gd name="T91" fmla="*/ 2147483647 h 541"/>
                  <a:gd name="T92" fmla="*/ 2147483647 w 1263"/>
                  <a:gd name="T93" fmla="*/ 2147483647 h 541"/>
                  <a:gd name="T94" fmla="*/ 2147483647 w 1263"/>
                  <a:gd name="T95" fmla="*/ 2147483647 h 541"/>
                  <a:gd name="T96" fmla="*/ 2147483647 w 1263"/>
                  <a:gd name="T97" fmla="*/ 2147483647 h 541"/>
                  <a:gd name="T98" fmla="*/ 2147483647 w 1263"/>
                  <a:gd name="T99" fmla="*/ 2147483647 h 5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63"/>
                  <a:gd name="T151" fmla="*/ 0 h 541"/>
                  <a:gd name="T152" fmla="*/ 1263 w 1263"/>
                  <a:gd name="T153" fmla="*/ 541 h 5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63" h="541">
                    <a:moveTo>
                      <a:pt x="1263" y="489"/>
                    </a:moveTo>
                    <a:lnTo>
                      <a:pt x="1235" y="498"/>
                    </a:lnTo>
                    <a:lnTo>
                      <a:pt x="1208" y="508"/>
                    </a:lnTo>
                    <a:lnTo>
                      <a:pt x="1180" y="517"/>
                    </a:lnTo>
                    <a:lnTo>
                      <a:pt x="1152" y="526"/>
                    </a:lnTo>
                    <a:lnTo>
                      <a:pt x="1123" y="534"/>
                    </a:lnTo>
                    <a:lnTo>
                      <a:pt x="1095" y="539"/>
                    </a:lnTo>
                    <a:lnTo>
                      <a:pt x="1080" y="541"/>
                    </a:lnTo>
                    <a:lnTo>
                      <a:pt x="1066" y="541"/>
                    </a:lnTo>
                    <a:lnTo>
                      <a:pt x="1052" y="541"/>
                    </a:lnTo>
                    <a:lnTo>
                      <a:pt x="1036" y="540"/>
                    </a:lnTo>
                    <a:lnTo>
                      <a:pt x="1028" y="539"/>
                    </a:lnTo>
                    <a:lnTo>
                      <a:pt x="1020" y="537"/>
                    </a:lnTo>
                    <a:lnTo>
                      <a:pt x="1014" y="535"/>
                    </a:lnTo>
                    <a:lnTo>
                      <a:pt x="1007" y="531"/>
                    </a:lnTo>
                    <a:lnTo>
                      <a:pt x="1002" y="527"/>
                    </a:lnTo>
                    <a:lnTo>
                      <a:pt x="997" y="523"/>
                    </a:lnTo>
                    <a:lnTo>
                      <a:pt x="991" y="518"/>
                    </a:lnTo>
                    <a:lnTo>
                      <a:pt x="987" y="513"/>
                    </a:lnTo>
                    <a:lnTo>
                      <a:pt x="970" y="490"/>
                    </a:lnTo>
                    <a:lnTo>
                      <a:pt x="951" y="467"/>
                    </a:lnTo>
                    <a:lnTo>
                      <a:pt x="939" y="456"/>
                    </a:lnTo>
                    <a:lnTo>
                      <a:pt x="926" y="447"/>
                    </a:lnTo>
                    <a:lnTo>
                      <a:pt x="912" y="440"/>
                    </a:lnTo>
                    <a:lnTo>
                      <a:pt x="898" y="434"/>
                    </a:lnTo>
                    <a:lnTo>
                      <a:pt x="883" y="430"/>
                    </a:lnTo>
                    <a:lnTo>
                      <a:pt x="868" y="426"/>
                    </a:lnTo>
                    <a:lnTo>
                      <a:pt x="852" y="423"/>
                    </a:lnTo>
                    <a:lnTo>
                      <a:pt x="836" y="422"/>
                    </a:lnTo>
                    <a:lnTo>
                      <a:pt x="803" y="421"/>
                    </a:lnTo>
                    <a:lnTo>
                      <a:pt x="770" y="420"/>
                    </a:lnTo>
                    <a:lnTo>
                      <a:pt x="738" y="420"/>
                    </a:lnTo>
                    <a:lnTo>
                      <a:pt x="708" y="419"/>
                    </a:lnTo>
                    <a:lnTo>
                      <a:pt x="684" y="416"/>
                    </a:lnTo>
                    <a:lnTo>
                      <a:pt x="657" y="411"/>
                    </a:lnTo>
                    <a:lnTo>
                      <a:pt x="643" y="409"/>
                    </a:lnTo>
                    <a:lnTo>
                      <a:pt x="628" y="406"/>
                    </a:lnTo>
                    <a:lnTo>
                      <a:pt x="614" y="402"/>
                    </a:lnTo>
                    <a:lnTo>
                      <a:pt x="600" y="397"/>
                    </a:lnTo>
                    <a:lnTo>
                      <a:pt x="586" y="393"/>
                    </a:lnTo>
                    <a:lnTo>
                      <a:pt x="572" y="387"/>
                    </a:lnTo>
                    <a:lnTo>
                      <a:pt x="560" y="380"/>
                    </a:lnTo>
                    <a:lnTo>
                      <a:pt x="548" y="373"/>
                    </a:lnTo>
                    <a:lnTo>
                      <a:pt x="538" y="364"/>
                    </a:lnTo>
                    <a:lnTo>
                      <a:pt x="529" y="355"/>
                    </a:lnTo>
                    <a:lnTo>
                      <a:pt x="521" y="345"/>
                    </a:lnTo>
                    <a:lnTo>
                      <a:pt x="516" y="333"/>
                    </a:lnTo>
                    <a:lnTo>
                      <a:pt x="513" y="323"/>
                    </a:lnTo>
                    <a:lnTo>
                      <a:pt x="511" y="313"/>
                    </a:lnTo>
                    <a:lnTo>
                      <a:pt x="509" y="302"/>
                    </a:lnTo>
                    <a:lnTo>
                      <a:pt x="509" y="292"/>
                    </a:lnTo>
                    <a:lnTo>
                      <a:pt x="511" y="271"/>
                    </a:lnTo>
                    <a:lnTo>
                      <a:pt x="511" y="249"/>
                    </a:lnTo>
                    <a:lnTo>
                      <a:pt x="511" y="240"/>
                    </a:lnTo>
                    <a:lnTo>
                      <a:pt x="509" y="230"/>
                    </a:lnTo>
                    <a:lnTo>
                      <a:pt x="507" y="220"/>
                    </a:lnTo>
                    <a:lnTo>
                      <a:pt x="504" y="211"/>
                    </a:lnTo>
                    <a:lnTo>
                      <a:pt x="500" y="202"/>
                    </a:lnTo>
                    <a:lnTo>
                      <a:pt x="494" y="193"/>
                    </a:lnTo>
                    <a:lnTo>
                      <a:pt x="487" y="186"/>
                    </a:lnTo>
                    <a:lnTo>
                      <a:pt x="477" y="178"/>
                    </a:lnTo>
                    <a:lnTo>
                      <a:pt x="457" y="165"/>
                    </a:lnTo>
                    <a:lnTo>
                      <a:pt x="435" y="154"/>
                    </a:lnTo>
                    <a:lnTo>
                      <a:pt x="412" y="144"/>
                    </a:lnTo>
                    <a:lnTo>
                      <a:pt x="391" y="135"/>
                    </a:lnTo>
                    <a:lnTo>
                      <a:pt x="368" y="127"/>
                    </a:lnTo>
                    <a:lnTo>
                      <a:pt x="345" y="121"/>
                    </a:lnTo>
                    <a:lnTo>
                      <a:pt x="322" y="114"/>
                    </a:lnTo>
                    <a:lnTo>
                      <a:pt x="299" y="109"/>
                    </a:lnTo>
                    <a:lnTo>
                      <a:pt x="251" y="99"/>
                    </a:lnTo>
                    <a:lnTo>
                      <a:pt x="205" y="89"/>
                    </a:lnTo>
                    <a:lnTo>
                      <a:pt x="181" y="83"/>
                    </a:lnTo>
                    <a:lnTo>
                      <a:pt x="157" y="78"/>
                    </a:lnTo>
                    <a:lnTo>
                      <a:pt x="135" y="71"/>
                    </a:lnTo>
                    <a:lnTo>
                      <a:pt x="112" y="64"/>
                    </a:lnTo>
                    <a:lnTo>
                      <a:pt x="96" y="57"/>
                    </a:lnTo>
                    <a:lnTo>
                      <a:pt x="81" y="51"/>
                    </a:lnTo>
                    <a:lnTo>
                      <a:pt x="67" y="44"/>
                    </a:lnTo>
                    <a:lnTo>
                      <a:pt x="53" y="37"/>
                    </a:lnTo>
                    <a:lnTo>
                      <a:pt x="27" y="19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9" y="14"/>
                    </a:lnTo>
                    <a:lnTo>
                      <a:pt x="57" y="25"/>
                    </a:lnTo>
                    <a:lnTo>
                      <a:pt x="71" y="30"/>
                    </a:lnTo>
                    <a:lnTo>
                      <a:pt x="86" y="35"/>
                    </a:lnTo>
                    <a:lnTo>
                      <a:pt x="101" y="38"/>
                    </a:lnTo>
                    <a:lnTo>
                      <a:pt x="117" y="41"/>
                    </a:lnTo>
                    <a:lnTo>
                      <a:pt x="145" y="44"/>
                    </a:lnTo>
                    <a:lnTo>
                      <a:pt x="175" y="46"/>
                    </a:lnTo>
                    <a:lnTo>
                      <a:pt x="204" y="48"/>
                    </a:lnTo>
                    <a:lnTo>
                      <a:pt x="234" y="48"/>
                    </a:lnTo>
                    <a:lnTo>
                      <a:pt x="293" y="48"/>
                    </a:lnTo>
                    <a:lnTo>
                      <a:pt x="353" y="48"/>
                    </a:lnTo>
                    <a:lnTo>
                      <a:pt x="382" y="48"/>
                    </a:lnTo>
                    <a:lnTo>
                      <a:pt x="411" y="50"/>
                    </a:lnTo>
                    <a:lnTo>
                      <a:pt x="440" y="53"/>
                    </a:lnTo>
                    <a:lnTo>
                      <a:pt x="468" y="57"/>
                    </a:lnTo>
                    <a:lnTo>
                      <a:pt x="482" y="60"/>
                    </a:lnTo>
                    <a:lnTo>
                      <a:pt x="496" y="65"/>
                    </a:lnTo>
                    <a:lnTo>
                      <a:pt x="511" y="68"/>
                    </a:lnTo>
                    <a:lnTo>
                      <a:pt x="525" y="73"/>
                    </a:lnTo>
                    <a:lnTo>
                      <a:pt x="539" y="79"/>
                    </a:lnTo>
                    <a:lnTo>
                      <a:pt x="552" y="84"/>
                    </a:lnTo>
                    <a:lnTo>
                      <a:pt x="565" y="91"/>
                    </a:lnTo>
                    <a:lnTo>
                      <a:pt x="577" y="98"/>
                    </a:lnTo>
                    <a:lnTo>
                      <a:pt x="588" y="105"/>
                    </a:lnTo>
                    <a:lnTo>
                      <a:pt x="598" y="111"/>
                    </a:lnTo>
                    <a:lnTo>
                      <a:pt x="607" y="119"/>
                    </a:lnTo>
                    <a:lnTo>
                      <a:pt x="614" y="126"/>
                    </a:lnTo>
                    <a:lnTo>
                      <a:pt x="629" y="141"/>
                    </a:lnTo>
                    <a:lnTo>
                      <a:pt x="642" y="158"/>
                    </a:lnTo>
                    <a:lnTo>
                      <a:pt x="667" y="193"/>
                    </a:lnTo>
                    <a:lnTo>
                      <a:pt x="694" y="229"/>
                    </a:lnTo>
                    <a:lnTo>
                      <a:pt x="701" y="231"/>
                    </a:lnTo>
                    <a:lnTo>
                      <a:pt x="708" y="228"/>
                    </a:lnTo>
                    <a:lnTo>
                      <a:pt x="703" y="232"/>
                    </a:lnTo>
                    <a:lnTo>
                      <a:pt x="700" y="243"/>
                    </a:lnTo>
                    <a:lnTo>
                      <a:pt x="706" y="255"/>
                    </a:lnTo>
                    <a:lnTo>
                      <a:pt x="721" y="267"/>
                    </a:lnTo>
                    <a:lnTo>
                      <a:pt x="738" y="278"/>
                    </a:lnTo>
                    <a:lnTo>
                      <a:pt x="755" y="286"/>
                    </a:lnTo>
                    <a:lnTo>
                      <a:pt x="773" y="295"/>
                    </a:lnTo>
                    <a:lnTo>
                      <a:pt x="810" y="309"/>
                    </a:lnTo>
                    <a:lnTo>
                      <a:pt x="846" y="322"/>
                    </a:lnTo>
                    <a:lnTo>
                      <a:pt x="865" y="329"/>
                    </a:lnTo>
                    <a:lnTo>
                      <a:pt x="883" y="336"/>
                    </a:lnTo>
                    <a:lnTo>
                      <a:pt x="901" y="343"/>
                    </a:lnTo>
                    <a:lnTo>
                      <a:pt x="919" y="352"/>
                    </a:lnTo>
                    <a:lnTo>
                      <a:pt x="935" y="363"/>
                    </a:lnTo>
                    <a:lnTo>
                      <a:pt x="951" y="374"/>
                    </a:lnTo>
                    <a:lnTo>
                      <a:pt x="966" y="387"/>
                    </a:lnTo>
                    <a:lnTo>
                      <a:pt x="980" y="401"/>
                    </a:lnTo>
                    <a:lnTo>
                      <a:pt x="988" y="411"/>
                    </a:lnTo>
                    <a:lnTo>
                      <a:pt x="994" y="422"/>
                    </a:lnTo>
                    <a:lnTo>
                      <a:pt x="1000" y="433"/>
                    </a:lnTo>
                    <a:lnTo>
                      <a:pt x="1004" y="445"/>
                    </a:lnTo>
                    <a:lnTo>
                      <a:pt x="1009" y="456"/>
                    </a:lnTo>
                    <a:lnTo>
                      <a:pt x="1015" y="468"/>
                    </a:lnTo>
                    <a:lnTo>
                      <a:pt x="1020" y="477"/>
                    </a:lnTo>
                    <a:lnTo>
                      <a:pt x="1028" y="487"/>
                    </a:lnTo>
                    <a:lnTo>
                      <a:pt x="1032" y="491"/>
                    </a:lnTo>
                    <a:lnTo>
                      <a:pt x="1036" y="495"/>
                    </a:lnTo>
                    <a:lnTo>
                      <a:pt x="1041" y="498"/>
                    </a:lnTo>
                    <a:lnTo>
                      <a:pt x="1046" y="501"/>
                    </a:lnTo>
                    <a:lnTo>
                      <a:pt x="1057" y="504"/>
                    </a:lnTo>
                    <a:lnTo>
                      <a:pt x="1069" y="508"/>
                    </a:lnTo>
                    <a:lnTo>
                      <a:pt x="1081" y="509"/>
                    </a:lnTo>
                    <a:lnTo>
                      <a:pt x="1093" y="509"/>
                    </a:lnTo>
                    <a:lnTo>
                      <a:pt x="1103" y="509"/>
                    </a:lnTo>
                    <a:lnTo>
                      <a:pt x="1114" y="508"/>
                    </a:lnTo>
                    <a:lnTo>
                      <a:pt x="1263" y="489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3" name="Freeform 639"/>
              <p:cNvSpPr>
                <a:spLocks/>
              </p:cNvSpPr>
              <p:nvPr/>
            </p:nvSpPr>
            <p:spPr bwMode="auto">
              <a:xfrm>
                <a:off x="7959725" y="5030788"/>
                <a:ext cx="1588" cy="1588"/>
              </a:xfrm>
              <a:custGeom>
                <a:avLst/>
                <a:gdLst>
                  <a:gd name="T0" fmla="*/ 0 w 2"/>
                  <a:gd name="T1" fmla="*/ 2147483647 h 1"/>
                  <a:gd name="T2" fmla="*/ 500566144 w 2"/>
                  <a:gd name="T3" fmla="*/ 2147483647 h 1"/>
                  <a:gd name="T4" fmla="*/ 1001132288 w 2"/>
                  <a:gd name="T5" fmla="*/ 0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4" name="Freeform 640"/>
              <p:cNvSpPr>
                <a:spLocks/>
              </p:cNvSpPr>
              <p:nvPr/>
            </p:nvSpPr>
            <p:spPr bwMode="auto">
              <a:xfrm>
                <a:off x="7245350" y="4619626"/>
                <a:ext cx="1149350" cy="628650"/>
              </a:xfrm>
              <a:custGeom>
                <a:avLst/>
                <a:gdLst>
                  <a:gd name="T0" fmla="*/ 2147483647 w 2170"/>
                  <a:gd name="T1" fmla="*/ 2147483647 h 1187"/>
                  <a:gd name="T2" fmla="*/ 2147483647 w 2170"/>
                  <a:gd name="T3" fmla="*/ 2147483647 h 1187"/>
                  <a:gd name="T4" fmla="*/ 2147483647 w 2170"/>
                  <a:gd name="T5" fmla="*/ 2147483647 h 1187"/>
                  <a:gd name="T6" fmla="*/ 2147483647 w 2170"/>
                  <a:gd name="T7" fmla="*/ 2147483647 h 1187"/>
                  <a:gd name="T8" fmla="*/ 2147483647 w 2170"/>
                  <a:gd name="T9" fmla="*/ 2147483647 h 1187"/>
                  <a:gd name="T10" fmla="*/ 2147483647 w 2170"/>
                  <a:gd name="T11" fmla="*/ 2147483647 h 1187"/>
                  <a:gd name="T12" fmla="*/ 2147483647 w 2170"/>
                  <a:gd name="T13" fmla="*/ 2147483647 h 1187"/>
                  <a:gd name="T14" fmla="*/ 2147483647 w 2170"/>
                  <a:gd name="T15" fmla="*/ 2147483647 h 1187"/>
                  <a:gd name="T16" fmla="*/ 2147483647 w 2170"/>
                  <a:gd name="T17" fmla="*/ 2147483647 h 1187"/>
                  <a:gd name="T18" fmla="*/ 2147483647 w 2170"/>
                  <a:gd name="T19" fmla="*/ 2147483647 h 1187"/>
                  <a:gd name="T20" fmla="*/ 2147483647 w 2170"/>
                  <a:gd name="T21" fmla="*/ 2147483647 h 1187"/>
                  <a:gd name="T22" fmla="*/ 2147483647 w 2170"/>
                  <a:gd name="T23" fmla="*/ 2147483647 h 1187"/>
                  <a:gd name="T24" fmla="*/ 2147483647 w 2170"/>
                  <a:gd name="T25" fmla="*/ 2147483647 h 1187"/>
                  <a:gd name="T26" fmla="*/ 2147483647 w 2170"/>
                  <a:gd name="T27" fmla="*/ 2147483647 h 1187"/>
                  <a:gd name="T28" fmla="*/ 2147483647 w 2170"/>
                  <a:gd name="T29" fmla="*/ 2147483647 h 1187"/>
                  <a:gd name="T30" fmla="*/ 2147483647 w 2170"/>
                  <a:gd name="T31" fmla="*/ 2147483647 h 1187"/>
                  <a:gd name="T32" fmla="*/ 2147483647 w 2170"/>
                  <a:gd name="T33" fmla="*/ 2147483647 h 1187"/>
                  <a:gd name="T34" fmla="*/ 2147483647 w 2170"/>
                  <a:gd name="T35" fmla="*/ 2147483647 h 1187"/>
                  <a:gd name="T36" fmla="*/ 2147483647 w 2170"/>
                  <a:gd name="T37" fmla="*/ 2147483647 h 1187"/>
                  <a:gd name="T38" fmla="*/ 2147483647 w 2170"/>
                  <a:gd name="T39" fmla="*/ 2147483647 h 1187"/>
                  <a:gd name="T40" fmla="*/ 2147483647 w 2170"/>
                  <a:gd name="T41" fmla="*/ 2147483647 h 1187"/>
                  <a:gd name="T42" fmla="*/ 2147483647 w 2170"/>
                  <a:gd name="T43" fmla="*/ 2147483647 h 1187"/>
                  <a:gd name="T44" fmla="*/ 2147483647 w 2170"/>
                  <a:gd name="T45" fmla="*/ 2147483647 h 1187"/>
                  <a:gd name="T46" fmla="*/ 2147483647 w 2170"/>
                  <a:gd name="T47" fmla="*/ 2147483647 h 1187"/>
                  <a:gd name="T48" fmla="*/ 2147483647 w 2170"/>
                  <a:gd name="T49" fmla="*/ 2147483647 h 1187"/>
                  <a:gd name="T50" fmla="*/ 2147483647 w 2170"/>
                  <a:gd name="T51" fmla="*/ 2147483647 h 1187"/>
                  <a:gd name="T52" fmla="*/ 2147483647 w 2170"/>
                  <a:gd name="T53" fmla="*/ 2147483647 h 1187"/>
                  <a:gd name="T54" fmla="*/ 2147483647 w 2170"/>
                  <a:gd name="T55" fmla="*/ 2147483647 h 1187"/>
                  <a:gd name="T56" fmla="*/ 0 w 2170"/>
                  <a:gd name="T57" fmla="*/ 2147483647 h 1187"/>
                  <a:gd name="T58" fmla="*/ 2147483647 w 2170"/>
                  <a:gd name="T59" fmla="*/ 2147483647 h 1187"/>
                  <a:gd name="T60" fmla="*/ 2147483647 w 2170"/>
                  <a:gd name="T61" fmla="*/ 2147483647 h 1187"/>
                  <a:gd name="T62" fmla="*/ 2147483647 w 2170"/>
                  <a:gd name="T63" fmla="*/ 2147483647 h 1187"/>
                  <a:gd name="T64" fmla="*/ 2147483647 w 2170"/>
                  <a:gd name="T65" fmla="*/ 2147483647 h 1187"/>
                  <a:gd name="T66" fmla="*/ 2147483647 w 2170"/>
                  <a:gd name="T67" fmla="*/ 2147483647 h 1187"/>
                  <a:gd name="T68" fmla="*/ 2147483647 w 2170"/>
                  <a:gd name="T69" fmla="*/ 2147483647 h 1187"/>
                  <a:gd name="T70" fmla="*/ 2147483647 w 2170"/>
                  <a:gd name="T71" fmla="*/ 2147483647 h 1187"/>
                  <a:gd name="T72" fmla="*/ 2147483647 w 2170"/>
                  <a:gd name="T73" fmla="*/ 2147483647 h 1187"/>
                  <a:gd name="T74" fmla="*/ 2147483647 w 2170"/>
                  <a:gd name="T75" fmla="*/ 2147483647 h 1187"/>
                  <a:gd name="T76" fmla="*/ 2147483647 w 2170"/>
                  <a:gd name="T77" fmla="*/ 2147483647 h 1187"/>
                  <a:gd name="T78" fmla="*/ 2147483647 w 2170"/>
                  <a:gd name="T79" fmla="*/ 2147483647 h 1187"/>
                  <a:gd name="T80" fmla="*/ 2147483647 w 2170"/>
                  <a:gd name="T81" fmla="*/ 2147483647 h 1187"/>
                  <a:gd name="T82" fmla="*/ 2147483647 w 2170"/>
                  <a:gd name="T83" fmla="*/ 2147483647 h 1187"/>
                  <a:gd name="T84" fmla="*/ 2147483647 w 2170"/>
                  <a:gd name="T85" fmla="*/ 2147483647 h 1187"/>
                  <a:gd name="T86" fmla="*/ 2147483647 w 2170"/>
                  <a:gd name="T87" fmla="*/ 2147483647 h 1187"/>
                  <a:gd name="T88" fmla="*/ 2147483647 w 2170"/>
                  <a:gd name="T89" fmla="*/ 2147483647 h 1187"/>
                  <a:gd name="T90" fmla="*/ 2147483647 w 2170"/>
                  <a:gd name="T91" fmla="*/ 2147483647 h 1187"/>
                  <a:gd name="T92" fmla="*/ 2147483647 w 2170"/>
                  <a:gd name="T93" fmla="*/ 2147483647 h 1187"/>
                  <a:gd name="T94" fmla="*/ 2147483647 w 2170"/>
                  <a:gd name="T95" fmla="*/ 2147483647 h 1187"/>
                  <a:gd name="T96" fmla="*/ 2147483647 w 2170"/>
                  <a:gd name="T97" fmla="*/ 2147483647 h 1187"/>
                  <a:gd name="T98" fmla="*/ 2147483647 w 2170"/>
                  <a:gd name="T99" fmla="*/ 2147483647 h 1187"/>
                  <a:gd name="T100" fmla="*/ 2147483647 w 2170"/>
                  <a:gd name="T101" fmla="*/ 2147483647 h 1187"/>
                  <a:gd name="T102" fmla="*/ 2147483647 w 2170"/>
                  <a:gd name="T103" fmla="*/ 2147483647 h 1187"/>
                  <a:gd name="T104" fmla="*/ 2147483647 w 2170"/>
                  <a:gd name="T105" fmla="*/ 2147483647 h 1187"/>
                  <a:gd name="T106" fmla="*/ 2147483647 w 2170"/>
                  <a:gd name="T107" fmla="*/ 2147483647 h 1187"/>
                  <a:gd name="T108" fmla="*/ 2147483647 w 2170"/>
                  <a:gd name="T109" fmla="*/ 2147483647 h 11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170"/>
                  <a:gd name="T166" fmla="*/ 0 h 1187"/>
                  <a:gd name="T167" fmla="*/ 2170 w 2170"/>
                  <a:gd name="T168" fmla="*/ 1187 h 118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170" h="1187">
                    <a:moveTo>
                      <a:pt x="2170" y="0"/>
                    </a:moveTo>
                    <a:lnTo>
                      <a:pt x="2145" y="10"/>
                    </a:lnTo>
                    <a:lnTo>
                      <a:pt x="2119" y="21"/>
                    </a:lnTo>
                    <a:lnTo>
                      <a:pt x="2093" y="32"/>
                    </a:lnTo>
                    <a:lnTo>
                      <a:pt x="2067" y="45"/>
                    </a:lnTo>
                    <a:lnTo>
                      <a:pt x="2056" y="52"/>
                    </a:lnTo>
                    <a:lnTo>
                      <a:pt x="2044" y="60"/>
                    </a:lnTo>
                    <a:lnTo>
                      <a:pt x="2033" y="68"/>
                    </a:lnTo>
                    <a:lnTo>
                      <a:pt x="2022" y="77"/>
                    </a:lnTo>
                    <a:lnTo>
                      <a:pt x="2012" y="87"/>
                    </a:lnTo>
                    <a:lnTo>
                      <a:pt x="2004" y="98"/>
                    </a:lnTo>
                    <a:lnTo>
                      <a:pt x="1995" y="109"/>
                    </a:lnTo>
                    <a:lnTo>
                      <a:pt x="1988" y="121"/>
                    </a:lnTo>
                    <a:lnTo>
                      <a:pt x="1976" y="145"/>
                    </a:lnTo>
                    <a:lnTo>
                      <a:pt x="1966" y="170"/>
                    </a:lnTo>
                    <a:lnTo>
                      <a:pt x="1957" y="196"/>
                    </a:lnTo>
                    <a:lnTo>
                      <a:pt x="1951" y="221"/>
                    </a:lnTo>
                    <a:lnTo>
                      <a:pt x="1939" y="272"/>
                    </a:lnTo>
                    <a:lnTo>
                      <a:pt x="1928" y="325"/>
                    </a:lnTo>
                    <a:lnTo>
                      <a:pt x="1924" y="351"/>
                    </a:lnTo>
                    <a:lnTo>
                      <a:pt x="1917" y="377"/>
                    </a:lnTo>
                    <a:lnTo>
                      <a:pt x="1912" y="402"/>
                    </a:lnTo>
                    <a:lnTo>
                      <a:pt x="1904" y="428"/>
                    </a:lnTo>
                    <a:lnTo>
                      <a:pt x="1896" y="453"/>
                    </a:lnTo>
                    <a:lnTo>
                      <a:pt x="1886" y="477"/>
                    </a:lnTo>
                    <a:lnTo>
                      <a:pt x="1880" y="488"/>
                    </a:lnTo>
                    <a:lnTo>
                      <a:pt x="1874" y="500"/>
                    </a:lnTo>
                    <a:lnTo>
                      <a:pt x="1868" y="512"/>
                    </a:lnTo>
                    <a:lnTo>
                      <a:pt x="1860" y="524"/>
                    </a:lnTo>
                    <a:lnTo>
                      <a:pt x="1824" y="566"/>
                    </a:lnTo>
                    <a:lnTo>
                      <a:pt x="1776" y="605"/>
                    </a:lnTo>
                    <a:lnTo>
                      <a:pt x="1716" y="636"/>
                    </a:lnTo>
                    <a:lnTo>
                      <a:pt x="1718" y="636"/>
                    </a:lnTo>
                    <a:lnTo>
                      <a:pt x="1719" y="636"/>
                    </a:lnTo>
                    <a:lnTo>
                      <a:pt x="1719" y="638"/>
                    </a:lnTo>
                    <a:lnTo>
                      <a:pt x="1718" y="646"/>
                    </a:lnTo>
                    <a:lnTo>
                      <a:pt x="1714" y="657"/>
                    </a:lnTo>
                    <a:lnTo>
                      <a:pt x="1710" y="669"/>
                    </a:lnTo>
                    <a:lnTo>
                      <a:pt x="1705" y="682"/>
                    </a:lnTo>
                    <a:lnTo>
                      <a:pt x="1698" y="694"/>
                    </a:lnTo>
                    <a:lnTo>
                      <a:pt x="1692" y="706"/>
                    </a:lnTo>
                    <a:lnTo>
                      <a:pt x="1686" y="714"/>
                    </a:lnTo>
                    <a:lnTo>
                      <a:pt x="1682" y="720"/>
                    </a:lnTo>
                    <a:lnTo>
                      <a:pt x="1659" y="742"/>
                    </a:lnTo>
                    <a:lnTo>
                      <a:pt x="1635" y="764"/>
                    </a:lnTo>
                    <a:lnTo>
                      <a:pt x="1612" y="784"/>
                    </a:lnTo>
                    <a:lnTo>
                      <a:pt x="1587" y="804"/>
                    </a:lnTo>
                    <a:lnTo>
                      <a:pt x="1562" y="823"/>
                    </a:lnTo>
                    <a:lnTo>
                      <a:pt x="1536" y="842"/>
                    </a:lnTo>
                    <a:lnTo>
                      <a:pt x="1510" y="860"/>
                    </a:lnTo>
                    <a:lnTo>
                      <a:pt x="1484" y="878"/>
                    </a:lnTo>
                    <a:lnTo>
                      <a:pt x="1459" y="897"/>
                    </a:lnTo>
                    <a:lnTo>
                      <a:pt x="1436" y="917"/>
                    </a:lnTo>
                    <a:lnTo>
                      <a:pt x="1412" y="939"/>
                    </a:lnTo>
                    <a:lnTo>
                      <a:pt x="1388" y="959"/>
                    </a:lnTo>
                    <a:lnTo>
                      <a:pt x="1375" y="968"/>
                    </a:lnTo>
                    <a:lnTo>
                      <a:pt x="1363" y="978"/>
                    </a:lnTo>
                    <a:lnTo>
                      <a:pt x="1350" y="985"/>
                    </a:lnTo>
                    <a:lnTo>
                      <a:pt x="1336" y="992"/>
                    </a:lnTo>
                    <a:lnTo>
                      <a:pt x="1323" y="998"/>
                    </a:lnTo>
                    <a:lnTo>
                      <a:pt x="1309" y="1003"/>
                    </a:lnTo>
                    <a:lnTo>
                      <a:pt x="1295" y="1006"/>
                    </a:lnTo>
                    <a:lnTo>
                      <a:pt x="1280" y="1007"/>
                    </a:lnTo>
                    <a:lnTo>
                      <a:pt x="1257" y="1007"/>
                    </a:lnTo>
                    <a:lnTo>
                      <a:pt x="1235" y="1006"/>
                    </a:lnTo>
                    <a:lnTo>
                      <a:pt x="1212" y="1004"/>
                    </a:lnTo>
                    <a:lnTo>
                      <a:pt x="1189" y="1000"/>
                    </a:lnTo>
                    <a:lnTo>
                      <a:pt x="1167" y="996"/>
                    </a:lnTo>
                    <a:lnTo>
                      <a:pt x="1144" y="992"/>
                    </a:lnTo>
                    <a:lnTo>
                      <a:pt x="1122" y="986"/>
                    </a:lnTo>
                    <a:lnTo>
                      <a:pt x="1101" y="981"/>
                    </a:lnTo>
                    <a:lnTo>
                      <a:pt x="1057" y="967"/>
                    </a:lnTo>
                    <a:lnTo>
                      <a:pt x="1013" y="953"/>
                    </a:lnTo>
                    <a:lnTo>
                      <a:pt x="970" y="937"/>
                    </a:lnTo>
                    <a:lnTo>
                      <a:pt x="927" y="921"/>
                    </a:lnTo>
                    <a:lnTo>
                      <a:pt x="884" y="905"/>
                    </a:lnTo>
                    <a:lnTo>
                      <a:pt x="841" y="890"/>
                    </a:lnTo>
                    <a:lnTo>
                      <a:pt x="796" y="876"/>
                    </a:lnTo>
                    <a:lnTo>
                      <a:pt x="753" y="865"/>
                    </a:lnTo>
                    <a:lnTo>
                      <a:pt x="730" y="861"/>
                    </a:lnTo>
                    <a:lnTo>
                      <a:pt x="708" y="857"/>
                    </a:lnTo>
                    <a:lnTo>
                      <a:pt x="686" y="854"/>
                    </a:lnTo>
                    <a:lnTo>
                      <a:pt x="663" y="851"/>
                    </a:lnTo>
                    <a:lnTo>
                      <a:pt x="641" y="850"/>
                    </a:lnTo>
                    <a:lnTo>
                      <a:pt x="618" y="850"/>
                    </a:lnTo>
                    <a:lnTo>
                      <a:pt x="594" y="851"/>
                    </a:lnTo>
                    <a:lnTo>
                      <a:pt x="572" y="854"/>
                    </a:lnTo>
                    <a:lnTo>
                      <a:pt x="557" y="857"/>
                    </a:lnTo>
                    <a:lnTo>
                      <a:pt x="544" y="861"/>
                    </a:lnTo>
                    <a:lnTo>
                      <a:pt x="531" y="865"/>
                    </a:lnTo>
                    <a:lnTo>
                      <a:pt x="519" y="872"/>
                    </a:lnTo>
                    <a:lnTo>
                      <a:pt x="508" y="879"/>
                    </a:lnTo>
                    <a:lnTo>
                      <a:pt x="497" y="888"/>
                    </a:lnTo>
                    <a:lnTo>
                      <a:pt x="486" y="897"/>
                    </a:lnTo>
                    <a:lnTo>
                      <a:pt x="477" y="906"/>
                    </a:lnTo>
                    <a:lnTo>
                      <a:pt x="447" y="933"/>
                    </a:lnTo>
                    <a:lnTo>
                      <a:pt x="418" y="959"/>
                    </a:lnTo>
                    <a:lnTo>
                      <a:pt x="404" y="972"/>
                    </a:lnTo>
                    <a:lnTo>
                      <a:pt x="388" y="984"/>
                    </a:lnTo>
                    <a:lnTo>
                      <a:pt x="373" y="996"/>
                    </a:lnTo>
                    <a:lnTo>
                      <a:pt x="357" y="1007"/>
                    </a:lnTo>
                    <a:lnTo>
                      <a:pt x="341" y="1016"/>
                    </a:lnTo>
                    <a:lnTo>
                      <a:pt x="324" y="1025"/>
                    </a:lnTo>
                    <a:lnTo>
                      <a:pt x="307" y="1034"/>
                    </a:lnTo>
                    <a:lnTo>
                      <a:pt x="291" y="1041"/>
                    </a:lnTo>
                    <a:lnTo>
                      <a:pt x="256" y="1057"/>
                    </a:lnTo>
                    <a:lnTo>
                      <a:pt x="222" y="1071"/>
                    </a:lnTo>
                    <a:lnTo>
                      <a:pt x="187" y="1085"/>
                    </a:lnTo>
                    <a:lnTo>
                      <a:pt x="153" y="1099"/>
                    </a:lnTo>
                    <a:lnTo>
                      <a:pt x="119" y="1113"/>
                    </a:lnTo>
                    <a:lnTo>
                      <a:pt x="86" y="1129"/>
                    </a:lnTo>
                    <a:lnTo>
                      <a:pt x="63" y="1142"/>
                    </a:lnTo>
                    <a:lnTo>
                      <a:pt x="42" y="1156"/>
                    </a:lnTo>
                    <a:lnTo>
                      <a:pt x="22" y="1172"/>
                    </a:lnTo>
                    <a:lnTo>
                      <a:pt x="1" y="1187"/>
                    </a:lnTo>
                    <a:lnTo>
                      <a:pt x="0" y="1187"/>
                    </a:lnTo>
                    <a:lnTo>
                      <a:pt x="19" y="1168"/>
                    </a:lnTo>
                    <a:lnTo>
                      <a:pt x="38" y="1149"/>
                    </a:lnTo>
                    <a:lnTo>
                      <a:pt x="58" y="1132"/>
                    </a:lnTo>
                    <a:lnTo>
                      <a:pt x="78" y="1117"/>
                    </a:lnTo>
                    <a:lnTo>
                      <a:pt x="109" y="1098"/>
                    </a:lnTo>
                    <a:lnTo>
                      <a:pt x="141" y="1078"/>
                    </a:lnTo>
                    <a:lnTo>
                      <a:pt x="173" y="1061"/>
                    </a:lnTo>
                    <a:lnTo>
                      <a:pt x="204" y="1043"/>
                    </a:lnTo>
                    <a:lnTo>
                      <a:pt x="237" y="1025"/>
                    </a:lnTo>
                    <a:lnTo>
                      <a:pt x="268" y="1006"/>
                    </a:lnTo>
                    <a:lnTo>
                      <a:pt x="283" y="996"/>
                    </a:lnTo>
                    <a:lnTo>
                      <a:pt x="298" y="985"/>
                    </a:lnTo>
                    <a:lnTo>
                      <a:pt x="312" y="975"/>
                    </a:lnTo>
                    <a:lnTo>
                      <a:pt x="328" y="964"/>
                    </a:lnTo>
                    <a:lnTo>
                      <a:pt x="346" y="948"/>
                    </a:lnTo>
                    <a:lnTo>
                      <a:pt x="362" y="930"/>
                    </a:lnTo>
                    <a:lnTo>
                      <a:pt x="377" y="912"/>
                    </a:lnTo>
                    <a:lnTo>
                      <a:pt x="391" y="894"/>
                    </a:lnTo>
                    <a:lnTo>
                      <a:pt x="405" y="875"/>
                    </a:lnTo>
                    <a:lnTo>
                      <a:pt x="419" y="857"/>
                    </a:lnTo>
                    <a:lnTo>
                      <a:pt x="434" y="838"/>
                    </a:lnTo>
                    <a:lnTo>
                      <a:pt x="451" y="821"/>
                    </a:lnTo>
                    <a:lnTo>
                      <a:pt x="460" y="813"/>
                    </a:lnTo>
                    <a:lnTo>
                      <a:pt x="470" y="804"/>
                    </a:lnTo>
                    <a:lnTo>
                      <a:pt x="481" y="795"/>
                    </a:lnTo>
                    <a:lnTo>
                      <a:pt x="492" y="789"/>
                    </a:lnTo>
                    <a:lnTo>
                      <a:pt x="503" y="781"/>
                    </a:lnTo>
                    <a:lnTo>
                      <a:pt x="514" y="776"/>
                    </a:lnTo>
                    <a:lnTo>
                      <a:pt x="525" y="770"/>
                    </a:lnTo>
                    <a:lnTo>
                      <a:pt x="537" y="765"/>
                    </a:lnTo>
                    <a:lnTo>
                      <a:pt x="562" y="756"/>
                    </a:lnTo>
                    <a:lnTo>
                      <a:pt x="587" y="750"/>
                    </a:lnTo>
                    <a:lnTo>
                      <a:pt x="613" y="744"/>
                    </a:lnTo>
                    <a:lnTo>
                      <a:pt x="640" y="741"/>
                    </a:lnTo>
                    <a:lnTo>
                      <a:pt x="666" y="739"/>
                    </a:lnTo>
                    <a:lnTo>
                      <a:pt x="693" y="737"/>
                    </a:lnTo>
                    <a:lnTo>
                      <a:pt x="720" y="737"/>
                    </a:lnTo>
                    <a:lnTo>
                      <a:pt x="747" y="737"/>
                    </a:lnTo>
                    <a:lnTo>
                      <a:pt x="798" y="738"/>
                    </a:lnTo>
                    <a:lnTo>
                      <a:pt x="849" y="740"/>
                    </a:lnTo>
                    <a:lnTo>
                      <a:pt x="1227" y="738"/>
                    </a:lnTo>
                    <a:lnTo>
                      <a:pt x="1250" y="737"/>
                    </a:lnTo>
                    <a:lnTo>
                      <a:pt x="1271" y="735"/>
                    </a:lnTo>
                    <a:lnTo>
                      <a:pt x="1293" y="732"/>
                    </a:lnTo>
                    <a:lnTo>
                      <a:pt x="1316" y="729"/>
                    </a:lnTo>
                    <a:lnTo>
                      <a:pt x="1337" y="725"/>
                    </a:lnTo>
                    <a:lnTo>
                      <a:pt x="1359" y="721"/>
                    </a:lnTo>
                    <a:lnTo>
                      <a:pt x="1381" y="715"/>
                    </a:lnTo>
                    <a:lnTo>
                      <a:pt x="1402" y="710"/>
                    </a:lnTo>
                    <a:lnTo>
                      <a:pt x="1424" y="702"/>
                    </a:lnTo>
                    <a:lnTo>
                      <a:pt x="1446" y="696"/>
                    </a:lnTo>
                    <a:lnTo>
                      <a:pt x="1468" y="687"/>
                    </a:lnTo>
                    <a:lnTo>
                      <a:pt x="1490" y="679"/>
                    </a:lnTo>
                    <a:lnTo>
                      <a:pt x="1511" y="670"/>
                    </a:lnTo>
                    <a:lnTo>
                      <a:pt x="1533" y="660"/>
                    </a:lnTo>
                    <a:lnTo>
                      <a:pt x="1553" y="649"/>
                    </a:lnTo>
                    <a:lnTo>
                      <a:pt x="1573" y="638"/>
                    </a:lnTo>
                    <a:lnTo>
                      <a:pt x="1580" y="632"/>
                    </a:lnTo>
                    <a:lnTo>
                      <a:pt x="1586" y="626"/>
                    </a:lnTo>
                    <a:lnTo>
                      <a:pt x="1592" y="618"/>
                    </a:lnTo>
                    <a:lnTo>
                      <a:pt x="1597" y="609"/>
                    </a:lnTo>
                    <a:lnTo>
                      <a:pt x="1606" y="592"/>
                    </a:lnTo>
                    <a:lnTo>
                      <a:pt x="1616" y="576"/>
                    </a:lnTo>
                    <a:lnTo>
                      <a:pt x="1624" y="567"/>
                    </a:lnTo>
                    <a:lnTo>
                      <a:pt x="1632" y="560"/>
                    </a:lnTo>
                    <a:lnTo>
                      <a:pt x="1640" y="553"/>
                    </a:lnTo>
                    <a:lnTo>
                      <a:pt x="1648" y="548"/>
                    </a:lnTo>
                    <a:lnTo>
                      <a:pt x="1667" y="538"/>
                    </a:lnTo>
                    <a:lnTo>
                      <a:pt x="1685" y="530"/>
                    </a:lnTo>
                    <a:lnTo>
                      <a:pt x="1705" y="523"/>
                    </a:lnTo>
                    <a:lnTo>
                      <a:pt x="1724" y="515"/>
                    </a:lnTo>
                    <a:lnTo>
                      <a:pt x="1734" y="511"/>
                    </a:lnTo>
                    <a:lnTo>
                      <a:pt x="1743" y="506"/>
                    </a:lnTo>
                    <a:lnTo>
                      <a:pt x="1753" y="501"/>
                    </a:lnTo>
                    <a:lnTo>
                      <a:pt x="1763" y="495"/>
                    </a:lnTo>
                    <a:lnTo>
                      <a:pt x="1776" y="485"/>
                    </a:lnTo>
                    <a:lnTo>
                      <a:pt x="1788" y="474"/>
                    </a:lnTo>
                    <a:lnTo>
                      <a:pt x="1799" y="464"/>
                    </a:lnTo>
                    <a:lnTo>
                      <a:pt x="1808" y="451"/>
                    </a:lnTo>
                    <a:lnTo>
                      <a:pt x="1817" y="439"/>
                    </a:lnTo>
                    <a:lnTo>
                      <a:pt x="1824" y="425"/>
                    </a:lnTo>
                    <a:lnTo>
                      <a:pt x="1832" y="411"/>
                    </a:lnTo>
                    <a:lnTo>
                      <a:pt x="1838" y="397"/>
                    </a:lnTo>
                    <a:lnTo>
                      <a:pt x="1850" y="368"/>
                    </a:lnTo>
                    <a:lnTo>
                      <a:pt x="1861" y="337"/>
                    </a:lnTo>
                    <a:lnTo>
                      <a:pt x="1871" y="307"/>
                    </a:lnTo>
                    <a:lnTo>
                      <a:pt x="1882" y="278"/>
                    </a:lnTo>
                    <a:lnTo>
                      <a:pt x="1896" y="242"/>
                    </a:lnTo>
                    <a:lnTo>
                      <a:pt x="1910" y="208"/>
                    </a:lnTo>
                    <a:lnTo>
                      <a:pt x="1917" y="190"/>
                    </a:lnTo>
                    <a:lnTo>
                      <a:pt x="1925" y="174"/>
                    </a:lnTo>
                    <a:lnTo>
                      <a:pt x="1934" y="158"/>
                    </a:lnTo>
                    <a:lnTo>
                      <a:pt x="1942" y="142"/>
                    </a:lnTo>
                    <a:lnTo>
                      <a:pt x="1952" y="127"/>
                    </a:lnTo>
                    <a:lnTo>
                      <a:pt x="1963" y="112"/>
                    </a:lnTo>
                    <a:lnTo>
                      <a:pt x="1973" y="98"/>
                    </a:lnTo>
                    <a:lnTo>
                      <a:pt x="1986" y="85"/>
                    </a:lnTo>
                    <a:lnTo>
                      <a:pt x="1999" y="72"/>
                    </a:lnTo>
                    <a:lnTo>
                      <a:pt x="2013" y="60"/>
                    </a:lnTo>
                    <a:lnTo>
                      <a:pt x="2030" y="49"/>
                    </a:lnTo>
                    <a:lnTo>
                      <a:pt x="2047" y="39"/>
                    </a:lnTo>
                    <a:lnTo>
                      <a:pt x="2062" y="33"/>
                    </a:lnTo>
                    <a:lnTo>
                      <a:pt x="2077" y="26"/>
                    </a:lnTo>
                    <a:lnTo>
                      <a:pt x="2092" y="21"/>
                    </a:lnTo>
                    <a:lnTo>
                      <a:pt x="2107" y="17"/>
                    </a:lnTo>
                    <a:lnTo>
                      <a:pt x="2139" y="8"/>
                    </a:lnTo>
                    <a:lnTo>
                      <a:pt x="217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5" name="Freeform 641"/>
              <p:cNvSpPr>
                <a:spLocks/>
              </p:cNvSpPr>
              <p:nvPr/>
            </p:nvSpPr>
            <p:spPr bwMode="auto">
              <a:xfrm>
                <a:off x="7245350" y="4619626"/>
                <a:ext cx="1149350" cy="628650"/>
              </a:xfrm>
              <a:custGeom>
                <a:avLst/>
                <a:gdLst>
                  <a:gd name="T0" fmla="*/ 2147483647 w 2170"/>
                  <a:gd name="T1" fmla="*/ 2147483647 h 1187"/>
                  <a:gd name="T2" fmla="*/ 2147483647 w 2170"/>
                  <a:gd name="T3" fmla="*/ 2147483647 h 1187"/>
                  <a:gd name="T4" fmla="*/ 2147483647 w 2170"/>
                  <a:gd name="T5" fmla="*/ 2147483647 h 1187"/>
                  <a:gd name="T6" fmla="*/ 2147483647 w 2170"/>
                  <a:gd name="T7" fmla="*/ 2147483647 h 1187"/>
                  <a:gd name="T8" fmla="*/ 2147483647 w 2170"/>
                  <a:gd name="T9" fmla="*/ 2147483647 h 1187"/>
                  <a:gd name="T10" fmla="*/ 2147483647 w 2170"/>
                  <a:gd name="T11" fmla="*/ 2147483647 h 1187"/>
                  <a:gd name="T12" fmla="*/ 2147483647 w 2170"/>
                  <a:gd name="T13" fmla="*/ 2147483647 h 1187"/>
                  <a:gd name="T14" fmla="*/ 2147483647 w 2170"/>
                  <a:gd name="T15" fmla="*/ 2147483647 h 1187"/>
                  <a:gd name="T16" fmla="*/ 2147483647 w 2170"/>
                  <a:gd name="T17" fmla="*/ 2147483647 h 1187"/>
                  <a:gd name="T18" fmla="*/ 2147483647 w 2170"/>
                  <a:gd name="T19" fmla="*/ 2147483647 h 1187"/>
                  <a:gd name="T20" fmla="*/ 2147483647 w 2170"/>
                  <a:gd name="T21" fmla="*/ 2147483647 h 1187"/>
                  <a:gd name="T22" fmla="*/ 2147483647 w 2170"/>
                  <a:gd name="T23" fmla="*/ 2147483647 h 1187"/>
                  <a:gd name="T24" fmla="*/ 2147483647 w 2170"/>
                  <a:gd name="T25" fmla="*/ 2147483647 h 1187"/>
                  <a:gd name="T26" fmla="*/ 2147483647 w 2170"/>
                  <a:gd name="T27" fmla="*/ 2147483647 h 1187"/>
                  <a:gd name="T28" fmla="*/ 2147483647 w 2170"/>
                  <a:gd name="T29" fmla="*/ 2147483647 h 1187"/>
                  <a:gd name="T30" fmla="*/ 2147483647 w 2170"/>
                  <a:gd name="T31" fmla="*/ 2147483647 h 1187"/>
                  <a:gd name="T32" fmla="*/ 2147483647 w 2170"/>
                  <a:gd name="T33" fmla="*/ 2147483647 h 1187"/>
                  <a:gd name="T34" fmla="*/ 2147483647 w 2170"/>
                  <a:gd name="T35" fmla="*/ 2147483647 h 1187"/>
                  <a:gd name="T36" fmla="*/ 2147483647 w 2170"/>
                  <a:gd name="T37" fmla="*/ 2147483647 h 1187"/>
                  <a:gd name="T38" fmla="*/ 2147483647 w 2170"/>
                  <a:gd name="T39" fmla="*/ 2147483647 h 1187"/>
                  <a:gd name="T40" fmla="*/ 2147483647 w 2170"/>
                  <a:gd name="T41" fmla="*/ 2147483647 h 1187"/>
                  <a:gd name="T42" fmla="*/ 2147483647 w 2170"/>
                  <a:gd name="T43" fmla="*/ 2147483647 h 1187"/>
                  <a:gd name="T44" fmla="*/ 2147483647 w 2170"/>
                  <a:gd name="T45" fmla="*/ 2147483647 h 1187"/>
                  <a:gd name="T46" fmla="*/ 2147483647 w 2170"/>
                  <a:gd name="T47" fmla="*/ 2147483647 h 1187"/>
                  <a:gd name="T48" fmla="*/ 2147483647 w 2170"/>
                  <a:gd name="T49" fmla="*/ 2147483647 h 1187"/>
                  <a:gd name="T50" fmla="*/ 2147483647 w 2170"/>
                  <a:gd name="T51" fmla="*/ 2147483647 h 1187"/>
                  <a:gd name="T52" fmla="*/ 2147483647 w 2170"/>
                  <a:gd name="T53" fmla="*/ 2147483647 h 1187"/>
                  <a:gd name="T54" fmla="*/ 2147483647 w 2170"/>
                  <a:gd name="T55" fmla="*/ 2147483647 h 1187"/>
                  <a:gd name="T56" fmla="*/ 0 w 2170"/>
                  <a:gd name="T57" fmla="*/ 2147483647 h 1187"/>
                  <a:gd name="T58" fmla="*/ 2147483647 w 2170"/>
                  <a:gd name="T59" fmla="*/ 2147483647 h 1187"/>
                  <a:gd name="T60" fmla="*/ 2147483647 w 2170"/>
                  <a:gd name="T61" fmla="*/ 2147483647 h 1187"/>
                  <a:gd name="T62" fmla="*/ 2147483647 w 2170"/>
                  <a:gd name="T63" fmla="*/ 2147483647 h 1187"/>
                  <a:gd name="T64" fmla="*/ 2147483647 w 2170"/>
                  <a:gd name="T65" fmla="*/ 2147483647 h 1187"/>
                  <a:gd name="T66" fmla="*/ 2147483647 w 2170"/>
                  <a:gd name="T67" fmla="*/ 2147483647 h 1187"/>
                  <a:gd name="T68" fmla="*/ 2147483647 w 2170"/>
                  <a:gd name="T69" fmla="*/ 2147483647 h 1187"/>
                  <a:gd name="T70" fmla="*/ 2147483647 w 2170"/>
                  <a:gd name="T71" fmla="*/ 2147483647 h 1187"/>
                  <a:gd name="T72" fmla="*/ 2147483647 w 2170"/>
                  <a:gd name="T73" fmla="*/ 2147483647 h 1187"/>
                  <a:gd name="T74" fmla="*/ 2147483647 w 2170"/>
                  <a:gd name="T75" fmla="*/ 2147483647 h 1187"/>
                  <a:gd name="T76" fmla="*/ 2147483647 w 2170"/>
                  <a:gd name="T77" fmla="*/ 2147483647 h 1187"/>
                  <a:gd name="T78" fmla="*/ 2147483647 w 2170"/>
                  <a:gd name="T79" fmla="*/ 2147483647 h 1187"/>
                  <a:gd name="T80" fmla="*/ 2147483647 w 2170"/>
                  <a:gd name="T81" fmla="*/ 2147483647 h 1187"/>
                  <a:gd name="T82" fmla="*/ 2147483647 w 2170"/>
                  <a:gd name="T83" fmla="*/ 2147483647 h 1187"/>
                  <a:gd name="T84" fmla="*/ 2147483647 w 2170"/>
                  <a:gd name="T85" fmla="*/ 2147483647 h 1187"/>
                  <a:gd name="T86" fmla="*/ 2147483647 w 2170"/>
                  <a:gd name="T87" fmla="*/ 2147483647 h 1187"/>
                  <a:gd name="T88" fmla="*/ 2147483647 w 2170"/>
                  <a:gd name="T89" fmla="*/ 2147483647 h 1187"/>
                  <a:gd name="T90" fmla="*/ 2147483647 w 2170"/>
                  <a:gd name="T91" fmla="*/ 2147483647 h 1187"/>
                  <a:gd name="T92" fmla="*/ 2147483647 w 2170"/>
                  <a:gd name="T93" fmla="*/ 2147483647 h 1187"/>
                  <a:gd name="T94" fmla="*/ 2147483647 w 2170"/>
                  <a:gd name="T95" fmla="*/ 2147483647 h 1187"/>
                  <a:gd name="T96" fmla="*/ 2147483647 w 2170"/>
                  <a:gd name="T97" fmla="*/ 2147483647 h 1187"/>
                  <a:gd name="T98" fmla="*/ 2147483647 w 2170"/>
                  <a:gd name="T99" fmla="*/ 2147483647 h 1187"/>
                  <a:gd name="T100" fmla="*/ 2147483647 w 2170"/>
                  <a:gd name="T101" fmla="*/ 2147483647 h 1187"/>
                  <a:gd name="T102" fmla="*/ 2147483647 w 2170"/>
                  <a:gd name="T103" fmla="*/ 2147483647 h 1187"/>
                  <a:gd name="T104" fmla="*/ 2147483647 w 2170"/>
                  <a:gd name="T105" fmla="*/ 2147483647 h 1187"/>
                  <a:gd name="T106" fmla="*/ 2147483647 w 2170"/>
                  <a:gd name="T107" fmla="*/ 2147483647 h 1187"/>
                  <a:gd name="T108" fmla="*/ 2147483647 w 2170"/>
                  <a:gd name="T109" fmla="*/ 2147483647 h 11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170"/>
                  <a:gd name="T166" fmla="*/ 0 h 1187"/>
                  <a:gd name="T167" fmla="*/ 2170 w 2170"/>
                  <a:gd name="T168" fmla="*/ 1187 h 118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170" h="1187">
                    <a:moveTo>
                      <a:pt x="2170" y="0"/>
                    </a:moveTo>
                    <a:lnTo>
                      <a:pt x="2145" y="10"/>
                    </a:lnTo>
                    <a:lnTo>
                      <a:pt x="2119" y="21"/>
                    </a:lnTo>
                    <a:lnTo>
                      <a:pt x="2093" y="32"/>
                    </a:lnTo>
                    <a:lnTo>
                      <a:pt x="2067" y="45"/>
                    </a:lnTo>
                    <a:lnTo>
                      <a:pt x="2056" y="52"/>
                    </a:lnTo>
                    <a:lnTo>
                      <a:pt x="2044" y="60"/>
                    </a:lnTo>
                    <a:lnTo>
                      <a:pt x="2033" y="68"/>
                    </a:lnTo>
                    <a:lnTo>
                      <a:pt x="2022" y="77"/>
                    </a:lnTo>
                    <a:lnTo>
                      <a:pt x="2012" y="87"/>
                    </a:lnTo>
                    <a:lnTo>
                      <a:pt x="2004" y="98"/>
                    </a:lnTo>
                    <a:lnTo>
                      <a:pt x="1995" y="109"/>
                    </a:lnTo>
                    <a:lnTo>
                      <a:pt x="1988" y="121"/>
                    </a:lnTo>
                    <a:lnTo>
                      <a:pt x="1976" y="145"/>
                    </a:lnTo>
                    <a:lnTo>
                      <a:pt x="1966" y="170"/>
                    </a:lnTo>
                    <a:lnTo>
                      <a:pt x="1957" y="196"/>
                    </a:lnTo>
                    <a:lnTo>
                      <a:pt x="1951" y="221"/>
                    </a:lnTo>
                    <a:lnTo>
                      <a:pt x="1939" y="272"/>
                    </a:lnTo>
                    <a:lnTo>
                      <a:pt x="1928" y="325"/>
                    </a:lnTo>
                    <a:lnTo>
                      <a:pt x="1924" y="351"/>
                    </a:lnTo>
                    <a:lnTo>
                      <a:pt x="1917" y="377"/>
                    </a:lnTo>
                    <a:lnTo>
                      <a:pt x="1912" y="402"/>
                    </a:lnTo>
                    <a:lnTo>
                      <a:pt x="1904" y="428"/>
                    </a:lnTo>
                    <a:lnTo>
                      <a:pt x="1896" y="453"/>
                    </a:lnTo>
                    <a:lnTo>
                      <a:pt x="1886" y="477"/>
                    </a:lnTo>
                    <a:lnTo>
                      <a:pt x="1880" y="488"/>
                    </a:lnTo>
                    <a:lnTo>
                      <a:pt x="1874" y="500"/>
                    </a:lnTo>
                    <a:lnTo>
                      <a:pt x="1868" y="512"/>
                    </a:lnTo>
                    <a:lnTo>
                      <a:pt x="1860" y="524"/>
                    </a:lnTo>
                    <a:lnTo>
                      <a:pt x="1824" y="566"/>
                    </a:lnTo>
                    <a:lnTo>
                      <a:pt x="1776" y="605"/>
                    </a:lnTo>
                    <a:lnTo>
                      <a:pt x="1716" y="636"/>
                    </a:lnTo>
                    <a:lnTo>
                      <a:pt x="1718" y="636"/>
                    </a:lnTo>
                    <a:lnTo>
                      <a:pt x="1719" y="636"/>
                    </a:lnTo>
                    <a:lnTo>
                      <a:pt x="1719" y="638"/>
                    </a:lnTo>
                    <a:lnTo>
                      <a:pt x="1718" y="646"/>
                    </a:lnTo>
                    <a:lnTo>
                      <a:pt x="1714" y="657"/>
                    </a:lnTo>
                    <a:lnTo>
                      <a:pt x="1710" y="669"/>
                    </a:lnTo>
                    <a:lnTo>
                      <a:pt x="1705" y="682"/>
                    </a:lnTo>
                    <a:lnTo>
                      <a:pt x="1698" y="694"/>
                    </a:lnTo>
                    <a:lnTo>
                      <a:pt x="1692" y="706"/>
                    </a:lnTo>
                    <a:lnTo>
                      <a:pt x="1686" y="714"/>
                    </a:lnTo>
                    <a:lnTo>
                      <a:pt x="1682" y="720"/>
                    </a:lnTo>
                    <a:lnTo>
                      <a:pt x="1659" y="742"/>
                    </a:lnTo>
                    <a:lnTo>
                      <a:pt x="1635" y="764"/>
                    </a:lnTo>
                    <a:lnTo>
                      <a:pt x="1612" y="784"/>
                    </a:lnTo>
                    <a:lnTo>
                      <a:pt x="1587" y="804"/>
                    </a:lnTo>
                    <a:lnTo>
                      <a:pt x="1562" y="823"/>
                    </a:lnTo>
                    <a:lnTo>
                      <a:pt x="1536" y="842"/>
                    </a:lnTo>
                    <a:lnTo>
                      <a:pt x="1510" y="860"/>
                    </a:lnTo>
                    <a:lnTo>
                      <a:pt x="1484" y="878"/>
                    </a:lnTo>
                    <a:lnTo>
                      <a:pt x="1459" y="897"/>
                    </a:lnTo>
                    <a:lnTo>
                      <a:pt x="1436" y="917"/>
                    </a:lnTo>
                    <a:lnTo>
                      <a:pt x="1412" y="939"/>
                    </a:lnTo>
                    <a:lnTo>
                      <a:pt x="1388" y="959"/>
                    </a:lnTo>
                    <a:lnTo>
                      <a:pt x="1375" y="968"/>
                    </a:lnTo>
                    <a:lnTo>
                      <a:pt x="1363" y="978"/>
                    </a:lnTo>
                    <a:lnTo>
                      <a:pt x="1350" y="985"/>
                    </a:lnTo>
                    <a:lnTo>
                      <a:pt x="1336" y="992"/>
                    </a:lnTo>
                    <a:lnTo>
                      <a:pt x="1323" y="998"/>
                    </a:lnTo>
                    <a:lnTo>
                      <a:pt x="1309" y="1003"/>
                    </a:lnTo>
                    <a:lnTo>
                      <a:pt x="1295" y="1006"/>
                    </a:lnTo>
                    <a:lnTo>
                      <a:pt x="1280" y="1007"/>
                    </a:lnTo>
                    <a:lnTo>
                      <a:pt x="1257" y="1007"/>
                    </a:lnTo>
                    <a:lnTo>
                      <a:pt x="1235" y="1006"/>
                    </a:lnTo>
                    <a:lnTo>
                      <a:pt x="1212" y="1004"/>
                    </a:lnTo>
                    <a:lnTo>
                      <a:pt x="1189" y="1000"/>
                    </a:lnTo>
                    <a:lnTo>
                      <a:pt x="1167" y="996"/>
                    </a:lnTo>
                    <a:lnTo>
                      <a:pt x="1144" y="992"/>
                    </a:lnTo>
                    <a:lnTo>
                      <a:pt x="1122" y="986"/>
                    </a:lnTo>
                    <a:lnTo>
                      <a:pt x="1101" y="981"/>
                    </a:lnTo>
                    <a:lnTo>
                      <a:pt x="1057" y="967"/>
                    </a:lnTo>
                    <a:lnTo>
                      <a:pt x="1013" y="953"/>
                    </a:lnTo>
                    <a:lnTo>
                      <a:pt x="970" y="937"/>
                    </a:lnTo>
                    <a:lnTo>
                      <a:pt x="927" y="921"/>
                    </a:lnTo>
                    <a:lnTo>
                      <a:pt x="884" y="905"/>
                    </a:lnTo>
                    <a:lnTo>
                      <a:pt x="841" y="890"/>
                    </a:lnTo>
                    <a:lnTo>
                      <a:pt x="796" y="876"/>
                    </a:lnTo>
                    <a:lnTo>
                      <a:pt x="753" y="865"/>
                    </a:lnTo>
                    <a:lnTo>
                      <a:pt x="730" y="861"/>
                    </a:lnTo>
                    <a:lnTo>
                      <a:pt x="708" y="857"/>
                    </a:lnTo>
                    <a:lnTo>
                      <a:pt x="686" y="854"/>
                    </a:lnTo>
                    <a:lnTo>
                      <a:pt x="663" y="851"/>
                    </a:lnTo>
                    <a:lnTo>
                      <a:pt x="641" y="850"/>
                    </a:lnTo>
                    <a:lnTo>
                      <a:pt x="618" y="850"/>
                    </a:lnTo>
                    <a:lnTo>
                      <a:pt x="594" y="851"/>
                    </a:lnTo>
                    <a:lnTo>
                      <a:pt x="572" y="854"/>
                    </a:lnTo>
                    <a:lnTo>
                      <a:pt x="557" y="857"/>
                    </a:lnTo>
                    <a:lnTo>
                      <a:pt x="544" y="861"/>
                    </a:lnTo>
                    <a:lnTo>
                      <a:pt x="531" y="865"/>
                    </a:lnTo>
                    <a:lnTo>
                      <a:pt x="519" y="872"/>
                    </a:lnTo>
                    <a:lnTo>
                      <a:pt x="508" y="879"/>
                    </a:lnTo>
                    <a:lnTo>
                      <a:pt x="497" y="888"/>
                    </a:lnTo>
                    <a:lnTo>
                      <a:pt x="486" y="897"/>
                    </a:lnTo>
                    <a:lnTo>
                      <a:pt x="477" y="906"/>
                    </a:lnTo>
                    <a:lnTo>
                      <a:pt x="447" y="933"/>
                    </a:lnTo>
                    <a:lnTo>
                      <a:pt x="418" y="959"/>
                    </a:lnTo>
                    <a:lnTo>
                      <a:pt x="404" y="972"/>
                    </a:lnTo>
                    <a:lnTo>
                      <a:pt x="388" y="984"/>
                    </a:lnTo>
                    <a:lnTo>
                      <a:pt x="373" y="996"/>
                    </a:lnTo>
                    <a:lnTo>
                      <a:pt x="357" y="1007"/>
                    </a:lnTo>
                    <a:lnTo>
                      <a:pt x="341" y="1016"/>
                    </a:lnTo>
                    <a:lnTo>
                      <a:pt x="324" y="1025"/>
                    </a:lnTo>
                    <a:lnTo>
                      <a:pt x="307" y="1034"/>
                    </a:lnTo>
                    <a:lnTo>
                      <a:pt x="291" y="1041"/>
                    </a:lnTo>
                    <a:lnTo>
                      <a:pt x="256" y="1057"/>
                    </a:lnTo>
                    <a:lnTo>
                      <a:pt x="222" y="1071"/>
                    </a:lnTo>
                    <a:lnTo>
                      <a:pt x="187" y="1085"/>
                    </a:lnTo>
                    <a:lnTo>
                      <a:pt x="153" y="1099"/>
                    </a:lnTo>
                    <a:lnTo>
                      <a:pt x="119" y="1113"/>
                    </a:lnTo>
                    <a:lnTo>
                      <a:pt x="86" y="1129"/>
                    </a:lnTo>
                    <a:lnTo>
                      <a:pt x="63" y="1142"/>
                    </a:lnTo>
                    <a:lnTo>
                      <a:pt x="42" y="1156"/>
                    </a:lnTo>
                    <a:lnTo>
                      <a:pt x="22" y="1172"/>
                    </a:lnTo>
                    <a:lnTo>
                      <a:pt x="1" y="1187"/>
                    </a:lnTo>
                    <a:lnTo>
                      <a:pt x="0" y="1187"/>
                    </a:lnTo>
                    <a:lnTo>
                      <a:pt x="19" y="1168"/>
                    </a:lnTo>
                    <a:lnTo>
                      <a:pt x="38" y="1149"/>
                    </a:lnTo>
                    <a:lnTo>
                      <a:pt x="58" y="1132"/>
                    </a:lnTo>
                    <a:lnTo>
                      <a:pt x="78" y="1117"/>
                    </a:lnTo>
                    <a:lnTo>
                      <a:pt x="109" y="1098"/>
                    </a:lnTo>
                    <a:lnTo>
                      <a:pt x="141" y="1078"/>
                    </a:lnTo>
                    <a:lnTo>
                      <a:pt x="173" y="1061"/>
                    </a:lnTo>
                    <a:lnTo>
                      <a:pt x="204" y="1043"/>
                    </a:lnTo>
                    <a:lnTo>
                      <a:pt x="237" y="1025"/>
                    </a:lnTo>
                    <a:lnTo>
                      <a:pt x="268" y="1006"/>
                    </a:lnTo>
                    <a:lnTo>
                      <a:pt x="283" y="996"/>
                    </a:lnTo>
                    <a:lnTo>
                      <a:pt x="298" y="985"/>
                    </a:lnTo>
                    <a:lnTo>
                      <a:pt x="312" y="975"/>
                    </a:lnTo>
                    <a:lnTo>
                      <a:pt x="328" y="964"/>
                    </a:lnTo>
                    <a:lnTo>
                      <a:pt x="346" y="948"/>
                    </a:lnTo>
                    <a:lnTo>
                      <a:pt x="362" y="930"/>
                    </a:lnTo>
                    <a:lnTo>
                      <a:pt x="377" y="912"/>
                    </a:lnTo>
                    <a:lnTo>
                      <a:pt x="391" y="894"/>
                    </a:lnTo>
                    <a:lnTo>
                      <a:pt x="405" y="875"/>
                    </a:lnTo>
                    <a:lnTo>
                      <a:pt x="419" y="857"/>
                    </a:lnTo>
                    <a:lnTo>
                      <a:pt x="434" y="838"/>
                    </a:lnTo>
                    <a:lnTo>
                      <a:pt x="451" y="821"/>
                    </a:lnTo>
                    <a:lnTo>
                      <a:pt x="460" y="813"/>
                    </a:lnTo>
                    <a:lnTo>
                      <a:pt x="470" y="804"/>
                    </a:lnTo>
                    <a:lnTo>
                      <a:pt x="481" y="795"/>
                    </a:lnTo>
                    <a:lnTo>
                      <a:pt x="492" y="789"/>
                    </a:lnTo>
                    <a:lnTo>
                      <a:pt x="503" y="781"/>
                    </a:lnTo>
                    <a:lnTo>
                      <a:pt x="514" y="776"/>
                    </a:lnTo>
                    <a:lnTo>
                      <a:pt x="525" y="770"/>
                    </a:lnTo>
                    <a:lnTo>
                      <a:pt x="537" y="765"/>
                    </a:lnTo>
                    <a:lnTo>
                      <a:pt x="562" y="756"/>
                    </a:lnTo>
                    <a:lnTo>
                      <a:pt x="587" y="750"/>
                    </a:lnTo>
                    <a:lnTo>
                      <a:pt x="613" y="744"/>
                    </a:lnTo>
                    <a:lnTo>
                      <a:pt x="640" y="741"/>
                    </a:lnTo>
                    <a:lnTo>
                      <a:pt x="666" y="739"/>
                    </a:lnTo>
                    <a:lnTo>
                      <a:pt x="693" y="737"/>
                    </a:lnTo>
                    <a:lnTo>
                      <a:pt x="720" y="737"/>
                    </a:lnTo>
                    <a:lnTo>
                      <a:pt x="747" y="737"/>
                    </a:lnTo>
                    <a:lnTo>
                      <a:pt x="798" y="738"/>
                    </a:lnTo>
                    <a:lnTo>
                      <a:pt x="849" y="740"/>
                    </a:lnTo>
                    <a:lnTo>
                      <a:pt x="1227" y="738"/>
                    </a:lnTo>
                    <a:lnTo>
                      <a:pt x="1250" y="737"/>
                    </a:lnTo>
                    <a:lnTo>
                      <a:pt x="1271" y="735"/>
                    </a:lnTo>
                    <a:lnTo>
                      <a:pt x="1293" y="732"/>
                    </a:lnTo>
                    <a:lnTo>
                      <a:pt x="1316" y="729"/>
                    </a:lnTo>
                    <a:lnTo>
                      <a:pt x="1337" y="725"/>
                    </a:lnTo>
                    <a:lnTo>
                      <a:pt x="1359" y="721"/>
                    </a:lnTo>
                    <a:lnTo>
                      <a:pt x="1381" y="715"/>
                    </a:lnTo>
                    <a:lnTo>
                      <a:pt x="1402" y="710"/>
                    </a:lnTo>
                    <a:lnTo>
                      <a:pt x="1424" y="702"/>
                    </a:lnTo>
                    <a:lnTo>
                      <a:pt x="1446" y="696"/>
                    </a:lnTo>
                    <a:lnTo>
                      <a:pt x="1468" y="687"/>
                    </a:lnTo>
                    <a:lnTo>
                      <a:pt x="1490" y="679"/>
                    </a:lnTo>
                    <a:lnTo>
                      <a:pt x="1511" y="670"/>
                    </a:lnTo>
                    <a:lnTo>
                      <a:pt x="1533" y="660"/>
                    </a:lnTo>
                    <a:lnTo>
                      <a:pt x="1553" y="649"/>
                    </a:lnTo>
                    <a:lnTo>
                      <a:pt x="1573" y="638"/>
                    </a:lnTo>
                    <a:lnTo>
                      <a:pt x="1580" y="632"/>
                    </a:lnTo>
                    <a:lnTo>
                      <a:pt x="1586" y="626"/>
                    </a:lnTo>
                    <a:lnTo>
                      <a:pt x="1592" y="618"/>
                    </a:lnTo>
                    <a:lnTo>
                      <a:pt x="1597" y="609"/>
                    </a:lnTo>
                    <a:lnTo>
                      <a:pt x="1606" y="592"/>
                    </a:lnTo>
                    <a:lnTo>
                      <a:pt x="1616" y="576"/>
                    </a:lnTo>
                    <a:lnTo>
                      <a:pt x="1624" y="567"/>
                    </a:lnTo>
                    <a:lnTo>
                      <a:pt x="1632" y="560"/>
                    </a:lnTo>
                    <a:lnTo>
                      <a:pt x="1640" y="553"/>
                    </a:lnTo>
                    <a:lnTo>
                      <a:pt x="1648" y="548"/>
                    </a:lnTo>
                    <a:lnTo>
                      <a:pt x="1667" y="538"/>
                    </a:lnTo>
                    <a:lnTo>
                      <a:pt x="1685" y="530"/>
                    </a:lnTo>
                    <a:lnTo>
                      <a:pt x="1705" y="523"/>
                    </a:lnTo>
                    <a:lnTo>
                      <a:pt x="1724" y="515"/>
                    </a:lnTo>
                    <a:lnTo>
                      <a:pt x="1734" y="511"/>
                    </a:lnTo>
                    <a:lnTo>
                      <a:pt x="1743" y="506"/>
                    </a:lnTo>
                    <a:lnTo>
                      <a:pt x="1753" y="501"/>
                    </a:lnTo>
                    <a:lnTo>
                      <a:pt x="1763" y="495"/>
                    </a:lnTo>
                    <a:lnTo>
                      <a:pt x="1776" y="485"/>
                    </a:lnTo>
                    <a:lnTo>
                      <a:pt x="1788" y="474"/>
                    </a:lnTo>
                    <a:lnTo>
                      <a:pt x="1799" y="464"/>
                    </a:lnTo>
                    <a:lnTo>
                      <a:pt x="1808" y="451"/>
                    </a:lnTo>
                    <a:lnTo>
                      <a:pt x="1817" y="439"/>
                    </a:lnTo>
                    <a:lnTo>
                      <a:pt x="1824" y="425"/>
                    </a:lnTo>
                    <a:lnTo>
                      <a:pt x="1832" y="411"/>
                    </a:lnTo>
                    <a:lnTo>
                      <a:pt x="1838" y="397"/>
                    </a:lnTo>
                    <a:lnTo>
                      <a:pt x="1850" y="368"/>
                    </a:lnTo>
                    <a:lnTo>
                      <a:pt x="1861" y="337"/>
                    </a:lnTo>
                    <a:lnTo>
                      <a:pt x="1871" y="307"/>
                    </a:lnTo>
                    <a:lnTo>
                      <a:pt x="1882" y="278"/>
                    </a:lnTo>
                    <a:lnTo>
                      <a:pt x="1896" y="242"/>
                    </a:lnTo>
                    <a:lnTo>
                      <a:pt x="1910" y="208"/>
                    </a:lnTo>
                    <a:lnTo>
                      <a:pt x="1917" y="190"/>
                    </a:lnTo>
                    <a:lnTo>
                      <a:pt x="1925" y="174"/>
                    </a:lnTo>
                    <a:lnTo>
                      <a:pt x="1934" y="158"/>
                    </a:lnTo>
                    <a:lnTo>
                      <a:pt x="1942" y="142"/>
                    </a:lnTo>
                    <a:lnTo>
                      <a:pt x="1952" y="127"/>
                    </a:lnTo>
                    <a:lnTo>
                      <a:pt x="1963" y="112"/>
                    </a:lnTo>
                    <a:lnTo>
                      <a:pt x="1973" y="98"/>
                    </a:lnTo>
                    <a:lnTo>
                      <a:pt x="1986" y="85"/>
                    </a:lnTo>
                    <a:lnTo>
                      <a:pt x="1999" y="72"/>
                    </a:lnTo>
                    <a:lnTo>
                      <a:pt x="2013" y="60"/>
                    </a:lnTo>
                    <a:lnTo>
                      <a:pt x="2030" y="49"/>
                    </a:lnTo>
                    <a:lnTo>
                      <a:pt x="2047" y="39"/>
                    </a:lnTo>
                    <a:lnTo>
                      <a:pt x="2062" y="33"/>
                    </a:lnTo>
                    <a:lnTo>
                      <a:pt x="2077" y="26"/>
                    </a:lnTo>
                    <a:lnTo>
                      <a:pt x="2092" y="21"/>
                    </a:lnTo>
                    <a:lnTo>
                      <a:pt x="2107" y="17"/>
                    </a:lnTo>
                    <a:lnTo>
                      <a:pt x="2139" y="8"/>
                    </a:lnTo>
                    <a:lnTo>
                      <a:pt x="217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6" name="Freeform 642"/>
              <p:cNvSpPr>
                <a:spLocks/>
              </p:cNvSpPr>
              <p:nvPr/>
            </p:nvSpPr>
            <p:spPr bwMode="auto">
              <a:xfrm>
                <a:off x="7894638" y="4960938"/>
                <a:ext cx="171450" cy="587375"/>
              </a:xfrm>
              <a:custGeom>
                <a:avLst/>
                <a:gdLst>
                  <a:gd name="T0" fmla="*/ 2147483647 w 323"/>
                  <a:gd name="T1" fmla="*/ 2147483647 h 1111"/>
                  <a:gd name="T2" fmla="*/ 2147483647 w 323"/>
                  <a:gd name="T3" fmla="*/ 2147483647 h 1111"/>
                  <a:gd name="T4" fmla="*/ 2147483647 w 323"/>
                  <a:gd name="T5" fmla="*/ 2147483647 h 1111"/>
                  <a:gd name="T6" fmla="*/ 2147483647 w 323"/>
                  <a:gd name="T7" fmla="*/ 2147483647 h 1111"/>
                  <a:gd name="T8" fmla="*/ 2147483647 w 323"/>
                  <a:gd name="T9" fmla="*/ 2147483647 h 1111"/>
                  <a:gd name="T10" fmla="*/ 2147483647 w 323"/>
                  <a:gd name="T11" fmla="*/ 2147483647 h 1111"/>
                  <a:gd name="T12" fmla="*/ 2147483647 w 323"/>
                  <a:gd name="T13" fmla="*/ 2147483647 h 1111"/>
                  <a:gd name="T14" fmla="*/ 2147483647 w 323"/>
                  <a:gd name="T15" fmla="*/ 2147483647 h 1111"/>
                  <a:gd name="T16" fmla="*/ 2147483647 w 323"/>
                  <a:gd name="T17" fmla="*/ 2147483647 h 1111"/>
                  <a:gd name="T18" fmla="*/ 2147483647 w 323"/>
                  <a:gd name="T19" fmla="*/ 2147483647 h 1111"/>
                  <a:gd name="T20" fmla="*/ 2147483647 w 323"/>
                  <a:gd name="T21" fmla="*/ 2147483647 h 1111"/>
                  <a:gd name="T22" fmla="*/ 2147483647 w 323"/>
                  <a:gd name="T23" fmla="*/ 2147483647 h 1111"/>
                  <a:gd name="T24" fmla="*/ 2147483647 w 323"/>
                  <a:gd name="T25" fmla="*/ 2147483647 h 1111"/>
                  <a:gd name="T26" fmla="*/ 2147483647 w 323"/>
                  <a:gd name="T27" fmla="*/ 2147483647 h 1111"/>
                  <a:gd name="T28" fmla="*/ 2147483647 w 323"/>
                  <a:gd name="T29" fmla="*/ 2147483647 h 1111"/>
                  <a:gd name="T30" fmla="*/ 2147483647 w 323"/>
                  <a:gd name="T31" fmla="*/ 2147483647 h 1111"/>
                  <a:gd name="T32" fmla="*/ 2147483647 w 323"/>
                  <a:gd name="T33" fmla="*/ 2147483647 h 1111"/>
                  <a:gd name="T34" fmla="*/ 2147483647 w 323"/>
                  <a:gd name="T35" fmla="*/ 2147483647 h 1111"/>
                  <a:gd name="T36" fmla="*/ 2147483647 w 323"/>
                  <a:gd name="T37" fmla="*/ 2147483647 h 1111"/>
                  <a:gd name="T38" fmla="*/ 2147483647 w 323"/>
                  <a:gd name="T39" fmla="*/ 2147483647 h 1111"/>
                  <a:gd name="T40" fmla="*/ 2147483647 w 323"/>
                  <a:gd name="T41" fmla="*/ 2147483647 h 1111"/>
                  <a:gd name="T42" fmla="*/ 2147483647 w 323"/>
                  <a:gd name="T43" fmla="*/ 2147483647 h 1111"/>
                  <a:gd name="T44" fmla="*/ 2147483647 w 323"/>
                  <a:gd name="T45" fmla="*/ 2147483647 h 1111"/>
                  <a:gd name="T46" fmla="*/ 2147483647 w 323"/>
                  <a:gd name="T47" fmla="*/ 2147483647 h 1111"/>
                  <a:gd name="T48" fmla="*/ 2147483647 w 323"/>
                  <a:gd name="T49" fmla="*/ 2147483647 h 1111"/>
                  <a:gd name="T50" fmla="*/ 2147483647 w 323"/>
                  <a:gd name="T51" fmla="*/ 2147483647 h 1111"/>
                  <a:gd name="T52" fmla="*/ 2147483647 w 323"/>
                  <a:gd name="T53" fmla="*/ 2147483647 h 1111"/>
                  <a:gd name="T54" fmla="*/ 2147483647 w 323"/>
                  <a:gd name="T55" fmla="*/ 2147483647 h 1111"/>
                  <a:gd name="T56" fmla="*/ 2147483647 w 323"/>
                  <a:gd name="T57" fmla="*/ 2147483647 h 1111"/>
                  <a:gd name="T58" fmla="*/ 2147483647 w 323"/>
                  <a:gd name="T59" fmla="*/ 2147483647 h 1111"/>
                  <a:gd name="T60" fmla="*/ 2147483647 w 323"/>
                  <a:gd name="T61" fmla="*/ 2147483647 h 1111"/>
                  <a:gd name="T62" fmla="*/ 2147483647 w 323"/>
                  <a:gd name="T63" fmla="*/ 2147483647 h 1111"/>
                  <a:gd name="T64" fmla="*/ 2147483647 w 323"/>
                  <a:gd name="T65" fmla="*/ 2147483647 h 1111"/>
                  <a:gd name="T66" fmla="*/ 2147483647 w 323"/>
                  <a:gd name="T67" fmla="*/ 2147483647 h 1111"/>
                  <a:gd name="T68" fmla="*/ 2147483647 w 323"/>
                  <a:gd name="T69" fmla="*/ 2147483647 h 1111"/>
                  <a:gd name="T70" fmla="*/ 2147483647 w 323"/>
                  <a:gd name="T71" fmla="*/ 2147483647 h 1111"/>
                  <a:gd name="T72" fmla="*/ 2147483647 w 323"/>
                  <a:gd name="T73" fmla="*/ 2147483647 h 1111"/>
                  <a:gd name="T74" fmla="*/ 2147483647 w 323"/>
                  <a:gd name="T75" fmla="*/ 2147483647 h 1111"/>
                  <a:gd name="T76" fmla="*/ 2147483647 w 323"/>
                  <a:gd name="T77" fmla="*/ 2147483647 h 1111"/>
                  <a:gd name="T78" fmla="*/ 2147483647 w 323"/>
                  <a:gd name="T79" fmla="*/ 2147483647 h 1111"/>
                  <a:gd name="T80" fmla="*/ 2147483647 w 323"/>
                  <a:gd name="T81" fmla="*/ 2147483647 h 1111"/>
                  <a:gd name="T82" fmla="*/ 897386212 w 323"/>
                  <a:gd name="T83" fmla="*/ 2147483647 h 1111"/>
                  <a:gd name="T84" fmla="*/ 149611102 w 323"/>
                  <a:gd name="T85" fmla="*/ 2147483647 h 1111"/>
                  <a:gd name="T86" fmla="*/ 0 w 323"/>
                  <a:gd name="T87" fmla="*/ 2147483647 h 1111"/>
                  <a:gd name="T88" fmla="*/ 897386212 w 323"/>
                  <a:gd name="T89" fmla="*/ 2147483647 h 1111"/>
                  <a:gd name="T90" fmla="*/ 2147483647 w 323"/>
                  <a:gd name="T91" fmla="*/ 2147483647 h 1111"/>
                  <a:gd name="T92" fmla="*/ 2147483647 w 323"/>
                  <a:gd name="T93" fmla="*/ 2147483647 h 1111"/>
                  <a:gd name="T94" fmla="*/ 2147483647 w 323"/>
                  <a:gd name="T95" fmla="*/ 2147483647 h 1111"/>
                  <a:gd name="T96" fmla="*/ 2147483647 w 323"/>
                  <a:gd name="T97" fmla="*/ 0 h 11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23"/>
                  <a:gd name="T148" fmla="*/ 0 h 1111"/>
                  <a:gd name="T149" fmla="*/ 323 w 323"/>
                  <a:gd name="T150" fmla="*/ 1111 h 11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23" h="1111">
                    <a:moveTo>
                      <a:pt x="69" y="0"/>
                    </a:moveTo>
                    <a:lnTo>
                      <a:pt x="57" y="35"/>
                    </a:lnTo>
                    <a:lnTo>
                      <a:pt x="48" y="67"/>
                    </a:lnTo>
                    <a:lnTo>
                      <a:pt x="44" y="83"/>
                    </a:lnTo>
                    <a:lnTo>
                      <a:pt x="43" y="100"/>
                    </a:lnTo>
                    <a:lnTo>
                      <a:pt x="43" y="118"/>
                    </a:lnTo>
                    <a:lnTo>
                      <a:pt x="46" y="136"/>
                    </a:lnTo>
                    <a:lnTo>
                      <a:pt x="50" y="158"/>
                    </a:lnTo>
                    <a:lnTo>
                      <a:pt x="55" y="177"/>
                    </a:lnTo>
                    <a:lnTo>
                      <a:pt x="63" y="197"/>
                    </a:lnTo>
                    <a:lnTo>
                      <a:pt x="71" y="214"/>
                    </a:lnTo>
                    <a:lnTo>
                      <a:pt x="81" y="232"/>
                    </a:lnTo>
                    <a:lnTo>
                      <a:pt x="92" y="250"/>
                    </a:lnTo>
                    <a:lnTo>
                      <a:pt x="103" y="266"/>
                    </a:lnTo>
                    <a:lnTo>
                      <a:pt x="116" y="282"/>
                    </a:lnTo>
                    <a:lnTo>
                      <a:pt x="142" y="312"/>
                    </a:lnTo>
                    <a:lnTo>
                      <a:pt x="169" y="342"/>
                    </a:lnTo>
                    <a:lnTo>
                      <a:pt x="197" y="373"/>
                    </a:lnTo>
                    <a:lnTo>
                      <a:pt x="225" y="402"/>
                    </a:lnTo>
                    <a:lnTo>
                      <a:pt x="245" y="426"/>
                    </a:lnTo>
                    <a:lnTo>
                      <a:pt x="264" y="448"/>
                    </a:lnTo>
                    <a:lnTo>
                      <a:pt x="272" y="460"/>
                    </a:lnTo>
                    <a:lnTo>
                      <a:pt x="280" y="472"/>
                    </a:lnTo>
                    <a:lnTo>
                      <a:pt x="287" y="484"/>
                    </a:lnTo>
                    <a:lnTo>
                      <a:pt x="295" y="496"/>
                    </a:lnTo>
                    <a:lnTo>
                      <a:pt x="300" y="509"/>
                    </a:lnTo>
                    <a:lnTo>
                      <a:pt x="307" y="521"/>
                    </a:lnTo>
                    <a:lnTo>
                      <a:pt x="311" y="535"/>
                    </a:lnTo>
                    <a:lnTo>
                      <a:pt x="316" y="548"/>
                    </a:lnTo>
                    <a:lnTo>
                      <a:pt x="319" y="562"/>
                    </a:lnTo>
                    <a:lnTo>
                      <a:pt x="321" y="576"/>
                    </a:lnTo>
                    <a:lnTo>
                      <a:pt x="322" y="591"/>
                    </a:lnTo>
                    <a:lnTo>
                      <a:pt x="323" y="606"/>
                    </a:lnTo>
                    <a:lnTo>
                      <a:pt x="322" y="640"/>
                    </a:lnTo>
                    <a:lnTo>
                      <a:pt x="319" y="674"/>
                    </a:lnTo>
                    <a:lnTo>
                      <a:pt x="313" y="707"/>
                    </a:lnTo>
                    <a:lnTo>
                      <a:pt x="307" y="740"/>
                    </a:lnTo>
                    <a:lnTo>
                      <a:pt x="298" y="772"/>
                    </a:lnTo>
                    <a:lnTo>
                      <a:pt x="289" y="804"/>
                    </a:lnTo>
                    <a:lnTo>
                      <a:pt x="278" y="835"/>
                    </a:lnTo>
                    <a:lnTo>
                      <a:pt x="266" y="866"/>
                    </a:lnTo>
                    <a:lnTo>
                      <a:pt x="240" y="928"/>
                    </a:lnTo>
                    <a:lnTo>
                      <a:pt x="212" y="989"/>
                    </a:lnTo>
                    <a:lnTo>
                      <a:pt x="184" y="1050"/>
                    </a:lnTo>
                    <a:lnTo>
                      <a:pt x="156" y="1111"/>
                    </a:lnTo>
                    <a:lnTo>
                      <a:pt x="155" y="1111"/>
                    </a:lnTo>
                    <a:lnTo>
                      <a:pt x="160" y="1064"/>
                    </a:lnTo>
                    <a:lnTo>
                      <a:pt x="167" y="1016"/>
                    </a:lnTo>
                    <a:lnTo>
                      <a:pt x="173" y="968"/>
                    </a:lnTo>
                    <a:lnTo>
                      <a:pt x="179" y="920"/>
                    </a:lnTo>
                    <a:lnTo>
                      <a:pt x="182" y="896"/>
                    </a:lnTo>
                    <a:lnTo>
                      <a:pt x="184" y="873"/>
                    </a:lnTo>
                    <a:lnTo>
                      <a:pt x="185" y="849"/>
                    </a:lnTo>
                    <a:lnTo>
                      <a:pt x="185" y="825"/>
                    </a:lnTo>
                    <a:lnTo>
                      <a:pt x="185" y="801"/>
                    </a:lnTo>
                    <a:lnTo>
                      <a:pt x="184" y="778"/>
                    </a:lnTo>
                    <a:lnTo>
                      <a:pt x="182" y="754"/>
                    </a:lnTo>
                    <a:lnTo>
                      <a:pt x="177" y="730"/>
                    </a:lnTo>
                    <a:lnTo>
                      <a:pt x="175" y="720"/>
                    </a:lnTo>
                    <a:lnTo>
                      <a:pt x="171" y="711"/>
                    </a:lnTo>
                    <a:lnTo>
                      <a:pt x="165" y="701"/>
                    </a:lnTo>
                    <a:lnTo>
                      <a:pt x="159" y="693"/>
                    </a:lnTo>
                    <a:lnTo>
                      <a:pt x="144" y="678"/>
                    </a:lnTo>
                    <a:lnTo>
                      <a:pt x="127" y="663"/>
                    </a:lnTo>
                    <a:lnTo>
                      <a:pt x="108" y="649"/>
                    </a:lnTo>
                    <a:lnTo>
                      <a:pt x="91" y="635"/>
                    </a:lnTo>
                    <a:lnTo>
                      <a:pt x="83" y="626"/>
                    </a:lnTo>
                    <a:lnTo>
                      <a:pt x="77" y="619"/>
                    </a:lnTo>
                    <a:lnTo>
                      <a:pt x="70" y="609"/>
                    </a:lnTo>
                    <a:lnTo>
                      <a:pt x="66" y="599"/>
                    </a:lnTo>
                    <a:lnTo>
                      <a:pt x="61" y="588"/>
                    </a:lnTo>
                    <a:lnTo>
                      <a:pt x="57" y="575"/>
                    </a:lnTo>
                    <a:lnTo>
                      <a:pt x="54" y="562"/>
                    </a:lnTo>
                    <a:lnTo>
                      <a:pt x="52" y="549"/>
                    </a:lnTo>
                    <a:lnTo>
                      <a:pt x="49" y="522"/>
                    </a:lnTo>
                    <a:lnTo>
                      <a:pt x="48" y="496"/>
                    </a:lnTo>
                    <a:lnTo>
                      <a:pt x="47" y="469"/>
                    </a:lnTo>
                    <a:lnTo>
                      <a:pt x="46" y="442"/>
                    </a:lnTo>
                    <a:lnTo>
                      <a:pt x="43" y="415"/>
                    </a:lnTo>
                    <a:lnTo>
                      <a:pt x="39" y="388"/>
                    </a:lnTo>
                    <a:lnTo>
                      <a:pt x="30" y="351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2" y="220"/>
                    </a:lnTo>
                    <a:lnTo>
                      <a:pt x="1" y="201"/>
                    </a:lnTo>
                    <a:lnTo>
                      <a:pt x="0" y="183"/>
                    </a:lnTo>
                    <a:lnTo>
                      <a:pt x="0" y="164"/>
                    </a:lnTo>
                    <a:lnTo>
                      <a:pt x="2" y="145"/>
                    </a:lnTo>
                    <a:lnTo>
                      <a:pt x="6" y="126"/>
                    </a:lnTo>
                    <a:lnTo>
                      <a:pt x="10" y="107"/>
                    </a:lnTo>
                    <a:lnTo>
                      <a:pt x="16" y="89"/>
                    </a:lnTo>
                    <a:lnTo>
                      <a:pt x="21" y="77"/>
                    </a:lnTo>
                    <a:lnTo>
                      <a:pt x="26" y="65"/>
                    </a:lnTo>
                    <a:lnTo>
                      <a:pt x="33" y="54"/>
                    </a:lnTo>
                    <a:lnTo>
                      <a:pt x="40" y="43"/>
                    </a:lnTo>
                    <a:lnTo>
                      <a:pt x="54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7" name="Freeform 643"/>
              <p:cNvSpPr>
                <a:spLocks/>
              </p:cNvSpPr>
              <p:nvPr/>
            </p:nvSpPr>
            <p:spPr bwMode="auto">
              <a:xfrm>
                <a:off x="7894638" y="4960938"/>
                <a:ext cx="171450" cy="587375"/>
              </a:xfrm>
              <a:custGeom>
                <a:avLst/>
                <a:gdLst>
                  <a:gd name="T0" fmla="*/ 2147483647 w 323"/>
                  <a:gd name="T1" fmla="*/ 2147483647 h 1111"/>
                  <a:gd name="T2" fmla="*/ 2147483647 w 323"/>
                  <a:gd name="T3" fmla="*/ 2147483647 h 1111"/>
                  <a:gd name="T4" fmla="*/ 2147483647 w 323"/>
                  <a:gd name="T5" fmla="*/ 2147483647 h 1111"/>
                  <a:gd name="T6" fmla="*/ 2147483647 w 323"/>
                  <a:gd name="T7" fmla="*/ 2147483647 h 1111"/>
                  <a:gd name="T8" fmla="*/ 2147483647 w 323"/>
                  <a:gd name="T9" fmla="*/ 2147483647 h 1111"/>
                  <a:gd name="T10" fmla="*/ 2147483647 w 323"/>
                  <a:gd name="T11" fmla="*/ 2147483647 h 1111"/>
                  <a:gd name="T12" fmla="*/ 2147483647 w 323"/>
                  <a:gd name="T13" fmla="*/ 2147483647 h 1111"/>
                  <a:gd name="T14" fmla="*/ 2147483647 w 323"/>
                  <a:gd name="T15" fmla="*/ 2147483647 h 1111"/>
                  <a:gd name="T16" fmla="*/ 2147483647 w 323"/>
                  <a:gd name="T17" fmla="*/ 2147483647 h 1111"/>
                  <a:gd name="T18" fmla="*/ 2147483647 w 323"/>
                  <a:gd name="T19" fmla="*/ 2147483647 h 1111"/>
                  <a:gd name="T20" fmla="*/ 2147483647 w 323"/>
                  <a:gd name="T21" fmla="*/ 2147483647 h 1111"/>
                  <a:gd name="T22" fmla="*/ 2147483647 w 323"/>
                  <a:gd name="T23" fmla="*/ 2147483647 h 1111"/>
                  <a:gd name="T24" fmla="*/ 2147483647 w 323"/>
                  <a:gd name="T25" fmla="*/ 2147483647 h 1111"/>
                  <a:gd name="T26" fmla="*/ 2147483647 w 323"/>
                  <a:gd name="T27" fmla="*/ 2147483647 h 1111"/>
                  <a:gd name="T28" fmla="*/ 2147483647 w 323"/>
                  <a:gd name="T29" fmla="*/ 2147483647 h 1111"/>
                  <a:gd name="T30" fmla="*/ 2147483647 w 323"/>
                  <a:gd name="T31" fmla="*/ 2147483647 h 1111"/>
                  <a:gd name="T32" fmla="*/ 2147483647 w 323"/>
                  <a:gd name="T33" fmla="*/ 2147483647 h 1111"/>
                  <a:gd name="T34" fmla="*/ 2147483647 w 323"/>
                  <a:gd name="T35" fmla="*/ 2147483647 h 1111"/>
                  <a:gd name="T36" fmla="*/ 2147483647 w 323"/>
                  <a:gd name="T37" fmla="*/ 2147483647 h 1111"/>
                  <a:gd name="T38" fmla="*/ 2147483647 w 323"/>
                  <a:gd name="T39" fmla="*/ 2147483647 h 1111"/>
                  <a:gd name="T40" fmla="*/ 2147483647 w 323"/>
                  <a:gd name="T41" fmla="*/ 2147483647 h 1111"/>
                  <a:gd name="T42" fmla="*/ 2147483647 w 323"/>
                  <a:gd name="T43" fmla="*/ 2147483647 h 1111"/>
                  <a:gd name="T44" fmla="*/ 2147483647 w 323"/>
                  <a:gd name="T45" fmla="*/ 2147483647 h 1111"/>
                  <a:gd name="T46" fmla="*/ 2147483647 w 323"/>
                  <a:gd name="T47" fmla="*/ 2147483647 h 1111"/>
                  <a:gd name="T48" fmla="*/ 2147483647 w 323"/>
                  <a:gd name="T49" fmla="*/ 2147483647 h 1111"/>
                  <a:gd name="T50" fmla="*/ 2147483647 w 323"/>
                  <a:gd name="T51" fmla="*/ 2147483647 h 1111"/>
                  <a:gd name="T52" fmla="*/ 2147483647 w 323"/>
                  <a:gd name="T53" fmla="*/ 2147483647 h 1111"/>
                  <a:gd name="T54" fmla="*/ 2147483647 w 323"/>
                  <a:gd name="T55" fmla="*/ 2147483647 h 1111"/>
                  <a:gd name="T56" fmla="*/ 2147483647 w 323"/>
                  <a:gd name="T57" fmla="*/ 2147483647 h 1111"/>
                  <a:gd name="T58" fmla="*/ 2147483647 w 323"/>
                  <a:gd name="T59" fmla="*/ 2147483647 h 1111"/>
                  <a:gd name="T60" fmla="*/ 2147483647 w 323"/>
                  <a:gd name="T61" fmla="*/ 2147483647 h 1111"/>
                  <a:gd name="T62" fmla="*/ 2147483647 w 323"/>
                  <a:gd name="T63" fmla="*/ 2147483647 h 1111"/>
                  <a:gd name="T64" fmla="*/ 2147483647 w 323"/>
                  <a:gd name="T65" fmla="*/ 2147483647 h 1111"/>
                  <a:gd name="T66" fmla="*/ 2147483647 w 323"/>
                  <a:gd name="T67" fmla="*/ 2147483647 h 1111"/>
                  <a:gd name="T68" fmla="*/ 2147483647 w 323"/>
                  <a:gd name="T69" fmla="*/ 2147483647 h 1111"/>
                  <a:gd name="T70" fmla="*/ 2147483647 w 323"/>
                  <a:gd name="T71" fmla="*/ 2147483647 h 1111"/>
                  <a:gd name="T72" fmla="*/ 2147483647 w 323"/>
                  <a:gd name="T73" fmla="*/ 2147483647 h 1111"/>
                  <a:gd name="T74" fmla="*/ 2147483647 w 323"/>
                  <a:gd name="T75" fmla="*/ 2147483647 h 1111"/>
                  <a:gd name="T76" fmla="*/ 2147483647 w 323"/>
                  <a:gd name="T77" fmla="*/ 2147483647 h 1111"/>
                  <a:gd name="T78" fmla="*/ 2147483647 w 323"/>
                  <a:gd name="T79" fmla="*/ 2147483647 h 1111"/>
                  <a:gd name="T80" fmla="*/ 2147483647 w 323"/>
                  <a:gd name="T81" fmla="*/ 2147483647 h 1111"/>
                  <a:gd name="T82" fmla="*/ 897386212 w 323"/>
                  <a:gd name="T83" fmla="*/ 2147483647 h 1111"/>
                  <a:gd name="T84" fmla="*/ 149611102 w 323"/>
                  <a:gd name="T85" fmla="*/ 2147483647 h 1111"/>
                  <a:gd name="T86" fmla="*/ 0 w 323"/>
                  <a:gd name="T87" fmla="*/ 2147483647 h 1111"/>
                  <a:gd name="T88" fmla="*/ 897386212 w 323"/>
                  <a:gd name="T89" fmla="*/ 2147483647 h 1111"/>
                  <a:gd name="T90" fmla="*/ 2147483647 w 323"/>
                  <a:gd name="T91" fmla="*/ 2147483647 h 1111"/>
                  <a:gd name="T92" fmla="*/ 2147483647 w 323"/>
                  <a:gd name="T93" fmla="*/ 2147483647 h 1111"/>
                  <a:gd name="T94" fmla="*/ 2147483647 w 323"/>
                  <a:gd name="T95" fmla="*/ 2147483647 h 1111"/>
                  <a:gd name="T96" fmla="*/ 2147483647 w 323"/>
                  <a:gd name="T97" fmla="*/ 0 h 11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23"/>
                  <a:gd name="T148" fmla="*/ 0 h 1111"/>
                  <a:gd name="T149" fmla="*/ 323 w 323"/>
                  <a:gd name="T150" fmla="*/ 1111 h 11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23" h="1111">
                    <a:moveTo>
                      <a:pt x="69" y="0"/>
                    </a:moveTo>
                    <a:lnTo>
                      <a:pt x="57" y="35"/>
                    </a:lnTo>
                    <a:lnTo>
                      <a:pt x="48" y="67"/>
                    </a:lnTo>
                    <a:lnTo>
                      <a:pt x="44" y="83"/>
                    </a:lnTo>
                    <a:lnTo>
                      <a:pt x="43" y="100"/>
                    </a:lnTo>
                    <a:lnTo>
                      <a:pt x="43" y="118"/>
                    </a:lnTo>
                    <a:lnTo>
                      <a:pt x="46" y="136"/>
                    </a:lnTo>
                    <a:lnTo>
                      <a:pt x="50" y="158"/>
                    </a:lnTo>
                    <a:lnTo>
                      <a:pt x="55" y="177"/>
                    </a:lnTo>
                    <a:lnTo>
                      <a:pt x="63" y="197"/>
                    </a:lnTo>
                    <a:lnTo>
                      <a:pt x="71" y="214"/>
                    </a:lnTo>
                    <a:lnTo>
                      <a:pt x="81" y="232"/>
                    </a:lnTo>
                    <a:lnTo>
                      <a:pt x="92" y="250"/>
                    </a:lnTo>
                    <a:lnTo>
                      <a:pt x="103" y="266"/>
                    </a:lnTo>
                    <a:lnTo>
                      <a:pt x="116" y="282"/>
                    </a:lnTo>
                    <a:lnTo>
                      <a:pt x="142" y="312"/>
                    </a:lnTo>
                    <a:lnTo>
                      <a:pt x="169" y="342"/>
                    </a:lnTo>
                    <a:lnTo>
                      <a:pt x="197" y="373"/>
                    </a:lnTo>
                    <a:lnTo>
                      <a:pt x="225" y="402"/>
                    </a:lnTo>
                    <a:lnTo>
                      <a:pt x="245" y="426"/>
                    </a:lnTo>
                    <a:lnTo>
                      <a:pt x="264" y="448"/>
                    </a:lnTo>
                    <a:lnTo>
                      <a:pt x="272" y="460"/>
                    </a:lnTo>
                    <a:lnTo>
                      <a:pt x="280" y="472"/>
                    </a:lnTo>
                    <a:lnTo>
                      <a:pt x="287" y="484"/>
                    </a:lnTo>
                    <a:lnTo>
                      <a:pt x="295" y="496"/>
                    </a:lnTo>
                    <a:lnTo>
                      <a:pt x="300" y="509"/>
                    </a:lnTo>
                    <a:lnTo>
                      <a:pt x="307" y="521"/>
                    </a:lnTo>
                    <a:lnTo>
                      <a:pt x="311" y="535"/>
                    </a:lnTo>
                    <a:lnTo>
                      <a:pt x="316" y="548"/>
                    </a:lnTo>
                    <a:lnTo>
                      <a:pt x="319" y="562"/>
                    </a:lnTo>
                    <a:lnTo>
                      <a:pt x="321" y="576"/>
                    </a:lnTo>
                    <a:lnTo>
                      <a:pt x="322" y="591"/>
                    </a:lnTo>
                    <a:lnTo>
                      <a:pt x="323" y="606"/>
                    </a:lnTo>
                    <a:lnTo>
                      <a:pt x="322" y="640"/>
                    </a:lnTo>
                    <a:lnTo>
                      <a:pt x="319" y="674"/>
                    </a:lnTo>
                    <a:lnTo>
                      <a:pt x="313" y="707"/>
                    </a:lnTo>
                    <a:lnTo>
                      <a:pt x="307" y="740"/>
                    </a:lnTo>
                    <a:lnTo>
                      <a:pt x="298" y="772"/>
                    </a:lnTo>
                    <a:lnTo>
                      <a:pt x="289" y="804"/>
                    </a:lnTo>
                    <a:lnTo>
                      <a:pt x="278" y="835"/>
                    </a:lnTo>
                    <a:lnTo>
                      <a:pt x="266" y="866"/>
                    </a:lnTo>
                    <a:lnTo>
                      <a:pt x="240" y="928"/>
                    </a:lnTo>
                    <a:lnTo>
                      <a:pt x="212" y="989"/>
                    </a:lnTo>
                    <a:lnTo>
                      <a:pt x="184" y="1050"/>
                    </a:lnTo>
                    <a:lnTo>
                      <a:pt x="156" y="1111"/>
                    </a:lnTo>
                    <a:lnTo>
                      <a:pt x="155" y="1111"/>
                    </a:lnTo>
                    <a:lnTo>
                      <a:pt x="160" y="1064"/>
                    </a:lnTo>
                    <a:lnTo>
                      <a:pt x="167" y="1016"/>
                    </a:lnTo>
                    <a:lnTo>
                      <a:pt x="173" y="968"/>
                    </a:lnTo>
                    <a:lnTo>
                      <a:pt x="179" y="920"/>
                    </a:lnTo>
                    <a:lnTo>
                      <a:pt x="182" y="896"/>
                    </a:lnTo>
                    <a:lnTo>
                      <a:pt x="184" y="873"/>
                    </a:lnTo>
                    <a:lnTo>
                      <a:pt x="185" y="849"/>
                    </a:lnTo>
                    <a:lnTo>
                      <a:pt x="185" y="825"/>
                    </a:lnTo>
                    <a:lnTo>
                      <a:pt x="185" y="801"/>
                    </a:lnTo>
                    <a:lnTo>
                      <a:pt x="184" y="778"/>
                    </a:lnTo>
                    <a:lnTo>
                      <a:pt x="182" y="754"/>
                    </a:lnTo>
                    <a:lnTo>
                      <a:pt x="177" y="730"/>
                    </a:lnTo>
                    <a:lnTo>
                      <a:pt x="175" y="720"/>
                    </a:lnTo>
                    <a:lnTo>
                      <a:pt x="171" y="711"/>
                    </a:lnTo>
                    <a:lnTo>
                      <a:pt x="165" y="701"/>
                    </a:lnTo>
                    <a:lnTo>
                      <a:pt x="159" y="693"/>
                    </a:lnTo>
                    <a:lnTo>
                      <a:pt x="144" y="678"/>
                    </a:lnTo>
                    <a:lnTo>
                      <a:pt x="127" y="663"/>
                    </a:lnTo>
                    <a:lnTo>
                      <a:pt x="108" y="649"/>
                    </a:lnTo>
                    <a:lnTo>
                      <a:pt x="91" y="635"/>
                    </a:lnTo>
                    <a:lnTo>
                      <a:pt x="83" y="626"/>
                    </a:lnTo>
                    <a:lnTo>
                      <a:pt x="77" y="619"/>
                    </a:lnTo>
                    <a:lnTo>
                      <a:pt x="70" y="609"/>
                    </a:lnTo>
                    <a:lnTo>
                      <a:pt x="66" y="599"/>
                    </a:lnTo>
                    <a:lnTo>
                      <a:pt x="61" y="588"/>
                    </a:lnTo>
                    <a:lnTo>
                      <a:pt x="57" y="575"/>
                    </a:lnTo>
                    <a:lnTo>
                      <a:pt x="54" y="562"/>
                    </a:lnTo>
                    <a:lnTo>
                      <a:pt x="52" y="549"/>
                    </a:lnTo>
                    <a:lnTo>
                      <a:pt x="49" y="522"/>
                    </a:lnTo>
                    <a:lnTo>
                      <a:pt x="48" y="496"/>
                    </a:lnTo>
                    <a:lnTo>
                      <a:pt x="47" y="469"/>
                    </a:lnTo>
                    <a:lnTo>
                      <a:pt x="46" y="442"/>
                    </a:lnTo>
                    <a:lnTo>
                      <a:pt x="43" y="415"/>
                    </a:lnTo>
                    <a:lnTo>
                      <a:pt x="39" y="388"/>
                    </a:lnTo>
                    <a:lnTo>
                      <a:pt x="30" y="351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2" y="220"/>
                    </a:lnTo>
                    <a:lnTo>
                      <a:pt x="1" y="201"/>
                    </a:lnTo>
                    <a:lnTo>
                      <a:pt x="0" y="183"/>
                    </a:lnTo>
                    <a:lnTo>
                      <a:pt x="0" y="164"/>
                    </a:lnTo>
                    <a:lnTo>
                      <a:pt x="2" y="145"/>
                    </a:lnTo>
                    <a:lnTo>
                      <a:pt x="6" y="126"/>
                    </a:lnTo>
                    <a:lnTo>
                      <a:pt x="10" y="107"/>
                    </a:lnTo>
                    <a:lnTo>
                      <a:pt x="16" y="89"/>
                    </a:lnTo>
                    <a:lnTo>
                      <a:pt x="21" y="77"/>
                    </a:lnTo>
                    <a:lnTo>
                      <a:pt x="26" y="65"/>
                    </a:lnTo>
                    <a:lnTo>
                      <a:pt x="33" y="54"/>
                    </a:lnTo>
                    <a:lnTo>
                      <a:pt x="40" y="43"/>
                    </a:lnTo>
                    <a:lnTo>
                      <a:pt x="54" y="2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8" name="Freeform 644"/>
              <p:cNvSpPr>
                <a:spLocks/>
              </p:cNvSpPr>
              <p:nvPr/>
            </p:nvSpPr>
            <p:spPr bwMode="auto">
              <a:xfrm>
                <a:off x="7748588" y="4551363"/>
                <a:ext cx="217488" cy="404813"/>
              </a:xfrm>
              <a:custGeom>
                <a:avLst/>
                <a:gdLst>
                  <a:gd name="T0" fmla="*/ 2147483647 w 411"/>
                  <a:gd name="T1" fmla="*/ 2147483647 h 765"/>
                  <a:gd name="T2" fmla="*/ 2147483647 w 411"/>
                  <a:gd name="T3" fmla="*/ 2147483647 h 765"/>
                  <a:gd name="T4" fmla="*/ 2147483647 w 411"/>
                  <a:gd name="T5" fmla="*/ 2147483647 h 765"/>
                  <a:gd name="T6" fmla="*/ 2147483647 w 411"/>
                  <a:gd name="T7" fmla="*/ 2147483647 h 765"/>
                  <a:gd name="T8" fmla="*/ 2147483647 w 411"/>
                  <a:gd name="T9" fmla="*/ 2147483647 h 765"/>
                  <a:gd name="T10" fmla="*/ 2147483647 w 411"/>
                  <a:gd name="T11" fmla="*/ 2147483647 h 765"/>
                  <a:gd name="T12" fmla="*/ 2147483647 w 411"/>
                  <a:gd name="T13" fmla="*/ 2147483647 h 765"/>
                  <a:gd name="T14" fmla="*/ 2147483647 w 411"/>
                  <a:gd name="T15" fmla="*/ 2147483647 h 765"/>
                  <a:gd name="T16" fmla="*/ 2147483647 w 411"/>
                  <a:gd name="T17" fmla="*/ 2147483647 h 765"/>
                  <a:gd name="T18" fmla="*/ 2147483647 w 411"/>
                  <a:gd name="T19" fmla="*/ 2147483647 h 765"/>
                  <a:gd name="T20" fmla="*/ 2147483647 w 411"/>
                  <a:gd name="T21" fmla="*/ 2147483647 h 765"/>
                  <a:gd name="T22" fmla="*/ 2147483647 w 411"/>
                  <a:gd name="T23" fmla="*/ 2147483647 h 765"/>
                  <a:gd name="T24" fmla="*/ 2147483647 w 411"/>
                  <a:gd name="T25" fmla="*/ 2147483647 h 765"/>
                  <a:gd name="T26" fmla="*/ 2147483647 w 411"/>
                  <a:gd name="T27" fmla="*/ 2147483647 h 765"/>
                  <a:gd name="T28" fmla="*/ 2147483647 w 411"/>
                  <a:gd name="T29" fmla="*/ 2147483647 h 765"/>
                  <a:gd name="T30" fmla="*/ 0 w 411"/>
                  <a:gd name="T31" fmla="*/ 0 h 765"/>
                  <a:gd name="T32" fmla="*/ 2147483647 w 411"/>
                  <a:gd name="T33" fmla="*/ 2147483647 h 765"/>
                  <a:gd name="T34" fmla="*/ 2147483647 w 411"/>
                  <a:gd name="T35" fmla="*/ 2147483647 h 765"/>
                  <a:gd name="T36" fmla="*/ 2147483647 w 411"/>
                  <a:gd name="T37" fmla="*/ 2147483647 h 765"/>
                  <a:gd name="T38" fmla="*/ 2147483647 w 411"/>
                  <a:gd name="T39" fmla="*/ 2147483647 h 765"/>
                  <a:gd name="T40" fmla="*/ 2147483647 w 411"/>
                  <a:gd name="T41" fmla="*/ 2147483647 h 765"/>
                  <a:gd name="T42" fmla="*/ 2147483647 w 411"/>
                  <a:gd name="T43" fmla="*/ 2147483647 h 765"/>
                  <a:gd name="T44" fmla="*/ 2147483647 w 411"/>
                  <a:gd name="T45" fmla="*/ 2147483647 h 765"/>
                  <a:gd name="T46" fmla="*/ 2147483647 w 411"/>
                  <a:gd name="T47" fmla="*/ 2147483647 h 765"/>
                  <a:gd name="T48" fmla="*/ 2147483647 w 411"/>
                  <a:gd name="T49" fmla="*/ 2147483647 h 765"/>
                  <a:gd name="T50" fmla="*/ 2147483647 w 411"/>
                  <a:gd name="T51" fmla="*/ 2147483647 h 765"/>
                  <a:gd name="T52" fmla="*/ 2147483647 w 411"/>
                  <a:gd name="T53" fmla="*/ 2147483647 h 765"/>
                  <a:gd name="T54" fmla="*/ 2147483647 w 411"/>
                  <a:gd name="T55" fmla="*/ 2147483647 h 765"/>
                  <a:gd name="T56" fmla="*/ 2147483647 w 411"/>
                  <a:gd name="T57" fmla="*/ 2147483647 h 765"/>
                  <a:gd name="T58" fmla="*/ 2147483647 w 411"/>
                  <a:gd name="T59" fmla="*/ 2147483647 h 765"/>
                  <a:gd name="T60" fmla="*/ 2147483647 w 411"/>
                  <a:gd name="T61" fmla="*/ 2147483647 h 765"/>
                  <a:gd name="T62" fmla="*/ 2147483647 w 411"/>
                  <a:gd name="T63" fmla="*/ 2147483647 h 765"/>
                  <a:gd name="T64" fmla="*/ 2147483647 w 411"/>
                  <a:gd name="T65" fmla="*/ 2147483647 h 765"/>
                  <a:gd name="T66" fmla="*/ 2147483647 w 411"/>
                  <a:gd name="T67" fmla="*/ 2147483647 h 765"/>
                  <a:gd name="T68" fmla="*/ 2147483647 w 411"/>
                  <a:gd name="T69" fmla="*/ 2147483647 h 765"/>
                  <a:gd name="T70" fmla="*/ 2147483647 w 411"/>
                  <a:gd name="T71" fmla="*/ 2147483647 h 765"/>
                  <a:gd name="T72" fmla="*/ 2147483647 w 411"/>
                  <a:gd name="T73" fmla="*/ 2147483647 h 765"/>
                  <a:gd name="T74" fmla="*/ 2147483647 w 411"/>
                  <a:gd name="T75" fmla="*/ 2147483647 h 765"/>
                  <a:gd name="T76" fmla="*/ 2147483647 w 411"/>
                  <a:gd name="T77" fmla="*/ 2147483647 h 765"/>
                  <a:gd name="T78" fmla="*/ 2147483647 w 411"/>
                  <a:gd name="T79" fmla="*/ 2147483647 h 765"/>
                  <a:gd name="T80" fmla="*/ 2147483647 w 411"/>
                  <a:gd name="T81" fmla="*/ 2147483647 h 765"/>
                  <a:gd name="T82" fmla="*/ 2147483647 w 411"/>
                  <a:gd name="T83" fmla="*/ 2147483647 h 765"/>
                  <a:gd name="T84" fmla="*/ 2147483647 w 411"/>
                  <a:gd name="T85" fmla="*/ 2147483647 h 765"/>
                  <a:gd name="T86" fmla="*/ 2147483647 w 411"/>
                  <a:gd name="T87" fmla="*/ 2147483647 h 7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1"/>
                  <a:gd name="T133" fmla="*/ 0 h 765"/>
                  <a:gd name="T134" fmla="*/ 411 w 411"/>
                  <a:gd name="T135" fmla="*/ 765 h 7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1" h="765">
                    <a:moveTo>
                      <a:pt x="279" y="670"/>
                    </a:moveTo>
                    <a:lnTo>
                      <a:pt x="288" y="654"/>
                    </a:lnTo>
                    <a:lnTo>
                      <a:pt x="294" y="639"/>
                    </a:lnTo>
                    <a:lnTo>
                      <a:pt x="299" y="625"/>
                    </a:lnTo>
                    <a:lnTo>
                      <a:pt x="300" y="611"/>
                    </a:lnTo>
                    <a:lnTo>
                      <a:pt x="300" y="596"/>
                    </a:lnTo>
                    <a:lnTo>
                      <a:pt x="299" y="581"/>
                    </a:lnTo>
                    <a:lnTo>
                      <a:pt x="294" y="564"/>
                    </a:lnTo>
                    <a:lnTo>
                      <a:pt x="290" y="546"/>
                    </a:lnTo>
                    <a:lnTo>
                      <a:pt x="278" y="507"/>
                    </a:lnTo>
                    <a:lnTo>
                      <a:pt x="265" y="468"/>
                    </a:lnTo>
                    <a:lnTo>
                      <a:pt x="252" y="431"/>
                    </a:lnTo>
                    <a:lnTo>
                      <a:pt x="240" y="392"/>
                    </a:lnTo>
                    <a:lnTo>
                      <a:pt x="236" y="372"/>
                    </a:lnTo>
                    <a:lnTo>
                      <a:pt x="233" y="353"/>
                    </a:lnTo>
                    <a:lnTo>
                      <a:pt x="230" y="333"/>
                    </a:lnTo>
                    <a:lnTo>
                      <a:pt x="229" y="314"/>
                    </a:lnTo>
                    <a:lnTo>
                      <a:pt x="229" y="294"/>
                    </a:lnTo>
                    <a:lnTo>
                      <a:pt x="231" y="274"/>
                    </a:lnTo>
                    <a:lnTo>
                      <a:pt x="234" y="253"/>
                    </a:lnTo>
                    <a:lnTo>
                      <a:pt x="239" y="233"/>
                    </a:lnTo>
                    <a:lnTo>
                      <a:pt x="247" y="218"/>
                    </a:lnTo>
                    <a:lnTo>
                      <a:pt x="257" y="199"/>
                    </a:lnTo>
                    <a:lnTo>
                      <a:pt x="260" y="191"/>
                    </a:lnTo>
                    <a:lnTo>
                      <a:pt x="262" y="181"/>
                    </a:lnTo>
                    <a:lnTo>
                      <a:pt x="263" y="177"/>
                    </a:lnTo>
                    <a:lnTo>
                      <a:pt x="262" y="171"/>
                    </a:lnTo>
                    <a:lnTo>
                      <a:pt x="262" y="167"/>
                    </a:lnTo>
                    <a:lnTo>
                      <a:pt x="260" y="163"/>
                    </a:lnTo>
                    <a:lnTo>
                      <a:pt x="257" y="157"/>
                    </a:lnTo>
                    <a:lnTo>
                      <a:pt x="252" y="152"/>
                    </a:lnTo>
                    <a:lnTo>
                      <a:pt x="248" y="147"/>
                    </a:lnTo>
                    <a:lnTo>
                      <a:pt x="244" y="142"/>
                    </a:lnTo>
                    <a:lnTo>
                      <a:pt x="233" y="132"/>
                    </a:lnTo>
                    <a:lnTo>
                      <a:pt x="221" y="125"/>
                    </a:lnTo>
                    <a:lnTo>
                      <a:pt x="196" y="111"/>
                    </a:lnTo>
                    <a:lnTo>
                      <a:pt x="172" y="98"/>
                    </a:lnTo>
                    <a:lnTo>
                      <a:pt x="151" y="87"/>
                    </a:lnTo>
                    <a:lnTo>
                      <a:pt x="127" y="76"/>
                    </a:lnTo>
                    <a:lnTo>
                      <a:pt x="104" y="67"/>
                    </a:lnTo>
                    <a:lnTo>
                      <a:pt x="82" y="56"/>
                    </a:lnTo>
                    <a:lnTo>
                      <a:pt x="60" y="44"/>
                    </a:lnTo>
                    <a:lnTo>
                      <a:pt x="38" y="32"/>
                    </a:lnTo>
                    <a:lnTo>
                      <a:pt x="28" y="24"/>
                    </a:lnTo>
                    <a:lnTo>
                      <a:pt x="18" y="17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15" y="10"/>
                    </a:lnTo>
                    <a:lnTo>
                      <a:pt x="30" y="19"/>
                    </a:lnTo>
                    <a:lnTo>
                      <a:pt x="45" y="27"/>
                    </a:lnTo>
                    <a:lnTo>
                      <a:pt x="60" y="33"/>
                    </a:lnTo>
                    <a:lnTo>
                      <a:pt x="94" y="45"/>
                    </a:lnTo>
                    <a:lnTo>
                      <a:pt x="127" y="56"/>
                    </a:lnTo>
                    <a:lnTo>
                      <a:pt x="154" y="63"/>
                    </a:lnTo>
                    <a:lnTo>
                      <a:pt x="185" y="74"/>
                    </a:lnTo>
                    <a:lnTo>
                      <a:pt x="203" y="80"/>
                    </a:lnTo>
                    <a:lnTo>
                      <a:pt x="219" y="86"/>
                    </a:lnTo>
                    <a:lnTo>
                      <a:pt x="235" y="93"/>
                    </a:lnTo>
                    <a:lnTo>
                      <a:pt x="250" y="100"/>
                    </a:lnTo>
                    <a:lnTo>
                      <a:pt x="265" y="110"/>
                    </a:lnTo>
                    <a:lnTo>
                      <a:pt x="278" y="120"/>
                    </a:lnTo>
                    <a:lnTo>
                      <a:pt x="284" y="124"/>
                    </a:lnTo>
                    <a:lnTo>
                      <a:pt x="289" y="130"/>
                    </a:lnTo>
                    <a:lnTo>
                      <a:pt x="294" y="136"/>
                    </a:lnTo>
                    <a:lnTo>
                      <a:pt x="299" y="142"/>
                    </a:lnTo>
                    <a:lnTo>
                      <a:pt x="302" y="149"/>
                    </a:lnTo>
                    <a:lnTo>
                      <a:pt x="305" y="155"/>
                    </a:lnTo>
                    <a:lnTo>
                      <a:pt x="308" y="162"/>
                    </a:lnTo>
                    <a:lnTo>
                      <a:pt x="310" y="169"/>
                    </a:lnTo>
                    <a:lnTo>
                      <a:pt x="311" y="178"/>
                    </a:lnTo>
                    <a:lnTo>
                      <a:pt x="311" y="185"/>
                    </a:lnTo>
                    <a:lnTo>
                      <a:pt x="310" y="194"/>
                    </a:lnTo>
                    <a:lnTo>
                      <a:pt x="308" y="203"/>
                    </a:lnTo>
                    <a:lnTo>
                      <a:pt x="300" y="236"/>
                    </a:lnTo>
                    <a:lnTo>
                      <a:pt x="293" y="269"/>
                    </a:lnTo>
                    <a:lnTo>
                      <a:pt x="292" y="285"/>
                    </a:lnTo>
                    <a:lnTo>
                      <a:pt x="292" y="301"/>
                    </a:lnTo>
                    <a:lnTo>
                      <a:pt x="292" y="309"/>
                    </a:lnTo>
                    <a:lnTo>
                      <a:pt x="294" y="317"/>
                    </a:lnTo>
                    <a:lnTo>
                      <a:pt x="297" y="326"/>
                    </a:lnTo>
                    <a:lnTo>
                      <a:pt x="299" y="334"/>
                    </a:lnTo>
                    <a:lnTo>
                      <a:pt x="305" y="353"/>
                    </a:lnTo>
                    <a:lnTo>
                      <a:pt x="313" y="370"/>
                    </a:lnTo>
                    <a:lnTo>
                      <a:pt x="320" y="387"/>
                    </a:lnTo>
                    <a:lnTo>
                      <a:pt x="328" y="405"/>
                    </a:lnTo>
                    <a:lnTo>
                      <a:pt x="346" y="439"/>
                    </a:lnTo>
                    <a:lnTo>
                      <a:pt x="364" y="473"/>
                    </a:lnTo>
                    <a:lnTo>
                      <a:pt x="372" y="490"/>
                    </a:lnTo>
                    <a:lnTo>
                      <a:pt x="380" y="507"/>
                    </a:lnTo>
                    <a:lnTo>
                      <a:pt x="387" y="525"/>
                    </a:lnTo>
                    <a:lnTo>
                      <a:pt x="394" y="542"/>
                    </a:lnTo>
                    <a:lnTo>
                      <a:pt x="400" y="560"/>
                    </a:lnTo>
                    <a:lnTo>
                      <a:pt x="405" y="579"/>
                    </a:lnTo>
                    <a:lnTo>
                      <a:pt x="409" y="597"/>
                    </a:lnTo>
                    <a:lnTo>
                      <a:pt x="411" y="616"/>
                    </a:lnTo>
                    <a:lnTo>
                      <a:pt x="411" y="633"/>
                    </a:lnTo>
                    <a:lnTo>
                      <a:pt x="410" y="649"/>
                    </a:lnTo>
                    <a:lnTo>
                      <a:pt x="408" y="664"/>
                    </a:lnTo>
                    <a:lnTo>
                      <a:pt x="403" y="679"/>
                    </a:lnTo>
                    <a:lnTo>
                      <a:pt x="394" y="708"/>
                    </a:lnTo>
                    <a:lnTo>
                      <a:pt x="381" y="737"/>
                    </a:lnTo>
                    <a:lnTo>
                      <a:pt x="378" y="743"/>
                    </a:lnTo>
                    <a:lnTo>
                      <a:pt x="373" y="747"/>
                    </a:lnTo>
                    <a:lnTo>
                      <a:pt x="369" y="751"/>
                    </a:lnTo>
                    <a:lnTo>
                      <a:pt x="364" y="755"/>
                    </a:lnTo>
                    <a:lnTo>
                      <a:pt x="359" y="758"/>
                    </a:lnTo>
                    <a:lnTo>
                      <a:pt x="354" y="760"/>
                    </a:lnTo>
                    <a:lnTo>
                      <a:pt x="348" y="762"/>
                    </a:lnTo>
                    <a:lnTo>
                      <a:pt x="342" y="764"/>
                    </a:lnTo>
                    <a:lnTo>
                      <a:pt x="337" y="764"/>
                    </a:lnTo>
                    <a:lnTo>
                      <a:pt x="331" y="765"/>
                    </a:lnTo>
                    <a:lnTo>
                      <a:pt x="325" y="764"/>
                    </a:lnTo>
                    <a:lnTo>
                      <a:pt x="319" y="764"/>
                    </a:lnTo>
                    <a:lnTo>
                      <a:pt x="313" y="762"/>
                    </a:lnTo>
                    <a:lnTo>
                      <a:pt x="307" y="760"/>
                    </a:lnTo>
                    <a:lnTo>
                      <a:pt x="302" y="758"/>
                    </a:lnTo>
                    <a:lnTo>
                      <a:pt x="297" y="755"/>
                    </a:lnTo>
                    <a:lnTo>
                      <a:pt x="291" y="751"/>
                    </a:lnTo>
                    <a:lnTo>
                      <a:pt x="287" y="747"/>
                    </a:lnTo>
                    <a:lnTo>
                      <a:pt x="283" y="743"/>
                    </a:lnTo>
                    <a:lnTo>
                      <a:pt x="279" y="737"/>
                    </a:lnTo>
                    <a:lnTo>
                      <a:pt x="276" y="732"/>
                    </a:lnTo>
                    <a:lnTo>
                      <a:pt x="274" y="727"/>
                    </a:lnTo>
                    <a:lnTo>
                      <a:pt x="272" y="721"/>
                    </a:lnTo>
                    <a:lnTo>
                      <a:pt x="271" y="716"/>
                    </a:lnTo>
                    <a:lnTo>
                      <a:pt x="270" y="710"/>
                    </a:lnTo>
                    <a:lnTo>
                      <a:pt x="270" y="704"/>
                    </a:lnTo>
                    <a:lnTo>
                      <a:pt x="270" y="698"/>
                    </a:lnTo>
                    <a:lnTo>
                      <a:pt x="271" y="692"/>
                    </a:lnTo>
                    <a:lnTo>
                      <a:pt x="272" y="687"/>
                    </a:lnTo>
                    <a:lnTo>
                      <a:pt x="274" y="681"/>
                    </a:lnTo>
                    <a:lnTo>
                      <a:pt x="276" y="675"/>
                    </a:lnTo>
                    <a:lnTo>
                      <a:pt x="279" y="67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9" name="Freeform 645"/>
              <p:cNvSpPr>
                <a:spLocks/>
              </p:cNvSpPr>
              <p:nvPr/>
            </p:nvSpPr>
            <p:spPr bwMode="auto">
              <a:xfrm>
                <a:off x="7748588" y="4551363"/>
                <a:ext cx="217488" cy="404813"/>
              </a:xfrm>
              <a:custGeom>
                <a:avLst/>
                <a:gdLst>
                  <a:gd name="T0" fmla="*/ 2147483647 w 411"/>
                  <a:gd name="T1" fmla="*/ 2147483647 h 765"/>
                  <a:gd name="T2" fmla="*/ 2147483647 w 411"/>
                  <a:gd name="T3" fmla="*/ 2147483647 h 765"/>
                  <a:gd name="T4" fmla="*/ 2147483647 w 411"/>
                  <a:gd name="T5" fmla="*/ 2147483647 h 765"/>
                  <a:gd name="T6" fmla="*/ 2147483647 w 411"/>
                  <a:gd name="T7" fmla="*/ 2147483647 h 765"/>
                  <a:gd name="T8" fmla="*/ 2147483647 w 411"/>
                  <a:gd name="T9" fmla="*/ 2147483647 h 765"/>
                  <a:gd name="T10" fmla="*/ 2147483647 w 411"/>
                  <a:gd name="T11" fmla="*/ 2147483647 h 765"/>
                  <a:gd name="T12" fmla="*/ 2147483647 w 411"/>
                  <a:gd name="T13" fmla="*/ 2147483647 h 765"/>
                  <a:gd name="T14" fmla="*/ 2147483647 w 411"/>
                  <a:gd name="T15" fmla="*/ 2147483647 h 765"/>
                  <a:gd name="T16" fmla="*/ 2147483647 w 411"/>
                  <a:gd name="T17" fmla="*/ 2147483647 h 765"/>
                  <a:gd name="T18" fmla="*/ 2147483647 w 411"/>
                  <a:gd name="T19" fmla="*/ 2147483647 h 765"/>
                  <a:gd name="T20" fmla="*/ 2147483647 w 411"/>
                  <a:gd name="T21" fmla="*/ 2147483647 h 765"/>
                  <a:gd name="T22" fmla="*/ 2147483647 w 411"/>
                  <a:gd name="T23" fmla="*/ 2147483647 h 765"/>
                  <a:gd name="T24" fmla="*/ 2147483647 w 411"/>
                  <a:gd name="T25" fmla="*/ 2147483647 h 765"/>
                  <a:gd name="T26" fmla="*/ 2147483647 w 411"/>
                  <a:gd name="T27" fmla="*/ 2147483647 h 765"/>
                  <a:gd name="T28" fmla="*/ 2147483647 w 411"/>
                  <a:gd name="T29" fmla="*/ 2147483647 h 765"/>
                  <a:gd name="T30" fmla="*/ 0 w 411"/>
                  <a:gd name="T31" fmla="*/ 0 h 765"/>
                  <a:gd name="T32" fmla="*/ 2147483647 w 411"/>
                  <a:gd name="T33" fmla="*/ 2147483647 h 765"/>
                  <a:gd name="T34" fmla="*/ 2147483647 w 411"/>
                  <a:gd name="T35" fmla="*/ 2147483647 h 765"/>
                  <a:gd name="T36" fmla="*/ 2147483647 w 411"/>
                  <a:gd name="T37" fmla="*/ 2147483647 h 765"/>
                  <a:gd name="T38" fmla="*/ 2147483647 w 411"/>
                  <a:gd name="T39" fmla="*/ 2147483647 h 765"/>
                  <a:gd name="T40" fmla="*/ 2147483647 w 411"/>
                  <a:gd name="T41" fmla="*/ 2147483647 h 765"/>
                  <a:gd name="T42" fmla="*/ 2147483647 w 411"/>
                  <a:gd name="T43" fmla="*/ 2147483647 h 765"/>
                  <a:gd name="T44" fmla="*/ 2147483647 w 411"/>
                  <a:gd name="T45" fmla="*/ 2147483647 h 765"/>
                  <a:gd name="T46" fmla="*/ 2147483647 w 411"/>
                  <a:gd name="T47" fmla="*/ 2147483647 h 765"/>
                  <a:gd name="T48" fmla="*/ 2147483647 w 411"/>
                  <a:gd name="T49" fmla="*/ 2147483647 h 765"/>
                  <a:gd name="T50" fmla="*/ 2147483647 w 411"/>
                  <a:gd name="T51" fmla="*/ 2147483647 h 765"/>
                  <a:gd name="T52" fmla="*/ 2147483647 w 411"/>
                  <a:gd name="T53" fmla="*/ 2147483647 h 765"/>
                  <a:gd name="T54" fmla="*/ 2147483647 w 411"/>
                  <a:gd name="T55" fmla="*/ 2147483647 h 765"/>
                  <a:gd name="T56" fmla="*/ 2147483647 w 411"/>
                  <a:gd name="T57" fmla="*/ 2147483647 h 765"/>
                  <a:gd name="T58" fmla="*/ 2147483647 w 411"/>
                  <a:gd name="T59" fmla="*/ 2147483647 h 765"/>
                  <a:gd name="T60" fmla="*/ 2147483647 w 411"/>
                  <a:gd name="T61" fmla="*/ 2147483647 h 765"/>
                  <a:gd name="T62" fmla="*/ 2147483647 w 411"/>
                  <a:gd name="T63" fmla="*/ 2147483647 h 765"/>
                  <a:gd name="T64" fmla="*/ 2147483647 w 411"/>
                  <a:gd name="T65" fmla="*/ 2147483647 h 765"/>
                  <a:gd name="T66" fmla="*/ 2147483647 w 411"/>
                  <a:gd name="T67" fmla="*/ 2147483647 h 765"/>
                  <a:gd name="T68" fmla="*/ 2147483647 w 411"/>
                  <a:gd name="T69" fmla="*/ 2147483647 h 765"/>
                  <a:gd name="T70" fmla="*/ 2147483647 w 411"/>
                  <a:gd name="T71" fmla="*/ 2147483647 h 765"/>
                  <a:gd name="T72" fmla="*/ 2147483647 w 411"/>
                  <a:gd name="T73" fmla="*/ 2147483647 h 765"/>
                  <a:gd name="T74" fmla="*/ 2147483647 w 411"/>
                  <a:gd name="T75" fmla="*/ 2147483647 h 765"/>
                  <a:gd name="T76" fmla="*/ 2147483647 w 411"/>
                  <a:gd name="T77" fmla="*/ 2147483647 h 765"/>
                  <a:gd name="T78" fmla="*/ 2147483647 w 411"/>
                  <a:gd name="T79" fmla="*/ 2147483647 h 765"/>
                  <a:gd name="T80" fmla="*/ 2147483647 w 411"/>
                  <a:gd name="T81" fmla="*/ 2147483647 h 765"/>
                  <a:gd name="T82" fmla="*/ 2147483647 w 411"/>
                  <a:gd name="T83" fmla="*/ 2147483647 h 765"/>
                  <a:gd name="T84" fmla="*/ 2147483647 w 411"/>
                  <a:gd name="T85" fmla="*/ 2147483647 h 765"/>
                  <a:gd name="T86" fmla="*/ 2147483647 w 411"/>
                  <a:gd name="T87" fmla="*/ 2147483647 h 7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1"/>
                  <a:gd name="T133" fmla="*/ 0 h 765"/>
                  <a:gd name="T134" fmla="*/ 411 w 411"/>
                  <a:gd name="T135" fmla="*/ 765 h 7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1" h="765">
                    <a:moveTo>
                      <a:pt x="279" y="670"/>
                    </a:moveTo>
                    <a:lnTo>
                      <a:pt x="288" y="654"/>
                    </a:lnTo>
                    <a:lnTo>
                      <a:pt x="294" y="639"/>
                    </a:lnTo>
                    <a:lnTo>
                      <a:pt x="299" y="625"/>
                    </a:lnTo>
                    <a:lnTo>
                      <a:pt x="300" y="611"/>
                    </a:lnTo>
                    <a:lnTo>
                      <a:pt x="300" y="596"/>
                    </a:lnTo>
                    <a:lnTo>
                      <a:pt x="299" y="581"/>
                    </a:lnTo>
                    <a:lnTo>
                      <a:pt x="294" y="564"/>
                    </a:lnTo>
                    <a:lnTo>
                      <a:pt x="290" y="546"/>
                    </a:lnTo>
                    <a:lnTo>
                      <a:pt x="278" y="507"/>
                    </a:lnTo>
                    <a:lnTo>
                      <a:pt x="265" y="468"/>
                    </a:lnTo>
                    <a:lnTo>
                      <a:pt x="252" y="431"/>
                    </a:lnTo>
                    <a:lnTo>
                      <a:pt x="240" y="392"/>
                    </a:lnTo>
                    <a:lnTo>
                      <a:pt x="236" y="372"/>
                    </a:lnTo>
                    <a:lnTo>
                      <a:pt x="233" y="353"/>
                    </a:lnTo>
                    <a:lnTo>
                      <a:pt x="230" y="333"/>
                    </a:lnTo>
                    <a:lnTo>
                      <a:pt x="229" y="314"/>
                    </a:lnTo>
                    <a:lnTo>
                      <a:pt x="229" y="294"/>
                    </a:lnTo>
                    <a:lnTo>
                      <a:pt x="231" y="274"/>
                    </a:lnTo>
                    <a:lnTo>
                      <a:pt x="234" y="253"/>
                    </a:lnTo>
                    <a:lnTo>
                      <a:pt x="239" y="233"/>
                    </a:lnTo>
                    <a:lnTo>
                      <a:pt x="247" y="218"/>
                    </a:lnTo>
                    <a:lnTo>
                      <a:pt x="257" y="199"/>
                    </a:lnTo>
                    <a:lnTo>
                      <a:pt x="260" y="191"/>
                    </a:lnTo>
                    <a:lnTo>
                      <a:pt x="262" y="181"/>
                    </a:lnTo>
                    <a:lnTo>
                      <a:pt x="263" y="177"/>
                    </a:lnTo>
                    <a:lnTo>
                      <a:pt x="262" y="171"/>
                    </a:lnTo>
                    <a:lnTo>
                      <a:pt x="262" y="167"/>
                    </a:lnTo>
                    <a:lnTo>
                      <a:pt x="260" y="163"/>
                    </a:lnTo>
                    <a:lnTo>
                      <a:pt x="257" y="157"/>
                    </a:lnTo>
                    <a:lnTo>
                      <a:pt x="252" y="152"/>
                    </a:lnTo>
                    <a:lnTo>
                      <a:pt x="248" y="147"/>
                    </a:lnTo>
                    <a:lnTo>
                      <a:pt x="244" y="142"/>
                    </a:lnTo>
                    <a:lnTo>
                      <a:pt x="233" y="132"/>
                    </a:lnTo>
                    <a:lnTo>
                      <a:pt x="221" y="125"/>
                    </a:lnTo>
                    <a:lnTo>
                      <a:pt x="196" y="111"/>
                    </a:lnTo>
                    <a:lnTo>
                      <a:pt x="172" y="98"/>
                    </a:lnTo>
                    <a:lnTo>
                      <a:pt x="151" y="87"/>
                    </a:lnTo>
                    <a:lnTo>
                      <a:pt x="127" y="76"/>
                    </a:lnTo>
                    <a:lnTo>
                      <a:pt x="104" y="67"/>
                    </a:lnTo>
                    <a:lnTo>
                      <a:pt x="82" y="56"/>
                    </a:lnTo>
                    <a:lnTo>
                      <a:pt x="60" y="44"/>
                    </a:lnTo>
                    <a:lnTo>
                      <a:pt x="38" y="32"/>
                    </a:lnTo>
                    <a:lnTo>
                      <a:pt x="28" y="24"/>
                    </a:lnTo>
                    <a:lnTo>
                      <a:pt x="18" y="17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15" y="10"/>
                    </a:lnTo>
                    <a:lnTo>
                      <a:pt x="30" y="19"/>
                    </a:lnTo>
                    <a:lnTo>
                      <a:pt x="45" y="27"/>
                    </a:lnTo>
                    <a:lnTo>
                      <a:pt x="60" y="33"/>
                    </a:lnTo>
                    <a:lnTo>
                      <a:pt x="94" y="45"/>
                    </a:lnTo>
                    <a:lnTo>
                      <a:pt x="127" y="56"/>
                    </a:lnTo>
                    <a:lnTo>
                      <a:pt x="154" y="63"/>
                    </a:lnTo>
                    <a:lnTo>
                      <a:pt x="185" y="74"/>
                    </a:lnTo>
                    <a:lnTo>
                      <a:pt x="203" y="80"/>
                    </a:lnTo>
                    <a:lnTo>
                      <a:pt x="219" y="86"/>
                    </a:lnTo>
                    <a:lnTo>
                      <a:pt x="235" y="93"/>
                    </a:lnTo>
                    <a:lnTo>
                      <a:pt x="250" y="100"/>
                    </a:lnTo>
                    <a:lnTo>
                      <a:pt x="265" y="110"/>
                    </a:lnTo>
                    <a:lnTo>
                      <a:pt x="278" y="120"/>
                    </a:lnTo>
                    <a:lnTo>
                      <a:pt x="284" y="124"/>
                    </a:lnTo>
                    <a:lnTo>
                      <a:pt x="289" y="130"/>
                    </a:lnTo>
                    <a:lnTo>
                      <a:pt x="294" y="136"/>
                    </a:lnTo>
                    <a:lnTo>
                      <a:pt x="299" y="142"/>
                    </a:lnTo>
                    <a:lnTo>
                      <a:pt x="302" y="149"/>
                    </a:lnTo>
                    <a:lnTo>
                      <a:pt x="305" y="155"/>
                    </a:lnTo>
                    <a:lnTo>
                      <a:pt x="308" y="162"/>
                    </a:lnTo>
                    <a:lnTo>
                      <a:pt x="310" y="169"/>
                    </a:lnTo>
                    <a:lnTo>
                      <a:pt x="311" y="178"/>
                    </a:lnTo>
                    <a:lnTo>
                      <a:pt x="311" y="185"/>
                    </a:lnTo>
                    <a:lnTo>
                      <a:pt x="310" y="194"/>
                    </a:lnTo>
                    <a:lnTo>
                      <a:pt x="308" y="203"/>
                    </a:lnTo>
                    <a:lnTo>
                      <a:pt x="300" y="236"/>
                    </a:lnTo>
                    <a:lnTo>
                      <a:pt x="293" y="269"/>
                    </a:lnTo>
                    <a:lnTo>
                      <a:pt x="292" y="285"/>
                    </a:lnTo>
                    <a:lnTo>
                      <a:pt x="292" y="301"/>
                    </a:lnTo>
                    <a:lnTo>
                      <a:pt x="292" y="309"/>
                    </a:lnTo>
                    <a:lnTo>
                      <a:pt x="294" y="317"/>
                    </a:lnTo>
                    <a:lnTo>
                      <a:pt x="297" y="326"/>
                    </a:lnTo>
                    <a:lnTo>
                      <a:pt x="299" y="334"/>
                    </a:lnTo>
                    <a:lnTo>
                      <a:pt x="305" y="353"/>
                    </a:lnTo>
                    <a:lnTo>
                      <a:pt x="313" y="370"/>
                    </a:lnTo>
                    <a:lnTo>
                      <a:pt x="320" y="387"/>
                    </a:lnTo>
                    <a:lnTo>
                      <a:pt x="328" y="405"/>
                    </a:lnTo>
                    <a:lnTo>
                      <a:pt x="346" y="439"/>
                    </a:lnTo>
                    <a:lnTo>
                      <a:pt x="364" y="473"/>
                    </a:lnTo>
                    <a:lnTo>
                      <a:pt x="372" y="490"/>
                    </a:lnTo>
                    <a:lnTo>
                      <a:pt x="380" y="507"/>
                    </a:lnTo>
                    <a:lnTo>
                      <a:pt x="387" y="525"/>
                    </a:lnTo>
                    <a:lnTo>
                      <a:pt x="394" y="542"/>
                    </a:lnTo>
                    <a:lnTo>
                      <a:pt x="400" y="560"/>
                    </a:lnTo>
                    <a:lnTo>
                      <a:pt x="405" y="579"/>
                    </a:lnTo>
                    <a:lnTo>
                      <a:pt x="409" y="597"/>
                    </a:lnTo>
                    <a:lnTo>
                      <a:pt x="411" y="616"/>
                    </a:lnTo>
                    <a:lnTo>
                      <a:pt x="411" y="633"/>
                    </a:lnTo>
                    <a:lnTo>
                      <a:pt x="410" y="649"/>
                    </a:lnTo>
                    <a:lnTo>
                      <a:pt x="408" y="664"/>
                    </a:lnTo>
                    <a:lnTo>
                      <a:pt x="403" y="679"/>
                    </a:lnTo>
                    <a:lnTo>
                      <a:pt x="394" y="708"/>
                    </a:lnTo>
                    <a:lnTo>
                      <a:pt x="381" y="737"/>
                    </a:lnTo>
                    <a:lnTo>
                      <a:pt x="378" y="743"/>
                    </a:lnTo>
                    <a:lnTo>
                      <a:pt x="373" y="747"/>
                    </a:lnTo>
                    <a:lnTo>
                      <a:pt x="369" y="751"/>
                    </a:lnTo>
                    <a:lnTo>
                      <a:pt x="364" y="755"/>
                    </a:lnTo>
                    <a:lnTo>
                      <a:pt x="359" y="758"/>
                    </a:lnTo>
                    <a:lnTo>
                      <a:pt x="354" y="760"/>
                    </a:lnTo>
                    <a:lnTo>
                      <a:pt x="348" y="762"/>
                    </a:lnTo>
                    <a:lnTo>
                      <a:pt x="342" y="764"/>
                    </a:lnTo>
                    <a:lnTo>
                      <a:pt x="337" y="764"/>
                    </a:lnTo>
                    <a:lnTo>
                      <a:pt x="331" y="765"/>
                    </a:lnTo>
                    <a:lnTo>
                      <a:pt x="325" y="764"/>
                    </a:lnTo>
                    <a:lnTo>
                      <a:pt x="319" y="764"/>
                    </a:lnTo>
                    <a:lnTo>
                      <a:pt x="313" y="762"/>
                    </a:lnTo>
                    <a:lnTo>
                      <a:pt x="307" y="760"/>
                    </a:lnTo>
                    <a:lnTo>
                      <a:pt x="302" y="758"/>
                    </a:lnTo>
                    <a:lnTo>
                      <a:pt x="297" y="755"/>
                    </a:lnTo>
                    <a:lnTo>
                      <a:pt x="291" y="751"/>
                    </a:lnTo>
                    <a:lnTo>
                      <a:pt x="287" y="747"/>
                    </a:lnTo>
                    <a:lnTo>
                      <a:pt x="283" y="743"/>
                    </a:lnTo>
                    <a:lnTo>
                      <a:pt x="279" y="737"/>
                    </a:lnTo>
                    <a:lnTo>
                      <a:pt x="276" y="732"/>
                    </a:lnTo>
                    <a:lnTo>
                      <a:pt x="274" y="727"/>
                    </a:lnTo>
                    <a:lnTo>
                      <a:pt x="272" y="721"/>
                    </a:lnTo>
                    <a:lnTo>
                      <a:pt x="271" y="716"/>
                    </a:lnTo>
                    <a:lnTo>
                      <a:pt x="270" y="710"/>
                    </a:lnTo>
                    <a:lnTo>
                      <a:pt x="270" y="704"/>
                    </a:lnTo>
                    <a:lnTo>
                      <a:pt x="270" y="698"/>
                    </a:lnTo>
                    <a:lnTo>
                      <a:pt x="271" y="692"/>
                    </a:lnTo>
                    <a:lnTo>
                      <a:pt x="272" y="687"/>
                    </a:lnTo>
                    <a:lnTo>
                      <a:pt x="274" y="681"/>
                    </a:lnTo>
                    <a:lnTo>
                      <a:pt x="276" y="675"/>
                    </a:lnTo>
                    <a:lnTo>
                      <a:pt x="279" y="67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0" name="Freeform 646"/>
              <p:cNvSpPr>
                <a:spLocks noEditPoints="1"/>
              </p:cNvSpPr>
              <p:nvPr/>
            </p:nvSpPr>
            <p:spPr bwMode="auto">
              <a:xfrm>
                <a:off x="8061325" y="4638676"/>
                <a:ext cx="261938" cy="355600"/>
              </a:xfrm>
              <a:custGeom>
                <a:avLst/>
                <a:gdLst>
                  <a:gd name="T0" fmla="*/ 2147483647 w 496"/>
                  <a:gd name="T1" fmla="*/ 2147483647 h 672"/>
                  <a:gd name="T2" fmla="*/ 2147483647 w 496"/>
                  <a:gd name="T3" fmla="*/ 2147483647 h 672"/>
                  <a:gd name="T4" fmla="*/ 2147483647 w 496"/>
                  <a:gd name="T5" fmla="*/ 2147483647 h 672"/>
                  <a:gd name="T6" fmla="*/ 2147483647 w 496"/>
                  <a:gd name="T7" fmla="*/ 2147483647 h 672"/>
                  <a:gd name="T8" fmla="*/ 2147483647 w 496"/>
                  <a:gd name="T9" fmla="*/ 2147483647 h 672"/>
                  <a:gd name="T10" fmla="*/ 2147483647 w 496"/>
                  <a:gd name="T11" fmla="*/ 2147483647 h 672"/>
                  <a:gd name="T12" fmla="*/ 2147483647 w 496"/>
                  <a:gd name="T13" fmla="*/ 2147483647 h 672"/>
                  <a:gd name="T14" fmla="*/ 2147483647 w 496"/>
                  <a:gd name="T15" fmla="*/ 2147483647 h 672"/>
                  <a:gd name="T16" fmla="*/ 2147483647 w 496"/>
                  <a:gd name="T17" fmla="*/ 2147483647 h 672"/>
                  <a:gd name="T18" fmla="*/ 2147483647 w 496"/>
                  <a:gd name="T19" fmla="*/ 2147483647 h 672"/>
                  <a:gd name="T20" fmla="*/ 2147483647 w 496"/>
                  <a:gd name="T21" fmla="*/ 2147483647 h 672"/>
                  <a:gd name="T22" fmla="*/ 2147483647 w 496"/>
                  <a:gd name="T23" fmla="*/ 2147483647 h 672"/>
                  <a:gd name="T24" fmla="*/ 2147483647 w 496"/>
                  <a:gd name="T25" fmla="*/ 2147483647 h 672"/>
                  <a:gd name="T26" fmla="*/ 2147483647 w 496"/>
                  <a:gd name="T27" fmla="*/ 2147483647 h 672"/>
                  <a:gd name="T28" fmla="*/ 2147483647 w 496"/>
                  <a:gd name="T29" fmla="*/ 2147483647 h 672"/>
                  <a:gd name="T30" fmla="*/ 2147483647 w 496"/>
                  <a:gd name="T31" fmla="*/ 2147483647 h 672"/>
                  <a:gd name="T32" fmla="*/ 2147483647 w 496"/>
                  <a:gd name="T33" fmla="*/ 2147483647 h 672"/>
                  <a:gd name="T34" fmla="*/ 2147483647 w 496"/>
                  <a:gd name="T35" fmla="*/ 2147483647 h 672"/>
                  <a:gd name="T36" fmla="*/ 2147483647 w 496"/>
                  <a:gd name="T37" fmla="*/ 2147483647 h 672"/>
                  <a:gd name="T38" fmla="*/ 2147483647 w 496"/>
                  <a:gd name="T39" fmla="*/ 2147483647 h 672"/>
                  <a:gd name="T40" fmla="*/ 2147483647 w 496"/>
                  <a:gd name="T41" fmla="*/ 2147483647 h 672"/>
                  <a:gd name="T42" fmla="*/ 2147483647 w 496"/>
                  <a:gd name="T43" fmla="*/ 2147483647 h 672"/>
                  <a:gd name="T44" fmla="*/ 2147483647 w 496"/>
                  <a:gd name="T45" fmla="*/ 2147483647 h 672"/>
                  <a:gd name="T46" fmla="*/ 2147483647 w 496"/>
                  <a:gd name="T47" fmla="*/ 2147483647 h 672"/>
                  <a:gd name="T48" fmla="*/ 2147483647 w 496"/>
                  <a:gd name="T49" fmla="*/ 2147483647 h 672"/>
                  <a:gd name="T50" fmla="*/ 2147483647 w 496"/>
                  <a:gd name="T51" fmla="*/ 2147483647 h 672"/>
                  <a:gd name="T52" fmla="*/ 2147483647 w 496"/>
                  <a:gd name="T53" fmla="*/ 2147483647 h 672"/>
                  <a:gd name="T54" fmla="*/ 736549671 w 496"/>
                  <a:gd name="T55" fmla="*/ 2147483647 h 672"/>
                  <a:gd name="T56" fmla="*/ 0 w 496"/>
                  <a:gd name="T57" fmla="*/ 2147483647 h 672"/>
                  <a:gd name="T58" fmla="*/ 2147483647 w 496"/>
                  <a:gd name="T59" fmla="*/ 2147483647 h 672"/>
                  <a:gd name="T60" fmla="*/ 2147483647 w 496"/>
                  <a:gd name="T61" fmla="*/ 2147483647 h 672"/>
                  <a:gd name="T62" fmla="*/ 2147483647 w 496"/>
                  <a:gd name="T63" fmla="*/ 2147483647 h 672"/>
                  <a:gd name="T64" fmla="*/ 2147483647 w 496"/>
                  <a:gd name="T65" fmla="*/ 2147483647 h 672"/>
                  <a:gd name="T66" fmla="*/ 2147483647 w 496"/>
                  <a:gd name="T67" fmla="*/ 2147483647 h 672"/>
                  <a:gd name="T68" fmla="*/ 2147483647 w 496"/>
                  <a:gd name="T69" fmla="*/ 2147483647 h 672"/>
                  <a:gd name="T70" fmla="*/ 2147483647 w 496"/>
                  <a:gd name="T71" fmla="*/ 2147483647 h 672"/>
                  <a:gd name="T72" fmla="*/ 2147483647 w 496"/>
                  <a:gd name="T73" fmla="*/ 2147483647 h 672"/>
                  <a:gd name="T74" fmla="*/ 2147483647 w 496"/>
                  <a:gd name="T75" fmla="*/ 2147483647 h 672"/>
                  <a:gd name="T76" fmla="*/ 2147483647 w 496"/>
                  <a:gd name="T77" fmla="*/ 2147483647 h 672"/>
                  <a:gd name="T78" fmla="*/ 2147483647 w 496"/>
                  <a:gd name="T79" fmla="*/ 2147483647 h 672"/>
                  <a:gd name="T80" fmla="*/ 2147483647 w 496"/>
                  <a:gd name="T81" fmla="*/ 2147483647 h 672"/>
                  <a:gd name="T82" fmla="*/ 2147483647 w 496"/>
                  <a:gd name="T83" fmla="*/ 2147483647 h 672"/>
                  <a:gd name="T84" fmla="*/ 2147483647 w 496"/>
                  <a:gd name="T85" fmla="*/ 0 h 672"/>
                  <a:gd name="T86" fmla="*/ 2147483647 w 496"/>
                  <a:gd name="T87" fmla="*/ 2147483647 h 672"/>
                  <a:gd name="T88" fmla="*/ 2147483647 w 496"/>
                  <a:gd name="T89" fmla="*/ 2147483647 h 672"/>
                  <a:gd name="T90" fmla="*/ 2147483647 w 496"/>
                  <a:gd name="T91" fmla="*/ 2147483647 h 672"/>
                  <a:gd name="T92" fmla="*/ 2147483647 w 496"/>
                  <a:gd name="T93" fmla="*/ 2147483647 h 6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96"/>
                  <a:gd name="T142" fmla="*/ 0 h 672"/>
                  <a:gd name="T143" fmla="*/ 496 w 496"/>
                  <a:gd name="T144" fmla="*/ 672 h 67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96" h="672">
                    <a:moveTo>
                      <a:pt x="251" y="0"/>
                    </a:moveTo>
                    <a:lnTo>
                      <a:pt x="288" y="58"/>
                    </a:lnTo>
                    <a:lnTo>
                      <a:pt x="300" y="74"/>
                    </a:lnTo>
                    <a:lnTo>
                      <a:pt x="314" y="91"/>
                    </a:lnTo>
                    <a:lnTo>
                      <a:pt x="320" y="99"/>
                    </a:lnTo>
                    <a:lnTo>
                      <a:pt x="324" y="108"/>
                    </a:lnTo>
                    <a:lnTo>
                      <a:pt x="326" y="112"/>
                    </a:lnTo>
                    <a:lnTo>
                      <a:pt x="327" y="117"/>
                    </a:lnTo>
                    <a:lnTo>
                      <a:pt x="327" y="121"/>
                    </a:lnTo>
                    <a:lnTo>
                      <a:pt x="327" y="125"/>
                    </a:lnTo>
                    <a:lnTo>
                      <a:pt x="296" y="227"/>
                    </a:lnTo>
                    <a:lnTo>
                      <a:pt x="222" y="392"/>
                    </a:lnTo>
                    <a:lnTo>
                      <a:pt x="194" y="473"/>
                    </a:lnTo>
                    <a:lnTo>
                      <a:pt x="222" y="455"/>
                    </a:lnTo>
                    <a:lnTo>
                      <a:pt x="250" y="436"/>
                    </a:lnTo>
                    <a:lnTo>
                      <a:pt x="278" y="419"/>
                    </a:lnTo>
                    <a:lnTo>
                      <a:pt x="306" y="402"/>
                    </a:lnTo>
                    <a:lnTo>
                      <a:pt x="335" y="385"/>
                    </a:lnTo>
                    <a:lnTo>
                      <a:pt x="364" y="369"/>
                    </a:lnTo>
                    <a:lnTo>
                      <a:pt x="395" y="354"/>
                    </a:lnTo>
                    <a:lnTo>
                      <a:pt x="425" y="341"/>
                    </a:lnTo>
                    <a:lnTo>
                      <a:pt x="444" y="334"/>
                    </a:lnTo>
                    <a:lnTo>
                      <a:pt x="465" y="325"/>
                    </a:lnTo>
                    <a:lnTo>
                      <a:pt x="474" y="320"/>
                    </a:lnTo>
                    <a:lnTo>
                      <a:pt x="482" y="313"/>
                    </a:lnTo>
                    <a:lnTo>
                      <a:pt x="490" y="306"/>
                    </a:lnTo>
                    <a:lnTo>
                      <a:pt x="495" y="297"/>
                    </a:lnTo>
                    <a:lnTo>
                      <a:pt x="496" y="297"/>
                    </a:lnTo>
                    <a:lnTo>
                      <a:pt x="494" y="304"/>
                    </a:lnTo>
                    <a:lnTo>
                      <a:pt x="490" y="311"/>
                    </a:lnTo>
                    <a:lnTo>
                      <a:pt x="485" y="316"/>
                    </a:lnTo>
                    <a:lnTo>
                      <a:pt x="481" y="322"/>
                    </a:lnTo>
                    <a:lnTo>
                      <a:pt x="469" y="331"/>
                    </a:lnTo>
                    <a:lnTo>
                      <a:pt x="456" y="340"/>
                    </a:lnTo>
                    <a:lnTo>
                      <a:pt x="427" y="357"/>
                    </a:lnTo>
                    <a:lnTo>
                      <a:pt x="402" y="371"/>
                    </a:lnTo>
                    <a:lnTo>
                      <a:pt x="389" y="380"/>
                    </a:lnTo>
                    <a:lnTo>
                      <a:pt x="376" y="389"/>
                    </a:lnTo>
                    <a:lnTo>
                      <a:pt x="361" y="401"/>
                    </a:lnTo>
                    <a:lnTo>
                      <a:pt x="345" y="415"/>
                    </a:lnTo>
                    <a:lnTo>
                      <a:pt x="140" y="622"/>
                    </a:lnTo>
                    <a:lnTo>
                      <a:pt x="128" y="634"/>
                    </a:lnTo>
                    <a:lnTo>
                      <a:pt x="116" y="645"/>
                    </a:lnTo>
                    <a:lnTo>
                      <a:pt x="103" y="655"/>
                    </a:lnTo>
                    <a:lnTo>
                      <a:pt x="89" y="664"/>
                    </a:lnTo>
                    <a:lnTo>
                      <a:pt x="81" y="667"/>
                    </a:lnTo>
                    <a:lnTo>
                      <a:pt x="74" y="670"/>
                    </a:lnTo>
                    <a:lnTo>
                      <a:pt x="66" y="672"/>
                    </a:lnTo>
                    <a:lnTo>
                      <a:pt x="59" y="672"/>
                    </a:lnTo>
                    <a:lnTo>
                      <a:pt x="51" y="672"/>
                    </a:lnTo>
                    <a:lnTo>
                      <a:pt x="44" y="670"/>
                    </a:lnTo>
                    <a:lnTo>
                      <a:pt x="35" y="666"/>
                    </a:lnTo>
                    <a:lnTo>
                      <a:pt x="27" y="662"/>
                    </a:lnTo>
                    <a:lnTo>
                      <a:pt x="19" y="654"/>
                    </a:lnTo>
                    <a:lnTo>
                      <a:pt x="9" y="645"/>
                    </a:lnTo>
                    <a:lnTo>
                      <a:pt x="5" y="638"/>
                    </a:lnTo>
                    <a:lnTo>
                      <a:pt x="2" y="633"/>
                    </a:lnTo>
                    <a:lnTo>
                      <a:pt x="0" y="627"/>
                    </a:lnTo>
                    <a:lnTo>
                      <a:pt x="0" y="622"/>
                    </a:lnTo>
                    <a:lnTo>
                      <a:pt x="15" y="585"/>
                    </a:lnTo>
                    <a:lnTo>
                      <a:pt x="31" y="550"/>
                    </a:lnTo>
                    <a:lnTo>
                      <a:pt x="49" y="515"/>
                    </a:lnTo>
                    <a:lnTo>
                      <a:pt x="67" y="482"/>
                    </a:lnTo>
                    <a:lnTo>
                      <a:pt x="88" y="448"/>
                    </a:lnTo>
                    <a:lnTo>
                      <a:pt x="108" y="416"/>
                    </a:lnTo>
                    <a:lnTo>
                      <a:pt x="131" y="383"/>
                    </a:lnTo>
                    <a:lnTo>
                      <a:pt x="154" y="351"/>
                    </a:lnTo>
                    <a:lnTo>
                      <a:pt x="174" y="324"/>
                    </a:lnTo>
                    <a:lnTo>
                      <a:pt x="196" y="298"/>
                    </a:lnTo>
                    <a:lnTo>
                      <a:pt x="216" y="272"/>
                    </a:lnTo>
                    <a:lnTo>
                      <a:pt x="237" y="245"/>
                    </a:lnTo>
                    <a:lnTo>
                      <a:pt x="256" y="218"/>
                    </a:lnTo>
                    <a:lnTo>
                      <a:pt x="275" y="190"/>
                    </a:lnTo>
                    <a:lnTo>
                      <a:pt x="283" y="175"/>
                    </a:lnTo>
                    <a:lnTo>
                      <a:pt x="291" y="161"/>
                    </a:lnTo>
                    <a:lnTo>
                      <a:pt x="299" y="146"/>
                    </a:lnTo>
                    <a:lnTo>
                      <a:pt x="305" y="131"/>
                    </a:lnTo>
                    <a:lnTo>
                      <a:pt x="306" y="126"/>
                    </a:lnTo>
                    <a:lnTo>
                      <a:pt x="306" y="122"/>
                    </a:lnTo>
                    <a:lnTo>
                      <a:pt x="306" y="118"/>
                    </a:lnTo>
                    <a:lnTo>
                      <a:pt x="305" y="113"/>
                    </a:lnTo>
                    <a:lnTo>
                      <a:pt x="303" y="106"/>
                    </a:lnTo>
                    <a:lnTo>
                      <a:pt x="299" y="97"/>
                    </a:lnTo>
                    <a:lnTo>
                      <a:pt x="288" y="81"/>
                    </a:lnTo>
                    <a:lnTo>
                      <a:pt x="278" y="65"/>
                    </a:lnTo>
                    <a:lnTo>
                      <a:pt x="251" y="0"/>
                    </a:lnTo>
                    <a:close/>
                    <a:moveTo>
                      <a:pt x="60" y="552"/>
                    </a:moveTo>
                    <a:lnTo>
                      <a:pt x="60" y="552"/>
                    </a:lnTo>
                    <a:lnTo>
                      <a:pt x="54" y="553"/>
                    </a:lnTo>
                    <a:lnTo>
                      <a:pt x="50" y="554"/>
                    </a:lnTo>
                    <a:lnTo>
                      <a:pt x="44" y="557"/>
                    </a:lnTo>
                    <a:lnTo>
                      <a:pt x="45" y="557"/>
                    </a:lnTo>
                    <a:lnTo>
                      <a:pt x="59" y="553"/>
                    </a:lnTo>
                    <a:lnTo>
                      <a:pt x="60" y="55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1" name="Freeform 647"/>
              <p:cNvSpPr>
                <a:spLocks/>
              </p:cNvSpPr>
              <p:nvPr/>
            </p:nvSpPr>
            <p:spPr bwMode="auto">
              <a:xfrm>
                <a:off x="8061325" y="4638676"/>
                <a:ext cx="261938" cy="355600"/>
              </a:xfrm>
              <a:custGeom>
                <a:avLst/>
                <a:gdLst>
                  <a:gd name="T0" fmla="*/ 2147483647 w 496"/>
                  <a:gd name="T1" fmla="*/ 2147483647 h 672"/>
                  <a:gd name="T2" fmla="*/ 2147483647 w 496"/>
                  <a:gd name="T3" fmla="*/ 2147483647 h 672"/>
                  <a:gd name="T4" fmla="*/ 2147483647 w 496"/>
                  <a:gd name="T5" fmla="*/ 2147483647 h 672"/>
                  <a:gd name="T6" fmla="*/ 2147483647 w 496"/>
                  <a:gd name="T7" fmla="*/ 2147483647 h 672"/>
                  <a:gd name="T8" fmla="*/ 2147483647 w 496"/>
                  <a:gd name="T9" fmla="*/ 2147483647 h 672"/>
                  <a:gd name="T10" fmla="*/ 2147483647 w 496"/>
                  <a:gd name="T11" fmla="*/ 2147483647 h 672"/>
                  <a:gd name="T12" fmla="*/ 2147483647 w 496"/>
                  <a:gd name="T13" fmla="*/ 2147483647 h 672"/>
                  <a:gd name="T14" fmla="*/ 2147483647 w 496"/>
                  <a:gd name="T15" fmla="*/ 2147483647 h 672"/>
                  <a:gd name="T16" fmla="*/ 2147483647 w 496"/>
                  <a:gd name="T17" fmla="*/ 2147483647 h 672"/>
                  <a:gd name="T18" fmla="*/ 2147483647 w 496"/>
                  <a:gd name="T19" fmla="*/ 2147483647 h 672"/>
                  <a:gd name="T20" fmla="*/ 2147483647 w 496"/>
                  <a:gd name="T21" fmla="*/ 2147483647 h 672"/>
                  <a:gd name="T22" fmla="*/ 2147483647 w 496"/>
                  <a:gd name="T23" fmla="*/ 2147483647 h 672"/>
                  <a:gd name="T24" fmla="*/ 2147483647 w 496"/>
                  <a:gd name="T25" fmla="*/ 2147483647 h 672"/>
                  <a:gd name="T26" fmla="*/ 2147483647 w 496"/>
                  <a:gd name="T27" fmla="*/ 2147483647 h 672"/>
                  <a:gd name="T28" fmla="*/ 2147483647 w 496"/>
                  <a:gd name="T29" fmla="*/ 2147483647 h 672"/>
                  <a:gd name="T30" fmla="*/ 2147483647 w 496"/>
                  <a:gd name="T31" fmla="*/ 2147483647 h 672"/>
                  <a:gd name="T32" fmla="*/ 2147483647 w 496"/>
                  <a:gd name="T33" fmla="*/ 2147483647 h 672"/>
                  <a:gd name="T34" fmla="*/ 2147483647 w 496"/>
                  <a:gd name="T35" fmla="*/ 2147483647 h 672"/>
                  <a:gd name="T36" fmla="*/ 2147483647 w 496"/>
                  <a:gd name="T37" fmla="*/ 2147483647 h 672"/>
                  <a:gd name="T38" fmla="*/ 2147483647 w 496"/>
                  <a:gd name="T39" fmla="*/ 2147483647 h 672"/>
                  <a:gd name="T40" fmla="*/ 2147483647 w 496"/>
                  <a:gd name="T41" fmla="*/ 2147483647 h 672"/>
                  <a:gd name="T42" fmla="*/ 2147483647 w 496"/>
                  <a:gd name="T43" fmla="*/ 2147483647 h 672"/>
                  <a:gd name="T44" fmla="*/ 2147483647 w 496"/>
                  <a:gd name="T45" fmla="*/ 2147483647 h 672"/>
                  <a:gd name="T46" fmla="*/ 2147483647 w 496"/>
                  <a:gd name="T47" fmla="*/ 2147483647 h 672"/>
                  <a:gd name="T48" fmla="*/ 2147483647 w 496"/>
                  <a:gd name="T49" fmla="*/ 2147483647 h 672"/>
                  <a:gd name="T50" fmla="*/ 2147483647 w 496"/>
                  <a:gd name="T51" fmla="*/ 2147483647 h 672"/>
                  <a:gd name="T52" fmla="*/ 2147483647 w 496"/>
                  <a:gd name="T53" fmla="*/ 2147483647 h 672"/>
                  <a:gd name="T54" fmla="*/ 736549671 w 496"/>
                  <a:gd name="T55" fmla="*/ 2147483647 h 672"/>
                  <a:gd name="T56" fmla="*/ 0 w 496"/>
                  <a:gd name="T57" fmla="*/ 2147483647 h 672"/>
                  <a:gd name="T58" fmla="*/ 2147483647 w 496"/>
                  <a:gd name="T59" fmla="*/ 2147483647 h 672"/>
                  <a:gd name="T60" fmla="*/ 2147483647 w 496"/>
                  <a:gd name="T61" fmla="*/ 2147483647 h 672"/>
                  <a:gd name="T62" fmla="*/ 2147483647 w 496"/>
                  <a:gd name="T63" fmla="*/ 2147483647 h 672"/>
                  <a:gd name="T64" fmla="*/ 2147483647 w 496"/>
                  <a:gd name="T65" fmla="*/ 2147483647 h 672"/>
                  <a:gd name="T66" fmla="*/ 2147483647 w 496"/>
                  <a:gd name="T67" fmla="*/ 2147483647 h 672"/>
                  <a:gd name="T68" fmla="*/ 2147483647 w 496"/>
                  <a:gd name="T69" fmla="*/ 2147483647 h 672"/>
                  <a:gd name="T70" fmla="*/ 2147483647 w 496"/>
                  <a:gd name="T71" fmla="*/ 2147483647 h 672"/>
                  <a:gd name="T72" fmla="*/ 2147483647 w 496"/>
                  <a:gd name="T73" fmla="*/ 2147483647 h 672"/>
                  <a:gd name="T74" fmla="*/ 2147483647 w 496"/>
                  <a:gd name="T75" fmla="*/ 2147483647 h 672"/>
                  <a:gd name="T76" fmla="*/ 2147483647 w 496"/>
                  <a:gd name="T77" fmla="*/ 2147483647 h 672"/>
                  <a:gd name="T78" fmla="*/ 2147483647 w 496"/>
                  <a:gd name="T79" fmla="*/ 2147483647 h 672"/>
                  <a:gd name="T80" fmla="*/ 2147483647 w 496"/>
                  <a:gd name="T81" fmla="*/ 2147483647 h 672"/>
                  <a:gd name="T82" fmla="*/ 2147483647 w 496"/>
                  <a:gd name="T83" fmla="*/ 2147483647 h 672"/>
                  <a:gd name="T84" fmla="*/ 2147483647 w 496"/>
                  <a:gd name="T85" fmla="*/ 0 h 6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6"/>
                  <a:gd name="T130" fmla="*/ 0 h 672"/>
                  <a:gd name="T131" fmla="*/ 496 w 496"/>
                  <a:gd name="T132" fmla="*/ 672 h 6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6" h="672">
                    <a:moveTo>
                      <a:pt x="251" y="0"/>
                    </a:moveTo>
                    <a:lnTo>
                      <a:pt x="288" y="58"/>
                    </a:lnTo>
                    <a:lnTo>
                      <a:pt x="300" y="74"/>
                    </a:lnTo>
                    <a:lnTo>
                      <a:pt x="314" y="91"/>
                    </a:lnTo>
                    <a:lnTo>
                      <a:pt x="320" y="99"/>
                    </a:lnTo>
                    <a:lnTo>
                      <a:pt x="324" y="108"/>
                    </a:lnTo>
                    <a:lnTo>
                      <a:pt x="326" y="112"/>
                    </a:lnTo>
                    <a:lnTo>
                      <a:pt x="327" y="117"/>
                    </a:lnTo>
                    <a:lnTo>
                      <a:pt x="327" y="121"/>
                    </a:lnTo>
                    <a:lnTo>
                      <a:pt x="327" y="125"/>
                    </a:lnTo>
                    <a:lnTo>
                      <a:pt x="296" y="227"/>
                    </a:lnTo>
                    <a:lnTo>
                      <a:pt x="222" y="392"/>
                    </a:lnTo>
                    <a:lnTo>
                      <a:pt x="194" y="473"/>
                    </a:lnTo>
                    <a:lnTo>
                      <a:pt x="222" y="455"/>
                    </a:lnTo>
                    <a:lnTo>
                      <a:pt x="250" y="436"/>
                    </a:lnTo>
                    <a:lnTo>
                      <a:pt x="278" y="419"/>
                    </a:lnTo>
                    <a:lnTo>
                      <a:pt x="306" y="402"/>
                    </a:lnTo>
                    <a:lnTo>
                      <a:pt x="335" y="385"/>
                    </a:lnTo>
                    <a:lnTo>
                      <a:pt x="364" y="369"/>
                    </a:lnTo>
                    <a:lnTo>
                      <a:pt x="395" y="354"/>
                    </a:lnTo>
                    <a:lnTo>
                      <a:pt x="425" y="341"/>
                    </a:lnTo>
                    <a:lnTo>
                      <a:pt x="444" y="334"/>
                    </a:lnTo>
                    <a:lnTo>
                      <a:pt x="465" y="325"/>
                    </a:lnTo>
                    <a:lnTo>
                      <a:pt x="474" y="320"/>
                    </a:lnTo>
                    <a:lnTo>
                      <a:pt x="482" y="313"/>
                    </a:lnTo>
                    <a:lnTo>
                      <a:pt x="490" y="306"/>
                    </a:lnTo>
                    <a:lnTo>
                      <a:pt x="495" y="297"/>
                    </a:lnTo>
                    <a:lnTo>
                      <a:pt x="496" y="297"/>
                    </a:lnTo>
                    <a:lnTo>
                      <a:pt x="494" y="304"/>
                    </a:lnTo>
                    <a:lnTo>
                      <a:pt x="490" y="311"/>
                    </a:lnTo>
                    <a:lnTo>
                      <a:pt x="485" y="316"/>
                    </a:lnTo>
                    <a:lnTo>
                      <a:pt x="481" y="322"/>
                    </a:lnTo>
                    <a:lnTo>
                      <a:pt x="469" y="331"/>
                    </a:lnTo>
                    <a:lnTo>
                      <a:pt x="456" y="340"/>
                    </a:lnTo>
                    <a:lnTo>
                      <a:pt x="427" y="357"/>
                    </a:lnTo>
                    <a:lnTo>
                      <a:pt x="402" y="371"/>
                    </a:lnTo>
                    <a:lnTo>
                      <a:pt x="389" y="380"/>
                    </a:lnTo>
                    <a:lnTo>
                      <a:pt x="376" y="389"/>
                    </a:lnTo>
                    <a:lnTo>
                      <a:pt x="361" y="401"/>
                    </a:lnTo>
                    <a:lnTo>
                      <a:pt x="345" y="415"/>
                    </a:lnTo>
                    <a:lnTo>
                      <a:pt x="140" y="622"/>
                    </a:lnTo>
                    <a:lnTo>
                      <a:pt x="128" y="634"/>
                    </a:lnTo>
                    <a:lnTo>
                      <a:pt x="116" y="645"/>
                    </a:lnTo>
                    <a:lnTo>
                      <a:pt x="103" y="655"/>
                    </a:lnTo>
                    <a:lnTo>
                      <a:pt x="89" y="664"/>
                    </a:lnTo>
                    <a:lnTo>
                      <a:pt x="81" y="667"/>
                    </a:lnTo>
                    <a:lnTo>
                      <a:pt x="74" y="670"/>
                    </a:lnTo>
                    <a:lnTo>
                      <a:pt x="66" y="672"/>
                    </a:lnTo>
                    <a:lnTo>
                      <a:pt x="59" y="672"/>
                    </a:lnTo>
                    <a:lnTo>
                      <a:pt x="51" y="672"/>
                    </a:lnTo>
                    <a:lnTo>
                      <a:pt x="44" y="670"/>
                    </a:lnTo>
                    <a:lnTo>
                      <a:pt x="35" y="666"/>
                    </a:lnTo>
                    <a:lnTo>
                      <a:pt x="27" y="662"/>
                    </a:lnTo>
                    <a:lnTo>
                      <a:pt x="19" y="654"/>
                    </a:lnTo>
                    <a:lnTo>
                      <a:pt x="9" y="645"/>
                    </a:lnTo>
                    <a:lnTo>
                      <a:pt x="5" y="638"/>
                    </a:lnTo>
                    <a:lnTo>
                      <a:pt x="2" y="633"/>
                    </a:lnTo>
                    <a:lnTo>
                      <a:pt x="0" y="627"/>
                    </a:lnTo>
                    <a:lnTo>
                      <a:pt x="0" y="622"/>
                    </a:lnTo>
                    <a:lnTo>
                      <a:pt x="15" y="585"/>
                    </a:lnTo>
                    <a:lnTo>
                      <a:pt x="31" y="550"/>
                    </a:lnTo>
                    <a:lnTo>
                      <a:pt x="49" y="515"/>
                    </a:lnTo>
                    <a:lnTo>
                      <a:pt x="67" y="482"/>
                    </a:lnTo>
                    <a:lnTo>
                      <a:pt x="88" y="448"/>
                    </a:lnTo>
                    <a:lnTo>
                      <a:pt x="108" y="416"/>
                    </a:lnTo>
                    <a:lnTo>
                      <a:pt x="131" y="383"/>
                    </a:lnTo>
                    <a:lnTo>
                      <a:pt x="154" y="351"/>
                    </a:lnTo>
                    <a:lnTo>
                      <a:pt x="174" y="324"/>
                    </a:lnTo>
                    <a:lnTo>
                      <a:pt x="196" y="298"/>
                    </a:lnTo>
                    <a:lnTo>
                      <a:pt x="216" y="272"/>
                    </a:lnTo>
                    <a:lnTo>
                      <a:pt x="237" y="245"/>
                    </a:lnTo>
                    <a:lnTo>
                      <a:pt x="256" y="218"/>
                    </a:lnTo>
                    <a:lnTo>
                      <a:pt x="275" y="190"/>
                    </a:lnTo>
                    <a:lnTo>
                      <a:pt x="283" y="175"/>
                    </a:lnTo>
                    <a:lnTo>
                      <a:pt x="291" y="161"/>
                    </a:lnTo>
                    <a:lnTo>
                      <a:pt x="299" y="146"/>
                    </a:lnTo>
                    <a:lnTo>
                      <a:pt x="305" y="131"/>
                    </a:lnTo>
                    <a:lnTo>
                      <a:pt x="306" y="126"/>
                    </a:lnTo>
                    <a:lnTo>
                      <a:pt x="306" y="122"/>
                    </a:lnTo>
                    <a:lnTo>
                      <a:pt x="306" y="118"/>
                    </a:lnTo>
                    <a:lnTo>
                      <a:pt x="305" y="113"/>
                    </a:lnTo>
                    <a:lnTo>
                      <a:pt x="303" y="106"/>
                    </a:lnTo>
                    <a:lnTo>
                      <a:pt x="299" y="97"/>
                    </a:lnTo>
                    <a:lnTo>
                      <a:pt x="288" y="81"/>
                    </a:lnTo>
                    <a:lnTo>
                      <a:pt x="278" y="65"/>
                    </a:lnTo>
                    <a:lnTo>
                      <a:pt x="251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2" name="Freeform 648"/>
              <p:cNvSpPr>
                <a:spLocks/>
              </p:cNvSpPr>
              <p:nvPr/>
            </p:nvSpPr>
            <p:spPr bwMode="auto">
              <a:xfrm>
                <a:off x="8085138" y="4930776"/>
                <a:ext cx="7938" cy="3175"/>
              </a:xfrm>
              <a:custGeom>
                <a:avLst/>
                <a:gdLst>
                  <a:gd name="T0" fmla="*/ 1953857892 w 16"/>
                  <a:gd name="T1" fmla="*/ 0 h 5"/>
                  <a:gd name="T2" fmla="*/ 1953857892 w 16"/>
                  <a:gd name="T3" fmla="*/ 0 h 5"/>
                  <a:gd name="T4" fmla="*/ 1953857892 w 16"/>
                  <a:gd name="T5" fmla="*/ 0 h 5"/>
                  <a:gd name="T6" fmla="*/ 1221100469 w 16"/>
                  <a:gd name="T7" fmla="*/ 256047857 h 5"/>
                  <a:gd name="T8" fmla="*/ 732758663 w 16"/>
                  <a:gd name="T9" fmla="*/ 512095713 h 5"/>
                  <a:gd name="T10" fmla="*/ 0 w 16"/>
                  <a:gd name="T11" fmla="*/ 1280239204 h 5"/>
                  <a:gd name="T12" fmla="*/ 122085421 w 16"/>
                  <a:gd name="T13" fmla="*/ 1280239204 h 5"/>
                  <a:gd name="T14" fmla="*/ 1831772503 w 16"/>
                  <a:gd name="T15" fmla="*/ 256047857 h 5"/>
                  <a:gd name="T16" fmla="*/ 1953857892 w 16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"/>
                  <a:gd name="T29" fmla="*/ 16 w 16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">
                    <a:moveTo>
                      <a:pt x="16" y="0"/>
                    </a:moveTo>
                    <a:lnTo>
                      <a:pt x="16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3" name="Freeform 649"/>
              <p:cNvSpPr>
                <a:spLocks noEditPoints="1"/>
              </p:cNvSpPr>
              <p:nvPr/>
            </p:nvSpPr>
            <p:spPr bwMode="auto">
              <a:xfrm>
                <a:off x="7702550" y="4465638"/>
                <a:ext cx="230188" cy="517525"/>
              </a:xfrm>
              <a:custGeom>
                <a:avLst/>
                <a:gdLst>
                  <a:gd name="T0" fmla="*/ 2147483647 w 435"/>
                  <a:gd name="T1" fmla="*/ 2147483647 h 979"/>
                  <a:gd name="T2" fmla="*/ 2147483647 w 435"/>
                  <a:gd name="T3" fmla="*/ 2147483647 h 979"/>
                  <a:gd name="T4" fmla="*/ 2147483647 w 435"/>
                  <a:gd name="T5" fmla="*/ 2147483647 h 979"/>
                  <a:gd name="T6" fmla="*/ 2147483647 w 435"/>
                  <a:gd name="T7" fmla="*/ 2147483647 h 979"/>
                  <a:gd name="T8" fmla="*/ 2147483647 w 435"/>
                  <a:gd name="T9" fmla="*/ 2147483647 h 979"/>
                  <a:gd name="T10" fmla="*/ 2147483647 w 435"/>
                  <a:gd name="T11" fmla="*/ 2147483647 h 979"/>
                  <a:gd name="T12" fmla="*/ 2147483647 w 435"/>
                  <a:gd name="T13" fmla="*/ 2147483647 h 979"/>
                  <a:gd name="T14" fmla="*/ 2147483647 w 435"/>
                  <a:gd name="T15" fmla="*/ 2147483647 h 979"/>
                  <a:gd name="T16" fmla="*/ 2147483647 w 435"/>
                  <a:gd name="T17" fmla="*/ 2147483647 h 979"/>
                  <a:gd name="T18" fmla="*/ 2147483647 w 435"/>
                  <a:gd name="T19" fmla="*/ 2147483647 h 979"/>
                  <a:gd name="T20" fmla="*/ 2147483647 w 435"/>
                  <a:gd name="T21" fmla="*/ 2147483647 h 979"/>
                  <a:gd name="T22" fmla="*/ 2147483647 w 435"/>
                  <a:gd name="T23" fmla="*/ 2147483647 h 979"/>
                  <a:gd name="T24" fmla="*/ 2147483647 w 435"/>
                  <a:gd name="T25" fmla="*/ 2147483647 h 979"/>
                  <a:gd name="T26" fmla="*/ 2147483647 w 435"/>
                  <a:gd name="T27" fmla="*/ 2147483647 h 979"/>
                  <a:gd name="T28" fmla="*/ 2147483647 w 435"/>
                  <a:gd name="T29" fmla="*/ 2147483647 h 979"/>
                  <a:gd name="T30" fmla="*/ 2147483647 w 435"/>
                  <a:gd name="T31" fmla="*/ 2147483647 h 979"/>
                  <a:gd name="T32" fmla="*/ 2147483647 w 435"/>
                  <a:gd name="T33" fmla="*/ 2147483647 h 979"/>
                  <a:gd name="T34" fmla="*/ 2147483647 w 435"/>
                  <a:gd name="T35" fmla="*/ 2147483647 h 979"/>
                  <a:gd name="T36" fmla="*/ 2147483647 w 435"/>
                  <a:gd name="T37" fmla="*/ 2147483647 h 979"/>
                  <a:gd name="T38" fmla="*/ 2147483647 w 435"/>
                  <a:gd name="T39" fmla="*/ 2147483647 h 979"/>
                  <a:gd name="T40" fmla="*/ 2147483647 w 435"/>
                  <a:gd name="T41" fmla="*/ 2147483647 h 979"/>
                  <a:gd name="T42" fmla="*/ 2147483647 w 435"/>
                  <a:gd name="T43" fmla="*/ 2147483647 h 979"/>
                  <a:gd name="T44" fmla="*/ 2147483647 w 435"/>
                  <a:gd name="T45" fmla="*/ 2147483647 h 979"/>
                  <a:gd name="T46" fmla="*/ 2147483647 w 435"/>
                  <a:gd name="T47" fmla="*/ 2147483647 h 979"/>
                  <a:gd name="T48" fmla="*/ 2147483647 w 435"/>
                  <a:gd name="T49" fmla="*/ 2147483647 h 979"/>
                  <a:gd name="T50" fmla="*/ 2147483647 w 435"/>
                  <a:gd name="T51" fmla="*/ 2147483647 h 979"/>
                  <a:gd name="T52" fmla="*/ 2147483647 w 435"/>
                  <a:gd name="T53" fmla="*/ 2147483647 h 979"/>
                  <a:gd name="T54" fmla="*/ 2147483647 w 435"/>
                  <a:gd name="T55" fmla="*/ 2147483647 h 979"/>
                  <a:gd name="T56" fmla="*/ 2147483647 w 435"/>
                  <a:gd name="T57" fmla="*/ 2147483647 h 979"/>
                  <a:gd name="T58" fmla="*/ 2147483647 w 435"/>
                  <a:gd name="T59" fmla="*/ 2147483647 h 979"/>
                  <a:gd name="T60" fmla="*/ 2147483647 w 435"/>
                  <a:gd name="T61" fmla="*/ 2147483647 h 979"/>
                  <a:gd name="T62" fmla="*/ 2147483647 w 435"/>
                  <a:gd name="T63" fmla="*/ 2147483647 h 979"/>
                  <a:gd name="T64" fmla="*/ 2147483647 w 435"/>
                  <a:gd name="T65" fmla="*/ 2147483647 h 979"/>
                  <a:gd name="T66" fmla="*/ 2147483647 w 435"/>
                  <a:gd name="T67" fmla="*/ 2147483647 h 979"/>
                  <a:gd name="T68" fmla="*/ 2147483647 w 435"/>
                  <a:gd name="T69" fmla="*/ 2147483647 h 979"/>
                  <a:gd name="T70" fmla="*/ 2147483647 w 435"/>
                  <a:gd name="T71" fmla="*/ 2147483647 h 979"/>
                  <a:gd name="T72" fmla="*/ 2147483647 w 435"/>
                  <a:gd name="T73" fmla="*/ 2147483647 h 979"/>
                  <a:gd name="T74" fmla="*/ 2147483647 w 435"/>
                  <a:gd name="T75" fmla="*/ 2147483647 h 979"/>
                  <a:gd name="T76" fmla="*/ 0 w 435"/>
                  <a:gd name="T77" fmla="*/ 2147483647 h 979"/>
                  <a:gd name="T78" fmla="*/ 2147483647 w 435"/>
                  <a:gd name="T79" fmla="*/ 2147483647 h 979"/>
                  <a:gd name="T80" fmla="*/ 2147483647 w 435"/>
                  <a:gd name="T81" fmla="*/ 2147483647 h 979"/>
                  <a:gd name="T82" fmla="*/ 2147483647 w 435"/>
                  <a:gd name="T83" fmla="*/ 2147483647 h 979"/>
                  <a:gd name="T84" fmla="*/ 2147483647 w 435"/>
                  <a:gd name="T85" fmla="*/ 2147483647 h 979"/>
                  <a:gd name="T86" fmla="*/ 2147483647 w 435"/>
                  <a:gd name="T87" fmla="*/ 2147483647 h 979"/>
                  <a:gd name="T88" fmla="*/ 2147483647 w 435"/>
                  <a:gd name="T89" fmla="*/ 2147483647 h 979"/>
                  <a:gd name="T90" fmla="*/ 2147483647 w 435"/>
                  <a:gd name="T91" fmla="*/ 2147483647 h 979"/>
                  <a:gd name="T92" fmla="*/ 2147483647 w 435"/>
                  <a:gd name="T93" fmla="*/ 2147483647 h 979"/>
                  <a:gd name="T94" fmla="*/ 2147483647 w 435"/>
                  <a:gd name="T95" fmla="*/ 2147483647 h 979"/>
                  <a:gd name="T96" fmla="*/ 2147483647 w 435"/>
                  <a:gd name="T97" fmla="*/ 2147483647 h 979"/>
                  <a:gd name="T98" fmla="*/ 2147483647 w 435"/>
                  <a:gd name="T99" fmla="*/ 2147483647 h 979"/>
                  <a:gd name="T100" fmla="*/ 2147483647 w 435"/>
                  <a:gd name="T101" fmla="*/ 2147483647 h 979"/>
                  <a:gd name="T102" fmla="*/ 2147483647 w 435"/>
                  <a:gd name="T103" fmla="*/ 2147483647 h 979"/>
                  <a:gd name="T104" fmla="*/ 2147483647 w 435"/>
                  <a:gd name="T105" fmla="*/ 2147483647 h 979"/>
                  <a:gd name="T106" fmla="*/ 2147483647 w 435"/>
                  <a:gd name="T107" fmla="*/ 2147483647 h 979"/>
                  <a:gd name="T108" fmla="*/ 2147483647 w 435"/>
                  <a:gd name="T109" fmla="*/ 2147483647 h 979"/>
                  <a:gd name="T110" fmla="*/ 2147483647 w 435"/>
                  <a:gd name="T111" fmla="*/ 2147483647 h 979"/>
                  <a:gd name="T112" fmla="*/ 2147483647 w 435"/>
                  <a:gd name="T113" fmla="*/ 2147483647 h 979"/>
                  <a:gd name="T114" fmla="*/ 2147483647 w 435"/>
                  <a:gd name="T115" fmla="*/ 2147483647 h 979"/>
                  <a:gd name="T116" fmla="*/ 2147483647 w 435"/>
                  <a:gd name="T117" fmla="*/ 2147483647 h 9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35"/>
                  <a:gd name="T178" fmla="*/ 0 h 979"/>
                  <a:gd name="T179" fmla="*/ 435 w 435"/>
                  <a:gd name="T180" fmla="*/ 979 h 9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35" h="979">
                    <a:moveTo>
                      <a:pt x="435" y="0"/>
                    </a:moveTo>
                    <a:lnTo>
                      <a:pt x="415" y="20"/>
                    </a:lnTo>
                    <a:lnTo>
                      <a:pt x="397" y="40"/>
                    </a:lnTo>
                    <a:lnTo>
                      <a:pt x="388" y="50"/>
                    </a:lnTo>
                    <a:lnTo>
                      <a:pt x="379" y="61"/>
                    </a:lnTo>
                    <a:lnTo>
                      <a:pt x="371" y="72"/>
                    </a:lnTo>
                    <a:lnTo>
                      <a:pt x="363" y="85"/>
                    </a:lnTo>
                    <a:lnTo>
                      <a:pt x="350" y="106"/>
                    </a:lnTo>
                    <a:lnTo>
                      <a:pt x="342" y="122"/>
                    </a:lnTo>
                    <a:lnTo>
                      <a:pt x="339" y="128"/>
                    </a:lnTo>
                    <a:lnTo>
                      <a:pt x="337" y="133"/>
                    </a:lnTo>
                    <a:lnTo>
                      <a:pt x="336" y="140"/>
                    </a:lnTo>
                    <a:lnTo>
                      <a:pt x="335" y="145"/>
                    </a:lnTo>
                    <a:lnTo>
                      <a:pt x="336" y="160"/>
                    </a:lnTo>
                    <a:lnTo>
                      <a:pt x="338" y="180"/>
                    </a:lnTo>
                    <a:lnTo>
                      <a:pt x="343" y="209"/>
                    </a:lnTo>
                    <a:lnTo>
                      <a:pt x="347" y="249"/>
                    </a:lnTo>
                    <a:lnTo>
                      <a:pt x="412" y="788"/>
                    </a:lnTo>
                    <a:lnTo>
                      <a:pt x="413" y="810"/>
                    </a:lnTo>
                    <a:lnTo>
                      <a:pt x="414" y="837"/>
                    </a:lnTo>
                    <a:lnTo>
                      <a:pt x="414" y="852"/>
                    </a:lnTo>
                    <a:lnTo>
                      <a:pt x="414" y="867"/>
                    </a:lnTo>
                    <a:lnTo>
                      <a:pt x="412" y="883"/>
                    </a:lnTo>
                    <a:lnTo>
                      <a:pt x="410" y="899"/>
                    </a:lnTo>
                    <a:lnTo>
                      <a:pt x="406" y="914"/>
                    </a:lnTo>
                    <a:lnTo>
                      <a:pt x="402" y="928"/>
                    </a:lnTo>
                    <a:lnTo>
                      <a:pt x="397" y="942"/>
                    </a:lnTo>
                    <a:lnTo>
                      <a:pt x="389" y="954"/>
                    </a:lnTo>
                    <a:lnTo>
                      <a:pt x="385" y="960"/>
                    </a:lnTo>
                    <a:lnTo>
                      <a:pt x="380" y="964"/>
                    </a:lnTo>
                    <a:lnTo>
                      <a:pt x="375" y="968"/>
                    </a:lnTo>
                    <a:lnTo>
                      <a:pt x="370" y="972"/>
                    </a:lnTo>
                    <a:lnTo>
                      <a:pt x="363" y="975"/>
                    </a:lnTo>
                    <a:lnTo>
                      <a:pt x="357" y="977"/>
                    </a:lnTo>
                    <a:lnTo>
                      <a:pt x="349" y="978"/>
                    </a:lnTo>
                    <a:lnTo>
                      <a:pt x="342" y="979"/>
                    </a:lnTo>
                    <a:lnTo>
                      <a:pt x="333" y="979"/>
                    </a:lnTo>
                    <a:lnTo>
                      <a:pt x="325" y="978"/>
                    </a:lnTo>
                    <a:lnTo>
                      <a:pt x="319" y="977"/>
                    </a:lnTo>
                    <a:lnTo>
                      <a:pt x="311" y="974"/>
                    </a:lnTo>
                    <a:lnTo>
                      <a:pt x="306" y="972"/>
                    </a:lnTo>
                    <a:lnTo>
                      <a:pt x="299" y="967"/>
                    </a:lnTo>
                    <a:lnTo>
                      <a:pt x="295" y="964"/>
                    </a:lnTo>
                    <a:lnTo>
                      <a:pt x="290" y="959"/>
                    </a:lnTo>
                    <a:lnTo>
                      <a:pt x="285" y="953"/>
                    </a:lnTo>
                    <a:lnTo>
                      <a:pt x="282" y="948"/>
                    </a:lnTo>
                    <a:lnTo>
                      <a:pt x="278" y="941"/>
                    </a:lnTo>
                    <a:lnTo>
                      <a:pt x="276" y="935"/>
                    </a:lnTo>
                    <a:lnTo>
                      <a:pt x="271" y="922"/>
                    </a:lnTo>
                    <a:lnTo>
                      <a:pt x="268" y="907"/>
                    </a:lnTo>
                    <a:lnTo>
                      <a:pt x="265" y="878"/>
                    </a:lnTo>
                    <a:lnTo>
                      <a:pt x="264" y="848"/>
                    </a:lnTo>
                    <a:lnTo>
                      <a:pt x="262" y="819"/>
                    </a:lnTo>
                    <a:lnTo>
                      <a:pt x="261" y="790"/>
                    </a:lnTo>
                    <a:lnTo>
                      <a:pt x="259" y="731"/>
                    </a:lnTo>
                    <a:lnTo>
                      <a:pt x="257" y="671"/>
                    </a:lnTo>
                    <a:lnTo>
                      <a:pt x="255" y="641"/>
                    </a:lnTo>
                    <a:lnTo>
                      <a:pt x="252" y="612"/>
                    </a:lnTo>
                    <a:lnTo>
                      <a:pt x="248" y="583"/>
                    </a:lnTo>
                    <a:lnTo>
                      <a:pt x="242" y="554"/>
                    </a:lnTo>
                    <a:lnTo>
                      <a:pt x="235" y="526"/>
                    </a:lnTo>
                    <a:lnTo>
                      <a:pt x="226" y="497"/>
                    </a:lnTo>
                    <a:lnTo>
                      <a:pt x="221" y="484"/>
                    </a:lnTo>
                    <a:lnTo>
                      <a:pt x="214" y="470"/>
                    </a:lnTo>
                    <a:lnTo>
                      <a:pt x="208" y="457"/>
                    </a:lnTo>
                    <a:lnTo>
                      <a:pt x="201" y="443"/>
                    </a:lnTo>
                    <a:lnTo>
                      <a:pt x="192" y="429"/>
                    </a:lnTo>
                    <a:lnTo>
                      <a:pt x="183" y="415"/>
                    </a:lnTo>
                    <a:lnTo>
                      <a:pt x="172" y="402"/>
                    </a:lnTo>
                    <a:lnTo>
                      <a:pt x="161" y="391"/>
                    </a:lnTo>
                    <a:lnTo>
                      <a:pt x="149" y="379"/>
                    </a:lnTo>
                    <a:lnTo>
                      <a:pt x="136" y="367"/>
                    </a:lnTo>
                    <a:lnTo>
                      <a:pt x="123" y="356"/>
                    </a:lnTo>
                    <a:lnTo>
                      <a:pt x="109" y="344"/>
                    </a:lnTo>
                    <a:lnTo>
                      <a:pt x="82" y="324"/>
                    </a:lnTo>
                    <a:lnTo>
                      <a:pt x="54" y="303"/>
                    </a:lnTo>
                    <a:lnTo>
                      <a:pt x="27" y="283"/>
                    </a:lnTo>
                    <a:lnTo>
                      <a:pt x="0" y="263"/>
                    </a:lnTo>
                    <a:lnTo>
                      <a:pt x="0" y="262"/>
                    </a:lnTo>
                    <a:lnTo>
                      <a:pt x="41" y="288"/>
                    </a:lnTo>
                    <a:lnTo>
                      <a:pt x="82" y="313"/>
                    </a:lnTo>
                    <a:lnTo>
                      <a:pt x="102" y="325"/>
                    </a:lnTo>
                    <a:lnTo>
                      <a:pt x="121" y="338"/>
                    </a:lnTo>
                    <a:lnTo>
                      <a:pt x="141" y="351"/>
                    </a:lnTo>
                    <a:lnTo>
                      <a:pt x="159" y="365"/>
                    </a:lnTo>
                    <a:lnTo>
                      <a:pt x="177" y="379"/>
                    </a:lnTo>
                    <a:lnTo>
                      <a:pt x="194" y="394"/>
                    </a:lnTo>
                    <a:lnTo>
                      <a:pt x="210" y="410"/>
                    </a:lnTo>
                    <a:lnTo>
                      <a:pt x="225" y="427"/>
                    </a:lnTo>
                    <a:lnTo>
                      <a:pt x="239" y="445"/>
                    </a:lnTo>
                    <a:lnTo>
                      <a:pt x="252" y="465"/>
                    </a:lnTo>
                    <a:lnTo>
                      <a:pt x="264" y="486"/>
                    </a:lnTo>
                    <a:lnTo>
                      <a:pt x="273" y="508"/>
                    </a:lnTo>
                    <a:lnTo>
                      <a:pt x="279" y="522"/>
                    </a:lnTo>
                    <a:lnTo>
                      <a:pt x="284" y="535"/>
                    </a:lnTo>
                    <a:lnTo>
                      <a:pt x="289" y="549"/>
                    </a:lnTo>
                    <a:lnTo>
                      <a:pt x="293" y="562"/>
                    </a:lnTo>
                    <a:lnTo>
                      <a:pt x="298" y="520"/>
                    </a:lnTo>
                    <a:lnTo>
                      <a:pt x="313" y="250"/>
                    </a:lnTo>
                    <a:lnTo>
                      <a:pt x="316" y="211"/>
                    </a:lnTo>
                    <a:lnTo>
                      <a:pt x="318" y="173"/>
                    </a:lnTo>
                    <a:lnTo>
                      <a:pt x="321" y="155"/>
                    </a:lnTo>
                    <a:lnTo>
                      <a:pt x="324" y="136"/>
                    </a:lnTo>
                    <a:lnTo>
                      <a:pt x="330" y="117"/>
                    </a:lnTo>
                    <a:lnTo>
                      <a:pt x="336" y="100"/>
                    </a:lnTo>
                    <a:lnTo>
                      <a:pt x="340" y="92"/>
                    </a:lnTo>
                    <a:lnTo>
                      <a:pt x="345" y="85"/>
                    </a:lnTo>
                    <a:lnTo>
                      <a:pt x="349" y="77"/>
                    </a:lnTo>
                    <a:lnTo>
                      <a:pt x="354" y="71"/>
                    </a:lnTo>
                    <a:lnTo>
                      <a:pt x="367" y="57"/>
                    </a:lnTo>
                    <a:lnTo>
                      <a:pt x="380" y="44"/>
                    </a:lnTo>
                    <a:lnTo>
                      <a:pt x="408" y="21"/>
                    </a:lnTo>
                    <a:lnTo>
                      <a:pt x="435" y="0"/>
                    </a:lnTo>
                    <a:close/>
                    <a:moveTo>
                      <a:pt x="379" y="875"/>
                    </a:moveTo>
                    <a:lnTo>
                      <a:pt x="381" y="882"/>
                    </a:lnTo>
                    <a:lnTo>
                      <a:pt x="385" y="885"/>
                    </a:lnTo>
                    <a:lnTo>
                      <a:pt x="384" y="882"/>
                    </a:lnTo>
                    <a:lnTo>
                      <a:pt x="379" y="875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4" name="Freeform 650"/>
              <p:cNvSpPr>
                <a:spLocks/>
              </p:cNvSpPr>
              <p:nvPr/>
            </p:nvSpPr>
            <p:spPr bwMode="auto">
              <a:xfrm>
                <a:off x="7702550" y="4465638"/>
                <a:ext cx="230188" cy="517525"/>
              </a:xfrm>
              <a:custGeom>
                <a:avLst/>
                <a:gdLst>
                  <a:gd name="T0" fmla="*/ 2147483647 w 435"/>
                  <a:gd name="T1" fmla="*/ 2147483647 h 979"/>
                  <a:gd name="T2" fmla="*/ 2147483647 w 435"/>
                  <a:gd name="T3" fmla="*/ 2147483647 h 979"/>
                  <a:gd name="T4" fmla="*/ 2147483647 w 435"/>
                  <a:gd name="T5" fmla="*/ 2147483647 h 979"/>
                  <a:gd name="T6" fmla="*/ 2147483647 w 435"/>
                  <a:gd name="T7" fmla="*/ 2147483647 h 979"/>
                  <a:gd name="T8" fmla="*/ 2147483647 w 435"/>
                  <a:gd name="T9" fmla="*/ 2147483647 h 979"/>
                  <a:gd name="T10" fmla="*/ 2147483647 w 435"/>
                  <a:gd name="T11" fmla="*/ 2147483647 h 979"/>
                  <a:gd name="T12" fmla="*/ 2147483647 w 435"/>
                  <a:gd name="T13" fmla="*/ 2147483647 h 979"/>
                  <a:gd name="T14" fmla="*/ 2147483647 w 435"/>
                  <a:gd name="T15" fmla="*/ 2147483647 h 979"/>
                  <a:gd name="T16" fmla="*/ 2147483647 w 435"/>
                  <a:gd name="T17" fmla="*/ 2147483647 h 979"/>
                  <a:gd name="T18" fmla="*/ 2147483647 w 435"/>
                  <a:gd name="T19" fmla="*/ 2147483647 h 979"/>
                  <a:gd name="T20" fmla="*/ 2147483647 w 435"/>
                  <a:gd name="T21" fmla="*/ 2147483647 h 979"/>
                  <a:gd name="T22" fmla="*/ 2147483647 w 435"/>
                  <a:gd name="T23" fmla="*/ 2147483647 h 979"/>
                  <a:gd name="T24" fmla="*/ 2147483647 w 435"/>
                  <a:gd name="T25" fmla="*/ 2147483647 h 979"/>
                  <a:gd name="T26" fmla="*/ 2147483647 w 435"/>
                  <a:gd name="T27" fmla="*/ 2147483647 h 979"/>
                  <a:gd name="T28" fmla="*/ 2147483647 w 435"/>
                  <a:gd name="T29" fmla="*/ 2147483647 h 979"/>
                  <a:gd name="T30" fmla="*/ 2147483647 w 435"/>
                  <a:gd name="T31" fmla="*/ 2147483647 h 979"/>
                  <a:gd name="T32" fmla="*/ 2147483647 w 435"/>
                  <a:gd name="T33" fmla="*/ 2147483647 h 979"/>
                  <a:gd name="T34" fmla="*/ 2147483647 w 435"/>
                  <a:gd name="T35" fmla="*/ 2147483647 h 979"/>
                  <a:gd name="T36" fmla="*/ 2147483647 w 435"/>
                  <a:gd name="T37" fmla="*/ 2147483647 h 979"/>
                  <a:gd name="T38" fmla="*/ 2147483647 w 435"/>
                  <a:gd name="T39" fmla="*/ 2147483647 h 979"/>
                  <a:gd name="T40" fmla="*/ 2147483647 w 435"/>
                  <a:gd name="T41" fmla="*/ 2147483647 h 979"/>
                  <a:gd name="T42" fmla="*/ 2147483647 w 435"/>
                  <a:gd name="T43" fmla="*/ 2147483647 h 979"/>
                  <a:gd name="T44" fmla="*/ 2147483647 w 435"/>
                  <a:gd name="T45" fmla="*/ 2147483647 h 979"/>
                  <a:gd name="T46" fmla="*/ 2147483647 w 435"/>
                  <a:gd name="T47" fmla="*/ 2147483647 h 979"/>
                  <a:gd name="T48" fmla="*/ 2147483647 w 435"/>
                  <a:gd name="T49" fmla="*/ 2147483647 h 979"/>
                  <a:gd name="T50" fmla="*/ 2147483647 w 435"/>
                  <a:gd name="T51" fmla="*/ 2147483647 h 979"/>
                  <a:gd name="T52" fmla="*/ 2147483647 w 435"/>
                  <a:gd name="T53" fmla="*/ 2147483647 h 979"/>
                  <a:gd name="T54" fmla="*/ 2147483647 w 435"/>
                  <a:gd name="T55" fmla="*/ 2147483647 h 979"/>
                  <a:gd name="T56" fmla="*/ 2147483647 w 435"/>
                  <a:gd name="T57" fmla="*/ 2147483647 h 979"/>
                  <a:gd name="T58" fmla="*/ 2147483647 w 435"/>
                  <a:gd name="T59" fmla="*/ 2147483647 h 979"/>
                  <a:gd name="T60" fmla="*/ 2147483647 w 435"/>
                  <a:gd name="T61" fmla="*/ 2147483647 h 979"/>
                  <a:gd name="T62" fmla="*/ 2147483647 w 435"/>
                  <a:gd name="T63" fmla="*/ 2147483647 h 979"/>
                  <a:gd name="T64" fmla="*/ 2147483647 w 435"/>
                  <a:gd name="T65" fmla="*/ 2147483647 h 979"/>
                  <a:gd name="T66" fmla="*/ 2147483647 w 435"/>
                  <a:gd name="T67" fmla="*/ 2147483647 h 979"/>
                  <a:gd name="T68" fmla="*/ 2147483647 w 435"/>
                  <a:gd name="T69" fmla="*/ 2147483647 h 979"/>
                  <a:gd name="T70" fmla="*/ 2147483647 w 435"/>
                  <a:gd name="T71" fmla="*/ 2147483647 h 979"/>
                  <a:gd name="T72" fmla="*/ 2147483647 w 435"/>
                  <a:gd name="T73" fmla="*/ 2147483647 h 979"/>
                  <a:gd name="T74" fmla="*/ 2147483647 w 435"/>
                  <a:gd name="T75" fmla="*/ 2147483647 h 979"/>
                  <a:gd name="T76" fmla="*/ 0 w 435"/>
                  <a:gd name="T77" fmla="*/ 2147483647 h 979"/>
                  <a:gd name="T78" fmla="*/ 2147483647 w 435"/>
                  <a:gd name="T79" fmla="*/ 2147483647 h 979"/>
                  <a:gd name="T80" fmla="*/ 2147483647 w 435"/>
                  <a:gd name="T81" fmla="*/ 2147483647 h 979"/>
                  <a:gd name="T82" fmla="*/ 2147483647 w 435"/>
                  <a:gd name="T83" fmla="*/ 2147483647 h 979"/>
                  <a:gd name="T84" fmla="*/ 2147483647 w 435"/>
                  <a:gd name="T85" fmla="*/ 2147483647 h 979"/>
                  <a:gd name="T86" fmla="*/ 2147483647 w 435"/>
                  <a:gd name="T87" fmla="*/ 2147483647 h 979"/>
                  <a:gd name="T88" fmla="*/ 2147483647 w 435"/>
                  <a:gd name="T89" fmla="*/ 2147483647 h 979"/>
                  <a:gd name="T90" fmla="*/ 2147483647 w 435"/>
                  <a:gd name="T91" fmla="*/ 2147483647 h 979"/>
                  <a:gd name="T92" fmla="*/ 2147483647 w 435"/>
                  <a:gd name="T93" fmla="*/ 2147483647 h 979"/>
                  <a:gd name="T94" fmla="*/ 2147483647 w 435"/>
                  <a:gd name="T95" fmla="*/ 2147483647 h 979"/>
                  <a:gd name="T96" fmla="*/ 2147483647 w 435"/>
                  <a:gd name="T97" fmla="*/ 2147483647 h 979"/>
                  <a:gd name="T98" fmla="*/ 2147483647 w 435"/>
                  <a:gd name="T99" fmla="*/ 2147483647 h 979"/>
                  <a:gd name="T100" fmla="*/ 2147483647 w 435"/>
                  <a:gd name="T101" fmla="*/ 2147483647 h 979"/>
                  <a:gd name="T102" fmla="*/ 2147483647 w 435"/>
                  <a:gd name="T103" fmla="*/ 2147483647 h 979"/>
                  <a:gd name="T104" fmla="*/ 2147483647 w 435"/>
                  <a:gd name="T105" fmla="*/ 2147483647 h 979"/>
                  <a:gd name="T106" fmla="*/ 2147483647 w 435"/>
                  <a:gd name="T107" fmla="*/ 2147483647 h 979"/>
                  <a:gd name="T108" fmla="*/ 2147483647 w 435"/>
                  <a:gd name="T109" fmla="*/ 2147483647 h 979"/>
                  <a:gd name="T110" fmla="*/ 2147483647 w 435"/>
                  <a:gd name="T111" fmla="*/ 2147483647 h 9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35"/>
                  <a:gd name="T169" fmla="*/ 0 h 979"/>
                  <a:gd name="T170" fmla="*/ 435 w 435"/>
                  <a:gd name="T171" fmla="*/ 979 h 97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35" h="979">
                    <a:moveTo>
                      <a:pt x="435" y="0"/>
                    </a:moveTo>
                    <a:lnTo>
                      <a:pt x="415" y="20"/>
                    </a:lnTo>
                    <a:lnTo>
                      <a:pt x="397" y="40"/>
                    </a:lnTo>
                    <a:lnTo>
                      <a:pt x="388" y="50"/>
                    </a:lnTo>
                    <a:lnTo>
                      <a:pt x="379" y="61"/>
                    </a:lnTo>
                    <a:lnTo>
                      <a:pt x="371" y="72"/>
                    </a:lnTo>
                    <a:lnTo>
                      <a:pt x="363" y="85"/>
                    </a:lnTo>
                    <a:lnTo>
                      <a:pt x="350" y="106"/>
                    </a:lnTo>
                    <a:lnTo>
                      <a:pt x="342" y="122"/>
                    </a:lnTo>
                    <a:lnTo>
                      <a:pt x="339" y="128"/>
                    </a:lnTo>
                    <a:lnTo>
                      <a:pt x="337" y="133"/>
                    </a:lnTo>
                    <a:lnTo>
                      <a:pt x="336" y="140"/>
                    </a:lnTo>
                    <a:lnTo>
                      <a:pt x="335" y="145"/>
                    </a:lnTo>
                    <a:lnTo>
                      <a:pt x="336" y="160"/>
                    </a:lnTo>
                    <a:lnTo>
                      <a:pt x="338" y="180"/>
                    </a:lnTo>
                    <a:lnTo>
                      <a:pt x="343" y="209"/>
                    </a:lnTo>
                    <a:lnTo>
                      <a:pt x="347" y="249"/>
                    </a:lnTo>
                    <a:lnTo>
                      <a:pt x="412" y="788"/>
                    </a:lnTo>
                    <a:lnTo>
                      <a:pt x="413" y="810"/>
                    </a:lnTo>
                    <a:lnTo>
                      <a:pt x="414" y="837"/>
                    </a:lnTo>
                    <a:lnTo>
                      <a:pt x="414" y="852"/>
                    </a:lnTo>
                    <a:lnTo>
                      <a:pt x="414" y="867"/>
                    </a:lnTo>
                    <a:lnTo>
                      <a:pt x="412" y="883"/>
                    </a:lnTo>
                    <a:lnTo>
                      <a:pt x="410" y="899"/>
                    </a:lnTo>
                    <a:lnTo>
                      <a:pt x="406" y="914"/>
                    </a:lnTo>
                    <a:lnTo>
                      <a:pt x="402" y="928"/>
                    </a:lnTo>
                    <a:lnTo>
                      <a:pt x="397" y="942"/>
                    </a:lnTo>
                    <a:lnTo>
                      <a:pt x="389" y="954"/>
                    </a:lnTo>
                    <a:lnTo>
                      <a:pt x="385" y="960"/>
                    </a:lnTo>
                    <a:lnTo>
                      <a:pt x="380" y="964"/>
                    </a:lnTo>
                    <a:lnTo>
                      <a:pt x="375" y="968"/>
                    </a:lnTo>
                    <a:lnTo>
                      <a:pt x="370" y="972"/>
                    </a:lnTo>
                    <a:lnTo>
                      <a:pt x="363" y="975"/>
                    </a:lnTo>
                    <a:lnTo>
                      <a:pt x="357" y="977"/>
                    </a:lnTo>
                    <a:lnTo>
                      <a:pt x="349" y="978"/>
                    </a:lnTo>
                    <a:lnTo>
                      <a:pt x="342" y="979"/>
                    </a:lnTo>
                    <a:lnTo>
                      <a:pt x="333" y="979"/>
                    </a:lnTo>
                    <a:lnTo>
                      <a:pt x="325" y="978"/>
                    </a:lnTo>
                    <a:lnTo>
                      <a:pt x="319" y="977"/>
                    </a:lnTo>
                    <a:lnTo>
                      <a:pt x="311" y="974"/>
                    </a:lnTo>
                    <a:lnTo>
                      <a:pt x="306" y="972"/>
                    </a:lnTo>
                    <a:lnTo>
                      <a:pt x="299" y="967"/>
                    </a:lnTo>
                    <a:lnTo>
                      <a:pt x="295" y="964"/>
                    </a:lnTo>
                    <a:lnTo>
                      <a:pt x="290" y="959"/>
                    </a:lnTo>
                    <a:lnTo>
                      <a:pt x="285" y="953"/>
                    </a:lnTo>
                    <a:lnTo>
                      <a:pt x="282" y="948"/>
                    </a:lnTo>
                    <a:lnTo>
                      <a:pt x="278" y="941"/>
                    </a:lnTo>
                    <a:lnTo>
                      <a:pt x="276" y="935"/>
                    </a:lnTo>
                    <a:lnTo>
                      <a:pt x="271" y="922"/>
                    </a:lnTo>
                    <a:lnTo>
                      <a:pt x="268" y="907"/>
                    </a:lnTo>
                    <a:lnTo>
                      <a:pt x="265" y="878"/>
                    </a:lnTo>
                    <a:lnTo>
                      <a:pt x="264" y="848"/>
                    </a:lnTo>
                    <a:lnTo>
                      <a:pt x="262" y="819"/>
                    </a:lnTo>
                    <a:lnTo>
                      <a:pt x="261" y="790"/>
                    </a:lnTo>
                    <a:lnTo>
                      <a:pt x="259" y="731"/>
                    </a:lnTo>
                    <a:lnTo>
                      <a:pt x="257" y="671"/>
                    </a:lnTo>
                    <a:lnTo>
                      <a:pt x="255" y="641"/>
                    </a:lnTo>
                    <a:lnTo>
                      <a:pt x="252" y="612"/>
                    </a:lnTo>
                    <a:lnTo>
                      <a:pt x="248" y="583"/>
                    </a:lnTo>
                    <a:lnTo>
                      <a:pt x="242" y="554"/>
                    </a:lnTo>
                    <a:lnTo>
                      <a:pt x="235" y="526"/>
                    </a:lnTo>
                    <a:lnTo>
                      <a:pt x="226" y="497"/>
                    </a:lnTo>
                    <a:lnTo>
                      <a:pt x="221" y="484"/>
                    </a:lnTo>
                    <a:lnTo>
                      <a:pt x="214" y="470"/>
                    </a:lnTo>
                    <a:lnTo>
                      <a:pt x="208" y="457"/>
                    </a:lnTo>
                    <a:lnTo>
                      <a:pt x="201" y="443"/>
                    </a:lnTo>
                    <a:lnTo>
                      <a:pt x="192" y="429"/>
                    </a:lnTo>
                    <a:lnTo>
                      <a:pt x="183" y="415"/>
                    </a:lnTo>
                    <a:lnTo>
                      <a:pt x="172" y="402"/>
                    </a:lnTo>
                    <a:lnTo>
                      <a:pt x="161" y="391"/>
                    </a:lnTo>
                    <a:lnTo>
                      <a:pt x="149" y="379"/>
                    </a:lnTo>
                    <a:lnTo>
                      <a:pt x="136" y="367"/>
                    </a:lnTo>
                    <a:lnTo>
                      <a:pt x="123" y="356"/>
                    </a:lnTo>
                    <a:lnTo>
                      <a:pt x="109" y="344"/>
                    </a:lnTo>
                    <a:lnTo>
                      <a:pt x="82" y="324"/>
                    </a:lnTo>
                    <a:lnTo>
                      <a:pt x="54" y="303"/>
                    </a:lnTo>
                    <a:lnTo>
                      <a:pt x="27" y="283"/>
                    </a:lnTo>
                    <a:lnTo>
                      <a:pt x="0" y="263"/>
                    </a:lnTo>
                    <a:lnTo>
                      <a:pt x="0" y="262"/>
                    </a:lnTo>
                    <a:lnTo>
                      <a:pt x="41" y="288"/>
                    </a:lnTo>
                    <a:lnTo>
                      <a:pt x="82" y="313"/>
                    </a:lnTo>
                    <a:lnTo>
                      <a:pt x="102" y="325"/>
                    </a:lnTo>
                    <a:lnTo>
                      <a:pt x="121" y="338"/>
                    </a:lnTo>
                    <a:lnTo>
                      <a:pt x="141" y="351"/>
                    </a:lnTo>
                    <a:lnTo>
                      <a:pt x="159" y="365"/>
                    </a:lnTo>
                    <a:lnTo>
                      <a:pt x="177" y="379"/>
                    </a:lnTo>
                    <a:lnTo>
                      <a:pt x="194" y="394"/>
                    </a:lnTo>
                    <a:lnTo>
                      <a:pt x="210" y="410"/>
                    </a:lnTo>
                    <a:lnTo>
                      <a:pt x="225" y="427"/>
                    </a:lnTo>
                    <a:lnTo>
                      <a:pt x="239" y="445"/>
                    </a:lnTo>
                    <a:lnTo>
                      <a:pt x="252" y="465"/>
                    </a:lnTo>
                    <a:lnTo>
                      <a:pt x="264" y="486"/>
                    </a:lnTo>
                    <a:lnTo>
                      <a:pt x="273" y="508"/>
                    </a:lnTo>
                    <a:lnTo>
                      <a:pt x="279" y="522"/>
                    </a:lnTo>
                    <a:lnTo>
                      <a:pt x="284" y="535"/>
                    </a:lnTo>
                    <a:lnTo>
                      <a:pt x="289" y="549"/>
                    </a:lnTo>
                    <a:lnTo>
                      <a:pt x="293" y="562"/>
                    </a:lnTo>
                    <a:lnTo>
                      <a:pt x="298" y="520"/>
                    </a:lnTo>
                    <a:lnTo>
                      <a:pt x="313" y="250"/>
                    </a:lnTo>
                    <a:lnTo>
                      <a:pt x="316" y="211"/>
                    </a:lnTo>
                    <a:lnTo>
                      <a:pt x="318" y="173"/>
                    </a:lnTo>
                    <a:lnTo>
                      <a:pt x="321" y="155"/>
                    </a:lnTo>
                    <a:lnTo>
                      <a:pt x="324" y="136"/>
                    </a:lnTo>
                    <a:lnTo>
                      <a:pt x="330" y="117"/>
                    </a:lnTo>
                    <a:lnTo>
                      <a:pt x="336" y="100"/>
                    </a:lnTo>
                    <a:lnTo>
                      <a:pt x="340" y="92"/>
                    </a:lnTo>
                    <a:lnTo>
                      <a:pt x="345" y="85"/>
                    </a:lnTo>
                    <a:lnTo>
                      <a:pt x="349" y="77"/>
                    </a:lnTo>
                    <a:lnTo>
                      <a:pt x="354" y="71"/>
                    </a:lnTo>
                    <a:lnTo>
                      <a:pt x="367" y="57"/>
                    </a:lnTo>
                    <a:lnTo>
                      <a:pt x="380" y="44"/>
                    </a:lnTo>
                    <a:lnTo>
                      <a:pt x="408" y="21"/>
                    </a:lnTo>
                    <a:lnTo>
                      <a:pt x="435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5" name="Freeform 651"/>
              <p:cNvSpPr>
                <a:spLocks/>
              </p:cNvSpPr>
              <p:nvPr/>
            </p:nvSpPr>
            <p:spPr bwMode="auto">
              <a:xfrm>
                <a:off x="7902575" y="4927601"/>
                <a:ext cx="3175" cy="6350"/>
              </a:xfrm>
              <a:custGeom>
                <a:avLst/>
                <a:gdLst>
                  <a:gd name="T0" fmla="*/ 0 w 6"/>
                  <a:gd name="T1" fmla="*/ 0 h 10"/>
                  <a:gd name="T2" fmla="*/ 296258230 w 6"/>
                  <a:gd name="T3" fmla="*/ 1792334441 h 10"/>
                  <a:gd name="T4" fmla="*/ 889055015 w 6"/>
                  <a:gd name="T5" fmla="*/ 2147483647 h 10"/>
                  <a:gd name="T6" fmla="*/ 740925967 w 6"/>
                  <a:gd name="T7" fmla="*/ 1792334441 h 10"/>
                  <a:gd name="T8" fmla="*/ 0 w 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0"/>
                  <a:gd name="T17" fmla="*/ 6 w 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0">
                    <a:moveTo>
                      <a:pt x="0" y="0"/>
                    </a:moveTo>
                    <a:lnTo>
                      <a:pt x="2" y="7"/>
                    </a:lnTo>
                    <a:lnTo>
                      <a:pt x="6" y="10"/>
                    </a:lnTo>
                    <a:lnTo>
                      <a:pt x="5" y="7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6" name="Freeform 652"/>
              <p:cNvSpPr>
                <a:spLocks noEditPoints="1"/>
              </p:cNvSpPr>
              <p:nvPr/>
            </p:nvSpPr>
            <p:spPr bwMode="auto">
              <a:xfrm>
                <a:off x="7299325" y="5097463"/>
                <a:ext cx="177800" cy="204788"/>
              </a:xfrm>
              <a:custGeom>
                <a:avLst/>
                <a:gdLst>
                  <a:gd name="T0" fmla="*/ 2147483647 w 336"/>
                  <a:gd name="T1" fmla="*/ 2147483647 h 389"/>
                  <a:gd name="T2" fmla="*/ 2147483647 w 336"/>
                  <a:gd name="T3" fmla="*/ 2147483647 h 389"/>
                  <a:gd name="T4" fmla="*/ 2147483647 w 336"/>
                  <a:gd name="T5" fmla="*/ 2147483647 h 389"/>
                  <a:gd name="T6" fmla="*/ 2147483647 w 336"/>
                  <a:gd name="T7" fmla="*/ 2147483647 h 389"/>
                  <a:gd name="T8" fmla="*/ 2147483647 w 336"/>
                  <a:gd name="T9" fmla="*/ 2147483647 h 389"/>
                  <a:gd name="T10" fmla="*/ 2147483647 w 336"/>
                  <a:gd name="T11" fmla="*/ 2147483647 h 389"/>
                  <a:gd name="T12" fmla="*/ 2147483647 w 336"/>
                  <a:gd name="T13" fmla="*/ 1604956745 h 389"/>
                  <a:gd name="T14" fmla="*/ 2147483647 w 336"/>
                  <a:gd name="T15" fmla="*/ 291835575 h 389"/>
                  <a:gd name="T16" fmla="*/ 2147483647 w 336"/>
                  <a:gd name="T17" fmla="*/ 0 h 389"/>
                  <a:gd name="T18" fmla="*/ 2147483647 w 336"/>
                  <a:gd name="T19" fmla="*/ 437614578 h 389"/>
                  <a:gd name="T20" fmla="*/ 2147483647 w 336"/>
                  <a:gd name="T21" fmla="*/ 1750736274 h 389"/>
                  <a:gd name="T22" fmla="*/ 2147483647 w 336"/>
                  <a:gd name="T23" fmla="*/ 2147483647 h 389"/>
                  <a:gd name="T24" fmla="*/ 2147483647 w 336"/>
                  <a:gd name="T25" fmla="*/ 2147483647 h 389"/>
                  <a:gd name="T26" fmla="*/ 2147483647 w 336"/>
                  <a:gd name="T27" fmla="*/ 2147483647 h 389"/>
                  <a:gd name="T28" fmla="*/ 2147483647 w 336"/>
                  <a:gd name="T29" fmla="*/ 2147483647 h 389"/>
                  <a:gd name="T30" fmla="*/ 2147483647 w 336"/>
                  <a:gd name="T31" fmla="*/ 2147483647 h 389"/>
                  <a:gd name="T32" fmla="*/ 2147483647 w 336"/>
                  <a:gd name="T33" fmla="*/ 2147483647 h 389"/>
                  <a:gd name="T34" fmla="*/ 2147483647 w 336"/>
                  <a:gd name="T35" fmla="*/ 2147483647 h 389"/>
                  <a:gd name="T36" fmla="*/ 2147483647 w 336"/>
                  <a:gd name="T37" fmla="*/ 2147483647 h 389"/>
                  <a:gd name="T38" fmla="*/ 2147483647 w 336"/>
                  <a:gd name="T39" fmla="*/ 2147483647 h 389"/>
                  <a:gd name="T40" fmla="*/ 2147483647 w 336"/>
                  <a:gd name="T41" fmla="*/ 2147483647 h 389"/>
                  <a:gd name="T42" fmla="*/ 2147483647 w 336"/>
                  <a:gd name="T43" fmla="*/ 2147483647 h 389"/>
                  <a:gd name="T44" fmla="*/ 2147483647 w 336"/>
                  <a:gd name="T45" fmla="*/ 2147483647 h 389"/>
                  <a:gd name="T46" fmla="*/ 2147483647 w 336"/>
                  <a:gd name="T47" fmla="*/ 2147483647 h 389"/>
                  <a:gd name="T48" fmla="*/ 2147483647 w 336"/>
                  <a:gd name="T49" fmla="*/ 2147483647 h 389"/>
                  <a:gd name="T50" fmla="*/ 2147483647 w 336"/>
                  <a:gd name="T51" fmla="*/ 2147483647 h 389"/>
                  <a:gd name="T52" fmla="*/ 2147483647 w 336"/>
                  <a:gd name="T53" fmla="*/ 2147483647 h 389"/>
                  <a:gd name="T54" fmla="*/ 2147483647 w 336"/>
                  <a:gd name="T55" fmla="*/ 2147483647 h 389"/>
                  <a:gd name="T56" fmla="*/ 2147483647 w 336"/>
                  <a:gd name="T57" fmla="*/ 2147483647 h 389"/>
                  <a:gd name="T58" fmla="*/ 2147483647 w 336"/>
                  <a:gd name="T59" fmla="*/ 2147483647 h 389"/>
                  <a:gd name="T60" fmla="*/ 2147483647 w 336"/>
                  <a:gd name="T61" fmla="*/ 2147483647 h 389"/>
                  <a:gd name="T62" fmla="*/ 2147483647 w 336"/>
                  <a:gd name="T63" fmla="*/ 2147483647 h 389"/>
                  <a:gd name="T64" fmla="*/ 2147483647 w 336"/>
                  <a:gd name="T65" fmla="*/ 2147483647 h 389"/>
                  <a:gd name="T66" fmla="*/ 2147483647 w 336"/>
                  <a:gd name="T67" fmla="*/ 2147483647 h 389"/>
                  <a:gd name="T68" fmla="*/ 2147483647 w 336"/>
                  <a:gd name="T69" fmla="*/ 2147483647 h 389"/>
                  <a:gd name="T70" fmla="*/ 2147483647 w 336"/>
                  <a:gd name="T71" fmla="*/ 2147483647 h 389"/>
                  <a:gd name="T72" fmla="*/ 2147483647 w 336"/>
                  <a:gd name="T73" fmla="*/ 2147483647 h 389"/>
                  <a:gd name="T74" fmla="*/ 2147483647 w 336"/>
                  <a:gd name="T75" fmla="*/ 2147483647 h 389"/>
                  <a:gd name="T76" fmla="*/ 2147483647 w 336"/>
                  <a:gd name="T77" fmla="*/ 2147483647 h 389"/>
                  <a:gd name="T78" fmla="*/ 2147483647 w 336"/>
                  <a:gd name="T79" fmla="*/ 2147483647 h 389"/>
                  <a:gd name="T80" fmla="*/ 2147483647 w 336"/>
                  <a:gd name="T81" fmla="*/ 2147483647 h 389"/>
                  <a:gd name="T82" fmla="*/ 2147483647 w 336"/>
                  <a:gd name="T83" fmla="*/ 2147483647 h 389"/>
                  <a:gd name="T84" fmla="*/ 2147483647 w 336"/>
                  <a:gd name="T85" fmla="*/ 2147483647 h 389"/>
                  <a:gd name="T86" fmla="*/ 2147483647 w 336"/>
                  <a:gd name="T87" fmla="*/ 2147483647 h 3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89"/>
                  <a:gd name="T134" fmla="*/ 336 w 336"/>
                  <a:gd name="T135" fmla="*/ 389 h 3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89">
                    <a:moveTo>
                      <a:pt x="0" y="128"/>
                    </a:moveTo>
                    <a:lnTo>
                      <a:pt x="33" y="116"/>
                    </a:lnTo>
                    <a:lnTo>
                      <a:pt x="67" y="104"/>
                    </a:lnTo>
                    <a:lnTo>
                      <a:pt x="99" y="92"/>
                    </a:lnTo>
                    <a:lnTo>
                      <a:pt x="132" y="79"/>
                    </a:lnTo>
                    <a:lnTo>
                      <a:pt x="164" y="65"/>
                    </a:lnTo>
                    <a:lnTo>
                      <a:pt x="195" y="50"/>
                    </a:lnTo>
                    <a:lnTo>
                      <a:pt x="227" y="35"/>
                    </a:lnTo>
                    <a:lnTo>
                      <a:pt x="259" y="18"/>
                    </a:lnTo>
                    <a:lnTo>
                      <a:pt x="259" y="17"/>
                    </a:lnTo>
                    <a:lnTo>
                      <a:pt x="260" y="17"/>
                    </a:lnTo>
                    <a:lnTo>
                      <a:pt x="272" y="11"/>
                    </a:lnTo>
                    <a:lnTo>
                      <a:pt x="282" y="5"/>
                    </a:lnTo>
                    <a:lnTo>
                      <a:pt x="291" y="2"/>
                    </a:lnTo>
                    <a:lnTo>
                      <a:pt x="299" y="0"/>
                    </a:lnTo>
                    <a:lnTo>
                      <a:pt x="303" y="0"/>
                    </a:lnTo>
                    <a:lnTo>
                      <a:pt x="306" y="1"/>
                    </a:lnTo>
                    <a:lnTo>
                      <a:pt x="311" y="3"/>
                    </a:lnTo>
                    <a:lnTo>
                      <a:pt x="315" y="5"/>
                    </a:lnTo>
                    <a:lnTo>
                      <a:pt x="323" y="12"/>
                    </a:lnTo>
                    <a:lnTo>
                      <a:pt x="332" y="23"/>
                    </a:lnTo>
                    <a:lnTo>
                      <a:pt x="335" y="26"/>
                    </a:lnTo>
                    <a:lnTo>
                      <a:pt x="336" y="30"/>
                    </a:lnTo>
                    <a:lnTo>
                      <a:pt x="336" y="36"/>
                    </a:lnTo>
                    <a:lnTo>
                      <a:pt x="335" y="41"/>
                    </a:lnTo>
                    <a:lnTo>
                      <a:pt x="330" y="51"/>
                    </a:lnTo>
                    <a:lnTo>
                      <a:pt x="326" y="57"/>
                    </a:lnTo>
                    <a:lnTo>
                      <a:pt x="313" y="76"/>
                    </a:lnTo>
                    <a:lnTo>
                      <a:pt x="298" y="92"/>
                    </a:lnTo>
                    <a:lnTo>
                      <a:pt x="282" y="107"/>
                    </a:lnTo>
                    <a:lnTo>
                      <a:pt x="265" y="121"/>
                    </a:lnTo>
                    <a:lnTo>
                      <a:pt x="230" y="148"/>
                    </a:lnTo>
                    <a:lnTo>
                      <a:pt x="193" y="174"/>
                    </a:lnTo>
                    <a:lnTo>
                      <a:pt x="175" y="186"/>
                    </a:lnTo>
                    <a:lnTo>
                      <a:pt x="156" y="200"/>
                    </a:lnTo>
                    <a:lnTo>
                      <a:pt x="139" y="213"/>
                    </a:lnTo>
                    <a:lnTo>
                      <a:pt x="123" y="228"/>
                    </a:lnTo>
                    <a:lnTo>
                      <a:pt x="107" y="243"/>
                    </a:lnTo>
                    <a:lnTo>
                      <a:pt x="93" y="259"/>
                    </a:lnTo>
                    <a:lnTo>
                      <a:pt x="86" y="268"/>
                    </a:lnTo>
                    <a:lnTo>
                      <a:pt x="80" y="278"/>
                    </a:lnTo>
                    <a:lnTo>
                      <a:pt x="74" y="287"/>
                    </a:lnTo>
                    <a:lnTo>
                      <a:pt x="69" y="297"/>
                    </a:lnTo>
                    <a:lnTo>
                      <a:pt x="66" y="304"/>
                    </a:lnTo>
                    <a:lnTo>
                      <a:pt x="65" y="309"/>
                    </a:lnTo>
                    <a:lnTo>
                      <a:pt x="65" y="313"/>
                    </a:lnTo>
                    <a:lnTo>
                      <a:pt x="66" y="317"/>
                    </a:lnTo>
                    <a:lnTo>
                      <a:pt x="69" y="323"/>
                    </a:lnTo>
                    <a:lnTo>
                      <a:pt x="73" y="332"/>
                    </a:lnTo>
                    <a:lnTo>
                      <a:pt x="74" y="339"/>
                    </a:lnTo>
                    <a:lnTo>
                      <a:pt x="73" y="347"/>
                    </a:lnTo>
                    <a:lnTo>
                      <a:pt x="71" y="354"/>
                    </a:lnTo>
                    <a:lnTo>
                      <a:pt x="69" y="362"/>
                    </a:lnTo>
                    <a:lnTo>
                      <a:pt x="60" y="376"/>
                    </a:lnTo>
                    <a:lnTo>
                      <a:pt x="53" y="389"/>
                    </a:lnTo>
                    <a:lnTo>
                      <a:pt x="62" y="366"/>
                    </a:lnTo>
                    <a:lnTo>
                      <a:pt x="65" y="349"/>
                    </a:lnTo>
                    <a:lnTo>
                      <a:pt x="65" y="337"/>
                    </a:lnTo>
                    <a:lnTo>
                      <a:pt x="63" y="334"/>
                    </a:lnTo>
                    <a:lnTo>
                      <a:pt x="62" y="335"/>
                    </a:lnTo>
                    <a:lnTo>
                      <a:pt x="59" y="332"/>
                    </a:lnTo>
                    <a:lnTo>
                      <a:pt x="56" y="328"/>
                    </a:lnTo>
                    <a:lnTo>
                      <a:pt x="53" y="323"/>
                    </a:lnTo>
                    <a:lnTo>
                      <a:pt x="51" y="315"/>
                    </a:lnTo>
                    <a:lnTo>
                      <a:pt x="49" y="308"/>
                    </a:lnTo>
                    <a:lnTo>
                      <a:pt x="49" y="300"/>
                    </a:lnTo>
                    <a:lnTo>
                      <a:pt x="51" y="293"/>
                    </a:lnTo>
                    <a:lnTo>
                      <a:pt x="53" y="285"/>
                    </a:lnTo>
                    <a:lnTo>
                      <a:pt x="55" y="279"/>
                    </a:lnTo>
                    <a:lnTo>
                      <a:pt x="58" y="272"/>
                    </a:lnTo>
                    <a:lnTo>
                      <a:pt x="69" y="251"/>
                    </a:lnTo>
                    <a:lnTo>
                      <a:pt x="81" y="228"/>
                    </a:lnTo>
                    <a:lnTo>
                      <a:pt x="93" y="205"/>
                    </a:lnTo>
                    <a:lnTo>
                      <a:pt x="107" y="184"/>
                    </a:lnTo>
                    <a:lnTo>
                      <a:pt x="121" y="162"/>
                    </a:lnTo>
                    <a:lnTo>
                      <a:pt x="136" y="140"/>
                    </a:lnTo>
                    <a:lnTo>
                      <a:pt x="151" y="120"/>
                    </a:lnTo>
                    <a:lnTo>
                      <a:pt x="166" y="99"/>
                    </a:lnTo>
                    <a:lnTo>
                      <a:pt x="143" y="105"/>
                    </a:lnTo>
                    <a:lnTo>
                      <a:pt x="0" y="128"/>
                    </a:lnTo>
                    <a:close/>
                    <a:moveTo>
                      <a:pt x="298" y="68"/>
                    </a:moveTo>
                    <a:lnTo>
                      <a:pt x="298" y="68"/>
                    </a:lnTo>
                    <a:lnTo>
                      <a:pt x="301" y="68"/>
                    </a:lnTo>
                    <a:lnTo>
                      <a:pt x="301" y="67"/>
                    </a:lnTo>
                    <a:lnTo>
                      <a:pt x="298" y="68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7" name="Freeform 653"/>
              <p:cNvSpPr>
                <a:spLocks/>
              </p:cNvSpPr>
              <p:nvPr/>
            </p:nvSpPr>
            <p:spPr bwMode="auto">
              <a:xfrm>
                <a:off x="7299325" y="5097463"/>
                <a:ext cx="177800" cy="204788"/>
              </a:xfrm>
              <a:custGeom>
                <a:avLst/>
                <a:gdLst>
                  <a:gd name="T0" fmla="*/ 2147483647 w 336"/>
                  <a:gd name="T1" fmla="*/ 2147483647 h 389"/>
                  <a:gd name="T2" fmla="*/ 2147483647 w 336"/>
                  <a:gd name="T3" fmla="*/ 2147483647 h 389"/>
                  <a:gd name="T4" fmla="*/ 2147483647 w 336"/>
                  <a:gd name="T5" fmla="*/ 2147483647 h 389"/>
                  <a:gd name="T6" fmla="*/ 2147483647 w 336"/>
                  <a:gd name="T7" fmla="*/ 2147483647 h 389"/>
                  <a:gd name="T8" fmla="*/ 2147483647 w 336"/>
                  <a:gd name="T9" fmla="*/ 2147483647 h 389"/>
                  <a:gd name="T10" fmla="*/ 2147483647 w 336"/>
                  <a:gd name="T11" fmla="*/ 2147483647 h 389"/>
                  <a:gd name="T12" fmla="*/ 2147483647 w 336"/>
                  <a:gd name="T13" fmla="*/ 1604956745 h 389"/>
                  <a:gd name="T14" fmla="*/ 2147483647 w 336"/>
                  <a:gd name="T15" fmla="*/ 291835575 h 389"/>
                  <a:gd name="T16" fmla="*/ 2147483647 w 336"/>
                  <a:gd name="T17" fmla="*/ 0 h 389"/>
                  <a:gd name="T18" fmla="*/ 2147483647 w 336"/>
                  <a:gd name="T19" fmla="*/ 437614578 h 389"/>
                  <a:gd name="T20" fmla="*/ 2147483647 w 336"/>
                  <a:gd name="T21" fmla="*/ 1750736274 h 389"/>
                  <a:gd name="T22" fmla="*/ 2147483647 w 336"/>
                  <a:gd name="T23" fmla="*/ 2147483647 h 389"/>
                  <a:gd name="T24" fmla="*/ 2147483647 w 336"/>
                  <a:gd name="T25" fmla="*/ 2147483647 h 389"/>
                  <a:gd name="T26" fmla="*/ 2147483647 w 336"/>
                  <a:gd name="T27" fmla="*/ 2147483647 h 389"/>
                  <a:gd name="T28" fmla="*/ 2147483647 w 336"/>
                  <a:gd name="T29" fmla="*/ 2147483647 h 389"/>
                  <a:gd name="T30" fmla="*/ 2147483647 w 336"/>
                  <a:gd name="T31" fmla="*/ 2147483647 h 389"/>
                  <a:gd name="T32" fmla="*/ 2147483647 w 336"/>
                  <a:gd name="T33" fmla="*/ 2147483647 h 389"/>
                  <a:gd name="T34" fmla="*/ 2147483647 w 336"/>
                  <a:gd name="T35" fmla="*/ 2147483647 h 389"/>
                  <a:gd name="T36" fmla="*/ 2147483647 w 336"/>
                  <a:gd name="T37" fmla="*/ 2147483647 h 389"/>
                  <a:gd name="T38" fmla="*/ 2147483647 w 336"/>
                  <a:gd name="T39" fmla="*/ 2147483647 h 389"/>
                  <a:gd name="T40" fmla="*/ 2147483647 w 336"/>
                  <a:gd name="T41" fmla="*/ 2147483647 h 389"/>
                  <a:gd name="T42" fmla="*/ 2147483647 w 336"/>
                  <a:gd name="T43" fmla="*/ 2147483647 h 389"/>
                  <a:gd name="T44" fmla="*/ 2147483647 w 336"/>
                  <a:gd name="T45" fmla="*/ 2147483647 h 389"/>
                  <a:gd name="T46" fmla="*/ 2147483647 w 336"/>
                  <a:gd name="T47" fmla="*/ 2147483647 h 389"/>
                  <a:gd name="T48" fmla="*/ 2147483647 w 336"/>
                  <a:gd name="T49" fmla="*/ 2147483647 h 389"/>
                  <a:gd name="T50" fmla="*/ 2147483647 w 336"/>
                  <a:gd name="T51" fmla="*/ 2147483647 h 389"/>
                  <a:gd name="T52" fmla="*/ 2147483647 w 336"/>
                  <a:gd name="T53" fmla="*/ 2147483647 h 389"/>
                  <a:gd name="T54" fmla="*/ 2147483647 w 336"/>
                  <a:gd name="T55" fmla="*/ 2147483647 h 389"/>
                  <a:gd name="T56" fmla="*/ 2147483647 w 336"/>
                  <a:gd name="T57" fmla="*/ 2147483647 h 389"/>
                  <a:gd name="T58" fmla="*/ 2147483647 w 336"/>
                  <a:gd name="T59" fmla="*/ 2147483647 h 389"/>
                  <a:gd name="T60" fmla="*/ 2147483647 w 336"/>
                  <a:gd name="T61" fmla="*/ 2147483647 h 389"/>
                  <a:gd name="T62" fmla="*/ 2147483647 w 336"/>
                  <a:gd name="T63" fmla="*/ 2147483647 h 389"/>
                  <a:gd name="T64" fmla="*/ 2147483647 w 336"/>
                  <a:gd name="T65" fmla="*/ 2147483647 h 389"/>
                  <a:gd name="T66" fmla="*/ 2147483647 w 336"/>
                  <a:gd name="T67" fmla="*/ 2147483647 h 389"/>
                  <a:gd name="T68" fmla="*/ 2147483647 w 336"/>
                  <a:gd name="T69" fmla="*/ 2147483647 h 389"/>
                  <a:gd name="T70" fmla="*/ 2147483647 w 336"/>
                  <a:gd name="T71" fmla="*/ 2147483647 h 389"/>
                  <a:gd name="T72" fmla="*/ 2147483647 w 336"/>
                  <a:gd name="T73" fmla="*/ 2147483647 h 389"/>
                  <a:gd name="T74" fmla="*/ 2147483647 w 336"/>
                  <a:gd name="T75" fmla="*/ 2147483647 h 389"/>
                  <a:gd name="T76" fmla="*/ 2147483647 w 336"/>
                  <a:gd name="T77" fmla="*/ 2147483647 h 389"/>
                  <a:gd name="T78" fmla="*/ 2147483647 w 336"/>
                  <a:gd name="T79" fmla="*/ 2147483647 h 389"/>
                  <a:gd name="T80" fmla="*/ 2147483647 w 336"/>
                  <a:gd name="T81" fmla="*/ 2147483647 h 3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36"/>
                  <a:gd name="T124" fmla="*/ 0 h 389"/>
                  <a:gd name="T125" fmla="*/ 336 w 336"/>
                  <a:gd name="T126" fmla="*/ 389 h 38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36" h="389">
                    <a:moveTo>
                      <a:pt x="0" y="128"/>
                    </a:moveTo>
                    <a:lnTo>
                      <a:pt x="33" y="116"/>
                    </a:lnTo>
                    <a:lnTo>
                      <a:pt x="67" y="104"/>
                    </a:lnTo>
                    <a:lnTo>
                      <a:pt x="99" y="92"/>
                    </a:lnTo>
                    <a:lnTo>
                      <a:pt x="132" y="79"/>
                    </a:lnTo>
                    <a:lnTo>
                      <a:pt x="164" y="65"/>
                    </a:lnTo>
                    <a:lnTo>
                      <a:pt x="195" y="50"/>
                    </a:lnTo>
                    <a:lnTo>
                      <a:pt x="227" y="35"/>
                    </a:lnTo>
                    <a:lnTo>
                      <a:pt x="259" y="18"/>
                    </a:lnTo>
                    <a:lnTo>
                      <a:pt x="259" y="17"/>
                    </a:lnTo>
                    <a:lnTo>
                      <a:pt x="260" y="17"/>
                    </a:lnTo>
                    <a:lnTo>
                      <a:pt x="272" y="11"/>
                    </a:lnTo>
                    <a:lnTo>
                      <a:pt x="282" y="5"/>
                    </a:lnTo>
                    <a:lnTo>
                      <a:pt x="291" y="2"/>
                    </a:lnTo>
                    <a:lnTo>
                      <a:pt x="299" y="0"/>
                    </a:lnTo>
                    <a:lnTo>
                      <a:pt x="303" y="0"/>
                    </a:lnTo>
                    <a:lnTo>
                      <a:pt x="306" y="1"/>
                    </a:lnTo>
                    <a:lnTo>
                      <a:pt x="311" y="3"/>
                    </a:lnTo>
                    <a:lnTo>
                      <a:pt x="315" y="5"/>
                    </a:lnTo>
                    <a:lnTo>
                      <a:pt x="323" y="12"/>
                    </a:lnTo>
                    <a:lnTo>
                      <a:pt x="332" y="23"/>
                    </a:lnTo>
                    <a:lnTo>
                      <a:pt x="335" y="26"/>
                    </a:lnTo>
                    <a:lnTo>
                      <a:pt x="336" y="30"/>
                    </a:lnTo>
                    <a:lnTo>
                      <a:pt x="336" y="36"/>
                    </a:lnTo>
                    <a:lnTo>
                      <a:pt x="335" y="41"/>
                    </a:lnTo>
                    <a:lnTo>
                      <a:pt x="330" y="51"/>
                    </a:lnTo>
                    <a:lnTo>
                      <a:pt x="326" y="57"/>
                    </a:lnTo>
                    <a:lnTo>
                      <a:pt x="313" y="76"/>
                    </a:lnTo>
                    <a:lnTo>
                      <a:pt x="298" y="92"/>
                    </a:lnTo>
                    <a:lnTo>
                      <a:pt x="282" y="107"/>
                    </a:lnTo>
                    <a:lnTo>
                      <a:pt x="265" y="121"/>
                    </a:lnTo>
                    <a:lnTo>
                      <a:pt x="230" y="148"/>
                    </a:lnTo>
                    <a:lnTo>
                      <a:pt x="193" y="174"/>
                    </a:lnTo>
                    <a:lnTo>
                      <a:pt x="175" y="186"/>
                    </a:lnTo>
                    <a:lnTo>
                      <a:pt x="156" y="200"/>
                    </a:lnTo>
                    <a:lnTo>
                      <a:pt x="139" y="213"/>
                    </a:lnTo>
                    <a:lnTo>
                      <a:pt x="123" y="228"/>
                    </a:lnTo>
                    <a:lnTo>
                      <a:pt x="107" y="243"/>
                    </a:lnTo>
                    <a:lnTo>
                      <a:pt x="93" y="259"/>
                    </a:lnTo>
                    <a:lnTo>
                      <a:pt x="86" y="268"/>
                    </a:lnTo>
                    <a:lnTo>
                      <a:pt x="80" y="278"/>
                    </a:lnTo>
                    <a:lnTo>
                      <a:pt x="74" y="287"/>
                    </a:lnTo>
                    <a:lnTo>
                      <a:pt x="69" y="297"/>
                    </a:lnTo>
                    <a:lnTo>
                      <a:pt x="66" y="304"/>
                    </a:lnTo>
                    <a:lnTo>
                      <a:pt x="65" y="309"/>
                    </a:lnTo>
                    <a:lnTo>
                      <a:pt x="65" y="313"/>
                    </a:lnTo>
                    <a:lnTo>
                      <a:pt x="66" y="317"/>
                    </a:lnTo>
                    <a:lnTo>
                      <a:pt x="69" y="323"/>
                    </a:lnTo>
                    <a:lnTo>
                      <a:pt x="73" y="332"/>
                    </a:lnTo>
                    <a:lnTo>
                      <a:pt x="74" y="339"/>
                    </a:lnTo>
                    <a:lnTo>
                      <a:pt x="73" y="347"/>
                    </a:lnTo>
                    <a:lnTo>
                      <a:pt x="71" y="354"/>
                    </a:lnTo>
                    <a:lnTo>
                      <a:pt x="69" y="362"/>
                    </a:lnTo>
                    <a:lnTo>
                      <a:pt x="60" y="376"/>
                    </a:lnTo>
                    <a:lnTo>
                      <a:pt x="53" y="389"/>
                    </a:lnTo>
                    <a:lnTo>
                      <a:pt x="62" y="366"/>
                    </a:lnTo>
                    <a:lnTo>
                      <a:pt x="65" y="349"/>
                    </a:lnTo>
                    <a:lnTo>
                      <a:pt x="65" y="337"/>
                    </a:lnTo>
                    <a:lnTo>
                      <a:pt x="63" y="334"/>
                    </a:lnTo>
                    <a:lnTo>
                      <a:pt x="62" y="335"/>
                    </a:lnTo>
                    <a:lnTo>
                      <a:pt x="59" y="332"/>
                    </a:lnTo>
                    <a:lnTo>
                      <a:pt x="56" y="328"/>
                    </a:lnTo>
                    <a:lnTo>
                      <a:pt x="53" y="323"/>
                    </a:lnTo>
                    <a:lnTo>
                      <a:pt x="51" y="315"/>
                    </a:lnTo>
                    <a:lnTo>
                      <a:pt x="49" y="308"/>
                    </a:lnTo>
                    <a:lnTo>
                      <a:pt x="49" y="300"/>
                    </a:lnTo>
                    <a:lnTo>
                      <a:pt x="51" y="293"/>
                    </a:lnTo>
                    <a:lnTo>
                      <a:pt x="53" y="285"/>
                    </a:lnTo>
                    <a:lnTo>
                      <a:pt x="55" y="279"/>
                    </a:lnTo>
                    <a:lnTo>
                      <a:pt x="58" y="272"/>
                    </a:lnTo>
                    <a:lnTo>
                      <a:pt x="69" y="251"/>
                    </a:lnTo>
                    <a:lnTo>
                      <a:pt x="81" y="228"/>
                    </a:lnTo>
                    <a:lnTo>
                      <a:pt x="93" y="205"/>
                    </a:lnTo>
                    <a:lnTo>
                      <a:pt x="107" y="184"/>
                    </a:lnTo>
                    <a:lnTo>
                      <a:pt x="121" y="162"/>
                    </a:lnTo>
                    <a:lnTo>
                      <a:pt x="136" y="140"/>
                    </a:lnTo>
                    <a:lnTo>
                      <a:pt x="151" y="120"/>
                    </a:lnTo>
                    <a:lnTo>
                      <a:pt x="166" y="99"/>
                    </a:lnTo>
                    <a:lnTo>
                      <a:pt x="143" y="105"/>
                    </a:lnTo>
                    <a:lnTo>
                      <a:pt x="0" y="128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8" name="Freeform 654"/>
              <p:cNvSpPr>
                <a:spLocks/>
              </p:cNvSpPr>
              <p:nvPr/>
            </p:nvSpPr>
            <p:spPr bwMode="auto">
              <a:xfrm>
                <a:off x="7456488" y="5132388"/>
                <a:ext cx="1588" cy="1588"/>
              </a:xfrm>
              <a:custGeom>
                <a:avLst/>
                <a:gdLst>
                  <a:gd name="T0" fmla="*/ 0 w 3"/>
                  <a:gd name="T1" fmla="*/ 2147483647 h 1"/>
                  <a:gd name="T2" fmla="*/ 0 w 3"/>
                  <a:gd name="T3" fmla="*/ 2147483647 h 1"/>
                  <a:gd name="T4" fmla="*/ 444947534 w 3"/>
                  <a:gd name="T5" fmla="*/ 2147483647 h 1"/>
                  <a:gd name="T6" fmla="*/ 444947534 w 3"/>
                  <a:gd name="T7" fmla="*/ 0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89" name="Freeform 655"/>
              <p:cNvSpPr>
                <a:spLocks noEditPoints="1"/>
              </p:cNvSpPr>
              <p:nvPr/>
            </p:nvSpPr>
            <p:spPr bwMode="auto">
              <a:xfrm>
                <a:off x="7945438" y="5338763"/>
                <a:ext cx="166688" cy="138113"/>
              </a:xfrm>
              <a:custGeom>
                <a:avLst/>
                <a:gdLst>
                  <a:gd name="T0" fmla="*/ 2035568358 w 317"/>
                  <a:gd name="T1" fmla="*/ 2147483647 h 261"/>
                  <a:gd name="T2" fmla="*/ 2147483647 w 317"/>
                  <a:gd name="T3" fmla="*/ 2147483647 h 261"/>
                  <a:gd name="T4" fmla="*/ 2147483647 w 317"/>
                  <a:gd name="T5" fmla="*/ 2147483647 h 261"/>
                  <a:gd name="T6" fmla="*/ 2147483647 w 317"/>
                  <a:gd name="T7" fmla="*/ 2147483647 h 261"/>
                  <a:gd name="T8" fmla="*/ 2147483647 w 317"/>
                  <a:gd name="T9" fmla="*/ 2147483647 h 261"/>
                  <a:gd name="T10" fmla="*/ 2147483647 w 317"/>
                  <a:gd name="T11" fmla="*/ 2147483647 h 261"/>
                  <a:gd name="T12" fmla="*/ 2147483647 w 317"/>
                  <a:gd name="T13" fmla="*/ 2147483647 h 261"/>
                  <a:gd name="T14" fmla="*/ 2147483647 w 317"/>
                  <a:gd name="T15" fmla="*/ 2147483647 h 261"/>
                  <a:gd name="T16" fmla="*/ 2147483647 w 317"/>
                  <a:gd name="T17" fmla="*/ 2147483647 h 261"/>
                  <a:gd name="T18" fmla="*/ 2147483647 w 317"/>
                  <a:gd name="T19" fmla="*/ 2147483647 h 261"/>
                  <a:gd name="T20" fmla="*/ 2147483647 w 317"/>
                  <a:gd name="T21" fmla="*/ 2147483647 h 261"/>
                  <a:gd name="T22" fmla="*/ 2147483647 w 317"/>
                  <a:gd name="T23" fmla="*/ 2147483647 h 261"/>
                  <a:gd name="T24" fmla="*/ 2147483647 w 317"/>
                  <a:gd name="T25" fmla="*/ 2147483647 h 261"/>
                  <a:gd name="T26" fmla="*/ 2147483647 w 317"/>
                  <a:gd name="T27" fmla="*/ 2147483647 h 261"/>
                  <a:gd name="T28" fmla="*/ 2147483647 w 317"/>
                  <a:gd name="T29" fmla="*/ 2147483647 h 261"/>
                  <a:gd name="T30" fmla="*/ 2147483647 w 317"/>
                  <a:gd name="T31" fmla="*/ 2147483647 h 261"/>
                  <a:gd name="T32" fmla="*/ 2147483647 w 317"/>
                  <a:gd name="T33" fmla="*/ 2147483647 h 261"/>
                  <a:gd name="T34" fmla="*/ 2147483647 w 317"/>
                  <a:gd name="T35" fmla="*/ 2147483647 h 261"/>
                  <a:gd name="T36" fmla="*/ 2147483647 w 317"/>
                  <a:gd name="T37" fmla="*/ 2147483647 h 261"/>
                  <a:gd name="T38" fmla="*/ 2147483647 w 317"/>
                  <a:gd name="T39" fmla="*/ 2147483647 h 261"/>
                  <a:gd name="T40" fmla="*/ 2147483647 w 317"/>
                  <a:gd name="T41" fmla="*/ 2147483647 h 261"/>
                  <a:gd name="T42" fmla="*/ 2147483647 w 317"/>
                  <a:gd name="T43" fmla="*/ 2147483647 h 261"/>
                  <a:gd name="T44" fmla="*/ 2147483647 w 317"/>
                  <a:gd name="T45" fmla="*/ 2147483647 h 261"/>
                  <a:gd name="T46" fmla="*/ 2147483647 w 317"/>
                  <a:gd name="T47" fmla="*/ 2147483647 h 261"/>
                  <a:gd name="T48" fmla="*/ 2147483647 w 317"/>
                  <a:gd name="T49" fmla="*/ 2147483647 h 261"/>
                  <a:gd name="T50" fmla="*/ 2147483647 w 317"/>
                  <a:gd name="T51" fmla="*/ 2147483647 h 261"/>
                  <a:gd name="T52" fmla="*/ 2147483647 w 317"/>
                  <a:gd name="T53" fmla="*/ 2147483647 h 261"/>
                  <a:gd name="T54" fmla="*/ 2147483647 w 317"/>
                  <a:gd name="T55" fmla="*/ 2147483647 h 261"/>
                  <a:gd name="T56" fmla="*/ 2147483647 w 317"/>
                  <a:gd name="T57" fmla="*/ 2147483647 h 261"/>
                  <a:gd name="T58" fmla="*/ 2147483647 w 317"/>
                  <a:gd name="T59" fmla="*/ 2147483647 h 261"/>
                  <a:gd name="T60" fmla="*/ 2147483647 w 317"/>
                  <a:gd name="T61" fmla="*/ 2147483647 h 261"/>
                  <a:gd name="T62" fmla="*/ 2147483647 w 317"/>
                  <a:gd name="T63" fmla="*/ 2147483647 h 2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7"/>
                  <a:gd name="T97" fmla="*/ 0 h 261"/>
                  <a:gd name="T98" fmla="*/ 317 w 317"/>
                  <a:gd name="T99" fmla="*/ 261 h 26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7" h="261">
                    <a:moveTo>
                      <a:pt x="0" y="254"/>
                    </a:moveTo>
                    <a:lnTo>
                      <a:pt x="14" y="233"/>
                    </a:lnTo>
                    <a:lnTo>
                      <a:pt x="28" y="213"/>
                    </a:lnTo>
                    <a:lnTo>
                      <a:pt x="43" y="193"/>
                    </a:lnTo>
                    <a:lnTo>
                      <a:pt x="58" y="174"/>
                    </a:lnTo>
                    <a:lnTo>
                      <a:pt x="46" y="194"/>
                    </a:lnTo>
                    <a:lnTo>
                      <a:pt x="31" y="214"/>
                    </a:lnTo>
                    <a:lnTo>
                      <a:pt x="16" y="234"/>
                    </a:lnTo>
                    <a:lnTo>
                      <a:pt x="0" y="254"/>
                    </a:lnTo>
                    <a:close/>
                    <a:moveTo>
                      <a:pt x="58" y="174"/>
                    </a:moveTo>
                    <a:lnTo>
                      <a:pt x="74" y="154"/>
                    </a:lnTo>
                    <a:lnTo>
                      <a:pt x="89" y="135"/>
                    </a:lnTo>
                    <a:lnTo>
                      <a:pt x="105" y="115"/>
                    </a:lnTo>
                    <a:lnTo>
                      <a:pt x="121" y="97"/>
                    </a:lnTo>
                    <a:lnTo>
                      <a:pt x="110" y="88"/>
                    </a:lnTo>
                    <a:lnTo>
                      <a:pt x="98" y="79"/>
                    </a:lnTo>
                    <a:lnTo>
                      <a:pt x="91" y="105"/>
                    </a:lnTo>
                    <a:lnTo>
                      <a:pt x="81" y="128"/>
                    </a:lnTo>
                    <a:lnTo>
                      <a:pt x="70" y="151"/>
                    </a:lnTo>
                    <a:lnTo>
                      <a:pt x="58" y="174"/>
                    </a:lnTo>
                    <a:close/>
                    <a:moveTo>
                      <a:pt x="121" y="97"/>
                    </a:moveTo>
                    <a:lnTo>
                      <a:pt x="144" y="72"/>
                    </a:lnTo>
                    <a:lnTo>
                      <a:pt x="166" y="49"/>
                    </a:lnTo>
                    <a:lnTo>
                      <a:pt x="190" y="24"/>
                    </a:lnTo>
                    <a:lnTo>
                      <a:pt x="214" y="0"/>
                    </a:lnTo>
                    <a:lnTo>
                      <a:pt x="227" y="25"/>
                    </a:lnTo>
                    <a:lnTo>
                      <a:pt x="239" y="47"/>
                    </a:lnTo>
                    <a:lnTo>
                      <a:pt x="246" y="58"/>
                    </a:lnTo>
                    <a:lnTo>
                      <a:pt x="254" y="68"/>
                    </a:lnTo>
                    <a:lnTo>
                      <a:pt x="263" y="79"/>
                    </a:lnTo>
                    <a:lnTo>
                      <a:pt x="273" y="88"/>
                    </a:lnTo>
                    <a:lnTo>
                      <a:pt x="289" y="103"/>
                    </a:lnTo>
                    <a:lnTo>
                      <a:pt x="304" y="119"/>
                    </a:lnTo>
                    <a:lnTo>
                      <a:pt x="310" y="127"/>
                    </a:lnTo>
                    <a:lnTo>
                      <a:pt x="314" y="136"/>
                    </a:lnTo>
                    <a:lnTo>
                      <a:pt x="316" y="141"/>
                    </a:lnTo>
                    <a:lnTo>
                      <a:pt x="317" y="147"/>
                    </a:lnTo>
                    <a:lnTo>
                      <a:pt x="317" y="152"/>
                    </a:lnTo>
                    <a:lnTo>
                      <a:pt x="316" y="158"/>
                    </a:lnTo>
                    <a:lnTo>
                      <a:pt x="312" y="172"/>
                    </a:lnTo>
                    <a:lnTo>
                      <a:pt x="308" y="185"/>
                    </a:lnTo>
                    <a:lnTo>
                      <a:pt x="301" y="199"/>
                    </a:lnTo>
                    <a:lnTo>
                      <a:pt x="295" y="212"/>
                    </a:lnTo>
                    <a:lnTo>
                      <a:pt x="280" y="236"/>
                    </a:lnTo>
                    <a:lnTo>
                      <a:pt x="266" y="261"/>
                    </a:lnTo>
                    <a:lnTo>
                      <a:pt x="272" y="235"/>
                    </a:lnTo>
                    <a:lnTo>
                      <a:pt x="280" y="201"/>
                    </a:lnTo>
                    <a:lnTo>
                      <a:pt x="281" y="192"/>
                    </a:lnTo>
                    <a:lnTo>
                      <a:pt x="282" y="185"/>
                    </a:lnTo>
                    <a:lnTo>
                      <a:pt x="281" y="177"/>
                    </a:lnTo>
                    <a:lnTo>
                      <a:pt x="280" y="169"/>
                    </a:lnTo>
                    <a:lnTo>
                      <a:pt x="278" y="163"/>
                    </a:lnTo>
                    <a:lnTo>
                      <a:pt x="273" y="159"/>
                    </a:lnTo>
                    <a:lnTo>
                      <a:pt x="269" y="154"/>
                    </a:lnTo>
                    <a:lnTo>
                      <a:pt x="263" y="152"/>
                    </a:lnTo>
                    <a:lnTo>
                      <a:pt x="242" y="148"/>
                    </a:lnTo>
                    <a:lnTo>
                      <a:pt x="222" y="144"/>
                    </a:lnTo>
                    <a:lnTo>
                      <a:pt x="201" y="139"/>
                    </a:lnTo>
                    <a:lnTo>
                      <a:pt x="182" y="133"/>
                    </a:lnTo>
                    <a:lnTo>
                      <a:pt x="165" y="126"/>
                    </a:lnTo>
                    <a:lnTo>
                      <a:pt x="150" y="118"/>
                    </a:lnTo>
                    <a:lnTo>
                      <a:pt x="135" y="108"/>
                    </a:lnTo>
                    <a:lnTo>
                      <a:pt x="121" y="9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0" name="Freeform 656"/>
              <p:cNvSpPr>
                <a:spLocks/>
              </p:cNvSpPr>
              <p:nvPr/>
            </p:nvSpPr>
            <p:spPr bwMode="auto">
              <a:xfrm>
                <a:off x="7945438" y="5430838"/>
                <a:ext cx="30163" cy="42863"/>
              </a:xfrm>
              <a:custGeom>
                <a:avLst/>
                <a:gdLst>
                  <a:gd name="T0" fmla="*/ 0 w 58"/>
                  <a:gd name="T1" fmla="*/ 2147483647 h 80"/>
                  <a:gd name="T2" fmla="*/ 1969173775 w 58"/>
                  <a:gd name="T3" fmla="*/ 2147483647 h 80"/>
                  <a:gd name="T4" fmla="*/ 2147483647 w 58"/>
                  <a:gd name="T5" fmla="*/ 2147483647 h 80"/>
                  <a:gd name="T6" fmla="*/ 2147483647 w 58"/>
                  <a:gd name="T7" fmla="*/ 2147483647 h 80"/>
                  <a:gd name="T8" fmla="*/ 2147483647 w 58"/>
                  <a:gd name="T9" fmla="*/ 0 h 80"/>
                  <a:gd name="T10" fmla="*/ 2147483647 w 58"/>
                  <a:gd name="T11" fmla="*/ 2147483647 h 80"/>
                  <a:gd name="T12" fmla="*/ 2147483647 w 58"/>
                  <a:gd name="T13" fmla="*/ 2147483647 h 80"/>
                  <a:gd name="T14" fmla="*/ 2147483647 w 58"/>
                  <a:gd name="T15" fmla="*/ 2147483647 h 80"/>
                  <a:gd name="T16" fmla="*/ 0 w 58"/>
                  <a:gd name="T17" fmla="*/ 2147483647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80"/>
                  <a:gd name="T29" fmla="*/ 58 w 58"/>
                  <a:gd name="T30" fmla="*/ 80 h 8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80">
                    <a:moveTo>
                      <a:pt x="0" y="80"/>
                    </a:moveTo>
                    <a:lnTo>
                      <a:pt x="14" y="59"/>
                    </a:lnTo>
                    <a:lnTo>
                      <a:pt x="28" y="39"/>
                    </a:lnTo>
                    <a:lnTo>
                      <a:pt x="43" y="19"/>
                    </a:lnTo>
                    <a:lnTo>
                      <a:pt x="58" y="0"/>
                    </a:lnTo>
                    <a:lnTo>
                      <a:pt x="46" y="20"/>
                    </a:lnTo>
                    <a:lnTo>
                      <a:pt x="31" y="40"/>
                    </a:lnTo>
                    <a:lnTo>
                      <a:pt x="16" y="60"/>
                    </a:lnTo>
                    <a:lnTo>
                      <a:pt x="0" y="8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1" name="Freeform 657"/>
              <p:cNvSpPr>
                <a:spLocks/>
              </p:cNvSpPr>
              <p:nvPr/>
            </p:nvSpPr>
            <p:spPr bwMode="auto">
              <a:xfrm>
                <a:off x="7975600" y="5380038"/>
                <a:ext cx="33338" cy="50800"/>
              </a:xfrm>
              <a:custGeom>
                <a:avLst/>
                <a:gdLst>
                  <a:gd name="T0" fmla="*/ 0 w 63"/>
                  <a:gd name="T1" fmla="*/ 2147483647 h 95"/>
                  <a:gd name="T2" fmla="*/ 2147483647 w 63"/>
                  <a:gd name="T3" fmla="*/ 2147483647 h 95"/>
                  <a:gd name="T4" fmla="*/ 2147483647 w 63"/>
                  <a:gd name="T5" fmla="*/ 2147483647 h 95"/>
                  <a:gd name="T6" fmla="*/ 2147483647 w 63"/>
                  <a:gd name="T7" fmla="*/ 2147483647 h 95"/>
                  <a:gd name="T8" fmla="*/ 2147483647 w 63"/>
                  <a:gd name="T9" fmla="*/ 2147483647 h 95"/>
                  <a:gd name="T10" fmla="*/ 2147483647 w 63"/>
                  <a:gd name="T11" fmla="*/ 1376245886 h 95"/>
                  <a:gd name="T12" fmla="*/ 2147483647 w 63"/>
                  <a:gd name="T13" fmla="*/ 0 h 95"/>
                  <a:gd name="T14" fmla="*/ 2147483647 w 63"/>
                  <a:gd name="T15" fmla="*/ 2147483647 h 95"/>
                  <a:gd name="T16" fmla="*/ 2147483647 w 63"/>
                  <a:gd name="T17" fmla="*/ 2147483647 h 95"/>
                  <a:gd name="T18" fmla="*/ 1778163292 w 63"/>
                  <a:gd name="T19" fmla="*/ 2147483647 h 95"/>
                  <a:gd name="T20" fmla="*/ 0 w 63"/>
                  <a:gd name="T21" fmla="*/ 2147483647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3"/>
                  <a:gd name="T34" fmla="*/ 0 h 95"/>
                  <a:gd name="T35" fmla="*/ 63 w 63"/>
                  <a:gd name="T36" fmla="*/ 95 h 9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3" h="95">
                    <a:moveTo>
                      <a:pt x="0" y="95"/>
                    </a:moveTo>
                    <a:lnTo>
                      <a:pt x="16" y="75"/>
                    </a:lnTo>
                    <a:lnTo>
                      <a:pt x="31" y="56"/>
                    </a:lnTo>
                    <a:lnTo>
                      <a:pt x="47" y="36"/>
                    </a:lnTo>
                    <a:lnTo>
                      <a:pt x="63" y="18"/>
                    </a:lnTo>
                    <a:lnTo>
                      <a:pt x="52" y="9"/>
                    </a:lnTo>
                    <a:lnTo>
                      <a:pt x="40" y="0"/>
                    </a:lnTo>
                    <a:lnTo>
                      <a:pt x="33" y="26"/>
                    </a:lnTo>
                    <a:lnTo>
                      <a:pt x="23" y="49"/>
                    </a:lnTo>
                    <a:lnTo>
                      <a:pt x="12" y="72"/>
                    </a:lnTo>
                    <a:lnTo>
                      <a:pt x="0" y="95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2" name="Freeform 658"/>
              <p:cNvSpPr>
                <a:spLocks/>
              </p:cNvSpPr>
              <p:nvPr/>
            </p:nvSpPr>
            <p:spPr bwMode="auto">
              <a:xfrm>
                <a:off x="8008938" y="5338763"/>
                <a:ext cx="103188" cy="138113"/>
              </a:xfrm>
              <a:custGeom>
                <a:avLst/>
                <a:gdLst>
                  <a:gd name="T0" fmla="*/ 0 w 196"/>
                  <a:gd name="T1" fmla="*/ 2147483647 h 261"/>
                  <a:gd name="T2" fmla="*/ 2147483647 w 196"/>
                  <a:gd name="T3" fmla="*/ 2147483647 h 261"/>
                  <a:gd name="T4" fmla="*/ 2147483647 w 196"/>
                  <a:gd name="T5" fmla="*/ 2147483647 h 261"/>
                  <a:gd name="T6" fmla="*/ 2147483647 w 196"/>
                  <a:gd name="T7" fmla="*/ 2147483647 h 261"/>
                  <a:gd name="T8" fmla="*/ 2147483647 w 196"/>
                  <a:gd name="T9" fmla="*/ 0 h 261"/>
                  <a:gd name="T10" fmla="*/ 2147483647 w 196"/>
                  <a:gd name="T11" fmla="*/ 2147483647 h 261"/>
                  <a:gd name="T12" fmla="*/ 2147483647 w 196"/>
                  <a:gd name="T13" fmla="*/ 2147483647 h 261"/>
                  <a:gd name="T14" fmla="*/ 2147483647 w 196"/>
                  <a:gd name="T15" fmla="*/ 2147483647 h 261"/>
                  <a:gd name="T16" fmla="*/ 2147483647 w 196"/>
                  <a:gd name="T17" fmla="*/ 2147483647 h 261"/>
                  <a:gd name="T18" fmla="*/ 2147483647 w 196"/>
                  <a:gd name="T19" fmla="*/ 2147483647 h 261"/>
                  <a:gd name="T20" fmla="*/ 2147483647 w 196"/>
                  <a:gd name="T21" fmla="*/ 2147483647 h 261"/>
                  <a:gd name="T22" fmla="*/ 2147483647 w 196"/>
                  <a:gd name="T23" fmla="*/ 2147483647 h 261"/>
                  <a:gd name="T24" fmla="*/ 2147483647 w 196"/>
                  <a:gd name="T25" fmla="*/ 2147483647 h 261"/>
                  <a:gd name="T26" fmla="*/ 2147483647 w 196"/>
                  <a:gd name="T27" fmla="*/ 2147483647 h 261"/>
                  <a:gd name="T28" fmla="*/ 2147483647 w 196"/>
                  <a:gd name="T29" fmla="*/ 2147483647 h 261"/>
                  <a:gd name="T30" fmla="*/ 2147483647 w 196"/>
                  <a:gd name="T31" fmla="*/ 2147483647 h 261"/>
                  <a:gd name="T32" fmla="*/ 2147483647 w 196"/>
                  <a:gd name="T33" fmla="*/ 2147483647 h 261"/>
                  <a:gd name="T34" fmla="*/ 2147483647 w 196"/>
                  <a:gd name="T35" fmla="*/ 2147483647 h 261"/>
                  <a:gd name="T36" fmla="*/ 2147483647 w 196"/>
                  <a:gd name="T37" fmla="*/ 2147483647 h 261"/>
                  <a:gd name="T38" fmla="*/ 2147483647 w 196"/>
                  <a:gd name="T39" fmla="*/ 2147483647 h 261"/>
                  <a:gd name="T40" fmla="*/ 2147483647 w 196"/>
                  <a:gd name="T41" fmla="*/ 2147483647 h 261"/>
                  <a:gd name="T42" fmla="*/ 2147483647 w 196"/>
                  <a:gd name="T43" fmla="*/ 2147483647 h 261"/>
                  <a:gd name="T44" fmla="*/ 2147483647 w 196"/>
                  <a:gd name="T45" fmla="*/ 2147483647 h 261"/>
                  <a:gd name="T46" fmla="*/ 2147483647 w 196"/>
                  <a:gd name="T47" fmla="*/ 2147483647 h 261"/>
                  <a:gd name="T48" fmla="*/ 2147483647 w 196"/>
                  <a:gd name="T49" fmla="*/ 2147483647 h 261"/>
                  <a:gd name="T50" fmla="*/ 2147483647 w 196"/>
                  <a:gd name="T51" fmla="*/ 2147483647 h 261"/>
                  <a:gd name="T52" fmla="*/ 2147483647 w 196"/>
                  <a:gd name="T53" fmla="*/ 2147483647 h 261"/>
                  <a:gd name="T54" fmla="*/ 2147483647 w 196"/>
                  <a:gd name="T55" fmla="*/ 2147483647 h 261"/>
                  <a:gd name="T56" fmla="*/ 2147483647 w 196"/>
                  <a:gd name="T57" fmla="*/ 2147483647 h 261"/>
                  <a:gd name="T58" fmla="*/ 2147483647 w 196"/>
                  <a:gd name="T59" fmla="*/ 2147483647 h 261"/>
                  <a:gd name="T60" fmla="*/ 2147483647 w 196"/>
                  <a:gd name="T61" fmla="*/ 2147483647 h 261"/>
                  <a:gd name="T62" fmla="*/ 2147483647 w 196"/>
                  <a:gd name="T63" fmla="*/ 2147483647 h 261"/>
                  <a:gd name="T64" fmla="*/ 2147483647 w 196"/>
                  <a:gd name="T65" fmla="*/ 2147483647 h 261"/>
                  <a:gd name="T66" fmla="*/ 2147483647 w 196"/>
                  <a:gd name="T67" fmla="*/ 2147483647 h 261"/>
                  <a:gd name="T68" fmla="*/ 2147483647 w 196"/>
                  <a:gd name="T69" fmla="*/ 2147483647 h 261"/>
                  <a:gd name="T70" fmla="*/ 2147483647 w 196"/>
                  <a:gd name="T71" fmla="*/ 2147483647 h 261"/>
                  <a:gd name="T72" fmla="*/ 2147483647 w 196"/>
                  <a:gd name="T73" fmla="*/ 2147483647 h 261"/>
                  <a:gd name="T74" fmla="*/ 2147483647 w 196"/>
                  <a:gd name="T75" fmla="*/ 2147483647 h 261"/>
                  <a:gd name="T76" fmla="*/ 2147483647 w 196"/>
                  <a:gd name="T77" fmla="*/ 2147483647 h 261"/>
                  <a:gd name="T78" fmla="*/ 2147483647 w 196"/>
                  <a:gd name="T79" fmla="*/ 2147483647 h 261"/>
                  <a:gd name="T80" fmla="*/ 2147483647 w 196"/>
                  <a:gd name="T81" fmla="*/ 2147483647 h 261"/>
                  <a:gd name="T82" fmla="*/ 2147483647 w 196"/>
                  <a:gd name="T83" fmla="*/ 2147483647 h 261"/>
                  <a:gd name="T84" fmla="*/ 2043020155 w 196"/>
                  <a:gd name="T85" fmla="*/ 2147483647 h 261"/>
                  <a:gd name="T86" fmla="*/ 0 w 196"/>
                  <a:gd name="T87" fmla="*/ 2147483647 h 2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6"/>
                  <a:gd name="T133" fmla="*/ 0 h 261"/>
                  <a:gd name="T134" fmla="*/ 196 w 196"/>
                  <a:gd name="T135" fmla="*/ 261 h 2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6" h="261">
                    <a:moveTo>
                      <a:pt x="0" y="97"/>
                    </a:moveTo>
                    <a:lnTo>
                      <a:pt x="23" y="72"/>
                    </a:lnTo>
                    <a:lnTo>
                      <a:pt x="45" y="49"/>
                    </a:lnTo>
                    <a:lnTo>
                      <a:pt x="69" y="24"/>
                    </a:lnTo>
                    <a:lnTo>
                      <a:pt x="93" y="0"/>
                    </a:lnTo>
                    <a:lnTo>
                      <a:pt x="106" y="25"/>
                    </a:lnTo>
                    <a:lnTo>
                      <a:pt x="118" y="47"/>
                    </a:lnTo>
                    <a:lnTo>
                      <a:pt x="125" y="58"/>
                    </a:lnTo>
                    <a:lnTo>
                      <a:pt x="133" y="68"/>
                    </a:lnTo>
                    <a:lnTo>
                      <a:pt x="142" y="79"/>
                    </a:lnTo>
                    <a:lnTo>
                      <a:pt x="152" y="88"/>
                    </a:lnTo>
                    <a:lnTo>
                      <a:pt x="168" y="103"/>
                    </a:lnTo>
                    <a:lnTo>
                      <a:pt x="183" y="119"/>
                    </a:lnTo>
                    <a:lnTo>
                      <a:pt x="189" y="127"/>
                    </a:lnTo>
                    <a:lnTo>
                      <a:pt x="193" y="136"/>
                    </a:lnTo>
                    <a:lnTo>
                      <a:pt x="195" y="141"/>
                    </a:lnTo>
                    <a:lnTo>
                      <a:pt x="196" y="147"/>
                    </a:lnTo>
                    <a:lnTo>
                      <a:pt x="196" y="152"/>
                    </a:lnTo>
                    <a:lnTo>
                      <a:pt x="195" y="158"/>
                    </a:lnTo>
                    <a:lnTo>
                      <a:pt x="191" y="172"/>
                    </a:lnTo>
                    <a:lnTo>
                      <a:pt x="187" y="185"/>
                    </a:lnTo>
                    <a:lnTo>
                      <a:pt x="180" y="199"/>
                    </a:lnTo>
                    <a:lnTo>
                      <a:pt x="174" y="212"/>
                    </a:lnTo>
                    <a:lnTo>
                      <a:pt x="159" y="236"/>
                    </a:lnTo>
                    <a:lnTo>
                      <a:pt x="145" y="261"/>
                    </a:lnTo>
                    <a:lnTo>
                      <a:pt x="151" y="235"/>
                    </a:lnTo>
                    <a:lnTo>
                      <a:pt x="159" y="201"/>
                    </a:lnTo>
                    <a:lnTo>
                      <a:pt x="160" y="192"/>
                    </a:lnTo>
                    <a:lnTo>
                      <a:pt x="161" y="185"/>
                    </a:lnTo>
                    <a:lnTo>
                      <a:pt x="160" y="177"/>
                    </a:lnTo>
                    <a:lnTo>
                      <a:pt x="159" y="169"/>
                    </a:lnTo>
                    <a:lnTo>
                      <a:pt x="157" y="163"/>
                    </a:lnTo>
                    <a:lnTo>
                      <a:pt x="152" y="159"/>
                    </a:lnTo>
                    <a:lnTo>
                      <a:pt x="148" y="154"/>
                    </a:lnTo>
                    <a:lnTo>
                      <a:pt x="142" y="152"/>
                    </a:lnTo>
                    <a:lnTo>
                      <a:pt x="121" y="148"/>
                    </a:lnTo>
                    <a:lnTo>
                      <a:pt x="101" y="144"/>
                    </a:lnTo>
                    <a:lnTo>
                      <a:pt x="80" y="139"/>
                    </a:lnTo>
                    <a:lnTo>
                      <a:pt x="61" y="133"/>
                    </a:lnTo>
                    <a:lnTo>
                      <a:pt x="44" y="126"/>
                    </a:lnTo>
                    <a:lnTo>
                      <a:pt x="29" y="118"/>
                    </a:lnTo>
                    <a:lnTo>
                      <a:pt x="14" y="108"/>
                    </a:lnTo>
                    <a:lnTo>
                      <a:pt x="0" y="97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3" name="Freeform 659"/>
              <p:cNvSpPr>
                <a:spLocks/>
              </p:cNvSpPr>
              <p:nvPr/>
            </p:nvSpPr>
            <p:spPr bwMode="auto">
              <a:xfrm>
                <a:off x="7700963" y="4837113"/>
                <a:ext cx="419100" cy="431800"/>
              </a:xfrm>
              <a:custGeom>
                <a:avLst/>
                <a:gdLst>
                  <a:gd name="T0" fmla="*/ 2147483647 w 790"/>
                  <a:gd name="T1" fmla="*/ 2147483647 h 815"/>
                  <a:gd name="T2" fmla="*/ 2147483647 w 790"/>
                  <a:gd name="T3" fmla="*/ 2147483647 h 815"/>
                  <a:gd name="T4" fmla="*/ 2147483647 w 790"/>
                  <a:gd name="T5" fmla="*/ 2147483647 h 815"/>
                  <a:gd name="T6" fmla="*/ 2147483647 w 790"/>
                  <a:gd name="T7" fmla="*/ 2147483647 h 815"/>
                  <a:gd name="T8" fmla="*/ 2147483647 w 790"/>
                  <a:gd name="T9" fmla="*/ 2147483647 h 815"/>
                  <a:gd name="T10" fmla="*/ 2147483647 w 790"/>
                  <a:gd name="T11" fmla="*/ 2147483647 h 815"/>
                  <a:gd name="T12" fmla="*/ 2147483647 w 790"/>
                  <a:gd name="T13" fmla="*/ 2147483647 h 815"/>
                  <a:gd name="T14" fmla="*/ 2147483647 w 790"/>
                  <a:gd name="T15" fmla="*/ 2147483647 h 815"/>
                  <a:gd name="T16" fmla="*/ 2147483647 w 790"/>
                  <a:gd name="T17" fmla="*/ 2147483647 h 815"/>
                  <a:gd name="T18" fmla="*/ 2147483647 w 790"/>
                  <a:gd name="T19" fmla="*/ 2147483647 h 815"/>
                  <a:gd name="T20" fmla="*/ 2147483647 w 790"/>
                  <a:gd name="T21" fmla="*/ 2147483647 h 815"/>
                  <a:gd name="T22" fmla="*/ 2147483647 w 790"/>
                  <a:gd name="T23" fmla="*/ 2147483647 h 815"/>
                  <a:gd name="T24" fmla="*/ 2147483647 w 790"/>
                  <a:gd name="T25" fmla="*/ 2147483647 h 815"/>
                  <a:gd name="T26" fmla="*/ 2147483647 w 790"/>
                  <a:gd name="T27" fmla="*/ 2147483647 h 815"/>
                  <a:gd name="T28" fmla="*/ 2147483647 w 790"/>
                  <a:gd name="T29" fmla="*/ 2147483647 h 815"/>
                  <a:gd name="T30" fmla="*/ 2147483647 w 790"/>
                  <a:gd name="T31" fmla="*/ 2147483647 h 815"/>
                  <a:gd name="T32" fmla="*/ 2147483647 w 790"/>
                  <a:gd name="T33" fmla="*/ 2147483647 h 815"/>
                  <a:gd name="T34" fmla="*/ 2147483647 w 790"/>
                  <a:gd name="T35" fmla="*/ 2147483647 h 815"/>
                  <a:gd name="T36" fmla="*/ 2147483647 w 790"/>
                  <a:gd name="T37" fmla="*/ 2147483647 h 815"/>
                  <a:gd name="T38" fmla="*/ 2147483647 w 790"/>
                  <a:gd name="T39" fmla="*/ 2147483647 h 815"/>
                  <a:gd name="T40" fmla="*/ 2147483647 w 790"/>
                  <a:gd name="T41" fmla="*/ 2147483647 h 815"/>
                  <a:gd name="T42" fmla="*/ 2147483647 w 790"/>
                  <a:gd name="T43" fmla="*/ 2147483647 h 815"/>
                  <a:gd name="T44" fmla="*/ 2147483647 w 790"/>
                  <a:gd name="T45" fmla="*/ 2147483647 h 815"/>
                  <a:gd name="T46" fmla="*/ 2147483647 w 790"/>
                  <a:gd name="T47" fmla="*/ 2147483647 h 815"/>
                  <a:gd name="T48" fmla="*/ 2147483647 w 790"/>
                  <a:gd name="T49" fmla="*/ 2147483647 h 815"/>
                  <a:gd name="T50" fmla="*/ 2147483647 w 790"/>
                  <a:gd name="T51" fmla="*/ 2147483647 h 815"/>
                  <a:gd name="T52" fmla="*/ 2147483647 w 790"/>
                  <a:gd name="T53" fmla="*/ 2147483647 h 815"/>
                  <a:gd name="T54" fmla="*/ 2147483647 w 790"/>
                  <a:gd name="T55" fmla="*/ 2147483647 h 815"/>
                  <a:gd name="T56" fmla="*/ 2147483647 w 790"/>
                  <a:gd name="T57" fmla="*/ 2147483647 h 815"/>
                  <a:gd name="T58" fmla="*/ 2147483647 w 790"/>
                  <a:gd name="T59" fmla="*/ 2147483647 h 815"/>
                  <a:gd name="T60" fmla="*/ 2147483647 w 790"/>
                  <a:gd name="T61" fmla="*/ 2147483647 h 815"/>
                  <a:gd name="T62" fmla="*/ 2147483647 w 790"/>
                  <a:gd name="T63" fmla="*/ 2147483647 h 815"/>
                  <a:gd name="T64" fmla="*/ 2147483647 w 790"/>
                  <a:gd name="T65" fmla="*/ 2147483647 h 815"/>
                  <a:gd name="T66" fmla="*/ 2147483647 w 790"/>
                  <a:gd name="T67" fmla="*/ 2147483647 h 815"/>
                  <a:gd name="T68" fmla="*/ 2147483647 w 790"/>
                  <a:gd name="T69" fmla="*/ 2147483647 h 815"/>
                  <a:gd name="T70" fmla="*/ 1493023129 w 790"/>
                  <a:gd name="T71" fmla="*/ 2147483647 h 815"/>
                  <a:gd name="T72" fmla="*/ 149443123 w 790"/>
                  <a:gd name="T73" fmla="*/ 2147483647 h 815"/>
                  <a:gd name="T74" fmla="*/ 448047603 w 790"/>
                  <a:gd name="T75" fmla="*/ 2147483647 h 815"/>
                  <a:gd name="T76" fmla="*/ 2090231957 w 790"/>
                  <a:gd name="T77" fmla="*/ 2147483647 h 815"/>
                  <a:gd name="T78" fmla="*/ 2147483647 w 790"/>
                  <a:gd name="T79" fmla="*/ 2147483647 h 815"/>
                  <a:gd name="T80" fmla="*/ 2147483647 w 790"/>
                  <a:gd name="T81" fmla="*/ 2147483647 h 815"/>
                  <a:gd name="T82" fmla="*/ 2147483647 w 790"/>
                  <a:gd name="T83" fmla="*/ 2147483647 h 815"/>
                  <a:gd name="T84" fmla="*/ 2147483647 w 790"/>
                  <a:gd name="T85" fmla="*/ 2147483647 h 815"/>
                  <a:gd name="T86" fmla="*/ 2147483647 w 790"/>
                  <a:gd name="T87" fmla="*/ 2147483647 h 815"/>
                  <a:gd name="T88" fmla="*/ 2147483647 w 790"/>
                  <a:gd name="T89" fmla="*/ 2147483647 h 815"/>
                  <a:gd name="T90" fmla="*/ 2147483647 w 790"/>
                  <a:gd name="T91" fmla="*/ 2147483647 h 815"/>
                  <a:gd name="T92" fmla="*/ 2147483647 w 790"/>
                  <a:gd name="T93" fmla="*/ 2147483647 h 815"/>
                  <a:gd name="T94" fmla="*/ 2147483647 w 790"/>
                  <a:gd name="T95" fmla="*/ 2147483647 h 815"/>
                  <a:gd name="T96" fmla="*/ 2147483647 w 790"/>
                  <a:gd name="T97" fmla="*/ 1784722113 h 815"/>
                  <a:gd name="T98" fmla="*/ 2147483647 w 790"/>
                  <a:gd name="T99" fmla="*/ 297547330 h 815"/>
                  <a:gd name="T100" fmla="*/ 2147483647 w 790"/>
                  <a:gd name="T101" fmla="*/ 148773400 h 815"/>
                  <a:gd name="T102" fmla="*/ 2147483647 w 790"/>
                  <a:gd name="T103" fmla="*/ 2147483647 h 815"/>
                  <a:gd name="T104" fmla="*/ 2147483647 w 790"/>
                  <a:gd name="T105" fmla="*/ 2147483647 h 815"/>
                  <a:gd name="T106" fmla="*/ 2147483647 w 790"/>
                  <a:gd name="T107" fmla="*/ 2147483647 h 815"/>
                  <a:gd name="T108" fmla="*/ 2147483647 w 790"/>
                  <a:gd name="T109" fmla="*/ 2147483647 h 815"/>
                  <a:gd name="T110" fmla="*/ 2147483647 w 790"/>
                  <a:gd name="T111" fmla="*/ 2147483647 h 8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90"/>
                  <a:gd name="T169" fmla="*/ 0 h 815"/>
                  <a:gd name="T170" fmla="*/ 790 w 790"/>
                  <a:gd name="T171" fmla="*/ 815 h 81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90" h="815">
                    <a:moveTo>
                      <a:pt x="626" y="141"/>
                    </a:moveTo>
                    <a:lnTo>
                      <a:pt x="646" y="155"/>
                    </a:lnTo>
                    <a:lnTo>
                      <a:pt x="666" y="169"/>
                    </a:lnTo>
                    <a:lnTo>
                      <a:pt x="678" y="175"/>
                    </a:lnTo>
                    <a:lnTo>
                      <a:pt x="689" y="178"/>
                    </a:lnTo>
                    <a:lnTo>
                      <a:pt x="696" y="179"/>
                    </a:lnTo>
                    <a:lnTo>
                      <a:pt x="701" y="179"/>
                    </a:lnTo>
                    <a:lnTo>
                      <a:pt x="706" y="178"/>
                    </a:lnTo>
                    <a:lnTo>
                      <a:pt x="713" y="177"/>
                    </a:lnTo>
                    <a:lnTo>
                      <a:pt x="720" y="175"/>
                    </a:lnTo>
                    <a:lnTo>
                      <a:pt x="727" y="175"/>
                    </a:lnTo>
                    <a:lnTo>
                      <a:pt x="732" y="177"/>
                    </a:lnTo>
                    <a:lnTo>
                      <a:pt x="738" y="180"/>
                    </a:lnTo>
                    <a:lnTo>
                      <a:pt x="743" y="186"/>
                    </a:lnTo>
                    <a:lnTo>
                      <a:pt x="747" y="191"/>
                    </a:lnTo>
                    <a:lnTo>
                      <a:pt x="751" y="198"/>
                    </a:lnTo>
                    <a:lnTo>
                      <a:pt x="755" y="206"/>
                    </a:lnTo>
                    <a:lnTo>
                      <a:pt x="766" y="241"/>
                    </a:lnTo>
                    <a:lnTo>
                      <a:pt x="777" y="271"/>
                    </a:lnTo>
                    <a:lnTo>
                      <a:pt x="782" y="285"/>
                    </a:lnTo>
                    <a:lnTo>
                      <a:pt x="786" y="299"/>
                    </a:lnTo>
                    <a:lnTo>
                      <a:pt x="788" y="314"/>
                    </a:lnTo>
                    <a:lnTo>
                      <a:pt x="790" y="329"/>
                    </a:lnTo>
                    <a:lnTo>
                      <a:pt x="788" y="345"/>
                    </a:lnTo>
                    <a:lnTo>
                      <a:pt x="787" y="362"/>
                    </a:lnTo>
                    <a:lnTo>
                      <a:pt x="784" y="378"/>
                    </a:lnTo>
                    <a:lnTo>
                      <a:pt x="781" y="396"/>
                    </a:lnTo>
                    <a:lnTo>
                      <a:pt x="771" y="433"/>
                    </a:lnTo>
                    <a:lnTo>
                      <a:pt x="760" y="473"/>
                    </a:lnTo>
                    <a:lnTo>
                      <a:pt x="750" y="515"/>
                    </a:lnTo>
                    <a:lnTo>
                      <a:pt x="739" y="560"/>
                    </a:lnTo>
                    <a:lnTo>
                      <a:pt x="734" y="565"/>
                    </a:lnTo>
                    <a:lnTo>
                      <a:pt x="730" y="567"/>
                    </a:lnTo>
                    <a:lnTo>
                      <a:pt x="724" y="568"/>
                    </a:lnTo>
                    <a:lnTo>
                      <a:pt x="717" y="569"/>
                    </a:lnTo>
                    <a:lnTo>
                      <a:pt x="711" y="570"/>
                    </a:lnTo>
                    <a:lnTo>
                      <a:pt x="704" y="571"/>
                    </a:lnTo>
                    <a:lnTo>
                      <a:pt x="700" y="573"/>
                    </a:lnTo>
                    <a:lnTo>
                      <a:pt x="696" y="576"/>
                    </a:lnTo>
                    <a:lnTo>
                      <a:pt x="687" y="592"/>
                    </a:lnTo>
                    <a:lnTo>
                      <a:pt x="677" y="608"/>
                    </a:lnTo>
                    <a:lnTo>
                      <a:pt x="669" y="625"/>
                    </a:lnTo>
                    <a:lnTo>
                      <a:pt x="660" y="642"/>
                    </a:lnTo>
                    <a:lnTo>
                      <a:pt x="644" y="680"/>
                    </a:lnTo>
                    <a:lnTo>
                      <a:pt x="629" y="716"/>
                    </a:lnTo>
                    <a:lnTo>
                      <a:pt x="620" y="734"/>
                    </a:lnTo>
                    <a:lnTo>
                      <a:pt x="612" y="750"/>
                    </a:lnTo>
                    <a:lnTo>
                      <a:pt x="604" y="765"/>
                    </a:lnTo>
                    <a:lnTo>
                      <a:pt x="596" y="778"/>
                    </a:lnTo>
                    <a:lnTo>
                      <a:pt x="588" y="790"/>
                    </a:lnTo>
                    <a:lnTo>
                      <a:pt x="579" y="800"/>
                    </a:lnTo>
                    <a:lnTo>
                      <a:pt x="574" y="804"/>
                    </a:lnTo>
                    <a:lnTo>
                      <a:pt x="569" y="808"/>
                    </a:lnTo>
                    <a:lnTo>
                      <a:pt x="565" y="810"/>
                    </a:lnTo>
                    <a:lnTo>
                      <a:pt x="561" y="812"/>
                    </a:lnTo>
                    <a:lnTo>
                      <a:pt x="550" y="814"/>
                    </a:lnTo>
                    <a:lnTo>
                      <a:pt x="540" y="815"/>
                    </a:lnTo>
                    <a:lnTo>
                      <a:pt x="530" y="814"/>
                    </a:lnTo>
                    <a:lnTo>
                      <a:pt x="520" y="812"/>
                    </a:lnTo>
                    <a:lnTo>
                      <a:pt x="509" y="809"/>
                    </a:lnTo>
                    <a:lnTo>
                      <a:pt x="498" y="805"/>
                    </a:lnTo>
                    <a:lnTo>
                      <a:pt x="486" y="800"/>
                    </a:lnTo>
                    <a:lnTo>
                      <a:pt x="475" y="795"/>
                    </a:lnTo>
                    <a:lnTo>
                      <a:pt x="453" y="784"/>
                    </a:lnTo>
                    <a:lnTo>
                      <a:pt x="430" y="772"/>
                    </a:lnTo>
                    <a:lnTo>
                      <a:pt x="419" y="767"/>
                    </a:lnTo>
                    <a:lnTo>
                      <a:pt x="407" y="761"/>
                    </a:lnTo>
                    <a:lnTo>
                      <a:pt x="396" y="757"/>
                    </a:lnTo>
                    <a:lnTo>
                      <a:pt x="386" y="754"/>
                    </a:lnTo>
                    <a:lnTo>
                      <a:pt x="367" y="749"/>
                    </a:lnTo>
                    <a:lnTo>
                      <a:pt x="342" y="744"/>
                    </a:lnTo>
                    <a:lnTo>
                      <a:pt x="313" y="736"/>
                    </a:lnTo>
                    <a:lnTo>
                      <a:pt x="283" y="727"/>
                    </a:lnTo>
                    <a:lnTo>
                      <a:pt x="252" y="718"/>
                    </a:lnTo>
                    <a:lnTo>
                      <a:pt x="223" y="707"/>
                    </a:lnTo>
                    <a:lnTo>
                      <a:pt x="209" y="702"/>
                    </a:lnTo>
                    <a:lnTo>
                      <a:pt x="197" y="696"/>
                    </a:lnTo>
                    <a:lnTo>
                      <a:pt x="186" y="691"/>
                    </a:lnTo>
                    <a:lnTo>
                      <a:pt x="177" y="687"/>
                    </a:lnTo>
                    <a:lnTo>
                      <a:pt x="167" y="679"/>
                    </a:lnTo>
                    <a:lnTo>
                      <a:pt x="158" y="672"/>
                    </a:lnTo>
                    <a:lnTo>
                      <a:pt x="150" y="664"/>
                    </a:lnTo>
                    <a:lnTo>
                      <a:pt x="143" y="655"/>
                    </a:lnTo>
                    <a:lnTo>
                      <a:pt x="136" y="648"/>
                    </a:lnTo>
                    <a:lnTo>
                      <a:pt x="131" y="640"/>
                    </a:lnTo>
                    <a:lnTo>
                      <a:pt x="126" y="632"/>
                    </a:lnTo>
                    <a:lnTo>
                      <a:pt x="123" y="624"/>
                    </a:lnTo>
                    <a:lnTo>
                      <a:pt x="117" y="608"/>
                    </a:lnTo>
                    <a:lnTo>
                      <a:pt x="113" y="592"/>
                    </a:lnTo>
                    <a:lnTo>
                      <a:pt x="110" y="575"/>
                    </a:lnTo>
                    <a:lnTo>
                      <a:pt x="109" y="559"/>
                    </a:lnTo>
                    <a:lnTo>
                      <a:pt x="108" y="544"/>
                    </a:lnTo>
                    <a:lnTo>
                      <a:pt x="106" y="529"/>
                    </a:lnTo>
                    <a:lnTo>
                      <a:pt x="104" y="515"/>
                    </a:lnTo>
                    <a:lnTo>
                      <a:pt x="99" y="502"/>
                    </a:lnTo>
                    <a:lnTo>
                      <a:pt x="97" y="495"/>
                    </a:lnTo>
                    <a:lnTo>
                      <a:pt x="94" y="490"/>
                    </a:lnTo>
                    <a:lnTo>
                      <a:pt x="90" y="484"/>
                    </a:lnTo>
                    <a:lnTo>
                      <a:pt x="85" y="478"/>
                    </a:lnTo>
                    <a:lnTo>
                      <a:pt x="80" y="474"/>
                    </a:lnTo>
                    <a:lnTo>
                      <a:pt x="74" y="468"/>
                    </a:lnTo>
                    <a:lnTo>
                      <a:pt x="66" y="464"/>
                    </a:lnTo>
                    <a:lnTo>
                      <a:pt x="58" y="460"/>
                    </a:lnTo>
                    <a:lnTo>
                      <a:pt x="44" y="454"/>
                    </a:lnTo>
                    <a:lnTo>
                      <a:pt x="34" y="448"/>
                    </a:lnTo>
                    <a:lnTo>
                      <a:pt x="24" y="443"/>
                    </a:lnTo>
                    <a:lnTo>
                      <a:pt x="16" y="437"/>
                    </a:lnTo>
                    <a:lnTo>
                      <a:pt x="10" y="431"/>
                    </a:lnTo>
                    <a:lnTo>
                      <a:pt x="5" y="425"/>
                    </a:lnTo>
                    <a:lnTo>
                      <a:pt x="2" y="420"/>
                    </a:lnTo>
                    <a:lnTo>
                      <a:pt x="1" y="414"/>
                    </a:lnTo>
                    <a:lnTo>
                      <a:pt x="0" y="409"/>
                    </a:lnTo>
                    <a:lnTo>
                      <a:pt x="1" y="404"/>
                    </a:lnTo>
                    <a:lnTo>
                      <a:pt x="3" y="398"/>
                    </a:lnTo>
                    <a:lnTo>
                      <a:pt x="7" y="393"/>
                    </a:lnTo>
                    <a:lnTo>
                      <a:pt x="10" y="389"/>
                    </a:lnTo>
                    <a:lnTo>
                      <a:pt x="14" y="383"/>
                    </a:lnTo>
                    <a:lnTo>
                      <a:pt x="21" y="378"/>
                    </a:lnTo>
                    <a:lnTo>
                      <a:pt x="26" y="373"/>
                    </a:lnTo>
                    <a:lnTo>
                      <a:pt x="55" y="353"/>
                    </a:lnTo>
                    <a:lnTo>
                      <a:pt x="88" y="332"/>
                    </a:lnTo>
                    <a:lnTo>
                      <a:pt x="104" y="322"/>
                    </a:lnTo>
                    <a:lnTo>
                      <a:pt x="118" y="311"/>
                    </a:lnTo>
                    <a:lnTo>
                      <a:pt x="124" y="305"/>
                    </a:lnTo>
                    <a:lnTo>
                      <a:pt x="130" y="299"/>
                    </a:lnTo>
                    <a:lnTo>
                      <a:pt x="135" y="294"/>
                    </a:lnTo>
                    <a:lnTo>
                      <a:pt x="139" y="288"/>
                    </a:lnTo>
                    <a:lnTo>
                      <a:pt x="158" y="262"/>
                    </a:lnTo>
                    <a:lnTo>
                      <a:pt x="175" y="241"/>
                    </a:lnTo>
                    <a:lnTo>
                      <a:pt x="191" y="223"/>
                    </a:lnTo>
                    <a:lnTo>
                      <a:pt x="209" y="208"/>
                    </a:lnTo>
                    <a:lnTo>
                      <a:pt x="226" y="195"/>
                    </a:lnTo>
                    <a:lnTo>
                      <a:pt x="245" y="183"/>
                    </a:lnTo>
                    <a:lnTo>
                      <a:pt x="266" y="173"/>
                    </a:lnTo>
                    <a:lnTo>
                      <a:pt x="288" y="161"/>
                    </a:lnTo>
                    <a:lnTo>
                      <a:pt x="292" y="159"/>
                    </a:lnTo>
                    <a:lnTo>
                      <a:pt x="295" y="155"/>
                    </a:lnTo>
                    <a:lnTo>
                      <a:pt x="299" y="152"/>
                    </a:lnTo>
                    <a:lnTo>
                      <a:pt x="302" y="147"/>
                    </a:lnTo>
                    <a:lnTo>
                      <a:pt x="310" y="136"/>
                    </a:lnTo>
                    <a:lnTo>
                      <a:pt x="318" y="123"/>
                    </a:lnTo>
                    <a:lnTo>
                      <a:pt x="332" y="94"/>
                    </a:lnTo>
                    <a:lnTo>
                      <a:pt x="346" y="61"/>
                    </a:lnTo>
                    <a:lnTo>
                      <a:pt x="352" y="47"/>
                    </a:lnTo>
                    <a:lnTo>
                      <a:pt x="359" y="33"/>
                    </a:lnTo>
                    <a:lnTo>
                      <a:pt x="364" y="21"/>
                    </a:lnTo>
                    <a:lnTo>
                      <a:pt x="371" y="12"/>
                    </a:lnTo>
                    <a:lnTo>
                      <a:pt x="374" y="7"/>
                    </a:lnTo>
                    <a:lnTo>
                      <a:pt x="376" y="4"/>
                    </a:lnTo>
                    <a:lnTo>
                      <a:pt x="379" y="2"/>
                    </a:lnTo>
                    <a:lnTo>
                      <a:pt x="381" y="1"/>
                    </a:lnTo>
                    <a:lnTo>
                      <a:pt x="385" y="0"/>
                    </a:lnTo>
                    <a:lnTo>
                      <a:pt x="387" y="1"/>
                    </a:lnTo>
                    <a:lnTo>
                      <a:pt x="389" y="3"/>
                    </a:lnTo>
                    <a:lnTo>
                      <a:pt x="391" y="5"/>
                    </a:lnTo>
                    <a:lnTo>
                      <a:pt x="402" y="20"/>
                    </a:lnTo>
                    <a:lnTo>
                      <a:pt x="414" y="33"/>
                    </a:lnTo>
                    <a:lnTo>
                      <a:pt x="427" y="44"/>
                    </a:lnTo>
                    <a:lnTo>
                      <a:pt x="441" y="55"/>
                    </a:lnTo>
                    <a:lnTo>
                      <a:pt x="456" y="65"/>
                    </a:lnTo>
                    <a:lnTo>
                      <a:pt x="471" y="73"/>
                    </a:lnTo>
                    <a:lnTo>
                      <a:pt x="487" y="81"/>
                    </a:lnTo>
                    <a:lnTo>
                      <a:pt x="503" y="87"/>
                    </a:lnTo>
                    <a:lnTo>
                      <a:pt x="537" y="100"/>
                    </a:lnTo>
                    <a:lnTo>
                      <a:pt x="569" y="113"/>
                    </a:lnTo>
                    <a:lnTo>
                      <a:pt x="584" y="120"/>
                    </a:lnTo>
                    <a:lnTo>
                      <a:pt x="599" y="126"/>
                    </a:lnTo>
                    <a:lnTo>
                      <a:pt x="614" y="134"/>
                    </a:lnTo>
                    <a:lnTo>
                      <a:pt x="626" y="14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4" name="Freeform 660"/>
              <p:cNvSpPr>
                <a:spLocks/>
              </p:cNvSpPr>
              <p:nvPr/>
            </p:nvSpPr>
            <p:spPr bwMode="auto">
              <a:xfrm>
                <a:off x="7745413" y="5010151"/>
                <a:ext cx="349250" cy="169863"/>
              </a:xfrm>
              <a:custGeom>
                <a:avLst/>
                <a:gdLst>
                  <a:gd name="T0" fmla="*/ 744299966 w 659"/>
                  <a:gd name="T1" fmla="*/ 2147483647 h 323"/>
                  <a:gd name="T2" fmla="*/ 2147483647 w 659"/>
                  <a:gd name="T3" fmla="*/ 2147483647 h 323"/>
                  <a:gd name="T4" fmla="*/ 2147483647 w 659"/>
                  <a:gd name="T5" fmla="*/ 2147483647 h 323"/>
                  <a:gd name="T6" fmla="*/ 2147483647 w 659"/>
                  <a:gd name="T7" fmla="*/ 2147483647 h 323"/>
                  <a:gd name="T8" fmla="*/ 2147483647 w 659"/>
                  <a:gd name="T9" fmla="*/ 2147483647 h 323"/>
                  <a:gd name="T10" fmla="*/ 2147483647 w 659"/>
                  <a:gd name="T11" fmla="*/ 2147483647 h 323"/>
                  <a:gd name="T12" fmla="*/ 2147483647 w 659"/>
                  <a:gd name="T13" fmla="*/ 2147483647 h 323"/>
                  <a:gd name="T14" fmla="*/ 2147483647 w 659"/>
                  <a:gd name="T15" fmla="*/ 2147483647 h 323"/>
                  <a:gd name="T16" fmla="*/ 2147483647 w 659"/>
                  <a:gd name="T17" fmla="*/ 2147483647 h 323"/>
                  <a:gd name="T18" fmla="*/ 2147483647 w 659"/>
                  <a:gd name="T19" fmla="*/ 2147483647 h 323"/>
                  <a:gd name="T20" fmla="*/ 2147483647 w 659"/>
                  <a:gd name="T21" fmla="*/ 2147483647 h 323"/>
                  <a:gd name="T22" fmla="*/ 2147483647 w 659"/>
                  <a:gd name="T23" fmla="*/ 2147483647 h 323"/>
                  <a:gd name="T24" fmla="*/ 2147483647 w 659"/>
                  <a:gd name="T25" fmla="*/ 2147483647 h 323"/>
                  <a:gd name="T26" fmla="*/ 2147483647 w 659"/>
                  <a:gd name="T27" fmla="*/ 2147483647 h 323"/>
                  <a:gd name="T28" fmla="*/ 2147483647 w 659"/>
                  <a:gd name="T29" fmla="*/ 2147483647 h 323"/>
                  <a:gd name="T30" fmla="*/ 2147483647 w 659"/>
                  <a:gd name="T31" fmla="*/ 2147483647 h 323"/>
                  <a:gd name="T32" fmla="*/ 2147483647 w 659"/>
                  <a:gd name="T33" fmla="*/ 2147483647 h 323"/>
                  <a:gd name="T34" fmla="*/ 2147483647 w 659"/>
                  <a:gd name="T35" fmla="*/ 2147483647 h 323"/>
                  <a:gd name="T36" fmla="*/ 2147483647 w 659"/>
                  <a:gd name="T37" fmla="*/ 2147483647 h 323"/>
                  <a:gd name="T38" fmla="*/ 2147483647 w 659"/>
                  <a:gd name="T39" fmla="*/ 2147483647 h 323"/>
                  <a:gd name="T40" fmla="*/ 2147483647 w 659"/>
                  <a:gd name="T41" fmla="*/ 2147483647 h 323"/>
                  <a:gd name="T42" fmla="*/ 2147483647 w 659"/>
                  <a:gd name="T43" fmla="*/ 2147483647 h 323"/>
                  <a:gd name="T44" fmla="*/ 2147483647 w 659"/>
                  <a:gd name="T45" fmla="*/ 2147483647 h 323"/>
                  <a:gd name="T46" fmla="*/ 2147483647 w 659"/>
                  <a:gd name="T47" fmla="*/ 2147483647 h 323"/>
                  <a:gd name="T48" fmla="*/ 2147483647 w 659"/>
                  <a:gd name="T49" fmla="*/ 2147483647 h 323"/>
                  <a:gd name="T50" fmla="*/ 2147483647 w 659"/>
                  <a:gd name="T51" fmla="*/ 2147483647 h 323"/>
                  <a:gd name="T52" fmla="*/ 2147483647 w 659"/>
                  <a:gd name="T53" fmla="*/ 2147483647 h 323"/>
                  <a:gd name="T54" fmla="*/ 2147483647 w 659"/>
                  <a:gd name="T55" fmla="*/ 2147483647 h 323"/>
                  <a:gd name="T56" fmla="*/ 2147483647 w 659"/>
                  <a:gd name="T57" fmla="*/ 2147483647 h 323"/>
                  <a:gd name="T58" fmla="*/ 2147483647 w 659"/>
                  <a:gd name="T59" fmla="*/ 2147483647 h 323"/>
                  <a:gd name="T60" fmla="*/ 2147483647 w 659"/>
                  <a:gd name="T61" fmla="*/ 2147483647 h 323"/>
                  <a:gd name="T62" fmla="*/ 2147483647 w 659"/>
                  <a:gd name="T63" fmla="*/ 2147483647 h 323"/>
                  <a:gd name="T64" fmla="*/ 2147483647 w 659"/>
                  <a:gd name="T65" fmla="*/ 2147483647 h 323"/>
                  <a:gd name="T66" fmla="*/ 2147483647 w 659"/>
                  <a:gd name="T67" fmla="*/ 2147483647 h 323"/>
                  <a:gd name="T68" fmla="*/ 2147483647 w 659"/>
                  <a:gd name="T69" fmla="*/ 2147483647 h 323"/>
                  <a:gd name="T70" fmla="*/ 2147483647 w 659"/>
                  <a:gd name="T71" fmla="*/ 2147483647 h 323"/>
                  <a:gd name="T72" fmla="*/ 2147483647 w 659"/>
                  <a:gd name="T73" fmla="*/ 2147483647 h 323"/>
                  <a:gd name="T74" fmla="*/ 2147483647 w 659"/>
                  <a:gd name="T75" fmla="*/ 2147483647 h 323"/>
                  <a:gd name="T76" fmla="*/ 2147483647 w 659"/>
                  <a:gd name="T77" fmla="*/ 2147483647 h 323"/>
                  <a:gd name="T78" fmla="*/ 2147483647 w 659"/>
                  <a:gd name="T79" fmla="*/ 2147483647 h 323"/>
                  <a:gd name="T80" fmla="*/ 2147483647 w 659"/>
                  <a:gd name="T81" fmla="*/ 2147483647 h 323"/>
                  <a:gd name="T82" fmla="*/ 2147483647 w 659"/>
                  <a:gd name="T83" fmla="*/ 2147483647 h 323"/>
                  <a:gd name="T84" fmla="*/ 2147483647 w 659"/>
                  <a:gd name="T85" fmla="*/ 2147483647 h 323"/>
                  <a:gd name="T86" fmla="*/ 2147483647 w 659"/>
                  <a:gd name="T87" fmla="*/ 2147483647 h 323"/>
                  <a:gd name="T88" fmla="*/ 2147483647 w 659"/>
                  <a:gd name="T89" fmla="*/ 2147483647 h 323"/>
                  <a:gd name="T90" fmla="*/ 2147483647 w 659"/>
                  <a:gd name="T91" fmla="*/ 2147483647 h 323"/>
                  <a:gd name="T92" fmla="*/ 2147483647 w 659"/>
                  <a:gd name="T93" fmla="*/ 2147483647 h 323"/>
                  <a:gd name="T94" fmla="*/ 2147483647 w 659"/>
                  <a:gd name="T95" fmla="*/ 2147483647 h 323"/>
                  <a:gd name="T96" fmla="*/ 2147483647 w 659"/>
                  <a:gd name="T97" fmla="*/ 2147483647 h 323"/>
                  <a:gd name="T98" fmla="*/ 2147483647 w 659"/>
                  <a:gd name="T99" fmla="*/ 2147483647 h 323"/>
                  <a:gd name="T100" fmla="*/ 1190880052 w 659"/>
                  <a:gd name="T101" fmla="*/ 581886522 h 3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9"/>
                  <a:gd name="T154" fmla="*/ 0 h 323"/>
                  <a:gd name="T155" fmla="*/ 659 w 659"/>
                  <a:gd name="T156" fmla="*/ 323 h 3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9" h="323">
                    <a:moveTo>
                      <a:pt x="0" y="10"/>
                    </a:moveTo>
                    <a:lnTo>
                      <a:pt x="5" y="26"/>
                    </a:lnTo>
                    <a:lnTo>
                      <a:pt x="10" y="43"/>
                    </a:lnTo>
                    <a:lnTo>
                      <a:pt x="17" y="59"/>
                    </a:lnTo>
                    <a:lnTo>
                      <a:pt x="23" y="74"/>
                    </a:lnTo>
                    <a:lnTo>
                      <a:pt x="31" y="91"/>
                    </a:lnTo>
                    <a:lnTo>
                      <a:pt x="38" y="106"/>
                    </a:lnTo>
                    <a:lnTo>
                      <a:pt x="47" y="120"/>
                    </a:lnTo>
                    <a:lnTo>
                      <a:pt x="55" y="135"/>
                    </a:lnTo>
                    <a:lnTo>
                      <a:pt x="65" y="148"/>
                    </a:lnTo>
                    <a:lnTo>
                      <a:pt x="76" y="162"/>
                    </a:lnTo>
                    <a:lnTo>
                      <a:pt x="87" y="175"/>
                    </a:lnTo>
                    <a:lnTo>
                      <a:pt x="98" y="188"/>
                    </a:lnTo>
                    <a:lnTo>
                      <a:pt x="109" y="200"/>
                    </a:lnTo>
                    <a:lnTo>
                      <a:pt x="121" y="212"/>
                    </a:lnTo>
                    <a:lnTo>
                      <a:pt x="134" y="222"/>
                    </a:lnTo>
                    <a:lnTo>
                      <a:pt x="147" y="233"/>
                    </a:lnTo>
                    <a:lnTo>
                      <a:pt x="161" y="244"/>
                    </a:lnTo>
                    <a:lnTo>
                      <a:pt x="175" y="254"/>
                    </a:lnTo>
                    <a:lnTo>
                      <a:pt x="189" y="262"/>
                    </a:lnTo>
                    <a:lnTo>
                      <a:pt x="204" y="271"/>
                    </a:lnTo>
                    <a:lnTo>
                      <a:pt x="220" y="278"/>
                    </a:lnTo>
                    <a:lnTo>
                      <a:pt x="235" y="286"/>
                    </a:lnTo>
                    <a:lnTo>
                      <a:pt x="251" y="293"/>
                    </a:lnTo>
                    <a:lnTo>
                      <a:pt x="267" y="299"/>
                    </a:lnTo>
                    <a:lnTo>
                      <a:pt x="283" y="304"/>
                    </a:lnTo>
                    <a:lnTo>
                      <a:pt x="299" y="309"/>
                    </a:lnTo>
                    <a:lnTo>
                      <a:pt x="317" y="313"/>
                    </a:lnTo>
                    <a:lnTo>
                      <a:pt x="334" y="316"/>
                    </a:lnTo>
                    <a:lnTo>
                      <a:pt x="351" y="320"/>
                    </a:lnTo>
                    <a:lnTo>
                      <a:pt x="370" y="321"/>
                    </a:lnTo>
                    <a:lnTo>
                      <a:pt x="387" y="322"/>
                    </a:lnTo>
                    <a:lnTo>
                      <a:pt x="405" y="323"/>
                    </a:lnTo>
                    <a:lnTo>
                      <a:pt x="431" y="322"/>
                    </a:lnTo>
                    <a:lnTo>
                      <a:pt x="456" y="320"/>
                    </a:lnTo>
                    <a:lnTo>
                      <a:pt x="481" y="316"/>
                    </a:lnTo>
                    <a:lnTo>
                      <a:pt x="506" y="311"/>
                    </a:lnTo>
                    <a:lnTo>
                      <a:pt x="530" y="304"/>
                    </a:lnTo>
                    <a:lnTo>
                      <a:pt x="552" y="296"/>
                    </a:lnTo>
                    <a:lnTo>
                      <a:pt x="575" y="287"/>
                    </a:lnTo>
                    <a:lnTo>
                      <a:pt x="596" y="276"/>
                    </a:lnTo>
                    <a:lnTo>
                      <a:pt x="604" y="263"/>
                    </a:lnTo>
                    <a:lnTo>
                      <a:pt x="612" y="251"/>
                    </a:lnTo>
                    <a:lnTo>
                      <a:pt x="616" y="248"/>
                    </a:lnTo>
                    <a:lnTo>
                      <a:pt x="620" y="246"/>
                    </a:lnTo>
                    <a:lnTo>
                      <a:pt x="627" y="245"/>
                    </a:lnTo>
                    <a:lnTo>
                      <a:pt x="633" y="244"/>
                    </a:lnTo>
                    <a:lnTo>
                      <a:pt x="640" y="243"/>
                    </a:lnTo>
                    <a:lnTo>
                      <a:pt x="646" y="242"/>
                    </a:lnTo>
                    <a:lnTo>
                      <a:pt x="650" y="240"/>
                    </a:lnTo>
                    <a:lnTo>
                      <a:pt x="655" y="235"/>
                    </a:lnTo>
                    <a:lnTo>
                      <a:pt x="657" y="226"/>
                    </a:lnTo>
                    <a:lnTo>
                      <a:pt x="659" y="216"/>
                    </a:lnTo>
                    <a:lnTo>
                      <a:pt x="645" y="226"/>
                    </a:lnTo>
                    <a:lnTo>
                      <a:pt x="632" y="235"/>
                    </a:lnTo>
                    <a:lnTo>
                      <a:pt x="618" y="245"/>
                    </a:lnTo>
                    <a:lnTo>
                      <a:pt x="604" y="254"/>
                    </a:lnTo>
                    <a:lnTo>
                      <a:pt x="589" y="261"/>
                    </a:lnTo>
                    <a:lnTo>
                      <a:pt x="574" y="269"/>
                    </a:lnTo>
                    <a:lnTo>
                      <a:pt x="558" y="275"/>
                    </a:lnTo>
                    <a:lnTo>
                      <a:pt x="542" y="282"/>
                    </a:lnTo>
                    <a:lnTo>
                      <a:pt x="526" y="287"/>
                    </a:lnTo>
                    <a:lnTo>
                      <a:pt x="510" y="291"/>
                    </a:lnTo>
                    <a:lnTo>
                      <a:pt x="493" y="296"/>
                    </a:lnTo>
                    <a:lnTo>
                      <a:pt x="476" y="299"/>
                    </a:lnTo>
                    <a:lnTo>
                      <a:pt x="458" y="302"/>
                    </a:lnTo>
                    <a:lnTo>
                      <a:pt x="441" y="304"/>
                    </a:lnTo>
                    <a:lnTo>
                      <a:pt x="424" y="305"/>
                    </a:lnTo>
                    <a:lnTo>
                      <a:pt x="405" y="305"/>
                    </a:lnTo>
                    <a:lnTo>
                      <a:pt x="388" y="305"/>
                    </a:lnTo>
                    <a:lnTo>
                      <a:pt x="371" y="304"/>
                    </a:lnTo>
                    <a:lnTo>
                      <a:pt x="353" y="302"/>
                    </a:lnTo>
                    <a:lnTo>
                      <a:pt x="336" y="299"/>
                    </a:lnTo>
                    <a:lnTo>
                      <a:pt x="320" y="296"/>
                    </a:lnTo>
                    <a:lnTo>
                      <a:pt x="303" y="293"/>
                    </a:lnTo>
                    <a:lnTo>
                      <a:pt x="287" y="287"/>
                    </a:lnTo>
                    <a:lnTo>
                      <a:pt x="271" y="283"/>
                    </a:lnTo>
                    <a:lnTo>
                      <a:pt x="255" y="276"/>
                    </a:lnTo>
                    <a:lnTo>
                      <a:pt x="240" y="270"/>
                    </a:lnTo>
                    <a:lnTo>
                      <a:pt x="225" y="262"/>
                    </a:lnTo>
                    <a:lnTo>
                      <a:pt x="211" y="255"/>
                    </a:lnTo>
                    <a:lnTo>
                      <a:pt x="196" y="246"/>
                    </a:lnTo>
                    <a:lnTo>
                      <a:pt x="182" y="237"/>
                    </a:lnTo>
                    <a:lnTo>
                      <a:pt x="169" y="229"/>
                    </a:lnTo>
                    <a:lnTo>
                      <a:pt x="156" y="218"/>
                    </a:lnTo>
                    <a:lnTo>
                      <a:pt x="143" y="208"/>
                    </a:lnTo>
                    <a:lnTo>
                      <a:pt x="131" y="196"/>
                    </a:lnTo>
                    <a:lnTo>
                      <a:pt x="119" y="186"/>
                    </a:lnTo>
                    <a:lnTo>
                      <a:pt x="107" y="174"/>
                    </a:lnTo>
                    <a:lnTo>
                      <a:pt x="96" y="161"/>
                    </a:lnTo>
                    <a:lnTo>
                      <a:pt x="87" y="148"/>
                    </a:lnTo>
                    <a:lnTo>
                      <a:pt x="77" y="135"/>
                    </a:lnTo>
                    <a:lnTo>
                      <a:pt x="67" y="121"/>
                    </a:lnTo>
                    <a:lnTo>
                      <a:pt x="59" y="107"/>
                    </a:lnTo>
                    <a:lnTo>
                      <a:pt x="51" y="93"/>
                    </a:lnTo>
                    <a:lnTo>
                      <a:pt x="44" y="78"/>
                    </a:lnTo>
                    <a:lnTo>
                      <a:pt x="36" y="62"/>
                    </a:lnTo>
                    <a:lnTo>
                      <a:pt x="31" y="47"/>
                    </a:lnTo>
                    <a:lnTo>
                      <a:pt x="24" y="32"/>
                    </a:lnTo>
                    <a:lnTo>
                      <a:pt x="20" y="16"/>
                    </a:lnTo>
                    <a:lnTo>
                      <a:pt x="15" y="0"/>
                    </a:lnTo>
                    <a:lnTo>
                      <a:pt x="8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2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5" name="Freeform 661"/>
              <p:cNvSpPr>
                <a:spLocks/>
              </p:cNvSpPr>
              <p:nvPr/>
            </p:nvSpPr>
            <p:spPr bwMode="auto">
              <a:xfrm>
                <a:off x="7750175" y="5006976"/>
                <a:ext cx="346075" cy="168275"/>
              </a:xfrm>
              <a:custGeom>
                <a:avLst/>
                <a:gdLst>
                  <a:gd name="T0" fmla="*/ 592796885 w 654"/>
                  <a:gd name="T1" fmla="*/ 2147483647 h 320"/>
                  <a:gd name="T2" fmla="*/ 2147483647 w 654"/>
                  <a:gd name="T3" fmla="*/ 2147483647 h 320"/>
                  <a:gd name="T4" fmla="*/ 2147483647 w 654"/>
                  <a:gd name="T5" fmla="*/ 2147483647 h 320"/>
                  <a:gd name="T6" fmla="*/ 2147483647 w 654"/>
                  <a:gd name="T7" fmla="*/ 2147483647 h 320"/>
                  <a:gd name="T8" fmla="*/ 2147483647 w 654"/>
                  <a:gd name="T9" fmla="*/ 2147483647 h 320"/>
                  <a:gd name="T10" fmla="*/ 2147483647 w 654"/>
                  <a:gd name="T11" fmla="*/ 2147483647 h 320"/>
                  <a:gd name="T12" fmla="*/ 2147483647 w 654"/>
                  <a:gd name="T13" fmla="*/ 2147483647 h 320"/>
                  <a:gd name="T14" fmla="*/ 2147483647 w 654"/>
                  <a:gd name="T15" fmla="*/ 2147483647 h 320"/>
                  <a:gd name="T16" fmla="*/ 2147483647 w 654"/>
                  <a:gd name="T17" fmla="*/ 2147483647 h 320"/>
                  <a:gd name="T18" fmla="*/ 2147483647 w 654"/>
                  <a:gd name="T19" fmla="*/ 2147483647 h 320"/>
                  <a:gd name="T20" fmla="*/ 2147483647 w 654"/>
                  <a:gd name="T21" fmla="*/ 2147483647 h 320"/>
                  <a:gd name="T22" fmla="*/ 2147483647 w 654"/>
                  <a:gd name="T23" fmla="*/ 2147483647 h 320"/>
                  <a:gd name="T24" fmla="*/ 2147483647 w 654"/>
                  <a:gd name="T25" fmla="*/ 2147483647 h 320"/>
                  <a:gd name="T26" fmla="*/ 2147483647 w 654"/>
                  <a:gd name="T27" fmla="*/ 2147483647 h 320"/>
                  <a:gd name="T28" fmla="*/ 2147483647 w 654"/>
                  <a:gd name="T29" fmla="*/ 2147483647 h 320"/>
                  <a:gd name="T30" fmla="*/ 2147483647 w 654"/>
                  <a:gd name="T31" fmla="*/ 2147483647 h 320"/>
                  <a:gd name="T32" fmla="*/ 2147483647 w 654"/>
                  <a:gd name="T33" fmla="*/ 2147483647 h 320"/>
                  <a:gd name="T34" fmla="*/ 2147483647 w 654"/>
                  <a:gd name="T35" fmla="*/ 2147483647 h 320"/>
                  <a:gd name="T36" fmla="*/ 2147483647 w 654"/>
                  <a:gd name="T37" fmla="*/ 2147483647 h 320"/>
                  <a:gd name="T38" fmla="*/ 2147483647 w 654"/>
                  <a:gd name="T39" fmla="*/ 2147483647 h 320"/>
                  <a:gd name="T40" fmla="*/ 2147483647 w 654"/>
                  <a:gd name="T41" fmla="*/ 2147483647 h 320"/>
                  <a:gd name="T42" fmla="*/ 2147483647 w 654"/>
                  <a:gd name="T43" fmla="*/ 2147483647 h 320"/>
                  <a:gd name="T44" fmla="*/ 2147483647 w 654"/>
                  <a:gd name="T45" fmla="*/ 2147483647 h 320"/>
                  <a:gd name="T46" fmla="*/ 2147483647 w 654"/>
                  <a:gd name="T47" fmla="*/ 2147483647 h 320"/>
                  <a:gd name="T48" fmla="*/ 2147483647 w 654"/>
                  <a:gd name="T49" fmla="*/ 2147483647 h 320"/>
                  <a:gd name="T50" fmla="*/ 2147483647 w 654"/>
                  <a:gd name="T51" fmla="*/ 2147483647 h 320"/>
                  <a:gd name="T52" fmla="*/ 2147483647 w 654"/>
                  <a:gd name="T53" fmla="*/ 2147483647 h 320"/>
                  <a:gd name="T54" fmla="*/ 2147483647 w 654"/>
                  <a:gd name="T55" fmla="*/ 2147483647 h 320"/>
                  <a:gd name="T56" fmla="*/ 2147483647 w 654"/>
                  <a:gd name="T57" fmla="*/ 2147483647 h 320"/>
                  <a:gd name="T58" fmla="*/ 2147483647 w 654"/>
                  <a:gd name="T59" fmla="*/ 2147483647 h 320"/>
                  <a:gd name="T60" fmla="*/ 2147483647 w 654"/>
                  <a:gd name="T61" fmla="*/ 2147483647 h 320"/>
                  <a:gd name="T62" fmla="*/ 2147483647 w 654"/>
                  <a:gd name="T63" fmla="*/ 2147483647 h 320"/>
                  <a:gd name="T64" fmla="*/ 2147483647 w 654"/>
                  <a:gd name="T65" fmla="*/ 2147483647 h 320"/>
                  <a:gd name="T66" fmla="*/ 2147483647 w 654"/>
                  <a:gd name="T67" fmla="*/ 2147483647 h 320"/>
                  <a:gd name="T68" fmla="*/ 2147483647 w 654"/>
                  <a:gd name="T69" fmla="*/ 2147483647 h 320"/>
                  <a:gd name="T70" fmla="*/ 2147483647 w 654"/>
                  <a:gd name="T71" fmla="*/ 2147483647 h 320"/>
                  <a:gd name="T72" fmla="*/ 2147483647 w 654"/>
                  <a:gd name="T73" fmla="*/ 2147483647 h 320"/>
                  <a:gd name="T74" fmla="*/ 2147483647 w 654"/>
                  <a:gd name="T75" fmla="*/ 2147483647 h 320"/>
                  <a:gd name="T76" fmla="*/ 2147483647 w 654"/>
                  <a:gd name="T77" fmla="*/ 2147483647 h 320"/>
                  <a:gd name="T78" fmla="*/ 2147483647 w 654"/>
                  <a:gd name="T79" fmla="*/ 2147483647 h 320"/>
                  <a:gd name="T80" fmla="*/ 2147483647 w 654"/>
                  <a:gd name="T81" fmla="*/ 2147483647 h 320"/>
                  <a:gd name="T82" fmla="*/ 2147483647 w 654"/>
                  <a:gd name="T83" fmla="*/ 2147483647 h 320"/>
                  <a:gd name="T84" fmla="*/ 2147483647 w 654"/>
                  <a:gd name="T85" fmla="*/ 2147483647 h 320"/>
                  <a:gd name="T86" fmla="*/ 2147483647 w 654"/>
                  <a:gd name="T87" fmla="*/ 2147483647 h 320"/>
                  <a:gd name="T88" fmla="*/ 2147483647 w 654"/>
                  <a:gd name="T89" fmla="*/ 2147483647 h 320"/>
                  <a:gd name="T90" fmla="*/ 2147483647 w 654"/>
                  <a:gd name="T91" fmla="*/ 2147483647 h 320"/>
                  <a:gd name="T92" fmla="*/ 2147483647 w 654"/>
                  <a:gd name="T93" fmla="*/ 2147483647 h 320"/>
                  <a:gd name="T94" fmla="*/ 2147483647 w 654"/>
                  <a:gd name="T95" fmla="*/ 2147483647 h 320"/>
                  <a:gd name="T96" fmla="*/ 2147483647 w 654"/>
                  <a:gd name="T97" fmla="*/ 2147483647 h 320"/>
                  <a:gd name="T98" fmla="*/ 2147483647 w 654"/>
                  <a:gd name="T99" fmla="*/ 2147483647 h 320"/>
                  <a:gd name="T100" fmla="*/ 1037184007 w 654"/>
                  <a:gd name="T101" fmla="*/ 726992158 h 32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4"/>
                  <a:gd name="T154" fmla="*/ 0 h 320"/>
                  <a:gd name="T155" fmla="*/ 654 w 654"/>
                  <a:gd name="T156" fmla="*/ 320 h 32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4" h="320">
                    <a:moveTo>
                      <a:pt x="0" y="10"/>
                    </a:moveTo>
                    <a:lnTo>
                      <a:pt x="4" y="27"/>
                    </a:lnTo>
                    <a:lnTo>
                      <a:pt x="10" y="44"/>
                    </a:lnTo>
                    <a:lnTo>
                      <a:pt x="15" y="59"/>
                    </a:lnTo>
                    <a:lnTo>
                      <a:pt x="21" y="75"/>
                    </a:lnTo>
                    <a:lnTo>
                      <a:pt x="29" y="90"/>
                    </a:lnTo>
                    <a:lnTo>
                      <a:pt x="37" y="105"/>
                    </a:lnTo>
                    <a:lnTo>
                      <a:pt x="45" y="119"/>
                    </a:lnTo>
                    <a:lnTo>
                      <a:pt x="54" y="134"/>
                    </a:lnTo>
                    <a:lnTo>
                      <a:pt x="64" y="147"/>
                    </a:lnTo>
                    <a:lnTo>
                      <a:pt x="73" y="161"/>
                    </a:lnTo>
                    <a:lnTo>
                      <a:pt x="84" y="174"/>
                    </a:lnTo>
                    <a:lnTo>
                      <a:pt x="95" y="186"/>
                    </a:lnTo>
                    <a:lnTo>
                      <a:pt x="106" y="199"/>
                    </a:lnTo>
                    <a:lnTo>
                      <a:pt x="119" y="210"/>
                    </a:lnTo>
                    <a:lnTo>
                      <a:pt x="131" y="222"/>
                    </a:lnTo>
                    <a:lnTo>
                      <a:pt x="144" y="232"/>
                    </a:lnTo>
                    <a:lnTo>
                      <a:pt x="156" y="242"/>
                    </a:lnTo>
                    <a:lnTo>
                      <a:pt x="171" y="252"/>
                    </a:lnTo>
                    <a:lnTo>
                      <a:pt x="185" y="261"/>
                    </a:lnTo>
                    <a:lnTo>
                      <a:pt x="200" y="269"/>
                    </a:lnTo>
                    <a:lnTo>
                      <a:pt x="214" y="277"/>
                    </a:lnTo>
                    <a:lnTo>
                      <a:pt x="229" y="284"/>
                    </a:lnTo>
                    <a:lnTo>
                      <a:pt x="245" y="291"/>
                    </a:lnTo>
                    <a:lnTo>
                      <a:pt x="261" y="296"/>
                    </a:lnTo>
                    <a:lnTo>
                      <a:pt x="277" y="302"/>
                    </a:lnTo>
                    <a:lnTo>
                      <a:pt x="294" y="307"/>
                    </a:lnTo>
                    <a:lnTo>
                      <a:pt x="310" y="310"/>
                    </a:lnTo>
                    <a:lnTo>
                      <a:pt x="327" y="314"/>
                    </a:lnTo>
                    <a:lnTo>
                      <a:pt x="344" y="317"/>
                    </a:lnTo>
                    <a:lnTo>
                      <a:pt x="362" y="319"/>
                    </a:lnTo>
                    <a:lnTo>
                      <a:pt x="380" y="320"/>
                    </a:lnTo>
                    <a:lnTo>
                      <a:pt x="397" y="320"/>
                    </a:lnTo>
                    <a:lnTo>
                      <a:pt x="424" y="319"/>
                    </a:lnTo>
                    <a:lnTo>
                      <a:pt x="451" y="317"/>
                    </a:lnTo>
                    <a:lnTo>
                      <a:pt x="477" y="313"/>
                    </a:lnTo>
                    <a:lnTo>
                      <a:pt x="502" y="306"/>
                    </a:lnTo>
                    <a:lnTo>
                      <a:pt x="527" y="300"/>
                    </a:lnTo>
                    <a:lnTo>
                      <a:pt x="551" y="290"/>
                    </a:lnTo>
                    <a:lnTo>
                      <a:pt x="574" y="280"/>
                    </a:lnTo>
                    <a:lnTo>
                      <a:pt x="597" y="268"/>
                    </a:lnTo>
                    <a:lnTo>
                      <a:pt x="600" y="263"/>
                    </a:lnTo>
                    <a:lnTo>
                      <a:pt x="604" y="257"/>
                    </a:lnTo>
                    <a:lnTo>
                      <a:pt x="606" y="255"/>
                    </a:lnTo>
                    <a:lnTo>
                      <a:pt x="608" y="254"/>
                    </a:lnTo>
                    <a:lnTo>
                      <a:pt x="611" y="252"/>
                    </a:lnTo>
                    <a:lnTo>
                      <a:pt x="614" y="251"/>
                    </a:lnTo>
                    <a:lnTo>
                      <a:pt x="621" y="250"/>
                    </a:lnTo>
                    <a:lnTo>
                      <a:pt x="628" y="249"/>
                    </a:lnTo>
                    <a:lnTo>
                      <a:pt x="638" y="242"/>
                    </a:lnTo>
                    <a:lnTo>
                      <a:pt x="648" y="235"/>
                    </a:lnTo>
                    <a:lnTo>
                      <a:pt x="651" y="221"/>
                    </a:lnTo>
                    <a:lnTo>
                      <a:pt x="654" y="208"/>
                    </a:lnTo>
                    <a:lnTo>
                      <a:pt x="641" y="219"/>
                    </a:lnTo>
                    <a:lnTo>
                      <a:pt x="627" y="229"/>
                    </a:lnTo>
                    <a:lnTo>
                      <a:pt x="613" y="239"/>
                    </a:lnTo>
                    <a:lnTo>
                      <a:pt x="599" y="248"/>
                    </a:lnTo>
                    <a:lnTo>
                      <a:pt x="584" y="256"/>
                    </a:lnTo>
                    <a:lnTo>
                      <a:pt x="569" y="264"/>
                    </a:lnTo>
                    <a:lnTo>
                      <a:pt x="553" y="272"/>
                    </a:lnTo>
                    <a:lnTo>
                      <a:pt x="537" y="278"/>
                    </a:lnTo>
                    <a:lnTo>
                      <a:pt x="520" y="283"/>
                    </a:lnTo>
                    <a:lnTo>
                      <a:pt x="503" y="289"/>
                    </a:lnTo>
                    <a:lnTo>
                      <a:pt x="487" y="293"/>
                    </a:lnTo>
                    <a:lnTo>
                      <a:pt x="470" y="296"/>
                    </a:lnTo>
                    <a:lnTo>
                      <a:pt x="451" y="300"/>
                    </a:lnTo>
                    <a:lnTo>
                      <a:pt x="434" y="302"/>
                    </a:lnTo>
                    <a:lnTo>
                      <a:pt x="416" y="303"/>
                    </a:lnTo>
                    <a:lnTo>
                      <a:pt x="397" y="303"/>
                    </a:lnTo>
                    <a:lnTo>
                      <a:pt x="380" y="303"/>
                    </a:lnTo>
                    <a:lnTo>
                      <a:pt x="363" y="302"/>
                    </a:lnTo>
                    <a:lnTo>
                      <a:pt x="347" y="300"/>
                    </a:lnTo>
                    <a:lnTo>
                      <a:pt x="329" y="297"/>
                    </a:lnTo>
                    <a:lnTo>
                      <a:pt x="313" y="294"/>
                    </a:lnTo>
                    <a:lnTo>
                      <a:pt x="297" y="290"/>
                    </a:lnTo>
                    <a:lnTo>
                      <a:pt x="281" y="286"/>
                    </a:lnTo>
                    <a:lnTo>
                      <a:pt x="266" y="280"/>
                    </a:lnTo>
                    <a:lnTo>
                      <a:pt x="249" y="274"/>
                    </a:lnTo>
                    <a:lnTo>
                      <a:pt x="234" y="267"/>
                    </a:lnTo>
                    <a:lnTo>
                      <a:pt x="220" y="261"/>
                    </a:lnTo>
                    <a:lnTo>
                      <a:pt x="205" y="253"/>
                    </a:lnTo>
                    <a:lnTo>
                      <a:pt x="191" y="245"/>
                    </a:lnTo>
                    <a:lnTo>
                      <a:pt x="178" y="236"/>
                    </a:lnTo>
                    <a:lnTo>
                      <a:pt x="164" y="226"/>
                    </a:lnTo>
                    <a:lnTo>
                      <a:pt x="152" y="216"/>
                    </a:lnTo>
                    <a:lnTo>
                      <a:pt x="139" y="207"/>
                    </a:lnTo>
                    <a:lnTo>
                      <a:pt x="127" y="195"/>
                    </a:lnTo>
                    <a:lnTo>
                      <a:pt x="115" y="184"/>
                    </a:lnTo>
                    <a:lnTo>
                      <a:pt x="105" y="172"/>
                    </a:lnTo>
                    <a:lnTo>
                      <a:pt x="94" y="160"/>
                    </a:lnTo>
                    <a:lnTo>
                      <a:pt x="84" y="147"/>
                    </a:lnTo>
                    <a:lnTo>
                      <a:pt x="74" y="134"/>
                    </a:lnTo>
                    <a:lnTo>
                      <a:pt x="66" y="120"/>
                    </a:lnTo>
                    <a:lnTo>
                      <a:pt x="57" y="106"/>
                    </a:lnTo>
                    <a:lnTo>
                      <a:pt x="50" y="92"/>
                    </a:lnTo>
                    <a:lnTo>
                      <a:pt x="42" y="78"/>
                    </a:lnTo>
                    <a:lnTo>
                      <a:pt x="36" y="63"/>
                    </a:lnTo>
                    <a:lnTo>
                      <a:pt x="29" y="48"/>
                    </a:lnTo>
                    <a:lnTo>
                      <a:pt x="24" y="32"/>
                    </a:lnTo>
                    <a:lnTo>
                      <a:pt x="18" y="17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5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6" name="Freeform 662"/>
              <p:cNvSpPr>
                <a:spLocks/>
              </p:cNvSpPr>
              <p:nvPr/>
            </p:nvSpPr>
            <p:spPr bwMode="auto">
              <a:xfrm>
                <a:off x="7753350" y="5003801"/>
                <a:ext cx="344488" cy="166688"/>
              </a:xfrm>
              <a:custGeom>
                <a:avLst/>
                <a:gdLst>
                  <a:gd name="T0" fmla="*/ 740928058 w 651"/>
                  <a:gd name="T1" fmla="*/ 2147483647 h 317"/>
                  <a:gd name="T2" fmla="*/ 2147483647 w 651"/>
                  <a:gd name="T3" fmla="*/ 2147483647 h 317"/>
                  <a:gd name="T4" fmla="*/ 2147483647 w 651"/>
                  <a:gd name="T5" fmla="*/ 2147483647 h 317"/>
                  <a:gd name="T6" fmla="*/ 2147483647 w 651"/>
                  <a:gd name="T7" fmla="*/ 2147483647 h 317"/>
                  <a:gd name="T8" fmla="*/ 2147483647 w 651"/>
                  <a:gd name="T9" fmla="*/ 2147483647 h 317"/>
                  <a:gd name="T10" fmla="*/ 2147483647 w 651"/>
                  <a:gd name="T11" fmla="*/ 2147483647 h 317"/>
                  <a:gd name="T12" fmla="*/ 2147483647 w 651"/>
                  <a:gd name="T13" fmla="*/ 2147483647 h 317"/>
                  <a:gd name="T14" fmla="*/ 2147483647 w 651"/>
                  <a:gd name="T15" fmla="*/ 2147483647 h 317"/>
                  <a:gd name="T16" fmla="*/ 2147483647 w 651"/>
                  <a:gd name="T17" fmla="*/ 2147483647 h 317"/>
                  <a:gd name="T18" fmla="*/ 2147483647 w 651"/>
                  <a:gd name="T19" fmla="*/ 2147483647 h 317"/>
                  <a:gd name="T20" fmla="*/ 2147483647 w 651"/>
                  <a:gd name="T21" fmla="*/ 2147483647 h 317"/>
                  <a:gd name="T22" fmla="*/ 2147483647 w 651"/>
                  <a:gd name="T23" fmla="*/ 2147483647 h 317"/>
                  <a:gd name="T24" fmla="*/ 2147483647 w 651"/>
                  <a:gd name="T25" fmla="*/ 2147483647 h 317"/>
                  <a:gd name="T26" fmla="*/ 2147483647 w 651"/>
                  <a:gd name="T27" fmla="*/ 2147483647 h 317"/>
                  <a:gd name="T28" fmla="*/ 2147483647 w 651"/>
                  <a:gd name="T29" fmla="*/ 2147483647 h 317"/>
                  <a:gd name="T30" fmla="*/ 2147483647 w 651"/>
                  <a:gd name="T31" fmla="*/ 2147483647 h 317"/>
                  <a:gd name="T32" fmla="*/ 2147483647 w 651"/>
                  <a:gd name="T33" fmla="*/ 2147483647 h 317"/>
                  <a:gd name="T34" fmla="*/ 2147483647 w 651"/>
                  <a:gd name="T35" fmla="*/ 2147483647 h 317"/>
                  <a:gd name="T36" fmla="*/ 2147483647 w 651"/>
                  <a:gd name="T37" fmla="*/ 2147483647 h 317"/>
                  <a:gd name="T38" fmla="*/ 2147483647 w 651"/>
                  <a:gd name="T39" fmla="*/ 2147483647 h 317"/>
                  <a:gd name="T40" fmla="*/ 2147483647 w 651"/>
                  <a:gd name="T41" fmla="*/ 2147483647 h 317"/>
                  <a:gd name="T42" fmla="*/ 2147483647 w 651"/>
                  <a:gd name="T43" fmla="*/ 2147483647 h 317"/>
                  <a:gd name="T44" fmla="*/ 2147483647 w 651"/>
                  <a:gd name="T45" fmla="*/ 2147483647 h 317"/>
                  <a:gd name="T46" fmla="*/ 2147483647 w 651"/>
                  <a:gd name="T47" fmla="*/ 2147483647 h 317"/>
                  <a:gd name="T48" fmla="*/ 2147483647 w 651"/>
                  <a:gd name="T49" fmla="*/ 2147483647 h 317"/>
                  <a:gd name="T50" fmla="*/ 2147483647 w 651"/>
                  <a:gd name="T51" fmla="*/ 2147483647 h 317"/>
                  <a:gd name="T52" fmla="*/ 2147483647 w 651"/>
                  <a:gd name="T53" fmla="*/ 2147483647 h 317"/>
                  <a:gd name="T54" fmla="*/ 2147483647 w 651"/>
                  <a:gd name="T55" fmla="*/ 2147483647 h 317"/>
                  <a:gd name="T56" fmla="*/ 2147483647 w 651"/>
                  <a:gd name="T57" fmla="*/ 2147483647 h 317"/>
                  <a:gd name="T58" fmla="*/ 2147483647 w 651"/>
                  <a:gd name="T59" fmla="*/ 2147483647 h 317"/>
                  <a:gd name="T60" fmla="*/ 2147483647 w 651"/>
                  <a:gd name="T61" fmla="*/ 2147483647 h 317"/>
                  <a:gd name="T62" fmla="*/ 2147483647 w 651"/>
                  <a:gd name="T63" fmla="*/ 2147483647 h 317"/>
                  <a:gd name="T64" fmla="*/ 2147483647 w 651"/>
                  <a:gd name="T65" fmla="*/ 2147483647 h 317"/>
                  <a:gd name="T66" fmla="*/ 2147483647 w 651"/>
                  <a:gd name="T67" fmla="*/ 2147483647 h 317"/>
                  <a:gd name="T68" fmla="*/ 2147483647 w 651"/>
                  <a:gd name="T69" fmla="*/ 2147483647 h 317"/>
                  <a:gd name="T70" fmla="*/ 2147483647 w 651"/>
                  <a:gd name="T71" fmla="*/ 2147483647 h 317"/>
                  <a:gd name="T72" fmla="*/ 2147483647 w 651"/>
                  <a:gd name="T73" fmla="*/ 2147483647 h 317"/>
                  <a:gd name="T74" fmla="*/ 2147483647 w 651"/>
                  <a:gd name="T75" fmla="*/ 2147483647 h 317"/>
                  <a:gd name="T76" fmla="*/ 2147483647 w 651"/>
                  <a:gd name="T77" fmla="*/ 2147483647 h 317"/>
                  <a:gd name="T78" fmla="*/ 2147483647 w 651"/>
                  <a:gd name="T79" fmla="*/ 2147483647 h 317"/>
                  <a:gd name="T80" fmla="*/ 2147483647 w 651"/>
                  <a:gd name="T81" fmla="*/ 2147483647 h 317"/>
                  <a:gd name="T82" fmla="*/ 2147483647 w 651"/>
                  <a:gd name="T83" fmla="*/ 2147483647 h 317"/>
                  <a:gd name="T84" fmla="*/ 2147483647 w 651"/>
                  <a:gd name="T85" fmla="*/ 2147483647 h 317"/>
                  <a:gd name="T86" fmla="*/ 2147483647 w 651"/>
                  <a:gd name="T87" fmla="*/ 2147483647 h 317"/>
                  <a:gd name="T88" fmla="*/ 2147483647 w 651"/>
                  <a:gd name="T89" fmla="*/ 2147483647 h 317"/>
                  <a:gd name="T90" fmla="*/ 2147483647 w 651"/>
                  <a:gd name="T91" fmla="*/ 2147483647 h 317"/>
                  <a:gd name="T92" fmla="*/ 2147483647 w 651"/>
                  <a:gd name="T93" fmla="*/ 2147483647 h 317"/>
                  <a:gd name="T94" fmla="*/ 2147483647 w 651"/>
                  <a:gd name="T95" fmla="*/ 2147483647 h 317"/>
                  <a:gd name="T96" fmla="*/ 2147483647 w 651"/>
                  <a:gd name="T97" fmla="*/ 2147483647 h 317"/>
                  <a:gd name="T98" fmla="*/ 1185317147 w 651"/>
                  <a:gd name="T99" fmla="*/ 872347115 h 31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51"/>
                  <a:gd name="T151" fmla="*/ 0 h 317"/>
                  <a:gd name="T152" fmla="*/ 651 w 651"/>
                  <a:gd name="T153" fmla="*/ 317 h 31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51" h="317">
                    <a:moveTo>
                      <a:pt x="0" y="12"/>
                    </a:moveTo>
                    <a:lnTo>
                      <a:pt x="5" y="28"/>
                    </a:lnTo>
                    <a:lnTo>
                      <a:pt x="9" y="44"/>
                    </a:lnTo>
                    <a:lnTo>
                      <a:pt x="16" y="59"/>
                    </a:lnTo>
                    <a:lnTo>
                      <a:pt x="21" y="74"/>
                    </a:lnTo>
                    <a:lnTo>
                      <a:pt x="29" y="90"/>
                    </a:lnTo>
                    <a:lnTo>
                      <a:pt x="36" y="105"/>
                    </a:lnTo>
                    <a:lnTo>
                      <a:pt x="44" y="119"/>
                    </a:lnTo>
                    <a:lnTo>
                      <a:pt x="52" y="133"/>
                    </a:lnTo>
                    <a:lnTo>
                      <a:pt x="62" y="147"/>
                    </a:lnTo>
                    <a:lnTo>
                      <a:pt x="72" y="160"/>
                    </a:lnTo>
                    <a:lnTo>
                      <a:pt x="81" y="173"/>
                    </a:lnTo>
                    <a:lnTo>
                      <a:pt x="92" y="186"/>
                    </a:lnTo>
                    <a:lnTo>
                      <a:pt x="104" y="198"/>
                    </a:lnTo>
                    <a:lnTo>
                      <a:pt x="116" y="208"/>
                    </a:lnTo>
                    <a:lnTo>
                      <a:pt x="128" y="220"/>
                    </a:lnTo>
                    <a:lnTo>
                      <a:pt x="141" y="230"/>
                    </a:lnTo>
                    <a:lnTo>
                      <a:pt x="154" y="241"/>
                    </a:lnTo>
                    <a:lnTo>
                      <a:pt x="167" y="249"/>
                    </a:lnTo>
                    <a:lnTo>
                      <a:pt x="181" y="258"/>
                    </a:lnTo>
                    <a:lnTo>
                      <a:pt x="196" y="267"/>
                    </a:lnTo>
                    <a:lnTo>
                      <a:pt x="210" y="274"/>
                    </a:lnTo>
                    <a:lnTo>
                      <a:pt x="225" y="282"/>
                    </a:lnTo>
                    <a:lnTo>
                      <a:pt x="240" y="288"/>
                    </a:lnTo>
                    <a:lnTo>
                      <a:pt x="256" y="295"/>
                    </a:lnTo>
                    <a:lnTo>
                      <a:pt x="272" y="299"/>
                    </a:lnTo>
                    <a:lnTo>
                      <a:pt x="288" y="305"/>
                    </a:lnTo>
                    <a:lnTo>
                      <a:pt x="305" y="308"/>
                    </a:lnTo>
                    <a:lnTo>
                      <a:pt x="321" y="311"/>
                    </a:lnTo>
                    <a:lnTo>
                      <a:pt x="338" y="314"/>
                    </a:lnTo>
                    <a:lnTo>
                      <a:pt x="356" y="316"/>
                    </a:lnTo>
                    <a:lnTo>
                      <a:pt x="373" y="317"/>
                    </a:lnTo>
                    <a:lnTo>
                      <a:pt x="390" y="317"/>
                    </a:lnTo>
                    <a:lnTo>
                      <a:pt x="409" y="317"/>
                    </a:lnTo>
                    <a:lnTo>
                      <a:pt x="426" y="316"/>
                    </a:lnTo>
                    <a:lnTo>
                      <a:pt x="443" y="314"/>
                    </a:lnTo>
                    <a:lnTo>
                      <a:pt x="461" y="311"/>
                    </a:lnTo>
                    <a:lnTo>
                      <a:pt x="478" y="308"/>
                    </a:lnTo>
                    <a:lnTo>
                      <a:pt x="495" y="303"/>
                    </a:lnTo>
                    <a:lnTo>
                      <a:pt x="511" y="299"/>
                    </a:lnTo>
                    <a:lnTo>
                      <a:pt x="527" y="294"/>
                    </a:lnTo>
                    <a:lnTo>
                      <a:pt x="543" y="287"/>
                    </a:lnTo>
                    <a:lnTo>
                      <a:pt x="559" y="281"/>
                    </a:lnTo>
                    <a:lnTo>
                      <a:pt x="574" y="273"/>
                    </a:lnTo>
                    <a:lnTo>
                      <a:pt x="589" y="266"/>
                    </a:lnTo>
                    <a:lnTo>
                      <a:pt x="603" y="257"/>
                    </a:lnTo>
                    <a:lnTo>
                      <a:pt x="617" y="247"/>
                    </a:lnTo>
                    <a:lnTo>
                      <a:pt x="630" y="238"/>
                    </a:lnTo>
                    <a:lnTo>
                      <a:pt x="644" y="228"/>
                    </a:lnTo>
                    <a:lnTo>
                      <a:pt x="647" y="213"/>
                    </a:lnTo>
                    <a:lnTo>
                      <a:pt x="651" y="199"/>
                    </a:lnTo>
                    <a:lnTo>
                      <a:pt x="638" y="211"/>
                    </a:lnTo>
                    <a:lnTo>
                      <a:pt x="624" y="221"/>
                    </a:lnTo>
                    <a:lnTo>
                      <a:pt x="610" y="232"/>
                    </a:lnTo>
                    <a:lnTo>
                      <a:pt x="596" y="242"/>
                    </a:lnTo>
                    <a:lnTo>
                      <a:pt x="580" y="251"/>
                    </a:lnTo>
                    <a:lnTo>
                      <a:pt x="565" y="259"/>
                    </a:lnTo>
                    <a:lnTo>
                      <a:pt x="549" y="267"/>
                    </a:lnTo>
                    <a:lnTo>
                      <a:pt x="533" y="273"/>
                    </a:lnTo>
                    <a:lnTo>
                      <a:pt x="516" y="280"/>
                    </a:lnTo>
                    <a:lnTo>
                      <a:pt x="499" y="285"/>
                    </a:lnTo>
                    <a:lnTo>
                      <a:pt x="482" y="289"/>
                    </a:lnTo>
                    <a:lnTo>
                      <a:pt x="464" y="294"/>
                    </a:lnTo>
                    <a:lnTo>
                      <a:pt x="446" y="296"/>
                    </a:lnTo>
                    <a:lnTo>
                      <a:pt x="428" y="299"/>
                    </a:lnTo>
                    <a:lnTo>
                      <a:pt x="410" y="300"/>
                    </a:lnTo>
                    <a:lnTo>
                      <a:pt x="390" y="300"/>
                    </a:lnTo>
                    <a:lnTo>
                      <a:pt x="373" y="300"/>
                    </a:lnTo>
                    <a:lnTo>
                      <a:pt x="357" y="299"/>
                    </a:lnTo>
                    <a:lnTo>
                      <a:pt x="340" y="297"/>
                    </a:lnTo>
                    <a:lnTo>
                      <a:pt x="323" y="295"/>
                    </a:lnTo>
                    <a:lnTo>
                      <a:pt x="307" y="292"/>
                    </a:lnTo>
                    <a:lnTo>
                      <a:pt x="291" y="287"/>
                    </a:lnTo>
                    <a:lnTo>
                      <a:pt x="276" y="283"/>
                    </a:lnTo>
                    <a:lnTo>
                      <a:pt x="260" y="278"/>
                    </a:lnTo>
                    <a:lnTo>
                      <a:pt x="245" y="272"/>
                    </a:lnTo>
                    <a:lnTo>
                      <a:pt x="230" y="266"/>
                    </a:lnTo>
                    <a:lnTo>
                      <a:pt x="215" y="258"/>
                    </a:lnTo>
                    <a:lnTo>
                      <a:pt x="201" y="251"/>
                    </a:lnTo>
                    <a:lnTo>
                      <a:pt x="187" y="243"/>
                    </a:lnTo>
                    <a:lnTo>
                      <a:pt x="174" y="234"/>
                    </a:lnTo>
                    <a:lnTo>
                      <a:pt x="161" y="225"/>
                    </a:lnTo>
                    <a:lnTo>
                      <a:pt x="148" y="215"/>
                    </a:lnTo>
                    <a:lnTo>
                      <a:pt x="137" y="204"/>
                    </a:lnTo>
                    <a:lnTo>
                      <a:pt x="125" y="193"/>
                    </a:lnTo>
                    <a:lnTo>
                      <a:pt x="114" y="182"/>
                    </a:lnTo>
                    <a:lnTo>
                      <a:pt x="103" y="171"/>
                    </a:lnTo>
                    <a:lnTo>
                      <a:pt x="92" y="159"/>
                    </a:lnTo>
                    <a:lnTo>
                      <a:pt x="83" y="146"/>
                    </a:lnTo>
                    <a:lnTo>
                      <a:pt x="73" y="133"/>
                    </a:lnTo>
                    <a:lnTo>
                      <a:pt x="64" y="120"/>
                    </a:lnTo>
                    <a:lnTo>
                      <a:pt x="57" y="106"/>
                    </a:lnTo>
                    <a:lnTo>
                      <a:pt x="48" y="92"/>
                    </a:lnTo>
                    <a:lnTo>
                      <a:pt x="41" y="78"/>
                    </a:lnTo>
                    <a:lnTo>
                      <a:pt x="35" y="63"/>
                    </a:lnTo>
                    <a:lnTo>
                      <a:pt x="29" y="47"/>
                    </a:lnTo>
                    <a:lnTo>
                      <a:pt x="24" y="32"/>
                    </a:lnTo>
                    <a:lnTo>
                      <a:pt x="19" y="16"/>
                    </a:lnTo>
                    <a:lnTo>
                      <a:pt x="16" y="0"/>
                    </a:lnTo>
                    <a:lnTo>
                      <a:pt x="8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08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7" name="Freeform 663"/>
              <p:cNvSpPr>
                <a:spLocks/>
              </p:cNvSpPr>
              <p:nvPr/>
            </p:nvSpPr>
            <p:spPr bwMode="auto">
              <a:xfrm>
                <a:off x="7758113" y="5000626"/>
                <a:ext cx="342900" cy="166688"/>
              </a:xfrm>
              <a:custGeom>
                <a:avLst/>
                <a:gdLst>
                  <a:gd name="T0" fmla="*/ 446604690 w 647"/>
                  <a:gd name="T1" fmla="*/ 2147483647 h 314"/>
                  <a:gd name="T2" fmla="*/ 2084155483 w 647"/>
                  <a:gd name="T3" fmla="*/ 2147483647 h 314"/>
                  <a:gd name="T4" fmla="*/ 2147483647 w 647"/>
                  <a:gd name="T5" fmla="*/ 2147483647 h 314"/>
                  <a:gd name="T6" fmla="*/ 2147483647 w 647"/>
                  <a:gd name="T7" fmla="*/ 2147483647 h 314"/>
                  <a:gd name="T8" fmla="*/ 2147483647 w 647"/>
                  <a:gd name="T9" fmla="*/ 2147483647 h 314"/>
                  <a:gd name="T10" fmla="*/ 2147483647 w 647"/>
                  <a:gd name="T11" fmla="*/ 2147483647 h 314"/>
                  <a:gd name="T12" fmla="*/ 2147483647 w 647"/>
                  <a:gd name="T13" fmla="*/ 2147483647 h 314"/>
                  <a:gd name="T14" fmla="*/ 2147483647 w 647"/>
                  <a:gd name="T15" fmla="*/ 2147483647 h 314"/>
                  <a:gd name="T16" fmla="*/ 2147483647 w 647"/>
                  <a:gd name="T17" fmla="*/ 2147483647 h 314"/>
                  <a:gd name="T18" fmla="*/ 2147483647 w 647"/>
                  <a:gd name="T19" fmla="*/ 2147483647 h 314"/>
                  <a:gd name="T20" fmla="*/ 2147483647 w 647"/>
                  <a:gd name="T21" fmla="*/ 2147483647 h 314"/>
                  <a:gd name="T22" fmla="*/ 2147483647 w 647"/>
                  <a:gd name="T23" fmla="*/ 2147483647 h 314"/>
                  <a:gd name="T24" fmla="*/ 2147483647 w 647"/>
                  <a:gd name="T25" fmla="*/ 2147483647 h 314"/>
                  <a:gd name="T26" fmla="*/ 2147483647 w 647"/>
                  <a:gd name="T27" fmla="*/ 2147483647 h 314"/>
                  <a:gd name="T28" fmla="*/ 2147483647 w 647"/>
                  <a:gd name="T29" fmla="*/ 2147483647 h 314"/>
                  <a:gd name="T30" fmla="*/ 2147483647 w 647"/>
                  <a:gd name="T31" fmla="*/ 2147483647 h 314"/>
                  <a:gd name="T32" fmla="*/ 2147483647 w 647"/>
                  <a:gd name="T33" fmla="*/ 2147483647 h 314"/>
                  <a:gd name="T34" fmla="*/ 2147483647 w 647"/>
                  <a:gd name="T35" fmla="*/ 2147483647 h 314"/>
                  <a:gd name="T36" fmla="*/ 2147483647 w 647"/>
                  <a:gd name="T37" fmla="*/ 2147483647 h 314"/>
                  <a:gd name="T38" fmla="*/ 2147483647 w 647"/>
                  <a:gd name="T39" fmla="*/ 2147483647 h 314"/>
                  <a:gd name="T40" fmla="*/ 2147483647 w 647"/>
                  <a:gd name="T41" fmla="*/ 2147483647 h 314"/>
                  <a:gd name="T42" fmla="*/ 2147483647 w 647"/>
                  <a:gd name="T43" fmla="*/ 2147483647 h 314"/>
                  <a:gd name="T44" fmla="*/ 2147483647 w 647"/>
                  <a:gd name="T45" fmla="*/ 2147483647 h 314"/>
                  <a:gd name="T46" fmla="*/ 2147483647 w 647"/>
                  <a:gd name="T47" fmla="*/ 2147483647 h 314"/>
                  <a:gd name="T48" fmla="*/ 2147483647 w 647"/>
                  <a:gd name="T49" fmla="*/ 2147483647 h 314"/>
                  <a:gd name="T50" fmla="*/ 2147483647 w 647"/>
                  <a:gd name="T51" fmla="*/ 2147483647 h 314"/>
                  <a:gd name="T52" fmla="*/ 2147483647 w 647"/>
                  <a:gd name="T53" fmla="*/ 2147483647 h 314"/>
                  <a:gd name="T54" fmla="*/ 2147483647 w 647"/>
                  <a:gd name="T55" fmla="*/ 2147483647 h 314"/>
                  <a:gd name="T56" fmla="*/ 2147483647 w 647"/>
                  <a:gd name="T57" fmla="*/ 2147483647 h 314"/>
                  <a:gd name="T58" fmla="*/ 2147483647 w 647"/>
                  <a:gd name="T59" fmla="*/ 2147483647 h 314"/>
                  <a:gd name="T60" fmla="*/ 2147483647 w 647"/>
                  <a:gd name="T61" fmla="*/ 2147483647 h 314"/>
                  <a:gd name="T62" fmla="*/ 2147483647 w 647"/>
                  <a:gd name="T63" fmla="*/ 2147483647 h 314"/>
                  <a:gd name="T64" fmla="*/ 2147483647 w 647"/>
                  <a:gd name="T65" fmla="*/ 2147483647 h 314"/>
                  <a:gd name="T66" fmla="*/ 2147483647 w 647"/>
                  <a:gd name="T67" fmla="*/ 2147483647 h 314"/>
                  <a:gd name="T68" fmla="*/ 2147483647 w 647"/>
                  <a:gd name="T69" fmla="*/ 2147483647 h 314"/>
                  <a:gd name="T70" fmla="*/ 2147483647 w 647"/>
                  <a:gd name="T71" fmla="*/ 2147483647 h 314"/>
                  <a:gd name="T72" fmla="*/ 2147483647 w 647"/>
                  <a:gd name="T73" fmla="*/ 2147483647 h 314"/>
                  <a:gd name="T74" fmla="*/ 2147483647 w 647"/>
                  <a:gd name="T75" fmla="*/ 2147483647 h 314"/>
                  <a:gd name="T76" fmla="*/ 2147483647 w 647"/>
                  <a:gd name="T77" fmla="*/ 2147483647 h 314"/>
                  <a:gd name="T78" fmla="*/ 2147483647 w 647"/>
                  <a:gd name="T79" fmla="*/ 2147483647 h 314"/>
                  <a:gd name="T80" fmla="*/ 2147483647 w 647"/>
                  <a:gd name="T81" fmla="*/ 2147483647 h 314"/>
                  <a:gd name="T82" fmla="*/ 2147483647 w 647"/>
                  <a:gd name="T83" fmla="*/ 2147483647 h 314"/>
                  <a:gd name="T84" fmla="*/ 2147483647 w 647"/>
                  <a:gd name="T85" fmla="*/ 2147483647 h 314"/>
                  <a:gd name="T86" fmla="*/ 2147483647 w 647"/>
                  <a:gd name="T87" fmla="*/ 2147483647 h 314"/>
                  <a:gd name="T88" fmla="*/ 2147483647 w 647"/>
                  <a:gd name="T89" fmla="*/ 2147483647 h 314"/>
                  <a:gd name="T90" fmla="*/ 2147483647 w 647"/>
                  <a:gd name="T91" fmla="*/ 2147483647 h 314"/>
                  <a:gd name="T92" fmla="*/ 2147483647 w 647"/>
                  <a:gd name="T93" fmla="*/ 2147483647 h 314"/>
                  <a:gd name="T94" fmla="*/ 2147483647 w 647"/>
                  <a:gd name="T95" fmla="*/ 2147483647 h 314"/>
                  <a:gd name="T96" fmla="*/ 2147483647 w 647"/>
                  <a:gd name="T97" fmla="*/ 2147483647 h 314"/>
                  <a:gd name="T98" fmla="*/ 1190946369 w 647"/>
                  <a:gd name="T99" fmla="*/ 747911513 h 3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47"/>
                  <a:gd name="T151" fmla="*/ 0 h 314"/>
                  <a:gd name="T152" fmla="*/ 647 w 647"/>
                  <a:gd name="T153" fmla="*/ 314 h 3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47" h="314">
                    <a:moveTo>
                      <a:pt x="0" y="11"/>
                    </a:moveTo>
                    <a:lnTo>
                      <a:pt x="3" y="28"/>
                    </a:lnTo>
                    <a:lnTo>
                      <a:pt x="9" y="43"/>
                    </a:lnTo>
                    <a:lnTo>
                      <a:pt x="14" y="59"/>
                    </a:lnTo>
                    <a:lnTo>
                      <a:pt x="21" y="74"/>
                    </a:lnTo>
                    <a:lnTo>
                      <a:pt x="27" y="89"/>
                    </a:lnTo>
                    <a:lnTo>
                      <a:pt x="35" y="103"/>
                    </a:lnTo>
                    <a:lnTo>
                      <a:pt x="42" y="117"/>
                    </a:lnTo>
                    <a:lnTo>
                      <a:pt x="51" y="131"/>
                    </a:lnTo>
                    <a:lnTo>
                      <a:pt x="59" y="145"/>
                    </a:lnTo>
                    <a:lnTo>
                      <a:pt x="69" y="158"/>
                    </a:lnTo>
                    <a:lnTo>
                      <a:pt x="79" y="171"/>
                    </a:lnTo>
                    <a:lnTo>
                      <a:pt x="90" y="183"/>
                    </a:lnTo>
                    <a:lnTo>
                      <a:pt x="100" y="195"/>
                    </a:lnTo>
                    <a:lnTo>
                      <a:pt x="112" y="206"/>
                    </a:lnTo>
                    <a:lnTo>
                      <a:pt x="124" y="218"/>
                    </a:lnTo>
                    <a:lnTo>
                      <a:pt x="137" y="227"/>
                    </a:lnTo>
                    <a:lnTo>
                      <a:pt x="149" y="237"/>
                    </a:lnTo>
                    <a:lnTo>
                      <a:pt x="163" y="247"/>
                    </a:lnTo>
                    <a:lnTo>
                      <a:pt x="176" y="256"/>
                    </a:lnTo>
                    <a:lnTo>
                      <a:pt x="190" y="264"/>
                    </a:lnTo>
                    <a:lnTo>
                      <a:pt x="205" y="272"/>
                    </a:lnTo>
                    <a:lnTo>
                      <a:pt x="219" y="278"/>
                    </a:lnTo>
                    <a:lnTo>
                      <a:pt x="234" y="285"/>
                    </a:lnTo>
                    <a:lnTo>
                      <a:pt x="251" y="291"/>
                    </a:lnTo>
                    <a:lnTo>
                      <a:pt x="266" y="297"/>
                    </a:lnTo>
                    <a:lnTo>
                      <a:pt x="282" y="301"/>
                    </a:lnTo>
                    <a:lnTo>
                      <a:pt x="298" y="305"/>
                    </a:lnTo>
                    <a:lnTo>
                      <a:pt x="314" y="308"/>
                    </a:lnTo>
                    <a:lnTo>
                      <a:pt x="332" y="311"/>
                    </a:lnTo>
                    <a:lnTo>
                      <a:pt x="348" y="313"/>
                    </a:lnTo>
                    <a:lnTo>
                      <a:pt x="365" y="314"/>
                    </a:lnTo>
                    <a:lnTo>
                      <a:pt x="382" y="314"/>
                    </a:lnTo>
                    <a:lnTo>
                      <a:pt x="401" y="314"/>
                    </a:lnTo>
                    <a:lnTo>
                      <a:pt x="419" y="313"/>
                    </a:lnTo>
                    <a:lnTo>
                      <a:pt x="436" y="311"/>
                    </a:lnTo>
                    <a:lnTo>
                      <a:pt x="455" y="307"/>
                    </a:lnTo>
                    <a:lnTo>
                      <a:pt x="472" y="304"/>
                    </a:lnTo>
                    <a:lnTo>
                      <a:pt x="488" y="300"/>
                    </a:lnTo>
                    <a:lnTo>
                      <a:pt x="505" y="294"/>
                    </a:lnTo>
                    <a:lnTo>
                      <a:pt x="522" y="289"/>
                    </a:lnTo>
                    <a:lnTo>
                      <a:pt x="538" y="283"/>
                    </a:lnTo>
                    <a:lnTo>
                      <a:pt x="554" y="275"/>
                    </a:lnTo>
                    <a:lnTo>
                      <a:pt x="569" y="267"/>
                    </a:lnTo>
                    <a:lnTo>
                      <a:pt x="584" y="259"/>
                    </a:lnTo>
                    <a:lnTo>
                      <a:pt x="598" y="250"/>
                    </a:lnTo>
                    <a:lnTo>
                      <a:pt x="612" y="240"/>
                    </a:lnTo>
                    <a:lnTo>
                      <a:pt x="626" y="230"/>
                    </a:lnTo>
                    <a:lnTo>
                      <a:pt x="639" y="219"/>
                    </a:lnTo>
                    <a:lnTo>
                      <a:pt x="643" y="204"/>
                    </a:lnTo>
                    <a:lnTo>
                      <a:pt x="647" y="189"/>
                    </a:lnTo>
                    <a:lnTo>
                      <a:pt x="634" y="200"/>
                    </a:lnTo>
                    <a:lnTo>
                      <a:pt x="620" y="212"/>
                    </a:lnTo>
                    <a:lnTo>
                      <a:pt x="606" y="223"/>
                    </a:lnTo>
                    <a:lnTo>
                      <a:pt x="592" y="234"/>
                    </a:lnTo>
                    <a:lnTo>
                      <a:pt x="577" y="244"/>
                    </a:lnTo>
                    <a:lnTo>
                      <a:pt x="561" y="252"/>
                    </a:lnTo>
                    <a:lnTo>
                      <a:pt x="544" y="260"/>
                    </a:lnTo>
                    <a:lnTo>
                      <a:pt x="528" y="267"/>
                    </a:lnTo>
                    <a:lnTo>
                      <a:pt x="511" y="274"/>
                    </a:lnTo>
                    <a:lnTo>
                      <a:pt x="494" y="280"/>
                    </a:lnTo>
                    <a:lnTo>
                      <a:pt x="476" y="285"/>
                    </a:lnTo>
                    <a:lnTo>
                      <a:pt x="458" y="289"/>
                    </a:lnTo>
                    <a:lnTo>
                      <a:pt x="440" y="292"/>
                    </a:lnTo>
                    <a:lnTo>
                      <a:pt x="421" y="294"/>
                    </a:lnTo>
                    <a:lnTo>
                      <a:pt x="402" y="297"/>
                    </a:lnTo>
                    <a:lnTo>
                      <a:pt x="382" y="297"/>
                    </a:lnTo>
                    <a:lnTo>
                      <a:pt x="366" y="297"/>
                    </a:lnTo>
                    <a:lnTo>
                      <a:pt x="349" y="295"/>
                    </a:lnTo>
                    <a:lnTo>
                      <a:pt x="333" y="293"/>
                    </a:lnTo>
                    <a:lnTo>
                      <a:pt x="316" y="291"/>
                    </a:lnTo>
                    <a:lnTo>
                      <a:pt x="300" y="288"/>
                    </a:lnTo>
                    <a:lnTo>
                      <a:pt x="285" y="284"/>
                    </a:lnTo>
                    <a:lnTo>
                      <a:pt x="269" y="279"/>
                    </a:lnTo>
                    <a:lnTo>
                      <a:pt x="254" y="274"/>
                    </a:lnTo>
                    <a:lnTo>
                      <a:pt x="239" y="268"/>
                    </a:lnTo>
                    <a:lnTo>
                      <a:pt x="225" y="262"/>
                    </a:lnTo>
                    <a:lnTo>
                      <a:pt x="211" y="256"/>
                    </a:lnTo>
                    <a:lnTo>
                      <a:pt x="197" y="248"/>
                    </a:lnTo>
                    <a:lnTo>
                      <a:pt x="183" y="239"/>
                    </a:lnTo>
                    <a:lnTo>
                      <a:pt x="170" y="231"/>
                    </a:lnTo>
                    <a:lnTo>
                      <a:pt x="157" y="222"/>
                    </a:lnTo>
                    <a:lnTo>
                      <a:pt x="145" y="212"/>
                    </a:lnTo>
                    <a:lnTo>
                      <a:pt x="133" y="202"/>
                    </a:lnTo>
                    <a:lnTo>
                      <a:pt x="121" y="191"/>
                    </a:lnTo>
                    <a:lnTo>
                      <a:pt x="110" y="180"/>
                    </a:lnTo>
                    <a:lnTo>
                      <a:pt x="99" y="168"/>
                    </a:lnTo>
                    <a:lnTo>
                      <a:pt x="90" y="156"/>
                    </a:lnTo>
                    <a:lnTo>
                      <a:pt x="80" y="143"/>
                    </a:lnTo>
                    <a:lnTo>
                      <a:pt x="70" y="130"/>
                    </a:lnTo>
                    <a:lnTo>
                      <a:pt x="62" y="117"/>
                    </a:lnTo>
                    <a:lnTo>
                      <a:pt x="54" y="104"/>
                    </a:lnTo>
                    <a:lnTo>
                      <a:pt x="46" y="90"/>
                    </a:lnTo>
                    <a:lnTo>
                      <a:pt x="40" y="75"/>
                    </a:lnTo>
                    <a:lnTo>
                      <a:pt x="33" y="61"/>
                    </a:lnTo>
                    <a:lnTo>
                      <a:pt x="28" y="46"/>
                    </a:lnTo>
                    <a:lnTo>
                      <a:pt x="23" y="31"/>
                    </a:lnTo>
                    <a:lnTo>
                      <a:pt x="18" y="15"/>
                    </a:lnTo>
                    <a:lnTo>
                      <a:pt x="14" y="0"/>
                    </a:lnTo>
                    <a:lnTo>
                      <a:pt x="8" y="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0B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8" name="Freeform 664"/>
              <p:cNvSpPr>
                <a:spLocks/>
              </p:cNvSpPr>
              <p:nvPr/>
            </p:nvSpPr>
            <p:spPr bwMode="auto">
              <a:xfrm>
                <a:off x="7762875" y="4995863"/>
                <a:ext cx="339725" cy="166688"/>
              </a:xfrm>
              <a:custGeom>
                <a:avLst/>
                <a:gdLst>
                  <a:gd name="T0" fmla="*/ 442448188 w 643"/>
                  <a:gd name="T1" fmla="*/ 2147483647 h 313"/>
                  <a:gd name="T2" fmla="*/ 1917181569 w 643"/>
                  <a:gd name="T3" fmla="*/ 2147483647 h 313"/>
                  <a:gd name="T4" fmla="*/ 2147483647 w 643"/>
                  <a:gd name="T5" fmla="*/ 2147483647 h 313"/>
                  <a:gd name="T6" fmla="*/ 2147483647 w 643"/>
                  <a:gd name="T7" fmla="*/ 2147483647 h 313"/>
                  <a:gd name="T8" fmla="*/ 2147483647 w 643"/>
                  <a:gd name="T9" fmla="*/ 2147483647 h 313"/>
                  <a:gd name="T10" fmla="*/ 2147483647 w 643"/>
                  <a:gd name="T11" fmla="*/ 2147483647 h 313"/>
                  <a:gd name="T12" fmla="*/ 2147483647 w 643"/>
                  <a:gd name="T13" fmla="*/ 2147483647 h 313"/>
                  <a:gd name="T14" fmla="*/ 2147483647 w 643"/>
                  <a:gd name="T15" fmla="*/ 2147483647 h 313"/>
                  <a:gd name="T16" fmla="*/ 2147483647 w 643"/>
                  <a:gd name="T17" fmla="*/ 2147483647 h 313"/>
                  <a:gd name="T18" fmla="*/ 2147483647 w 643"/>
                  <a:gd name="T19" fmla="*/ 2147483647 h 313"/>
                  <a:gd name="T20" fmla="*/ 2147483647 w 643"/>
                  <a:gd name="T21" fmla="*/ 2147483647 h 313"/>
                  <a:gd name="T22" fmla="*/ 2147483647 w 643"/>
                  <a:gd name="T23" fmla="*/ 2147483647 h 313"/>
                  <a:gd name="T24" fmla="*/ 2147483647 w 643"/>
                  <a:gd name="T25" fmla="*/ 2147483647 h 313"/>
                  <a:gd name="T26" fmla="*/ 2147483647 w 643"/>
                  <a:gd name="T27" fmla="*/ 2147483647 h 313"/>
                  <a:gd name="T28" fmla="*/ 2147483647 w 643"/>
                  <a:gd name="T29" fmla="*/ 2147483647 h 313"/>
                  <a:gd name="T30" fmla="*/ 2147483647 w 643"/>
                  <a:gd name="T31" fmla="*/ 2147483647 h 313"/>
                  <a:gd name="T32" fmla="*/ 2147483647 w 643"/>
                  <a:gd name="T33" fmla="*/ 2147483647 h 313"/>
                  <a:gd name="T34" fmla="*/ 2147483647 w 643"/>
                  <a:gd name="T35" fmla="*/ 2147483647 h 313"/>
                  <a:gd name="T36" fmla="*/ 2147483647 w 643"/>
                  <a:gd name="T37" fmla="*/ 2147483647 h 313"/>
                  <a:gd name="T38" fmla="*/ 2147483647 w 643"/>
                  <a:gd name="T39" fmla="*/ 2147483647 h 313"/>
                  <a:gd name="T40" fmla="*/ 2147483647 w 643"/>
                  <a:gd name="T41" fmla="*/ 2147483647 h 313"/>
                  <a:gd name="T42" fmla="*/ 2147483647 w 643"/>
                  <a:gd name="T43" fmla="*/ 2147483647 h 313"/>
                  <a:gd name="T44" fmla="*/ 2147483647 w 643"/>
                  <a:gd name="T45" fmla="*/ 2147483647 h 313"/>
                  <a:gd name="T46" fmla="*/ 2147483647 w 643"/>
                  <a:gd name="T47" fmla="*/ 2147483647 h 313"/>
                  <a:gd name="T48" fmla="*/ 2147483647 w 643"/>
                  <a:gd name="T49" fmla="*/ 2147483647 h 313"/>
                  <a:gd name="T50" fmla="*/ 2147483647 w 643"/>
                  <a:gd name="T51" fmla="*/ 2147483647 h 313"/>
                  <a:gd name="T52" fmla="*/ 2147483647 w 643"/>
                  <a:gd name="T53" fmla="*/ 2147483647 h 313"/>
                  <a:gd name="T54" fmla="*/ 2147483647 w 643"/>
                  <a:gd name="T55" fmla="*/ 2147483647 h 313"/>
                  <a:gd name="T56" fmla="*/ 2147483647 w 643"/>
                  <a:gd name="T57" fmla="*/ 2147483647 h 313"/>
                  <a:gd name="T58" fmla="*/ 2147483647 w 643"/>
                  <a:gd name="T59" fmla="*/ 2147483647 h 313"/>
                  <a:gd name="T60" fmla="*/ 2147483647 w 643"/>
                  <a:gd name="T61" fmla="*/ 2147483647 h 313"/>
                  <a:gd name="T62" fmla="*/ 2147483647 w 643"/>
                  <a:gd name="T63" fmla="*/ 2147483647 h 313"/>
                  <a:gd name="T64" fmla="*/ 2147483647 w 643"/>
                  <a:gd name="T65" fmla="*/ 2147483647 h 313"/>
                  <a:gd name="T66" fmla="*/ 2147483647 w 643"/>
                  <a:gd name="T67" fmla="*/ 2147483647 h 313"/>
                  <a:gd name="T68" fmla="*/ 2147483647 w 643"/>
                  <a:gd name="T69" fmla="*/ 2147483647 h 313"/>
                  <a:gd name="T70" fmla="*/ 2147483647 w 643"/>
                  <a:gd name="T71" fmla="*/ 2147483647 h 313"/>
                  <a:gd name="T72" fmla="*/ 2147483647 w 643"/>
                  <a:gd name="T73" fmla="*/ 2147483647 h 313"/>
                  <a:gd name="T74" fmla="*/ 2147483647 w 643"/>
                  <a:gd name="T75" fmla="*/ 2147483647 h 313"/>
                  <a:gd name="T76" fmla="*/ 2147483647 w 643"/>
                  <a:gd name="T77" fmla="*/ 2147483647 h 313"/>
                  <a:gd name="T78" fmla="*/ 2147483647 w 643"/>
                  <a:gd name="T79" fmla="*/ 2147483647 h 313"/>
                  <a:gd name="T80" fmla="*/ 2147483647 w 643"/>
                  <a:gd name="T81" fmla="*/ 2147483647 h 313"/>
                  <a:gd name="T82" fmla="*/ 2147483647 w 643"/>
                  <a:gd name="T83" fmla="*/ 2147483647 h 313"/>
                  <a:gd name="T84" fmla="*/ 2147483647 w 643"/>
                  <a:gd name="T85" fmla="*/ 2147483647 h 313"/>
                  <a:gd name="T86" fmla="*/ 2147483647 w 643"/>
                  <a:gd name="T87" fmla="*/ 2147483647 h 313"/>
                  <a:gd name="T88" fmla="*/ 2147483647 w 643"/>
                  <a:gd name="T89" fmla="*/ 2147483647 h 313"/>
                  <a:gd name="T90" fmla="*/ 2147483647 w 643"/>
                  <a:gd name="T91" fmla="*/ 2147483647 h 313"/>
                  <a:gd name="T92" fmla="*/ 2147483647 w 643"/>
                  <a:gd name="T93" fmla="*/ 2147483647 h 313"/>
                  <a:gd name="T94" fmla="*/ 2147483647 w 643"/>
                  <a:gd name="T95" fmla="*/ 2147483647 h 313"/>
                  <a:gd name="T96" fmla="*/ 2147483647 w 643"/>
                  <a:gd name="T97" fmla="*/ 2147483647 h 313"/>
                  <a:gd name="T98" fmla="*/ 2147483647 w 643"/>
                  <a:gd name="T99" fmla="*/ 2147483647 h 313"/>
                  <a:gd name="T100" fmla="*/ 1032285721 w 643"/>
                  <a:gd name="T101" fmla="*/ 1208173857 h 3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3"/>
                  <a:gd name="T154" fmla="*/ 0 h 313"/>
                  <a:gd name="T155" fmla="*/ 643 w 643"/>
                  <a:gd name="T156" fmla="*/ 313 h 3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3" h="313">
                    <a:moveTo>
                      <a:pt x="0" y="13"/>
                    </a:moveTo>
                    <a:lnTo>
                      <a:pt x="3" y="29"/>
                    </a:lnTo>
                    <a:lnTo>
                      <a:pt x="8" y="45"/>
                    </a:lnTo>
                    <a:lnTo>
                      <a:pt x="13" y="60"/>
                    </a:lnTo>
                    <a:lnTo>
                      <a:pt x="19" y="76"/>
                    </a:lnTo>
                    <a:lnTo>
                      <a:pt x="25" y="91"/>
                    </a:lnTo>
                    <a:lnTo>
                      <a:pt x="32" y="105"/>
                    </a:lnTo>
                    <a:lnTo>
                      <a:pt x="41" y="119"/>
                    </a:lnTo>
                    <a:lnTo>
                      <a:pt x="48" y="133"/>
                    </a:lnTo>
                    <a:lnTo>
                      <a:pt x="57" y="146"/>
                    </a:lnTo>
                    <a:lnTo>
                      <a:pt x="67" y="159"/>
                    </a:lnTo>
                    <a:lnTo>
                      <a:pt x="76" y="172"/>
                    </a:lnTo>
                    <a:lnTo>
                      <a:pt x="87" y="184"/>
                    </a:lnTo>
                    <a:lnTo>
                      <a:pt x="98" y="195"/>
                    </a:lnTo>
                    <a:lnTo>
                      <a:pt x="109" y="206"/>
                    </a:lnTo>
                    <a:lnTo>
                      <a:pt x="121" y="217"/>
                    </a:lnTo>
                    <a:lnTo>
                      <a:pt x="132" y="228"/>
                    </a:lnTo>
                    <a:lnTo>
                      <a:pt x="145" y="238"/>
                    </a:lnTo>
                    <a:lnTo>
                      <a:pt x="158" y="247"/>
                    </a:lnTo>
                    <a:lnTo>
                      <a:pt x="171" y="256"/>
                    </a:lnTo>
                    <a:lnTo>
                      <a:pt x="185" y="264"/>
                    </a:lnTo>
                    <a:lnTo>
                      <a:pt x="199" y="271"/>
                    </a:lnTo>
                    <a:lnTo>
                      <a:pt x="214" y="279"/>
                    </a:lnTo>
                    <a:lnTo>
                      <a:pt x="229" y="285"/>
                    </a:lnTo>
                    <a:lnTo>
                      <a:pt x="244" y="291"/>
                    </a:lnTo>
                    <a:lnTo>
                      <a:pt x="260" y="296"/>
                    </a:lnTo>
                    <a:lnTo>
                      <a:pt x="275" y="300"/>
                    </a:lnTo>
                    <a:lnTo>
                      <a:pt x="291" y="305"/>
                    </a:lnTo>
                    <a:lnTo>
                      <a:pt x="307" y="308"/>
                    </a:lnTo>
                    <a:lnTo>
                      <a:pt x="324" y="310"/>
                    </a:lnTo>
                    <a:lnTo>
                      <a:pt x="341" y="312"/>
                    </a:lnTo>
                    <a:lnTo>
                      <a:pt x="357" y="313"/>
                    </a:lnTo>
                    <a:lnTo>
                      <a:pt x="374" y="313"/>
                    </a:lnTo>
                    <a:lnTo>
                      <a:pt x="394" y="313"/>
                    </a:lnTo>
                    <a:lnTo>
                      <a:pt x="412" y="311"/>
                    </a:lnTo>
                    <a:lnTo>
                      <a:pt x="430" y="309"/>
                    </a:lnTo>
                    <a:lnTo>
                      <a:pt x="448" y="307"/>
                    </a:lnTo>
                    <a:lnTo>
                      <a:pt x="466" y="302"/>
                    </a:lnTo>
                    <a:lnTo>
                      <a:pt x="483" y="298"/>
                    </a:lnTo>
                    <a:lnTo>
                      <a:pt x="500" y="293"/>
                    </a:lnTo>
                    <a:lnTo>
                      <a:pt x="517" y="286"/>
                    </a:lnTo>
                    <a:lnTo>
                      <a:pt x="533" y="280"/>
                    </a:lnTo>
                    <a:lnTo>
                      <a:pt x="549" y="272"/>
                    </a:lnTo>
                    <a:lnTo>
                      <a:pt x="564" y="264"/>
                    </a:lnTo>
                    <a:lnTo>
                      <a:pt x="580" y="255"/>
                    </a:lnTo>
                    <a:lnTo>
                      <a:pt x="594" y="245"/>
                    </a:lnTo>
                    <a:lnTo>
                      <a:pt x="608" y="234"/>
                    </a:lnTo>
                    <a:lnTo>
                      <a:pt x="622" y="224"/>
                    </a:lnTo>
                    <a:lnTo>
                      <a:pt x="635" y="212"/>
                    </a:lnTo>
                    <a:lnTo>
                      <a:pt x="637" y="204"/>
                    </a:lnTo>
                    <a:lnTo>
                      <a:pt x="639" y="195"/>
                    </a:lnTo>
                    <a:lnTo>
                      <a:pt x="641" y="187"/>
                    </a:lnTo>
                    <a:lnTo>
                      <a:pt x="643" y="179"/>
                    </a:lnTo>
                    <a:lnTo>
                      <a:pt x="630" y="192"/>
                    </a:lnTo>
                    <a:lnTo>
                      <a:pt x="617" y="205"/>
                    </a:lnTo>
                    <a:lnTo>
                      <a:pt x="603" y="217"/>
                    </a:lnTo>
                    <a:lnTo>
                      <a:pt x="588" y="228"/>
                    </a:lnTo>
                    <a:lnTo>
                      <a:pt x="573" y="239"/>
                    </a:lnTo>
                    <a:lnTo>
                      <a:pt x="557" y="248"/>
                    </a:lnTo>
                    <a:lnTo>
                      <a:pt x="541" y="257"/>
                    </a:lnTo>
                    <a:lnTo>
                      <a:pt x="523" y="265"/>
                    </a:lnTo>
                    <a:lnTo>
                      <a:pt x="506" y="272"/>
                    </a:lnTo>
                    <a:lnTo>
                      <a:pt x="489" y="279"/>
                    </a:lnTo>
                    <a:lnTo>
                      <a:pt x="470" y="284"/>
                    </a:lnTo>
                    <a:lnTo>
                      <a:pt x="452" y="288"/>
                    </a:lnTo>
                    <a:lnTo>
                      <a:pt x="433" y="292"/>
                    </a:lnTo>
                    <a:lnTo>
                      <a:pt x="414" y="294"/>
                    </a:lnTo>
                    <a:lnTo>
                      <a:pt x="395" y="296"/>
                    </a:lnTo>
                    <a:lnTo>
                      <a:pt x="374" y="296"/>
                    </a:lnTo>
                    <a:lnTo>
                      <a:pt x="358" y="296"/>
                    </a:lnTo>
                    <a:lnTo>
                      <a:pt x="342" y="295"/>
                    </a:lnTo>
                    <a:lnTo>
                      <a:pt x="326" y="293"/>
                    </a:lnTo>
                    <a:lnTo>
                      <a:pt x="310" y="291"/>
                    </a:lnTo>
                    <a:lnTo>
                      <a:pt x="293" y="287"/>
                    </a:lnTo>
                    <a:lnTo>
                      <a:pt x="278" y="283"/>
                    </a:lnTo>
                    <a:lnTo>
                      <a:pt x="263" y="279"/>
                    </a:lnTo>
                    <a:lnTo>
                      <a:pt x="248" y="273"/>
                    </a:lnTo>
                    <a:lnTo>
                      <a:pt x="233" y="268"/>
                    </a:lnTo>
                    <a:lnTo>
                      <a:pt x="219" y="261"/>
                    </a:lnTo>
                    <a:lnTo>
                      <a:pt x="205" y="255"/>
                    </a:lnTo>
                    <a:lnTo>
                      <a:pt x="191" y="247"/>
                    </a:lnTo>
                    <a:lnTo>
                      <a:pt x="178" y="239"/>
                    </a:lnTo>
                    <a:lnTo>
                      <a:pt x="165" y="230"/>
                    </a:lnTo>
                    <a:lnTo>
                      <a:pt x="152" y="221"/>
                    </a:lnTo>
                    <a:lnTo>
                      <a:pt x="140" y="212"/>
                    </a:lnTo>
                    <a:lnTo>
                      <a:pt x="128" y="202"/>
                    </a:lnTo>
                    <a:lnTo>
                      <a:pt x="117" y="191"/>
                    </a:lnTo>
                    <a:lnTo>
                      <a:pt x="106" y="179"/>
                    </a:lnTo>
                    <a:lnTo>
                      <a:pt x="96" y="168"/>
                    </a:lnTo>
                    <a:lnTo>
                      <a:pt x="86" y="157"/>
                    </a:lnTo>
                    <a:lnTo>
                      <a:pt x="76" y="144"/>
                    </a:lnTo>
                    <a:lnTo>
                      <a:pt x="68" y="131"/>
                    </a:lnTo>
                    <a:lnTo>
                      <a:pt x="59" y="118"/>
                    </a:lnTo>
                    <a:lnTo>
                      <a:pt x="51" y="105"/>
                    </a:lnTo>
                    <a:lnTo>
                      <a:pt x="44" y="91"/>
                    </a:lnTo>
                    <a:lnTo>
                      <a:pt x="37" y="77"/>
                    </a:lnTo>
                    <a:lnTo>
                      <a:pt x="32" y="62"/>
                    </a:lnTo>
                    <a:lnTo>
                      <a:pt x="27" y="46"/>
                    </a:lnTo>
                    <a:lnTo>
                      <a:pt x="21" y="31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7" y="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E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99" name="Freeform 665"/>
              <p:cNvSpPr>
                <a:spLocks/>
              </p:cNvSpPr>
              <p:nvPr/>
            </p:nvSpPr>
            <p:spPr bwMode="auto">
              <a:xfrm>
                <a:off x="7766050" y="4992688"/>
                <a:ext cx="339725" cy="165100"/>
              </a:xfrm>
              <a:custGeom>
                <a:avLst/>
                <a:gdLst>
                  <a:gd name="T0" fmla="*/ 589837665 w 643"/>
                  <a:gd name="T1" fmla="*/ 2147483647 h 313"/>
                  <a:gd name="T2" fmla="*/ 2064850408 w 643"/>
                  <a:gd name="T3" fmla="*/ 2147483647 h 313"/>
                  <a:gd name="T4" fmla="*/ 2147483647 w 643"/>
                  <a:gd name="T5" fmla="*/ 2147483647 h 313"/>
                  <a:gd name="T6" fmla="*/ 2147483647 w 643"/>
                  <a:gd name="T7" fmla="*/ 2147483647 h 313"/>
                  <a:gd name="T8" fmla="*/ 2147483647 w 643"/>
                  <a:gd name="T9" fmla="*/ 2147483647 h 313"/>
                  <a:gd name="T10" fmla="*/ 2147483647 w 643"/>
                  <a:gd name="T11" fmla="*/ 2147483647 h 313"/>
                  <a:gd name="T12" fmla="*/ 2147483647 w 643"/>
                  <a:gd name="T13" fmla="*/ 2147483647 h 313"/>
                  <a:gd name="T14" fmla="*/ 2147483647 w 643"/>
                  <a:gd name="T15" fmla="*/ 2147483647 h 313"/>
                  <a:gd name="T16" fmla="*/ 2147483647 w 643"/>
                  <a:gd name="T17" fmla="*/ 2147483647 h 313"/>
                  <a:gd name="T18" fmla="*/ 2147483647 w 643"/>
                  <a:gd name="T19" fmla="*/ 2147483647 h 313"/>
                  <a:gd name="T20" fmla="*/ 2147483647 w 643"/>
                  <a:gd name="T21" fmla="*/ 2147483647 h 313"/>
                  <a:gd name="T22" fmla="*/ 2147483647 w 643"/>
                  <a:gd name="T23" fmla="*/ 2147483647 h 313"/>
                  <a:gd name="T24" fmla="*/ 2147483647 w 643"/>
                  <a:gd name="T25" fmla="*/ 2147483647 h 313"/>
                  <a:gd name="T26" fmla="*/ 2147483647 w 643"/>
                  <a:gd name="T27" fmla="*/ 2147483647 h 313"/>
                  <a:gd name="T28" fmla="*/ 2147483647 w 643"/>
                  <a:gd name="T29" fmla="*/ 2147483647 h 313"/>
                  <a:gd name="T30" fmla="*/ 2147483647 w 643"/>
                  <a:gd name="T31" fmla="*/ 2147483647 h 313"/>
                  <a:gd name="T32" fmla="*/ 2147483647 w 643"/>
                  <a:gd name="T33" fmla="*/ 2147483647 h 313"/>
                  <a:gd name="T34" fmla="*/ 2147483647 w 643"/>
                  <a:gd name="T35" fmla="*/ 2147483647 h 313"/>
                  <a:gd name="T36" fmla="*/ 2147483647 w 643"/>
                  <a:gd name="T37" fmla="*/ 2147483647 h 313"/>
                  <a:gd name="T38" fmla="*/ 2147483647 w 643"/>
                  <a:gd name="T39" fmla="*/ 2147483647 h 313"/>
                  <a:gd name="T40" fmla="*/ 2147483647 w 643"/>
                  <a:gd name="T41" fmla="*/ 2147483647 h 313"/>
                  <a:gd name="T42" fmla="*/ 2147483647 w 643"/>
                  <a:gd name="T43" fmla="*/ 2147483647 h 313"/>
                  <a:gd name="T44" fmla="*/ 2147483647 w 643"/>
                  <a:gd name="T45" fmla="*/ 2147483647 h 313"/>
                  <a:gd name="T46" fmla="*/ 2147483647 w 643"/>
                  <a:gd name="T47" fmla="*/ 2147483647 h 313"/>
                  <a:gd name="T48" fmla="*/ 2147483647 w 643"/>
                  <a:gd name="T49" fmla="*/ 2147483647 h 313"/>
                  <a:gd name="T50" fmla="*/ 2147483647 w 643"/>
                  <a:gd name="T51" fmla="*/ 2147483647 h 313"/>
                  <a:gd name="T52" fmla="*/ 2147483647 w 643"/>
                  <a:gd name="T53" fmla="*/ 2147483647 h 313"/>
                  <a:gd name="T54" fmla="*/ 2147483647 w 643"/>
                  <a:gd name="T55" fmla="*/ 2147483647 h 313"/>
                  <a:gd name="T56" fmla="*/ 2147483647 w 643"/>
                  <a:gd name="T57" fmla="*/ 2147483647 h 313"/>
                  <a:gd name="T58" fmla="*/ 2147483647 w 643"/>
                  <a:gd name="T59" fmla="*/ 2147483647 h 313"/>
                  <a:gd name="T60" fmla="*/ 2147483647 w 643"/>
                  <a:gd name="T61" fmla="*/ 2147483647 h 313"/>
                  <a:gd name="T62" fmla="*/ 2147483647 w 643"/>
                  <a:gd name="T63" fmla="*/ 2147483647 h 313"/>
                  <a:gd name="T64" fmla="*/ 2147483647 w 643"/>
                  <a:gd name="T65" fmla="*/ 2147483647 h 313"/>
                  <a:gd name="T66" fmla="*/ 2147483647 w 643"/>
                  <a:gd name="T67" fmla="*/ 2147483647 h 313"/>
                  <a:gd name="T68" fmla="*/ 2147483647 w 643"/>
                  <a:gd name="T69" fmla="*/ 2147483647 h 313"/>
                  <a:gd name="T70" fmla="*/ 2147483647 w 643"/>
                  <a:gd name="T71" fmla="*/ 2147483647 h 313"/>
                  <a:gd name="T72" fmla="*/ 2147483647 w 643"/>
                  <a:gd name="T73" fmla="*/ 2147483647 h 313"/>
                  <a:gd name="T74" fmla="*/ 2147483647 w 643"/>
                  <a:gd name="T75" fmla="*/ 2147483647 h 313"/>
                  <a:gd name="T76" fmla="*/ 2147483647 w 643"/>
                  <a:gd name="T77" fmla="*/ 2147483647 h 313"/>
                  <a:gd name="T78" fmla="*/ 2147483647 w 643"/>
                  <a:gd name="T79" fmla="*/ 2147483647 h 313"/>
                  <a:gd name="T80" fmla="*/ 2147483647 w 643"/>
                  <a:gd name="T81" fmla="*/ 2147483647 h 313"/>
                  <a:gd name="T82" fmla="*/ 2147483647 w 643"/>
                  <a:gd name="T83" fmla="*/ 2147483647 h 313"/>
                  <a:gd name="T84" fmla="*/ 2147483647 w 643"/>
                  <a:gd name="T85" fmla="*/ 2147483647 h 313"/>
                  <a:gd name="T86" fmla="*/ 2147483647 w 643"/>
                  <a:gd name="T87" fmla="*/ 2147483647 h 313"/>
                  <a:gd name="T88" fmla="*/ 2147483647 w 643"/>
                  <a:gd name="T89" fmla="*/ 2147483647 h 313"/>
                  <a:gd name="T90" fmla="*/ 2147483647 w 643"/>
                  <a:gd name="T91" fmla="*/ 2147483647 h 313"/>
                  <a:gd name="T92" fmla="*/ 2147483647 w 643"/>
                  <a:gd name="T93" fmla="*/ 2147483647 h 313"/>
                  <a:gd name="T94" fmla="*/ 2147483647 w 643"/>
                  <a:gd name="T95" fmla="*/ 2147483647 h 313"/>
                  <a:gd name="T96" fmla="*/ 2147483647 w 643"/>
                  <a:gd name="T97" fmla="*/ 2147483647 h 313"/>
                  <a:gd name="T98" fmla="*/ 2147483647 w 643"/>
                  <a:gd name="T99" fmla="*/ 2147483647 h 313"/>
                  <a:gd name="T100" fmla="*/ 1327344168 w 643"/>
                  <a:gd name="T101" fmla="*/ 1174134302 h 3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3"/>
                  <a:gd name="T154" fmla="*/ 0 h 313"/>
                  <a:gd name="T155" fmla="*/ 643 w 643"/>
                  <a:gd name="T156" fmla="*/ 313 h 3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3" h="313">
                    <a:moveTo>
                      <a:pt x="0" y="16"/>
                    </a:moveTo>
                    <a:lnTo>
                      <a:pt x="4" y="31"/>
                    </a:lnTo>
                    <a:lnTo>
                      <a:pt x="9" y="47"/>
                    </a:lnTo>
                    <a:lnTo>
                      <a:pt x="14" y="62"/>
                    </a:lnTo>
                    <a:lnTo>
                      <a:pt x="19" y="77"/>
                    </a:lnTo>
                    <a:lnTo>
                      <a:pt x="26" y="91"/>
                    </a:lnTo>
                    <a:lnTo>
                      <a:pt x="32" y="106"/>
                    </a:lnTo>
                    <a:lnTo>
                      <a:pt x="40" y="120"/>
                    </a:lnTo>
                    <a:lnTo>
                      <a:pt x="48" y="133"/>
                    </a:lnTo>
                    <a:lnTo>
                      <a:pt x="56" y="146"/>
                    </a:lnTo>
                    <a:lnTo>
                      <a:pt x="66" y="159"/>
                    </a:lnTo>
                    <a:lnTo>
                      <a:pt x="76" y="172"/>
                    </a:lnTo>
                    <a:lnTo>
                      <a:pt x="85" y="184"/>
                    </a:lnTo>
                    <a:lnTo>
                      <a:pt x="96" y="196"/>
                    </a:lnTo>
                    <a:lnTo>
                      <a:pt x="107" y="207"/>
                    </a:lnTo>
                    <a:lnTo>
                      <a:pt x="119" y="218"/>
                    </a:lnTo>
                    <a:lnTo>
                      <a:pt x="131" y="228"/>
                    </a:lnTo>
                    <a:lnTo>
                      <a:pt x="143" y="238"/>
                    </a:lnTo>
                    <a:lnTo>
                      <a:pt x="156" y="247"/>
                    </a:lnTo>
                    <a:lnTo>
                      <a:pt x="169" y="255"/>
                    </a:lnTo>
                    <a:lnTo>
                      <a:pt x="183" y="264"/>
                    </a:lnTo>
                    <a:lnTo>
                      <a:pt x="197" y="272"/>
                    </a:lnTo>
                    <a:lnTo>
                      <a:pt x="211" y="278"/>
                    </a:lnTo>
                    <a:lnTo>
                      <a:pt x="225" y="284"/>
                    </a:lnTo>
                    <a:lnTo>
                      <a:pt x="240" y="290"/>
                    </a:lnTo>
                    <a:lnTo>
                      <a:pt x="255" y="295"/>
                    </a:lnTo>
                    <a:lnTo>
                      <a:pt x="271" y="300"/>
                    </a:lnTo>
                    <a:lnTo>
                      <a:pt x="286" y="304"/>
                    </a:lnTo>
                    <a:lnTo>
                      <a:pt x="302" y="307"/>
                    </a:lnTo>
                    <a:lnTo>
                      <a:pt x="319" y="309"/>
                    </a:lnTo>
                    <a:lnTo>
                      <a:pt x="335" y="311"/>
                    </a:lnTo>
                    <a:lnTo>
                      <a:pt x="352" y="313"/>
                    </a:lnTo>
                    <a:lnTo>
                      <a:pt x="368" y="313"/>
                    </a:lnTo>
                    <a:lnTo>
                      <a:pt x="388" y="313"/>
                    </a:lnTo>
                    <a:lnTo>
                      <a:pt x="407" y="310"/>
                    </a:lnTo>
                    <a:lnTo>
                      <a:pt x="426" y="308"/>
                    </a:lnTo>
                    <a:lnTo>
                      <a:pt x="444" y="305"/>
                    </a:lnTo>
                    <a:lnTo>
                      <a:pt x="462" y="301"/>
                    </a:lnTo>
                    <a:lnTo>
                      <a:pt x="480" y="296"/>
                    </a:lnTo>
                    <a:lnTo>
                      <a:pt x="497" y="290"/>
                    </a:lnTo>
                    <a:lnTo>
                      <a:pt x="514" y="283"/>
                    </a:lnTo>
                    <a:lnTo>
                      <a:pt x="530" y="276"/>
                    </a:lnTo>
                    <a:lnTo>
                      <a:pt x="547" y="268"/>
                    </a:lnTo>
                    <a:lnTo>
                      <a:pt x="563" y="260"/>
                    </a:lnTo>
                    <a:lnTo>
                      <a:pt x="578" y="250"/>
                    </a:lnTo>
                    <a:lnTo>
                      <a:pt x="592" y="239"/>
                    </a:lnTo>
                    <a:lnTo>
                      <a:pt x="606" y="228"/>
                    </a:lnTo>
                    <a:lnTo>
                      <a:pt x="620" y="216"/>
                    </a:lnTo>
                    <a:lnTo>
                      <a:pt x="633" y="205"/>
                    </a:lnTo>
                    <a:lnTo>
                      <a:pt x="635" y="195"/>
                    </a:lnTo>
                    <a:lnTo>
                      <a:pt x="638" y="186"/>
                    </a:lnTo>
                    <a:lnTo>
                      <a:pt x="640" y="178"/>
                    </a:lnTo>
                    <a:lnTo>
                      <a:pt x="643" y="168"/>
                    </a:lnTo>
                    <a:lnTo>
                      <a:pt x="631" y="183"/>
                    </a:lnTo>
                    <a:lnTo>
                      <a:pt x="617" y="196"/>
                    </a:lnTo>
                    <a:lnTo>
                      <a:pt x="603" y="209"/>
                    </a:lnTo>
                    <a:lnTo>
                      <a:pt x="588" y="221"/>
                    </a:lnTo>
                    <a:lnTo>
                      <a:pt x="572" y="233"/>
                    </a:lnTo>
                    <a:lnTo>
                      <a:pt x="556" y="242"/>
                    </a:lnTo>
                    <a:lnTo>
                      <a:pt x="540" y="252"/>
                    </a:lnTo>
                    <a:lnTo>
                      <a:pt x="523" y="261"/>
                    </a:lnTo>
                    <a:lnTo>
                      <a:pt x="504" y="269"/>
                    </a:lnTo>
                    <a:lnTo>
                      <a:pt x="486" y="276"/>
                    </a:lnTo>
                    <a:lnTo>
                      <a:pt x="468" y="282"/>
                    </a:lnTo>
                    <a:lnTo>
                      <a:pt x="448" y="287"/>
                    </a:lnTo>
                    <a:lnTo>
                      <a:pt x="429" y="291"/>
                    </a:lnTo>
                    <a:lnTo>
                      <a:pt x="409" y="293"/>
                    </a:lnTo>
                    <a:lnTo>
                      <a:pt x="389" y="295"/>
                    </a:lnTo>
                    <a:lnTo>
                      <a:pt x="368" y="295"/>
                    </a:lnTo>
                    <a:lnTo>
                      <a:pt x="352" y="295"/>
                    </a:lnTo>
                    <a:lnTo>
                      <a:pt x="336" y="294"/>
                    </a:lnTo>
                    <a:lnTo>
                      <a:pt x="320" y="292"/>
                    </a:lnTo>
                    <a:lnTo>
                      <a:pt x="304" y="290"/>
                    </a:lnTo>
                    <a:lnTo>
                      <a:pt x="288" y="287"/>
                    </a:lnTo>
                    <a:lnTo>
                      <a:pt x="273" y="282"/>
                    </a:lnTo>
                    <a:lnTo>
                      <a:pt x="258" y="278"/>
                    </a:lnTo>
                    <a:lnTo>
                      <a:pt x="243" y="274"/>
                    </a:lnTo>
                    <a:lnTo>
                      <a:pt x="229" y="267"/>
                    </a:lnTo>
                    <a:lnTo>
                      <a:pt x="215" y="261"/>
                    </a:lnTo>
                    <a:lnTo>
                      <a:pt x="201" y="254"/>
                    </a:lnTo>
                    <a:lnTo>
                      <a:pt x="187" y="247"/>
                    </a:lnTo>
                    <a:lnTo>
                      <a:pt x="174" y="238"/>
                    </a:lnTo>
                    <a:lnTo>
                      <a:pt x="161" y="229"/>
                    </a:lnTo>
                    <a:lnTo>
                      <a:pt x="149" y="221"/>
                    </a:lnTo>
                    <a:lnTo>
                      <a:pt x="137" y="211"/>
                    </a:lnTo>
                    <a:lnTo>
                      <a:pt x="125" y="201"/>
                    </a:lnTo>
                    <a:lnTo>
                      <a:pt x="115" y="191"/>
                    </a:lnTo>
                    <a:lnTo>
                      <a:pt x="104" y="180"/>
                    </a:lnTo>
                    <a:lnTo>
                      <a:pt x="94" y="168"/>
                    </a:lnTo>
                    <a:lnTo>
                      <a:pt x="84" y="156"/>
                    </a:lnTo>
                    <a:lnTo>
                      <a:pt x="75" y="143"/>
                    </a:lnTo>
                    <a:lnTo>
                      <a:pt x="66" y="131"/>
                    </a:lnTo>
                    <a:lnTo>
                      <a:pt x="58" y="117"/>
                    </a:lnTo>
                    <a:lnTo>
                      <a:pt x="51" y="104"/>
                    </a:lnTo>
                    <a:lnTo>
                      <a:pt x="43" y="90"/>
                    </a:lnTo>
                    <a:lnTo>
                      <a:pt x="38" y="76"/>
                    </a:lnTo>
                    <a:lnTo>
                      <a:pt x="31" y="61"/>
                    </a:lnTo>
                    <a:lnTo>
                      <a:pt x="27" y="47"/>
                    </a:lnTo>
                    <a:lnTo>
                      <a:pt x="22" y="32"/>
                    </a:lnTo>
                    <a:lnTo>
                      <a:pt x="18" y="17"/>
                    </a:lnTo>
                    <a:lnTo>
                      <a:pt x="15" y="0"/>
                    </a:lnTo>
                    <a:lnTo>
                      <a:pt x="9" y="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1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0" name="Freeform 666"/>
              <p:cNvSpPr>
                <a:spLocks/>
              </p:cNvSpPr>
              <p:nvPr/>
            </p:nvSpPr>
            <p:spPr bwMode="auto">
              <a:xfrm>
                <a:off x="7769225" y="4987926"/>
                <a:ext cx="339725" cy="165100"/>
              </a:xfrm>
              <a:custGeom>
                <a:avLst/>
                <a:gdLst>
                  <a:gd name="T0" fmla="*/ 446618029 w 641"/>
                  <a:gd name="T1" fmla="*/ 2147483647 h 313"/>
                  <a:gd name="T2" fmla="*/ 1935343689 w 641"/>
                  <a:gd name="T3" fmla="*/ 2147483647 h 313"/>
                  <a:gd name="T4" fmla="*/ 2147483647 w 641"/>
                  <a:gd name="T5" fmla="*/ 2147483647 h 313"/>
                  <a:gd name="T6" fmla="*/ 2147483647 w 641"/>
                  <a:gd name="T7" fmla="*/ 2147483647 h 313"/>
                  <a:gd name="T8" fmla="*/ 2147483647 w 641"/>
                  <a:gd name="T9" fmla="*/ 2147483647 h 313"/>
                  <a:gd name="T10" fmla="*/ 2147483647 w 641"/>
                  <a:gd name="T11" fmla="*/ 2147483647 h 313"/>
                  <a:gd name="T12" fmla="*/ 2147483647 w 641"/>
                  <a:gd name="T13" fmla="*/ 2147483647 h 313"/>
                  <a:gd name="T14" fmla="*/ 2147483647 w 641"/>
                  <a:gd name="T15" fmla="*/ 2147483647 h 313"/>
                  <a:gd name="T16" fmla="*/ 2147483647 w 641"/>
                  <a:gd name="T17" fmla="*/ 2147483647 h 313"/>
                  <a:gd name="T18" fmla="*/ 2147483647 w 641"/>
                  <a:gd name="T19" fmla="*/ 2147483647 h 313"/>
                  <a:gd name="T20" fmla="*/ 2147483647 w 641"/>
                  <a:gd name="T21" fmla="*/ 2147483647 h 313"/>
                  <a:gd name="T22" fmla="*/ 2147483647 w 641"/>
                  <a:gd name="T23" fmla="*/ 2147483647 h 313"/>
                  <a:gd name="T24" fmla="*/ 2147483647 w 641"/>
                  <a:gd name="T25" fmla="*/ 2147483647 h 313"/>
                  <a:gd name="T26" fmla="*/ 2147483647 w 641"/>
                  <a:gd name="T27" fmla="*/ 2147483647 h 313"/>
                  <a:gd name="T28" fmla="*/ 2147483647 w 641"/>
                  <a:gd name="T29" fmla="*/ 2147483647 h 313"/>
                  <a:gd name="T30" fmla="*/ 2147483647 w 641"/>
                  <a:gd name="T31" fmla="*/ 2147483647 h 313"/>
                  <a:gd name="T32" fmla="*/ 2147483647 w 641"/>
                  <a:gd name="T33" fmla="*/ 2147483647 h 313"/>
                  <a:gd name="T34" fmla="*/ 2147483647 w 641"/>
                  <a:gd name="T35" fmla="*/ 2147483647 h 313"/>
                  <a:gd name="T36" fmla="*/ 2147483647 w 641"/>
                  <a:gd name="T37" fmla="*/ 2147483647 h 313"/>
                  <a:gd name="T38" fmla="*/ 2147483647 w 641"/>
                  <a:gd name="T39" fmla="*/ 2147483647 h 313"/>
                  <a:gd name="T40" fmla="*/ 2147483647 w 641"/>
                  <a:gd name="T41" fmla="*/ 2147483647 h 313"/>
                  <a:gd name="T42" fmla="*/ 2147483647 w 641"/>
                  <a:gd name="T43" fmla="*/ 2147483647 h 313"/>
                  <a:gd name="T44" fmla="*/ 2147483647 w 641"/>
                  <a:gd name="T45" fmla="*/ 2147483647 h 313"/>
                  <a:gd name="T46" fmla="*/ 2147483647 w 641"/>
                  <a:gd name="T47" fmla="*/ 2147483647 h 313"/>
                  <a:gd name="T48" fmla="*/ 2147483647 w 641"/>
                  <a:gd name="T49" fmla="*/ 2147483647 h 313"/>
                  <a:gd name="T50" fmla="*/ 2147483647 w 641"/>
                  <a:gd name="T51" fmla="*/ 2147483647 h 313"/>
                  <a:gd name="T52" fmla="*/ 2147483647 w 641"/>
                  <a:gd name="T53" fmla="*/ 2147483647 h 313"/>
                  <a:gd name="T54" fmla="*/ 2147483647 w 641"/>
                  <a:gd name="T55" fmla="*/ 2147483647 h 313"/>
                  <a:gd name="T56" fmla="*/ 2147483647 w 641"/>
                  <a:gd name="T57" fmla="*/ 2147483647 h 313"/>
                  <a:gd name="T58" fmla="*/ 2147483647 w 641"/>
                  <a:gd name="T59" fmla="*/ 2147483647 h 313"/>
                  <a:gd name="T60" fmla="*/ 2147483647 w 641"/>
                  <a:gd name="T61" fmla="*/ 2147483647 h 313"/>
                  <a:gd name="T62" fmla="*/ 2147483647 w 641"/>
                  <a:gd name="T63" fmla="*/ 2147483647 h 313"/>
                  <a:gd name="T64" fmla="*/ 2147483647 w 641"/>
                  <a:gd name="T65" fmla="*/ 2147483647 h 313"/>
                  <a:gd name="T66" fmla="*/ 2147483647 w 641"/>
                  <a:gd name="T67" fmla="*/ 2147483647 h 313"/>
                  <a:gd name="T68" fmla="*/ 2147483647 w 641"/>
                  <a:gd name="T69" fmla="*/ 2147483647 h 313"/>
                  <a:gd name="T70" fmla="*/ 2147483647 w 641"/>
                  <a:gd name="T71" fmla="*/ 2147483647 h 313"/>
                  <a:gd name="T72" fmla="*/ 2147483647 w 641"/>
                  <a:gd name="T73" fmla="*/ 2147483647 h 313"/>
                  <a:gd name="T74" fmla="*/ 2147483647 w 641"/>
                  <a:gd name="T75" fmla="*/ 2147483647 h 313"/>
                  <a:gd name="T76" fmla="*/ 2147483647 w 641"/>
                  <a:gd name="T77" fmla="*/ 2147483647 h 313"/>
                  <a:gd name="T78" fmla="*/ 2147483647 w 641"/>
                  <a:gd name="T79" fmla="*/ 2147483647 h 313"/>
                  <a:gd name="T80" fmla="*/ 2147483647 w 641"/>
                  <a:gd name="T81" fmla="*/ 2147483647 h 313"/>
                  <a:gd name="T82" fmla="*/ 2147483647 w 641"/>
                  <a:gd name="T83" fmla="*/ 2147483647 h 313"/>
                  <a:gd name="T84" fmla="*/ 2147483647 w 641"/>
                  <a:gd name="T85" fmla="*/ 2147483647 h 313"/>
                  <a:gd name="T86" fmla="*/ 2147483647 w 641"/>
                  <a:gd name="T87" fmla="*/ 2147483647 h 313"/>
                  <a:gd name="T88" fmla="*/ 2147483647 w 641"/>
                  <a:gd name="T89" fmla="*/ 2147483647 h 313"/>
                  <a:gd name="T90" fmla="*/ 2147483647 w 641"/>
                  <a:gd name="T91" fmla="*/ 2147483647 h 313"/>
                  <a:gd name="T92" fmla="*/ 2147483647 w 641"/>
                  <a:gd name="T93" fmla="*/ 2147483647 h 313"/>
                  <a:gd name="T94" fmla="*/ 2147483647 w 641"/>
                  <a:gd name="T95" fmla="*/ 2147483647 h 313"/>
                  <a:gd name="T96" fmla="*/ 2147483647 w 641"/>
                  <a:gd name="T97" fmla="*/ 2147483647 h 313"/>
                  <a:gd name="T98" fmla="*/ 2147483647 w 641"/>
                  <a:gd name="T99" fmla="*/ 2147483647 h 313"/>
                  <a:gd name="T100" fmla="*/ 1488725792 w 641"/>
                  <a:gd name="T101" fmla="*/ 733694883 h 313"/>
                  <a:gd name="T102" fmla="*/ 0 w 641"/>
                  <a:gd name="T103" fmla="*/ 2147483647 h 31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41"/>
                  <a:gd name="T157" fmla="*/ 0 h 313"/>
                  <a:gd name="T158" fmla="*/ 641 w 641"/>
                  <a:gd name="T159" fmla="*/ 313 h 31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41" h="313">
                    <a:moveTo>
                      <a:pt x="0" y="17"/>
                    </a:moveTo>
                    <a:lnTo>
                      <a:pt x="3" y="33"/>
                    </a:lnTo>
                    <a:lnTo>
                      <a:pt x="7" y="48"/>
                    </a:lnTo>
                    <a:lnTo>
                      <a:pt x="13" y="63"/>
                    </a:lnTo>
                    <a:lnTo>
                      <a:pt x="18" y="79"/>
                    </a:lnTo>
                    <a:lnTo>
                      <a:pt x="23" y="94"/>
                    </a:lnTo>
                    <a:lnTo>
                      <a:pt x="30" y="108"/>
                    </a:lnTo>
                    <a:lnTo>
                      <a:pt x="37" y="122"/>
                    </a:lnTo>
                    <a:lnTo>
                      <a:pt x="45" y="135"/>
                    </a:lnTo>
                    <a:lnTo>
                      <a:pt x="54" y="148"/>
                    </a:lnTo>
                    <a:lnTo>
                      <a:pt x="62" y="161"/>
                    </a:lnTo>
                    <a:lnTo>
                      <a:pt x="72" y="174"/>
                    </a:lnTo>
                    <a:lnTo>
                      <a:pt x="82" y="185"/>
                    </a:lnTo>
                    <a:lnTo>
                      <a:pt x="92" y="196"/>
                    </a:lnTo>
                    <a:lnTo>
                      <a:pt x="103" y="208"/>
                    </a:lnTo>
                    <a:lnTo>
                      <a:pt x="114" y="219"/>
                    </a:lnTo>
                    <a:lnTo>
                      <a:pt x="126" y="229"/>
                    </a:lnTo>
                    <a:lnTo>
                      <a:pt x="138" y="238"/>
                    </a:lnTo>
                    <a:lnTo>
                      <a:pt x="151" y="247"/>
                    </a:lnTo>
                    <a:lnTo>
                      <a:pt x="164" y="256"/>
                    </a:lnTo>
                    <a:lnTo>
                      <a:pt x="177" y="264"/>
                    </a:lnTo>
                    <a:lnTo>
                      <a:pt x="191" y="272"/>
                    </a:lnTo>
                    <a:lnTo>
                      <a:pt x="205" y="278"/>
                    </a:lnTo>
                    <a:lnTo>
                      <a:pt x="219" y="285"/>
                    </a:lnTo>
                    <a:lnTo>
                      <a:pt x="234" y="290"/>
                    </a:lnTo>
                    <a:lnTo>
                      <a:pt x="249" y="296"/>
                    </a:lnTo>
                    <a:lnTo>
                      <a:pt x="264" y="300"/>
                    </a:lnTo>
                    <a:lnTo>
                      <a:pt x="279" y="304"/>
                    </a:lnTo>
                    <a:lnTo>
                      <a:pt x="296" y="308"/>
                    </a:lnTo>
                    <a:lnTo>
                      <a:pt x="312" y="310"/>
                    </a:lnTo>
                    <a:lnTo>
                      <a:pt x="328" y="312"/>
                    </a:lnTo>
                    <a:lnTo>
                      <a:pt x="344" y="313"/>
                    </a:lnTo>
                    <a:lnTo>
                      <a:pt x="360" y="313"/>
                    </a:lnTo>
                    <a:lnTo>
                      <a:pt x="381" y="313"/>
                    </a:lnTo>
                    <a:lnTo>
                      <a:pt x="400" y="311"/>
                    </a:lnTo>
                    <a:lnTo>
                      <a:pt x="419" y="309"/>
                    </a:lnTo>
                    <a:lnTo>
                      <a:pt x="438" y="305"/>
                    </a:lnTo>
                    <a:lnTo>
                      <a:pt x="456" y="301"/>
                    </a:lnTo>
                    <a:lnTo>
                      <a:pt x="475" y="296"/>
                    </a:lnTo>
                    <a:lnTo>
                      <a:pt x="492" y="289"/>
                    </a:lnTo>
                    <a:lnTo>
                      <a:pt x="509" y="282"/>
                    </a:lnTo>
                    <a:lnTo>
                      <a:pt x="527" y="274"/>
                    </a:lnTo>
                    <a:lnTo>
                      <a:pt x="543" y="264"/>
                    </a:lnTo>
                    <a:lnTo>
                      <a:pt x="559" y="256"/>
                    </a:lnTo>
                    <a:lnTo>
                      <a:pt x="574" y="245"/>
                    </a:lnTo>
                    <a:lnTo>
                      <a:pt x="589" y="234"/>
                    </a:lnTo>
                    <a:lnTo>
                      <a:pt x="603" y="222"/>
                    </a:lnTo>
                    <a:lnTo>
                      <a:pt x="616" y="209"/>
                    </a:lnTo>
                    <a:lnTo>
                      <a:pt x="629" y="196"/>
                    </a:lnTo>
                    <a:lnTo>
                      <a:pt x="632" y="185"/>
                    </a:lnTo>
                    <a:lnTo>
                      <a:pt x="636" y="176"/>
                    </a:lnTo>
                    <a:lnTo>
                      <a:pt x="638" y="166"/>
                    </a:lnTo>
                    <a:lnTo>
                      <a:pt x="641" y="156"/>
                    </a:lnTo>
                    <a:lnTo>
                      <a:pt x="628" y="173"/>
                    </a:lnTo>
                    <a:lnTo>
                      <a:pt x="615" y="187"/>
                    </a:lnTo>
                    <a:lnTo>
                      <a:pt x="601" y="201"/>
                    </a:lnTo>
                    <a:lnTo>
                      <a:pt x="586" y="214"/>
                    </a:lnTo>
                    <a:lnTo>
                      <a:pt x="571" y="227"/>
                    </a:lnTo>
                    <a:lnTo>
                      <a:pt x="555" y="238"/>
                    </a:lnTo>
                    <a:lnTo>
                      <a:pt x="537" y="248"/>
                    </a:lnTo>
                    <a:lnTo>
                      <a:pt x="520" y="258"/>
                    </a:lnTo>
                    <a:lnTo>
                      <a:pt x="502" y="266"/>
                    </a:lnTo>
                    <a:lnTo>
                      <a:pt x="482" y="274"/>
                    </a:lnTo>
                    <a:lnTo>
                      <a:pt x="463" y="281"/>
                    </a:lnTo>
                    <a:lnTo>
                      <a:pt x="443" y="286"/>
                    </a:lnTo>
                    <a:lnTo>
                      <a:pt x="424" y="290"/>
                    </a:lnTo>
                    <a:lnTo>
                      <a:pt x="402" y="293"/>
                    </a:lnTo>
                    <a:lnTo>
                      <a:pt x="382" y="296"/>
                    </a:lnTo>
                    <a:lnTo>
                      <a:pt x="360" y="296"/>
                    </a:lnTo>
                    <a:lnTo>
                      <a:pt x="344" y="296"/>
                    </a:lnTo>
                    <a:lnTo>
                      <a:pt x="328" y="295"/>
                    </a:lnTo>
                    <a:lnTo>
                      <a:pt x="312" y="292"/>
                    </a:lnTo>
                    <a:lnTo>
                      <a:pt x="297" y="290"/>
                    </a:lnTo>
                    <a:lnTo>
                      <a:pt x="281" y="287"/>
                    </a:lnTo>
                    <a:lnTo>
                      <a:pt x="265" y="283"/>
                    </a:lnTo>
                    <a:lnTo>
                      <a:pt x="251" y="278"/>
                    </a:lnTo>
                    <a:lnTo>
                      <a:pt x="236" y="273"/>
                    </a:lnTo>
                    <a:lnTo>
                      <a:pt x="222" y="268"/>
                    </a:lnTo>
                    <a:lnTo>
                      <a:pt x="208" y="261"/>
                    </a:lnTo>
                    <a:lnTo>
                      <a:pt x="194" y="255"/>
                    </a:lnTo>
                    <a:lnTo>
                      <a:pt x="181" y="247"/>
                    </a:lnTo>
                    <a:lnTo>
                      <a:pt x="168" y="238"/>
                    </a:lnTo>
                    <a:lnTo>
                      <a:pt x="155" y="230"/>
                    </a:lnTo>
                    <a:lnTo>
                      <a:pt x="143" y="220"/>
                    </a:lnTo>
                    <a:lnTo>
                      <a:pt x="131" y="210"/>
                    </a:lnTo>
                    <a:lnTo>
                      <a:pt x="121" y="201"/>
                    </a:lnTo>
                    <a:lnTo>
                      <a:pt x="110" y="190"/>
                    </a:lnTo>
                    <a:lnTo>
                      <a:pt x="99" y="179"/>
                    </a:lnTo>
                    <a:lnTo>
                      <a:pt x="89" y="167"/>
                    </a:lnTo>
                    <a:lnTo>
                      <a:pt x="80" y="155"/>
                    </a:lnTo>
                    <a:lnTo>
                      <a:pt x="71" y="142"/>
                    </a:lnTo>
                    <a:lnTo>
                      <a:pt x="62" y="130"/>
                    </a:lnTo>
                    <a:lnTo>
                      <a:pt x="55" y="116"/>
                    </a:lnTo>
                    <a:lnTo>
                      <a:pt x="47" y="103"/>
                    </a:lnTo>
                    <a:lnTo>
                      <a:pt x="41" y="89"/>
                    </a:lnTo>
                    <a:lnTo>
                      <a:pt x="34" y="75"/>
                    </a:lnTo>
                    <a:lnTo>
                      <a:pt x="29" y="60"/>
                    </a:lnTo>
                    <a:lnTo>
                      <a:pt x="24" y="46"/>
                    </a:lnTo>
                    <a:lnTo>
                      <a:pt x="20" y="31"/>
                    </a:lnTo>
                    <a:lnTo>
                      <a:pt x="17" y="15"/>
                    </a:lnTo>
                    <a:lnTo>
                      <a:pt x="14" y="0"/>
                    </a:lnTo>
                    <a:lnTo>
                      <a:pt x="10" y="5"/>
                    </a:lnTo>
                    <a:lnTo>
                      <a:pt x="6" y="1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14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1" name="Freeform 667"/>
              <p:cNvSpPr>
                <a:spLocks/>
              </p:cNvSpPr>
              <p:nvPr/>
            </p:nvSpPr>
            <p:spPr bwMode="auto">
              <a:xfrm>
                <a:off x="7773988" y="4981576"/>
                <a:ext cx="338138" cy="166688"/>
              </a:xfrm>
              <a:custGeom>
                <a:avLst/>
                <a:gdLst>
                  <a:gd name="T0" fmla="*/ 440506738 w 641"/>
                  <a:gd name="T1" fmla="*/ 2147483647 h 315"/>
                  <a:gd name="T2" fmla="*/ 1761470950 w 641"/>
                  <a:gd name="T3" fmla="*/ 2147483647 h 315"/>
                  <a:gd name="T4" fmla="*/ 2147483647 w 641"/>
                  <a:gd name="T5" fmla="*/ 2147483647 h 315"/>
                  <a:gd name="T6" fmla="*/ 2147483647 w 641"/>
                  <a:gd name="T7" fmla="*/ 2147483647 h 315"/>
                  <a:gd name="T8" fmla="*/ 2147483647 w 641"/>
                  <a:gd name="T9" fmla="*/ 2147483647 h 315"/>
                  <a:gd name="T10" fmla="*/ 2147483647 w 641"/>
                  <a:gd name="T11" fmla="*/ 2147483647 h 315"/>
                  <a:gd name="T12" fmla="*/ 2147483647 w 641"/>
                  <a:gd name="T13" fmla="*/ 2147483647 h 315"/>
                  <a:gd name="T14" fmla="*/ 2147483647 w 641"/>
                  <a:gd name="T15" fmla="*/ 2147483647 h 315"/>
                  <a:gd name="T16" fmla="*/ 2147483647 w 641"/>
                  <a:gd name="T17" fmla="*/ 2147483647 h 315"/>
                  <a:gd name="T18" fmla="*/ 2147483647 w 641"/>
                  <a:gd name="T19" fmla="*/ 2147483647 h 315"/>
                  <a:gd name="T20" fmla="*/ 2147483647 w 641"/>
                  <a:gd name="T21" fmla="*/ 2147483647 h 315"/>
                  <a:gd name="T22" fmla="*/ 2147483647 w 641"/>
                  <a:gd name="T23" fmla="*/ 2147483647 h 315"/>
                  <a:gd name="T24" fmla="*/ 2147483647 w 641"/>
                  <a:gd name="T25" fmla="*/ 2147483647 h 315"/>
                  <a:gd name="T26" fmla="*/ 2147483647 w 641"/>
                  <a:gd name="T27" fmla="*/ 2147483647 h 315"/>
                  <a:gd name="T28" fmla="*/ 2147483647 w 641"/>
                  <a:gd name="T29" fmla="*/ 2147483647 h 315"/>
                  <a:gd name="T30" fmla="*/ 2147483647 w 641"/>
                  <a:gd name="T31" fmla="*/ 2147483647 h 315"/>
                  <a:gd name="T32" fmla="*/ 2147483647 w 641"/>
                  <a:gd name="T33" fmla="*/ 2147483647 h 315"/>
                  <a:gd name="T34" fmla="*/ 2147483647 w 641"/>
                  <a:gd name="T35" fmla="*/ 2147483647 h 315"/>
                  <a:gd name="T36" fmla="*/ 2147483647 w 641"/>
                  <a:gd name="T37" fmla="*/ 2147483647 h 315"/>
                  <a:gd name="T38" fmla="*/ 2147483647 w 641"/>
                  <a:gd name="T39" fmla="*/ 2147483647 h 315"/>
                  <a:gd name="T40" fmla="*/ 2147483647 w 641"/>
                  <a:gd name="T41" fmla="*/ 2147483647 h 315"/>
                  <a:gd name="T42" fmla="*/ 2147483647 w 641"/>
                  <a:gd name="T43" fmla="*/ 2147483647 h 315"/>
                  <a:gd name="T44" fmla="*/ 2147483647 w 641"/>
                  <a:gd name="T45" fmla="*/ 2147483647 h 315"/>
                  <a:gd name="T46" fmla="*/ 2147483647 w 641"/>
                  <a:gd name="T47" fmla="*/ 2147483647 h 315"/>
                  <a:gd name="T48" fmla="*/ 2147483647 w 641"/>
                  <a:gd name="T49" fmla="*/ 2147483647 h 315"/>
                  <a:gd name="T50" fmla="*/ 2147483647 w 641"/>
                  <a:gd name="T51" fmla="*/ 2147483647 h 315"/>
                  <a:gd name="T52" fmla="*/ 2147483647 w 641"/>
                  <a:gd name="T53" fmla="*/ 2147483647 h 315"/>
                  <a:gd name="T54" fmla="*/ 2147483647 w 641"/>
                  <a:gd name="T55" fmla="*/ 2147483647 h 315"/>
                  <a:gd name="T56" fmla="*/ 2147483647 w 641"/>
                  <a:gd name="T57" fmla="*/ 2147483647 h 315"/>
                  <a:gd name="T58" fmla="*/ 2147483647 w 641"/>
                  <a:gd name="T59" fmla="*/ 2147483647 h 315"/>
                  <a:gd name="T60" fmla="*/ 2147483647 w 641"/>
                  <a:gd name="T61" fmla="*/ 2147483647 h 315"/>
                  <a:gd name="T62" fmla="*/ 2147483647 w 641"/>
                  <a:gd name="T63" fmla="*/ 2147483647 h 315"/>
                  <a:gd name="T64" fmla="*/ 2147483647 w 641"/>
                  <a:gd name="T65" fmla="*/ 2147483647 h 315"/>
                  <a:gd name="T66" fmla="*/ 2147483647 w 641"/>
                  <a:gd name="T67" fmla="*/ 2147483647 h 315"/>
                  <a:gd name="T68" fmla="*/ 2147483647 w 641"/>
                  <a:gd name="T69" fmla="*/ 2147483647 h 315"/>
                  <a:gd name="T70" fmla="*/ 2147483647 w 641"/>
                  <a:gd name="T71" fmla="*/ 2147483647 h 315"/>
                  <a:gd name="T72" fmla="*/ 2147483647 w 641"/>
                  <a:gd name="T73" fmla="*/ 2147483647 h 315"/>
                  <a:gd name="T74" fmla="*/ 2147483647 w 641"/>
                  <a:gd name="T75" fmla="*/ 2147483647 h 315"/>
                  <a:gd name="T76" fmla="*/ 2147483647 w 641"/>
                  <a:gd name="T77" fmla="*/ 2147483647 h 315"/>
                  <a:gd name="T78" fmla="*/ 2147483647 w 641"/>
                  <a:gd name="T79" fmla="*/ 2147483647 h 315"/>
                  <a:gd name="T80" fmla="*/ 2147483647 w 641"/>
                  <a:gd name="T81" fmla="*/ 2147483647 h 315"/>
                  <a:gd name="T82" fmla="*/ 2147483647 w 641"/>
                  <a:gd name="T83" fmla="*/ 2147483647 h 315"/>
                  <a:gd name="T84" fmla="*/ 2147483647 w 641"/>
                  <a:gd name="T85" fmla="*/ 2147483647 h 315"/>
                  <a:gd name="T86" fmla="*/ 2147483647 w 641"/>
                  <a:gd name="T87" fmla="*/ 2147483647 h 315"/>
                  <a:gd name="T88" fmla="*/ 2147483647 w 641"/>
                  <a:gd name="T89" fmla="*/ 2147483647 h 315"/>
                  <a:gd name="T90" fmla="*/ 2147483647 w 641"/>
                  <a:gd name="T91" fmla="*/ 2147483647 h 315"/>
                  <a:gd name="T92" fmla="*/ 2147483647 w 641"/>
                  <a:gd name="T93" fmla="*/ 2147483647 h 315"/>
                  <a:gd name="T94" fmla="*/ 2147483647 w 641"/>
                  <a:gd name="T95" fmla="*/ 2147483647 h 315"/>
                  <a:gd name="T96" fmla="*/ 2147483647 w 641"/>
                  <a:gd name="T97" fmla="*/ 2147483647 h 315"/>
                  <a:gd name="T98" fmla="*/ 2147483647 w 641"/>
                  <a:gd name="T99" fmla="*/ 2147483647 h 315"/>
                  <a:gd name="T100" fmla="*/ 1321242872 w 641"/>
                  <a:gd name="T101" fmla="*/ 1037190278 h 315"/>
                  <a:gd name="T102" fmla="*/ 293578711 w 641"/>
                  <a:gd name="T103" fmla="*/ 2147483647 h 31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41"/>
                  <a:gd name="T157" fmla="*/ 0 h 315"/>
                  <a:gd name="T158" fmla="*/ 641 w 641"/>
                  <a:gd name="T159" fmla="*/ 315 h 31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41" h="315">
                    <a:moveTo>
                      <a:pt x="0" y="20"/>
                    </a:moveTo>
                    <a:lnTo>
                      <a:pt x="3" y="37"/>
                    </a:lnTo>
                    <a:lnTo>
                      <a:pt x="7" y="52"/>
                    </a:lnTo>
                    <a:lnTo>
                      <a:pt x="12" y="67"/>
                    </a:lnTo>
                    <a:lnTo>
                      <a:pt x="16" y="81"/>
                    </a:lnTo>
                    <a:lnTo>
                      <a:pt x="23" y="96"/>
                    </a:lnTo>
                    <a:lnTo>
                      <a:pt x="28" y="110"/>
                    </a:lnTo>
                    <a:lnTo>
                      <a:pt x="36" y="124"/>
                    </a:lnTo>
                    <a:lnTo>
                      <a:pt x="43" y="137"/>
                    </a:lnTo>
                    <a:lnTo>
                      <a:pt x="51" y="151"/>
                    </a:lnTo>
                    <a:lnTo>
                      <a:pt x="60" y="163"/>
                    </a:lnTo>
                    <a:lnTo>
                      <a:pt x="69" y="176"/>
                    </a:lnTo>
                    <a:lnTo>
                      <a:pt x="79" y="188"/>
                    </a:lnTo>
                    <a:lnTo>
                      <a:pt x="89" y="200"/>
                    </a:lnTo>
                    <a:lnTo>
                      <a:pt x="100" y="211"/>
                    </a:lnTo>
                    <a:lnTo>
                      <a:pt x="110" y="221"/>
                    </a:lnTo>
                    <a:lnTo>
                      <a:pt x="122" y="231"/>
                    </a:lnTo>
                    <a:lnTo>
                      <a:pt x="134" y="241"/>
                    </a:lnTo>
                    <a:lnTo>
                      <a:pt x="146" y="249"/>
                    </a:lnTo>
                    <a:lnTo>
                      <a:pt x="159" y="258"/>
                    </a:lnTo>
                    <a:lnTo>
                      <a:pt x="172" y="267"/>
                    </a:lnTo>
                    <a:lnTo>
                      <a:pt x="186" y="274"/>
                    </a:lnTo>
                    <a:lnTo>
                      <a:pt x="200" y="281"/>
                    </a:lnTo>
                    <a:lnTo>
                      <a:pt x="214" y="287"/>
                    </a:lnTo>
                    <a:lnTo>
                      <a:pt x="228" y="294"/>
                    </a:lnTo>
                    <a:lnTo>
                      <a:pt x="243" y="298"/>
                    </a:lnTo>
                    <a:lnTo>
                      <a:pt x="258" y="302"/>
                    </a:lnTo>
                    <a:lnTo>
                      <a:pt x="273" y="307"/>
                    </a:lnTo>
                    <a:lnTo>
                      <a:pt x="289" y="310"/>
                    </a:lnTo>
                    <a:lnTo>
                      <a:pt x="305" y="312"/>
                    </a:lnTo>
                    <a:lnTo>
                      <a:pt x="321" y="314"/>
                    </a:lnTo>
                    <a:lnTo>
                      <a:pt x="337" y="315"/>
                    </a:lnTo>
                    <a:lnTo>
                      <a:pt x="353" y="315"/>
                    </a:lnTo>
                    <a:lnTo>
                      <a:pt x="374" y="315"/>
                    </a:lnTo>
                    <a:lnTo>
                      <a:pt x="394" y="313"/>
                    </a:lnTo>
                    <a:lnTo>
                      <a:pt x="414" y="311"/>
                    </a:lnTo>
                    <a:lnTo>
                      <a:pt x="433" y="307"/>
                    </a:lnTo>
                    <a:lnTo>
                      <a:pt x="453" y="302"/>
                    </a:lnTo>
                    <a:lnTo>
                      <a:pt x="471" y="296"/>
                    </a:lnTo>
                    <a:lnTo>
                      <a:pt x="489" y="289"/>
                    </a:lnTo>
                    <a:lnTo>
                      <a:pt x="508" y="281"/>
                    </a:lnTo>
                    <a:lnTo>
                      <a:pt x="525" y="272"/>
                    </a:lnTo>
                    <a:lnTo>
                      <a:pt x="541" y="262"/>
                    </a:lnTo>
                    <a:lnTo>
                      <a:pt x="557" y="253"/>
                    </a:lnTo>
                    <a:lnTo>
                      <a:pt x="573" y="241"/>
                    </a:lnTo>
                    <a:lnTo>
                      <a:pt x="588" y="229"/>
                    </a:lnTo>
                    <a:lnTo>
                      <a:pt x="602" y="216"/>
                    </a:lnTo>
                    <a:lnTo>
                      <a:pt x="616" y="203"/>
                    </a:lnTo>
                    <a:lnTo>
                      <a:pt x="628" y="188"/>
                    </a:lnTo>
                    <a:lnTo>
                      <a:pt x="631" y="177"/>
                    </a:lnTo>
                    <a:lnTo>
                      <a:pt x="634" y="165"/>
                    </a:lnTo>
                    <a:lnTo>
                      <a:pt x="637" y="154"/>
                    </a:lnTo>
                    <a:lnTo>
                      <a:pt x="641" y="144"/>
                    </a:lnTo>
                    <a:lnTo>
                      <a:pt x="628" y="161"/>
                    </a:lnTo>
                    <a:lnTo>
                      <a:pt x="615" y="177"/>
                    </a:lnTo>
                    <a:lnTo>
                      <a:pt x="602" y="192"/>
                    </a:lnTo>
                    <a:lnTo>
                      <a:pt x="587" y="207"/>
                    </a:lnTo>
                    <a:lnTo>
                      <a:pt x="570" y="221"/>
                    </a:lnTo>
                    <a:lnTo>
                      <a:pt x="554" y="233"/>
                    </a:lnTo>
                    <a:lnTo>
                      <a:pt x="537" y="245"/>
                    </a:lnTo>
                    <a:lnTo>
                      <a:pt x="519" y="256"/>
                    </a:lnTo>
                    <a:lnTo>
                      <a:pt x="500" y="266"/>
                    </a:lnTo>
                    <a:lnTo>
                      <a:pt x="481" y="274"/>
                    </a:lnTo>
                    <a:lnTo>
                      <a:pt x="461" y="282"/>
                    </a:lnTo>
                    <a:lnTo>
                      <a:pt x="441" y="287"/>
                    </a:lnTo>
                    <a:lnTo>
                      <a:pt x="419" y="293"/>
                    </a:lnTo>
                    <a:lnTo>
                      <a:pt x="398" y="296"/>
                    </a:lnTo>
                    <a:lnTo>
                      <a:pt x="376" y="298"/>
                    </a:lnTo>
                    <a:lnTo>
                      <a:pt x="353" y="299"/>
                    </a:lnTo>
                    <a:lnTo>
                      <a:pt x="337" y="298"/>
                    </a:lnTo>
                    <a:lnTo>
                      <a:pt x="321" y="297"/>
                    </a:lnTo>
                    <a:lnTo>
                      <a:pt x="306" y="295"/>
                    </a:lnTo>
                    <a:lnTo>
                      <a:pt x="290" y="293"/>
                    </a:lnTo>
                    <a:lnTo>
                      <a:pt x="274" y="289"/>
                    </a:lnTo>
                    <a:lnTo>
                      <a:pt x="259" y="285"/>
                    </a:lnTo>
                    <a:lnTo>
                      <a:pt x="244" y="281"/>
                    </a:lnTo>
                    <a:lnTo>
                      <a:pt x="230" y="275"/>
                    </a:lnTo>
                    <a:lnTo>
                      <a:pt x="216" y="270"/>
                    </a:lnTo>
                    <a:lnTo>
                      <a:pt x="202" y="263"/>
                    </a:lnTo>
                    <a:lnTo>
                      <a:pt x="188" y="256"/>
                    </a:lnTo>
                    <a:lnTo>
                      <a:pt x="175" y="248"/>
                    </a:lnTo>
                    <a:lnTo>
                      <a:pt x="162" y="241"/>
                    </a:lnTo>
                    <a:lnTo>
                      <a:pt x="150" y="232"/>
                    </a:lnTo>
                    <a:lnTo>
                      <a:pt x="138" y="222"/>
                    </a:lnTo>
                    <a:lnTo>
                      <a:pt x="127" y="213"/>
                    </a:lnTo>
                    <a:lnTo>
                      <a:pt x="116" y="202"/>
                    </a:lnTo>
                    <a:lnTo>
                      <a:pt x="105" y="191"/>
                    </a:lnTo>
                    <a:lnTo>
                      <a:pt x="95" y="180"/>
                    </a:lnTo>
                    <a:lnTo>
                      <a:pt x="85" y="168"/>
                    </a:lnTo>
                    <a:lnTo>
                      <a:pt x="76" y="157"/>
                    </a:lnTo>
                    <a:lnTo>
                      <a:pt x="67" y="144"/>
                    </a:lnTo>
                    <a:lnTo>
                      <a:pt x="60" y="132"/>
                    </a:lnTo>
                    <a:lnTo>
                      <a:pt x="52" y="118"/>
                    </a:lnTo>
                    <a:lnTo>
                      <a:pt x="44" y="105"/>
                    </a:lnTo>
                    <a:lnTo>
                      <a:pt x="39" y="91"/>
                    </a:lnTo>
                    <a:lnTo>
                      <a:pt x="33" y="76"/>
                    </a:lnTo>
                    <a:lnTo>
                      <a:pt x="28" y="61"/>
                    </a:lnTo>
                    <a:lnTo>
                      <a:pt x="24" y="46"/>
                    </a:lnTo>
                    <a:lnTo>
                      <a:pt x="20" y="31"/>
                    </a:lnTo>
                    <a:lnTo>
                      <a:pt x="16" y="16"/>
                    </a:lnTo>
                    <a:lnTo>
                      <a:pt x="14" y="0"/>
                    </a:lnTo>
                    <a:lnTo>
                      <a:pt x="9" y="7"/>
                    </a:lnTo>
                    <a:lnTo>
                      <a:pt x="3" y="16"/>
                    </a:lnTo>
                    <a:lnTo>
                      <a:pt x="2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17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2" name="Freeform 668"/>
              <p:cNvSpPr>
                <a:spLocks/>
              </p:cNvSpPr>
              <p:nvPr/>
            </p:nvSpPr>
            <p:spPr bwMode="auto">
              <a:xfrm>
                <a:off x="7777163" y="4976813"/>
                <a:ext cx="338138" cy="166688"/>
              </a:xfrm>
              <a:custGeom>
                <a:avLst/>
                <a:gdLst>
                  <a:gd name="T0" fmla="*/ 444668895 w 639"/>
                  <a:gd name="T1" fmla="*/ 2147483647 h 317"/>
                  <a:gd name="T2" fmla="*/ 1481856146 w 639"/>
                  <a:gd name="T3" fmla="*/ 2147483647 h 317"/>
                  <a:gd name="T4" fmla="*/ 2147483647 w 639"/>
                  <a:gd name="T5" fmla="*/ 2147483647 h 317"/>
                  <a:gd name="T6" fmla="*/ 2147483647 w 639"/>
                  <a:gd name="T7" fmla="*/ 2147483647 h 317"/>
                  <a:gd name="T8" fmla="*/ 2147483647 w 639"/>
                  <a:gd name="T9" fmla="*/ 2147483647 h 317"/>
                  <a:gd name="T10" fmla="*/ 2147483647 w 639"/>
                  <a:gd name="T11" fmla="*/ 2147483647 h 317"/>
                  <a:gd name="T12" fmla="*/ 2147483647 w 639"/>
                  <a:gd name="T13" fmla="*/ 2147483647 h 317"/>
                  <a:gd name="T14" fmla="*/ 2147483647 w 639"/>
                  <a:gd name="T15" fmla="*/ 2147483647 h 317"/>
                  <a:gd name="T16" fmla="*/ 2147483647 w 639"/>
                  <a:gd name="T17" fmla="*/ 2147483647 h 317"/>
                  <a:gd name="T18" fmla="*/ 2147483647 w 639"/>
                  <a:gd name="T19" fmla="*/ 2147483647 h 317"/>
                  <a:gd name="T20" fmla="*/ 2147483647 w 639"/>
                  <a:gd name="T21" fmla="*/ 2147483647 h 317"/>
                  <a:gd name="T22" fmla="*/ 2147483647 w 639"/>
                  <a:gd name="T23" fmla="*/ 2147483647 h 317"/>
                  <a:gd name="T24" fmla="*/ 2147483647 w 639"/>
                  <a:gd name="T25" fmla="*/ 2147483647 h 317"/>
                  <a:gd name="T26" fmla="*/ 2147483647 w 639"/>
                  <a:gd name="T27" fmla="*/ 2147483647 h 317"/>
                  <a:gd name="T28" fmla="*/ 2147483647 w 639"/>
                  <a:gd name="T29" fmla="*/ 2147483647 h 317"/>
                  <a:gd name="T30" fmla="*/ 2147483647 w 639"/>
                  <a:gd name="T31" fmla="*/ 2147483647 h 317"/>
                  <a:gd name="T32" fmla="*/ 2147483647 w 639"/>
                  <a:gd name="T33" fmla="*/ 2147483647 h 317"/>
                  <a:gd name="T34" fmla="*/ 2147483647 w 639"/>
                  <a:gd name="T35" fmla="*/ 2147483647 h 317"/>
                  <a:gd name="T36" fmla="*/ 2147483647 w 639"/>
                  <a:gd name="T37" fmla="*/ 2147483647 h 317"/>
                  <a:gd name="T38" fmla="*/ 2147483647 w 639"/>
                  <a:gd name="T39" fmla="*/ 2147483647 h 317"/>
                  <a:gd name="T40" fmla="*/ 2147483647 w 639"/>
                  <a:gd name="T41" fmla="*/ 2147483647 h 317"/>
                  <a:gd name="T42" fmla="*/ 2147483647 w 639"/>
                  <a:gd name="T43" fmla="*/ 2147483647 h 317"/>
                  <a:gd name="T44" fmla="*/ 2147483647 w 639"/>
                  <a:gd name="T45" fmla="*/ 2147483647 h 317"/>
                  <a:gd name="T46" fmla="*/ 2147483647 w 639"/>
                  <a:gd name="T47" fmla="*/ 2147483647 h 317"/>
                  <a:gd name="T48" fmla="*/ 2147483647 w 639"/>
                  <a:gd name="T49" fmla="*/ 2147483647 h 317"/>
                  <a:gd name="T50" fmla="*/ 2147483647 w 639"/>
                  <a:gd name="T51" fmla="*/ 2147483647 h 317"/>
                  <a:gd name="T52" fmla="*/ 2147483647 w 639"/>
                  <a:gd name="T53" fmla="*/ 2147483647 h 317"/>
                  <a:gd name="T54" fmla="*/ 2147483647 w 639"/>
                  <a:gd name="T55" fmla="*/ 2147483647 h 317"/>
                  <a:gd name="T56" fmla="*/ 2147483647 w 639"/>
                  <a:gd name="T57" fmla="*/ 2147483647 h 317"/>
                  <a:gd name="T58" fmla="*/ 2147483647 w 639"/>
                  <a:gd name="T59" fmla="*/ 2147483647 h 317"/>
                  <a:gd name="T60" fmla="*/ 2147483647 w 639"/>
                  <a:gd name="T61" fmla="*/ 2147483647 h 317"/>
                  <a:gd name="T62" fmla="*/ 2147483647 w 639"/>
                  <a:gd name="T63" fmla="*/ 2147483647 h 317"/>
                  <a:gd name="T64" fmla="*/ 2147483647 w 639"/>
                  <a:gd name="T65" fmla="*/ 2147483647 h 317"/>
                  <a:gd name="T66" fmla="*/ 2147483647 w 639"/>
                  <a:gd name="T67" fmla="*/ 2147483647 h 317"/>
                  <a:gd name="T68" fmla="*/ 2147483647 w 639"/>
                  <a:gd name="T69" fmla="*/ 2147483647 h 317"/>
                  <a:gd name="T70" fmla="*/ 2147483647 w 639"/>
                  <a:gd name="T71" fmla="*/ 2147483647 h 317"/>
                  <a:gd name="T72" fmla="*/ 2147483647 w 639"/>
                  <a:gd name="T73" fmla="*/ 2147483647 h 317"/>
                  <a:gd name="T74" fmla="*/ 2147483647 w 639"/>
                  <a:gd name="T75" fmla="*/ 2147483647 h 317"/>
                  <a:gd name="T76" fmla="*/ 2147483647 w 639"/>
                  <a:gd name="T77" fmla="*/ 2147483647 h 317"/>
                  <a:gd name="T78" fmla="*/ 2147483647 w 639"/>
                  <a:gd name="T79" fmla="*/ 2147483647 h 317"/>
                  <a:gd name="T80" fmla="*/ 2147483647 w 639"/>
                  <a:gd name="T81" fmla="*/ 2147483647 h 317"/>
                  <a:gd name="T82" fmla="*/ 2147483647 w 639"/>
                  <a:gd name="T83" fmla="*/ 2147483647 h 317"/>
                  <a:gd name="T84" fmla="*/ 2147483647 w 639"/>
                  <a:gd name="T85" fmla="*/ 2147483647 h 317"/>
                  <a:gd name="T86" fmla="*/ 2147483647 w 639"/>
                  <a:gd name="T87" fmla="*/ 2147483647 h 317"/>
                  <a:gd name="T88" fmla="*/ 2147483647 w 639"/>
                  <a:gd name="T89" fmla="*/ 2147483647 h 317"/>
                  <a:gd name="T90" fmla="*/ 2147483647 w 639"/>
                  <a:gd name="T91" fmla="*/ 2147483647 h 317"/>
                  <a:gd name="T92" fmla="*/ 2147483647 w 639"/>
                  <a:gd name="T93" fmla="*/ 2147483647 h 317"/>
                  <a:gd name="T94" fmla="*/ 2147483647 w 639"/>
                  <a:gd name="T95" fmla="*/ 2147483647 h 317"/>
                  <a:gd name="T96" fmla="*/ 2147483647 w 639"/>
                  <a:gd name="T97" fmla="*/ 2147483647 h 317"/>
                  <a:gd name="T98" fmla="*/ 2147483647 w 639"/>
                  <a:gd name="T99" fmla="*/ 2147483647 h 317"/>
                  <a:gd name="T100" fmla="*/ 1037187119 w 639"/>
                  <a:gd name="T101" fmla="*/ 1453820101 h 3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9"/>
                  <a:gd name="T154" fmla="*/ 0 h 317"/>
                  <a:gd name="T155" fmla="*/ 639 w 639"/>
                  <a:gd name="T156" fmla="*/ 317 h 3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9" h="317">
                    <a:moveTo>
                      <a:pt x="0" y="21"/>
                    </a:moveTo>
                    <a:lnTo>
                      <a:pt x="3" y="36"/>
                    </a:lnTo>
                    <a:lnTo>
                      <a:pt x="6" y="52"/>
                    </a:lnTo>
                    <a:lnTo>
                      <a:pt x="10" y="67"/>
                    </a:lnTo>
                    <a:lnTo>
                      <a:pt x="15" y="81"/>
                    </a:lnTo>
                    <a:lnTo>
                      <a:pt x="20" y="96"/>
                    </a:lnTo>
                    <a:lnTo>
                      <a:pt x="27" y="110"/>
                    </a:lnTo>
                    <a:lnTo>
                      <a:pt x="33" y="124"/>
                    </a:lnTo>
                    <a:lnTo>
                      <a:pt x="41" y="137"/>
                    </a:lnTo>
                    <a:lnTo>
                      <a:pt x="48" y="151"/>
                    </a:lnTo>
                    <a:lnTo>
                      <a:pt x="57" y="163"/>
                    </a:lnTo>
                    <a:lnTo>
                      <a:pt x="66" y="176"/>
                    </a:lnTo>
                    <a:lnTo>
                      <a:pt x="75" y="188"/>
                    </a:lnTo>
                    <a:lnTo>
                      <a:pt x="85" y="200"/>
                    </a:lnTo>
                    <a:lnTo>
                      <a:pt x="96" y="211"/>
                    </a:lnTo>
                    <a:lnTo>
                      <a:pt x="107" y="222"/>
                    </a:lnTo>
                    <a:lnTo>
                      <a:pt x="117" y="231"/>
                    </a:lnTo>
                    <a:lnTo>
                      <a:pt x="129" y="241"/>
                    </a:lnTo>
                    <a:lnTo>
                      <a:pt x="141" y="251"/>
                    </a:lnTo>
                    <a:lnTo>
                      <a:pt x="154" y="259"/>
                    </a:lnTo>
                    <a:lnTo>
                      <a:pt x="167" y="268"/>
                    </a:lnTo>
                    <a:lnTo>
                      <a:pt x="180" y="276"/>
                    </a:lnTo>
                    <a:lnTo>
                      <a:pt x="194" y="282"/>
                    </a:lnTo>
                    <a:lnTo>
                      <a:pt x="208" y="289"/>
                    </a:lnTo>
                    <a:lnTo>
                      <a:pt x="222" y="294"/>
                    </a:lnTo>
                    <a:lnTo>
                      <a:pt x="237" y="299"/>
                    </a:lnTo>
                    <a:lnTo>
                      <a:pt x="251" y="304"/>
                    </a:lnTo>
                    <a:lnTo>
                      <a:pt x="267" y="308"/>
                    </a:lnTo>
                    <a:lnTo>
                      <a:pt x="283" y="311"/>
                    </a:lnTo>
                    <a:lnTo>
                      <a:pt x="298" y="313"/>
                    </a:lnTo>
                    <a:lnTo>
                      <a:pt x="314" y="316"/>
                    </a:lnTo>
                    <a:lnTo>
                      <a:pt x="330" y="317"/>
                    </a:lnTo>
                    <a:lnTo>
                      <a:pt x="346" y="317"/>
                    </a:lnTo>
                    <a:lnTo>
                      <a:pt x="368" y="317"/>
                    </a:lnTo>
                    <a:lnTo>
                      <a:pt x="388" y="314"/>
                    </a:lnTo>
                    <a:lnTo>
                      <a:pt x="410" y="311"/>
                    </a:lnTo>
                    <a:lnTo>
                      <a:pt x="429" y="307"/>
                    </a:lnTo>
                    <a:lnTo>
                      <a:pt x="449" y="302"/>
                    </a:lnTo>
                    <a:lnTo>
                      <a:pt x="468" y="295"/>
                    </a:lnTo>
                    <a:lnTo>
                      <a:pt x="488" y="287"/>
                    </a:lnTo>
                    <a:lnTo>
                      <a:pt x="506" y="279"/>
                    </a:lnTo>
                    <a:lnTo>
                      <a:pt x="523" y="269"/>
                    </a:lnTo>
                    <a:lnTo>
                      <a:pt x="541" y="259"/>
                    </a:lnTo>
                    <a:lnTo>
                      <a:pt x="557" y="248"/>
                    </a:lnTo>
                    <a:lnTo>
                      <a:pt x="572" y="235"/>
                    </a:lnTo>
                    <a:lnTo>
                      <a:pt x="587" y="222"/>
                    </a:lnTo>
                    <a:lnTo>
                      <a:pt x="601" y="208"/>
                    </a:lnTo>
                    <a:lnTo>
                      <a:pt x="614" y="194"/>
                    </a:lnTo>
                    <a:lnTo>
                      <a:pt x="627" y="177"/>
                    </a:lnTo>
                    <a:lnTo>
                      <a:pt x="630" y="164"/>
                    </a:lnTo>
                    <a:lnTo>
                      <a:pt x="634" y="151"/>
                    </a:lnTo>
                    <a:lnTo>
                      <a:pt x="637" y="138"/>
                    </a:lnTo>
                    <a:lnTo>
                      <a:pt x="639" y="127"/>
                    </a:lnTo>
                    <a:lnTo>
                      <a:pt x="628" y="145"/>
                    </a:lnTo>
                    <a:lnTo>
                      <a:pt x="616" y="163"/>
                    </a:lnTo>
                    <a:lnTo>
                      <a:pt x="602" y="181"/>
                    </a:lnTo>
                    <a:lnTo>
                      <a:pt x="587" y="197"/>
                    </a:lnTo>
                    <a:lnTo>
                      <a:pt x="572" y="213"/>
                    </a:lnTo>
                    <a:lnTo>
                      <a:pt x="555" y="227"/>
                    </a:lnTo>
                    <a:lnTo>
                      <a:pt x="537" y="240"/>
                    </a:lnTo>
                    <a:lnTo>
                      <a:pt x="519" y="252"/>
                    </a:lnTo>
                    <a:lnTo>
                      <a:pt x="500" y="263"/>
                    </a:lnTo>
                    <a:lnTo>
                      <a:pt x="480" y="272"/>
                    </a:lnTo>
                    <a:lnTo>
                      <a:pt x="459" y="281"/>
                    </a:lnTo>
                    <a:lnTo>
                      <a:pt x="438" y="287"/>
                    </a:lnTo>
                    <a:lnTo>
                      <a:pt x="415" y="293"/>
                    </a:lnTo>
                    <a:lnTo>
                      <a:pt x="393" y="297"/>
                    </a:lnTo>
                    <a:lnTo>
                      <a:pt x="370" y="299"/>
                    </a:lnTo>
                    <a:lnTo>
                      <a:pt x="346" y="300"/>
                    </a:lnTo>
                    <a:lnTo>
                      <a:pt x="330" y="299"/>
                    </a:lnTo>
                    <a:lnTo>
                      <a:pt x="315" y="298"/>
                    </a:lnTo>
                    <a:lnTo>
                      <a:pt x="299" y="296"/>
                    </a:lnTo>
                    <a:lnTo>
                      <a:pt x="284" y="294"/>
                    </a:lnTo>
                    <a:lnTo>
                      <a:pt x="269" y="291"/>
                    </a:lnTo>
                    <a:lnTo>
                      <a:pt x="253" y="286"/>
                    </a:lnTo>
                    <a:lnTo>
                      <a:pt x="238" y="282"/>
                    </a:lnTo>
                    <a:lnTo>
                      <a:pt x="224" y="277"/>
                    </a:lnTo>
                    <a:lnTo>
                      <a:pt x="210" y="271"/>
                    </a:lnTo>
                    <a:lnTo>
                      <a:pt x="196" y="265"/>
                    </a:lnTo>
                    <a:lnTo>
                      <a:pt x="183" y="257"/>
                    </a:lnTo>
                    <a:lnTo>
                      <a:pt x="170" y="250"/>
                    </a:lnTo>
                    <a:lnTo>
                      <a:pt x="157" y="241"/>
                    </a:lnTo>
                    <a:lnTo>
                      <a:pt x="145" y="232"/>
                    </a:lnTo>
                    <a:lnTo>
                      <a:pt x="134" y="223"/>
                    </a:lnTo>
                    <a:lnTo>
                      <a:pt x="122" y="213"/>
                    </a:lnTo>
                    <a:lnTo>
                      <a:pt x="111" y="203"/>
                    </a:lnTo>
                    <a:lnTo>
                      <a:pt x="101" y="192"/>
                    </a:lnTo>
                    <a:lnTo>
                      <a:pt x="91" y="181"/>
                    </a:lnTo>
                    <a:lnTo>
                      <a:pt x="82" y="169"/>
                    </a:lnTo>
                    <a:lnTo>
                      <a:pt x="73" y="157"/>
                    </a:lnTo>
                    <a:lnTo>
                      <a:pt x="64" y="144"/>
                    </a:lnTo>
                    <a:lnTo>
                      <a:pt x="57" y="131"/>
                    </a:lnTo>
                    <a:lnTo>
                      <a:pt x="49" y="118"/>
                    </a:lnTo>
                    <a:lnTo>
                      <a:pt x="43" y="104"/>
                    </a:lnTo>
                    <a:lnTo>
                      <a:pt x="36" y="90"/>
                    </a:lnTo>
                    <a:lnTo>
                      <a:pt x="31" y="76"/>
                    </a:lnTo>
                    <a:lnTo>
                      <a:pt x="27" y="62"/>
                    </a:lnTo>
                    <a:lnTo>
                      <a:pt x="22" y="47"/>
                    </a:lnTo>
                    <a:lnTo>
                      <a:pt x="19" y="32"/>
                    </a:lnTo>
                    <a:lnTo>
                      <a:pt x="17" y="15"/>
                    </a:lnTo>
                    <a:lnTo>
                      <a:pt x="15" y="0"/>
                    </a:lnTo>
                    <a:lnTo>
                      <a:pt x="7" y="1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19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3" name="Freeform 669"/>
              <p:cNvSpPr>
                <a:spLocks/>
              </p:cNvSpPr>
              <p:nvPr/>
            </p:nvSpPr>
            <p:spPr bwMode="auto">
              <a:xfrm>
                <a:off x="7780338" y="4970463"/>
                <a:ext cx="338138" cy="169863"/>
              </a:xfrm>
              <a:custGeom>
                <a:avLst/>
                <a:gdLst>
                  <a:gd name="T0" fmla="*/ 299249494 w 637"/>
                  <a:gd name="T1" fmla="*/ 2147483647 h 319"/>
                  <a:gd name="T2" fmla="*/ 1495684658 w 637"/>
                  <a:gd name="T3" fmla="*/ 2147483647 h 319"/>
                  <a:gd name="T4" fmla="*/ 2147483647 w 637"/>
                  <a:gd name="T5" fmla="*/ 2147483647 h 319"/>
                  <a:gd name="T6" fmla="*/ 2147483647 w 637"/>
                  <a:gd name="T7" fmla="*/ 2147483647 h 319"/>
                  <a:gd name="T8" fmla="*/ 2147483647 w 637"/>
                  <a:gd name="T9" fmla="*/ 2147483647 h 319"/>
                  <a:gd name="T10" fmla="*/ 2147483647 w 637"/>
                  <a:gd name="T11" fmla="*/ 2147483647 h 319"/>
                  <a:gd name="T12" fmla="*/ 2147483647 w 637"/>
                  <a:gd name="T13" fmla="*/ 2147483647 h 319"/>
                  <a:gd name="T14" fmla="*/ 2147483647 w 637"/>
                  <a:gd name="T15" fmla="*/ 2147483647 h 319"/>
                  <a:gd name="T16" fmla="*/ 2147483647 w 637"/>
                  <a:gd name="T17" fmla="*/ 2147483647 h 319"/>
                  <a:gd name="T18" fmla="*/ 2147483647 w 637"/>
                  <a:gd name="T19" fmla="*/ 2147483647 h 319"/>
                  <a:gd name="T20" fmla="*/ 2147483647 w 637"/>
                  <a:gd name="T21" fmla="*/ 2147483647 h 319"/>
                  <a:gd name="T22" fmla="*/ 2147483647 w 637"/>
                  <a:gd name="T23" fmla="*/ 2147483647 h 319"/>
                  <a:gd name="T24" fmla="*/ 2147483647 w 637"/>
                  <a:gd name="T25" fmla="*/ 2147483647 h 319"/>
                  <a:gd name="T26" fmla="*/ 2147483647 w 637"/>
                  <a:gd name="T27" fmla="*/ 2147483647 h 319"/>
                  <a:gd name="T28" fmla="*/ 2147483647 w 637"/>
                  <a:gd name="T29" fmla="*/ 2147483647 h 319"/>
                  <a:gd name="T30" fmla="*/ 2147483647 w 637"/>
                  <a:gd name="T31" fmla="*/ 2147483647 h 319"/>
                  <a:gd name="T32" fmla="*/ 2147483647 w 637"/>
                  <a:gd name="T33" fmla="*/ 2147483647 h 319"/>
                  <a:gd name="T34" fmla="*/ 2147483647 w 637"/>
                  <a:gd name="T35" fmla="*/ 2147483647 h 319"/>
                  <a:gd name="T36" fmla="*/ 2147483647 w 637"/>
                  <a:gd name="T37" fmla="*/ 2147483647 h 319"/>
                  <a:gd name="T38" fmla="*/ 2147483647 w 637"/>
                  <a:gd name="T39" fmla="*/ 2147483647 h 319"/>
                  <a:gd name="T40" fmla="*/ 2147483647 w 637"/>
                  <a:gd name="T41" fmla="*/ 2147483647 h 319"/>
                  <a:gd name="T42" fmla="*/ 2147483647 w 637"/>
                  <a:gd name="T43" fmla="*/ 2147483647 h 319"/>
                  <a:gd name="T44" fmla="*/ 2147483647 w 637"/>
                  <a:gd name="T45" fmla="*/ 2147483647 h 319"/>
                  <a:gd name="T46" fmla="*/ 2147483647 w 637"/>
                  <a:gd name="T47" fmla="*/ 2147483647 h 319"/>
                  <a:gd name="T48" fmla="*/ 2147483647 w 637"/>
                  <a:gd name="T49" fmla="*/ 2147483647 h 319"/>
                  <a:gd name="T50" fmla="*/ 2147483647 w 637"/>
                  <a:gd name="T51" fmla="*/ 2147483647 h 319"/>
                  <a:gd name="T52" fmla="*/ 2147483647 w 637"/>
                  <a:gd name="T53" fmla="*/ 2147483647 h 319"/>
                  <a:gd name="T54" fmla="*/ 2147483647 w 637"/>
                  <a:gd name="T55" fmla="*/ 2147483647 h 319"/>
                  <a:gd name="T56" fmla="*/ 2147483647 w 637"/>
                  <a:gd name="T57" fmla="*/ 2147483647 h 319"/>
                  <a:gd name="T58" fmla="*/ 2147483647 w 637"/>
                  <a:gd name="T59" fmla="*/ 2147483647 h 319"/>
                  <a:gd name="T60" fmla="*/ 2147483647 w 637"/>
                  <a:gd name="T61" fmla="*/ 2147483647 h 319"/>
                  <a:gd name="T62" fmla="*/ 2147483647 w 637"/>
                  <a:gd name="T63" fmla="*/ 2147483647 h 319"/>
                  <a:gd name="T64" fmla="*/ 2147483647 w 637"/>
                  <a:gd name="T65" fmla="*/ 2147483647 h 319"/>
                  <a:gd name="T66" fmla="*/ 2147483647 w 637"/>
                  <a:gd name="T67" fmla="*/ 2147483647 h 319"/>
                  <a:gd name="T68" fmla="*/ 2147483647 w 637"/>
                  <a:gd name="T69" fmla="*/ 2147483647 h 319"/>
                  <a:gd name="T70" fmla="*/ 2147483647 w 637"/>
                  <a:gd name="T71" fmla="*/ 2147483647 h 319"/>
                  <a:gd name="T72" fmla="*/ 2147483647 w 637"/>
                  <a:gd name="T73" fmla="*/ 2147483647 h 319"/>
                  <a:gd name="T74" fmla="*/ 2147483647 w 637"/>
                  <a:gd name="T75" fmla="*/ 2147483647 h 319"/>
                  <a:gd name="T76" fmla="*/ 2147483647 w 637"/>
                  <a:gd name="T77" fmla="*/ 2147483647 h 319"/>
                  <a:gd name="T78" fmla="*/ 2147483647 w 637"/>
                  <a:gd name="T79" fmla="*/ 2147483647 h 319"/>
                  <a:gd name="T80" fmla="*/ 2147483647 w 637"/>
                  <a:gd name="T81" fmla="*/ 2147483647 h 319"/>
                  <a:gd name="T82" fmla="*/ 2147483647 w 637"/>
                  <a:gd name="T83" fmla="*/ 2147483647 h 319"/>
                  <a:gd name="T84" fmla="*/ 2147483647 w 637"/>
                  <a:gd name="T85" fmla="*/ 2147483647 h 319"/>
                  <a:gd name="T86" fmla="*/ 2147483647 w 637"/>
                  <a:gd name="T87" fmla="*/ 2147483647 h 319"/>
                  <a:gd name="T88" fmla="*/ 2147483647 w 637"/>
                  <a:gd name="T89" fmla="*/ 2147483647 h 319"/>
                  <a:gd name="T90" fmla="*/ 2147483647 w 637"/>
                  <a:gd name="T91" fmla="*/ 2147483647 h 319"/>
                  <a:gd name="T92" fmla="*/ 2147483647 w 637"/>
                  <a:gd name="T93" fmla="*/ 2147483647 h 319"/>
                  <a:gd name="T94" fmla="*/ 2147483647 w 637"/>
                  <a:gd name="T95" fmla="*/ 2147483647 h 319"/>
                  <a:gd name="T96" fmla="*/ 2147483647 w 637"/>
                  <a:gd name="T97" fmla="*/ 2147483647 h 319"/>
                  <a:gd name="T98" fmla="*/ 2147483647 w 637"/>
                  <a:gd name="T99" fmla="*/ 2147483647 h 319"/>
                  <a:gd name="T100" fmla="*/ 1196716636 w 637"/>
                  <a:gd name="T101" fmla="*/ 1509856251 h 3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7"/>
                  <a:gd name="T154" fmla="*/ 0 h 319"/>
                  <a:gd name="T155" fmla="*/ 637 w 637"/>
                  <a:gd name="T156" fmla="*/ 319 h 31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7" h="319">
                    <a:moveTo>
                      <a:pt x="0" y="20"/>
                    </a:moveTo>
                    <a:lnTo>
                      <a:pt x="2" y="36"/>
                    </a:lnTo>
                    <a:lnTo>
                      <a:pt x="6" y="51"/>
                    </a:lnTo>
                    <a:lnTo>
                      <a:pt x="10" y="66"/>
                    </a:lnTo>
                    <a:lnTo>
                      <a:pt x="14" y="81"/>
                    </a:lnTo>
                    <a:lnTo>
                      <a:pt x="19" y="96"/>
                    </a:lnTo>
                    <a:lnTo>
                      <a:pt x="25" y="111"/>
                    </a:lnTo>
                    <a:lnTo>
                      <a:pt x="30" y="125"/>
                    </a:lnTo>
                    <a:lnTo>
                      <a:pt x="38" y="138"/>
                    </a:lnTo>
                    <a:lnTo>
                      <a:pt x="46" y="152"/>
                    </a:lnTo>
                    <a:lnTo>
                      <a:pt x="53" y="164"/>
                    </a:lnTo>
                    <a:lnTo>
                      <a:pt x="62" y="177"/>
                    </a:lnTo>
                    <a:lnTo>
                      <a:pt x="71" y="188"/>
                    </a:lnTo>
                    <a:lnTo>
                      <a:pt x="81" y="200"/>
                    </a:lnTo>
                    <a:lnTo>
                      <a:pt x="91" y="211"/>
                    </a:lnTo>
                    <a:lnTo>
                      <a:pt x="102" y="222"/>
                    </a:lnTo>
                    <a:lnTo>
                      <a:pt x="113" y="233"/>
                    </a:lnTo>
                    <a:lnTo>
                      <a:pt x="124" y="242"/>
                    </a:lnTo>
                    <a:lnTo>
                      <a:pt x="136" y="252"/>
                    </a:lnTo>
                    <a:lnTo>
                      <a:pt x="148" y="261"/>
                    </a:lnTo>
                    <a:lnTo>
                      <a:pt x="161" y="268"/>
                    </a:lnTo>
                    <a:lnTo>
                      <a:pt x="174" y="276"/>
                    </a:lnTo>
                    <a:lnTo>
                      <a:pt x="188" y="283"/>
                    </a:lnTo>
                    <a:lnTo>
                      <a:pt x="202" y="290"/>
                    </a:lnTo>
                    <a:lnTo>
                      <a:pt x="216" y="295"/>
                    </a:lnTo>
                    <a:lnTo>
                      <a:pt x="230" y="301"/>
                    </a:lnTo>
                    <a:lnTo>
                      <a:pt x="245" y="305"/>
                    </a:lnTo>
                    <a:lnTo>
                      <a:pt x="260" y="309"/>
                    </a:lnTo>
                    <a:lnTo>
                      <a:pt x="276" y="313"/>
                    </a:lnTo>
                    <a:lnTo>
                      <a:pt x="292" y="315"/>
                    </a:lnTo>
                    <a:lnTo>
                      <a:pt x="307" y="317"/>
                    </a:lnTo>
                    <a:lnTo>
                      <a:pt x="323" y="318"/>
                    </a:lnTo>
                    <a:lnTo>
                      <a:pt x="339" y="319"/>
                    </a:lnTo>
                    <a:lnTo>
                      <a:pt x="362" y="318"/>
                    </a:lnTo>
                    <a:lnTo>
                      <a:pt x="384" y="316"/>
                    </a:lnTo>
                    <a:lnTo>
                      <a:pt x="405" y="313"/>
                    </a:lnTo>
                    <a:lnTo>
                      <a:pt x="427" y="307"/>
                    </a:lnTo>
                    <a:lnTo>
                      <a:pt x="447" y="302"/>
                    </a:lnTo>
                    <a:lnTo>
                      <a:pt x="467" y="294"/>
                    </a:lnTo>
                    <a:lnTo>
                      <a:pt x="486" y="286"/>
                    </a:lnTo>
                    <a:lnTo>
                      <a:pt x="505" y="276"/>
                    </a:lnTo>
                    <a:lnTo>
                      <a:pt x="523" y="265"/>
                    </a:lnTo>
                    <a:lnTo>
                      <a:pt x="540" y="253"/>
                    </a:lnTo>
                    <a:lnTo>
                      <a:pt x="556" y="241"/>
                    </a:lnTo>
                    <a:lnTo>
                      <a:pt x="573" y="227"/>
                    </a:lnTo>
                    <a:lnTo>
                      <a:pt x="588" y="212"/>
                    </a:lnTo>
                    <a:lnTo>
                      <a:pt x="601" y="197"/>
                    </a:lnTo>
                    <a:lnTo>
                      <a:pt x="614" y="181"/>
                    </a:lnTo>
                    <a:lnTo>
                      <a:pt x="627" y="164"/>
                    </a:lnTo>
                    <a:lnTo>
                      <a:pt x="630" y="148"/>
                    </a:lnTo>
                    <a:lnTo>
                      <a:pt x="633" y="134"/>
                    </a:lnTo>
                    <a:lnTo>
                      <a:pt x="635" y="120"/>
                    </a:lnTo>
                    <a:lnTo>
                      <a:pt x="637" y="106"/>
                    </a:lnTo>
                    <a:lnTo>
                      <a:pt x="628" y="128"/>
                    </a:lnTo>
                    <a:lnTo>
                      <a:pt x="616" y="147"/>
                    </a:lnTo>
                    <a:lnTo>
                      <a:pt x="603" y="167"/>
                    </a:lnTo>
                    <a:lnTo>
                      <a:pt x="589" y="185"/>
                    </a:lnTo>
                    <a:lnTo>
                      <a:pt x="573" y="202"/>
                    </a:lnTo>
                    <a:lnTo>
                      <a:pt x="556" y="219"/>
                    </a:lnTo>
                    <a:lnTo>
                      <a:pt x="539" y="234"/>
                    </a:lnTo>
                    <a:lnTo>
                      <a:pt x="520" y="247"/>
                    </a:lnTo>
                    <a:lnTo>
                      <a:pt x="500" y="260"/>
                    </a:lnTo>
                    <a:lnTo>
                      <a:pt x="480" y="270"/>
                    </a:lnTo>
                    <a:lnTo>
                      <a:pt x="458" y="279"/>
                    </a:lnTo>
                    <a:lnTo>
                      <a:pt x="435" y="287"/>
                    </a:lnTo>
                    <a:lnTo>
                      <a:pt x="413" y="293"/>
                    </a:lnTo>
                    <a:lnTo>
                      <a:pt x="389" y="297"/>
                    </a:lnTo>
                    <a:lnTo>
                      <a:pt x="364" y="301"/>
                    </a:lnTo>
                    <a:lnTo>
                      <a:pt x="339" y="302"/>
                    </a:lnTo>
                    <a:lnTo>
                      <a:pt x="324" y="301"/>
                    </a:lnTo>
                    <a:lnTo>
                      <a:pt x="308" y="300"/>
                    </a:lnTo>
                    <a:lnTo>
                      <a:pt x="292" y="299"/>
                    </a:lnTo>
                    <a:lnTo>
                      <a:pt x="277" y="295"/>
                    </a:lnTo>
                    <a:lnTo>
                      <a:pt x="262" y="292"/>
                    </a:lnTo>
                    <a:lnTo>
                      <a:pt x="248" y="288"/>
                    </a:lnTo>
                    <a:lnTo>
                      <a:pt x="232" y="283"/>
                    </a:lnTo>
                    <a:lnTo>
                      <a:pt x="218" y="278"/>
                    </a:lnTo>
                    <a:lnTo>
                      <a:pt x="204" y="273"/>
                    </a:lnTo>
                    <a:lnTo>
                      <a:pt x="191" y="265"/>
                    </a:lnTo>
                    <a:lnTo>
                      <a:pt x="177" y="259"/>
                    </a:lnTo>
                    <a:lnTo>
                      <a:pt x="164" y="251"/>
                    </a:lnTo>
                    <a:lnTo>
                      <a:pt x="152" y="242"/>
                    </a:lnTo>
                    <a:lnTo>
                      <a:pt x="141" y="234"/>
                    </a:lnTo>
                    <a:lnTo>
                      <a:pt x="129" y="224"/>
                    </a:lnTo>
                    <a:lnTo>
                      <a:pt x="118" y="214"/>
                    </a:lnTo>
                    <a:lnTo>
                      <a:pt x="107" y="204"/>
                    </a:lnTo>
                    <a:lnTo>
                      <a:pt x="97" y="193"/>
                    </a:lnTo>
                    <a:lnTo>
                      <a:pt x="88" y="181"/>
                    </a:lnTo>
                    <a:lnTo>
                      <a:pt x="78" y="170"/>
                    </a:lnTo>
                    <a:lnTo>
                      <a:pt x="69" y="157"/>
                    </a:lnTo>
                    <a:lnTo>
                      <a:pt x="62" y="145"/>
                    </a:lnTo>
                    <a:lnTo>
                      <a:pt x="54" y="131"/>
                    </a:lnTo>
                    <a:lnTo>
                      <a:pt x="47" y="118"/>
                    </a:lnTo>
                    <a:lnTo>
                      <a:pt x="41" y="104"/>
                    </a:lnTo>
                    <a:lnTo>
                      <a:pt x="35" y="90"/>
                    </a:lnTo>
                    <a:lnTo>
                      <a:pt x="30" y="76"/>
                    </a:lnTo>
                    <a:lnTo>
                      <a:pt x="26" y="61"/>
                    </a:lnTo>
                    <a:lnTo>
                      <a:pt x="22" y="47"/>
                    </a:lnTo>
                    <a:lnTo>
                      <a:pt x="20" y="32"/>
                    </a:lnTo>
                    <a:lnTo>
                      <a:pt x="16" y="16"/>
                    </a:lnTo>
                    <a:lnTo>
                      <a:pt x="15" y="0"/>
                    </a:lnTo>
                    <a:lnTo>
                      <a:pt x="8" y="1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1C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4" name="Freeform 670"/>
              <p:cNvSpPr>
                <a:spLocks/>
              </p:cNvSpPr>
              <p:nvPr/>
            </p:nvSpPr>
            <p:spPr bwMode="auto">
              <a:xfrm>
                <a:off x="7785100" y="4965701"/>
                <a:ext cx="334963" cy="169863"/>
              </a:xfrm>
              <a:custGeom>
                <a:avLst/>
                <a:gdLst>
                  <a:gd name="T0" fmla="*/ 297759334 w 632"/>
                  <a:gd name="T1" fmla="*/ 2147483647 h 319"/>
                  <a:gd name="T2" fmla="*/ 1042157206 w 632"/>
                  <a:gd name="T3" fmla="*/ 2147483647 h 319"/>
                  <a:gd name="T4" fmla="*/ 2147483647 w 632"/>
                  <a:gd name="T5" fmla="*/ 2147483647 h 319"/>
                  <a:gd name="T6" fmla="*/ 2147483647 w 632"/>
                  <a:gd name="T7" fmla="*/ 2147483647 h 319"/>
                  <a:gd name="T8" fmla="*/ 2147483647 w 632"/>
                  <a:gd name="T9" fmla="*/ 2147483647 h 319"/>
                  <a:gd name="T10" fmla="*/ 2147483647 w 632"/>
                  <a:gd name="T11" fmla="*/ 2147483647 h 319"/>
                  <a:gd name="T12" fmla="*/ 2147483647 w 632"/>
                  <a:gd name="T13" fmla="*/ 2147483647 h 319"/>
                  <a:gd name="T14" fmla="*/ 2147483647 w 632"/>
                  <a:gd name="T15" fmla="*/ 2147483647 h 319"/>
                  <a:gd name="T16" fmla="*/ 2147483647 w 632"/>
                  <a:gd name="T17" fmla="*/ 2147483647 h 319"/>
                  <a:gd name="T18" fmla="*/ 2147483647 w 632"/>
                  <a:gd name="T19" fmla="*/ 2147483647 h 319"/>
                  <a:gd name="T20" fmla="*/ 2147483647 w 632"/>
                  <a:gd name="T21" fmla="*/ 2147483647 h 319"/>
                  <a:gd name="T22" fmla="*/ 2147483647 w 632"/>
                  <a:gd name="T23" fmla="*/ 2147483647 h 319"/>
                  <a:gd name="T24" fmla="*/ 2147483647 w 632"/>
                  <a:gd name="T25" fmla="*/ 2147483647 h 319"/>
                  <a:gd name="T26" fmla="*/ 2147483647 w 632"/>
                  <a:gd name="T27" fmla="*/ 2147483647 h 319"/>
                  <a:gd name="T28" fmla="*/ 2147483647 w 632"/>
                  <a:gd name="T29" fmla="*/ 2147483647 h 319"/>
                  <a:gd name="T30" fmla="*/ 2147483647 w 632"/>
                  <a:gd name="T31" fmla="*/ 2147483647 h 319"/>
                  <a:gd name="T32" fmla="*/ 2147483647 w 632"/>
                  <a:gd name="T33" fmla="*/ 2147483647 h 319"/>
                  <a:gd name="T34" fmla="*/ 2147483647 w 632"/>
                  <a:gd name="T35" fmla="*/ 2147483647 h 319"/>
                  <a:gd name="T36" fmla="*/ 2147483647 w 632"/>
                  <a:gd name="T37" fmla="*/ 2147483647 h 319"/>
                  <a:gd name="T38" fmla="*/ 2147483647 w 632"/>
                  <a:gd name="T39" fmla="*/ 2147483647 h 319"/>
                  <a:gd name="T40" fmla="*/ 2147483647 w 632"/>
                  <a:gd name="T41" fmla="*/ 2147483647 h 319"/>
                  <a:gd name="T42" fmla="*/ 2147483647 w 632"/>
                  <a:gd name="T43" fmla="*/ 2147483647 h 319"/>
                  <a:gd name="T44" fmla="*/ 2147483647 w 632"/>
                  <a:gd name="T45" fmla="*/ 2147483647 h 319"/>
                  <a:gd name="T46" fmla="*/ 2147483647 w 632"/>
                  <a:gd name="T47" fmla="*/ 2147483647 h 319"/>
                  <a:gd name="T48" fmla="*/ 2147483647 w 632"/>
                  <a:gd name="T49" fmla="*/ 2147483647 h 319"/>
                  <a:gd name="T50" fmla="*/ 2147483647 w 632"/>
                  <a:gd name="T51" fmla="*/ 2147483647 h 319"/>
                  <a:gd name="T52" fmla="*/ 2147483647 w 632"/>
                  <a:gd name="T53" fmla="*/ 2147483647 h 319"/>
                  <a:gd name="T54" fmla="*/ 2147483647 w 632"/>
                  <a:gd name="T55" fmla="*/ 2147483647 h 319"/>
                  <a:gd name="T56" fmla="*/ 2147483647 w 632"/>
                  <a:gd name="T57" fmla="*/ 2147483647 h 319"/>
                  <a:gd name="T58" fmla="*/ 2147483647 w 632"/>
                  <a:gd name="T59" fmla="*/ 2147483647 h 319"/>
                  <a:gd name="T60" fmla="*/ 2147483647 w 632"/>
                  <a:gd name="T61" fmla="*/ 2147483647 h 319"/>
                  <a:gd name="T62" fmla="*/ 2147483647 w 632"/>
                  <a:gd name="T63" fmla="*/ 2147483647 h 319"/>
                  <a:gd name="T64" fmla="*/ 2147483647 w 632"/>
                  <a:gd name="T65" fmla="*/ 2147483647 h 319"/>
                  <a:gd name="T66" fmla="*/ 2147483647 w 632"/>
                  <a:gd name="T67" fmla="*/ 2147483647 h 319"/>
                  <a:gd name="T68" fmla="*/ 2147483647 w 632"/>
                  <a:gd name="T69" fmla="*/ 2147483647 h 319"/>
                  <a:gd name="T70" fmla="*/ 2147483647 w 632"/>
                  <a:gd name="T71" fmla="*/ 2147483647 h 319"/>
                  <a:gd name="T72" fmla="*/ 2147483647 w 632"/>
                  <a:gd name="T73" fmla="*/ 2147483647 h 319"/>
                  <a:gd name="T74" fmla="*/ 2147483647 w 632"/>
                  <a:gd name="T75" fmla="*/ 2147483647 h 319"/>
                  <a:gd name="T76" fmla="*/ 2147483647 w 632"/>
                  <a:gd name="T77" fmla="*/ 2147483647 h 319"/>
                  <a:gd name="T78" fmla="*/ 2147483647 w 632"/>
                  <a:gd name="T79" fmla="*/ 2147483647 h 319"/>
                  <a:gd name="T80" fmla="*/ 2147483647 w 632"/>
                  <a:gd name="T81" fmla="*/ 2147483647 h 319"/>
                  <a:gd name="T82" fmla="*/ 2147483647 w 632"/>
                  <a:gd name="T83" fmla="*/ 2147483647 h 319"/>
                  <a:gd name="T84" fmla="*/ 2147483647 w 632"/>
                  <a:gd name="T85" fmla="*/ 2147483647 h 319"/>
                  <a:gd name="T86" fmla="*/ 2147483647 w 632"/>
                  <a:gd name="T87" fmla="*/ 2147483647 h 319"/>
                  <a:gd name="T88" fmla="*/ 2147483647 w 632"/>
                  <a:gd name="T89" fmla="*/ 2147483647 h 319"/>
                  <a:gd name="T90" fmla="*/ 2147483647 w 632"/>
                  <a:gd name="T91" fmla="*/ 2147483647 h 319"/>
                  <a:gd name="T92" fmla="*/ 2147483647 w 632"/>
                  <a:gd name="T93" fmla="*/ 2147483647 h 319"/>
                  <a:gd name="T94" fmla="*/ 2147483647 w 632"/>
                  <a:gd name="T95" fmla="*/ 2147483647 h 319"/>
                  <a:gd name="T96" fmla="*/ 2147483647 w 632"/>
                  <a:gd name="T97" fmla="*/ 2147483647 h 319"/>
                  <a:gd name="T98" fmla="*/ 2147483647 w 632"/>
                  <a:gd name="T99" fmla="*/ 2147483647 h 319"/>
                  <a:gd name="T100" fmla="*/ 1042157206 w 632"/>
                  <a:gd name="T101" fmla="*/ 1207885746 h 3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2"/>
                  <a:gd name="T154" fmla="*/ 0 h 319"/>
                  <a:gd name="T155" fmla="*/ 632 w 632"/>
                  <a:gd name="T156" fmla="*/ 319 h 31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2" h="319">
                    <a:moveTo>
                      <a:pt x="0" y="19"/>
                    </a:moveTo>
                    <a:lnTo>
                      <a:pt x="2" y="34"/>
                    </a:lnTo>
                    <a:lnTo>
                      <a:pt x="4" y="51"/>
                    </a:lnTo>
                    <a:lnTo>
                      <a:pt x="7" y="66"/>
                    </a:lnTo>
                    <a:lnTo>
                      <a:pt x="12" y="81"/>
                    </a:lnTo>
                    <a:lnTo>
                      <a:pt x="16" y="95"/>
                    </a:lnTo>
                    <a:lnTo>
                      <a:pt x="21" y="109"/>
                    </a:lnTo>
                    <a:lnTo>
                      <a:pt x="28" y="123"/>
                    </a:lnTo>
                    <a:lnTo>
                      <a:pt x="34" y="137"/>
                    </a:lnTo>
                    <a:lnTo>
                      <a:pt x="42" y="150"/>
                    </a:lnTo>
                    <a:lnTo>
                      <a:pt x="49" y="163"/>
                    </a:lnTo>
                    <a:lnTo>
                      <a:pt x="58" y="176"/>
                    </a:lnTo>
                    <a:lnTo>
                      <a:pt x="67" y="188"/>
                    </a:lnTo>
                    <a:lnTo>
                      <a:pt x="76" y="200"/>
                    </a:lnTo>
                    <a:lnTo>
                      <a:pt x="86" y="211"/>
                    </a:lnTo>
                    <a:lnTo>
                      <a:pt x="96" y="222"/>
                    </a:lnTo>
                    <a:lnTo>
                      <a:pt x="107" y="232"/>
                    </a:lnTo>
                    <a:lnTo>
                      <a:pt x="119" y="242"/>
                    </a:lnTo>
                    <a:lnTo>
                      <a:pt x="130" y="251"/>
                    </a:lnTo>
                    <a:lnTo>
                      <a:pt x="142" y="260"/>
                    </a:lnTo>
                    <a:lnTo>
                      <a:pt x="155" y="269"/>
                    </a:lnTo>
                    <a:lnTo>
                      <a:pt x="168" y="276"/>
                    </a:lnTo>
                    <a:lnTo>
                      <a:pt x="181" y="284"/>
                    </a:lnTo>
                    <a:lnTo>
                      <a:pt x="195" y="290"/>
                    </a:lnTo>
                    <a:lnTo>
                      <a:pt x="209" y="296"/>
                    </a:lnTo>
                    <a:lnTo>
                      <a:pt x="223" y="301"/>
                    </a:lnTo>
                    <a:lnTo>
                      <a:pt x="238" y="305"/>
                    </a:lnTo>
                    <a:lnTo>
                      <a:pt x="254" y="310"/>
                    </a:lnTo>
                    <a:lnTo>
                      <a:pt x="269" y="313"/>
                    </a:lnTo>
                    <a:lnTo>
                      <a:pt x="284" y="315"/>
                    </a:lnTo>
                    <a:lnTo>
                      <a:pt x="300" y="317"/>
                    </a:lnTo>
                    <a:lnTo>
                      <a:pt x="315" y="318"/>
                    </a:lnTo>
                    <a:lnTo>
                      <a:pt x="331" y="319"/>
                    </a:lnTo>
                    <a:lnTo>
                      <a:pt x="355" y="318"/>
                    </a:lnTo>
                    <a:lnTo>
                      <a:pt x="378" y="316"/>
                    </a:lnTo>
                    <a:lnTo>
                      <a:pt x="400" y="312"/>
                    </a:lnTo>
                    <a:lnTo>
                      <a:pt x="423" y="306"/>
                    </a:lnTo>
                    <a:lnTo>
                      <a:pt x="444" y="300"/>
                    </a:lnTo>
                    <a:lnTo>
                      <a:pt x="465" y="291"/>
                    </a:lnTo>
                    <a:lnTo>
                      <a:pt x="485" y="282"/>
                    </a:lnTo>
                    <a:lnTo>
                      <a:pt x="504" y="271"/>
                    </a:lnTo>
                    <a:lnTo>
                      <a:pt x="522" y="259"/>
                    </a:lnTo>
                    <a:lnTo>
                      <a:pt x="540" y="246"/>
                    </a:lnTo>
                    <a:lnTo>
                      <a:pt x="557" y="232"/>
                    </a:lnTo>
                    <a:lnTo>
                      <a:pt x="572" y="216"/>
                    </a:lnTo>
                    <a:lnTo>
                      <a:pt x="587" y="200"/>
                    </a:lnTo>
                    <a:lnTo>
                      <a:pt x="601" y="182"/>
                    </a:lnTo>
                    <a:lnTo>
                      <a:pt x="613" y="164"/>
                    </a:lnTo>
                    <a:lnTo>
                      <a:pt x="624" y="146"/>
                    </a:lnTo>
                    <a:lnTo>
                      <a:pt x="627" y="130"/>
                    </a:lnTo>
                    <a:lnTo>
                      <a:pt x="629" y="115"/>
                    </a:lnTo>
                    <a:lnTo>
                      <a:pt x="630" y="101"/>
                    </a:lnTo>
                    <a:lnTo>
                      <a:pt x="632" y="87"/>
                    </a:lnTo>
                    <a:lnTo>
                      <a:pt x="623" y="110"/>
                    </a:lnTo>
                    <a:lnTo>
                      <a:pt x="612" y="133"/>
                    </a:lnTo>
                    <a:lnTo>
                      <a:pt x="600" y="153"/>
                    </a:lnTo>
                    <a:lnTo>
                      <a:pt x="586" y="174"/>
                    </a:lnTo>
                    <a:lnTo>
                      <a:pt x="571" y="192"/>
                    </a:lnTo>
                    <a:lnTo>
                      <a:pt x="555" y="210"/>
                    </a:lnTo>
                    <a:lnTo>
                      <a:pt x="537" y="227"/>
                    </a:lnTo>
                    <a:lnTo>
                      <a:pt x="518" y="242"/>
                    </a:lnTo>
                    <a:lnTo>
                      <a:pt x="498" y="255"/>
                    </a:lnTo>
                    <a:lnTo>
                      <a:pt x="476" y="267"/>
                    </a:lnTo>
                    <a:lnTo>
                      <a:pt x="454" y="277"/>
                    </a:lnTo>
                    <a:lnTo>
                      <a:pt x="432" y="286"/>
                    </a:lnTo>
                    <a:lnTo>
                      <a:pt x="407" y="292"/>
                    </a:lnTo>
                    <a:lnTo>
                      <a:pt x="383" y="298"/>
                    </a:lnTo>
                    <a:lnTo>
                      <a:pt x="357" y="301"/>
                    </a:lnTo>
                    <a:lnTo>
                      <a:pt x="331" y="302"/>
                    </a:lnTo>
                    <a:lnTo>
                      <a:pt x="316" y="301"/>
                    </a:lnTo>
                    <a:lnTo>
                      <a:pt x="300" y="300"/>
                    </a:lnTo>
                    <a:lnTo>
                      <a:pt x="285" y="299"/>
                    </a:lnTo>
                    <a:lnTo>
                      <a:pt x="270" y="296"/>
                    </a:lnTo>
                    <a:lnTo>
                      <a:pt x="255" y="292"/>
                    </a:lnTo>
                    <a:lnTo>
                      <a:pt x="240" y="288"/>
                    </a:lnTo>
                    <a:lnTo>
                      <a:pt x="225" y="284"/>
                    </a:lnTo>
                    <a:lnTo>
                      <a:pt x="211" y="278"/>
                    </a:lnTo>
                    <a:lnTo>
                      <a:pt x="197" y="272"/>
                    </a:lnTo>
                    <a:lnTo>
                      <a:pt x="184" y="265"/>
                    </a:lnTo>
                    <a:lnTo>
                      <a:pt x="171" y="258"/>
                    </a:lnTo>
                    <a:lnTo>
                      <a:pt x="159" y="250"/>
                    </a:lnTo>
                    <a:lnTo>
                      <a:pt x="147" y="242"/>
                    </a:lnTo>
                    <a:lnTo>
                      <a:pt x="135" y="233"/>
                    </a:lnTo>
                    <a:lnTo>
                      <a:pt x="124" y="223"/>
                    </a:lnTo>
                    <a:lnTo>
                      <a:pt x="112" y="214"/>
                    </a:lnTo>
                    <a:lnTo>
                      <a:pt x="102" y="203"/>
                    </a:lnTo>
                    <a:lnTo>
                      <a:pt x="93" y="192"/>
                    </a:lnTo>
                    <a:lnTo>
                      <a:pt x="83" y="181"/>
                    </a:lnTo>
                    <a:lnTo>
                      <a:pt x="74" y="169"/>
                    </a:lnTo>
                    <a:lnTo>
                      <a:pt x="66" y="156"/>
                    </a:lnTo>
                    <a:lnTo>
                      <a:pt x="58" y="144"/>
                    </a:lnTo>
                    <a:lnTo>
                      <a:pt x="51" y="132"/>
                    </a:lnTo>
                    <a:lnTo>
                      <a:pt x="44" y="117"/>
                    </a:lnTo>
                    <a:lnTo>
                      <a:pt x="38" y="103"/>
                    </a:lnTo>
                    <a:lnTo>
                      <a:pt x="33" y="89"/>
                    </a:lnTo>
                    <a:lnTo>
                      <a:pt x="28" y="75"/>
                    </a:lnTo>
                    <a:lnTo>
                      <a:pt x="25" y="61"/>
                    </a:lnTo>
                    <a:lnTo>
                      <a:pt x="21" y="46"/>
                    </a:lnTo>
                    <a:lnTo>
                      <a:pt x="18" y="31"/>
                    </a:lnTo>
                    <a:lnTo>
                      <a:pt x="16" y="15"/>
                    </a:lnTo>
                    <a:lnTo>
                      <a:pt x="15" y="0"/>
                    </a:lnTo>
                    <a:lnTo>
                      <a:pt x="7" y="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1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5" name="Freeform 671"/>
              <p:cNvSpPr>
                <a:spLocks/>
              </p:cNvSpPr>
              <p:nvPr/>
            </p:nvSpPr>
            <p:spPr bwMode="auto">
              <a:xfrm>
                <a:off x="7788275" y="4960938"/>
                <a:ext cx="331788" cy="169863"/>
              </a:xfrm>
              <a:custGeom>
                <a:avLst/>
                <a:gdLst>
                  <a:gd name="T0" fmla="*/ 149642766 w 625"/>
                  <a:gd name="T1" fmla="*/ 2147483647 h 321"/>
                  <a:gd name="T2" fmla="*/ 1047217278 w 625"/>
                  <a:gd name="T3" fmla="*/ 2147483647 h 321"/>
                  <a:gd name="T4" fmla="*/ 2147483647 w 625"/>
                  <a:gd name="T5" fmla="*/ 2147483647 h 321"/>
                  <a:gd name="T6" fmla="*/ 2147483647 w 625"/>
                  <a:gd name="T7" fmla="*/ 2147483647 h 321"/>
                  <a:gd name="T8" fmla="*/ 2147483647 w 625"/>
                  <a:gd name="T9" fmla="*/ 2147483647 h 321"/>
                  <a:gd name="T10" fmla="*/ 2147483647 w 625"/>
                  <a:gd name="T11" fmla="*/ 2147483647 h 321"/>
                  <a:gd name="T12" fmla="*/ 2147483647 w 625"/>
                  <a:gd name="T13" fmla="*/ 2147483647 h 321"/>
                  <a:gd name="T14" fmla="*/ 2147483647 w 625"/>
                  <a:gd name="T15" fmla="*/ 2147483647 h 321"/>
                  <a:gd name="T16" fmla="*/ 2147483647 w 625"/>
                  <a:gd name="T17" fmla="*/ 2147483647 h 321"/>
                  <a:gd name="T18" fmla="*/ 2147483647 w 625"/>
                  <a:gd name="T19" fmla="*/ 2147483647 h 321"/>
                  <a:gd name="T20" fmla="*/ 2147483647 w 625"/>
                  <a:gd name="T21" fmla="*/ 2147483647 h 321"/>
                  <a:gd name="T22" fmla="*/ 2147483647 w 625"/>
                  <a:gd name="T23" fmla="*/ 2147483647 h 321"/>
                  <a:gd name="T24" fmla="*/ 2147483647 w 625"/>
                  <a:gd name="T25" fmla="*/ 2147483647 h 321"/>
                  <a:gd name="T26" fmla="*/ 2147483647 w 625"/>
                  <a:gd name="T27" fmla="*/ 2147483647 h 321"/>
                  <a:gd name="T28" fmla="*/ 2147483647 w 625"/>
                  <a:gd name="T29" fmla="*/ 2147483647 h 321"/>
                  <a:gd name="T30" fmla="*/ 2147483647 w 625"/>
                  <a:gd name="T31" fmla="*/ 2147483647 h 321"/>
                  <a:gd name="T32" fmla="*/ 2147483647 w 625"/>
                  <a:gd name="T33" fmla="*/ 2147483647 h 321"/>
                  <a:gd name="T34" fmla="*/ 2147483647 w 625"/>
                  <a:gd name="T35" fmla="*/ 2147483647 h 321"/>
                  <a:gd name="T36" fmla="*/ 2147483647 w 625"/>
                  <a:gd name="T37" fmla="*/ 2147483647 h 321"/>
                  <a:gd name="T38" fmla="*/ 2147483647 w 625"/>
                  <a:gd name="T39" fmla="*/ 2147483647 h 321"/>
                  <a:gd name="T40" fmla="*/ 2147483647 w 625"/>
                  <a:gd name="T41" fmla="*/ 2147483647 h 321"/>
                  <a:gd name="T42" fmla="*/ 2147483647 w 625"/>
                  <a:gd name="T43" fmla="*/ 2147483647 h 321"/>
                  <a:gd name="T44" fmla="*/ 2147483647 w 625"/>
                  <a:gd name="T45" fmla="*/ 2147483647 h 321"/>
                  <a:gd name="T46" fmla="*/ 2147483647 w 625"/>
                  <a:gd name="T47" fmla="*/ 2147483647 h 321"/>
                  <a:gd name="T48" fmla="*/ 2147483647 w 625"/>
                  <a:gd name="T49" fmla="*/ 2147483647 h 321"/>
                  <a:gd name="T50" fmla="*/ 2147483647 w 625"/>
                  <a:gd name="T51" fmla="*/ 2147483647 h 321"/>
                  <a:gd name="T52" fmla="*/ 2147483647 w 625"/>
                  <a:gd name="T53" fmla="*/ 2147483647 h 321"/>
                  <a:gd name="T54" fmla="*/ 2147483647 w 625"/>
                  <a:gd name="T55" fmla="*/ 2147483647 h 321"/>
                  <a:gd name="T56" fmla="*/ 2147483647 w 625"/>
                  <a:gd name="T57" fmla="*/ 2147483647 h 321"/>
                  <a:gd name="T58" fmla="*/ 2147483647 w 625"/>
                  <a:gd name="T59" fmla="*/ 2147483647 h 321"/>
                  <a:gd name="T60" fmla="*/ 2147483647 w 625"/>
                  <a:gd name="T61" fmla="*/ 2147483647 h 321"/>
                  <a:gd name="T62" fmla="*/ 2147483647 w 625"/>
                  <a:gd name="T63" fmla="*/ 2147483647 h 321"/>
                  <a:gd name="T64" fmla="*/ 2147483647 w 625"/>
                  <a:gd name="T65" fmla="*/ 2147483647 h 321"/>
                  <a:gd name="T66" fmla="*/ 2147483647 w 625"/>
                  <a:gd name="T67" fmla="*/ 2147483647 h 321"/>
                  <a:gd name="T68" fmla="*/ 2147483647 w 625"/>
                  <a:gd name="T69" fmla="*/ 2147483647 h 321"/>
                  <a:gd name="T70" fmla="*/ 2147483647 w 625"/>
                  <a:gd name="T71" fmla="*/ 2147483647 h 321"/>
                  <a:gd name="T72" fmla="*/ 2147483647 w 625"/>
                  <a:gd name="T73" fmla="*/ 2147483647 h 321"/>
                  <a:gd name="T74" fmla="*/ 2147483647 w 625"/>
                  <a:gd name="T75" fmla="*/ 2147483647 h 321"/>
                  <a:gd name="T76" fmla="*/ 2147483647 w 625"/>
                  <a:gd name="T77" fmla="*/ 2147483647 h 321"/>
                  <a:gd name="T78" fmla="*/ 2147483647 w 625"/>
                  <a:gd name="T79" fmla="*/ 2147483647 h 321"/>
                  <a:gd name="T80" fmla="*/ 2147483647 w 625"/>
                  <a:gd name="T81" fmla="*/ 2147483647 h 321"/>
                  <a:gd name="T82" fmla="*/ 2147483647 w 625"/>
                  <a:gd name="T83" fmla="*/ 2147483647 h 321"/>
                  <a:gd name="T84" fmla="*/ 2147483647 w 625"/>
                  <a:gd name="T85" fmla="*/ 2147483647 h 321"/>
                  <a:gd name="T86" fmla="*/ 2147483647 w 625"/>
                  <a:gd name="T87" fmla="*/ 2147483647 h 321"/>
                  <a:gd name="T88" fmla="*/ 2147483647 w 625"/>
                  <a:gd name="T89" fmla="*/ 2147483647 h 321"/>
                  <a:gd name="T90" fmla="*/ 2147483647 w 625"/>
                  <a:gd name="T91" fmla="*/ 2147483647 h 321"/>
                  <a:gd name="T92" fmla="*/ 2147483647 w 625"/>
                  <a:gd name="T93" fmla="*/ 2147483647 h 321"/>
                  <a:gd name="T94" fmla="*/ 2147483647 w 625"/>
                  <a:gd name="T95" fmla="*/ 2147483647 h 321"/>
                  <a:gd name="T96" fmla="*/ 2147483647 w 625"/>
                  <a:gd name="T97" fmla="*/ 2147483647 h 321"/>
                  <a:gd name="T98" fmla="*/ 2147483647 w 625"/>
                  <a:gd name="T99" fmla="*/ 2147483647 h 321"/>
                  <a:gd name="T100" fmla="*/ 2147483647 w 625"/>
                  <a:gd name="T101" fmla="*/ 2147483647 h 321"/>
                  <a:gd name="T102" fmla="*/ 2147483647 w 625"/>
                  <a:gd name="T103" fmla="*/ 2147483647 h 321"/>
                  <a:gd name="T104" fmla="*/ 1346502943 w 625"/>
                  <a:gd name="T105" fmla="*/ 1481860436 h 3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5"/>
                  <a:gd name="T160" fmla="*/ 0 h 321"/>
                  <a:gd name="T161" fmla="*/ 625 w 625"/>
                  <a:gd name="T162" fmla="*/ 321 h 32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5" h="321">
                    <a:moveTo>
                      <a:pt x="0" y="19"/>
                    </a:moveTo>
                    <a:lnTo>
                      <a:pt x="1" y="35"/>
                    </a:lnTo>
                    <a:lnTo>
                      <a:pt x="5" y="51"/>
                    </a:lnTo>
                    <a:lnTo>
                      <a:pt x="7" y="66"/>
                    </a:lnTo>
                    <a:lnTo>
                      <a:pt x="11" y="80"/>
                    </a:lnTo>
                    <a:lnTo>
                      <a:pt x="15" y="95"/>
                    </a:lnTo>
                    <a:lnTo>
                      <a:pt x="20" y="109"/>
                    </a:lnTo>
                    <a:lnTo>
                      <a:pt x="26" y="123"/>
                    </a:lnTo>
                    <a:lnTo>
                      <a:pt x="32" y="137"/>
                    </a:lnTo>
                    <a:lnTo>
                      <a:pt x="39" y="150"/>
                    </a:lnTo>
                    <a:lnTo>
                      <a:pt x="47" y="164"/>
                    </a:lnTo>
                    <a:lnTo>
                      <a:pt x="54" y="176"/>
                    </a:lnTo>
                    <a:lnTo>
                      <a:pt x="63" y="189"/>
                    </a:lnTo>
                    <a:lnTo>
                      <a:pt x="73" y="200"/>
                    </a:lnTo>
                    <a:lnTo>
                      <a:pt x="82" y="212"/>
                    </a:lnTo>
                    <a:lnTo>
                      <a:pt x="92" y="223"/>
                    </a:lnTo>
                    <a:lnTo>
                      <a:pt x="103" y="233"/>
                    </a:lnTo>
                    <a:lnTo>
                      <a:pt x="114" y="243"/>
                    </a:lnTo>
                    <a:lnTo>
                      <a:pt x="126" y="253"/>
                    </a:lnTo>
                    <a:lnTo>
                      <a:pt x="137" y="261"/>
                    </a:lnTo>
                    <a:lnTo>
                      <a:pt x="149" y="270"/>
                    </a:lnTo>
                    <a:lnTo>
                      <a:pt x="162" y="278"/>
                    </a:lnTo>
                    <a:lnTo>
                      <a:pt x="176" y="284"/>
                    </a:lnTo>
                    <a:lnTo>
                      <a:pt x="189" y="292"/>
                    </a:lnTo>
                    <a:lnTo>
                      <a:pt x="203" y="297"/>
                    </a:lnTo>
                    <a:lnTo>
                      <a:pt x="217" y="302"/>
                    </a:lnTo>
                    <a:lnTo>
                      <a:pt x="233" y="307"/>
                    </a:lnTo>
                    <a:lnTo>
                      <a:pt x="247" y="311"/>
                    </a:lnTo>
                    <a:lnTo>
                      <a:pt x="262" y="314"/>
                    </a:lnTo>
                    <a:lnTo>
                      <a:pt x="277" y="318"/>
                    </a:lnTo>
                    <a:lnTo>
                      <a:pt x="293" y="319"/>
                    </a:lnTo>
                    <a:lnTo>
                      <a:pt x="309" y="320"/>
                    </a:lnTo>
                    <a:lnTo>
                      <a:pt x="324" y="321"/>
                    </a:lnTo>
                    <a:lnTo>
                      <a:pt x="349" y="320"/>
                    </a:lnTo>
                    <a:lnTo>
                      <a:pt x="374" y="316"/>
                    </a:lnTo>
                    <a:lnTo>
                      <a:pt x="398" y="312"/>
                    </a:lnTo>
                    <a:lnTo>
                      <a:pt x="420" y="306"/>
                    </a:lnTo>
                    <a:lnTo>
                      <a:pt x="443" y="298"/>
                    </a:lnTo>
                    <a:lnTo>
                      <a:pt x="465" y="289"/>
                    </a:lnTo>
                    <a:lnTo>
                      <a:pt x="485" y="279"/>
                    </a:lnTo>
                    <a:lnTo>
                      <a:pt x="505" y="266"/>
                    </a:lnTo>
                    <a:lnTo>
                      <a:pt x="524" y="253"/>
                    </a:lnTo>
                    <a:lnTo>
                      <a:pt x="541" y="238"/>
                    </a:lnTo>
                    <a:lnTo>
                      <a:pt x="558" y="221"/>
                    </a:lnTo>
                    <a:lnTo>
                      <a:pt x="574" y="204"/>
                    </a:lnTo>
                    <a:lnTo>
                      <a:pt x="588" y="186"/>
                    </a:lnTo>
                    <a:lnTo>
                      <a:pt x="601" y="166"/>
                    </a:lnTo>
                    <a:lnTo>
                      <a:pt x="613" y="147"/>
                    </a:lnTo>
                    <a:lnTo>
                      <a:pt x="622" y="125"/>
                    </a:lnTo>
                    <a:lnTo>
                      <a:pt x="623" y="112"/>
                    </a:lnTo>
                    <a:lnTo>
                      <a:pt x="625" y="98"/>
                    </a:lnTo>
                    <a:lnTo>
                      <a:pt x="625" y="85"/>
                    </a:lnTo>
                    <a:lnTo>
                      <a:pt x="622" y="73"/>
                    </a:lnTo>
                    <a:lnTo>
                      <a:pt x="615" y="97"/>
                    </a:lnTo>
                    <a:lnTo>
                      <a:pt x="606" y="121"/>
                    </a:lnTo>
                    <a:lnTo>
                      <a:pt x="594" y="144"/>
                    </a:lnTo>
                    <a:lnTo>
                      <a:pt x="581" y="165"/>
                    </a:lnTo>
                    <a:lnTo>
                      <a:pt x="567" y="186"/>
                    </a:lnTo>
                    <a:lnTo>
                      <a:pt x="551" y="204"/>
                    </a:lnTo>
                    <a:lnTo>
                      <a:pt x="534" y="221"/>
                    </a:lnTo>
                    <a:lnTo>
                      <a:pt x="514" y="238"/>
                    </a:lnTo>
                    <a:lnTo>
                      <a:pt x="494" y="253"/>
                    </a:lnTo>
                    <a:lnTo>
                      <a:pt x="472" y="266"/>
                    </a:lnTo>
                    <a:lnTo>
                      <a:pt x="451" y="277"/>
                    </a:lnTo>
                    <a:lnTo>
                      <a:pt x="427" y="286"/>
                    </a:lnTo>
                    <a:lnTo>
                      <a:pt x="415" y="289"/>
                    </a:lnTo>
                    <a:lnTo>
                      <a:pt x="402" y="294"/>
                    </a:lnTo>
                    <a:lnTo>
                      <a:pt x="390" y="296"/>
                    </a:lnTo>
                    <a:lnTo>
                      <a:pt x="377" y="299"/>
                    </a:lnTo>
                    <a:lnTo>
                      <a:pt x="364" y="301"/>
                    </a:lnTo>
                    <a:lnTo>
                      <a:pt x="351" y="302"/>
                    </a:lnTo>
                    <a:lnTo>
                      <a:pt x="338" y="304"/>
                    </a:lnTo>
                    <a:lnTo>
                      <a:pt x="324" y="304"/>
                    </a:lnTo>
                    <a:lnTo>
                      <a:pt x="309" y="302"/>
                    </a:lnTo>
                    <a:lnTo>
                      <a:pt x="293" y="301"/>
                    </a:lnTo>
                    <a:lnTo>
                      <a:pt x="278" y="300"/>
                    </a:lnTo>
                    <a:lnTo>
                      <a:pt x="263" y="297"/>
                    </a:lnTo>
                    <a:lnTo>
                      <a:pt x="249" y="294"/>
                    </a:lnTo>
                    <a:lnTo>
                      <a:pt x="234" y="289"/>
                    </a:lnTo>
                    <a:lnTo>
                      <a:pt x="220" y="285"/>
                    </a:lnTo>
                    <a:lnTo>
                      <a:pt x="206" y="280"/>
                    </a:lnTo>
                    <a:lnTo>
                      <a:pt x="193" y="273"/>
                    </a:lnTo>
                    <a:lnTo>
                      <a:pt x="180" y="267"/>
                    </a:lnTo>
                    <a:lnTo>
                      <a:pt x="167" y="259"/>
                    </a:lnTo>
                    <a:lnTo>
                      <a:pt x="154" y="252"/>
                    </a:lnTo>
                    <a:lnTo>
                      <a:pt x="142" y="243"/>
                    </a:lnTo>
                    <a:lnTo>
                      <a:pt x="130" y="234"/>
                    </a:lnTo>
                    <a:lnTo>
                      <a:pt x="119" y="225"/>
                    </a:lnTo>
                    <a:lnTo>
                      <a:pt x="108" y="215"/>
                    </a:lnTo>
                    <a:lnTo>
                      <a:pt x="99" y="204"/>
                    </a:lnTo>
                    <a:lnTo>
                      <a:pt x="89" y="193"/>
                    </a:lnTo>
                    <a:lnTo>
                      <a:pt x="79" y="181"/>
                    </a:lnTo>
                    <a:lnTo>
                      <a:pt x="71" y="170"/>
                    </a:lnTo>
                    <a:lnTo>
                      <a:pt x="63" y="158"/>
                    </a:lnTo>
                    <a:lnTo>
                      <a:pt x="55" y="145"/>
                    </a:lnTo>
                    <a:lnTo>
                      <a:pt x="49" y="132"/>
                    </a:lnTo>
                    <a:lnTo>
                      <a:pt x="42" y="119"/>
                    </a:lnTo>
                    <a:lnTo>
                      <a:pt x="37" y="105"/>
                    </a:lnTo>
                    <a:lnTo>
                      <a:pt x="32" y="91"/>
                    </a:lnTo>
                    <a:lnTo>
                      <a:pt x="27" y="76"/>
                    </a:lnTo>
                    <a:lnTo>
                      <a:pt x="24" y="62"/>
                    </a:lnTo>
                    <a:lnTo>
                      <a:pt x="21" y="46"/>
                    </a:lnTo>
                    <a:lnTo>
                      <a:pt x="19" y="31"/>
                    </a:lnTo>
                    <a:lnTo>
                      <a:pt x="18" y="16"/>
                    </a:lnTo>
                    <a:lnTo>
                      <a:pt x="17" y="0"/>
                    </a:lnTo>
                    <a:lnTo>
                      <a:pt x="9" y="1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2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6" name="Freeform 672"/>
              <p:cNvSpPr>
                <a:spLocks/>
              </p:cNvSpPr>
              <p:nvPr/>
            </p:nvSpPr>
            <p:spPr bwMode="auto">
              <a:xfrm>
                <a:off x="7793038" y="4956176"/>
                <a:ext cx="327025" cy="169863"/>
              </a:xfrm>
              <a:custGeom>
                <a:avLst/>
                <a:gdLst>
                  <a:gd name="T0" fmla="*/ 148890727 w 617"/>
                  <a:gd name="T1" fmla="*/ 2147483647 h 321"/>
                  <a:gd name="T2" fmla="*/ 893343697 w 617"/>
                  <a:gd name="T3" fmla="*/ 2147483647 h 321"/>
                  <a:gd name="T4" fmla="*/ 1935577525 w 617"/>
                  <a:gd name="T5" fmla="*/ 2147483647 h 321"/>
                  <a:gd name="T6" fmla="*/ 2147483647 w 617"/>
                  <a:gd name="T7" fmla="*/ 2147483647 h 321"/>
                  <a:gd name="T8" fmla="*/ 2147483647 w 617"/>
                  <a:gd name="T9" fmla="*/ 2147483647 h 321"/>
                  <a:gd name="T10" fmla="*/ 2147483647 w 617"/>
                  <a:gd name="T11" fmla="*/ 2147483647 h 321"/>
                  <a:gd name="T12" fmla="*/ 2147483647 w 617"/>
                  <a:gd name="T13" fmla="*/ 2147483647 h 321"/>
                  <a:gd name="T14" fmla="*/ 2147483647 w 617"/>
                  <a:gd name="T15" fmla="*/ 2147483647 h 321"/>
                  <a:gd name="T16" fmla="*/ 2147483647 w 617"/>
                  <a:gd name="T17" fmla="*/ 2147483647 h 321"/>
                  <a:gd name="T18" fmla="*/ 2147483647 w 617"/>
                  <a:gd name="T19" fmla="*/ 2147483647 h 321"/>
                  <a:gd name="T20" fmla="*/ 2147483647 w 617"/>
                  <a:gd name="T21" fmla="*/ 2147483647 h 321"/>
                  <a:gd name="T22" fmla="*/ 2147483647 w 617"/>
                  <a:gd name="T23" fmla="*/ 2147483647 h 321"/>
                  <a:gd name="T24" fmla="*/ 2147483647 w 617"/>
                  <a:gd name="T25" fmla="*/ 2147483647 h 321"/>
                  <a:gd name="T26" fmla="*/ 2147483647 w 617"/>
                  <a:gd name="T27" fmla="*/ 2147483647 h 321"/>
                  <a:gd name="T28" fmla="*/ 2147483647 w 617"/>
                  <a:gd name="T29" fmla="*/ 2147483647 h 321"/>
                  <a:gd name="T30" fmla="*/ 2147483647 w 617"/>
                  <a:gd name="T31" fmla="*/ 2147483647 h 321"/>
                  <a:gd name="T32" fmla="*/ 2147483647 w 617"/>
                  <a:gd name="T33" fmla="*/ 2147483647 h 321"/>
                  <a:gd name="T34" fmla="*/ 2147483647 w 617"/>
                  <a:gd name="T35" fmla="*/ 2147483647 h 321"/>
                  <a:gd name="T36" fmla="*/ 2147483647 w 617"/>
                  <a:gd name="T37" fmla="*/ 2147483647 h 321"/>
                  <a:gd name="T38" fmla="*/ 2147483647 w 617"/>
                  <a:gd name="T39" fmla="*/ 2147483647 h 321"/>
                  <a:gd name="T40" fmla="*/ 2147483647 w 617"/>
                  <a:gd name="T41" fmla="*/ 2147483647 h 321"/>
                  <a:gd name="T42" fmla="*/ 2147483647 w 617"/>
                  <a:gd name="T43" fmla="*/ 2147483647 h 321"/>
                  <a:gd name="T44" fmla="*/ 2147483647 w 617"/>
                  <a:gd name="T45" fmla="*/ 2147483647 h 321"/>
                  <a:gd name="T46" fmla="*/ 2147483647 w 617"/>
                  <a:gd name="T47" fmla="*/ 2147483647 h 321"/>
                  <a:gd name="T48" fmla="*/ 2147483647 w 617"/>
                  <a:gd name="T49" fmla="*/ 2147483647 h 321"/>
                  <a:gd name="T50" fmla="*/ 2147483647 w 617"/>
                  <a:gd name="T51" fmla="*/ 2147483647 h 321"/>
                  <a:gd name="T52" fmla="*/ 2147483647 w 617"/>
                  <a:gd name="T53" fmla="*/ 2147483647 h 321"/>
                  <a:gd name="T54" fmla="*/ 2147483647 w 617"/>
                  <a:gd name="T55" fmla="*/ 2147483647 h 321"/>
                  <a:gd name="T56" fmla="*/ 2147483647 w 617"/>
                  <a:gd name="T57" fmla="*/ 2147483647 h 321"/>
                  <a:gd name="T58" fmla="*/ 2147483647 w 617"/>
                  <a:gd name="T59" fmla="*/ 2147483647 h 321"/>
                  <a:gd name="T60" fmla="*/ 2147483647 w 617"/>
                  <a:gd name="T61" fmla="*/ 2147483647 h 321"/>
                  <a:gd name="T62" fmla="*/ 2147483647 w 617"/>
                  <a:gd name="T63" fmla="*/ 2147483647 h 321"/>
                  <a:gd name="T64" fmla="*/ 2147483647 w 617"/>
                  <a:gd name="T65" fmla="*/ 2147483647 h 321"/>
                  <a:gd name="T66" fmla="*/ 2147483647 w 617"/>
                  <a:gd name="T67" fmla="*/ 2147483647 h 321"/>
                  <a:gd name="T68" fmla="*/ 2147483647 w 617"/>
                  <a:gd name="T69" fmla="*/ 2147483647 h 321"/>
                  <a:gd name="T70" fmla="*/ 2147483647 w 617"/>
                  <a:gd name="T71" fmla="*/ 2147483647 h 321"/>
                  <a:gd name="T72" fmla="*/ 2147483647 w 617"/>
                  <a:gd name="T73" fmla="*/ 2147483647 h 321"/>
                  <a:gd name="T74" fmla="*/ 2147483647 w 617"/>
                  <a:gd name="T75" fmla="*/ 2147483647 h 321"/>
                  <a:gd name="T76" fmla="*/ 2147483647 w 617"/>
                  <a:gd name="T77" fmla="*/ 2147483647 h 321"/>
                  <a:gd name="T78" fmla="*/ 2147483647 w 617"/>
                  <a:gd name="T79" fmla="*/ 2147483647 h 321"/>
                  <a:gd name="T80" fmla="*/ 2147483647 w 617"/>
                  <a:gd name="T81" fmla="*/ 2147483647 h 321"/>
                  <a:gd name="T82" fmla="*/ 2147483647 w 617"/>
                  <a:gd name="T83" fmla="*/ 2147483647 h 321"/>
                  <a:gd name="T84" fmla="*/ 2147483647 w 617"/>
                  <a:gd name="T85" fmla="*/ 2147483647 h 321"/>
                  <a:gd name="T86" fmla="*/ 2147483647 w 617"/>
                  <a:gd name="T87" fmla="*/ 2147483647 h 321"/>
                  <a:gd name="T88" fmla="*/ 2147483647 w 617"/>
                  <a:gd name="T89" fmla="*/ 2147483647 h 321"/>
                  <a:gd name="T90" fmla="*/ 2147483647 w 617"/>
                  <a:gd name="T91" fmla="*/ 2147483647 h 321"/>
                  <a:gd name="T92" fmla="*/ 2147483647 w 617"/>
                  <a:gd name="T93" fmla="*/ 2147483647 h 321"/>
                  <a:gd name="T94" fmla="*/ 2147483647 w 617"/>
                  <a:gd name="T95" fmla="*/ 2147483647 h 321"/>
                  <a:gd name="T96" fmla="*/ 2147483647 w 617"/>
                  <a:gd name="T97" fmla="*/ 2147483647 h 321"/>
                  <a:gd name="T98" fmla="*/ 2147483647 w 617"/>
                  <a:gd name="T99" fmla="*/ 2147483647 h 321"/>
                  <a:gd name="T100" fmla="*/ 2147483647 w 617"/>
                  <a:gd name="T101" fmla="*/ 2147483647 h 321"/>
                  <a:gd name="T102" fmla="*/ 2147483647 w 617"/>
                  <a:gd name="T103" fmla="*/ 2147483647 h 321"/>
                  <a:gd name="T104" fmla="*/ 2147483647 w 617"/>
                  <a:gd name="T105" fmla="*/ 2147483647 h 321"/>
                  <a:gd name="T106" fmla="*/ 2147483647 w 617"/>
                  <a:gd name="T107" fmla="*/ 2147483647 h 321"/>
                  <a:gd name="T108" fmla="*/ 2147483647 w 617"/>
                  <a:gd name="T109" fmla="*/ 2147483647 h 321"/>
                  <a:gd name="T110" fmla="*/ 2147483647 w 617"/>
                  <a:gd name="T111" fmla="*/ 0 h 321"/>
                  <a:gd name="T112" fmla="*/ 0 w 617"/>
                  <a:gd name="T113" fmla="*/ 2147483647 h 32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17"/>
                  <a:gd name="T172" fmla="*/ 0 h 321"/>
                  <a:gd name="T173" fmla="*/ 617 w 617"/>
                  <a:gd name="T174" fmla="*/ 321 h 32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17" h="321">
                    <a:moveTo>
                      <a:pt x="0" y="19"/>
                    </a:moveTo>
                    <a:lnTo>
                      <a:pt x="1" y="34"/>
                    </a:lnTo>
                    <a:lnTo>
                      <a:pt x="3" y="50"/>
                    </a:lnTo>
                    <a:lnTo>
                      <a:pt x="6" y="65"/>
                    </a:lnTo>
                    <a:lnTo>
                      <a:pt x="10" y="80"/>
                    </a:lnTo>
                    <a:lnTo>
                      <a:pt x="13" y="94"/>
                    </a:lnTo>
                    <a:lnTo>
                      <a:pt x="18" y="108"/>
                    </a:lnTo>
                    <a:lnTo>
                      <a:pt x="23" y="122"/>
                    </a:lnTo>
                    <a:lnTo>
                      <a:pt x="29" y="136"/>
                    </a:lnTo>
                    <a:lnTo>
                      <a:pt x="36" y="151"/>
                    </a:lnTo>
                    <a:lnTo>
                      <a:pt x="43" y="163"/>
                    </a:lnTo>
                    <a:lnTo>
                      <a:pt x="51" y="175"/>
                    </a:lnTo>
                    <a:lnTo>
                      <a:pt x="59" y="188"/>
                    </a:lnTo>
                    <a:lnTo>
                      <a:pt x="68" y="200"/>
                    </a:lnTo>
                    <a:lnTo>
                      <a:pt x="78" y="211"/>
                    </a:lnTo>
                    <a:lnTo>
                      <a:pt x="87" y="222"/>
                    </a:lnTo>
                    <a:lnTo>
                      <a:pt x="97" y="233"/>
                    </a:lnTo>
                    <a:lnTo>
                      <a:pt x="109" y="242"/>
                    </a:lnTo>
                    <a:lnTo>
                      <a:pt x="120" y="252"/>
                    </a:lnTo>
                    <a:lnTo>
                      <a:pt x="132" y="261"/>
                    </a:lnTo>
                    <a:lnTo>
                      <a:pt x="144" y="269"/>
                    </a:lnTo>
                    <a:lnTo>
                      <a:pt x="156" y="277"/>
                    </a:lnTo>
                    <a:lnTo>
                      <a:pt x="169" y="284"/>
                    </a:lnTo>
                    <a:lnTo>
                      <a:pt x="182" y="291"/>
                    </a:lnTo>
                    <a:lnTo>
                      <a:pt x="196" y="297"/>
                    </a:lnTo>
                    <a:lnTo>
                      <a:pt x="210" y="303"/>
                    </a:lnTo>
                    <a:lnTo>
                      <a:pt x="225" y="307"/>
                    </a:lnTo>
                    <a:lnTo>
                      <a:pt x="240" y="311"/>
                    </a:lnTo>
                    <a:lnTo>
                      <a:pt x="255" y="315"/>
                    </a:lnTo>
                    <a:lnTo>
                      <a:pt x="270" y="318"/>
                    </a:lnTo>
                    <a:lnTo>
                      <a:pt x="285" y="319"/>
                    </a:lnTo>
                    <a:lnTo>
                      <a:pt x="301" y="320"/>
                    </a:lnTo>
                    <a:lnTo>
                      <a:pt x="316" y="321"/>
                    </a:lnTo>
                    <a:lnTo>
                      <a:pt x="342" y="320"/>
                    </a:lnTo>
                    <a:lnTo>
                      <a:pt x="368" y="317"/>
                    </a:lnTo>
                    <a:lnTo>
                      <a:pt x="392" y="311"/>
                    </a:lnTo>
                    <a:lnTo>
                      <a:pt x="417" y="305"/>
                    </a:lnTo>
                    <a:lnTo>
                      <a:pt x="439" y="296"/>
                    </a:lnTo>
                    <a:lnTo>
                      <a:pt x="461" y="286"/>
                    </a:lnTo>
                    <a:lnTo>
                      <a:pt x="483" y="274"/>
                    </a:lnTo>
                    <a:lnTo>
                      <a:pt x="503" y="261"/>
                    </a:lnTo>
                    <a:lnTo>
                      <a:pt x="522" y="246"/>
                    </a:lnTo>
                    <a:lnTo>
                      <a:pt x="540" y="229"/>
                    </a:lnTo>
                    <a:lnTo>
                      <a:pt x="556" y="211"/>
                    </a:lnTo>
                    <a:lnTo>
                      <a:pt x="571" y="193"/>
                    </a:lnTo>
                    <a:lnTo>
                      <a:pt x="585" y="172"/>
                    </a:lnTo>
                    <a:lnTo>
                      <a:pt x="597" y="152"/>
                    </a:lnTo>
                    <a:lnTo>
                      <a:pt x="608" y="129"/>
                    </a:lnTo>
                    <a:lnTo>
                      <a:pt x="617" y="106"/>
                    </a:lnTo>
                    <a:lnTo>
                      <a:pt x="617" y="95"/>
                    </a:lnTo>
                    <a:lnTo>
                      <a:pt x="615" y="85"/>
                    </a:lnTo>
                    <a:lnTo>
                      <a:pt x="613" y="74"/>
                    </a:lnTo>
                    <a:lnTo>
                      <a:pt x="610" y="63"/>
                    </a:lnTo>
                    <a:lnTo>
                      <a:pt x="608" y="76"/>
                    </a:lnTo>
                    <a:lnTo>
                      <a:pt x="604" y="89"/>
                    </a:lnTo>
                    <a:lnTo>
                      <a:pt x="600" y="101"/>
                    </a:lnTo>
                    <a:lnTo>
                      <a:pt x="596" y="113"/>
                    </a:lnTo>
                    <a:lnTo>
                      <a:pt x="591" y="125"/>
                    </a:lnTo>
                    <a:lnTo>
                      <a:pt x="585" y="136"/>
                    </a:lnTo>
                    <a:lnTo>
                      <a:pt x="580" y="147"/>
                    </a:lnTo>
                    <a:lnTo>
                      <a:pt x="573" y="159"/>
                    </a:lnTo>
                    <a:lnTo>
                      <a:pt x="559" y="180"/>
                    </a:lnTo>
                    <a:lnTo>
                      <a:pt x="543" y="200"/>
                    </a:lnTo>
                    <a:lnTo>
                      <a:pt x="526" y="219"/>
                    </a:lnTo>
                    <a:lnTo>
                      <a:pt x="507" y="235"/>
                    </a:lnTo>
                    <a:lnTo>
                      <a:pt x="487" y="250"/>
                    </a:lnTo>
                    <a:lnTo>
                      <a:pt x="466" y="264"/>
                    </a:lnTo>
                    <a:lnTo>
                      <a:pt x="455" y="270"/>
                    </a:lnTo>
                    <a:lnTo>
                      <a:pt x="444" y="276"/>
                    </a:lnTo>
                    <a:lnTo>
                      <a:pt x="432" y="281"/>
                    </a:lnTo>
                    <a:lnTo>
                      <a:pt x="420" y="286"/>
                    </a:lnTo>
                    <a:lnTo>
                      <a:pt x="408" y="290"/>
                    </a:lnTo>
                    <a:lnTo>
                      <a:pt x="395" y="293"/>
                    </a:lnTo>
                    <a:lnTo>
                      <a:pt x="382" y="296"/>
                    </a:lnTo>
                    <a:lnTo>
                      <a:pt x="370" y="300"/>
                    </a:lnTo>
                    <a:lnTo>
                      <a:pt x="356" y="301"/>
                    </a:lnTo>
                    <a:lnTo>
                      <a:pt x="343" y="303"/>
                    </a:lnTo>
                    <a:lnTo>
                      <a:pt x="330" y="304"/>
                    </a:lnTo>
                    <a:lnTo>
                      <a:pt x="316" y="304"/>
                    </a:lnTo>
                    <a:lnTo>
                      <a:pt x="301" y="304"/>
                    </a:lnTo>
                    <a:lnTo>
                      <a:pt x="286" y="302"/>
                    </a:lnTo>
                    <a:lnTo>
                      <a:pt x="271" y="301"/>
                    </a:lnTo>
                    <a:lnTo>
                      <a:pt x="256" y="297"/>
                    </a:lnTo>
                    <a:lnTo>
                      <a:pt x="242" y="294"/>
                    </a:lnTo>
                    <a:lnTo>
                      <a:pt x="228" y="290"/>
                    </a:lnTo>
                    <a:lnTo>
                      <a:pt x="214" y="286"/>
                    </a:lnTo>
                    <a:lnTo>
                      <a:pt x="200" y="280"/>
                    </a:lnTo>
                    <a:lnTo>
                      <a:pt x="187" y="275"/>
                    </a:lnTo>
                    <a:lnTo>
                      <a:pt x="174" y="267"/>
                    </a:lnTo>
                    <a:lnTo>
                      <a:pt x="162" y="261"/>
                    </a:lnTo>
                    <a:lnTo>
                      <a:pt x="149" y="253"/>
                    </a:lnTo>
                    <a:lnTo>
                      <a:pt x="137" y="244"/>
                    </a:lnTo>
                    <a:lnTo>
                      <a:pt x="126" y="236"/>
                    </a:lnTo>
                    <a:lnTo>
                      <a:pt x="115" y="226"/>
                    </a:lnTo>
                    <a:lnTo>
                      <a:pt x="105" y="216"/>
                    </a:lnTo>
                    <a:lnTo>
                      <a:pt x="95" y="206"/>
                    </a:lnTo>
                    <a:lnTo>
                      <a:pt x="85" y="195"/>
                    </a:lnTo>
                    <a:lnTo>
                      <a:pt x="77" y="184"/>
                    </a:lnTo>
                    <a:lnTo>
                      <a:pt x="68" y="172"/>
                    </a:lnTo>
                    <a:lnTo>
                      <a:pt x="60" y="159"/>
                    </a:lnTo>
                    <a:lnTo>
                      <a:pt x="54" y="147"/>
                    </a:lnTo>
                    <a:lnTo>
                      <a:pt x="46" y="134"/>
                    </a:lnTo>
                    <a:lnTo>
                      <a:pt x="41" y="121"/>
                    </a:lnTo>
                    <a:lnTo>
                      <a:pt x="36" y="107"/>
                    </a:lnTo>
                    <a:lnTo>
                      <a:pt x="31" y="93"/>
                    </a:lnTo>
                    <a:lnTo>
                      <a:pt x="27" y="79"/>
                    </a:lnTo>
                    <a:lnTo>
                      <a:pt x="24" y="65"/>
                    </a:lnTo>
                    <a:lnTo>
                      <a:pt x="20" y="50"/>
                    </a:lnTo>
                    <a:lnTo>
                      <a:pt x="18" y="35"/>
                    </a:lnTo>
                    <a:lnTo>
                      <a:pt x="17" y="20"/>
                    </a:lnTo>
                    <a:lnTo>
                      <a:pt x="17" y="5"/>
                    </a:lnTo>
                    <a:lnTo>
                      <a:pt x="17" y="0"/>
                    </a:lnTo>
                    <a:lnTo>
                      <a:pt x="9" y="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2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7" name="Freeform 673"/>
              <p:cNvSpPr>
                <a:spLocks/>
              </p:cNvSpPr>
              <p:nvPr/>
            </p:nvSpPr>
            <p:spPr bwMode="auto">
              <a:xfrm>
                <a:off x="7797800" y="4951413"/>
                <a:ext cx="320675" cy="169863"/>
              </a:xfrm>
              <a:custGeom>
                <a:avLst/>
                <a:gdLst>
                  <a:gd name="T0" fmla="*/ 148900275 w 605"/>
                  <a:gd name="T1" fmla="*/ 2147483647 h 321"/>
                  <a:gd name="T2" fmla="*/ 595601098 w 605"/>
                  <a:gd name="T3" fmla="*/ 2147483647 h 321"/>
                  <a:gd name="T4" fmla="*/ 1489001553 w 605"/>
                  <a:gd name="T5" fmla="*/ 2147483647 h 321"/>
                  <a:gd name="T6" fmla="*/ 2147483647 w 605"/>
                  <a:gd name="T7" fmla="*/ 2147483647 h 321"/>
                  <a:gd name="T8" fmla="*/ 2147483647 w 605"/>
                  <a:gd name="T9" fmla="*/ 2147483647 h 321"/>
                  <a:gd name="T10" fmla="*/ 2147483647 w 605"/>
                  <a:gd name="T11" fmla="*/ 2147483647 h 321"/>
                  <a:gd name="T12" fmla="*/ 2147483647 w 605"/>
                  <a:gd name="T13" fmla="*/ 2147483647 h 321"/>
                  <a:gd name="T14" fmla="*/ 2147483647 w 605"/>
                  <a:gd name="T15" fmla="*/ 2147483647 h 321"/>
                  <a:gd name="T16" fmla="*/ 2147483647 w 605"/>
                  <a:gd name="T17" fmla="*/ 2147483647 h 321"/>
                  <a:gd name="T18" fmla="*/ 2147483647 w 605"/>
                  <a:gd name="T19" fmla="*/ 2147483647 h 321"/>
                  <a:gd name="T20" fmla="*/ 2147483647 w 605"/>
                  <a:gd name="T21" fmla="*/ 2147483647 h 321"/>
                  <a:gd name="T22" fmla="*/ 2147483647 w 605"/>
                  <a:gd name="T23" fmla="*/ 2147483647 h 321"/>
                  <a:gd name="T24" fmla="*/ 2147483647 w 605"/>
                  <a:gd name="T25" fmla="*/ 2147483647 h 321"/>
                  <a:gd name="T26" fmla="*/ 2147483647 w 605"/>
                  <a:gd name="T27" fmla="*/ 2147483647 h 321"/>
                  <a:gd name="T28" fmla="*/ 2147483647 w 605"/>
                  <a:gd name="T29" fmla="*/ 2147483647 h 321"/>
                  <a:gd name="T30" fmla="*/ 2147483647 w 605"/>
                  <a:gd name="T31" fmla="*/ 2147483647 h 321"/>
                  <a:gd name="T32" fmla="*/ 2147483647 w 605"/>
                  <a:gd name="T33" fmla="*/ 2147483647 h 321"/>
                  <a:gd name="T34" fmla="*/ 2147483647 w 605"/>
                  <a:gd name="T35" fmla="*/ 2147483647 h 321"/>
                  <a:gd name="T36" fmla="*/ 2147483647 w 605"/>
                  <a:gd name="T37" fmla="*/ 2147483647 h 321"/>
                  <a:gd name="T38" fmla="*/ 2147483647 w 605"/>
                  <a:gd name="T39" fmla="*/ 2147483647 h 321"/>
                  <a:gd name="T40" fmla="*/ 2147483647 w 605"/>
                  <a:gd name="T41" fmla="*/ 2147483647 h 321"/>
                  <a:gd name="T42" fmla="*/ 2147483647 w 605"/>
                  <a:gd name="T43" fmla="*/ 2147483647 h 321"/>
                  <a:gd name="T44" fmla="*/ 2147483647 w 605"/>
                  <a:gd name="T45" fmla="*/ 2147483647 h 321"/>
                  <a:gd name="T46" fmla="*/ 2147483647 w 605"/>
                  <a:gd name="T47" fmla="*/ 2147483647 h 321"/>
                  <a:gd name="T48" fmla="*/ 2147483647 w 605"/>
                  <a:gd name="T49" fmla="*/ 2147483647 h 321"/>
                  <a:gd name="T50" fmla="*/ 2147483647 w 605"/>
                  <a:gd name="T51" fmla="*/ 2147483647 h 321"/>
                  <a:gd name="T52" fmla="*/ 2147483647 w 605"/>
                  <a:gd name="T53" fmla="*/ 2147483647 h 321"/>
                  <a:gd name="T54" fmla="*/ 2147483647 w 605"/>
                  <a:gd name="T55" fmla="*/ 2147483647 h 321"/>
                  <a:gd name="T56" fmla="*/ 2147483647 w 605"/>
                  <a:gd name="T57" fmla="*/ 2147483647 h 321"/>
                  <a:gd name="T58" fmla="*/ 2147483647 w 605"/>
                  <a:gd name="T59" fmla="*/ 2147483647 h 321"/>
                  <a:gd name="T60" fmla="*/ 2147483647 w 605"/>
                  <a:gd name="T61" fmla="*/ 2147483647 h 321"/>
                  <a:gd name="T62" fmla="*/ 2147483647 w 605"/>
                  <a:gd name="T63" fmla="*/ 2147483647 h 321"/>
                  <a:gd name="T64" fmla="*/ 2147483647 w 605"/>
                  <a:gd name="T65" fmla="*/ 2147483647 h 321"/>
                  <a:gd name="T66" fmla="*/ 2147483647 w 605"/>
                  <a:gd name="T67" fmla="*/ 2147483647 h 321"/>
                  <a:gd name="T68" fmla="*/ 2147483647 w 605"/>
                  <a:gd name="T69" fmla="*/ 2147483647 h 321"/>
                  <a:gd name="T70" fmla="*/ 2147483647 w 605"/>
                  <a:gd name="T71" fmla="*/ 2147483647 h 321"/>
                  <a:gd name="T72" fmla="*/ 2147483647 w 605"/>
                  <a:gd name="T73" fmla="*/ 2147483647 h 321"/>
                  <a:gd name="T74" fmla="*/ 2147483647 w 605"/>
                  <a:gd name="T75" fmla="*/ 2147483647 h 321"/>
                  <a:gd name="T76" fmla="*/ 2147483647 w 605"/>
                  <a:gd name="T77" fmla="*/ 2147483647 h 321"/>
                  <a:gd name="T78" fmla="*/ 2147483647 w 605"/>
                  <a:gd name="T79" fmla="*/ 2147483647 h 321"/>
                  <a:gd name="T80" fmla="*/ 2147483647 w 605"/>
                  <a:gd name="T81" fmla="*/ 2147483647 h 321"/>
                  <a:gd name="T82" fmla="*/ 2147483647 w 605"/>
                  <a:gd name="T83" fmla="*/ 2147483647 h 321"/>
                  <a:gd name="T84" fmla="*/ 2147483647 w 605"/>
                  <a:gd name="T85" fmla="*/ 2147483647 h 321"/>
                  <a:gd name="T86" fmla="*/ 2147483647 w 605"/>
                  <a:gd name="T87" fmla="*/ 2147483647 h 321"/>
                  <a:gd name="T88" fmla="*/ 2147483647 w 605"/>
                  <a:gd name="T89" fmla="*/ 2147483647 h 321"/>
                  <a:gd name="T90" fmla="*/ 2147483647 w 605"/>
                  <a:gd name="T91" fmla="*/ 2147483647 h 321"/>
                  <a:gd name="T92" fmla="*/ 2147483647 w 605"/>
                  <a:gd name="T93" fmla="*/ 2147483647 h 321"/>
                  <a:gd name="T94" fmla="*/ 2147483647 w 605"/>
                  <a:gd name="T95" fmla="*/ 2147483647 h 321"/>
                  <a:gd name="T96" fmla="*/ 2147483647 w 605"/>
                  <a:gd name="T97" fmla="*/ 2147483647 h 321"/>
                  <a:gd name="T98" fmla="*/ 2147483647 w 605"/>
                  <a:gd name="T99" fmla="*/ 2147483647 h 321"/>
                  <a:gd name="T100" fmla="*/ 2147483647 w 605"/>
                  <a:gd name="T101" fmla="*/ 2147483647 h 321"/>
                  <a:gd name="T102" fmla="*/ 2147483647 w 605"/>
                  <a:gd name="T103" fmla="*/ 2147483647 h 321"/>
                  <a:gd name="T104" fmla="*/ 2147483647 w 605"/>
                  <a:gd name="T105" fmla="*/ 2147483647 h 321"/>
                  <a:gd name="T106" fmla="*/ 2147483647 w 605"/>
                  <a:gd name="T107" fmla="*/ 2147483647 h 321"/>
                  <a:gd name="T108" fmla="*/ 2147483647 w 605"/>
                  <a:gd name="T109" fmla="*/ 2147483647 h 321"/>
                  <a:gd name="T110" fmla="*/ 2147483647 w 605"/>
                  <a:gd name="T111" fmla="*/ 2147483647 h 321"/>
                  <a:gd name="T112" fmla="*/ 2147483647 w 605"/>
                  <a:gd name="T113" fmla="*/ 2147483647 h 321"/>
                  <a:gd name="T114" fmla="*/ 2147483647 w 605"/>
                  <a:gd name="T115" fmla="*/ 2147483647 h 321"/>
                  <a:gd name="T116" fmla="*/ 2147483647 w 605"/>
                  <a:gd name="T117" fmla="*/ 2147483647 h 321"/>
                  <a:gd name="T118" fmla="*/ 2147483647 w 605"/>
                  <a:gd name="T119" fmla="*/ 2147483647 h 321"/>
                  <a:gd name="T120" fmla="*/ 2147483647 w 605"/>
                  <a:gd name="T121" fmla="*/ 889060223 h 321"/>
                  <a:gd name="T122" fmla="*/ 1191201136 w 605"/>
                  <a:gd name="T123" fmla="*/ 1185319967 h 32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05"/>
                  <a:gd name="T187" fmla="*/ 0 h 321"/>
                  <a:gd name="T188" fmla="*/ 605 w 605"/>
                  <a:gd name="T189" fmla="*/ 321 h 32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05" h="321">
                    <a:moveTo>
                      <a:pt x="0" y="17"/>
                    </a:moveTo>
                    <a:lnTo>
                      <a:pt x="1" y="33"/>
                    </a:lnTo>
                    <a:lnTo>
                      <a:pt x="2" y="48"/>
                    </a:lnTo>
                    <a:lnTo>
                      <a:pt x="4" y="63"/>
                    </a:lnTo>
                    <a:lnTo>
                      <a:pt x="7" y="79"/>
                    </a:lnTo>
                    <a:lnTo>
                      <a:pt x="10" y="93"/>
                    </a:lnTo>
                    <a:lnTo>
                      <a:pt x="15" y="108"/>
                    </a:lnTo>
                    <a:lnTo>
                      <a:pt x="20" y="122"/>
                    </a:lnTo>
                    <a:lnTo>
                      <a:pt x="25" y="136"/>
                    </a:lnTo>
                    <a:lnTo>
                      <a:pt x="32" y="149"/>
                    </a:lnTo>
                    <a:lnTo>
                      <a:pt x="38" y="162"/>
                    </a:lnTo>
                    <a:lnTo>
                      <a:pt x="46" y="175"/>
                    </a:lnTo>
                    <a:lnTo>
                      <a:pt x="54" y="187"/>
                    </a:lnTo>
                    <a:lnTo>
                      <a:pt x="62" y="198"/>
                    </a:lnTo>
                    <a:lnTo>
                      <a:pt x="72" y="210"/>
                    </a:lnTo>
                    <a:lnTo>
                      <a:pt x="82" y="221"/>
                    </a:lnTo>
                    <a:lnTo>
                      <a:pt x="91" y="232"/>
                    </a:lnTo>
                    <a:lnTo>
                      <a:pt x="102" y="242"/>
                    </a:lnTo>
                    <a:lnTo>
                      <a:pt x="113" y="251"/>
                    </a:lnTo>
                    <a:lnTo>
                      <a:pt x="125" y="260"/>
                    </a:lnTo>
                    <a:lnTo>
                      <a:pt x="137" y="269"/>
                    </a:lnTo>
                    <a:lnTo>
                      <a:pt x="150" y="276"/>
                    </a:lnTo>
                    <a:lnTo>
                      <a:pt x="163" y="284"/>
                    </a:lnTo>
                    <a:lnTo>
                      <a:pt x="176" y="290"/>
                    </a:lnTo>
                    <a:lnTo>
                      <a:pt x="189" y="297"/>
                    </a:lnTo>
                    <a:lnTo>
                      <a:pt x="203" y="302"/>
                    </a:lnTo>
                    <a:lnTo>
                      <a:pt x="217" y="306"/>
                    </a:lnTo>
                    <a:lnTo>
                      <a:pt x="232" y="311"/>
                    </a:lnTo>
                    <a:lnTo>
                      <a:pt x="246" y="314"/>
                    </a:lnTo>
                    <a:lnTo>
                      <a:pt x="261" y="317"/>
                    </a:lnTo>
                    <a:lnTo>
                      <a:pt x="276" y="318"/>
                    </a:lnTo>
                    <a:lnTo>
                      <a:pt x="292" y="319"/>
                    </a:lnTo>
                    <a:lnTo>
                      <a:pt x="307" y="321"/>
                    </a:lnTo>
                    <a:lnTo>
                      <a:pt x="321" y="321"/>
                    </a:lnTo>
                    <a:lnTo>
                      <a:pt x="334" y="319"/>
                    </a:lnTo>
                    <a:lnTo>
                      <a:pt x="347" y="318"/>
                    </a:lnTo>
                    <a:lnTo>
                      <a:pt x="360" y="316"/>
                    </a:lnTo>
                    <a:lnTo>
                      <a:pt x="373" y="313"/>
                    </a:lnTo>
                    <a:lnTo>
                      <a:pt x="385" y="311"/>
                    </a:lnTo>
                    <a:lnTo>
                      <a:pt x="398" y="306"/>
                    </a:lnTo>
                    <a:lnTo>
                      <a:pt x="410" y="303"/>
                    </a:lnTo>
                    <a:lnTo>
                      <a:pt x="434" y="294"/>
                    </a:lnTo>
                    <a:lnTo>
                      <a:pt x="455" y="283"/>
                    </a:lnTo>
                    <a:lnTo>
                      <a:pt x="477" y="270"/>
                    </a:lnTo>
                    <a:lnTo>
                      <a:pt x="497" y="255"/>
                    </a:lnTo>
                    <a:lnTo>
                      <a:pt x="517" y="238"/>
                    </a:lnTo>
                    <a:lnTo>
                      <a:pt x="534" y="221"/>
                    </a:lnTo>
                    <a:lnTo>
                      <a:pt x="550" y="203"/>
                    </a:lnTo>
                    <a:lnTo>
                      <a:pt x="564" y="182"/>
                    </a:lnTo>
                    <a:lnTo>
                      <a:pt x="577" y="161"/>
                    </a:lnTo>
                    <a:lnTo>
                      <a:pt x="589" y="138"/>
                    </a:lnTo>
                    <a:lnTo>
                      <a:pt x="598" y="114"/>
                    </a:lnTo>
                    <a:lnTo>
                      <a:pt x="605" y="90"/>
                    </a:lnTo>
                    <a:lnTo>
                      <a:pt x="604" y="82"/>
                    </a:lnTo>
                    <a:lnTo>
                      <a:pt x="602" y="73"/>
                    </a:lnTo>
                    <a:lnTo>
                      <a:pt x="599" y="65"/>
                    </a:lnTo>
                    <a:lnTo>
                      <a:pt x="596" y="56"/>
                    </a:lnTo>
                    <a:lnTo>
                      <a:pt x="592" y="69"/>
                    </a:lnTo>
                    <a:lnTo>
                      <a:pt x="590" y="82"/>
                    </a:lnTo>
                    <a:lnTo>
                      <a:pt x="587" y="95"/>
                    </a:lnTo>
                    <a:lnTo>
                      <a:pt x="583" y="107"/>
                    </a:lnTo>
                    <a:lnTo>
                      <a:pt x="578" y="119"/>
                    </a:lnTo>
                    <a:lnTo>
                      <a:pt x="573" y="130"/>
                    </a:lnTo>
                    <a:lnTo>
                      <a:pt x="568" y="142"/>
                    </a:lnTo>
                    <a:lnTo>
                      <a:pt x="562" y="154"/>
                    </a:lnTo>
                    <a:lnTo>
                      <a:pt x="556" y="165"/>
                    </a:lnTo>
                    <a:lnTo>
                      <a:pt x="548" y="176"/>
                    </a:lnTo>
                    <a:lnTo>
                      <a:pt x="542" y="186"/>
                    </a:lnTo>
                    <a:lnTo>
                      <a:pt x="533" y="195"/>
                    </a:lnTo>
                    <a:lnTo>
                      <a:pt x="525" y="205"/>
                    </a:lnTo>
                    <a:lnTo>
                      <a:pt x="517" y="215"/>
                    </a:lnTo>
                    <a:lnTo>
                      <a:pt x="507" y="223"/>
                    </a:lnTo>
                    <a:lnTo>
                      <a:pt x="498" y="232"/>
                    </a:lnTo>
                    <a:lnTo>
                      <a:pt x="489" y="241"/>
                    </a:lnTo>
                    <a:lnTo>
                      <a:pt x="478" y="248"/>
                    </a:lnTo>
                    <a:lnTo>
                      <a:pt x="468" y="255"/>
                    </a:lnTo>
                    <a:lnTo>
                      <a:pt x="457" y="262"/>
                    </a:lnTo>
                    <a:lnTo>
                      <a:pt x="446" y="269"/>
                    </a:lnTo>
                    <a:lnTo>
                      <a:pt x="435" y="274"/>
                    </a:lnTo>
                    <a:lnTo>
                      <a:pt x="423" y="279"/>
                    </a:lnTo>
                    <a:lnTo>
                      <a:pt x="411" y="284"/>
                    </a:lnTo>
                    <a:lnTo>
                      <a:pt x="399" y="288"/>
                    </a:lnTo>
                    <a:lnTo>
                      <a:pt x="386" y="292"/>
                    </a:lnTo>
                    <a:lnTo>
                      <a:pt x="374" y="296"/>
                    </a:lnTo>
                    <a:lnTo>
                      <a:pt x="361" y="298"/>
                    </a:lnTo>
                    <a:lnTo>
                      <a:pt x="348" y="300"/>
                    </a:lnTo>
                    <a:lnTo>
                      <a:pt x="334" y="302"/>
                    </a:lnTo>
                    <a:lnTo>
                      <a:pt x="321" y="303"/>
                    </a:lnTo>
                    <a:lnTo>
                      <a:pt x="307" y="303"/>
                    </a:lnTo>
                    <a:lnTo>
                      <a:pt x="292" y="303"/>
                    </a:lnTo>
                    <a:lnTo>
                      <a:pt x="278" y="302"/>
                    </a:lnTo>
                    <a:lnTo>
                      <a:pt x="263" y="300"/>
                    </a:lnTo>
                    <a:lnTo>
                      <a:pt x="249" y="298"/>
                    </a:lnTo>
                    <a:lnTo>
                      <a:pt x="235" y="295"/>
                    </a:lnTo>
                    <a:lnTo>
                      <a:pt x="221" y="290"/>
                    </a:lnTo>
                    <a:lnTo>
                      <a:pt x="208" y="286"/>
                    </a:lnTo>
                    <a:lnTo>
                      <a:pt x="194" y="281"/>
                    </a:lnTo>
                    <a:lnTo>
                      <a:pt x="182" y="274"/>
                    </a:lnTo>
                    <a:lnTo>
                      <a:pt x="169" y="268"/>
                    </a:lnTo>
                    <a:lnTo>
                      <a:pt x="157" y="261"/>
                    </a:lnTo>
                    <a:lnTo>
                      <a:pt x="145" y="254"/>
                    </a:lnTo>
                    <a:lnTo>
                      <a:pt x="133" y="246"/>
                    </a:lnTo>
                    <a:lnTo>
                      <a:pt x="123" y="237"/>
                    </a:lnTo>
                    <a:lnTo>
                      <a:pt x="112" y="228"/>
                    </a:lnTo>
                    <a:lnTo>
                      <a:pt x="102" y="218"/>
                    </a:lnTo>
                    <a:lnTo>
                      <a:pt x="92" y="208"/>
                    </a:lnTo>
                    <a:lnTo>
                      <a:pt x="83" y="197"/>
                    </a:lnTo>
                    <a:lnTo>
                      <a:pt x="74" y="187"/>
                    </a:lnTo>
                    <a:lnTo>
                      <a:pt x="66" y="175"/>
                    </a:lnTo>
                    <a:lnTo>
                      <a:pt x="59" y="163"/>
                    </a:lnTo>
                    <a:lnTo>
                      <a:pt x="51" y="151"/>
                    </a:lnTo>
                    <a:lnTo>
                      <a:pt x="46" y="138"/>
                    </a:lnTo>
                    <a:lnTo>
                      <a:pt x="39" y="125"/>
                    </a:lnTo>
                    <a:lnTo>
                      <a:pt x="34" y="112"/>
                    </a:lnTo>
                    <a:lnTo>
                      <a:pt x="30" y="99"/>
                    </a:lnTo>
                    <a:lnTo>
                      <a:pt x="25" y="85"/>
                    </a:lnTo>
                    <a:lnTo>
                      <a:pt x="22" y="71"/>
                    </a:lnTo>
                    <a:lnTo>
                      <a:pt x="20" y="57"/>
                    </a:lnTo>
                    <a:lnTo>
                      <a:pt x="18" y="42"/>
                    </a:lnTo>
                    <a:lnTo>
                      <a:pt x="17" y="28"/>
                    </a:lnTo>
                    <a:lnTo>
                      <a:pt x="17" y="13"/>
                    </a:lnTo>
                    <a:lnTo>
                      <a:pt x="17" y="6"/>
                    </a:lnTo>
                    <a:lnTo>
                      <a:pt x="17" y="0"/>
                    </a:lnTo>
                    <a:lnTo>
                      <a:pt x="8" y="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28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8" name="Freeform 674"/>
              <p:cNvSpPr>
                <a:spLocks/>
              </p:cNvSpPr>
              <p:nvPr/>
            </p:nvSpPr>
            <p:spPr bwMode="auto">
              <a:xfrm>
                <a:off x="7802563" y="4948238"/>
                <a:ext cx="312738" cy="168275"/>
              </a:xfrm>
              <a:custGeom>
                <a:avLst/>
                <a:gdLst>
                  <a:gd name="T0" fmla="*/ 0 w 593"/>
                  <a:gd name="T1" fmla="*/ 2147483647 h 320"/>
                  <a:gd name="T2" fmla="*/ 1026865307 w 593"/>
                  <a:gd name="T3" fmla="*/ 2147483647 h 320"/>
                  <a:gd name="T4" fmla="*/ 2147483647 w 593"/>
                  <a:gd name="T5" fmla="*/ 2147483647 h 320"/>
                  <a:gd name="T6" fmla="*/ 2147483647 w 593"/>
                  <a:gd name="T7" fmla="*/ 2147483647 h 320"/>
                  <a:gd name="T8" fmla="*/ 2147483647 w 593"/>
                  <a:gd name="T9" fmla="*/ 2147483647 h 320"/>
                  <a:gd name="T10" fmla="*/ 2147483647 w 593"/>
                  <a:gd name="T11" fmla="*/ 2147483647 h 320"/>
                  <a:gd name="T12" fmla="*/ 2147483647 w 593"/>
                  <a:gd name="T13" fmla="*/ 2147483647 h 320"/>
                  <a:gd name="T14" fmla="*/ 2147483647 w 593"/>
                  <a:gd name="T15" fmla="*/ 2147483647 h 320"/>
                  <a:gd name="T16" fmla="*/ 2147483647 w 593"/>
                  <a:gd name="T17" fmla="*/ 2147483647 h 320"/>
                  <a:gd name="T18" fmla="*/ 2147483647 w 593"/>
                  <a:gd name="T19" fmla="*/ 2147483647 h 320"/>
                  <a:gd name="T20" fmla="*/ 2147483647 w 593"/>
                  <a:gd name="T21" fmla="*/ 2147483647 h 320"/>
                  <a:gd name="T22" fmla="*/ 2147483647 w 593"/>
                  <a:gd name="T23" fmla="*/ 2147483647 h 320"/>
                  <a:gd name="T24" fmla="*/ 2147483647 w 593"/>
                  <a:gd name="T25" fmla="*/ 2147483647 h 320"/>
                  <a:gd name="T26" fmla="*/ 2147483647 w 593"/>
                  <a:gd name="T27" fmla="*/ 2147483647 h 320"/>
                  <a:gd name="T28" fmla="*/ 2147483647 w 593"/>
                  <a:gd name="T29" fmla="*/ 2147483647 h 320"/>
                  <a:gd name="T30" fmla="*/ 2147483647 w 593"/>
                  <a:gd name="T31" fmla="*/ 2147483647 h 320"/>
                  <a:gd name="T32" fmla="*/ 2147483647 w 593"/>
                  <a:gd name="T33" fmla="*/ 2147483647 h 320"/>
                  <a:gd name="T34" fmla="*/ 2147483647 w 593"/>
                  <a:gd name="T35" fmla="*/ 2147483647 h 320"/>
                  <a:gd name="T36" fmla="*/ 2147483647 w 593"/>
                  <a:gd name="T37" fmla="*/ 2147483647 h 320"/>
                  <a:gd name="T38" fmla="*/ 2147483647 w 593"/>
                  <a:gd name="T39" fmla="*/ 2147483647 h 320"/>
                  <a:gd name="T40" fmla="*/ 2147483647 w 593"/>
                  <a:gd name="T41" fmla="*/ 2147483647 h 320"/>
                  <a:gd name="T42" fmla="*/ 2147483647 w 593"/>
                  <a:gd name="T43" fmla="*/ 2147483647 h 320"/>
                  <a:gd name="T44" fmla="*/ 2147483647 w 593"/>
                  <a:gd name="T45" fmla="*/ 2147483647 h 320"/>
                  <a:gd name="T46" fmla="*/ 2147483647 w 593"/>
                  <a:gd name="T47" fmla="*/ 2147483647 h 320"/>
                  <a:gd name="T48" fmla="*/ 2147483647 w 593"/>
                  <a:gd name="T49" fmla="*/ 2147483647 h 320"/>
                  <a:gd name="T50" fmla="*/ 2147483647 w 593"/>
                  <a:gd name="T51" fmla="*/ 2147483647 h 320"/>
                  <a:gd name="T52" fmla="*/ 2147483647 w 593"/>
                  <a:gd name="T53" fmla="*/ 2147483647 h 320"/>
                  <a:gd name="T54" fmla="*/ 2147483647 w 593"/>
                  <a:gd name="T55" fmla="*/ 2147483647 h 320"/>
                  <a:gd name="T56" fmla="*/ 2147483647 w 593"/>
                  <a:gd name="T57" fmla="*/ 2147483647 h 320"/>
                  <a:gd name="T58" fmla="*/ 2147483647 w 593"/>
                  <a:gd name="T59" fmla="*/ 2147483647 h 320"/>
                  <a:gd name="T60" fmla="*/ 2147483647 w 593"/>
                  <a:gd name="T61" fmla="*/ 2147483647 h 320"/>
                  <a:gd name="T62" fmla="*/ 2147483647 w 593"/>
                  <a:gd name="T63" fmla="*/ 2147483647 h 320"/>
                  <a:gd name="T64" fmla="*/ 2147483647 w 593"/>
                  <a:gd name="T65" fmla="*/ 2147483647 h 320"/>
                  <a:gd name="T66" fmla="*/ 2147483647 w 593"/>
                  <a:gd name="T67" fmla="*/ 2147483647 h 320"/>
                  <a:gd name="T68" fmla="*/ 2147483647 w 593"/>
                  <a:gd name="T69" fmla="*/ 2147483647 h 320"/>
                  <a:gd name="T70" fmla="*/ 2147483647 w 593"/>
                  <a:gd name="T71" fmla="*/ 2147483647 h 320"/>
                  <a:gd name="T72" fmla="*/ 2147483647 w 593"/>
                  <a:gd name="T73" fmla="*/ 2147483647 h 320"/>
                  <a:gd name="T74" fmla="*/ 2147483647 w 593"/>
                  <a:gd name="T75" fmla="*/ 2147483647 h 320"/>
                  <a:gd name="T76" fmla="*/ 2147483647 w 593"/>
                  <a:gd name="T77" fmla="*/ 2147483647 h 320"/>
                  <a:gd name="T78" fmla="*/ 2147483647 w 593"/>
                  <a:gd name="T79" fmla="*/ 2147483647 h 320"/>
                  <a:gd name="T80" fmla="*/ 2147483647 w 593"/>
                  <a:gd name="T81" fmla="*/ 2147483647 h 320"/>
                  <a:gd name="T82" fmla="*/ 2147483647 w 593"/>
                  <a:gd name="T83" fmla="*/ 2147483647 h 320"/>
                  <a:gd name="T84" fmla="*/ 2147483647 w 593"/>
                  <a:gd name="T85" fmla="*/ 1454260918 h 320"/>
                  <a:gd name="T86" fmla="*/ 0 w 593"/>
                  <a:gd name="T87" fmla="*/ 2147483647 h 3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93"/>
                  <a:gd name="T133" fmla="*/ 0 h 320"/>
                  <a:gd name="T134" fmla="*/ 593 w 593"/>
                  <a:gd name="T135" fmla="*/ 320 h 3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93" h="320">
                    <a:moveTo>
                      <a:pt x="0" y="16"/>
                    </a:moveTo>
                    <a:lnTo>
                      <a:pt x="0" y="21"/>
                    </a:lnTo>
                    <a:lnTo>
                      <a:pt x="0" y="36"/>
                    </a:lnTo>
                    <a:lnTo>
                      <a:pt x="1" y="51"/>
                    </a:lnTo>
                    <a:lnTo>
                      <a:pt x="3" y="66"/>
                    </a:lnTo>
                    <a:lnTo>
                      <a:pt x="7" y="81"/>
                    </a:lnTo>
                    <a:lnTo>
                      <a:pt x="10" y="95"/>
                    </a:lnTo>
                    <a:lnTo>
                      <a:pt x="14" y="109"/>
                    </a:lnTo>
                    <a:lnTo>
                      <a:pt x="19" y="123"/>
                    </a:lnTo>
                    <a:lnTo>
                      <a:pt x="24" y="137"/>
                    </a:lnTo>
                    <a:lnTo>
                      <a:pt x="29" y="150"/>
                    </a:lnTo>
                    <a:lnTo>
                      <a:pt x="36" y="163"/>
                    </a:lnTo>
                    <a:lnTo>
                      <a:pt x="43" y="175"/>
                    </a:lnTo>
                    <a:lnTo>
                      <a:pt x="51" y="188"/>
                    </a:lnTo>
                    <a:lnTo>
                      <a:pt x="60" y="200"/>
                    </a:lnTo>
                    <a:lnTo>
                      <a:pt x="68" y="211"/>
                    </a:lnTo>
                    <a:lnTo>
                      <a:pt x="78" y="222"/>
                    </a:lnTo>
                    <a:lnTo>
                      <a:pt x="88" y="232"/>
                    </a:lnTo>
                    <a:lnTo>
                      <a:pt x="98" y="242"/>
                    </a:lnTo>
                    <a:lnTo>
                      <a:pt x="109" y="252"/>
                    </a:lnTo>
                    <a:lnTo>
                      <a:pt x="120" y="260"/>
                    </a:lnTo>
                    <a:lnTo>
                      <a:pt x="132" y="269"/>
                    </a:lnTo>
                    <a:lnTo>
                      <a:pt x="145" y="277"/>
                    </a:lnTo>
                    <a:lnTo>
                      <a:pt x="157" y="283"/>
                    </a:lnTo>
                    <a:lnTo>
                      <a:pt x="170" y="291"/>
                    </a:lnTo>
                    <a:lnTo>
                      <a:pt x="183" y="296"/>
                    </a:lnTo>
                    <a:lnTo>
                      <a:pt x="197" y="302"/>
                    </a:lnTo>
                    <a:lnTo>
                      <a:pt x="211" y="306"/>
                    </a:lnTo>
                    <a:lnTo>
                      <a:pt x="225" y="310"/>
                    </a:lnTo>
                    <a:lnTo>
                      <a:pt x="239" y="313"/>
                    </a:lnTo>
                    <a:lnTo>
                      <a:pt x="254" y="317"/>
                    </a:lnTo>
                    <a:lnTo>
                      <a:pt x="269" y="318"/>
                    </a:lnTo>
                    <a:lnTo>
                      <a:pt x="284" y="320"/>
                    </a:lnTo>
                    <a:lnTo>
                      <a:pt x="299" y="320"/>
                    </a:lnTo>
                    <a:lnTo>
                      <a:pt x="313" y="320"/>
                    </a:lnTo>
                    <a:lnTo>
                      <a:pt x="326" y="319"/>
                    </a:lnTo>
                    <a:lnTo>
                      <a:pt x="339" y="317"/>
                    </a:lnTo>
                    <a:lnTo>
                      <a:pt x="353" y="316"/>
                    </a:lnTo>
                    <a:lnTo>
                      <a:pt x="365" y="312"/>
                    </a:lnTo>
                    <a:lnTo>
                      <a:pt x="378" y="309"/>
                    </a:lnTo>
                    <a:lnTo>
                      <a:pt x="391" y="306"/>
                    </a:lnTo>
                    <a:lnTo>
                      <a:pt x="403" y="302"/>
                    </a:lnTo>
                    <a:lnTo>
                      <a:pt x="415" y="297"/>
                    </a:lnTo>
                    <a:lnTo>
                      <a:pt x="427" y="292"/>
                    </a:lnTo>
                    <a:lnTo>
                      <a:pt x="438" y="286"/>
                    </a:lnTo>
                    <a:lnTo>
                      <a:pt x="449" y="280"/>
                    </a:lnTo>
                    <a:lnTo>
                      <a:pt x="470" y="266"/>
                    </a:lnTo>
                    <a:lnTo>
                      <a:pt x="490" y="251"/>
                    </a:lnTo>
                    <a:lnTo>
                      <a:pt x="509" y="235"/>
                    </a:lnTo>
                    <a:lnTo>
                      <a:pt x="526" y="216"/>
                    </a:lnTo>
                    <a:lnTo>
                      <a:pt x="542" y="196"/>
                    </a:lnTo>
                    <a:lnTo>
                      <a:pt x="556" y="175"/>
                    </a:lnTo>
                    <a:lnTo>
                      <a:pt x="563" y="163"/>
                    </a:lnTo>
                    <a:lnTo>
                      <a:pt x="568" y="152"/>
                    </a:lnTo>
                    <a:lnTo>
                      <a:pt x="574" y="141"/>
                    </a:lnTo>
                    <a:lnTo>
                      <a:pt x="579" y="129"/>
                    </a:lnTo>
                    <a:lnTo>
                      <a:pt x="583" y="117"/>
                    </a:lnTo>
                    <a:lnTo>
                      <a:pt x="587" y="105"/>
                    </a:lnTo>
                    <a:lnTo>
                      <a:pt x="591" y="92"/>
                    </a:lnTo>
                    <a:lnTo>
                      <a:pt x="593" y="79"/>
                    </a:lnTo>
                    <a:lnTo>
                      <a:pt x="590" y="70"/>
                    </a:lnTo>
                    <a:lnTo>
                      <a:pt x="587" y="63"/>
                    </a:lnTo>
                    <a:lnTo>
                      <a:pt x="583" y="55"/>
                    </a:lnTo>
                    <a:lnTo>
                      <a:pt x="581" y="48"/>
                    </a:lnTo>
                    <a:lnTo>
                      <a:pt x="579" y="61"/>
                    </a:lnTo>
                    <a:lnTo>
                      <a:pt x="577" y="74"/>
                    </a:lnTo>
                    <a:lnTo>
                      <a:pt x="574" y="87"/>
                    </a:lnTo>
                    <a:lnTo>
                      <a:pt x="570" y="100"/>
                    </a:lnTo>
                    <a:lnTo>
                      <a:pt x="567" y="113"/>
                    </a:lnTo>
                    <a:lnTo>
                      <a:pt x="562" y="124"/>
                    </a:lnTo>
                    <a:lnTo>
                      <a:pt x="557" y="136"/>
                    </a:lnTo>
                    <a:lnTo>
                      <a:pt x="552" y="148"/>
                    </a:lnTo>
                    <a:lnTo>
                      <a:pt x="546" y="159"/>
                    </a:lnTo>
                    <a:lnTo>
                      <a:pt x="539" y="170"/>
                    </a:lnTo>
                    <a:lnTo>
                      <a:pt x="532" y="181"/>
                    </a:lnTo>
                    <a:lnTo>
                      <a:pt x="524" y="191"/>
                    </a:lnTo>
                    <a:lnTo>
                      <a:pt x="516" y="201"/>
                    </a:lnTo>
                    <a:lnTo>
                      <a:pt x="508" y="211"/>
                    </a:lnTo>
                    <a:lnTo>
                      <a:pt x="499" y="221"/>
                    </a:lnTo>
                    <a:lnTo>
                      <a:pt x="490" y="229"/>
                    </a:lnTo>
                    <a:lnTo>
                      <a:pt x="481" y="237"/>
                    </a:lnTo>
                    <a:lnTo>
                      <a:pt x="470" y="245"/>
                    </a:lnTo>
                    <a:lnTo>
                      <a:pt x="460" y="253"/>
                    </a:lnTo>
                    <a:lnTo>
                      <a:pt x="449" y="259"/>
                    </a:lnTo>
                    <a:lnTo>
                      <a:pt x="439" y="266"/>
                    </a:lnTo>
                    <a:lnTo>
                      <a:pt x="427" y="272"/>
                    </a:lnTo>
                    <a:lnTo>
                      <a:pt x="416" y="278"/>
                    </a:lnTo>
                    <a:lnTo>
                      <a:pt x="403" y="283"/>
                    </a:lnTo>
                    <a:lnTo>
                      <a:pt x="391" y="287"/>
                    </a:lnTo>
                    <a:lnTo>
                      <a:pt x="379" y="292"/>
                    </a:lnTo>
                    <a:lnTo>
                      <a:pt x="366" y="295"/>
                    </a:lnTo>
                    <a:lnTo>
                      <a:pt x="353" y="297"/>
                    </a:lnTo>
                    <a:lnTo>
                      <a:pt x="340" y="299"/>
                    </a:lnTo>
                    <a:lnTo>
                      <a:pt x="326" y="302"/>
                    </a:lnTo>
                    <a:lnTo>
                      <a:pt x="313" y="303"/>
                    </a:lnTo>
                    <a:lnTo>
                      <a:pt x="299" y="303"/>
                    </a:lnTo>
                    <a:lnTo>
                      <a:pt x="285" y="303"/>
                    </a:lnTo>
                    <a:lnTo>
                      <a:pt x="271" y="302"/>
                    </a:lnTo>
                    <a:lnTo>
                      <a:pt x="256" y="299"/>
                    </a:lnTo>
                    <a:lnTo>
                      <a:pt x="243" y="297"/>
                    </a:lnTo>
                    <a:lnTo>
                      <a:pt x="229" y="294"/>
                    </a:lnTo>
                    <a:lnTo>
                      <a:pt x="216" y="290"/>
                    </a:lnTo>
                    <a:lnTo>
                      <a:pt x="202" y="285"/>
                    </a:lnTo>
                    <a:lnTo>
                      <a:pt x="190" y="281"/>
                    </a:lnTo>
                    <a:lnTo>
                      <a:pt x="177" y="275"/>
                    </a:lnTo>
                    <a:lnTo>
                      <a:pt x="165" y="269"/>
                    </a:lnTo>
                    <a:lnTo>
                      <a:pt x="154" y="262"/>
                    </a:lnTo>
                    <a:lnTo>
                      <a:pt x="142" y="254"/>
                    </a:lnTo>
                    <a:lnTo>
                      <a:pt x="131" y="246"/>
                    </a:lnTo>
                    <a:lnTo>
                      <a:pt x="120" y="238"/>
                    </a:lnTo>
                    <a:lnTo>
                      <a:pt x="110" y="229"/>
                    </a:lnTo>
                    <a:lnTo>
                      <a:pt x="100" y="219"/>
                    </a:lnTo>
                    <a:lnTo>
                      <a:pt x="91" y="210"/>
                    </a:lnTo>
                    <a:lnTo>
                      <a:pt x="82" y="200"/>
                    </a:lnTo>
                    <a:lnTo>
                      <a:pt x="74" y="189"/>
                    </a:lnTo>
                    <a:lnTo>
                      <a:pt x="66" y="178"/>
                    </a:lnTo>
                    <a:lnTo>
                      <a:pt x="58" y="167"/>
                    </a:lnTo>
                    <a:lnTo>
                      <a:pt x="51" y="155"/>
                    </a:lnTo>
                    <a:lnTo>
                      <a:pt x="46" y="143"/>
                    </a:lnTo>
                    <a:lnTo>
                      <a:pt x="39" y="130"/>
                    </a:lnTo>
                    <a:lnTo>
                      <a:pt x="35" y="118"/>
                    </a:lnTo>
                    <a:lnTo>
                      <a:pt x="30" y="104"/>
                    </a:lnTo>
                    <a:lnTo>
                      <a:pt x="26" y="91"/>
                    </a:lnTo>
                    <a:lnTo>
                      <a:pt x="23" y="77"/>
                    </a:lnTo>
                    <a:lnTo>
                      <a:pt x="21" y="63"/>
                    </a:lnTo>
                    <a:lnTo>
                      <a:pt x="19" y="49"/>
                    </a:lnTo>
                    <a:lnTo>
                      <a:pt x="17" y="35"/>
                    </a:lnTo>
                    <a:lnTo>
                      <a:pt x="17" y="21"/>
                    </a:lnTo>
                    <a:lnTo>
                      <a:pt x="17" y="10"/>
                    </a:lnTo>
                    <a:lnTo>
                      <a:pt x="19" y="0"/>
                    </a:lnTo>
                    <a:lnTo>
                      <a:pt x="9" y="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2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09" name="Freeform 675"/>
              <p:cNvSpPr>
                <a:spLocks/>
              </p:cNvSpPr>
              <p:nvPr/>
            </p:nvSpPr>
            <p:spPr bwMode="auto">
              <a:xfrm>
                <a:off x="7807325" y="4945063"/>
                <a:ext cx="306388" cy="166688"/>
              </a:xfrm>
              <a:custGeom>
                <a:avLst/>
                <a:gdLst>
                  <a:gd name="T0" fmla="*/ 0 w 579"/>
                  <a:gd name="T1" fmla="*/ 2147483647 h 317"/>
                  <a:gd name="T2" fmla="*/ 444668945 w 579"/>
                  <a:gd name="T3" fmla="*/ 2147483647 h 317"/>
                  <a:gd name="T4" fmla="*/ 1926244669 w 579"/>
                  <a:gd name="T5" fmla="*/ 2147483647 h 317"/>
                  <a:gd name="T6" fmla="*/ 2147483647 w 579"/>
                  <a:gd name="T7" fmla="*/ 2147483647 h 317"/>
                  <a:gd name="T8" fmla="*/ 2147483647 w 579"/>
                  <a:gd name="T9" fmla="*/ 2147483647 h 317"/>
                  <a:gd name="T10" fmla="*/ 2147483647 w 579"/>
                  <a:gd name="T11" fmla="*/ 2147483647 h 317"/>
                  <a:gd name="T12" fmla="*/ 2147483647 w 579"/>
                  <a:gd name="T13" fmla="*/ 2147483647 h 317"/>
                  <a:gd name="T14" fmla="*/ 2147483647 w 579"/>
                  <a:gd name="T15" fmla="*/ 2147483647 h 317"/>
                  <a:gd name="T16" fmla="*/ 2147483647 w 579"/>
                  <a:gd name="T17" fmla="*/ 2147483647 h 317"/>
                  <a:gd name="T18" fmla="*/ 2147483647 w 579"/>
                  <a:gd name="T19" fmla="*/ 2147483647 h 317"/>
                  <a:gd name="T20" fmla="*/ 2147483647 w 579"/>
                  <a:gd name="T21" fmla="*/ 2147483647 h 317"/>
                  <a:gd name="T22" fmla="*/ 2147483647 w 579"/>
                  <a:gd name="T23" fmla="*/ 2147483647 h 317"/>
                  <a:gd name="T24" fmla="*/ 2147483647 w 579"/>
                  <a:gd name="T25" fmla="*/ 2147483647 h 317"/>
                  <a:gd name="T26" fmla="*/ 2147483647 w 579"/>
                  <a:gd name="T27" fmla="*/ 2147483647 h 317"/>
                  <a:gd name="T28" fmla="*/ 2147483647 w 579"/>
                  <a:gd name="T29" fmla="*/ 2147483647 h 317"/>
                  <a:gd name="T30" fmla="*/ 2147483647 w 579"/>
                  <a:gd name="T31" fmla="*/ 2147483647 h 317"/>
                  <a:gd name="T32" fmla="*/ 2147483647 w 579"/>
                  <a:gd name="T33" fmla="*/ 2147483647 h 317"/>
                  <a:gd name="T34" fmla="*/ 2147483647 w 579"/>
                  <a:gd name="T35" fmla="*/ 2147483647 h 317"/>
                  <a:gd name="T36" fmla="*/ 2147483647 w 579"/>
                  <a:gd name="T37" fmla="*/ 2147483647 h 317"/>
                  <a:gd name="T38" fmla="*/ 2147483647 w 579"/>
                  <a:gd name="T39" fmla="*/ 2147483647 h 317"/>
                  <a:gd name="T40" fmla="*/ 2147483647 w 579"/>
                  <a:gd name="T41" fmla="*/ 2147483647 h 317"/>
                  <a:gd name="T42" fmla="*/ 2147483647 w 579"/>
                  <a:gd name="T43" fmla="*/ 2147483647 h 317"/>
                  <a:gd name="T44" fmla="*/ 2147483647 w 579"/>
                  <a:gd name="T45" fmla="*/ 2147483647 h 317"/>
                  <a:gd name="T46" fmla="*/ 2147483647 w 579"/>
                  <a:gd name="T47" fmla="*/ 2147483647 h 317"/>
                  <a:gd name="T48" fmla="*/ 2147483647 w 579"/>
                  <a:gd name="T49" fmla="*/ 2147483647 h 317"/>
                  <a:gd name="T50" fmla="*/ 2147483647 w 579"/>
                  <a:gd name="T51" fmla="*/ 2147483647 h 317"/>
                  <a:gd name="T52" fmla="*/ 2147483647 w 579"/>
                  <a:gd name="T53" fmla="*/ 2147483647 h 317"/>
                  <a:gd name="T54" fmla="*/ 2147483647 w 579"/>
                  <a:gd name="T55" fmla="*/ 2147483647 h 317"/>
                  <a:gd name="T56" fmla="*/ 2147483647 w 579"/>
                  <a:gd name="T57" fmla="*/ 2147483647 h 317"/>
                  <a:gd name="T58" fmla="*/ 2147483647 w 579"/>
                  <a:gd name="T59" fmla="*/ 2147483647 h 317"/>
                  <a:gd name="T60" fmla="*/ 2147483647 w 579"/>
                  <a:gd name="T61" fmla="*/ 2147483647 h 317"/>
                  <a:gd name="T62" fmla="*/ 2147483647 w 579"/>
                  <a:gd name="T63" fmla="*/ 2147483647 h 317"/>
                  <a:gd name="T64" fmla="*/ 2147483647 w 579"/>
                  <a:gd name="T65" fmla="*/ 2147483647 h 317"/>
                  <a:gd name="T66" fmla="*/ 2147483647 w 579"/>
                  <a:gd name="T67" fmla="*/ 2147483647 h 317"/>
                  <a:gd name="T68" fmla="*/ 2147483647 w 579"/>
                  <a:gd name="T69" fmla="*/ 2147483647 h 317"/>
                  <a:gd name="T70" fmla="*/ 2147483647 w 579"/>
                  <a:gd name="T71" fmla="*/ 2147483647 h 317"/>
                  <a:gd name="T72" fmla="*/ 2147483647 w 579"/>
                  <a:gd name="T73" fmla="*/ 2147483647 h 317"/>
                  <a:gd name="T74" fmla="*/ 2147483647 w 579"/>
                  <a:gd name="T75" fmla="*/ 2147483647 h 317"/>
                  <a:gd name="T76" fmla="*/ 2147483647 w 579"/>
                  <a:gd name="T77" fmla="*/ 2147483647 h 317"/>
                  <a:gd name="T78" fmla="*/ 2147483647 w 579"/>
                  <a:gd name="T79" fmla="*/ 2147483647 h 317"/>
                  <a:gd name="T80" fmla="*/ 2147483647 w 579"/>
                  <a:gd name="T81" fmla="*/ 2147483647 h 317"/>
                  <a:gd name="T82" fmla="*/ 2147483647 w 579"/>
                  <a:gd name="T83" fmla="*/ 2147483647 h 317"/>
                  <a:gd name="T84" fmla="*/ 2147483647 w 579"/>
                  <a:gd name="T85" fmla="*/ 2147483647 h 317"/>
                  <a:gd name="T86" fmla="*/ 2147483647 w 579"/>
                  <a:gd name="T87" fmla="*/ 2147483647 h 317"/>
                  <a:gd name="T88" fmla="*/ 2147483647 w 579"/>
                  <a:gd name="T89" fmla="*/ 2147483647 h 317"/>
                  <a:gd name="T90" fmla="*/ 2147483647 w 579"/>
                  <a:gd name="T91" fmla="*/ 0 h 31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79"/>
                  <a:gd name="T139" fmla="*/ 0 h 317"/>
                  <a:gd name="T140" fmla="*/ 579 w 579"/>
                  <a:gd name="T141" fmla="*/ 317 h 31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79" h="317">
                    <a:moveTo>
                      <a:pt x="0" y="14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0" y="42"/>
                    </a:lnTo>
                    <a:lnTo>
                      <a:pt x="1" y="56"/>
                    </a:lnTo>
                    <a:lnTo>
                      <a:pt x="3" y="71"/>
                    </a:lnTo>
                    <a:lnTo>
                      <a:pt x="5" y="85"/>
                    </a:lnTo>
                    <a:lnTo>
                      <a:pt x="8" y="99"/>
                    </a:lnTo>
                    <a:lnTo>
                      <a:pt x="13" y="113"/>
                    </a:lnTo>
                    <a:lnTo>
                      <a:pt x="17" y="126"/>
                    </a:lnTo>
                    <a:lnTo>
                      <a:pt x="22" y="139"/>
                    </a:lnTo>
                    <a:lnTo>
                      <a:pt x="29" y="152"/>
                    </a:lnTo>
                    <a:lnTo>
                      <a:pt x="34" y="165"/>
                    </a:lnTo>
                    <a:lnTo>
                      <a:pt x="42" y="177"/>
                    </a:lnTo>
                    <a:lnTo>
                      <a:pt x="49" y="189"/>
                    </a:lnTo>
                    <a:lnTo>
                      <a:pt x="57" y="201"/>
                    </a:lnTo>
                    <a:lnTo>
                      <a:pt x="66" y="211"/>
                    </a:lnTo>
                    <a:lnTo>
                      <a:pt x="75" y="222"/>
                    </a:lnTo>
                    <a:lnTo>
                      <a:pt x="85" y="232"/>
                    </a:lnTo>
                    <a:lnTo>
                      <a:pt x="95" y="242"/>
                    </a:lnTo>
                    <a:lnTo>
                      <a:pt x="106" y="250"/>
                    </a:lnTo>
                    <a:lnTo>
                      <a:pt x="116" y="259"/>
                    </a:lnTo>
                    <a:lnTo>
                      <a:pt x="128" y="268"/>
                    </a:lnTo>
                    <a:lnTo>
                      <a:pt x="140" y="275"/>
                    </a:lnTo>
                    <a:lnTo>
                      <a:pt x="152" y="282"/>
                    </a:lnTo>
                    <a:lnTo>
                      <a:pt x="165" y="288"/>
                    </a:lnTo>
                    <a:lnTo>
                      <a:pt x="177" y="295"/>
                    </a:lnTo>
                    <a:lnTo>
                      <a:pt x="191" y="300"/>
                    </a:lnTo>
                    <a:lnTo>
                      <a:pt x="204" y="304"/>
                    </a:lnTo>
                    <a:lnTo>
                      <a:pt x="218" y="309"/>
                    </a:lnTo>
                    <a:lnTo>
                      <a:pt x="232" y="312"/>
                    </a:lnTo>
                    <a:lnTo>
                      <a:pt x="246" y="314"/>
                    </a:lnTo>
                    <a:lnTo>
                      <a:pt x="261" y="316"/>
                    </a:lnTo>
                    <a:lnTo>
                      <a:pt x="275" y="317"/>
                    </a:lnTo>
                    <a:lnTo>
                      <a:pt x="290" y="317"/>
                    </a:lnTo>
                    <a:lnTo>
                      <a:pt x="304" y="317"/>
                    </a:lnTo>
                    <a:lnTo>
                      <a:pt x="317" y="316"/>
                    </a:lnTo>
                    <a:lnTo>
                      <a:pt x="331" y="314"/>
                    </a:lnTo>
                    <a:lnTo>
                      <a:pt x="344" y="312"/>
                    </a:lnTo>
                    <a:lnTo>
                      <a:pt x="357" y="310"/>
                    </a:lnTo>
                    <a:lnTo>
                      <a:pt x="369" y="306"/>
                    </a:lnTo>
                    <a:lnTo>
                      <a:pt x="382" y="302"/>
                    </a:lnTo>
                    <a:lnTo>
                      <a:pt x="394" y="298"/>
                    </a:lnTo>
                    <a:lnTo>
                      <a:pt x="406" y="293"/>
                    </a:lnTo>
                    <a:lnTo>
                      <a:pt x="418" y="288"/>
                    </a:lnTo>
                    <a:lnTo>
                      <a:pt x="429" y="283"/>
                    </a:lnTo>
                    <a:lnTo>
                      <a:pt x="440" y="276"/>
                    </a:lnTo>
                    <a:lnTo>
                      <a:pt x="451" y="269"/>
                    </a:lnTo>
                    <a:lnTo>
                      <a:pt x="461" y="262"/>
                    </a:lnTo>
                    <a:lnTo>
                      <a:pt x="472" y="255"/>
                    </a:lnTo>
                    <a:lnTo>
                      <a:pt x="481" y="246"/>
                    </a:lnTo>
                    <a:lnTo>
                      <a:pt x="490" y="237"/>
                    </a:lnTo>
                    <a:lnTo>
                      <a:pt x="500" y="229"/>
                    </a:lnTo>
                    <a:lnTo>
                      <a:pt x="508" y="219"/>
                    </a:lnTo>
                    <a:lnTo>
                      <a:pt x="516" y="209"/>
                    </a:lnTo>
                    <a:lnTo>
                      <a:pt x="525" y="200"/>
                    </a:lnTo>
                    <a:lnTo>
                      <a:pt x="531" y="190"/>
                    </a:lnTo>
                    <a:lnTo>
                      <a:pt x="539" y="179"/>
                    </a:lnTo>
                    <a:lnTo>
                      <a:pt x="545" y="168"/>
                    </a:lnTo>
                    <a:lnTo>
                      <a:pt x="551" y="156"/>
                    </a:lnTo>
                    <a:lnTo>
                      <a:pt x="556" y="144"/>
                    </a:lnTo>
                    <a:lnTo>
                      <a:pt x="561" y="133"/>
                    </a:lnTo>
                    <a:lnTo>
                      <a:pt x="566" y="121"/>
                    </a:lnTo>
                    <a:lnTo>
                      <a:pt x="570" y="109"/>
                    </a:lnTo>
                    <a:lnTo>
                      <a:pt x="573" y="96"/>
                    </a:lnTo>
                    <a:lnTo>
                      <a:pt x="575" y="83"/>
                    </a:lnTo>
                    <a:lnTo>
                      <a:pt x="579" y="70"/>
                    </a:lnTo>
                    <a:lnTo>
                      <a:pt x="578" y="69"/>
                    </a:lnTo>
                    <a:lnTo>
                      <a:pt x="574" y="60"/>
                    </a:lnTo>
                    <a:lnTo>
                      <a:pt x="571" y="52"/>
                    </a:lnTo>
                    <a:lnTo>
                      <a:pt x="568" y="41"/>
                    </a:lnTo>
                    <a:lnTo>
                      <a:pt x="565" y="30"/>
                    </a:lnTo>
                    <a:lnTo>
                      <a:pt x="564" y="44"/>
                    </a:lnTo>
                    <a:lnTo>
                      <a:pt x="562" y="58"/>
                    </a:lnTo>
                    <a:lnTo>
                      <a:pt x="560" y="71"/>
                    </a:lnTo>
                    <a:lnTo>
                      <a:pt x="558" y="84"/>
                    </a:lnTo>
                    <a:lnTo>
                      <a:pt x="555" y="98"/>
                    </a:lnTo>
                    <a:lnTo>
                      <a:pt x="552" y="110"/>
                    </a:lnTo>
                    <a:lnTo>
                      <a:pt x="547" y="123"/>
                    </a:lnTo>
                    <a:lnTo>
                      <a:pt x="542" y="135"/>
                    </a:lnTo>
                    <a:lnTo>
                      <a:pt x="537" y="148"/>
                    </a:lnTo>
                    <a:lnTo>
                      <a:pt x="530" y="158"/>
                    </a:lnTo>
                    <a:lnTo>
                      <a:pt x="524" y="170"/>
                    </a:lnTo>
                    <a:lnTo>
                      <a:pt x="516" y="181"/>
                    </a:lnTo>
                    <a:lnTo>
                      <a:pt x="508" y="192"/>
                    </a:lnTo>
                    <a:lnTo>
                      <a:pt x="501" y="202"/>
                    </a:lnTo>
                    <a:lnTo>
                      <a:pt x="492" y="211"/>
                    </a:lnTo>
                    <a:lnTo>
                      <a:pt x="483" y="221"/>
                    </a:lnTo>
                    <a:lnTo>
                      <a:pt x="474" y="230"/>
                    </a:lnTo>
                    <a:lnTo>
                      <a:pt x="463" y="238"/>
                    </a:lnTo>
                    <a:lnTo>
                      <a:pt x="453" y="247"/>
                    </a:lnTo>
                    <a:lnTo>
                      <a:pt x="443" y="255"/>
                    </a:lnTo>
                    <a:lnTo>
                      <a:pt x="432" y="261"/>
                    </a:lnTo>
                    <a:lnTo>
                      <a:pt x="420" y="268"/>
                    </a:lnTo>
                    <a:lnTo>
                      <a:pt x="408" y="274"/>
                    </a:lnTo>
                    <a:lnTo>
                      <a:pt x="396" y="279"/>
                    </a:lnTo>
                    <a:lnTo>
                      <a:pt x="384" y="284"/>
                    </a:lnTo>
                    <a:lnTo>
                      <a:pt x="371" y="288"/>
                    </a:lnTo>
                    <a:lnTo>
                      <a:pt x="358" y="291"/>
                    </a:lnTo>
                    <a:lnTo>
                      <a:pt x="345" y="295"/>
                    </a:lnTo>
                    <a:lnTo>
                      <a:pt x="332" y="297"/>
                    </a:lnTo>
                    <a:lnTo>
                      <a:pt x="318" y="299"/>
                    </a:lnTo>
                    <a:lnTo>
                      <a:pt x="304" y="300"/>
                    </a:lnTo>
                    <a:lnTo>
                      <a:pt x="290" y="300"/>
                    </a:lnTo>
                    <a:lnTo>
                      <a:pt x="276" y="300"/>
                    </a:lnTo>
                    <a:lnTo>
                      <a:pt x="262" y="299"/>
                    </a:lnTo>
                    <a:lnTo>
                      <a:pt x="249" y="297"/>
                    </a:lnTo>
                    <a:lnTo>
                      <a:pt x="235" y="295"/>
                    </a:lnTo>
                    <a:lnTo>
                      <a:pt x="222" y="291"/>
                    </a:lnTo>
                    <a:lnTo>
                      <a:pt x="209" y="288"/>
                    </a:lnTo>
                    <a:lnTo>
                      <a:pt x="196" y="284"/>
                    </a:lnTo>
                    <a:lnTo>
                      <a:pt x="184" y="278"/>
                    </a:lnTo>
                    <a:lnTo>
                      <a:pt x="172" y="273"/>
                    </a:lnTo>
                    <a:lnTo>
                      <a:pt x="160" y="268"/>
                    </a:lnTo>
                    <a:lnTo>
                      <a:pt x="149" y="260"/>
                    </a:lnTo>
                    <a:lnTo>
                      <a:pt x="138" y="254"/>
                    </a:lnTo>
                    <a:lnTo>
                      <a:pt x="127" y="246"/>
                    </a:lnTo>
                    <a:lnTo>
                      <a:pt x="116" y="237"/>
                    </a:lnTo>
                    <a:lnTo>
                      <a:pt x="107" y="229"/>
                    </a:lnTo>
                    <a:lnTo>
                      <a:pt x="97" y="220"/>
                    </a:lnTo>
                    <a:lnTo>
                      <a:pt x="88" y="210"/>
                    </a:lnTo>
                    <a:lnTo>
                      <a:pt x="80" y="201"/>
                    </a:lnTo>
                    <a:lnTo>
                      <a:pt x="71" y="190"/>
                    </a:lnTo>
                    <a:lnTo>
                      <a:pt x="64" y="179"/>
                    </a:lnTo>
                    <a:lnTo>
                      <a:pt x="56" y="168"/>
                    </a:lnTo>
                    <a:lnTo>
                      <a:pt x="49" y="156"/>
                    </a:lnTo>
                    <a:lnTo>
                      <a:pt x="44" y="146"/>
                    </a:lnTo>
                    <a:lnTo>
                      <a:pt x="39" y="133"/>
                    </a:lnTo>
                    <a:lnTo>
                      <a:pt x="33" y="121"/>
                    </a:lnTo>
                    <a:lnTo>
                      <a:pt x="29" y="108"/>
                    </a:lnTo>
                    <a:lnTo>
                      <a:pt x="26" y="95"/>
                    </a:lnTo>
                    <a:lnTo>
                      <a:pt x="22" y="82"/>
                    </a:lnTo>
                    <a:lnTo>
                      <a:pt x="20" y="68"/>
                    </a:lnTo>
                    <a:lnTo>
                      <a:pt x="18" y="55"/>
                    </a:lnTo>
                    <a:lnTo>
                      <a:pt x="17" y="41"/>
                    </a:lnTo>
                    <a:lnTo>
                      <a:pt x="17" y="27"/>
                    </a:lnTo>
                    <a:lnTo>
                      <a:pt x="17" y="13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2E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0" name="Freeform 676"/>
              <p:cNvSpPr>
                <a:spLocks/>
              </p:cNvSpPr>
              <p:nvPr/>
            </p:nvSpPr>
            <p:spPr bwMode="auto">
              <a:xfrm>
                <a:off x="7810500" y="4940301"/>
                <a:ext cx="298450" cy="168275"/>
              </a:xfrm>
              <a:custGeom>
                <a:avLst/>
                <a:gdLst>
                  <a:gd name="T0" fmla="*/ 0 w 564"/>
                  <a:gd name="T1" fmla="*/ 2147483647 h 316"/>
                  <a:gd name="T2" fmla="*/ 592796850 w 564"/>
                  <a:gd name="T3" fmla="*/ 2147483647 h 316"/>
                  <a:gd name="T4" fmla="*/ 1926238329 w 564"/>
                  <a:gd name="T5" fmla="*/ 2147483647 h 316"/>
                  <a:gd name="T6" fmla="*/ 2147483647 w 564"/>
                  <a:gd name="T7" fmla="*/ 2147483647 h 316"/>
                  <a:gd name="T8" fmla="*/ 2147483647 w 564"/>
                  <a:gd name="T9" fmla="*/ 2147483647 h 316"/>
                  <a:gd name="T10" fmla="*/ 2147483647 w 564"/>
                  <a:gd name="T11" fmla="*/ 2147483647 h 316"/>
                  <a:gd name="T12" fmla="*/ 2147483647 w 564"/>
                  <a:gd name="T13" fmla="*/ 2147483647 h 316"/>
                  <a:gd name="T14" fmla="*/ 2147483647 w 564"/>
                  <a:gd name="T15" fmla="*/ 2147483647 h 316"/>
                  <a:gd name="T16" fmla="*/ 2147483647 w 564"/>
                  <a:gd name="T17" fmla="*/ 2147483647 h 316"/>
                  <a:gd name="T18" fmla="*/ 2147483647 w 564"/>
                  <a:gd name="T19" fmla="*/ 2147483647 h 316"/>
                  <a:gd name="T20" fmla="*/ 2147483647 w 564"/>
                  <a:gd name="T21" fmla="*/ 2147483647 h 316"/>
                  <a:gd name="T22" fmla="*/ 2147483647 w 564"/>
                  <a:gd name="T23" fmla="*/ 2147483647 h 316"/>
                  <a:gd name="T24" fmla="*/ 2147483647 w 564"/>
                  <a:gd name="T25" fmla="*/ 2147483647 h 316"/>
                  <a:gd name="T26" fmla="*/ 2147483647 w 564"/>
                  <a:gd name="T27" fmla="*/ 2147483647 h 316"/>
                  <a:gd name="T28" fmla="*/ 2147483647 w 564"/>
                  <a:gd name="T29" fmla="*/ 2147483647 h 316"/>
                  <a:gd name="T30" fmla="*/ 2147483647 w 564"/>
                  <a:gd name="T31" fmla="*/ 2147483647 h 316"/>
                  <a:gd name="T32" fmla="*/ 2147483647 w 564"/>
                  <a:gd name="T33" fmla="*/ 2147483647 h 316"/>
                  <a:gd name="T34" fmla="*/ 2147483647 w 564"/>
                  <a:gd name="T35" fmla="*/ 2147483647 h 316"/>
                  <a:gd name="T36" fmla="*/ 2147483647 w 564"/>
                  <a:gd name="T37" fmla="*/ 2147483647 h 316"/>
                  <a:gd name="T38" fmla="*/ 2147483647 w 564"/>
                  <a:gd name="T39" fmla="*/ 2147483647 h 316"/>
                  <a:gd name="T40" fmla="*/ 2147483647 w 564"/>
                  <a:gd name="T41" fmla="*/ 2147483647 h 316"/>
                  <a:gd name="T42" fmla="*/ 2147483647 w 564"/>
                  <a:gd name="T43" fmla="*/ 2147483647 h 316"/>
                  <a:gd name="T44" fmla="*/ 2147483647 w 564"/>
                  <a:gd name="T45" fmla="*/ 2147483647 h 316"/>
                  <a:gd name="T46" fmla="*/ 2147483647 w 564"/>
                  <a:gd name="T47" fmla="*/ 2147483647 h 316"/>
                  <a:gd name="T48" fmla="*/ 2147483647 w 564"/>
                  <a:gd name="T49" fmla="*/ 2147483647 h 316"/>
                  <a:gd name="T50" fmla="*/ 2147483647 w 564"/>
                  <a:gd name="T51" fmla="*/ 2147483647 h 316"/>
                  <a:gd name="T52" fmla="*/ 2147483647 w 564"/>
                  <a:gd name="T53" fmla="*/ 2147483647 h 316"/>
                  <a:gd name="T54" fmla="*/ 2147483647 w 564"/>
                  <a:gd name="T55" fmla="*/ 2147483647 h 316"/>
                  <a:gd name="T56" fmla="*/ 2147483647 w 564"/>
                  <a:gd name="T57" fmla="*/ 2147483647 h 316"/>
                  <a:gd name="T58" fmla="*/ 2147483647 w 564"/>
                  <a:gd name="T59" fmla="*/ 2147483647 h 316"/>
                  <a:gd name="T60" fmla="*/ 2147483647 w 564"/>
                  <a:gd name="T61" fmla="*/ 2147483647 h 316"/>
                  <a:gd name="T62" fmla="*/ 2147483647 w 564"/>
                  <a:gd name="T63" fmla="*/ 2147483647 h 316"/>
                  <a:gd name="T64" fmla="*/ 2147483647 w 564"/>
                  <a:gd name="T65" fmla="*/ 2147483647 h 316"/>
                  <a:gd name="T66" fmla="*/ 2147483647 w 564"/>
                  <a:gd name="T67" fmla="*/ 2147483647 h 316"/>
                  <a:gd name="T68" fmla="*/ 2147483647 w 564"/>
                  <a:gd name="T69" fmla="*/ 2147483647 h 316"/>
                  <a:gd name="T70" fmla="*/ 2147483647 w 564"/>
                  <a:gd name="T71" fmla="*/ 2147483647 h 316"/>
                  <a:gd name="T72" fmla="*/ 2147483647 w 564"/>
                  <a:gd name="T73" fmla="*/ 2147483647 h 316"/>
                  <a:gd name="T74" fmla="*/ 2147483647 w 564"/>
                  <a:gd name="T75" fmla="*/ 2147483647 h 316"/>
                  <a:gd name="T76" fmla="*/ 2147483647 w 564"/>
                  <a:gd name="T77" fmla="*/ 2147483647 h 316"/>
                  <a:gd name="T78" fmla="*/ 2147483647 w 564"/>
                  <a:gd name="T79" fmla="*/ 2147483647 h 316"/>
                  <a:gd name="T80" fmla="*/ 2147483647 w 564"/>
                  <a:gd name="T81" fmla="*/ 2147483647 h 316"/>
                  <a:gd name="T82" fmla="*/ 2147483647 w 564"/>
                  <a:gd name="T83" fmla="*/ 2147483647 h 316"/>
                  <a:gd name="T84" fmla="*/ 2147483647 w 564"/>
                  <a:gd name="T85" fmla="*/ 2147483647 h 316"/>
                  <a:gd name="T86" fmla="*/ 2147483647 w 564"/>
                  <a:gd name="T87" fmla="*/ 2147483647 h 316"/>
                  <a:gd name="T88" fmla="*/ 2147483647 w 564"/>
                  <a:gd name="T89" fmla="*/ 2147483647 h 316"/>
                  <a:gd name="T90" fmla="*/ 2147483647 w 564"/>
                  <a:gd name="T91" fmla="*/ 2147483647 h 316"/>
                  <a:gd name="T92" fmla="*/ 2147483647 w 564"/>
                  <a:gd name="T93" fmla="*/ 0 h 3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64"/>
                  <a:gd name="T142" fmla="*/ 0 h 316"/>
                  <a:gd name="T143" fmla="*/ 564 w 564"/>
                  <a:gd name="T144" fmla="*/ 316 h 3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64" h="316">
                    <a:moveTo>
                      <a:pt x="2" y="13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8"/>
                    </a:lnTo>
                    <a:lnTo>
                      <a:pt x="2" y="62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9" y="104"/>
                    </a:lnTo>
                    <a:lnTo>
                      <a:pt x="13" y="117"/>
                    </a:lnTo>
                    <a:lnTo>
                      <a:pt x="18" y="131"/>
                    </a:lnTo>
                    <a:lnTo>
                      <a:pt x="22" y="143"/>
                    </a:lnTo>
                    <a:lnTo>
                      <a:pt x="29" y="156"/>
                    </a:lnTo>
                    <a:lnTo>
                      <a:pt x="34" y="168"/>
                    </a:lnTo>
                    <a:lnTo>
                      <a:pt x="41" y="180"/>
                    </a:lnTo>
                    <a:lnTo>
                      <a:pt x="49" y="191"/>
                    </a:lnTo>
                    <a:lnTo>
                      <a:pt x="57" y="202"/>
                    </a:lnTo>
                    <a:lnTo>
                      <a:pt x="65" y="213"/>
                    </a:lnTo>
                    <a:lnTo>
                      <a:pt x="74" y="223"/>
                    </a:lnTo>
                    <a:lnTo>
                      <a:pt x="83" y="232"/>
                    </a:lnTo>
                    <a:lnTo>
                      <a:pt x="93" y="242"/>
                    </a:lnTo>
                    <a:lnTo>
                      <a:pt x="103" y="251"/>
                    </a:lnTo>
                    <a:lnTo>
                      <a:pt x="114" y="259"/>
                    </a:lnTo>
                    <a:lnTo>
                      <a:pt x="125" y="267"/>
                    </a:lnTo>
                    <a:lnTo>
                      <a:pt x="137" y="275"/>
                    </a:lnTo>
                    <a:lnTo>
                      <a:pt x="148" y="282"/>
                    </a:lnTo>
                    <a:lnTo>
                      <a:pt x="160" y="288"/>
                    </a:lnTo>
                    <a:lnTo>
                      <a:pt x="173" y="294"/>
                    </a:lnTo>
                    <a:lnTo>
                      <a:pt x="185" y="298"/>
                    </a:lnTo>
                    <a:lnTo>
                      <a:pt x="199" y="303"/>
                    </a:lnTo>
                    <a:lnTo>
                      <a:pt x="212" y="307"/>
                    </a:lnTo>
                    <a:lnTo>
                      <a:pt x="226" y="310"/>
                    </a:lnTo>
                    <a:lnTo>
                      <a:pt x="239" y="312"/>
                    </a:lnTo>
                    <a:lnTo>
                      <a:pt x="254" y="315"/>
                    </a:lnTo>
                    <a:lnTo>
                      <a:pt x="268" y="316"/>
                    </a:lnTo>
                    <a:lnTo>
                      <a:pt x="282" y="316"/>
                    </a:lnTo>
                    <a:lnTo>
                      <a:pt x="296" y="316"/>
                    </a:lnTo>
                    <a:lnTo>
                      <a:pt x="309" y="315"/>
                    </a:lnTo>
                    <a:lnTo>
                      <a:pt x="323" y="312"/>
                    </a:lnTo>
                    <a:lnTo>
                      <a:pt x="336" y="310"/>
                    </a:lnTo>
                    <a:lnTo>
                      <a:pt x="349" y="308"/>
                    </a:lnTo>
                    <a:lnTo>
                      <a:pt x="362" y="305"/>
                    </a:lnTo>
                    <a:lnTo>
                      <a:pt x="374" y="300"/>
                    </a:lnTo>
                    <a:lnTo>
                      <a:pt x="386" y="296"/>
                    </a:lnTo>
                    <a:lnTo>
                      <a:pt x="399" y="291"/>
                    </a:lnTo>
                    <a:lnTo>
                      <a:pt x="410" y="285"/>
                    </a:lnTo>
                    <a:lnTo>
                      <a:pt x="422" y="279"/>
                    </a:lnTo>
                    <a:lnTo>
                      <a:pt x="432" y="272"/>
                    </a:lnTo>
                    <a:lnTo>
                      <a:pt x="443" y="266"/>
                    </a:lnTo>
                    <a:lnTo>
                      <a:pt x="453" y="258"/>
                    </a:lnTo>
                    <a:lnTo>
                      <a:pt x="464" y="250"/>
                    </a:lnTo>
                    <a:lnTo>
                      <a:pt x="473" y="242"/>
                    </a:lnTo>
                    <a:lnTo>
                      <a:pt x="482" y="234"/>
                    </a:lnTo>
                    <a:lnTo>
                      <a:pt x="491" y="224"/>
                    </a:lnTo>
                    <a:lnTo>
                      <a:pt x="499" y="214"/>
                    </a:lnTo>
                    <a:lnTo>
                      <a:pt x="507" y="204"/>
                    </a:lnTo>
                    <a:lnTo>
                      <a:pt x="515" y="194"/>
                    </a:lnTo>
                    <a:lnTo>
                      <a:pt x="522" y="183"/>
                    </a:lnTo>
                    <a:lnTo>
                      <a:pt x="529" y="172"/>
                    </a:lnTo>
                    <a:lnTo>
                      <a:pt x="535" y="161"/>
                    </a:lnTo>
                    <a:lnTo>
                      <a:pt x="540" y="149"/>
                    </a:lnTo>
                    <a:lnTo>
                      <a:pt x="545" y="137"/>
                    </a:lnTo>
                    <a:lnTo>
                      <a:pt x="550" y="126"/>
                    </a:lnTo>
                    <a:lnTo>
                      <a:pt x="553" y="113"/>
                    </a:lnTo>
                    <a:lnTo>
                      <a:pt x="557" y="100"/>
                    </a:lnTo>
                    <a:lnTo>
                      <a:pt x="560" y="87"/>
                    </a:lnTo>
                    <a:lnTo>
                      <a:pt x="562" y="74"/>
                    </a:lnTo>
                    <a:lnTo>
                      <a:pt x="564" y="61"/>
                    </a:lnTo>
                    <a:lnTo>
                      <a:pt x="560" y="49"/>
                    </a:lnTo>
                    <a:lnTo>
                      <a:pt x="556" y="35"/>
                    </a:lnTo>
                    <a:lnTo>
                      <a:pt x="551" y="22"/>
                    </a:lnTo>
                    <a:lnTo>
                      <a:pt x="547" y="10"/>
                    </a:lnTo>
                    <a:lnTo>
                      <a:pt x="548" y="22"/>
                    </a:lnTo>
                    <a:lnTo>
                      <a:pt x="548" y="34"/>
                    </a:lnTo>
                    <a:lnTo>
                      <a:pt x="548" y="47"/>
                    </a:lnTo>
                    <a:lnTo>
                      <a:pt x="547" y="61"/>
                    </a:lnTo>
                    <a:lnTo>
                      <a:pt x="545" y="74"/>
                    </a:lnTo>
                    <a:lnTo>
                      <a:pt x="543" y="87"/>
                    </a:lnTo>
                    <a:lnTo>
                      <a:pt x="539" y="100"/>
                    </a:lnTo>
                    <a:lnTo>
                      <a:pt x="536" y="113"/>
                    </a:lnTo>
                    <a:lnTo>
                      <a:pt x="532" y="124"/>
                    </a:lnTo>
                    <a:lnTo>
                      <a:pt x="527" y="136"/>
                    </a:lnTo>
                    <a:lnTo>
                      <a:pt x="522" y="148"/>
                    </a:lnTo>
                    <a:lnTo>
                      <a:pt x="516" y="160"/>
                    </a:lnTo>
                    <a:lnTo>
                      <a:pt x="509" y="171"/>
                    </a:lnTo>
                    <a:lnTo>
                      <a:pt x="503" y="182"/>
                    </a:lnTo>
                    <a:lnTo>
                      <a:pt x="495" y="192"/>
                    </a:lnTo>
                    <a:lnTo>
                      <a:pt x="488" y="202"/>
                    </a:lnTo>
                    <a:lnTo>
                      <a:pt x="479" y="212"/>
                    </a:lnTo>
                    <a:lnTo>
                      <a:pt x="470" y="221"/>
                    </a:lnTo>
                    <a:lnTo>
                      <a:pt x="461" y="229"/>
                    </a:lnTo>
                    <a:lnTo>
                      <a:pt x="452" y="238"/>
                    </a:lnTo>
                    <a:lnTo>
                      <a:pt x="441" y="245"/>
                    </a:lnTo>
                    <a:lnTo>
                      <a:pt x="431" y="253"/>
                    </a:lnTo>
                    <a:lnTo>
                      <a:pt x="421" y="261"/>
                    </a:lnTo>
                    <a:lnTo>
                      <a:pt x="409" y="267"/>
                    </a:lnTo>
                    <a:lnTo>
                      <a:pt x="398" y="272"/>
                    </a:lnTo>
                    <a:lnTo>
                      <a:pt x="386" y="278"/>
                    </a:lnTo>
                    <a:lnTo>
                      <a:pt x="374" y="282"/>
                    </a:lnTo>
                    <a:lnTo>
                      <a:pt x="361" y="286"/>
                    </a:lnTo>
                    <a:lnTo>
                      <a:pt x="349" y="291"/>
                    </a:lnTo>
                    <a:lnTo>
                      <a:pt x="336" y="293"/>
                    </a:lnTo>
                    <a:lnTo>
                      <a:pt x="323" y="295"/>
                    </a:lnTo>
                    <a:lnTo>
                      <a:pt x="309" y="297"/>
                    </a:lnTo>
                    <a:lnTo>
                      <a:pt x="296" y="298"/>
                    </a:lnTo>
                    <a:lnTo>
                      <a:pt x="282" y="298"/>
                    </a:lnTo>
                    <a:lnTo>
                      <a:pt x="269" y="298"/>
                    </a:lnTo>
                    <a:lnTo>
                      <a:pt x="255" y="297"/>
                    </a:lnTo>
                    <a:lnTo>
                      <a:pt x="242" y="295"/>
                    </a:lnTo>
                    <a:lnTo>
                      <a:pt x="229" y="293"/>
                    </a:lnTo>
                    <a:lnTo>
                      <a:pt x="216" y="291"/>
                    </a:lnTo>
                    <a:lnTo>
                      <a:pt x="203" y="286"/>
                    </a:lnTo>
                    <a:lnTo>
                      <a:pt x="192" y="282"/>
                    </a:lnTo>
                    <a:lnTo>
                      <a:pt x="180" y="278"/>
                    </a:lnTo>
                    <a:lnTo>
                      <a:pt x="168" y="272"/>
                    </a:lnTo>
                    <a:lnTo>
                      <a:pt x="156" y="267"/>
                    </a:lnTo>
                    <a:lnTo>
                      <a:pt x="145" y="261"/>
                    </a:lnTo>
                    <a:lnTo>
                      <a:pt x="134" y="253"/>
                    </a:lnTo>
                    <a:lnTo>
                      <a:pt x="124" y="245"/>
                    </a:lnTo>
                    <a:lnTo>
                      <a:pt x="114" y="238"/>
                    </a:lnTo>
                    <a:lnTo>
                      <a:pt x="104" y="229"/>
                    </a:lnTo>
                    <a:lnTo>
                      <a:pt x="95" y="221"/>
                    </a:lnTo>
                    <a:lnTo>
                      <a:pt x="87" y="212"/>
                    </a:lnTo>
                    <a:lnTo>
                      <a:pt x="78" y="202"/>
                    </a:lnTo>
                    <a:lnTo>
                      <a:pt x="71" y="192"/>
                    </a:lnTo>
                    <a:lnTo>
                      <a:pt x="63" y="182"/>
                    </a:lnTo>
                    <a:lnTo>
                      <a:pt x="56" y="171"/>
                    </a:lnTo>
                    <a:lnTo>
                      <a:pt x="49" y="160"/>
                    </a:lnTo>
                    <a:lnTo>
                      <a:pt x="44" y="148"/>
                    </a:lnTo>
                    <a:lnTo>
                      <a:pt x="38" y="136"/>
                    </a:lnTo>
                    <a:lnTo>
                      <a:pt x="34" y="124"/>
                    </a:lnTo>
                    <a:lnTo>
                      <a:pt x="30" y="113"/>
                    </a:lnTo>
                    <a:lnTo>
                      <a:pt x="25" y="100"/>
                    </a:lnTo>
                    <a:lnTo>
                      <a:pt x="23" y="87"/>
                    </a:lnTo>
                    <a:lnTo>
                      <a:pt x="21" y="74"/>
                    </a:lnTo>
                    <a:lnTo>
                      <a:pt x="19" y="61"/>
                    </a:lnTo>
                    <a:lnTo>
                      <a:pt x="18" y="47"/>
                    </a:lnTo>
                    <a:lnTo>
                      <a:pt x="18" y="34"/>
                    </a:lnTo>
                    <a:lnTo>
                      <a:pt x="18" y="25"/>
                    </a:lnTo>
                    <a:lnTo>
                      <a:pt x="18" y="16"/>
                    </a:lnTo>
                    <a:lnTo>
                      <a:pt x="19" y="8"/>
                    </a:lnTo>
                    <a:lnTo>
                      <a:pt x="20" y="0"/>
                    </a:lnTo>
                    <a:lnTo>
                      <a:pt x="10" y="7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FF30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1" name="Freeform 677"/>
              <p:cNvSpPr>
                <a:spLocks/>
              </p:cNvSpPr>
              <p:nvPr/>
            </p:nvSpPr>
            <p:spPr bwMode="auto">
              <a:xfrm>
                <a:off x="7815263" y="4935538"/>
                <a:ext cx="290513" cy="168275"/>
              </a:xfrm>
              <a:custGeom>
                <a:avLst/>
                <a:gdLst>
                  <a:gd name="T0" fmla="*/ 0 w 548"/>
                  <a:gd name="T1" fmla="*/ 2147483647 h 318"/>
                  <a:gd name="T2" fmla="*/ 446855579 w 548"/>
                  <a:gd name="T3" fmla="*/ 2147483647 h 318"/>
                  <a:gd name="T4" fmla="*/ 1787983197 w 548"/>
                  <a:gd name="T5" fmla="*/ 2147483647 h 318"/>
                  <a:gd name="T6" fmla="*/ 2147483647 w 548"/>
                  <a:gd name="T7" fmla="*/ 2147483647 h 318"/>
                  <a:gd name="T8" fmla="*/ 2147483647 w 548"/>
                  <a:gd name="T9" fmla="*/ 2147483647 h 318"/>
                  <a:gd name="T10" fmla="*/ 2147483647 w 548"/>
                  <a:gd name="T11" fmla="*/ 2147483647 h 318"/>
                  <a:gd name="T12" fmla="*/ 2147483647 w 548"/>
                  <a:gd name="T13" fmla="*/ 2147483647 h 318"/>
                  <a:gd name="T14" fmla="*/ 2147483647 w 548"/>
                  <a:gd name="T15" fmla="*/ 2147483647 h 318"/>
                  <a:gd name="T16" fmla="*/ 2147483647 w 548"/>
                  <a:gd name="T17" fmla="*/ 2147483647 h 318"/>
                  <a:gd name="T18" fmla="*/ 2147483647 w 548"/>
                  <a:gd name="T19" fmla="*/ 2147483647 h 318"/>
                  <a:gd name="T20" fmla="*/ 2147483647 w 548"/>
                  <a:gd name="T21" fmla="*/ 2147483647 h 318"/>
                  <a:gd name="T22" fmla="*/ 2147483647 w 548"/>
                  <a:gd name="T23" fmla="*/ 2147483647 h 318"/>
                  <a:gd name="T24" fmla="*/ 2147483647 w 548"/>
                  <a:gd name="T25" fmla="*/ 2147483647 h 318"/>
                  <a:gd name="T26" fmla="*/ 2147483647 w 548"/>
                  <a:gd name="T27" fmla="*/ 2147483647 h 318"/>
                  <a:gd name="T28" fmla="*/ 2147483647 w 548"/>
                  <a:gd name="T29" fmla="*/ 2147483647 h 318"/>
                  <a:gd name="T30" fmla="*/ 2147483647 w 548"/>
                  <a:gd name="T31" fmla="*/ 2147483647 h 318"/>
                  <a:gd name="T32" fmla="*/ 2147483647 w 548"/>
                  <a:gd name="T33" fmla="*/ 2147483647 h 318"/>
                  <a:gd name="T34" fmla="*/ 2147483647 w 548"/>
                  <a:gd name="T35" fmla="*/ 2147483647 h 318"/>
                  <a:gd name="T36" fmla="*/ 2147483647 w 548"/>
                  <a:gd name="T37" fmla="*/ 2147483647 h 318"/>
                  <a:gd name="T38" fmla="*/ 2147483647 w 548"/>
                  <a:gd name="T39" fmla="*/ 2147483647 h 318"/>
                  <a:gd name="T40" fmla="*/ 2147483647 w 548"/>
                  <a:gd name="T41" fmla="*/ 2147483647 h 318"/>
                  <a:gd name="T42" fmla="*/ 2147483647 w 548"/>
                  <a:gd name="T43" fmla="*/ 2147483647 h 318"/>
                  <a:gd name="T44" fmla="*/ 2147483647 w 548"/>
                  <a:gd name="T45" fmla="*/ 2147483647 h 318"/>
                  <a:gd name="T46" fmla="*/ 2147483647 w 548"/>
                  <a:gd name="T47" fmla="*/ 1629980345 h 318"/>
                  <a:gd name="T48" fmla="*/ 2147483647 w 548"/>
                  <a:gd name="T49" fmla="*/ 2147483647 h 318"/>
                  <a:gd name="T50" fmla="*/ 2147483647 w 548"/>
                  <a:gd name="T51" fmla="*/ 2147483647 h 318"/>
                  <a:gd name="T52" fmla="*/ 2147483647 w 548"/>
                  <a:gd name="T53" fmla="*/ 2147483647 h 318"/>
                  <a:gd name="T54" fmla="*/ 2147483647 w 548"/>
                  <a:gd name="T55" fmla="*/ 2147483647 h 318"/>
                  <a:gd name="T56" fmla="*/ 2147483647 w 548"/>
                  <a:gd name="T57" fmla="*/ 2147483647 h 318"/>
                  <a:gd name="T58" fmla="*/ 2147483647 w 548"/>
                  <a:gd name="T59" fmla="*/ 2147483647 h 318"/>
                  <a:gd name="T60" fmla="*/ 2147483647 w 548"/>
                  <a:gd name="T61" fmla="*/ 2147483647 h 318"/>
                  <a:gd name="T62" fmla="*/ 2147483647 w 548"/>
                  <a:gd name="T63" fmla="*/ 2147483647 h 318"/>
                  <a:gd name="T64" fmla="*/ 2147483647 w 548"/>
                  <a:gd name="T65" fmla="*/ 2147483647 h 318"/>
                  <a:gd name="T66" fmla="*/ 2147483647 w 548"/>
                  <a:gd name="T67" fmla="*/ 2147483647 h 318"/>
                  <a:gd name="T68" fmla="*/ 2147483647 w 548"/>
                  <a:gd name="T69" fmla="*/ 2147483647 h 318"/>
                  <a:gd name="T70" fmla="*/ 2147483647 w 548"/>
                  <a:gd name="T71" fmla="*/ 2147483647 h 318"/>
                  <a:gd name="T72" fmla="*/ 2147483647 w 548"/>
                  <a:gd name="T73" fmla="*/ 2147483647 h 318"/>
                  <a:gd name="T74" fmla="*/ 2147483647 w 548"/>
                  <a:gd name="T75" fmla="*/ 2147483647 h 318"/>
                  <a:gd name="T76" fmla="*/ 2147483647 w 548"/>
                  <a:gd name="T77" fmla="*/ 2147483647 h 318"/>
                  <a:gd name="T78" fmla="*/ 2147483647 w 548"/>
                  <a:gd name="T79" fmla="*/ 2147483647 h 318"/>
                  <a:gd name="T80" fmla="*/ 2147483647 w 548"/>
                  <a:gd name="T81" fmla="*/ 2147483647 h 318"/>
                  <a:gd name="T82" fmla="*/ 2147483647 w 548"/>
                  <a:gd name="T83" fmla="*/ 2147483647 h 318"/>
                  <a:gd name="T84" fmla="*/ 2147483647 w 548"/>
                  <a:gd name="T85" fmla="*/ 2147483647 h 318"/>
                  <a:gd name="T86" fmla="*/ 2147483647 w 548"/>
                  <a:gd name="T87" fmla="*/ 2147483647 h 318"/>
                  <a:gd name="T88" fmla="*/ 2147483647 w 548"/>
                  <a:gd name="T89" fmla="*/ 2147483647 h 318"/>
                  <a:gd name="T90" fmla="*/ 2147483647 w 548"/>
                  <a:gd name="T91" fmla="*/ 2147483647 h 318"/>
                  <a:gd name="T92" fmla="*/ 2147483647 w 548"/>
                  <a:gd name="T93" fmla="*/ 2147483647 h 318"/>
                  <a:gd name="T94" fmla="*/ 1638750765 w 548"/>
                  <a:gd name="T95" fmla="*/ 1629980345 h 3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48"/>
                  <a:gd name="T145" fmla="*/ 0 h 318"/>
                  <a:gd name="T146" fmla="*/ 548 w 548"/>
                  <a:gd name="T147" fmla="*/ 318 h 3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48" h="318">
                    <a:moveTo>
                      <a:pt x="1" y="18"/>
                    </a:moveTo>
                    <a:lnTo>
                      <a:pt x="0" y="31"/>
                    </a:lnTo>
                    <a:lnTo>
                      <a:pt x="0" y="45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3" y="86"/>
                    </a:lnTo>
                    <a:lnTo>
                      <a:pt x="5" y="100"/>
                    </a:lnTo>
                    <a:lnTo>
                      <a:pt x="9" y="113"/>
                    </a:lnTo>
                    <a:lnTo>
                      <a:pt x="12" y="126"/>
                    </a:lnTo>
                    <a:lnTo>
                      <a:pt x="16" y="139"/>
                    </a:lnTo>
                    <a:lnTo>
                      <a:pt x="22" y="151"/>
                    </a:lnTo>
                    <a:lnTo>
                      <a:pt x="27" y="164"/>
                    </a:lnTo>
                    <a:lnTo>
                      <a:pt x="32" y="174"/>
                    </a:lnTo>
                    <a:lnTo>
                      <a:pt x="39" y="186"/>
                    </a:lnTo>
                    <a:lnTo>
                      <a:pt x="47" y="197"/>
                    </a:lnTo>
                    <a:lnTo>
                      <a:pt x="54" y="208"/>
                    </a:lnTo>
                    <a:lnTo>
                      <a:pt x="63" y="219"/>
                    </a:lnTo>
                    <a:lnTo>
                      <a:pt x="71" y="228"/>
                    </a:lnTo>
                    <a:lnTo>
                      <a:pt x="80" y="238"/>
                    </a:lnTo>
                    <a:lnTo>
                      <a:pt x="90" y="247"/>
                    </a:lnTo>
                    <a:lnTo>
                      <a:pt x="99" y="255"/>
                    </a:lnTo>
                    <a:lnTo>
                      <a:pt x="110" y="264"/>
                    </a:lnTo>
                    <a:lnTo>
                      <a:pt x="121" y="272"/>
                    </a:lnTo>
                    <a:lnTo>
                      <a:pt x="132" y="278"/>
                    </a:lnTo>
                    <a:lnTo>
                      <a:pt x="143" y="286"/>
                    </a:lnTo>
                    <a:lnTo>
                      <a:pt x="155" y="291"/>
                    </a:lnTo>
                    <a:lnTo>
                      <a:pt x="167" y="296"/>
                    </a:lnTo>
                    <a:lnTo>
                      <a:pt x="179" y="302"/>
                    </a:lnTo>
                    <a:lnTo>
                      <a:pt x="192" y="306"/>
                    </a:lnTo>
                    <a:lnTo>
                      <a:pt x="205" y="309"/>
                    </a:lnTo>
                    <a:lnTo>
                      <a:pt x="218" y="313"/>
                    </a:lnTo>
                    <a:lnTo>
                      <a:pt x="232" y="315"/>
                    </a:lnTo>
                    <a:lnTo>
                      <a:pt x="245" y="317"/>
                    </a:lnTo>
                    <a:lnTo>
                      <a:pt x="259" y="318"/>
                    </a:lnTo>
                    <a:lnTo>
                      <a:pt x="273" y="318"/>
                    </a:lnTo>
                    <a:lnTo>
                      <a:pt x="287" y="318"/>
                    </a:lnTo>
                    <a:lnTo>
                      <a:pt x="301" y="317"/>
                    </a:lnTo>
                    <a:lnTo>
                      <a:pt x="315" y="315"/>
                    </a:lnTo>
                    <a:lnTo>
                      <a:pt x="328" y="313"/>
                    </a:lnTo>
                    <a:lnTo>
                      <a:pt x="341" y="309"/>
                    </a:lnTo>
                    <a:lnTo>
                      <a:pt x="354" y="306"/>
                    </a:lnTo>
                    <a:lnTo>
                      <a:pt x="367" y="302"/>
                    </a:lnTo>
                    <a:lnTo>
                      <a:pt x="379" y="297"/>
                    </a:lnTo>
                    <a:lnTo>
                      <a:pt x="391" y="292"/>
                    </a:lnTo>
                    <a:lnTo>
                      <a:pt x="403" y="286"/>
                    </a:lnTo>
                    <a:lnTo>
                      <a:pt x="415" y="279"/>
                    </a:lnTo>
                    <a:lnTo>
                      <a:pt x="426" y="273"/>
                    </a:lnTo>
                    <a:lnTo>
                      <a:pt x="436" y="265"/>
                    </a:lnTo>
                    <a:lnTo>
                      <a:pt x="446" y="256"/>
                    </a:lnTo>
                    <a:lnTo>
                      <a:pt x="457" y="248"/>
                    </a:lnTo>
                    <a:lnTo>
                      <a:pt x="466" y="239"/>
                    </a:lnTo>
                    <a:lnTo>
                      <a:pt x="475" y="229"/>
                    </a:lnTo>
                    <a:lnTo>
                      <a:pt x="484" y="220"/>
                    </a:lnTo>
                    <a:lnTo>
                      <a:pt x="491" y="210"/>
                    </a:lnTo>
                    <a:lnTo>
                      <a:pt x="499" y="199"/>
                    </a:lnTo>
                    <a:lnTo>
                      <a:pt x="507" y="188"/>
                    </a:lnTo>
                    <a:lnTo>
                      <a:pt x="513" y="176"/>
                    </a:lnTo>
                    <a:lnTo>
                      <a:pt x="520" y="166"/>
                    </a:lnTo>
                    <a:lnTo>
                      <a:pt x="525" y="153"/>
                    </a:lnTo>
                    <a:lnTo>
                      <a:pt x="530" y="141"/>
                    </a:lnTo>
                    <a:lnTo>
                      <a:pt x="535" y="128"/>
                    </a:lnTo>
                    <a:lnTo>
                      <a:pt x="538" y="116"/>
                    </a:lnTo>
                    <a:lnTo>
                      <a:pt x="541" y="102"/>
                    </a:lnTo>
                    <a:lnTo>
                      <a:pt x="543" y="89"/>
                    </a:lnTo>
                    <a:lnTo>
                      <a:pt x="545" y="76"/>
                    </a:lnTo>
                    <a:lnTo>
                      <a:pt x="547" y="62"/>
                    </a:lnTo>
                    <a:lnTo>
                      <a:pt x="548" y="48"/>
                    </a:lnTo>
                    <a:lnTo>
                      <a:pt x="543" y="35"/>
                    </a:lnTo>
                    <a:lnTo>
                      <a:pt x="538" y="22"/>
                    </a:lnTo>
                    <a:lnTo>
                      <a:pt x="533" y="10"/>
                    </a:lnTo>
                    <a:lnTo>
                      <a:pt x="527" y="0"/>
                    </a:lnTo>
                    <a:lnTo>
                      <a:pt x="528" y="11"/>
                    </a:lnTo>
                    <a:lnTo>
                      <a:pt x="529" y="22"/>
                    </a:lnTo>
                    <a:lnTo>
                      <a:pt x="530" y="33"/>
                    </a:lnTo>
                    <a:lnTo>
                      <a:pt x="530" y="45"/>
                    </a:lnTo>
                    <a:lnTo>
                      <a:pt x="530" y="58"/>
                    </a:lnTo>
                    <a:lnTo>
                      <a:pt x="529" y="71"/>
                    </a:lnTo>
                    <a:lnTo>
                      <a:pt x="527" y="84"/>
                    </a:lnTo>
                    <a:lnTo>
                      <a:pt x="525" y="97"/>
                    </a:lnTo>
                    <a:lnTo>
                      <a:pt x="522" y="108"/>
                    </a:lnTo>
                    <a:lnTo>
                      <a:pt x="518" y="120"/>
                    </a:lnTo>
                    <a:lnTo>
                      <a:pt x="515" y="132"/>
                    </a:lnTo>
                    <a:lnTo>
                      <a:pt x="510" y="144"/>
                    </a:lnTo>
                    <a:lnTo>
                      <a:pt x="506" y="156"/>
                    </a:lnTo>
                    <a:lnTo>
                      <a:pt x="499" y="167"/>
                    </a:lnTo>
                    <a:lnTo>
                      <a:pt x="494" y="178"/>
                    </a:lnTo>
                    <a:lnTo>
                      <a:pt x="486" y="188"/>
                    </a:lnTo>
                    <a:lnTo>
                      <a:pt x="480" y="198"/>
                    </a:lnTo>
                    <a:lnTo>
                      <a:pt x="472" y="208"/>
                    </a:lnTo>
                    <a:lnTo>
                      <a:pt x="463" y="216"/>
                    </a:lnTo>
                    <a:lnTo>
                      <a:pt x="455" y="226"/>
                    </a:lnTo>
                    <a:lnTo>
                      <a:pt x="446" y="235"/>
                    </a:lnTo>
                    <a:lnTo>
                      <a:pt x="436" y="242"/>
                    </a:lnTo>
                    <a:lnTo>
                      <a:pt x="427" y="250"/>
                    </a:lnTo>
                    <a:lnTo>
                      <a:pt x="417" y="257"/>
                    </a:lnTo>
                    <a:lnTo>
                      <a:pt x="407" y="264"/>
                    </a:lnTo>
                    <a:lnTo>
                      <a:pt x="396" y="270"/>
                    </a:lnTo>
                    <a:lnTo>
                      <a:pt x="385" y="276"/>
                    </a:lnTo>
                    <a:lnTo>
                      <a:pt x="374" y="281"/>
                    </a:lnTo>
                    <a:lnTo>
                      <a:pt x="362" y="286"/>
                    </a:lnTo>
                    <a:lnTo>
                      <a:pt x="350" y="290"/>
                    </a:lnTo>
                    <a:lnTo>
                      <a:pt x="338" y="293"/>
                    </a:lnTo>
                    <a:lnTo>
                      <a:pt x="325" y="295"/>
                    </a:lnTo>
                    <a:lnTo>
                      <a:pt x="312" y="299"/>
                    </a:lnTo>
                    <a:lnTo>
                      <a:pt x="300" y="300"/>
                    </a:lnTo>
                    <a:lnTo>
                      <a:pt x="287" y="301"/>
                    </a:lnTo>
                    <a:lnTo>
                      <a:pt x="273" y="301"/>
                    </a:lnTo>
                    <a:lnTo>
                      <a:pt x="260" y="301"/>
                    </a:lnTo>
                    <a:lnTo>
                      <a:pt x="247" y="300"/>
                    </a:lnTo>
                    <a:lnTo>
                      <a:pt x="234" y="299"/>
                    </a:lnTo>
                    <a:lnTo>
                      <a:pt x="221" y="295"/>
                    </a:lnTo>
                    <a:lnTo>
                      <a:pt x="210" y="293"/>
                    </a:lnTo>
                    <a:lnTo>
                      <a:pt x="198" y="290"/>
                    </a:lnTo>
                    <a:lnTo>
                      <a:pt x="186" y="286"/>
                    </a:lnTo>
                    <a:lnTo>
                      <a:pt x="174" y="281"/>
                    </a:lnTo>
                    <a:lnTo>
                      <a:pt x="162" y="276"/>
                    </a:lnTo>
                    <a:lnTo>
                      <a:pt x="151" y="270"/>
                    </a:lnTo>
                    <a:lnTo>
                      <a:pt x="140" y="264"/>
                    </a:lnTo>
                    <a:lnTo>
                      <a:pt x="130" y="257"/>
                    </a:lnTo>
                    <a:lnTo>
                      <a:pt x="120" y="250"/>
                    </a:lnTo>
                    <a:lnTo>
                      <a:pt x="110" y="242"/>
                    </a:lnTo>
                    <a:lnTo>
                      <a:pt x="102" y="235"/>
                    </a:lnTo>
                    <a:lnTo>
                      <a:pt x="92" y="226"/>
                    </a:lnTo>
                    <a:lnTo>
                      <a:pt x="83" y="216"/>
                    </a:lnTo>
                    <a:lnTo>
                      <a:pt x="76" y="208"/>
                    </a:lnTo>
                    <a:lnTo>
                      <a:pt x="68" y="198"/>
                    </a:lnTo>
                    <a:lnTo>
                      <a:pt x="61" y="188"/>
                    </a:lnTo>
                    <a:lnTo>
                      <a:pt x="54" y="178"/>
                    </a:lnTo>
                    <a:lnTo>
                      <a:pt x="48" y="167"/>
                    </a:lnTo>
                    <a:lnTo>
                      <a:pt x="42" y="156"/>
                    </a:lnTo>
                    <a:lnTo>
                      <a:pt x="37" y="144"/>
                    </a:lnTo>
                    <a:lnTo>
                      <a:pt x="32" y="132"/>
                    </a:lnTo>
                    <a:lnTo>
                      <a:pt x="28" y="120"/>
                    </a:lnTo>
                    <a:lnTo>
                      <a:pt x="25" y="108"/>
                    </a:lnTo>
                    <a:lnTo>
                      <a:pt x="22" y="97"/>
                    </a:lnTo>
                    <a:lnTo>
                      <a:pt x="20" y="84"/>
                    </a:lnTo>
                    <a:lnTo>
                      <a:pt x="18" y="71"/>
                    </a:lnTo>
                    <a:lnTo>
                      <a:pt x="17" y="58"/>
                    </a:lnTo>
                    <a:lnTo>
                      <a:pt x="17" y="45"/>
                    </a:lnTo>
                    <a:lnTo>
                      <a:pt x="17" y="34"/>
                    </a:lnTo>
                    <a:lnTo>
                      <a:pt x="17" y="24"/>
                    </a:lnTo>
                    <a:lnTo>
                      <a:pt x="18" y="14"/>
                    </a:lnTo>
                    <a:lnTo>
                      <a:pt x="20" y="5"/>
                    </a:lnTo>
                    <a:lnTo>
                      <a:pt x="11" y="11"/>
                    </a:ln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FF33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2" name="Freeform 678"/>
              <p:cNvSpPr>
                <a:spLocks noEditPoints="1"/>
              </p:cNvSpPr>
              <p:nvPr/>
            </p:nvSpPr>
            <p:spPr bwMode="auto">
              <a:xfrm>
                <a:off x="7820025" y="4837113"/>
                <a:ext cx="280988" cy="261938"/>
              </a:xfrm>
              <a:custGeom>
                <a:avLst/>
                <a:gdLst>
                  <a:gd name="T0" fmla="*/ 2147483647 w 530"/>
                  <a:gd name="T1" fmla="*/ 2147483647 h 493"/>
                  <a:gd name="T2" fmla="*/ 2147483647 w 530"/>
                  <a:gd name="T3" fmla="*/ 2147483647 h 493"/>
                  <a:gd name="T4" fmla="*/ 2147483647 w 530"/>
                  <a:gd name="T5" fmla="*/ 2147483647 h 493"/>
                  <a:gd name="T6" fmla="*/ 2147483647 w 530"/>
                  <a:gd name="T7" fmla="*/ 2147483647 h 493"/>
                  <a:gd name="T8" fmla="*/ 2147483647 w 530"/>
                  <a:gd name="T9" fmla="*/ 2147483647 h 493"/>
                  <a:gd name="T10" fmla="*/ 2147483647 w 530"/>
                  <a:gd name="T11" fmla="*/ 2147483647 h 493"/>
                  <a:gd name="T12" fmla="*/ 2147483647 w 530"/>
                  <a:gd name="T13" fmla="*/ 2147483647 h 493"/>
                  <a:gd name="T14" fmla="*/ 2147483647 w 530"/>
                  <a:gd name="T15" fmla="*/ 2147483647 h 493"/>
                  <a:gd name="T16" fmla="*/ 2147483647 w 530"/>
                  <a:gd name="T17" fmla="*/ 2147483647 h 493"/>
                  <a:gd name="T18" fmla="*/ 2147483647 w 530"/>
                  <a:gd name="T19" fmla="*/ 2147483647 h 493"/>
                  <a:gd name="T20" fmla="*/ 2147483647 w 530"/>
                  <a:gd name="T21" fmla="*/ 2147483647 h 493"/>
                  <a:gd name="T22" fmla="*/ 2147483647 w 530"/>
                  <a:gd name="T23" fmla="*/ 2147483647 h 493"/>
                  <a:gd name="T24" fmla="*/ 2147483647 w 530"/>
                  <a:gd name="T25" fmla="*/ 2147483647 h 493"/>
                  <a:gd name="T26" fmla="*/ 2147483647 w 530"/>
                  <a:gd name="T27" fmla="*/ 2147483647 h 493"/>
                  <a:gd name="T28" fmla="*/ 2147483647 w 530"/>
                  <a:gd name="T29" fmla="*/ 2147483647 h 493"/>
                  <a:gd name="T30" fmla="*/ 2147483647 w 530"/>
                  <a:gd name="T31" fmla="*/ 2147483647 h 493"/>
                  <a:gd name="T32" fmla="*/ 2147483647 w 530"/>
                  <a:gd name="T33" fmla="*/ 2147483647 h 493"/>
                  <a:gd name="T34" fmla="*/ 2147483647 w 530"/>
                  <a:gd name="T35" fmla="*/ 2147483647 h 493"/>
                  <a:gd name="T36" fmla="*/ 2147483647 w 530"/>
                  <a:gd name="T37" fmla="*/ 2147483647 h 493"/>
                  <a:gd name="T38" fmla="*/ 2147483647 w 530"/>
                  <a:gd name="T39" fmla="*/ 2147483647 h 493"/>
                  <a:gd name="T40" fmla="*/ 2147483647 w 530"/>
                  <a:gd name="T41" fmla="*/ 2147483647 h 493"/>
                  <a:gd name="T42" fmla="*/ 2147483647 w 530"/>
                  <a:gd name="T43" fmla="*/ 2147483647 h 493"/>
                  <a:gd name="T44" fmla="*/ 2147483647 w 530"/>
                  <a:gd name="T45" fmla="*/ 2147483647 h 493"/>
                  <a:gd name="T46" fmla="*/ 2147483647 w 530"/>
                  <a:gd name="T47" fmla="*/ 2147483647 h 493"/>
                  <a:gd name="T48" fmla="*/ 2147483647 w 530"/>
                  <a:gd name="T49" fmla="*/ 2147483647 h 493"/>
                  <a:gd name="T50" fmla="*/ 2147483647 w 530"/>
                  <a:gd name="T51" fmla="*/ 2147483647 h 493"/>
                  <a:gd name="T52" fmla="*/ 297940585 w 530"/>
                  <a:gd name="T53" fmla="*/ 2147483647 h 493"/>
                  <a:gd name="T54" fmla="*/ 0 w 530"/>
                  <a:gd name="T55" fmla="*/ 2147483647 h 493"/>
                  <a:gd name="T56" fmla="*/ 148970292 w 530"/>
                  <a:gd name="T57" fmla="*/ 2147483647 h 493"/>
                  <a:gd name="T58" fmla="*/ 1043072835 w 530"/>
                  <a:gd name="T59" fmla="*/ 2147483647 h 493"/>
                  <a:gd name="T60" fmla="*/ 2147483647 w 530"/>
                  <a:gd name="T61" fmla="*/ 2147483647 h 493"/>
                  <a:gd name="T62" fmla="*/ 2147483647 w 530"/>
                  <a:gd name="T63" fmla="*/ 2147483647 h 493"/>
                  <a:gd name="T64" fmla="*/ 2147483647 w 530"/>
                  <a:gd name="T65" fmla="*/ 2147483647 h 493"/>
                  <a:gd name="T66" fmla="*/ 2147483647 w 530"/>
                  <a:gd name="T67" fmla="*/ 2147483647 h 493"/>
                  <a:gd name="T68" fmla="*/ 2147483647 w 530"/>
                  <a:gd name="T69" fmla="*/ 2147483647 h 493"/>
                  <a:gd name="T70" fmla="*/ 2147483647 w 530"/>
                  <a:gd name="T71" fmla="*/ 2147483647 h 493"/>
                  <a:gd name="T72" fmla="*/ 2147483647 w 530"/>
                  <a:gd name="T73" fmla="*/ 2147483647 h 493"/>
                  <a:gd name="T74" fmla="*/ 2147483647 w 530"/>
                  <a:gd name="T75" fmla="*/ 2147483647 h 493"/>
                  <a:gd name="T76" fmla="*/ 2147483647 w 530"/>
                  <a:gd name="T77" fmla="*/ 2147483647 h 493"/>
                  <a:gd name="T78" fmla="*/ 2147483647 w 530"/>
                  <a:gd name="T79" fmla="*/ 2147483647 h 493"/>
                  <a:gd name="T80" fmla="*/ 2147483647 w 530"/>
                  <a:gd name="T81" fmla="*/ 2147483647 h 493"/>
                  <a:gd name="T82" fmla="*/ 2147483647 w 530"/>
                  <a:gd name="T83" fmla="*/ 2147483647 h 493"/>
                  <a:gd name="T84" fmla="*/ 2147483647 w 530"/>
                  <a:gd name="T85" fmla="*/ 2147483647 h 493"/>
                  <a:gd name="T86" fmla="*/ 2147483647 w 530"/>
                  <a:gd name="T87" fmla="*/ 2147483647 h 493"/>
                  <a:gd name="T88" fmla="*/ 2147483647 w 530"/>
                  <a:gd name="T89" fmla="*/ 2147483647 h 493"/>
                  <a:gd name="T90" fmla="*/ 2147483647 w 530"/>
                  <a:gd name="T91" fmla="*/ 2147483647 h 493"/>
                  <a:gd name="T92" fmla="*/ 2147483647 w 530"/>
                  <a:gd name="T93" fmla="*/ 2147483647 h 493"/>
                  <a:gd name="T94" fmla="*/ 2147483647 w 530"/>
                  <a:gd name="T95" fmla="*/ 2147483647 h 493"/>
                  <a:gd name="T96" fmla="*/ 2147483647 w 530"/>
                  <a:gd name="T97" fmla="*/ 2147483647 h 493"/>
                  <a:gd name="T98" fmla="*/ 2147483647 w 530"/>
                  <a:gd name="T99" fmla="*/ 1649732402 h 493"/>
                  <a:gd name="T100" fmla="*/ 2147483647 w 530"/>
                  <a:gd name="T101" fmla="*/ 149898699 h 493"/>
                  <a:gd name="T102" fmla="*/ 2147483647 w 530"/>
                  <a:gd name="T103" fmla="*/ 300079525 h 4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30"/>
                  <a:gd name="T157" fmla="*/ 0 h 493"/>
                  <a:gd name="T158" fmla="*/ 530 w 530"/>
                  <a:gd name="T159" fmla="*/ 493 h 4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30" h="493">
                    <a:moveTo>
                      <a:pt x="530" y="229"/>
                    </a:moveTo>
                    <a:lnTo>
                      <a:pt x="530" y="217"/>
                    </a:lnTo>
                    <a:lnTo>
                      <a:pt x="529" y="205"/>
                    </a:lnTo>
                    <a:lnTo>
                      <a:pt x="525" y="195"/>
                    </a:lnTo>
                    <a:lnTo>
                      <a:pt x="519" y="188"/>
                    </a:lnTo>
                    <a:lnTo>
                      <a:pt x="514" y="181"/>
                    </a:lnTo>
                    <a:lnTo>
                      <a:pt x="507" y="177"/>
                    </a:lnTo>
                    <a:lnTo>
                      <a:pt x="509" y="189"/>
                    </a:lnTo>
                    <a:lnTo>
                      <a:pt x="512" y="202"/>
                    </a:lnTo>
                    <a:lnTo>
                      <a:pt x="513" y="215"/>
                    </a:lnTo>
                    <a:lnTo>
                      <a:pt x="513" y="229"/>
                    </a:lnTo>
                    <a:lnTo>
                      <a:pt x="513" y="241"/>
                    </a:lnTo>
                    <a:lnTo>
                      <a:pt x="512" y="254"/>
                    </a:lnTo>
                    <a:lnTo>
                      <a:pt x="509" y="267"/>
                    </a:lnTo>
                    <a:lnTo>
                      <a:pt x="507" y="278"/>
                    </a:lnTo>
                    <a:lnTo>
                      <a:pt x="505" y="290"/>
                    </a:lnTo>
                    <a:lnTo>
                      <a:pt x="502" y="302"/>
                    </a:lnTo>
                    <a:lnTo>
                      <a:pt x="498" y="314"/>
                    </a:lnTo>
                    <a:lnTo>
                      <a:pt x="493" y="325"/>
                    </a:lnTo>
                    <a:lnTo>
                      <a:pt x="488" y="336"/>
                    </a:lnTo>
                    <a:lnTo>
                      <a:pt x="482" y="346"/>
                    </a:lnTo>
                    <a:lnTo>
                      <a:pt x="477" y="357"/>
                    </a:lnTo>
                    <a:lnTo>
                      <a:pt x="471" y="367"/>
                    </a:lnTo>
                    <a:lnTo>
                      <a:pt x="463" y="377"/>
                    </a:lnTo>
                    <a:lnTo>
                      <a:pt x="457" y="386"/>
                    </a:lnTo>
                    <a:lnTo>
                      <a:pt x="448" y="395"/>
                    </a:lnTo>
                    <a:lnTo>
                      <a:pt x="440" y="404"/>
                    </a:lnTo>
                    <a:lnTo>
                      <a:pt x="432" y="412"/>
                    </a:lnTo>
                    <a:lnTo>
                      <a:pt x="422" y="420"/>
                    </a:lnTo>
                    <a:lnTo>
                      <a:pt x="413" y="427"/>
                    </a:lnTo>
                    <a:lnTo>
                      <a:pt x="404" y="434"/>
                    </a:lnTo>
                    <a:lnTo>
                      <a:pt x="393" y="440"/>
                    </a:lnTo>
                    <a:lnTo>
                      <a:pt x="383" y="447"/>
                    </a:lnTo>
                    <a:lnTo>
                      <a:pt x="372" y="452"/>
                    </a:lnTo>
                    <a:lnTo>
                      <a:pt x="362" y="457"/>
                    </a:lnTo>
                    <a:lnTo>
                      <a:pt x="350" y="461"/>
                    </a:lnTo>
                    <a:lnTo>
                      <a:pt x="339" y="465"/>
                    </a:lnTo>
                    <a:lnTo>
                      <a:pt x="327" y="468"/>
                    </a:lnTo>
                    <a:lnTo>
                      <a:pt x="315" y="472"/>
                    </a:lnTo>
                    <a:lnTo>
                      <a:pt x="302" y="474"/>
                    </a:lnTo>
                    <a:lnTo>
                      <a:pt x="290" y="475"/>
                    </a:lnTo>
                    <a:lnTo>
                      <a:pt x="277" y="476"/>
                    </a:lnTo>
                    <a:lnTo>
                      <a:pt x="264" y="476"/>
                    </a:lnTo>
                    <a:lnTo>
                      <a:pt x="251" y="476"/>
                    </a:lnTo>
                    <a:lnTo>
                      <a:pt x="239" y="475"/>
                    </a:lnTo>
                    <a:lnTo>
                      <a:pt x="227" y="474"/>
                    </a:lnTo>
                    <a:lnTo>
                      <a:pt x="215" y="472"/>
                    </a:lnTo>
                    <a:lnTo>
                      <a:pt x="203" y="468"/>
                    </a:lnTo>
                    <a:lnTo>
                      <a:pt x="191" y="465"/>
                    </a:lnTo>
                    <a:lnTo>
                      <a:pt x="179" y="461"/>
                    </a:lnTo>
                    <a:lnTo>
                      <a:pt x="168" y="457"/>
                    </a:lnTo>
                    <a:lnTo>
                      <a:pt x="157" y="452"/>
                    </a:lnTo>
                    <a:lnTo>
                      <a:pt x="147" y="447"/>
                    </a:lnTo>
                    <a:lnTo>
                      <a:pt x="136" y="440"/>
                    </a:lnTo>
                    <a:lnTo>
                      <a:pt x="126" y="434"/>
                    </a:lnTo>
                    <a:lnTo>
                      <a:pt x="116" y="427"/>
                    </a:lnTo>
                    <a:lnTo>
                      <a:pt x="107" y="420"/>
                    </a:lnTo>
                    <a:lnTo>
                      <a:pt x="98" y="412"/>
                    </a:lnTo>
                    <a:lnTo>
                      <a:pt x="89" y="404"/>
                    </a:lnTo>
                    <a:lnTo>
                      <a:pt x="81" y="395"/>
                    </a:lnTo>
                    <a:lnTo>
                      <a:pt x="73" y="386"/>
                    </a:lnTo>
                    <a:lnTo>
                      <a:pt x="66" y="377"/>
                    </a:lnTo>
                    <a:lnTo>
                      <a:pt x="59" y="367"/>
                    </a:lnTo>
                    <a:lnTo>
                      <a:pt x="53" y="357"/>
                    </a:lnTo>
                    <a:lnTo>
                      <a:pt x="46" y="346"/>
                    </a:lnTo>
                    <a:lnTo>
                      <a:pt x="41" y="336"/>
                    </a:lnTo>
                    <a:lnTo>
                      <a:pt x="36" y="325"/>
                    </a:lnTo>
                    <a:lnTo>
                      <a:pt x="31" y="314"/>
                    </a:lnTo>
                    <a:lnTo>
                      <a:pt x="28" y="302"/>
                    </a:lnTo>
                    <a:lnTo>
                      <a:pt x="25" y="290"/>
                    </a:lnTo>
                    <a:lnTo>
                      <a:pt x="21" y="278"/>
                    </a:lnTo>
                    <a:lnTo>
                      <a:pt x="19" y="267"/>
                    </a:lnTo>
                    <a:lnTo>
                      <a:pt x="18" y="254"/>
                    </a:lnTo>
                    <a:lnTo>
                      <a:pt x="17" y="241"/>
                    </a:lnTo>
                    <a:lnTo>
                      <a:pt x="17" y="229"/>
                    </a:lnTo>
                    <a:lnTo>
                      <a:pt x="17" y="217"/>
                    </a:lnTo>
                    <a:lnTo>
                      <a:pt x="18" y="205"/>
                    </a:lnTo>
                    <a:lnTo>
                      <a:pt x="19" y="194"/>
                    </a:lnTo>
                    <a:lnTo>
                      <a:pt x="20" y="183"/>
                    </a:lnTo>
                    <a:lnTo>
                      <a:pt x="11" y="189"/>
                    </a:lnTo>
                    <a:lnTo>
                      <a:pt x="2" y="195"/>
                    </a:lnTo>
                    <a:lnTo>
                      <a:pt x="1" y="203"/>
                    </a:lnTo>
                    <a:lnTo>
                      <a:pt x="0" y="211"/>
                    </a:lnTo>
                    <a:lnTo>
                      <a:pt x="0" y="220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1" y="256"/>
                    </a:lnTo>
                    <a:lnTo>
                      <a:pt x="3" y="269"/>
                    </a:lnTo>
                    <a:lnTo>
                      <a:pt x="5" y="282"/>
                    </a:lnTo>
                    <a:lnTo>
                      <a:pt x="7" y="295"/>
                    </a:lnTo>
                    <a:lnTo>
                      <a:pt x="12" y="308"/>
                    </a:lnTo>
                    <a:lnTo>
                      <a:pt x="16" y="319"/>
                    </a:lnTo>
                    <a:lnTo>
                      <a:pt x="20" y="331"/>
                    </a:lnTo>
                    <a:lnTo>
                      <a:pt x="26" y="343"/>
                    </a:lnTo>
                    <a:lnTo>
                      <a:pt x="31" y="355"/>
                    </a:lnTo>
                    <a:lnTo>
                      <a:pt x="38" y="366"/>
                    </a:lnTo>
                    <a:lnTo>
                      <a:pt x="45" y="377"/>
                    </a:lnTo>
                    <a:lnTo>
                      <a:pt x="53" y="387"/>
                    </a:lnTo>
                    <a:lnTo>
                      <a:pt x="60" y="397"/>
                    </a:lnTo>
                    <a:lnTo>
                      <a:pt x="69" y="407"/>
                    </a:lnTo>
                    <a:lnTo>
                      <a:pt x="77" y="416"/>
                    </a:lnTo>
                    <a:lnTo>
                      <a:pt x="86" y="424"/>
                    </a:lnTo>
                    <a:lnTo>
                      <a:pt x="96" y="433"/>
                    </a:lnTo>
                    <a:lnTo>
                      <a:pt x="106" y="440"/>
                    </a:lnTo>
                    <a:lnTo>
                      <a:pt x="116" y="448"/>
                    </a:lnTo>
                    <a:lnTo>
                      <a:pt x="127" y="456"/>
                    </a:lnTo>
                    <a:lnTo>
                      <a:pt x="138" y="462"/>
                    </a:lnTo>
                    <a:lnTo>
                      <a:pt x="150" y="467"/>
                    </a:lnTo>
                    <a:lnTo>
                      <a:pt x="162" y="473"/>
                    </a:lnTo>
                    <a:lnTo>
                      <a:pt x="174" y="477"/>
                    </a:lnTo>
                    <a:lnTo>
                      <a:pt x="185" y="481"/>
                    </a:lnTo>
                    <a:lnTo>
                      <a:pt x="198" y="486"/>
                    </a:lnTo>
                    <a:lnTo>
                      <a:pt x="211" y="488"/>
                    </a:lnTo>
                    <a:lnTo>
                      <a:pt x="224" y="490"/>
                    </a:lnTo>
                    <a:lnTo>
                      <a:pt x="237" y="492"/>
                    </a:lnTo>
                    <a:lnTo>
                      <a:pt x="251" y="493"/>
                    </a:lnTo>
                    <a:lnTo>
                      <a:pt x="264" y="493"/>
                    </a:lnTo>
                    <a:lnTo>
                      <a:pt x="278" y="493"/>
                    </a:lnTo>
                    <a:lnTo>
                      <a:pt x="291" y="492"/>
                    </a:lnTo>
                    <a:lnTo>
                      <a:pt x="305" y="490"/>
                    </a:lnTo>
                    <a:lnTo>
                      <a:pt x="318" y="488"/>
                    </a:lnTo>
                    <a:lnTo>
                      <a:pt x="331" y="486"/>
                    </a:lnTo>
                    <a:lnTo>
                      <a:pt x="343" y="481"/>
                    </a:lnTo>
                    <a:lnTo>
                      <a:pt x="356" y="477"/>
                    </a:lnTo>
                    <a:lnTo>
                      <a:pt x="368" y="473"/>
                    </a:lnTo>
                    <a:lnTo>
                      <a:pt x="380" y="467"/>
                    </a:lnTo>
                    <a:lnTo>
                      <a:pt x="391" y="462"/>
                    </a:lnTo>
                    <a:lnTo>
                      <a:pt x="403" y="456"/>
                    </a:lnTo>
                    <a:lnTo>
                      <a:pt x="413" y="448"/>
                    </a:lnTo>
                    <a:lnTo>
                      <a:pt x="423" y="440"/>
                    </a:lnTo>
                    <a:lnTo>
                      <a:pt x="434" y="433"/>
                    </a:lnTo>
                    <a:lnTo>
                      <a:pt x="443" y="424"/>
                    </a:lnTo>
                    <a:lnTo>
                      <a:pt x="452" y="416"/>
                    </a:lnTo>
                    <a:lnTo>
                      <a:pt x="461" y="407"/>
                    </a:lnTo>
                    <a:lnTo>
                      <a:pt x="470" y="397"/>
                    </a:lnTo>
                    <a:lnTo>
                      <a:pt x="477" y="387"/>
                    </a:lnTo>
                    <a:lnTo>
                      <a:pt x="485" y="377"/>
                    </a:lnTo>
                    <a:lnTo>
                      <a:pt x="491" y="366"/>
                    </a:lnTo>
                    <a:lnTo>
                      <a:pt x="498" y="355"/>
                    </a:lnTo>
                    <a:lnTo>
                      <a:pt x="504" y="343"/>
                    </a:lnTo>
                    <a:lnTo>
                      <a:pt x="509" y="331"/>
                    </a:lnTo>
                    <a:lnTo>
                      <a:pt x="514" y="319"/>
                    </a:lnTo>
                    <a:lnTo>
                      <a:pt x="518" y="308"/>
                    </a:lnTo>
                    <a:lnTo>
                      <a:pt x="521" y="295"/>
                    </a:lnTo>
                    <a:lnTo>
                      <a:pt x="525" y="282"/>
                    </a:lnTo>
                    <a:lnTo>
                      <a:pt x="527" y="269"/>
                    </a:lnTo>
                    <a:lnTo>
                      <a:pt x="529" y="256"/>
                    </a:lnTo>
                    <a:lnTo>
                      <a:pt x="530" y="242"/>
                    </a:lnTo>
                    <a:lnTo>
                      <a:pt x="530" y="229"/>
                    </a:lnTo>
                    <a:close/>
                    <a:moveTo>
                      <a:pt x="147" y="11"/>
                    </a:moveTo>
                    <a:lnTo>
                      <a:pt x="151" y="5"/>
                    </a:lnTo>
                    <a:lnTo>
                      <a:pt x="155" y="1"/>
                    </a:lnTo>
                    <a:lnTo>
                      <a:pt x="157" y="1"/>
                    </a:lnTo>
                    <a:lnTo>
                      <a:pt x="160" y="0"/>
                    </a:lnTo>
                    <a:lnTo>
                      <a:pt x="162" y="1"/>
                    </a:lnTo>
                    <a:lnTo>
                      <a:pt x="163" y="2"/>
                    </a:lnTo>
                    <a:lnTo>
                      <a:pt x="154" y="6"/>
                    </a:lnTo>
                    <a:lnTo>
                      <a:pt x="147" y="11"/>
                    </a:lnTo>
                    <a:close/>
                  </a:path>
                </a:pathLst>
              </a:custGeom>
              <a:solidFill>
                <a:srgbClr val="FF36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3" name="Freeform 679"/>
              <p:cNvSpPr>
                <a:spLocks noEditPoints="1"/>
              </p:cNvSpPr>
              <p:nvPr/>
            </p:nvSpPr>
            <p:spPr bwMode="auto">
              <a:xfrm>
                <a:off x="7824788" y="4837113"/>
                <a:ext cx="271463" cy="257175"/>
              </a:xfrm>
              <a:custGeom>
                <a:avLst/>
                <a:gdLst>
                  <a:gd name="T0" fmla="*/ 2147483647 w 513"/>
                  <a:gd name="T1" fmla="*/ 2147483647 h 485"/>
                  <a:gd name="T2" fmla="*/ 2147483647 w 513"/>
                  <a:gd name="T3" fmla="*/ 2147483647 h 485"/>
                  <a:gd name="T4" fmla="*/ 2147483647 w 513"/>
                  <a:gd name="T5" fmla="*/ 2147483647 h 485"/>
                  <a:gd name="T6" fmla="*/ 2147483647 w 513"/>
                  <a:gd name="T7" fmla="*/ 2147483647 h 485"/>
                  <a:gd name="T8" fmla="*/ 2147483647 w 513"/>
                  <a:gd name="T9" fmla="*/ 2147483647 h 485"/>
                  <a:gd name="T10" fmla="*/ 2147483647 w 513"/>
                  <a:gd name="T11" fmla="*/ 2147483647 h 485"/>
                  <a:gd name="T12" fmla="*/ 2147483647 w 513"/>
                  <a:gd name="T13" fmla="*/ 2147483647 h 485"/>
                  <a:gd name="T14" fmla="*/ 2147483647 w 513"/>
                  <a:gd name="T15" fmla="*/ 2147483647 h 485"/>
                  <a:gd name="T16" fmla="*/ 2147483647 w 513"/>
                  <a:gd name="T17" fmla="*/ 2147483647 h 485"/>
                  <a:gd name="T18" fmla="*/ 2147483647 w 513"/>
                  <a:gd name="T19" fmla="*/ 2147483647 h 485"/>
                  <a:gd name="T20" fmla="*/ 2147483647 w 513"/>
                  <a:gd name="T21" fmla="*/ 2147483647 h 485"/>
                  <a:gd name="T22" fmla="*/ 2147483647 w 513"/>
                  <a:gd name="T23" fmla="*/ 2147483647 h 485"/>
                  <a:gd name="T24" fmla="*/ 2147483647 w 513"/>
                  <a:gd name="T25" fmla="*/ 2147483647 h 485"/>
                  <a:gd name="T26" fmla="*/ 2147483647 w 513"/>
                  <a:gd name="T27" fmla="*/ 2147483647 h 485"/>
                  <a:gd name="T28" fmla="*/ 2147483647 w 513"/>
                  <a:gd name="T29" fmla="*/ 2147483647 h 485"/>
                  <a:gd name="T30" fmla="*/ 2147483647 w 513"/>
                  <a:gd name="T31" fmla="*/ 2147483647 h 485"/>
                  <a:gd name="T32" fmla="*/ 2147483647 w 513"/>
                  <a:gd name="T33" fmla="*/ 2147483647 h 485"/>
                  <a:gd name="T34" fmla="*/ 2147483647 w 513"/>
                  <a:gd name="T35" fmla="*/ 2147483647 h 485"/>
                  <a:gd name="T36" fmla="*/ 2147483647 w 513"/>
                  <a:gd name="T37" fmla="*/ 2147483647 h 485"/>
                  <a:gd name="T38" fmla="*/ 2147483647 w 513"/>
                  <a:gd name="T39" fmla="*/ 2147483647 h 485"/>
                  <a:gd name="T40" fmla="*/ 2147483647 w 513"/>
                  <a:gd name="T41" fmla="*/ 2147483647 h 485"/>
                  <a:gd name="T42" fmla="*/ 2147483647 w 513"/>
                  <a:gd name="T43" fmla="*/ 2147483647 h 485"/>
                  <a:gd name="T44" fmla="*/ 2147483647 w 513"/>
                  <a:gd name="T45" fmla="*/ 2147483647 h 485"/>
                  <a:gd name="T46" fmla="*/ 2147483647 w 513"/>
                  <a:gd name="T47" fmla="*/ 2147483647 h 485"/>
                  <a:gd name="T48" fmla="*/ 2147483647 w 513"/>
                  <a:gd name="T49" fmla="*/ 2147483647 h 485"/>
                  <a:gd name="T50" fmla="*/ 2147483647 w 513"/>
                  <a:gd name="T51" fmla="*/ 2147483647 h 485"/>
                  <a:gd name="T52" fmla="*/ 2147483647 w 513"/>
                  <a:gd name="T53" fmla="*/ 2147483647 h 485"/>
                  <a:gd name="T54" fmla="*/ 148129893 w 513"/>
                  <a:gd name="T55" fmla="*/ 2147483647 h 485"/>
                  <a:gd name="T56" fmla="*/ 0 w 513"/>
                  <a:gd name="T57" fmla="*/ 2147483647 h 485"/>
                  <a:gd name="T58" fmla="*/ 444669015 w 513"/>
                  <a:gd name="T59" fmla="*/ 2147483647 h 485"/>
                  <a:gd name="T60" fmla="*/ 1629986372 w 513"/>
                  <a:gd name="T61" fmla="*/ 2147483647 h 485"/>
                  <a:gd name="T62" fmla="*/ 2147483647 w 513"/>
                  <a:gd name="T63" fmla="*/ 2147483647 h 485"/>
                  <a:gd name="T64" fmla="*/ 2147483647 w 513"/>
                  <a:gd name="T65" fmla="*/ 2147483647 h 485"/>
                  <a:gd name="T66" fmla="*/ 2147483647 w 513"/>
                  <a:gd name="T67" fmla="*/ 2147483647 h 485"/>
                  <a:gd name="T68" fmla="*/ 2147483647 w 513"/>
                  <a:gd name="T69" fmla="*/ 2147483647 h 485"/>
                  <a:gd name="T70" fmla="*/ 2147483647 w 513"/>
                  <a:gd name="T71" fmla="*/ 2147483647 h 485"/>
                  <a:gd name="T72" fmla="*/ 2147483647 w 513"/>
                  <a:gd name="T73" fmla="*/ 2147483647 h 485"/>
                  <a:gd name="T74" fmla="*/ 2147483647 w 513"/>
                  <a:gd name="T75" fmla="*/ 2147483647 h 485"/>
                  <a:gd name="T76" fmla="*/ 2147483647 w 513"/>
                  <a:gd name="T77" fmla="*/ 2147483647 h 485"/>
                  <a:gd name="T78" fmla="*/ 2147483647 w 513"/>
                  <a:gd name="T79" fmla="*/ 2147483647 h 485"/>
                  <a:gd name="T80" fmla="*/ 2147483647 w 513"/>
                  <a:gd name="T81" fmla="*/ 2147483647 h 485"/>
                  <a:gd name="T82" fmla="*/ 2147483647 w 513"/>
                  <a:gd name="T83" fmla="*/ 2147483647 h 485"/>
                  <a:gd name="T84" fmla="*/ 2147483647 w 513"/>
                  <a:gd name="T85" fmla="*/ 2147483647 h 485"/>
                  <a:gd name="T86" fmla="*/ 2147483647 w 513"/>
                  <a:gd name="T87" fmla="*/ 2147483647 h 485"/>
                  <a:gd name="T88" fmla="*/ 2147483647 w 513"/>
                  <a:gd name="T89" fmla="*/ 2147483647 h 485"/>
                  <a:gd name="T90" fmla="*/ 2147483647 w 513"/>
                  <a:gd name="T91" fmla="*/ 2147483647 h 485"/>
                  <a:gd name="T92" fmla="*/ 2147483647 w 513"/>
                  <a:gd name="T93" fmla="*/ 2147483647 h 485"/>
                  <a:gd name="T94" fmla="*/ 2147483647 w 513"/>
                  <a:gd name="T95" fmla="*/ 2147483647 h 485"/>
                  <a:gd name="T96" fmla="*/ 2147483647 w 513"/>
                  <a:gd name="T97" fmla="*/ 2147483647 h 485"/>
                  <a:gd name="T98" fmla="*/ 2147483647 w 513"/>
                  <a:gd name="T99" fmla="*/ 2147483647 h 485"/>
                  <a:gd name="T100" fmla="*/ 2147483647 w 513"/>
                  <a:gd name="T101" fmla="*/ 2147483647 h 485"/>
                  <a:gd name="T102" fmla="*/ 2147483647 w 513"/>
                  <a:gd name="T103" fmla="*/ 447346653 h 485"/>
                  <a:gd name="T104" fmla="*/ 2147483647 w 513"/>
                  <a:gd name="T105" fmla="*/ 298325179 h 485"/>
                  <a:gd name="T106" fmla="*/ 2147483647 w 513"/>
                  <a:gd name="T107" fmla="*/ 2147483647 h 48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13"/>
                  <a:gd name="T163" fmla="*/ 0 h 485"/>
                  <a:gd name="T164" fmla="*/ 513 w 513"/>
                  <a:gd name="T165" fmla="*/ 485 h 48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13" h="485">
                    <a:moveTo>
                      <a:pt x="513" y="229"/>
                    </a:moveTo>
                    <a:lnTo>
                      <a:pt x="513" y="217"/>
                    </a:lnTo>
                    <a:lnTo>
                      <a:pt x="512" y="206"/>
                    </a:lnTo>
                    <a:lnTo>
                      <a:pt x="511" y="195"/>
                    </a:lnTo>
                    <a:lnTo>
                      <a:pt x="510" y="186"/>
                    </a:lnTo>
                    <a:lnTo>
                      <a:pt x="506" y="180"/>
                    </a:lnTo>
                    <a:lnTo>
                      <a:pt x="500" y="177"/>
                    </a:lnTo>
                    <a:lnTo>
                      <a:pt x="496" y="175"/>
                    </a:lnTo>
                    <a:lnTo>
                      <a:pt x="490" y="175"/>
                    </a:lnTo>
                    <a:lnTo>
                      <a:pt x="493" y="188"/>
                    </a:lnTo>
                    <a:lnTo>
                      <a:pt x="495" y="201"/>
                    </a:lnTo>
                    <a:lnTo>
                      <a:pt x="496" y="215"/>
                    </a:lnTo>
                    <a:lnTo>
                      <a:pt x="496" y="229"/>
                    </a:lnTo>
                    <a:lnTo>
                      <a:pt x="496" y="241"/>
                    </a:lnTo>
                    <a:lnTo>
                      <a:pt x="495" y="252"/>
                    </a:lnTo>
                    <a:lnTo>
                      <a:pt x="494" y="264"/>
                    </a:lnTo>
                    <a:lnTo>
                      <a:pt x="492" y="276"/>
                    </a:lnTo>
                    <a:lnTo>
                      <a:pt x="489" y="288"/>
                    </a:lnTo>
                    <a:lnTo>
                      <a:pt x="485" y="300"/>
                    </a:lnTo>
                    <a:lnTo>
                      <a:pt x="482" y="311"/>
                    </a:lnTo>
                    <a:lnTo>
                      <a:pt x="478" y="322"/>
                    </a:lnTo>
                    <a:lnTo>
                      <a:pt x="472" y="332"/>
                    </a:lnTo>
                    <a:lnTo>
                      <a:pt x="467" y="342"/>
                    </a:lnTo>
                    <a:lnTo>
                      <a:pt x="462" y="353"/>
                    </a:lnTo>
                    <a:lnTo>
                      <a:pt x="455" y="363"/>
                    </a:lnTo>
                    <a:lnTo>
                      <a:pt x="449" y="371"/>
                    </a:lnTo>
                    <a:lnTo>
                      <a:pt x="441" y="381"/>
                    </a:lnTo>
                    <a:lnTo>
                      <a:pt x="433" y="390"/>
                    </a:lnTo>
                    <a:lnTo>
                      <a:pt x="426" y="397"/>
                    </a:lnTo>
                    <a:lnTo>
                      <a:pt x="417" y="406"/>
                    </a:lnTo>
                    <a:lnTo>
                      <a:pt x="409" y="413"/>
                    </a:lnTo>
                    <a:lnTo>
                      <a:pt x="400" y="420"/>
                    </a:lnTo>
                    <a:lnTo>
                      <a:pt x="390" y="427"/>
                    </a:lnTo>
                    <a:lnTo>
                      <a:pt x="381" y="433"/>
                    </a:lnTo>
                    <a:lnTo>
                      <a:pt x="371" y="439"/>
                    </a:lnTo>
                    <a:lnTo>
                      <a:pt x="360" y="445"/>
                    </a:lnTo>
                    <a:lnTo>
                      <a:pt x="350" y="449"/>
                    </a:lnTo>
                    <a:lnTo>
                      <a:pt x="339" y="453"/>
                    </a:lnTo>
                    <a:lnTo>
                      <a:pt x="328" y="457"/>
                    </a:lnTo>
                    <a:lnTo>
                      <a:pt x="317" y="460"/>
                    </a:lnTo>
                    <a:lnTo>
                      <a:pt x="305" y="463"/>
                    </a:lnTo>
                    <a:lnTo>
                      <a:pt x="293" y="465"/>
                    </a:lnTo>
                    <a:lnTo>
                      <a:pt x="281" y="466"/>
                    </a:lnTo>
                    <a:lnTo>
                      <a:pt x="269" y="467"/>
                    </a:lnTo>
                    <a:lnTo>
                      <a:pt x="256" y="467"/>
                    </a:lnTo>
                    <a:lnTo>
                      <a:pt x="244" y="467"/>
                    </a:lnTo>
                    <a:lnTo>
                      <a:pt x="233" y="466"/>
                    </a:lnTo>
                    <a:lnTo>
                      <a:pt x="221" y="465"/>
                    </a:lnTo>
                    <a:lnTo>
                      <a:pt x="209" y="463"/>
                    </a:lnTo>
                    <a:lnTo>
                      <a:pt x="197" y="460"/>
                    </a:lnTo>
                    <a:lnTo>
                      <a:pt x="185" y="457"/>
                    </a:lnTo>
                    <a:lnTo>
                      <a:pt x="174" y="453"/>
                    </a:lnTo>
                    <a:lnTo>
                      <a:pt x="163" y="449"/>
                    </a:lnTo>
                    <a:lnTo>
                      <a:pt x="153" y="445"/>
                    </a:lnTo>
                    <a:lnTo>
                      <a:pt x="143" y="439"/>
                    </a:lnTo>
                    <a:lnTo>
                      <a:pt x="132" y="433"/>
                    </a:lnTo>
                    <a:lnTo>
                      <a:pt x="122" y="427"/>
                    </a:lnTo>
                    <a:lnTo>
                      <a:pt x="114" y="420"/>
                    </a:lnTo>
                    <a:lnTo>
                      <a:pt x="104" y="413"/>
                    </a:lnTo>
                    <a:lnTo>
                      <a:pt x="95" y="406"/>
                    </a:lnTo>
                    <a:lnTo>
                      <a:pt x="87" y="397"/>
                    </a:lnTo>
                    <a:lnTo>
                      <a:pt x="79" y="390"/>
                    </a:lnTo>
                    <a:lnTo>
                      <a:pt x="72" y="381"/>
                    </a:lnTo>
                    <a:lnTo>
                      <a:pt x="65" y="371"/>
                    </a:lnTo>
                    <a:lnTo>
                      <a:pt x="58" y="363"/>
                    </a:lnTo>
                    <a:lnTo>
                      <a:pt x="52" y="353"/>
                    </a:lnTo>
                    <a:lnTo>
                      <a:pt x="46" y="342"/>
                    </a:lnTo>
                    <a:lnTo>
                      <a:pt x="40" y="332"/>
                    </a:lnTo>
                    <a:lnTo>
                      <a:pt x="36" y="322"/>
                    </a:lnTo>
                    <a:lnTo>
                      <a:pt x="32" y="311"/>
                    </a:lnTo>
                    <a:lnTo>
                      <a:pt x="27" y="300"/>
                    </a:lnTo>
                    <a:lnTo>
                      <a:pt x="24" y="288"/>
                    </a:lnTo>
                    <a:lnTo>
                      <a:pt x="22" y="276"/>
                    </a:lnTo>
                    <a:lnTo>
                      <a:pt x="20" y="264"/>
                    </a:lnTo>
                    <a:lnTo>
                      <a:pt x="19" y="252"/>
                    </a:lnTo>
                    <a:lnTo>
                      <a:pt x="18" y="241"/>
                    </a:lnTo>
                    <a:lnTo>
                      <a:pt x="18" y="229"/>
                    </a:lnTo>
                    <a:lnTo>
                      <a:pt x="18" y="216"/>
                    </a:lnTo>
                    <a:lnTo>
                      <a:pt x="19" y="203"/>
                    </a:lnTo>
                    <a:lnTo>
                      <a:pt x="20" y="190"/>
                    </a:lnTo>
                    <a:lnTo>
                      <a:pt x="22" y="178"/>
                    </a:lnTo>
                    <a:lnTo>
                      <a:pt x="12" y="183"/>
                    </a:lnTo>
                    <a:lnTo>
                      <a:pt x="3" y="189"/>
                    </a:lnTo>
                    <a:lnTo>
                      <a:pt x="1" y="198"/>
                    </a:lnTo>
                    <a:lnTo>
                      <a:pt x="0" y="208"/>
                    </a:lnTo>
                    <a:lnTo>
                      <a:pt x="0" y="218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1" y="255"/>
                    </a:lnTo>
                    <a:lnTo>
                      <a:pt x="3" y="268"/>
                    </a:lnTo>
                    <a:lnTo>
                      <a:pt x="5" y="281"/>
                    </a:lnTo>
                    <a:lnTo>
                      <a:pt x="8" y="292"/>
                    </a:lnTo>
                    <a:lnTo>
                      <a:pt x="11" y="304"/>
                    </a:lnTo>
                    <a:lnTo>
                      <a:pt x="15" y="316"/>
                    </a:lnTo>
                    <a:lnTo>
                      <a:pt x="20" y="328"/>
                    </a:lnTo>
                    <a:lnTo>
                      <a:pt x="25" y="340"/>
                    </a:lnTo>
                    <a:lnTo>
                      <a:pt x="31" y="351"/>
                    </a:lnTo>
                    <a:lnTo>
                      <a:pt x="37" y="362"/>
                    </a:lnTo>
                    <a:lnTo>
                      <a:pt x="44" y="372"/>
                    </a:lnTo>
                    <a:lnTo>
                      <a:pt x="51" y="382"/>
                    </a:lnTo>
                    <a:lnTo>
                      <a:pt x="59" y="392"/>
                    </a:lnTo>
                    <a:lnTo>
                      <a:pt x="66" y="400"/>
                    </a:lnTo>
                    <a:lnTo>
                      <a:pt x="75" y="410"/>
                    </a:lnTo>
                    <a:lnTo>
                      <a:pt x="85" y="419"/>
                    </a:lnTo>
                    <a:lnTo>
                      <a:pt x="93" y="426"/>
                    </a:lnTo>
                    <a:lnTo>
                      <a:pt x="103" y="434"/>
                    </a:lnTo>
                    <a:lnTo>
                      <a:pt x="113" y="441"/>
                    </a:lnTo>
                    <a:lnTo>
                      <a:pt x="123" y="448"/>
                    </a:lnTo>
                    <a:lnTo>
                      <a:pt x="134" y="454"/>
                    </a:lnTo>
                    <a:lnTo>
                      <a:pt x="145" y="460"/>
                    </a:lnTo>
                    <a:lnTo>
                      <a:pt x="157" y="465"/>
                    </a:lnTo>
                    <a:lnTo>
                      <a:pt x="169" y="470"/>
                    </a:lnTo>
                    <a:lnTo>
                      <a:pt x="181" y="474"/>
                    </a:lnTo>
                    <a:lnTo>
                      <a:pt x="193" y="477"/>
                    </a:lnTo>
                    <a:lnTo>
                      <a:pt x="204" y="479"/>
                    </a:lnTo>
                    <a:lnTo>
                      <a:pt x="217" y="483"/>
                    </a:lnTo>
                    <a:lnTo>
                      <a:pt x="230" y="484"/>
                    </a:lnTo>
                    <a:lnTo>
                      <a:pt x="243" y="485"/>
                    </a:lnTo>
                    <a:lnTo>
                      <a:pt x="256" y="485"/>
                    </a:lnTo>
                    <a:lnTo>
                      <a:pt x="270" y="485"/>
                    </a:lnTo>
                    <a:lnTo>
                      <a:pt x="283" y="484"/>
                    </a:lnTo>
                    <a:lnTo>
                      <a:pt x="295" y="483"/>
                    </a:lnTo>
                    <a:lnTo>
                      <a:pt x="308" y="479"/>
                    </a:lnTo>
                    <a:lnTo>
                      <a:pt x="321" y="477"/>
                    </a:lnTo>
                    <a:lnTo>
                      <a:pt x="333" y="474"/>
                    </a:lnTo>
                    <a:lnTo>
                      <a:pt x="345" y="470"/>
                    </a:lnTo>
                    <a:lnTo>
                      <a:pt x="357" y="465"/>
                    </a:lnTo>
                    <a:lnTo>
                      <a:pt x="368" y="460"/>
                    </a:lnTo>
                    <a:lnTo>
                      <a:pt x="379" y="454"/>
                    </a:lnTo>
                    <a:lnTo>
                      <a:pt x="390" y="448"/>
                    </a:lnTo>
                    <a:lnTo>
                      <a:pt x="400" y="441"/>
                    </a:lnTo>
                    <a:lnTo>
                      <a:pt x="410" y="434"/>
                    </a:lnTo>
                    <a:lnTo>
                      <a:pt x="419" y="426"/>
                    </a:lnTo>
                    <a:lnTo>
                      <a:pt x="429" y="419"/>
                    </a:lnTo>
                    <a:lnTo>
                      <a:pt x="438" y="410"/>
                    </a:lnTo>
                    <a:lnTo>
                      <a:pt x="446" y="400"/>
                    </a:lnTo>
                    <a:lnTo>
                      <a:pt x="455" y="392"/>
                    </a:lnTo>
                    <a:lnTo>
                      <a:pt x="463" y="382"/>
                    </a:lnTo>
                    <a:lnTo>
                      <a:pt x="469" y="372"/>
                    </a:lnTo>
                    <a:lnTo>
                      <a:pt x="477" y="362"/>
                    </a:lnTo>
                    <a:lnTo>
                      <a:pt x="482" y="351"/>
                    </a:lnTo>
                    <a:lnTo>
                      <a:pt x="489" y="340"/>
                    </a:lnTo>
                    <a:lnTo>
                      <a:pt x="493" y="328"/>
                    </a:lnTo>
                    <a:lnTo>
                      <a:pt x="498" y="316"/>
                    </a:lnTo>
                    <a:lnTo>
                      <a:pt x="501" y="304"/>
                    </a:lnTo>
                    <a:lnTo>
                      <a:pt x="505" y="292"/>
                    </a:lnTo>
                    <a:lnTo>
                      <a:pt x="508" y="281"/>
                    </a:lnTo>
                    <a:lnTo>
                      <a:pt x="510" y="268"/>
                    </a:lnTo>
                    <a:lnTo>
                      <a:pt x="512" y="255"/>
                    </a:lnTo>
                    <a:lnTo>
                      <a:pt x="513" y="242"/>
                    </a:lnTo>
                    <a:lnTo>
                      <a:pt x="513" y="229"/>
                    </a:lnTo>
                    <a:close/>
                    <a:moveTo>
                      <a:pt x="129" y="26"/>
                    </a:moveTo>
                    <a:lnTo>
                      <a:pt x="133" y="18"/>
                    </a:lnTo>
                    <a:lnTo>
                      <a:pt x="138" y="12"/>
                    </a:lnTo>
                    <a:lnTo>
                      <a:pt x="141" y="6"/>
                    </a:lnTo>
                    <a:lnTo>
                      <a:pt x="145" y="3"/>
                    </a:lnTo>
                    <a:lnTo>
                      <a:pt x="148" y="1"/>
                    </a:lnTo>
                    <a:lnTo>
                      <a:pt x="152" y="0"/>
                    </a:lnTo>
                    <a:lnTo>
                      <a:pt x="155" y="2"/>
                    </a:lnTo>
                    <a:lnTo>
                      <a:pt x="158" y="5"/>
                    </a:lnTo>
                    <a:lnTo>
                      <a:pt x="160" y="8"/>
                    </a:lnTo>
                    <a:lnTo>
                      <a:pt x="144" y="17"/>
                    </a:lnTo>
                    <a:lnTo>
                      <a:pt x="129" y="26"/>
                    </a:lnTo>
                    <a:close/>
                  </a:path>
                </a:pathLst>
              </a:custGeom>
              <a:solidFill>
                <a:srgbClr val="FF3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4" name="Freeform 680"/>
              <p:cNvSpPr>
                <a:spLocks noEditPoints="1"/>
              </p:cNvSpPr>
              <p:nvPr/>
            </p:nvSpPr>
            <p:spPr bwMode="auto">
              <a:xfrm>
                <a:off x="7829550" y="4838701"/>
                <a:ext cx="261938" cy="250825"/>
              </a:xfrm>
              <a:custGeom>
                <a:avLst/>
                <a:gdLst>
                  <a:gd name="T0" fmla="*/ 2147483647 w 496"/>
                  <a:gd name="T1" fmla="*/ 2147483647 h 474"/>
                  <a:gd name="T2" fmla="*/ 2147483647 w 496"/>
                  <a:gd name="T3" fmla="*/ 2147483647 h 474"/>
                  <a:gd name="T4" fmla="*/ 2147483647 w 496"/>
                  <a:gd name="T5" fmla="*/ 2147483647 h 474"/>
                  <a:gd name="T6" fmla="*/ 2147483647 w 496"/>
                  <a:gd name="T7" fmla="*/ 2147483647 h 474"/>
                  <a:gd name="T8" fmla="*/ 2147483647 w 496"/>
                  <a:gd name="T9" fmla="*/ 2147483647 h 474"/>
                  <a:gd name="T10" fmla="*/ 2147483647 w 496"/>
                  <a:gd name="T11" fmla="*/ 2147483647 h 474"/>
                  <a:gd name="T12" fmla="*/ 2147483647 w 496"/>
                  <a:gd name="T13" fmla="*/ 2147483647 h 474"/>
                  <a:gd name="T14" fmla="*/ 2147483647 w 496"/>
                  <a:gd name="T15" fmla="*/ 2147483647 h 474"/>
                  <a:gd name="T16" fmla="*/ 2147483647 w 496"/>
                  <a:gd name="T17" fmla="*/ 2147483647 h 474"/>
                  <a:gd name="T18" fmla="*/ 2147483647 w 496"/>
                  <a:gd name="T19" fmla="*/ 2147483647 h 474"/>
                  <a:gd name="T20" fmla="*/ 2147483647 w 496"/>
                  <a:gd name="T21" fmla="*/ 2147483647 h 474"/>
                  <a:gd name="T22" fmla="*/ 2147483647 w 496"/>
                  <a:gd name="T23" fmla="*/ 2147483647 h 474"/>
                  <a:gd name="T24" fmla="*/ 2147483647 w 496"/>
                  <a:gd name="T25" fmla="*/ 2147483647 h 474"/>
                  <a:gd name="T26" fmla="*/ 2147483647 w 496"/>
                  <a:gd name="T27" fmla="*/ 2147483647 h 474"/>
                  <a:gd name="T28" fmla="*/ 2147483647 w 496"/>
                  <a:gd name="T29" fmla="*/ 2147483647 h 474"/>
                  <a:gd name="T30" fmla="*/ 2147483647 w 496"/>
                  <a:gd name="T31" fmla="*/ 2147483647 h 474"/>
                  <a:gd name="T32" fmla="*/ 2147483647 w 496"/>
                  <a:gd name="T33" fmla="*/ 2147483647 h 474"/>
                  <a:gd name="T34" fmla="*/ 2147483647 w 496"/>
                  <a:gd name="T35" fmla="*/ 2147483647 h 474"/>
                  <a:gd name="T36" fmla="*/ 2147483647 w 496"/>
                  <a:gd name="T37" fmla="*/ 2147483647 h 474"/>
                  <a:gd name="T38" fmla="*/ 2147483647 w 496"/>
                  <a:gd name="T39" fmla="*/ 2147483647 h 474"/>
                  <a:gd name="T40" fmla="*/ 2147483647 w 496"/>
                  <a:gd name="T41" fmla="*/ 2147483647 h 474"/>
                  <a:gd name="T42" fmla="*/ 2147483647 w 496"/>
                  <a:gd name="T43" fmla="*/ 2147483647 h 474"/>
                  <a:gd name="T44" fmla="*/ 2147483647 w 496"/>
                  <a:gd name="T45" fmla="*/ 2147483647 h 474"/>
                  <a:gd name="T46" fmla="*/ 2147483647 w 496"/>
                  <a:gd name="T47" fmla="*/ 2147483647 h 474"/>
                  <a:gd name="T48" fmla="*/ 441762685 w 496"/>
                  <a:gd name="T49" fmla="*/ 2147483647 h 474"/>
                  <a:gd name="T50" fmla="*/ 0 w 496"/>
                  <a:gd name="T51" fmla="*/ 2147483647 h 474"/>
                  <a:gd name="T52" fmla="*/ 147254074 w 496"/>
                  <a:gd name="T53" fmla="*/ 2147483647 h 474"/>
                  <a:gd name="T54" fmla="*/ 1178312488 w 496"/>
                  <a:gd name="T55" fmla="*/ 2147483647 h 474"/>
                  <a:gd name="T56" fmla="*/ 2147483647 w 496"/>
                  <a:gd name="T57" fmla="*/ 2147483647 h 474"/>
                  <a:gd name="T58" fmla="*/ 2147483647 w 496"/>
                  <a:gd name="T59" fmla="*/ 2147483647 h 474"/>
                  <a:gd name="T60" fmla="*/ 2147483647 w 496"/>
                  <a:gd name="T61" fmla="*/ 2147483647 h 474"/>
                  <a:gd name="T62" fmla="*/ 2147483647 w 496"/>
                  <a:gd name="T63" fmla="*/ 2147483647 h 474"/>
                  <a:gd name="T64" fmla="*/ 2147483647 w 496"/>
                  <a:gd name="T65" fmla="*/ 2147483647 h 474"/>
                  <a:gd name="T66" fmla="*/ 2147483647 w 496"/>
                  <a:gd name="T67" fmla="*/ 2147483647 h 474"/>
                  <a:gd name="T68" fmla="*/ 2147483647 w 496"/>
                  <a:gd name="T69" fmla="*/ 2147483647 h 474"/>
                  <a:gd name="T70" fmla="*/ 2147483647 w 496"/>
                  <a:gd name="T71" fmla="*/ 2147483647 h 474"/>
                  <a:gd name="T72" fmla="*/ 2147483647 w 496"/>
                  <a:gd name="T73" fmla="*/ 2147483647 h 474"/>
                  <a:gd name="T74" fmla="*/ 2147483647 w 496"/>
                  <a:gd name="T75" fmla="*/ 2147483647 h 474"/>
                  <a:gd name="T76" fmla="*/ 2147483647 w 496"/>
                  <a:gd name="T77" fmla="*/ 2147483647 h 474"/>
                  <a:gd name="T78" fmla="*/ 2147483647 w 496"/>
                  <a:gd name="T79" fmla="*/ 2147483647 h 474"/>
                  <a:gd name="T80" fmla="*/ 2147483647 w 496"/>
                  <a:gd name="T81" fmla="*/ 2147483647 h 474"/>
                  <a:gd name="T82" fmla="*/ 2147483647 w 496"/>
                  <a:gd name="T83" fmla="*/ 2147483647 h 474"/>
                  <a:gd name="T84" fmla="*/ 2147483647 w 496"/>
                  <a:gd name="T85" fmla="*/ 2147483647 h 474"/>
                  <a:gd name="T86" fmla="*/ 2147483647 w 496"/>
                  <a:gd name="T87" fmla="*/ 2147483647 h 474"/>
                  <a:gd name="T88" fmla="*/ 2147483647 w 496"/>
                  <a:gd name="T89" fmla="*/ 2147483647 h 474"/>
                  <a:gd name="T90" fmla="*/ 2147483647 w 496"/>
                  <a:gd name="T91" fmla="*/ 2147483647 h 474"/>
                  <a:gd name="T92" fmla="*/ 2147483647 w 496"/>
                  <a:gd name="T93" fmla="*/ 2147483647 h 474"/>
                  <a:gd name="T94" fmla="*/ 2147483647 w 496"/>
                  <a:gd name="T95" fmla="*/ 0 h 474"/>
                  <a:gd name="T96" fmla="*/ 2147483647 w 496"/>
                  <a:gd name="T97" fmla="*/ 2147483647 h 474"/>
                  <a:gd name="T98" fmla="*/ 2147483647 w 496"/>
                  <a:gd name="T99" fmla="*/ 2147483647 h 474"/>
                  <a:gd name="T100" fmla="*/ 2147483647 w 496"/>
                  <a:gd name="T101" fmla="*/ 1333722436 h 474"/>
                  <a:gd name="T102" fmla="*/ 2147483647 w 496"/>
                  <a:gd name="T103" fmla="*/ 0 h 4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96"/>
                  <a:gd name="T157" fmla="*/ 0 h 474"/>
                  <a:gd name="T158" fmla="*/ 496 w 496"/>
                  <a:gd name="T159" fmla="*/ 474 h 47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96" h="474">
                    <a:moveTo>
                      <a:pt x="496" y="227"/>
                    </a:moveTo>
                    <a:lnTo>
                      <a:pt x="496" y="213"/>
                    </a:lnTo>
                    <a:lnTo>
                      <a:pt x="495" y="200"/>
                    </a:lnTo>
                    <a:lnTo>
                      <a:pt x="492" y="187"/>
                    </a:lnTo>
                    <a:lnTo>
                      <a:pt x="490" y="175"/>
                    </a:lnTo>
                    <a:lnTo>
                      <a:pt x="486" y="173"/>
                    </a:lnTo>
                    <a:lnTo>
                      <a:pt x="482" y="173"/>
                    </a:lnTo>
                    <a:lnTo>
                      <a:pt x="477" y="173"/>
                    </a:lnTo>
                    <a:lnTo>
                      <a:pt x="473" y="174"/>
                    </a:lnTo>
                    <a:lnTo>
                      <a:pt x="475" y="187"/>
                    </a:lnTo>
                    <a:lnTo>
                      <a:pt x="477" y="200"/>
                    </a:lnTo>
                    <a:lnTo>
                      <a:pt x="478" y="213"/>
                    </a:lnTo>
                    <a:lnTo>
                      <a:pt x="478" y="227"/>
                    </a:lnTo>
                    <a:lnTo>
                      <a:pt x="478" y="239"/>
                    </a:lnTo>
                    <a:lnTo>
                      <a:pt x="477" y="250"/>
                    </a:lnTo>
                    <a:lnTo>
                      <a:pt x="476" y="261"/>
                    </a:lnTo>
                    <a:lnTo>
                      <a:pt x="474" y="273"/>
                    </a:lnTo>
                    <a:lnTo>
                      <a:pt x="471" y="284"/>
                    </a:lnTo>
                    <a:lnTo>
                      <a:pt x="469" y="295"/>
                    </a:lnTo>
                    <a:lnTo>
                      <a:pt x="464" y="306"/>
                    </a:lnTo>
                    <a:lnTo>
                      <a:pt x="460" y="316"/>
                    </a:lnTo>
                    <a:lnTo>
                      <a:pt x="456" y="326"/>
                    </a:lnTo>
                    <a:lnTo>
                      <a:pt x="450" y="337"/>
                    </a:lnTo>
                    <a:lnTo>
                      <a:pt x="445" y="347"/>
                    </a:lnTo>
                    <a:lnTo>
                      <a:pt x="440" y="355"/>
                    </a:lnTo>
                    <a:lnTo>
                      <a:pt x="426" y="374"/>
                    </a:lnTo>
                    <a:lnTo>
                      <a:pt x="411" y="390"/>
                    </a:lnTo>
                    <a:lnTo>
                      <a:pt x="394" y="405"/>
                    </a:lnTo>
                    <a:lnTo>
                      <a:pt x="377" y="418"/>
                    </a:lnTo>
                    <a:lnTo>
                      <a:pt x="367" y="424"/>
                    </a:lnTo>
                    <a:lnTo>
                      <a:pt x="357" y="430"/>
                    </a:lnTo>
                    <a:lnTo>
                      <a:pt x="348" y="434"/>
                    </a:lnTo>
                    <a:lnTo>
                      <a:pt x="338" y="439"/>
                    </a:lnTo>
                    <a:lnTo>
                      <a:pt x="327" y="444"/>
                    </a:lnTo>
                    <a:lnTo>
                      <a:pt x="316" y="447"/>
                    </a:lnTo>
                    <a:lnTo>
                      <a:pt x="306" y="450"/>
                    </a:lnTo>
                    <a:lnTo>
                      <a:pt x="294" y="452"/>
                    </a:lnTo>
                    <a:lnTo>
                      <a:pt x="283" y="455"/>
                    </a:lnTo>
                    <a:lnTo>
                      <a:pt x="271" y="456"/>
                    </a:lnTo>
                    <a:lnTo>
                      <a:pt x="259" y="457"/>
                    </a:lnTo>
                    <a:lnTo>
                      <a:pt x="247" y="458"/>
                    </a:lnTo>
                    <a:lnTo>
                      <a:pt x="235" y="457"/>
                    </a:lnTo>
                    <a:lnTo>
                      <a:pt x="224" y="456"/>
                    </a:lnTo>
                    <a:lnTo>
                      <a:pt x="213" y="455"/>
                    </a:lnTo>
                    <a:lnTo>
                      <a:pt x="201" y="452"/>
                    </a:lnTo>
                    <a:lnTo>
                      <a:pt x="190" y="450"/>
                    </a:lnTo>
                    <a:lnTo>
                      <a:pt x="179" y="447"/>
                    </a:lnTo>
                    <a:lnTo>
                      <a:pt x="168" y="444"/>
                    </a:lnTo>
                    <a:lnTo>
                      <a:pt x="158" y="439"/>
                    </a:lnTo>
                    <a:lnTo>
                      <a:pt x="148" y="434"/>
                    </a:lnTo>
                    <a:lnTo>
                      <a:pt x="137" y="430"/>
                    </a:lnTo>
                    <a:lnTo>
                      <a:pt x="127" y="424"/>
                    </a:lnTo>
                    <a:lnTo>
                      <a:pt x="119" y="418"/>
                    </a:lnTo>
                    <a:lnTo>
                      <a:pt x="100" y="405"/>
                    </a:lnTo>
                    <a:lnTo>
                      <a:pt x="84" y="390"/>
                    </a:lnTo>
                    <a:lnTo>
                      <a:pt x="69" y="374"/>
                    </a:lnTo>
                    <a:lnTo>
                      <a:pt x="56" y="355"/>
                    </a:lnTo>
                    <a:lnTo>
                      <a:pt x="50" y="347"/>
                    </a:lnTo>
                    <a:lnTo>
                      <a:pt x="44" y="337"/>
                    </a:lnTo>
                    <a:lnTo>
                      <a:pt x="39" y="326"/>
                    </a:lnTo>
                    <a:lnTo>
                      <a:pt x="35" y="316"/>
                    </a:lnTo>
                    <a:lnTo>
                      <a:pt x="30" y="306"/>
                    </a:lnTo>
                    <a:lnTo>
                      <a:pt x="27" y="295"/>
                    </a:lnTo>
                    <a:lnTo>
                      <a:pt x="24" y="284"/>
                    </a:lnTo>
                    <a:lnTo>
                      <a:pt x="22" y="273"/>
                    </a:lnTo>
                    <a:lnTo>
                      <a:pt x="19" y="261"/>
                    </a:lnTo>
                    <a:lnTo>
                      <a:pt x="18" y="250"/>
                    </a:lnTo>
                    <a:lnTo>
                      <a:pt x="17" y="239"/>
                    </a:lnTo>
                    <a:lnTo>
                      <a:pt x="16" y="227"/>
                    </a:lnTo>
                    <a:lnTo>
                      <a:pt x="17" y="212"/>
                    </a:lnTo>
                    <a:lnTo>
                      <a:pt x="18" y="198"/>
                    </a:lnTo>
                    <a:lnTo>
                      <a:pt x="21" y="184"/>
                    </a:lnTo>
                    <a:lnTo>
                      <a:pt x="24" y="171"/>
                    </a:lnTo>
                    <a:lnTo>
                      <a:pt x="13" y="176"/>
                    </a:lnTo>
                    <a:lnTo>
                      <a:pt x="3" y="181"/>
                    </a:lnTo>
                    <a:lnTo>
                      <a:pt x="2" y="192"/>
                    </a:lnTo>
                    <a:lnTo>
                      <a:pt x="1" y="203"/>
                    </a:lnTo>
                    <a:lnTo>
                      <a:pt x="0" y="215"/>
                    </a:lnTo>
                    <a:lnTo>
                      <a:pt x="0" y="227"/>
                    </a:lnTo>
                    <a:lnTo>
                      <a:pt x="0" y="239"/>
                    </a:lnTo>
                    <a:lnTo>
                      <a:pt x="1" y="252"/>
                    </a:lnTo>
                    <a:lnTo>
                      <a:pt x="2" y="265"/>
                    </a:lnTo>
                    <a:lnTo>
                      <a:pt x="4" y="276"/>
                    </a:lnTo>
                    <a:lnTo>
                      <a:pt x="8" y="288"/>
                    </a:lnTo>
                    <a:lnTo>
                      <a:pt x="11" y="300"/>
                    </a:lnTo>
                    <a:lnTo>
                      <a:pt x="15" y="312"/>
                    </a:lnTo>
                    <a:lnTo>
                      <a:pt x="19" y="323"/>
                    </a:lnTo>
                    <a:lnTo>
                      <a:pt x="24" y="334"/>
                    </a:lnTo>
                    <a:lnTo>
                      <a:pt x="29" y="344"/>
                    </a:lnTo>
                    <a:lnTo>
                      <a:pt x="36" y="355"/>
                    </a:lnTo>
                    <a:lnTo>
                      <a:pt x="42" y="365"/>
                    </a:lnTo>
                    <a:lnTo>
                      <a:pt x="49" y="375"/>
                    </a:lnTo>
                    <a:lnTo>
                      <a:pt x="56" y="384"/>
                    </a:lnTo>
                    <a:lnTo>
                      <a:pt x="64" y="393"/>
                    </a:lnTo>
                    <a:lnTo>
                      <a:pt x="72" y="402"/>
                    </a:lnTo>
                    <a:lnTo>
                      <a:pt x="81" y="410"/>
                    </a:lnTo>
                    <a:lnTo>
                      <a:pt x="90" y="418"/>
                    </a:lnTo>
                    <a:lnTo>
                      <a:pt x="99" y="425"/>
                    </a:lnTo>
                    <a:lnTo>
                      <a:pt x="109" y="432"/>
                    </a:lnTo>
                    <a:lnTo>
                      <a:pt x="119" y="438"/>
                    </a:lnTo>
                    <a:lnTo>
                      <a:pt x="130" y="445"/>
                    </a:lnTo>
                    <a:lnTo>
                      <a:pt x="140" y="450"/>
                    </a:lnTo>
                    <a:lnTo>
                      <a:pt x="151" y="455"/>
                    </a:lnTo>
                    <a:lnTo>
                      <a:pt x="162" y="459"/>
                    </a:lnTo>
                    <a:lnTo>
                      <a:pt x="174" y="463"/>
                    </a:lnTo>
                    <a:lnTo>
                      <a:pt x="186" y="466"/>
                    </a:lnTo>
                    <a:lnTo>
                      <a:pt x="198" y="470"/>
                    </a:lnTo>
                    <a:lnTo>
                      <a:pt x="210" y="472"/>
                    </a:lnTo>
                    <a:lnTo>
                      <a:pt x="222" y="473"/>
                    </a:lnTo>
                    <a:lnTo>
                      <a:pt x="234" y="474"/>
                    </a:lnTo>
                    <a:lnTo>
                      <a:pt x="247" y="474"/>
                    </a:lnTo>
                    <a:lnTo>
                      <a:pt x="260" y="474"/>
                    </a:lnTo>
                    <a:lnTo>
                      <a:pt x="273" y="473"/>
                    </a:lnTo>
                    <a:lnTo>
                      <a:pt x="285" y="472"/>
                    </a:lnTo>
                    <a:lnTo>
                      <a:pt x="298" y="470"/>
                    </a:lnTo>
                    <a:lnTo>
                      <a:pt x="310" y="466"/>
                    </a:lnTo>
                    <a:lnTo>
                      <a:pt x="322" y="463"/>
                    </a:lnTo>
                    <a:lnTo>
                      <a:pt x="333" y="459"/>
                    </a:lnTo>
                    <a:lnTo>
                      <a:pt x="345" y="455"/>
                    </a:lnTo>
                    <a:lnTo>
                      <a:pt x="355" y="450"/>
                    </a:lnTo>
                    <a:lnTo>
                      <a:pt x="366" y="445"/>
                    </a:lnTo>
                    <a:lnTo>
                      <a:pt x="376" y="438"/>
                    </a:lnTo>
                    <a:lnTo>
                      <a:pt x="387" y="432"/>
                    </a:lnTo>
                    <a:lnTo>
                      <a:pt x="396" y="425"/>
                    </a:lnTo>
                    <a:lnTo>
                      <a:pt x="405" y="418"/>
                    </a:lnTo>
                    <a:lnTo>
                      <a:pt x="415" y="410"/>
                    </a:lnTo>
                    <a:lnTo>
                      <a:pt x="423" y="402"/>
                    </a:lnTo>
                    <a:lnTo>
                      <a:pt x="431" y="393"/>
                    </a:lnTo>
                    <a:lnTo>
                      <a:pt x="440" y="384"/>
                    </a:lnTo>
                    <a:lnTo>
                      <a:pt x="446" y="375"/>
                    </a:lnTo>
                    <a:lnTo>
                      <a:pt x="454" y="365"/>
                    </a:lnTo>
                    <a:lnTo>
                      <a:pt x="460" y="355"/>
                    </a:lnTo>
                    <a:lnTo>
                      <a:pt x="465" y="344"/>
                    </a:lnTo>
                    <a:lnTo>
                      <a:pt x="471" y="334"/>
                    </a:lnTo>
                    <a:lnTo>
                      <a:pt x="476" y="323"/>
                    </a:lnTo>
                    <a:lnTo>
                      <a:pt x="481" y="312"/>
                    </a:lnTo>
                    <a:lnTo>
                      <a:pt x="485" y="300"/>
                    </a:lnTo>
                    <a:lnTo>
                      <a:pt x="488" y="288"/>
                    </a:lnTo>
                    <a:lnTo>
                      <a:pt x="490" y="276"/>
                    </a:lnTo>
                    <a:lnTo>
                      <a:pt x="492" y="265"/>
                    </a:lnTo>
                    <a:lnTo>
                      <a:pt x="495" y="252"/>
                    </a:lnTo>
                    <a:lnTo>
                      <a:pt x="496" y="239"/>
                    </a:lnTo>
                    <a:lnTo>
                      <a:pt x="496" y="227"/>
                    </a:lnTo>
                    <a:close/>
                    <a:moveTo>
                      <a:pt x="146" y="0"/>
                    </a:moveTo>
                    <a:lnTo>
                      <a:pt x="137" y="4"/>
                    </a:lnTo>
                    <a:lnTo>
                      <a:pt x="130" y="9"/>
                    </a:lnTo>
                    <a:lnTo>
                      <a:pt x="121" y="21"/>
                    </a:lnTo>
                    <a:lnTo>
                      <a:pt x="112" y="39"/>
                    </a:lnTo>
                    <a:lnTo>
                      <a:pt x="123" y="32"/>
                    </a:lnTo>
                    <a:lnTo>
                      <a:pt x="134" y="25"/>
                    </a:lnTo>
                    <a:lnTo>
                      <a:pt x="145" y="19"/>
                    </a:lnTo>
                    <a:lnTo>
                      <a:pt x="157" y="14"/>
                    </a:lnTo>
                    <a:lnTo>
                      <a:pt x="153" y="9"/>
                    </a:lnTo>
                    <a:lnTo>
                      <a:pt x="149" y="3"/>
                    </a:lnTo>
                    <a:lnTo>
                      <a:pt x="148" y="1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3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5" name="Freeform 681"/>
              <p:cNvSpPr>
                <a:spLocks noEditPoints="1"/>
              </p:cNvSpPr>
              <p:nvPr/>
            </p:nvSpPr>
            <p:spPr bwMode="auto">
              <a:xfrm>
                <a:off x="7834313" y="4841876"/>
                <a:ext cx="252413" cy="242888"/>
              </a:xfrm>
              <a:custGeom>
                <a:avLst/>
                <a:gdLst>
                  <a:gd name="T0" fmla="*/ 2147483647 w 479"/>
                  <a:gd name="T1" fmla="*/ 2147483647 h 459"/>
                  <a:gd name="T2" fmla="*/ 2147483647 w 479"/>
                  <a:gd name="T3" fmla="*/ 2147483647 h 459"/>
                  <a:gd name="T4" fmla="*/ 2147483647 w 479"/>
                  <a:gd name="T5" fmla="*/ 2147483647 h 459"/>
                  <a:gd name="T6" fmla="*/ 2147483647 w 479"/>
                  <a:gd name="T7" fmla="*/ 2147483647 h 459"/>
                  <a:gd name="T8" fmla="*/ 2147483647 w 479"/>
                  <a:gd name="T9" fmla="*/ 2147483647 h 459"/>
                  <a:gd name="T10" fmla="*/ 2147483647 w 479"/>
                  <a:gd name="T11" fmla="*/ 2147483647 h 459"/>
                  <a:gd name="T12" fmla="*/ 2147483647 w 479"/>
                  <a:gd name="T13" fmla="*/ 2147483647 h 459"/>
                  <a:gd name="T14" fmla="*/ 2147483647 w 479"/>
                  <a:gd name="T15" fmla="*/ 2147483647 h 459"/>
                  <a:gd name="T16" fmla="*/ 2147483647 w 479"/>
                  <a:gd name="T17" fmla="*/ 2147483647 h 459"/>
                  <a:gd name="T18" fmla="*/ 2147483647 w 479"/>
                  <a:gd name="T19" fmla="*/ 2147483647 h 459"/>
                  <a:gd name="T20" fmla="*/ 2147483647 w 479"/>
                  <a:gd name="T21" fmla="*/ 2147483647 h 459"/>
                  <a:gd name="T22" fmla="*/ 2147483647 w 479"/>
                  <a:gd name="T23" fmla="*/ 2147483647 h 459"/>
                  <a:gd name="T24" fmla="*/ 2147483647 w 479"/>
                  <a:gd name="T25" fmla="*/ 2147483647 h 459"/>
                  <a:gd name="T26" fmla="*/ 2147483647 w 479"/>
                  <a:gd name="T27" fmla="*/ 2147483647 h 459"/>
                  <a:gd name="T28" fmla="*/ 2147483647 w 479"/>
                  <a:gd name="T29" fmla="*/ 2147483647 h 459"/>
                  <a:gd name="T30" fmla="*/ 2147483647 w 479"/>
                  <a:gd name="T31" fmla="*/ 2147483647 h 459"/>
                  <a:gd name="T32" fmla="*/ 2147483647 w 479"/>
                  <a:gd name="T33" fmla="*/ 2147483647 h 459"/>
                  <a:gd name="T34" fmla="*/ 2147483647 w 479"/>
                  <a:gd name="T35" fmla="*/ 2147483647 h 459"/>
                  <a:gd name="T36" fmla="*/ 2147483647 w 479"/>
                  <a:gd name="T37" fmla="*/ 2147483647 h 459"/>
                  <a:gd name="T38" fmla="*/ 2147483647 w 479"/>
                  <a:gd name="T39" fmla="*/ 2147483647 h 459"/>
                  <a:gd name="T40" fmla="*/ 2147483647 w 479"/>
                  <a:gd name="T41" fmla="*/ 2147483647 h 459"/>
                  <a:gd name="T42" fmla="*/ 2147483647 w 479"/>
                  <a:gd name="T43" fmla="*/ 2147483647 h 459"/>
                  <a:gd name="T44" fmla="*/ 292680045 w 479"/>
                  <a:gd name="T45" fmla="*/ 2147483647 h 459"/>
                  <a:gd name="T46" fmla="*/ 146340022 w 479"/>
                  <a:gd name="T47" fmla="*/ 2147483647 h 459"/>
                  <a:gd name="T48" fmla="*/ 731700046 w 479"/>
                  <a:gd name="T49" fmla="*/ 2147483647 h 459"/>
                  <a:gd name="T50" fmla="*/ 2147483647 w 479"/>
                  <a:gd name="T51" fmla="*/ 2147483647 h 459"/>
                  <a:gd name="T52" fmla="*/ 2147483647 w 479"/>
                  <a:gd name="T53" fmla="*/ 2147483647 h 459"/>
                  <a:gd name="T54" fmla="*/ 2147483647 w 479"/>
                  <a:gd name="T55" fmla="*/ 2147483647 h 459"/>
                  <a:gd name="T56" fmla="*/ 2147483647 w 479"/>
                  <a:gd name="T57" fmla="*/ 2147483647 h 459"/>
                  <a:gd name="T58" fmla="*/ 2147483647 w 479"/>
                  <a:gd name="T59" fmla="*/ 2147483647 h 459"/>
                  <a:gd name="T60" fmla="*/ 2147483647 w 479"/>
                  <a:gd name="T61" fmla="*/ 2147483647 h 459"/>
                  <a:gd name="T62" fmla="*/ 2147483647 w 479"/>
                  <a:gd name="T63" fmla="*/ 2147483647 h 459"/>
                  <a:gd name="T64" fmla="*/ 2147483647 w 479"/>
                  <a:gd name="T65" fmla="*/ 2147483647 h 459"/>
                  <a:gd name="T66" fmla="*/ 2147483647 w 479"/>
                  <a:gd name="T67" fmla="*/ 2147483647 h 459"/>
                  <a:gd name="T68" fmla="*/ 2147483647 w 479"/>
                  <a:gd name="T69" fmla="*/ 2147483647 h 459"/>
                  <a:gd name="T70" fmla="*/ 2147483647 w 479"/>
                  <a:gd name="T71" fmla="*/ 2147483647 h 459"/>
                  <a:gd name="T72" fmla="*/ 2147483647 w 479"/>
                  <a:gd name="T73" fmla="*/ 2147483647 h 459"/>
                  <a:gd name="T74" fmla="*/ 2147483647 w 479"/>
                  <a:gd name="T75" fmla="*/ 2147483647 h 459"/>
                  <a:gd name="T76" fmla="*/ 2147483647 w 479"/>
                  <a:gd name="T77" fmla="*/ 2147483647 h 459"/>
                  <a:gd name="T78" fmla="*/ 2147483647 w 479"/>
                  <a:gd name="T79" fmla="*/ 2147483647 h 459"/>
                  <a:gd name="T80" fmla="*/ 2147483647 w 479"/>
                  <a:gd name="T81" fmla="*/ 2147483647 h 459"/>
                  <a:gd name="T82" fmla="*/ 2147483647 w 479"/>
                  <a:gd name="T83" fmla="*/ 2147483647 h 459"/>
                  <a:gd name="T84" fmla="*/ 2147483647 w 479"/>
                  <a:gd name="T85" fmla="*/ 2147483647 h 459"/>
                  <a:gd name="T86" fmla="*/ 2147483647 w 479"/>
                  <a:gd name="T87" fmla="*/ 2147483647 h 459"/>
                  <a:gd name="T88" fmla="*/ 2147483647 w 479"/>
                  <a:gd name="T89" fmla="*/ 2147483647 h 459"/>
                  <a:gd name="T90" fmla="*/ 2147483647 w 479"/>
                  <a:gd name="T91" fmla="*/ 2147483647 h 459"/>
                  <a:gd name="T92" fmla="*/ 2147483647 w 479"/>
                  <a:gd name="T93" fmla="*/ 2147483647 h 459"/>
                  <a:gd name="T94" fmla="*/ 2147483647 w 479"/>
                  <a:gd name="T95" fmla="*/ 2074376739 h 4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79"/>
                  <a:gd name="T145" fmla="*/ 0 h 459"/>
                  <a:gd name="T146" fmla="*/ 479 w 479"/>
                  <a:gd name="T147" fmla="*/ 459 h 4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79" h="459">
                    <a:moveTo>
                      <a:pt x="479" y="221"/>
                    </a:moveTo>
                    <a:lnTo>
                      <a:pt x="479" y="207"/>
                    </a:lnTo>
                    <a:lnTo>
                      <a:pt x="478" y="193"/>
                    </a:lnTo>
                    <a:lnTo>
                      <a:pt x="476" y="180"/>
                    </a:lnTo>
                    <a:lnTo>
                      <a:pt x="473" y="167"/>
                    </a:lnTo>
                    <a:lnTo>
                      <a:pt x="468" y="167"/>
                    </a:lnTo>
                    <a:lnTo>
                      <a:pt x="463" y="169"/>
                    </a:lnTo>
                    <a:lnTo>
                      <a:pt x="460" y="169"/>
                    </a:lnTo>
                    <a:lnTo>
                      <a:pt x="456" y="170"/>
                    </a:lnTo>
                    <a:lnTo>
                      <a:pt x="459" y="182"/>
                    </a:lnTo>
                    <a:lnTo>
                      <a:pt x="461" y="195"/>
                    </a:lnTo>
                    <a:lnTo>
                      <a:pt x="462" y="208"/>
                    </a:lnTo>
                    <a:lnTo>
                      <a:pt x="462" y="221"/>
                    </a:lnTo>
                    <a:lnTo>
                      <a:pt x="462" y="232"/>
                    </a:lnTo>
                    <a:lnTo>
                      <a:pt x="461" y="243"/>
                    </a:lnTo>
                    <a:lnTo>
                      <a:pt x="460" y="254"/>
                    </a:lnTo>
                    <a:lnTo>
                      <a:pt x="457" y="265"/>
                    </a:lnTo>
                    <a:lnTo>
                      <a:pt x="455" y="276"/>
                    </a:lnTo>
                    <a:lnTo>
                      <a:pt x="452" y="287"/>
                    </a:lnTo>
                    <a:lnTo>
                      <a:pt x="449" y="296"/>
                    </a:lnTo>
                    <a:lnTo>
                      <a:pt x="445" y="307"/>
                    </a:lnTo>
                    <a:lnTo>
                      <a:pt x="435" y="327"/>
                    </a:lnTo>
                    <a:lnTo>
                      <a:pt x="424" y="345"/>
                    </a:lnTo>
                    <a:lnTo>
                      <a:pt x="411" y="362"/>
                    </a:lnTo>
                    <a:lnTo>
                      <a:pt x="397" y="377"/>
                    </a:lnTo>
                    <a:lnTo>
                      <a:pt x="381" y="392"/>
                    </a:lnTo>
                    <a:lnTo>
                      <a:pt x="364" y="404"/>
                    </a:lnTo>
                    <a:lnTo>
                      <a:pt x="345" y="416"/>
                    </a:lnTo>
                    <a:lnTo>
                      <a:pt x="326" y="425"/>
                    </a:lnTo>
                    <a:lnTo>
                      <a:pt x="316" y="429"/>
                    </a:lnTo>
                    <a:lnTo>
                      <a:pt x="306" y="432"/>
                    </a:lnTo>
                    <a:lnTo>
                      <a:pt x="295" y="436"/>
                    </a:lnTo>
                    <a:lnTo>
                      <a:pt x="285" y="438"/>
                    </a:lnTo>
                    <a:lnTo>
                      <a:pt x="274" y="440"/>
                    </a:lnTo>
                    <a:lnTo>
                      <a:pt x="262" y="442"/>
                    </a:lnTo>
                    <a:lnTo>
                      <a:pt x="251" y="442"/>
                    </a:lnTo>
                    <a:lnTo>
                      <a:pt x="239" y="443"/>
                    </a:lnTo>
                    <a:lnTo>
                      <a:pt x="229" y="442"/>
                    </a:lnTo>
                    <a:lnTo>
                      <a:pt x="217" y="442"/>
                    </a:lnTo>
                    <a:lnTo>
                      <a:pt x="206" y="440"/>
                    </a:lnTo>
                    <a:lnTo>
                      <a:pt x="195" y="438"/>
                    </a:lnTo>
                    <a:lnTo>
                      <a:pt x="184" y="436"/>
                    </a:lnTo>
                    <a:lnTo>
                      <a:pt x="173" y="432"/>
                    </a:lnTo>
                    <a:lnTo>
                      <a:pt x="163" y="429"/>
                    </a:lnTo>
                    <a:lnTo>
                      <a:pt x="153" y="425"/>
                    </a:lnTo>
                    <a:lnTo>
                      <a:pt x="133" y="416"/>
                    </a:lnTo>
                    <a:lnTo>
                      <a:pt x="115" y="404"/>
                    </a:lnTo>
                    <a:lnTo>
                      <a:pt x="98" y="392"/>
                    </a:lnTo>
                    <a:lnTo>
                      <a:pt x="83" y="377"/>
                    </a:lnTo>
                    <a:lnTo>
                      <a:pt x="68" y="362"/>
                    </a:lnTo>
                    <a:lnTo>
                      <a:pt x="56" y="345"/>
                    </a:lnTo>
                    <a:lnTo>
                      <a:pt x="44" y="327"/>
                    </a:lnTo>
                    <a:lnTo>
                      <a:pt x="35" y="307"/>
                    </a:lnTo>
                    <a:lnTo>
                      <a:pt x="31" y="296"/>
                    </a:lnTo>
                    <a:lnTo>
                      <a:pt x="28" y="287"/>
                    </a:lnTo>
                    <a:lnTo>
                      <a:pt x="24" y="276"/>
                    </a:lnTo>
                    <a:lnTo>
                      <a:pt x="22" y="265"/>
                    </a:lnTo>
                    <a:lnTo>
                      <a:pt x="20" y="254"/>
                    </a:lnTo>
                    <a:lnTo>
                      <a:pt x="18" y="243"/>
                    </a:lnTo>
                    <a:lnTo>
                      <a:pt x="18" y="232"/>
                    </a:lnTo>
                    <a:lnTo>
                      <a:pt x="17" y="221"/>
                    </a:lnTo>
                    <a:lnTo>
                      <a:pt x="18" y="205"/>
                    </a:lnTo>
                    <a:lnTo>
                      <a:pt x="19" y="189"/>
                    </a:lnTo>
                    <a:lnTo>
                      <a:pt x="22" y="174"/>
                    </a:lnTo>
                    <a:lnTo>
                      <a:pt x="25" y="159"/>
                    </a:lnTo>
                    <a:lnTo>
                      <a:pt x="16" y="165"/>
                    </a:lnTo>
                    <a:lnTo>
                      <a:pt x="5" y="170"/>
                    </a:lnTo>
                    <a:lnTo>
                      <a:pt x="3" y="182"/>
                    </a:lnTo>
                    <a:lnTo>
                      <a:pt x="2" y="195"/>
                    </a:lnTo>
                    <a:lnTo>
                      <a:pt x="1" y="208"/>
                    </a:lnTo>
                    <a:lnTo>
                      <a:pt x="0" y="221"/>
                    </a:lnTo>
                    <a:lnTo>
                      <a:pt x="1" y="233"/>
                    </a:lnTo>
                    <a:lnTo>
                      <a:pt x="2" y="244"/>
                    </a:lnTo>
                    <a:lnTo>
                      <a:pt x="3" y="256"/>
                    </a:lnTo>
                    <a:lnTo>
                      <a:pt x="5" y="268"/>
                    </a:lnTo>
                    <a:lnTo>
                      <a:pt x="7" y="280"/>
                    </a:lnTo>
                    <a:lnTo>
                      <a:pt x="10" y="292"/>
                    </a:lnTo>
                    <a:lnTo>
                      <a:pt x="15" y="303"/>
                    </a:lnTo>
                    <a:lnTo>
                      <a:pt x="19" y="314"/>
                    </a:lnTo>
                    <a:lnTo>
                      <a:pt x="23" y="324"/>
                    </a:lnTo>
                    <a:lnTo>
                      <a:pt x="29" y="334"/>
                    </a:lnTo>
                    <a:lnTo>
                      <a:pt x="35" y="345"/>
                    </a:lnTo>
                    <a:lnTo>
                      <a:pt x="41" y="355"/>
                    </a:lnTo>
                    <a:lnTo>
                      <a:pt x="48" y="363"/>
                    </a:lnTo>
                    <a:lnTo>
                      <a:pt x="55" y="373"/>
                    </a:lnTo>
                    <a:lnTo>
                      <a:pt x="62" y="382"/>
                    </a:lnTo>
                    <a:lnTo>
                      <a:pt x="70" y="389"/>
                    </a:lnTo>
                    <a:lnTo>
                      <a:pt x="78" y="398"/>
                    </a:lnTo>
                    <a:lnTo>
                      <a:pt x="87" y="405"/>
                    </a:lnTo>
                    <a:lnTo>
                      <a:pt x="97" y="412"/>
                    </a:lnTo>
                    <a:lnTo>
                      <a:pt x="105" y="419"/>
                    </a:lnTo>
                    <a:lnTo>
                      <a:pt x="115" y="425"/>
                    </a:lnTo>
                    <a:lnTo>
                      <a:pt x="126" y="431"/>
                    </a:lnTo>
                    <a:lnTo>
                      <a:pt x="136" y="437"/>
                    </a:lnTo>
                    <a:lnTo>
                      <a:pt x="146" y="441"/>
                    </a:lnTo>
                    <a:lnTo>
                      <a:pt x="157" y="445"/>
                    </a:lnTo>
                    <a:lnTo>
                      <a:pt x="168" y="450"/>
                    </a:lnTo>
                    <a:lnTo>
                      <a:pt x="180" y="452"/>
                    </a:lnTo>
                    <a:lnTo>
                      <a:pt x="192" y="455"/>
                    </a:lnTo>
                    <a:lnTo>
                      <a:pt x="204" y="457"/>
                    </a:lnTo>
                    <a:lnTo>
                      <a:pt x="216" y="458"/>
                    </a:lnTo>
                    <a:lnTo>
                      <a:pt x="227" y="459"/>
                    </a:lnTo>
                    <a:lnTo>
                      <a:pt x="239" y="459"/>
                    </a:lnTo>
                    <a:lnTo>
                      <a:pt x="252" y="459"/>
                    </a:lnTo>
                    <a:lnTo>
                      <a:pt x="264" y="458"/>
                    </a:lnTo>
                    <a:lnTo>
                      <a:pt x="276" y="457"/>
                    </a:lnTo>
                    <a:lnTo>
                      <a:pt x="288" y="455"/>
                    </a:lnTo>
                    <a:lnTo>
                      <a:pt x="300" y="452"/>
                    </a:lnTo>
                    <a:lnTo>
                      <a:pt x="311" y="450"/>
                    </a:lnTo>
                    <a:lnTo>
                      <a:pt x="322" y="445"/>
                    </a:lnTo>
                    <a:lnTo>
                      <a:pt x="333" y="441"/>
                    </a:lnTo>
                    <a:lnTo>
                      <a:pt x="343" y="437"/>
                    </a:lnTo>
                    <a:lnTo>
                      <a:pt x="354" y="431"/>
                    </a:lnTo>
                    <a:lnTo>
                      <a:pt x="364" y="425"/>
                    </a:lnTo>
                    <a:lnTo>
                      <a:pt x="373" y="419"/>
                    </a:lnTo>
                    <a:lnTo>
                      <a:pt x="383" y="412"/>
                    </a:lnTo>
                    <a:lnTo>
                      <a:pt x="392" y="405"/>
                    </a:lnTo>
                    <a:lnTo>
                      <a:pt x="400" y="398"/>
                    </a:lnTo>
                    <a:lnTo>
                      <a:pt x="409" y="389"/>
                    </a:lnTo>
                    <a:lnTo>
                      <a:pt x="416" y="382"/>
                    </a:lnTo>
                    <a:lnTo>
                      <a:pt x="424" y="373"/>
                    </a:lnTo>
                    <a:lnTo>
                      <a:pt x="432" y="363"/>
                    </a:lnTo>
                    <a:lnTo>
                      <a:pt x="438" y="355"/>
                    </a:lnTo>
                    <a:lnTo>
                      <a:pt x="445" y="345"/>
                    </a:lnTo>
                    <a:lnTo>
                      <a:pt x="450" y="334"/>
                    </a:lnTo>
                    <a:lnTo>
                      <a:pt x="455" y="324"/>
                    </a:lnTo>
                    <a:lnTo>
                      <a:pt x="461" y="314"/>
                    </a:lnTo>
                    <a:lnTo>
                      <a:pt x="465" y="303"/>
                    </a:lnTo>
                    <a:lnTo>
                      <a:pt x="468" y="292"/>
                    </a:lnTo>
                    <a:lnTo>
                      <a:pt x="472" y="280"/>
                    </a:lnTo>
                    <a:lnTo>
                      <a:pt x="475" y="268"/>
                    </a:lnTo>
                    <a:lnTo>
                      <a:pt x="477" y="256"/>
                    </a:lnTo>
                    <a:lnTo>
                      <a:pt x="478" y="244"/>
                    </a:lnTo>
                    <a:lnTo>
                      <a:pt x="479" y="233"/>
                    </a:lnTo>
                    <a:lnTo>
                      <a:pt x="479" y="221"/>
                    </a:lnTo>
                    <a:close/>
                    <a:moveTo>
                      <a:pt x="143" y="0"/>
                    </a:moveTo>
                    <a:lnTo>
                      <a:pt x="127" y="9"/>
                    </a:lnTo>
                    <a:lnTo>
                      <a:pt x="112" y="18"/>
                    </a:lnTo>
                    <a:lnTo>
                      <a:pt x="104" y="33"/>
                    </a:lnTo>
                    <a:lnTo>
                      <a:pt x="97" y="50"/>
                    </a:lnTo>
                    <a:lnTo>
                      <a:pt x="111" y="39"/>
                    </a:lnTo>
                    <a:lnTo>
                      <a:pt x="124" y="31"/>
                    </a:lnTo>
                    <a:lnTo>
                      <a:pt x="139" y="22"/>
                    </a:lnTo>
                    <a:lnTo>
                      <a:pt x="154" y="14"/>
                    </a:lnTo>
                    <a:lnTo>
                      <a:pt x="149" y="8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FF3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6" name="Freeform 682"/>
              <p:cNvSpPr>
                <a:spLocks noEditPoints="1"/>
              </p:cNvSpPr>
              <p:nvPr/>
            </p:nvSpPr>
            <p:spPr bwMode="auto">
              <a:xfrm>
                <a:off x="7837488" y="4846638"/>
                <a:ext cx="244475" cy="234950"/>
              </a:xfrm>
              <a:custGeom>
                <a:avLst/>
                <a:gdLst>
                  <a:gd name="T0" fmla="*/ 2147483647 w 462"/>
                  <a:gd name="T1" fmla="*/ 2147483647 h 444"/>
                  <a:gd name="T2" fmla="*/ 2147483647 w 462"/>
                  <a:gd name="T3" fmla="*/ 2147483647 h 444"/>
                  <a:gd name="T4" fmla="*/ 2147483647 w 462"/>
                  <a:gd name="T5" fmla="*/ 2147483647 h 444"/>
                  <a:gd name="T6" fmla="*/ 2147483647 w 462"/>
                  <a:gd name="T7" fmla="*/ 2147483647 h 444"/>
                  <a:gd name="T8" fmla="*/ 2147483647 w 462"/>
                  <a:gd name="T9" fmla="*/ 2147483647 h 444"/>
                  <a:gd name="T10" fmla="*/ 2147483647 w 462"/>
                  <a:gd name="T11" fmla="*/ 2147483647 h 444"/>
                  <a:gd name="T12" fmla="*/ 2147483647 w 462"/>
                  <a:gd name="T13" fmla="*/ 2147483647 h 444"/>
                  <a:gd name="T14" fmla="*/ 2147483647 w 462"/>
                  <a:gd name="T15" fmla="*/ 2147483647 h 444"/>
                  <a:gd name="T16" fmla="*/ 2147483647 w 462"/>
                  <a:gd name="T17" fmla="*/ 2147483647 h 444"/>
                  <a:gd name="T18" fmla="*/ 2147483647 w 462"/>
                  <a:gd name="T19" fmla="*/ 2147483647 h 444"/>
                  <a:gd name="T20" fmla="*/ 2147483647 w 462"/>
                  <a:gd name="T21" fmla="*/ 2147483647 h 444"/>
                  <a:gd name="T22" fmla="*/ 2147483647 w 462"/>
                  <a:gd name="T23" fmla="*/ 2147483647 h 444"/>
                  <a:gd name="T24" fmla="*/ 2147483647 w 462"/>
                  <a:gd name="T25" fmla="*/ 2147483647 h 444"/>
                  <a:gd name="T26" fmla="*/ 2147483647 w 462"/>
                  <a:gd name="T27" fmla="*/ 2147483647 h 444"/>
                  <a:gd name="T28" fmla="*/ 2147483647 w 462"/>
                  <a:gd name="T29" fmla="*/ 2147483647 h 444"/>
                  <a:gd name="T30" fmla="*/ 2147483647 w 462"/>
                  <a:gd name="T31" fmla="*/ 2147483647 h 444"/>
                  <a:gd name="T32" fmla="*/ 2147483647 w 462"/>
                  <a:gd name="T33" fmla="*/ 2147483647 h 444"/>
                  <a:gd name="T34" fmla="*/ 2147483647 w 462"/>
                  <a:gd name="T35" fmla="*/ 2147483647 h 444"/>
                  <a:gd name="T36" fmla="*/ 2147483647 w 462"/>
                  <a:gd name="T37" fmla="*/ 2147483647 h 444"/>
                  <a:gd name="T38" fmla="*/ 740926006 w 462"/>
                  <a:gd name="T39" fmla="*/ 2147483647 h 444"/>
                  <a:gd name="T40" fmla="*/ 0 w 462"/>
                  <a:gd name="T41" fmla="*/ 2147483647 h 444"/>
                  <a:gd name="T42" fmla="*/ 444667761 w 462"/>
                  <a:gd name="T43" fmla="*/ 2147483647 h 444"/>
                  <a:gd name="T44" fmla="*/ 1629980540 w 462"/>
                  <a:gd name="T45" fmla="*/ 2147483647 h 444"/>
                  <a:gd name="T46" fmla="*/ 2147483647 w 462"/>
                  <a:gd name="T47" fmla="*/ 2147483647 h 444"/>
                  <a:gd name="T48" fmla="*/ 2147483647 w 462"/>
                  <a:gd name="T49" fmla="*/ 2147483647 h 444"/>
                  <a:gd name="T50" fmla="*/ 2147483647 w 462"/>
                  <a:gd name="T51" fmla="*/ 2147483647 h 444"/>
                  <a:gd name="T52" fmla="*/ 2147483647 w 462"/>
                  <a:gd name="T53" fmla="*/ 2147483647 h 444"/>
                  <a:gd name="T54" fmla="*/ 2147483647 w 462"/>
                  <a:gd name="T55" fmla="*/ 2147483647 h 444"/>
                  <a:gd name="T56" fmla="*/ 2147483647 w 462"/>
                  <a:gd name="T57" fmla="*/ 2147483647 h 444"/>
                  <a:gd name="T58" fmla="*/ 2147483647 w 462"/>
                  <a:gd name="T59" fmla="*/ 2147483647 h 444"/>
                  <a:gd name="T60" fmla="*/ 2147483647 w 462"/>
                  <a:gd name="T61" fmla="*/ 2147483647 h 444"/>
                  <a:gd name="T62" fmla="*/ 2147483647 w 462"/>
                  <a:gd name="T63" fmla="*/ 2147483647 h 444"/>
                  <a:gd name="T64" fmla="*/ 2147483647 w 462"/>
                  <a:gd name="T65" fmla="*/ 2147483647 h 444"/>
                  <a:gd name="T66" fmla="*/ 2147483647 w 462"/>
                  <a:gd name="T67" fmla="*/ 2147483647 h 444"/>
                  <a:gd name="T68" fmla="*/ 2147483647 w 462"/>
                  <a:gd name="T69" fmla="*/ 2147483647 h 444"/>
                  <a:gd name="T70" fmla="*/ 2147483647 w 462"/>
                  <a:gd name="T71" fmla="*/ 2147483647 h 444"/>
                  <a:gd name="T72" fmla="*/ 2147483647 w 462"/>
                  <a:gd name="T73" fmla="*/ 2147483647 h 444"/>
                  <a:gd name="T74" fmla="*/ 2147483647 w 462"/>
                  <a:gd name="T75" fmla="*/ 2147483647 h 444"/>
                  <a:gd name="T76" fmla="*/ 2147483647 w 462"/>
                  <a:gd name="T77" fmla="*/ 2147483647 h 444"/>
                  <a:gd name="T78" fmla="*/ 2147483647 w 462"/>
                  <a:gd name="T79" fmla="*/ 0 h 444"/>
                  <a:gd name="T80" fmla="*/ 2147483647 w 462"/>
                  <a:gd name="T81" fmla="*/ 2147483647 h 444"/>
                  <a:gd name="T82" fmla="*/ 2147483647 w 462"/>
                  <a:gd name="T83" fmla="*/ 2147483647 h 444"/>
                  <a:gd name="T84" fmla="*/ 2147483647 w 462"/>
                  <a:gd name="T85" fmla="*/ 2147483647 h 444"/>
                  <a:gd name="T86" fmla="*/ 2147483647 w 462"/>
                  <a:gd name="T87" fmla="*/ 2147483647 h 444"/>
                  <a:gd name="T88" fmla="*/ 2147483647 w 462"/>
                  <a:gd name="T89" fmla="*/ 2147483647 h 444"/>
                  <a:gd name="T90" fmla="*/ 2147483647 w 462"/>
                  <a:gd name="T91" fmla="*/ 0 h 4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2"/>
                  <a:gd name="T139" fmla="*/ 0 h 444"/>
                  <a:gd name="T140" fmla="*/ 462 w 462"/>
                  <a:gd name="T141" fmla="*/ 444 h 4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2" h="444">
                    <a:moveTo>
                      <a:pt x="462" y="213"/>
                    </a:moveTo>
                    <a:lnTo>
                      <a:pt x="462" y="199"/>
                    </a:lnTo>
                    <a:lnTo>
                      <a:pt x="461" y="186"/>
                    </a:lnTo>
                    <a:lnTo>
                      <a:pt x="459" y="173"/>
                    </a:lnTo>
                    <a:lnTo>
                      <a:pt x="457" y="160"/>
                    </a:lnTo>
                    <a:lnTo>
                      <a:pt x="456" y="160"/>
                    </a:lnTo>
                    <a:lnTo>
                      <a:pt x="455" y="161"/>
                    </a:lnTo>
                    <a:lnTo>
                      <a:pt x="447" y="162"/>
                    </a:lnTo>
                    <a:lnTo>
                      <a:pt x="440" y="163"/>
                    </a:lnTo>
                    <a:lnTo>
                      <a:pt x="442" y="175"/>
                    </a:lnTo>
                    <a:lnTo>
                      <a:pt x="444" y="187"/>
                    </a:lnTo>
                    <a:lnTo>
                      <a:pt x="445" y="200"/>
                    </a:lnTo>
                    <a:lnTo>
                      <a:pt x="445" y="213"/>
                    </a:lnTo>
                    <a:lnTo>
                      <a:pt x="445" y="224"/>
                    </a:lnTo>
                    <a:lnTo>
                      <a:pt x="444" y="234"/>
                    </a:lnTo>
                    <a:lnTo>
                      <a:pt x="443" y="245"/>
                    </a:lnTo>
                    <a:lnTo>
                      <a:pt x="441" y="256"/>
                    </a:lnTo>
                    <a:lnTo>
                      <a:pt x="435" y="276"/>
                    </a:lnTo>
                    <a:lnTo>
                      <a:pt x="429" y="296"/>
                    </a:lnTo>
                    <a:lnTo>
                      <a:pt x="419" y="314"/>
                    </a:lnTo>
                    <a:lnTo>
                      <a:pt x="410" y="332"/>
                    </a:lnTo>
                    <a:lnTo>
                      <a:pt x="397" y="349"/>
                    </a:lnTo>
                    <a:lnTo>
                      <a:pt x="383" y="364"/>
                    </a:lnTo>
                    <a:lnTo>
                      <a:pt x="367" y="377"/>
                    </a:lnTo>
                    <a:lnTo>
                      <a:pt x="351" y="390"/>
                    </a:lnTo>
                    <a:lnTo>
                      <a:pt x="334" y="401"/>
                    </a:lnTo>
                    <a:lnTo>
                      <a:pt x="314" y="409"/>
                    </a:lnTo>
                    <a:lnTo>
                      <a:pt x="295" y="417"/>
                    </a:lnTo>
                    <a:lnTo>
                      <a:pt x="275" y="422"/>
                    </a:lnTo>
                    <a:lnTo>
                      <a:pt x="264" y="423"/>
                    </a:lnTo>
                    <a:lnTo>
                      <a:pt x="254" y="425"/>
                    </a:lnTo>
                    <a:lnTo>
                      <a:pt x="242" y="425"/>
                    </a:lnTo>
                    <a:lnTo>
                      <a:pt x="231" y="427"/>
                    </a:lnTo>
                    <a:lnTo>
                      <a:pt x="221" y="425"/>
                    </a:lnTo>
                    <a:lnTo>
                      <a:pt x="210" y="425"/>
                    </a:lnTo>
                    <a:lnTo>
                      <a:pt x="199" y="423"/>
                    </a:lnTo>
                    <a:lnTo>
                      <a:pt x="188" y="422"/>
                    </a:lnTo>
                    <a:lnTo>
                      <a:pt x="168" y="417"/>
                    </a:lnTo>
                    <a:lnTo>
                      <a:pt x="148" y="409"/>
                    </a:lnTo>
                    <a:lnTo>
                      <a:pt x="130" y="401"/>
                    </a:lnTo>
                    <a:lnTo>
                      <a:pt x="113" y="390"/>
                    </a:lnTo>
                    <a:lnTo>
                      <a:pt x="95" y="377"/>
                    </a:lnTo>
                    <a:lnTo>
                      <a:pt x="80" y="364"/>
                    </a:lnTo>
                    <a:lnTo>
                      <a:pt x="66" y="349"/>
                    </a:lnTo>
                    <a:lnTo>
                      <a:pt x="54" y="332"/>
                    </a:lnTo>
                    <a:lnTo>
                      <a:pt x="43" y="314"/>
                    </a:lnTo>
                    <a:lnTo>
                      <a:pt x="35" y="296"/>
                    </a:lnTo>
                    <a:lnTo>
                      <a:pt x="27" y="276"/>
                    </a:lnTo>
                    <a:lnTo>
                      <a:pt x="22" y="256"/>
                    </a:lnTo>
                    <a:lnTo>
                      <a:pt x="21" y="245"/>
                    </a:lnTo>
                    <a:lnTo>
                      <a:pt x="19" y="234"/>
                    </a:lnTo>
                    <a:lnTo>
                      <a:pt x="19" y="224"/>
                    </a:lnTo>
                    <a:lnTo>
                      <a:pt x="17" y="213"/>
                    </a:lnTo>
                    <a:lnTo>
                      <a:pt x="19" y="195"/>
                    </a:lnTo>
                    <a:lnTo>
                      <a:pt x="21" y="178"/>
                    </a:lnTo>
                    <a:lnTo>
                      <a:pt x="24" y="162"/>
                    </a:lnTo>
                    <a:lnTo>
                      <a:pt x="28" y="146"/>
                    </a:lnTo>
                    <a:lnTo>
                      <a:pt x="17" y="151"/>
                    </a:lnTo>
                    <a:lnTo>
                      <a:pt x="8" y="157"/>
                    </a:lnTo>
                    <a:lnTo>
                      <a:pt x="5" y="170"/>
                    </a:lnTo>
                    <a:lnTo>
                      <a:pt x="2" y="184"/>
                    </a:lnTo>
                    <a:lnTo>
                      <a:pt x="1" y="198"/>
                    </a:lnTo>
                    <a:lnTo>
                      <a:pt x="0" y="213"/>
                    </a:lnTo>
                    <a:lnTo>
                      <a:pt x="1" y="225"/>
                    </a:lnTo>
                    <a:lnTo>
                      <a:pt x="2" y="236"/>
                    </a:lnTo>
                    <a:lnTo>
                      <a:pt x="3" y="247"/>
                    </a:lnTo>
                    <a:lnTo>
                      <a:pt x="6" y="259"/>
                    </a:lnTo>
                    <a:lnTo>
                      <a:pt x="8" y="270"/>
                    </a:lnTo>
                    <a:lnTo>
                      <a:pt x="11" y="281"/>
                    </a:lnTo>
                    <a:lnTo>
                      <a:pt x="14" y="292"/>
                    </a:lnTo>
                    <a:lnTo>
                      <a:pt x="19" y="302"/>
                    </a:lnTo>
                    <a:lnTo>
                      <a:pt x="24" y="312"/>
                    </a:lnTo>
                    <a:lnTo>
                      <a:pt x="28" y="323"/>
                    </a:lnTo>
                    <a:lnTo>
                      <a:pt x="34" y="333"/>
                    </a:lnTo>
                    <a:lnTo>
                      <a:pt x="40" y="341"/>
                    </a:lnTo>
                    <a:lnTo>
                      <a:pt x="53" y="360"/>
                    </a:lnTo>
                    <a:lnTo>
                      <a:pt x="68" y="376"/>
                    </a:lnTo>
                    <a:lnTo>
                      <a:pt x="84" y="391"/>
                    </a:lnTo>
                    <a:lnTo>
                      <a:pt x="103" y="404"/>
                    </a:lnTo>
                    <a:lnTo>
                      <a:pt x="111" y="410"/>
                    </a:lnTo>
                    <a:lnTo>
                      <a:pt x="121" y="416"/>
                    </a:lnTo>
                    <a:lnTo>
                      <a:pt x="132" y="420"/>
                    </a:lnTo>
                    <a:lnTo>
                      <a:pt x="142" y="425"/>
                    </a:lnTo>
                    <a:lnTo>
                      <a:pt x="152" y="430"/>
                    </a:lnTo>
                    <a:lnTo>
                      <a:pt x="163" y="433"/>
                    </a:lnTo>
                    <a:lnTo>
                      <a:pt x="174" y="436"/>
                    </a:lnTo>
                    <a:lnTo>
                      <a:pt x="185" y="438"/>
                    </a:lnTo>
                    <a:lnTo>
                      <a:pt x="197" y="441"/>
                    </a:lnTo>
                    <a:lnTo>
                      <a:pt x="208" y="442"/>
                    </a:lnTo>
                    <a:lnTo>
                      <a:pt x="219" y="443"/>
                    </a:lnTo>
                    <a:lnTo>
                      <a:pt x="231" y="444"/>
                    </a:lnTo>
                    <a:lnTo>
                      <a:pt x="243" y="443"/>
                    </a:lnTo>
                    <a:lnTo>
                      <a:pt x="255" y="442"/>
                    </a:lnTo>
                    <a:lnTo>
                      <a:pt x="267" y="441"/>
                    </a:lnTo>
                    <a:lnTo>
                      <a:pt x="278" y="438"/>
                    </a:lnTo>
                    <a:lnTo>
                      <a:pt x="290" y="436"/>
                    </a:lnTo>
                    <a:lnTo>
                      <a:pt x="300" y="433"/>
                    </a:lnTo>
                    <a:lnTo>
                      <a:pt x="311" y="430"/>
                    </a:lnTo>
                    <a:lnTo>
                      <a:pt x="322" y="425"/>
                    </a:lnTo>
                    <a:lnTo>
                      <a:pt x="332" y="420"/>
                    </a:lnTo>
                    <a:lnTo>
                      <a:pt x="341" y="416"/>
                    </a:lnTo>
                    <a:lnTo>
                      <a:pt x="351" y="410"/>
                    </a:lnTo>
                    <a:lnTo>
                      <a:pt x="361" y="404"/>
                    </a:lnTo>
                    <a:lnTo>
                      <a:pt x="378" y="391"/>
                    </a:lnTo>
                    <a:lnTo>
                      <a:pt x="395" y="376"/>
                    </a:lnTo>
                    <a:lnTo>
                      <a:pt x="410" y="360"/>
                    </a:lnTo>
                    <a:lnTo>
                      <a:pt x="424" y="341"/>
                    </a:lnTo>
                    <a:lnTo>
                      <a:pt x="429" y="333"/>
                    </a:lnTo>
                    <a:lnTo>
                      <a:pt x="434" y="323"/>
                    </a:lnTo>
                    <a:lnTo>
                      <a:pt x="440" y="312"/>
                    </a:lnTo>
                    <a:lnTo>
                      <a:pt x="444" y="302"/>
                    </a:lnTo>
                    <a:lnTo>
                      <a:pt x="448" y="292"/>
                    </a:lnTo>
                    <a:lnTo>
                      <a:pt x="453" y="281"/>
                    </a:lnTo>
                    <a:lnTo>
                      <a:pt x="455" y="270"/>
                    </a:lnTo>
                    <a:lnTo>
                      <a:pt x="458" y="259"/>
                    </a:lnTo>
                    <a:lnTo>
                      <a:pt x="460" y="247"/>
                    </a:lnTo>
                    <a:lnTo>
                      <a:pt x="461" y="236"/>
                    </a:lnTo>
                    <a:lnTo>
                      <a:pt x="462" y="225"/>
                    </a:lnTo>
                    <a:lnTo>
                      <a:pt x="462" y="213"/>
                    </a:lnTo>
                    <a:close/>
                    <a:moveTo>
                      <a:pt x="141" y="0"/>
                    </a:moveTo>
                    <a:lnTo>
                      <a:pt x="129" y="5"/>
                    </a:lnTo>
                    <a:lnTo>
                      <a:pt x="118" y="11"/>
                    </a:lnTo>
                    <a:lnTo>
                      <a:pt x="107" y="18"/>
                    </a:lnTo>
                    <a:lnTo>
                      <a:pt x="96" y="25"/>
                    </a:lnTo>
                    <a:lnTo>
                      <a:pt x="93" y="33"/>
                    </a:lnTo>
                    <a:lnTo>
                      <a:pt x="89" y="42"/>
                    </a:lnTo>
                    <a:lnTo>
                      <a:pt x="84" y="52"/>
                    </a:lnTo>
                    <a:lnTo>
                      <a:pt x="81" y="60"/>
                    </a:lnTo>
                    <a:lnTo>
                      <a:pt x="89" y="54"/>
                    </a:lnTo>
                    <a:lnTo>
                      <a:pt x="96" y="46"/>
                    </a:lnTo>
                    <a:lnTo>
                      <a:pt x="105" y="40"/>
                    </a:lnTo>
                    <a:lnTo>
                      <a:pt x="114" y="33"/>
                    </a:lnTo>
                    <a:lnTo>
                      <a:pt x="123" y="28"/>
                    </a:lnTo>
                    <a:lnTo>
                      <a:pt x="133" y="23"/>
                    </a:lnTo>
                    <a:lnTo>
                      <a:pt x="143" y="18"/>
                    </a:lnTo>
                    <a:lnTo>
                      <a:pt x="152" y="14"/>
                    </a:lnTo>
                    <a:lnTo>
                      <a:pt x="146" y="6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FF42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7" name="Freeform 683"/>
              <p:cNvSpPr>
                <a:spLocks noEditPoints="1"/>
              </p:cNvSpPr>
              <p:nvPr/>
            </p:nvSpPr>
            <p:spPr bwMode="auto">
              <a:xfrm>
                <a:off x="7842250" y="4849813"/>
                <a:ext cx="236538" cy="227013"/>
              </a:xfrm>
              <a:custGeom>
                <a:avLst/>
                <a:gdLst>
                  <a:gd name="T0" fmla="*/ 2147483647 w 445"/>
                  <a:gd name="T1" fmla="*/ 2147483647 h 429"/>
                  <a:gd name="T2" fmla="*/ 2147483647 w 445"/>
                  <a:gd name="T3" fmla="*/ 2147483647 h 429"/>
                  <a:gd name="T4" fmla="*/ 2147483647 w 445"/>
                  <a:gd name="T5" fmla="*/ 2147483647 h 429"/>
                  <a:gd name="T6" fmla="*/ 2147483647 w 445"/>
                  <a:gd name="T7" fmla="*/ 2147483647 h 429"/>
                  <a:gd name="T8" fmla="*/ 2147483647 w 445"/>
                  <a:gd name="T9" fmla="*/ 2147483647 h 429"/>
                  <a:gd name="T10" fmla="*/ 2147483647 w 445"/>
                  <a:gd name="T11" fmla="*/ 2147483647 h 429"/>
                  <a:gd name="T12" fmla="*/ 2147483647 w 445"/>
                  <a:gd name="T13" fmla="*/ 2147483647 h 429"/>
                  <a:gd name="T14" fmla="*/ 2147483647 w 445"/>
                  <a:gd name="T15" fmla="*/ 2147483647 h 429"/>
                  <a:gd name="T16" fmla="*/ 2147483647 w 445"/>
                  <a:gd name="T17" fmla="*/ 2147483647 h 429"/>
                  <a:gd name="T18" fmla="*/ 2147483647 w 445"/>
                  <a:gd name="T19" fmla="*/ 2147483647 h 429"/>
                  <a:gd name="T20" fmla="*/ 2147483647 w 445"/>
                  <a:gd name="T21" fmla="*/ 2147483647 h 429"/>
                  <a:gd name="T22" fmla="*/ 2147483647 w 445"/>
                  <a:gd name="T23" fmla="*/ 2147483647 h 429"/>
                  <a:gd name="T24" fmla="*/ 2147483647 w 445"/>
                  <a:gd name="T25" fmla="*/ 2147483647 h 429"/>
                  <a:gd name="T26" fmla="*/ 2147483647 w 445"/>
                  <a:gd name="T27" fmla="*/ 2147483647 h 429"/>
                  <a:gd name="T28" fmla="*/ 2147483647 w 445"/>
                  <a:gd name="T29" fmla="*/ 2147483647 h 429"/>
                  <a:gd name="T30" fmla="*/ 2147483647 w 445"/>
                  <a:gd name="T31" fmla="*/ 2147483647 h 429"/>
                  <a:gd name="T32" fmla="*/ 2147483647 w 445"/>
                  <a:gd name="T33" fmla="*/ 2147483647 h 429"/>
                  <a:gd name="T34" fmla="*/ 2147483647 w 445"/>
                  <a:gd name="T35" fmla="*/ 2147483647 h 429"/>
                  <a:gd name="T36" fmla="*/ 2147483647 w 445"/>
                  <a:gd name="T37" fmla="*/ 2147483647 h 429"/>
                  <a:gd name="T38" fmla="*/ 2147483647 w 445"/>
                  <a:gd name="T39" fmla="*/ 2147483647 h 429"/>
                  <a:gd name="T40" fmla="*/ 2147483647 w 445"/>
                  <a:gd name="T41" fmla="*/ 2147483647 h 429"/>
                  <a:gd name="T42" fmla="*/ 2147483647 w 445"/>
                  <a:gd name="T43" fmla="*/ 2147483647 h 429"/>
                  <a:gd name="T44" fmla="*/ 2147483647 w 445"/>
                  <a:gd name="T45" fmla="*/ 2147483647 h 429"/>
                  <a:gd name="T46" fmla="*/ 2147483647 w 445"/>
                  <a:gd name="T47" fmla="*/ 2147483647 h 429"/>
                  <a:gd name="T48" fmla="*/ 2147483647 w 445"/>
                  <a:gd name="T49" fmla="*/ 2147483647 h 429"/>
                  <a:gd name="T50" fmla="*/ 750994921 w 445"/>
                  <a:gd name="T51" fmla="*/ 2147483647 h 429"/>
                  <a:gd name="T52" fmla="*/ 150312217 w 445"/>
                  <a:gd name="T53" fmla="*/ 2147483647 h 429"/>
                  <a:gd name="T54" fmla="*/ 150312217 w 445"/>
                  <a:gd name="T55" fmla="*/ 2147483647 h 429"/>
                  <a:gd name="T56" fmla="*/ 450653270 w 445"/>
                  <a:gd name="T57" fmla="*/ 2147483647 h 429"/>
                  <a:gd name="T58" fmla="*/ 1051335908 w 445"/>
                  <a:gd name="T59" fmla="*/ 2147483647 h 429"/>
                  <a:gd name="T60" fmla="*/ 2102671816 w 445"/>
                  <a:gd name="T61" fmla="*/ 2147483647 h 429"/>
                  <a:gd name="T62" fmla="*/ 2147483647 w 445"/>
                  <a:gd name="T63" fmla="*/ 2147483647 h 429"/>
                  <a:gd name="T64" fmla="*/ 2147483647 w 445"/>
                  <a:gd name="T65" fmla="*/ 2147483647 h 429"/>
                  <a:gd name="T66" fmla="*/ 2147483647 w 445"/>
                  <a:gd name="T67" fmla="*/ 2147483647 h 429"/>
                  <a:gd name="T68" fmla="*/ 2147483647 w 445"/>
                  <a:gd name="T69" fmla="*/ 2147483647 h 429"/>
                  <a:gd name="T70" fmla="*/ 2147483647 w 445"/>
                  <a:gd name="T71" fmla="*/ 2147483647 h 429"/>
                  <a:gd name="T72" fmla="*/ 2147483647 w 445"/>
                  <a:gd name="T73" fmla="*/ 2147483647 h 429"/>
                  <a:gd name="T74" fmla="*/ 2147483647 w 445"/>
                  <a:gd name="T75" fmla="*/ 2147483647 h 429"/>
                  <a:gd name="T76" fmla="*/ 2147483647 w 445"/>
                  <a:gd name="T77" fmla="*/ 2147483647 h 429"/>
                  <a:gd name="T78" fmla="*/ 2147483647 w 445"/>
                  <a:gd name="T79" fmla="*/ 2147483647 h 429"/>
                  <a:gd name="T80" fmla="*/ 2147483647 w 445"/>
                  <a:gd name="T81" fmla="*/ 2147483647 h 429"/>
                  <a:gd name="T82" fmla="*/ 2147483647 w 445"/>
                  <a:gd name="T83" fmla="*/ 2147483647 h 429"/>
                  <a:gd name="T84" fmla="*/ 2147483647 w 445"/>
                  <a:gd name="T85" fmla="*/ 2147483647 h 429"/>
                  <a:gd name="T86" fmla="*/ 2147483647 w 445"/>
                  <a:gd name="T87" fmla="*/ 2147483647 h 429"/>
                  <a:gd name="T88" fmla="*/ 2147483647 w 445"/>
                  <a:gd name="T89" fmla="*/ 2147483647 h 429"/>
                  <a:gd name="T90" fmla="*/ 2147483647 w 445"/>
                  <a:gd name="T91" fmla="*/ 2147483647 h 429"/>
                  <a:gd name="T92" fmla="*/ 2147483647 w 445"/>
                  <a:gd name="T93" fmla="*/ 2147483647 h 429"/>
                  <a:gd name="T94" fmla="*/ 2147483647 w 445"/>
                  <a:gd name="T95" fmla="*/ 2147483647 h 429"/>
                  <a:gd name="T96" fmla="*/ 2147483647 w 445"/>
                  <a:gd name="T97" fmla="*/ 2147483647 h 429"/>
                  <a:gd name="T98" fmla="*/ 2147483647 w 445"/>
                  <a:gd name="T99" fmla="*/ 2147483647 h 429"/>
                  <a:gd name="T100" fmla="*/ 2147483647 w 445"/>
                  <a:gd name="T101" fmla="*/ 2147483647 h 429"/>
                  <a:gd name="T102" fmla="*/ 2147483647 w 445"/>
                  <a:gd name="T103" fmla="*/ 0 h 429"/>
                  <a:gd name="T104" fmla="*/ 2147483647 w 445"/>
                  <a:gd name="T105" fmla="*/ 2147483647 h 429"/>
                  <a:gd name="T106" fmla="*/ 2147483647 w 445"/>
                  <a:gd name="T107" fmla="*/ 2147483647 h 429"/>
                  <a:gd name="T108" fmla="*/ 2147483647 w 445"/>
                  <a:gd name="T109" fmla="*/ 2147483647 h 429"/>
                  <a:gd name="T110" fmla="*/ 2147483647 w 445"/>
                  <a:gd name="T111" fmla="*/ 2147483647 h 429"/>
                  <a:gd name="T112" fmla="*/ 2147483647 w 445"/>
                  <a:gd name="T113" fmla="*/ 2147483647 h 429"/>
                  <a:gd name="T114" fmla="*/ 2147483647 w 445"/>
                  <a:gd name="T115" fmla="*/ 2147483647 h 429"/>
                  <a:gd name="T116" fmla="*/ 2147483647 w 445"/>
                  <a:gd name="T117" fmla="*/ 2147483647 h 429"/>
                  <a:gd name="T118" fmla="*/ 2147483647 w 445"/>
                  <a:gd name="T119" fmla="*/ 2074376999 h 429"/>
                  <a:gd name="T120" fmla="*/ 2147483647 w 445"/>
                  <a:gd name="T121" fmla="*/ 0 h 4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45"/>
                  <a:gd name="T184" fmla="*/ 0 h 429"/>
                  <a:gd name="T185" fmla="*/ 445 w 445"/>
                  <a:gd name="T186" fmla="*/ 429 h 4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45" h="429">
                    <a:moveTo>
                      <a:pt x="445" y="207"/>
                    </a:moveTo>
                    <a:lnTo>
                      <a:pt x="445" y="194"/>
                    </a:lnTo>
                    <a:lnTo>
                      <a:pt x="444" y="181"/>
                    </a:lnTo>
                    <a:lnTo>
                      <a:pt x="442" y="168"/>
                    </a:lnTo>
                    <a:lnTo>
                      <a:pt x="439" y="156"/>
                    </a:lnTo>
                    <a:lnTo>
                      <a:pt x="431" y="157"/>
                    </a:lnTo>
                    <a:lnTo>
                      <a:pt x="422" y="156"/>
                    </a:lnTo>
                    <a:lnTo>
                      <a:pt x="424" y="168"/>
                    </a:lnTo>
                    <a:lnTo>
                      <a:pt x="426" y="181"/>
                    </a:lnTo>
                    <a:lnTo>
                      <a:pt x="428" y="194"/>
                    </a:lnTo>
                    <a:lnTo>
                      <a:pt x="428" y="207"/>
                    </a:lnTo>
                    <a:lnTo>
                      <a:pt x="426" y="227"/>
                    </a:lnTo>
                    <a:lnTo>
                      <a:pt x="424" y="248"/>
                    </a:lnTo>
                    <a:lnTo>
                      <a:pt x="419" y="267"/>
                    </a:lnTo>
                    <a:lnTo>
                      <a:pt x="411" y="287"/>
                    </a:lnTo>
                    <a:lnTo>
                      <a:pt x="403" y="304"/>
                    </a:lnTo>
                    <a:lnTo>
                      <a:pt x="393" y="321"/>
                    </a:lnTo>
                    <a:lnTo>
                      <a:pt x="381" y="337"/>
                    </a:lnTo>
                    <a:lnTo>
                      <a:pt x="368" y="351"/>
                    </a:lnTo>
                    <a:lnTo>
                      <a:pt x="353" y="364"/>
                    </a:lnTo>
                    <a:lnTo>
                      <a:pt x="338" y="376"/>
                    </a:lnTo>
                    <a:lnTo>
                      <a:pt x="321" y="387"/>
                    </a:lnTo>
                    <a:lnTo>
                      <a:pt x="302" y="396"/>
                    </a:lnTo>
                    <a:lnTo>
                      <a:pt x="284" y="402"/>
                    </a:lnTo>
                    <a:lnTo>
                      <a:pt x="264" y="408"/>
                    </a:lnTo>
                    <a:lnTo>
                      <a:pt x="244" y="411"/>
                    </a:lnTo>
                    <a:lnTo>
                      <a:pt x="222" y="412"/>
                    </a:lnTo>
                    <a:lnTo>
                      <a:pt x="202" y="411"/>
                    </a:lnTo>
                    <a:lnTo>
                      <a:pt x="181" y="408"/>
                    </a:lnTo>
                    <a:lnTo>
                      <a:pt x="162" y="402"/>
                    </a:lnTo>
                    <a:lnTo>
                      <a:pt x="142" y="396"/>
                    </a:lnTo>
                    <a:lnTo>
                      <a:pt x="125" y="387"/>
                    </a:lnTo>
                    <a:lnTo>
                      <a:pt x="108" y="376"/>
                    </a:lnTo>
                    <a:lnTo>
                      <a:pt x="92" y="364"/>
                    </a:lnTo>
                    <a:lnTo>
                      <a:pt x="78" y="351"/>
                    </a:lnTo>
                    <a:lnTo>
                      <a:pt x="65" y="337"/>
                    </a:lnTo>
                    <a:lnTo>
                      <a:pt x="53" y="321"/>
                    </a:lnTo>
                    <a:lnTo>
                      <a:pt x="42" y="304"/>
                    </a:lnTo>
                    <a:lnTo>
                      <a:pt x="33" y="287"/>
                    </a:lnTo>
                    <a:lnTo>
                      <a:pt x="27" y="267"/>
                    </a:lnTo>
                    <a:lnTo>
                      <a:pt x="21" y="248"/>
                    </a:lnTo>
                    <a:lnTo>
                      <a:pt x="18" y="227"/>
                    </a:lnTo>
                    <a:lnTo>
                      <a:pt x="17" y="207"/>
                    </a:lnTo>
                    <a:lnTo>
                      <a:pt x="18" y="186"/>
                    </a:lnTo>
                    <a:lnTo>
                      <a:pt x="21" y="167"/>
                    </a:lnTo>
                    <a:lnTo>
                      <a:pt x="26" y="147"/>
                    </a:lnTo>
                    <a:lnTo>
                      <a:pt x="32" y="129"/>
                    </a:lnTo>
                    <a:lnTo>
                      <a:pt x="27" y="135"/>
                    </a:lnTo>
                    <a:lnTo>
                      <a:pt x="21" y="139"/>
                    </a:lnTo>
                    <a:lnTo>
                      <a:pt x="15" y="142"/>
                    </a:lnTo>
                    <a:lnTo>
                      <a:pt x="8" y="145"/>
                    </a:lnTo>
                    <a:lnTo>
                      <a:pt x="5" y="160"/>
                    </a:lnTo>
                    <a:lnTo>
                      <a:pt x="2" y="175"/>
                    </a:lnTo>
                    <a:lnTo>
                      <a:pt x="1" y="191"/>
                    </a:lnTo>
                    <a:lnTo>
                      <a:pt x="0" y="207"/>
                    </a:lnTo>
                    <a:lnTo>
                      <a:pt x="1" y="218"/>
                    </a:lnTo>
                    <a:lnTo>
                      <a:pt x="1" y="229"/>
                    </a:lnTo>
                    <a:lnTo>
                      <a:pt x="3" y="240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1" y="273"/>
                    </a:lnTo>
                    <a:lnTo>
                      <a:pt x="14" y="282"/>
                    </a:lnTo>
                    <a:lnTo>
                      <a:pt x="18" y="293"/>
                    </a:lnTo>
                    <a:lnTo>
                      <a:pt x="27" y="313"/>
                    </a:lnTo>
                    <a:lnTo>
                      <a:pt x="39" y="331"/>
                    </a:lnTo>
                    <a:lnTo>
                      <a:pt x="51" y="348"/>
                    </a:lnTo>
                    <a:lnTo>
                      <a:pt x="66" y="363"/>
                    </a:lnTo>
                    <a:lnTo>
                      <a:pt x="81" y="378"/>
                    </a:lnTo>
                    <a:lnTo>
                      <a:pt x="98" y="390"/>
                    </a:lnTo>
                    <a:lnTo>
                      <a:pt x="116" y="402"/>
                    </a:lnTo>
                    <a:lnTo>
                      <a:pt x="136" y="411"/>
                    </a:lnTo>
                    <a:lnTo>
                      <a:pt x="146" y="415"/>
                    </a:lnTo>
                    <a:lnTo>
                      <a:pt x="156" y="418"/>
                    </a:lnTo>
                    <a:lnTo>
                      <a:pt x="167" y="422"/>
                    </a:lnTo>
                    <a:lnTo>
                      <a:pt x="178" y="424"/>
                    </a:lnTo>
                    <a:lnTo>
                      <a:pt x="189" y="426"/>
                    </a:lnTo>
                    <a:lnTo>
                      <a:pt x="200" y="428"/>
                    </a:lnTo>
                    <a:lnTo>
                      <a:pt x="212" y="428"/>
                    </a:lnTo>
                    <a:lnTo>
                      <a:pt x="222" y="429"/>
                    </a:lnTo>
                    <a:lnTo>
                      <a:pt x="234" y="428"/>
                    </a:lnTo>
                    <a:lnTo>
                      <a:pt x="245" y="428"/>
                    </a:lnTo>
                    <a:lnTo>
                      <a:pt x="257" y="426"/>
                    </a:lnTo>
                    <a:lnTo>
                      <a:pt x="268" y="424"/>
                    </a:lnTo>
                    <a:lnTo>
                      <a:pt x="278" y="422"/>
                    </a:lnTo>
                    <a:lnTo>
                      <a:pt x="289" y="418"/>
                    </a:lnTo>
                    <a:lnTo>
                      <a:pt x="299" y="415"/>
                    </a:lnTo>
                    <a:lnTo>
                      <a:pt x="309" y="411"/>
                    </a:lnTo>
                    <a:lnTo>
                      <a:pt x="328" y="402"/>
                    </a:lnTo>
                    <a:lnTo>
                      <a:pt x="347" y="390"/>
                    </a:lnTo>
                    <a:lnTo>
                      <a:pt x="364" y="378"/>
                    </a:lnTo>
                    <a:lnTo>
                      <a:pt x="380" y="363"/>
                    </a:lnTo>
                    <a:lnTo>
                      <a:pt x="394" y="348"/>
                    </a:lnTo>
                    <a:lnTo>
                      <a:pt x="407" y="331"/>
                    </a:lnTo>
                    <a:lnTo>
                      <a:pt x="418" y="313"/>
                    </a:lnTo>
                    <a:lnTo>
                      <a:pt x="428" y="293"/>
                    </a:lnTo>
                    <a:lnTo>
                      <a:pt x="432" y="282"/>
                    </a:lnTo>
                    <a:lnTo>
                      <a:pt x="435" y="273"/>
                    </a:lnTo>
                    <a:lnTo>
                      <a:pt x="438" y="262"/>
                    </a:lnTo>
                    <a:lnTo>
                      <a:pt x="440" y="251"/>
                    </a:lnTo>
                    <a:lnTo>
                      <a:pt x="443" y="240"/>
                    </a:lnTo>
                    <a:lnTo>
                      <a:pt x="444" y="229"/>
                    </a:lnTo>
                    <a:lnTo>
                      <a:pt x="445" y="218"/>
                    </a:lnTo>
                    <a:lnTo>
                      <a:pt x="445" y="207"/>
                    </a:lnTo>
                    <a:close/>
                    <a:moveTo>
                      <a:pt x="137" y="0"/>
                    </a:moveTo>
                    <a:lnTo>
                      <a:pt x="122" y="8"/>
                    </a:lnTo>
                    <a:lnTo>
                      <a:pt x="107" y="17"/>
                    </a:lnTo>
                    <a:lnTo>
                      <a:pt x="94" y="25"/>
                    </a:lnTo>
                    <a:lnTo>
                      <a:pt x="80" y="36"/>
                    </a:lnTo>
                    <a:lnTo>
                      <a:pt x="75" y="47"/>
                    </a:lnTo>
                    <a:lnTo>
                      <a:pt x="70" y="59"/>
                    </a:lnTo>
                    <a:lnTo>
                      <a:pt x="65" y="70"/>
                    </a:lnTo>
                    <a:lnTo>
                      <a:pt x="60" y="81"/>
                    </a:lnTo>
                    <a:lnTo>
                      <a:pt x="69" y="71"/>
                    </a:lnTo>
                    <a:lnTo>
                      <a:pt x="79" y="60"/>
                    </a:lnTo>
                    <a:lnTo>
                      <a:pt x="89" y="50"/>
                    </a:lnTo>
                    <a:lnTo>
                      <a:pt x="100" y="41"/>
                    </a:lnTo>
                    <a:lnTo>
                      <a:pt x="112" y="33"/>
                    </a:lnTo>
                    <a:lnTo>
                      <a:pt x="124" y="26"/>
                    </a:lnTo>
                    <a:lnTo>
                      <a:pt x="137" y="20"/>
                    </a:lnTo>
                    <a:lnTo>
                      <a:pt x="150" y="14"/>
                    </a:lnTo>
                    <a:lnTo>
                      <a:pt x="143" y="8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FF45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8" name="Freeform 684"/>
              <p:cNvSpPr>
                <a:spLocks/>
              </p:cNvSpPr>
              <p:nvPr/>
            </p:nvSpPr>
            <p:spPr bwMode="auto">
              <a:xfrm>
                <a:off x="7847013" y="4852988"/>
                <a:ext cx="227013" cy="219075"/>
              </a:xfrm>
              <a:custGeom>
                <a:avLst/>
                <a:gdLst>
                  <a:gd name="T0" fmla="*/ 2147483647 w 428"/>
                  <a:gd name="T1" fmla="*/ 2147483647 h 413"/>
                  <a:gd name="T2" fmla="*/ 2147483647 w 428"/>
                  <a:gd name="T3" fmla="*/ 2147483647 h 413"/>
                  <a:gd name="T4" fmla="*/ 2147483647 w 428"/>
                  <a:gd name="T5" fmla="*/ 2147483647 h 413"/>
                  <a:gd name="T6" fmla="*/ 2147483647 w 428"/>
                  <a:gd name="T7" fmla="*/ 2147483647 h 413"/>
                  <a:gd name="T8" fmla="*/ 2147483647 w 428"/>
                  <a:gd name="T9" fmla="*/ 2147483647 h 413"/>
                  <a:gd name="T10" fmla="*/ 2147483647 w 428"/>
                  <a:gd name="T11" fmla="*/ 2147483647 h 413"/>
                  <a:gd name="T12" fmla="*/ 2147483647 w 428"/>
                  <a:gd name="T13" fmla="*/ 2147483647 h 413"/>
                  <a:gd name="T14" fmla="*/ 2147483647 w 428"/>
                  <a:gd name="T15" fmla="*/ 2147483647 h 413"/>
                  <a:gd name="T16" fmla="*/ 2147483647 w 428"/>
                  <a:gd name="T17" fmla="*/ 2147483647 h 413"/>
                  <a:gd name="T18" fmla="*/ 2147483647 w 428"/>
                  <a:gd name="T19" fmla="*/ 2147483647 h 413"/>
                  <a:gd name="T20" fmla="*/ 2147483647 w 428"/>
                  <a:gd name="T21" fmla="*/ 2147483647 h 413"/>
                  <a:gd name="T22" fmla="*/ 2147483647 w 428"/>
                  <a:gd name="T23" fmla="*/ 2147483647 h 413"/>
                  <a:gd name="T24" fmla="*/ 2147483647 w 428"/>
                  <a:gd name="T25" fmla="*/ 2147483647 h 413"/>
                  <a:gd name="T26" fmla="*/ 2147483647 w 428"/>
                  <a:gd name="T27" fmla="*/ 2147483647 h 413"/>
                  <a:gd name="T28" fmla="*/ 2147483647 w 428"/>
                  <a:gd name="T29" fmla="*/ 2147483647 h 413"/>
                  <a:gd name="T30" fmla="*/ 2147483647 w 428"/>
                  <a:gd name="T31" fmla="*/ 2147483647 h 413"/>
                  <a:gd name="T32" fmla="*/ 2147483647 w 428"/>
                  <a:gd name="T33" fmla="*/ 2147483647 h 413"/>
                  <a:gd name="T34" fmla="*/ 2147483647 w 428"/>
                  <a:gd name="T35" fmla="*/ 2147483647 h 413"/>
                  <a:gd name="T36" fmla="*/ 2147483647 w 428"/>
                  <a:gd name="T37" fmla="*/ 2147483647 h 413"/>
                  <a:gd name="T38" fmla="*/ 2147483647 w 428"/>
                  <a:gd name="T39" fmla="*/ 2147483647 h 413"/>
                  <a:gd name="T40" fmla="*/ 2147483647 w 428"/>
                  <a:gd name="T41" fmla="*/ 2147483647 h 413"/>
                  <a:gd name="T42" fmla="*/ 2147483647 w 428"/>
                  <a:gd name="T43" fmla="*/ 2147483647 h 413"/>
                  <a:gd name="T44" fmla="*/ 2147483647 w 428"/>
                  <a:gd name="T45" fmla="*/ 2147483647 h 413"/>
                  <a:gd name="T46" fmla="*/ 2147483647 w 428"/>
                  <a:gd name="T47" fmla="*/ 2147483647 h 413"/>
                  <a:gd name="T48" fmla="*/ 2147483647 w 428"/>
                  <a:gd name="T49" fmla="*/ 2147483647 h 413"/>
                  <a:gd name="T50" fmla="*/ 2147483647 w 428"/>
                  <a:gd name="T51" fmla="*/ 2147483647 h 413"/>
                  <a:gd name="T52" fmla="*/ 2147483647 w 428"/>
                  <a:gd name="T53" fmla="*/ 2147483647 h 413"/>
                  <a:gd name="T54" fmla="*/ 2147483647 w 428"/>
                  <a:gd name="T55" fmla="*/ 2147483647 h 413"/>
                  <a:gd name="T56" fmla="*/ 2147483647 w 428"/>
                  <a:gd name="T57" fmla="*/ 2147483647 h 413"/>
                  <a:gd name="T58" fmla="*/ 2147483647 w 428"/>
                  <a:gd name="T59" fmla="*/ 895616793 h 413"/>
                  <a:gd name="T60" fmla="*/ 2147483647 w 428"/>
                  <a:gd name="T61" fmla="*/ 597078127 h 413"/>
                  <a:gd name="T62" fmla="*/ 2147483647 w 428"/>
                  <a:gd name="T63" fmla="*/ 2089490583 h 413"/>
                  <a:gd name="T64" fmla="*/ 2147483647 w 428"/>
                  <a:gd name="T65" fmla="*/ 2147483647 h 413"/>
                  <a:gd name="T66" fmla="*/ 2147483647 w 428"/>
                  <a:gd name="T67" fmla="*/ 2147483647 h 413"/>
                  <a:gd name="T68" fmla="*/ 2147483647 w 428"/>
                  <a:gd name="T69" fmla="*/ 2147483647 h 413"/>
                  <a:gd name="T70" fmla="*/ 2147483647 w 428"/>
                  <a:gd name="T71" fmla="*/ 2147483647 h 413"/>
                  <a:gd name="T72" fmla="*/ 1641271167 w 428"/>
                  <a:gd name="T73" fmla="*/ 2147483647 h 413"/>
                  <a:gd name="T74" fmla="*/ 596979576 w 428"/>
                  <a:gd name="T75" fmla="*/ 2147483647 h 413"/>
                  <a:gd name="T76" fmla="*/ 0 w 428"/>
                  <a:gd name="T77" fmla="*/ 2147483647 h 413"/>
                  <a:gd name="T78" fmla="*/ 298489788 w 428"/>
                  <a:gd name="T79" fmla="*/ 2147483647 h 413"/>
                  <a:gd name="T80" fmla="*/ 746083581 w 428"/>
                  <a:gd name="T81" fmla="*/ 2147483647 h 413"/>
                  <a:gd name="T82" fmla="*/ 2147483647 w 428"/>
                  <a:gd name="T83" fmla="*/ 2147483647 h 413"/>
                  <a:gd name="T84" fmla="*/ 2147483647 w 428"/>
                  <a:gd name="T85" fmla="*/ 2147483647 h 413"/>
                  <a:gd name="T86" fmla="*/ 2147483647 w 428"/>
                  <a:gd name="T87" fmla="*/ 2147483647 h 413"/>
                  <a:gd name="T88" fmla="*/ 2147483647 w 428"/>
                  <a:gd name="T89" fmla="*/ 2147483647 h 413"/>
                  <a:gd name="T90" fmla="*/ 2147483647 w 428"/>
                  <a:gd name="T91" fmla="*/ 2147483647 h 413"/>
                  <a:gd name="T92" fmla="*/ 2147483647 w 428"/>
                  <a:gd name="T93" fmla="*/ 2147483647 h 413"/>
                  <a:gd name="T94" fmla="*/ 2147483647 w 428"/>
                  <a:gd name="T95" fmla="*/ 2147483647 h 413"/>
                  <a:gd name="T96" fmla="*/ 2147483647 w 428"/>
                  <a:gd name="T97" fmla="*/ 2147483647 h 413"/>
                  <a:gd name="T98" fmla="*/ 2147483647 w 428"/>
                  <a:gd name="T99" fmla="*/ 2147483647 h 413"/>
                  <a:gd name="T100" fmla="*/ 2147483647 w 428"/>
                  <a:gd name="T101" fmla="*/ 2147483647 h 413"/>
                  <a:gd name="T102" fmla="*/ 2147483647 w 428"/>
                  <a:gd name="T103" fmla="*/ 2147483647 h 413"/>
                  <a:gd name="T104" fmla="*/ 2147483647 w 428"/>
                  <a:gd name="T105" fmla="*/ 2147483647 h 413"/>
                  <a:gd name="T106" fmla="*/ 2147483647 w 428"/>
                  <a:gd name="T107" fmla="*/ 2147483647 h 413"/>
                  <a:gd name="T108" fmla="*/ 2147483647 w 428"/>
                  <a:gd name="T109" fmla="*/ 2147483647 h 413"/>
                  <a:gd name="T110" fmla="*/ 2147483647 w 428"/>
                  <a:gd name="T111" fmla="*/ 2147483647 h 413"/>
                  <a:gd name="T112" fmla="*/ 2147483647 w 428"/>
                  <a:gd name="T113" fmla="*/ 2147483647 h 413"/>
                  <a:gd name="T114" fmla="*/ 2147483647 w 428"/>
                  <a:gd name="T115" fmla="*/ 2147483647 h 413"/>
                  <a:gd name="T116" fmla="*/ 2147483647 w 428"/>
                  <a:gd name="T117" fmla="*/ 2147483647 h 4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28"/>
                  <a:gd name="T178" fmla="*/ 0 h 413"/>
                  <a:gd name="T179" fmla="*/ 428 w 428"/>
                  <a:gd name="T180" fmla="*/ 413 h 41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28" h="413">
                    <a:moveTo>
                      <a:pt x="428" y="199"/>
                    </a:moveTo>
                    <a:lnTo>
                      <a:pt x="428" y="186"/>
                    </a:lnTo>
                    <a:lnTo>
                      <a:pt x="427" y="173"/>
                    </a:lnTo>
                    <a:lnTo>
                      <a:pt x="425" y="161"/>
                    </a:lnTo>
                    <a:lnTo>
                      <a:pt x="423" y="149"/>
                    </a:lnTo>
                    <a:lnTo>
                      <a:pt x="413" y="148"/>
                    </a:lnTo>
                    <a:lnTo>
                      <a:pt x="404" y="145"/>
                    </a:lnTo>
                    <a:lnTo>
                      <a:pt x="408" y="158"/>
                    </a:lnTo>
                    <a:lnTo>
                      <a:pt x="410" y="171"/>
                    </a:lnTo>
                    <a:lnTo>
                      <a:pt x="411" y="185"/>
                    </a:lnTo>
                    <a:lnTo>
                      <a:pt x="412" y="199"/>
                    </a:lnTo>
                    <a:lnTo>
                      <a:pt x="411" y="218"/>
                    </a:lnTo>
                    <a:lnTo>
                      <a:pt x="408" y="238"/>
                    </a:lnTo>
                    <a:lnTo>
                      <a:pt x="402" y="257"/>
                    </a:lnTo>
                    <a:lnTo>
                      <a:pt x="396" y="275"/>
                    </a:lnTo>
                    <a:lnTo>
                      <a:pt x="388" y="293"/>
                    </a:lnTo>
                    <a:lnTo>
                      <a:pt x="377" y="309"/>
                    </a:lnTo>
                    <a:lnTo>
                      <a:pt x="367" y="324"/>
                    </a:lnTo>
                    <a:lnTo>
                      <a:pt x="354" y="337"/>
                    </a:lnTo>
                    <a:lnTo>
                      <a:pt x="340" y="350"/>
                    </a:lnTo>
                    <a:lnTo>
                      <a:pt x="324" y="362"/>
                    </a:lnTo>
                    <a:lnTo>
                      <a:pt x="308" y="372"/>
                    </a:lnTo>
                    <a:lnTo>
                      <a:pt x="291" y="380"/>
                    </a:lnTo>
                    <a:lnTo>
                      <a:pt x="273" y="387"/>
                    </a:lnTo>
                    <a:lnTo>
                      <a:pt x="254" y="391"/>
                    </a:lnTo>
                    <a:lnTo>
                      <a:pt x="235" y="394"/>
                    </a:lnTo>
                    <a:lnTo>
                      <a:pt x="214" y="395"/>
                    </a:lnTo>
                    <a:lnTo>
                      <a:pt x="195" y="394"/>
                    </a:lnTo>
                    <a:lnTo>
                      <a:pt x="175" y="391"/>
                    </a:lnTo>
                    <a:lnTo>
                      <a:pt x="156" y="387"/>
                    </a:lnTo>
                    <a:lnTo>
                      <a:pt x="138" y="380"/>
                    </a:lnTo>
                    <a:lnTo>
                      <a:pt x="120" y="372"/>
                    </a:lnTo>
                    <a:lnTo>
                      <a:pt x="104" y="362"/>
                    </a:lnTo>
                    <a:lnTo>
                      <a:pt x="89" y="350"/>
                    </a:lnTo>
                    <a:lnTo>
                      <a:pt x="75" y="337"/>
                    </a:lnTo>
                    <a:lnTo>
                      <a:pt x="63" y="324"/>
                    </a:lnTo>
                    <a:lnTo>
                      <a:pt x="51" y="309"/>
                    </a:lnTo>
                    <a:lnTo>
                      <a:pt x="42" y="293"/>
                    </a:lnTo>
                    <a:lnTo>
                      <a:pt x="33" y="275"/>
                    </a:lnTo>
                    <a:lnTo>
                      <a:pt x="26" y="257"/>
                    </a:lnTo>
                    <a:lnTo>
                      <a:pt x="22" y="238"/>
                    </a:lnTo>
                    <a:lnTo>
                      <a:pt x="19" y="218"/>
                    </a:lnTo>
                    <a:lnTo>
                      <a:pt x="18" y="199"/>
                    </a:lnTo>
                    <a:lnTo>
                      <a:pt x="19" y="183"/>
                    </a:lnTo>
                    <a:lnTo>
                      <a:pt x="20" y="166"/>
                    </a:lnTo>
                    <a:lnTo>
                      <a:pt x="23" y="151"/>
                    </a:lnTo>
                    <a:lnTo>
                      <a:pt x="27" y="137"/>
                    </a:lnTo>
                    <a:lnTo>
                      <a:pt x="33" y="123"/>
                    </a:lnTo>
                    <a:lnTo>
                      <a:pt x="39" y="109"/>
                    </a:lnTo>
                    <a:lnTo>
                      <a:pt x="47" y="96"/>
                    </a:lnTo>
                    <a:lnTo>
                      <a:pt x="54" y="83"/>
                    </a:lnTo>
                    <a:lnTo>
                      <a:pt x="64" y="71"/>
                    </a:lnTo>
                    <a:lnTo>
                      <a:pt x="74" y="60"/>
                    </a:lnTo>
                    <a:lnTo>
                      <a:pt x="85" y="51"/>
                    </a:lnTo>
                    <a:lnTo>
                      <a:pt x="97" y="41"/>
                    </a:lnTo>
                    <a:lnTo>
                      <a:pt x="108" y="32"/>
                    </a:lnTo>
                    <a:lnTo>
                      <a:pt x="121" y="25"/>
                    </a:lnTo>
                    <a:lnTo>
                      <a:pt x="135" y="18"/>
                    </a:lnTo>
                    <a:lnTo>
                      <a:pt x="150" y="13"/>
                    </a:lnTo>
                    <a:lnTo>
                      <a:pt x="142" y="6"/>
                    </a:lnTo>
                    <a:lnTo>
                      <a:pt x="135" y="0"/>
                    </a:lnTo>
                    <a:lnTo>
                      <a:pt x="126" y="4"/>
                    </a:lnTo>
                    <a:lnTo>
                      <a:pt x="116" y="9"/>
                    </a:lnTo>
                    <a:lnTo>
                      <a:pt x="106" y="14"/>
                    </a:lnTo>
                    <a:lnTo>
                      <a:pt x="97" y="19"/>
                    </a:lnTo>
                    <a:lnTo>
                      <a:pt x="79" y="32"/>
                    </a:lnTo>
                    <a:lnTo>
                      <a:pt x="64" y="46"/>
                    </a:lnTo>
                    <a:lnTo>
                      <a:pt x="51" y="74"/>
                    </a:lnTo>
                    <a:lnTo>
                      <a:pt x="38" y="99"/>
                    </a:lnTo>
                    <a:lnTo>
                      <a:pt x="32" y="110"/>
                    </a:lnTo>
                    <a:lnTo>
                      <a:pt x="26" y="120"/>
                    </a:lnTo>
                    <a:lnTo>
                      <a:pt x="20" y="126"/>
                    </a:lnTo>
                    <a:lnTo>
                      <a:pt x="13" y="131"/>
                    </a:lnTo>
                    <a:lnTo>
                      <a:pt x="11" y="132"/>
                    </a:lnTo>
                    <a:lnTo>
                      <a:pt x="7" y="148"/>
                    </a:lnTo>
                    <a:lnTo>
                      <a:pt x="4" y="164"/>
                    </a:lnTo>
                    <a:lnTo>
                      <a:pt x="2" y="181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2" y="220"/>
                    </a:lnTo>
                    <a:lnTo>
                      <a:pt x="4" y="231"/>
                    </a:lnTo>
                    <a:lnTo>
                      <a:pt x="5" y="242"/>
                    </a:lnTo>
                    <a:lnTo>
                      <a:pt x="10" y="262"/>
                    </a:lnTo>
                    <a:lnTo>
                      <a:pt x="18" y="282"/>
                    </a:lnTo>
                    <a:lnTo>
                      <a:pt x="26" y="300"/>
                    </a:lnTo>
                    <a:lnTo>
                      <a:pt x="37" y="318"/>
                    </a:lnTo>
                    <a:lnTo>
                      <a:pt x="49" y="335"/>
                    </a:lnTo>
                    <a:lnTo>
                      <a:pt x="63" y="350"/>
                    </a:lnTo>
                    <a:lnTo>
                      <a:pt x="78" y="363"/>
                    </a:lnTo>
                    <a:lnTo>
                      <a:pt x="96" y="376"/>
                    </a:lnTo>
                    <a:lnTo>
                      <a:pt x="113" y="387"/>
                    </a:lnTo>
                    <a:lnTo>
                      <a:pt x="131" y="395"/>
                    </a:lnTo>
                    <a:lnTo>
                      <a:pt x="151" y="403"/>
                    </a:lnTo>
                    <a:lnTo>
                      <a:pt x="171" y="408"/>
                    </a:lnTo>
                    <a:lnTo>
                      <a:pt x="182" y="409"/>
                    </a:lnTo>
                    <a:lnTo>
                      <a:pt x="193" y="411"/>
                    </a:lnTo>
                    <a:lnTo>
                      <a:pt x="204" y="411"/>
                    </a:lnTo>
                    <a:lnTo>
                      <a:pt x="214" y="413"/>
                    </a:lnTo>
                    <a:lnTo>
                      <a:pt x="225" y="411"/>
                    </a:lnTo>
                    <a:lnTo>
                      <a:pt x="237" y="411"/>
                    </a:lnTo>
                    <a:lnTo>
                      <a:pt x="247" y="409"/>
                    </a:lnTo>
                    <a:lnTo>
                      <a:pt x="258" y="408"/>
                    </a:lnTo>
                    <a:lnTo>
                      <a:pt x="278" y="403"/>
                    </a:lnTo>
                    <a:lnTo>
                      <a:pt x="297" y="395"/>
                    </a:lnTo>
                    <a:lnTo>
                      <a:pt x="317" y="387"/>
                    </a:lnTo>
                    <a:lnTo>
                      <a:pt x="334" y="376"/>
                    </a:lnTo>
                    <a:lnTo>
                      <a:pt x="350" y="363"/>
                    </a:lnTo>
                    <a:lnTo>
                      <a:pt x="366" y="350"/>
                    </a:lnTo>
                    <a:lnTo>
                      <a:pt x="380" y="335"/>
                    </a:lnTo>
                    <a:lnTo>
                      <a:pt x="393" y="318"/>
                    </a:lnTo>
                    <a:lnTo>
                      <a:pt x="402" y="300"/>
                    </a:lnTo>
                    <a:lnTo>
                      <a:pt x="412" y="282"/>
                    </a:lnTo>
                    <a:lnTo>
                      <a:pt x="418" y="262"/>
                    </a:lnTo>
                    <a:lnTo>
                      <a:pt x="424" y="242"/>
                    </a:lnTo>
                    <a:lnTo>
                      <a:pt x="426" y="231"/>
                    </a:lnTo>
                    <a:lnTo>
                      <a:pt x="427" y="220"/>
                    </a:lnTo>
                    <a:lnTo>
                      <a:pt x="428" y="210"/>
                    </a:lnTo>
                    <a:lnTo>
                      <a:pt x="428" y="199"/>
                    </a:lnTo>
                    <a:close/>
                  </a:path>
                </a:pathLst>
              </a:custGeom>
              <a:solidFill>
                <a:srgbClr val="FE47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19" name="Freeform 685"/>
              <p:cNvSpPr>
                <a:spLocks/>
              </p:cNvSpPr>
              <p:nvPr/>
            </p:nvSpPr>
            <p:spPr bwMode="auto">
              <a:xfrm>
                <a:off x="7851775" y="4856163"/>
                <a:ext cx="217488" cy="211138"/>
              </a:xfrm>
              <a:custGeom>
                <a:avLst/>
                <a:gdLst>
                  <a:gd name="T0" fmla="*/ 2147483647 w 411"/>
                  <a:gd name="T1" fmla="*/ 2147483647 h 398"/>
                  <a:gd name="T2" fmla="*/ 2147483647 w 411"/>
                  <a:gd name="T3" fmla="*/ 2147483647 h 398"/>
                  <a:gd name="T4" fmla="*/ 2147483647 w 411"/>
                  <a:gd name="T5" fmla="*/ 2147483647 h 398"/>
                  <a:gd name="T6" fmla="*/ 2147483647 w 411"/>
                  <a:gd name="T7" fmla="*/ 2147483647 h 398"/>
                  <a:gd name="T8" fmla="*/ 2147483647 w 411"/>
                  <a:gd name="T9" fmla="*/ 2147483647 h 398"/>
                  <a:gd name="T10" fmla="*/ 2147483647 w 411"/>
                  <a:gd name="T11" fmla="*/ 2147483647 h 398"/>
                  <a:gd name="T12" fmla="*/ 2147483647 w 411"/>
                  <a:gd name="T13" fmla="*/ 2147483647 h 398"/>
                  <a:gd name="T14" fmla="*/ 2147483647 w 411"/>
                  <a:gd name="T15" fmla="*/ 2147483647 h 398"/>
                  <a:gd name="T16" fmla="*/ 2147483647 w 411"/>
                  <a:gd name="T17" fmla="*/ 2147483647 h 398"/>
                  <a:gd name="T18" fmla="*/ 2147483647 w 411"/>
                  <a:gd name="T19" fmla="*/ 2147483647 h 398"/>
                  <a:gd name="T20" fmla="*/ 2147483647 w 411"/>
                  <a:gd name="T21" fmla="*/ 2147483647 h 398"/>
                  <a:gd name="T22" fmla="*/ 2147483647 w 411"/>
                  <a:gd name="T23" fmla="*/ 2147483647 h 398"/>
                  <a:gd name="T24" fmla="*/ 2147483647 w 411"/>
                  <a:gd name="T25" fmla="*/ 2147483647 h 398"/>
                  <a:gd name="T26" fmla="*/ 2147483647 w 411"/>
                  <a:gd name="T27" fmla="*/ 2147483647 h 398"/>
                  <a:gd name="T28" fmla="*/ 2147483647 w 411"/>
                  <a:gd name="T29" fmla="*/ 2147483647 h 398"/>
                  <a:gd name="T30" fmla="*/ 2147483647 w 411"/>
                  <a:gd name="T31" fmla="*/ 2147483647 h 398"/>
                  <a:gd name="T32" fmla="*/ 2147483647 w 411"/>
                  <a:gd name="T33" fmla="*/ 2147483647 h 398"/>
                  <a:gd name="T34" fmla="*/ 2147483647 w 411"/>
                  <a:gd name="T35" fmla="*/ 2147483647 h 398"/>
                  <a:gd name="T36" fmla="*/ 2147483647 w 411"/>
                  <a:gd name="T37" fmla="*/ 2147483647 h 398"/>
                  <a:gd name="T38" fmla="*/ 2147483647 w 411"/>
                  <a:gd name="T39" fmla="*/ 2147483647 h 398"/>
                  <a:gd name="T40" fmla="*/ 2147483647 w 411"/>
                  <a:gd name="T41" fmla="*/ 2147483647 h 398"/>
                  <a:gd name="T42" fmla="*/ 2147483647 w 411"/>
                  <a:gd name="T43" fmla="*/ 2147483647 h 398"/>
                  <a:gd name="T44" fmla="*/ 2147483647 w 411"/>
                  <a:gd name="T45" fmla="*/ 2147483647 h 398"/>
                  <a:gd name="T46" fmla="*/ 2147483647 w 411"/>
                  <a:gd name="T47" fmla="*/ 2147483647 h 398"/>
                  <a:gd name="T48" fmla="*/ 2147483647 w 411"/>
                  <a:gd name="T49" fmla="*/ 2147483647 h 398"/>
                  <a:gd name="T50" fmla="*/ 2147483647 w 411"/>
                  <a:gd name="T51" fmla="*/ 2147483647 h 398"/>
                  <a:gd name="T52" fmla="*/ 2147483647 w 411"/>
                  <a:gd name="T53" fmla="*/ 2147483647 h 398"/>
                  <a:gd name="T54" fmla="*/ 2147483647 w 411"/>
                  <a:gd name="T55" fmla="*/ 2147483647 h 398"/>
                  <a:gd name="T56" fmla="*/ 2147483647 w 411"/>
                  <a:gd name="T57" fmla="*/ 2147483647 h 398"/>
                  <a:gd name="T58" fmla="*/ 2147483647 w 411"/>
                  <a:gd name="T59" fmla="*/ 1044940474 h 398"/>
                  <a:gd name="T60" fmla="*/ 2147483647 w 411"/>
                  <a:gd name="T61" fmla="*/ 895784255 h 398"/>
                  <a:gd name="T62" fmla="*/ 2147483647 w 411"/>
                  <a:gd name="T63" fmla="*/ 2147483647 h 398"/>
                  <a:gd name="T64" fmla="*/ 2147483647 w 411"/>
                  <a:gd name="T65" fmla="*/ 2147483647 h 398"/>
                  <a:gd name="T66" fmla="*/ 2147483647 w 411"/>
                  <a:gd name="T67" fmla="*/ 2147483647 h 398"/>
                  <a:gd name="T68" fmla="*/ 2147483647 w 411"/>
                  <a:gd name="T69" fmla="*/ 2147483647 h 398"/>
                  <a:gd name="T70" fmla="*/ 2147483647 w 411"/>
                  <a:gd name="T71" fmla="*/ 2147483647 h 398"/>
                  <a:gd name="T72" fmla="*/ 1333728624 w 411"/>
                  <a:gd name="T73" fmla="*/ 2147483647 h 398"/>
                  <a:gd name="T74" fmla="*/ 148129988 w 411"/>
                  <a:gd name="T75" fmla="*/ 2147483647 h 398"/>
                  <a:gd name="T76" fmla="*/ 148129988 w 411"/>
                  <a:gd name="T77" fmla="*/ 2147483647 h 398"/>
                  <a:gd name="T78" fmla="*/ 1481858546 w 411"/>
                  <a:gd name="T79" fmla="*/ 2147483647 h 398"/>
                  <a:gd name="T80" fmla="*/ 2147483647 w 411"/>
                  <a:gd name="T81" fmla="*/ 2147483647 h 398"/>
                  <a:gd name="T82" fmla="*/ 2147483647 w 411"/>
                  <a:gd name="T83" fmla="*/ 2147483647 h 398"/>
                  <a:gd name="T84" fmla="*/ 2147483647 w 411"/>
                  <a:gd name="T85" fmla="*/ 2147483647 h 398"/>
                  <a:gd name="T86" fmla="*/ 2147483647 w 411"/>
                  <a:gd name="T87" fmla="*/ 2147483647 h 398"/>
                  <a:gd name="T88" fmla="*/ 2147483647 w 411"/>
                  <a:gd name="T89" fmla="*/ 2147483647 h 398"/>
                  <a:gd name="T90" fmla="*/ 2147483647 w 411"/>
                  <a:gd name="T91" fmla="*/ 2147483647 h 398"/>
                  <a:gd name="T92" fmla="*/ 2147483647 w 411"/>
                  <a:gd name="T93" fmla="*/ 2147483647 h 398"/>
                  <a:gd name="T94" fmla="*/ 2147483647 w 411"/>
                  <a:gd name="T95" fmla="*/ 2147483647 h 398"/>
                  <a:gd name="T96" fmla="*/ 2147483647 w 411"/>
                  <a:gd name="T97" fmla="*/ 2147483647 h 398"/>
                  <a:gd name="T98" fmla="*/ 2147483647 w 411"/>
                  <a:gd name="T99" fmla="*/ 2147483647 h 398"/>
                  <a:gd name="T100" fmla="*/ 2147483647 w 411"/>
                  <a:gd name="T101" fmla="*/ 2147483647 h 398"/>
                  <a:gd name="T102" fmla="*/ 2147483647 w 411"/>
                  <a:gd name="T103" fmla="*/ 2147483647 h 398"/>
                  <a:gd name="T104" fmla="*/ 2147483647 w 411"/>
                  <a:gd name="T105" fmla="*/ 2147483647 h 398"/>
                  <a:gd name="T106" fmla="*/ 2147483647 w 411"/>
                  <a:gd name="T107" fmla="*/ 2147483647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11"/>
                  <a:gd name="T163" fmla="*/ 0 h 398"/>
                  <a:gd name="T164" fmla="*/ 411 w 411"/>
                  <a:gd name="T165" fmla="*/ 398 h 39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11" h="398">
                    <a:moveTo>
                      <a:pt x="411" y="193"/>
                    </a:moveTo>
                    <a:lnTo>
                      <a:pt x="411" y="180"/>
                    </a:lnTo>
                    <a:lnTo>
                      <a:pt x="409" y="167"/>
                    </a:lnTo>
                    <a:lnTo>
                      <a:pt x="407" y="154"/>
                    </a:lnTo>
                    <a:lnTo>
                      <a:pt x="405" y="142"/>
                    </a:lnTo>
                    <a:lnTo>
                      <a:pt x="394" y="139"/>
                    </a:lnTo>
                    <a:lnTo>
                      <a:pt x="385" y="134"/>
                    </a:lnTo>
                    <a:lnTo>
                      <a:pt x="389" y="148"/>
                    </a:lnTo>
                    <a:lnTo>
                      <a:pt x="391" y="162"/>
                    </a:lnTo>
                    <a:lnTo>
                      <a:pt x="393" y="178"/>
                    </a:lnTo>
                    <a:lnTo>
                      <a:pt x="394" y="193"/>
                    </a:lnTo>
                    <a:lnTo>
                      <a:pt x="393" y="211"/>
                    </a:lnTo>
                    <a:lnTo>
                      <a:pt x="390" y="231"/>
                    </a:lnTo>
                    <a:lnTo>
                      <a:pt x="386" y="248"/>
                    </a:lnTo>
                    <a:lnTo>
                      <a:pt x="379" y="265"/>
                    </a:lnTo>
                    <a:lnTo>
                      <a:pt x="372" y="282"/>
                    </a:lnTo>
                    <a:lnTo>
                      <a:pt x="362" y="297"/>
                    </a:lnTo>
                    <a:lnTo>
                      <a:pt x="351" y="313"/>
                    </a:lnTo>
                    <a:lnTo>
                      <a:pt x="339" y="326"/>
                    </a:lnTo>
                    <a:lnTo>
                      <a:pt x="325" y="337"/>
                    </a:lnTo>
                    <a:lnTo>
                      <a:pt x="311" y="348"/>
                    </a:lnTo>
                    <a:lnTo>
                      <a:pt x="295" y="358"/>
                    </a:lnTo>
                    <a:lnTo>
                      <a:pt x="279" y="366"/>
                    </a:lnTo>
                    <a:lnTo>
                      <a:pt x="261" y="372"/>
                    </a:lnTo>
                    <a:lnTo>
                      <a:pt x="243" y="376"/>
                    </a:lnTo>
                    <a:lnTo>
                      <a:pt x="225" y="380"/>
                    </a:lnTo>
                    <a:lnTo>
                      <a:pt x="205" y="381"/>
                    </a:lnTo>
                    <a:lnTo>
                      <a:pt x="186" y="380"/>
                    </a:lnTo>
                    <a:lnTo>
                      <a:pt x="168" y="376"/>
                    </a:lnTo>
                    <a:lnTo>
                      <a:pt x="149" y="372"/>
                    </a:lnTo>
                    <a:lnTo>
                      <a:pt x="132" y="366"/>
                    </a:lnTo>
                    <a:lnTo>
                      <a:pt x="116" y="358"/>
                    </a:lnTo>
                    <a:lnTo>
                      <a:pt x="101" y="348"/>
                    </a:lnTo>
                    <a:lnTo>
                      <a:pt x="85" y="337"/>
                    </a:lnTo>
                    <a:lnTo>
                      <a:pt x="72" y="326"/>
                    </a:lnTo>
                    <a:lnTo>
                      <a:pt x="61" y="313"/>
                    </a:lnTo>
                    <a:lnTo>
                      <a:pt x="50" y="297"/>
                    </a:lnTo>
                    <a:lnTo>
                      <a:pt x="40" y="282"/>
                    </a:lnTo>
                    <a:lnTo>
                      <a:pt x="33" y="265"/>
                    </a:lnTo>
                    <a:lnTo>
                      <a:pt x="26" y="248"/>
                    </a:lnTo>
                    <a:lnTo>
                      <a:pt x="22" y="231"/>
                    </a:lnTo>
                    <a:lnTo>
                      <a:pt x="18" y="211"/>
                    </a:lnTo>
                    <a:lnTo>
                      <a:pt x="17" y="193"/>
                    </a:lnTo>
                    <a:lnTo>
                      <a:pt x="18" y="177"/>
                    </a:lnTo>
                    <a:lnTo>
                      <a:pt x="20" y="161"/>
                    </a:lnTo>
                    <a:lnTo>
                      <a:pt x="23" y="146"/>
                    </a:lnTo>
                    <a:lnTo>
                      <a:pt x="27" y="132"/>
                    </a:lnTo>
                    <a:lnTo>
                      <a:pt x="33" y="118"/>
                    </a:lnTo>
                    <a:lnTo>
                      <a:pt x="39" y="105"/>
                    </a:lnTo>
                    <a:lnTo>
                      <a:pt x="47" y="92"/>
                    </a:lnTo>
                    <a:lnTo>
                      <a:pt x="54" y="80"/>
                    </a:lnTo>
                    <a:lnTo>
                      <a:pt x="64" y="68"/>
                    </a:lnTo>
                    <a:lnTo>
                      <a:pt x="74" y="58"/>
                    </a:lnTo>
                    <a:lnTo>
                      <a:pt x="84" y="48"/>
                    </a:lnTo>
                    <a:lnTo>
                      <a:pt x="96" y="39"/>
                    </a:lnTo>
                    <a:lnTo>
                      <a:pt x="108" y="31"/>
                    </a:lnTo>
                    <a:lnTo>
                      <a:pt x="121" y="24"/>
                    </a:lnTo>
                    <a:lnTo>
                      <a:pt x="135" y="18"/>
                    </a:lnTo>
                    <a:lnTo>
                      <a:pt x="148" y="13"/>
                    </a:lnTo>
                    <a:lnTo>
                      <a:pt x="141" y="7"/>
                    </a:lnTo>
                    <a:lnTo>
                      <a:pt x="133" y="0"/>
                    </a:lnTo>
                    <a:lnTo>
                      <a:pt x="120" y="6"/>
                    </a:lnTo>
                    <a:lnTo>
                      <a:pt x="107" y="12"/>
                    </a:lnTo>
                    <a:lnTo>
                      <a:pt x="95" y="19"/>
                    </a:lnTo>
                    <a:lnTo>
                      <a:pt x="83" y="27"/>
                    </a:lnTo>
                    <a:lnTo>
                      <a:pt x="72" y="36"/>
                    </a:lnTo>
                    <a:lnTo>
                      <a:pt x="62" y="46"/>
                    </a:lnTo>
                    <a:lnTo>
                      <a:pt x="52" y="56"/>
                    </a:lnTo>
                    <a:lnTo>
                      <a:pt x="43" y="67"/>
                    </a:lnTo>
                    <a:lnTo>
                      <a:pt x="36" y="81"/>
                    </a:lnTo>
                    <a:lnTo>
                      <a:pt x="29" y="94"/>
                    </a:lnTo>
                    <a:lnTo>
                      <a:pt x="22" y="106"/>
                    </a:lnTo>
                    <a:lnTo>
                      <a:pt x="15" y="115"/>
                    </a:lnTo>
                    <a:lnTo>
                      <a:pt x="9" y="133"/>
                    </a:lnTo>
                    <a:lnTo>
                      <a:pt x="4" y="153"/>
                    </a:lnTo>
                    <a:lnTo>
                      <a:pt x="1" y="172"/>
                    </a:lnTo>
                    <a:lnTo>
                      <a:pt x="0" y="193"/>
                    </a:lnTo>
                    <a:lnTo>
                      <a:pt x="1" y="213"/>
                    </a:lnTo>
                    <a:lnTo>
                      <a:pt x="4" y="234"/>
                    </a:lnTo>
                    <a:lnTo>
                      <a:pt x="10" y="253"/>
                    </a:lnTo>
                    <a:lnTo>
                      <a:pt x="16" y="273"/>
                    </a:lnTo>
                    <a:lnTo>
                      <a:pt x="25" y="290"/>
                    </a:lnTo>
                    <a:lnTo>
                      <a:pt x="36" y="307"/>
                    </a:lnTo>
                    <a:lnTo>
                      <a:pt x="48" y="323"/>
                    </a:lnTo>
                    <a:lnTo>
                      <a:pt x="61" y="337"/>
                    </a:lnTo>
                    <a:lnTo>
                      <a:pt x="75" y="350"/>
                    </a:lnTo>
                    <a:lnTo>
                      <a:pt x="91" y="362"/>
                    </a:lnTo>
                    <a:lnTo>
                      <a:pt x="108" y="373"/>
                    </a:lnTo>
                    <a:lnTo>
                      <a:pt x="125" y="382"/>
                    </a:lnTo>
                    <a:lnTo>
                      <a:pt x="145" y="388"/>
                    </a:lnTo>
                    <a:lnTo>
                      <a:pt x="164" y="394"/>
                    </a:lnTo>
                    <a:lnTo>
                      <a:pt x="185" y="397"/>
                    </a:lnTo>
                    <a:lnTo>
                      <a:pt x="205" y="398"/>
                    </a:lnTo>
                    <a:lnTo>
                      <a:pt x="227" y="397"/>
                    </a:lnTo>
                    <a:lnTo>
                      <a:pt x="247" y="394"/>
                    </a:lnTo>
                    <a:lnTo>
                      <a:pt x="267" y="388"/>
                    </a:lnTo>
                    <a:lnTo>
                      <a:pt x="285" y="382"/>
                    </a:lnTo>
                    <a:lnTo>
                      <a:pt x="304" y="373"/>
                    </a:lnTo>
                    <a:lnTo>
                      <a:pt x="321" y="362"/>
                    </a:lnTo>
                    <a:lnTo>
                      <a:pt x="336" y="350"/>
                    </a:lnTo>
                    <a:lnTo>
                      <a:pt x="351" y="337"/>
                    </a:lnTo>
                    <a:lnTo>
                      <a:pt x="364" y="323"/>
                    </a:lnTo>
                    <a:lnTo>
                      <a:pt x="376" y="307"/>
                    </a:lnTo>
                    <a:lnTo>
                      <a:pt x="386" y="290"/>
                    </a:lnTo>
                    <a:lnTo>
                      <a:pt x="394" y="273"/>
                    </a:lnTo>
                    <a:lnTo>
                      <a:pt x="402" y="253"/>
                    </a:lnTo>
                    <a:lnTo>
                      <a:pt x="407" y="234"/>
                    </a:lnTo>
                    <a:lnTo>
                      <a:pt x="409" y="213"/>
                    </a:lnTo>
                    <a:lnTo>
                      <a:pt x="411" y="193"/>
                    </a:lnTo>
                    <a:close/>
                  </a:path>
                </a:pathLst>
              </a:custGeom>
              <a:solidFill>
                <a:srgbClr val="FE4A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0" name="Freeform 686"/>
              <p:cNvSpPr>
                <a:spLocks/>
              </p:cNvSpPr>
              <p:nvPr/>
            </p:nvSpPr>
            <p:spPr bwMode="auto">
              <a:xfrm>
                <a:off x="7856538" y="4860926"/>
                <a:ext cx="207963" cy="201613"/>
              </a:xfrm>
              <a:custGeom>
                <a:avLst/>
                <a:gdLst>
                  <a:gd name="T0" fmla="*/ 2147483647 w 394"/>
                  <a:gd name="T1" fmla="*/ 2147483647 h 382"/>
                  <a:gd name="T2" fmla="*/ 2147483647 w 394"/>
                  <a:gd name="T3" fmla="*/ 2147483647 h 382"/>
                  <a:gd name="T4" fmla="*/ 2147483647 w 394"/>
                  <a:gd name="T5" fmla="*/ 2147483647 h 382"/>
                  <a:gd name="T6" fmla="*/ 2147483647 w 394"/>
                  <a:gd name="T7" fmla="*/ 2147483647 h 382"/>
                  <a:gd name="T8" fmla="*/ 2147483647 w 394"/>
                  <a:gd name="T9" fmla="*/ 2147483647 h 382"/>
                  <a:gd name="T10" fmla="*/ 2147483647 w 394"/>
                  <a:gd name="T11" fmla="*/ 2147483647 h 382"/>
                  <a:gd name="T12" fmla="*/ 2147483647 w 394"/>
                  <a:gd name="T13" fmla="*/ 2147483647 h 382"/>
                  <a:gd name="T14" fmla="*/ 2147483647 w 394"/>
                  <a:gd name="T15" fmla="*/ 2147483647 h 382"/>
                  <a:gd name="T16" fmla="*/ 2147483647 w 394"/>
                  <a:gd name="T17" fmla="*/ 2147483647 h 382"/>
                  <a:gd name="T18" fmla="*/ 2147483647 w 394"/>
                  <a:gd name="T19" fmla="*/ 2147483647 h 382"/>
                  <a:gd name="T20" fmla="*/ 2147483647 w 394"/>
                  <a:gd name="T21" fmla="*/ 2147483647 h 382"/>
                  <a:gd name="T22" fmla="*/ 2147483647 w 394"/>
                  <a:gd name="T23" fmla="*/ 2147483647 h 382"/>
                  <a:gd name="T24" fmla="*/ 2147483647 w 394"/>
                  <a:gd name="T25" fmla="*/ 2147483647 h 382"/>
                  <a:gd name="T26" fmla="*/ 2147483647 w 394"/>
                  <a:gd name="T27" fmla="*/ 2147483647 h 382"/>
                  <a:gd name="T28" fmla="*/ 2147483647 w 394"/>
                  <a:gd name="T29" fmla="*/ 2147483647 h 382"/>
                  <a:gd name="T30" fmla="*/ 2147483647 w 394"/>
                  <a:gd name="T31" fmla="*/ 2147483647 h 382"/>
                  <a:gd name="T32" fmla="*/ 2147483647 w 394"/>
                  <a:gd name="T33" fmla="*/ 2147483647 h 382"/>
                  <a:gd name="T34" fmla="*/ 2147483647 w 394"/>
                  <a:gd name="T35" fmla="*/ 2147483647 h 382"/>
                  <a:gd name="T36" fmla="*/ 2147483647 w 394"/>
                  <a:gd name="T37" fmla="*/ 2147483647 h 382"/>
                  <a:gd name="T38" fmla="*/ 2147483647 w 394"/>
                  <a:gd name="T39" fmla="*/ 2147483647 h 382"/>
                  <a:gd name="T40" fmla="*/ 2147483647 w 394"/>
                  <a:gd name="T41" fmla="*/ 2147483647 h 382"/>
                  <a:gd name="T42" fmla="*/ 2147483647 w 394"/>
                  <a:gd name="T43" fmla="*/ 2147483647 h 382"/>
                  <a:gd name="T44" fmla="*/ 2147483647 w 394"/>
                  <a:gd name="T45" fmla="*/ 2147483647 h 382"/>
                  <a:gd name="T46" fmla="*/ 2147483647 w 394"/>
                  <a:gd name="T47" fmla="*/ 2147483647 h 382"/>
                  <a:gd name="T48" fmla="*/ 2147483647 w 394"/>
                  <a:gd name="T49" fmla="*/ 2147483647 h 382"/>
                  <a:gd name="T50" fmla="*/ 2147483647 w 394"/>
                  <a:gd name="T51" fmla="*/ 2147483647 h 382"/>
                  <a:gd name="T52" fmla="*/ 2147483647 w 394"/>
                  <a:gd name="T53" fmla="*/ 2147483647 h 382"/>
                  <a:gd name="T54" fmla="*/ 2147483647 w 394"/>
                  <a:gd name="T55" fmla="*/ 2147483647 h 382"/>
                  <a:gd name="T56" fmla="*/ 2147483647 w 394"/>
                  <a:gd name="T57" fmla="*/ 2147483647 h 382"/>
                  <a:gd name="T58" fmla="*/ 2147483647 w 394"/>
                  <a:gd name="T59" fmla="*/ 882182469 h 382"/>
                  <a:gd name="T60" fmla="*/ 2147483647 w 394"/>
                  <a:gd name="T61" fmla="*/ 735105833 h 382"/>
                  <a:gd name="T62" fmla="*/ 2147483647 w 394"/>
                  <a:gd name="T63" fmla="*/ 2147483647 h 382"/>
                  <a:gd name="T64" fmla="*/ 2147483647 w 394"/>
                  <a:gd name="T65" fmla="*/ 2147483647 h 382"/>
                  <a:gd name="T66" fmla="*/ 2147483647 w 394"/>
                  <a:gd name="T67" fmla="*/ 2147483647 h 382"/>
                  <a:gd name="T68" fmla="*/ 2147483647 w 394"/>
                  <a:gd name="T69" fmla="*/ 2147483647 h 382"/>
                  <a:gd name="T70" fmla="*/ 2147483647 w 394"/>
                  <a:gd name="T71" fmla="*/ 2147483647 h 382"/>
                  <a:gd name="T72" fmla="*/ 735223137 w 394"/>
                  <a:gd name="T73" fmla="*/ 2147483647 h 382"/>
                  <a:gd name="T74" fmla="*/ 147100590 w 394"/>
                  <a:gd name="T75" fmla="*/ 2147483647 h 382"/>
                  <a:gd name="T76" fmla="*/ 147100590 w 394"/>
                  <a:gd name="T77" fmla="*/ 2147483647 h 382"/>
                  <a:gd name="T78" fmla="*/ 1176523917 w 394"/>
                  <a:gd name="T79" fmla="*/ 2147483647 h 382"/>
                  <a:gd name="T80" fmla="*/ 2147483647 w 394"/>
                  <a:gd name="T81" fmla="*/ 2147483647 h 382"/>
                  <a:gd name="T82" fmla="*/ 2147483647 w 394"/>
                  <a:gd name="T83" fmla="*/ 2147483647 h 382"/>
                  <a:gd name="T84" fmla="*/ 2147483647 w 394"/>
                  <a:gd name="T85" fmla="*/ 2147483647 h 382"/>
                  <a:gd name="T86" fmla="*/ 2147483647 w 394"/>
                  <a:gd name="T87" fmla="*/ 2147483647 h 382"/>
                  <a:gd name="T88" fmla="*/ 2147483647 w 394"/>
                  <a:gd name="T89" fmla="*/ 2147483647 h 382"/>
                  <a:gd name="T90" fmla="*/ 2147483647 w 394"/>
                  <a:gd name="T91" fmla="*/ 2147483647 h 382"/>
                  <a:gd name="T92" fmla="*/ 2147483647 w 394"/>
                  <a:gd name="T93" fmla="*/ 2147483647 h 382"/>
                  <a:gd name="T94" fmla="*/ 2147483647 w 394"/>
                  <a:gd name="T95" fmla="*/ 2147483647 h 382"/>
                  <a:gd name="T96" fmla="*/ 2147483647 w 394"/>
                  <a:gd name="T97" fmla="*/ 2147483647 h 382"/>
                  <a:gd name="T98" fmla="*/ 2147483647 w 394"/>
                  <a:gd name="T99" fmla="*/ 2147483647 h 382"/>
                  <a:gd name="T100" fmla="*/ 2147483647 w 394"/>
                  <a:gd name="T101" fmla="*/ 2147483647 h 382"/>
                  <a:gd name="T102" fmla="*/ 2147483647 w 394"/>
                  <a:gd name="T103" fmla="*/ 2147483647 h 382"/>
                  <a:gd name="T104" fmla="*/ 2147483647 w 394"/>
                  <a:gd name="T105" fmla="*/ 2147483647 h 382"/>
                  <a:gd name="T106" fmla="*/ 2147483647 w 394"/>
                  <a:gd name="T107" fmla="*/ 2147483647 h 3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4"/>
                  <a:gd name="T163" fmla="*/ 0 h 382"/>
                  <a:gd name="T164" fmla="*/ 394 w 394"/>
                  <a:gd name="T165" fmla="*/ 382 h 38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4" h="382">
                    <a:moveTo>
                      <a:pt x="394" y="186"/>
                    </a:moveTo>
                    <a:lnTo>
                      <a:pt x="393" y="172"/>
                    </a:lnTo>
                    <a:lnTo>
                      <a:pt x="392" y="158"/>
                    </a:lnTo>
                    <a:lnTo>
                      <a:pt x="390" y="145"/>
                    </a:lnTo>
                    <a:lnTo>
                      <a:pt x="386" y="132"/>
                    </a:lnTo>
                    <a:lnTo>
                      <a:pt x="375" y="126"/>
                    </a:lnTo>
                    <a:lnTo>
                      <a:pt x="364" y="120"/>
                    </a:lnTo>
                    <a:lnTo>
                      <a:pt x="369" y="136"/>
                    </a:lnTo>
                    <a:lnTo>
                      <a:pt x="373" y="152"/>
                    </a:lnTo>
                    <a:lnTo>
                      <a:pt x="376" y="168"/>
                    </a:lnTo>
                    <a:lnTo>
                      <a:pt x="377" y="186"/>
                    </a:lnTo>
                    <a:lnTo>
                      <a:pt x="376" y="204"/>
                    </a:lnTo>
                    <a:lnTo>
                      <a:pt x="372" y="221"/>
                    </a:lnTo>
                    <a:lnTo>
                      <a:pt x="368" y="239"/>
                    </a:lnTo>
                    <a:lnTo>
                      <a:pt x="363" y="255"/>
                    </a:lnTo>
                    <a:lnTo>
                      <a:pt x="355" y="271"/>
                    </a:lnTo>
                    <a:lnTo>
                      <a:pt x="345" y="286"/>
                    </a:lnTo>
                    <a:lnTo>
                      <a:pt x="336" y="299"/>
                    </a:lnTo>
                    <a:lnTo>
                      <a:pt x="324" y="312"/>
                    </a:lnTo>
                    <a:lnTo>
                      <a:pt x="311" y="324"/>
                    </a:lnTo>
                    <a:lnTo>
                      <a:pt x="297" y="335"/>
                    </a:lnTo>
                    <a:lnTo>
                      <a:pt x="283" y="343"/>
                    </a:lnTo>
                    <a:lnTo>
                      <a:pt x="267" y="351"/>
                    </a:lnTo>
                    <a:lnTo>
                      <a:pt x="250" y="357"/>
                    </a:lnTo>
                    <a:lnTo>
                      <a:pt x="233" y="362"/>
                    </a:lnTo>
                    <a:lnTo>
                      <a:pt x="215" y="364"/>
                    </a:lnTo>
                    <a:lnTo>
                      <a:pt x="196" y="365"/>
                    </a:lnTo>
                    <a:lnTo>
                      <a:pt x="178" y="364"/>
                    </a:lnTo>
                    <a:lnTo>
                      <a:pt x="161" y="362"/>
                    </a:lnTo>
                    <a:lnTo>
                      <a:pt x="143" y="357"/>
                    </a:lnTo>
                    <a:lnTo>
                      <a:pt x="127" y="351"/>
                    </a:lnTo>
                    <a:lnTo>
                      <a:pt x="111" y="343"/>
                    </a:lnTo>
                    <a:lnTo>
                      <a:pt x="96" y="335"/>
                    </a:lnTo>
                    <a:lnTo>
                      <a:pt x="82" y="324"/>
                    </a:lnTo>
                    <a:lnTo>
                      <a:pt x="70" y="312"/>
                    </a:lnTo>
                    <a:lnTo>
                      <a:pt x="58" y="299"/>
                    </a:lnTo>
                    <a:lnTo>
                      <a:pt x="47" y="286"/>
                    </a:lnTo>
                    <a:lnTo>
                      <a:pt x="39" y="271"/>
                    </a:lnTo>
                    <a:lnTo>
                      <a:pt x="31" y="255"/>
                    </a:lnTo>
                    <a:lnTo>
                      <a:pt x="25" y="239"/>
                    </a:lnTo>
                    <a:lnTo>
                      <a:pt x="20" y="221"/>
                    </a:lnTo>
                    <a:lnTo>
                      <a:pt x="18" y="204"/>
                    </a:lnTo>
                    <a:lnTo>
                      <a:pt x="17" y="186"/>
                    </a:lnTo>
                    <a:lnTo>
                      <a:pt x="18" y="170"/>
                    </a:lnTo>
                    <a:lnTo>
                      <a:pt x="19" y="155"/>
                    </a:lnTo>
                    <a:lnTo>
                      <a:pt x="22" y="140"/>
                    </a:lnTo>
                    <a:lnTo>
                      <a:pt x="27" y="126"/>
                    </a:lnTo>
                    <a:lnTo>
                      <a:pt x="32" y="113"/>
                    </a:lnTo>
                    <a:lnTo>
                      <a:pt x="39" y="100"/>
                    </a:lnTo>
                    <a:lnTo>
                      <a:pt x="46" y="87"/>
                    </a:lnTo>
                    <a:lnTo>
                      <a:pt x="54" y="76"/>
                    </a:lnTo>
                    <a:lnTo>
                      <a:pt x="63" y="65"/>
                    </a:lnTo>
                    <a:lnTo>
                      <a:pt x="73" y="55"/>
                    </a:lnTo>
                    <a:lnTo>
                      <a:pt x="84" y="45"/>
                    </a:lnTo>
                    <a:lnTo>
                      <a:pt x="96" y="37"/>
                    </a:lnTo>
                    <a:lnTo>
                      <a:pt x="108" y="29"/>
                    </a:lnTo>
                    <a:lnTo>
                      <a:pt x="121" y="23"/>
                    </a:lnTo>
                    <a:lnTo>
                      <a:pt x="135" y="17"/>
                    </a:lnTo>
                    <a:lnTo>
                      <a:pt x="149" y="12"/>
                    </a:lnTo>
                    <a:lnTo>
                      <a:pt x="140" y="6"/>
                    </a:lnTo>
                    <a:lnTo>
                      <a:pt x="132" y="0"/>
                    </a:lnTo>
                    <a:lnTo>
                      <a:pt x="117" y="5"/>
                    </a:lnTo>
                    <a:lnTo>
                      <a:pt x="103" y="12"/>
                    </a:lnTo>
                    <a:lnTo>
                      <a:pt x="90" y="19"/>
                    </a:lnTo>
                    <a:lnTo>
                      <a:pt x="79" y="28"/>
                    </a:lnTo>
                    <a:lnTo>
                      <a:pt x="67" y="38"/>
                    </a:lnTo>
                    <a:lnTo>
                      <a:pt x="56" y="47"/>
                    </a:lnTo>
                    <a:lnTo>
                      <a:pt x="46" y="58"/>
                    </a:lnTo>
                    <a:lnTo>
                      <a:pt x="36" y="70"/>
                    </a:lnTo>
                    <a:lnTo>
                      <a:pt x="29" y="83"/>
                    </a:lnTo>
                    <a:lnTo>
                      <a:pt x="21" y="96"/>
                    </a:lnTo>
                    <a:lnTo>
                      <a:pt x="15" y="110"/>
                    </a:lnTo>
                    <a:lnTo>
                      <a:pt x="9" y="124"/>
                    </a:lnTo>
                    <a:lnTo>
                      <a:pt x="5" y="138"/>
                    </a:lnTo>
                    <a:lnTo>
                      <a:pt x="2" y="153"/>
                    </a:lnTo>
                    <a:lnTo>
                      <a:pt x="1" y="170"/>
                    </a:lnTo>
                    <a:lnTo>
                      <a:pt x="0" y="186"/>
                    </a:lnTo>
                    <a:lnTo>
                      <a:pt x="1" y="205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5" y="262"/>
                    </a:lnTo>
                    <a:lnTo>
                      <a:pt x="24" y="280"/>
                    </a:lnTo>
                    <a:lnTo>
                      <a:pt x="33" y="296"/>
                    </a:lnTo>
                    <a:lnTo>
                      <a:pt x="45" y="311"/>
                    </a:lnTo>
                    <a:lnTo>
                      <a:pt x="57" y="324"/>
                    </a:lnTo>
                    <a:lnTo>
                      <a:pt x="71" y="337"/>
                    </a:lnTo>
                    <a:lnTo>
                      <a:pt x="86" y="349"/>
                    </a:lnTo>
                    <a:lnTo>
                      <a:pt x="102" y="359"/>
                    </a:lnTo>
                    <a:lnTo>
                      <a:pt x="120" y="367"/>
                    </a:lnTo>
                    <a:lnTo>
                      <a:pt x="138" y="374"/>
                    </a:lnTo>
                    <a:lnTo>
                      <a:pt x="157" y="378"/>
                    </a:lnTo>
                    <a:lnTo>
                      <a:pt x="177" y="381"/>
                    </a:lnTo>
                    <a:lnTo>
                      <a:pt x="196" y="382"/>
                    </a:lnTo>
                    <a:lnTo>
                      <a:pt x="217" y="381"/>
                    </a:lnTo>
                    <a:lnTo>
                      <a:pt x="236" y="378"/>
                    </a:lnTo>
                    <a:lnTo>
                      <a:pt x="255" y="374"/>
                    </a:lnTo>
                    <a:lnTo>
                      <a:pt x="273" y="367"/>
                    </a:lnTo>
                    <a:lnTo>
                      <a:pt x="290" y="359"/>
                    </a:lnTo>
                    <a:lnTo>
                      <a:pt x="306" y="349"/>
                    </a:lnTo>
                    <a:lnTo>
                      <a:pt x="322" y="337"/>
                    </a:lnTo>
                    <a:lnTo>
                      <a:pt x="336" y="324"/>
                    </a:lnTo>
                    <a:lnTo>
                      <a:pt x="349" y="311"/>
                    </a:lnTo>
                    <a:lnTo>
                      <a:pt x="359" y="296"/>
                    </a:lnTo>
                    <a:lnTo>
                      <a:pt x="370" y="280"/>
                    </a:lnTo>
                    <a:lnTo>
                      <a:pt x="378" y="262"/>
                    </a:lnTo>
                    <a:lnTo>
                      <a:pt x="384" y="244"/>
                    </a:lnTo>
                    <a:lnTo>
                      <a:pt x="390" y="225"/>
                    </a:lnTo>
                    <a:lnTo>
                      <a:pt x="393" y="205"/>
                    </a:lnTo>
                    <a:lnTo>
                      <a:pt x="394" y="186"/>
                    </a:lnTo>
                    <a:close/>
                  </a:path>
                </a:pathLst>
              </a:custGeom>
              <a:solidFill>
                <a:srgbClr val="FE4D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1" name="Freeform 687"/>
              <p:cNvSpPr>
                <a:spLocks/>
              </p:cNvSpPr>
              <p:nvPr/>
            </p:nvSpPr>
            <p:spPr bwMode="auto">
              <a:xfrm>
                <a:off x="7861300" y="4864101"/>
                <a:ext cx="198438" cy="193675"/>
              </a:xfrm>
              <a:custGeom>
                <a:avLst/>
                <a:gdLst>
                  <a:gd name="T0" fmla="*/ 2147483647 w 377"/>
                  <a:gd name="T1" fmla="*/ 2147483647 h 368"/>
                  <a:gd name="T2" fmla="*/ 2147483647 w 377"/>
                  <a:gd name="T3" fmla="*/ 2147483647 h 368"/>
                  <a:gd name="T4" fmla="*/ 2147483647 w 377"/>
                  <a:gd name="T5" fmla="*/ 2147483647 h 368"/>
                  <a:gd name="T6" fmla="*/ 2147483647 w 377"/>
                  <a:gd name="T7" fmla="*/ 2147483647 h 368"/>
                  <a:gd name="T8" fmla="*/ 2147483647 w 377"/>
                  <a:gd name="T9" fmla="*/ 2147483647 h 368"/>
                  <a:gd name="T10" fmla="*/ 2147483647 w 377"/>
                  <a:gd name="T11" fmla="*/ 2147483647 h 368"/>
                  <a:gd name="T12" fmla="*/ 2147483647 w 377"/>
                  <a:gd name="T13" fmla="*/ 2147483647 h 368"/>
                  <a:gd name="T14" fmla="*/ 2147483647 w 377"/>
                  <a:gd name="T15" fmla="*/ 2147483647 h 368"/>
                  <a:gd name="T16" fmla="*/ 2147483647 w 377"/>
                  <a:gd name="T17" fmla="*/ 2147483647 h 368"/>
                  <a:gd name="T18" fmla="*/ 2147483647 w 377"/>
                  <a:gd name="T19" fmla="*/ 2147483647 h 368"/>
                  <a:gd name="T20" fmla="*/ 2147483647 w 377"/>
                  <a:gd name="T21" fmla="*/ 2147483647 h 368"/>
                  <a:gd name="T22" fmla="*/ 2147483647 w 377"/>
                  <a:gd name="T23" fmla="*/ 2147483647 h 368"/>
                  <a:gd name="T24" fmla="*/ 2147483647 w 377"/>
                  <a:gd name="T25" fmla="*/ 2147483647 h 368"/>
                  <a:gd name="T26" fmla="*/ 2147483647 w 377"/>
                  <a:gd name="T27" fmla="*/ 2147483647 h 368"/>
                  <a:gd name="T28" fmla="*/ 2147483647 w 377"/>
                  <a:gd name="T29" fmla="*/ 2147483647 h 368"/>
                  <a:gd name="T30" fmla="*/ 2147483647 w 377"/>
                  <a:gd name="T31" fmla="*/ 2147483647 h 368"/>
                  <a:gd name="T32" fmla="*/ 2147483647 w 377"/>
                  <a:gd name="T33" fmla="*/ 2147483647 h 368"/>
                  <a:gd name="T34" fmla="*/ 2147483647 w 377"/>
                  <a:gd name="T35" fmla="*/ 2147483647 h 368"/>
                  <a:gd name="T36" fmla="*/ 2147483647 w 377"/>
                  <a:gd name="T37" fmla="*/ 2147483647 h 368"/>
                  <a:gd name="T38" fmla="*/ 2147483647 w 377"/>
                  <a:gd name="T39" fmla="*/ 2147483647 h 368"/>
                  <a:gd name="T40" fmla="*/ 2147483647 w 377"/>
                  <a:gd name="T41" fmla="*/ 2147483647 h 368"/>
                  <a:gd name="T42" fmla="*/ 2147483647 w 377"/>
                  <a:gd name="T43" fmla="*/ 2147483647 h 368"/>
                  <a:gd name="T44" fmla="*/ 2147483647 w 377"/>
                  <a:gd name="T45" fmla="*/ 2147483647 h 368"/>
                  <a:gd name="T46" fmla="*/ 2147483647 w 377"/>
                  <a:gd name="T47" fmla="*/ 2147483647 h 368"/>
                  <a:gd name="T48" fmla="*/ 2147483647 w 377"/>
                  <a:gd name="T49" fmla="*/ 2147483647 h 368"/>
                  <a:gd name="T50" fmla="*/ 2147483647 w 377"/>
                  <a:gd name="T51" fmla="*/ 2147483647 h 368"/>
                  <a:gd name="T52" fmla="*/ 2147483647 w 377"/>
                  <a:gd name="T53" fmla="*/ 2147483647 h 368"/>
                  <a:gd name="T54" fmla="*/ 2147483647 w 377"/>
                  <a:gd name="T55" fmla="*/ 2147483647 h 368"/>
                  <a:gd name="T56" fmla="*/ 2147483647 w 377"/>
                  <a:gd name="T57" fmla="*/ 2147483647 h 368"/>
                  <a:gd name="T58" fmla="*/ 2147483647 w 377"/>
                  <a:gd name="T59" fmla="*/ 2147483647 h 368"/>
                  <a:gd name="T60" fmla="*/ 2147483647 w 377"/>
                  <a:gd name="T61" fmla="*/ 1020401398 h 368"/>
                  <a:gd name="T62" fmla="*/ 2147483647 w 377"/>
                  <a:gd name="T63" fmla="*/ 728739576 h 368"/>
                  <a:gd name="T64" fmla="*/ 2147483647 w 377"/>
                  <a:gd name="T65" fmla="*/ 2147483647 h 368"/>
                  <a:gd name="T66" fmla="*/ 2147483647 w 377"/>
                  <a:gd name="T67" fmla="*/ 2147483647 h 368"/>
                  <a:gd name="T68" fmla="*/ 2147483647 w 377"/>
                  <a:gd name="T69" fmla="*/ 2147483647 h 368"/>
                  <a:gd name="T70" fmla="*/ 2147483647 w 377"/>
                  <a:gd name="T71" fmla="*/ 2147483647 h 368"/>
                  <a:gd name="T72" fmla="*/ 2147483647 w 377"/>
                  <a:gd name="T73" fmla="*/ 2147483647 h 368"/>
                  <a:gd name="T74" fmla="*/ 874941545 w 377"/>
                  <a:gd name="T75" fmla="*/ 2147483647 h 368"/>
                  <a:gd name="T76" fmla="*/ 145731412 w 377"/>
                  <a:gd name="T77" fmla="*/ 2147483647 h 368"/>
                  <a:gd name="T78" fmla="*/ 145731412 w 377"/>
                  <a:gd name="T79" fmla="*/ 2147483647 h 368"/>
                  <a:gd name="T80" fmla="*/ 1312412186 w 377"/>
                  <a:gd name="T81" fmla="*/ 2147483647 h 368"/>
                  <a:gd name="T82" fmla="*/ 2147483647 w 377"/>
                  <a:gd name="T83" fmla="*/ 2147483647 h 368"/>
                  <a:gd name="T84" fmla="*/ 2147483647 w 377"/>
                  <a:gd name="T85" fmla="*/ 2147483647 h 368"/>
                  <a:gd name="T86" fmla="*/ 2147483647 w 377"/>
                  <a:gd name="T87" fmla="*/ 2147483647 h 368"/>
                  <a:gd name="T88" fmla="*/ 2147483647 w 377"/>
                  <a:gd name="T89" fmla="*/ 2147483647 h 368"/>
                  <a:gd name="T90" fmla="*/ 2147483647 w 377"/>
                  <a:gd name="T91" fmla="*/ 2147483647 h 368"/>
                  <a:gd name="T92" fmla="*/ 2147483647 w 377"/>
                  <a:gd name="T93" fmla="*/ 2147483647 h 368"/>
                  <a:gd name="T94" fmla="*/ 2147483647 w 377"/>
                  <a:gd name="T95" fmla="*/ 2147483647 h 368"/>
                  <a:gd name="T96" fmla="*/ 2147483647 w 377"/>
                  <a:gd name="T97" fmla="*/ 2147483647 h 368"/>
                  <a:gd name="T98" fmla="*/ 2147483647 w 377"/>
                  <a:gd name="T99" fmla="*/ 2147483647 h 368"/>
                  <a:gd name="T100" fmla="*/ 2147483647 w 377"/>
                  <a:gd name="T101" fmla="*/ 2147483647 h 368"/>
                  <a:gd name="T102" fmla="*/ 2147483647 w 377"/>
                  <a:gd name="T103" fmla="*/ 2147483647 h 368"/>
                  <a:gd name="T104" fmla="*/ 2147483647 w 377"/>
                  <a:gd name="T105" fmla="*/ 2147483647 h 368"/>
                  <a:gd name="T106" fmla="*/ 2147483647 w 377"/>
                  <a:gd name="T107" fmla="*/ 2147483647 h 368"/>
                  <a:gd name="T108" fmla="*/ 2147483647 w 377"/>
                  <a:gd name="T109" fmla="*/ 2147483647 h 3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77"/>
                  <a:gd name="T166" fmla="*/ 0 h 368"/>
                  <a:gd name="T167" fmla="*/ 377 w 377"/>
                  <a:gd name="T168" fmla="*/ 368 h 3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77" h="368">
                    <a:moveTo>
                      <a:pt x="377" y="180"/>
                    </a:moveTo>
                    <a:lnTo>
                      <a:pt x="376" y="165"/>
                    </a:lnTo>
                    <a:lnTo>
                      <a:pt x="374" y="149"/>
                    </a:lnTo>
                    <a:lnTo>
                      <a:pt x="372" y="135"/>
                    </a:lnTo>
                    <a:lnTo>
                      <a:pt x="368" y="121"/>
                    </a:lnTo>
                    <a:lnTo>
                      <a:pt x="355" y="114"/>
                    </a:lnTo>
                    <a:lnTo>
                      <a:pt x="343" y="105"/>
                    </a:lnTo>
                    <a:lnTo>
                      <a:pt x="350" y="122"/>
                    </a:lnTo>
                    <a:lnTo>
                      <a:pt x="356" y="141"/>
                    </a:lnTo>
                    <a:lnTo>
                      <a:pt x="357" y="151"/>
                    </a:lnTo>
                    <a:lnTo>
                      <a:pt x="359" y="159"/>
                    </a:lnTo>
                    <a:lnTo>
                      <a:pt x="359" y="169"/>
                    </a:lnTo>
                    <a:lnTo>
                      <a:pt x="360" y="180"/>
                    </a:lnTo>
                    <a:lnTo>
                      <a:pt x="359" y="197"/>
                    </a:lnTo>
                    <a:lnTo>
                      <a:pt x="357" y="214"/>
                    </a:lnTo>
                    <a:lnTo>
                      <a:pt x="352" y="230"/>
                    </a:lnTo>
                    <a:lnTo>
                      <a:pt x="346" y="246"/>
                    </a:lnTo>
                    <a:lnTo>
                      <a:pt x="340" y="261"/>
                    </a:lnTo>
                    <a:lnTo>
                      <a:pt x="331" y="275"/>
                    </a:lnTo>
                    <a:lnTo>
                      <a:pt x="321" y="288"/>
                    </a:lnTo>
                    <a:lnTo>
                      <a:pt x="309" y="301"/>
                    </a:lnTo>
                    <a:lnTo>
                      <a:pt x="297" y="311"/>
                    </a:lnTo>
                    <a:lnTo>
                      <a:pt x="284" y="321"/>
                    </a:lnTo>
                    <a:lnTo>
                      <a:pt x="270" y="330"/>
                    </a:lnTo>
                    <a:lnTo>
                      <a:pt x="255" y="337"/>
                    </a:lnTo>
                    <a:lnTo>
                      <a:pt x="239" y="343"/>
                    </a:lnTo>
                    <a:lnTo>
                      <a:pt x="223" y="347"/>
                    </a:lnTo>
                    <a:lnTo>
                      <a:pt x="207" y="349"/>
                    </a:lnTo>
                    <a:lnTo>
                      <a:pt x="188" y="350"/>
                    </a:lnTo>
                    <a:lnTo>
                      <a:pt x="171" y="349"/>
                    </a:lnTo>
                    <a:lnTo>
                      <a:pt x="154" y="347"/>
                    </a:lnTo>
                    <a:lnTo>
                      <a:pt x="138" y="343"/>
                    </a:lnTo>
                    <a:lnTo>
                      <a:pt x="122" y="337"/>
                    </a:lnTo>
                    <a:lnTo>
                      <a:pt x="107" y="330"/>
                    </a:lnTo>
                    <a:lnTo>
                      <a:pt x="93" y="321"/>
                    </a:lnTo>
                    <a:lnTo>
                      <a:pt x="80" y="311"/>
                    </a:lnTo>
                    <a:lnTo>
                      <a:pt x="67" y="301"/>
                    </a:lnTo>
                    <a:lnTo>
                      <a:pt x="57" y="288"/>
                    </a:lnTo>
                    <a:lnTo>
                      <a:pt x="47" y="275"/>
                    </a:lnTo>
                    <a:lnTo>
                      <a:pt x="38" y="261"/>
                    </a:lnTo>
                    <a:lnTo>
                      <a:pt x="31" y="246"/>
                    </a:lnTo>
                    <a:lnTo>
                      <a:pt x="25" y="230"/>
                    </a:lnTo>
                    <a:lnTo>
                      <a:pt x="21" y="214"/>
                    </a:lnTo>
                    <a:lnTo>
                      <a:pt x="19" y="197"/>
                    </a:lnTo>
                    <a:lnTo>
                      <a:pt x="18" y="180"/>
                    </a:lnTo>
                    <a:lnTo>
                      <a:pt x="18" y="165"/>
                    </a:lnTo>
                    <a:lnTo>
                      <a:pt x="20" y="149"/>
                    </a:lnTo>
                    <a:lnTo>
                      <a:pt x="23" y="135"/>
                    </a:lnTo>
                    <a:lnTo>
                      <a:pt x="27" y="121"/>
                    </a:lnTo>
                    <a:lnTo>
                      <a:pt x="33" y="108"/>
                    </a:lnTo>
                    <a:lnTo>
                      <a:pt x="39" y="95"/>
                    </a:lnTo>
                    <a:lnTo>
                      <a:pt x="47" y="84"/>
                    </a:lnTo>
                    <a:lnTo>
                      <a:pt x="55" y="72"/>
                    </a:lnTo>
                    <a:lnTo>
                      <a:pt x="65" y="61"/>
                    </a:lnTo>
                    <a:lnTo>
                      <a:pt x="75" y="51"/>
                    </a:lnTo>
                    <a:lnTo>
                      <a:pt x="86" y="43"/>
                    </a:lnTo>
                    <a:lnTo>
                      <a:pt x="98" y="35"/>
                    </a:lnTo>
                    <a:lnTo>
                      <a:pt x="109" y="27"/>
                    </a:lnTo>
                    <a:lnTo>
                      <a:pt x="122" y="21"/>
                    </a:lnTo>
                    <a:lnTo>
                      <a:pt x="136" y="17"/>
                    </a:lnTo>
                    <a:lnTo>
                      <a:pt x="151" y="12"/>
                    </a:lnTo>
                    <a:lnTo>
                      <a:pt x="141" y="7"/>
                    </a:lnTo>
                    <a:lnTo>
                      <a:pt x="131" y="0"/>
                    </a:lnTo>
                    <a:lnTo>
                      <a:pt x="118" y="5"/>
                    </a:lnTo>
                    <a:lnTo>
                      <a:pt x="104" y="11"/>
                    </a:lnTo>
                    <a:lnTo>
                      <a:pt x="91" y="19"/>
                    </a:lnTo>
                    <a:lnTo>
                      <a:pt x="79" y="26"/>
                    </a:lnTo>
                    <a:lnTo>
                      <a:pt x="67" y="35"/>
                    </a:lnTo>
                    <a:lnTo>
                      <a:pt x="57" y="45"/>
                    </a:lnTo>
                    <a:lnTo>
                      <a:pt x="47" y="55"/>
                    </a:lnTo>
                    <a:lnTo>
                      <a:pt x="37" y="67"/>
                    </a:lnTo>
                    <a:lnTo>
                      <a:pt x="30" y="79"/>
                    </a:lnTo>
                    <a:lnTo>
                      <a:pt x="22" y="92"/>
                    </a:lnTo>
                    <a:lnTo>
                      <a:pt x="16" y="105"/>
                    </a:lnTo>
                    <a:lnTo>
                      <a:pt x="10" y="119"/>
                    </a:lnTo>
                    <a:lnTo>
                      <a:pt x="6" y="133"/>
                    </a:lnTo>
                    <a:lnTo>
                      <a:pt x="3" y="148"/>
                    </a:lnTo>
                    <a:lnTo>
                      <a:pt x="1" y="164"/>
                    </a:lnTo>
                    <a:lnTo>
                      <a:pt x="0" y="180"/>
                    </a:lnTo>
                    <a:lnTo>
                      <a:pt x="1" y="198"/>
                    </a:lnTo>
                    <a:lnTo>
                      <a:pt x="5" y="218"/>
                    </a:lnTo>
                    <a:lnTo>
                      <a:pt x="9" y="235"/>
                    </a:lnTo>
                    <a:lnTo>
                      <a:pt x="16" y="252"/>
                    </a:lnTo>
                    <a:lnTo>
                      <a:pt x="23" y="269"/>
                    </a:lnTo>
                    <a:lnTo>
                      <a:pt x="33" y="284"/>
                    </a:lnTo>
                    <a:lnTo>
                      <a:pt x="44" y="300"/>
                    </a:lnTo>
                    <a:lnTo>
                      <a:pt x="55" y="313"/>
                    </a:lnTo>
                    <a:lnTo>
                      <a:pt x="68" y="324"/>
                    </a:lnTo>
                    <a:lnTo>
                      <a:pt x="84" y="335"/>
                    </a:lnTo>
                    <a:lnTo>
                      <a:pt x="99" y="345"/>
                    </a:lnTo>
                    <a:lnTo>
                      <a:pt x="115" y="353"/>
                    </a:lnTo>
                    <a:lnTo>
                      <a:pt x="132" y="359"/>
                    </a:lnTo>
                    <a:lnTo>
                      <a:pt x="151" y="363"/>
                    </a:lnTo>
                    <a:lnTo>
                      <a:pt x="169" y="367"/>
                    </a:lnTo>
                    <a:lnTo>
                      <a:pt x="188" y="368"/>
                    </a:lnTo>
                    <a:lnTo>
                      <a:pt x="208" y="367"/>
                    </a:lnTo>
                    <a:lnTo>
                      <a:pt x="226" y="363"/>
                    </a:lnTo>
                    <a:lnTo>
                      <a:pt x="244" y="359"/>
                    </a:lnTo>
                    <a:lnTo>
                      <a:pt x="262" y="353"/>
                    </a:lnTo>
                    <a:lnTo>
                      <a:pt x="278" y="345"/>
                    </a:lnTo>
                    <a:lnTo>
                      <a:pt x="294" y="335"/>
                    </a:lnTo>
                    <a:lnTo>
                      <a:pt x="308" y="324"/>
                    </a:lnTo>
                    <a:lnTo>
                      <a:pt x="322" y="313"/>
                    </a:lnTo>
                    <a:lnTo>
                      <a:pt x="334" y="300"/>
                    </a:lnTo>
                    <a:lnTo>
                      <a:pt x="345" y="284"/>
                    </a:lnTo>
                    <a:lnTo>
                      <a:pt x="355" y="269"/>
                    </a:lnTo>
                    <a:lnTo>
                      <a:pt x="362" y="252"/>
                    </a:lnTo>
                    <a:lnTo>
                      <a:pt x="369" y="235"/>
                    </a:lnTo>
                    <a:lnTo>
                      <a:pt x="373" y="218"/>
                    </a:lnTo>
                    <a:lnTo>
                      <a:pt x="376" y="198"/>
                    </a:lnTo>
                    <a:lnTo>
                      <a:pt x="377" y="180"/>
                    </a:lnTo>
                    <a:close/>
                  </a:path>
                </a:pathLst>
              </a:custGeom>
              <a:solidFill>
                <a:srgbClr val="FE5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2" name="Freeform 688"/>
              <p:cNvSpPr>
                <a:spLocks/>
              </p:cNvSpPr>
              <p:nvPr/>
            </p:nvSpPr>
            <p:spPr bwMode="auto">
              <a:xfrm>
                <a:off x="7866063" y="4867276"/>
                <a:ext cx="190500" cy="185738"/>
              </a:xfrm>
              <a:custGeom>
                <a:avLst/>
                <a:gdLst>
                  <a:gd name="T0" fmla="*/ 2147483647 w 360"/>
                  <a:gd name="T1" fmla="*/ 2147483647 h 353"/>
                  <a:gd name="T2" fmla="*/ 2147483647 w 360"/>
                  <a:gd name="T3" fmla="*/ 2147483647 h 353"/>
                  <a:gd name="T4" fmla="*/ 2147483647 w 360"/>
                  <a:gd name="T5" fmla="*/ 2147483647 h 353"/>
                  <a:gd name="T6" fmla="*/ 2147483647 w 360"/>
                  <a:gd name="T7" fmla="*/ 2147483647 h 353"/>
                  <a:gd name="T8" fmla="*/ 2147483647 w 360"/>
                  <a:gd name="T9" fmla="*/ 2147483647 h 353"/>
                  <a:gd name="T10" fmla="*/ 2147483647 w 360"/>
                  <a:gd name="T11" fmla="*/ 2147483647 h 353"/>
                  <a:gd name="T12" fmla="*/ 2147483647 w 360"/>
                  <a:gd name="T13" fmla="*/ 2147483647 h 353"/>
                  <a:gd name="T14" fmla="*/ 2147483647 w 360"/>
                  <a:gd name="T15" fmla="*/ 2147483647 h 353"/>
                  <a:gd name="T16" fmla="*/ 2147483647 w 360"/>
                  <a:gd name="T17" fmla="*/ 2147483647 h 353"/>
                  <a:gd name="T18" fmla="*/ 2147483647 w 360"/>
                  <a:gd name="T19" fmla="*/ 2147483647 h 353"/>
                  <a:gd name="T20" fmla="*/ 2147483647 w 360"/>
                  <a:gd name="T21" fmla="*/ 2147483647 h 353"/>
                  <a:gd name="T22" fmla="*/ 2147483647 w 360"/>
                  <a:gd name="T23" fmla="*/ 2147483647 h 353"/>
                  <a:gd name="T24" fmla="*/ 2147483647 w 360"/>
                  <a:gd name="T25" fmla="*/ 2147483647 h 353"/>
                  <a:gd name="T26" fmla="*/ 2147483647 w 360"/>
                  <a:gd name="T27" fmla="*/ 2147483647 h 353"/>
                  <a:gd name="T28" fmla="*/ 2147483647 w 360"/>
                  <a:gd name="T29" fmla="*/ 2147483647 h 353"/>
                  <a:gd name="T30" fmla="*/ 2147483647 w 360"/>
                  <a:gd name="T31" fmla="*/ 2147483647 h 353"/>
                  <a:gd name="T32" fmla="*/ 2147483647 w 360"/>
                  <a:gd name="T33" fmla="*/ 2147483647 h 353"/>
                  <a:gd name="T34" fmla="*/ 2147483647 w 360"/>
                  <a:gd name="T35" fmla="*/ 2147483647 h 353"/>
                  <a:gd name="T36" fmla="*/ 2147483647 w 360"/>
                  <a:gd name="T37" fmla="*/ 2147483647 h 353"/>
                  <a:gd name="T38" fmla="*/ 2147483647 w 360"/>
                  <a:gd name="T39" fmla="*/ 2147483647 h 353"/>
                  <a:gd name="T40" fmla="*/ 2147483647 w 360"/>
                  <a:gd name="T41" fmla="*/ 2147483647 h 353"/>
                  <a:gd name="T42" fmla="*/ 2147483647 w 360"/>
                  <a:gd name="T43" fmla="*/ 2147483647 h 353"/>
                  <a:gd name="T44" fmla="*/ 2147483647 w 360"/>
                  <a:gd name="T45" fmla="*/ 2147483647 h 353"/>
                  <a:gd name="T46" fmla="*/ 2147483647 w 360"/>
                  <a:gd name="T47" fmla="*/ 2147483647 h 353"/>
                  <a:gd name="T48" fmla="*/ 2147483647 w 360"/>
                  <a:gd name="T49" fmla="*/ 2147483647 h 353"/>
                  <a:gd name="T50" fmla="*/ 2147483647 w 360"/>
                  <a:gd name="T51" fmla="*/ 2147483647 h 353"/>
                  <a:gd name="T52" fmla="*/ 2147483647 w 360"/>
                  <a:gd name="T53" fmla="*/ 2147483647 h 353"/>
                  <a:gd name="T54" fmla="*/ 2147483647 w 360"/>
                  <a:gd name="T55" fmla="*/ 2147483647 h 353"/>
                  <a:gd name="T56" fmla="*/ 2147483647 w 360"/>
                  <a:gd name="T57" fmla="*/ 2147483647 h 353"/>
                  <a:gd name="T58" fmla="*/ 2147483647 w 360"/>
                  <a:gd name="T59" fmla="*/ 2147483647 h 353"/>
                  <a:gd name="T60" fmla="*/ 2147483647 w 360"/>
                  <a:gd name="T61" fmla="*/ 2147483647 h 353"/>
                  <a:gd name="T62" fmla="*/ 2147483647 w 360"/>
                  <a:gd name="T63" fmla="*/ 874030898 h 353"/>
                  <a:gd name="T64" fmla="*/ 2147483647 w 360"/>
                  <a:gd name="T65" fmla="*/ 728404990 h 353"/>
                  <a:gd name="T66" fmla="*/ 2147483647 w 360"/>
                  <a:gd name="T67" fmla="*/ 2147483647 h 353"/>
                  <a:gd name="T68" fmla="*/ 2147483647 w 360"/>
                  <a:gd name="T69" fmla="*/ 2147483647 h 353"/>
                  <a:gd name="T70" fmla="*/ 2147483647 w 360"/>
                  <a:gd name="T71" fmla="*/ 2147483647 h 353"/>
                  <a:gd name="T72" fmla="*/ 2147483647 w 360"/>
                  <a:gd name="T73" fmla="*/ 2147483647 h 353"/>
                  <a:gd name="T74" fmla="*/ 2147483647 w 360"/>
                  <a:gd name="T75" fmla="*/ 2147483647 h 353"/>
                  <a:gd name="T76" fmla="*/ 740925951 w 360"/>
                  <a:gd name="T77" fmla="*/ 2147483647 h 353"/>
                  <a:gd name="T78" fmla="*/ 148129112 w 360"/>
                  <a:gd name="T79" fmla="*/ 2147483647 h 353"/>
                  <a:gd name="T80" fmla="*/ 148129112 w 360"/>
                  <a:gd name="T81" fmla="*/ 2147483647 h 353"/>
                  <a:gd name="T82" fmla="*/ 1185313352 w 360"/>
                  <a:gd name="T83" fmla="*/ 2147483647 h 353"/>
                  <a:gd name="T84" fmla="*/ 2147483647 w 360"/>
                  <a:gd name="T85" fmla="*/ 2147483647 h 353"/>
                  <a:gd name="T86" fmla="*/ 2147483647 w 360"/>
                  <a:gd name="T87" fmla="*/ 2147483647 h 353"/>
                  <a:gd name="T88" fmla="*/ 2147483647 w 360"/>
                  <a:gd name="T89" fmla="*/ 2147483647 h 353"/>
                  <a:gd name="T90" fmla="*/ 2147483647 w 360"/>
                  <a:gd name="T91" fmla="*/ 2147483647 h 353"/>
                  <a:gd name="T92" fmla="*/ 2147483647 w 360"/>
                  <a:gd name="T93" fmla="*/ 2147483647 h 353"/>
                  <a:gd name="T94" fmla="*/ 2147483647 w 360"/>
                  <a:gd name="T95" fmla="*/ 2147483647 h 353"/>
                  <a:gd name="T96" fmla="*/ 2147483647 w 360"/>
                  <a:gd name="T97" fmla="*/ 2147483647 h 353"/>
                  <a:gd name="T98" fmla="*/ 2147483647 w 360"/>
                  <a:gd name="T99" fmla="*/ 2147483647 h 353"/>
                  <a:gd name="T100" fmla="*/ 2147483647 w 360"/>
                  <a:gd name="T101" fmla="*/ 2147483647 h 353"/>
                  <a:gd name="T102" fmla="*/ 2147483647 w 360"/>
                  <a:gd name="T103" fmla="*/ 2147483647 h 353"/>
                  <a:gd name="T104" fmla="*/ 2147483647 w 360"/>
                  <a:gd name="T105" fmla="*/ 2147483647 h 353"/>
                  <a:gd name="T106" fmla="*/ 2147483647 w 360"/>
                  <a:gd name="T107" fmla="*/ 2147483647 h 353"/>
                  <a:gd name="T108" fmla="*/ 2147483647 w 360"/>
                  <a:gd name="T109" fmla="*/ 2147483647 h 353"/>
                  <a:gd name="T110" fmla="*/ 2147483647 w 360"/>
                  <a:gd name="T111" fmla="*/ 2147483647 h 3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0"/>
                  <a:gd name="T169" fmla="*/ 0 h 353"/>
                  <a:gd name="T170" fmla="*/ 360 w 360"/>
                  <a:gd name="T171" fmla="*/ 353 h 3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0" h="353">
                    <a:moveTo>
                      <a:pt x="360" y="174"/>
                    </a:moveTo>
                    <a:lnTo>
                      <a:pt x="359" y="156"/>
                    </a:lnTo>
                    <a:lnTo>
                      <a:pt x="356" y="140"/>
                    </a:lnTo>
                    <a:lnTo>
                      <a:pt x="352" y="124"/>
                    </a:lnTo>
                    <a:lnTo>
                      <a:pt x="347" y="108"/>
                    </a:lnTo>
                    <a:lnTo>
                      <a:pt x="332" y="98"/>
                    </a:lnTo>
                    <a:lnTo>
                      <a:pt x="318" y="87"/>
                    </a:lnTo>
                    <a:lnTo>
                      <a:pt x="323" y="97"/>
                    </a:lnTo>
                    <a:lnTo>
                      <a:pt x="328" y="107"/>
                    </a:lnTo>
                    <a:lnTo>
                      <a:pt x="333" y="118"/>
                    </a:lnTo>
                    <a:lnTo>
                      <a:pt x="336" y="128"/>
                    </a:lnTo>
                    <a:lnTo>
                      <a:pt x="338" y="139"/>
                    </a:lnTo>
                    <a:lnTo>
                      <a:pt x="340" y="150"/>
                    </a:lnTo>
                    <a:lnTo>
                      <a:pt x="341" y="162"/>
                    </a:lnTo>
                    <a:lnTo>
                      <a:pt x="342" y="174"/>
                    </a:lnTo>
                    <a:lnTo>
                      <a:pt x="341" y="190"/>
                    </a:lnTo>
                    <a:lnTo>
                      <a:pt x="339" y="206"/>
                    </a:lnTo>
                    <a:lnTo>
                      <a:pt x="335" y="221"/>
                    </a:lnTo>
                    <a:lnTo>
                      <a:pt x="329" y="236"/>
                    </a:lnTo>
                    <a:lnTo>
                      <a:pt x="323" y="250"/>
                    </a:lnTo>
                    <a:lnTo>
                      <a:pt x="314" y="264"/>
                    </a:lnTo>
                    <a:lnTo>
                      <a:pt x="305" y="276"/>
                    </a:lnTo>
                    <a:lnTo>
                      <a:pt x="295" y="288"/>
                    </a:lnTo>
                    <a:lnTo>
                      <a:pt x="283" y="299"/>
                    </a:lnTo>
                    <a:lnTo>
                      <a:pt x="270" y="308"/>
                    </a:lnTo>
                    <a:lnTo>
                      <a:pt x="257" y="316"/>
                    </a:lnTo>
                    <a:lnTo>
                      <a:pt x="243" y="323"/>
                    </a:lnTo>
                    <a:lnTo>
                      <a:pt x="228" y="328"/>
                    </a:lnTo>
                    <a:lnTo>
                      <a:pt x="213" y="332"/>
                    </a:lnTo>
                    <a:lnTo>
                      <a:pt x="197" y="335"/>
                    </a:lnTo>
                    <a:lnTo>
                      <a:pt x="179" y="336"/>
                    </a:lnTo>
                    <a:lnTo>
                      <a:pt x="163" y="335"/>
                    </a:lnTo>
                    <a:lnTo>
                      <a:pt x="147" y="332"/>
                    </a:lnTo>
                    <a:lnTo>
                      <a:pt x="132" y="328"/>
                    </a:lnTo>
                    <a:lnTo>
                      <a:pt x="117" y="323"/>
                    </a:lnTo>
                    <a:lnTo>
                      <a:pt x="103" y="316"/>
                    </a:lnTo>
                    <a:lnTo>
                      <a:pt x="89" y="308"/>
                    </a:lnTo>
                    <a:lnTo>
                      <a:pt x="77" y="299"/>
                    </a:lnTo>
                    <a:lnTo>
                      <a:pt x="65" y="288"/>
                    </a:lnTo>
                    <a:lnTo>
                      <a:pt x="54" y="276"/>
                    </a:lnTo>
                    <a:lnTo>
                      <a:pt x="44" y="264"/>
                    </a:lnTo>
                    <a:lnTo>
                      <a:pt x="37" y="250"/>
                    </a:lnTo>
                    <a:lnTo>
                      <a:pt x="30" y="236"/>
                    </a:lnTo>
                    <a:lnTo>
                      <a:pt x="25" y="221"/>
                    </a:lnTo>
                    <a:lnTo>
                      <a:pt x="21" y="206"/>
                    </a:lnTo>
                    <a:lnTo>
                      <a:pt x="18" y="190"/>
                    </a:lnTo>
                    <a:lnTo>
                      <a:pt x="17" y="174"/>
                    </a:lnTo>
                    <a:lnTo>
                      <a:pt x="17" y="159"/>
                    </a:lnTo>
                    <a:lnTo>
                      <a:pt x="19" y="143"/>
                    </a:lnTo>
                    <a:lnTo>
                      <a:pt x="23" y="129"/>
                    </a:lnTo>
                    <a:lnTo>
                      <a:pt x="27" y="116"/>
                    </a:lnTo>
                    <a:lnTo>
                      <a:pt x="34" y="104"/>
                    </a:lnTo>
                    <a:lnTo>
                      <a:pt x="40" y="91"/>
                    </a:lnTo>
                    <a:lnTo>
                      <a:pt x="48" y="79"/>
                    </a:lnTo>
                    <a:lnTo>
                      <a:pt x="56" y="68"/>
                    </a:lnTo>
                    <a:lnTo>
                      <a:pt x="66" y="57"/>
                    </a:lnTo>
                    <a:lnTo>
                      <a:pt x="76" y="48"/>
                    </a:lnTo>
                    <a:lnTo>
                      <a:pt x="88" y="40"/>
                    </a:lnTo>
                    <a:lnTo>
                      <a:pt x="99" y="32"/>
                    </a:lnTo>
                    <a:lnTo>
                      <a:pt x="111" y="26"/>
                    </a:lnTo>
                    <a:lnTo>
                      <a:pt x="124" y="20"/>
                    </a:lnTo>
                    <a:lnTo>
                      <a:pt x="138" y="16"/>
                    </a:lnTo>
                    <a:lnTo>
                      <a:pt x="152" y="13"/>
                    </a:lnTo>
                    <a:lnTo>
                      <a:pt x="142" y="6"/>
                    </a:lnTo>
                    <a:lnTo>
                      <a:pt x="132" y="0"/>
                    </a:lnTo>
                    <a:lnTo>
                      <a:pt x="118" y="5"/>
                    </a:lnTo>
                    <a:lnTo>
                      <a:pt x="104" y="11"/>
                    </a:lnTo>
                    <a:lnTo>
                      <a:pt x="91" y="17"/>
                    </a:lnTo>
                    <a:lnTo>
                      <a:pt x="79" y="25"/>
                    </a:lnTo>
                    <a:lnTo>
                      <a:pt x="67" y="33"/>
                    </a:lnTo>
                    <a:lnTo>
                      <a:pt x="56" y="43"/>
                    </a:lnTo>
                    <a:lnTo>
                      <a:pt x="46" y="53"/>
                    </a:lnTo>
                    <a:lnTo>
                      <a:pt x="37" y="64"/>
                    </a:lnTo>
                    <a:lnTo>
                      <a:pt x="29" y="75"/>
                    </a:lnTo>
                    <a:lnTo>
                      <a:pt x="22" y="88"/>
                    </a:lnTo>
                    <a:lnTo>
                      <a:pt x="15" y="101"/>
                    </a:lnTo>
                    <a:lnTo>
                      <a:pt x="10" y="114"/>
                    </a:lnTo>
                    <a:lnTo>
                      <a:pt x="5" y="128"/>
                    </a:lnTo>
                    <a:lnTo>
                      <a:pt x="2" y="143"/>
                    </a:lnTo>
                    <a:lnTo>
                      <a:pt x="1" y="158"/>
                    </a:lnTo>
                    <a:lnTo>
                      <a:pt x="0" y="174"/>
                    </a:lnTo>
                    <a:lnTo>
                      <a:pt x="1" y="192"/>
                    </a:lnTo>
                    <a:lnTo>
                      <a:pt x="3" y="209"/>
                    </a:lnTo>
                    <a:lnTo>
                      <a:pt x="8" y="227"/>
                    </a:lnTo>
                    <a:lnTo>
                      <a:pt x="14" y="243"/>
                    </a:lnTo>
                    <a:lnTo>
                      <a:pt x="22" y="259"/>
                    </a:lnTo>
                    <a:lnTo>
                      <a:pt x="30" y="274"/>
                    </a:lnTo>
                    <a:lnTo>
                      <a:pt x="41" y="287"/>
                    </a:lnTo>
                    <a:lnTo>
                      <a:pt x="53" y="300"/>
                    </a:lnTo>
                    <a:lnTo>
                      <a:pt x="65" y="312"/>
                    </a:lnTo>
                    <a:lnTo>
                      <a:pt x="79" y="323"/>
                    </a:lnTo>
                    <a:lnTo>
                      <a:pt x="94" y="331"/>
                    </a:lnTo>
                    <a:lnTo>
                      <a:pt x="110" y="339"/>
                    </a:lnTo>
                    <a:lnTo>
                      <a:pt x="126" y="345"/>
                    </a:lnTo>
                    <a:lnTo>
                      <a:pt x="144" y="350"/>
                    </a:lnTo>
                    <a:lnTo>
                      <a:pt x="161" y="352"/>
                    </a:lnTo>
                    <a:lnTo>
                      <a:pt x="179" y="353"/>
                    </a:lnTo>
                    <a:lnTo>
                      <a:pt x="198" y="352"/>
                    </a:lnTo>
                    <a:lnTo>
                      <a:pt x="216" y="350"/>
                    </a:lnTo>
                    <a:lnTo>
                      <a:pt x="233" y="345"/>
                    </a:lnTo>
                    <a:lnTo>
                      <a:pt x="250" y="339"/>
                    </a:lnTo>
                    <a:lnTo>
                      <a:pt x="266" y="331"/>
                    </a:lnTo>
                    <a:lnTo>
                      <a:pt x="280" y="323"/>
                    </a:lnTo>
                    <a:lnTo>
                      <a:pt x="294" y="312"/>
                    </a:lnTo>
                    <a:lnTo>
                      <a:pt x="307" y="300"/>
                    </a:lnTo>
                    <a:lnTo>
                      <a:pt x="319" y="287"/>
                    </a:lnTo>
                    <a:lnTo>
                      <a:pt x="328" y="274"/>
                    </a:lnTo>
                    <a:lnTo>
                      <a:pt x="338" y="259"/>
                    </a:lnTo>
                    <a:lnTo>
                      <a:pt x="346" y="243"/>
                    </a:lnTo>
                    <a:lnTo>
                      <a:pt x="351" y="227"/>
                    </a:lnTo>
                    <a:lnTo>
                      <a:pt x="355" y="209"/>
                    </a:lnTo>
                    <a:lnTo>
                      <a:pt x="359" y="192"/>
                    </a:lnTo>
                    <a:lnTo>
                      <a:pt x="360" y="174"/>
                    </a:lnTo>
                    <a:close/>
                  </a:path>
                </a:pathLst>
              </a:custGeom>
              <a:solidFill>
                <a:srgbClr val="FE53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3" name="Freeform 689"/>
              <p:cNvSpPr>
                <a:spLocks/>
              </p:cNvSpPr>
              <p:nvPr/>
            </p:nvSpPr>
            <p:spPr bwMode="auto">
              <a:xfrm>
                <a:off x="7870825" y="4870451"/>
                <a:ext cx="180975" cy="177800"/>
              </a:xfrm>
              <a:custGeom>
                <a:avLst/>
                <a:gdLst>
                  <a:gd name="T0" fmla="*/ 2147483647 w 342"/>
                  <a:gd name="T1" fmla="*/ 2147483647 h 338"/>
                  <a:gd name="T2" fmla="*/ 2147483647 w 342"/>
                  <a:gd name="T3" fmla="*/ 2147483647 h 338"/>
                  <a:gd name="T4" fmla="*/ 2147483647 w 342"/>
                  <a:gd name="T5" fmla="*/ 2147483647 h 338"/>
                  <a:gd name="T6" fmla="*/ 2147483647 w 342"/>
                  <a:gd name="T7" fmla="*/ 2147483647 h 338"/>
                  <a:gd name="T8" fmla="*/ 2147483647 w 342"/>
                  <a:gd name="T9" fmla="*/ 2147483647 h 338"/>
                  <a:gd name="T10" fmla="*/ 2147483647 w 342"/>
                  <a:gd name="T11" fmla="*/ 2147483647 h 338"/>
                  <a:gd name="T12" fmla="*/ 2147483647 w 342"/>
                  <a:gd name="T13" fmla="*/ 2147483647 h 338"/>
                  <a:gd name="T14" fmla="*/ 2147483647 w 342"/>
                  <a:gd name="T15" fmla="*/ 2147483647 h 338"/>
                  <a:gd name="T16" fmla="*/ 2147483647 w 342"/>
                  <a:gd name="T17" fmla="*/ 2147483647 h 338"/>
                  <a:gd name="T18" fmla="*/ 2147483647 w 342"/>
                  <a:gd name="T19" fmla="*/ 2147483647 h 338"/>
                  <a:gd name="T20" fmla="*/ 2147483647 w 342"/>
                  <a:gd name="T21" fmla="*/ 2147483647 h 338"/>
                  <a:gd name="T22" fmla="*/ 2147483647 w 342"/>
                  <a:gd name="T23" fmla="*/ 2147483647 h 338"/>
                  <a:gd name="T24" fmla="*/ 2147483647 w 342"/>
                  <a:gd name="T25" fmla="*/ 2147483647 h 338"/>
                  <a:gd name="T26" fmla="*/ 2147483647 w 342"/>
                  <a:gd name="T27" fmla="*/ 2147483647 h 338"/>
                  <a:gd name="T28" fmla="*/ 2147483647 w 342"/>
                  <a:gd name="T29" fmla="*/ 2147483647 h 338"/>
                  <a:gd name="T30" fmla="*/ 2147483647 w 342"/>
                  <a:gd name="T31" fmla="*/ 2147483647 h 338"/>
                  <a:gd name="T32" fmla="*/ 2147483647 w 342"/>
                  <a:gd name="T33" fmla="*/ 2147483647 h 338"/>
                  <a:gd name="T34" fmla="*/ 2147483647 w 342"/>
                  <a:gd name="T35" fmla="*/ 2147483647 h 338"/>
                  <a:gd name="T36" fmla="*/ 2147483647 w 342"/>
                  <a:gd name="T37" fmla="*/ 2147483647 h 338"/>
                  <a:gd name="T38" fmla="*/ 2147483647 w 342"/>
                  <a:gd name="T39" fmla="*/ 2147483647 h 338"/>
                  <a:gd name="T40" fmla="*/ 2147483647 w 342"/>
                  <a:gd name="T41" fmla="*/ 2147483647 h 338"/>
                  <a:gd name="T42" fmla="*/ 2147483647 w 342"/>
                  <a:gd name="T43" fmla="*/ 2147483647 h 338"/>
                  <a:gd name="T44" fmla="*/ 2147483647 w 342"/>
                  <a:gd name="T45" fmla="*/ 2147483647 h 338"/>
                  <a:gd name="T46" fmla="*/ 2147483647 w 342"/>
                  <a:gd name="T47" fmla="*/ 2147483647 h 338"/>
                  <a:gd name="T48" fmla="*/ 2147483647 w 342"/>
                  <a:gd name="T49" fmla="*/ 2147483647 h 338"/>
                  <a:gd name="T50" fmla="*/ 2147483647 w 342"/>
                  <a:gd name="T51" fmla="*/ 2147483647 h 338"/>
                  <a:gd name="T52" fmla="*/ 2147483647 w 342"/>
                  <a:gd name="T53" fmla="*/ 2147483647 h 338"/>
                  <a:gd name="T54" fmla="*/ 2147483647 w 342"/>
                  <a:gd name="T55" fmla="*/ 2147483647 h 338"/>
                  <a:gd name="T56" fmla="*/ 2147483647 w 342"/>
                  <a:gd name="T57" fmla="*/ 2147483647 h 338"/>
                  <a:gd name="T58" fmla="*/ 2147483647 w 342"/>
                  <a:gd name="T59" fmla="*/ 2147483647 h 338"/>
                  <a:gd name="T60" fmla="*/ 2147483647 w 342"/>
                  <a:gd name="T61" fmla="*/ 2147483647 h 338"/>
                  <a:gd name="T62" fmla="*/ 2147483647 w 342"/>
                  <a:gd name="T63" fmla="*/ 2147483647 h 338"/>
                  <a:gd name="T64" fmla="*/ 2147483647 w 342"/>
                  <a:gd name="T65" fmla="*/ 2147483647 h 338"/>
                  <a:gd name="T66" fmla="*/ 2147483647 w 342"/>
                  <a:gd name="T67" fmla="*/ 1164410201 h 338"/>
                  <a:gd name="T68" fmla="*/ 2147483647 w 342"/>
                  <a:gd name="T69" fmla="*/ 727755916 h 338"/>
                  <a:gd name="T70" fmla="*/ 2147483647 w 342"/>
                  <a:gd name="T71" fmla="*/ 2147483647 h 338"/>
                  <a:gd name="T72" fmla="*/ 2147483647 w 342"/>
                  <a:gd name="T73" fmla="*/ 2147483647 h 338"/>
                  <a:gd name="T74" fmla="*/ 2147483647 w 342"/>
                  <a:gd name="T75" fmla="*/ 2147483647 h 338"/>
                  <a:gd name="T76" fmla="*/ 2147483647 w 342"/>
                  <a:gd name="T77" fmla="*/ 2147483647 h 338"/>
                  <a:gd name="T78" fmla="*/ 2147483647 w 342"/>
                  <a:gd name="T79" fmla="*/ 2147483647 h 338"/>
                  <a:gd name="T80" fmla="*/ 740925938 w 342"/>
                  <a:gd name="T81" fmla="*/ 2147483647 h 338"/>
                  <a:gd name="T82" fmla="*/ 0 w 342"/>
                  <a:gd name="T83" fmla="*/ 2147483647 h 338"/>
                  <a:gd name="T84" fmla="*/ 148129109 w 342"/>
                  <a:gd name="T85" fmla="*/ 2147483647 h 338"/>
                  <a:gd name="T86" fmla="*/ 1037184024 w 342"/>
                  <a:gd name="T87" fmla="*/ 2147483647 h 338"/>
                  <a:gd name="T88" fmla="*/ 2147483647 w 342"/>
                  <a:gd name="T89" fmla="*/ 2147483647 h 338"/>
                  <a:gd name="T90" fmla="*/ 2147483647 w 342"/>
                  <a:gd name="T91" fmla="*/ 2147483647 h 338"/>
                  <a:gd name="T92" fmla="*/ 2147483647 w 342"/>
                  <a:gd name="T93" fmla="*/ 2147483647 h 338"/>
                  <a:gd name="T94" fmla="*/ 2147483647 w 342"/>
                  <a:gd name="T95" fmla="*/ 2147483647 h 338"/>
                  <a:gd name="T96" fmla="*/ 2147483647 w 342"/>
                  <a:gd name="T97" fmla="*/ 2147483647 h 338"/>
                  <a:gd name="T98" fmla="*/ 2147483647 w 342"/>
                  <a:gd name="T99" fmla="*/ 2147483647 h 338"/>
                  <a:gd name="T100" fmla="*/ 2147483647 w 342"/>
                  <a:gd name="T101" fmla="*/ 2147483647 h 338"/>
                  <a:gd name="T102" fmla="*/ 2147483647 w 342"/>
                  <a:gd name="T103" fmla="*/ 2147483647 h 338"/>
                  <a:gd name="T104" fmla="*/ 2147483647 w 342"/>
                  <a:gd name="T105" fmla="*/ 2147483647 h 338"/>
                  <a:gd name="T106" fmla="*/ 2147483647 w 342"/>
                  <a:gd name="T107" fmla="*/ 2147483647 h 338"/>
                  <a:gd name="T108" fmla="*/ 2147483647 w 342"/>
                  <a:gd name="T109" fmla="*/ 2147483647 h 338"/>
                  <a:gd name="T110" fmla="*/ 2147483647 w 342"/>
                  <a:gd name="T111" fmla="*/ 2147483647 h 338"/>
                  <a:gd name="T112" fmla="*/ 2147483647 w 342"/>
                  <a:gd name="T113" fmla="*/ 2147483647 h 338"/>
                  <a:gd name="T114" fmla="*/ 2147483647 w 342"/>
                  <a:gd name="T115" fmla="*/ 2147483647 h 3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2"/>
                  <a:gd name="T175" fmla="*/ 0 h 338"/>
                  <a:gd name="T176" fmla="*/ 342 w 342"/>
                  <a:gd name="T177" fmla="*/ 338 h 33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2" h="338">
                    <a:moveTo>
                      <a:pt x="342" y="168"/>
                    </a:moveTo>
                    <a:lnTo>
                      <a:pt x="341" y="157"/>
                    </a:lnTo>
                    <a:lnTo>
                      <a:pt x="341" y="147"/>
                    </a:lnTo>
                    <a:lnTo>
                      <a:pt x="339" y="139"/>
                    </a:lnTo>
                    <a:lnTo>
                      <a:pt x="338" y="129"/>
                    </a:lnTo>
                    <a:lnTo>
                      <a:pt x="332" y="110"/>
                    </a:lnTo>
                    <a:lnTo>
                      <a:pt x="325" y="93"/>
                    </a:lnTo>
                    <a:lnTo>
                      <a:pt x="316" y="87"/>
                    </a:lnTo>
                    <a:lnTo>
                      <a:pt x="307" y="80"/>
                    </a:lnTo>
                    <a:lnTo>
                      <a:pt x="299" y="75"/>
                    </a:lnTo>
                    <a:lnTo>
                      <a:pt x="290" y="70"/>
                    </a:lnTo>
                    <a:lnTo>
                      <a:pt x="298" y="80"/>
                    </a:lnTo>
                    <a:lnTo>
                      <a:pt x="304" y="92"/>
                    </a:lnTo>
                    <a:lnTo>
                      <a:pt x="311" y="103"/>
                    </a:lnTo>
                    <a:lnTo>
                      <a:pt x="315" y="115"/>
                    </a:lnTo>
                    <a:lnTo>
                      <a:pt x="319" y="128"/>
                    </a:lnTo>
                    <a:lnTo>
                      <a:pt x="323" y="141"/>
                    </a:lnTo>
                    <a:lnTo>
                      <a:pt x="324" y="154"/>
                    </a:lnTo>
                    <a:lnTo>
                      <a:pt x="325" y="168"/>
                    </a:lnTo>
                    <a:lnTo>
                      <a:pt x="324" y="183"/>
                    </a:lnTo>
                    <a:lnTo>
                      <a:pt x="322" y="198"/>
                    </a:lnTo>
                    <a:lnTo>
                      <a:pt x="317" y="213"/>
                    </a:lnTo>
                    <a:lnTo>
                      <a:pt x="313" y="227"/>
                    </a:lnTo>
                    <a:lnTo>
                      <a:pt x="306" y="241"/>
                    </a:lnTo>
                    <a:lnTo>
                      <a:pt x="299" y="253"/>
                    </a:lnTo>
                    <a:lnTo>
                      <a:pt x="289" y="265"/>
                    </a:lnTo>
                    <a:lnTo>
                      <a:pt x="279" y="276"/>
                    </a:lnTo>
                    <a:lnTo>
                      <a:pt x="269" y="287"/>
                    </a:lnTo>
                    <a:lnTo>
                      <a:pt x="257" y="295"/>
                    </a:lnTo>
                    <a:lnTo>
                      <a:pt x="244" y="303"/>
                    </a:lnTo>
                    <a:lnTo>
                      <a:pt x="231" y="309"/>
                    </a:lnTo>
                    <a:lnTo>
                      <a:pt x="217" y="315"/>
                    </a:lnTo>
                    <a:lnTo>
                      <a:pt x="202" y="318"/>
                    </a:lnTo>
                    <a:lnTo>
                      <a:pt x="187" y="321"/>
                    </a:lnTo>
                    <a:lnTo>
                      <a:pt x="170" y="321"/>
                    </a:lnTo>
                    <a:lnTo>
                      <a:pt x="155" y="321"/>
                    </a:lnTo>
                    <a:lnTo>
                      <a:pt x="140" y="318"/>
                    </a:lnTo>
                    <a:lnTo>
                      <a:pt x="125" y="315"/>
                    </a:lnTo>
                    <a:lnTo>
                      <a:pt x="111" y="309"/>
                    </a:lnTo>
                    <a:lnTo>
                      <a:pt x="97" y="303"/>
                    </a:lnTo>
                    <a:lnTo>
                      <a:pt x="85" y="295"/>
                    </a:lnTo>
                    <a:lnTo>
                      <a:pt x="73" y="287"/>
                    </a:lnTo>
                    <a:lnTo>
                      <a:pt x="61" y="276"/>
                    </a:lnTo>
                    <a:lnTo>
                      <a:pt x="52" y="265"/>
                    </a:lnTo>
                    <a:lnTo>
                      <a:pt x="43" y="253"/>
                    </a:lnTo>
                    <a:lnTo>
                      <a:pt x="35" y="241"/>
                    </a:lnTo>
                    <a:lnTo>
                      <a:pt x="29" y="227"/>
                    </a:lnTo>
                    <a:lnTo>
                      <a:pt x="23" y="213"/>
                    </a:lnTo>
                    <a:lnTo>
                      <a:pt x="20" y="198"/>
                    </a:lnTo>
                    <a:lnTo>
                      <a:pt x="17" y="183"/>
                    </a:lnTo>
                    <a:lnTo>
                      <a:pt x="17" y="168"/>
                    </a:lnTo>
                    <a:lnTo>
                      <a:pt x="17" y="153"/>
                    </a:lnTo>
                    <a:lnTo>
                      <a:pt x="19" y="137"/>
                    </a:lnTo>
                    <a:lnTo>
                      <a:pt x="22" y="123"/>
                    </a:lnTo>
                    <a:lnTo>
                      <a:pt x="28" y="110"/>
                    </a:lnTo>
                    <a:lnTo>
                      <a:pt x="33" y="98"/>
                    </a:lnTo>
                    <a:lnTo>
                      <a:pt x="41" y="86"/>
                    </a:lnTo>
                    <a:lnTo>
                      <a:pt x="48" y="74"/>
                    </a:lnTo>
                    <a:lnTo>
                      <a:pt x="57" y="63"/>
                    </a:lnTo>
                    <a:lnTo>
                      <a:pt x="68" y="53"/>
                    </a:lnTo>
                    <a:lnTo>
                      <a:pt x="77" y="45"/>
                    </a:lnTo>
                    <a:lnTo>
                      <a:pt x="89" y="36"/>
                    </a:lnTo>
                    <a:lnTo>
                      <a:pt x="102" y="29"/>
                    </a:lnTo>
                    <a:lnTo>
                      <a:pt x="115" y="24"/>
                    </a:lnTo>
                    <a:lnTo>
                      <a:pt x="128" y="20"/>
                    </a:lnTo>
                    <a:lnTo>
                      <a:pt x="142" y="15"/>
                    </a:lnTo>
                    <a:lnTo>
                      <a:pt x="157" y="14"/>
                    </a:lnTo>
                    <a:lnTo>
                      <a:pt x="144" y="8"/>
                    </a:lnTo>
                    <a:lnTo>
                      <a:pt x="133" y="0"/>
                    </a:lnTo>
                    <a:lnTo>
                      <a:pt x="118" y="5"/>
                    </a:lnTo>
                    <a:lnTo>
                      <a:pt x="104" y="9"/>
                    </a:lnTo>
                    <a:lnTo>
                      <a:pt x="91" y="15"/>
                    </a:lnTo>
                    <a:lnTo>
                      <a:pt x="80" y="23"/>
                    </a:lnTo>
                    <a:lnTo>
                      <a:pt x="68" y="31"/>
                    </a:lnTo>
                    <a:lnTo>
                      <a:pt x="57" y="39"/>
                    </a:lnTo>
                    <a:lnTo>
                      <a:pt x="47" y="49"/>
                    </a:lnTo>
                    <a:lnTo>
                      <a:pt x="37" y="60"/>
                    </a:lnTo>
                    <a:lnTo>
                      <a:pt x="29" y="72"/>
                    </a:lnTo>
                    <a:lnTo>
                      <a:pt x="21" y="83"/>
                    </a:lnTo>
                    <a:lnTo>
                      <a:pt x="15" y="96"/>
                    </a:lnTo>
                    <a:lnTo>
                      <a:pt x="9" y="109"/>
                    </a:lnTo>
                    <a:lnTo>
                      <a:pt x="5" y="123"/>
                    </a:lnTo>
                    <a:lnTo>
                      <a:pt x="2" y="137"/>
                    </a:lnTo>
                    <a:lnTo>
                      <a:pt x="0" y="153"/>
                    </a:lnTo>
                    <a:lnTo>
                      <a:pt x="0" y="168"/>
                    </a:lnTo>
                    <a:lnTo>
                      <a:pt x="1" y="185"/>
                    </a:lnTo>
                    <a:lnTo>
                      <a:pt x="3" y="202"/>
                    </a:lnTo>
                    <a:lnTo>
                      <a:pt x="7" y="218"/>
                    </a:lnTo>
                    <a:lnTo>
                      <a:pt x="13" y="234"/>
                    </a:lnTo>
                    <a:lnTo>
                      <a:pt x="20" y="249"/>
                    </a:lnTo>
                    <a:lnTo>
                      <a:pt x="29" y="263"/>
                    </a:lnTo>
                    <a:lnTo>
                      <a:pt x="39" y="276"/>
                    </a:lnTo>
                    <a:lnTo>
                      <a:pt x="49" y="289"/>
                    </a:lnTo>
                    <a:lnTo>
                      <a:pt x="62" y="299"/>
                    </a:lnTo>
                    <a:lnTo>
                      <a:pt x="75" y="309"/>
                    </a:lnTo>
                    <a:lnTo>
                      <a:pt x="89" y="318"/>
                    </a:lnTo>
                    <a:lnTo>
                      <a:pt x="104" y="325"/>
                    </a:lnTo>
                    <a:lnTo>
                      <a:pt x="120" y="331"/>
                    </a:lnTo>
                    <a:lnTo>
                      <a:pt x="136" y="335"/>
                    </a:lnTo>
                    <a:lnTo>
                      <a:pt x="153" y="337"/>
                    </a:lnTo>
                    <a:lnTo>
                      <a:pt x="170" y="338"/>
                    </a:lnTo>
                    <a:lnTo>
                      <a:pt x="188" y="337"/>
                    </a:lnTo>
                    <a:lnTo>
                      <a:pt x="205" y="335"/>
                    </a:lnTo>
                    <a:lnTo>
                      <a:pt x="221" y="331"/>
                    </a:lnTo>
                    <a:lnTo>
                      <a:pt x="237" y="325"/>
                    </a:lnTo>
                    <a:lnTo>
                      <a:pt x="252" y="318"/>
                    </a:lnTo>
                    <a:lnTo>
                      <a:pt x="266" y="309"/>
                    </a:lnTo>
                    <a:lnTo>
                      <a:pt x="279" y="299"/>
                    </a:lnTo>
                    <a:lnTo>
                      <a:pt x="291" y="289"/>
                    </a:lnTo>
                    <a:lnTo>
                      <a:pt x="303" y="276"/>
                    </a:lnTo>
                    <a:lnTo>
                      <a:pt x="313" y="263"/>
                    </a:lnTo>
                    <a:lnTo>
                      <a:pt x="322" y="249"/>
                    </a:lnTo>
                    <a:lnTo>
                      <a:pt x="328" y="234"/>
                    </a:lnTo>
                    <a:lnTo>
                      <a:pt x="334" y="218"/>
                    </a:lnTo>
                    <a:lnTo>
                      <a:pt x="339" y="202"/>
                    </a:lnTo>
                    <a:lnTo>
                      <a:pt x="341" y="185"/>
                    </a:lnTo>
                    <a:lnTo>
                      <a:pt x="342" y="168"/>
                    </a:lnTo>
                    <a:close/>
                  </a:path>
                </a:pathLst>
              </a:custGeom>
              <a:solidFill>
                <a:srgbClr val="FE56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4" name="Freeform 690"/>
              <p:cNvSpPr>
                <a:spLocks/>
              </p:cNvSpPr>
              <p:nvPr/>
            </p:nvSpPr>
            <p:spPr bwMode="auto">
              <a:xfrm>
                <a:off x="7874000" y="4873626"/>
                <a:ext cx="173038" cy="171450"/>
              </a:xfrm>
              <a:custGeom>
                <a:avLst/>
                <a:gdLst>
                  <a:gd name="T0" fmla="*/ 2147483647 w 325"/>
                  <a:gd name="T1" fmla="*/ 2147483647 h 323"/>
                  <a:gd name="T2" fmla="*/ 2147483647 w 325"/>
                  <a:gd name="T3" fmla="*/ 2147483647 h 323"/>
                  <a:gd name="T4" fmla="*/ 2147483647 w 325"/>
                  <a:gd name="T5" fmla="*/ 2147483647 h 323"/>
                  <a:gd name="T6" fmla="*/ 2147483647 w 325"/>
                  <a:gd name="T7" fmla="*/ 2147483647 h 323"/>
                  <a:gd name="T8" fmla="*/ 2147483647 w 325"/>
                  <a:gd name="T9" fmla="*/ 2147483647 h 323"/>
                  <a:gd name="T10" fmla="*/ 2147483647 w 325"/>
                  <a:gd name="T11" fmla="*/ 2147483647 h 323"/>
                  <a:gd name="T12" fmla="*/ 2147483647 w 325"/>
                  <a:gd name="T13" fmla="*/ 2147483647 h 323"/>
                  <a:gd name="T14" fmla="*/ 2147483647 w 325"/>
                  <a:gd name="T15" fmla="*/ 2147483647 h 323"/>
                  <a:gd name="T16" fmla="*/ 2147483647 w 325"/>
                  <a:gd name="T17" fmla="*/ 2147483647 h 323"/>
                  <a:gd name="T18" fmla="*/ 2147483647 w 325"/>
                  <a:gd name="T19" fmla="*/ 2147483647 h 323"/>
                  <a:gd name="T20" fmla="*/ 2147483647 w 325"/>
                  <a:gd name="T21" fmla="*/ 2147483647 h 323"/>
                  <a:gd name="T22" fmla="*/ 2147483647 w 325"/>
                  <a:gd name="T23" fmla="*/ 2147483647 h 323"/>
                  <a:gd name="T24" fmla="*/ 2147483647 w 325"/>
                  <a:gd name="T25" fmla="*/ 2147483647 h 323"/>
                  <a:gd name="T26" fmla="*/ 2147483647 w 325"/>
                  <a:gd name="T27" fmla="*/ 2147483647 h 323"/>
                  <a:gd name="T28" fmla="*/ 2147483647 w 325"/>
                  <a:gd name="T29" fmla="*/ 2147483647 h 323"/>
                  <a:gd name="T30" fmla="*/ 2147483647 w 325"/>
                  <a:gd name="T31" fmla="*/ 2147483647 h 323"/>
                  <a:gd name="T32" fmla="*/ 2147483647 w 325"/>
                  <a:gd name="T33" fmla="*/ 2147483647 h 323"/>
                  <a:gd name="T34" fmla="*/ 2147483647 w 325"/>
                  <a:gd name="T35" fmla="*/ 2147483647 h 323"/>
                  <a:gd name="T36" fmla="*/ 2147483647 w 325"/>
                  <a:gd name="T37" fmla="*/ 2147483647 h 323"/>
                  <a:gd name="T38" fmla="*/ 2147483647 w 325"/>
                  <a:gd name="T39" fmla="*/ 2147483647 h 323"/>
                  <a:gd name="T40" fmla="*/ 2147483647 w 325"/>
                  <a:gd name="T41" fmla="*/ 2147483647 h 323"/>
                  <a:gd name="T42" fmla="*/ 2147483647 w 325"/>
                  <a:gd name="T43" fmla="*/ 2147483647 h 323"/>
                  <a:gd name="T44" fmla="*/ 2147483647 w 325"/>
                  <a:gd name="T45" fmla="*/ 2147483647 h 323"/>
                  <a:gd name="T46" fmla="*/ 2147483647 w 325"/>
                  <a:gd name="T47" fmla="*/ 2147483647 h 323"/>
                  <a:gd name="T48" fmla="*/ 2147483647 w 325"/>
                  <a:gd name="T49" fmla="*/ 2147483647 h 323"/>
                  <a:gd name="T50" fmla="*/ 2147483647 w 325"/>
                  <a:gd name="T51" fmla="*/ 2147483647 h 323"/>
                  <a:gd name="T52" fmla="*/ 2147483647 w 325"/>
                  <a:gd name="T53" fmla="*/ 2147483647 h 323"/>
                  <a:gd name="T54" fmla="*/ 2147483647 w 325"/>
                  <a:gd name="T55" fmla="*/ 2147483647 h 323"/>
                  <a:gd name="T56" fmla="*/ 2147483647 w 325"/>
                  <a:gd name="T57" fmla="*/ 2147483647 h 323"/>
                  <a:gd name="T58" fmla="*/ 2147483647 w 325"/>
                  <a:gd name="T59" fmla="*/ 2147483647 h 323"/>
                  <a:gd name="T60" fmla="*/ 2147483647 w 325"/>
                  <a:gd name="T61" fmla="*/ 2147483647 h 323"/>
                  <a:gd name="T62" fmla="*/ 2147483647 w 325"/>
                  <a:gd name="T63" fmla="*/ 2147483647 h 323"/>
                  <a:gd name="T64" fmla="*/ 2147483647 w 325"/>
                  <a:gd name="T65" fmla="*/ 2147483647 h 323"/>
                  <a:gd name="T66" fmla="*/ 2147483647 w 325"/>
                  <a:gd name="T67" fmla="*/ 2147483647 h 323"/>
                  <a:gd name="T68" fmla="*/ 2147483647 w 325"/>
                  <a:gd name="T69" fmla="*/ 2147483647 h 323"/>
                  <a:gd name="T70" fmla="*/ 2147483647 w 325"/>
                  <a:gd name="T71" fmla="*/ 1046997247 h 323"/>
                  <a:gd name="T72" fmla="*/ 2147483647 w 325"/>
                  <a:gd name="T73" fmla="*/ 448551912 h 323"/>
                  <a:gd name="T74" fmla="*/ 2147483647 w 325"/>
                  <a:gd name="T75" fmla="*/ 1944101602 h 323"/>
                  <a:gd name="T76" fmla="*/ 2147483647 w 325"/>
                  <a:gd name="T77" fmla="*/ 2147483647 h 323"/>
                  <a:gd name="T78" fmla="*/ 2147483647 w 325"/>
                  <a:gd name="T79" fmla="*/ 2147483647 h 323"/>
                  <a:gd name="T80" fmla="*/ 2147483647 w 325"/>
                  <a:gd name="T81" fmla="*/ 2147483647 h 323"/>
                  <a:gd name="T82" fmla="*/ 2147483647 w 325"/>
                  <a:gd name="T83" fmla="*/ 2147483647 h 323"/>
                  <a:gd name="T84" fmla="*/ 905705842 w 325"/>
                  <a:gd name="T85" fmla="*/ 2147483647 h 323"/>
                  <a:gd name="T86" fmla="*/ 0 w 325"/>
                  <a:gd name="T87" fmla="*/ 2147483647 h 323"/>
                  <a:gd name="T88" fmla="*/ 150809282 w 325"/>
                  <a:gd name="T89" fmla="*/ 2147483647 h 323"/>
                  <a:gd name="T90" fmla="*/ 1207324007 w 325"/>
                  <a:gd name="T91" fmla="*/ 2147483647 h 323"/>
                  <a:gd name="T92" fmla="*/ 2147483647 w 325"/>
                  <a:gd name="T93" fmla="*/ 2147483647 h 323"/>
                  <a:gd name="T94" fmla="*/ 2147483647 w 325"/>
                  <a:gd name="T95" fmla="*/ 2147483647 h 323"/>
                  <a:gd name="T96" fmla="*/ 2147483647 w 325"/>
                  <a:gd name="T97" fmla="*/ 2147483647 h 323"/>
                  <a:gd name="T98" fmla="*/ 2147483647 w 325"/>
                  <a:gd name="T99" fmla="*/ 2147483647 h 323"/>
                  <a:gd name="T100" fmla="*/ 2147483647 w 325"/>
                  <a:gd name="T101" fmla="*/ 2147483647 h 323"/>
                  <a:gd name="T102" fmla="*/ 2147483647 w 325"/>
                  <a:gd name="T103" fmla="*/ 2147483647 h 323"/>
                  <a:gd name="T104" fmla="*/ 2147483647 w 325"/>
                  <a:gd name="T105" fmla="*/ 2147483647 h 323"/>
                  <a:gd name="T106" fmla="*/ 2147483647 w 325"/>
                  <a:gd name="T107" fmla="*/ 2147483647 h 323"/>
                  <a:gd name="T108" fmla="*/ 2147483647 w 325"/>
                  <a:gd name="T109" fmla="*/ 2147483647 h 323"/>
                  <a:gd name="T110" fmla="*/ 2147483647 w 325"/>
                  <a:gd name="T111" fmla="*/ 2147483647 h 323"/>
                  <a:gd name="T112" fmla="*/ 2147483647 w 325"/>
                  <a:gd name="T113" fmla="*/ 2147483647 h 323"/>
                  <a:gd name="T114" fmla="*/ 2147483647 w 325"/>
                  <a:gd name="T115" fmla="*/ 2147483647 h 323"/>
                  <a:gd name="T116" fmla="*/ 2147483647 w 325"/>
                  <a:gd name="T117" fmla="*/ 2147483647 h 323"/>
                  <a:gd name="T118" fmla="*/ 2147483647 w 325"/>
                  <a:gd name="T119" fmla="*/ 2147483647 h 32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25"/>
                  <a:gd name="T181" fmla="*/ 0 h 323"/>
                  <a:gd name="T182" fmla="*/ 325 w 325"/>
                  <a:gd name="T183" fmla="*/ 323 h 32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25" h="323">
                    <a:moveTo>
                      <a:pt x="325" y="161"/>
                    </a:moveTo>
                    <a:lnTo>
                      <a:pt x="324" y="149"/>
                    </a:lnTo>
                    <a:lnTo>
                      <a:pt x="323" y="137"/>
                    </a:lnTo>
                    <a:lnTo>
                      <a:pt x="321" y="126"/>
                    </a:lnTo>
                    <a:lnTo>
                      <a:pt x="319" y="115"/>
                    </a:lnTo>
                    <a:lnTo>
                      <a:pt x="316" y="105"/>
                    </a:lnTo>
                    <a:lnTo>
                      <a:pt x="311" y="94"/>
                    </a:lnTo>
                    <a:lnTo>
                      <a:pt x="306" y="84"/>
                    </a:lnTo>
                    <a:lnTo>
                      <a:pt x="301" y="74"/>
                    </a:lnTo>
                    <a:lnTo>
                      <a:pt x="299" y="73"/>
                    </a:lnTo>
                    <a:lnTo>
                      <a:pt x="290" y="68"/>
                    </a:lnTo>
                    <a:lnTo>
                      <a:pt x="281" y="62"/>
                    </a:lnTo>
                    <a:lnTo>
                      <a:pt x="271" y="58"/>
                    </a:lnTo>
                    <a:lnTo>
                      <a:pt x="261" y="53"/>
                    </a:lnTo>
                    <a:lnTo>
                      <a:pt x="271" y="63"/>
                    </a:lnTo>
                    <a:lnTo>
                      <a:pt x="280" y="75"/>
                    </a:lnTo>
                    <a:lnTo>
                      <a:pt x="289" y="87"/>
                    </a:lnTo>
                    <a:lnTo>
                      <a:pt x="295" y="100"/>
                    </a:lnTo>
                    <a:lnTo>
                      <a:pt x="301" y="114"/>
                    </a:lnTo>
                    <a:lnTo>
                      <a:pt x="305" y="129"/>
                    </a:lnTo>
                    <a:lnTo>
                      <a:pt x="307" y="145"/>
                    </a:lnTo>
                    <a:lnTo>
                      <a:pt x="308" y="161"/>
                    </a:lnTo>
                    <a:lnTo>
                      <a:pt x="307" y="175"/>
                    </a:lnTo>
                    <a:lnTo>
                      <a:pt x="305" y="190"/>
                    </a:lnTo>
                    <a:lnTo>
                      <a:pt x="302" y="204"/>
                    </a:lnTo>
                    <a:lnTo>
                      <a:pt x="296" y="217"/>
                    </a:lnTo>
                    <a:lnTo>
                      <a:pt x="291" y="230"/>
                    </a:lnTo>
                    <a:lnTo>
                      <a:pt x="283" y="242"/>
                    </a:lnTo>
                    <a:lnTo>
                      <a:pt x="275" y="253"/>
                    </a:lnTo>
                    <a:lnTo>
                      <a:pt x="266" y="263"/>
                    </a:lnTo>
                    <a:lnTo>
                      <a:pt x="255" y="273"/>
                    </a:lnTo>
                    <a:lnTo>
                      <a:pt x="244" y="281"/>
                    </a:lnTo>
                    <a:lnTo>
                      <a:pt x="231" y="288"/>
                    </a:lnTo>
                    <a:lnTo>
                      <a:pt x="220" y="295"/>
                    </a:lnTo>
                    <a:lnTo>
                      <a:pt x="206" y="299"/>
                    </a:lnTo>
                    <a:lnTo>
                      <a:pt x="191" y="303"/>
                    </a:lnTo>
                    <a:lnTo>
                      <a:pt x="177" y="305"/>
                    </a:lnTo>
                    <a:lnTo>
                      <a:pt x="162" y="305"/>
                    </a:lnTo>
                    <a:lnTo>
                      <a:pt x="148" y="305"/>
                    </a:lnTo>
                    <a:lnTo>
                      <a:pt x="133" y="303"/>
                    </a:lnTo>
                    <a:lnTo>
                      <a:pt x="119" y="299"/>
                    </a:lnTo>
                    <a:lnTo>
                      <a:pt x="106" y="295"/>
                    </a:lnTo>
                    <a:lnTo>
                      <a:pt x="93" y="288"/>
                    </a:lnTo>
                    <a:lnTo>
                      <a:pt x="81" y="281"/>
                    </a:lnTo>
                    <a:lnTo>
                      <a:pt x="71" y="273"/>
                    </a:lnTo>
                    <a:lnTo>
                      <a:pt x="60" y="263"/>
                    </a:lnTo>
                    <a:lnTo>
                      <a:pt x="50" y="253"/>
                    </a:lnTo>
                    <a:lnTo>
                      <a:pt x="42" y="242"/>
                    </a:lnTo>
                    <a:lnTo>
                      <a:pt x="35" y="230"/>
                    </a:lnTo>
                    <a:lnTo>
                      <a:pt x="28" y="217"/>
                    </a:lnTo>
                    <a:lnTo>
                      <a:pt x="24" y="204"/>
                    </a:lnTo>
                    <a:lnTo>
                      <a:pt x="20" y="190"/>
                    </a:lnTo>
                    <a:lnTo>
                      <a:pt x="18" y="175"/>
                    </a:lnTo>
                    <a:lnTo>
                      <a:pt x="18" y="161"/>
                    </a:lnTo>
                    <a:lnTo>
                      <a:pt x="18" y="146"/>
                    </a:lnTo>
                    <a:lnTo>
                      <a:pt x="20" y="132"/>
                    </a:lnTo>
                    <a:lnTo>
                      <a:pt x="24" y="118"/>
                    </a:lnTo>
                    <a:lnTo>
                      <a:pt x="28" y="103"/>
                    </a:lnTo>
                    <a:lnTo>
                      <a:pt x="35" y="91"/>
                    </a:lnTo>
                    <a:lnTo>
                      <a:pt x="42" y="79"/>
                    </a:lnTo>
                    <a:lnTo>
                      <a:pt x="50" y="68"/>
                    </a:lnTo>
                    <a:lnTo>
                      <a:pt x="60" y="57"/>
                    </a:lnTo>
                    <a:lnTo>
                      <a:pt x="71" y="48"/>
                    </a:lnTo>
                    <a:lnTo>
                      <a:pt x="81" y="40"/>
                    </a:lnTo>
                    <a:lnTo>
                      <a:pt x="93" y="32"/>
                    </a:lnTo>
                    <a:lnTo>
                      <a:pt x="106" y="27"/>
                    </a:lnTo>
                    <a:lnTo>
                      <a:pt x="119" y="21"/>
                    </a:lnTo>
                    <a:lnTo>
                      <a:pt x="133" y="18"/>
                    </a:lnTo>
                    <a:lnTo>
                      <a:pt x="148" y="16"/>
                    </a:lnTo>
                    <a:lnTo>
                      <a:pt x="162" y="15"/>
                    </a:lnTo>
                    <a:lnTo>
                      <a:pt x="166" y="15"/>
                    </a:lnTo>
                    <a:lnTo>
                      <a:pt x="150" y="7"/>
                    </a:lnTo>
                    <a:lnTo>
                      <a:pt x="135" y="0"/>
                    </a:lnTo>
                    <a:lnTo>
                      <a:pt x="121" y="3"/>
                    </a:lnTo>
                    <a:lnTo>
                      <a:pt x="107" y="7"/>
                    </a:lnTo>
                    <a:lnTo>
                      <a:pt x="94" y="13"/>
                    </a:lnTo>
                    <a:lnTo>
                      <a:pt x="82" y="19"/>
                    </a:lnTo>
                    <a:lnTo>
                      <a:pt x="71" y="27"/>
                    </a:lnTo>
                    <a:lnTo>
                      <a:pt x="59" y="35"/>
                    </a:lnTo>
                    <a:lnTo>
                      <a:pt x="49" y="44"/>
                    </a:lnTo>
                    <a:lnTo>
                      <a:pt x="39" y="55"/>
                    </a:lnTo>
                    <a:lnTo>
                      <a:pt x="31" y="66"/>
                    </a:lnTo>
                    <a:lnTo>
                      <a:pt x="23" y="78"/>
                    </a:lnTo>
                    <a:lnTo>
                      <a:pt x="17" y="91"/>
                    </a:lnTo>
                    <a:lnTo>
                      <a:pt x="10" y="103"/>
                    </a:lnTo>
                    <a:lnTo>
                      <a:pt x="6" y="116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0" y="161"/>
                    </a:lnTo>
                    <a:lnTo>
                      <a:pt x="1" y="177"/>
                    </a:lnTo>
                    <a:lnTo>
                      <a:pt x="4" y="193"/>
                    </a:lnTo>
                    <a:lnTo>
                      <a:pt x="8" y="208"/>
                    </a:lnTo>
                    <a:lnTo>
                      <a:pt x="13" y="223"/>
                    </a:lnTo>
                    <a:lnTo>
                      <a:pt x="20" y="237"/>
                    </a:lnTo>
                    <a:lnTo>
                      <a:pt x="27" y="251"/>
                    </a:lnTo>
                    <a:lnTo>
                      <a:pt x="37" y="263"/>
                    </a:lnTo>
                    <a:lnTo>
                      <a:pt x="48" y="275"/>
                    </a:lnTo>
                    <a:lnTo>
                      <a:pt x="60" y="286"/>
                    </a:lnTo>
                    <a:lnTo>
                      <a:pt x="72" y="295"/>
                    </a:lnTo>
                    <a:lnTo>
                      <a:pt x="86" y="303"/>
                    </a:lnTo>
                    <a:lnTo>
                      <a:pt x="100" y="310"/>
                    </a:lnTo>
                    <a:lnTo>
                      <a:pt x="115" y="315"/>
                    </a:lnTo>
                    <a:lnTo>
                      <a:pt x="130" y="319"/>
                    </a:lnTo>
                    <a:lnTo>
                      <a:pt x="146" y="322"/>
                    </a:lnTo>
                    <a:lnTo>
                      <a:pt x="162" y="323"/>
                    </a:lnTo>
                    <a:lnTo>
                      <a:pt x="180" y="322"/>
                    </a:lnTo>
                    <a:lnTo>
                      <a:pt x="196" y="319"/>
                    </a:lnTo>
                    <a:lnTo>
                      <a:pt x="211" y="315"/>
                    </a:lnTo>
                    <a:lnTo>
                      <a:pt x="226" y="310"/>
                    </a:lnTo>
                    <a:lnTo>
                      <a:pt x="240" y="303"/>
                    </a:lnTo>
                    <a:lnTo>
                      <a:pt x="253" y="295"/>
                    </a:lnTo>
                    <a:lnTo>
                      <a:pt x="266" y="286"/>
                    </a:lnTo>
                    <a:lnTo>
                      <a:pt x="278" y="275"/>
                    </a:lnTo>
                    <a:lnTo>
                      <a:pt x="288" y="263"/>
                    </a:lnTo>
                    <a:lnTo>
                      <a:pt x="297" y="251"/>
                    </a:lnTo>
                    <a:lnTo>
                      <a:pt x="306" y="237"/>
                    </a:lnTo>
                    <a:lnTo>
                      <a:pt x="312" y="223"/>
                    </a:lnTo>
                    <a:lnTo>
                      <a:pt x="318" y="208"/>
                    </a:lnTo>
                    <a:lnTo>
                      <a:pt x="322" y="193"/>
                    </a:lnTo>
                    <a:lnTo>
                      <a:pt x="324" y="177"/>
                    </a:lnTo>
                    <a:lnTo>
                      <a:pt x="325" y="161"/>
                    </a:lnTo>
                    <a:close/>
                  </a:path>
                </a:pathLst>
              </a:custGeom>
              <a:solidFill>
                <a:srgbClr val="FE59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5" name="Freeform 691"/>
              <p:cNvSpPr>
                <a:spLocks/>
              </p:cNvSpPr>
              <p:nvPr/>
            </p:nvSpPr>
            <p:spPr bwMode="auto">
              <a:xfrm>
                <a:off x="7878763" y="4876801"/>
                <a:ext cx="163513" cy="163513"/>
              </a:xfrm>
              <a:custGeom>
                <a:avLst/>
                <a:gdLst>
                  <a:gd name="T0" fmla="*/ 2147483647 w 308"/>
                  <a:gd name="T1" fmla="*/ 2147483647 h 307"/>
                  <a:gd name="T2" fmla="*/ 2147483647 w 308"/>
                  <a:gd name="T3" fmla="*/ 2147483647 h 307"/>
                  <a:gd name="T4" fmla="*/ 2147483647 w 308"/>
                  <a:gd name="T5" fmla="*/ 2147483647 h 307"/>
                  <a:gd name="T6" fmla="*/ 2147483647 w 308"/>
                  <a:gd name="T7" fmla="*/ 2147483647 h 307"/>
                  <a:gd name="T8" fmla="*/ 2147483647 w 308"/>
                  <a:gd name="T9" fmla="*/ 2147483647 h 307"/>
                  <a:gd name="T10" fmla="*/ 2147483647 w 308"/>
                  <a:gd name="T11" fmla="*/ 2147483647 h 307"/>
                  <a:gd name="T12" fmla="*/ 2147483647 w 308"/>
                  <a:gd name="T13" fmla="*/ 2147483647 h 307"/>
                  <a:gd name="T14" fmla="*/ 2147483647 w 308"/>
                  <a:gd name="T15" fmla="*/ 2147483647 h 307"/>
                  <a:gd name="T16" fmla="*/ 2147483647 w 308"/>
                  <a:gd name="T17" fmla="*/ 2147483647 h 307"/>
                  <a:gd name="T18" fmla="*/ 2147483647 w 308"/>
                  <a:gd name="T19" fmla="*/ 2147483647 h 307"/>
                  <a:gd name="T20" fmla="*/ 2147483647 w 308"/>
                  <a:gd name="T21" fmla="*/ 2147483647 h 307"/>
                  <a:gd name="T22" fmla="*/ 2147483647 w 308"/>
                  <a:gd name="T23" fmla="*/ 2147483647 h 307"/>
                  <a:gd name="T24" fmla="*/ 2147483647 w 308"/>
                  <a:gd name="T25" fmla="*/ 2147483647 h 307"/>
                  <a:gd name="T26" fmla="*/ 2147483647 w 308"/>
                  <a:gd name="T27" fmla="*/ 2147483647 h 307"/>
                  <a:gd name="T28" fmla="*/ 2147483647 w 308"/>
                  <a:gd name="T29" fmla="*/ 2147483647 h 307"/>
                  <a:gd name="T30" fmla="*/ 2147483647 w 308"/>
                  <a:gd name="T31" fmla="*/ 2147483647 h 307"/>
                  <a:gd name="T32" fmla="*/ 2147483647 w 308"/>
                  <a:gd name="T33" fmla="*/ 2147483647 h 307"/>
                  <a:gd name="T34" fmla="*/ 2147483647 w 308"/>
                  <a:gd name="T35" fmla="*/ 2147483647 h 307"/>
                  <a:gd name="T36" fmla="*/ 2147483647 w 308"/>
                  <a:gd name="T37" fmla="*/ 2147483647 h 307"/>
                  <a:gd name="T38" fmla="*/ 2147483647 w 308"/>
                  <a:gd name="T39" fmla="*/ 2147483647 h 307"/>
                  <a:gd name="T40" fmla="*/ 2147483647 w 308"/>
                  <a:gd name="T41" fmla="*/ 2147483647 h 307"/>
                  <a:gd name="T42" fmla="*/ 2147483647 w 308"/>
                  <a:gd name="T43" fmla="*/ 2147483647 h 307"/>
                  <a:gd name="T44" fmla="*/ 2147483647 w 308"/>
                  <a:gd name="T45" fmla="*/ 2147483647 h 307"/>
                  <a:gd name="T46" fmla="*/ 2147483647 w 308"/>
                  <a:gd name="T47" fmla="*/ 2147483647 h 307"/>
                  <a:gd name="T48" fmla="*/ 2147483647 w 308"/>
                  <a:gd name="T49" fmla="*/ 2147483647 h 307"/>
                  <a:gd name="T50" fmla="*/ 2147483647 w 308"/>
                  <a:gd name="T51" fmla="*/ 2147483647 h 307"/>
                  <a:gd name="T52" fmla="*/ 2147483647 w 308"/>
                  <a:gd name="T53" fmla="*/ 2147483647 h 307"/>
                  <a:gd name="T54" fmla="*/ 2147483647 w 308"/>
                  <a:gd name="T55" fmla="*/ 906639012 h 307"/>
                  <a:gd name="T56" fmla="*/ 2147483647 w 308"/>
                  <a:gd name="T57" fmla="*/ 906639012 h 307"/>
                  <a:gd name="T58" fmla="*/ 2147483647 w 308"/>
                  <a:gd name="T59" fmla="*/ 2147483647 h 307"/>
                  <a:gd name="T60" fmla="*/ 2147483647 w 308"/>
                  <a:gd name="T61" fmla="*/ 2147483647 h 307"/>
                  <a:gd name="T62" fmla="*/ 2147483647 w 308"/>
                  <a:gd name="T63" fmla="*/ 2147483647 h 307"/>
                  <a:gd name="T64" fmla="*/ 299314277 w 308"/>
                  <a:gd name="T65" fmla="*/ 2147483647 h 307"/>
                  <a:gd name="T66" fmla="*/ 0 w 308"/>
                  <a:gd name="T67" fmla="*/ 2147483647 h 307"/>
                  <a:gd name="T68" fmla="*/ 1795604026 w 308"/>
                  <a:gd name="T69" fmla="*/ 2147483647 h 307"/>
                  <a:gd name="T70" fmla="*/ 2147483647 w 308"/>
                  <a:gd name="T71" fmla="*/ 2147483647 h 307"/>
                  <a:gd name="T72" fmla="*/ 2147483647 w 308"/>
                  <a:gd name="T73" fmla="*/ 2147483647 h 307"/>
                  <a:gd name="T74" fmla="*/ 2147483647 w 308"/>
                  <a:gd name="T75" fmla="*/ 2147483647 h 307"/>
                  <a:gd name="T76" fmla="*/ 2147483647 w 308"/>
                  <a:gd name="T77" fmla="*/ 2147483647 h 307"/>
                  <a:gd name="T78" fmla="*/ 2147483647 w 308"/>
                  <a:gd name="T79" fmla="*/ 2147483647 h 307"/>
                  <a:gd name="T80" fmla="*/ 2147483647 w 308"/>
                  <a:gd name="T81" fmla="*/ 2147483647 h 307"/>
                  <a:gd name="T82" fmla="*/ 2147483647 w 308"/>
                  <a:gd name="T83" fmla="*/ 2147483647 h 307"/>
                  <a:gd name="T84" fmla="*/ 2147483647 w 308"/>
                  <a:gd name="T85" fmla="*/ 2147483647 h 307"/>
                  <a:gd name="T86" fmla="*/ 2147483647 w 308"/>
                  <a:gd name="T87" fmla="*/ 2147483647 h 3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307"/>
                  <a:gd name="T134" fmla="*/ 308 w 308"/>
                  <a:gd name="T135" fmla="*/ 307 h 3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307">
                    <a:moveTo>
                      <a:pt x="308" y="154"/>
                    </a:moveTo>
                    <a:lnTo>
                      <a:pt x="307" y="140"/>
                    </a:lnTo>
                    <a:lnTo>
                      <a:pt x="306" y="127"/>
                    </a:lnTo>
                    <a:lnTo>
                      <a:pt x="302" y="114"/>
                    </a:lnTo>
                    <a:lnTo>
                      <a:pt x="298" y="101"/>
                    </a:lnTo>
                    <a:lnTo>
                      <a:pt x="294" y="89"/>
                    </a:lnTo>
                    <a:lnTo>
                      <a:pt x="287" y="78"/>
                    </a:lnTo>
                    <a:lnTo>
                      <a:pt x="281" y="66"/>
                    </a:lnTo>
                    <a:lnTo>
                      <a:pt x="273" y="56"/>
                    </a:lnTo>
                    <a:lnTo>
                      <a:pt x="260" y="50"/>
                    </a:lnTo>
                    <a:lnTo>
                      <a:pt x="246" y="44"/>
                    </a:lnTo>
                    <a:lnTo>
                      <a:pt x="231" y="37"/>
                    </a:lnTo>
                    <a:lnTo>
                      <a:pt x="216" y="32"/>
                    </a:lnTo>
                    <a:lnTo>
                      <a:pt x="224" y="36"/>
                    </a:lnTo>
                    <a:lnTo>
                      <a:pt x="232" y="41"/>
                    </a:lnTo>
                    <a:lnTo>
                      <a:pt x="240" y="47"/>
                    </a:lnTo>
                    <a:lnTo>
                      <a:pt x="246" y="52"/>
                    </a:lnTo>
                    <a:lnTo>
                      <a:pt x="253" y="59"/>
                    </a:lnTo>
                    <a:lnTo>
                      <a:pt x="259" y="66"/>
                    </a:lnTo>
                    <a:lnTo>
                      <a:pt x="265" y="73"/>
                    </a:lnTo>
                    <a:lnTo>
                      <a:pt x="270" y="81"/>
                    </a:lnTo>
                    <a:lnTo>
                      <a:pt x="274" y="89"/>
                    </a:lnTo>
                    <a:lnTo>
                      <a:pt x="279" y="98"/>
                    </a:lnTo>
                    <a:lnTo>
                      <a:pt x="282" y="106"/>
                    </a:lnTo>
                    <a:lnTo>
                      <a:pt x="285" y="115"/>
                    </a:lnTo>
                    <a:lnTo>
                      <a:pt x="287" y="125"/>
                    </a:lnTo>
                    <a:lnTo>
                      <a:pt x="289" y="134"/>
                    </a:lnTo>
                    <a:lnTo>
                      <a:pt x="290" y="144"/>
                    </a:lnTo>
                    <a:lnTo>
                      <a:pt x="290" y="154"/>
                    </a:lnTo>
                    <a:lnTo>
                      <a:pt x="289" y="168"/>
                    </a:lnTo>
                    <a:lnTo>
                      <a:pt x="287" y="181"/>
                    </a:lnTo>
                    <a:lnTo>
                      <a:pt x="284" y="194"/>
                    </a:lnTo>
                    <a:lnTo>
                      <a:pt x="280" y="207"/>
                    </a:lnTo>
                    <a:lnTo>
                      <a:pt x="274" y="219"/>
                    </a:lnTo>
                    <a:lnTo>
                      <a:pt x="267" y="230"/>
                    </a:lnTo>
                    <a:lnTo>
                      <a:pt x="259" y="240"/>
                    </a:lnTo>
                    <a:lnTo>
                      <a:pt x="251" y="250"/>
                    </a:lnTo>
                    <a:lnTo>
                      <a:pt x="241" y="258"/>
                    </a:lnTo>
                    <a:lnTo>
                      <a:pt x="230" y="267"/>
                    </a:lnTo>
                    <a:lnTo>
                      <a:pt x="219" y="274"/>
                    </a:lnTo>
                    <a:lnTo>
                      <a:pt x="207" y="279"/>
                    </a:lnTo>
                    <a:lnTo>
                      <a:pt x="194" y="284"/>
                    </a:lnTo>
                    <a:lnTo>
                      <a:pt x="181" y="288"/>
                    </a:lnTo>
                    <a:lnTo>
                      <a:pt x="167" y="290"/>
                    </a:lnTo>
                    <a:lnTo>
                      <a:pt x="153" y="290"/>
                    </a:lnTo>
                    <a:lnTo>
                      <a:pt x="139" y="290"/>
                    </a:lnTo>
                    <a:lnTo>
                      <a:pt x="126" y="288"/>
                    </a:lnTo>
                    <a:lnTo>
                      <a:pt x="113" y="284"/>
                    </a:lnTo>
                    <a:lnTo>
                      <a:pt x="100" y="279"/>
                    </a:lnTo>
                    <a:lnTo>
                      <a:pt x="89" y="274"/>
                    </a:lnTo>
                    <a:lnTo>
                      <a:pt x="77" y="267"/>
                    </a:lnTo>
                    <a:lnTo>
                      <a:pt x="67" y="258"/>
                    </a:lnTo>
                    <a:lnTo>
                      <a:pt x="57" y="250"/>
                    </a:lnTo>
                    <a:lnTo>
                      <a:pt x="47" y="240"/>
                    </a:lnTo>
                    <a:lnTo>
                      <a:pt x="40" y="230"/>
                    </a:lnTo>
                    <a:lnTo>
                      <a:pt x="33" y="219"/>
                    </a:lnTo>
                    <a:lnTo>
                      <a:pt x="28" y="207"/>
                    </a:lnTo>
                    <a:lnTo>
                      <a:pt x="23" y="194"/>
                    </a:lnTo>
                    <a:lnTo>
                      <a:pt x="19" y="181"/>
                    </a:lnTo>
                    <a:lnTo>
                      <a:pt x="17" y="168"/>
                    </a:lnTo>
                    <a:lnTo>
                      <a:pt x="17" y="154"/>
                    </a:lnTo>
                    <a:lnTo>
                      <a:pt x="17" y="140"/>
                    </a:lnTo>
                    <a:lnTo>
                      <a:pt x="19" y="126"/>
                    </a:lnTo>
                    <a:lnTo>
                      <a:pt x="23" y="113"/>
                    </a:lnTo>
                    <a:lnTo>
                      <a:pt x="28" y="100"/>
                    </a:lnTo>
                    <a:lnTo>
                      <a:pt x="33" y="88"/>
                    </a:lnTo>
                    <a:lnTo>
                      <a:pt x="40" y="77"/>
                    </a:lnTo>
                    <a:lnTo>
                      <a:pt x="47" y="66"/>
                    </a:lnTo>
                    <a:lnTo>
                      <a:pt x="57" y="56"/>
                    </a:lnTo>
                    <a:lnTo>
                      <a:pt x="67" y="48"/>
                    </a:lnTo>
                    <a:lnTo>
                      <a:pt x="77" y="40"/>
                    </a:lnTo>
                    <a:lnTo>
                      <a:pt x="89" y="33"/>
                    </a:lnTo>
                    <a:lnTo>
                      <a:pt x="100" y="27"/>
                    </a:lnTo>
                    <a:lnTo>
                      <a:pt x="113" y="23"/>
                    </a:lnTo>
                    <a:lnTo>
                      <a:pt x="126" y="19"/>
                    </a:lnTo>
                    <a:lnTo>
                      <a:pt x="139" y="18"/>
                    </a:lnTo>
                    <a:lnTo>
                      <a:pt x="153" y="17"/>
                    </a:lnTo>
                    <a:lnTo>
                      <a:pt x="163" y="17"/>
                    </a:lnTo>
                    <a:lnTo>
                      <a:pt x="172" y="18"/>
                    </a:lnTo>
                    <a:lnTo>
                      <a:pt x="180" y="19"/>
                    </a:lnTo>
                    <a:lnTo>
                      <a:pt x="189" y="21"/>
                    </a:lnTo>
                    <a:lnTo>
                      <a:pt x="177" y="17"/>
                    </a:lnTo>
                    <a:lnTo>
                      <a:pt x="164" y="1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25" y="1"/>
                    </a:lnTo>
                    <a:lnTo>
                      <a:pt x="111" y="6"/>
                    </a:lnTo>
                    <a:lnTo>
                      <a:pt x="98" y="10"/>
                    </a:lnTo>
                    <a:lnTo>
                      <a:pt x="85" y="15"/>
                    </a:lnTo>
                    <a:lnTo>
                      <a:pt x="72" y="22"/>
                    </a:lnTo>
                    <a:lnTo>
                      <a:pt x="60" y="31"/>
                    </a:lnTo>
                    <a:lnTo>
                      <a:pt x="51" y="39"/>
                    </a:lnTo>
                    <a:lnTo>
                      <a:pt x="40" y="49"/>
                    </a:lnTo>
                    <a:lnTo>
                      <a:pt x="31" y="60"/>
                    </a:lnTo>
                    <a:lnTo>
                      <a:pt x="24" y="72"/>
                    </a:lnTo>
                    <a:lnTo>
                      <a:pt x="16" y="84"/>
                    </a:lnTo>
                    <a:lnTo>
                      <a:pt x="11" y="96"/>
                    </a:lnTo>
                    <a:lnTo>
                      <a:pt x="5" y="109"/>
                    </a:lnTo>
                    <a:lnTo>
                      <a:pt x="2" y="123"/>
                    </a:lnTo>
                    <a:lnTo>
                      <a:pt x="0" y="139"/>
                    </a:lnTo>
                    <a:lnTo>
                      <a:pt x="0" y="154"/>
                    </a:lnTo>
                    <a:lnTo>
                      <a:pt x="0" y="169"/>
                    </a:lnTo>
                    <a:lnTo>
                      <a:pt x="3" y="184"/>
                    </a:lnTo>
                    <a:lnTo>
                      <a:pt x="6" y="199"/>
                    </a:lnTo>
                    <a:lnTo>
                      <a:pt x="12" y="213"/>
                    </a:lnTo>
                    <a:lnTo>
                      <a:pt x="18" y="227"/>
                    </a:lnTo>
                    <a:lnTo>
                      <a:pt x="26" y="239"/>
                    </a:lnTo>
                    <a:lnTo>
                      <a:pt x="35" y="251"/>
                    </a:lnTo>
                    <a:lnTo>
                      <a:pt x="44" y="262"/>
                    </a:lnTo>
                    <a:lnTo>
                      <a:pt x="56" y="273"/>
                    </a:lnTo>
                    <a:lnTo>
                      <a:pt x="68" y="281"/>
                    </a:lnTo>
                    <a:lnTo>
                      <a:pt x="80" y="289"/>
                    </a:lnTo>
                    <a:lnTo>
                      <a:pt x="94" y="295"/>
                    </a:lnTo>
                    <a:lnTo>
                      <a:pt x="108" y="301"/>
                    </a:lnTo>
                    <a:lnTo>
                      <a:pt x="123" y="304"/>
                    </a:lnTo>
                    <a:lnTo>
                      <a:pt x="138" y="307"/>
                    </a:lnTo>
                    <a:lnTo>
                      <a:pt x="153" y="307"/>
                    </a:lnTo>
                    <a:lnTo>
                      <a:pt x="170" y="307"/>
                    </a:lnTo>
                    <a:lnTo>
                      <a:pt x="185" y="304"/>
                    </a:lnTo>
                    <a:lnTo>
                      <a:pt x="200" y="301"/>
                    </a:lnTo>
                    <a:lnTo>
                      <a:pt x="214" y="295"/>
                    </a:lnTo>
                    <a:lnTo>
                      <a:pt x="227" y="289"/>
                    </a:lnTo>
                    <a:lnTo>
                      <a:pt x="240" y="281"/>
                    </a:lnTo>
                    <a:lnTo>
                      <a:pt x="252" y="273"/>
                    </a:lnTo>
                    <a:lnTo>
                      <a:pt x="262" y="262"/>
                    </a:lnTo>
                    <a:lnTo>
                      <a:pt x="272" y="251"/>
                    </a:lnTo>
                    <a:lnTo>
                      <a:pt x="282" y="239"/>
                    </a:lnTo>
                    <a:lnTo>
                      <a:pt x="289" y="227"/>
                    </a:lnTo>
                    <a:lnTo>
                      <a:pt x="296" y="213"/>
                    </a:lnTo>
                    <a:lnTo>
                      <a:pt x="300" y="199"/>
                    </a:lnTo>
                    <a:lnTo>
                      <a:pt x="305" y="184"/>
                    </a:lnTo>
                    <a:lnTo>
                      <a:pt x="307" y="169"/>
                    </a:lnTo>
                    <a:lnTo>
                      <a:pt x="308" y="154"/>
                    </a:lnTo>
                    <a:close/>
                  </a:path>
                </a:pathLst>
              </a:custGeom>
              <a:solidFill>
                <a:srgbClr val="FE5C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6" name="Freeform 692"/>
              <p:cNvSpPr>
                <a:spLocks noEditPoints="1"/>
              </p:cNvSpPr>
              <p:nvPr/>
            </p:nvSpPr>
            <p:spPr bwMode="auto">
              <a:xfrm>
                <a:off x="7883525" y="4881563"/>
                <a:ext cx="153988" cy="153988"/>
              </a:xfrm>
              <a:custGeom>
                <a:avLst/>
                <a:gdLst>
                  <a:gd name="T0" fmla="*/ 2147483647 w 290"/>
                  <a:gd name="T1" fmla="*/ 2147483647 h 290"/>
                  <a:gd name="T2" fmla="*/ 2147483647 w 290"/>
                  <a:gd name="T3" fmla="*/ 2147483647 h 290"/>
                  <a:gd name="T4" fmla="*/ 2147483647 w 290"/>
                  <a:gd name="T5" fmla="*/ 2147483647 h 290"/>
                  <a:gd name="T6" fmla="*/ 2147483647 w 290"/>
                  <a:gd name="T7" fmla="*/ 2147483647 h 290"/>
                  <a:gd name="T8" fmla="*/ 2147483647 w 290"/>
                  <a:gd name="T9" fmla="*/ 2147483647 h 290"/>
                  <a:gd name="T10" fmla="*/ 2147483647 w 290"/>
                  <a:gd name="T11" fmla="*/ 1497173187 h 290"/>
                  <a:gd name="T12" fmla="*/ 2147483647 w 290"/>
                  <a:gd name="T13" fmla="*/ 0 h 290"/>
                  <a:gd name="T14" fmla="*/ 2147483647 w 290"/>
                  <a:gd name="T15" fmla="*/ 449152142 h 290"/>
                  <a:gd name="T16" fmla="*/ 2147483647 w 290"/>
                  <a:gd name="T17" fmla="*/ 1796608568 h 290"/>
                  <a:gd name="T18" fmla="*/ 2147483647 w 290"/>
                  <a:gd name="T19" fmla="*/ 2147483647 h 290"/>
                  <a:gd name="T20" fmla="*/ 2147483647 w 290"/>
                  <a:gd name="T21" fmla="*/ 2147483647 h 290"/>
                  <a:gd name="T22" fmla="*/ 2147483647 w 290"/>
                  <a:gd name="T23" fmla="*/ 2147483647 h 290"/>
                  <a:gd name="T24" fmla="*/ 1497173187 w 290"/>
                  <a:gd name="T25" fmla="*/ 2147483647 h 290"/>
                  <a:gd name="T26" fmla="*/ 299434983 w 290"/>
                  <a:gd name="T27" fmla="*/ 2147483647 h 290"/>
                  <a:gd name="T28" fmla="*/ 0 w 290"/>
                  <a:gd name="T29" fmla="*/ 2147483647 h 290"/>
                  <a:gd name="T30" fmla="*/ 299434983 w 290"/>
                  <a:gd name="T31" fmla="*/ 2147483647 h 290"/>
                  <a:gd name="T32" fmla="*/ 1497173187 w 290"/>
                  <a:gd name="T33" fmla="*/ 2147483647 h 290"/>
                  <a:gd name="T34" fmla="*/ 2147483647 w 290"/>
                  <a:gd name="T35" fmla="*/ 2147483647 h 290"/>
                  <a:gd name="T36" fmla="*/ 2147483647 w 290"/>
                  <a:gd name="T37" fmla="*/ 2147483647 h 290"/>
                  <a:gd name="T38" fmla="*/ 2147483647 w 290"/>
                  <a:gd name="T39" fmla="*/ 2147483647 h 290"/>
                  <a:gd name="T40" fmla="*/ 2147483647 w 290"/>
                  <a:gd name="T41" fmla="*/ 2147483647 h 290"/>
                  <a:gd name="T42" fmla="*/ 2147483647 w 290"/>
                  <a:gd name="T43" fmla="*/ 2147483647 h 290"/>
                  <a:gd name="T44" fmla="*/ 2147483647 w 290"/>
                  <a:gd name="T45" fmla="*/ 2147483647 h 290"/>
                  <a:gd name="T46" fmla="*/ 2147483647 w 290"/>
                  <a:gd name="T47" fmla="*/ 2147483647 h 290"/>
                  <a:gd name="T48" fmla="*/ 2147483647 w 290"/>
                  <a:gd name="T49" fmla="*/ 2147483647 h 290"/>
                  <a:gd name="T50" fmla="*/ 2147483647 w 290"/>
                  <a:gd name="T51" fmla="*/ 2147483647 h 290"/>
                  <a:gd name="T52" fmla="*/ 2147483647 w 290"/>
                  <a:gd name="T53" fmla="*/ 2147483647 h 290"/>
                  <a:gd name="T54" fmla="*/ 2147483647 w 290"/>
                  <a:gd name="T55" fmla="*/ 2147483647 h 290"/>
                  <a:gd name="T56" fmla="*/ 2147483647 w 290"/>
                  <a:gd name="T57" fmla="*/ 2147483647 h 290"/>
                  <a:gd name="T58" fmla="*/ 2147483647 w 290"/>
                  <a:gd name="T59" fmla="*/ 2147483647 h 290"/>
                  <a:gd name="T60" fmla="*/ 2147483647 w 290"/>
                  <a:gd name="T61" fmla="*/ 2147483647 h 290"/>
                  <a:gd name="T62" fmla="*/ 2147483647 w 290"/>
                  <a:gd name="T63" fmla="*/ 2147483647 h 290"/>
                  <a:gd name="T64" fmla="*/ 2147483647 w 290"/>
                  <a:gd name="T65" fmla="*/ 2147483647 h 290"/>
                  <a:gd name="T66" fmla="*/ 2147483647 w 290"/>
                  <a:gd name="T67" fmla="*/ 2147483647 h 290"/>
                  <a:gd name="T68" fmla="*/ 2147483647 w 290"/>
                  <a:gd name="T69" fmla="*/ 2147483647 h 290"/>
                  <a:gd name="T70" fmla="*/ 2147483647 w 290"/>
                  <a:gd name="T71" fmla="*/ 2147483647 h 290"/>
                  <a:gd name="T72" fmla="*/ 2147483647 w 290"/>
                  <a:gd name="T73" fmla="*/ 2147483647 h 290"/>
                  <a:gd name="T74" fmla="*/ 2147483647 w 290"/>
                  <a:gd name="T75" fmla="*/ 2147483647 h 290"/>
                  <a:gd name="T76" fmla="*/ 2147483647 w 290"/>
                  <a:gd name="T77" fmla="*/ 2147483647 h 290"/>
                  <a:gd name="T78" fmla="*/ 2147483647 w 290"/>
                  <a:gd name="T79" fmla="*/ 2147483647 h 290"/>
                  <a:gd name="T80" fmla="*/ 2147483647 w 290"/>
                  <a:gd name="T81" fmla="*/ 2147483647 h 290"/>
                  <a:gd name="T82" fmla="*/ 2147483647 w 290"/>
                  <a:gd name="T83" fmla="*/ 2147483647 h 290"/>
                  <a:gd name="T84" fmla="*/ 2147483647 w 290"/>
                  <a:gd name="T85" fmla="*/ 2147483647 h 290"/>
                  <a:gd name="T86" fmla="*/ 2147483647 w 290"/>
                  <a:gd name="T87" fmla="*/ 2147483647 h 290"/>
                  <a:gd name="T88" fmla="*/ 2147483647 w 290"/>
                  <a:gd name="T89" fmla="*/ 2147483647 h 290"/>
                  <a:gd name="T90" fmla="*/ 2147483647 w 290"/>
                  <a:gd name="T91" fmla="*/ 2147483647 h 290"/>
                  <a:gd name="T92" fmla="*/ 2147483647 w 290"/>
                  <a:gd name="T93" fmla="*/ 2147483647 h 290"/>
                  <a:gd name="T94" fmla="*/ 2147483647 w 290"/>
                  <a:gd name="T95" fmla="*/ 2147483647 h 290"/>
                  <a:gd name="T96" fmla="*/ 2147483647 w 290"/>
                  <a:gd name="T97" fmla="*/ 2147483647 h 290"/>
                  <a:gd name="T98" fmla="*/ 2147483647 w 290"/>
                  <a:gd name="T99" fmla="*/ 2147483647 h 290"/>
                  <a:gd name="T100" fmla="*/ 2147483647 w 290"/>
                  <a:gd name="T101" fmla="*/ 2147483647 h 290"/>
                  <a:gd name="T102" fmla="*/ 2147483647 w 290"/>
                  <a:gd name="T103" fmla="*/ 2147483647 h 290"/>
                  <a:gd name="T104" fmla="*/ 2147483647 w 290"/>
                  <a:gd name="T105" fmla="*/ 2147483647 h 290"/>
                  <a:gd name="T106" fmla="*/ 2147483647 w 290"/>
                  <a:gd name="T107" fmla="*/ 2147483647 h 290"/>
                  <a:gd name="T108" fmla="*/ 2147483647 w 290"/>
                  <a:gd name="T109" fmla="*/ 2147483647 h 290"/>
                  <a:gd name="T110" fmla="*/ 2147483647 w 290"/>
                  <a:gd name="T111" fmla="*/ 2147483647 h 290"/>
                  <a:gd name="T112" fmla="*/ 2147483647 w 290"/>
                  <a:gd name="T113" fmla="*/ 2147483647 h 290"/>
                  <a:gd name="T114" fmla="*/ 2147483647 w 290"/>
                  <a:gd name="T115" fmla="*/ 2147483647 h 290"/>
                  <a:gd name="T116" fmla="*/ 2147483647 w 290"/>
                  <a:gd name="T117" fmla="*/ 2147483647 h 290"/>
                  <a:gd name="T118" fmla="*/ 2147483647 w 290"/>
                  <a:gd name="T119" fmla="*/ 2147483647 h 290"/>
                  <a:gd name="T120" fmla="*/ 2147483647 w 290"/>
                  <a:gd name="T121" fmla="*/ 2147483647 h 290"/>
                  <a:gd name="T122" fmla="*/ 2147483647 w 290"/>
                  <a:gd name="T123" fmla="*/ 2147483647 h 290"/>
                  <a:gd name="T124" fmla="*/ 2147483647 w 290"/>
                  <a:gd name="T125" fmla="*/ 2147483647 h 2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90"/>
                  <a:gd name="T190" fmla="*/ 0 h 290"/>
                  <a:gd name="T191" fmla="*/ 290 w 290"/>
                  <a:gd name="T192" fmla="*/ 290 h 29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90" h="290">
                    <a:moveTo>
                      <a:pt x="290" y="146"/>
                    </a:moveTo>
                    <a:lnTo>
                      <a:pt x="289" y="130"/>
                    </a:lnTo>
                    <a:lnTo>
                      <a:pt x="287" y="114"/>
                    </a:lnTo>
                    <a:lnTo>
                      <a:pt x="283" y="99"/>
                    </a:lnTo>
                    <a:lnTo>
                      <a:pt x="277" y="85"/>
                    </a:lnTo>
                    <a:lnTo>
                      <a:pt x="271" y="72"/>
                    </a:lnTo>
                    <a:lnTo>
                      <a:pt x="262" y="60"/>
                    </a:lnTo>
                    <a:lnTo>
                      <a:pt x="253" y="48"/>
                    </a:lnTo>
                    <a:lnTo>
                      <a:pt x="243" y="38"/>
                    </a:lnTo>
                    <a:lnTo>
                      <a:pt x="220" y="28"/>
                    </a:lnTo>
                    <a:lnTo>
                      <a:pt x="196" y="19"/>
                    </a:lnTo>
                    <a:lnTo>
                      <a:pt x="172" y="10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30" y="1"/>
                    </a:lnTo>
                    <a:lnTo>
                      <a:pt x="115" y="3"/>
                    </a:lnTo>
                    <a:lnTo>
                      <a:pt x="101" y="6"/>
                    </a:lnTo>
                    <a:lnTo>
                      <a:pt x="88" y="12"/>
                    </a:lnTo>
                    <a:lnTo>
                      <a:pt x="75" y="17"/>
                    </a:lnTo>
                    <a:lnTo>
                      <a:pt x="63" y="25"/>
                    </a:lnTo>
                    <a:lnTo>
                      <a:pt x="53" y="33"/>
                    </a:lnTo>
                    <a:lnTo>
                      <a:pt x="42" y="42"/>
                    </a:lnTo>
                    <a:lnTo>
                      <a:pt x="32" y="53"/>
                    </a:lnTo>
                    <a:lnTo>
                      <a:pt x="24" y="64"/>
                    </a:lnTo>
                    <a:lnTo>
                      <a:pt x="17" y="76"/>
                    </a:lnTo>
                    <a:lnTo>
                      <a:pt x="10" y="88"/>
                    </a:lnTo>
                    <a:lnTo>
                      <a:pt x="6" y="103"/>
                    </a:lnTo>
                    <a:lnTo>
                      <a:pt x="2" y="117"/>
                    </a:lnTo>
                    <a:lnTo>
                      <a:pt x="0" y="131"/>
                    </a:lnTo>
                    <a:lnTo>
                      <a:pt x="0" y="146"/>
                    </a:lnTo>
                    <a:lnTo>
                      <a:pt x="0" y="160"/>
                    </a:lnTo>
                    <a:lnTo>
                      <a:pt x="2" y="175"/>
                    </a:lnTo>
                    <a:lnTo>
                      <a:pt x="6" y="189"/>
                    </a:lnTo>
                    <a:lnTo>
                      <a:pt x="10" y="202"/>
                    </a:lnTo>
                    <a:lnTo>
                      <a:pt x="17" y="215"/>
                    </a:lnTo>
                    <a:lnTo>
                      <a:pt x="24" y="227"/>
                    </a:lnTo>
                    <a:lnTo>
                      <a:pt x="32" y="238"/>
                    </a:lnTo>
                    <a:lnTo>
                      <a:pt x="42" y="248"/>
                    </a:lnTo>
                    <a:lnTo>
                      <a:pt x="53" y="258"/>
                    </a:lnTo>
                    <a:lnTo>
                      <a:pt x="63" y="266"/>
                    </a:lnTo>
                    <a:lnTo>
                      <a:pt x="75" y="273"/>
                    </a:lnTo>
                    <a:lnTo>
                      <a:pt x="88" y="280"/>
                    </a:lnTo>
                    <a:lnTo>
                      <a:pt x="101" y="284"/>
                    </a:lnTo>
                    <a:lnTo>
                      <a:pt x="115" y="288"/>
                    </a:lnTo>
                    <a:lnTo>
                      <a:pt x="130" y="290"/>
                    </a:lnTo>
                    <a:lnTo>
                      <a:pt x="144" y="290"/>
                    </a:lnTo>
                    <a:lnTo>
                      <a:pt x="159" y="290"/>
                    </a:lnTo>
                    <a:lnTo>
                      <a:pt x="173" y="288"/>
                    </a:lnTo>
                    <a:lnTo>
                      <a:pt x="188" y="284"/>
                    </a:lnTo>
                    <a:lnTo>
                      <a:pt x="202" y="280"/>
                    </a:lnTo>
                    <a:lnTo>
                      <a:pt x="213" y="273"/>
                    </a:lnTo>
                    <a:lnTo>
                      <a:pt x="226" y="266"/>
                    </a:lnTo>
                    <a:lnTo>
                      <a:pt x="237" y="258"/>
                    </a:lnTo>
                    <a:lnTo>
                      <a:pt x="248" y="248"/>
                    </a:lnTo>
                    <a:lnTo>
                      <a:pt x="257" y="238"/>
                    </a:lnTo>
                    <a:lnTo>
                      <a:pt x="265" y="227"/>
                    </a:lnTo>
                    <a:lnTo>
                      <a:pt x="273" y="215"/>
                    </a:lnTo>
                    <a:lnTo>
                      <a:pt x="278" y="202"/>
                    </a:lnTo>
                    <a:lnTo>
                      <a:pt x="284" y="189"/>
                    </a:lnTo>
                    <a:lnTo>
                      <a:pt x="287" y="175"/>
                    </a:lnTo>
                    <a:lnTo>
                      <a:pt x="289" y="160"/>
                    </a:lnTo>
                    <a:lnTo>
                      <a:pt x="290" y="146"/>
                    </a:lnTo>
                    <a:close/>
                    <a:moveTo>
                      <a:pt x="273" y="146"/>
                    </a:moveTo>
                    <a:lnTo>
                      <a:pt x="273" y="159"/>
                    </a:lnTo>
                    <a:lnTo>
                      <a:pt x="271" y="172"/>
                    </a:lnTo>
                    <a:lnTo>
                      <a:pt x="267" y="184"/>
                    </a:lnTo>
                    <a:lnTo>
                      <a:pt x="263" y="195"/>
                    </a:lnTo>
                    <a:lnTo>
                      <a:pt x="258" y="206"/>
                    </a:lnTo>
                    <a:lnTo>
                      <a:pt x="251" y="217"/>
                    </a:lnTo>
                    <a:lnTo>
                      <a:pt x="244" y="227"/>
                    </a:lnTo>
                    <a:lnTo>
                      <a:pt x="235" y="236"/>
                    </a:lnTo>
                    <a:lnTo>
                      <a:pt x="226" y="244"/>
                    </a:lnTo>
                    <a:lnTo>
                      <a:pt x="217" y="252"/>
                    </a:lnTo>
                    <a:lnTo>
                      <a:pt x="206" y="258"/>
                    </a:lnTo>
                    <a:lnTo>
                      <a:pt x="195" y="263"/>
                    </a:lnTo>
                    <a:lnTo>
                      <a:pt x="183" y="268"/>
                    </a:lnTo>
                    <a:lnTo>
                      <a:pt x="170" y="271"/>
                    </a:lnTo>
                    <a:lnTo>
                      <a:pt x="157" y="273"/>
                    </a:lnTo>
                    <a:lnTo>
                      <a:pt x="144" y="273"/>
                    </a:lnTo>
                    <a:lnTo>
                      <a:pt x="131" y="273"/>
                    </a:lnTo>
                    <a:lnTo>
                      <a:pt x="118" y="271"/>
                    </a:lnTo>
                    <a:lnTo>
                      <a:pt x="107" y="268"/>
                    </a:lnTo>
                    <a:lnTo>
                      <a:pt x="95" y="263"/>
                    </a:lnTo>
                    <a:lnTo>
                      <a:pt x="84" y="258"/>
                    </a:lnTo>
                    <a:lnTo>
                      <a:pt x="73" y="252"/>
                    </a:lnTo>
                    <a:lnTo>
                      <a:pt x="63" y="244"/>
                    </a:lnTo>
                    <a:lnTo>
                      <a:pt x="54" y="236"/>
                    </a:lnTo>
                    <a:lnTo>
                      <a:pt x="46" y="227"/>
                    </a:lnTo>
                    <a:lnTo>
                      <a:pt x="38" y="217"/>
                    </a:lnTo>
                    <a:lnTo>
                      <a:pt x="32" y="206"/>
                    </a:lnTo>
                    <a:lnTo>
                      <a:pt x="27" y="195"/>
                    </a:lnTo>
                    <a:lnTo>
                      <a:pt x="22" y="184"/>
                    </a:lnTo>
                    <a:lnTo>
                      <a:pt x="19" y="172"/>
                    </a:lnTo>
                    <a:lnTo>
                      <a:pt x="17" y="159"/>
                    </a:lnTo>
                    <a:lnTo>
                      <a:pt x="16" y="146"/>
                    </a:lnTo>
                    <a:lnTo>
                      <a:pt x="17" y="133"/>
                    </a:lnTo>
                    <a:lnTo>
                      <a:pt x="19" y="120"/>
                    </a:lnTo>
                    <a:lnTo>
                      <a:pt x="22" y="107"/>
                    </a:lnTo>
                    <a:lnTo>
                      <a:pt x="27" y="95"/>
                    </a:lnTo>
                    <a:lnTo>
                      <a:pt x="32" y="84"/>
                    </a:lnTo>
                    <a:lnTo>
                      <a:pt x="38" y="73"/>
                    </a:lnTo>
                    <a:lnTo>
                      <a:pt x="46" y="64"/>
                    </a:lnTo>
                    <a:lnTo>
                      <a:pt x="54" y="55"/>
                    </a:lnTo>
                    <a:lnTo>
                      <a:pt x="63" y="46"/>
                    </a:lnTo>
                    <a:lnTo>
                      <a:pt x="73" y="39"/>
                    </a:lnTo>
                    <a:lnTo>
                      <a:pt x="84" y="32"/>
                    </a:lnTo>
                    <a:lnTo>
                      <a:pt x="95" y="27"/>
                    </a:lnTo>
                    <a:lnTo>
                      <a:pt x="107" y="23"/>
                    </a:lnTo>
                    <a:lnTo>
                      <a:pt x="118" y="19"/>
                    </a:lnTo>
                    <a:lnTo>
                      <a:pt x="131" y="17"/>
                    </a:lnTo>
                    <a:lnTo>
                      <a:pt x="144" y="17"/>
                    </a:lnTo>
                    <a:lnTo>
                      <a:pt x="157" y="17"/>
                    </a:lnTo>
                    <a:lnTo>
                      <a:pt x="170" y="19"/>
                    </a:lnTo>
                    <a:lnTo>
                      <a:pt x="183" y="23"/>
                    </a:lnTo>
                    <a:lnTo>
                      <a:pt x="195" y="27"/>
                    </a:lnTo>
                    <a:lnTo>
                      <a:pt x="206" y="32"/>
                    </a:lnTo>
                    <a:lnTo>
                      <a:pt x="217" y="39"/>
                    </a:lnTo>
                    <a:lnTo>
                      <a:pt x="226" y="46"/>
                    </a:lnTo>
                    <a:lnTo>
                      <a:pt x="235" y="55"/>
                    </a:lnTo>
                    <a:lnTo>
                      <a:pt x="244" y="64"/>
                    </a:lnTo>
                    <a:lnTo>
                      <a:pt x="251" y="73"/>
                    </a:lnTo>
                    <a:lnTo>
                      <a:pt x="258" y="84"/>
                    </a:lnTo>
                    <a:lnTo>
                      <a:pt x="263" y="95"/>
                    </a:lnTo>
                    <a:lnTo>
                      <a:pt x="267" y="107"/>
                    </a:lnTo>
                    <a:lnTo>
                      <a:pt x="271" y="120"/>
                    </a:lnTo>
                    <a:lnTo>
                      <a:pt x="273" y="133"/>
                    </a:lnTo>
                    <a:lnTo>
                      <a:pt x="273" y="146"/>
                    </a:lnTo>
                    <a:close/>
                  </a:path>
                </a:pathLst>
              </a:custGeom>
              <a:solidFill>
                <a:srgbClr val="FE5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7" name="Freeform 693"/>
              <p:cNvSpPr>
                <a:spLocks noEditPoints="1"/>
              </p:cNvSpPr>
              <p:nvPr/>
            </p:nvSpPr>
            <p:spPr bwMode="auto">
              <a:xfrm>
                <a:off x="7888288" y="4886326"/>
                <a:ext cx="144463" cy="144463"/>
              </a:xfrm>
              <a:custGeom>
                <a:avLst/>
                <a:gdLst>
                  <a:gd name="T0" fmla="*/ 2147483647 w 273"/>
                  <a:gd name="T1" fmla="*/ 2147483647 h 273"/>
                  <a:gd name="T2" fmla="*/ 2147483647 w 273"/>
                  <a:gd name="T3" fmla="*/ 2147483647 h 273"/>
                  <a:gd name="T4" fmla="*/ 2147483647 w 273"/>
                  <a:gd name="T5" fmla="*/ 2147483647 h 273"/>
                  <a:gd name="T6" fmla="*/ 2147483647 w 273"/>
                  <a:gd name="T7" fmla="*/ 2147483647 h 273"/>
                  <a:gd name="T8" fmla="*/ 2147483647 w 273"/>
                  <a:gd name="T9" fmla="*/ 2147483647 h 273"/>
                  <a:gd name="T10" fmla="*/ 2147483647 w 273"/>
                  <a:gd name="T11" fmla="*/ 1333731032 h 273"/>
                  <a:gd name="T12" fmla="*/ 2147483647 w 273"/>
                  <a:gd name="T13" fmla="*/ 148130138 h 273"/>
                  <a:gd name="T14" fmla="*/ 2147483647 w 273"/>
                  <a:gd name="T15" fmla="*/ 148130138 h 273"/>
                  <a:gd name="T16" fmla="*/ 2147483647 w 273"/>
                  <a:gd name="T17" fmla="*/ 1481861104 h 273"/>
                  <a:gd name="T18" fmla="*/ 2147483647 w 273"/>
                  <a:gd name="T19" fmla="*/ 2147483647 h 273"/>
                  <a:gd name="T20" fmla="*/ 2147483647 w 273"/>
                  <a:gd name="T21" fmla="*/ 2147483647 h 273"/>
                  <a:gd name="T22" fmla="*/ 889061153 w 273"/>
                  <a:gd name="T23" fmla="*/ 2147483647 h 273"/>
                  <a:gd name="T24" fmla="*/ 0 w 273"/>
                  <a:gd name="T25" fmla="*/ 2147483647 h 273"/>
                  <a:gd name="T26" fmla="*/ 889061153 w 273"/>
                  <a:gd name="T27" fmla="*/ 2147483647 h 273"/>
                  <a:gd name="T28" fmla="*/ 2147483647 w 273"/>
                  <a:gd name="T29" fmla="*/ 2147483647 h 273"/>
                  <a:gd name="T30" fmla="*/ 2147483647 w 273"/>
                  <a:gd name="T31" fmla="*/ 2147483647 h 273"/>
                  <a:gd name="T32" fmla="*/ 2147483647 w 273"/>
                  <a:gd name="T33" fmla="*/ 2147483647 h 273"/>
                  <a:gd name="T34" fmla="*/ 2147483647 w 273"/>
                  <a:gd name="T35" fmla="*/ 2147483647 h 273"/>
                  <a:gd name="T36" fmla="*/ 2147483647 w 273"/>
                  <a:gd name="T37" fmla="*/ 2147483647 h 273"/>
                  <a:gd name="T38" fmla="*/ 2147483647 w 273"/>
                  <a:gd name="T39" fmla="*/ 2147483647 h 273"/>
                  <a:gd name="T40" fmla="*/ 2147483647 w 273"/>
                  <a:gd name="T41" fmla="*/ 2147483647 h 273"/>
                  <a:gd name="T42" fmla="*/ 2147483647 w 273"/>
                  <a:gd name="T43" fmla="*/ 2147483647 h 273"/>
                  <a:gd name="T44" fmla="*/ 2147483647 w 273"/>
                  <a:gd name="T45" fmla="*/ 2147483647 h 273"/>
                  <a:gd name="T46" fmla="*/ 2147483647 w 273"/>
                  <a:gd name="T47" fmla="*/ 2147483647 h 273"/>
                  <a:gd name="T48" fmla="*/ 2147483647 w 273"/>
                  <a:gd name="T49" fmla="*/ 2147483647 h 273"/>
                  <a:gd name="T50" fmla="*/ 2147483647 w 273"/>
                  <a:gd name="T51" fmla="*/ 2147483647 h 273"/>
                  <a:gd name="T52" fmla="*/ 2147483647 w 273"/>
                  <a:gd name="T53" fmla="*/ 2147483647 h 273"/>
                  <a:gd name="T54" fmla="*/ 2147483647 w 273"/>
                  <a:gd name="T55" fmla="*/ 2147483647 h 273"/>
                  <a:gd name="T56" fmla="*/ 2147483647 w 273"/>
                  <a:gd name="T57" fmla="*/ 2147483647 h 273"/>
                  <a:gd name="T58" fmla="*/ 2147483647 w 273"/>
                  <a:gd name="T59" fmla="*/ 2147483647 h 273"/>
                  <a:gd name="T60" fmla="*/ 2147483647 w 273"/>
                  <a:gd name="T61" fmla="*/ 2147483647 h 273"/>
                  <a:gd name="T62" fmla="*/ 2147483647 w 273"/>
                  <a:gd name="T63" fmla="*/ 2147483647 h 273"/>
                  <a:gd name="T64" fmla="*/ 2147483647 w 273"/>
                  <a:gd name="T65" fmla="*/ 2147483647 h 273"/>
                  <a:gd name="T66" fmla="*/ 2147483647 w 273"/>
                  <a:gd name="T67" fmla="*/ 2147483647 h 273"/>
                  <a:gd name="T68" fmla="*/ 2147483647 w 273"/>
                  <a:gd name="T69" fmla="*/ 2147483647 h 273"/>
                  <a:gd name="T70" fmla="*/ 2147483647 w 273"/>
                  <a:gd name="T71" fmla="*/ 2147483647 h 273"/>
                  <a:gd name="T72" fmla="*/ 2147483647 w 273"/>
                  <a:gd name="T73" fmla="*/ 2147483647 h 273"/>
                  <a:gd name="T74" fmla="*/ 2147483647 w 273"/>
                  <a:gd name="T75" fmla="*/ 2147483647 h 273"/>
                  <a:gd name="T76" fmla="*/ 2147483647 w 273"/>
                  <a:gd name="T77" fmla="*/ 2147483647 h 273"/>
                  <a:gd name="T78" fmla="*/ 2147483647 w 273"/>
                  <a:gd name="T79" fmla="*/ 2147483647 h 273"/>
                  <a:gd name="T80" fmla="*/ 2147483647 w 273"/>
                  <a:gd name="T81" fmla="*/ 2147483647 h 273"/>
                  <a:gd name="T82" fmla="*/ 2147483647 w 273"/>
                  <a:gd name="T83" fmla="*/ 2147483647 h 273"/>
                  <a:gd name="T84" fmla="*/ 2147483647 w 273"/>
                  <a:gd name="T85" fmla="*/ 2147483647 h 273"/>
                  <a:gd name="T86" fmla="*/ 2147483647 w 273"/>
                  <a:gd name="T87" fmla="*/ 2147483647 h 273"/>
                  <a:gd name="T88" fmla="*/ 2147483647 w 273"/>
                  <a:gd name="T89" fmla="*/ 2147483647 h 2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3"/>
                  <a:gd name="T136" fmla="*/ 0 h 273"/>
                  <a:gd name="T137" fmla="*/ 273 w 273"/>
                  <a:gd name="T138" fmla="*/ 273 h 27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3" h="273">
                    <a:moveTo>
                      <a:pt x="273" y="137"/>
                    </a:moveTo>
                    <a:lnTo>
                      <a:pt x="273" y="127"/>
                    </a:lnTo>
                    <a:lnTo>
                      <a:pt x="272" y="117"/>
                    </a:lnTo>
                    <a:lnTo>
                      <a:pt x="270" y="108"/>
                    </a:lnTo>
                    <a:lnTo>
                      <a:pt x="268" y="98"/>
                    </a:lnTo>
                    <a:lnTo>
                      <a:pt x="265" y="89"/>
                    </a:lnTo>
                    <a:lnTo>
                      <a:pt x="262" y="81"/>
                    </a:lnTo>
                    <a:lnTo>
                      <a:pt x="257" y="72"/>
                    </a:lnTo>
                    <a:lnTo>
                      <a:pt x="253" y="64"/>
                    </a:lnTo>
                    <a:lnTo>
                      <a:pt x="248" y="56"/>
                    </a:lnTo>
                    <a:lnTo>
                      <a:pt x="242" y="49"/>
                    </a:lnTo>
                    <a:lnTo>
                      <a:pt x="236" y="42"/>
                    </a:lnTo>
                    <a:lnTo>
                      <a:pt x="229" y="35"/>
                    </a:lnTo>
                    <a:lnTo>
                      <a:pt x="223" y="30"/>
                    </a:lnTo>
                    <a:lnTo>
                      <a:pt x="215" y="24"/>
                    </a:lnTo>
                    <a:lnTo>
                      <a:pt x="207" y="19"/>
                    </a:lnTo>
                    <a:lnTo>
                      <a:pt x="199" y="15"/>
                    </a:lnTo>
                    <a:lnTo>
                      <a:pt x="186" y="9"/>
                    </a:lnTo>
                    <a:lnTo>
                      <a:pt x="172" y="4"/>
                    </a:lnTo>
                    <a:lnTo>
                      <a:pt x="163" y="2"/>
                    </a:lnTo>
                    <a:lnTo>
                      <a:pt x="155" y="1"/>
                    </a:lnTo>
                    <a:lnTo>
                      <a:pt x="146" y="0"/>
                    </a:lnTo>
                    <a:lnTo>
                      <a:pt x="136" y="0"/>
                    </a:lnTo>
                    <a:lnTo>
                      <a:pt x="122" y="1"/>
                    </a:lnTo>
                    <a:lnTo>
                      <a:pt x="109" y="2"/>
                    </a:lnTo>
                    <a:lnTo>
                      <a:pt x="96" y="6"/>
                    </a:lnTo>
                    <a:lnTo>
                      <a:pt x="83" y="10"/>
                    </a:lnTo>
                    <a:lnTo>
                      <a:pt x="72" y="16"/>
                    </a:lnTo>
                    <a:lnTo>
                      <a:pt x="60" y="23"/>
                    </a:lnTo>
                    <a:lnTo>
                      <a:pt x="50" y="31"/>
                    </a:lnTo>
                    <a:lnTo>
                      <a:pt x="40" y="39"/>
                    </a:lnTo>
                    <a:lnTo>
                      <a:pt x="30" y="49"/>
                    </a:lnTo>
                    <a:lnTo>
                      <a:pt x="23" y="60"/>
                    </a:lnTo>
                    <a:lnTo>
                      <a:pt x="16" y="71"/>
                    </a:lnTo>
                    <a:lnTo>
                      <a:pt x="11" y="83"/>
                    </a:lnTo>
                    <a:lnTo>
                      <a:pt x="6" y="96"/>
                    </a:lnTo>
                    <a:lnTo>
                      <a:pt x="2" y="109"/>
                    </a:lnTo>
                    <a:lnTo>
                      <a:pt x="0" y="123"/>
                    </a:lnTo>
                    <a:lnTo>
                      <a:pt x="0" y="137"/>
                    </a:lnTo>
                    <a:lnTo>
                      <a:pt x="0" y="151"/>
                    </a:lnTo>
                    <a:lnTo>
                      <a:pt x="2" y="164"/>
                    </a:lnTo>
                    <a:lnTo>
                      <a:pt x="6" y="177"/>
                    </a:lnTo>
                    <a:lnTo>
                      <a:pt x="11" y="190"/>
                    </a:lnTo>
                    <a:lnTo>
                      <a:pt x="16" y="202"/>
                    </a:lnTo>
                    <a:lnTo>
                      <a:pt x="23" y="213"/>
                    </a:lnTo>
                    <a:lnTo>
                      <a:pt x="30" y="223"/>
                    </a:lnTo>
                    <a:lnTo>
                      <a:pt x="40" y="233"/>
                    </a:lnTo>
                    <a:lnTo>
                      <a:pt x="50" y="241"/>
                    </a:lnTo>
                    <a:lnTo>
                      <a:pt x="60" y="250"/>
                    </a:lnTo>
                    <a:lnTo>
                      <a:pt x="72" y="257"/>
                    </a:lnTo>
                    <a:lnTo>
                      <a:pt x="83" y="262"/>
                    </a:lnTo>
                    <a:lnTo>
                      <a:pt x="96" y="267"/>
                    </a:lnTo>
                    <a:lnTo>
                      <a:pt x="109" y="271"/>
                    </a:lnTo>
                    <a:lnTo>
                      <a:pt x="122" y="273"/>
                    </a:lnTo>
                    <a:lnTo>
                      <a:pt x="136" y="273"/>
                    </a:lnTo>
                    <a:lnTo>
                      <a:pt x="150" y="273"/>
                    </a:lnTo>
                    <a:lnTo>
                      <a:pt x="164" y="271"/>
                    </a:lnTo>
                    <a:lnTo>
                      <a:pt x="177" y="267"/>
                    </a:lnTo>
                    <a:lnTo>
                      <a:pt x="190" y="262"/>
                    </a:lnTo>
                    <a:lnTo>
                      <a:pt x="202" y="257"/>
                    </a:lnTo>
                    <a:lnTo>
                      <a:pt x="213" y="250"/>
                    </a:lnTo>
                    <a:lnTo>
                      <a:pt x="224" y="241"/>
                    </a:lnTo>
                    <a:lnTo>
                      <a:pt x="234" y="233"/>
                    </a:lnTo>
                    <a:lnTo>
                      <a:pt x="242" y="223"/>
                    </a:lnTo>
                    <a:lnTo>
                      <a:pt x="250" y="213"/>
                    </a:lnTo>
                    <a:lnTo>
                      <a:pt x="257" y="202"/>
                    </a:lnTo>
                    <a:lnTo>
                      <a:pt x="263" y="190"/>
                    </a:lnTo>
                    <a:lnTo>
                      <a:pt x="267" y="177"/>
                    </a:lnTo>
                    <a:lnTo>
                      <a:pt x="270" y="164"/>
                    </a:lnTo>
                    <a:lnTo>
                      <a:pt x="272" y="151"/>
                    </a:lnTo>
                    <a:lnTo>
                      <a:pt x="273" y="137"/>
                    </a:lnTo>
                    <a:close/>
                    <a:moveTo>
                      <a:pt x="256" y="137"/>
                    </a:moveTo>
                    <a:lnTo>
                      <a:pt x="256" y="149"/>
                    </a:lnTo>
                    <a:lnTo>
                      <a:pt x="254" y="160"/>
                    </a:lnTo>
                    <a:lnTo>
                      <a:pt x="251" y="172"/>
                    </a:lnTo>
                    <a:lnTo>
                      <a:pt x="246" y="183"/>
                    </a:lnTo>
                    <a:lnTo>
                      <a:pt x="242" y="194"/>
                    </a:lnTo>
                    <a:lnTo>
                      <a:pt x="236" y="204"/>
                    </a:lnTo>
                    <a:lnTo>
                      <a:pt x="229" y="212"/>
                    </a:lnTo>
                    <a:lnTo>
                      <a:pt x="222" y="221"/>
                    </a:lnTo>
                    <a:lnTo>
                      <a:pt x="213" y="229"/>
                    </a:lnTo>
                    <a:lnTo>
                      <a:pt x="203" y="236"/>
                    </a:lnTo>
                    <a:lnTo>
                      <a:pt x="194" y="241"/>
                    </a:lnTo>
                    <a:lnTo>
                      <a:pt x="183" y="247"/>
                    </a:lnTo>
                    <a:lnTo>
                      <a:pt x="172" y="251"/>
                    </a:lnTo>
                    <a:lnTo>
                      <a:pt x="161" y="253"/>
                    </a:lnTo>
                    <a:lnTo>
                      <a:pt x="149" y="256"/>
                    </a:lnTo>
                    <a:lnTo>
                      <a:pt x="136" y="257"/>
                    </a:lnTo>
                    <a:lnTo>
                      <a:pt x="124" y="256"/>
                    </a:lnTo>
                    <a:lnTo>
                      <a:pt x="113" y="253"/>
                    </a:lnTo>
                    <a:lnTo>
                      <a:pt x="101" y="251"/>
                    </a:lnTo>
                    <a:lnTo>
                      <a:pt x="90" y="247"/>
                    </a:lnTo>
                    <a:lnTo>
                      <a:pt x="79" y="241"/>
                    </a:lnTo>
                    <a:lnTo>
                      <a:pt x="69" y="236"/>
                    </a:lnTo>
                    <a:lnTo>
                      <a:pt x="61" y="229"/>
                    </a:lnTo>
                    <a:lnTo>
                      <a:pt x="52" y="221"/>
                    </a:lnTo>
                    <a:lnTo>
                      <a:pt x="45" y="212"/>
                    </a:lnTo>
                    <a:lnTo>
                      <a:pt x="37" y="204"/>
                    </a:lnTo>
                    <a:lnTo>
                      <a:pt x="32" y="194"/>
                    </a:lnTo>
                    <a:lnTo>
                      <a:pt x="26" y="183"/>
                    </a:lnTo>
                    <a:lnTo>
                      <a:pt x="22" y="172"/>
                    </a:lnTo>
                    <a:lnTo>
                      <a:pt x="20" y="160"/>
                    </a:lnTo>
                    <a:lnTo>
                      <a:pt x="18" y="149"/>
                    </a:lnTo>
                    <a:lnTo>
                      <a:pt x="16" y="137"/>
                    </a:lnTo>
                    <a:lnTo>
                      <a:pt x="18" y="124"/>
                    </a:lnTo>
                    <a:lnTo>
                      <a:pt x="20" y="112"/>
                    </a:lnTo>
                    <a:lnTo>
                      <a:pt x="22" y="101"/>
                    </a:lnTo>
                    <a:lnTo>
                      <a:pt x="26" y="89"/>
                    </a:lnTo>
                    <a:lnTo>
                      <a:pt x="32" y="79"/>
                    </a:lnTo>
                    <a:lnTo>
                      <a:pt x="37" y="70"/>
                    </a:lnTo>
                    <a:lnTo>
                      <a:pt x="45" y="60"/>
                    </a:lnTo>
                    <a:lnTo>
                      <a:pt x="52" y="51"/>
                    </a:lnTo>
                    <a:lnTo>
                      <a:pt x="61" y="44"/>
                    </a:lnTo>
                    <a:lnTo>
                      <a:pt x="69" y="37"/>
                    </a:lnTo>
                    <a:lnTo>
                      <a:pt x="79" y="31"/>
                    </a:lnTo>
                    <a:lnTo>
                      <a:pt x="90" y="25"/>
                    </a:lnTo>
                    <a:lnTo>
                      <a:pt x="101" y="22"/>
                    </a:lnTo>
                    <a:lnTo>
                      <a:pt x="113" y="19"/>
                    </a:lnTo>
                    <a:lnTo>
                      <a:pt x="124" y="17"/>
                    </a:lnTo>
                    <a:lnTo>
                      <a:pt x="136" y="17"/>
                    </a:lnTo>
                    <a:lnTo>
                      <a:pt x="149" y="17"/>
                    </a:lnTo>
                    <a:lnTo>
                      <a:pt x="161" y="19"/>
                    </a:lnTo>
                    <a:lnTo>
                      <a:pt x="172" y="22"/>
                    </a:lnTo>
                    <a:lnTo>
                      <a:pt x="183" y="25"/>
                    </a:lnTo>
                    <a:lnTo>
                      <a:pt x="194" y="31"/>
                    </a:lnTo>
                    <a:lnTo>
                      <a:pt x="203" y="37"/>
                    </a:lnTo>
                    <a:lnTo>
                      <a:pt x="213" y="44"/>
                    </a:lnTo>
                    <a:lnTo>
                      <a:pt x="222" y="51"/>
                    </a:lnTo>
                    <a:lnTo>
                      <a:pt x="229" y="60"/>
                    </a:lnTo>
                    <a:lnTo>
                      <a:pt x="236" y="70"/>
                    </a:lnTo>
                    <a:lnTo>
                      <a:pt x="242" y="79"/>
                    </a:lnTo>
                    <a:lnTo>
                      <a:pt x="246" y="89"/>
                    </a:lnTo>
                    <a:lnTo>
                      <a:pt x="251" y="101"/>
                    </a:lnTo>
                    <a:lnTo>
                      <a:pt x="254" y="112"/>
                    </a:lnTo>
                    <a:lnTo>
                      <a:pt x="256" y="124"/>
                    </a:lnTo>
                    <a:lnTo>
                      <a:pt x="256" y="137"/>
                    </a:lnTo>
                    <a:close/>
                  </a:path>
                </a:pathLst>
              </a:custGeom>
              <a:solidFill>
                <a:srgbClr val="FE61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8" name="Freeform 694"/>
              <p:cNvSpPr>
                <a:spLocks noEditPoints="1"/>
              </p:cNvSpPr>
              <p:nvPr/>
            </p:nvSpPr>
            <p:spPr bwMode="auto">
              <a:xfrm>
                <a:off x="7893050" y="4891088"/>
                <a:ext cx="134938" cy="134938"/>
              </a:xfrm>
              <a:custGeom>
                <a:avLst/>
                <a:gdLst>
                  <a:gd name="T0" fmla="*/ 2147483647 w 257"/>
                  <a:gd name="T1" fmla="*/ 2147483647 h 256"/>
                  <a:gd name="T2" fmla="*/ 2147483647 w 257"/>
                  <a:gd name="T3" fmla="*/ 2147483647 h 256"/>
                  <a:gd name="T4" fmla="*/ 2147483647 w 257"/>
                  <a:gd name="T5" fmla="*/ 2147483647 h 256"/>
                  <a:gd name="T6" fmla="*/ 2147483647 w 257"/>
                  <a:gd name="T7" fmla="*/ 2147483647 h 256"/>
                  <a:gd name="T8" fmla="*/ 2147483647 w 257"/>
                  <a:gd name="T9" fmla="*/ 292839172 h 256"/>
                  <a:gd name="T10" fmla="*/ 2147483647 w 257"/>
                  <a:gd name="T11" fmla="*/ 0 h 256"/>
                  <a:gd name="T12" fmla="*/ 2147483647 w 257"/>
                  <a:gd name="T13" fmla="*/ 1464473509 h 256"/>
                  <a:gd name="T14" fmla="*/ 2147483647 w 257"/>
                  <a:gd name="T15" fmla="*/ 2147483647 h 256"/>
                  <a:gd name="T16" fmla="*/ 2147483647 w 257"/>
                  <a:gd name="T17" fmla="*/ 2147483647 h 256"/>
                  <a:gd name="T18" fmla="*/ 868385736 w 257"/>
                  <a:gd name="T19" fmla="*/ 2147483647 h 256"/>
                  <a:gd name="T20" fmla="*/ 0 w 257"/>
                  <a:gd name="T21" fmla="*/ 2147483647 h 256"/>
                  <a:gd name="T22" fmla="*/ 868385736 w 257"/>
                  <a:gd name="T23" fmla="*/ 2147483647 h 256"/>
                  <a:gd name="T24" fmla="*/ 2147483647 w 257"/>
                  <a:gd name="T25" fmla="*/ 2147483647 h 256"/>
                  <a:gd name="T26" fmla="*/ 2147483647 w 257"/>
                  <a:gd name="T27" fmla="*/ 2147483647 h 256"/>
                  <a:gd name="T28" fmla="*/ 2147483647 w 257"/>
                  <a:gd name="T29" fmla="*/ 2147483647 h 256"/>
                  <a:gd name="T30" fmla="*/ 2147483647 w 257"/>
                  <a:gd name="T31" fmla="*/ 2147483647 h 256"/>
                  <a:gd name="T32" fmla="*/ 2147483647 w 257"/>
                  <a:gd name="T33" fmla="*/ 2147483647 h 256"/>
                  <a:gd name="T34" fmla="*/ 2147483647 w 257"/>
                  <a:gd name="T35" fmla="*/ 2147483647 h 256"/>
                  <a:gd name="T36" fmla="*/ 2147483647 w 257"/>
                  <a:gd name="T37" fmla="*/ 2147483647 h 256"/>
                  <a:gd name="T38" fmla="*/ 2147483647 w 257"/>
                  <a:gd name="T39" fmla="*/ 2147483647 h 256"/>
                  <a:gd name="T40" fmla="*/ 2147483647 w 257"/>
                  <a:gd name="T41" fmla="*/ 2147483647 h 256"/>
                  <a:gd name="T42" fmla="*/ 2147483647 w 257"/>
                  <a:gd name="T43" fmla="*/ 2147483647 h 256"/>
                  <a:gd name="T44" fmla="*/ 2147483647 w 257"/>
                  <a:gd name="T45" fmla="*/ 2147483647 h 256"/>
                  <a:gd name="T46" fmla="*/ 2147483647 w 257"/>
                  <a:gd name="T47" fmla="*/ 2147483647 h 256"/>
                  <a:gd name="T48" fmla="*/ 2147483647 w 257"/>
                  <a:gd name="T49" fmla="*/ 2147483647 h 256"/>
                  <a:gd name="T50" fmla="*/ 2147483647 w 257"/>
                  <a:gd name="T51" fmla="*/ 2147483647 h 256"/>
                  <a:gd name="T52" fmla="*/ 2147483647 w 257"/>
                  <a:gd name="T53" fmla="*/ 2147483647 h 256"/>
                  <a:gd name="T54" fmla="*/ 2147483647 w 257"/>
                  <a:gd name="T55" fmla="*/ 2147483647 h 256"/>
                  <a:gd name="T56" fmla="*/ 2147483647 w 257"/>
                  <a:gd name="T57" fmla="*/ 2147483647 h 256"/>
                  <a:gd name="T58" fmla="*/ 2147483647 w 257"/>
                  <a:gd name="T59" fmla="*/ 2147483647 h 256"/>
                  <a:gd name="T60" fmla="*/ 2147483647 w 257"/>
                  <a:gd name="T61" fmla="*/ 2147483647 h 256"/>
                  <a:gd name="T62" fmla="*/ 2147483647 w 257"/>
                  <a:gd name="T63" fmla="*/ 2147483647 h 256"/>
                  <a:gd name="T64" fmla="*/ 2147483647 w 257"/>
                  <a:gd name="T65" fmla="*/ 2147483647 h 256"/>
                  <a:gd name="T66" fmla="*/ 2147483647 w 257"/>
                  <a:gd name="T67" fmla="*/ 2147483647 h 256"/>
                  <a:gd name="T68" fmla="*/ 2147483647 w 257"/>
                  <a:gd name="T69" fmla="*/ 2147483647 h 256"/>
                  <a:gd name="T70" fmla="*/ 2147483647 w 257"/>
                  <a:gd name="T71" fmla="*/ 2147483647 h 256"/>
                  <a:gd name="T72" fmla="*/ 2147483647 w 257"/>
                  <a:gd name="T73" fmla="*/ 2147483647 h 256"/>
                  <a:gd name="T74" fmla="*/ 2147483647 w 257"/>
                  <a:gd name="T75" fmla="*/ 2147483647 h 256"/>
                  <a:gd name="T76" fmla="*/ 2147483647 w 257"/>
                  <a:gd name="T77" fmla="*/ 2147483647 h 256"/>
                  <a:gd name="T78" fmla="*/ 2147483647 w 257"/>
                  <a:gd name="T79" fmla="*/ 2147483647 h 256"/>
                  <a:gd name="T80" fmla="*/ 2147483647 w 257"/>
                  <a:gd name="T81" fmla="*/ 2147483647 h 256"/>
                  <a:gd name="T82" fmla="*/ 2147483647 w 257"/>
                  <a:gd name="T83" fmla="*/ 2147483647 h 256"/>
                  <a:gd name="T84" fmla="*/ 2147483647 w 257"/>
                  <a:gd name="T85" fmla="*/ 2147483647 h 2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256"/>
                  <a:gd name="T131" fmla="*/ 257 w 257"/>
                  <a:gd name="T132" fmla="*/ 256 h 2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256">
                    <a:moveTo>
                      <a:pt x="257" y="129"/>
                    </a:moveTo>
                    <a:lnTo>
                      <a:pt x="257" y="116"/>
                    </a:lnTo>
                    <a:lnTo>
                      <a:pt x="255" y="103"/>
                    </a:lnTo>
                    <a:lnTo>
                      <a:pt x="251" y="90"/>
                    </a:lnTo>
                    <a:lnTo>
                      <a:pt x="247" y="78"/>
                    </a:lnTo>
                    <a:lnTo>
                      <a:pt x="242" y="67"/>
                    </a:lnTo>
                    <a:lnTo>
                      <a:pt x="235" y="56"/>
                    </a:lnTo>
                    <a:lnTo>
                      <a:pt x="228" y="47"/>
                    </a:lnTo>
                    <a:lnTo>
                      <a:pt x="219" y="38"/>
                    </a:lnTo>
                    <a:lnTo>
                      <a:pt x="210" y="29"/>
                    </a:lnTo>
                    <a:lnTo>
                      <a:pt x="201" y="22"/>
                    </a:lnTo>
                    <a:lnTo>
                      <a:pt x="190" y="15"/>
                    </a:lnTo>
                    <a:lnTo>
                      <a:pt x="179" y="10"/>
                    </a:lnTo>
                    <a:lnTo>
                      <a:pt x="167" y="6"/>
                    </a:lnTo>
                    <a:lnTo>
                      <a:pt x="154" y="2"/>
                    </a:lnTo>
                    <a:lnTo>
                      <a:pt x="141" y="0"/>
                    </a:lnTo>
                    <a:lnTo>
                      <a:pt x="128" y="0"/>
                    </a:lnTo>
                    <a:lnTo>
                      <a:pt x="115" y="0"/>
                    </a:lnTo>
                    <a:lnTo>
                      <a:pt x="102" y="2"/>
                    </a:lnTo>
                    <a:lnTo>
                      <a:pt x="91" y="6"/>
                    </a:lnTo>
                    <a:lnTo>
                      <a:pt x="79" y="10"/>
                    </a:lnTo>
                    <a:lnTo>
                      <a:pt x="68" y="15"/>
                    </a:lnTo>
                    <a:lnTo>
                      <a:pt x="57" y="22"/>
                    </a:lnTo>
                    <a:lnTo>
                      <a:pt x="47" y="29"/>
                    </a:lnTo>
                    <a:lnTo>
                      <a:pt x="38" y="38"/>
                    </a:lnTo>
                    <a:lnTo>
                      <a:pt x="30" y="47"/>
                    </a:lnTo>
                    <a:lnTo>
                      <a:pt x="22" y="56"/>
                    </a:lnTo>
                    <a:lnTo>
                      <a:pt x="16" y="67"/>
                    </a:lnTo>
                    <a:lnTo>
                      <a:pt x="11" y="78"/>
                    </a:lnTo>
                    <a:lnTo>
                      <a:pt x="6" y="90"/>
                    </a:lnTo>
                    <a:lnTo>
                      <a:pt x="3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1" y="142"/>
                    </a:lnTo>
                    <a:lnTo>
                      <a:pt x="3" y="155"/>
                    </a:lnTo>
                    <a:lnTo>
                      <a:pt x="6" y="167"/>
                    </a:lnTo>
                    <a:lnTo>
                      <a:pt x="11" y="178"/>
                    </a:lnTo>
                    <a:lnTo>
                      <a:pt x="16" y="189"/>
                    </a:lnTo>
                    <a:lnTo>
                      <a:pt x="22" y="200"/>
                    </a:lnTo>
                    <a:lnTo>
                      <a:pt x="30" y="210"/>
                    </a:lnTo>
                    <a:lnTo>
                      <a:pt x="38" y="219"/>
                    </a:lnTo>
                    <a:lnTo>
                      <a:pt x="47" y="227"/>
                    </a:lnTo>
                    <a:lnTo>
                      <a:pt x="57" y="235"/>
                    </a:lnTo>
                    <a:lnTo>
                      <a:pt x="68" y="241"/>
                    </a:lnTo>
                    <a:lnTo>
                      <a:pt x="79" y="246"/>
                    </a:lnTo>
                    <a:lnTo>
                      <a:pt x="91" y="251"/>
                    </a:lnTo>
                    <a:lnTo>
                      <a:pt x="102" y="254"/>
                    </a:lnTo>
                    <a:lnTo>
                      <a:pt x="115" y="256"/>
                    </a:lnTo>
                    <a:lnTo>
                      <a:pt x="128" y="256"/>
                    </a:lnTo>
                    <a:lnTo>
                      <a:pt x="141" y="256"/>
                    </a:lnTo>
                    <a:lnTo>
                      <a:pt x="154" y="254"/>
                    </a:lnTo>
                    <a:lnTo>
                      <a:pt x="167" y="251"/>
                    </a:lnTo>
                    <a:lnTo>
                      <a:pt x="179" y="246"/>
                    </a:lnTo>
                    <a:lnTo>
                      <a:pt x="190" y="241"/>
                    </a:lnTo>
                    <a:lnTo>
                      <a:pt x="201" y="235"/>
                    </a:lnTo>
                    <a:lnTo>
                      <a:pt x="210" y="227"/>
                    </a:lnTo>
                    <a:lnTo>
                      <a:pt x="219" y="219"/>
                    </a:lnTo>
                    <a:lnTo>
                      <a:pt x="228" y="210"/>
                    </a:lnTo>
                    <a:lnTo>
                      <a:pt x="235" y="200"/>
                    </a:lnTo>
                    <a:lnTo>
                      <a:pt x="242" y="189"/>
                    </a:lnTo>
                    <a:lnTo>
                      <a:pt x="247" y="178"/>
                    </a:lnTo>
                    <a:lnTo>
                      <a:pt x="251" y="167"/>
                    </a:lnTo>
                    <a:lnTo>
                      <a:pt x="255" y="155"/>
                    </a:lnTo>
                    <a:lnTo>
                      <a:pt x="257" y="142"/>
                    </a:lnTo>
                    <a:lnTo>
                      <a:pt x="257" y="129"/>
                    </a:lnTo>
                    <a:close/>
                    <a:moveTo>
                      <a:pt x="240" y="129"/>
                    </a:moveTo>
                    <a:lnTo>
                      <a:pt x="240" y="140"/>
                    </a:lnTo>
                    <a:lnTo>
                      <a:pt x="237" y="150"/>
                    </a:lnTo>
                    <a:lnTo>
                      <a:pt x="235" y="161"/>
                    </a:lnTo>
                    <a:lnTo>
                      <a:pt x="231" y="172"/>
                    </a:lnTo>
                    <a:lnTo>
                      <a:pt x="227" y="182"/>
                    </a:lnTo>
                    <a:lnTo>
                      <a:pt x="221" y="190"/>
                    </a:lnTo>
                    <a:lnTo>
                      <a:pt x="215" y="199"/>
                    </a:lnTo>
                    <a:lnTo>
                      <a:pt x="207" y="206"/>
                    </a:lnTo>
                    <a:lnTo>
                      <a:pt x="200" y="214"/>
                    </a:lnTo>
                    <a:lnTo>
                      <a:pt x="191" y="221"/>
                    </a:lnTo>
                    <a:lnTo>
                      <a:pt x="181" y="226"/>
                    </a:lnTo>
                    <a:lnTo>
                      <a:pt x="172" y="231"/>
                    </a:lnTo>
                    <a:lnTo>
                      <a:pt x="162" y="235"/>
                    </a:lnTo>
                    <a:lnTo>
                      <a:pt x="151" y="238"/>
                    </a:lnTo>
                    <a:lnTo>
                      <a:pt x="140" y="239"/>
                    </a:lnTo>
                    <a:lnTo>
                      <a:pt x="128" y="240"/>
                    </a:lnTo>
                    <a:lnTo>
                      <a:pt x="118" y="239"/>
                    </a:lnTo>
                    <a:lnTo>
                      <a:pt x="107" y="238"/>
                    </a:lnTo>
                    <a:lnTo>
                      <a:pt x="96" y="235"/>
                    </a:lnTo>
                    <a:lnTo>
                      <a:pt x="85" y="231"/>
                    </a:lnTo>
                    <a:lnTo>
                      <a:pt x="75" y="226"/>
                    </a:lnTo>
                    <a:lnTo>
                      <a:pt x="67" y="221"/>
                    </a:lnTo>
                    <a:lnTo>
                      <a:pt x="58" y="214"/>
                    </a:lnTo>
                    <a:lnTo>
                      <a:pt x="49" y="206"/>
                    </a:lnTo>
                    <a:lnTo>
                      <a:pt x="43" y="199"/>
                    </a:lnTo>
                    <a:lnTo>
                      <a:pt x="37" y="190"/>
                    </a:lnTo>
                    <a:lnTo>
                      <a:pt x="31" y="182"/>
                    </a:lnTo>
                    <a:lnTo>
                      <a:pt x="26" y="172"/>
                    </a:lnTo>
                    <a:lnTo>
                      <a:pt x="22" y="161"/>
                    </a:lnTo>
                    <a:lnTo>
                      <a:pt x="19" y="150"/>
                    </a:lnTo>
                    <a:lnTo>
                      <a:pt x="18" y="140"/>
                    </a:lnTo>
                    <a:lnTo>
                      <a:pt x="17" y="129"/>
                    </a:lnTo>
                    <a:lnTo>
                      <a:pt x="18" y="117"/>
                    </a:lnTo>
                    <a:lnTo>
                      <a:pt x="19" y="106"/>
                    </a:lnTo>
                    <a:lnTo>
                      <a:pt x="22" y="95"/>
                    </a:lnTo>
                    <a:lnTo>
                      <a:pt x="26" y="86"/>
                    </a:lnTo>
                    <a:lnTo>
                      <a:pt x="31" y="76"/>
                    </a:lnTo>
                    <a:lnTo>
                      <a:pt x="37" y="66"/>
                    </a:lnTo>
                    <a:lnTo>
                      <a:pt x="43" y="57"/>
                    </a:lnTo>
                    <a:lnTo>
                      <a:pt x="49" y="50"/>
                    </a:lnTo>
                    <a:lnTo>
                      <a:pt x="58" y="42"/>
                    </a:lnTo>
                    <a:lnTo>
                      <a:pt x="67" y="36"/>
                    </a:lnTo>
                    <a:lnTo>
                      <a:pt x="75" y="30"/>
                    </a:lnTo>
                    <a:lnTo>
                      <a:pt x="85" y="26"/>
                    </a:lnTo>
                    <a:lnTo>
                      <a:pt x="96" y="22"/>
                    </a:lnTo>
                    <a:lnTo>
                      <a:pt x="107" y="20"/>
                    </a:lnTo>
                    <a:lnTo>
                      <a:pt x="118" y="17"/>
                    </a:lnTo>
                    <a:lnTo>
                      <a:pt x="128" y="17"/>
                    </a:lnTo>
                    <a:lnTo>
                      <a:pt x="140" y="17"/>
                    </a:lnTo>
                    <a:lnTo>
                      <a:pt x="151" y="20"/>
                    </a:lnTo>
                    <a:lnTo>
                      <a:pt x="162" y="22"/>
                    </a:lnTo>
                    <a:lnTo>
                      <a:pt x="172" y="26"/>
                    </a:lnTo>
                    <a:lnTo>
                      <a:pt x="181" y="30"/>
                    </a:lnTo>
                    <a:lnTo>
                      <a:pt x="191" y="36"/>
                    </a:lnTo>
                    <a:lnTo>
                      <a:pt x="200" y="42"/>
                    </a:lnTo>
                    <a:lnTo>
                      <a:pt x="207" y="50"/>
                    </a:lnTo>
                    <a:lnTo>
                      <a:pt x="215" y="57"/>
                    </a:lnTo>
                    <a:lnTo>
                      <a:pt x="221" y="66"/>
                    </a:lnTo>
                    <a:lnTo>
                      <a:pt x="227" y="76"/>
                    </a:lnTo>
                    <a:lnTo>
                      <a:pt x="231" y="86"/>
                    </a:lnTo>
                    <a:lnTo>
                      <a:pt x="235" y="95"/>
                    </a:lnTo>
                    <a:lnTo>
                      <a:pt x="237" y="106"/>
                    </a:lnTo>
                    <a:lnTo>
                      <a:pt x="240" y="117"/>
                    </a:lnTo>
                    <a:lnTo>
                      <a:pt x="240" y="129"/>
                    </a:lnTo>
                    <a:close/>
                  </a:path>
                </a:pathLst>
              </a:custGeom>
              <a:solidFill>
                <a:srgbClr val="FE64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29" name="Freeform 695"/>
              <p:cNvSpPr>
                <a:spLocks noEditPoints="1"/>
              </p:cNvSpPr>
              <p:nvPr/>
            </p:nvSpPr>
            <p:spPr bwMode="auto">
              <a:xfrm>
                <a:off x="7896225" y="4895851"/>
                <a:ext cx="127000" cy="127000"/>
              </a:xfrm>
              <a:custGeom>
                <a:avLst/>
                <a:gdLst>
                  <a:gd name="T0" fmla="*/ 2147483647 w 240"/>
                  <a:gd name="T1" fmla="*/ 2147483647 h 240"/>
                  <a:gd name="T2" fmla="*/ 2147483647 w 240"/>
                  <a:gd name="T3" fmla="*/ 2147483647 h 240"/>
                  <a:gd name="T4" fmla="*/ 2147483647 w 240"/>
                  <a:gd name="T5" fmla="*/ 2147483647 h 240"/>
                  <a:gd name="T6" fmla="*/ 2147483647 w 240"/>
                  <a:gd name="T7" fmla="*/ 2074368260 h 240"/>
                  <a:gd name="T8" fmla="*/ 2147483647 w 240"/>
                  <a:gd name="T9" fmla="*/ 296258249 h 240"/>
                  <a:gd name="T10" fmla="*/ 2147483647 w 240"/>
                  <a:gd name="T11" fmla="*/ 0 h 240"/>
                  <a:gd name="T12" fmla="*/ 2147483647 w 240"/>
                  <a:gd name="T13" fmla="*/ 1185313453 h 240"/>
                  <a:gd name="T14" fmla="*/ 2147483647 w 240"/>
                  <a:gd name="T15" fmla="*/ 2147483647 h 240"/>
                  <a:gd name="T16" fmla="*/ 2147483647 w 240"/>
                  <a:gd name="T17" fmla="*/ 2147483647 h 240"/>
                  <a:gd name="T18" fmla="*/ 889055072 w 240"/>
                  <a:gd name="T19" fmla="*/ 2147483647 h 240"/>
                  <a:gd name="T20" fmla="*/ 0 w 240"/>
                  <a:gd name="T21" fmla="*/ 2147483647 h 240"/>
                  <a:gd name="T22" fmla="*/ 889055072 w 240"/>
                  <a:gd name="T23" fmla="*/ 2147483647 h 240"/>
                  <a:gd name="T24" fmla="*/ 2147483647 w 240"/>
                  <a:gd name="T25" fmla="*/ 2147483647 h 240"/>
                  <a:gd name="T26" fmla="*/ 2147483647 w 240"/>
                  <a:gd name="T27" fmla="*/ 2147483647 h 240"/>
                  <a:gd name="T28" fmla="*/ 2147483647 w 240"/>
                  <a:gd name="T29" fmla="*/ 2147483647 h 240"/>
                  <a:gd name="T30" fmla="*/ 2147483647 w 240"/>
                  <a:gd name="T31" fmla="*/ 2147483647 h 240"/>
                  <a:gd name="T32" fmla="*/ 2147483647 w 240"/>
                  <a:gd name="T33" fmla="*/ 2147483647 h 240"/>
                  <a:gd name="T34" fmla="*/ 2147483647 w 240"/>
                  <a:gd name="T35" fmla="*/ 2147483647 h 240"/>
                  <a:gd name="T36" fmla="*/ 2147483647 w 240"/>
                  <a:gd name="T37" fmla="*/ 2147483647 h 240"/>
                  <a:gd name="T38" fmla="*/ 2147483647 w 240"/>
                  <a:gd name="T39" fmla="*/ 2147483647 h 240"/>
                  <a:gd name="T40" fmla="*/ 2147483647 w 240"/>
                  <a:gd name="T41" fmla="*/ 2147483647 h 240"/>
                  <a:gd name="T42" fmla="*/ 2147483647 w 240"/>
                  <a:gd name="T43" fmla="*/ 2147483647 h 240"/>
                  <a:gd name="T44" fmla="*/ 2147483647 w 240"/>
                  <a:gd name="T45" fmla="*/ 2147483647 h 240"/>
                  <a:gd name="T46" fmla="*/ 2147483647 w 240"/>
                  <a:gd name="T47" fmla="*/ 2147483647 h 240"/>
                  <a:gd name="T48" fmla="*/ 2147483647 w 240"/>
                  <a:gd name="T49" fmla="*/ 2147483647 h 240"/>
                  <a:gd name="T50" fmla="*/ 2147483647 w 240"/>
                  <a:gd name="T51" fmla="*/ 2147483647 h 240"/>
                  <a:gd name="T52" fmla="*/ 2147483647 w 240"/>
                  <a:gd name="T53" fmla="*/ 2147483647 h 240"/>
                  <a:gd name="T54" fmla="*/ 2147483647 w 240"/>
                  <a:gd name="T55" fmla="*/ 2147483647 h 240"/>
                  <a:gd name="T56" fmla="*/ 2147483647 w 240"/>
                  <a:gd name="T57" fmla="*/ 2147483647 h 240"/>
                  <a:gd name="T58" fmla="*/ 2147483647 w 240"/>
                  <a:gd name="T59" fmla="*/ 2147483647 h 240"/>
                  <a:gd name="T60" fmla="*/ 2147483647 w 240"/>
                  <a:gd name="T61" fmla="*/ 2147483647 h 240"/>
                  <a:gd name="T62" fmla="*/ 2147483647 w 240"/>
                  <a:gd name="T63" fmla="*/ 2147483647 h 240"/>
                  <a:gd name="T64" fmla="*/ 2147483647 w 240"/>
                  <a:gd name="T65" fmla="*/ 2147483647 h 240"/>
                  <a:gd name="T66" fmla="*/ 2147483647 w 240"/>
                  <a:gd name="T67" fmla="*/ 2147483647 h 240"/>
                  <a:gd name="T68" fmla="*/ 2147483647 w 240"/>
                  <a:gd name="T69" fmla="*/ 2147483647 h 240"/>
                  <a:gd name="T70" fmla="*/ 2147483647 w 240"/>
                  <a:gd name="T71" fmla="*/ 2147483647 h 240"/>
                  <a:gd name="T72" fmla="*/ 2147483647 w 240"/>
                  <a:gd name="T73" fmla="*/ 2147483647 h 240"/>
                  <a:gd name="T74" fmla="*/ 2147483647 w 240"/>
                  <a:gd name="T75" fmla="*/ 2147483647 h 240"/>
                  <a:gd name="T76" fmla="*/ 2147483647 w 240"/>
                  <a:gd name="T77" fmla="*/ 2147483647 h 240"/>
                  <a:gd name="T78" fmla="*/ 2147483647 w 240"/>
                  <a:gd name="T79" fmla="*/ 2147483647 h 240"/>
                  <a:gd name="T80" fmla="*/ 2147483647 w 240"/>
                  <a:gd name="T81" fmla="*/ 2147483647 h 240"/>
                  <a:gd name="T82" fmla="*/ 2147483647 w 240"/>
                  <a:gd name="T83" fmla="*/ 2147483647 h 240"/>
                  <a:gd name="T84" fmla="*/ 2147483647 w 240"/>
                  <a:gd name="T85" fmla="*/ 2147483647 h 2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0"/>
                  <a:gd name="T130" fmla="*/ 0 h 240"/>
                  <a:gd name="T131" fmla="*/ 240 w 240"/>
                  <a:gd name="T132" fmla="*/ 240 h 24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0" h="240">
                    <a:moveTo>
                      <a:pt x="240" y="120"/>
                    </a:moveTo>
                    <a:lnTo>
                      <a:pt x="240" y="107"/>
                    </a:lnTo>
                    <a:lnTo>
                      <a:pt x="238" y="95"/>
                    </a:lnTo>
                    <a:lnTo>
                      <a:pt x="235" y="84"/>
                    </a:lnTo>
                    <a:lnTo>
                      <a:pt x="232" y="72"/>
                    </a:lnTo>
                    <a:lnTo>
                      <a:pt x="226" y="62"/>
                    </a:lnTo>
                    <a:lnTo>
                      <a:pt x="220" y="53"/>
                    </a:lnTo>
                    <a:lnTo>
                      <a:pt x="213" y="43"/>
                    </a:lnTo>
                    <a:lnTo>
                      <a:pt x="206" y="34"/>
                    </a:lnTo>
                    <a:lnTo>
                      <a:pt x="197" y="27"/>
                    </a:lnTo>
                    <a:lnTo>
                      <a:pt x="187" y="20"/>
                    </a:lnTo>
                    <a:lnTo>
                      <a:pt x="178" y="14"/>
                    </a:lnTo>
                    <a:lnTo>
                      <a:pt x="167" y="8"/>
                    </a:lnTo>
                    <a:lnTo>
                      <a:pt x="156" y="5"/>
                    </a:lnTo>
                    <a:lnTo>
                      <a:pt x="145" y="2"/>
                    </a:lnTo>
                    <a:lnTo>
                      <a:pt x="133" y="0"/>
                    </a:lnTo>
                    <a:lnTo>
                      <a:pt x="120" y="0"/>
                    </a:lnTo>
                    <a:lnTo>
                      <a:pt x="108" y="0"/>
                    </a:lnTo>
                    <a:lnTo>
                      <a:pt x="97" y="2"/>
                    </a:lnTo>
                    <a:lnTo>
                      <a:pt x="85" y="5"/>
                    </a:lnTo>
                    <a:lnTo>
                      <a:pt x="74" y="8"/>
                    </a:lnTo>
                    <a:lnTo>
                      <a:pt x="63" y="14"/>
                    </a:lnTo>
                    <a:lnTo>
                      <a:pt x="53" y="20"/>
                    </a:lnTo>
                    <a:lnTo>
                      <a:pt x="45" y="27"/>
                    </a:lnTo>
                    <a:lnTo>
                      <a:pt x="36" y="34"/>
                    </a:lnTo>
                    <a:lnTo>
                      <a:pt x="29" y="43"/>
                    </a:lnTo>
                    <a:lnTo>
                      <a:pt x="21" y="53"/>
                    </a:lnTo>
                    <a:lnTo>
                      <a:pt x="16" y="62"/>
                    </a:lnTo>
                    <a:lnTo>
                      <a:pt x="10" y="72"/>
                    </a:lnTo>
                    <a:lnTo>
                      <a:pt x="6" y="84"/>
                    </a:lnTo>
                    <a:lnTo>
                      <a:pt x="4" y="95"/>
                    </a:lnTo>
                    <a:lnTo>
                      <a:pt x="2" y="107"/>
                    </a:lnTo>
                    <a:lnTo>
                      <a:pt x="0" y="120"/>
                    </a:lnTo>
                    <a:lnTo>
                      <a:pt x="2" y="132"/>
                    </a:lnTo>
                    <a:lnTo>
                      <a:pt x="4" y="143"/>
                    </a:lnTo>
                    <a:lnTo>
                      <a:pt x="6" y="155"/>
                    </a:lnTo>
                    <a:lnTo>
                      <a:pt x="10" y="166"/>
                    </a:lnTo>
                    <a:lnTo>
                      <a:pt x="16" y="177"/>
                    </a:lnTo>
                    <a:lnTo>
                      <a:pt x="21" y="187"/>
                    </a:lnTo>
                    <a:lnTo>
                      <a:pt x="29" y="195"/>
                    </a:lnTo>
                    <a:lnTo>
                      <a:pt x="36" y="204"/>
                    </a:lnTo>
                    <a:lnTo>
                      <a:pt x="45" y="212"/>
                    </a:lnTo>
                    <a:lnTo>
                      <a:pt x="53" y="219"/>
                    </a:lnTo>
                    <a:lnTo>
                      <a:pt x="63" y="224"/>
                    </a:lnTo>
                    <a:lnTo>
                      <a:pt x="74" y="230"/>
                    </a:lnTo>
                    <a:lnTo>
                      <a:pt x="85" y="234"/>
                    </a:lnTo>
                    <a:lnTo>
                      <a:pt x="97" y="236"/>
                    </a:lnTo>
                    <a:lnTo>
                      <a:pt x="108" y="239"/>
                    </a:lnTo>
                    <a:lnTo>
                      <a:pt x="120" y="240"/>
                    </a:lnTo>
                    <a:lnTo>
                      <a:pt x="133" y="239"/>
                    </a:lnTo>
                    <a:lnTo>
                      <a:pt x="145" y="236"/>
                    </a:lnTo>
                    <a:lnTo>
                      <a:pt x="156" y="234"/>
                    </a:lnTo>
                    <a:lnTo>
                      <a:pt x="167" y="230"/>
                    </a:lnTo>
                    <a:lnTo>
                      <a:pt x="178" y="224"/>
                    </a:lnTo>
                    <a:lnTo>
                      <a:pt x="187" y="219"/>
                    </a:lnTo>
                    <a:lnTo>
                      <a:pt x="197" y="212"/>
                    </a:lnTo>
                    <a:lnTo>
                      <a:pt x="206" y="204"/>
                    </a:lnTo>
                    <a:lnTo>
                      <a:pt x="213" y="195"/>
                    </a:lnTo>
                    <a:lnTo>
                      <a:pt x="220" y="187"/>
                    </a:lnTo>
                    <a:lnTo>
                      <a:pt x="226" y="177"/>
                    </a:lnTo>
                    <a:lnTo>
                      <a:pt x="232" y="166"/>
                    </a:lnTo>
                    <a:lnTo>
                      <a:pt x="235" y="155"/>
                    </a:lnTo>
                    <a:lnTo>
                      <a:pt x="238" y="143"/>
                    </a:lnTo>
                    <a:lnTo>
                      <a:pt x="240" y="132"/>
                    </a:lnTo>
                    <a:lnTo>
                      <a:pt x="240" y="120"/>
                    </a:lnTo>
                    <a:close/>
                    <a:moveTo>
                      <a:pt x="223" y="120"/>
                    </a:moveTo>
                    <a:lnTo>
                      <a:pt x="223" y="129"/>
                    </a:lnTo>
                    <a:lnTo>
                      <a:pt x="221" y="140"/>
                    </a:lnTo>
                    <a:lnTo>
                      <a:pt x="219" y="150"/>
                    </a:lnTo>
                    <a:lnTo>
                      <a:pt x="215" y="160"/>
                    </a:lnTo>
                    <a:lnTo>
                      <a:pt x="211" y="168"/>
                    </a:lnTo>
                    <a:lnTo>
                      <a:pt x="206" y="177"/>
                    </a:lnTo>
                    <a:lnTo>
                      <a:pt x="200" y="185"/>
                    </a:lnTo>
                    <a:lnTo>
                      <a:pt x="194" y="192"/>
                    </a:lnTo>
                    <a:lnTo>
                      <a:pt x="186" y="199"/>
                    </a:lnTo>
                    <a:lnTo>
                      <a:pt x="178" y="204"/>
                    </a:lnTo>
                    <a:lnTo>
                      <a:pt x="170" y="209"/>
                    </a:lnTo>
                    <a:lnTo>
                      <a:pt x="160" y="214"/>
                    </a:lnTo>
                    <a:lnTo>
                      <a:pt x="152" y="217"/>
                    </a:lnTo>
                    <a:lnTo>
                      <a:pt x="141" y="220"/>
                    </a:lnTo>
                    <a:lnTo>
                      <a:pt x="131" y="221"/>
                    </a:lnTo>
                    <a:lnTo>
                      <a:pt x="120" y="222"/>
                    </a:lnTo>
                    <a:lnTo>
                      <a:pt x="111" y="221"/>
                    </a:lnTo>
                    <a:lnTo>
                      <a:pt x="100" y="220"/>
                    </a:lnTo>
                    <a:lnTo>
                      <a:pt x="90" y="217"/>
                    </a:lnTo>
                    <a:lnTo>
                      <a:pt x="80" y="214"/>
                    </a:lnTo>
                    <a:lnTo>
                      <a:pt x="72" y="209"/>
                    </a:lnTo>
                    <a:lnTo>
                      <a:pt x="63" y="204"/>
                    </a:lnTo>
                    <a:lnTo>
                      <a:pt x="56" y="199"/>
                    </a:lnTo>
                    <a:lnTo>
                      <a:pt x="48" y="192"/>
                    </a:lnTo>
                    <a:lnTo>
                      <a:pt x="41" y="185"/>
                    </a:lnTo>
                    <a:lnTo>
                      <a:pt x="35" y="177"/>
                    </a:lnTo>
                    <a:lnTo>
                      <a:pt x="31" y="168"/>
                    </a:lnTo>
                    <a:lnTo>
                      <a:pt x="26" y="160"/>
                    </a:lnTo>
                    <a:lnTo>
                      <a:pt x="23" y="150"/>
                    </a:lnTo>
                    <a:lnTo>
                      <a:pt x="20" y="140"/>
                    </a:lnTo>
                    <a:lnTo>
                      <a:pt x="19" y="129"/>
                    </a:lnTo>
                    <a:lnTo>
                      <a:pt x="18" y="120"/>
                    </a:lnTo>
                    <a:lnTo>
                      <a:pt x="19" y="109"/>
                    </a:lnTo>
                    <a:lnTo>
                      <a:pt x="20" y="99"/>
                    </a:lnTo>
                    <a:lnTo>
                      <a:pt x="23" y="88"/>
                    </a:lnTo>
                    <a:lnTo>
                      <a:pt x="26" y="80"/>
                    </a:lnTo>
                    <a:lnTo>
                      <a:pt x="31" y="70"/>
                    </a:lnTo>
                    <a:lnTo>
                      <a:pt x="35" y="62"/>
                    </a:lnTo>
                    <a:lnTo>
                      <a:pt x="41" y="54"/>
                    </a:lnTo>
                    <a:lnTo>
                      <a:pt x="48" y="46"/>
                    </a:lnTo>
                    <a:lnTo>
                      <a:pt x="56" y="40"/>
                    </a:lnTo>
                    <a:lnTo>
                      <a:pt x="63" y="34"/>
                    </a:lnTo>
                    <a:lnTo>
                      <a:pt x="72" y="29"/>
                    </a:lnTo>
                    <a:lnTo>
                      <a:pt x="80" y="25"/>
                    </a:lnTo>
                    <a:lnTo>
                      <a:pt x="90" y="21"/>
                    </a:lnTo>
                    <a:lnTo>
                      <a:pt x="100" y="19"/>
                    </a:lnTo>
                    <a:lnTo>
                      <a:pt x="111" y="17"/>
                    </a:lnTo>
                    <a:lnTo>
                      <a:pt x="120" y="17"/>
                    </a:lnTo>
                    <a:lnTo>
                      <a:pt x="131" y="17"/>
                    </a:lnTo>
                    <a:lnTo>
                      <a:pt x="141" y="19"/>
                    </a:lnTo>
                    <a:lnTo>
                      <a:pt x="152" y="21"/>
                    </a:lnTo>
                    <a:lnTo>
                      <a:pt x="160" y="25"/>
                    </a:lnTo>
                    <a:lnTo>
                      <a:pt x="170" y="29"/>
                    </a:lnTo>
                    <a:lnTo>
                      <a:pt x="178" y="34"/>
                    </a:lnTo>
                    <a:lnTo>
                      <a:pt x="186" y="40"/>
                    </a:lnTo>
                    <a:lnTo>
                      <a:pt x="194" y="46"/>
                    </a:lnTo>
                    <a:lnTo>
                      <a:pt x="200" y="54"/>
                    </a:lnTo>
                    <a:lnTo>
                      <a:pt x="206" y="62"/>
                    </a:lnTo>
                    <a:lnTo>
                      <a:pt x="211" y="70"/>
                    </a:lnTo>
                    <a:lnTo>
                      <a:pt x="215" y="80"/>
                    </a:lnTo>
                    <a:lnTo>
                      <a:pt x="219" y="88"/>
                    </a:lnTo>
                    <a:lnTo>
                      <a:pt x="221" y="99"/>
                    </a:lnTo>
                    <a:lnTo>
                      <a:pt x="223" y="109"/>
                    </a:lnTo>
                    <a:lnTo>
                      <a:pt x="223" y="120"/>
                    </a:lnTo>
                    <a:close/>
                  </a:path>
                </a:pathLst>
              </a:custGeom>
              <a:solidFill>
                <a:srgbClr val="FE6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0" name="Freeform 696"/>
              <p:cNvSpPr>
                <a:spLocks noEditPoints="1"/>
              </p:cNvSpPr>
              <p:nvPr/>
            </p:nvSpPr>
            <p:spPr bwMode="auto">
              <a:xfrm>
                <a:off x="7900988" y="4899026"/>
                <a:ext cx="119063" cy="119063"/>
              </a:xfrm>
              <a:custGeom>
                <a:avLst/>
                <a:gdLst>
                  <a:gd name="T0" fmla="*/ 2147483647 w 223"/>
                  <a:gd name="T1" fmla="*/ 2147483647 h 223"/>
                  <a:gd name="T2" fmla="*/ 2147483647 w 223"/>
                  <a:gd name="T3" fmla="*/ 2147483647 h 223"/>
                  <a:gd name="T4" fmla="*/ 2147483647 w 223"/>
                  <a:gd name="T5" fmla="*/ 2147483647 h 223"/>
                  <a:gd name="T6" fmla="*/ 2147483647 w 223"/>
                  <a:gd name="T7" fmla="*/ 1978635911 h 223"/>
                  <a:gd name="T8" fmla="*/ 2147483647 w 223"/>
                  <a:gd name="T9" fmla="*/ 456674421 h 223"/>
                  <a:gd name="T10" fmla="*/ 2147483647 w 223"/>
                  <a:gd name="T11" fmla="*/ 0 h 223"/>
                  <a:gd name="T12" fmla="*/ 2147483647 w 223"/>
                  <a:gd name="T13" fmla="*/ 1369737217 h 223"/>
                  <a:gd name="T14" fmla="*/ 2147483647 w 223"/>
                  <a:gd name="T15" fmla="*/ 2147483647 h 223"/>
                  <a:gd name="T16" fmla="*/ 2147483647 w 223"/>
                  <a:gd name="T17" fmla="*/ 2147483647 h 223"/>
                  <a:gd name="T18" fmla="*/ 761123901 w 223"/>
                  <a:gd name="T19" fmla="*/ 2147483647 h 223"/>
                  <a:gd name="T20" fmla="*/ 0 w 223"/>
                  <a:gd name="T21" fmla="*/ 2147483647 h 223"/>
                  <a:gd name="T22" fmla="*/ 761123901 w 223"/>
                  <a:gd name="T23" fmla="*/ 2147483647 h 223"/>
                  <a:gd name="T24" fmla="*/ 2147483647 w 223"/>
                  <a:gd name="T25" fmla="*/ 2147483647 h 223"/>
                  <a:gd name="T26" fmla="*/ 2147483647 w 223"/>
                  <a:gd name="T27" fmla="*/ 2147483647 h 223"/>
                  <a:gd name="T28" fmla="*/ 2147483647 w 223"/>
                  <a:gd name="T29" fmla="*/ 2147483647 h 223"/>
                  <a:gd name="T30" fmla="*/ 2147483647 w 223"/>
                  <a:gd name="T31" fmla="*/ 2147483647 h 223"/>
                  <a:gd name="T32" fmla="*/ 2147483647 w 223"/>
                  <a:gd name="T33" fmla="*/ 2147483647 h 223"/>
                  <a:gd name="T34" fmla="*/ 2147483647 w 223"/>
                  <a:gd name="T35" fmla="*/ 2147483647 h 223"/>
                  <a:gd name="T36" fmla="*/ 2147483647 w 223"/>
                  <a:gd name="T37" fmla="*/ 2147483647 h 223"/>
                  <a:gd name="T38" fmla="*/ 2147483647 w 223"/>
                  <a:gd name="T39" fmla="*/ 2147483647 h 223"/>
                  <a:gd name="T40" fmla="*/ 2147483647 w 223"/>
                  <a:gd name="T41" fmla="*/ 2147483647 h 223"/>
                  <a:gd name="T42" fmla="*/ 2147483647 w 223"/>
                  <a:gd name="T43" fmla="*/ 2147483647 h 223"/>
                  <a:gd name="T44" fmla="*/ 2147483647 w 223"/>
                  <a:gd name="T45" fmla="*/ 2147483647 h 223"/>
                  <a:gd name="T46" fmla="*/ 2147483647 w 223"/>
                  <a:gd name="T47" fmla="*/ 2147483647 h 223"/>
                  <a:gd name="T48" fmla="*/ 2147483647 w 223"/>
                  <a:gd name="T49" fmla="*/ 2147483647 h 223"/>
                  <a:gd name="T50" fmla="*/ 2147483647 w 223"/>
                  <a:gd name="T51" fmla="*/ 2147483647 h 223"/>
                  <a:gd name="T52" fmla="*/ 2147483647 w 223"/>
                  <a:gd name="T53" fmla="*/ 2147483647 h 223"/>
                  <a:gd name="T54" fmla="*/ 2147483647 w 223"/>
                  <a:gd name="T55" fmla="*/ 2147483647 h 223"/>
                  <a:gd name="T56" fmla="*/ 2147483647 w 223"/>
                  <a:gd name="T57" fmla="*/ 2147483647 h 223"/>
                  <a:gd name="T58" fmla="*/ 2147483647 w 223"/>
                  <a:gd name="T59" fmla="*/ 2147483647 h 223"/>
                  <a:gd name="T60" fmla="*/ 2147483647 w 223"/>
                  <a:gd name="T61" fmla="*/ 2147483647 h 223"/>
                  <a:gd name="T62" fmla="*/ 2147483647 w 223"/>
                  <a:gd name="T63" fmla="*/ 2147483647 h 223"/>
                  <a:gd name="T64" fmla="*/ 2147483647 w 223"/>
                  <a:gd name="T65" fmla="*/ 2147483647 h 223"/>
                  <a:gd name="T66" fmla="*/ 2147483647 w 223"/>
                  <a:gd name="T67" fmla="*/ 2147483647 h 223"/>
                  <a:gd name="T68" fmla="*/ 2147483647 w 223"/>
                  <a:gd name="T69" fmla="*/ 2147483647 h 223"/>
                  <a:gd name="T70" fmla="*/ 2147483647 w 223"/>
                  <a:gd name="T71" fmla="*/ 2147483647 h 223"/>
                  <a:gd name="T72" fmla="*/ 2147483647 w 223"/>
                  <a:gd name="T73" fmla="*/ 2147483647 h 223"/>
                  <a:gd name="T74" fmla="*/ 2147483647 w 223"/>
                  <a:gd name="T75" fmla="*/ 2147483647 h 223"/>
                  <a:gd name="T76" fmla="*/ 2147483647 w 223"/>
                  <a:gd name="T77" fmla="*/ 2147483647 h 223"/>
                  <a:gd name="T78" fmla="*/ 2147483647 w 223"/>
                  <a:gd name="T79" fmla="*/ 2147483647 h 223"/>
                  <a:gd name="T80" fmla="*/ 2147483647 w 223"/>
                  <a:gd name="T81" fmla="*/ 2147483647 h 223"/>
                  <a:gd name="T82" fmla="*/ 2147483647 w 223"/>
                  <a:gd name="T83" fmla="*/ 2147483647 h 223"/>
                  <a:gd name="T84" fmla="*/ 2147483647 w 223"/>
                  <a:gd name="T85" fmla="*/ 2147483647 h 2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3"/>
                  <a:gd name="T130" fmla="*/ 0 h 223"/>
                  <a:gd name="T131" fmla="*/ 223 w 223"/>
                  <a:gd name="T132" fmla="*/ 223 h 2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3" h="223">
                    <a:moveTo>
                      <a:pt x="223" y="112"/>
                    </a:moveTo>
                    <a:lnTo>
                      <a:pt x="223" y="100"/>
                    </a:lnTo>
                    <a:lnTo>
                      <a:pt x="220" y="89"/>
                    </a:lnTo>
                    <a:lnTo>
                      <a:pt x="218" y="78"/>
                    </a:lnTo>
                    <a:lnTo>
                      <a:pt x="214" y="69"/>
                    </a:lnTo>
                    <a:lnTo>
                      <a:pt x="210" y="59"/>
                    </a:lnTo>
                    <a:lnTo>
                      <a:pt x="204" y="49"/>
                    </a:lnTo>
                    <a:lnTo>
                      <a:pt x="198" y="40"/>
                    </a:lnTo>
                    <a:lnTo>
                      <a:pt x="190" y="33"/>
                    </a:lnTo>
                    <a:lnTo>
                      <a:pt x="183" y="25"/>
                    </a:lnTo>
                    <a:lnTo>
                      <a:pt x="174" y="19"/>
                    </a:lnTo>
                    <a:lnTo>
                      <a:pt x="164" y="13"/>
                    </a:lnTo>
                    <a:lnTo>
                      <a:pt x="155" y="9"/>
                    </a:lnTo>
                    <a:lnTo>
                      <a:pt x="145" y="5"/>
                    </a:lnTo>
                    <a:lnTo>
                      <a:pt x="134" y="3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0" y="3"/>
                    </a:lnTo>
                    <a:lnTo>
                      <a:pt x="79" y="5"/>
                    </a:lnTo>
                    <a:lnTo>
                      <a:pt x="68" y="9"/>
                    </a:lnTo>
                    <a:lnTo>
                      <a:pt x="58" y="13"/>
                    </a:lnTo>
                    <a:lnTo>
                      <a:pt x="50" y="19"/>
                    </a:lnTo>
                    <a:lnTo>
                      <a:pt x="41" y="25"/>
                    </a:lnTo>
                    <a:lnTo>
                      <a:pt x="32" y="33"/>
                    </a:lnTo>
                    <a:lnTo>
                      <a:pt x="26" y="40"/>
                    </a:lnTo>
                    <a:lnTo>
                      <a:pt x="20" y="49"/>
                    </a:lnTo>
                    <a:lnTo>
                      <a:pt x="14" y="59"/>
                    </a:lnTo>
                    <a:lnTo>
                      <a:pt x="9" y="69"/>
                    </a:lnTo>
                    <a:lnTo>
                      <a:pt x="5" y="78"/>
                    </a:lnTo>
                    <a:lnTo>
                      <a:pt x="2" y="89"/>
                    </a:lnTo>
                    <a:lnTo>
                      <a:pt x="1" y="100"/>
                    </a:lnTo>
                    <a:lnTo>
                      <a:pt x="0" y="112"/>
                    </a:lnTo>
                    <a:lnTo>
                      <a:pt x="1" y="123"/>
                    </a:lnTo>
                    <a:lnTo>
                      <a:pt x="2" y="133"/>
                    </a:lnTo>
                    <a:lnTo>
                      <a:pt x="5" y="144"/>
                    </a:lnTo>
                    <a:lnTo>
                      <a:pt x="9" y="155"/>
                    </a:lnTo>
                    <a:lnTo>
                      <a:pt x="14" y="165"/>
                    </a:lnTo>
                    <a:lnTo>
                      <a:pt x="20" y="173"/>
                    </a:lnTo>
                    <a:lnTo>
                      <a:pt x="26" y="182"/>
                    </a:lnTo>
                    <a:lnTo>
                      <a:pt x="32" y="189"/>
                    </a:lnTo>
                    <a:lnTo>
                      <a:pt x="41" y="197"/>
                    </a:lnTo>
                    <a:lnTo>
                      <a:pt x="50" y="204"/>
                    </a:lnTo>
                    <a:lnTo>
                      <a:pt x="58" y="209"/>
                    </a:lnTo>
                    <a:lnTo>
                      <a:pt x="68" y="214"/>
                    </a:lnTo>
                    <a:lnTo>
                      <a:pt x="79" y="218"/>
                    </a:lnTo>
                    <a:lnTo>
                      <a:pt x="90" y="221"/>
                    </a:lnTo>
                    <a:lnTo>
                      <a:pt x="101" y="222"/>
                    </a:lnTo>
                    <a:lnTo>
                      <a:pt x="111" y="223"/>
                    </a:lnTo>
                    <a:lnTo>
                      <a:pt x="123" y="222"/>
                    </a:lnTo>
                    <a:lnTo>
                      <a:pt x="134" y="221"/>
                    </a:lnTo>
                    <a:lnTo>
                      <a:pt x="145" y="218"/>
                    </a:lnTo>
                    <a:lnTo>
                      <a:pt x="155" y="214"/>
                    </a:lnTo>
                    <a:lnTo>
                      <a:pt x="164" y="209"/>
                    </a:lnTo>
                    <a:lnTo>
                      <a:pt x="174" y="204"/>
                    </a:lnTo>
                    <a:lnTo>
                      <a:pt x="183" y="197"/>
                    </a:lnTo>
                    <a:lnTo>
                      <a:pt x="190" y="189"/>
                    </a:lnTo>
                    <a:lnTo>
                      <a:pt x="198" y="182"/>
                    </a:lnTo>
                    <a:lnTo>
                      <a:pt x="204" y="173"/>
                    </a:lnTo>
                    <a:lnTo>
                      <a:pt x="210" y="165"/>
                    </a:lnTo>
                    <a:lnTo>
                      <a:pt x="214" y="155"/>
                    </a:lnTo>
                    <a:lnTo>
                      <a:pt x="218" y="144"/>
                    </a:lnTo>
                    <a:lnTo>
                      <a:pt x="220" y="133"/>
                    </a:lnTo>
                    <a:lnTo>
                      <a:pt x="223" y="123"/>
                    </a:lnTo>
                    <a:lnTo>
                      <a:pt x="223" y="112"/>
                    </a:lnTo>
                    <a:close/>
                    <a:moveTo>
                      <a:pt x="205" y="112"/>
                    </a:moveTo>
                    <a:lnTo>
                      <a:pt x="205" y="121"/>
                    </a:lnTo>
                    <a:lnTo>
                      <a:pt x="204" y="130"/>
                    </a:lnTo>
                    <a:lnTo>
                      <a:pt x="202" y="140"/>
                    </a:lnTo>
                    <a:lnTo>
                      <a:pt x="199" y="148"/>
                    </a:lnTo>
                    <a:lnTo>
                      <a:pt x="194" y="156"/>
                    </a:lnTo>
                    <a:lnTo>
                      <a:pt x="190" y="164"/>
                    </a:lnTo>
                    <a:lnTo>
                      <a:pt x="185" y="171"/>
                    </a:lnTo>
                    <a:lnTo>
                      <a:pt x="178" y="178"/>
                    </a:lnTo>
                    <a:lnTo>
                      <a:pt x="172" y="184"/>
                    </a:lnTo>
                    <a:lnTo>
                      <a:pt x="164" y="189"/>
                    </a:lnTo>
                    <a:lnTo>
                      <a:pt x="157" y="194"/>
                    </a:lnTo>
                    <a:lnTo>
                      <a:pt x="148" y="198"/>
                    </a:lnTo>
                    <a:lnTo>
                      <a:pt x="139" y="201"/>
                    </a:lnTo>
                    <a:lnTo>
                      <a:pt x="131" y="204"/>
                    </a:lnTo>
                    <a:lnTo>
                      <a:pt x="121" y="205"/>
                    </a:lnTo>
                    <a:lnTo>
                      <a:pt x="111" y="206"/>
                    </a:lnTo>
                    <a:lnTo>
                      <a:pt x="102" y="205"/>
                    </a:lnTo>
                    <a:lnTo>
                      <a:pt x="93" y="204"/>
                    </a:lnTo>
                    <a:lnTo>
                      <a:pt x="83" y="201"/>
                    </a:lnTo>
                    <a:lnTo>
                      <a:pt x="75" y="198"/>
                    </a:lnTo>
                    <a:lnTo>
                      <a:pt x="67" y="194"/>
                    </a:lnTo>
                    <a:lnTo>
                      <a:pt x="59" y="189"/>
                    </a:lnTo>
                    <a:lnTo>
                      <a:pt x="52" y="184"/>
                    </a:lnTo>
                    <a:lnTo>
                      <a:pt x="45" y="178"/>
                    </a:lnTo>
                    <a:lnTo>
                      <a:pt x="39" y="171"/>
                    </a:lnTo>
                    <a:lnTo>
                      <a:pt x="34" y="164"/>
                    </a:lnTo>
                    <a:lnTo>
                      <a:pt x="29" y="156"/>
                    </a:lnTo>
                    <a:lnTo>
                      <a:pt x="25" y="148"/>
                    </a:lnTo>
                    <a:lnTo>
                      <a:pt x="22" y="140"/>
                    </a:lnTo>
                    <a:lnTo>
                      <a:pt x="20" y="130"/>
                    </a:lnTo>
                    <a:lnTo>
                      <a:pt x="18" y="121"/>
                    </a:lnTo>
                    <a:lnTo>
                      <a:pt x="17" y="112"/>
                    </a:lnTo>
                    <a:lnTo>
                      <a:pt x="18" y="102"/>
                    </a:lnTo>
                    <a:lnTo>
                      <a:pt x="20" y="92"/>
                    </a:lnTo>
                    <a:lnTo>
                      <a:pt x="22" y="84"/>
                    </a:lnTo>
                    <a:lnTo>
                      <a:pt x="25" y="75"/>
                    </a:lnTo>
                    <a:lnTo>
                      <a:pt x="29" y="66"/>
                    </a:lnTo>
                    <a:lnTo>
                      <a:pt x="34" y="59"/>
                    </a:lnTo>
                    <a:lnTo>
                      <a:pt x="39" y="51"/>
                    </a:lnTo>
                    <a:lnTo>
                      <a:pt x="45" y="45"/>
                    </a:lnTo>
                    <a:lnTo>
                      <a:pt x="52" y="38"/>
                    </a:lnTo>
                    <a:lnTo>
                      <a:pt x="59" y="33"/>
                    </a:lnTo>
                    <a:lnTo>
                      <a:pt x="67" y="29"/>
                    </a:lnTo>
                    <a:lnTo>
                      <a:pt x="75" y="24"/>
                    </a:lnTo>
                    <a:lnTo>
                      <a:pt x="83" y="21"/>
                    </a:lnTo>
                    <a:lnTo>
                      <a:pt x="93" y="19"/>
                    </a:lnTo>
                    <a:lnTo>
                      <a:pt x="102" y="18"/>
                    </a:lnTo>
                    <a:lnTo>
                      <a:pt x="111" y="18"/>
                    </a:lnTo>
                    <a:lnTo>
                      <a:pt x="121" y="18"/>
                    </a:lnTo>
                    <a:lnTo>
                      <a:pt x="131" y="19"/>
                    </a:lnTo>
                    <a:lnTo>
                      <a:pt x="139" y="21"/>
                    </a:lnTo>
                    <a:lnTo>
                      <a:pt x="148" y="24"/>
                    </a:lnTo>
                    <a:lnTo>
                      <a:pt x="157" y="29"/>
                    </a:lnTo>
                    <a:lnTo>
                      <a:pt x="164" y="33"/>
                    </a:lnTo>
                    <a:lnTo>
                      <a:pt x="172" y="38"/>
                    </a:lnTo>
                    <a:lnTo>
                      <a:pt x="178" y="45"/>
                    </a:lnTo>
                    <a:lnTo>
                      <a:pt x="185" y="51"/>
                    </a:lnTo>
                    <a:lnTo>
                      <a:pt x="190" y="59"/>
                    </a:lnTo>
                    <a:lnTo>
                      <a:pt x="194" y="66"/>
                    </a:lnTo>
                    <a:lnTo>
                      <a:pt x="199" y="75"/>
                    </a:lnTo>
                    <a:lnTo>
                      <a:pt x="202" y="84"/>
                    </a:lnTo>
                    <a:lnTo>
                      <a:pt x="204" y="92"/>
                    </a:lnTo>
                    <a:lnTo>
                      <a:pt x="205" y="102"/>
                    </a:lnTo>
                    <a:lnTo>
                      <a:pt x="205" y="112"/>
                    </a:lnTo>
                    <a:close/>
                  </a:path>
                </a:pathLst>
              </a:custGeom>
              <a:solidFill>
                <a:srgbClr val="FE6A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1" name="Freeform 697"/>
              <p:cNvSpPr>
                <a:spLocks noEditPoints="1"/>
              </p:cNvSpPr>
              <p:nvPr/>
            </p:nvSpPr>
            <p:spPr bwMode="auto">
              <a:xfrm>
                <a:off x="7905750" y="4903788"/>
                <a:ext cx="109538" cy="109538"/>
              </a:xfrm>
              <a:custGeom>
                <a:avLst/>
                <a:gdLst>
                  <a:gd name="T0" fmla="*/ 2147483647 w 205"/>
                  <a:gd name="T1" fmla="*/ 2147483647 h 205"/>
                  <a:gd name="T2" fmla="*/ 2147483647 w 205"/>
                  <a:gd name="T3" fmla="*/ 2147483647 h 205"/>
                  <a:gd name="T4" fmla="*/ 2147483647 w 205"/>
                  <a:gd name="T5" fmla="*/ 2147483647 h 205"/>
                  <a:gd name="T6" fmla="*/ 2147483647 w 205"/>
                  <a:gd name="T7" fmla="*/ 1830692019 h 205"/>
                  <a:gd name="T8" fmla="*/ 2147483647 w 205"/>
                  <a:gd name="T9" fmla="*/ 305210848 h 205"/>
                  <a:gd name="T10" fmla="*/ 2147483647 w 205"/>
                  <a:gd name="T11" fmla="*/ 0 h 205"/>
                  <a:gd name="T12" fmla="*/ 2147483647 w 205"/>
                  <a:gd name="T13" fmla="*/ 1220556991 h 205"/>
                  <a:gd name="T14" fmla="*/ 2147483647 w 205"/>
                  <a:gd name="T15" fmla="*/ 2147483647 h 205"/>
                  <a:gd name="T16" fmla="*/ 2147483647 w 205"/>
                  <a:gd name="T17" fmla="*/ 2147483647 h 205"/>
                  <a:gd name="T18" fmla="*/ 762883586 w 205"/>
                  <a:gd name="T19" fmla="*/ 2147483647 h 205"/>
                  <a:gd name="T20" fmla="*/ 0 w 205"/>
                  <a:gd name="T21" fmla="*/ 2147483647 h 205"/>
                  <a:gd name="T22" fmla="*/ 762883586 w 205"/>
                  <a:gd name="T23" fmla="*/ 2147483647 h 205"/>
                  <a:gd name="T24" fmla="*/ 2147483647 w 205"/>
                  <a:gd name="T25" fmla="*/ 2147483647 h 205"/>
                  <a:gd name="T26" fmla="*/ 2147483647 w 205"/>
                  <a:gd name="T27" fmla="*/ 2147483647 h 205"/>
                  <a:gd name="T28" fmla="*/ 2147483647 w 205"/>
                  <a:gd name="T29" fmla="*/ 2147483647 h 205"/>
                  <a:gd name="T30" fmla="*/ 2147483647 w 205"/>
                  <a:gd name="T31" fmla="*/ 2147483647 h 205"/>
                  <a:gd name="T32" fmla="*/ 2147483647 w 205"/>
                  <a:gd name="T33" fmla="*/ 2147483647 h 205"/>
                  <a:gd name="T34" fmla="*/ 2147483647 w 205"/>
                  <a:gd name="T35" fmla="*/ 2147483647 h 205"/>
                  <a:gd name="T36" fmla="*/ 2147483647 w 205"/>
                  <a:gd name="T37" fmla="*/ 2147483647 h 205"/>
                  <a:gd name="T38" fmla="*/ 2147483647 w 205"/>
                  <a:gd name="T39" fmla="*/ 2147483647 h 205"/>
                  <a:gd name="T40" fmla="*/ 2147483647 w 205"/>
                  <a:gd name="T41" fmla="*/ 2147483647 h 205"/>
                  <a:gd name="T42" fmla="*/ 2147483647 w 205"/>
                  <a:gd name="T43" fmla="*/ 2147483647 h 205"/>
                  <a:gd name="T44" fmla="*/ 2147483647 w 205"/>
                  <a:gd name="T45" fmla="*/ 2147483647 h 205"/>
                  <a:gd name="T46" fmla="*/ 2147483647 w 205"/>
                  <a:gd name="T47" fmla="*/ 2147483647 h 205"/>
                  <a:gd name="T48" fmla="*/ 2147483647 w 205"/>
                  <a:gd name="T49" fmla="*/ 2147483647 h 205"/>
                  <a:gd name="T50" fmla="*/ 2147483647 w 205"/>
                  <a:gd name="T51" fmla="*/ 2147483647 h 205"/>
                  <a:gd name="T52" fmla="*/ 2147483647 w 205"/>
                  <a:gd name="T53" fmla="*/ 2147483647 h 205"/>
                  <a:gd name="T54" fmla="*/ 2147483647 w 205"/>
                  <a:gd name="T55" fmla="*/ 2147483647 h 205"/>
                  <a:gd name="T56" fmla="*/ 2147483647 w 205"/>
                  <a:gd name="T57" fmla="*/ 2147483647 h 205"/>
                  <a:gd name="T58" fmla="*/ 2147483647 w 205"/>
                  <a:gd name="T59" fmla="*/ 2147483647 h 205"/>
                  <a:gd name="T60" fmla="*/ 2147483647 w 205"/>
                  <a:gd name="T61" fmla="*/ 2147483647 h 205"/>
                  <a:gd name="T62" fmla="*/ 2147483647 w 205"/>
                  <a:gd name="T63" fmla="*/ 2147483647 h 205"/>
                  <a:gd name="T64" fmla="*/ 2147483647 w 205"/>
                  <a:gd name="T65" fmla="*/ 2147483647 h 205"/>
                  <a:gd name="T66" fmla="*/ 2147483647 w 205"/>
                  <a:gd name="T67" fmla="*/ 2147483647 h 205"/>
                  <a:gd name="T68" fmla="*/ 2147483647 w 205"/>
                  <a:gd name="T69" fmla="*/ 2147483647 h 205"/>
                  <a:gd name="T70" fmla="*/ 2147483647 w 205"/>
                  <a:gd name="T71" fmla="*/ 2147483647 h 205"/>
                  <a:gd name="T72" fmla="*/ 2147483647 w 205"/>
                  <a:gd name="T73" fmla="*/ 2147483647 h 205"/>
                  <a:gd name="T74" fmla="*/ 2147483647 w 205"/>
                  <a:gd name="T75" fmla="*/ 2147483647 h 205"/>
                  <a:gd name="T76" fmla="*/ 2147483647 w 205"/>
                  <a:gd name="T77" fmla="*/ 2147483647 h 205"/>
                  <a:gd name="T78" fmla="*/ 2147483647 w 205"/>
                  <a:gd name="T79" fmla="*/ 2147483647 h 205"/>
                  <a:gd name="T80" fmla="*/ 2147483647 w 205"/>
                  <a:gd name="T81" fmla="*/ 2147483647 h 205"/>
                  <a:gd name="T82" fmla="*/ 2147483647 w 205"/>
                  <a:gd name="T83" fmla="*/ 2147483647 h 205"/>
                  <a:gd name="T84" fmla="*/ 2147483647 w 205"/>
                  <a:gd name="T85" fmla="*/ 2147483647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5"/>
                  <a:gd name="T130" fmla="*/ 0 h 205"/>
                  <a:gd name="T131" fmla="*/ 205 w 205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5" h="205">
                    <a:moveTo>
                      <a:pt x="205" y="103"/>
                    </a:moveTo>
                    <a:lnTo>
                      <a:pt x="205" y="92"/>
                    </a:lnTo>
                    <a:lnTo>
                      <a:pt x="203" y="82"/>
                    </a:lnTo>
                    <a:lnTo>
                      <a:pt x="201" y="71"/>
                    </a:lnTo>
                    <a:lnTo>
                      <a:pt x="197" y="63"/>
                    </a:lnTo>
                    <a:lnTo>
                      <a:pt x="193" y="53"/>
                    </a:lnTo>
                    <a:lnTo>
                      <a:pt x="188" y="45"/>
                    </a:lnTo>
                    <a:lnTo>
                      <a:pt x="182" y="37"/>
                    </a:lnTo>
                    <a:lnTo>
                      <a:pt x="176" y="29"/>
                    </a:lnTo>
                    <a:lnTo>
                      <a:pt x="168" y="23"/>
                    </a:lnTo>
                    <a:lnTo>
                      <a:pt x="160" y="17"/>
                    </a:lnTo>
                    <a:lnTo>
                      <a:pt x="152" y="12"/>
                    </a:lnTo>
                    <a:lnTo>
                      <a:pt x="142" y="8"/>
                    </a:lnTo>
                    <a:lnTo>
                      <a:pt x="134" y="4"/>
                    </a:lnTo>
                    <a:lnTo>
                      <a:pt x="123" y="2"/>
                    </a:lnTo>
                    <a:lnTo>
                      <a:pt x="113" y="0"/>
                    </a:lnTo>
                    <a:lnTo>
                      <a:pt x="102" y="0"/>
                    </a:lnTo>
                    <a:lnTo>
                      <a:pt x="93" y="0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3" y="53"/>
                    </a:lnTo>
                    <a:lnTo>
                      <a:pt x="8" y="63"/>
                    </a:lnTo>
                    <a:lnTo>
                      <a:pt x="5" y="71"/>
                    </a:lnTo>
                    <a:lnTo>
                      <a:pt x="2" y="82"/>
                    </a:lnTo>
                    <a:lnTo>
                      <a:pt x="1" y="92"/>
                    </a:lnTo>
                    <a:lnTo>
                      <a:pt x="0" y="103"/>
                    </a:lnTo>
                    <a:lnTo>
                      <a:pt x="1" y="112"/>
                    </a:lnTo>
                    <a:lnTo>
                      <a:pt x="2" y="123"/>
                    </a:lnTo>
                    <a:lnTo>
                      <a:pt x="5" y="133"/>
                    </a:lnTo>
                    <a:lnTo>
                      <a:pt x="8" y="143"/>
                    </a:lnTo>
                    <a:lnTo>
                      <a:pt x="13" y="151"/>
                    </a:lnTo>
                    <a:lnTo>
                      <a:pt x="17" y="160"/>
                    </a:lnTo>
                    <a:lnTo>
                      <a:pt x="23" y="168"/>
                    </a:lnTo>
                    <a:lnTo>
                      <a:pt x="30" y="175"/>
                    </a:lnTo>
                    <a:lnTo>
                      <a:pt x="38" y="182"/>
                    </a:lnTo>
                    <a:lnTo>
                      <a:pt x="45" y="187"/>
                    </a:lnTo>
                    <a:lnTo>
                      <a:pt x="54" y="192"/>
                    </a:lnTo>
                    <a:lnTo>
                      <a:pt x="62" y="197"/>
                    </a:lnTo>
                    <a:lnTo>
                      <a:pt x="72" y="200"/>
                    </a:lnTo>
                    <a:lnTo>
                      <a:pt x="82" y="203"/>
                    </a:lnTo>
                    <a:lnTo>
                      <a:pt x="93" y="204"/>
                    </a:lnTo>
                    <a:lnTo>
                      <a:pt x="102" y="205"/>
                    </a:lnTo>
                    <a:lnTo>
                      <a:pt x="113" y="204"/>
                    </a:lnTo>
                    <a:lnTo>
                      <a:pt x="123" y="203"/>
                    </a:lnTo>
                    <a:lnTo>
                      <a:pt x="134" y="200"/>
                    </a:lnTo>
                    <a:lnTo>
                      <a:pt x="142" y="197"/>
                    </a:lnTo>
                    <a:lnTo>
                      <a:pt x="152" y="192"/>
                    </a:lnTo>
                    <a:lnTo>
                      <a:pt x="160" y="187"/>
                    </a:lnTo>
                    <a:lnTo>
                      <a:pt x="168" y="182"/>
                    </a:lnTo>
                    <a:lnTo>
                      <a:pt x="176" y="175"/>
                    </a:lnTo>
                    <a:lnTo>
                      <a:pt x="182" y="168"/>
                    </a:lnTo>
                    <a:lnTo>
                      <a:pt x="188" y="160"/>
                    </a:lnTo>
                    <a:lnTo>
                      <a:pt x="193" y="151"/>
                    </a:lnTo>
                    <a:lnTo>
                      <a:pt x="197" y="143"/>
                    </a:lnTo>
                    <a:lnTo>
                      <a:pt x="201" y="133"/>
                    </a:lnTo>
                    <a:lnTo>
                      <a:pt x="203" y="123"/>
                    </a:lnTo>
                    <a:lnTo>
                      <a:pt x="205" y="112"/>
                    </a:lnTo>
                    <a:lnTo>
                      <a:pt x="205" y="103"/>
                    </a:lnTo>
                    <a:close/>
                    <a:moveTo>
                      <a:pt x="189" y="103"/>
                    </a:moveTo>
                    <a:lnTo>
                      <a:pt x="188" y="111"/>
                    </a:lnTo>
                    <a:lnTo>
                      <a:pt x="187" y="120"/>
                    </a:lnTo>
                    <a:lnTo>
                      <a:pt x="184" y="128"/>
                    </a:lnTo>
                    <a:lnTo>
                      <a:pt x="181" y="135"/>
                    </a:lnTo>
                    <a:lnTo>
                      <a:pt x="178" y="143"/>
                    </a:lnTo>
                    <a:lnTo>
                      <a:pt x="174" y="150"/>
                    </a:lnTo>
                    <a:lnTo>
                      <a:pt x="168" y="157"/>
                    </a:lnTo>
                    <a:lnTo>
                      <a:pt x="163" y="163"/>
                    </a:lnTo>
                    <a:lnTo>
                      <a:pt x="157" y="169"/>
                    </a:lnTo>
                    <a:lnTo>
                      <a:pt x="151" y="173"/>
                    </a:lnTo>
                    <a:lnTo>
                      <a:pt x="143" y="177"/>
                    </a:lnTo>
                    <a:lnTo>
                      <a:pt x="136" y="182"/>
                    </a:lnTo>
                    <a:lnTo>
                      <a:pt x="128" y="184"/>
                    </a:lnTo>
                    <a:lnTo>
                      <a:pt x="120" y="186"/>
                    </a:lnTo>
                    <a:lnTo>
                      <a:pt x="111" y="187"/>
                    </a:lnTo>
                    <a:lnTo>
                      <a:pt x="102" y="188"/>
                    </a:lnTo>
                    <a:lnTo>
                      <a:pt x="94" y="187"/>
                    </a:lnTo>
                    <a:lnTo>
                      <a:pt x="85" y="186"/>
                    </a:lnTo>
                    <a:lnTo>
                      <a:pt x="77" y="184"/>
                    </a:lnTo>
                    <a:lnTo>
                      <a:pt x="69" y="182"/>
                    </a:lnTo>
                    <a:lnTo>
                      <a:pt x="62" y="177"/>
                    </a:lnTo>
                    <a:lnTo>
                      <a:pt x="55" y="173"/>
                    </a:lnTo>
                    <a:lnTo>
                      <a:pt x="48" y="169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2" y="150"/>
                    </a:lnTo>
                    <a:lnTo>
                      <a:pt x="28" y="143"/>
                    </a:lnTo>
                    <a:lnTo>
                      <a:pt x="23" y="135"/>
                    </a:lnTo>
                    <a:lnTo>
                      <a:pt x="21" y="128"/>
                    </a:lnTo>
                    <a:lnTo>
                      <a:pt x="19" y="120"/>
                    </a:lnTo>
                    <a:lnTo>
                      <a:pt x="18" y="111"/>
                    </a:lnTo>
                    <a:lnTo>
                      <a:pt x="17" y="103"/>
                    </a:lnTo>
                    <a:lnTo>
                      <a:pt x="18" y="94"/>
                    </a:lnTo>
                    <a:lnTo>
                      <a:pt x="19" y="85"/>
                    </a:lnTo>
                    <a:lnTo>
                      <a:pt x="21" y="77"/>
                    </a:lnTo>
                    <a:lnTo>
                      <a:pt x="23" y="69"/>
                    </a:lnTo>
                    <a:lnTo>
                      <a:pt x="28" y="62"/>
                    </a:lnTo>
                    <a:lnTo>
                      <a:pt x="32" y="54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8" y="37"/>
                    </a:lnTo>
                    <a:lnTo>
                      <a:pt x="55" y="31"/>
                    </a:lnTo>
                    <a:lnTo>
                      <a:pt x="62" y="27"/>
                    </a:lnTo>
                    <a:lnTo>
                      <a:pt x="69" y="24"/>
                    </a:lnTo>
                    <a:lnTo>
                      <a:pt x="77" y="21"/>
                    </a:lnTo>
                    <a:lnTo>
                      <a:pt x="85" y="18"/>
                    </a:lnTo>
                    <a:lnTo>
                      <a:pt x="94" y="17"/>
                    </a:lnTo>
                    <a:lnTo>
                      <a:pt x="102" y="16"/>
                    </a:lnTo>
                    <a:lnTo>
                      <a:pt x="111" y="17"/>
                    </a:lnTo>
                    <a:lnTo>
                      <a:pt x="120" y="18"/>
                    </a:lnTo>
                    <a:lnTo>
                      <a:pt x="128" y="21"/>
                    </a:lnTo>
                    <a:lnTo>
                      <a:pt x="136" y="24"/>
                    </a:lnTo>
                    <a:lnTo>
                      <a:pt x="143" y="27"/>
                    </a:lnTo>
                    <a:lnTo>
                      <a:pt x="151" y="31"/>
                    </a:lnTo>
                    <a:lnTo>
                      <a:pt x="157" y="37"/>
                    </a:lnTo>
                    <a:lnTo>
                      <a:pt x="163" y="42"/>
                    </a:lnTo>
                    <a:lnTo>
                      <a:pt x="168" y="48"/>
                    </a:lnTo>
                    <a:lnTo>
                      <a:pt x="174" y="54"/>
                    </a:lnTo>
                    <a:lnTo>
                      <a:pt x="178" y="62"/>
                    </a:lnTo>
                    <a:lnTo>
                      <a:pt x="181" y="69"/>
                    </a:lnTo>
                    <a:lnTo>
                      <a:pt x="184" y="77"/>
                    </a:lnTo>
                    <a:lnTo>
                      <a:pt x="187" y="85"/>
                    </a:lnTo>
                    <a:lnTo>
                      <a:pt x="188" y="94"/>
                    </a:lnTo>
                    <a:lnTo>
                      <a:pt x="189" y="103"/>
                    </a:lnTo>
                    <a:close/>
                  </a:path>
                </a:pathLst>
              </a:custGeom>
              <a:solidFill>
                <a:srgbClr val="FE6D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2" name="Freeform 698"/>
              <p:cNvSpPr>
                <a:spLocks noEditPoints="1"/>
              </p:cNvSpPr>
              <p:nvPr/>
            </p:nvSpPr>
            <p:spPr bwMode="auto">
              <a:xfrm>
                <a:off x="7910513" y="4908551"/>
                <a:ext cx="100013" cy="100013"/>
              </a:xfrm>
              <a:custGeom>
                <a:avLst/>
                <a:gdLst>
                  <a:gd name="T0" fmla="*/ 2147483647 w 188"/>
                  <a:gd name="T1" fmla="*/ 2147483647 h 188"/>
                  <a:gd name="T2" fmla="*/ 2147483647 w 188"/>
                  <a:gd name="T3" fmla="*/ 2147483647 h 188"/>
                  <a:gd name="T4" fmla="*/ 2147483647 w 188"/>
                  <a:gd name="T5" fmla="*/ 2147483647 h 188"/>
                  <a:gd name="T6" fmla="*/ 2147483647 w 188"/>
                  <a:gd name="T7" fmla="*/ 1656156756 h 188"/>
                  <a:gd name="T8" fmla="*/ 2147483647 w 188"/>
                  <a:gd name="T9" fmla="*/ 150560013 h 188"/>
                  <a:gd name="T10" fmla="*/ 2147483647 w 188"/>
                  <a:gd name="T11" fmla="*/ 0 h 188"/>
                  <a:gd name="T12" fmla="*/ 2147483647 w 188"/>
                  <a:gd name="T13" fmla="*/ 903358351 h 188"/>
                  <a:gd name="T14" fmla="*/ 2147483647 w 188"/>
                  <a:gd name="T15" fmla="*/ 2147483647 h 188"/>
                  <a:gd name="T16" fmla="*/ 2147483647 w 188"/>
                  <a:gd name="T17" fmla="*/ 2147483647 h 188"/>
                  <a:gd name="T18" fmla="*/ 752798937 w 188"/>
                  <a:gd name="T19" fmla="*/ 2147483647 h 188"/>
                  <a:gd name="T20" fmla="*/ 0 w 188"/>
                  <a:gd name="T21" fmla="*/ 2147483647 h 188"/>
                  <a:gd name="T22" fmla="*/ 752798937 w 188"/>
                  <a:gd name="T23" fmla="*/ 2147483647 h 188"/>
                  <a:gd name="T24" fmla="*/ 2147483647 w 188"/>
                  <a:gd name="T25" fmla="*/ 2147483647 h 188"/>
                  <a:gd name="T26" fmla="*/ 2147483647 w 188"/>
                  <a:gd name="T27" fmla="*/ 2147483647 h 188"/>
                  <a:gd name="T28" fmla="*/ 2147483647 w 188"/>
                  <a:gd name="T29" fmla="*/ 2147483647 h 188"/>
                  <a:gd name="T30" fmla="*/ 2147483647 w 188"/>
                  <a:gd name="T31" fmla="*/ 2147483647 h 188"/>
                  <a:gd name="T32" fmla="*/ 2147483647 w 188"/>
                  <a:gd name="T33" fmla="*/ 2147483647 h 188"/>
                  <a:gd name="T34" fmla="*/ 2147483647 w 188"/>
                  <a:gd name="T35" fmla="*/ 2147483647 h 188"/>
                  <a:gd name="T36" fmla="*/ 2147483647 w 188"/>
                  <a:gd name="T37" fmla="*/ 2147483647 h 188"/>
                  <a:gd name="T38" fmla="*/ 2147483647 w 188"/>
                  <a:gd name="T39" fmla="*/ 2147483647 h 188"/>
                  <a:gd name="T40" fmla="*/ 2147483647 w 188"/>
                  <a:gd name="T41" fmla="*/ 2147483647 h 188"/>
                  <a:gd name="T42" fmla="*/ 2147483647 w 188"/>
                  <a:gd name="T43" fmla="*/ 2147483647 h 188"/>
                  <a:gd name="T44" fmla="*/ 2147483647 w 188"/>
                  <a:gd name="T45" fmla="*/ 2147483647 h 188"/>
                  <a:gd name="T46" fmla="*/ 2147483647 w 188"/>
                  <a:gd name="T47" fmla="*/ 2147483647 h 188"/>
                  <a:gd name="T48" fmla="*/ 2147483647 w 188"/>
                  <a:gd name="T49" fmla="*/ 2147483647 h 188"/>
                  <a:gd name="T50" fmla="*/ 2147483647 w 188"/>
                  <a:gd name="T51" fmla="*/ 2147483647 h 188"/>
                  <a:gd name="T52" fmla="*/ 2147483647 w 188"/>
                  <a:gd name="T53" fmla="*/ 2147483647 h 188"/>
                  <a:gd name="T54" fmla="*/ 2147483647 w 188"/>
                  <a:gd name="T55" fmla="*/ 2147483647 h 188"/>
                  <a:gd name="T56" fmla="*/ 2147483647 w 188"/>
                  <a:gd name="T57" fmla="*/ 2147483647 h 188"/>
                  <a:gd name="T58" fmla="*/ 2147483647 w 188"/>
                  <a:gd name="T59" fmla="*/ 2147483647 h 188"/>
                  <a:gd name="T60" fmla="*/ 2147483647 w 188"/>
                  <a:gd name="T61" fmla="*/ 2147483647 h 188"/>
                  <a:gd name="T62" fmla="*/ 2147483647 w 188"/>
                  <a:gd name="T63" fmla="*/ 2147483647 h 188"/>
                  <a:gd name="T64" fmla="*/ 2147483647 w 188"/>
                  <a:gd name="T65" fmla="*/ 2147483647 h 188"/>
                  <a:gd name="T66" fmla="*/ 2147483647 w 188"/>
                  <a:gd name="T67" fmla="*/ 2147483647 h 188"/>
                  <a:gd name="T68" fmla="*/ 2147483647 w 188"/>
                  <a:gd name="T69" fmla="*/ 2147483647 h 188"/>
                  <a:gd name="T70" fmla="*/ 2147483647 w 188"/>
                  <a:gd name="T71" fmla="*/ 2147483647 h 188"/>
                  <a:gd name="T72" fmla="*/ 2147483647 w 188"/>
                  <a:gd name="T73" fmla="*/ 2147483647 h 188"/>
                  <a:gd name="T74" fmla="*/ 2147483647 w 188"/>
                  <a:gd name="T75" fmla="*/ 2147483647 h 188"/>
                  <a:gd name="T76" fmla="*/ 2147483647 w 188"/>
                  <a:gd name="T77" fmla="*/ 2147483647 h 188"/>
                  <a:gd name="T78" fmla="*/ 2147483647 w 188"/>
                  <a:gd name="T79" fmla="*/ 2147483647 h 188"/>
                  <a:gd name="T80" fmla="*/ 2147483647 w 188"/>
                  <a:gd name="T81" fmla="*/ 2147483647 h 188"/>
                  <a:gd name="T82" fmla="*/ 2147483647 w 188"/>
                  <a:gd name="T83" fmla="*/ 2147483647 h 188"/>
                  <a:gd name="T84" fmla="*/ 2147483647 w 188"/>
                  <a:gd name="T85" fmla="*/ 2147483647 h 1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8"/>
                  <a:gd name="T130" fmla="*/ 0 h 188"/>
                  <a:gd name="T131" fmla="*/ 188 w 188"/>
                  <a:gd name="T132" fmla="*/ 188 h 1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8" h="188">
                    <a:moveTo>
                      <a:pt x="188" y="94"/>
                    </a:moveTo>
                    <a:lnTo>
                      <a:pt x="188" y="84"/>
                    </a:lnTo>
                    <a:lnTo>
                      <a:pt x="187" y="74"/>
                    </a:lnTo>
                    <a:lnTo>
                      <a:pt x="185" y="66"/>
                    </a:lnTo>
                    <a:lnTo>
                      <a:pt x="182" y="57"/>
                    </a:lnTo>
                    <a:lnTo>
                      <a:pt x="177" y="48"/>
                    </a:lnTo>
                    <a:lnTo>
                      <a:pt x="173" y="41"/>
                    </a:lnTo>
                    <a:lnTo>
                      <a:pt x="168" y="33"/>
                    </a:lnTo>
                    <a:lnTo>
                      <a:pt x="161" y="27"/>
                    </a:lnTo>
                    <a:lnTo>
                      <a:pt x="155" y="20"/>
                    </a:lnTo>
                    <a:lnTo>
                      <a:pt x="147" y="15"/>
                    </a:lnTo>
                    <a:lnTo>
                      <a:pt x="140" y="11"/>
                    </a:lnTo>
                    <a:lnTo>
                      <a:pt x="131" y="6"/>
                    </a:lnTo>
                    <a:lnTo>
                      <a:pt x="122" y="3"/>
                    </a:lnTo>
                    <a:lnTo>
                      <a:pt x="114" y="1"/>
                    </a:lnTo>
                    <a:lnTo>
                      <a:pt x="104" y="0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6" y="1"/>
                    </a:lnTo>
                    <a:lnTo>
                      <a:pt x="66" y="3"/>
                    </a:lnTo>
                    <a:lnTo>
                      <a:pt x="58" y="6"/>
                    </a:lnTo>
                    <a:lnTo>
                      <a:pt x="50" y="11"/>
                    </a:lnTo>
                    <a:lnTo>
                      <a:pt x="42" y="15"/>
                    </a:lnTo>
                    <a:lnTo>
                      <a:pt x="35" y="20"/>
                    </a:lnTo>
                    <a:lnTo>
                      <a:pt x="28" y="27"/>
                    </a:lnTo>
                    <a:lnTo>
                      <a:pt x="22" y="33"/>
                    </a:lnTo>
                    <a:lnTo>
                      <a:pt x="17" y="41"/>
                    </a:lnTo>
                    <a:lnTo>
                      <a:pt x="12" y="48"/>
                    </a:lnTo>
                    <a:lnTo>
                      <a:pt x="8" y="57"/>
                    </a:lnTo>
                    <a:lnTo>
                      <a:pt x="5" y="66"/>
                    </a:lnTo>
                    <a:lnTo>
                      <a:pt x="3" y="74"/>
                    </a:lnTo>
                    <a:lnTo>
                      <a:pt x="1" y="84"/>
                    </a:lnTo>
                    <a:lnTo>
                      <a:pt x="0" y="94"/>
                    </a:lnTo>
                    <a:lnTo>
                      <a:pt x="1" y="103"/>
                    </a:lnTo>
                    <a:lnTo>
                      <a:pt x="3" y="112"/>
                    </a:lnTo>
                    <a:lnTo>
                      <a:pt x="5" y="122"/>
                    </a:lnTo>
                    <a:lnTo>
                      <a:pt x="8" y="130"/>
                    </a:lnTo>
                    <a:lnTo>
                      <a:pt x="12" y="138"/>
                    </a:lnTo>
                    <a:lnTo>
                      <a:pt x="17" y="146"/>
                    </a:lnTo>
                    <a:lnTo>
                      <a:pt x="22" y="153"/>
                    </a:lnTo>
                    <a:lnTo>
                      <a:pt x="28" y="160"/>
                    </a:lnTo>
                    <a:lnTo>
                      <a:pt x="35" y="166"/>
                    </a:lnTo>
                    <a:lnTo>
                      <a:pt x="42" y="171"/>
                    </a:lnTo>
                    <a:lnTo>
                      <a:pt x="50" y="176"/>
                    </a:lnTo>
                    <a:lnTo>
                      <a:pt x="58" y="180"/>
                    </a:lnTo>
                    <a:lnTo>
                      <a:pt x="66" y="183"/>
                    </a:lnTo>
                    <a:lnTo>
                      <a:pt x="76" y="186"/>
                    </a:lnTo>
                    <a:lnTo>
                      <a:pt x="85" y="187"/>
                    </a:lnTo>
                    <a:lnTo>
                      <a:pt x="94" y="188"/>
                    </a:lnTo>
                    <a:lnTo>
                      <a:pt x="104" y="187"/>
                    </a:lnTo>
                    <a:lnTo>
                      <a:pt x="114" y="186"/>
                    </a:lnTo>
                    <a:lnTo>
                      <a:pt x="122" y="183"/>
                    </a:lnTo>
                    <a:lnTo>
                      <a:pt x="131" y="180"/>
                    </a:lnTo>
                    <a:lnTo>
                      <a:pt x="140" y="176"/>
                    </a:lnTo>
                    <a:lnTo>
                      <a:pt x="147" y="171"/>
                    </a:lnTo>
                    <a:lnTo>
                      <a:pt x="155" y="166"/>
                    </a:lnTo>
                    <a:lnTo>
                      <a:pt x="161" y="160"/>
                    </a:lnTo>
                    <a:lnTo>
                      <a:pt x="168" y="153"/>
                    </a:lnTo>
                    <a:lnTo>
                      <a:pt x="173" y="146"/>
                    </a:lnTo>
                    <a:lnTo>
                      <a:pt x="177" y="138"/>
                    </a:lnTo>
                    <a:lnTo>
                      <a:pt x="182" y="130"/>
                    </a:lnTo>
                    <a:lnTo>
                      <a:pt x="185" y="122"/>
                    </a:lnTo>
                    <a:lnTo>
                      <a:pt x="187" y="112"/>
                    </a:lnTo>
                    <a:lnTo>
                      <a:pt x="188" y="103"/>
                    </a:lnTo>
                    <a:lnTo>
                      <a:pt x="188" y="94"/>
                    </a:lnTo>
                    <a:close/>
                    <a:moveTo>
                      <a:pt x="172" y="94"/>
                    </a:moveTo>
                    <a:lnTo>
                      <a:pt x="171" y="101"/>
                    </a:lnTo>
                    <a:lnTo>
                      <a:pt x="170" y="109"/>
                    </a:lnTo>
                    <a:lnTo>
                      <a:pt x="168" y="116"/>
                    </a:lnTo>
                    <a:lnTo>
                      <a:pt x="166" y="123"/>
                    </a:lnTo>
                    <a:lnTo>
                      <a:pt x="162" y="130"/>
                    </a:lnTo>
                    <a:lnTo>
                      <a:pt x="158" y="137"/>
                    </a:lnTo>
                    <a:lnTo>
                      <a:pt x="154" y="142"/>
                    </a:lnTo>
                    <a:lnTo>
                      <a:pt x="149" y="148"/>
                    </a:lnTo>
                    <a:lnTo>
                      <a:pt x="144" y="153"/>
                    </a:lnTo>
                    <a:lnTo>
                      <a:pt x="138" y="157"/>
                    </a:lnTo>
                    <a:lnTo>
                      <a:pt x="131" y="161"/>
                    </a:lnTo>
                    <a:lnTo>
                      <a:pt x="125" y="164"/>
                    </a:lnTo>
                    <a:lnTo>
                      <a:pt x="117" y="167"/>
                    </a:lnTo>
                    <a:lnTo>
                      <a:pt x="111" y="169"/>
                    </a:lnTo>
                    <a:lnTo>
                      <a:pt x="103" y="170"/>
                    </a:lnTo>
                    <a:lnTo>
                      <a:pt x="94" y="170"/>
                    </a:lnTo>
                    <a:lnTo>
                      <a:pt x="87" y="170"/>
                    </a:lnTo>
                    <a:lnTo>
                      <a:pt x="79" y="169"/>
                    </a:lnTo>
                    <a:lnTo>
                      <a:pt x="72" y="167"/>
                    </a:lnTo>
                    <a:lnTo>
                      <a:pt x="65" y="164"/>
                    </a:lnTo>
                    <a:lnTo>
                      <a:pt x="58" y="161"/>
                    </a:lnTo>
                    <a:lnTo>
                      <a:pt x="51" y="157"/>
                    </a:lnTo>
                    <a:lnTo>
                      <a:pt x="46" y="153"/>
                    </a:lnTo>
                    <a:lnTo>
                      <a:pt x="40" y="148"/>
                    </a:lnTo>
                    <a:lnTo>
                      <a:pt x="35" y="142"/>
                    </a:lnTo>
                    <a:lnTo>
                      <a:pt x="31" y="137"/>
                    </a:lnTo>
                    <a:lnTo>
                      <a:pt x="27" y="130"/>
                    </a:lnTo>
                    <a:lnTo>
                      <a:pt x="24" y="123"/>
                    </a:lnTo>
                    <a:lnTo>
                      <a:pt x="21" y="116"/>
                    </a:lnTo>
                    <a:lnTo>
                      <a:pt x="19" y="109"/>
                    </a:lnTo>
                    <a:lnTo>
                      <a:pt x="18" y="101"/>
                    </a:lnTo>
                    <a:lnTo>
                      <a:pt x="18" y="94"/>
                    </a:lnTo>
                    <a:lnTo>
                      <a:pt x="18" y="85"/>
                    </a:lnTo>
                    <a:lnTo>
                      <a:pt x="19" y="78"/>
                    </a:lnTo>
                    <a:lnTo>
                      <a:pt x="21" y="70"/>
                    </a:lnTo>
                    <a:lnTo>
                      <a:pt x="24" y="63"/>
                    </a:lnTo>
                    <a:lnTo>
                      <a:pt x="27" y="57"/>
                    </a:lnTo>
                    <a:lnTo>
                      <a:pt x="31" y="51"/>
                    </a:lnTo>
                    <a:lnTo>
                      <a:pt x="35" y="44"/>
                    </a:lnTo>
                    <a:lnTo>
                      <a:pt x="40" y="39"/>
                    </a:lnTo>
                    <a:lnTo>
                      <a:pt x="46" y="34"/>
                    </a:lnTo>
                    <a:lnTo>
                      <a:pt x="51" y="30"/>
                    </a:lnTo>
                    <a:lnTo>
                      <a:pt x="58" y="26"/>
                    </a:lnTo>
                    <a:lnTo>
                      <a:pt x="65" y="22"/>
                    </a:lnTo>
                    <a:lnTo>
                      <a:pt x="72" y="20"/>
                    </a:lnTo>
                    <a:lnTo>
                      <a:pt x="79" y="18"/>
                    </a:lnTo>
                    <a:lnTo>
                      <a:pt x="87" y="17"/>
                    </a:lnTo>
                    <a:lnTo>
                      <a:pt x="94" y="16"/>
                    </a:lnTo>
                    <a:lnTo>
                      <a:pt x="103" y="17"/>
                    </a:lnTo>
                    <a:lnTo>
                      <a:pt x="111" y="18"/>
                    </a:lnTo>
                    <a:lnTo>
                      <a:pt x="117" y="20"/>
                    </a:lnTo>
                    <a:lnTo>
                      <a:pt x="125" y="22"/>
                    </a:lnTo>
                    <a:lnTo>
                      <a:pt x="131" y="26"/>
                    </a:lnTo>
                    <a:lnTo>
                      <a:pt x="138" y="30"/>
                    </a:lnTo>
                    <a:lnTo>
                      <a:pt x="144" y="34"/>
                    </a:lnTo>
                    <a:lnTo>
                      <a:pt x="149" y="39"/>
                    </a:lnTo>
                    <a:lnTo>
                      <a:pt x="154" y="44"/>
                    </a:lnTo>
                    <a:lnTo>
                      <a:pt x="158" y="51"/>
                    </a:lnTo>
                    <a:lnTo>
                      <a:pt x="162" y="57"/>
                    </a:lnTo>
                    <a:lnTo>
                      <a:pt x="166" y="63"/>
                    </a:lnTo>
                    <a:lnTo>
                      <a:pt x="168" y="70"/>
                    </a:lnTo>
                    <a:lnTo>
                      <a:pt x="170" y="78"/>
                    </a:lnTo>
                    <a:lnTo>
                      <a:pt x="171" y="85"/>
                    </a:lnTo>
                    <a:lnTo>
                      <a:pt x="172" y="94"/>
                    </a:lnTo>
                    <a:close/>
                  </a:path>
                </a:pathLst>
              </a:custGeom>
              <a:solidFill>
                <a:srgbClr val="FE70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3" name="Freeform 699"/>
              <p:cNvSpPr>
                <a:spLocks noEditPoints="1"/>
              </p:cNvSpPr>
              <p:nvPr/>
            </p:nvSpPr>
            <p:spPr bwMode="auto">
              <a:xfrm>
                <a:off x="7915275" y="4913313"/>
                <a:ext cx="90488" cy="90488"/>
              </a:xfrm>
              <a:custGeom>
                <a:avLst/>
                <a:gdLst>
                  <a:gd name="T0" fmla="*/ 2147483647 w 172"/>
                  <a:gd name="T1" fmla="*/ 2147483647 h 172"/>
                  <a:gd name="T2" fmla="*/ 2147483647 w 172"/>
                  <a:gd name="T3" fmla="*/ 2147483647 h 172"/>
                  <a:gd name="T4" fmla="*/ 2147483647 w 172"/>
                  <a:gd name="T5" fmla="*/ 2147483647 h 172"/>
                  <a:gd name="T6" fmla="*/ 2147483647 w 172"/>
                  <a:gd name="T7" fmla="*/ 1601690167 h 172"/>
                  <a:gd name="T8" fmla="*/ 2147483647 w 172"/>
                  <a:gd name="T9" fmla="*/ 291166212 h 172"/>
                  <a:gd name="T10" fmla="*/ 2147483647 w 172"/>
                  <a:gd name="T11" fmla="*/ 145583106 h 172"/>
                  <a:gd name="T12" fmla="*/ 2147483647 w 172"/>
                  <a:gd name="T13" fmla="*/ 1164941573 h 172"/>
                  <a:gd name="T14" fmla="*/ 2147483647 w 172"/>
                  <a:gd name="T15" fmla="*/ 2147483647 h 172"/>
                  <a:gd name="T16" fmla="*/ 2147483647 w 172"/>
                  <a:gd name="T17" fmla="*/ 2147483647 h 172"/>
                  <a:gd name="T18" fmla="*/ 582332424 w 172"/>
                  <a:gd name="T19" fmla="*/ 2147483647 h 172"/>
                  <a:gd name="T20" fmla="*/ 0 w 172"/>
                  <a:gd name="T21" fmla="*/ 2147483647 h 172"/>
                  <a:gd name="T22" fmla="*/ 582332424 w 172"/>
                  <a:gd name="T23" fmla="*/ 2147483647 h 172"/>
                  <a:gd name="T24" fmla="*/ 2147483647 w 172"/>
                  <a:gd name="T25" fmla="*/ 2147483647 h 172"/>
                  <a:gd name="T26" fmla="*/ 2147483647 w 172"/>
                  <a:gd name="T27" fmla="*/ 2147483647 h 172"/>
                  <a:gd name="T28" fmla="*/ 2147483647 w 172"/>
                  <a:gd name="T29" fmla="*/ 2147483647 h 172"/>
                  <a:gd name="T30" fmla="*/ 2147483647 w 172"/>
                  <a:gd name="T31" fmla="*/ 2147483647 h 172"/>
                  <a:gd name="T32" fmla="*/ 2147483647 w 172"/>
                  <a:gd name="T33" fmla="*/ 2147483647 h 172"/>
                  <a:gd name="T34" fmla="*/ 2147483647 w 172"/>
                  <a:gd name="T35" fmla="*/ 2147483647 h 172"/>
                  <a:gd name="T36" fmla="*/ 2147483647 w 172"/>
                  <a:gd name="T37" fmla="*/ 2147483647 h 172"/>
                  <a:gd name="T38" fmla="*/ 2147483647 w 172"/>
                  <a:gd name="T39" fmla="*/ 2147483647 h 172"/>
                  <a:gd name="T40" fmla="*/ 2147483647 w 172"/>
                  <a:gd name="T41" fmla="*/ 2147483647 h 172"/>
                  <a:gd name="T42" fmla="*/ 2147483647 w 172"/>
                  <a:gd name="T43" fmla="*/ 2147483647 h 172"/>
                  <a:gd name="T44" fmla="*/ 2147483647 w 172"/>
                  <a:gd name="T45" fmla="*/ 2147483647 h 172"/>
                  <a:gd name="T46" fmla="*/ 2147483647 w 172"/>
                  <a:gd name="T47" fmla="*/ 2147483647 h 172"/>
                  <a:gd name="T48" fmla="*/ 2147483647 w 172"/>
                  <a:gd name="T49" fmla="*/ 2147483647 h 172"/>
                  <a:gd name="T50" fmla="*/ 2147483647 w 172"/>
                  <a:gd name="T51" fmla="*/ 2147483647 h 172"/>
                  <a:gd name="T52" fmla="*/ 2147483647 w 172"/>
                  <a:gd name="T53" fmla="*/ 2147483647 h 172"/>
                  <a:gd name="T54" fmla="*/ 2147483647 w 172"/>
                  <a:gd name="T55" fmla="*/ 2147483647 h 172"/>
                  <a:gd name="T56" fmla="*/ 2147483647 w 172"/>
                  <a:gd name="T57" fmla="*/ 2147483647 h 172"/>
                  <a:gd name="T58" fmla="*/ 2147483647 w 172"/>
                  <a:gd name="T59" fmla="*/ 2147483647 h 172"/>
                  <a:gd name="T60" fmla="*/ 2147483647 w 172"/>
                  <a:gd name="T61" fmla="*/ 2147483647 h 172"/>
                  <a:gd name="T62" fmla="*/ 2147483647 w 172"/>
                  <a:gd name="T63" fmla="*/ 2147483647 h 172"/>
                  <a:gd name="T64" fmla="*/ 2147483647 w 172"/>
                  <a:gd name="T65" fmla="*/ 2147483647 h 172"/>
                  <a:gd name="T66" fmla="*/ 2147483647 w 172"/>
                  <a:gd name="T67" fmla="*/ 2147483647 h 172"/>
                  <a:gd name="T68" fmla="*/ 2147483647 w 172"/>
                  <a:gd name="T69" fmla="*/ 2147483647 h 172"/>
                  <a:gd name="T70" fmla="*/ 2147483647 w 172"/>
                  <a:gd name="T71" fmla="*/ 2147483647 h 172"/>
                  <a:gd name="T72" fmla="*/ 2147483647 w 172"/>
                  <a:gd name="T73" fmla="*/ 2147483647 h 172"/>
                  <a:gd name="T74" fmla="*/ 2147483647 w 172"/>
                  <a:gd name="T75" fmla="*/ 2147483647 h 172"/>
                  <a:gd name="T76" fmla="*/ 2147483647 w 172"/>
                  <a:gd name="T77" fmla="*/ 2147483647 h 172"/>
                  <a:gd name="T78" fmla="*/ 2147483647 w 172"/>
                  <a:gd name="T79" fmla="*/ 2147483647 h 172"/>
                  <a:gd name="T80" fmla="*/ 2147483647 w 172"/>
                  <a:gd name="T81" fmla="*/ 2147483647 h 172"/>
                  <a:gd name="T82" fmla="*/ 2147483647 w 172"/>
                  <a:gd name="T83" fmla="*/ 2147483647 h 172"/>
                  <a:gd name="T84" fmla="*/ 2147483647 w 172"/>
                  <a:gd name="T85" fmla="*/ 2147483647 h 1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2"/>
                  <a:gd name="T130" fmla="*/ 0 h 172"/>
                  <a:gd name="T131" fmla="*/ 172 w 172"/>
                  <a:gd name="T132" fmla="*/ 172 h 1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2" h="172">
                    <a:moveTo>
                      <a:pt x="172" y="87"/>
                    </a:moveTo>
                    <a:lnTo>
                      <a:pt x="171" y="78"/>
                    </a:lnTo>
                    <a:lnTo>
                      <a:pt x="170" y="69"/>
                    </a:lnTo>
                    <a:lnTo>
                      <a:pt x="167" y="61"/>
                    </a:lnTo>
                    <a:lnTo>
                      <a:pt x="164" y="53"/>
                    </a:lnTo>
                    <a:lnTo>
                      <a:pt x="161" y="46"/>
                    </a:lnTo>
                    <a:lnTo>
                      <a:pt x="157" y="38"/>
                    </a:lnTo>
                    <a:lnTo>
                      <a:pt x="151" y="32"/>
                    </a:lnTo>
                    <a:lnTo>
                      <a:pt x="146" y="26"/>
                    </a:lnTo>
                    <a:lnTo>
                      <a:pt x="140" y="21"/>
                    </a:lnTo>
                    <a:lnTo>
                      <a:pt x="134" y="15"/>
                    </a:lnTo>
                    <a:lnTo>
                      <a:pt x="126" y="11"/>
                    </a:lnTo>
                    <a:lnTo>
                      <a:pt x="119" y="8"/>
                    </a:lnTo>
                    <a:lnTo>
                      <a:pt x="111" y="5"/>
                    </a:lnTo>
                    <a:lnTo>
                      <a:pt x="103" y="2"/>
                    </a:lnTo>
                    <a:lnTo>
                      <a:pt x="94" y="1"/>
                    </a:lnTo>
                    <a:lnTo>
                      <a:pt x="85" y="0"/>
                    </a:lnTo>
                    <a:lnTo>
                      <a:pt x="77" y="1"/>
                    </a:lnTo>
                    <a:lnTo>
                      <a:pt x="68" y="2"/>
                    </a:lnTo>
                    <a:lnTo>
                      <a:pt x="60" y="5"/>
                    </a:lnTo>
                    <a:lnTo>
                      <a:pt x="52" y="8"/>
                    </a:lnTo>
                    <a:lnTo>
                      <a:pt x="45" y="11"/>
                    </a:lnTo>
                    <a:lnTo>
                      <a:pt x="38" y="15"/>
                    </a:lnTo>
                    <a:lnTo>
                      <a:pt x="31" y="21"/>
                    </a:lnTo>
                    <a:lnTo>
                      <a:pt x="25" y="26"/>
                    </a:lnTo>
                    <a:lnTo>
                      <a:pt x="19" y="32"/>
                    </a:lnTo>
                    <a:lnTo>
                      <a:pt x="15" y="38"/>
                    </a:lnTo>
                    <a:lnTo>
                      <a:pt x="11" y="46"/>
                    </a:lnTo>
                    <a:lnTo>
                      <a:pt x="6" y="53"/>
                    </a:lnTo>
                    <a:lnTo>
                      <a:pt x="4" y="61"/>
                    </a:lnTo>
                    <a:lnTo>
                      <a:pt x="2" y="69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5"/>
                    </a:lnTo>
                    <a:lnTo>
                      <a:pt x="2" y="104"/>
                    </a:lnTo>
                    <a:lnTo>
                      <a:pt x="4" y="112"/>
                    </a:lnTo>
                    <a:lnTo>
                      <a:pt x="6" y="119"/>
                    </a:lnTo>
                    <a:lnTo>
                      <a:pt x="11" y="127"/>
                    </a:lnTo>
                    <a:lnTo>
                      <a:pt x="15" y="134"/>
                    </a:lnTo>
                    <a:lnTo>
                      <a:pt x="19" y="141"/>
                    </a:lnTo>
                    <a:lnTo>
                      <a:pt x="25" y="147"/>
                    </a:lnTo>
                    <a:lnTo>
                      <a:pt x="31" y="153"/>
                    </a:lnTo>
                    <a:lnTo>
                      <a:pt x="38" y="157"/>
                    </a:lnTo>
                    <a:lnTo>
                      <a:pt x="45" y="161"/>
                    </a:lnTo>
                    <a:lnTo>
                      <a:pt x="52" y="166"/>
                    </a:lnTo>
                    <a:lnTo>
                      <a:pt x="60" y="168"/>
                    </a:lnTo>
                    <a:lnTo>
                      <a:pt x="68" y="170"/>
                    </a:lnTo>
                    <a:lnTo>
                      <a:pt x="77" y="171"/>
                    </a:lnTo>
                    <a:lnTo>
                      <a:pt x="85" y="172"/>
                    </a:lnTo>
                    <a:lnTo>
                      <a:pt x="94" y="171"/>
                    </a:lnTo>
                    <a:lnTo>
                      <a:pt x="103" y="170"/>
                    </a:lnTo>
                    <a:lnTo>
                      <a:pt x="111" y="168"/>
                    </a:lnTo>
                    <a:lnTo>
                      <a:pt x="119" y="166"/>
                    </a:lnTo>
                    <a:lnTo>
                      <a:pt x="126" y="161"/>
                    </a:lnTo>
                    <a:lnTo>
                      <a:pt x="134" y="157"/>
                    </a:lnTo>
                    <a:lnTo>
                      <a:pt x="140" y="153"/>
                    </a:lnTo>
                    <a:lnTo>
                      <a:pt x="146" y="147"/>
                    </a:lnTo>
                    <a:lnTo>
                      <a:pt x="151" y="141"/>
                    </a:lnTo>
                    <a:lnTo>
                      <a:pt x="157" y="134"/>
                    </a:lnTo>
                    <a:lnTo>
                      <a:pt x="161" y="127"/>
                    </a:lnTo>
                    <a:lnTo>
                      <a:pt x="164" y="119"/>
                    </a:lnTo>
                    <a:lnTo>
                      <a:pt x="167" y="112"/>
                    </a:lnTo>
                    <a:lnTo>
                      <a:pt x="170" y="104"/>
                    </a:lnTo>
                    <a:lnTo>
                      <a:pt x="171" y="95"/>
                    </a:lnTo>
                    <a:lnTo>
                      <a:pt x="172" y="87"/>
                    </a:lnTo>
                    <a:close/>
                    <a:moveTo>
                      <a:pt x="154" y="87"/>
                    </a:moveTo>
                    <a:lnTo>
                      <a:pt x="153" y="93"/>
                    </a:lnTo>
                    <a:lnTo>
                      <a:pt x="152" y="100"/>
                    </a:lnTo>
                    <a:lnTo>
                      <a:pt x="151" y="107"/>
                    </a:lnTo>
                    <a:lnTo>
                      <a:pt x="149" y="113"/>
                    </a:lnTo>
                    <a:lnTo>
                      <a:pt x="146" y="119"/>
                    </a:lnTo>
                    <a:lnTo>
                      <a:pt x="143" y="125"/>
                    </a:lnTo>
                    <a:lnTo>
                      <a:pt x="138" y="130"/>
                    </a:lnTo>
                    <a:lnTo>
                      <a:pt x="134" y="134"/>
                    </a:lnTo>
                    <a:lnTo>
                      <a:pt x="130" y="140"/>
                    </a:lnTo>
                    <a:lnTo>
                      <a:pt x="124" y="143"/>
                    </a:lnTo>
                    <a:lnTo>
                      <a:pt x="118" y="146"/>
                    </a:lnTo>
                    <a:lnTo>
                      <a:pt x="112" y="149"/>
                    </a:lnTo>
                    <a:lnTo>
                      <a:pt x="106" y="152"/>
                    </a:lnTo>
                    <a:lnTo>
                      <a:pt x="99" y="154"/>
                    </a:lnTo>
                    <a:lnTo>
                      <a:pt x="93" y="155"/>
                    </a:lnTo>
                    <a:lnTo>
                      <a:pt x="85" y="155"/>
                    </a:lnTo>
                    <a:lnTo>
                      <a:pt x="79" y="155"/>
                    </a:lnTo>
                    <a:lnTo>
                      <a:pt x="72" y="154"/>
                    </a:lnTo>
                    <a:lnTo>
                      <a:pt x="65" y="152"/>
                    </a:lnTo>
                    <a:lnTo>
                      <a:pt x="59" y="149"/>
                    </a:lnTo>
                    <a:lnTo>
                      <a:pt x="53" y="146"/>
                    </a:lnTo>
                    <a:lnTo>
                      <a:pt x="48" y="143"/>
                    </a:lnTo>
                    <a:lnTo>
                      <a:pt x="42" y="140"/>
                    </a:lnTo>
                    <a:lnTo>
                      <a:pt x="37" y="134"/>
                    </a:lnTo>
                    <a:lnTo>
                      <a:pt x="32" y="130"/>
                    </a:lnTo>
                    <a:lnTo>
                      <a:pt x="29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1" y="107"/>
                    </a:lnTo>
                    <a:lnTo>
                      <a:pt x="18" y="100"/>
                    </a:lnTo>
                    <a:lnTo>
                      <a:pt x="17" y="93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18" y="73"/>
                    </a:lnTo>
                    <a:lnTo>
                      <a:pt x="21" y="66"/>
                    </a:lnTo>
                    <a:lnTo>
                      <a:pt x="23" y="60"/>
                    </a:lnTo>
                    <a:lnTo>
                      <a:pt x="26" y="53"/>
                    </a:lnTo>
                    <a:lnTo>
                      <a:pt x="29" y="48"/>
                    </a:lnTo>
                    <a:lnTo>
                      <a:pt x="32" y="42"/>
                    </a:lnTo>
                    <a:lnTo>
                      <a:pt x="37" y="38"/>
                    </a:lnTo>
                    <a:lnTo>
                      <a:pt x="42" y="34"/>
                    </a:lnTo>
                    <a:lnTo>
                      <a:pt x="48" y="29"/>
                    </a:lnTo>
                    <a:lnTo>
                      <a:pt x="53" y="26"/>
                    </a:lnTo>
                    <a:lnTo>
                      <a:pt x="59" y="23"/>
                    </a:lnTo>
                    <a:lnTo>
                      <a:pt x="65" y="21"/>
                    </a:lnTo>
                    <a:lnTo>
                      <a:pt x="72" y="20"/>
                    </a:lnTo>
                    <a:lnTo>
                      <a:pt x="79" y="19"/>
                    </a:lnTo>
                    <a:lnTo>
                      <a:pt x="85" y="18"/>
                    </a:lnTo>
                    <a:lnTo>
                      <a:pt x="93" y="19"/>
                    </a:lnTo>
                    <a:lnTo>
                      <a:pt x="99" y="20"/>
                    </a:lnTo>
                    <a:lnTo>
                      <a:pt x="106" y="21"/>
                    </a:lnTo>
                    <a:lnTo>
                      <a:pt x="112" y="23"/>
                    </a:lnTo>
                    <a:lnTo>
                      <a:pt x="118" y="26"/>
                    </a:lnTo>
                    <a:lnTo>
                      <a:pt x="124" y="29"/>
                    </a:lnTo>
                    <a:lnTo>
                      <a:pt x="130" y="34"/>
                    </a:lnTo>
                    <a:lnTo>
                      <a:pt x="134" y="38"/>
                    </a:lnTo>
                    <a:lnTo>
                      <a:pt x="138" y="42"/>
                    </a:lnTo>
                    <a:lnTo>
                      <a:pt x="143" y="48"/>
                    </a:lnTo>
                    <a:lnTo>
                      <a:pt x="146" y="53"/>
                    </a:lnTo>
                    <a:lnTo>
                      <a:pt x="149" y="60"/>
                    </a:lnTo>
                    <a:lnTo>
                      <a:pt x="151" y="66"/>
                    </a:lnTo>
                    <a:lnTo>
                      <a:pt x="152" y="73"/>
                    </a:lnTo>
                    <a:lnTo>
                      <a:pt x="153" y="79"/>
                    </a:lnTo>
                    <a:lnTo>
                      <a:pt x="154" y="87"/>
                    </a:lnTo>
                    <a:close/>
                  </a:path>
                </a:pathLst>
              </a:custGeom>
              <a:solidFill>
                <a:srgbClr val="FE7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4" name="Freeform 700"/>
              <p:cNvSpPr>
                <a:spLocks noEditPoints="1"/>
              </p:cNvSpPr>
              <p:nvPr/>
            </p:nvSpPr>
            <p:spPr bwMode="auto">
              <a:xfrm>
                <a:off x="7920038" y="4918076"/>
                <a:ext cx="80963" cy="80963"/>
              </a:xfrm>
              <a:custGeom>
                <a:avLst/>
                <a:gdLst>
                  <a:gd name="T0" fmla="*/ 2147483647 w 154"/>
                  <a:gd name="T1" fmla="*/ 2147483647 h 154"/>
                  <a:gd name="T2" fmla="*/ 2147483647 w 154"/>
                  <a:gd name="T3" fmla="*/ 2147483647 h 154"/>
                  <a:gd name="T4" fmla="*/ 2147483647 w 154"/>
                  <a:gd name="T5" fmla="*/ 2147483647 h 154"/>
                  <a:gd name="T6" fmla="*/ 2147483647 w 154"/>
                  <a:gd name="T7" fmla="*/ 1453013470 h 154"/>
                  <a:gd name="T8" fmla="*/ 2147483647 w 154"/>
                  <a:gd name="T9" fmla="*/ 290492106 h 154"/>
                  <a:gd name="T10" fmla="*/ 2147483647 w 154"/>
                  <a:gd name="T11" fmla="*/ 145384321 h 154"/>
                  <a:gd name="T12" fmla="*/ 2147483647 w 154"/>
                  <a:gd name="T13" fmla="*/ 871752722 h 154"/>
                  <a:gd name="T14" fmla="*/ 2147483647 w 154"/>
                  <a:gd name="T15" fmla="*/ 2147483647 h 154"/>
                  <a:gd name="T16" fmla="*/ 1889166235 w 154"/>
                  <a:gd name="T17" fmla="*/ 2147483647 h 154"/>
                  <a:gd name="T18" fmla="*/ 435876361 w 154"/>
                  <a:gd name="T19" fmla="*/ 2147483647 h 154"/>
                  <a:gd name="T20" fmla="*/ 0 w 154"/>
                  <a:gd name="T21" fmla="*/ 2147483647 h 154"/>
                  <a:gd name="T22" fmla="*/ 435876361 w 154"/>
                  <a:gd name="T23" fmla="*/ 2147483647 h 154"/>
                  <a:gd name="T24" fmla="*/ 1889166235 w 154"/>
                  <a:gd name="T25" fmla="*/ 2147483647 h 154"/>
                  <a:gd name="T26" fmla="*/ 2147483647 w 154"/>
                  <a:gd name="T27" fmla="*/ 2147483647 h 154"/>
                  <a:gd name="T28" fmla="*/ 2147483647 w 154"/>
                  <a:gd name="T29" fmla="*/ 2147483647 h 154"/>
                  <a:gd name="T30" fmla="*/ 2147483647 w 154"/>
                  <a:gd name="T31" fmla="*/ 2147483647 h 154"/>
                  <a:gd name="T32" fmla="*/ 2147483647 w 154"/>
                  <a:gd name="T33" fmla="*/ 2147483647 h 154"/>
                  <a:gd name="T34" fmla="*/ 2147483647 w 154"/>
                  <a:gd name="T35" fmla="*/ 2147483647 h 154"/>
                  <a:gd name="T36" fmla="*/ 2147483647 w 154"/>
                  <a:gd name="T37" fmla="*/ 2147483647 h 154"/>
                  <a:gd name="T38" fmla="*/ 2147483647 w 154"/>
                  <a:gd name="T39" fmla="*/ 2147483647 h 154"/>
                  <a:gd name="T40" fmla="*/ 2147483647 w 154"/>
                  <a:gd name="T41" fmla="*/ 2147483647 h 154"/>
                  <a:gd name="T42" fmla="*/ 2147483647 w 154"/>
                  <a:gd name="T43" fmla="*/ 2147483647 h 154"/>
                  <a:gd name="T44" fmla="*/ 2147483647 w 154"/>
                  <a:gd name="T45" fmla="*/ 2147483647 h 154"/>
                  <a:gd name="T46" fmla="*/ 2147483647 w 154"/>
                  <a:gd name="T47" fmla="*/ 2147483647 h 154"/>
                  <a:gd name="T48" fmla="*/ 2147483647 w 154"/>
                  <a:gd name="T49" fmla="*/ 2147483647 h 154"/>
                  <a:gd name="T50" fmla="*/ 2147483647 w 154"/>
                  <a:gd name="T51" fmla="*/ 2147483647 h 154"/>
                  <a:gd name="T52" fmla="*/ 2147483647 w 154"/>
                  <a:gd name="T53" fmla="*/ 2147483647 h 154"/>
                  <a:gd name="T54" fmla="*/ 2147483647 w 154"/>
                  <a:gd name="T55" fmla="*/ 2147483647 h 154"/>
                  <a:gd name="T56" fmla="*/ 2147483647 w 154"/>
                  <a:gd name="T57" fmla="*/ 2147483647 h 154"/>
                  <a:gd name="T58" fmla="*/ 2147483647 w 154"/>
                  <a:gd name="T59" fmla="*/ 2147483647 h 154"/>
                  <a:gd name="T60" fmla="*/ 2147483647 w 154"/>
                  <a:gd name="T61" fmla="*/ 2147483647 h 154"/>
                  <a:gd name="T62" fmla="*/ 2147483647 w 154"/>
                  <a:gd name="T63" fmla="*/ 2147483647 h 154"/>
                  <a:gd name="T64" fmla="*/ 2147483647 w 154"/>
                  <a:gd name="T65" fmla="*/ 2147483647 h 154"/>
                  <a:gd name="T66" fmla="*/ 2147483647 w 154"/>
                  <a:gd name="T67" fmla="*/ 2147483647 h 154"/>
                  <a:gd name="T68" fmla="*/ 2147483647 w 154"/>
                  <a:gd name="T69" fmla="*/ 2147483647 h 154"/>
                  <a:gd name="T70" fmla="*/ 2147483647 w 154"/>
                  <a:gd name="T71" fmla="*/ 2147483647 h 154"/>
                  <a:gd name="T72" fmla="*/ 2147483647 w 154"/>
                  <a:gd name="T73" fmla="*/ 2147483647 h 154"/>
                  <a:gd name="T74" fmla="*/ 2147483647 w 154"/>
                  <a:gd name="T75" fmla="*/ 2147483647 h 154"/>
                  <a:gd name="T76" fmla="*/ 2147483647 w 154"/>
                  <a:gd name="T77" fmla="*/ 2147483647 h 154"/>
                  <a:gd name="T78" fmla="*/ 2147483647 w 154"/>
                  <a:gd name="T79" fmla="*/ 2147483647 h 154"/>
                  <a:gd name="T80" fmla="*/ 2147483647 w 154"/>
                  <a:gd name="T81" fmla="*/ 2147483647 h 154"/>
                  <a:gd name="T82" fmla="*/ 2147483647 w 154"/>
                  <a:gd name="T83" fmla="*/ 2147483647 h 154"/>
                  <a:gd name="T84" fmla="*/ 2147483647 w 154"/>
                  <a:gd name="T85" fmla="*/ 2147483647 h 1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4"/>
                  <a:gd name="T130" fmla="*/ 0 h 154"/>
                  <a:gd name="T131" fmla="*/ 154 w 154"/>
                  <a:gd name="T132" fmla="*/ 154 h 1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4" h="154">
                    <a:moveTo>
                      <a:pt x="154" y="78"/>
                    </a:moveTo>
                    <a:lnTo>
                      <a:pt x="153" y="69"/>
                    </a:lnTo>
                    <a:lnTo>
                      <a:pt x="152" y="62"/>
                    </a:lnTo>
                    <a:lnTo>
                      <a:pt x="150" y="54"/>
                    </a:lnTo>
                    <a:lnTo>
                      <a:pt x="148" y="47"/>
                    </a:lnTo>
                    <a:lnTo>
                      <a:pt x="144" y="41"/>
                    </a:lnTo>
                    <a:lnTo>
                      <a:pt x="140" y="35"/>
                    </a:lnTo>
                    <a:lnTo>
                      <a:pt x="136" y="28"/>
                    </a:lnTo>
                    <a:lnTo>
                      <a:pt x="131" y="23"/>
                    </a:lnTo>
                    <a:lnTo>
                      <a:pt x="126" y="18"/>
                    </a:lnTo>
                    <a:lnTo>
                      <a:pt x="120" y="14"/>
                    </a:lnTo>
                    <a:lnTo>
                      <a:pt x="113" y="10"/>
                    </a:lnTo>
                    <a:lnTo>
                      <a:pt x="107" y="6"/>
                    </a:lnTo>
                    <a:lnTo>
                      <a:pt x="99" y="4"/>
                    </a:lnTo>
                    <a:lnTo>
                      <a:pt x="93" y="2"/>
                    </a:lnTo>
                    <a:lnTo>
                      <a:pt x="85" y="1"/>
                    </a:lnTo>
                    <a:lnTo>
                      <a:pt x="76" y="0"/>
                    </a:lnTo>
                    <a:lnTo>
                      <a:pt x="69" y="1"/>
                    </a:lnTo>
                    <a:lnTo>
                      <a:pt x="61" y="2"/>
                    </a:lnTo>
                    <a:lnTo>
                      <a:pt x="54" y="4"/>
                    </a:lnTo>
                    <a:lnTo>
                      <a:pt x="47" y="6"/>
                    </a:lnTo>
                    <a:lnTo>
                      <a:pt x="40" y="10"/>
                    </a:lnTo>
                    <a:lnTo>
                      <a:pt x="33" y="14"/>
                    </a:lnTo>
                    <a:lnTo>
                      <a:pt x="28" y="18"/>
                    </a:lnTo>
                    <a:lnTo>
                      <a:pt x="22" y="23"/>
                    </a:lnTo>
                    <a:lnTo>
                      <a:pt x="17" y="28"/>
                    </a:lnTo>
                    <a:lnTo>
                      <a:pt x="13" y="3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3" y="54"/>
                    </a:lnTo>
                    <a:lnTo>
                      <a:pt x="1" y="62"/>
                    </a:lnTo>
                    <a:lnTo>
                      <a:pt x="0" y="69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1" y="93"/>
                    </a:lnTo>
                    <a:lnTo>
                      <a:pt x="3" y="100"/>
                    </a:lnTo>
                    <a:lnTo>
                      <a:pt x="6" y="107"/>
                    </a:lnTo>
                    <a:lnTo>
                      <a:pt x="9" y="114"/>
                    </a:lnTo>
                    <a:lnTo>
                      <a:pt x="13" y="121"/>
                    </a:lnTo>
                    <a:lnTo>
                      <a:pt x="17" y="126"/>
                    </a:lnTo>
                    <a:lnTo>
                      <a:pt x="22" y="132"/>
                    </a:lnTo>
                    <a:lnTo>
                      <a:pt x="28" y="137"/>
                    </a:lnTo>
                    <a:lnTo>
                      <a:pt x="33" y="141"/>
                    </a:lnTo>
                    <a:lnTo>
                      <a:pt x="40" y="145"/>
                    </a:lnTo>
                    <a:lnTo>
                      <a:pt x="47" y="148"/>
                    </a:lnTo>
                    <a:lnTo>
                      <a:pt x="54" y="151"/>
                    </a:lnTo>
                    <a:lnTo>
                      <a:pt x="61" y="152"/>
                    </a:lnTo>
                    <a:lnTo>
                      <a:pt x="69" y="154"/>
                    </a:lnTo>
                    <a:lnTo>
                      <a:pt x="76" y="154"/>
                    </a:lnTo>
                    <a:lnTo>
                      <a:pt x="85" y="154"/>
                    </a:lnTo>
                    <a:lnTo>
                      <a:pt x="93" y="152"/>
                    </a:lnTo>
                    <a:lnTo>
                      <a:pt x="99" y="151"/>
                    </a:lnTo>
                    <a:lnTo>
                      <a:pt x="107" y="148"/>
                    </a:lnTo>
                    <a:lnTo>
                      <a:pt x="113" y="145"/>
                    </a:lnTo>
                    <a:lnTo>
                      <a:pt x="120" y="141"/>
                    </a:lnTo>
                    <a:lnTo>
                      <a:pt x="126" y="137"/>
                    </a:lnTo>
                    <a:lnTo>
                      <a:pt x="131" y="132"/>
                    </a:lnTo>
                    <a:lnTo>
                      <a:pt x="136" y="126"/>
                    </a:lnTo>
                    <a:lnTo>
                      <a:pt x="140" y="121"/>
                    </a:lnTo>
                    <a:lnTo>
                      <a:pt x="144" y="114"/>
                    </a:lnTo>
                    <a:lnTo>
                      <a:pt x="148" y="107"/>
                    </a:lnTo>
                    <a:lnTo>
                      <a:pt x="150" y="100"/>
                    </a:lnTo>
                    <a:lnTo>
                      <a:pt x="152" y="93"/>
                    </a:lnTo>
                    <a:lnTo>
                      <a:pt x="153" y="85"/>
                    </a:lnTo>
                    <a:lnTo>
                      <a:pt x="154" y="78"/>
                    </a:lnTo>
                    <a:close/>
                    <a:moveTo>
                      <a:pt x="137" y="78"/>
                    </a:moveTo>
                    <a:lnTo>
                      <a:pt x="136" y="83"/>
                    </a:lnTo>
                    <a:lnTo>
                      <a:pt x="136" y="90"/>
                    </a:lnTo>
                    <a:lnTo>
                      <a:pt x="134" y="95"/>
                    </a:lnTo>
                    <a:lnTo>
                      <a:pt x="131" y="100"/>
                    </a:lnTo>
                    <a:lnTo>
                      <a:pt x="129" y="106"/>
                    </a:lnTo>
                    <a:lnTo>
                      <a:pt x="126" y="111"/>
                    </a:lnTo>
                    <a:lnTo>
                      <a:pt x="123" y="116"/>
                    </a:lnTo>
                    <a:lnTo>
                      <a:pt x="120" y="120"/>
                    </a:lnTo>
                    <a:lnTo>
                      <a:pt x="115" y="123"/>
                    </a:lnTo>
                    <a:lnTo>
                      <a:pt x="110" y="127"/>
                    </a:lnTo>
                    <a:lnTo>
                      <a:pt x="105" y="130"/>
                    </a:lnTo>
                    <a:lnTo>
                      <a:pt x="100" y="133"/>
                    </a:lnTo>
                    <a:lnTo>
                      <a:pt x="95" y="135"/>
                    </a:lnTo>
                    <a:lnTo>
                      <a:pt x="88" y="136"/>
                    </a:lnTo>
                    <a:lnTo>
                      <a:pt x="83" y="137"/>
                    </a:lnTo>
                    <a:lnTo>
                      <a:pt x="76" y="137"/>
                    </a:lnTo>
                    <a:lnTo>
                      <a:pt x="71" y="137"/>
                    </a:lnTo>
                    <a:lnTo>
                      <a:pt x="64" y="136"/>
                    </a:lnTo>
                    <a:lnTo>
                      <a:pt x="59" y="135"/>
                    </a:lnTo>
                    <a:lnTo>
                      <a:pt x="54" y="133"/>
                    </a:lnTo>
                    <a:lnTo>
                      <a:pt x="48" y="130"/>
                    </a:lnTo>
                    <a:lnTo>
                      <a:pt x="43" y="127"/>
                    </a:lnTo>
                    <a:lnTo>
                      <a:pt x="39" y="123"/>
                    </a:lnTo>
                    <a:lnTo>
                      <a:pt x="34" y="120"/>
                    </a:lnTo>
                    <a:lnTo>
                      <a:pt x="31" y="116"/>
                    </a:lnTo>
                    <a:lnTo>
                      <a:pt x="27" y="111"/>
                    </a:lnTo>
                    <a:lnTo>
                      <a:pt x="24" y="106"/>
                    </a:lnTo>
                    <a:lnTo>
                      <a:pt x="21" y="100"/>
                    </a:lnTo>
                    <a:lnTo>
                      <a:pt x="19" y="95"/>
                    </a:lnTo>
                    <a:lnTo>
                      <a:pt x="18" y="90"/>
                    </a:lnTo>
                    <a:lnTo>
                      <a:pt x="17" y="83"/>
                    </a:lnTo>
                    <a:lnTo>
                      <a:pt x="17" y="78"/>
                    </a:lnTo>
                    <a:lnTo>
                      <a:pt x="17" y="71"/>
                    </a:lnTo>
                    <a:lnTo>
                      <a:pt x="18" y="65"/>
                    </a:lnTo>
                    <a:lnTo>
                      <a:pt x="19" y="59"/>
                    </a:lnTo>
                    <a:lnTo>
                      <a:pt x="21" y="54"/>
                    </a:lnTo>
                    <a:lnTo>
                      <a:pt x="24" y="49"/>
                    </a:lnTo>
                    <a:lnTo>
                      <a:pt x="27" y="44"/>
                    </a:lnTo>
                    <a:lnTo>
                      <a:pt x="31" y="39"/>
                    </a:lnTo>
                    <a:lnTo>
                      <a:pt x="34" y="35"/>
                    </a:lnTo>
                    <a:lnTo>
                      <a:pt x="39" y="31"/>
                    </a:lnTo>
                    <a:lnTo>
                      <a:pt x="43" y="28"/>
                    </a:lnTo>
                    <a:lnTo>
                      <a:pt x="48" y="25"/>
                    </a:lnTo>
                    <a:lnTo>
                      <a:pt x="54" y="23"/>
                    </a:lnTo>
                    <a:lnTo>
                      <a:pt x="59" y="20"/>
                    </a:lnTo>
                    <a:lnTo>
                      <a:pt x="64" y="18"/>
                    </a:lnTo>
                    <a:lnTo>
                      <a:pt x="71" y="17"/>
                    </a:lnTo>
                    <a:lnTo>
                      <a:pt x="76" y="17"/>
                    </a:lnTo>
                    <a:lnTo>
                      <a:pt x="83" y="17"/>
                    </a:lnTo>
                    <a:lnTo>
                      <a:pt x="88" y="18"/>
                    </a:lnTo>
                    <a:lnTo>
                      <a:pt x="95" y="20"/>
                    </a:lnTo>
                    <a:lnTo>
                      <a:pt x="100" y="23"/>
                    </a:lnTo>
                    <a:lnTo>
                      <a:pt x="105" y="25"/>
                    </a:lnTo>
                    <a:lnTo>
                      <a:pt x="110" y="28"/>
                    </a:lnTo>
                    <a:lnTo>
                      <a:pt x="115" y="31"/>
                    </a:lnTo>
                    <a:lnTo>
                      <a:pt x="120" y="35"/>
                    </a:lnTo>
                    <a:lnTo>
                      <a:pt x="123" y="39"/>
                    </a:lnTo>
                    <a:lnTo>
                      <a:pt x="126" y="44"/>
                    </a:lnTo>
                    <a:lnTo>
                      <a:pt x="129" y="49"/>
                    </a:lnTo>
                    <a:lnTo>
                      <a:pt x="131" y="54"/>
                    </a:lnTo>
                    <a:lnTo>
                      <a:pt x="134" y="59"/>
                    </a:lnTo>
                    <a:lnTo>
                      <a:pt x="136" y="65"/>
                    </a:lnTo>
                    <a:lnTo>
                      <a:pt x="136" y="71"/>
                    </a:lnTo>
                    <a:lnTo>
                      <a:pt x="137" y="78"/>
                    </a:lnTo>
                    <a:close/>
                  </a:path>
                </a:pathLst>
              </a:custGeom>
              <a:solidFill>
                <a:srgbClr val="FE75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5" name="Freeform 701"/>
              <p:cNvSpPr>
                <a:spLocks noEditPoints="1"/>
              </p:cNvSpPr>
              <p:nvPr/>
            </p:nvSpPr>
            <p:spPr bwMode="auto">
              <a:xfrm>
                <a:off x="7924800" y="4922838"/>
                <a:ext cx="71438" cy="71438"/>
              </a:xfrm>
              <a:custGeom>
                <a:avLst/>
                <a:gdLst>
                  <a:gd name="T0" fmla="*/ 2147483647 w 137"/>
                  <a:gd name="T1" fmla="*/ 2147483647 h 137"/>
                  <a:gd name="T2" fmla="*/ 2147483647 w 137"/>
                  <a:gd name="T3" fmla="*/ 2147483647 h 137"/>
                  <a:gd name="T4" fmla="*/ 2147483647 w 137"/>
                  <a:gd name="T5" fmla="*/ 2147483647 h 137"/>
                  <a:gd name="T6" fmla="*/ 2147483647 w 137"/>
                  <a:gd name="T7" fmla="*/ 2147483647 h 137"/>
                  <a:gd name="T8" fmla="*/ 2147483647 w 137"/>
                  <a:gd name="T9" fmla="*/ 2147483647 h 137"/>
                  <a:gd name="T10" fmla="*/ 2147483647 w 137"/>
                  <a:gd name="T11" fmla="*/ 1134388526 h 137"/>
                  <a:gd name="T12" fmla="*/ 2147483647 w 137"/>
                  <a:gd name="T13" fmla="*/ 425259405 h 137"/>
                  <a:gd name="T14" fmla="*/ 2147483647 w 137"/>
                  <a:gd name="T15" fmla="*/ 141662599 h 137"/>
                  <a:gd name="T16" fmla="*/ 2147483647 w 137"/>
                  <a:gd name="T17" fmla="*/ 141662599 h 137"/>
                  <a:gd name="T18" fmla="*/ 2147483647 w 137"/>
                  <a:gd name="T19" fmla="*/ 425259405 h 137"/>
                  <a:gd name="T20" fmla="*/ 2147483647 w 137"/>
                  <a:gd name="T21" fmla="*/ 1134388526 h 137"/>
                  <a:gd name="T22" fmla="*/ 2147483647 w 137"/>
                  <a:gd name="T23" fmla="*/ 2147483647 h 137"/>
                  <a:gd name="T24" fmla="*/ 2126841281 w 137"/>
                  <a:gd name="T25" fmla="*/ 2147483647 h 137"/>
                  <a:gd name="T26" fmla="*/ 1276050538 w 137"/>
                  <a:gd name="T27" fmla="*/ 2147483647 h 137"/>
                  <a:gd name="T28" fmla="*/ 567194263 w 137"/>
                  <a:gd name="T29" fmla="*/ 2147483647 h 137"/>
                  <a:gd name="T30" fmla="*/ 0 w 137"/>
                  <a:gd name="T31" fmla="*/ 2147483647 h 137"/>
                  <a:gd name="T32" fmla="*/ 0 w 137"/>
                  <a:gd name="T33" fmla="*/ 2147483647 h 137"/>
                  <a:gd name="T34" fmla="*/ 567194263 w 137"/>
                  <a:gd name="T35" fmla="*/ 2147483647 h 137"/>
                  <a:gd name="T36" fmla="*/ 1276050538 w 137"/>
                  <a:gd name="T37" fmla="*/ 2147483647 h 137"/>
                  <a:gd name="T38" fmla="*/ 2126841281 w 137"/>
                  <a:gd name="T39" fmla="*/ 2147483647 h 137"/>
                  <a:gd name="T40" fmla="*/ 2147483647 w 137"/>
                  <a:gd name="T41" fmla="*/ 2147483647 h 137"/>
                  <a:gd name="T42" fmla="*/ 2147483647 w 137"/>
                  <a:gd name="T43" fmla="*/ 2147483647 h 137"/>
                  <a:gd name="T44" fmla="*/ 2147483647 w 137"/>
                  <a:gd name="T45" fmla="*/ 2147483647 h 137"/>
                  <a:gd name="T46" fmla="*/ 2147483647 w 137"/>
                  <a:gd name="T47" fmla="*/ 2147483647 h 137"/>
                  <a:gd name="T48" fmla="*/ 2147483647 w 137"/>
                  <a:gd name="T49" fmla="*/ 2147483647 h 137"/>
                  <a:gd name="T50" fmla="*/ 2147483647 w 137"/>
                  <a:gd name="T51" fmla="*/ 2147483647 h 137"/>
                  <a:gd name="T52" fmla="*/ 2147483647 w 137"/>
                  <a:gd name="T53" fmla="*/ 2147483647 h 137"/>
                  <a:gd name="T54" fmla="*/ 2147483647 w 137"/>
                  <a:gd name="T55" fmla="*/ 2147483647 h 137"/>
                  <a:gd name="T56" fmla="*/ 2147483647 w 137"/>
                  <a:gd name="T57" fmla="*/ 2147483647 h 137"/>
                  <a:gd name="T58" fmla="*/ 2147483647 w 137"/>
                  <a:gd name="T59" fmla="*/ 2147483647 h 137"/>
                  <a:gd name="T60" fmla="*/ 2147483647 w 137"/>
                  <a:gd name="T61" fmla="*/ 2147483647 h 137"/>
                  <a:gd name="T62" fmla="*/ 2147483647 w 137"/>
                  <a:gd name="T63" fmla="*/ 2147483647 h 137"/>
                  <a:gd name="T64" fmla="*/ 2147483647 w 137"/>
                  <a:gd name="T65" fmla="*/ 2147483647 h 137"/>
                  <a:gd name="T66" fmla="*/ 2147483647 w 137"/>
                  <a:gd name="T67" fmla="*/ 2147483647 h 137"/>
                  <a:gd name="T68" fmla="*/ 2147483647 w 137"/>
                  <a:gd name="T69" fmla="*/ 2147483647 h 137"/>
                  <a:gd name="T70" fmla="*/ 2147483647 w 137"/>
                  <a:gd name="T71" fmla="*/ 2147483647 h 137"/>
                  <a:gd name="T72" fmla="*/ 2147483647 w 137"/>
                  <a:gd name="T73" fmla="*/ 2147483647 h 137"/>
                  <a:gd name="T74" fmla="*/ 2147483647 w 137"/>
                  <a:gd name="T75" fmla="*/ 2147483647 h 137"/>
                  <a:gd name="T76" fmla="*/ 2147483647 w 137"/>
                  <a:gd name="T77" fmla="*/ 2147483647 h 137"/>
                  <a:gd name="T78" fmla="*/ 2147483647 w 137"/>
                  <a:gd name="T79" fmla="*/ 2147483647 h 137"/>
                  <a:gd name="T80" fmla="*/ 2147483647 w 137"/>
                  <a:gd name="T81" fmla="*/ 2147483647 h 137"/>
                  <a:gd name="T82" fmla="*/ 2147483647 w 137"/>
                  <a:gd name="T83" fmla="*/ 2147483647 h 137"/>
                  <a:gd name="T84" fmla="*/ 2147483647 w 137"/>
                  <a:gd name="T85" fmla="*/ 2147483647 h 137"/>
                  <a:gd name="T86" fmla="*/ 2147483647 w 137"/>
                  <a:gd name="T87" fmla="*/ 2147483647 h 137"/>
                  <a:gd name="T88" fmla="*/ 2147483647 w 137"/>
                  <a:gd name="T89" fmla="*/ 2147483647 h 137"/>
                  <a:gd name="T90" fmla="*/ 2147483647 w 137"/>
                  <a:gd name="T91" fmla="*/ 2147483647 h 137"/>
                  <a:gd name="T92" fmla="*/ 2147483647 w 137"/>
                  <a:gd name="T93" fmla="*/ 2147483647 h 137"/>
                  <a:gd name="T94" fmla="*/ 2147483647 w 137"/>
                  <a:gd name="T95" fmla="*/ 2147483647 h 137"/>
                  <a:gd name="T96" fmla="*/ 2147483647 w 137"/>
                  <a:gd name="T97" fmla="*/ 2147483647 h 13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7"/>
                  <a:gd name="T148" fmla="*/ 0 h 137"/>
                  <a:gd name="T149" fmla="*/ 137 w 137"/>
                  <a:gd name="T150" fmla="*/ 137 h 13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7" h="137">
                    <a:moveTo>
                      <a:pt x="137" y="69"/>
                    </a:moveTo>
                    <a:lnTo>
                      <a:pt x="136" y="61"/>
                    </a:lnTo>
                    <a:lnTo>
                      <a:pt x="135" y="55"/>
                    </a:lnTo>
                    <a:lnTo>
                      <a:pt x="134" y="48"/>
                    </a:lnTo>
                    <a:lnTo>
                      <a:pt x="132" y="42"/>
                    </a:lnTo>
                    <a:lnTo>
                      <a:pt x="129" y="35"/>
                    </a:lnTo>
                    <a:lnTo>
                      <a:pt x="126" y="30"/>
                    </a:lnTo>
                    <a:lnTo>
                      <a:pt x="121" y="24"/>
                    </a:lnTo>
                    <a:lnTo>
                      <a:pt x="117" y="20"/>
                    </a:lnTo>
                    <a:lnTo>
                      <a:pt x="113" y="16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5" y="5"/>
                    </a:lnTo>
                    <a:lnTo>
                      <a:pt x="89" y="3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8" y="3"/>
                    </a:lnTo>
                    <a:lnTo>
                      <a:pt x="42" y="5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2"/>
                    </a:lnTo>
                    <a:lnTo>
                      <a:pt x="4" y="48"/>
                    </a:lnTo>
                    <a:lnTo>
                      <a:pt x="1" y="55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1" y="82"/>
                    </a:lnTo>
                    <a:lnTo>
                      <a:pt x="4" y="89"/>
                    </a:lnTo>
                    <a:lnTo>
                      <a:pt x="6" y="95"/>
                    </a:lnTo>
                    <a:lnTo>
                      <a:pt x="9" y="101"/>
                    </a:lnTo>
                    <a:lnTo>
                      <a:pt x="12" y="107"/>
                    </a:lnTo>
                    <a:lnTo>
                      <a:pt x="15" y="112"/>
                    </a:lnTo>
                    <a:lnTo>
                      <a:pt x="20" y="116"/>
                    </a:lnTo>
                    <a:lnTo>
                      <a:pt x="25" y="122"/>
                    </a:lnTo>
                    <a:lnTo>
                      <a:pt x="31" y="125"/>
                    </a:lnTo>
                    <a:lnTo>
                      <a:pt x="36" y="128"/>
                    </a:lnTo>
                    <a:lnTo>
                      <a:pt x="42" y="131"/>
                    </a:lnTo>
                    <a:lnTo>
                      <a:pt x="48" y="134"/>
                    </a:lnTo>
                    <a:lnTo>
                      <a:pt x="55" y="136"/>
                    </a:lnTo>
                    <a:lnTo>
                      <a:pt x="62" y="137"/>
                    </a:lnTo>
                    <a:lnTo>
                      <a:pt x="68" y="137"/>
                    </a:lnTo>
                    <a:lnTo>
                      <a:pt x="76" y="137"/>
                    </a:lnTo>
                    <a:lnTo>
                      <a:pt x="82" y="136"/>
                    </a:lnTo>
                    <a:lnTo>
                      <a:pt x="89" y="134"/>
                    </a:lnTo>
                    <a:lnTo>
                      <a:pt x="95" y="131"/>
                    </a:lnTo>
                    <a:lnTo>
                      <a:pt x="102" y="128"/>
                    </a:lnTo>
                    <a:lnTo>
                      <a:pt x="107" y="125"/>
                    </a:lnTo>
                    <a:lnTo>
                      <a:pt x="113" y="122"/>
                    </a:lnTo>
                    <a:lnTo>
                      <a:pt x="117" y="116"/>
                    </a:lnTo>
                    <a:lnTo>
                      <a:pt x="121" y="112"/>
                    </a:lnTo>
                    <a:lnTo>
                      <a:pt x="126" y="107"/>
                    </a:lnTo>
                    <a:lnTo>
                      <a:pt x="129" y="101"/>
                    </a:lnTo>
                    <a:lnTo>
                      <a:pt x="132" y="95"/>
                    </a:lnTo>
                    <a:lnTo>
                      <a:pt x="134" y="89"/>
                    </a:lnTo>
                    <a:lnTo>
                      <a:pt x="135" y="82"/>
                    </a:lnTo>
                    <a:lnTo>
                      <a:pt x="136" y="75"/>
                    </a:lnTo>
                    <a:lnTo>
                      <a:pt x="137" y="69"/>
                    </a:lnTo>
                    <a:close/>
                    <a:moveTo>
                      <a:pt x="120" y="69"/>
                    </a:moveTo>
                    <a:lnTo>
                      <a:pt x="119" y="78"/>
                    </a:lnTo>
                    <a:lnTo>
                      <a:pt x="116" y="88"/>
                    </a:lnTo>
                    <a:lnTo>
                      <a:pt x="112" y="97"/>
                    </a:lnTo>
                    <a:lnTo>
                      <a:pt x="105" y="104"/>
                    </a:lnTo>
                    <a:lnTo>
                      <a:pt x="97" y="111"/>
                    </a:lnTo>
                    <a:lnTo>
                      <a:pt x="89" y="115"/>
                    </a:lnTo>
                    <a:lnTo>
                      <a:pt x="79" y="118"/>
                    </a:lnTo>
                    <a:lnTo>
                      <a:pt x="68" y="119"/>
                    </a:lnTo>
                    <a:lnTo>
                      <a:pt x="59" y="118"/>
                    </a:lnTo>
                    <a:lnTo>
                      <a:pt x="49" y="115"/>
                    </a:lnTo>
                    <a:lnTo>
                      <a:pt x="40" y="111"/>
                    </a:lnTo>
                    <a:lnTo>
                      <a:pt x="33" y="104"/>
                    </a:lnTo>
                    <a:lnTo>
                      <a:pt x="26" y="97"/>
                    </a:lnTo>
                    <a:lnTo>
                      <a:pt x="22" y="88"/>
                    </a:lnTo>
                    <a:lnTo>
                      <a:pt x="19" y="78"/>
                    </a:lnTo>
                    <a:lnTo>
                      <a:pt x="18" y="69"/>
                    </a:lnTo>
                    <a:lnTo>
                      <a:pt x="19" y="58"/>
                    </a:lnTo>
                    <a:lnTo>
                      <a:pt x="22" y="48"/>
                    </a:lnTo>
                    <a:lnTo>
                      <a:pt x="26" y="40"/>
                    </a:lnTo>
                    <a:lnTo>
                      <a:pt x="33" y="32"/>
                    </a:lnTo>
                    <a:lnTo>
                      <a:pt x="40" y="26"/>
                    </a:lnTo>
                    <a:lnTo>
                      <a:pt x="49" y="21"/>
                    </a:lnTo>
                    <a:lnTo>
                      <a:pt x="59" y="18"/>
                    </a:lnTo>
                    <a:lnTo>
                      <a:pt x="68" y="17"/>
                    </a:lnTo>
                    <a:lnTo>
                      <a:pt x="79" y="18"/>
                    </a:lnTo>
                    <a:lnTo>
                      <a:pt x="89" y="21"/>
                    </a:lnTo>
                    <a:lnTo>
                      <a:pt x="97" y="26"/>
                    </a:lnTo>
                    <a:lnTo>
                      <a:pt x="105" y="32"/>
                    </a:lnTo>
                    <a:lnTo>
                      <a:pt x="112" y="40"/>
                    </a:lnTo>
                    <a:lnTo>
                      <a:pt x="116" y="48"/>
                    </a:lnTo>
                    <a:lnTo>
                      <a:pt x="119" y="58"/>
                    </a:lnTo>
                    <a:lnTo>
                      <a:pt x="120" y="69"/>
                    </a:lnTo>
                    <a:close/>
                  </a:path>
                </a:pathLst>
              </a:custGeom>
              <a:solidFill>
                <a:srgbClr val="FE78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6" name="Freeform 702"/>
              <p:cNvSpPr>
                <a:spLocks noEditPoints="1"/>
              </p:cNvSpPr>
              <p:nvPr/>
            </p:nvSpPr>
            <p:spPr bwMode="auto">
              <a:xfrm>
                <a:off x="7929563" y="4926013"/>
                <a:ext cx="63500" cy="63500"/>
              </a:xfrm>
              <a:custGeom>
                <a:avLst/>
                <a:gdLst>
                  <a:gd name="T0" fmla="*/ 2147483647 w 120"/>
                  <a:gd name="T1" fmla="*/ 2147483647 h 120"/>
                  <a:gd name="T2" fmla="*/ 2147483647 w 120"/>
                  <a:gd name="T3" fmla="*/ 2147483647 h 120"/>
                  <a:gd name="T4" fmla="*/ 2147483647 w 120"/>
                  <a:gd name="T5" fmla="*/ 2147483647 h 120"/>
                  <a:gd name="T6" fmla="*/ 2147483647 w 120"/>
                  <a:gd name="T7" fmla="*/ 2147483647 h 120"/>
                  <a:gd name="T8" fmla="*/ 2147483647 w 120"/>
                  <a:gd name="T9" fmla="*/ 2074368260 h 120"/>
                  <a:gd name="T10" fmla="*/ 2147483647 w 120"/>
                  <a:gd name="T11" fmla="*/ 1185313453 h 120"/>
                  <a:gd name="T12" fmla="*/ 2147483647 w 120"/>
                  <a:gd name="T13" fmla="*/ 444667765 h 120"/>
                  <a:gd name="T14" fmla="*/ 2147483647 w 120"/>
                  <a:gd name="T15" fmla="*/ 0 h 120"/>
                  <a:gd name="T16" fmla="*/ 2147483647 w 120"/>
                  <a:gd name="T17" fmla="*/ 0 h 120"/>
                  <a:gd name="T18" fmla="*/ 2147483647 w 120"/>
                  <a:gd name="T19" fmla="*/ 444667765 h 120"/>
                  <a:gd name="T20" fmla="*/ 2147483647 w 120"/>
                  <a:gd name="T21" fmla="*/ 1185313453 h 120"/>
                  <a:gd name="T22" fmla="*/ 2147483647 w 120"/>
                  <a:gd name="T23" fmla="*/ 2074368260 h 120"/>
                  <a:gd name="T24" fmla="*/ 2074368260 w 120"/>
                  <a:gd name="T25" fmla="*/ 2147483647 h 120"/>
                  <a:gd name="T26" fmla="*/ 1037184130 w 120"/>
                  <a:gd name="T27" fmla="*/ 2147483647 h 120"/>
                  <a:gd name="T28" fmla="*/ 296258249 w 120"/>
                  <a:gd name="T29" fmla="*/ 2147483647 h 120"/>
                  <a:gd name="T30" fmla="*/ 0 w 120"/>
                  <a:gd name="T31" fmla="*/ 2147483647 h 120"/>
                  <a:gd name="T32" fmla="*/ 0 w 120"/>
                  <a:gd name="T33" fmla="*/ 2147483647 h 120"/>
                  <a:gd name="T34" fmla="*/ 296258249 w 120"/>
                  <a:gd name="T35" fmla="*/ 2147483647 h 120"/>
                  <a:gd name="T36" fmla="*/ 1037184130 w 120"/>
                  <a:gd name="T37" fmla="*/ 2147483647 h 120"/>
                  <a:gd name="T38" fmla="*/ 2074368260 w 120"/>
                  <a:gd name="T39" fmla="*/ 2147483647 h 120"/>
                  <a:gd name="T40" fmla="*/ 2147483647 w 120"/>
                  <a:gd name="T41" fmla="*/ 2147483647 h 120"/>
                  <a:gd name="T42" fmla="*/ 2147483647 w 120"/>
                  <a:gd name="T43" fmla="*/ 2147483647 h 120"/>
                  <a:gd name="T44" fmla="*/ 2147483647 w 120"/>
                  <a:gd name="T45" fmla="*/ 2147483647 h 120"/>
                  <a:gd name="T46" fmla="*/ 2147483647 w 120"/>
                  <a:gd name="T47" fmla="*/ 2147483647 h 120"/>
                  <a:gd name="T48" fmla="*/ 2147483647 w 120"/>
                  <a:gd name="T49" fmla="*/ 2147483647 h 120"/>
                  <a:gd name="T50" fmla="*/ 2147483647 w 120"/>
                  <a:gd name="T51" fmla="*/ 2147483647 h 120"/>
                  <a:gd name="T52" fmla="*/ 2147483647 w 120"/>
                  <a:gd name="T53" fmla="*/ 2147483647 h 120"/>
                  <a:gd name="T54" fmla="*/ 2147483647 w 120"/>
                  <a:gd name="T55" fmla="*/ 2147483647 h 120"/>
                  <a:gd name="T56" fmla="*/ 2147483647 w 120"/>
                  <a:gd name="T57" fmla="*/ 2147483647 h 120"/>
                  <a:gd name="T58" fmla="*/ 2147483647 w 120"/>
                  <a:gd name="T59" fmla="*/ 2147483647 h 120"/>
                  <a:gd name="T60" fmla="*/ 2147483647 w 120"/>
                  <a:gd name="T61" fmla="*/ 2147483647 h 120"/>
                  <a:gd name="T62" fmla="*/ 2147483647 w 120"/>
                  <a:gd name="T63" fmla="*/ 2147483647 h 120"/>
                  <a:gd name="T64" fmla="*/ 2147483647 w 120"/>
                  <a:gd name="T65" fmla="*/ 2147483647 h 120"/>
                  <a:gd name="T66" fmla="*/ 2147483647 w 120"/>
                  <a:gd name="T67" fmla="*/ 2147483647 h 120"/>
                  <a:gd name="T68" fmla="*/ 2147483647 w 120"/>
                  <a:gd name="T69" fmla="*/ 2147483647 h 120"/>
                  <a:gd name="T70" fmla="*/ 2147483647 w 120"/>
                  <a:gd name="T71" fmla="*/ 2147483647 h 120"/>
                  <a:gd name="T72" fmla="*/ 2147483647 w 120"/>
                  <a:gd name="T73" fmla="*/ 2147483647 h 120"/>
                  <a:gd name="T74" fmla="*/ 2147483647 w 120"/>
                  <a:gd name="T75" fmla="*/ 2147483647 h 120"/>
                  <a:gd name="T76" fmla="*/ 2147483647 w 120"/>
                  <a:gd name="T77" fmla="*/ 2147483647 h 120"/>
                  <a:gd name="T78" fmla="*/ 2147483647 w 120"/>
                  <a:gd name="T79" fmla="*/ 2147483647 h 120"/>
                  <a:gd name="T80" fmla="*/ 2147483647 w 120"/>
                  <a:gd name="T81" fmla="*/ 2147483647 h 120"/>
                  <a:gd name="T82" fmla="*/ 2147483647 w 120"/>
                  <a:gd name="T83" fmla="*/ 2147483647 h 120"/>
                  <a:gd name="T84" fmla="*/ 2147483647 w 120"/>
                  <a:gd name="T85" fmla="*/ 2147483647 h 120"/>
                  <a:gd name="T86" fmla="*/ 2147483647 w 120"/>
                  <a:gd name="T87" fmla="*/ 2147483647 h 120"/>
                  <a:gd name="T88" fmla="*/ 2147483647 w 120"/>
                  <a:gd name="T89" fmla="*/ 2147483647 h 120"/>
                  <a:gd name="T90" fmla="*/ 2147483647 w 120"/>
                  <a:gd name="T91" fmla="*/ 2147483647 h 120"/>
                  <a:gd name="T92" fmla="*/ 2147483647 w 120"/>
                  <a:gd name="T93" fmla="*/ 2147483647 h 120"/>
                  <a:gd name="T94" fmla="*/ 2147483647 w 120"/>
                  <a:gd name="T95" fmla="*/ 2147483647 h 120"/>
                  <a:gd name="T96" fmla="*/ 2147483647 w 120"/>
                  <a:gd name="T97" fmla="*/ 2147483647 h 1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0"/>
                  <a:gd name="T148" fmla="*/ 0 h 120"/>
                  <a:gd name="T149" fmla="*/ 120 w 120"/>
                  <a:gd name="T150" fmla="*/ 120 h 1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0" h="120">
                    <a:moveTo>
                      <a:pt x="120" y="61"/>
                    </a:moveTo>
                    <a:lnTo>
                      <a:pt x="119" y="54"/>
                    </a:lnTo>
                    <a:lnTo>
                      <a:pt x="119" y="48"/>
                    </a:lnTo>
                    <a:lnTo>
                      <a:pt x="117" y="42"/>
                    </a:lnTo>
                    <a:lnTo>
                      <a:pt x="114" y="37"/>
                    </a:lnTo>
                    <a:lnTo>
                      <a:pt x="112" y="32"/>
                    </a:lnTo>
                    <a:lnTo>
                      <a:pt x="109" y="27"/>
                    </a:lnTo>
                    <a:lnTo>
                      <a:pt x="106" y="22"/>
                    </a:lnTo>
                    <a:lnTo>
                      <a:pt x="103" y="18"/>
                    </a:lnTo>
                    <a:lnTo>
                      <a:pt x="98" y="14"/>
                    </a:lnTo>
                    <a:lnTo>
                      <a:pt x="93" y="11"/>
                    </a:lnTo>
                    <a:lnTo>
                      <a:pt x="88" y="8"/>
                    </a:lnTo>
                    <a:lnTo>
                      <a:pt x="83" y="6"/>
                    </a:lnTo>
                    <a:lnTo>
                      <a:pt x="78" y="3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37" y="6"/>
                    </a:lnTo>
                    <a:lnTo>
                      <a:pt x="31" y="8"/>
                    </a:lnTo>
                    <a:lnTo>
                      <a:pt x="26" y="11"/>
                    </a:lnTo>
                    <a:lnTo>
                      <a:pt x="22" y="14"/>
                    </a:lnTo>
                    <a:lnTo>
                      <a:pt x="17" y="18"/>
                    </a:lnTo>
                    <a:lnTo>
                      <a:pt x="14" y="22"/>
                    </a:lnTo>
                    <a:lnTo>
                      <a:pt x="10" y="27"/>
                    </a:lnTo>
                    <a:lnTo>
                      <a:pt x="7" y="32"/>
                    </a:lnTo>
                    <a:lnTo>
                      <a:pt x="4" y="37"/>
                    </a:lnTo>
                    <a:lnTo>
                      <a:pt x="2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8"/>
                    </a:lnTo>
                    <a:lnTo>
                      <a:pt x="4" y="83"/>
                    </a:lnTo>
                    <a:lnTo>
                      <a:pt x="7" y="89"/>
                    </a:lnTo>
                    <a:lnTo>
                      <a:pt x="10" y="94"/>
                    </a:lnTo>
                    <a:lnTo>
                      <a:pt x="14" y="99"/>
                    </a:lnTo>
                    <a:lnTo>
                      <a:pt x="17" y="103"/>
                    </a:lnTo>
                    <a:lnTo>
                      <a:pt x="22" y="106"/>
                    </a:lnTo>
                    <a:lnTo>
                      <a:pt x="26" y="110"/>
                    </a:lnTo>
                    <a:lnTo>
                      <a:pt x="31" y="113"/>
                    </a:lnTo>
                    <a:lnTo>
                      <a:pt x="37" y="116"/>
                    </a:lnTo>
                    <a:lnTo>
                      <a:pt x="42" y="118"/>
                    </a:lnTo>
                    <a:lnTo>
                      <a:pt x="47" y="119"/>
                    </a:lnTo>
                    <a:lnTo>
                      <a:pt x="54" y="120"/>
                    </a:lnTo>
                    <a:lnTo>
                      <a:pt x="59" y="120"/>
                    </a:lnTo>
                    <a:lnTo>
                      <a:pt x="66" y="120"/>
                    </a:lnTo>
                    <a:lnTo>
                      <a:pt x="71" y="119"/>
                    </a:lnTo>
                    <a:lnTo>
                      <a:pt x="78" y="118"/>
                    </a:lnTo>
                    <a:lnTo>
                      <a:pt x="83" y="116"/>
                    </a:lnTo>
                    <a:lnTo>
                      <a:pt x="88" y="113"/>
                    </a:lnTo>
                    <a:lnTo>
                      <a:pt x="93" y="110"/>
                    </a:lnTo>
                    <a:lnTo>
                      <a:pt x="98" y="106"/>
                    </a:lnTo>
                    <a:lnTo>
                      <a:pt x="103" y="103"/>
                    </a:lnTo>
                    <a:lnTo>
                      <a:pt x="106" y="99"/>
                    </a:lnTo>
                    <a:lnTo>
                      <a:pt x="109" y="94"/>
                    </a:lnTo>
                    <a:lnTo>
                      <a:pt x="112" y="89"/>
                    </a:lnTo>
                    <a:lnTo>
                      <a:pt x="114" y="83"/>
                    </a:lnTo>
                    <a:lnTo>
                      <a:pt x="117" y="78"/>
                    </a:lnTo>
                    <a:lnTo>
                      <a:pt x="119" y="73"/>
                    </a:lnTo>
                    <a:lnTo>
                      <a:pt x="119" y="66"/>
                    </a:lnTo>
                    <a:lnTo>
                      <a:pt x="120" y="61"/>
                    </a:lnTo>
                    <a:close/>
                    <a:moveTo>
                      <a:pt x="103" y="61"/>
                    </a:moveTo>
                    <a:lnTo>
                      <a:pt x="101" y="69"/>
                    </a:lnTo>
                    <a:lnTo>
                      <a:pt x="99" y="77"/>
                    </a:lnTo>
                    <a:lnTo>
                      <a:pt x="95" y="84"/>
                    </a:lnTo>
                    <a:lnTo>
                      <a:pt x="90" y="91"/>
                    </a:lnTo>
                    <a:lnTo>
                      <a:pt x="83" y="95"/>
                    </a:lnTo>
                    <a:lnTo>
                      <a:pt x="77" y="100"/>
                    </a:lnTo>
                    <a:lnTo>
                      <a:pt x="68" y="102"/>
                    </a:lnTo>
                    <a:lnTo>
                      <a:pt x="59" y="103"/>
                    </a:lnTo>
                    <a:lnTo>
                      <a:pt x="51" y="102"/>
                    </a:lnTo>
                    <a:lnTo>
                      <a:pt x="43" y="100"/>
                    </a:lnTo>
                    <a:lnTo>
                      <a:pt x="36" y="95"/>
                    </a:lnTo>
                    <a:lnTo>
                      <a:pt x="29" y="91"/>
                    </a:lnTo>
                    <a:lnTo>
                      <a:pt x="24" y="84"/>
                    </a:lnTo>
                    <a:lnTo>
                      <a:pt x="20" y="77"/>
                    </a:lnTo>
                    <a:lnTo>
                      <a:pt x="18" y="69"/>
                    </a:lnTo>
                    <a:lnTo>
                      <a:pt x="17" y="61"/>
                    </a:lnTo>
                    <a:lnTo>
                      <a:pt x="18" y="52"/>
                    </a:lnTo>
                    <a:lnTo>
                      <a:pt x="20" y="43"/>
                    </a:lnTo>
                    <a:lnTo>
                      <a:pt x="24" y="37"/>
                    </a:lnTo>
                    <a:lnTo>
                      <a:pt x="29" y="30"/>
                    </a:lnTo>
                    <a:lnTo>
                      <a:pt x="36" y="25"/>
                    </a:lnTo>
                    <a:lnTo>
                      <a:pt x="43" y="21"/>
                    </a:lnTo>
                    <a:lnTo>
                      <a:pt x="51" y="19"/>
                    </a:lnTo>
                    <a:lnTo>
                      <a:pt x="59" y="18"/>
                    </a:lnTo>
                    <a:lnTo>
                      <a:pt x="68" y="19"/>
                    </a:lnTo>
                    <a:lnTo>
                      <a:pt x="77" y="21"/>
                    </a:lnTo>
                    <a:lnTo>
                      <a:pt x="83" y="25"/>
                    </a:lnTo>
                    <a:lnTo>
                      <a:pt x="90" y="30"/>
                    </a:lnTo>
                    <a:lnTo>
                      <a:pt x="95" y="37"/>
                    </a:lnTo>
                    <a:lnTo>
                      <a:pt x="99" y="43"/>
                    </a:lnTo>
                    <a:lnTo>
                      <a:pt x="101" y="52"/>
                    </a:lnTo>
                    <a:lnTo>
                      <a:pt x="103" y="61"/>
                    </a:lnTo>
                    <a:close/>
                  </a:path>
                </a:pathLst>
              </a:custGeom>
              <a:solidFill>
                <a:srgbClr val="FE7B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7" name="Freeform 703"/>
              <p:cNvSpPr>
                <a:spLocks noEditPoints="1"/>
              </p:cNvSpPr>
              <p:nvPr/>
            </p:nvSpPr>
            <p:spPr bwMode="auto">
              <a:xfrm>
                <a:off x="7934325" y="4930776"/>
                <a:ext cx="53975" cy="53975"/>
              </a:xfrm>
              <a:custGeom>
                <a:avLst/>
                <a:gdLst>
                  <a:gd name="T0" fmla="*/ 2147483647 w 102"/>
                  <a:gd name="T1" fmla="*/ 2147483647 h 102"/>
                  <a:gd name="T2" fmla="*/ 2147483647 w 102"/>
                  <a:gd name="T3" fmla="*/ 2147483647 h 102"/>
                  <a:gd name="T4" fmla="*/ 2147483647 w 102"/>
                  <a:gd name="T5" fmla="*/ 1333722380 h 102"/>
                  <a:gd name="T6" fmla="*/ 2147483647 w 102"/>
                  <a:gd name="T7" fmla="*/ 148129118 h 102"/>
                  <a:gd name="T8" fmla="*/ 2147483647 w 102"/>
                  <a:gd name="T9" fmla="*/ 148129118 h 102"/>
                  <a:gd name="T10" fmla="*/ 2147483647 w 102"/>
                  <a:gd name="T11" fmla="*/ 1333722380 h 102"/>
                  <a:gd name="T12" fmla="*/ 1185313400 w 102"/>
                  <a:gd name="T13" fmla="*/ 2147483647 h 102"/>
                  <a:gd name="T14" fmla="*/ 148129118 w 102"/>
                  <a:gd name="T15" fmla="*/ 2147483647 h 102"/>
                  <a:gd name="T16" fmla="*/ 148129118 w 102"/>
                  <a:gd name="T17" fmla="*/ 2147483647 h 102"/>
                  <a:gd name="T18" fmla="*/ 1185313400 w 102"/>
                  <a:gd name="T19" fmla="*/ 2147483647 h 102"/>
                  <a:gd name="T20" fmla="*/ 2147483647 w 102"/>
                  <a:gd name="T21" fmla="*/ 2147483647 h 102"/>
                  <a:gd name="T22" fmla="*/ 2147483647 w 102"/>
                  <a:gd name="T23" fmla="*/ 2147483647 h 102"/>
                  <a:gd name="T24" fmla="*/ 2147483647 w 102"/>
                  <a:gd name="T25" fmla="*/ 2147483647 h 102"/>
                  <a:gd name="T26" fmla="*/ 2147483647 w 102"/>
                  <a:gd name="T27" fmla="*/ 2147483647 h 102"/>
                  <a:gd name="T28" fmla="*/ 2147483647 w 102"/>
                  <a:gd name="T29" fmla="*/ 2147483647 h 102"/>
                  <a:gd name="T30" fmla="*/ 2147483647 w 102"/>
                  <a:gd name="T31" fmla="*/ 2147483647 h 102"/>
                  <a:gd name="T32" fmla="*/ 2147483647 w 102"/>
                  <a:gd name="T33" fmla="*/ 2147483647 h 102"/>
                  <a:gd name="T34" fmla="*/ 2147483647 w 102"/>
                  <a:gd name="T35" fmla="*/ 2147483647 h 102"/>
                  <a:gd name="T36" fmla="*/ 2147483647 w 102"/>
                  <a:gd name="T37" fmla="*/ 2147483647 h 102"/>
                  <a:gd name="T38" fmla="*/ 2147483647 w 102"/>
                  <a:gd name="T39" fmla="*/ 2147483647 h 102"/>
                  <a:gd name="T40" fmla="*/ 2147483647 w 102"/>
                  <a:gd name="T41" fmla="*/ 2147483647 h 102"/>
                  <a:gd name="T42" fmla="*/ 2147483647 w 102"/>
                  <a:gd name="T43" fmla="*/ 2147483647 h 102"/>
                  <a:gd name="T44" fmla="*/ 2147483647 w 102"/>
                  <a:gd name="T45" fmla="*/ 2147483647 h 102"/>
                  <a:gd name="T46" fmla="*/ 2147483647 w 102"/>
                  <a:gd name="T47" fmla="*/ 2147483647 h 102"/>
                  <a:gd name="T48" fmla="*/ 2147483647 w 102"/>
                  <a:gd name="T49" fmla="*/ 2147483647 h 102"/>
                  <a:gd name="T50" fmla="*/ 2147483647 w 102"/>
                  <a:gd name="T51" fmla="*/ 2147483647 h 102"/>
                  <a:gd name="T52" fmla="*/ 2147483647 w 102"/>
                  <a:gd name="T53" fmla="*/ 2147483647 h 102"/>
                  <a:gd name="T54" fmla="*/ 2147483647 w 102"/>
                  <a:gd name="T55" fmla="*/ 2147483647 h 102"/>
                  <a:gd name="T56" fmla="*/ 2147483647 w 102"/>
                  <a:gd name="T57" fmla="*/ 2147483647 h 102"/>
                  <a:gd name="T58" fmla="*/ 2147483647 w 102"/>
                  <a:gd name="T59" fmla="*/ 2147483647 h 102"/>
                  <a:gd name="T60" fmla="*/ 2147483647 w 102"/>
                  <a:gd name="T61" fmla="*/ 2147483647 h 102"/>
                  <a:gd name="T62" fmla="*/ 2147483647 w 102"/>
                  <a:gd name="T63" fmla="*/ 2147483647 h 102"/>
                  <a:gd name="T64" fmla="*/ 2147483647 w 102"/>
                  <a:gd name="T65" fmla="*/ 2147483647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102"/>
                  <a:gd name="T101" fmla="*/ 102 w 102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102">
                    <a:moveTo>
                      <a:pt x="102" y="52"/>
                    </a:moveTo>
                    <a:lnTo>
                      <a:pt x="101" y="41"/>
                    </a:lnTo>
                    <a:lnTo>
                      <a:pt x="98" y="31"/>
                    </a:lnTo>
                    <a:lnTo>
                      <a:pt x="94" y="23"/>
                    </a:lnTo>
                    <a:lnTo>
                      <a:pt x="87" y="15"/>
                    </a:lnTo>
                    <a:lnTo>
                      <a:pt x="79" y="9"/>
                    </a:lnTo>
                    <a:lnTo>
                      <a:pt x="71" y="4"/>
                    </a:lnTo>
                    <a:lnTo>
                      <a:pt x="61" y="1"/>
                    </a:lnTo>
                    <a:lnTo>
                      <a:pt x="50" y="0"/>
                    </a:lnTo>
                    <a:lnTo>
                      <a:pt x="41" y="1"/>
                    </a:lnTo>
                    <a:lnTo>
                      <a:pt x="31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52"/>
                    </a:lnTo>
                    <a:lnTo>
                      <a:pt x="1" y="61"/>
                    </a:lnTo>
                    <a:lnTo>
                      <a:pt x="4" y="71"/>
                    </a:lnTo>
                    <a:lnTo>
                      <a:pt x="8" y="80"/>
                    </a:lnTo>
                    <a:lnTo>
                      <a:pt x="15" y="87"/>
                    </a:lnTo>
                    <a:lnTo>
                      <a:pt x="22" y="94"/>
                    </a:lnTo>
                    <a:lnTo>
                      <a:pt x="31" y="98"/>
                    </a:lnTo>
                    <a:lnTo>
                      <a:pt x="41" y="101"/>
                    </a:lnTo>
                    <a:lnTo>
                      <a:pt x="50" y="102"/>
                    </a:lnTo>
                    <a:lnTo>
                      <a:pt x="61" y="101"/>
                    </a:lnTo>
                    <a:lnTo>
                      <a:pt x="71" y="98"/>
                    </a:lnTo>
                    <a:lnTo>
                      <a:pt x="79" y="94"/>
                    </a:lnTo>
                    <a:lnTo>
                      <a:pt x="87" y="87"/>
                    </a:lnTo>
                    <a:lnTo>
                      <a:pt x="94" y="80"/>
                    </a:lnTo>
                    <a:lnTo>
                      <a:pt x="98" y="71"/>
                    </a:lnTo>
                    <a:lnTo>
                      <a:pt x="101" y="61"/>
                    </a:lnTo>
                    <a:lnTo>
                      <a:pt x="102" y="52"/>
                    </a:lnTo>
                    <a:close/>
                    <a:moveTo>
                      <a:pt x="85" y="52"/>
                    </a:moveTo>
                    <a:lnTo>
                      <a:pt x="84" y="58"/>
                    </a:lnTo>
                    <a:lnTo>
                      <a:pt x="83" y="65"/>
                    </a:lnTo>
                    <a:lnTo>
                      <a:pt x="79" y="70"/>
                    </a:lnTo>
                    <a:lnTo>
                      <a:pt x="75" y="75"/>
                    </a:lnTo>
                    <a:lnTo>
                      <a:pt x="70" y="80"/>
                    </a:lnTo>
                    <a:lnTo>
                      <a:pt x="64" y="83"/>
                    </a:lnTo>
                    <a:lnTo>
                      <a:pt x="58" y="85"/>
                    </a:lnTo>
                    <a:lnTo>
                      <a:pt x="50" y="85"/>
                    </a:lnTo>
                    <a:lnTo>
                      <a:pt x="44" y="85"/>
                    </a:lnTo>
                    <a:lnTo>
                      <a:pt x="37" y="83"/>
                    </a:lnTo>
                    <a:lnTo>
                      <a:pt x="32" y="80"/>
                    </a:lnTo>
                    <a:lnTo>
                      <a:pt x="27" y="75"/>
                    </a:lnTo>
                    <a:lnTo>
                      <a:pt x="22" y="70"/>
                    </a:lnTo>
                    <a:lnTo>
                      <a:pt x="19" y="65"/>
                    </a:lnTo>
                    <a:lnTo>
                      <a:pt x="17" y="58"/>
                    </a:lnTo>
                    <a:lnTo>
                      <a:pt x="17" y="52"/>
                    </a:lnTo>
                    <a:lnTo>
                      <a:pt x="17" y="44"/>
                    </a:lnTo>
                    <a:lnTo>
                      <a:pt x="19" y="38"/>
                    </a:lnTo>
                    <a:lnTo>
                      <a:pt x="22" y="32"/>
                    </a:lnTo>
                    <a:lnTo>
                      <a:pt x="27" y="27"/>
                    </a:lnTo>
                    <a:lnTo>
                      <a:pt x="32" y="23"/>
                    </a:lnTo>
                    <a:lnTo>
                      <a:pt x="37" y="19"/>
                    </a:lnTo>
                    <a:lnTo>
                      <a:pt x="44" y="18"/>
                    </a:lnTo>
                    <a:lnTo>
                      <a:pt x="50" y="17"/>
                    </a:lnTo>
                    <a:lnTo>
                      <a:pt x="58" y="18"/>
                    </a:lnTo>
                    <a:lnTo>
                      <a:pt x="64" y="19"/>
                    </a:lnTo>
                    <a:lnTo>
                      <a:pt x="70" y="23"/>
                    </a:lnTo>
                    <a:lnTo>
                      <a:pt x="75" y="27"/>
                    </a:lnTo>
                    <a:lnTo>
                      <a:pt x="79" y="32"/>
                    </a:lnTo>
                    <a:lnTo>
                      <a:pt x="83" y="38"/>
                    </a:lnTo>
                    <a:lnTo>
                      <a:pt x="84" y="44"/>
                    </a:lnTo>
                    <a:lnTo>
                      <a:pt x="85" y="52"/>
                    </a:lnTo>
                    <a:close/>
                  </a:path>
                </a:pathLst>
              </a:custGeom>
              <a:solidFill>
                <a:srgbClr val="FE7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8" name="Freeform 704"/>
              <p:cNvSpPr>
                <a:spLocks noEditPoints="1"/>
              </p:cNvSpPr>
              <p:nvPr/>
            </p:nvSpPr>
            <p:spPr bwMode="auto">
              <a:xfrm>
                <a:off x="7937500" y="4935538"/>
                <a:ext cx="46038" cy="46038"/>
              </a:xfrm>
              <a:custGeom>
                <a:avLst/>
                <a:gdLst>
                  <a:gd name="T0" fmla="*/ 2147483647 w 86"/>
                  <a:gd name="T1" fmla="*/ 2147483647 h 85"/>
                  <a:gd name="T2" fmla="*/ 2147483647 w 86"/>
                  <a:gd name="T3" fmla="*/ 2147483647 h 85"/>
                  <a:gd name="T4" fmla="*/ 2147483647 w 86"/>
                  <a:gd name="T5" fmla="*/ 1112112756 h 85"/>
                  <a:gd name="T6" fmla="*/ 2147483647 w 86"/>
                  <a:gd name="T7" fmla="*/ 158999014 h 85"/>
                  <a:gd name="T8" fmla="*/ 2147483647 w 86"/>
                  <a:gd name="T9" fmla="*/ 158999014 h 85"/>
                  <a:gd name="T10" fmla="*/ 2147483647 w 86"/>
                  <a:gd name="T11" fmla="*/ 1112112756 h 85"/>
                  <a:gd name="T12" fmla="*/ 1073790734 w 86"/>
                  <a:gd name="T13" fmla="*/ 2147483647 h 85"/>
                  <a:gd name="T14" fmla="*/ 153316724 w 86"/>
                  <a:gd name="T15" fmla="*/ 2147483647 h 85"/>
                  <a:gd name="T16" fmla="*/ 153316724 w 86"/>
                  <a:gd name="T17" fmla="*/ 2147483647 h 85"/>
                  <a:gd name="T18" fmla="*/ 1073790734 w 86"/>
                  <a:gd name="T19" fmla="*/ 2147483647 h 85"/>
                  <a:gd name="T20" fmla="*/ 2147483647 w 86"/>
                  <a:gd name="T21" fmla="*/ 2147483647 h 85"/>
                  <a:gd name="T22" fmla="*/ 2147483647 w 86"/>
                  <a:gd name="T23" fmla="*/ 2147483647 h 85"/>
                  <a:gd name="T24" fmla="*/ 2147483647 w 86"/>
                  <a:gd name="T25" fmla="*/ 2147483647 h 85"/>
                  <a:gd name="T26" fmla="*/ 2147483647 w 86"/>
                  <a:gd name="T27" fmla="*/ 2147483647 h 85"/>
                  <a:gd name="T28" fmla="*/ 2147483647 w 86"/>
                  <a:gd name="T29" fmla="*/ 2147483647 h 85"/>
                  <a:gd name="T30" fmla="*/ 2147483647 w 86"/>
                  <a:gd name="T31" fmla="*/ 2147483647 h 85"/>
                  <a:gd name="T32" fmla="*/ 2147483647 w 86"/>
                  <a:gd name="T33" fmla="*/ 2147483647 h 85"/>
                  <a:gd name="T34" fmla="*/ 2147483647 w 86"/>
                  <a:gd name="T35" fmla="*/ 2147483647 h 85"/>
                  <a:gd name="T36" fmla="*/ 2147483647 w 86"/>
                  <a:gd name="T37" fmla="*/ 2147483647 h 85"/>
                  <a:gd name="T38" fmla="*/ 2147483647 w 86"/>
                  <a:gd name="T39" fmla="*/ 2147483647 h 85"/>
                  <a:gd name="T40" fmla="*/ 2147483647 w 86"/>
                  <a:gd name="T41" fmla="*/ 2147483647 h 85"/>
                  <a:gd name="T42" fmla="*/ 2147483647 w 86"/>
                  <a:gd name="T43" fmla="*/ 2147483647 h 85"/>
                  <a:gd name="T44" fmla="*/ 2147483647 w 86"/>
                  <a:gd name="T45" fmla="*/ 2147483647 h 85"/>
                  <a:gd name="T46" fmla="*/ 2147483647 w 86"/>
                  <a:gd name="T47" fmla="*/ 2147483647 h 85"/>
                  <a:gd name="T48" fmla="*/ 2147483647 w 86"/>
                  <a:gd name="T49" fmla="*/ 2147483647 h 85"/>
                  <a:gd name="T50" fmla="*/ 2147483647 w 86"/>
                  <a:gd name="T51" fmla="*/ 2147483647 h 85"/>
                  <a:gd name="T52" fmla="*/ 2147483647 w 86"/>
                  <a:gd name="T53" fmla="*/ 2147483647 h 85"/>
                  <a:gd name="T54" fmla="*/ 2147483647 w 86"/>
                  <a:gd name="T55" fmla="*/ 2147483647 h 85"/>
                  <a:gd name="T56" fmla="*/ 2147483647 w 86"/>
                  <a:gd name="T57" fmla="*/ 2147483647 h 85"/>
                  <a:gd name="T58" fmla="*/ 2147483647 w 86"/>
                  <a:gd name="T59" fmla="*/ 2147483647 h 85"/>
                  <a:gd name="T60" fmla="*/ 2147483647 w 86"/>
                  <a:gd name="T61" fmla="*/ 2147483647 h 85"/>
                  <a:gd name="T62" fmla="*/ 2147483647 w 86"/>
                  <a:gd name="T63" fmla="*/ 2147483647 h 85"/>
                  <a:gd name="T64" fmla="*/ 2147483647 w 86"/>
                  <a:gd name="T65" fmla="*/ 2147483647 h 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6"/>
                  <a:gd name="T100" fmla="*/ 0 h 85"/>
                  <a:gd name="T101" fmla="*/ 86 w 86"/>
                  <a:gd name="T102" fmla="*/ 85 h 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6" h="85">
                    <a:moveTo>
                      <a:pt x="86" y="43"/>
                    </a:moveTo>
                    <a:lnTo>
                      <a:pt x="84" y="34"/>
                    </a:lnTo>
                    <a:lnTo>
                      <a:pt x="82" y="25"/>
                    </a:lnTo>
                    <a:lnTo>
                      <a:pt x="78" y="19"/>
                    </a:lnTo>
                    <a:lnTo>
                      <a:pt x="73" y="12"/>
                    </a:lnTo>
                    <a:lnTo>
                      <a:pt x="66" y="7"/>
                    </a:lnTo>
                    <a:lnTo>
                      <a:pt x="60" y="3"/>
                    </a:lnTo>
                    <a:lnTo>
                      <a:pt x="51" y="1"/>
                    </a:lnTo>
                    <a:lnTo>
                      <a:pt x="42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1" y="34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3" y="59"/>
                    </a:lnTo>
                    <a:lnTo>
                      <a:pt x="7" y="66"/>
                    </a:lnTo>
                    <a:lnTo>
                      <a:pt x="12" y="73"/>
                    </a:lnTo>
                    <a:lnTo>
                      <a:pt x="19" y="78"/>
                    </a:lnTo>
                    <a:lnTo>
                      <a:pt x="26" y="82"/>
                    </a:lnTo>
                    <a:lnTo>
                      <a:pt x="34" y="84"/>
                    </a:lnTo>
                    <a:lnTo>
                      <a:pt x="42" y="85"/>
                    </a:lnTo>
                    <a:lnTo>
                      <a:pt x="51" y="84"/>
                    </a:lnTo>
                    <a:lnTo>
                      <a:pt x="60" y="82"/>
                    </a:lnTo>
                    <a:lnTo>
                      <a:pt x="66" y="78"/>
                    </a:lnTo>
                    <a:lnTo>
                      <a:pt x="73" y="73"/>
                    </a:lnTo>
                    <a:lnTo>
                      <a:pt x="78" y="66"/>
                    </a:lnTo>
                    <a:lnTo>
                      <a:pt x="82" y="59"/>
                    </a:lnTo>
                    <a:lnTo>
                      <a:pt x="84" y="51"/>
                    </a:lnTo>
                    <a:lnTo>
                      <a:pt x="86" y="43"/>
                    </a:lnTo>
                    <a:close/>
                    <a:moveTo>
                      <a:pt x="68" y="43"/>
                    </a:moveTo>
                    <a:lnTo>
                      <a:pt x="68" y="47"/>
                    </a:lnTo>
                    <a:lnTo>
                      <a:pt x="66" y="52"/>
                    </a:lnTo>
                    <a:lnTo>
                      <a:pt x="64" y="57"/>
                    </a:lnTo>
                    <a:lnTo>
                      <a:pt x="61" y="60"/>
                    </a:lnTo>
                    <a:lnTo>
                      <a:pt x="57" y="63"/>
                    </a:lnTo>
                    <a:lnTo>
                      <a:pt x="53" y="66"/>
                    </a:lnTo>
                    <a:lnTo>
                      <a:pt x="48" y="68"/>
                    </a:lnTo>
                    <a:lnTo>
                      <a:pt x="42" y="68"/>
                    </a:lnTo>
                    <a:lnTo>
                      <a:pt x="38" y="68"/>
                    </a:lnTo>
                    <a:lnTo>
                      <a:pt x="33" y="66"/>
                    </a:lnTo>
                    <a:lnTo>
                      <a:pt x="28" y="63"/>
                    </a:lnTo>
                    <a:lnTo>
                      <a:pt x="25" y="60"/>
                    </a:lnTo>
                    <a:lnTo>
                      <a:pt x="22" y="57"/>
                    </a:lnTo>
                    <a:lnTo>
                      <a:pt x="19" y="52"/>
                    </a:lnTo>
                    <a:lnTo>
                      <a:pt x="17" y="47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9" y="32"/>
                    </a:lnTo>
                    <a:lnTo>
                      <a:pt x="22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3" y="19"/>
                    </a:lnTo>
                    <a:lnTo>
                      <a:pt x="38" y="17"/>
                    </a:lnTo>
                    <a:lnTo>
                      <a:pt x="42" y="17"/>
                    </a:lnTo>
                    <a:lnTo>
                      <a:pt x="48" y="17"/>
                    </a:lnTo>
                    <a:lnTo>
                      <a:pt x="53" y="19"/>
                    </a:lnTo>
                    <a:lnTo>
                      <a:pt x="57" y="21"/>
                    </a:lnTo>
                    <a:lnTo>
                      <a:pt x="61" y="24"/>
                    </a:lnTo>
                    <a:lnTo>
                      <a:pt x="64" y="28"/>
                    </a:lnTo>
                    <a:lnTo>
                      <a:pt x="66" y="32"/>
                    </a:lnTo>
                    <a:lnTo>
                      <a:pt x="68" y="37"/>
                    </a:lnTo>
                    <a:lnTo>
                      <a:pt x="68" y="43"/>
                    </a:lnTo>
                    <a:close/>
                  </a:path>
                </a:pathLst>
              </a:custGeom>
              <a:solidFill>
                <a:srgbClr val="FE8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39" name="Freeform 705"/>
              <p:cNvSpPr>
                <a:spLocks noEditPoints="1"/>
              </p:cNvSpPr>
              <p:nvPr/>
            </p:nvSpPr>
            <p:spPr bwMode="auto">
              <a:xfrm>
                <a:off x="7942263" y="4940301"/>
                <a:ext cx="36513" cy="36513"/>
              </a:xfrm>
              <a:custGeom>
                <a:avLst/>
                <a:gdLst>
                  <a:gd name="T0" fmla="*/ 2147483647 w 68"/>
                  <a:gd name="T1" fmla="*/ 2147483647 h 68"/>
                  <a:gd name="T2" fmla="*/ 2147483647 w 68"/>
                  <a:gd name="T3" fmla="*/ 2147483647 h 68"/>
                  <a:gd name="T4" fmla="*/ 2147483647 w 68"/>
                  <a:gd name="T5" fmla="*/ 928972189 h 68"/>
                  <a:gd name="T6" fmla="*/ 2147483647 w 68"/>
                  <a:gd name="T7" fmla="*/ 154828542 h 68"/>
                  <a:gd name="T8" fmla="*/ 2147483647 w 68"/>
                  <a:gd name="T9" fmla="*/ 154828542 h 68"/>
                  <a:gd name="T10" fmla="*/ 2147483647 w 68"/>
                  <a:gd name="T11" fmla="*/ 928972189 h 68"/>
                  <a:gd name="T12" fmla="*/ 774143177 w 68"/>
                  <a:gd name="T13" fmla="*/ 2147483647 h 68"/>
                  <a:gd name="T14" fmla="*/ 0 w 68"/>
                  <a:gd name="T15" fmla="*/ 2147483647 h 68"/>
                  <a:gd name="T16" fmla="*/ 0 w 68"/>
                  <a:gd name="T17" fmla="*/ 2147483647 h 68"/>
                  <a:gd name="T18" fmla="*/ 774143177 w 68"/>
                  <a:gd name="T19" fmla="*/ 2147483647 h 68"/>
                  <a:gd name="T20" fmla="*/ 2147483647 w 68"/>
                  <a:gd name="T21" fmla="*/ 2147483647 h 68"/>
                  <a:gd name="T22" fmla="*/ 2147483647 w 68"/>
                  <a:gd name="T23" fmla="*/ 2147483647 h 68"/>
                  <a:gd name="T24" fmla="*/ 2147483647 w 68"/>
                  <a:gd name="T25" fmla="*/ 2147483647 h 68"/>
                  <a:gd name="T26" fmla="*/ 2147483647 w 68"/>
                  <a:gd name="T27" fmla="*/ 2147483647 h 68"/>
                  <a:gd name="T28" fmla="*/ 2147483647 w 68"/>
                  <a:gd name="T29" fmla="*/ 2147483647 h 68"/>
                  <a:gd name="T30" fmla="*/ 2147483647 w 68"/>
                  <a:gd name="T31" fmla="*/ 2147483647 h 68"/>
                  <a:gd name="T32" fmla="*/ 2147483647 w 68"/>
                  <a:gd name="T33" fmla="*/ 2147483647 h 68"/>
                  <a:gd name="T34" fmla="*/ 2147483647 w 68"/>
                  <a:gd name="T35" fmla="*/ 2147483647 h 68"/>
                  <a:gd name="T36" fmla="*/ 2147483647 w 68"/>
                  <a:gd name="T37" fmla="*/ 2147483647 h 68"/>
                  <a:gd name="T38" fmla="*/ 2147483647 w 68"/>
                  <a:gd name="T39" fmla="*/ 2147483647 h 68"/>
                  <a:gd name="T40" fmla="*/ 2147483647 w 68"/>
                  <a:gd name="T41" fmla="*/ 2147483647 h 68"/>
                  <a:gd name="T42" fmla="*/ 2147483647 w 68"/>
                  <a:gd name="T43" fmla="*/ 2147483647 h 68"/>
                  <a:gd name="T44" fmla="*/ 2147483647 w 68"/>
                  <a:gd name="T45" fmla="*/ 2147483647 h 68"/>
                  <a:gd name="T46" fmla="*/ 2147483647 w 68"/>
                  <a:gd name="T47" fmla="*/ 2147483647 h 68"/>
                  <a:gd name="T48" fmla="*/ 2147483647 w 68"/>
                  <a:gd name="T49" fmla="*/ 2147483647 h 68"/>
                  <a:gd name="T50" fmla="*/ 2147483647 w 68"/>
                  <a:gd name="T51" fmla="*/ 2147483647 h 68"/>
                  <a:gd name="T52" fmla="*/ 2147483647 w 68"/>
                  <a:gd name="T53" fmla="*/ 2147483647 h 68"/>
                  <a:gd name="T54" fmla="*/ 2147483647 w 68"/>
                  <a:gd name="T55" fmla="*/ 2147483647 h 68"/>
                  <a:gd name="T56" fmla="*/ 2147483647 w 68"/>
                  <a:gd name="T57" fmla="*/ 2147483647 h 68"/>
                  <a:gd name="T58" fmla="*/ 2147483647 w 68"/>
                  <a:gd name="T59" fmla="*/ 2147483647 h 68"/>
                  <a:gd name="T60" fmla="*/ 2147483647 w 68"/>
                  <a:gd name="T61" fmla="*/ 2147483647 h 68"/>
                  <a:gd name="T62" fmla="*/ 2147483647 w 68"/>
                  <a:gd name="T63" fmla="*/ 2147483647 h 68"/>
                  <a:gd name="T64" fmla="*/ 2147483647 w 68"/>
                  <a:gd name="T65" fmla="*/ 2147483647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8"/>
                  <a:gd name="T101" fmla="*/ 68 w 68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8">
                    <a:moveTo>
                      <a:pt x="68" y="35"/>
                    </a:moveTo>
                    <a:lnTo>
                      <a:pt x="67" y="27"/>
                    </a:lnTo>
                    <a:lnTo>
                      <a:pt x="65" y="21"/>
                    </a:lnTo>
                    <a:lnTo>
                      <a:pt x="62" y="15"/>
                    </a:lnTo>
                    <a:lnTo>
                      <a:pt x="58" y="10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5" y="53"/>
                    </a:lnTo>
                    <a:lnTo>
                      <a:pt x="10" y="58"/>
                    </a:lnTo>
                    <a:lnTo>
                      <a:pt x="15" y="63"/>
                    </a:lnTo>
                    <a:lnTo>
                      <a:pt x="20" y="66"/>
                    </a:lnTo>
                    <a:lnTo>
                      <a:pt x="27" y="68"/>
                    </a:lnTo>
                    <a:lnTo>
                      <a:pt x="33" y="68"/>
                    </a:lnTo>
                    <a:lnTo>
                      <a:pt x="41" y="68"/>
                    </a:lnTo>
                    <a:lnTo>
                      <a:pt x="47" y="66"/>
                    </a:lnTo>
                    <a:lnTo>
                      <a:pt x="53" y="63"/>
                    </a:lnTo>
                    <a:lnTo>
                      <a:pt x="58" y="58"/>
                    </a:lnTo>
                    <a:lnTo>
                      <a:pt x="62" y="53"/>
                    </a:lnTo>
                    <a:lnTo>
                      <a:pt x="65" y="48"/>
                    </a:lnTo>
                    <a:lnTo>
                      <a:pt x="67" y="41"/>
                    </a:lnTo>
                    <a:lnTo>
                      <a:pt x="68" y="35"/>
                    </a:lnTo>
                    <a:close/>
                    <a:moveTo>
                      <a:pt x="51" y="35"/>
                    </a:moveTo>
                    <a:lnTo>
                      <a:pt x="51" y="38"/>
                    </a:lnTo>
                    <a:lnTo>
                      <a:pt x="50" y="41"/>
                    </a:lnTo>
                    <a:lnTo>
                      <a:pt x="47" y="44"/>
                    </a:lnTo>
                    <a:lnTo>
                      <a:pt x="46" y="47"/>
                    </a:lnTo>
                    <a:lnTo>
                      <a:pt x="43" y="49"/>
                    </a:lnTo>
                    <a:lnTo>
                      <a:pt x="40" y="50"/>
                    </a:lnTo>
                    <a:lnTo>
                      <a:pt x="37" y="51"/>
                    </a:lnTo>
                    <a:lnTo>
                      <a:pt x="33" y="51"/>
                    </a:lnTo>
                    <a:lnTo>
                      <a:pt x="30" y="51"/>
                    </a:lnTo>
                    <a:lnTo>
                      <a:pt x="27" y="50"/>
                    </a:lnTo>
                    <a:lnTo>
                      <a:pt x="24" y="49"/>
                    </a:lnTo>
                    <a:lnTo>
                      <a:pt x="21" y="47"/>
                    </a:lnTo>
                    <a:lnTo>
                      <a:pt x="19" y="44"/>
                    </a:lnTo>
                    <a:lnTo>
                      <a:pt x="18" y="41"/>
                    </a:lnTo>
                    <a:lnTo>
                      <a:pt x="17" y="38"/>
                    </a:lnTo>
                    <a:lnTo>
                      <a:pt x="16" y="35"/>
                    </a:lnTo>
                    <a:lnTo>
                      <a:pt x="17" y="30"/>
                    </a:lnTo>
                    <a:lnTo>
                      <a:pt x="18" y="27"/>
                    </a:lnTo>
                    <a:lnTo>
                      <a:pt x="19" y="25"/>
                    </a:lnTo>
                    <a:lnTo>
                      <a:pt x="21" y="22"/>
                    </a:lnTo>
                    <a:lnTo>
                      <a:pt x="24" y="21"/>
                    </a:lnTo>
                    <a:lnTo>
                      <a:pt x="27" y="19"/>
                    </a:lnTo>
                    <a:lnTo>
                      <a:pt x="30" y="17"/>
                    </a:lnTo>
                    <a:lnTo>
                      <a:pt x="33" y="17"/>
                    </a:lnTo>
                    <a:lnTo>
                      <a:pt x="37" y="17"/>
                    </a:lnTo>
                    <a:lnTo>
                      <a:pt x="40" y="19"/>
                    </a:lnTo>
                    <a:lnTo>
                      <a:pt x="43" y="21"/>
                    </a:lnTo>
                    <a:lnTo>
                      <a:pt x="46" y="22"/>
                    </a:lnTo>
                    <a:lnTo>
                      <a:pt x="47" y="25"/>
                    </a:lnTo>
                    <a:lnTo>
                      <a:pt x="50" y="27"/>
                    </a:lnTo>
                    <a:lnTo>
                      <a:pt x="51" y="30"/>
                    </a:lnTo>
                    <a:lnTo>
                      <a:pt x="51" y="35"/>
                    </a:lnTo>
                    <a:close/>
                  </a:path>
                </a:pathLst>
              </a:custGeom>
              <a:solidFill>
                <a:srgbClr val="FE84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0" name="Freeform 706"/>
              <p:cNvSpPr>
                <a:spLocks/>
              </p:cNvSpPr>
              <p:nvPr/>
            </p:nvSpPr>
            <p:spPr bwMode="auto">
              <a:xfrm>
                <a:off x="7947025" y="4945063"/>
                <a:ext cx="26988" cy="26988"/>
              </a:xfrm>
              <a:custGeom>
                <a:avLst/>
                <a:gdLst>
                  <a:gd name="T0" fmla="*/ 2147483647 w 51"/>
                  <a:gd name="T1" fmla="*/ 2147483647 h 51"/>
                  <a:gd name="T2" fmla="*/ 2147483647 w 51"/>
                  <a:gd name="T3" fmla="*/ 2147483647 h 51"/>
                  <a:gd name="T4" fmla="*/ 2147483647 w 51"/>
                  <a:gd name="T5" fmla="*/ 2147483647 h 51"/>
                  <a:gd name="T6" fmla="*/ 2147483647 w 51"/>
                  <a:gd name="T7" fmla="*/ 1630041374 h 51"/>
                  <a:gd name="T8" fmla="*/ 2147483647 w 51"/>
                  <a:gd name="T9" fmla="*/ 1037222879 h 51"/>
                  <a:gd name="T10" fmla="*/ 2147483647 w 51"/>
                  <a:gd name="T11" fmla="*/ 592819024 h 51"/>
                  <a:gd name="T12" fmla="*/ 2147483647 w 51"/>
                  <a:gd name="T13" fmla="*/ 296269545 h 51"/>
                  <a:gd name="T14" fmla="*/ 2147483647 w 51"/>
                  <a:gd name="T15" fmla="*/ 0 h 51"/>
                  <a:gd name="T16" fmla="*/ 2147483647 w 51"/>
                  <a:gd name="T17" fmla="*/ 0 h 51"/>
                  <a:gd name="T18" fmla="*/ 2147483647 w 51"/>
                  <a:gd name="T19" fmla="*/ 0 h 51"/>
                  <a:gd name="T20" fmla="*/ 2147483647 w 51"/>
                  <a:gd name="T21" fmla="*/ 296269545 h 51"/>
                  <a:gd name="T22" fmla="*/ 1630041374 w 51"/>
                  <a:gd name="T23" fmla="*/ 592819024 h 51"/>
                  <a:gd name="T24" fmla="*/ 1185357585 w 51"/>
                  <a:gd name="T25" fmla="*/ 1037222879 h 51"/>
                  <a:gd name="T26" fmla="*/ 740953466 w 51"/>
                  <a:gd name="T27" fmla="*/ 1630041374 h 51"/>
                  <a:gd name="T28" fmla="*/ 296269545 w 51"/>
                  <a:gd name="T29" fmla="*/ 2147483647 h 51"/>
                  <a:gd name="T30" fmla="*/ 0 w 51"/>
                  <a:gd name="T31" fmla="*/ 2147483647 h 51"/>
                  <a:gd name="T32" fmla="*/ 0 w 51"/>
                  <a:gd name="T33" fmla="*/ 2147483647 h 51"/>
                  <a:gd name="T34" fmla="*/ 0 w 51"/>
                  <a:gd name="T35" fmla="*/ 2147483647 h 51"/>
                  <a:gd name="T36" fmla="*/ 296269545 w 51"/>
                  <a:gd name="T37" fmla="*/ 2147483647 h 51"/>
                  <a:gd name="T38" fmla="*/ 740953466 w 51"/>
                  <a:gd name="T39" fmla="*/ 2147483647 h 51"/>
                  <a:gd name="T40" fmla="*/ 1185357585 w 51"/>
                  <a:gd name="T41" fmla="*/ 2147483647 h 51"/>
                  <a:gd name="T42" fmla="*/ 1630041374 w 51"/>
                  <a:gd name="T43" fmla="*/ 2147483647 h 51"/>
                  <a:gd name="T44" fmla="*/ 2147483647 w 51"/>
                  <a:gd name="T45" fmla="*/ 2147483647 h 51"/>
                  <a:gd name="T46" fmla="*/ 2147483647 w 51"/>
                  <a:gd name="T47" fmla="*/ 2147483647 h 51"/>
                  <a:gd name="T48" fmla="*/ 2147483647 w 51"/>
                  <a:gd name="T49" fmla="*/ 2147483647 h 51"/>
                  <a:gd name="T50" fmla="*/ 2147483647 w 51"/>
                  <a:gd name="T51" fmla="*/ 2147483647 h 51"/>
                  <a:gd name="T52" fmla="*/ 2147483647 w 51"/>
                  <a:gd name="T53" fmla="*/ 2147483647 h 51"/>
                  <a:gd name="T54" fmla="*/ 2147483647 w 51"/>
                  <a:gd name="T55" fmla="*/ 2147483647 h 51"/>
                  <a:gd name="T56" fmla="*/ 2147483647 w 51"/>
                  <a:gd name="T57" fmla="*/ 2147483647 h 51"/>
                  <a:gd name="T58" fmla="*/ 2147483647 w 51"/>
                  <a:gd name="T59" fmla="*/ 2147483647 h 51"/>
                  <a:gd name="T60" fmla="*/ 2147483647 w 51"/>
                  <a:gd name="T61" fmla="*/ 2147483647 h 51"/>
                  <a:gd name="T62" fmla="*/ 2147483647 w 51"/>
                  <a:gd name="T63" fmla="*/ 2147483647 h 51"/>
                  <a:gd name="T64" fmla="*/ 2147483647 w 51"/>
                  <a:gd name="T65" fmla="*/ 2147483647 h 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1"/>
                  <a:gd name="T100" fmla="*/ 0 h 51"/>
                  <a:gd name="T101" fmla="*/ 51 w 51"/>
                  <a:gd name="T102" fmla="*/ 51 h 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1" h="51">
                    <a:moveTo>
                      <a:pt x="51" y="26"/>
                    </a:moveTo>
                    <a:lnTo>
                      <a:pt x="51" y="20"/>
                    </a:lnTo>
                    <a:lnTo>
                      <a:pt x="49" y="15"/>
                    </a:lnTo>
                    <a:lnTo>
                      <a:pt x="47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5" y="40"/>
                    </a:lnTo>
                    <a:lnTo>
                      <a:pt x="8" y="43"/>
                    </a:lnTo>
                    <a:lnTo>
                      <a:pt x="11" y="46"/>
                    </a:lnTo>
                    <a:lnTo>
                      <a:pt x="16" y="49"/>
                    </a:lnTo>
                    <a:lnTo>
                      <a:pt x="21" y="51"/>
                    </a:lnTo>
                    <a:lnTo>
                      <a:pt x="25" y="51"/>
                    </a:lnTo>
                    <a:lnTo>
                      <a:pt x="31" y="51"/>
                    </a:lnTo>
                    <a:lnTo>
                      <a:pt x="36" y="49"/>
                    </a:lnTo>
                    <a:lnTo>
                      <a:pt x="40" y="46"/>
                    </a:lnTo>
                    <a:lnTo>
                      <a:pt x="44" y="43"/>
                    </a:lnTo>
                    <a:lnTo>
                      <a:pt x="47" y="40"/>
                    </a:lnTo>
                    <a:lnTo>
                      <a:pt x="49" y="35"/>
                    </a:lnTo>
                    <a:lnTo>
                      <a:pt x="51" y="30"/>
                    </a:lnTo>
                    <a:lnTo>
                      <a:pt x="51" y="26"/>
                    </a:lnTo>
                    <a:close/>
                  </a:path>
                </a:pathLst>
              </a:custGeom>
              <a:solidFill>
                <a:srgbClr val="FE8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1" name="Freeform 707"/>
              <p:cNvSpPr>
                <a:spLocks/>
              </p:cNvSpPr>
              <p:nvPr/>
            </p:nvSpPr>
            <p:spPr bwMode="auto">
              <a:xfrm>
                <a:off x="7951788" y="4949826"/>
                <a:ext cx="17463" cy="17463"/>
              </a:xfrm>
              <a:custGeom>
                <a:avLst/>
                <a:gdLst>
                  <a:gd name="T0" fmla="*/ 2147483647 w 35"/>
                  <a:gd name="T1" fmla="*/ 2147483647 h 34"/>
                  <a:gd name="T2" fmla="*/ 2147483647 w 35"/>
                  <a:gd name="T3" fmla="*/ 1761412409 h 34"/>
                  <a:gd name="T4" fmla="*/ 2147483647 w 35"/>
                  <a:gd name="T5" fmla="*/ 1354892441 h 34"/>
                  <a:gd name="T6" fmla="*/ 2147483647 w 35"/>
                  <a:gd name="T7" fmla="*/ 1083966445 h 34"/>
                  <a:gd name="T8" fmla="*/ 2147483647 w 35"/>
                  <a:gd name="T9" fmla="*/ 677446221 h 34"/>
                  <a:gd name="T10" fmla="*/ 2147483647 w 35"/>
                  <a:gd name="T11" fmla="*/ 541851736 h 34"/>
                  <a:gd name="T12" fmla="*/ 2147483647 w 35"/>
                  <a:gd name="T13" fmla="*/ 270925611 h 34"/>
                  <a:gd name="T14" fmla="*/ 2147483647 w 35"/>
                  <a:gd name="T15" fmla="*/ 0 h 34"/>
                  <a:gd name="T16" fmla="*/ 2111542215 w 35"/>
                  <a:gd name="T17" fmla="*/ 0 h 34"/>
                  <a:gd name="T18" fmla="*/ 1738872477 w 35"/>
                  <a:gd name="T19" fmla="*/ 0 h 34"/>
                  <a:gd name="T20" fmla="*/ 1366204237 w 35"/>
                  <a:gd name="T21" fmla="*/ 270925611 h 34"/>
                  <a:gd name="T22" fmla="*/ 993784220 w 35"/>
                  <a:gd name="T23" fmla="*/ 541851736 h 34"/>
                  <a:gd name="T24" fmla="*/ 621114982 w 35"/>
                  <a:gd name="T25" fmla="*/ 677446221 h 34"/>
                  <a:gd name="T26" fmla="*/ 372668864 w 35"/>
                  <a:gd name="T27" fmla="*/ 1083966445 h 34"/>
                  <a:gd name="T28" fmla="*/ 248446055 w 35"/>
                  <a:gd name="T29" fmla="*/ 1354892441 h 34"/>
                  <a:gd name="T30" fmla="*/ 124222778 w 35"/>
                  <a:gd name="T31" fmla="*/ 1761412409 h 34"/>
                  <a:gd name="T32" fmla="*/ 0 w 35"/>
                  <a:gd name="T33" fmla="*/ 2147483647 h 34"/>
                  <a:gd name="T34" fmla="*/ 124222778 w 35"/>
                  <a:gd name="T35" fmla="*/ 2147483647 h 34"/>
                  <a:gd name="T36" fmla="*/ 248446055 w 35"/>
                  <a:gd name="T37" fmla="*/ 2147483647 h 34"/>
                  <a:gd name="T38" fmla="*/ 372668864 w 35"/>
                  <a:gd name="T39" fmla="*/ 2147483647 h 34"/>
                  <a:gd name="T40" fmla="*/ 621114982 w 35"/>
                  <a:gd name="T41" fmla="*/ 2147483647 h 34"/>
                  <a:gd name="T42" fmla="*/ 993784220 w 35"/>
                  <a:gd name="T43" fmla="*/ 2147483647 h 34"/>
                  <a:gd name="T44" fmla="*/ 1366204237 w 35"/>
                  <a:gd name="T45" fmla="*/ 2147483647 h 34"/>
                  <a:gd name="T46" fmla="*/ 1738872477 w 35"/>
                  <a:gd name="T47" fmla="*/ 2147483647 h 34"/>
                  <a:gd name="T48" fmla="*/ 2111542215 w 35"/>
                  <a:gd name="T49" fmla="*/ 2147483647 h 34"/>
                  <a:gd name="T50" fmla="*/ 2147483647 w 35"/>
                  <a:gd name="T51" fmla="*/ 2147483647 h 34"/>
                  <a:gd name="T52" fmla="*/ 2147483647 w 35"/>
                  <a:gd name="T53" fmla="*/ 2147483647 h 34"/>
                  <a:gd name="T54" fmla="*/ 2147483647 w 35"/>
                  <a:gd name="T55" fmla="*/ 2147483647 h 34"/>
                  <a:gd name="T56" fmla="*/ 2147483647 w 35"/>
                  <a:gd name="T57" fmla="*/ 2147483647 h 34"/>
                  <a:gd name="T58" fmla="*/ 2147483647 w 35"/>
                  <a:gd name="T59" fmla="*/ 2147483647 h 34"/>
                  <a:gd name="T60" fmla="*/ 2147483647 w 35"/>
                  <a:gd name="T61" fmla="*/ 2147483647 h 34"/>
                  <a:gd name="T62" fmla="*/ 2147483647 w 35"/>
                  <a:gd name="T63" fmla="*/ 2147483647 h 34"/>
                  <a:gd name="T64" fmla="*/ 2147483647 w 35"/>
                  <a:gd name="T65" fmla="*/ 2147483647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"/>
                  <a:gd name="T100" fmla="*/ 0 h 34"/>
                  <a:gd name="T101" fmla="*/ 35 w 35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" h="34">
                    <a:moveTo>
                      <a:pt x="35" y="18"/>
                    </a:moveTo>
                    <a:lnTo>
                      <a:pt x="35" y="13"/>
                    </a:lnTo>
                    <a:lnTo>
                      <a:pt x="34" y="10"/>
                    </a:lnTo>
                    <a:lnTo>
                      <a:pt x="31" y="8"/>
                    </a:lnTo>
                    <a:lnTo>
                      <a:pt x="30" y="5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5" y="30"/>
                    </a:lnTo>
                    <a:lnTo>
                      <a:pt x="8" y="32"/>
                    </a:lnTo>
                    <a:lnTo>
                      <a:pt x="11" y="33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4" y="33"/>
                    </a:lnTo>
                    <a:lnTo>
                      <a:pt x="27" y="32"/>
                    </a:lnTo>
                    <a:lnTo>
                      <a:pt x="30" y="30"/>
                    </a:lnTo>
                    <a:lnTo>
                      <a:pt x="31" y="27"/>
                    </a:lnTo>
                    <a:lnTo>
                      <a:pt x="34" y="24"/>
                    </a:lnTo>
                    <a:lnTo>
                      <a:pt x="35" y="21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FE8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2" name="Freeform 708"/>
              <p:cNvSpPr>
                <a:spLocks/>
              </p:cNvSpPr>
              <p:nvPr/>
            </p:nvSpPr>
            <p:spPr bwMode="auto">
              <a:xfrm>
                <a:off x="7956550" y="4954588"/>
                <a:ext cx="7938" cy="7938"/>
              </a:xfrm>
              <a:custGeom>
                <a:avLst/>
                <a:gdLst>
                  <a:gd name="T0" fmla="*/ 1730753582 w 17"/>
                  <a:gd name="T1" fmla="*/ 916179034 h 17"/>
                  <a:gd name="T2" fmla="*/ 1730753582 w 17"/>
                  <a:gd name="T3" fmla="*/ 509109705 h 17"/>
                  <a:gd name="T4" fmla="*/ 1527109420 w 17"/>
                  <a:gd name="T5" fmla="*/ 203643754 h 17"/>
                  <a:gd name="T6" fmla="*/ 1221644110 w 17"/>
                  <a:gd name="T7" fmla="*/ 0 h 17"/>
                  <a:gd name="T8" fmla="*/ 814575015 w 17"/>
                  <a:gd name="T9" fmla="*/ 0 h 17"/>
                  <a:gd name="T10" fmla="*/ 509109705 w 17"/>
                  <a:gd name="T11" fmla="*/ 0 h 17"/>
                  <a:gd name="T12" fmla="*/ 305465893 w 17"/>
                  <a:gd name="T13" fmla="*/ 203643754 h 17"/>
                  <a:gd name="T14" fmla="*/ 101821643 w 17"/>
                  <a:gd name="T15" fmla="*/ 509109705 h 17"/>
                  <a:gd name="T16" fmla="*/ 0 w 17"/>
                  <a:gd name="T17" fmla="*/ 916179034 h 17"/>
                  <a:gd name="T18" fmla="*/ 101821643 w 17"/>
                  <a:gd name="T19" fmla="*/ 1221644110 h 17"/>
                  <a:gd name="T20" fmla="*/ 305465893 w 17"/>
                  <a:gd name="T21" fmla="*/ 1425288273 h 17"/>
                  <a:gd name="T22" fmla="*/ 509109705 w 17"/>
                  <a:gd name="T23" fmla="*/ 1628931501 h 17"/>
                  <a:gd name="T24" fmla="*/ 814575015 w 17"/>
                  <a:gd name="T25" fmla="*/ 1730753582 h 17"/>
                  <a:gd name="T26" fmla="*/ 1221644110 w 17"/>
                  <a:gd name="T27" fmla="*/ 1628931501 h 17"/>
                  <a:gd name="T28" fmla="*/ 1527109420 w 17"/>
                  <a:gd name="T29" fmla="*/ 1425288273 h 17"/>
                  <a:gd name="T30" fmla="*/ 1730753582 w 17"/>
                  <a:gd name="T31" fmla="*/ 1221644110 h 17"/>
                  <a:gd name="T32" fmla="*/ 1730753582 w 17"/>
                  <a:gd name="T33" fmla="*/ 916179034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17"/>
                  <a:gd name="T53" fmla="*/ 17 w 1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17">
                    <a:moveTo>
                      <a:pt x="17" y="9"/>
                    </a:move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5" y="16"/>
                    </a:lnTo>
                    <a:lnTo>
                      <a:pt x="8" y="17"/>
                    </a:lnTo>
                    <a:lnTo>
                      <a:pt x="12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D8D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3" name="Freeform 709"/>
              <p:cNvSpPr>
                <a:spLocks/>
              </p:cNvSpPr>
              <p:nvPr/>
            </p:nvSpPr>
            <p:spPr bwMode="auto">
              <a:xfrm>
                <a:off x="7700963" y="4837113"/>
                <a:ext cx="419100" cy="431800"/>
              </a:xfrm>
              <a:custGeom>
                <a:avLst/>
                <a:gdLst>
                  <a:gd name="T0" fmla="*/ 2147483647 w 790"/>
                  <a:gd name="T1" fmla="*/ 2147483647 h 815"/>
                  <a:gd name="T2" fmla="*/ 2147483647 w 790"/>
                  <a:gd name="T3" fmla="*/ 2147483647 h 815"/>
                  <a:gd name="T4" fmla="*/ 2147483647 w 790"/>
                  <a:gd name="T5" fmla="*/ 2147483647 h 815"/>
                  <a:gd name="T6" fmla="*/ 2147483647 w 790"/>
                  <a:gd name="T7" fmla="*/ 2147483647 h 815"/>
                  <a:gd name="T8" fmla="*/ 2147483647 w 790"/>
                  <a:gd name="T9" fmla="*/ 2147483647 h 815"/>
                  <a:gd name="T10" fmla="*/ 2147483647 w 790"/>
                  <a:gd name="T11" fmla="*/ 2147483647 h 815"/>
                  <a:gd name="T12" fmla="*/ 2147483647 w 790"/>
                  <a:gd name="T13" fmla="*/ 2147483647 h 815"/>
                  <a:gd name="T14" fmla="*/ 2147483647 w 790"/>
                  <a:gd name="T15" fmla="*/ 2147483647 h 815"/>
                  <a:gd name="T16" fmla="*/ 2147483647 w 790"/>
                  <a:gd name="T17" fmla="*/ 2147483647 h 815"/>
                  <a:gd name="T18" fmla="*/ 2147483647 w 790"/>
                  <a:gd name="T19" fmla="*/ 2147483647 h 815"/>
                  <a:gd name="T20" fmla="*/ 2147483647 w 790"/>
                  <a:gd name="T21" fmla="*/ 2147483647 h 815"/>
                  <a:gd name="T22" fmla="*/ 2147483647 w 790"/>
                  <a:gd name="T23" fmla="*/ 2147483647 h 815"/>
                  <a:gd name="T24" fmla="*/ 2147483647 w 790"/>
                  <a:gd name="T25" fmla="*/ 2147483647 h 815"/>
                  <a:gd name="T26" fmla="*/ 2147483647 w 790"/>
                  <a:gd name="T27" fmla="*/ 2147483647 h 815"/>
                  <a:gd name="T28" fmla="*/ 2147483647 w 790"/>
                  <a:gd name="T29" fmla="*/ 2147483647 h 815"/>
                  <a:gd name="T30" fmla="*/ 2147483647 w 790"/>
                  <a:gd name="T31" fmla="*/ 2147483647 h 815"/>
                  <a:gd name="T32" fmla="*/ 2147483647 w 790"/>
                  <a:gd name="T33" fmla="*/ 2147483647 h 815"/>
                  <a:gd name="T34" fmla="*/ 2147483647 w 790"/>
                  <a:gd name="T35" fmla="*/ 2147483647 h 815"/>
                  <a:gd name="T36" fmla="*/ 2147483647 w 790"/>
                  <a:gd name="T37" fmla="*/ 2147483647 h 815"/>
                  <a:gd name="T38" fmla="*/ 2147483647 w 790"/>
                  <a:gd name="T39" fmla="*/ 2147483647 h 815"/>
                  <a:gd name="T40" fmla="*/ 2147483647 w 790"/>
                  <a:gd name="T41" fmla="*/ 2147483647 h 815"/>
                  <a:gd name="T42" fmla="*/ 2147483647 w 790"/>
                  <a:gd name="T43" fmla="*/ 2147483647 h 815"/>
                  <a:gd name="T44" fmla="*/ 2147483647 w 790"/>
                  <a:gd name="T45" fmla="*/ 2147483647 h 815"/>
                  <a:gd name="T46" fmla="*/ 2147483647 w 790"/>
                  <a:gd name="T47" fmla="*/ 2147483647 h 815"/>
                  <a:gd name="T48" fmla="*/ 2147483647 w 790"/>
                  <a:gd name="T49" fmla="*/ 2147483647 h 815"/>
                  <a:gd name="T50" fmla="*/ 2147483647 w 790"/>
                  <a:gd name="T51" fmla="*/ 2147483647 h 815"/>
                  <a:gd name="T52" fmla="*/ 2147483647 w 790"/>
                  <a:gd name="T53" fmla="*/ 2147483647 h 815"/>
                  <a:gd name="T54" fmla="*/ 2147483647 w 790"/>
                  <a:gd name="T55" fmla="*/ 2147483647 h 815"/>
                  <a:gd name="T56" fmla="*/ 2147483647 w 790"/>
                  <a:gd name="T57" fmla="*/ 2147483647 h 815"/>
                  <a:gd name="T58" fmla="*/ 2147483647 w 790"/>
                  <a:gd name="T59" fmla="*/ 2147483647 h 815"/>
                  <a:gd name="T60" fmla="*/ 2147483647 w 790"/>
                  <a:gd name="T61" fmla="*/ 2147483647 h 815"/>
                  <a:gd name="T62" fmla="*/ 2147483647 w 790"/>
                  <a:gd name="T63" fmla="*/ 2147483647 h 815"/>
                  <a:gd name="T64" fmla="*/ 2147483647 w 790"/>
                  <a:gd name="T65" fmla="*/ 2147483647 h 815"/>
                  <a:gd name="T66" fmla="*/ 2147483647 w 790"/>
                  <a:gd name="T67" fmla="*/ 2147483647 h 815"/>
                  <a:gd name="T68" fmla="*/ 2147483647 w 790"/>
                  <a:gd name="T69" fmla="*/ 2147483647 h 815"/>
                  <a:gd name="T70" fmla="*/ 1493023129 w 790"/>
                  <a:gd name="T71" fmla="*/ 2147483647 h 815"/>
                  <a:gd name="T72" fmla="*/ 149443123 w 790"/>
                  <a:gd name="T73" fmla="*/ 2147483647 h 815"/>
                  <a:gd name="T74" fmla="*/ 448047603 w 790"/>
                  <a:gd name="T75" fmla="*/ 2147483647 h 815"/>
                  <a:gd name="T76" fmla="*/ 2090231957 w 790"/>
                  <a:gd name="T77" fmla="*/ 2147483647 h 815"/>
                  <a:gd name="T78" fmla="*/ 2147483647 w 790"/>
                  <a:gd name="T79" fmla="*/ 2147483647 h 815"/>
                  <a:gd name="T80" fmla="*/ 2147483647 w 790"/>
                  <a:gd name="T81" fmla="*/ 2147483647 h 815"/>
                  <a:gd name="T82" fmla="*/ 2147483647 w 790"/>
                  <a:gd name="T83" fmla="*/ 2147483647 h 815"/>
                  <a:gd name="T84" fmla="*/ 2147483647 w 790"/>
                  <a:gd name="T85" fmla="*/ 2147483647 h 815"/>
                  <a:gd name="T86" fmla="*/ 2147483647 w 790"/>
                  <a:gd name="T87" fmla="*/ 2147483647 h 815"/>
                  <a:gd name="T88" fmla="*/ 2147483647 w 790"/>
                  <a:gd name="T89" fmla="*/ 2147483647 h 815"/>
                  <a:gd name="T90" fmla="*/ 2147483647 w 790"/>
                  <a:gd name="T91" fmla="*/ 2147483647 h 815"/>
                  <a:gd name="T92" fmla="*/ 2147483647 w 790"/>
                  <a:gd name="T93" fmla="*/ 2147483647 h 815"/>
                  <a:gd name="T94" fmla="*/ 2147483647 w 790"/>
                  <a:gd name="T95" fmla="*/ 2147483647 h 815"/>
                  <a:gd name="T96" fmla="*/ 2147483647 w 790"/>
                  <a:gd name="T97" fmla="*/ 1784722113 h 815"/>
                  <a:gd name="T98" fmla="*/ 2147483647 w 790"/>
                  <a:gd name="T99" fmla="*/ 297547330 h 815"/>
                  <a:gd name="T100" fmla="*/ 2147483647 w 790"/>
                  <a:gd name="T101" fmla="*/ 148773400 h 815"/>
                  <a:gd name="T102" fmla="*/ 2147483647 w 790"/>
                  <a:gd name="T103" fmla="*/ 2147483647 h 815"/>
                  <a:gd name="T104" fmla="*/ 2147483647 w 790"/>
                  <a:gd name="T105" fmla="*/ 2147483647 h 815"/>
                  <a:gd name="T106" fmla="*/ 2147483647 w 790"/>
                  <a:gd name="T107" fmla="*/ 2147483647 h 815"/>
                  <a:gd name="T108" fmla="*/ 2147483647 w 790"/>
                  <a:gd name="T109" fmla="*/ 2147483647 h 815"/>
                  <a:gd name="T110" fmla="*/ 2147483647 w 790"/>
                  <a:gd name="T111" fmla="*/ 2147483647 h 8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90"/>
                  <a:gd name="T169" fmla="*/ 0 h 815"/>
                  <a:gd name="T170" fmla="*/ 790 w 790"/>
                  <a:gd name="T171" fmla="*/ 815 h 81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90" h="815">
                    <a:moveTo>
                      <a:pt x="626" y="141"/>
                    </a:moveTo>
                    <a:lnTo>
                      <a:pt x="646" y="155"/>
                    </a:lnTo>
                    <a:lnTo>
                      <a:pt x="666" y="169"/>
                    </a:lnTo>
                    <a:lnTo>
                      <a:pt x="678" y="175"/>
                    </a:lnTo>
                    <a:lnTo>
                      <a:pt x="689" y="178"/>
                    </a:lnTo>
                    <a:lnTo>
                      <a:pt x="696" y="179"/>
                    </a:lnTo>
                    <a:lnTo>
                      <a:pt x="701" y="179"/>
                    </a:lnTo>
                    <a:lnTo>
                      <a:pt x="706" y="178"/>
                    </a:lnTo>
                    <a:lnTo>
                      <a:pt x="713" y="177"/>
                    </a:lnTo>
                    <a:lnTo>
                      <a:pt x="720" y="175"/>
                    </a:lnTo>
                    <a:lnTo>
                      <a:pt x="727" y="175"/>
                    </a:lnTo>
                    <a:lnTo>
                      <a:pt x="732" y="177"/>
                    </a:lnTo>
                    <a:lnTo>
                      <a:pt x="738" y="180"/>
                    </a:lnTo>
                    <a:lnTo>
                      <a:pt x="743" y="186"/>
                    </a:lnTo>
                    <a:lnTo>
                      <a:pt x="747" y="191"/>
                    </a:lnTo>
                    <a:lnTo>
                      <a:pt x="751" y="198"/>
                    </a:lnTo>
                    <a:lnTo>
                      <a:pt x="755" y="206"/>
                    </a:lnTo>
                    <a:lnTo>
                      <a:pt x="766" y="241"/>
                    </a:lnTo>
                    <a:lnTo>
                      <a:pt x="777" y="271"/>
                    </a:lnTo>
                    <a:lnTo>
                      <a:pt x="782" y="285"/>
                    </a:lnTo>
                    <a:lnTo>
                      <a:pt x="786" y="299"/>
                    </a:lnTo>
                    <a:lnTo>
                      <a:pt x="788" y="314"/>
                    </a:lnTo>
                    <a:lnTo>
                      <a:pt x="790" y="329"/>
                    </a:lnTo>
                    <a:lnTo>
                      <a:pt x="788" y="345"/>
                    </a:lnTo>
                    <a:lnTo>
                      <a:pt x="787" y="362"/>
                    </a:lnTo>
                    <a:lnTo>
                      <a:pt x="784" y="378"/>
                    </a:lnTo>
                    <a:lnTo>
                      <a:pt x="781" y="396"/>
                    </a:lnTo>
                    <a:lnTo>
                      <a:pt x="771" y="433"/>
                    </a:lnTo>
                    <a:lnTo>
                      <a:pt x="760" y="473"/>
                    </a:lnTo>
                    <a:lnTo>
                      <a:pt x="750" y="515"/>
                    </a:lnTo>
                    <a:lnTo>
                      <a:pt x="739" y="560"/>
                    </a:lnTo>
                    <a:lnTo>
                      <a:pt x="734" y="565"/>
                    </a:lnTo>
                    <a:lnTo>
                      <a:pt x="730" y="567"/>
                    </a:lnTo>
                    <a:lnTo>
                      <a:pt x="724" y="568"/>
                    </a:lnTo>
                    <a:lnTo>
                      <a:pt x="717" y="569"/>
                    </a:lnTo>
                    <a:lnTo>
                      <a:pt x="711" y="570"/>
                    </a:lnTo>
                    <a:lnTo>
                      <a:pt x="704" y="571"/>
                    </a:lnTo>
                    <a:lnTo>
                      <a:pt x="700" y="573"/>
                    </a:lnTo>
                    <a:lnTo>
                      <a:pt x="696" y="576"/>
                    </a:lnTo>
                    <a:lnTo>
                      <a:pt x="687" y="592"/>
                    </a:lnTo>
                    <a:lnTo>
                      <a:pt x="677" y="608"/>
                    </a:lnTo>
                    <a:lnTo>
                      <a:pt x="669" y="625"/>
                    </a:lnTo>
                    <a:lnTo>
                      <a:pt x="660" y="642"/>
                    </a:lnTo>
                    <a:lnTo>
                      <a:pt x="644" y="680"/>
                    </a:lnTo>
                    <a:lnTo>
                      <a:pt x="629" y="716"/>
                    </a:lnTo>
                    <a:lnTo>
                      <a:pt x="620" y="734"/>
                    </a:lnTo>
                    <a:lnTo>
                      <a:pt x="612" y="750"/>
                    </a:lnTo>
                    <a:lnTo>
                      <a:pt x="604" y="765"/>
                    </a:lnTo>
                    <a:lnTo>
                      <a:pt x="596" y="778"/>
                    </a:lnTo>
                    <a:lnTo>
                      <a:pt x="588" y="790"/>
                    </a:lnTo>
                    <a:lnTo>
                      <a:pt x="579" y="800"/>
                    </a:lnTo>
                    <a:lnTo>
                      <a:pt x="574" y="804"/>
                    </a:lnTo>
                    <a:lnTo>
                      <a:pt x="569" y="808"/>
                    </a:lnTo>
                    <a:lnTo>
                      <a:pt x="565" y="810"/>
                    </a:lnTo>
                    <a:lnTo>
                      <a:pt x="561" y="812"/>
                    </a:lnTo>
                    <a:lnTo>
                      <a:pt x="550" y="814"/>
                    </a:lnTo>
                    <a:lnTo>
                      <a:pt x="540" y="815"/>
                    </a:lnTo>
                    <a:lnTo>
                      <a:pt x="530" y="814"/>
                    </a:lnTo>
                    <a:lnTo>
                      <a:pt x="520" y="812"/>
                    </a:lnTo>
                    <a:lnTo>
                      <a:pt x="509" y="809"/>
                    </a:lnTo>
                    <a:lnTo>
                      <a:pt x="498" y="805"/>
                    </a:lnTo>
                    <a:lnTo>
                      <a:pt x="486" y="800"/>
                    </a:lnTo>
                    <a:lnTo>
                      <a:pt x="475" y="795"/>
                    </a:lnTo>
                    <a:lnTo>
                      <a:pt x="453" y="784"/>
                    </a:lnTo>
                    <a:lnTo>
                      <a:pt x="430" y="772"/>
                    </a:lnTo>
                    <a:lnTo>
                      <a:pt x="419" y="767"/>
                    </a:lnTo>
                    <a:lnTo>
                      <a:pt x="407" y="761"/>
                    </a:lnTo>
                    <a:lnTo>
                      <a:pt x="396" y="757"/>
                    </a:lnTo>
                    <a:lnTo>
                      <a:pt x="386" y="754"/>
                    </a:lnTo>
                    <a:lnTo>
                      <a:pt x="367" y="749"/>
                    </a:lnTo>
                    <a:lnTo>
                      <a:pt x="342" y="744"/>
                    </a:lnTo>
                    <a:lnTo>
                      <a:pt x="313" y="736"/>
                    </a:lnTo>
                    <a:lnTo>
                      <a:pt x="283" y="727"/>
                    </a:lnTo>
                    <a:lnTo>
                      <a:pt x="252" y="718"/>
                    </a:lnTo>
                    <a:lnTo>
                      <a:pt x="223" y="707"/>
                    </a:lnTo>
                    <a:lnTo>
                      <a:pt x="209" y="702"/>
                    </a:lnTo>
                    <a:lnTo>
                      <a:pt x="197" y="696"/>
                    </a:lnTo>
                    <a:lnTo>
                      <a:pt x="186" y="691"/>
                    </a:lnTo>
                    <a:lnTo>
                      <a:pt x="177" y="687"/>
                    </a:lnTo>
                    <a:lnTo>
                      <a:pt x="167" y="679"/>
                    </a:lnTo>
                    <a:lnTo>
                      <a:pt x="158" y="672"/>
                    </a:lnTo>
                    <a:lnTo>
                      <a:pt x="150" y="664"/>
                    </a:lnTo>
                    <a:lnTo>
                      <a:pt x="143" y="655"/>
                    </a:lnTo>
                    <a:lnTo>
                      <a:pt x="136" y="648"/>
                    </a:lnTo>
                    <a:lnTo>
                      <a:pt x="131" y="640"/>
                    </a:lnTo>
                    <a:lnTo>
                      <a:pt x="126" y="632"/>
                    </a:lnTo>
                    <a:lnTo>
                      <a:pt x="123" y="624"/>
                    </a:lnTo>
                    <a:lnTo>
                      <a:pt x="117" y="608"/>
                    </a:lnTo>
                    <a:lnTo>
                      <a:pt x="113" y="592"/>
                    </a:lnTo>
                    <a:lnTo>
                      <a:pt x="110" y="575"/>
                    </a:lnTo>
                    <a:lnTo>
                      <a:pt x="109" y="559"/>
                    </a:lnTo>
                    <a:lnTo>
                      <a:pt x="108" y="544"/>
                    </a:lnTo>
                    <a:lnTo>
                      <a:pt x="106" y="529"/>
                    </a:lnTo>
                    <a:lnTo>
                      <a:pt x="104" y="515"/>
                    </a:lnTo>
                    <a:lnTo>
                      <a:pt x="99" y="502"/>
                    </a:lnTo>
                    <a:lnTo>
                      <a:pt x="97" y="495"/>
                    </a:lnTo>
                    <a:lnTo>
                      <a:pt x="94" y="490"/>
                    </a:lnTo>
                    <a:lnTo>
                      <a:pt x="90" y="484"/>
                    </a:lnTo>
                    <a:lnTo>
                      <a:pt x="85" y="478"/>
                    </a:lnTo>
                    <a:lnTo>
                      <a:pt x="80" y="474"/>
                    </a:lnTo>
                    <a:lnTo>
                      <a:pt x="74" y="468"/>
                    </a:lnTo>
                    <a:lnTo>
                      <a:pt x="66" y="464"/>
                    </a:lnTo>
                    <a:lnTo>
                      <a:pt x="58" y="460"/>
                    </a:lnTo>
                    <a:lnTo>
                      <a:pt x="44" y="454"/>
                    </a:lnTo>
                    <a:lnTo>
                      <a:pt x="34" y="448"/>
                    </a:lnTo>
                    <a:lnTo>
                      <a:pt x="24" y="443"/>
                    </a:lnTo>
                    <a:lnTo>
                      <a:pt x="16" y="437"/>
                    </a:lnTo>
                    <a:lnTo>
                      <a:pt x="10" y="431"/>
                    </a:lnTo>
                    <a:lnTo>
                      <a:pt x="5" y="425"/>
                    </a:lnTo>
                    <a:lnTo>
                      <a:pt x="2" y="420"/>
                    </a:lnTo>
                    <a:lnTo>
                      <a:pt x="1" y="414"/>
                    </a:lnTo>
                    <a:lnTo>
                      <a:pt x="0" y="409"/>
                    </a:lnTo>
                    <a:lnTo>
                      <a:pt x="1" y="404"/>
                    </a:lnTo>
                    <a:lnTo>
                      <a:pt x="3" y="398"/>
                    </a:lnTo>
                    <a:lnTo>
                      <a:pt x="7" y="393"/>
                    </a:lnTo>
                    <a:lnTo>
                      <a:pt x="10" y="389"/>
                    </a:lnTo>
                    <a:lnTo>
                      <a:pt x="14" y="383"/>
                    </a:lnTo>
                    <a:lnTo>
                      <a:pt x="21" y="378"/>
                    </a:lnTo>
                    <a:lnTo>
                      <a:pt x="26" y="373"/>
                    </a:lnTo>
                    <a:lnTo>
                      <a:pt x="55" y="353"/>
                    </a:lnTo>
                    <a:lnTo>
                      <a:pt x="88" y="332"/>
                    </a:lnTo>
                    <a:lnTo>
                      <a:pt x="104" y="322"/>
                    </a:lnTo>
                    <a:lnTo>
                      <a:pt x="118" y="311"/>
                    </a:lnTo>
                    <a:lnTo>
                      <a:pt x="124" y="305"/>
                    </a:lnTo>
                    <a:lnTo>
                      <a:pt x="130" y="299"/>
                    </a:lnTo>
                    <a:lnTo>
                      <a:pt x="135" y="294"/>
                    </a:lnTo>
                    <a:lnTo>
                      <a:pt x="139" y="288"/>
                    </a:lnTo>
                    <a:lnTo>
                      <a:pt x="158" y="262"/>
                    </a:lnTo>
                    <a:lnTo>
                      <a:pt x="175" y="241"/>
                    </a:lnTo>
                    <a:lnTo>
                      <a:pt x="191" y="223"/>
                    </a:lnTo>
                    <a:lnTo>
                      <a:pt x="209" y="208"/>
                    </a:lnTo>
                    <a:lnTo>
                      <a:pt x="226" y="195"/>
                    </a:lnTo>
                    <a:lnTo>
                      <a:pt x="245" y="183"/>
                    </a:lnTo>
                    <a:lnTo>
                      <a:pt x="266" y="173"/>
                    </a:lnTo>
                    <a:lnTo>
                      <a:pt x="288" y="161"/>
                    </a:lnTo>
                    <a:lnTo>
                      <a:pt x="292" y="159"/>
                    </a:lnTo>
                    <a:lnTo>
                      <a:pt x="295" y="155"/>
                    </a:lnTo>
                    <a:lnTo>
                      <a:pt x="299" y="152"/>
                    </a:lnTo>
                    <a:lnTo>
                      <a:pt x="302" y="147"/>
                    </a:lnTo>
                    <a:lnTo>
                      <a:pt x="310" y="136"/>
                    </a:lnTo>
                    <a:lnTo>
                      <a:pt x="318" y="123"/>
                    </a:lnTo>
                    <a:lnTo>
                      <a:pt x="332" y="94"/>
                    </a:lnTo>
                    <a:lnTo>
                      <a:pt x="346" y="61"/>
                    </a:lnTo>
                    <a:lnTo>
                      <a:pt x="352" y="47"/>
                    </a:lnTo>
                    <a:lnTo>
                      <a:pt x="359" y="33"/>
                    </a:lnTo>
                    <a:lnTo>
                      <a:pt x="364" y="21"/>
                    </a:lnTo>
                    <a:lnTo>
                      <a:pt x="371" y="12"/>
                    </a:lnTo>
                    <a:lnTo>
                      <a:pt x="374" y="7"/>
                    </a:lnTo>
                    <a:lnTo>
                      <a:pt x="376" y="4"/>
                    </a:lnTo>
                    <a:lnTo>
                      <a:pt x="379" y="2"/>
                    </a:lnTo>
                    <a:lnTo>
                      <a:pt x="381" y="1"/>
                    </a:lnTo>
                    <a:lnTo>
                      <a:pt x="385" y="0"/>
                    </a:lnTo>
                    <a:lnTo>
                      <a:pt x="387" y="1"/>
                    </a:lnTo>
                    <a:lnTo>
                      <a:pt x="389" y="3"/>
                    </a:lnTo>
                    <a:lnTo>
                      <a:pt x="391" y="5"/>
                    </a:lnTo>
                    <a:lnTo>
                      <a:pt x="402" y="20"/>
                    </a:lnTo>
                    <a:lnTo>
                      <a:pt x="414" y="33"/>
                    </a:lnTo>
                    <a:lnTo>
                      <a:pt x="427" y="44"/>
                    </a:lnTo>
                    <a:lnTo>
                      <a:pt x="441" y="55"/>
                    </a:lnTo>
                    <a:lnTo>
                      <a:pt x="456" y="65"/>
                    </a:lnTo>
                    <a:lnTo>
                      <a:pt x="471" y="73"/>
                    </a:lnTo>
                    <a:lnTo>
                      <a:pt x="487" y="81"/>
                    </a:lnTo>
                    <a:lnTo>
                      <a:pt x="503" y="87"/>
                    </a:lnTo>
                    <a:lnTo>
                      <a:pt x="537" y="100"/>
                    </a:lnTo>
                    <a:lnTo>
                      <a:pt x="569" y="113"/>
                    </a:lnTo>
                    <a:lnTo>
                      <a:pt x="584" y="120"/>
                    </a:lnTo>
                    <a:lnTo>
                      <a:pt x="599" y="126"/>
                    </a:lnTo>
                    <a:lnTo>
                      <a:pt x="614" y="134"/>
                    </a:lnTo>
                    <a:lnTo>
                      <a:pt x="626" y="141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4" name="Freeform 710"/>
              <p:cNvSpPr>
                <a:spLocks/>
              </p:cNvSpPr>
              <p:nvPr/>
            </p:nvSpPr>
            <p:spPr bwMode="auto">
              <a:xfrm>
                <a:off x="7870825" y="4732338"/>
                <a:ext cx="55563" cy="49213"/>
              </a:xfrm>
              <a:custGeom>
                <a:avLst/>
                <a:gdLst>
                  <a:gd name="T0" fmla="*/ 2147483647 w 106"/>
                  <a:gd name="T1" fmla="*/ 2147483647 h 95"/>
                  <a:gd name="T2" fmla="*/ 0 w 106"/>
                  <a:gd name="T3" fmla="*/ 2147483647 h 95"/>
                  <a:gd name="T4" fmla="*/ 720156291 w 106"/>
                  <a:gd name="T5" fmla="*/ 2147483647 h 95"/>
                  <a:gd name="T6" fmla="*/ 1728265126 w 106"/>
                  <a:gd name="T7" fmla="*/ 2147483647 h 95"/>
                  <a:gd name="T8" fmla="*/ 2147483647 w 106"/>
                  <a:gd name="T9" fmla="*/ 2147483647 h 95"/>
                  <a:gd name="T10" fmla="*/ 2147483647 w 106"/>
                  <a:gd name="T11" fmla="*/ 2147483647 h 95"/>
                  <a:gd name="T12" fmla="*/ 2147483647 w 106"/>
                  <a:gd name="T13" fmla="*/ 1807113730 h 95"/>
                  <a:gd name="T14" fmla="*/ 2147483647 w 106"/>
                  <a:gd name="T15" fmla="*/ 834052591 h 95"/>
                  <a:gd name="T16" fmla="*/ 2147483647 w 106"/>
                  <a:gd name="T17" fmla="*/ 417026295 h 95"/>
                  <a:gd name="T18" fmla="*/ 2147483647 w 106"/>
                  <a:gd name="T19" fmla="*/ 278017746 h 95"/>
                  <a:gd name="T20" fmla="*/ 2147483647 w 106"/>
                  <a:gd name="T21" fmla="*/ 139008614 h 95"/>
                  <a:gd name="T22" fmla="*/ 2147483647 w 106"/>
                  <a:gd name="T23" fmla="*/ 0 h 95"/>
                  <a:gd name="T24" fmla="*/ 2147483647 w 106"/>
                  <a:gd name="T25" fmla="*/ 0 h 95"/>
                  <a:gd name="T26" fmla="*/ 2147483647 w 106"/>
                  <a:gd name="T27" fmla="*/ 139008614 h 95"/>
                  <a:gd name="T28" fmla="*/ 2147483647 w 106"/>
                  <a:gd name="T29" fmla="*/ 278017746 h 95"/>
                  <a:gd name="T30" fmla="*/ 2147483647 w 106"/>
                  <a:gd name="T31" fmla="*/ 556035492 h 95"/>
                  <a:gd name="T32" fmla="*/ 2147483647 w 106"/>
                  <a:gd name="T33" fmla="*/ 1529096632 h 95"/>
                  <a:gd name="T34" fmla="*/ 2147483647 w 106"/>
                  <a:gd name="T35" fmla="*/ 2147483647 h 95"/>
                  <a:gd name="T36" fmla="*/ 2147483647 w 106"/>
                  <a:gd name="T37" fmla="*/ 2147483647 h 95"/>
                  <a:gd name="T38" fmla="*/ 2147483647 w 106"/>
                  <a:gd name="T39" fmla="*/ 2147483647 h 95"/>
                  <a:gd name="T40" fmla="*/ 2147483647 w 106"/>
                  <a:gd name="T41" fmla="*/ 2147483647 h 95"/>
                  <a:gd name="T42" fmla="*/ 2147483647 w 106"/>
                  <a:gd name="T43" fmla="*/ 2147483647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06"/>
                  <a:gd name="T67" fmla="*/ 0 h 95"/>
                  <a:gd name="T68" fmla="*/ 106 w 106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06" h="95">
                    <a:moveTo>
                      <a:pt x="106" y="77"/>
                    </a:moveTo>
                    <a:lnTo>
                      <a:pt x="0" y="95"/>
                    </a:lnTo>
                    <a:lnTo>
                      <a:pt x="5" y="72"/>
                    </a:lnTo>
                    <a:lnTo>
                      <a:pt x="12" y="53"/>
                    </a:lnTo>
                    <a:lnTo>
                      <a:pt x="18" y="37"/>
                    </a:lnTo>
                    <a:lnTo>
                      <a:pt x="25" y="24"/>
                    </a:lnTo>
                    <a:lnTo>
                      <a:pt x="30" y="13"/>
                    </a:lnTo>
                    <a:lnTo>
                      <a:pt x="37" y="6"/>
                    </a:lnTo>
                    <a:lnTo>
                      <a:pt x="41" y="3"/>
                    </a:lnTo>
                    <a:lnTo>
                      <a:pt x="44" y="2"/>
                    </a:lnTo>
                    <a:lnTo>
                      <a:pt x="47" y="1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71" y="11"/>
                    </a:lnTo>
                    <a:lnTo>
                      <a:pt x="77" y="19"/>
                    </a:lnTo>
                    <a:lnTo>
                      <a:pt x="85" y="30"/>
                    </a:lnTo>
                    <a:lnTo>
                      <a:pt x="91" y="43"/>
                    </a:lnTo>
                    <a:lnTo>
                      <a:pt x="98" y="59"/>
                    </a:lnTo>
                    <a:lnTo>
                      <a:pt x="106" y="7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5" name="Freeform 711"/>
              <p:cNvSpPr>
                <a:spLocks/>
              </p:cNvSpPr>
              <p:nvPr/>
            </p:nvSpPr>
            <p:spPr bwMode="auto">
              <a:xfrm>
                <a:off x="7869238" y="4768851"/>
                <a:ext cx="58738" cy="17463"/>
              </a:xfrm>
              <a:custGeom>
                <a:avLst/>
                <a:gdLst>
                  <a:gd name="T0" fmla="*/ 592807281 w 111"/>
                  <a:gd name="T1" fmla="*/ 2111542215 h 35"/>
                  <a:gd name="T2" fmla="*/ 2147483647 w 111"/>
                  <a:gd name="T3" fmla="*/ 0 h 35"/>
                  <a:gd name="T4" fmla="*/ 2147483647 w 111"/>
                  <a:gd name="T5" fmla="*/ 993784220 h 35"/>
                  <a:gd name="T6" fmla="*/ 2147483647 w 111"/>
                  <a:gd name="T7" fmla="*/ 1863096222 h 35"/>
                  <a:gd name="T8" fmla="*/ 0 w 111"/>
                  <a:gd name="T9" fmla="*/ 2147483647 h 35"/>
                  <a:gd name="T10" fmla="*/ 296263410 w 111"/>
                  <a:gd name="T11" fmla="*/ 2147483647 h 35"/>
                  <a:gd name="T12" fmla="*/ 592807281 w 111"/>
                  <a:gd name="T13" fmla="*/ 211154221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5"/>
                  <a:gd name="T23" fmla="*/ 111 w 111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5">
                    <a:moveTo>
                      <a:pt x="4" y="17"/>
                    </a:moveTo>
                    <a:lnTo>
                      <a:pt x="104" y="0"/>
                    </a:lnTo>
                    <a:lnTo>
                      <a:pt x="108" y="8"/>
                    </a:lnTo>
                    <a:lnTo>
                      <a:pt x="111" y="15"/>
                    </a:lnTo>
                    <a:lnTo>
                      <a:pt x="0" y="35"/>
                    </a:lnTo>
                    <a:lnTo>
                      <a:pt x="2" y="26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6" name="Freeform 712"/>
              <p:cNvSpPr>
                <a:spLocks/>
              </p:cNvSpPr>
              <p:nvPr/>
            </p:nvSpPr>
            <p:spPr bwMode="auto">
              <a:xfrm>
                <a:off x="7867650" y="4772026"/>
                <a:ext cx="61913" cy="19050"/>
              </a:xfrm>
              <a:custGeom>
                <a:avLst/>
                <a:gdLst>
                  <a:gd name="T0" fmla="*/ 760319995 w 116"/>
                  <a:gd name="T1" fmla="*/ 2147483647 h 35"/>
                  <a:gd name="T2" fmla="*/ 2147483647 w 116"/>
                  <a:gd name="T3" fmla="*/ 0 h 35"/>
                  <a:gd name="T4" fmla="*/ 2147483647 w 116"/>
                  <a:gd name="T5" fmla="*/ 1128700306 h 35"/>
                  <a:gd name="T6" fmla="*/ 2147483647 w 116"/>
                  <a:gd name="T7" fmla="*/ 2147483647 h 35"/>
                  <a:gd name="T8" fmla="*/ 0 w 116"/>
                  <a:gd name="T9" fmla="*/ 2147483647 h 35"/>
                  <a:gd name="T10" fmla="*/ 456077858 w 116"/>
                  <a:gd name="T11" fmla="*/ 2147483647 h 35"/>
                  <a:gd name="T12" fmla="*/ 760319995 w 116"/>
                  <a:gd name="T13" fmla="*/ 2147483647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5"/>
                  <a:gd name="T23" fmla="*/ 116 w 116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5">
                    <a:moveTo>
                      <a:pt x="5" y="18"/>
                    </a:moveTo>
                    <a:lnTo>
                      <a:pt x="111" y="0"/>
                    </a:lnTo>
                    <a:lnTo>
                      <a:pt x="113" y="7"/>
                    </a:lnTo>
                    <a:lnTo>
                      <a:pt x="116" y="16"/>
                    </a:lnTo>
                    <a:lnTo>
                      <a:pt x="0" y="35"/>
                    </a:lnTo>
                    <a:lnTo>
                      <a:pt x="3" y="27"/>
                    </a:ln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FF03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7" name="Freeform 713"/>
              <p:cNvSpPr>
                <a:spLocks/>
              </p:cNvSpPr>
              <p:nvPr/>
            </p:nvSpPr>
            <p:spPr bwMode="auto">
              <a:xfrm>
                <a:off x="7866063" y="4776788"/>
                <a:ext cx="65088" cy="19050"/>
              </a:xfrm>
              <a:custGeom>
                <a:avLst/>
                <a:gdLst>
                  <a:gd name="T0" fmla="*/ 778365410 w 121"/>
                  <a:gd name="T1" fmla="*/ 2147483647 h 37"/>
                  <a:gd name="T2" fmla="*/ 2147483647 w 121"/>
                  <a:gd name="T3" fmla="*/ 0 h 37"/>
                  <a:gd name="T4" fmla="*/ 2147483647 w 121"/>
                  <a:gd name="T5" fmla="*/ 1091888400 h 37"/>
                  <a:gd name="T6" fmla="*/ 2147483647 w 121"/>
                  <a:gd name="T7" fmla="*/ 2147483647 h 37"/>
                  <a:gd name="T8" fmla="*/ 0 w 121"/>
                  <a:gd name="T9" fmla="*/ 2147483647 h 37"/>
                  <a:gd name="T10" fmla="*/ 311346083 w 121"/>
                  <a:gd name="T11" fmla="*/ 2147483647 h 37"/>
                  <a:gd name="T12" fmla="*/ 778365410 w 121"/>
                  <a:gd name="T13" fmla="*/ 2147483647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1"/>
                  <a:gd name="T22" fmla="*/ 0 h 37"/>
                  <a:gd name="T23" fmla="*/ 121 w 121"/>
                  <a:gd name="T24" fmla="*/ 37 h 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1" h="37">
                    <a:moveTo>
                      <a:pt x="5" y="20"/>
                    </a:moveTo>
                    <a:lnTo>
                      <a:pt x="116" y="0"/>
                    </a:lnTo>
                    <a:lnTo>
                      <a:pt x="118" y="8"/>
                    </a:lnTo>
                    <a:lnTo>
                      <a:pt x="121" y="16"/>
                    </a:lnTo>
                    <a:lnTo>
                      <a:pt x="0" y="37"/>
                    </a:lnTo>
                    <a:lnTo>
                      <a:pt x="2" y="28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FF0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8" name="Freeform 714"/>
              <p:cNvSpPr>
                <a:spLocks/>
              </p:cNvSpPr>
              <p:nvPr/>
            </p:nvSpPr>
            <p:spPr bwMode="auto">
              <a:xfrm>
                <a:off x="7866063" y="4781551"/>
                <a:ext cx="65088" cy="19050"/>
              </a:xfrm>
              <a:custGeom>
                <a:avLst/>
                <a:gdLst>
                  <a:gd name="T0" fmla="*/ 564769740 w 125"/>
                  <a:gd name="T1" fmla="*/ 2147483647 h 38"/>
                  <a:gd name="T2" fmla="*/ 2147483647 w 125"/>
                  <a:gd name="T3" fmla="*/ 0 h 38"/>
                  <a:gd name="T4" fmla="*/ 2147483647 w 125"/>
                  <a:gd name="T5" fmla="*/ 881873024 h 38"/>
                  <a:gd name="T6" fmla="*/ 2147483647 w 125"/>
                  <a:gd name="T7" fmla="*/ 1889907129 h 38"/>
                  <a:gd name="T8" fmla="*/ 0 w 125"/>
                  <a:gd name="T9" fmla="*/ 2147483647 h 38"/>
                  <a:gd name="T10" fmla="*/ 282249227 w 125"/>
                  <a:gd name="T11" fmla="*/ 2147483647 h 38"/>
                  <a:gd name="T12" fmla="*/ 564769740 w 125"/>
                  <a:gd name="T13" fmla="*/ 2147483647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"/>
                  <a:gd name="T22" fmla="*/ 0 h 38"/>
                  <a:gd name="T23" fmla="*/ 125 w 125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" h="38">
                    <a:moveTo>
                      <a:pt x="4" y="19"/>
                    </a:moveTo>
                    <a:lnTo>
                      <a:pt x="120" y="0"/>
                    </a:lnTo>
                    <a:lnTo>
                      <a:pt x="123" y="7"/>
                    </a:lnTo>
                    <a:lnTo>
                      <a:pt x="125" y="15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FF09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49" name="Freeform 715"/>
              <p:cNvSpPr>
                <a:spLocks/>
              </p:cNvSpPr>
              <p:nvPr/>
            </p:nvSpPr>
            <p:spPr bwMode="auto">
              <a:xfrm>
                <a:off x="7864475" y="4784726"/>
                <a:ext cx="68263" cy="20638"/>
              </a:xfrm>
              <a:custGeom>
                <a:avLst/>
                <a:gdLst>
                  <a:gd name="T0" fmla="*/ 455061873 w 128"/>
                  <a:gd name="T1" fmla="*/ 2147483647 h 38"/>
                  <a:gd name="T2" fmla="*/ 2147483647 w 128"/>
                  <a:gd name="T3" fmla="*/ 0 h 38"/>
                  <a:gd name="T4" fmla="*/ 2147483647 w 128"/>
                  <a:gd name="T5" fmla="*/ 1281615484 h 38"/>
                  <a:gd name="T6" fmla="*/ 2147483647 w 128"/>
                  <a:gd name="T7" fmla="*/ 2147483647 h 38"/>
                  <a:gd name="T8" fmla="*/ 151592385 w 128"/>
                  <a:gd name="T9" fmla="*/ 2147483647 h 38"/>
                  <a:gd name="T10" fmla="*/ 0 w 128"/>
                  <a:gd name="T11" fmla="*/ 2147483647 h 38"/>
                  <a:gd name="T12" fmla="*/ 303469555 w 128"/>
                  <a:gd name="T13" fmla="*/ 2147483647 h 38"/>
                  <a:gd name="T14" fmla="*/ 455061873 w 128"/>
                  <a:gd name="T15" fmla="*/ 2147483647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8"/>
                  <a:gd name="T25" fmla="*/ 0 h 38"/>
                  <a:gd name="T26" fmla="*/ 128 w 128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8" h="38">
                    <a:moveTo>
                      <a:pt x="3" y="21"/>
                    </a:moveTo>
                    <a:lnTo>
                      <a:pt x="124" y="0"/>
                    </a:lnTo>
                    <a:lnTo>
                      <a:pt x="126" y="8"/>
                    </a:lnTo>
                    <a:lnTo>
                      <a:pt x="128" y="17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0C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0" name="Freeform 716"/>
              <p:cNvSpPr>
                <a:spLocks/>
              </p:cNvSpPr>
              <p:nvPr/>
            </p:nvSpPr>
            <p:spPr bwMode="auto">
              <a:xfrm>
                <a:off x="7864475" y="4789488"/>
                <a:ext cx="69850" cy="20638"/>
              </a:xfrm>
              <a:custGeom>
                <a:avLst/>
                <a:gdLst>
                  <a:gd name="T0" fmla="*/ 148129093 w 132"/>
                  <a:gd name="T1" fmla="*/ 2147483647 h 39"/>
                  <a:gd name="T2" fmla="*/ 2147483647 w 132"/>
                  <a:gd name="T3" fmla="*/ 0 h 39"/>
                  <a:gd name="T4" fmla="*/ 2147483647 w 132"/>
                  <a:gd name="T5" fmla="*/ 1037234517 h 39"/>
                  <a:gd name="T6" fmla="*/ 2147483647 w 132"/>
                  <a:gd name="T7" fmla="*/ 2147483647 h 39"/>
                  <a:gd name="T8" fmla="*/ 148129093 w 132"/>
                  <a:gd name="T9" fmla="*/ 2147483647 h 39"/>
                  <a:gd name="T10" fmla="*/ 0 w 132"/>
                  <a:gd name="T11" fmla="*/ 2147483647 h 39"/>
                  <a:gd name="T12" fmla="*/ 148129093 w 132"/>
                  <a:gd name="T13" fmla="*/ 214748364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"/>
                  <a:gd name="T22" fmla="*/ 0 h 39"/>
                  <a:gd name="T23" fmla="*/ 132 w 132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" h="39">
                    <a:moveTo>
                      <a:pt x="1" y="23"/>
                    </a:moveTo>
                    <a:lnTo>
                      <a:pt x="126" y="0"/>
                    </a:lnTo>
                    <a:lnTo>
                      <a:pt x="128" y="7"/>
                    </a:lnTo>
                    <a:lnTo>
                      <a:pt x="132" y="16"/>
                    </a:lnTo>
                    <a:lnTo>
                      <a:pt x="1" y="39"/>
                    </a:lnTo>
                    <a:lnTo>
                      <a:pt x="0" y="28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FF0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1" name="Freeform 717"/>
              <p:cNvSpPr>
                <a:spLocks/>
              </p:cNvSpPr>
              <p:nvPr/>
            </p:nvSpPr>
            <p:spPr bwMode="auto">
              <a:xfrm>
                <a:off x="7866063" y="4794251"/>
                <a:ext cx="69850" cy="19050"/>
              </a:xfrm>
              <a:custGeom>
                <a:avLst/>
                <a:gdLst>
                  <a:gd name="T0" fmla="*/ 0 w 133"/>
                  <a:gd name="T1" fmla="*/ 2147483647 h 38"/>
                  <a:gd name="T2" fmla="*/ 2147483647 w 133"/>
                  <a:gd name="T3" fmla="*/ 0 h 38"/>
                  <a:gd name="T4" fmla="*/ 2147483647 w 133"/>
                  <a:gd name="T5" fmla="*/ 881873024 h 38"/>
                  <a:gd name="T6" fmla="*/ 2147483647 w 133"/>
                  <a:gd name="T7" fmla="*/ 1889907129 h 38"/>
                  <a:gd name="T8" fmla="*/ 0 w 133"/>
                  <a:gd name="T9" fmla="*/ 2147483647 h 38"/>
                  <a:gd name="T10" fmla="*/ 0 w 133"/>
                  <a:gd name="T11" fmla="*/ 2147483647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3"/>
                  <a:gd name="T19" fmla="*/ 0 h 38"/>
                  <a:gd name="T20" fmla="*/ 133 w 133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3" h="38">
                    <a:moveTo>
                      <a:pt x="0" y="21"/>
                    </a:moveTo>
                    <a:lnTo>
                      <a:pt x="127" y="0"/>
                    </a:lnTo>
                    <a:lnTo>
                      <a:pt x="130" y="7"/>
                    </a:lnTo>
                    <a:lnTo>
                      <a:pt x="133" y="15"/>
                    </a:lnTo>
                    <a:lnTo>
                      <a:pt x="0" y="3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12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2" name="Freeform 718"/>
              <p:cNvSpPr>
                <a:spLocks/>
              </p:cNvSpPr>
              <p:nvPr/>
            </p:nvSpPr>
            <p:spPr bwMode="auto">
              <a:xfrm>
                <a:off x="7866063" y="4797426"/>
                <a:ext cx="71438" cy="20638"/>
              </a:xfrm>
              <a:custGeom>
                <a:avLst/>
                <a:gdLst>
                  <a:gd name="T0" fmla="*/ 0 w 135"/>
                  <a:gd name="T1" fmla="*/ 2147483647 h 39"/>
                  <a:gd name="T2" fmla="*/ 2147483647 w 135"/>
                  <a:gd name="T3" fmla="*/ 0 h 39"/>
                  <a:gd name="T4" fmla="*/ 2147483647 w 135"/>
                  <a:gd name="T5" fmla="*/ 1185370584 h 39"/>
                  <a:gd name="T6" fmla="*/ 2147483647 w 135"/>
                  <a:gd name="T7" fmla="*/ 2147483647 h 39"/>
                  <a:gd name="T8" fmla="*/ 148131190 w 135"/>
                  <a:gd name="T9" fmla="*/ 2147483647 h 39"/>
                  <a:gd name="T10" fmla="*/ 0 w 135"/>
                  <a:gd name="T11" fmla="*/ 2147483647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5"/>
                  <a:gd name="T19" fmla="*/ 0 h 39"/>
                  <a:gd name="T20" fmla="*/ 135 w 135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5" h="39">
                    <a:moveTo>
                      <a:pt x="0" y="23"/>
                    </a:moveTo>
                    <a:lnTo>
                      <a:pt x="131" y="0"/>
                    </a:lnTo>
                    <a:lnTo>
                      <a:pt x="133" y="8"/>
                    </a:lnTo>
                    <a:lnTo>
                      <a:pt x="135" y="16"/>
                    </a:lnTo>
                    <a:lnTo>
                      <a:pt x="1" y="3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1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3" name="Freeform 719"/>
              <p:cNvSpPr>
                <a:spLocks/>
              </p:cNvSpPr>
              <p:nvPr/>
            </p:nvSpPr>
            <p:spPr bwMode="auto">
              <a:xfrm>
                <a:off x="7866063" y="4802188"/>
                <a:ext cx="71438" cy="20638"/>
              </a:xfrm>
              <a:custGeom>
                <a:avLst/>
                <a:gdLst>
                  <a:gd name="T0" fmla="*/ 0 w 137"/>
                  <a:gd name="T1" fmla="*/ 2147483647 h 40"/>
                  <a:gd name="T2" fmla="*/ 2147483647 w 137"/>
                  <a:gd name="T3" fmla="*/ 0 h 40"/>
                  <a:gd name="T4" fmla="*/ 2147483647 w 137"/>
                  <a:gd name="T5" fmla="*/ 961529987 h 40"/>
                  <a:gd name="T6" fmla="*/ 2147483647 w 137"/>
                  <a:gd name="T7" fmla="*/ 2060155059 h 40"/>
                  <a:gd name="T8" fmla="*/ 2147483647 w 137"/>
                  <a:gd name="T9" fmla="*/ 2147483647 h 40"/>
                  <a:gd name="T10" fmla="*/ 141662599 w 137"/>
                  <a:gd name="T11" fmla="*/ 2147483647 h 40"/>
                  <a:gd name="T12" fmla="*/ 0 w 137"/>
                  <a:gd name="T13" fmla="*/ 214748364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"/>
                  <a:gd name="T22" fmla="*/ 0 h 40"/>
                  <a:gd name="T23" fmla="*/ 137 w 137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" h="40">
                    <a:moveTo>
                      <a:pt x="0" y="23"/>
                    </a:moveTo>
                    <a:lnTo>
                      <a:pt x="133" y="0"/>
                    </a:lnTo>
                    <a:lnTo>
                      <a:pt x="135" y="7"/>
                    </a:lnTo>
                    <a:lnTo>
                      <a:pt x="137" y="15"/>
                    </a:lnTo>
                    <a:lnTo>
                      <a:pt x="137" y="16"/>
                    </a:lnTo>
                    <a:lnTo>
                      <a:pt x="1" y="4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18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4" name="Freeform 720"/>
              <p:cNvSpPr>
                <a:spLocks/>
              </p:cNvSpPr>
              <p:nvPr/>
            </p:nvSpPr>
            <p:spPr bwMode="auto">
              <a:xfrm>
                <a:off x="7866063" y="4805363"/>
                <a:ext cx="73025" cy="22225"/>
              </a:xfrm>
              <a:custGeom>
                <a:avLst/>
                <a:gdLst>
                  <a:gd name="T0" fmla="*/ 0 w 139"/>
                  <a:gd name="T1" fmla="*/ 2147483647 h 40"/>
                  <a:gd name="T2" fmla="*/ 2147483647 w 139"/>
                  <a:gd name="T3" fmla="*/ 0 h 40"/>
                  <a:gd name="T4" fmla="*/ 2147483647 w 139"/>
                  <a:gd name="T5" fmla="*/ 1200607933 h 40"/>
                  <a:gd name="T6" fmla="*/ 2147483647 w 139"/>
                  <a:gd name="T7" fmla="*/ 1886891223 h 40"/>
                  <a:gd name="T8" fmla="*/ 2147483647 w 139"/>
                  <a:gd name="T9" fmla="*/ 2147483647 h 40"/>
                  <a:gd name="T10" fmla="*/ 144901566 w 139"/>
                  <a:gd name="T11" fmla="*/ 2147483647 h 40"/>
                  <a:gd name="T12" fmla="*/ 0 w 139"/>
                  <a:gd name="T13" fmla="*/ 214748364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9"/>
                  <a:gd name="T22" fmla="*/ 0 h 40"/>
                  <a:gd name="T23" fmla="*/ 139 w 13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9" h="40">
                    <a:moveTo>
                      <a:pt x="0" y="23"/>
                    </a:moveTo>
                    <a:lnTo>
                      <a:pt x="134" y="0"/>
                    </a:lnTo>
                    <a:lnTo>
                      <a:pt x="136" y="7"/>
                    </a:lnTo>
                    <a:lnTo>
                      <a:pt x="137" y="11"/>
                    </a:lnTo>
                    <a:lnTo>
                      <a:pt x="139" y="15"/>
                    </a:lnTo>
                    <a:lnTo>
                      <a:pt x="1" y="4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1C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5" name="Freeform 721"/>
              <p:cNvSpPr>
                <a:spLocks/>
              </p:cNvSpPr>
              <p:nvPr/>
            </p:nvSpPr>
            <p:spPr bwMode="auto">
              <a:xfrm>
                <a:off x="7866063" y="4810126"/>
                <a:ext cx="76200" cy="20638"/>
              </a:xfrm>
              <a:custGeom>
                <a:avLst/>
                <a:gdLst>
                  <a:gd name="T0" fmla="*/ 0 w 143"/>
                  <a:gd name="T1" fmla="*/ 2147483647 h 40"/>
                  <a:gd name="T2" fmla="*/ 2147483647 w 143"/>
                  <a:gd name="T3" fmla="*/ 0 h 40"/>
                  <a:gd name="T4" fmla="*/ 2147483647 w 143"/>
                  <a:gd name="T5" fmla="*/ 1236253393 h 40"/>
                  <a:gd name="T6" fmla="*/ 2147483647 w 143"/>
                  <a:gd name="T7" fmla="*/ 2060155059 h 40"/>
                  <a:gd name="T8" fmla="*/ 151343859 w 143"/>
                  <a:gd name="T9" fmla="*/ 2147483647 h 40"/>
                  <a:gd name="T10" fmla="*/ 0 w 143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3"/>
                  <a:gd name="T19" fmla="*/ 0 h 40"/>
                  <a:gd name="T20" fmla="*/ 143 w 143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3" h="40">
                    <a:moveTo>
                      <a:pt x="0" y="24"/>
                    </a:moveTo>
                    <a:lnTo>
                      <a:pt x="136" y="0"/>
                    </a:lnTo>
                    <a:lnTo>
                      <a:pt x="139" y="9"/>
                    </a:lnTo>
                    <a:lnTo>
                      <a:pt x="143" y="15"/>
                    </a:lnTo>
                    <a:lnTo>
                      <a:pt x="1" y="4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1F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6" name="Freeform 722"/>
              <p:cNvSpPr>
                <a:spLocks/>
              </p:cNvSpPr>
              <p:nvPr/>
            </p:nvSpPr>
            <p:spPr bwMode="auto">
              <a:xfrm>
                <a:off x="7866063" y="4813301"/>
                <a:ext cx="77788" cy="22225"/>
              </a:xfrm>
              <a:custGeom>
                <a:avLst/>
                <a:gdLst>
                  <a:gd name="T0" fmla="*/ 0 w 146"/>
                  <a:gd name="T1" fmla="*/ 2147483647 h 41"/>
                  <a:gd name="T2" fmla="*/ 2147483647 w 146"/>
                  <a:gd name="T3" fmla="*/ 0 h 41"/>
                  <a:gd name="T4" fmla="*/ 2147483647 w 146"/>
                  <a:gd name="T5" fmla="*/ 1433661037 h 41"/>
                  <a:gd name="T6" fmla="*/ 2147483647 w 146"/>
                  <a:gd name="T7" fmla="*/ 2147483647 h 41"/>
                  <a:gd name="T8" fmla="*/ 0 w 146"/>
                  <a:gd name="T9" fmla="*/ 2147483647 h 41"/>
                  <a:gd name="T10" fmla="*/ 0 w 146"/>
                  <a:gd name="T11" fmla="*/ 2147483647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1"/>
                  <a:gd name="T20" fmla="*/ 146 w 146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1">
                    <a:moveTo>
                      <a:pt x="0" y="25"/>
                    </a:moveTo>
                    <a:lnTo>
                      <a:pt x="138" y="0"/>
                    </a:lnTo>
                    <a:lnTo>
                      <a:pt x="142" y="9"/>
                    </a:lnTo>
                    <a:lnTo>
                      <a:pt x="146" y="17"/>
                    </a:lnTo>
                    <a:lnTo>
                      <a:pt x="0" y="41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2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7" name="Freeform 723"/>
              <p:cNvSpPr>
                <a:spLocks/>
              </p:cNvSpPr>
              <p:nvPr/>
            </p:nvSpPr>
            <p:spPr bwMode="auto">
              <a:xfrm>
                <a:off x="7866063" y="4818063"/>
                <a:ext cx="79375" cy="22225"/>
              </a:xfrm>
              <a:custGeom>
                <a:avLst/>
                <a:gdLst>
                  <a:gd name="T0" fmla="*/ 0 w 149"/>
                  <a:gd name="T1" fmla="*/ 2147483647 h 42"/>
                  <a:gd name="T2" fmla="*/ 2147483647 w 149"/>
                  <a:gd name="T3" fmla="*/ 0 h 42"/>
                  <a:gd name="T4" fmla="*/ 2147483647 w 149"/>
                  <a:gd name="T5" fmla="*/ 1333722295 h 42"/>
                  <a:gd name="T6" fmla="*/ 2147483647 w 149"/>
                  <a:gd name="T7" fmla="*/ 2147483647 h 42"/>
                  <a:gd name="T8" fmla="*/ 151259455 w 149"/>
                  <a:gd name="T9" fmla="*/ 2147483647 h 42"/>
                  <a:gd name="T10" fmla="*/ 0 w 149"/>
                  <a:gd name="T11" fmla="*/ 214748364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9"/>
                  <a:gd name="T19" fmla="*/ 0 h 42"/>
                  <a:gd name="T20" fmla="*/ 149 w 149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9" h="42">
                    <a:moveTo>
                      <a:pt x="0" y="25"/>
                    </a:moveTo>
                    <a:lnTo>
                      <a:pt x="142" y="0"/>
                    </a:lnTo>
                    <a:lnTo>
                      <a:pt x="146" y="9"/>
                    </a:lnTo>
                    <a:lnTo>
                      <a:pt x="149" y="16"/>
                    </a:lnTo>
                    <a:lnTo>
                      <a:pt x="1" y="4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25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8" name="Freeform 724"/>
              <p:cNvSpPr>
                <a:spLocks/>
              </p:cNvSpPr>
              <p:nvPr/>
            </p:nvSpPr>
            <p:spPr bwMode="auto">
              <a:xfrm>
                <a:off x="7866063" y="4822826"/>
                <a:ext cx="82550" cy="22225"/>
              </a:xfrm>
              <a:custGeom>
                <a:avLst/>
                <a:gdLst>
                  <a:gd name="T0" fmla="*/ 0 w 154"/>
                  <a:gd name="T1" fmla="*/ 2147483647 h 42"/>
                  <a:gd name="T2" fmla="*/ 2147483647 w 154"/>
                  <a:gd name="T3" fmla="*/ 0 h 42"/>
                  <a:gd name="T4" fmla="*/ 2147483647 w 154"/>
                  <a:gd name="T5" fmla="*/ 1037184017 h 42"/>
                  <a:gd name="T6" fmla="*/ 2147483647 w 154"/>
                  <a:gd name="T7" fmla="*/ 2147483647 h 42"/>
                  <a:gd name="T8" fmla="*/ 154013112 w 154"/>
                  <a:gd name="T9" fmla="*/ 2147483647 h 42"/>
                  <a:gd name="T10" fmla="*/ 0 w 154"/>
                  <a:gd name="T11" fmla="*/ 214748364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4"/>
                  <a:gd name="T19" fmla="*/ 0 h 42"/>
                  <a:gd name="T20" fmla="*/ 154 w 154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4" h="42">
                    <a:moveTo>
                      <a:pt x="0" y="24"/>
                    </a:moveTo>
                    <a:lnTo>
                      <a:pt x="146" y="0"/>
                    </a:lnTo>
                    <a:lnTo>
                      <a:pt x="149" y="7"/>
                    </a:lnTo>
                    <a:lnTo>
                      <a:pt x="154" y="15"/>
                    </a:lnTo>
                    <a:lnTo>
                      <a:pt x="1" y="4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2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59" name="Freeform 725"/>
              <p:cNvSpPr>
                <a:spLocks/>
              </p:cNvSpPr>
              <p:nvPr/>
            </p:nvSpPr>
            <p:spPr bwMode="auto">
              <a:xfrm>
                <a:off x="7867650" y="4826001"/>
                <a:ext cx="82550" cy="22225"/>
              </a:xfrm>
              <a:custGeom>
                <a:avLst/>
                <a:gdLst>
                  <a:gd name="T0" fmla="*/ 0 w 158"/>
                  <a:gd name="T1" fmla="*/ 2147483647 h 42"/>
                  <a:gd name="T2" fmla="*/ 2147483647 w 158"/>
                  <a:gd name="T3" fmla="*/ 0 h 42"/>
                  <a:gd name="T4" fmla="*/ 2147483647 w 158"/>
                  <a:gd name="T5" fmla="*/ 1185313324 h 42"/>
                  <a:gd name="T6" fmla="*/ 2147483647 w 158"/>
                  <a:gd name="T7" fmla="*/ 2147483647 h 42"/>
                  <a:gd name="T8" fmla="*/ 142492282 w 158"/>
                  <a:gd name="T9" fmla="*/ 2147483647 h 42"/>
                  <a:gd name="T10" fmla="*/ 0 w 158"/>
                  <a:gd name="T11" fmla="*/ 214748364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42"/>
                  <a:gd name="T20" fmla="*/ 158 w 158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42">
                    <a:moveTo>
                      <a:pt x="0" y="26"/>
                    </a:moveTo>
                    <a:lnTo>
                      <a:pt x="148" y="0"/>
                    </a:lnTo>
                    <a:lnTo>
                      <a:pt x="153" y="8"/>
                    </a:lnTo>
                    <a:lnTo>
                      <a:pt x="158" y="15"/>
                    </a:lnTo>
                    <a:lnTo>
                      <a:pt x="1" y="4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2B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0" name="Freeform 726"/>
              <p:cNvSpPr>
                <a:spLocks/>
              </p:cNvSpPr>
              <p:nvPr/>
            </p:nvSpPr>
            <p:spPr bwMode="auto">
              <a:xfrm>
                <a:off x="7867650" y="4830763"/>
                <a:ext cx="85725" cy="22225"/>
              </a:xfrm>
              <a:custGeom>
                <a:avLst/>
                <a:gdLst>
                  <a:gd name="T0" fmla="*/ 0 w 162"/>
                  <a:gd name="T1" fmla="*/ 2147483647 h 43"/>
                  <a:gd name="T2" fmla="*/ 2147483647 w 162"/>
                  <a:gd name="T3" fmla="*/ 0 h 43"/>
                  <a:gd name="T4" fmla="*/ 2147483647 w 162"/>
                  <a:gd name="T5" fmla="*/ 966529502 h 43"/>
                  <a:gd name="T6" fmla="*/ 2147483647 w 162"/>
                  <a:gd name="T7" fmla="*/ 2071172341 h 43"/>
                  <a:gd name="T8" fmla="*/ 148129106 w 162"/>
                  <a:gd name="T9" fmla="*/ 2147483647 h 43"/>
                  <a:gd name="T10" fmla="*/ 0 w 162"/>
                  <a:gd name="T11" fmla="*/ 2147483647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43"/>
                  <a:gd name="T20" fmla="*/ 162 w 16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43">
                    <a:moveTo>
                      <a:pt x="0" y="27"/>
                    </a:moveTo>
                    <a:lnTo>
                      <a:pt x="153" y="0"/>
                    </a:lnTo>
                    <a:lnTo>
                      <a:pt x="158" y="7"/>
                    </a:lnTo>
                    <a:lnTo>
                      <a:pt x="162" y="15"/>
                    </a:lnTo>
                    <a:lnTo>
                      <a:pt x="1" y="43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2E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1" name="Freeform 727"/>
              <p:cNvSpPr>
                <a:spLocks/>
              </p:cNvSpPr>
              <p:nvPr/>
            </p:nvSpPr>
            <p:spPr bwMode="auto">
              <a:xfrm>
                <a:off x="7867650" y="4833938"/>
                <a:ext cx="88900" cy="23813"/>
              </a:xfrm>
              <a:custGeom>
                <a:avLst/>
                <a:gdLst>
                  <a:gd name="T0" fmla="*/ 0 w 167"/>
                  <a:gd name="T1" fmla="*/ 2147483647 h 45"/>
                  <a:gd name="T2" fmla="*/ 2147483647 w 167"/>
                  <a:gd name="T3" fmla="*/ 0 h 45"/>
                  <a:gd name="T4" fmla="*/ 2147483647 w 167"/>
                  <a:gd name="T5" fmla="*/ 1185363641 h 45"/>
                  <a:gd name="T6" fmla="*/ 2147483647 w 167"/>
                  <a:gd name="T7" fmla="*/ 2147483647 h 45"/>
                  <a:gd name="T8" fmla="*/ 0 w 167"/>
                  <a:gd name="T9" fmla="*/ 2147483647 h 45"/>
                  <a:gd name="T10" fmla="*/ 0 w 167"/>
                  <a:gd name="T11" fmla="*/ 2147483647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45"/>
                  <a:gd name="T20" fmla="*/ 167 w 167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45">
                    <a:moveTo>
                      <a:pt x="0" y="27"/>
                    </a:moveTo>
                    <a:lnTo>
                      <a:pt x="157" y="0"/>
                    </a:lnTo>
                    <a:lnTo>
                      <a:pt x="161" y="8"/>
                    </a:lnTo>
                    <a:lnTo>
                      <a:pt x="167" y="15"/>
                    </a:lnTo>
                    <a:lnTo>
                      <a:pt x="0" y="45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3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2" name="Freeform 728"/>
              <p:cNvSpPr>
                <a:spLocks/>
              </p:cNvSpPr>
              <p:nvPr/>
            </p:nvSpPr>
            <p:spPr bwMode="auto">
              <a:xfrm>
                <a:off x="7867650" y="4838701"/>
                <a:ext cx="90488" cy="23813"/>
              </a:xfrm>
              <a:custGeom>
                <a:avLst/>
                <a:gdLst>
                  <a:gd name="T0" fmla="*/ 0 w 172"/>
                  <a:gd name="T1" fmla="*/ 2147483647 h 44"/>
                  <a:gd name="T2" fmla="*/ 2147483647 w 172"/>
                  <a:gd name="T3" fmla="*/ 0 h 44"/>
                  <a:gd name="T4" fmla="*/ 2147483647 w 172"/>
                  <a:gd name="T5" fmla="*/ 1109514124 h 44"/>
                  <a:gd name="T6" fmla="*/ 2147483647 w 172"/>
                  <a:gd name="T7" fmla="*/ 2147483647 h 44"/>
                  <a:gd name="T8" fmla="*/ 145583106 w 172"/>
                  <a:gd name="T9" fmla="*/ 2147483647 h 44"/>
                  <a:gd name="T10" fmla="*/ 0 w 172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2"/>
                  <a:gd name="T19" fmla="*/ 0 h 44"/>
                  <a:gd name="T20" fmla="*/ 172 w 172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2" h="44">
                    <a:moveTo>
                      <a:pt x="0" y="28"/>
                    </a:moveTo>
                    <a:lnTo>
                      <a:pt x="161" y="0"/>
                    </a:lnTo>
                    <a:lnTo>
                      <a:pt x="167" y="7"/>
                    </a:lnTo>
                    <a:lnTo>
                      <a:pt x="172" y="14"/>
                    </a:lnTo>
                    <a:lnTo>
                      <a:pt x="1" y="44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35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3" name="Freeform 729"/>
              <p:cNvSpPr>
                <a:spLocks/>
              </p:cNvSpPr>
              <p:nvPr/>
            </p:nvSpPr>
            <p:spPr bwMode="auto">
              <a:xfrm>
                <a:off x="7867650" y="4841876"/>
                <a:ext cx="93663" cy="25400"/>
              </a:xfrm>
              <a:custGeom>
                <a:avLst/>
                <a:gdLst>
                  <a:gd name="T0" fmla="*/ 0 w 177"/>
                  <a:gd name="T1" fmla="*/ 2147483647 h 46"/>
                  <a:gd name="T2" fmla="*/ 2147483647 w 177"/>
                  <a:gd name="T3" fmla="*/ 0 h 46"/>
                  <a:gd name="T4" fmla="*/ 2147483647 w 177"/>
                  <a:gd name="T5" fmla="*/ 1178423222 h 46"/>
                  <a:gd name="T6" fmla="*/ 2147483647 w 177"/>
                  <a:gd name="T7" fmla="*/ 2147483647 h 46"/>
                  <a:gd name="T8" fmla="*/ 148130960 w 177"/>
                  <a:gd name="T9" fmla="*/ 2147483647 h 46"/>
                  <a:gd name="T10" fmla="*/ 0 w 177"/>
                  <a:gd name="T11" fmla="*/ 2147483647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7"/>
                  <a:gd name="T19" fmla="*/ 0 h 46"/>
                  <a:gd name="T20" fmla="*/ 177 w 17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7" h="46">
                    <a:moveTo>
                      <a:pt x="0" y="30"/>
                    </a:moveTo>
                    <a:lnTo>
                      <a:pt x="167" y="0"/>
                    </a:lnTo>
                    <a:lnTo>
                      <a:pt x="172" y="7"/>
                    </a:lnTo>
                    <a:lnTo>
                      <a:pt x="177" y="14"/>
                    </a:lnTo>
                    <a:lnTo>
                      <a:pt x="1" y="4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38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4" name="Freeform 730"/>
              <p:cNvSpPr>
                <a:spLocks/>
              </p:cNvSpPr>
              <p:nvPr/>
            </p:nvSpPr>
            <p:spPr bwMode="auto">
              <a:xfrm>
                <a:off x="7867650" y="4846638"/>
                <a:ext cx="96838" cy="23813"/>
              </a:xfrm>
              <a:custGeom>
                <a:avLst/>
                <a:gdLst>
                  <a:gd name="T0" fmla="*/ 0 w 182"/>
                  <a:gd name="T1" fmla="*/ 2147483647 h 47"/>
                  <a:gd name="T2" fmla="*/ 2147483647 w 182"/>
                  <a:gd name="T3" fmla="*/ 0 h 47"/>
                  <a:gd name="T4" fmla="*/ 2147483647 w 182"/>
                  <a:gd name="T5" fmla="*/ 910528519 h 47"/>
                  <a:gd name="T6" fmla="*/ 2147483647 w 182"/>
                  <a:gd name="T7" fmla="*/ 1950949311 h 47"/>
                  <a:gd name="T8" fmla="*/ 301224740 w 182"/>
                  <a:gd name="T9" fmla="*/ 2147483647 h 47"/>
                  <a:gd name="T10" fmla="*/ 0 w 182"/>
                  <a:gd name="T11" fmla="*/ 2147483647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2"/>
                  <a:gd name="T19" fmla="*/ 0 h 47"/>
                  <a:gd name="T20" fmla="*/ 182 w 182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2" h="47">
                    <a:moveTo>
                      <a:pt x="0" y="30"/>
                    </a:moveTo>
                    <a:lnTo>
                      <a:pt x="171" y="0"/>
                    </a:lnTo>
                    <a:lnTo>
                      <a:pt x="176" y="7"/>
                    </a:lnTo>
                    <a:lnTo>
                      <a:pt x="182" y="15"/>
                    </a:lnTo>
                    <a:lnTo>
                      <a:pt x="2" y="47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3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5" name="Freeform 731"/>
              <p:cNvSpPr>
                <a:spLocks/>
              </p:cNvSpPr>
              <p:nvPr/>
            </p:nvSpPr>
            <p:spPr bwMode="auto">
              <a:xfrm>
                <a:off x="7867650" y="4849813"/>
                <a:ext cx="100013" cy="25400"/>
              </a:xfrm>
              <a:custGeom>
                <a:avLst/>
                <a:gdLst>
                  <a:gd name="T0" fmla="*/ 0 w 187"/>
                  <a:gd name="T1" fmla="*/ 2147483647 h 48"/>
                  <a:gd name="T2" fmla="*/ 2147483647 w 187"/>
                  <a:gd name="T3" fmla="*/ 0 h 48"/>
                  <a:gd name="T4" fmla="*/ 2147483647 w 187"/>
                  <a:gd name="T5" fmla="*/ 1185313377 h 48"/>
                  <a:gd name="T6" fmla="*/ 2147483647 w 187"/>
                  <a:gd name="T7" fmla="*/ 2147483647 h 48"/>
                  <a:gd name="T8" fmla="*/ 306064951 w 187"/>
                  <a:gd name="T9" fmla="*/ 2147483647 h 48"/>
                  <a:gd name="T10" fmla="*/ 0 w 187"/>
                  <a:gd name="T11" fmla="*/ 214748364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7"/>
                  <a:gd name="T19" fmla="*/ 0 h 48"/>
                  <a:gd name="T20" fmla="*/ 187 w 187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7" h="48">
                    <a:moveTo>
                      <a:pt x="0" y="32"/>
                    </a:moveTo>
                    <a:lnTo>
                      <a:pt x="176" y="0"/>
                    </a:lnTo>
                    <a:lnTo>
                      <a:pt x="182" y="8"/>
                    </a:lnTo>
                    <a:lnTo>
                      <a:pt x="187" y="16"/>
                    </a:lnTo>
                    <a:lnTo>
                      <a:pt x="2" y="48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3E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6" name="Freeform 732"/>
              <p:cNvSpPr>
                <a:spLocks/>
              </p:cNvSpPr>
              <p:nvPr/>
            </p:nvSpPr>
            <p:spPr bwMode="auto">
              <a:xfrm>
                <a:off x="7869238" y="4854576"/>
                <a:ext cx="100013" cy="25400"/>
              </a:xfrm>
              <a:custGeom>
                <a:avLst/>
                <a:gdLst>
                  <a:gd name="T0" fmla="*/ 0 w 190"/>
                  <a:gd name="T1" fmla="*/ 2147483647 h 49"/>
                  <a:gd name="T2" fmla="*/ 2147483647 w 190"/>
                  <a:gd name="T3" fmla="*/ 0 h 49"/>
                  <a:gd name="T4" fmla="*/ 2147483647 w 190"/>
                  <a:gd name="T5" fmla="*/ 1114318906 h 49"/>
                  <a:gd name="T6" fmla="*/ 2147483647 w 190"/>
                  <a:gd name="T7" fmla="*/ 2089447411 h 49"/>
                  <a:gd name="T8" fmla="*/ 0 w 190"/>
                  <a:gd name="T9" fmla="*/ 2147483647 h 49"/>
                  <a:gd name="T10" fmla="*/ 0 w 190"/>
                  <a:gd name="T11" fmla="*/ 2147483647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0"/>
                  <a:gd name="T19" fmla="*/ 0 h 49"/>
                  <a:gd name="T20" fmla="*/ 190 w 190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0" h="49">
                    <a:moveTo>
                      <a:pt x="0" y="32"/>
                    </a:moveTo>
                    <a:lnTo>
                      <a:pt x="180" y="0"/>
                    </a:lnTo>
                    <a:lnTo>
                      <a:pt x="184" y="8"/>
                    </a:lnTo>
                    <a:lnTo>
                      <a:pt x="190" y="15"/>
                    </a:lnTo>
                    <a:lnTo>
                      <a:pt x="0" y="4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41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7" name="Freeform 733"/>
              <p:cNvSpPr>
                <a:spLocks/>
              </p:cNvSpPr>
              <p:nvPr/>
            </p:nvSpPr>
            <p:spPr bwMode="auto">
              <a:xfrm>
                <a:off x="7869238" y="4857751"/>
                <a:ext cx="101600" cy="26988"/>
              </a:xfrm>
              <a:custGeom>
                <a:avLst/>
                <a:gdLst>
                  <a:gd name="T0" fmla="*/ 0 w 193"/>
                  <a:gd name="T1" fmla="*/ 2147483647 h 49"/>
                  <a:gd name="T2" fmla="*/ 2147483647 w 193"/>
                  <a:gd name="T3" fmla="*/ 0 h 49"/>
                  <a:gd name="T4" fmla="*/ 2147483647 w 193"/>
                  <a:gd name="T5" fmla="*/ 1169427679 h 49"/>
                  <a:gd name="T6" fmla="*/ 2147483647 w 193"/>
                  <a:gd name="T7" fmla="*/ 2147483647 h 49"/>
                  <a:gd name="T8" fmla="*/ 145767066 w 193"/>
                  <a:gd name="T9" fmla="*/ 2147483647 h 49"/>
                  <a:gd name="T10" fmla="*/ 0 w 193"/>
                  <a:gd name="T11" fmla="*/ 2147483647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3"/>
                  <a:gd name="T19" fmla="*/ 0 h 49"/>
                  <a:gd name="T20" fmla="*/ 193 w 193"/>
                  <a:gd name="T21" fmla="*/ 49 h 4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3" h="49">
                    <a:moveTo>
                      <a:pt x="0" y="32"/>
                    </a:moveTo>
                    <a:lnTo>
                      <a:pt x="185" y="0"/>
                    </a:lnTo>
                    <a:lnTo>
                      <a:pt x="189" y="7"/>
                    </a:lnTo>
                    <a:lnTo>
                      <a:pt x="193" y="15"/>
                    </a:lnTo>
                    <a:lnTo>
                      <a:pt x="1" y="49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44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8" name="Freeform 734"/>
              <p:cNvSpPr>
                <a:spLocks/>
              </p:cNvSpPr>
              <p:nvPr/>
            </p:nvSpPr>
            <p:spPr bwMode="auto">
              <a:xfrm>
                <a:off x="7869238" y="4862513"/>
                <a:ext cx="103188" cy="25400"/>
              </a:xfrm>
              <a:custGeom>
                <a:avLst/>
                <a:gdLst>
                  <a:gd name="T0" fmla="*/ 0 w 196"/>
                  <a:gd name="T1" fmla="*/ 2147483647 h 50"/>
                  <a:gd name="T2" fmla="*/ 2147483647 w 196"/>
                  <a:gd name="T3" fmla="*/ 0 h 50"/>
                  <a:gd name="T4" fmla="*/ 2147483647 w 196"/>
                  <a:gd name="T5" fmla="*/ 1048772030 h 50"/>
                  <a:gd name="T6" fmla="*/ 2147483647 w 196"/>
                  <a:gd name="T7" fmla="*/ 1966447588 h 50"/>
                  <a:gd name="T8" fmla="*/ 145791503 w 196"/>
                  <a:gd name="T9" fmla="*/ 2147483647 h 50"/>
                  <a:gd name="T10" fmla="*/ 0 w 196"/>
                  <a:gd name="T11" fmla="*/ 2147483647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6"/>
                  <a:gd name="T19" fmla="*/ 0 h 50"/>
                  <a:gd name="T20" fmla="*/ 196 w 196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6" h="50">
                    <a:moveTo>
                      <a:pt x="0" y="34"/>
                    </a:moveTo>
                    <a:lnTo>
                      <a:pt x="190" y="0"/>
                    </a:lnTo>
                    <a:lnTo>
                      <a:pt x="193" y="8"/>
                    </a:lnTo>
                    <a:lnTo>
                      <a:pt x="196" y="15"/>
                    </a:lnTo>
                    <a:lnTo>
                      <a:pt x="1" y="5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47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69" name="Freeform 735"/>
              <p:cNvSpPr>
                <a:spLocks/>
              </p:cNvSpPr>
              <p:nvPr/>
            </p:nvSpPr>
            <p:spPr bwMode="auto">
              <a:xfrm>
                <a:off x="7869238" y="4865688"/>
                <a:ext cx="104775" cy="26988"/>
              </a:xfrm>
              <a:custGeom>
                <a:avLst/>
                <a:gdLst>
                  <a:gd name="T0" fmla="*/ 0 w 198"/>
                  <a:gd name="T1" fmla="*/ 2147483647 h 50"/>
                  <a:gd name="T2" fmla="*/ 2147483647 w 198"/>
                  <a:gd name="T3" fmla="*/ 0 h 50"/>
                  <a:gd name="T4" fmla="*/ 2147483647 w 198"/>
                  <a:gd name="T5" fmla="*/ 1100685543 h 50"/>
                  <a:gd name="T6" fmla="*/ 2147483647 w 198"/>
                  <a:gd name="T7" fmla="*/ 2147483647 h 50"/>
                  <a:gd name="T8" fmla="*/ 148129116 w 198"/>
                  <a:gd name="T9" fmla="*/ 2147483647 h 50"/>
                  <a:gd name="T10" fmla="*/ 0 w 198"/>
                  <a:gd name="T11" fmla="*/ 2147483647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8"/>
                  <a:gd name="T19" fmla="*/ 0 h 50"/>
                  <a:gd name="T20" fmla="*/ 198 w 198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8" h="50">
                    <a:moveTo>
                      <a:pt x="0" y="34"/>
                    </a:moveTo>
                    <a:lnTo>
                      <a:pt x="192" y="0"/>
                    </a:lnTo>
                    <a:lnTo>
                      <a:pt x="195" y="7"/>
                    </a:lnTo>
                    <a:lnTo>
                      <a:pt x="198" y="16"/>
                    </a:lnTo>
                    <a:lnTo>
                      <a:pt x="1" y="5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4A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0" name="Freeform 736"/>
              <p:cNvSpPr>
                <a:spLocks/>
              </p:cNvSpPr>
              <p:nvPr/>
            </p:nvSpPr>
            <p:spPr bwMode="auto">
              <a:xfrm>
                <a:off x="7869238" y="4870451"/>
                <a:ext cx="107950" cy="26988"/>
              </a:xfrm>
              <a:custGeom>
                <a:avLst/>
                <a:gdLst>
                  <a:gd name="T0" fmla="*/ 0 w 202"/>
                  <a:gd name="T1" fmla="*/ 2147483647 h 52"/>
                  <a:gd name="T2" fmla="*/ 2147483647 w 202"/>
                  <a:gd name="T3" fmla="*/ 0 h 52"/>
                  <a:gd name="T4" fmla="*/ 2147483647 w 202"/>
                  <a:gd name="T5" fmla="*/ 1118387063 h 52"/>
                  <a:gd name="T6" fmla="*/ 2147483647 w 202"/>
                  <a:gd name="T7" fmla="*/ 2147483647 h 52"/>
                  <a:gd name="T8" fmla="*/ 152505047 w 202"/>
                  <a:gd name="T9" fmla="*/ 2147483647 h 52"/>
                  <a:gd name="T10" fmla="*/ 0 w 202"/>
                  <a:gd name="T11" fmla="*/ 214748364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2"/>
                  <a:gd name="T19" fmla="*/ 0 h 52"/>
                  <a:gd name="T20" fmla="*/ 202 w 202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2" h="52">
                    <a:moveTo>
                      <a:pt x="0" y="35"/>
                    </a:moveTo>
                    <a:lnTo>
                      <a:pt x="195" y="0"/>
                    </a:lnTo>
                    <a:lnTo>
                      <a:pt x="198" y="8"/>
                    </a:lnTo>
                    <a:lnTo>
                      <a:pt x="202" y="16"/>
                    </a:lnTo>
                    <a:lnTo>
                      <a:pt x="1" y="52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4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1" name="Freeform 737"/>
              <p:cNvSpPr>
                <a:spLocks/>
              </p:cNvSpPr>
              <p:nvPr/>
            </p:nvSpPr>
            <p:spPr bwMode="auto">
              <a:xfrm>
                <a:off x="7870825" y="4875213"/>
                <a:ext cx="106363" cy="25400"/>
              </a:xfrm>
              <a:custGeom>
                <a:avLst/>
                <a:gdLst>
                  <a:gd name="T0" fmla="*/ 0 w 203"/>
                  <a:gd name="T1" fmla="*/ 2147483647 h 50"/>
                  <a:gd name="T2" fmla="*/ 2147483647 w 203"/>
                  <a:gd name="T3" fmla="*/ 0 h 50"/>
                  <a:gd name="T4" fmla="*/ 2147483647 w 203"/>
                  <a:gd name="T5" fmla="*/ 917675558 h 50"/>
                  <a:gd name="T6" fmla="*/ 2147483647 w 203"/>
                  <a:gd name="T7" fmla="*/ 1966447588 h 50"/>
                  <a:gd name="T8" fmla="*/ 863121077 w 203"/>
                  <a:gd name="T9" fmla="*/ 2147483647 h 50"/>
                  <a:gd name="T10" fmla="*/ 431560276 w 203"/>
                  <a:gd name="T11" fmla="*/ 2147483647 h 50"/>
                  <a:gd name="T12" fmla="*/ 0 w 203"/>
                  <a:gd name="T13" fmla="*/ 2147483647 h 50"/>
                  <a:gd name="T14" fmla="*/ 0 w 203"/>
                  <a:gd name="T15" fmla="*/ 214748364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3"/>
                  <a:gd name="T25" fmla="*/ 0 h 50"/>
                  <a:gd name="T26" fmla="*/ 203 w 203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3" h="50">
                    <a:moveTo>
                      <a:pt x="0" y="34"/>
                    </a:moveTo>
                    <a:lnTo>
                      <a:pt x="197" y="0"/>
                    </a:lnTo>
                    <a:lnTo>
                      <a:pt x="201" y="7"/>
                    </a:lnTo>
                    <a:lnTo>
                      <a:pt x="203" y="15"/>
                    </a:lnTo>
                    <a:lnTo>
                      <a:pt x="6" y="50"/>
                    </a:lnTo>
                    <a:lnTo>
                      <a:pt x="3" y="50"/>
                    </a:lnTo>
                    <a:lnTo>
                      <a:pt x="0" y="4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5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2" name="Freeform 738"/>
              <p:cNvSpPr>
                <a:spLocks/>
              </p:cNvSpPr>
              <p:nvPr/>
            </p:nvSpPr>
            <p:spPr bwMode="auto">
              <a:xfrm>
                <a:off x="7870825" y="4878388"/>
                <a:ext cx="107950" cy="25400"/>
              </a:xfrm>
              <a:custGeom>
                <a:avLst/>
                <a:gdLst>
                  <a:gd name="T0" fmla="*/ 0 w 205"/>
                  <a:gd name="T1" fmla="*/ 2147483647 h 47"/>
                  <a:gd name="T2" fmla="*/ 2147483647 w 205"/>
                  <a:gd name="T3" fmla="*/ 0 h 47"/>
                  <a:gd name="T4" fmla="*/ 2147483647 w 205"/>
                  <a:gd name="T5" fmla="*/ 1262574684 h 47"/>
                  <a:gd name="T6" fmla="*/ 2147483647 w 205"/>
                  <a:gd name="T7" fmla="*/ 2147483647 h 47"/>
                  <a:gd name="T8" fmla="*/ 2147483647 w 205"/>
                  <a:gd name="T9" fmla="*/ 2147483647 h 47"/>
                  <a:gd name="T10" fmla="*/ 2147483647 w 205"/>
                  <a:gd name="T11" fmla="*/ 2147483647 h 47"/>
                  <a:gd name="T12" fmla="*/ 2147483647 w 205"/>
                  <a:gd name="T13" fmla="*/ 2147483647 h 47"/>
                  <a:gd name="T14" fmla="*/ 1022098995 w 205"/>
                  <a:gd name="T15" fmla="*/ 2147483647 h 47"/>
                  <a:gd name="T16" fmla="*/ 0 w 205"/>
                  <a:gd name="T17" fmla="*/ 2147483647 h 47"/>
                  <a:gd name="T18" fmla="*/ 0 w 205"/>
                  <a:gd name="T19" fmla="*/ 2147483647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47"/>
                  <a:gd name="T32" fmla="*/ 205 w 205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47">
                    <a:moveTo>
                      <a:pt x="0" y="36"/>
                    </a:moveTo>
                    <a:lnTo>
                      <a:pt x="201" y="0"/>
                    </a:lnTo>
                    <a:lnTo>
                      <a:pt x="203" y="8"/>
                    </a:lnTo>
                    <a:lnTo>
                      <a:pt x="205" y="17"/>
                    </a:lnTo>
                    <a:lnTo>
                      <a:pt x="34" y="47"/>
                    </a:lnTo>
                    <a:lnTo>
                      <a:pt x="25" y="46"/>
                    </a:lnTo>
                    <a:lnTo>
                      <a:pt x="16" y="45"/>
                    </a:lnTo>
                    <a:lnTo>
                      <a:pt x="7" y="43"/>
                    </a:lnTo>
                    <a:lnTo>
                      <a:pt x="0" y="4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54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3" name="Freeform 739"/>
              <p:cNvSpPr>
                <a:spLocks/>
              </p:cNvSpPr>
              <p:nvPr/>
            </p:nvSpPr>
            <p:spPr bwMode="auto">
              <a:xfrm>
                <a:off x="7874000" y="4883151"/>
                <a:ext cx="104775" cy="20638"/>
              </a:xfrm>
              <a:custGeom>
                <a:avLst/>
                <a:gdLst>
                  <a:gd name="T0" fmla="*/ 0 w 199"/>
                  <a:gd name="T1" fmla="*/ 2147483647 h 41"/>
                  <a:gd name="T2" fmla="*/ 2147483647 w 199"/>
                  <a:gd name="T3" fmla="*/ 0 h 41"/>
                  <a:gd name="T4" fmla="*/ 2147483647 w 199"/>
                  <a:gd name="T5" fmla="*/ 510047971 h 41"/>
                  <a:gd name="T6" fmla="*/ 2147483647 w 199"/>
                  <a:gd name="T7" fmla="*/ 1147798051 h 41"/>
                  <a:gd name="T8" fmla="*/ 2147483647 w 199"/>
                  <a:gd name="T9" fmla="*/ 1658100096 h 41"/>
                  <a:gd name="T10" fmla="*/ 2147483647 w 199"/>
                  <a:gd name="T11" fmla="*/ 2147483647 h 41"/>
                  <a:gd name="T12" fmla="*/ 2147483647 w 199"/>
                  <a:gd name="T13" fmla="*/ 2147483647 h 41"/>
                  <a:gd name="T14" fmla="*/ 2147483647 w 199"/>
                  <a:gd name="T15" fmla="*/ 2147483647 h 41"/>
                  <a:gd name="T16" fmla="*/ 2147483647 w 199"/>
                  <a:gd name="T17" fmla="*/ 2147483647 h 41"/>
                  <a:gd name="T18" fmla="*/ 1897503626 w 199"/>
                  <a:gd name="T19" fmla="*/ 2147483647 h 41"/>
                  <a:gd name="T20" fmla="*/ 0 w 199"/>
                  <a:gd name="T21" fmla="*/ 2147483647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9"/>
                  <a:gd name="T34" fmla="*/ 0 h 41"/>
                  <a:gd name="T35" fmla="*/ 199 w 199"/>
                  <a:gd name="T36" fmla="*/ 41 h 4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9" h="41">
                    <a:moveTo>
                      <a:pt x="0" y="35"/>
                    </a:moveTo>
                    <a:lnTo>
                      <a:pt x="197" y="0"/>
                    </a:lnTo>
                    <a:lnTo>
                      <a:pt x="198" y="4"/>
                    </a:lnTo>
                    <a:lnTo>
                      <a:pt x="199" y="9"/>
                    </a:lnTo>
                    <a:lnTo>
                      <a:pt x="197" y="13"/>
                    </a:lnTo>
                    <a:lnTo>
                      <a:pt x="193" y="17"/>
                    </a:lnTo>
                    <a:lnTo>
                      <a:pt x="62" y="41"/>
                    </a:lnTo>
                    <a:lnTo>
                      <a:pt x="44" y="40"/>
                    </a:lnTo>
                    <a:lnTo>
                      <a:pt x="28" y="39"/>
                    </a:lnTo>
                    <a:lnTo>
                      <a:pt x="13" y="37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57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4" name="Freeform 740"/>
              <p:cNvSpPr>
                <a:spLocks/>
              </p:cNvSpPr>
              <p:nvPr/>
            </p:nvSpPr>
            <p:spPr bwMode="auto">
              <a:xfrm>
                <a:off x="7888288" y="4887913"/>
                <a:ext cx="90488" cy="17463"/>
              </a:xfrm>
              <a:custGeom>
                <a:avLst/>
                <a:gdLst>
                  <a:gd name="T0" fmla="*/ 0 w 171"/>
                  <a:gd name="T1" fmla="*/ 2147483647 h 33"/>
                  <a:gd name="T2" fmla="*/ 2147483647 w 171"/>
                  <a:gd name="T3" fmla="*/ 0 h 33"/>
                  <a:gd name="T4" fmla="*/ 2147483647 w 171"/>
                  <a:gd name="T5" fmla="*/ 0 h 33"/>
                  <a:gd name="T6" fmla="*/ 2147483647 w 171"/>
                  <a:gd name="T7" fmla="*/ 889105744 h 33"/>
                  <a:gd name="T8" fmla="*/ 2147483647 w 171"/>
                  <a:gd name="T9" fmla="*/ 1778211487 h 33"/>
                  <a:gd name="T10" fmla="*/ 2147483647 w 171"/>
                  <a:gd name="T11" fmla="*/ 2147483647 h 33"/>
                  <a:gd name="T12" fmla="*/ 2147483647 w 171"/>
                  <a:gd name="T13" fmla="*/ 2147483647 h 33"/>
                  <a:gd name="T14" fmla="*/ 2147483647 w 171"/>
                  <a:gd name="T15" fmla="*/ 2147483647 h 33"/>
                  <a:gd name="T16" fmla="*/ 2147483647 w 171"/>
                  <a:gd name="T17" fmla="*/ 2147483647 h 33"/>
                  <a:gd name="T18" fmla="*/ 2147483647 w 171"/>
                  <a:gd name="T19" fmla="*/ 2147483647 h 33"/>
                  <a:gd name="T20" fmla="*/ 2147483647 w 171"/>
                  <a:gd name="T21" fmla="*/ 2147483647 h 33"/>
                  <a:gd name="T22" fmla="*/ 0 w 171"/>
                  <a:gd name="T23" fmla="*/ 2147483647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1"/>
                  <a:gd name="T37" fmla="*/ 0 h 33"/>
                  <a:gd name="T38" fmla="*/ 171 w 171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1" h="33">
                    <a:moveTo>
                      <a:pt x="0" y="30"/>
                    </a:moveTo>
                    <a:lnTo>
                      <a:pt x="171" y="0"/>
                    </a:lnTo>
                    <a:lnTo>
                      <a:pt x="168" y="6"/>
                    </a:lnTo>
                    <a:lnTo>
                      <a:pt x="163" y="12"/>
                    </a:lnTo>
                    <a:lnTo>
                      <a:pt x="156" y="16"/>
                    </a:lnTo>
                    <a:lnTo>
                      <a:pt x="148" y="20"/>
                    </a:lnTo>
                    <a:lnTo>
                      <a:pt x="79" y="32"/>
                    </a:lnTo>
                    <a:lnTo>
                      <a:pt x="59" y="33"/>
                    </a:lnTo>
                    <a:lnTo>
                      <a:pt x="38" y="32"/>
                    </a:lnTo>
                    <a:lnTo>
                      <a:pt x="19" y="31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5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5" name="Freeform 741"/>
              <p:cNvSpPr>
                <a:spLocks/>
              </p:cNvSpPr>
              <p:nvPr/>
            </p:nvSpPr>
            <p:spPr bwMode="auto">
              <a:xfrm>
                <a:off x="7905750" y="4891088"/>
                <a:ext cx="69850" cy="14288"/>
              </a:xfrm>
              <a:custGeom>
                <a:avLst/>
                <a:gdLst>
                  <a:gd name="T0" fmla="*/ 0 w 131"/>
                  <a:gd name="T1" fmla="*/ 2147483647 h 25"/>
                  <a:gd name="T2" fmla="*/ 2147483647 w 131"/>
                  <a:gd name="T3" fmla="*/ 0 h 25"/>
                  <a:gd name="T4" fmla="*/ 2147483647 w 131"/>
                  <a:gd name="T5" fmla="*/ 933523055 h 25"/>
                  <a:gd name="T6" fmla="*/ 2147483647 w 131"/>
                  <a:gd name="T7" fmla="*/ 1493376161 h 25"/>
                  <a:gd name="T8" fmla="*/ 2147483647 w 131"/>
                  <a:gd name="T9" fmla="*/ 2053554747 h 25"/>
                  <a:gd name="T10" fmla="*/ 2147483647 w 131"/>
                  <a:gd name="T11" fmla="*/ 2147483647 h 25"/>
                  <a:gd name="T12" fmla="*/ 2147483647 w 131"/>
                  <a:gd name="T13" fmla="*/ 2147483647 h 25"/>
                  <a:gd name="T14" fmla="*/ 2147483647 w 131"/>
                  <a:gd name="T15" fmla="*/ 2147483647 h 25"/>
                  <a:gd name="T16" fmla="*/ 2147483647 w 131"/>
                  <a:gd name="T17" fmla="*/ 2147483647 h 25"/>
                  <a:gd name="T18" fmla="*/ 2147483647 w 131"/>
                  <a:gd name="T19" fmla="*/ 2147483647 h 25"/>
                  <a:gd name="T20" fmla="*/ 2147483647 w 131"/>
                  <a:gd name="T21" fmla="*/ 2147483647 h 25"/>
                  <a:gd name="T22" fmla="*/ 0 w 131"/>
                  <a:gd name="T23" fmla="*/ 2147483647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1"/>
                  <a:gd name="T37" fmla="*/ 0 h 25"/>
                  <a:gd name="T38" fmla="*/ 131 w 131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1" h="25">
                    <a:moveTo>
                      <a:pt x="0" y="24"/>
                    </a:moveTo>
                    <a:lnTo>
                      <a:pt x="131" y="0"/>
                    </a:lnTo>
                    <a:lnTo>
                      <a:pt x="127" y="5"/>
                    </a:lnTo>
                    <a:lnTo>
                      <a:pt x="122" y="8"/>
                    </a:lnTo>
                    <a:lnTo>
                      <a:pt x="116" y="11"/>
                    </a:lnTo>
                    <a:lnTo>
                      <a:pt x="110" y="14"/>
                    </a:lnTo>
                    <a:lnTo>
                      <a:pt x="95" y="19"/>
                    </a:lnTo>
                    <a:lnTo>
                      <a:pt x="77" y="22"/>
                    </a:lnTo>
                    <a:lnTo>
                      <a:pt x="59" y="23"/>
                    </a:lnTo>
                    <a:lnTo>
                      <a:pt x="39" y="24"/>
                    </a:lnTo>
                    <a:lnTo>
                      <a:pt x="19" y="2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5D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6" name="Freeform 742"/>
              <p:cNvSpPr>
                <a:spLocks/>
              </p:cNvSpPr>
              <p:nvPr/>
            </p:nvSpPr>
            <p:spPr bwMode="auto">
              <a:xfrm>
                <a:off x="7929563" y="4897438"/>
                <a:ext cx="36513" cy="6350"/>
              </a:xfrm>
              <a:custGeom>
                <a:avLst/>
                <a:gdLst>
                  <a:gd name="T0" fmla="*/ 0 w 69"/>
                  <a:gd name="T1" fmla="*/ 1778110031 h 12"/>
                  <a:gd name="T2" fmla="*/ 2147483647 w 69"/>
                  <a:gd name="T3" fmla="*/ 0 h 12"/>
                  <a:gd name="T4" fmla="*/ 2147483647 w 69"/>
                  <a:gd name="T5" fmla="*/ 889055015 h 12"/>
                  <a:gd name="T6" fmla="*/ 2147483647 w 69"/>
                  <a:gd name="T7" fmla="*/ 1333722355 h 12"/>
                  <a:gd name="T8" fmla="*/ 2147483647 w 69"/>
                  <a:gd name="T9" fmla="*/ 1629980453 h 12"/>
                  <a:gd name="T10" fmla="*/ 0 w 69"/>
                  <a:gd name="T11" fmla="*/ 177811003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9"/>
                  <a:gd name="T19" fmla="*/ 0 h 12"/>
                  <a:gd name="T20" fmla="*/ 69 w 69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9" h="12">
                    <a:moveTo>
                      <a:pt x="0" y="12"/>
                    </a:moveTo>
                    <a:lnTo>
                      <a:pt x="69" y="0"/>
                    </a:lnTo>
                    <a:lnTo>
                      <a:pt x="55" y="6"/>
                    </a:lnTo>
                    <a:lnTo>
                      <a:pt x="38" y="9"/>
                    </a:lnTo>
                    <a:lnTo>
                      <a:pt x="20" y="11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60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7" name="Freeform 743"/>
              <p:cNvSpPr>
                <a:spLocks/>
              </p:cNvSpPr>
              <p:nvPr/>
            </p:nvSpPr>
            <p:spPr bwMode="auto">
              <a:xfrm>
                <a:off x="7918450" y="5103813"/>
                <a:ext cx="30163" cy="3175"/>
              </a:xfrm>
              <a:custGeom>
                <a:avLst/>
                <a:gdLst>
                  <a:gd name="T0" fmla="*/ 0 w 56"/>
                  <a:gd name="T1" fmla="*/ 0 h 4"/>
                  <a:gd name="T2" fmla="*/ 2147483647 w 56"/>
                  <a:gd name="T3" fmla="*/ 1500122888 h 4"/>
                  <a:gd name="T4" fmla="*/ 2147483647 w 56"/>
                  <a:gd name="T5" fmla="*/ 2000373665 h 4"/>
                  <a:gd name="T6" fmla="*/ 2147483647 w 56"/>
                  <a:gd name="T7" fmla="*/ 2000373665 h 4"/>
                  <a:gd name="T8" fmla="*/ 2031398319 w 56"/>
                  <a:gd name="T9" fmla="*/ 1500122888 h 4"/>
                  <a:gd name="T10" fmla="*/ 0 w 5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6"/>
                  <a:gd name="T19" fmla="*/ 0 h 4"/>
                  <a:gd name="T20" fmla="*/ 56 w 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6" h="4">
                    <a:moveTo>
                      <a:pt x="0" y="0"/>
                    </a:moveTo>
                    <a:lnTo>
                      <a:pt x="56" y="3"/>
                    </a:lnTo>
                    <a:lnTo>
                      <a:pt x="42" y="4"/>
                    </a:lnTo>
                    <a:lnTo>
                      <a:pt x="27" y="4"/>
                    </a:lnTo>
                    <a:lnTo>
                      <a:pt x="1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8" name="Freeform 744"/>
              <p:cNvSpPr>
                <a:spLocks/>
              </p:cNvSpPr>
              <p:nvPr/>
            </p:nvSpPr>
            <p:spPr bwMode="auto">
              <a:xfrm>
                <a:off x="7907338" y="5100638"/>
                <a:ext cx="53975" cy="6350"/>
              </a:xfrm>
              <a:custGeom>
                <a:avLst/>
                <a:gdLst>
                  <a:gd name="T0" fmla="*/ 0 w 102"/>
                  <a:gd name="T1" fmla="*/ 0 h 11"/>
                  <a:gd name="T2" fmla="*/ 2147483647 w 102"/>
                  <a:gd name="T3" fmla="*/ 961741514 h 11"/>
                  <a:gd name="T4" fmla="*/ 2147483647 w 102"/>
                  <a:gd name="T5" fmla="*/ 1538920234 h 11"/>
                  <a:gd name="T6" fmla="*/ 2147483647 w 102"/>
                  <a:gd name="T7" fmla="*/ 1923815537 h 11"/>
                  <a:gd name="T8" fmla="*/ 2147483647 w 102"/>
                  <a:gd name="T9" fmla="*/ 2116098089 h 11"/>
                  <a:gd name="T10" fmla="*/ 2147483647 w 102"/>
                  <a:gd name="T11" fmla="*/ 2116098089 h 11"/>
                  <a:gd name="T12" fmla="*/ 2147483647 w 102"/>
                  <a:gd name="T13" fmla="*/ 1923815537 h 11"/>
                  <a:gd name="T14" fmla="*/ 2147483647 w 102"/>
                  <a:gd name="T15" fmla="*/ 1538920234 h 11"/>
                  <a:gd name="T16" fmla="*/ 1778110064 w 102"/>
                  <a:gd name="T17" fmla="*/ 769460117 h 11"/>
                  <a:gd name="T18" fmla="*/ 0 w 102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2"/>
                  <a:gd name="T31" fmla="*/ 0 h 11"/>
                  <a:gd name="T32" fmla="*/ 102 w 102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2" h="11">
                    <a:moveTo>
                      <a:pt x="0" y="0"/>
                    </a:moveTo>
                    <a:lnTo>
                      <a:pt x="102" y="5"/>
                    </a:lnTo>
                    <a:lnTo>
                      <a:pt x="88" y="8"/>
                    </a:lnTo>
                    <a:lnTo>
                      <a:pt x="75" y="10"/>
                    </a:lnTo>
                    <a:lnTo>
                      <a:pt x="61" y="11"/>
                    </a:lnTo>
                    <a:lnTo>
                      <a:pt x="48" y="11"/>
                    </a:lnTo>
                    <a:lnTo>
                      <a:pt x="35" y="10"/>
                    </a:lnTo>
                    <a:lnTo>
                      <a:pt x="24" y="8"/>
                    </a:lnTo>
                    <a:lnTo>
                      <a:pt x="1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BA7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79" name="Freeform 745"/>
              <p:cNvSpPr>
                <a:spLocks/>
              </p:cNvSpPr>
              <p:nvPr/>
            </p:nvSpPr>
            <p:spPr bwMode="auto">
              <a:xfrm>
                <a:off x="7899400" y="5097463"/>
                <a:ext cx="69850" cy="7938"/>
              </a:xfrm>
              <a:custGeom>
                <a:avLst/>
                <a:gdLst>
                  <a:gd name="T0" fmla="*/ 2147483647 w 132"/>
                  <a:gd name="T1" fmla="*/ 1730753582 h 17"/>
                  <a:gd name="T2" fmla="*/ 2147483647 w 132"/>
                  <a:gd name="T3" fmla="*/ 1425288273 h 17"/>
                  <a:gd name="T4" fmla="*/ 2147483647 w 132"/>
                  <a:gd name="T5" fmla="*/ 1221644110 h 17"/>
                  <a:gd name="T6" fmla="*/ 2147483647 w 132"/>
                  <a:gd name="T7" fmla="*/ 916179034 h 17"/>
                  <a:gd name="T8" fmla="*/ 1037183914 w 132"/>
                  <a:gd name="T9" fmla="*/ 407287507 h 17"/>
                  <a:gd name="T10" fmla="*/ 0 w 132"/>
                  <a:gd name="T11" fmla="*/ 0 h 17"/>
                  <a:gd name="T12" fmla="*/ 2147483647 w 132"/>
                  <a:gd name="T13" fmla="*/ 712752934 h 17"/>
                  <a:gd name="T14" fmla="*/ 2147483647 w 132"/>
                  <a:gd name="T15" fmla="*/ 1018000882 h 17"/>
                  <a:gd name="T16" fmla="*/ 2147483647 w 132"/>
                  <a:gd name="T17" fmla="*/ 1323466192 h 17"/>
                  <a:gd name="T18" fmla="*/ 2147483647 w 132"/>
                  <a:gd name="T19" fmla="*/ 1527109420 h 17"/>
                  <a:gd name="T20" fmla="*/ 2147483647 w 132"/>
                  <a:gd name="T21" fmla="*/ 1730753582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2"/>
                  <a:gd name="T34" fmla="*/ 0 h 17"/>
                  <a:gd name="T35" fmla="*/ 132 w 132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2" h="17">
                    <a:moveTo>
                      <a:pt x="91" y="17"/>
                    </a:moveTo>
                    <a:lnTo>
                      <a:pt x="35" y="14"/>
                    </a:lnTo>
                    <a:lnTo>
                      <a:pt x="26" y="12"/>
                    </a:lnTo>
                    <a:lnTo>
                      <a:pt x="17" y="9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132" y="7"/>
                    </a:lnTo>
                    <a:lnTo>
                      <a:pt x="122" y="10"/>
                    </a:lnTo>
                    <a:lnTo>
                      <a:pt x="111" y="13"/>
                    </a:lnTo>
                    <a:lnTo>
                      <a:pt x="100" y="15"/>
                    </a:lnTo>
                    <a:lnTo>
                      <a:pt x="91" y="17"/>
                    </a:lnTo>
                    <a:close/>
                  </a:path>
                </a:pathLst>
              </a:custGeom>
              <a:solidFill>
                <a:srgbClr val="7EA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0" name="Freeform 746"/>
              <p:cNvSpPr>
                <a:spLocks/>
              </p:cNvSpPr>
              <p:nvPr/>
            </p:nvSpPr>
            <p:spPr bwMode="auto">
              <a:xfrm>
                <a:off x="7894638" y="5094288"/>
                <a:ext cx="82550" cy="9525"/>
              </a:xfrm>
              <a:custGeom>
                <a:avLst/>
                <a:gdLst>
                  <a:gd name="T0" fmla="*/ 2147483647 w 155"/>
                  <a:gd name="T1" fmla="*/ 2147483647 h 18"/>
                  <a:gd name="T2" fmla="*/ 2147483647 w 155"/>
                  <a:gd name="T3" fmla="*/ 1926238346 h 18"/>
                  <a:gd name="T4" fmla="*/ 1661574800 w 155"/>
                  <a:gd name="T5" fmla="*/ 1037183954 h 18"/>
                  <a:gd name="T6" fmla="*/ 0 w 155"/>
                  <a:gd name="T7" fmla="*/ 0 h 18"/>
                  <a:gd name="T8" fmla="*/ 2147483647 w 155"/>
                  <a:gd name="T9" fmla="*/ 1037183954 h 18"/>
                  <a:gd name="T10" fmla="*/ 2147483647 w 155"/>
                  <a:gd name="T11" fmla="*/ 1333722214 h 18"/>
                  <a:gd name="T12" fmla="*/ 2147483647 w 155"/>
                  <a:gd name="T13" fmla="*/ 1629980280 h 18"/>
                  <a:gd name="T14" fmla="*/ 2147483647 w 155"/>
                  <a:gd name="T15" fmla="*/ 2147483647 h 18"/>
                  <a:gd name="T16" fmla="*/ 2147483647 w 155"/>
                  <a:gd name="T17" fmla="*/ 2147483647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5"/>
                  <a:gd name="T28" fmla="*/ 0 h 18"/>
                  <a:gd name="T29" fmla="*/ 155 w 155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5" h="18">
                    <a:moveTo>
                      <a:pt x="125" y="18"/>
                    </a:moveTo>
                    <a:lnTo>
                      <a:pt x="23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155" y="7"/>
                    </a:lnTo>
                    <a:lnTo>
                      <a:pt x="150" y="9"/>
                    </a:lnTo>
                    <a:lnTo>
                      <a:pt x="145" y="11"/>
                    </a:lnTo>
                    <a:lnTo>
                      <a:pt x="135" y="15"/>
                    </a:lnTo>
                    <a:lnTo>
                      <a:pt x="125" y="18"/>
                    </a:lnTo>
                    <a:close/>
                  </a:path>
                </a:pathLst>
              </a:custGeom>
              <a:solidFill>
                <a:srgbClr val="82A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1" name="Freeform 747"/>
              <p:cNvSpPr>
                <a:spLocks/>
              </p:cNvSpPr>
              <p:nvPr/>
            </p:nvSpPr>
            <p:spPr bwMode="auto">
              <a:xfrm>
                <a:off x="7889875" y="5089526"/>
                <a:ext cx="92075" cy="11113"/>
              </a:xfrm>
              <a:custGeom>
                <a:avLst/>
                <a:gdLst>
                  <a:gd name="T0" fmla="*/ 2147483647 w 175"/>
                  <a:gd name="T1" fmla="*/ 2147483647 h 21"/>
                  <a:gd name="T2" fmla="*/ 2147483647 w 175"/>
                  <a:gd name="T3" fmla="*/ 2074834977 h 21"/>
                  <a:gd name="T4" fmla="*/ 1310772403 w 175"/>
                  <a:gd name="T5" fmla="*/ 1185700046 h 21"/>
                  <a:gd name="T6" fmla="*/ 0 w 175"/>
                  <a:gd name="T7" fmla="*/ 0 h 21"/>
                  <a:gd name="T8" fmla="*/ 2147483647 w 175"/>
                  <a:gd name="T9" fmla="*/ 1333842632 h 21"/>
                  <a:gd name="T10" fmla="*/ 2147483647 w 175"/>
                  <a:gd name="T11" fmla="*/ 2074834977 h 21"/>
                  <a:gd name="T12" fmla="*/ 2147483647 w 175"/>
                  <a:gd name="T13" fmla="*/ 2147483647 h 21"/>
                  <a:gd name="T14" fmla="*/ 2147483647 w 175"/>
                  <a:gd name="T15" fmla="*/ 2147483647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5"/>
                  <a:gd name="T25" fmla="*/ 0 h 21"/>
                  <a:gd name="T26" fmla="*/ 175 w 175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5" h="21">
                    <a:moveTo>
                      <a:pt x="151" y="21"/>
                    </a:moveTo>
                    <a:lnTo>
                      <a:pt x="19" y="14"/>
                    </a:lnTo>
                    <a:lnTo>
                      <a:pt x="9" y="8"/>
                    </a:lnTo>
                    <a:lnTo>
                      <a:pt x="0" y="0"/>
                    </a:lnTo>
                    <a:lnTo>
                      <a:pt x="175" y="9"/>
                    </a:lnTo>
                    <a:lnTo>
                      <a:pt x="165" y="14"/>
                    </a:lnTo>
                    <a:lnTo>
                      <a:pt x="154" y="19"/>
                    </a:lnTo>
                    <a:lnTo>
                      <a:pt x="151" y="21"/>
                    </a:lnTo>
                    <a:close/>
                  </a:path>
                </a:pathLst>
              </a:custGeom>
              <a:solidFill>
                <a:srgbClr val="85A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2" name="Freeform 748"/>
              <p:cNvSpPr>
                <a:spLocks/>
              </p:cNvSpPr>
              <p:nvPr/>
            </p:nvSpPr>
            <p:spPr bwMode="auto">
              <a:xfrm>
                <a:off x="7886700" y="5086351"/>
                <a:ext cx="100013" cy="11113"/>
              </a:xfrm>
              <a:custGeom>
                <a:avLst/>
                <a:gdLst>
                  <a:gd name="T0" fmla="*/ 2147483647 w 190"/>
                  <a:gd name="T1" fmla="*/ 2147483647 h 21"/>
                  <a:gd name="T2" fmla="*/ 2147483647 w 190"/>
                  <a:gd name="T3" fmla="*/ 2074834977 h 21"/>
                  <a:gd name="T4" fmla="*/ 1166785498 w 190"/>
                  <a:gd name="T5" fmla="*/ 1037277253 h 21"/>
                  <a:gd name="T6" fmla="*/ 0 w 190"/>
                  <a:gd name="T7" fmla="*/ 0 h 21"/>
                  <a:gd name="T8" fmla="*/ 2147483647 w 190"/>
                  <a:gd name="T9" fmla="*/ 1333842632 h 21"/>
                  <a:gd name="T10" fmla="*/ 2147483647 w 190"/>
                  <a:gd name="T11" fmla="*/ 2147483647 h 21"/>
                  <a:gd name="T12" fmla="*/ 2147483647 w 190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21"/>
                  <a:gd name="T23" fmla="*/ 190 w 19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21">
                    <a:moveTo>
                      <a:pt x="170" y="21"/>
                    </a:moveTo>
                    <a:lnTo>
                      <a:pt x="15" y="14"/>
                    </a:lnTo>
                    <a:lnTo>
                      <a:pt x="8" y="7"/>
                    </a:lnTo>
                    <a:lnTo>
                      <a:pt x="0" y="0"/>
                    </a:lnTo>
                    <a:lnTo>
                      <a:pt x="190" y="9"/>
                    </a:lnTo>
                    <a:lnTo>
                      <a:pt x="180" y="16"/>
                    </a:lnTo>
                    <a:lnTo>
                      <a:pt x="170" y="21"/>
                    </a:lnTo>
                    <a:close/>
                  </a:path>
                </a:pathLst>
              </a:custGeom>
              <a:solidFill>
                <a:srgbClr val="88A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3" name="Freeform 749"/>
              <p:cNvSpPr>
                <a:spLocks/>
              </p:cNvSpPr>
              <p:nvPr/>
            </p:nvSpPr>
            <p:spPr bwMode="auto">
              <a:xfrm>
                <a:off x="7883525" y="5083176"/>
                <a:ext cx="107950" cy="11113"/>
              </a:xfrm>
              <a:custGeom>
                <a:avLst/>
                <a:gdLst>
                  <a:gd name="T0" fmla="*/ 2147483647 w 204"/>
                  <a:gd name="T1" fmla="*/ 2147483647 h 22"/>
                  <a:gd name="T2" fmla="*/ 1629980483 w 204"/>
                  <a:gd name="T3" fmla="*/ 1675653424 h 22"/>
                  <a:gd name="T4" fmla="*/ 889055032 w 204"/>
                  <a:gd name="T5" fmla="*/ 902255317 h 22"/>
                  <a:gd name="T6" fmla="*/ 0 w 204"/>
                  <a:gd name="T7" fmla="*/ 0 h 22"/>
                  <a:gd name="T8" fmla="*/ 2147483647 w 204"/>
                  <a:gd name="T9" fmla="*/ 1288827202 h 22"/>
                  <a:gd name="T10" fmla="*/ 2147483647 w 204"/>
                  <a:gd name="T11" fmla="*/ 2062225056 h 22"/>
                  <a:gd name="T12" fmla="*/ 2147483647 w 204"/>
                  <a:gd name="T13" fmla="*/ 214748364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4"/>
                  <a:gd name="T22" fmla="*/ 0 h 22"/>
                  <a:gd name="T23" fmla="*/ 204 w 204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4" h="22">
                    <a:moveTo>
                      <a:pt x="186" y="22"/>
                    </a:moveTo>
                    <a:lnTo>
                      <a:pt x="11" y="13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204" y="10"/>
                    </a:lnTo>
                    <a:lnTo>
                      <a:pt x="195" y="16"/>
                    </a:lnTo>
                    <a:lnTo>
                      <a:pt x="186" y="22"/>
                    </a:lnTo>
                    <a:close/>
                  </a:path>
                </a:pathLst>
              </a:custGeom>
              <a:solidFill>
                <a:srgbClr val="8BB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4" name="Freeform 750"/>
              <p:cNvSpPr>
                <a:spLocks/>
              </p:cNvSpPr>
              <p:nvPr/>
            </p:nvSpPr>
            <p:spPr bwMode="auto">
              <a:xfrm>
                <a:off x="7881938" y="5080001"/>
                <a:ext cx="114300" cy="11113"/>
              </a:xfrm>
              <a:custGeom>
                <a:avLst/>
                <a:gdLst>
                  <a:gd name="T0" fmla="*/ 2147483647 w 216"/>
                  <a:gd name="T1" fmla="*/ 2147483647 h 22"/>
                  <a:gd name="T2" fmla="*/ 1481851985 w 216"/>
                  <a:gd name="T3" fmla="*/ 1675653424 h 22"/>
                  <a:gd name="T4" fmla="*/ 889055047 w 216"/>
                  <a:gd name="T5" fmla="*/ 773398106 h 22"/>
                  <a:gd name="T6" fmla="*/ 0 w 216"/>
                  <a:gd name="T7" fmla="*/ 0 h 22"/>
                  <a:gd name="T8" fmla="*/ 2147483647 w 216"/>
                  <a:gd name="T9" fmla="*/ 1288827202 h 22"/>
                  <a:gd name="T10" fmla="*/ 2147483647 w 216"/>
                  <a:gd name="T11" fmla="*/ 2147483647 h 22"/>
                  <a:gd name="T12" fmla="*/ 2147483647 w 216"/>
                  <a:gd name="T13" fmla="*/ 214748364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6"/>
                  <a:gd name="T22" fmla="*/ 0 h 22"/>
                  <a:gd name="T23" fmla="*/ 216 w 21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6" h="22">
                    <a:moveTo>
                      <a:pt x="200" y="22"/>
                    </a:moveTo>
                    <a:lnTo>
                      <a:pt x="10" y="13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16" y="10"/>
                    </a:lnTo>
                    <a:lnTo>
                      <a:pt x="209" y="17"/>
                    </a:lnTo>
                    <a:lnTo>
                      <a:pt x="200" y="22"/>
                    </a:lnTo>
                    <a:close/>
                  </a:path>
                </a:pathLst>
              </a:custGeom>
              <a:solidFill>
                <a:srgbClr val="8EB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5" name="Freeform 751"/>
              <p:cNvSpPr>
                <a:spLocks/>
              </p:cNvSpPr>
              <p:nvPr/>
            </p:nvSpPr>
            <p:spPr bwMode="auto">
              <a:xfrm>
                <a:off x="7880350" y="5075238"/>
                <a:ext cx="119063" cy="12700"/>
              </a:xfrm>
              <a:custGeom>
                <a:avLst/>
                <a:gdLst>
                  <a:gd name="T0" fmla="*/ 2147483647 w 226"/>
                  <a:gd name="T1" fmla="*/ 2147483647 h 23"/>
                  <a:gd name="T2" fmla="*/ 1169861620 w 226"/>
                  <a:gd name="T3" fmla="*/ 2147483647 h 23"/>
                  <a:gd name="T4" fmla="*/ 584792254 w 226"/>
                  <a:gd name="T5" fmla="*/ 1178423222 h 23"/>
                  <a:gd name="T6" fmla="*/ 0 w 226"/>
                  <a:gd name="T7" fmla="*/ 0 h 23"/>
                  <a:gd name="T8" fmla="*/ 2147483647 w 226"/>
                  <a:gd name="T9" fmla="*/ 1851938234 h 23"/>
                  <a:gd name="T10" fmla="*/ 2147483647 w 226"/>
                  <a:gd name="T11" fmla="*/ 2147483647 h 23"/>
                  <a:gd name="T12" fmla="*/ 2147483647 w 226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6"/>
                  <a:gd name="T22" fmla="*/ 0 h 23"/>
                  <a:gd name="T23" fmla="*/ 226 w 226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6" h="23">
                    <a:moveTo>
                      <a:pt x="212" y="23"/>
                    </a:moveTo>
                    <a:lnTo>
                      <a:pt x="8" y="13"/>
                    </a:lnTo>
                    <a:lnTo>
                      <a:pt x="4" y="7"/>
                    </a:lnTo>
                    <a:lnTo>
                      <a:pt x="0" y="0"/>
                    </a:lnTo>
                    <a:lnTo>
                      <a:pt x="226" y="11"/>
                    </a:lnTo>
                    <a:lnTo>
                      <a:pt x="219" y="17"/>
                    </a:lnTo>
                    <a:lnTo>
                      <a:pt x="212" y="23"/>
                    </a:lnTo>
                    <a:close/>
                  </a:path>
                </a:pathLst>
              </a:custGeom>
              <a:solidFill>
                <a:srgbClr val="91B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6" name="Freeform 752"/>
              <p:cNvSpPr>
                <a:spLocks/>
              </p:cNvSpPr>
              <p:nvPr/>
            </p:nvSpPr>
            <p:spPr bwMode="auto">
              <a:xfrm>
                <a:off x="7878763" y="5072063"/>
                <a:ext cx="123825" cy="12700"/>
              </a:xfrm>
              <a:custGeom>
                <a:avLst/>
                <a:gdLst>
                  <a:gd name="T0" fmla="*/ 2147483647 w 235"/>
                  <a:gd name="T1" fmla="*/ 2147483647 h 23"/>
                  <a:gd name="T2" fmla="*/ 877617890 w 235"/>
                  <a:gd name="T3" fmla="*/ 2147483647 h 23"/>
                  <a:gd name="T4" fmla="*/ 438947524 w 235"/>
                  <a:gd name="T5" fmla="*/ 1010120393 h 23"/>
                  <a:gd name="T6" fmla="*/ 0 w 235"/>
                  <a:gd name="T7" fmla="*/ 0 h 23"/>
                  <a:gd name="T8" fmla="*/ 0 w 235"/>
                  <a:gd name="T9" fmla="*/ 0 h 23"/>
                  <a:gd name="T10" fmla="*/ 2147483647 w 235"/>
                  <a:gd name="T11" fmla="*/ 2020240786 h 23"/>
                  <a:gd name="T12" fmla="*/ 2147483647 w 235"/>
                  <a:gd name="T13" fmla="*/ 2147483647 h 23"/>
                  <a:gd name="T14" fmla="*/ 2147483647 w 235"/>
                  <a:gd name="T15" fmla="*/ 214748364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5"/>
                  <a:gd name="T25" fmla="*/ 0 h 23"/>
                  <a:gd name="T26" fmla="*/ 235 w 235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5" h="23">
                    <a:moveTo>
                      <a:pt x="222" y="23"/>
                    </a:moveTo>
                    <a:lnTo>
                      <a:pt x="6" y="13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35" y="12"/>
                    </a:lnTo>
                    <a:lnTo>
                      <a:pt x="229" y="17"/>
                    </a:lnTo>
                    <a:lnTo>
                      <a:pt x="222" y="23"/>
                    </a:lnTo>
                    <a:close/>
                  </a:path>
                </a:pathLst>
              </a:custGeom>
              <a:solidFill>
                <a:srgbClr val="94B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7" name="Freeform 753"/>
              <p:cNvSpPr>
                <a:spLocks/>
              </p:cNvSpPr>
              <p:nvPr/>
            </p:nvSpPr>
            <p:spPr bwMode="auto">
              <a:xfrm>
                <a:off x="7877175" y="5068888"/>
                <a:ext cx="128588" cy="12700"/>
              </a:xfrm>
              <a:custGeom>
                <a:avLst/>
                <a:gdLst>
                  <a:gd name="T0" fmla="*/ 2147483647 w 243"/>
                  <a:gd name="T1" fmla="*/ 2147483647 h 24"/>
                  <a:gd name="T2" fmla="*/ 740932072 w 243"/>
                  <a:gd name="T3" fmla="*/ 1926238550 h 24"/>
                  <a:gd name="T4" fmla="*/ 592801379 w 243"/>
                  <a:gd name="T5" fmla="*/ 1481851933 h 24"/>
                  <a:gd name="T6" fmla="*/ 296260989 w 243"/>
                  <a:gd name="T7" fmla="*/ 1037184064 h 24"/>
                  <a:gd name="T8" fmla="*/ 148130230 w 243"/>
                  <a:gd name="T9" fmla="*/ 444667737 h 24"/>
                  <a:gd name="T10" fmla="*/ 0 w 243"/>
                  <a:gd name="T11" fmla="*/ 0 h 24"/>
                  <a:gd name="T12" fmla="*/ 2147483647 w 243"/>
                  <a:gd name="T13" fmla="*/ 1778110031 h 24"/>
                  <a:gd name="T14" fmla="*/ 2147483647 w 243"/>
                  <a:gd name="T15" fmla="*/ 2147483647 h 24"/>
                  <a:gd name="T16" fmla="*/ 2147483647 w 243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3"/>
                  <a:gd name="T28" fmla="*/ 0 h 24"/>
                  <a:gd name="T29" fmla="*/ 243 w 243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3" h="24">
                    <a:moveTo>
                      <a:pt x="231" y="24"/>
                    </a:moveTo>
                    <a:lnTo>
                      <a:pt x="5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243" y="12"/>
                    </a:lnTo>
                    <a:lnTo>
                      <a:pt x="237" y="19"/>
                    </a:lnTo>
                    <a:lnTo>
                      <a:pt x="231" y="24"/>
                    </a:lnTo>
                    <a:close/>
                  </a:path>
                </a:pathLst>
              </a:custGeom>
              <a:solidFill>
                <a:srgbClr val="97B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8" name="Freeform 754"/>
              <p:cNvSpPr>
                <a:spLocks/>
              </p:cNvSpPr>
              <p:nvPr/>
            </p:nvSpPr>
            <p:spPr bwMode="auto">
              <a:xfrm>
                <a:off x="7875588" y="5065713"/>
                <a:ext cx="133350" cy="12700"/>
              </a:xfrm>
              <a:custGeom>
                <a:avLst/>
                <a:gdLst>
                  <a:gd name="T0" fmla="*/ 2147483647 w 251"/>
                  <a:gd name="T1" fmla="*/ 2147483647 h 25"/>
                  <a:gd name="T2" fmla="*/ 749664032 w 251"/>
                  <a:gd name="T3" fmla="*/ 1704254644 h 25"/>
                  <a:gd name="T4" fmla="*/ 449911235 w 251"/>
                  <a:gd name="T5" fmla="*/ 786579086 h 25"/>
                  <a:gd name="T6" fmla="*/ 0 w 251"/>
                  <a:gd name="T7" fmla="*/ 0 h 25"/>
                  <a:gd name="T8" fmla="*/ 2147483647 w 251"/>
                  <a:gd name="T9" fmla="*/ 1573158172 h 25"/>
                  <a:gd name="T10" fmla="*/ 2147483647 w 251"/>
                  <a:gd name="T11" fmla="*/ 2147483647 h 25"/>
                  <a:gd name="T12" fmla="*/ 2147483647 w 251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1"/>
                  <a:gd name="T22" fmla="*/ 0 h 25"/>
                  <a:gd name="T23" fmla="*/ 251 w 25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1" h="25">
                    <a:moveTo>
                      <a:pt x="240" y="25"/>
                    </a:moveTo>
                    <a:lnTo>
                      <a:pt x="5" y="13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51" y="12"/>
                    </a:lnTo>
                    <a:lnTo>
                      <a:pt x="246" y="18"/>
                    </a:lnTo>
                    <a:lnTo>
                      <a:pt x="240" y="25"/>
                    </a:lnTo>
                    <a:close/>
                  </a:path>
                </a:pathLst>
              </a:custGeom>
              <a:solidFill>
                <a:srgbClr val="9BB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89" name="Freeform 755"/>
              <p:cNvSpPr>
                <a:spLocks/>
              </p:cNvSpPr>
              <p:nvPr/>
            </p:nvSpPr>
            <p:spPr bwMode="auto">
              <a:xfrm>
                <a:off x="7875588" y="5062538"/>
                <a:ext cx="134938" cy="12700"/>
              </a:xfrm>
              <a:custGeom>
                <a:avLst/>
                <a:gdLst>
                  <a:gd name="T0" fmla="*/ 2147483647 w 256"/>
                  <a:gd name="T1" fmla="*/ 2147483647 h 25"/>
                  <a:gd name="T2" fmla="*/ 585678343 w 256"/>
                  <a:gd name="T3" fmla="*/ 1704254644 h 25"/>
                  <a:gd name="T4" fmla="*/ 146419849 w 256"/>
                  <a:gd name="T5" fmla="*/ 917675558 h 25"/>
                  <a:gd name="T6" fmla="*/ 0 w 256"/>
                  <a:gd name="T7" fmla="*/ 0 h 25"/>
                  <a:gd name="T8" fmla="*/ 2147483647 w 256"/>
                  <a:gd name="T9" fmla="*/ 1704254644 h 25"/>
                  <a:gd name="T10" fmla="*/ 2147483647 w 256"/>
                  <a:gd name="T11" fmla="*/ 2147483647 h 25"/>
                  <a:gd name="T12" fmla="*/ 2147483647 w 256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6"/>
                  <a:gd name="T22" fmla="*/ 0 h 25"/>
                  <a:gd name="T23" fmla="*/ 256 w 25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6" h="25">
                    <a:moveTo>
                      <a:pt x="247" y="25"/>
                    </a:moveTo>
                    <a:lnTo>
                      <a:pt x="4" y="13"/>
                    </a:lnTo>
                    <a:lnTo>
                      <a:pt x="1" y="7"/>
                    </a:lnTo>
                    <a:lnTo>
                      <a:pt x="0" y="0"/>
                    </a:lnTo>
                    <a:lnTo>
                      <a:pt x="256" y="13"/>
                    </a:lnTo>
                    <a:lnTo>
                      <a:pt x="252" y="19"/>
                    </a:lnTo>
                    <a:lnTo>
                      <a:pt x="247" y="25"/>
                    </a:lnTo>
                    <a:close/>
                  </a:path>
                </a:pathLst>
              </a:custGeom>
              <a:solidFill>
                <a:srgbClr val="9EB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0" name="Freeform 756"/>
              <p:cNvSpPr>
                <a:spLocks/>
              </p:cNvSpPr>
              <p:nvPr/>
            </p:nvSpPr>
            <p:spPr bwMode="auto">
              <a:xfrm>
                <a:off x="7874000" y="5059363"/>
                <a:ext cx="138113" cy="12700"/>
              </a:xfrm>
              <a:custGeom>
                <a:avLst/>
                <a:gdLst>
                  <a:gd name="T0" fmla="*/ 2147483647 w 261"/>
                  <a:gd name="T1" fmla="*/ 2147483647 h 25"/>
                  <a:gd name="T2" fmla="*/ 296260316 w 261"/>
                  <a:gd name="T3" fmla="*/ 1704254644 h 25"/>
                  <a:gd name="T4" fmla="*/ 148130158 w 261"/>
                  <a:gd name="T5" fmla="*/ 786579086 h 25"/>
                  <a:gd name="T6" fmla="*/ 0 w 261"/>
                  <a:gd name="T7" fmla="*/ 0 h 25"/>
                  <a:gd name="T8" fmla="*/ 2147483647 w 261"/>
                  <a:gd name="T9" fmla="*/ 1704254644 h 25"/>
                  <a:gd name="T10" fmla="*/ 2147483647 w 261"/>
                  <a:gd name="T11" fmla="*/ 2147483647 h 25"/>
                  <a:gd name="T12" fmla="*/ 2147483647 w 261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25"/>
                  <a:gd name="T23" fmla="*/ 261 w 26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25">
                    <a:moveTo>
                      <a:pt x="253" y="25"/>
                    </a:moveTo>
                    <a:lnTo>
                      <a:pt x="2" y="13"/>
                    </a:lnTo>
                    <a:lnTo>
                      <a:pt x="1" y="6"/>
                    </a:lnTo>
                    <a:lnTo>
                      <a:pt x="0" y="0"/>
                    </a:lnTo>
                    <a:lnTo>
                      <a:pt x="261" y="13"/>
                    </a:lnTo>
                    <a:lnTo>
                      <a:pt x="257" y="19"/>
                    </a:lnTo>
                    <a:lnTo>
                      <a:pt x="253" y="25"/>
                    </a:lnTo>
                    <a:close/>
                  </a:path>
                </a:pathLst>
              </a:custGeom>
              <a:solidFill>
                <a:srgbClr val="A1C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1" name="Freeform 757"/>
              <p:cNvSpPr>
                <a:spLocks/>
              </p:cNvSpPr>
              <p:nvPr/>
            </p:nvSpPr>
            <p:spPr bwMode="auto">
              <a:xfrm>
                <a:off x="7874000" y="5054601"/>
                <a:ext cx="141288" cy="14288"/>
              </a:xfrm>
              <a:custGeom>
                <a:avLst/>
                <a:gdLst>
                  <a:gd name="T0" fmla="*/ 2147483647 w 265"/>
                  <a:gd name="T1" fmla="*/ 2147483647 h 26"/>
                  <a:gd name="T2" fmla="*/ 151511383 w 265"/>
                  <a:gd name="T3" fmla="*/ 2147483647 h 26"/>
                  <a:gd name="T4" fmla="*/ 0 w 265"/>
                  <a:gd name="T5" fmla="*/ 1161765182 h 26"/>
                  <a:gd name="T6" fmla="*/ 0 w 265"/>
                  <a:gd name="T7" fmla="*/ 0 h 26"/>
                  <a:gd name="T8" fmla="*/ 2147483647 w 265"/>
                  <a:gd name="T9" fmla="*/ 2147483647 h 26"/>
                  <a:gd name="T10" fmla="*/ 2147483647 w 265"/>
                  <a:gd name="T11" fmla="*/ 2147483647 h 26"/>
                  <a:gd name="T12" fmla="*/ 2147483647 w 265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26"/>
                  <a:gd name="T23" fmla="*/ 265 w 26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26">
                    <a:moveTo>
                      <a:pt x="257" y="26"/>
                    </a:moveTo>
                    <a:lnTo>
                      <a:pt x="1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65" y="13"/>
                    </a:lnTo>
                    <a:lnTo>
                      <a:pt x="261" y="20"/>
                    </a:lnTo>
                    <a:lnTo>
                      <a:pt x="257" y="26"/>
                    </a:lnTo>
                    <a:close/>
                  </a:path>
                </a:pathLst>
              </a:custGeom>
              <a:solidFill>
                <a:srgbClr val="A4C2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2" name="Freeform 758"/>
              <p:cNvSpPr>
                <a:spLocks/>
              </p:cNvSpPr>
              <p:nvPr/>
            </p:nvSpPr>
            <p:spPr bwMode="auto">
              <a:xfrm>
                <a:off x="7874000" y="5051426"/>
                <a:ext cx="142875" cy="14288"/>
              </a:xfrm>
              <a:custGeom>
                <a:avLst/>
                <a:gdLst>
                  <a:gd name="T0" fmla="*/ 2147483647 w 268"/>
                  <a:gd name="T1" fmla="*/ 2147483647 h 26"/>
                  <a:gd name="T2" fmla="*/ 0 w 268"/>
                  <a:gd name="T3" fmla="*/ 2147483647 h 26"/>
                  <a:gd name="T4" fmla="*/ 0 w 268"/>
                  <a:gd name="T5" fmla="*/ 995669154 h 26"/>
                  <a:gd name="T6" fmla="*/ 0 w 268"/>
                  <a:gd name="T7" fmla="*/ 0 h 26"/>
                  <a:gd name="T8" fmla="*/ 2147483647 w 268"/>
                  <a:gd name="T9" fmla="*/ 2147483647 h 26"/>
                  <a:gd name="T10" fmla="*/ 2147483647 w 268"/>
                  <a:gd name="T11" fmla="*/ 2147483647 h 26"/>
                  <a:gd name="T12" fmla="*/ 2147483647 w 268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26"/>
                  <a:gd name="T23" fmla="*/ 268 w 26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26">
                    <a:moveTo>
                      <a:pt x="261" y="26"/>
                    </a:move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68" y="14"/>
                    </a:lnTo>
                    <a:lnTo>
                      <a:pt x="265" y="19"/>
                    </a:lnTo>
                    <a:lnTo>
                      <a:pt x="261" y="26"/>
                    </a:lnTo>
                    <a:close/>
                  </a:path>
                </a:pathLst>
              </a:custGeom>
              <a:solidFill>
                <a:srgbClr val="A7C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3" name="Freeform 759"/>
              <p:cNvSpPr>
                <a:spLocks/>
              </p:cNvSpPr>
              <p:nvPr/>
            </p:nvSpPr>
            <p:spPr bwMode="auto">
              <a:xfrm>
                <a:off x="7874000" y="5048251"/>
                <a:ext cx="142875" cy="14288"/>
              </a:xfrm>
              <a:custGeom>
                <a:avLst/>
                <a:gdLst>
                  <a:gd name="T0" fmla="*/ 2147483647 w 270"/>
                  <a:gd name="T1" fmla="*/ 2147483647 h 25"/>
                  <a:gd name="T2" fmla="*/ 0 w 270"/>
                  <a:gd name="T3" fmla="*/ 2147483647 h 25"/>
                  <a:gd name="T4" fmla="*/ 0 w 270"/>
                  <a:gd name="T5" fmla="*/ 1120031692 h 25"/>
                  <a:gd name="T6" fmla="*/ 0 w 270"/>
                  <a:gd name="T7" fmla="*/ 0 h 25"/>
                  <a:gd name="T8" fmla="*/ 2147483647 w 270"/>
                  <a:gd name="T9" fmla="*/ 2147483647 h 25"/>
                  <a:gd name="T10" fmla="*/ 2147483647 w 270"/>
                  <a:gd name="T11" fmla="*/ 2147483647 h 25"/>
                  <a:gd name="T12" fmla="*/ 2147483647 w 270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0"/>
                  <a:gd name="T22" fmla="*/ 0 h 25"/>
                  <a:gd name="T23" fmla="*/ 270 w 270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0" h="25">
                    <a:moveTo>
                      <a:pt x="265" y="25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70" y="13"/>
                    </a:lnTo>
                    <a:lnTo>
                      <a:pt x="268" y="20"/>
                    </a:lnTo>
                    <a:lnTo>
                      <a:pt x="265" y="25"/>
                    </a:lnTo>
                    <a:close/>
                  </a:path>
                </a:pathLst>
              </a:custGeom>
              <a:solidFill>
                <a:srgbClr val="AAC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4" name="Freeform 760"/>
              <p:cNvSpPr>
                <a:spLocks/>
              </p:cNvSpPr>
              <p:nvPr/>
            </p:nvSpPr>
            <p:spPr bwMode="auto">
              <a:xfrm>
                <a:off x="7874000" y="5045076"/>
                <a:ext cx="144463" cy="14288"/>
              </a:xfrm>
              <a:custGeom>
                <a:avLst/>
                <a:gdLst>
                  <a:gd name="T0" fmla="*/ 2147483647 w 272"/>
                  <a:gd name="T1" fmla="*/ 2147483647 h 26"/>
                  <a:gd name="T2" fmla="*/ 0 w 272"/>
                  <a:gd name="T3" fmla="*/ 1991338309 h 26"/>
                  <a:gd name="T4" fmla="*/ 0 w 272"/>
                  <a:gd name="T5" fmla="*/ 995669154 h 26"/>
                  <a:gd name="T6" fmla="*/ 149785823 w 272"/>
                  <a:gd name="T7" fmla="*/ 0 h 26"/>
                  <a:gd name="T8" fmla="*/ 2147483647 w 272"/>
                  <a:gd name="T9" fmla="*/ 2147483647 h 26"/>
                  <a:gd name="T10" fmla="*/ 2147483647 w 272"/>
                  <a:gd name="T11" fmla="*/ 2147483647 h 26"/>
                  <a:gd name="T12" fmla="*/ 2147483647 w 272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26"/>
                  <a:gd name="T23" fmla="*/ 272 w 272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26">
                    <a:moveTo>
                      <a:pt x="268" y="26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272" y="13"/>
                    </a:lnTo>
                    <a:lnTo>
                      <a:pt x="270" y="19"/>
                    </a:lnTo>
                    <a:lnTo>
                      <a:pt x="268" y="26"/>
                    </a:lnTo>
                    <a:close/>
                  </a:path>
                </a:pathLst>
              </a:custGeom>
              <a:solidFill>
                <a:srgbClr val="ADC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5" name="Freeform 761"/>
              <p:cNvSpPr>
                <a:spLocks/>
              </p:cNvSpPr>
              <p:nvPr/>
            </p:nvSpPr>
            <p:spPr bwMode="auto">
              <a:xfrm>
                <a:off x="7874000" y="5041901"/>
                <a:ext cx="146050" cy="14288"/>
              </a:xfrm>
              <a:custGeom>
                <a:avLst/>
                <a:gdLst>
                  <a:gd name="T0" fmla="*/ 2147483647 w 275"/>
                  <a:gd name="T1" fmla="*/ 2147483647 h 26"/>
                  <a:gd name="T2" fmla="*/ 0 w 275"/>
                  <a:gd name="T3" fmla="*/ 2147483647 h 26"/>
                  <a:gd name="T4" fmla="*/ 149772416 w 275"/>
                  <a:gd name="T5" fmla="*/ 1161765182 h 26"/>
                  <a:gd name="T6" fmla="*/ 299545363 w 275"/>
                  <a:gd name="T7" fmla="*/ 0 h 26"/>
                  <a:gd name="T8" fmla="*/ 2147483647 w 275"/>
                  <a:gd name="T9" fmla="*/ 2147483647 h 26"/>
                  <a:gd name="T10" fmla="*/ 2147483647 w 275"/>
                  <a:gd name="T11" fmla="*/ 2147483647 h 26"/>
                  <a:gd name="T12" fmla="*/ 2147483647 w 275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5"/>
                  <a:gd name="T22" fmla="*/ 0 h 26"/>
                  <a:gd name="T23" fmla="*/ 275 w 27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5" h="26">
                    <a:moveTo>
                      <a:pt x="270" y="26"/>
                    </a:moveTo>
                    <a:lnTo>
                      <a:pt x="0" y="13"/>
                    </a:lnTo>
                    <a:lnTo>
                      <a:pt x="1" y="7"/>
                    </a:lnTo>
                    <a:lnTo>
                      <a:pt x="2" y="0"/>
                    </a:lnTo>
                    <a:lnTo>
                      <a:pt x="275" y="13"/>
                    </a:lnTo>
                    <a:lnTo>
                      <a:pt x="272" y="20"/>
                    </a:lnTo>
                    <a:lnTo>
                      <a:pt x="270" y="26"/>
                    </a:lnTo>
                    <a:close/>
                  </a:path>
                </a:pathLst>
              </a:custGeom>
              <a:solidFill>
                <a:srgbClr val="B0C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6" name="Freeform 762"/>
              <p:cNvSpPr>
                <a:spLocks/>
              </p:cNvSpPr>
              <p:nvPr/>
            </p:nvSpPr>
            <p:spPr bwMode="auto">
              <a:xfrm>
                <a:off x="7875588" y="5038726"/>
                <a:ext cx="146050" cy="14288"/>
              </a:xfrm>
              <a:custGeom>
                <a:avLst/>
                <a:gdLst>
                  <a:gd name="T0" fmla="*/ 2147483647 w 276"/>
                  <a:gd name="T1" fmla="*/ 2147483647 h 26"/>
                  <a:gd name="T2" fmla="*/ 0 w 276"/>
                  <a:gd name="T3" fmla="*/ 2147483647 h 26"/>
                  <a:gd name="T4" fmla="*/ 148129096 w 276"/>
                  <a:gd name="T5" fmla="*/ 995669154 h 26"/>
                  <a:gd name="T6" fmla="*/ 592796844 w 276"/>
                  <a:gd name="T7" fmla="*/ 0 h 26"/>
                  <a:gd name="T8" fmla="*/ 2147483647 w 276"/>
                  <a:gd name="T9" fmla="*/ 2147483647 h 26"/>
                  <a:gd name="T10" fmla="*/ 2147483647 w 276"/>
                  <a:gd name="T11" fmla="*/ 2147483647 h 26"/>
                  <a:gd name="T12" fmla="*/ 2147483647 w 276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26"/>
                  <a:gd name="T23" fmla="*/ 276 w 276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26">
                    <a:moveTo>
                      <a:pt x="271" y="26"/>
                    </a:moveTo>
                    <a:lnTo>
                      <a:pt x="0" y="13"/>
                    </a:lnTo>
                    <a:lnTo>
                      <a:pt x="1" y="6"/>
                    </a:lnTo>
                    <a:lnTo>
                      <a:pt x="4" y="0"/>
                    </a:lnTo>
                    <a:lnTo>
                      <a:pt x="276" y="14"/>
                    </a:lnTo>
                    <a:lnTo>
                      <a:pt x="274" y="19"/>
                    </a:lnTo>
                    <a:lnTo>
                      <a:pt x="271" y="26"/>
                    </a:lnTo>
                    <a:close/>
                  </a:path>
                </a:pathLst>
              </a:custGeom>
              <a:solidFill>
                <a:srgbClr val="B4C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7" name="Freeform 763"/>
              <p:cNvSpPr>
                <a:spLocks/>
              </p:cNvSpPr>
              <p:nvPr/>
            </p:nvSpPr>
            <p:spPr bwMode="auto">
              <a:xfrm>
                <a:off x="7875588" y="5035551"/>
                <a:ext cx="146050" cy="12700"/>
              </a:xfrm>
              <a:custGeom>
                <a:avLst/>
                <a:gdLst>
                  <a:gd name="T0" fmla="*/ 2147483647 w 276"/>
                  <a:gd name="T1" fmla="*/ 2147483647 h 26"/>
                  <a:gd name="T2" fmla="*/ 0 w 276"/>
                  <a:gd name="T3" fmla="*/ 1515075852 h 26"/>
                  <a:gd name="T4" fmla="*/ 444387223 w 276"/>
                  <a:gd name="T5" fmla="*/ 815755197 h 26"/>
                  <a:gd name="T6" fmla="*/ 592796844 w 276"/>
                  <a:gd name="T7" fmla="*/ 0 h 26"/>
                  <a:gd name="T8" fmla="*/ 2147483647 w 276"/>
                  <a:gd name="T9" fmla="*/ 1631510394 h 26"/>
                  <a:gd name="T10" fmla="*/ 2147483647 w 276"/>
                  <a:gd name="T11" fmla="*/ 2147483647 h 26"/>
                  <a:gd name="T12" fmla="*/ 2147483647 w 276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26"/>
                  <a:gd name="T23" fmla="*/ 276 w 276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26">
                    <a:moveTo>
                      <a:pt x="273" y="26"/>
                    </a:moveTo>
                    <a:lnTo>
                      <a:pt x="0" y="13"/>
                    </a:lnTo>
                    <a:lnTo>
                      <a:pt x="3" y="7"/>
                    </a:lnTo>
                    <a:lnTo>
                      <a:pt x="4" y="0"/>
                    </a:lnTo>
                    <a:lnTo>
                      <a:pt x="276" y="14"/>
                    </a:lnTo>
                    <a:lnTo>
                      <a:pt x="275" y="21"/>
                    </a:lnTo>
                    <a:lnTo>
                      <a:pt x="273" y="26"/>
                    </a:lnTo>
                    <a:close/>
                  </a:path>
                </a:pathLst>
              </a:custGeom>
              <a:solidFill>
                <a:srgbClr val="B7C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8" name="Freeform 764"/>
              <p:cNvSpPr>
                <a:spLocks/>
              </p:cNvSpPr>
              <p:nvPr/>
            </p:nvSpPr>
            <p:spPr bwMode="auto">
              <a:xfrm>
                <a:off x="7877175" y="5032376"/>
                <a:ext cx="144463" cy="14288"/>
              </a:xfrm>
              <a:custGeom>
                <a:avLst/>
                <a:gdLst>
                  <a:gd name="T0" fmla="*/ 2147483647 w 274"/>
                  <a:gd name="T1" fmla="*/ 2147483647 h 26"/>
                  <a:gd name="T2" fmla="*/ 0 w 274"/>
                  <a:gd name="T3" fmla="*/ 1991338309 h 26"/>
                  <a:gd name="T4" fmla="*/ 146494973 w 274"/>
                  <a:gd name="T5" fmla="*/ 829875647 h 26"/>
                  <a:gd name="T6" fmla="*/ 439762707 w 274"/>
                  <a:gd name="T7" fmla="*/ 0 h 26"/>
                  <a:gd name="T8" fmla="*/ 2147483647 w 274"/>
                  <a:gd name="T9" fmla="*/ 2147483647 h 26"/>
                  <a:gd name="T10" fmla="*/ 2147483647 w 274"/>
                  <a:gd name="T11" fmla="*/ 2147483647 h 26"/>
                  <a:gd name="T12" fmla="*/ 2147483647 w 274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4"/>
                  <a:gd name="T22" fmla="*/ 0 h 26"/>
                  <a:gd name="T23" fmla="*/ 274 w 274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4" h="26">
                    <a:moveTo>
                      <a:pt x="272" y="26"/>
                    </a:moveTo>
                    <a:lnTo>
                      <a:pt x="0" y="12"/>
                    </a:lnTo>
                    <a:lnTo>
                      <a:pt x="1" y="5"/>
                    </a:lnTo>
                    <a:lnTo>
                      <a:pt x="3" y="0"/>
                    </a:lnTo>
                    <a:lnTo>
                      <a:pt x="274" y="13"/>
                    </a:lnTo>
                    <a:lnTo>
                      <a:pt x="273" y="19"/>
                    </a:lnTo>
                    <a:lnTo>
                      <a:pt x="272" y="26"/>
                    </a:lnTo>
                    <a:close/>
                  </a:path>
                </a:pathLst>
              </a:custGeom>
              <a:solidFill>
                <a:srgbClr val="BAD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499" name="Freeform 765"/>
              <p:cNvSpPr>
                <a:spLocks/>
              </p:cNvSpPr>
              <p:nvPr/>
            </p:nvSpPr>
            <p:spPr bwMode="auto">
              <a:xfrm>
                <a:off x="7877175" y="5029201"/>
                <a:ext cx="144463" cy="12700"/>
              </a:xfrm>
              <a:custGeom>
                <a:avLst/>
                <a:gdLst>
                  <a:gd name="T0" fmla="*/ 2147483647 w 273"/>
                  <a:gd name="T1" fmla="*/ 2147483647 h 25"/>
                  <a:gd name="T2" fmla="*/ 0 w 273"/>
                  <a:gd name="T3" fmla="*/ 1442061700 h 25"/>
                  <a:gd name="T4" fmla="*/ 296260275 w 273"/>
                  <a:gd name="T5" fmla="*/ 655482614 h 25"/>
                  <a:gd name="T6" fmla="*/ 740931081 w 273"/>
                  <a:gd name="T7" fmla="*/ 0 h 25"/>
                  <a:gd name="T8" fmla="*/ 2147483647 w 273"/>
                  <a:gd name="T9" fmla="*/ 1704254644 h 25"/>
                  <a:gd name="T10" fmla="*/ 2147483647 w 273"/>
                  <a:gd name="T11" fmla="*/ 2147483647 h 25"/>
                  <a:gd name="T12" fmla="*/ 2147483647 w 273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25"/>
                  <a:gd name="T23" fmla="*/ 273 w 27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25">
                    <a:moveTo>
                      <a:pt x="272" y="25"/>
                    </a:moveTo>
                    <a:lnTo>
                      <a:pt x="0" y="11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273" y="13"/>
                    </a:lnTo>
                    <a:lnTo>
                      <a:pt x="272" y="19"/>
                    </a:lnTo>
                    <a:lnTo>
                      <a:pt x="272" y="25"/>
                    </a:lnTo>
                    <a:close/>
                  </a:path>
                </a:pathLst>
              </a:custGeom>
              <a:solidFill>
                <a:srgbClr val="BDD3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0" name="Freeform 766"/>
              <p:cNvSpPr>
                <a:spLocks/>
              </p:cNvSpPr>
              <p:nvPr/>
            </p:nvSpPr>
            <p:spPr bwMode="auto">
              <a:xfrm>
                <a:off x="7878763" y="5026026"/>
                <a:ext cx="142875" cy="12700"/>
              </a:xfrm>
              <a:custGeom>
                <a:avLst/>
                <a:gdLst>
                  <a:gd name="T0" fmla="*/ 2147483647 w 271"/>
                  <a:gd name="T1" fmla="*/ 2147483647 h 26"/>
                  <a:gd name="T2" fmla="*/ 0 w 271"/>
                  <a:gd name="T3" fmla="*/ 1515075852 h 26"/>
                  <a:gd name="T4" fmla="*/ 439723843 w 271"/>
                  <a:gd name="T5" fmla="*/ 815755197 h 26"/>
                  <a:gd name="T6" fmla="*/ 879170372 w 271"/>
                  <a:gd name="T7" fmla="*/ 0 h 26"/>
                  <a:gd name="T8" fmla="*/ 2147483647 w 271"/>
                  <a:gd name="T9" fmla="*/ 1515075852 h 26"/>
                  <a:gd name="T10" fmla="*/ 2147483647 w 271"/>
                  <a:gd name="T11" fmla="*/ 2147483647 h 26"/>
                  <a:gd name="T12" fmla="*/ 2147483647 w 271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1"/>
                  <a:gd name="T22" fmla="*/ 0 h 26"/>
                  <a:gd name="T23" fmla="*/ 271 w 271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1" h="26">
                    <a:moveTo>
                      <a:pt x="271" y="26"/>
                    </a:moveTo>
                    <a:lnTo>
                      <a:pt x="0" y="13"/>
                    </a:lnTo>
                    <a:lnTo>
                      <a:pt x="3" y="7"/>
                    </a:lnTo>
                    <a:lnTo>
                      <a:pt x="6" y="0"/>
                    </a:lnTo>
                    <a:lnTo>
                      <a:pt x="271" y="13"/>
                    </a:lnTo>
                    <a:lnTo>
                      <a:pt x="271" y="20"/>
                    </a:lnTo>
                    <a:lnTo>
                      <a:pt x="271" y="26"/>
                    </a:lnTo>
                    <a:close/>
                  </a:path>
                </a:pathLst>
              </a:custGeom>
              <a:solidFill>
                <a:srgbClr val="C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1" name="Freeform 767"/>
              <p:cNvSpPr>
                <a:spLocks/>
              </p:cNvSpPr>
              <p:nvPr/>
            </p:nvSpPr>
            <p:spPr bwMode="auto">
              <a:xfrm>
                <a:off x="7880350" y="5022851"/>
                <a:ext cx="141288" cy="12700"/>
              </a:xfrm>
              <a:custGeom>
                <a:avLst/>
                <a:gdLst>
                  <a:gd name="T0" fmla="*/ 2147483647 w 268"/>
                  <a:gd name="T1" fmla="*/ 2147483647 h 26"/>
                  <a:gd name="T2" fmla="*/ 0 w 268"/>
                  <a:gd name="T3" fmla="*/ 1515075852 h 26"/>
                  <a:gd name="T4" fmla="*/ 439690823 w 268"/>
                  <a:gd name="T5" fmla="*/ 699321143 h 26"/>
                  <a:gd name="T6" fmla="*/ 1025574594 w 268"/>
                  <a:gd name="T7" fmla="*/ 0 h 26"/>
                  <a:gd name="T8" fmla="*/ 2147483647 w 268"/>
                  <a:gd name="T9" fmla="*/ 1515075852 h 26"/>
                  <a:gd name="T10" fmla="*/ 2147483647 w 268"/>
                  <a:gd name="T11" fmla="*/ 2147483647 h 26"/>
                  <a:gd name="T12" fmla="*/ 2147483647 w 268"/>
                  <a:gd name="T13" fmla="*/ 2147483647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26"/>
                  <a:gd name="T23" fmla="*/ 268 w 268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26">
                    <a:moveTo>
                      <a:pt x="268" y="26"/>
                    </a:moveTo>
                    <a:lnTo>
                      <a:pt x="0" y="13"/>
                    </a:lnTo>
                    <a:lnTo>
                      <a:pt x="3" y="6"/>
                    </a:lnTo>
                    <a:lnTo>
                      <a:pt x="7" y="0"/>
                    </a:lnTo>
                    <a:lnTo>
                      <a:pt x="268" y="13"/>
                    </a:lnTo>
                    <a:lnTo>
                      <a:pt x="268" y="19"/>
                    </a:lnTo>
                    <a:lnTo>
                      <a:pt x="268" y="26"/>
                    </a:lnTo>
                    <a:close/>
                  </a:path>
                </a:pathLst>
              </a:custGeom>
              <a:solidFill>
                <a:srgbClr val="C3D7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2" name="Freeform 768"/>
              <p:cNvSpPr>
                <a:spLocks/>
              </p:cNvSpPr>
              <p:nvPr/>
            </p:nvSpPr>
            <p:spPr bwMode="auto">
              <a:xfrm>
                <a:off x="7881938" y="5019676"/>
                <a:ext cx="139700" cy="12700"/>
              </a:xfrm>
              <a:custGeom>
                <a:avLst/>
                <a:gdLst>
                  <a:gd name="T0" fmla="*/ 2147483647 w 265"/>
                  <a:gd name="T1" fmla="*/ 2147483647 h 25"/>
                  <a:gd name="T2" fmla="*/ 0 w 265"/>
                  <a:gd name="T3" fmla="*/ 1573158172 h 25"/>
                  <a:gd name="T4" fmla="*/ 586107917 w 265"/>
                  <a:gd name="T5" fmla="*/ 786579086 h 25"/>
                  <a:gd name="T6" fmla="*/ 1171937488 w 265"/>
                  <a:gd name="T7" fmla="*/ 0 h 25"/>
                  <a:gd name="T8" fmla="*/ 2147483647 w 265"/>
                  <a:gd name="T9" fmla="*/ 1573158172 h 25"/>
                  <a:gd name="T10" fmla="*/ 2147483647 w 265"/>
                  <a:gd name="T11" fmla="*/ 2147483647 h 25"/>
                  <a:gd name="T12" fmla="*/ 2147483647 w 265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25"/>
                  <a:gd name="T23" fmla="*/ 265 w 26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25">
                    <a:moveTo>
                      <a:pt x="265" y="25"/>
                    </a:moveTo>
                    <a:lnTo>
                      <a:pt x="0" y="12"/>
                    </a:lnTo>
                    <a:lnTo>
                      <a:pt x="4" y="6"/>
                    </a:lnTo>
                    <a:lnTo>
                      <a:pt x="8" y="0"/>
                    </a:lnTo>
                    <a:lnTo>
                      <a:pt x="264" y="12"/>
                    </a:lnTo>
                    <a:lnTo>
                      <a:pt x="265" y="19"/>
                    </a:lnTo>
                    <a:lnTo>
                      <a:pt x="265" y="25"/>
                    </a:lnTo>
                    <a:close/>
                  </a:path>
                </a:pathLst>
              </a:custGeom>
              <a:solidFill>
                <a:srgbClr val="C6D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3" name="Freeform 769"/>
              <p:cNvSpPr>
                <a:spLocks/>
              </p:cNvSpPr>
              <p:nvPr/>
            </p:nvSpPr>
            <p:spPr bwMode="auto">
              <a:xfrm>
                <a:off x="7883525" y="5016501"/>
                <a:ext cx="138113" cy="12700"/>
              </a:xfrm>
              <a:custGeom>
                <a:avLst/>
                <a:gdLst>
                  <a:gd name="T0" fmla="*/ 2147483647 w 261"/>
                  <a:gd name="T1" fmla="*/ 2147483647 h 25"/>
                  <a:gd name="T2" fmla="*/ 0 w 261"/>
                  <a:gd name="T3" fmla="*/ 1573158172 h 25"/>
                  <a:gd name="T4" fmla="*/ 592801092 w 261"/>
                  <a:gd name="T5" fmla="*/ 786579086 h 25"/>
                  <a:gd name="T6" fmla="*/ 1185321724 w 261"/>
                  <a:gd name="T7" fmla="*/ 0 h 25"/>
                  <a:gd name="T8" fmla="*/ 2147483647 w 261"/>
                  <a:gd name="T9" fmla="*/ 1573158172 h 25"/>
                  <a:gd name="T10" fmla="*/ 2147483647 w 261"/>
                  <a:gd name="T11" fmla="*/ 2147483647 h 25"/>
                  <a:gd name="T12" fmla="*/ 2147483647 w 261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25"/>
                  <a:gd name="T23" fmla="*/ 261 w 26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25">
                    <a:moveTo>
                      <a:pt x="261" y="25"/>
                    </a:moveTo>
                    <a:lnTo>
                      <a:pt x="0" y="12"/>
                    </a:lnTo>
                    <a:lnTo>
                      <a:pt x="4" y="6"/>
                    </a:lnTo>
                    <a:lnTo>
                      <a:pt x="8" y="0"/>
                    </a:lnTo>
                    <a:lnTo>
                      <a:pt x="259" y="12"/>
                    </a:lnTo>
                    <a:lnTo>
                      <a:pt x="260" y="18"/>
                    </a:lnTo>
                    <a:lnTo>
                      <a:pt x="261" y="25"/>
                    </a:lnTo>
                    <a:close/>
                  </a:path>
                </a:pathLst>
              </a:custGeom>
              <a:solidFill>
                <a:srgbClr val="C9D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4" name="Freeform 770"/>
              <p:cNvSpPr>
                <a:spLocks/>
              </p:cNvSpPr>
              <p:nvPr/>
            </p:nvSpPr>
            <p:spPr bwMode="auto">
              <a:xfrm>
                <a:off x="7886700" y="5011738"/>
                <a:ext cx="134938" cy="14288"/>
              </a:xfrm>
              <a:custGeom>
                <a:avLst/>
                <a:gdLst>
                  <a:gd name="T0" fmla="*/ 2147483647 w 256"/>
                  <a:gd name="T1" fmla="*/ 2147483647 h 25"/>
                  <a:gd name="T2" fmla="*/ 0 w 256"/>
                  <a:gd name="T3" fmla="*/ 2147483647 h 25"/>
                  <a:gd name="T4" fmla="*/ 585678343 w 256"/>
                  <a:gd name="T5" fmla="*/ 1306866381 h 25"/>
                  <a:gd name="T6" fmla="*/ 1318054253 w 256"/>
                  <a:gd name="T7" fmla="*/ 0 h 25"/>
                  <a:gd name="T8" fmla="*/ 2147483647 w 256"/>
                  <a:gd name="T9" fmla="*/ 2147483647 h 25"/>
                  <a:gd name="T10" fmla="*/ 2147483647 w 256"/>
                  <a:gd name="T11" fmla="*/ 2147483647 h 25"/>
                  <a:gd name="T12" fmla="*/ 2147483647 w 256"/>
                  <a:gd name="T13" fmla="*/ 214748364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6"/>
                  <a:gd name="T22" fmla="*/ 0 h 25"/>
                  <a:gd name="T23" fmla="*/ 256 w 25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6" h="25">
                    <a:moveTo>
                      <a:pt x="256" y="25"/>
                    </a:moveTo>
                    <a:lnTo>
                      <a:pt x="0" y="13"/>
                    </a:lnTo>
                    <a:lnTo>
                      <a:pt x="4" y="7"/>
                    </a:lnTo>
                    <a:lnTo>
                      <a:pt x="9" y="0"/>
                    </a:lnTo>
                    <a:lnTo>
                      <a:pt x="253" y="12"/>
                    </a:lnTo>
                    <a:lnTo>
                      <a:pt x="255" y="19"/>
                    </a:lnTo>
                    <a:lnTo>
                      <a:pt x="256" y="25"/>
                    </a:lnTo>
                    <a:close/>
                  </a:path>
                </a:pathLst>
              </a:custGeom>
              <a:solidFill>
                <a:srgbClr val="CD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5" name="Freeform 771"/>
              <p:cNvSpPr>
                <a:spLocks/>
              </p:cNvSpPr>
              <p:nvPr/>
            </p:nvSpPr>
            <p:spPr bwMode="auto">
              <a:xfrm>
                <a:off x="7888288" y="5010151"/>
                <a:ext cx="133350" cy="12700"/>
              </a:xfrm>
              <a:custGeom>
                <a:avLst/>
                <a:gdLst>
                  <a:gd name="T0" fmla="*/ 2147483647 w 251"/>
                  <a:gd name="T1" fmla="*/ 2147483647 h 24"/>
                  <a:gd name="T2" fmla="*/ 0 w 251"/>
                  <a:gd name="T3" fmla="*/ 1778110031 h 24"/>
                  <a:gd name="T4" fmla="*/ 749664032 w 251"/>
                  <a:gd name="T5" fmla="*/ 740925967 h 24"/>
                  <a:gd name="T6" fmla="*/ 1499610702 w 251"/>
                  <a:gd name="T7" fmla="*/ 0 h 24"/>
                  <a:gd name="T8" fmla="*/ 2147483647 w 251"/>
                  <a:gd name="T9" fmla="*/ 1629980453 h 24"/>
                  <a:gd name="T10" fmla="*/ 2147483647 w 251"/>
                  <a:gd name="T11" fmla="*/ 2147483647 h 24"/>
                  <a:gd name="T12" fmla="*/ 2147483647 w 25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1"/>
                  <a:gd name="T22" fmla="*/ 0 h 24"/>
                  <a:gd name="T23" fmla="*/ 251 w 25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1" h="24">
                    <a:moveTo>
                      <a:pt x="251" y="24"/>
                    </a:moveTo>
                    <a:lnTo>
                      <a:pt x="0" y="12"/>
                    </a:lnTo>
                    <a:lnTo>
                      <a:pt x="5" y="5"/>
                    </a:lnTo>
                    <a:lnTo>
                      <a:pt x="10" y="0"/>
                    </a:lnTo>
                    <a:lnTo>
                      <a:pt x="246" y="11"/>
                    </a:lnTo>
                    <a:lnTo>
                      <a:pt x="249" y="17"/>
                    </a:lnTo>
                    <a:lnTo>
                      <a:pt x="251" y="24"/>
                    </a:lnTo>
                    <a:close/>
                  </a:path>
                </a:pathLst>
              </a:custGeom>
              <a:solidFill>
                <a:srgbClr val="D0D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6" name="Freeform 772"/>
              <p:cNvSpPr>
                <a:spLocks/>
              </p:cNvSpPr>
              <p:nvPr/>
            </p:nvSpPr>
            <p:spPr bwMode="auto">
              <a:xfrm>
                <a:off x="7891463" y="5005388"/>
                <a:ext cx="128588" cy="12700"/>
              </a:xfrm>
              <a:custGeom>
                <a:avLst/>
                <a:gdLst>
                  <a:gd name="T0" fmla="*/ 2147483647 w 244"/>
                  <a:gd name="T1" fmla="*/ 2147483647 h 24"/>
                  <a:gd name="T2" fmla="*/ 0 w 244"/>
                  <a:gd name="T3" fmla="*/ 1778110031 h 24"/>
                  <a:gd name="T4" fmla="*/ 731815995 w 244"/>
                  <a:gd name="T5" fmla="*/ 1037184064 h 24"/>
                  <a:gd name="T6" fmla="*/ 1609994610 w 244"/>
                  <a:gd name="T7" fmla="*/ 0 h 24"/>
                  <a:gd name="T8" fmla="*/ 2147483647 w 244"/>
                  <a:gd name="T9" fmla="*/ 1629980453 h 24"/>
                  <a:gd name="T10" fmla="*/ 2147483647 w 244"/>
                  <a:gd name="T11" fmla="*/ 2074368128 h 24"/>
                  <a:gd name="T12" fmla="*/ 2147483647 w 244"/>
                  <a:gd name="T13" fmla="*/ 2147483647 h 24"/>
                  <a:gd name="T14" fmla="*/ 2147483647 w 244"/>
                  <a:gd name="T15" fmla="*/ 2147483647 h 24"/>
                  <a:gd name="T16" fmla="*/ 2147483647 w 24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4"/>
                  <a:gd name="T28" fmla="*/ 0 h 24"/>
                  <a:gd name="T29" fmla="*/ 244 w 24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4" h="24">
                    <a:moveTo>
                      <a:pt x="244" y="24"/>
                    </a:moveTo>
                    <a:lnTo>
                      <a:pt x="0" y="12"/>
                    </a:lnTo>
                    <a:lnTo>
                      <a:pt x="5" y="7"/>
                    </a:lnTo>
                    <a:lnTo>
                      <a:pt x="11" y="0"/>
                    </a:lnTo>
                    <a:lnTo>
                      <a:pt x="238" y="11"/>
                    </a:lnTo>
                    <a:lnTo>
                      <a:pt x="239" y="14"/>
                    </a:lnTo>
                    <a:lnTo>
                      <a:pt x="240" y="17"/>
                    </a:lnTo>
                    <a:lnTo>
                      <a:pt x="243" y="21"/>
                    </a:lnTo>
                    <a:lnTo>
                      <a:pt x="244" y="24"/>
                    </a:lnTo>
                    <a:close/>
                  </a:path>
                </a:pathLst>
              </a:custGeom>
              <a:solidFill>
                <a:srgbClr val="D3E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7" name="Freeform 773"/>
              <p:cNvSpPr>
                <a:spLocks/>
              </p:cNvSpPr>
              <p:nvPr/>
            </p:nvSpPr>
            <p:spPr bwMode="auto">
              <a:xfrm>
                <a:off x="7893050" y="5002213"/>
                <a:ext cx="125413" cy="12700"/>
              </a:xfrm>
              <a:custGeom>
                <a:avLst/>
                <a:gdLst>
                  <a:gd name="T0" fmla="*/ 2147483647 w 236"/>
                  <a:gd name="T1" fmla="*/ 2147483647 h 24"/>
                  <a:gd name="T2" fmla="*/ 0 w 236"/>
                  <a:gd name="T3" fmla="*/ 1926238550 h 24"/>
                  <a:gd name="T4" fmla="*/ 900283630 w 236"/>
                  <a:gd name="T5" fmla="*/ 889055015 h 24"/>
                  <a:gd name="T6" fmla="*/ 1950802430 w 236"/>
                  <a:gd name="T7" fmla="*/ 0 h 24"/>
                  <a:gd name="T8" fmla="*/ 2147483647 w 236"/>
                  <a:gd name="T9" fmla="*/ 1629980453 h 24"/>
                  <a:gd name="T10" fmla="*/ 2147483647 w 236"/>
                  <a:gd name="T11" fmla="*/ 2147483647 h 24"/>
                  <a:gd name="T12" fmla="*/ 2147483647 w 236"/>
                  <a:gd name="T13" fmla="*/ 2147483647 h 24"/>
                  <a:gd name="T14" fmla="*/ 2147483647 w 236"/>
                  <a:gd name="T15" fmla="*/ 2147483647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6"/>
                  <a:gd name="T25" fmla="*/ 0 h 24"/>
                  <a:gd name="T26" fmla="*/ 236 w 236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6" h="24">
                    <a:moveTo>
                      <a:pt x="236" y="24"/>
                    </a:moveTo>
                    <a:lnTo>
                      <a:pt x="0" y="13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230" y="11"/>
                    </a:lnTo>
                    <a:lnTo>
                      <a:pt x="233" y="17"/>
                    </a:lnTo>
                    <a:lnTo>
                      <a:pt x="235" y="23"/>
                    </a:lnTo>
                    <a:lnTo>
                      <a:pt x="236" y="24"/>
                    </a:lnTo>
                    <a:close/>
                  </a:path>
                </a:pathLst>
              </a:custGeom>
              <a:solidFill>
                <a:srgbClr val="D6E3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8" name="Freeform 774"/>
              <p:cNvSpPr>
                <a:spLocks/>
              </p:cNvSpPr>
              <p:nvPr/>
            </p:nvSpPr>
            <p:spPr bwMode="auto">
              <a:xfrm>
                <a:off x="7896225" y="4999038"/>
                <a:ext cx="120650" cy="12700"/>
              </a:xfrm>
              <a:custGeom>
                <a:avLst/>
                <a:gdLst>
                  <a:gd name="T0" fmla="*/ 2147483647 w 227"/>
                  <a:gd name="T1" fmla="*/ 2147483647 h 23"/>
                  <a:gd name="T2" fmla="*/ 0 w 227"/>
                  <a:gd name="T3" fmla="*/ 2020240786 h 23"/>
                  <a:gd name="T4" fmla="*/ 1050862546 w 227"/>
                  <a:gd name="T5" fmla="*/ 1010120393 h 23"/>
                  <a:gd name="T6" fmla="*/ 1951722635 w 227"/>
                  <a:gd name="T7" fmla="*/ 0 h 23"/>
                  <a:gd name="T8" fmla="*/ 2147483647 w 227"/>
                  <a:gd name="T9" fmla="*/ 1683635681 h 23"/>
                  <a:gd name="T10" fmla="*/ 2147483647 w 227"/>
                  <a:gd name="T11" fmla="*/ 2147483647 h 23"/>
                  <a:gd name="T12" fmla="*/ 2147483647 w 227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7"/>
                  <a:gd name="T22" fmla="*/ 0 h 23"/>
                  <a:gd name="T23" fmla="*/ 227 w 22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7" h="23">
                    <a:moveTo>
                      <a:pt x="227" y="23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220" y="10"/>
                    </a:lnTo>
                    <a:lnTo>
                      <a:pt x="224" y="17"/>
                    </a:lnTo>
                    <a:lnTo>
                      <a:pt x="227" y="23"/>
                    </a:lnTo>
                    <a:close/>
                  </a:path>
                </a:pathLst>
              </a:custGeom>
              <a:solidFill>
                <a:srgbClr val="D9E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09" name="Freeform 775"/>
              <p:cNvSpPr>
                <a:spLocks/>
              </p:cNvSpPr>
              <p:nvPr/>
            </p:nvSpPr>
            <p:spPr bwMode="auto">
              <a:xfrm>
                <a:off x="7900988" y="4995863"/>
                <a:ext cx="114300" cy="12700"/>
              </a:xfrm>
              <a:custGeom>
                <a:avLst/>
                <a:gdLst>
                  <a:gd name="T0" fmla="*/ 2147483647 w 217"/>
                  <a:gd name="T1" fmla="*/ 2147483647 h 23"/>
                  <a:gd name="T2" fmla="*/ 0 w 217"/>
                  <a:gd name="T3" fmla="*/ 2020240786 h 23"/>
                  <a:gd name="T4" fmla="*/ 1022930723 w 217"/>
                  <a:gd name="T5" fmla="*/ 1010120393 h 23"/>
                  <a:gd name="T6" fmla="*/ 2147483647 w 217"/>
                  <a:gd name="T7" fmla="*/ 0 h 23"/>
                  <a:gd name="T8" fmla="*/ 2147483647 w 217"/>
                  <a:gd name="T9" fmla="*/ 1683635681 h 23"/>
                  <a:gd name="T10" fmla="*/ 2147483647 w 217"/>
                  <a:gd name="T11" fmla="*/ 2147483647 h 23"/>
                  <a:gd name="T12" fmla="*/ 2147483647 w 217"/>
                  <a:gd name="T13" fmla="*/ 214748364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7"/>
                  <a:gd name="T22" fmla="*/ 0 h 23"/>
                  <a:gd name="T23" fmla="*/ 217 w 217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7" h="23">
                    <a:moveTo>
                      <a:pt x="217" y="23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207" y="10"/>
                    </a:lnTo>
                    <a:lnTo>
                      <a:pt x="213" y="16"/>
                    </a:lnTo>
                    <a:lnTo>
                      <a:pt x="217" y="23"/>
                    </a:lnTo>
                    <a:close/>
                  </a:path>
                </a:pathLst>
              </a:custGeom>
              <a:solidFill>
                <a:srgbClr val="DC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0" name="Freeform 776"/>
              <p:cNvSpPr>
                <a:spLocks/>
              </p:cNvSpPr>
              <p:nvPr/>
            </p:nvSpPr>
            <p:spPr bwMode="auto">
              <a:xfrm>
                <a:off x="7904163" y="4994276"/>
                <a:ext cx="109538" cy="11113"/>
              </a:xfrm>
              <a:custGeom>
                <a:avLst/>
                <a:gdLst>
                  <a:gd name="T0" fmla="*/ 2147483647 w 207"/>
                  <a:gd name="T1" fmla="*/ 2147483647 h 21"/>
                  <a:gd name="T2" fmla="*/ 0 w 207"/>
                  <a:gd name="T3" fmla="*/ 1630127805 h 21"/>
                  <a:gd name="T4" fmla="*/ 1333734824 w 207"/>
                  <a:gd name="T5" fmla="*/ 740992609 h 21"/>
                  <a:gd name="T6" fmla="*/ 2147483647 w 207"/>
                  <a:gd name="T7" fmla="*/ 0 h 21"/>
                  <a:gd name="T8" fmla="*/ 2147483647 w 207"/>
                  <a:gd name="T9" fmla="*/ 1185700046 h 21"/>
                  <a:gd name="T10" fmla="*/ 2147483647 w 207"/>
                  <a:gd name="T11" fmla="*/ 2147483647 h 21"/>
                  <a:gd name="T12" fmla="*/ 2147483647 w 207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7"/>
                  <a:gd name="T22" fmla="*/ 0 h 21"/>
                  <a:gd name="T23" fmla="*/ 207 w 20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7" h="21">
                    <a:moveTo>
                      <a:pt x="207" y="21"/>
                    </a:moveTo>
                    <a:lnTo>
                      <a:pt x="0" y="11"/>
                    </a:lnTo>
                    <a:lnTo>
                      <a:pt x="9" y="5"/>
                    </a:lnTo>
                    <a:lnTo>
                      <a:pt x="19" y="0"/>
                    </a:lnTo>
                    <a:lnTo>
                      <a:pt x="196" y="8"/>
                    </a:lnTo>
                    <a:lnTo>
                      <a:pt x="201" y="15"/>
                    </a:lnTo>
                    <a:lnTo>
                      <a:pt x="207" y="21"/>
                    </a:lnTo>
                    <a:close/>
                  </a:path>
                </a:pathLst>
              </a:custGeom>
              <a:solidFill>
                <a:srgbClr val="DFE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1" name="Freeform 777"/>
              <p:cNvSpPr>
                <a:spLocks/>
              </p:cNvSpPr>
              <p:nvPr/>
            </p:nvSpPr>
            <p:spPr bwMode="auto">
              <a:xfrm>
                <a:off x="7908925" y="4991101"/>
                <a:ext cx="101600" cy="11113"/>
              </a:xfrm>
              <a:custGeom>
                <a:avLst/>
                <a:gdLst>
                  <a:gd name="T0" fmla="*/ 2147483647 w 192"/>
                  <a:gd name="T1" fmla="*/ 2147483647 h 21"/>
                  <a:gd name="T2" fmla="*/ 0 w 192"/>
                  <a:gd name="T3" fmla="*/ 1630127805 h 21"/>
                  <a:gd name="T4" fmla="*/ 1481851933 w 192"/>
                  <a:gd name="T5" fmla="*/ 889135196 h 21"/>
                  <a:gd name="T6" fmla="*/ 2147483647 w 192"/>
                  <a:gd name="T7" fmla="*/ 0 h 21"/>
                  <a:gd name="T8" fmla="*/ 2147483647 w 192"/>
                  <a:gd name="T9" fmla="*/ 1185700046 h 21"/>
                  <a:gd name="T10" fmla="*/ 2147483647 w 192"/>
                  <a:gd name="T11" fmla="*/ 2074834977 h 21"/>
                  <a:gd name="T12" fmla="*/ 2147483647 w 192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2"/>
                  <a:gd name="T22" fmla="*/ 0 h 21"/>
                  <a:gd name="T23" fmla="*/ 192 w 19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2" h="21">
                    <a:moveTo>
                      <a:pt x="192" y="21"/>
                    </a:moveTo>
                    <a:lnTo>
                      <a:pt x="0" y="11"/>
                    </a:lnTo>
                    <a:lnTo>
                      <a:pt x="10" y="6"/>
                    </a:lnTo>
                    <a:lnTo>
                      <a:pt x="21" y="0"/>
                    </a:lnTo>
                    <a:lnTo>
                      <a:pt x="179" y="8"/>
                    </a:lnTo>
                    <a:lnTo>
                      <a:pt x="186" y="14"/>
                    </a:lnTo>
                    <a:lnTo>
                      <a:pt x="192" y="21"/>
                    </a:lnTo>
                    <a:close/>
                  </a:path>
                </a:pathLst>
              </a:custGeom>
              <a:solidFill>
                <a:srgbClr val="E2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2" name="Freeform 778"/>
              <p:cNvSpPr>
                <a:spLocks/>
              </p:cNvSpPr>
              <p:nvPr/>
            </p:nvSpPr>
            <p:spPr bwMode="auto">
              <a:xfrm>
                <a:off x="7913688" y="4987926"/>
                <a:ext cx="93663" cy="9525"/>
              </a:xfrm>
              <a:custGeom>
                <a:avLst/>
                <a:gdLst>
                  <a:gd name="T0" fmla="*/ 2147483647 w 177"/>
                  <a:gd name="T1" fmla="*/ 2147483647 h 20"/>
                  <a:gd name="T2" fmla="*/ 0 w 177"/>
                  <a:gd name="T3" fmla="*/ 1296241992 h 20"/>
                  <a:gd name="T4" fmla="*/ 1629998635 w 177"/>
                  <a:gd name="T5" fmla="*/ 648007648 h 20"/>
                  <a:gd name="T6" fmla="*/ 2147483647 w 177"/>
                  <a:gd name="T7" fmla="*/ 107963482 h 20"/>
                  <a:gd name="T8" fmla="*/ 2147483647 w 177"/>
                  <a:gd name="T9" fmla="*/ 0 h 20"/>
                  <a:gd name="T10" fmla="*/ 2147483647 w 177"/>
                  <a:gd name="T11" fmla="*/ 756197796 h 20"/>
                  <a:gd name="T12" fmla="*/ 2147483647 w 177"/>
                  <a:gd name="T13" fmla="*/ 1404205921 h 20"/>
                  <a:gd name="T14" fmla="*/ 2147483647 w 177"/>
                  <a:gd name="T15" fmla="*/ 214748364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7"/>
                  <a:gd name="T25" fmla="*/ 0 h 20"/>
                  <a:gd name="T26" fmla="*/ 177 w 177"/>
                  <a:gd name="T27" fmla="*/ 20 h 2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7" h="20">
                    <a:moveTo>
                      <a:pt x="177" y="20"/>
                    </a:moveTo>
                    <a:lnTo>
                      <a:pt x="0" y="12"/>
                    </a:lnTo>
                    <a:lnTo>
                      <a:pt x="11" y="6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160" y="7"/>
                    </a:lnTo>
                    <a:lnTo>
                      <a:pt x="168" y="13"/>
                    </a:lnTo>
                    <a:lnTo>
                      <a:pt x="177" y="20"/>
                    </a:lnTo>
                    <a:close/>
                  </a:path>
                </a:pathLst>
              </a:custGeom>
              <a:solidFill>
                <a:srgbClr val="E6E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3" name="Freeform 779"/>
              <p:cNvSpPr>
                <a:spLocks/>
              </p:cNvSpPr>
              <p:nvPr/>
            </p:nvSpPr>
            <p:spPr bwMode="auto">
              <a:xfrm>
                <a:off x="7920038" y="4984751"/>
                <a:ext cx="82550" cy="9525"/>
              </a:xfrm>
              <a:custGeom>
                <a:avLst/>
                <a:gdLst>
                  <a:gd name="T0" fmla="*/ 2147483647 w 158"/>
                  <a:gd name="T1" fmla="*/ 2147483647 h 20"/>
                  <a:gd name="T2" fmla="*/ 0 w 158"/>
                  <a:gd name="T3" fmla="*/ 1296241992 h 20"/>
                  <a:gd name="T4" fmla="*/ 713005757 w 158"/>
                  <a:gd name="T5" fmla="*/ 972125177 h 20"/>
                  <a:gd name="T6" fmla="*/ 1568775937 w 158"/>
                  <a:gd name="T7" fmla="*/ 756197796 h 20"/>
                  <a:gd name="T8" fmla="*/ 2147483647 w 158"/>
                  <a:gd name="T9" fmla="*/ 432080624 h 20"/>
                  <a:gd name="T10" fmla="*/ 2147483647 w 158"/>
                  <a:gd name="T11" fmla="*/ 0 h 20"/>
                  <a:gd name="T12" fmla="*/ 2147483647 w 158"/>
                  <a:gd name="T13" fmla="*/ 648007648 h 20"/>
                  <a:gd name="T14" fmla="*/ 2147483647 w 158"/>
                  <a:gd name="T15" fmla="*/ 1296241992 h 20"/>
                  <a:gd name="T16" fmla="*/ 2147483647 w 158"/>
                  <a:gd name="T17" fmla="*/ 2147483647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"/>
                  <a:gd name="T28" fmla="*/ 0 h 20"/>
                  <a:gd name="T29" fmla="*/ 158 w 158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" h="20">
                    <a:moveTo>
                      <a:pt x="158" y="20"/>
                    </a:moveTo>
                    <a:lnTo>
                      <a:pt x="0" y="12"/>
                    </a:lnTo>
                    <a:lnTo>
                      <a:pt x="5" y="9"/>
                    </a:lnTo>
                    <a:lnTo>
                      <a:pt x="11" y="7"/>
                    </a:lnTo>
                    <a:lnTo>
                      <a:pt x="19" y="4"/>
                    </a:lnTo>
                    <a:lnTo>
                      <a:pt x="28" y="0"/>
                    </a:lnTo>
                    <a:lnTo>
                      <a:pt x="136" y="6"/>
                    </a:lnTo>
                    <a:lnTo>
                      <a:pt x="148" y="12"/>
                    </a:lnTo>
                    <a:lnTo>
                      <a:pt x="158" y="20"/>
                    </a:lnTo>
                    <a:close/>
                  </a:path>
                </a:pathLst>
              </a:custGeom>
              <a:solidFill>
                <a:srgbClr val="E9F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4" name="Freeform 780"/>
              <p:cNvSpPr>
                <a:spLocks/>
              </p:cNvSpPr>
              <p:nvPr/>
            </p:nvSpPr>
            <p:spPr bwMode="auto">
              <a:xfrm>
                <a:off x="7924800" y="4981576"/>
                <a:ext cx="73025" cy="9525"/>
              </a:xfrm>
              <a:custGeom>
                <a:avLst/>
                <a:gdLst>
                  <a:gd name="T0" fmla="*/ 2147483647 w 138"/>
                  <a:gd name="T1" fmla="*/ 2147483647 h 18"/>
                  <a:gd name="T2" fmla="*/ 0 w 138"/>
                  <a:gd name="T3" fmla="*/ 1629980280 h 18"/>
                  <a:gd name="T4" fmla="*/ 1481851749 w 138"/>
                  <a:gd name="T5" fmla="*/ 1037183954 h 18"/>
                  <a:gd name="T6" fmla="*/ 2147483647 w 138"/>
                  <a:gd name="T7" fmla="*/ 592796855 h 18"/>
                  <a:gd name="T8" fmla="*/ 2147483647 w 138"/>
                  <a:gd name="T9" fmla="*/ 296258198 h 18"/>
                  <a:gd name="T10" fmla="*/ 2147483647 w 138"/>
                  <a:gd name="T11" fmla="*/ 0 h 18"/>
                  <a:gd name="T12" fmla="*/ 2147483647 w 138"/>
                  <a:gd name="T13" fmla="*/ 444387231 h 18"/>
                  <a:gd name="T14" fmla="*/ 2147483647 w 138"/>
                  <a:gd name="T15" fmla="*/ 889054921 h 18"/>
                  <a:gd name="T16" fmla="*/ 2147483647 w 138"/>
                  <a:gd name="T17" fmla="*/ 1481851776 h 18"/>
                  <a:gd name="T18" fmla="*/ 2147483647 w 138"/>
                  <a:gd name="T19" fmla="*/ 2074367908 h 18"/>
                  <a:gd name="T20" fmla="*/ 2147483647 w 138"/>
                  <a:gd name="T21" fmla="*/ 2147483647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8"/>
                  <a:gd name="T34" fmla="*/ 0 h 18"/>
                  <a:gd name="T35" fmla="*/ 138 w 138"/>
                  <a:gd name="T36" fmla="*/ 18 h 1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8" h="18">
                    <a:moveTo>
                      <a:pt x="138" y="18"/>
                    </a:moveTo>
                    <a:lnTo>
                      <a:pt x="0" y="11"/>
                    </a:lnTo>
                    <a:lnTo>
                      <a:pt x="10" y="7"/>
                    </a:lnTo>
                    <a:lnTo>
                      <a:pt x="20" y="4"/>
                    </a:lnTo>
                    <a:lnTo>
                      <a:pt x="30" y="2"/>
                    </a:lnTo>
                    <a:lnTo>
                      <a:pt x="39" y="0"/>
                    </a:lnTo>
                    <a:lnTo>
                      <a:pt x="105" y="3"/>
                    </a:lnTo>
                    <a:lnTo>
                      <a:pt x="114" y="6"/>
                    </a:lnTo>
                    <a:lnTo>
                      <a:pt x="121" y="10"/>
                    </a:lnTo>
                    <a:lnTo>
                      <a:pt x="130" y="14"/>
                    </a:lnTo>
                    <a:lnTo>
                      <a:pt x="138" y="18"/>
                    </a:lnTo>
                    <a:close/>
                  </a:path>
                </a:pathLst>
              </a:custGeom>
              <a:solidFill>
                <a:srgbClr val="ECF2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5" name="Freeform 781"/>
              <p:cNvSpPr>
                <a:spLocks/>
              </p:cNvSpPr>
              <p:nvPr/>
            </p:nvSpPr>
            <p:spPr bwMode="auto">
              <a:xfrm>
                <a:off x="7934325" y="4981576"/>
                <a:ext cx="57150" cy="6350"/>
              </a:xfrm>
              <a:custGeom>
                <a:avLst/>
                <a:gdLst>
                  <a:gd name="T0" fmla="*/ 2147483647 w 108"/>
                  <a:gd name="T1" fmla="*/ 1778110031 h 12"/>
                  <a:gd name="T2" fmla="*/ 0 w 108"/>
                  <a:gd name="T3" fmla="*/ 889055015 h 12"/>
                  <a:gd name="T4" fmla="*/ 2074368201 w 108"/>
                  <a:gd name="T5" fmla="*/ 444667737 h 12"/>
                  <a:gd name="T6" fmla="*/ 2147483647 w 108"/>
                  <a:gd name="T7" fmla="*/ 148129115 h 12"/>
                  <a:gd name="T8" fmla="*/ 2147483647 w 108"/>
                  <a:gd name="T9" fmla="*/ 0 h 12"/>
                  <a:gd name="T10" fmla="*/ 2147483647 w 108"/>
                  <a:gd name="T11" fmla="*/ 0 h 12"/>
                  <a:gd name="T12" fmla="*/ 2147483647 w 108"/>
                  <a:gd name="T13" fmla="*/ 148129115 h 12"/>
                  <a:gd name="T14" fmla="*/ 2147483647 w 108"/>
                  <a:gd name="T15" fmla="*/ 444667737 h 12"/>
                  <a:gd name="T16" fmla="*/ 2147483647 w 108"/>
                  <a:gd name="T17" fmla="*/ 1037184064 h 12"/>
                  <a:gd name="T18" fmla="*/ 2147483647 w 108"/>
                  <a:gd name="T19" fmla="*/ 1778110031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8"/>
                  <a:gd name="T31" fmla="*/ 0 h 12"/>
                  <a:gd name="T32" fmla="*/ 108 w 108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8" h="12">
                    <a:moveTo>
                      <a:pt x="108" y="12"/>
                    </a:moveTo>
                    <a:lnTo>
                      <a:pt x="0" y="6"/>
                    </a:lnTo>
                    <a:lnTo>
                      <a:pt x="14" y="3"/>
                    </a:lnTo>
                    <a:lnTo>
                      <a:pt x="29" y="1"/>
                    </a:lnTo>
                    <a:lnTo>
                      <a:pt x="43" y="0"/>
                    </a:lnTo>
                    <a:lnTo>
                      <a:pt x="57" y="0"/>
                    </a:lnTo>
                    <a:lnTo>
                      <a:pt x="70" y="1"/>
                    </a:lnTo>
                    <a:lnTo>
                      <a:pt x="83" y="3"/>
                    </a:lnTo>
                    <a:lnTo>
                      <a:pt x="96" y="7"/>
                    </a:lnTo>
                    <a:lnTo>
                      <a:pt x="108" y="12"/>
                    </a:lnTo>
                    <a:close/>
                  </a:path>
                </a:pathLst>
              </a:custGeom>
              <a:solidFill>
                <a:srgbClr val="EFF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6" name="Freeform 782"/>
              <p:cNvSpPr>
                <a:spLocks/>
              </p:cNvSpPr>
              <p:nvPr/>
            </p:nvSpPr>
            <p:spPr bwMode="auto">
              <a:xfrm>
                <a:off x="7945438" y="4981576"/>
                <a:ext cx="34925" cy="1588"/>
              </a:xfrm>
              <a:custGeom>
                <a:avLst/>
                <a:gdLst>
                  <a:gd name="T0" fmla="*/ 2147483647 w 66"/>
                  <a:gd name="T1" fmla="*/ 250283072 h 4"/>
                  <a:gd name="T2" fmla="*/ 0 w 66"/>
                  <a:gd name="T3" fmla="*/ 62570768 h 4"/>
                  <a:gd name="T4" fmla="*/ 2147483647 w 66"/>
                  <a:gd name="T5" fmla="*/ 0 h 4"/>
                  <a:gd name="T6" fmla="*/ 2147483647 w 66"/>
                  <a:gd name="T7" fmla="*/ 0 h 4"/>
                  <a:gd name="T8" fmla="*/ 2147483647 w 66"/>
                  <a:gd name="T9" fmla="*/ 62570768 h 4"/>
                  <a:gd name="T10" fmla="*/ 2147483647 w 66"/>
                  <a:gd name="T11" fmla="*/ 25028307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6" y="4"/>
                    </a:moveTo>
                    <a:lnTo>
                      <a:pt x="0" y="1"/>
                    </a:lnTo>
                    <a:lnTo>
                      <a:pt x="18" y="0"/>
                    </a:lnTo>
                    <a:lnTo>
                      <a:pt x="34" y="0"/>
                    </a:lnTo>
                    <a:lnTo>
                      <a:pt x="50" y="1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F2F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7" name="Freeform 783"/>
              <p:cNvSpPr>
                <a:spLocks/>
              </p:cNvSpPr>
              <p:nvPr/>
            </p:nvSpPr>
            <p:spPr bwMode="auto">
              <a:xfrm>
                <a:off x="7658100" y="4775201"/>
                <a:ext cx="101600" cy="190500"/>
              </a:xfrm>
              <a:custGeom>
                <a:avLst/>
                <a:gdLst>
                  <a:gd name="T0" fmla="*/ 2147483647 w 194"/>
                  <a:gd name="T1" fmla="*/ 2147483647 h 359"/>
                  <a:gd name="T2" fmla="*/ 2147483647 w 194"/>
                  <a:gd name="T3" fmla="*/ 2147483647 h 359"/>
                  <a:gd name="T4" fmla="*/ 2147483647 w 194"/>
                  <a:gd name="T5" fmla="*/ 2147483647 h 359"/>
                  <a:gd name="T6" fmla="*/ 2147483647 w 194"/>
                  <a:gd name="T7" fmla="*/ 2147483647 h 359"/>
                  <a:gd name="T8" fmla="*/ 2147483647 w 194"/>
                  <a:gd name="T9" fmla="*/ 2147483647 h 359"/>
                  <a:gd name="T10" fmla="*/ 2147483647 w 194"/>
                  <a:gd name="T11" fmla="*/ 2147483647 h 359"/>
                  <a:gd name="T12" fmla="*/ 2147483647 w 194"/>
                  <a:gd name="T13" fmla="*/ 2147483647 h 359"/>
                  <a:gd name="T14" fmla="*/ 2147483647 w 194"/>
                  <a:gd name="T15" fmla="*/ 2147483647 h 359"/>
                  <a:gd name="T16" fmla="*/ 2147483647 w 194"/>
                  <a:gd name="T17" fmla="*/ 2147483647 h 359"/>
                  <a:gd name="T18" fmla="*/ 2147483647 w 194"/>
                  <a:gd name="T19" fmla="*/ 2147483647 h 359"/>
                  <a:gd name="T20" fmla="*/ 2147483647 w 194"/>
                  <a:gd name="T21" fmla="*/ 2147483647 h 359"/>
                  <a:gd name="T22" fmla="*/ 2147483647 w 194"/>
                  <a:gd name="T23" fmla="*/ 2147483647 h 359"/>
                  <a:gd name="T24" fmla="*/ 2147483647 w 194"/>
                  <a:gd name="T25" fmla="*/ 2147483647 h 359"/>
                  <a:gd name="T26" fmla="*/ 2147483647 w 194"/>
                  <a:gd name="T27" fmla="*/ 2147483647 h 359"/>
                  <a:gd name="T28" fmla="*/ 2147483647 w 194"/>
                  <a:gd name="T29" fmla="*/ 2147483647 h 359"/>
                  <a:gd name="T30" fmla="*/ 2147483647 w 194"/>
                  <a:gd name="T31" fmla="*/ 2147483647 h 359"/>
                  <a:gd name="T32" fmla="*/ 2147483647 w 194"/>
                  <a:gd name="T33" fmla="*/ 2147483647 h 359"/>
                  <a:gd name="T34" fmla="*/ 2147483647 w 194"/>
                  <a:gd name="T35" fmla="*/ 2147483647 h 359"/>
                  <a:gd name="T36" fmla="*/ 1580089511 w 194"/>
                  <a:gd name="T37" fmla="*/ 2147483647 h 359"/>
                  <a:gd name="T38" fmla="*/ 430884024 w 194"/>
                  <a:gd name="T39" fmla="*/ 1494060215 h 359"/>
                  <a:gd name="T40" fmla="*/ 0 w 194"/>
                  <a:gd name="T41" fmla="*/ 0 h 359"/>
                  <a:gd name="T42" fmla="*/ 1436370596 w 194"/>
                  <a:gd name="T43" fmla="*/ 2147483647 h 359"/>
                  <a:gd name="T44" fmla="*/ 2147483647 w 194"/>
                  <a:gd name="T45" fmla="*/ 2147483647 h 359"/>
                  <a:gd name="T46" fmla="*/ 2147483647 w 194"/>
                  <a:gd name="T47" fmla="*/ 2147483647 h 359"/>
                  <a:gd name="T48" fmla="*/ 2147483647 w 194"/>
                  <a:gd name="T49" fmla="*/ 2147483647 h 359"/>
                  <a:gd name="T50" fmla="*/ 2147483647 w 194"/>
                  <a:gd name="T51" fmla="*/ 2147483647 h 359"/>
                  <a:gd name="T52" fmla="*/ 2147483647 w 194"/>
                  <a:gd name="T53" fmla="*/ 2147483647 h 359"/>
                  <a:gd name="T54" fmla="*/ 2147483647 w 194"/>
                  <a:gd name="T55" fmla="*/ 2147483647 h 359"/>
                  <a:gd name="T56" fmla="*/ 2147483647 w 194"/>
                  <a:gd name="T57" fmla="*/ 2147483647 h 359"/>
                  <a:gd name="T58" fmla="*/ 2147483647 w 194"/>
                  <a:gd name="T59" fmla="*/ 2147483647 h 359"/>
                  <a:gd name="T60" fmla="*/ 2147483647 w 194"/>
                  <a:gd name="T61" fmla="*/ 2147483647 h 359"/>
                  <a:gd name="T62" fmla="*/ 2147483647 w 194"/>
                  <a:gd name="T63" fmla="*/ 2147483647 h 359"/>
                  <a:gd name="T64" fmla="*/ 2147483647 w 194"/>
                  <a:gd name="T65" fmla="*/ 2147483647 h 359"/>
                  <a:gd name="T66" fmla="*/ 2147483647 w 194"/>
                  <a:gd name="T67" fmla="*/ 2147483647 h 359"/>
                  <a:gd name="T68" fmla="*/ 2147483647 w 194"/>
                  <a:gd name="T69" fmla="*/ 2147483647 h 359"/>
                  <a:gd name="T70" fmla="*/ 2147483647 w 194"/>
                  <a:gd name="T71" fmla="*/ 2147483647 h 359"/>
                  <a:gd name="T72" fmla="*/ 2147483647 w 194"/>
                  <a:gd name="T73" fmla="*/ 2147483647 h 359"/>
                  <a:gd name="T74" fmla="*/ 2147483647 w 194"/>
                  <a:gd name="T75" fmla="*/ 2147483647 h 359"/>
                  <a:gd name="T76" fmla="*/ 2147483647 w 194"/>
                  <a:gd name="T77" fmla="*/ 2147483647 h 359"/>
                  <a:gd name="T78" fmla="*/ 2147483647 w 194"/>
                  <a:gd name="T79" fmla="*/ 2147483647 h 359"/>
                  <a:gd name="T80" fmla="*/ 2147483647 w 194"/>
                  <a:gd name="T81" fmla="*/ 2147483647 h 359"/>
                  <a:gd name="T82" fmla="*/ 2147483647 w 194"/>
                  <a:gd name="T83" fmla="*/ 2147483647 h 359"/>
                  <a:gd name="T84" fmla="*/ 2147483647 w 194"/>
                  <a:gd name="T85" fmla="*/ 2147483647 h 359"/>
                  <a:gd name="T86" fmla="*/ 2147483647 w 194"/>
                  <a:gd name="T87" fmla="*/ 2147483647 h 359"/>
                  <a:gd name="T88" fmla="*/ 2147483647 w 194"/>
                  <a:gd name="T89" fmla="*/ 2147483647 h 35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94"/>
                  <a:gd name="T136" fmla="*/ 0 h 359"/>
                  <a:gd name="T137" fmla="*/ 194 w 194"/>
                  <a:gd name="T138" fmla="*/ 359 h 35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94" h="359">
                    <a:moveTo>
                      <a:pt x="135" y="351"/>
                    </a:moveTo>
                    <a:lnTo>
                      <a:pt x="117" y="329"/>
                    </a:lnTo>
                    <a:lnTo>
                      <a:pt x="98" y="310"/>
                    </a:lnTo>
                    <a:lnTo>
                      <a:pt x="95" y="305"/>
                    </a:lnTo>
                    <a:lnTo>
                      <a:pt x="92" y="300"/>
                    </a:lnTo>
                    <a:lnTo>
                      <a:pt x="90" y="295"/>
                    </a:lnTo>
                    <a:lnTo>
                      <a:pt x="87" y="288"/>
                    </a:lnTo>
                    <a:lnTo>
                      <a:pt x="86" y="282"/>
                    </a:lnTo>
                    <a:lnTo>
                      <a:pt x="86" y="275"/>
                    </a:lnTo>
                    <a:lnTo>
                      <a:pt x="87" y="268"/>
                    </a:lnTo>
                    <a:lnTo>
                      <a:pt x="90" y="260"/>
                    </a:lnTo>
                    <a:lnTo>
                      <a:pt x="91" y="254"/>
                    </a:lnTo>
                    <a:lnTo>
                      <a:pt x="91" y="248"/>
                    </a:lnTo>
                    <a:lnTo>
                      <a:pt x="91" y="243"/>
                    </a:lnTo>
                    <a:lnTo>
                      <a:pt x="88" y="238"/>
                    </a:lnTo>
                    <a:lnTo>
                      <a:pt x="82" y="226"/>
                    </a:lnTo>
                    <a:lnTo>
                      <a:pt x="76" y="215"/>
                    </a:lnTo>
                    <a:lnTo>
                      <a:pt x="68" y="203"/>
                    </a:lnTo>
                    <a:lnTo>
                      <a:pt x="61" y="192"/>
                    </a:lnTo>
                    <a:lnTo>
                      <a:pt x="59" y="186"/>
                    </a:lnTo>
                    <a:lnTo>
                      <a:pt x="57" y="179"/>
                    </a:lnTo>
                    <a:lnTo>
                      <a:pt x="57" y="174"/>
                    </a:lnTo>
                    <a:lnTo>
                      <a:pt x="57" y="167"/>
                    </a:lnTo>
                    <a:lnTo>
                      <a:pt x="60" y="157"/>
                    </a:lnTo>
                    <a:lnTo>
                      <a:pt x="66" y="147"/>
                    </a:lnTo>
                    <a:lnTo>
                      <a:pt x="68" y="143"/>
                    </a:lnTo>
                    <a:lnTo>
                      <a:pt x="70" y="137"/>
                    </a:lnTo>
                    <a:lnTo>
                      <a:pt x="70" y="133"/>
                    </a:lnTo>
                    <a:lnTo>
                      <a:pt x="71" y="126"/>
                    </a:lnTo>
                    <a:lnTo>
                      <a:pt x="69" y="118"/>
                    </a:lnTo>
                    <a:lnTo>
                      <a:pt x="67" y="109"/>
                    </a:lnTo>
                    <a:lnTo>
                      <a:pt x="64" y="102"/>
                    </a:lnTo>
                    <a:lnTo>
                      <a:pt x="59" y="93"/>
                    </a:lnTo>
                    <a:lnTo>
                      <a:pt x="50" y="78"/>
                    </a:lnTo>
                    <a:lnTo>
                      <a:pt x="38" y="64"/>
                    </a:lnTo>
                    <a:lnTo>
                      <a:pt x="26" y="49"/>
                    </a:lnTo>
                    <a:lnTo>
                      <a:pt x="15" y="33"/>
                    </a:lnTo>
                    <a:lnTo>
                      <a:pt x="11" y="26"/>
                    </a:lnTo>
                    <a:lnTo>
                      <a:pt x="6" y="17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10" y="18"/>
                    </a:lnTo>
                    <a:lnTo>
                      <a:pt x="15" y="27"/>
                    </a:lnTo>
                    <a:lnTo>
                      <a:pt x="22" y="35"/>
                    </a:lnTo>
                    <a:lnTo>
                      <a:pt x="37" y="51"/>
                    </a:lnTo>
                    <a:lnTo>
                      <a:pt x="52" y="67"/>
                    </a:lnTo>
                    <a:lnTo>
                      <a:pt x="58" y="75"/>
                    </a:lnTo>
                    <a:lnTo>
                      <a:pt x="66" y="82"/>
                    </a:lnTo>
                    <a:lnTo>
                      <a:pt x="72" y="91"/>
                    </a:lnTo>
                    <a:lnTo>
                      <a:pt x="78" y="99"/>
                    </a:lnTo>
                    <a:lnTo>
                      <a:pt x="82" y="108"/>
                    </a:lnTo>
                    <a:lnTo>
                      <a:pt x="85" y="117"/>
                    </a:lnTo>
                    <a:lnTo>
                      <a:pt x="87" y="126"/>
                    </a:lnTo>
                    <a:lnTo>
                      <a:pt x="87" y="137"/>
                    </a:lnTo>
                    <a:lnTo>
                      <a:pt x="84" y="153"/>
                    </a:lnTo>
                    <a:lnTo>
                      <a:pt x="81" y="165"/>
                    </a:lnTo>
                    <a:lnTo>
                      <a:pt x="80" y="171"/>
                    </a:lnTo>
                    <a:lnTo>
                      <a:pt x="81" y="177"/>
                    </a:lnTo>
                    <a:lnTo>
                      <a:pt x="84" y="184"/>
                    </a:lnTo>
                    <a:lnTo>
                      <a:pt x="88" y="191"/>
                    </a:lnTo>
                    <a:lnTo>
                      <a:pt x="100" y="205"/>
                    </a:lnTo>
                    <a:lnTo>
                      <a:pt x="113" y="220"/>
                    </a:lnTo>
                    <a:lnTo>
                      <a:pt x="119" y="228"/>
                    </a:lnTo>
                    <a:lnTo>
                      <a:pt x="123" y="235"/>
                    </a:lnTo>
                    <a:lnTo>
                      <a:pt x="126" y="244"/>
                    </a:lnTo>
                    <a:lnTo>
                      <a:pt x="127" y="254"/>
                    </a:lnTo>
                    <a:lnTo>
                      <a:pt x="128" y="266"/>
                    </a:lnTo>
                    <a:lnTo>
                      <a:pt x="125" y="279"/>
                    </a:lnTo>
                    <a:lnTo>
                      <a:pt x="126" y="279"/>
                    </a:lnTo>
                    <a:lnTo>
                      <a:pt x="127" y="278"/>
                    </a:lnTo>
                    <a:lnTo>
                      <a:pt x="127" y="277"/>
                    </a:lnTo>
                    <a:lnTo>
                      <a:pt x="181" y="294"/>
                    </a:lnTo>
                    <a:lnTo>
                      <a:pt x="187" y="299"/>
                    </a:lnTo>
                    <a:lnTo>
                      <a:pt x="190" y="306"/>
                    </a:lnTo>
                    <a:lnTo>
                      <a:pt x="193" y="312"/>
                    </a:lnTo>
                    <a:lnTo>
                      <a:pt x="194" y="319"/>
                    </a:lnTo>
                    <a:lnTo>
                      <a:pt x="194" y="326"/>
                    </a:lnTo>
                    <a:lnTo>
                      <a:pt x="193" y="333"/>
                    </a:lnTo>
                    <a:lnTo>
                      <a:pt x="191" y="339"/>
                    </a:lnTo>
                    <a:lnTo>
                      <a:pt x="187" y="346"/>
                    </a:lnTo>
                    <a:lnTo>
                      <a:pt x="181" y="351"/>
                    </a:lnTo>
                    <a:lnTo>
                      <a:pt x="175" y="355"/>
                    </a:lnTo>
                    <a:lnTo>
                      <a:pt x="168" y="358"/>
                    </a:lnTo>
                    <a:lnTo>
                      <a:pt x="162" y="359"/>
                    </a:lnTo>
                    <a:lnTo>
                      <a:pt x="154" y="359"/>
                    </a:lnTo>
                    <a:lnTo>
                      <a:pt x="148" y="358"/>
                    </a:lnTo>
                    <a:lnTo>
                      <a:pt x="141" y="355"/>
                    </a:lnTo>
                    <a:lnTo>
                      <a:pt x="135" y="351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18" name="Freeform 784"/>
              <p:cNvSpPr>
                <a:spLocks/>
              </p:cNvSpPr>
              <p:nvPr/>
            </p:nvSpPr>
            <p:spPr bwMode="auto">
              <a:xfrm>
                <a:off x="7658100" y="4775201"/>
                <a:ext cx="101600" cy="190500"/>
              </a:xfrm>
              <a:custGeom>
                <a:avLst/>
                <a:gdLst>
                  <a:gd name="T0" fmla="*/ 2147483647 w 194"/>
                  <a:gd name="T1" fmla="*/ 2147483647 h 359"/>
                  <a:gd name="T2" fmla="*/ 2147483647 w 194"/>
                  <a:gd name="T3" fmla="*/ 2147483647 h 359"/>
                  <a:gd name="T4" fmla="*/ 2147483647 w 194"/>
                  <a:gd name="T5" fmla="*/ 2147483647 h 359"/>
                  <a:gd name="T6" fmla="*/ 2147483647 w 194"/>
                  <a:gd name="T7" fmla="*/ 2147483647 h 359"/>
                  <a:gd name="T8" fmla="*/ 2147483647 w 194"/>
                  <a:gd name="T9" fmla="*/ 2147483647 h 359"/>
                  <a:gd name="T10" fmla="*/ 2147483647 w 194"/>
                  <a:gd name="T11" fmla="*/ 2147483647 h 359"/>
                  <a:gd name="T12" fmla="*/ 2147483647 w 194"/>
                  <a:gd name="T13" fmla="*/ 2147483647 h 359"/>
                  <a:gd name="T14" fmla="*/ 2147483647 w 194"/>
                  <a:gd name="T15" fmla="*/ 2147483647 h 359"/>
                  <a:gd name="T16" fmla="*/ 2147483647 w 194"/>
                  <a:gd name="T17" fmla="*/ 2147483647 h 359"/>
                  <a:gd name="T18" fmla="*/ 2147483647 w 194"/>
                  <a:gd name="T19" fmla="*/ 2147483647 h 359"/>
                  <a:gd name="T20" fmla="*/ 2147483647 w 194"/>
                  <a:gd name="T21" fmla="*/ 2147483647 h 359"/>
                  <a:gd name="T22" fmla="*/ 2147483647 w 194"/>
                  <a:gd name="T23" fmla="*/ 2147483647 h 359"/>
                  <a:gd name="T24" fmla="*/ 2147483647 w 194"/>
                  <a:gd name="T25" fmla="*/ 2147483647 h 359"/>
                  <a:gd name="T26" fmla="*/ 2147483647 w 194"/>
                  <a:gd name="T27" fmla="*/ 2147483647 h 359"/>
                  <a:gd name="T28" fmla="*/ 2147483647 w 194"/>
                  <a:gd name="T29" fmla="*/ 2147483647 h 359"/>
                  <a:gd name="T30" fmla="*/ 2147483647 w 194"/>
                  <a:gd name="T31" fmla="*/ 2147483647 h 359"/>
                  <a:gd name="T32" fmla="*/ 2147483647 w 194"/>
                  <a:gd name="T33" fmla="*/ 2147483647 h 359"/>
                  <a:gd name="T34" fmla="*/ 2147483647 w 194"/>
                  <a:gd name="T35" fmla="*/ 2147483647 h 359"/>
                  <a:gd name="T36" fmla="*/ 1580089511 w 194"/>
                  <a:gd name="T37" fmla="*/ 2147483647 h 359"/>
                  <a:gd name="T38" fmla="*/ 430884024 w 194"/>
                  <a:gd name="T39" fmla="*/ 1494060215 h 359"/>
                  <a:gd name="T40" fmla="*/ 0 w 194"/>
                  <a:gd name="T41" fmla="*/ 0 h 359"/>
                  <a:gd name="T42" fmla="*/ 1436370596 w 194"/>
                  <a:gd name="T43" fmla="*/ 2147483647 h 359"/>
                  <a:gd name="T44" fmla="*/ 2147483647 w 194"/>
                  <a:gd name="T45" fmla="*/ 2147483647 h 359"/>
                  <a:gd name="T46" fmla="*/ 2147483647 w 194"/>
                  <a:gd name="T47" fmla="*/ 2147483647 h 359"/>
                  <a:gd name="T48" fmla="*/ 2147483647 w 194"/>
                  <a:gd name="T49" fmla="*/ 2147483647 h 359"/>
                  <a:gd name="T50" fmla="*/ 2147483647 w 194"/>
                  <a:gd name="T51" fmla="*/ 2147483647 h 359"/>
                  <a:gd name="T52" fmla="*/ 2147483647 w 194"/>
                  <a:gd name="T53" fmla="*/ 2147483647 h 359"/>
                  <a:gd name="T54" fmla="*/ 2147483647 w 194"/>
                  <a:gd name="T55" fmla="*/ 2147483647 h 359"/>
                  <a:gd name="T56" fmla="*/ 2147483647 w 194"/>
                  <a:gd name="T57" fmla="*/ 2147483647 h 359"/>
                  <a:gd name="T58" fmla="*/ 2147483647 w 194"/>
                  <a:gd name="T59" fmla="*/ 2147483647 h 359"/>
                  <a:gd name="T60" fmla="*/ 2147483647 w 194"/>
                  <a:gd name="T61" fmla="*/ 2147483647 h 359"/>
                  <a:gd name="T62" fmla="*/ 2147483647 w 194"/>
                  <a:gd name="T63" fmla="*/ 2147483647 h 359"/>
                  <a:gd name="T64" fmla="*/ 2147483647 w 194"/>
                  <a:gd name="T65" fmla="*/ 2147483647 h 359"/>
                  <a:gd name="T66" fmla="*/ 2147483647 w 194"/>
                  <a:gd name="T67" fmla="*/ 2147483647 h 359"/>
                  <a:gd name="T68" fmla="*/ 2147483647 w 194"/>
                  <a:gd name="T69" fmla="*/ 2147483647 h 359"/>
                  <a:gd name="T70" fmla="*/ 2147483647 w 194"/>
                  <a:gd name="T71" fmla="*/ 2147483647 h 359"/>
                  <a:gd name="T72" fmla="*/ 2147483647 w 194"/>
                  <a:gd name="T73" fmla="*/ 2147483647 h 359"/>
                  <a:gd name="T74" fmla="*/ 2147483647 w 194"/>
                  <a:gd name="T75" fmla="*/ 2147483647 h 359"/>
                  <a:gd name="T76" fmla="*/ 2147483647 w 194"/>
                  <a:gd name="T77" fmla="*/ 2147483647 h 359"/>
                  <a:gd name="T78" fmla="*/ 2147483647 w 194"/>
                  <a:gd name="T79" fmla="*/ 2147483647 h 359"/>
                  <a:gd name="T80" fmla="*/ 2147483647 w 194"/>
                  <a:gd name="T81" fmla="*/ 2147483647 h 359"/>
                  <a:gd name="T82" fmla="*/ 2147483647 w 194"/>
                  <a:gd name="T83" fmla="*/ 2147483647 h 359"/>
                  <a:gd name="T84" fmla="*/ 2147483647 w 194"/>
                  <a:gd name="T85" fmla="*/ 2147483647 h 359"/>
                  <a:gd name="T86" fmla="*/ 2147483647 w 194"/>
                  <a:gd name="T87" fmla="*/ 2147483647 h 359"/>
                  <a:gd name="T88" fmla="*/ 2147483647 w 194"/>
                  <a:gd name="T89" fmla="*/ 2147483647 h 35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94"/>
                  <a:gd name="T136" fmla="*/ 0 h 359"/>
                  <a:gd name="T137" fmla="*/ 194 w 194"/>
                  <a:gd name="T138" fmla="*/ 359 h 35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94" h="359">
                    <a:moveTo>
                      <a:pt x="135" y="351"/>
                    </a:moveTo>
                    <a:lnTo>
                      <a:pt x="117" y="329"/>
                    </a:lnTo>
                    <a:lnTo>
                      <a:pt x="98" y="310"/>
                    </a:lnTo>
                    <a:lnTo>
                      <a:pt x="95" y="305"/>
                    </a:lnTo>
                    <a:lnTo>
                      <a:pt x="92" y="300"/>
                    </a:lnTo>
                    <a:lnTo>
                      <a:pt x="90" y="295"/>
                    </a:lnTo>
                    <a:lnTo>
                      <a:pt x="87" y="288"/>
                    </a:lnTo>
                    <a:lnTo>
                      <a:pt x="86" y="282"/>
                    </a:lnTo>
                    <a:lnTo>
                      <a:pt x="86" y="275"/>
                    </a:lnTo>
                    <a:lnTo>
                      <a:pt x="87" y="268"/>
                    </a:lnTo>
                    <a:lnTo>
                      <a:pt x="90" y="260"/>
                    </a:lnTo>
                    <a:lnTo>
                      <a:pt x="91" y="254"/>
                    </a:lnTo>
                    <a:lnTo>
                      <a:pt x="91" y="248"/>
                    </a:lnTo>
                    <a:lnTo>
                      <a:pt x="91" y="243"/>
                    </a:lnTo>
                    <a:lnTo>
                      <a:pt x="88" y="238"/>
                    </a:lnTo>
                    <a:lnTo>
                      <a:pt x="82" y="226"/>
                    </a:lnTo>
                    <a:lnTo>
                      <a:pt x="76" y="215"/>
                    </a:lnTo>
                    <a:lnTo>
                      <a:pt x="68" y="203"/>
                    </a:lnTo>
                    <a:lnTo>
                      <a:pt x="61" y="192"/>
                    </a:lnTo>
                    <a:lnTo>
                      <a:pt x="59" y="186"/>
                    </a:lnTo>
                    <a:lnTo>
                      <a:pt x="57" y="179"/>
                    </a:lnTo>
                    <a:lnTo>
                      <a:pt x="57" y="174"/>
                    </a:lnTo>
                    <a:lnTo>
                      <a:pt x="57" y="167"/>
                    </a:lnTo>
                    <a:lnTo>
                      <a:pt x="60" y="157"/>
                    </a:lnTo>
                    <a:lnTo>
                      <a:pt x="66" y="147"/>
                    </a:lnTo>
                    <a:lnTo>
                      <a:pt x="68" y="143"/>
                    </a:lnTo>
                    <a:lnTo>
                      <a:pt x="70" y="137"/>
                    </a:lnTo>
                    <a:lnTo>
                      <a:pt x="70" y="133"/>
                    </a:lnTo>
                    <a:lnTo>
                      <a:pt x="71" y="126"/>
                    </a:lnTo>
                    <a:lnTo>
                      <a:pt x="69" y="118"/>
                    </a:lnTo>
                    <a:lnTo>
                      <a:pt x="67" y="109"/>
                    </a:lnTo>
                    <a:lnTo>
                      <a:pt x="64" y="102"/>
                    </a:lnTo>
                    <a:lnTo>
                      <a:pt x="59" y="93"/>
                    </a:lnTo>
                    <a:lnTo>
                      <a:pt x="50" y="78"/>
                    </a:lnTo>
                    <a:lnTo>
                      <a:pt x="38" y="64"/>
                    </a:lnTo>
                    <a:lnTo>
                      <a:pt x="26" y="49"/>
                    </a:lnTo>
                    <a:lnTo>
                      <a:pt x="15" y="33"/>
                    </a:lnTo>
                    <a:lnTo>
                      <a:pt x="11" y="26"/>
                    </a:lnTo>
                    <a:lnTo>
                      <a:pt x="6" y="17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10" y="18"/>
                    </a:lnTo>
                    <a:lnTo>
                      <a:pt x="15" y="27"/>
                    </a:lnTo>
                    <a:lnTo>
                      <a:pt x="22" y="35"/>
                    </a:lnTo>
                    <a:lnTo>
                      <a:pt x="37" y="51"/>
                    </a:lnTo>
                    <a:lnTo>
                      <a:pt x="52" y="67"/>
                    </a:lnTo>
                    <a:lnTo>
                      <a:pt x="58" y="75"/>
                    </a:lnTo>
                    <a:lnTo>
                      <a:pt x="66" y="82"/>
                    </a:lnTo>
                    <a:lnTo>
                      <a:pt x="72" y="91"/>
                    </a:lnTo>
                    <a:lnTo>
                      <a:pt x="78" y="99"/>
                    </a:lnTo>
                    <a:lnTo>
                      <a:pt x="82" y="108"/>
                    </a:lnTo>
                    <a:lnTo>
                      <a:pt x="85" y="117"/>
                    </a:lnTo>
                    <a:lnTo>
                      <a:pt x="87" y="126"/>
                    </a:lnTo>
                    <a:lnTo>
                      <a:pt x="87" y="137"/>
                    </a:lnTo>
                    <a:lnTo>
                      <a:pt x="84" y="153"/>
                    </a:lnTo>
                    <a:lnTo>
                      <a:pt x="81" y="165"/>
                    </a:lnTo>
                    <a:lnTo>
                      <a:pt x="80" y="171"/>
                    </a:lnTo>
                    <a:lnTo>
                      <a:pt x="81" y="177"/>
                    </a:lnTo>
                    <a:lnTo>
                      <a:pt x="84" y="184"/>
                    </a:lnTo>
                    <a:lnTo>
                      <a:pt x="88" y="191"/>
                    </a:lnTo>
                    <a:lnTo>
                      <a:pt x="100" y="205"/>
                    </a:lnTo>
                    <a:lnTo>
                      <a:pt x="113" y="220"/>
                    </a:lnTo>
                    <a:lnTo>
                      <a:pt x="119" y="228"/>
                    </a:lnTo>
                    <a:lnTo>
                      <a:pt x="123" y="235"/>
                    </a:lnTo>
                    <a:lnTo>
                      <a:pt x="126" y="244"/>
                    </a:lnTo>
                    <a:lnTo>
                      <a:pt x="127" y="254"/>
                    </a:lnTo>
                    <a:lnTo>
                      <a:pt x="128" y="266"/>
                    </a:lnTo>
                    <a:lnTo>
                      <a:pt x="125" y="279"/>
                    </a:lnTo>
                    <a:lnTo>
                      <a:pt x="126" y="279"/>
                    </a:lnTo>
                    <a:lnTo>
                      <a:pt x="127" y="278"/>
                    </a:lnTo>
                    <a:lnTo>
                      <a:pt x="127" y="277"/>
                    </a:lnTo>
                    <a:lnTo>
                      <a:pt x="181" y="294"/>
                    </a:lnTo>
                    <a:lnTo>
                      <a:pt x="187" y="299"/>
                    </a:lnTo>
                    <a:lnTo>
                      <a:pt x="190" y="306"/>
                    </a:lnTo>
                    <a:lnTo>
                      <a:pt x="193" y="312"/>
                    </a:lnTo>
                    <a:lnTo>
                      <a:pt x="194" y="319"/>
                    </a:lnTo>
                    <a:lnTo>
                      <a:pt x="194" y="326"/>
                    </a:lnTo>
                    <a:lnTo>
                      <a:pt x="193" y="333"/>
                    </a:lnTo>
                    <a:lnTo>
                      <a:pt x="191" y="339"/>
                    </a:lnTo>
                    <a:lnTo>
                      <a:pt x="187" y="346"/>
                    </a:lnTo>
                    <a:lnTo>
                      <a:pt x="181" y="351"/>
                    </a:lnTo>
                    <a:lnTo>
                      <a:pt x="175" y="355"/>
                    </a:lnTo>
                    <a:lnTo>
                      <a:pt x="168" y="358"/>
                    </a:lnTo>
                    <a:lnTo>
                      <a:pt x="162" y="359"/>
                    </a:lnTo>
                    <a:lnTo>
                      <a:pt x="154" y="359"/>
                    </a:lnTo>
                    <a:lnTo>
                      <a:pt x="148" y="358"/>
                    </a:lnTo>
                    <a:lnTo>
                      <a:pt x="141" y="355"/>
                    </a:lnTo>
                    <a:lnTo>
                      <a:pt x="135" y="351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</p:grpSp>
        <p:grpSp>
          <p:nvGrpSpPr>
            <p:cNvPr id="53" name="Group 3462"/>
            <p:cNvGrpSpPr>
              <a:grpSpLocks/>
            </p:cNvGrpSpPr>
            <p:nvPr/>
          </p:nvGrpSpPr>
          <p:grpSpPr bwMode="auto">
            <a:xfrm>
              <a:off x="2299765" y="1601793"/>
              <a:ext cx="1075799" cy="1506531"/>
              <a:chOff x="6062663" y="3884613"/>
              <a:chExt cx="828675" cy="1160463"/>
            </a:xfrm>
          </p:grpSpPr>
          <p:sp>
            <p:nvSpPr>
              <p:cNvPr id="223" name="Freeform 488"/>
              <p:cNvSpPr>
                <a:spLocks noEditPoints="1"/>
              </p:cNvSpPr>
              <p:nvPr/>
            </p:nvSpPr>
            <p:spPr bwMode="auto">
              <a:xfrm>
                <a:off x="6159500" y="4419600"/>
                <a:ext cx="698500" cy="158750"/>
              </a:xfrm>
              <a:custGeom>
                <a:avLst/>
                <a:gdLst>
                  <a:gd name="T0" fmla="*/ 2147483647 w 1322"/>
                  <a:gd name="T1" fmla="*/ 2147483647 h 300"/>
                  <a:gd name="T2" fmla="*/ 2147483647 w 1322"/>
                  <a:gd name="T3" fmla="*/ 2147483647 h 300"/>
                  <a:gd name="T4" fmla="*/ 2147483647 w 1322"/>
                  <a:gd name="T5" fmla="*/ 2147483647 h 300"/>
                  <a:gd name="T6" fmla="*/ 2147483647 w 1322"/>
                  <a:gd name="T7" fmla="*/ 2147483647 h 300"/>
                  <a:gd name="T8" fmla="*/ 2147483647 w 1322"/>
                  <a:gd name="T9" fmla="*/ 2147483647 h 300"/>
                  <a:gd name="T10" fmla="*/ 2147483647 w 1322"/>
                  <a:gd name="T11" fmla="*/ 2147483647 h 300"/>
                  <a:gd name="T12" fmla="*/ 2147483647 w 1322"/>
                  <a:gd name="T13" fmla="*/ 2147483647 h 300"/>
                  <a:gd name="T14" fmla="*/ 2147483647 w 1322"/>
                  <a:gd name="T15" fmla="*/ 2147483647 h 300"/>
                  <a:gd name="T16" fmla="*/ 2147483647 w 1322"/>
                  <a:gd name="T17" fmla="*/ 2147483647 h 300"/>
                  <a:gd name="T18" fmla="*/ 2147483647 w 1322"/>
                  <a:gd name="T19" fmla="*/ 2147483647 h 300"/>
                  <a:gd name="T20" fmla="*/ 2147483647 w 1322"/>
                  <a:gd name="T21" fmla="*/ 2147483647 h 300"/>
                  <a:gd name="T22" fmla="*/ 2147483647 w 1322"/>
                  <a:gd name="T23" fmla="*/ 2147483647 h 300"/>
                  <a:gd name="T24" fmla="*/ 2147483647 w 1322"/>
                  <a:gd name="T25" fmla="*/ 2147483647 h 300"/>
                  <a:gd name="T26" fmla="*/ 2147483647 w 1322"/>
                  <a:gd name="T27" fmla="*/ 2147483647 h 300"/>
                  <a:gd name="T28" fmla="*/ 2147483647 w 1322"/>
                  <a:gd name="T29" fmla="*/ 2147483647 h 300"/>
                  <a:gd name="T30" fmla="*/ 2147483647 w 1322"/>
                  <a:gd name="T31" fmla="*/ 2147483647 h 300"/>
                  <a:gd name="T32" fmla="*/ 2147483647 w 1322"/>
                  <a:gd name="T33" fmla="*/ 2147483647 h 300"/>
                  <a:gd name="T34" fmla="*/ 2147483647 w 1322"/>
                  <a:gd name="T35" fmla="*/ 2147483647 h 300"/>
                  <a:gd name="T36" fmla="*/ 2147483647 w 1322"/>
                  <a:gd name="T37" fmla="*/ 2147483647 h 300"/>
                  <a:gd name="T38" fmla="*/ 2147483647 w 1322"/>
                  <a:gd name="T39" fmla="*/ 2147483647 h 300"/>
                  <a:gd name="T40" fmla="*/ 2147483647 w 1322"/>
                  <a:gd name="T41" fmla="*/ 2147483647 h 300"/>
                  <a:gd name="T42" fmla="*/ 2147483647 w 1322"/>
                  <a:gd name="T43" fmla="*/ 2147483647 h 300"/>
                  <a:gd name="T44" fmla="*/ 2147483647 w 1322"/>
                  <a:gd name="T45" fmla="*/ 2147483647 h 300"/>
                  <a:gd name="T46" fmla="*/ 2147483647 w 1322"/>
                  <a:gd name="T47" fmla="*/ 2147483647 h 300"/>
                  <a:gd name="T48" fmla="*/ 2147483647 w 1322"/>
                  <a:gd name="T49" fmla="*/ 2147483647 h 300"/>
                  <a:gd name="T50" fmla="*/ 2147483647 w 1322"/>
                  <a:gd name="T51" fmla="*/ 2147483647 h 300"/>
                  <a:gd name="T52" fmla="*/ 0 w 1322"/>
                  <a:gd name="T53" fmla="*/ 2147483647 h 300"/>
                  <a:gd name="T54" fmla="*/ 2147483647 w 1322"/>
                  <a:gd name="T55" fmla="*/ 2147483647 h 300"/>
                  <a:gd name="T56" fmla="*/ 2147483647 w 1322"/>
                  <a:gd name="T57" fmla="*/ 2147483647 h 300"/>
                  <a:gd name="T58" fmla="*/ 2147483647 w 1322"/>
                  <a:gd name="T59" fmla="*/ 2147483647 h 300"/>
                  <a:gd name="T60" fmla="*/ 2147483647 w 1322"/>
                  <a:gd name="T61" fmla="*/ 2147483647 h 300"/>
                  <a:gd name="T62" fmla="*/ 2147483647 w 1322"/>
                  <a:gd name="T63" fmla="*/ 2147483647 h 300"/>
                  <a:gd name="T64" fmla="*/ 2147483647 w 1322"/>
                  <a:gd name="T65" fmla="*/ 2147483647 h 300"/>
                  <a:gd name="T66" fmla="*/ 2147483647 w 1322"/>
                  <a:gd name="T67" fmla="*/ 2147483647 h 300"/>
                  <a:gd name="T68" fmla="*/ 2147483647 w 1322"/>
                  <a:gd name="T69" fmla="*/ 2147483647 h 300"/>
                  <a:gd name="T70" fmla="*/ 2147483647 w 1322"/>
                  <a:gd name="T71" fmla="*/ 2147483647 h 300"/>
                  <a:gd name="T72" fmla="*/ 2147483647 w 1322"/>
                  <a:gd name="T73" fmla="*/ 2147483647 h 300"/>
                  <a:gd name="T74" fmla="*/ 2147483647 w 1322"/>
                  <a:gd name="T75" fmla="*/ 2147483647 h 300"/>
                  <a:gd name="T76" fmla="*/ 2147483647 w 1322"/>
                  <a:gd name="T77" fmla="*/ 2147483647 h 300"/>
                  <a:gd name="T78" fmla="*/ 2147483647 w 1322"/>
                  <a:gd name="T79" fmla="*/ 2147483647 h 300"/>
                  <a:gd name="T80" fmla="*/ 2147483647 w 1322"/>
                  <a:gd name="T81" fmla="*/ 2147483647 h 300"/>
                  <a:gd name="T82" fmla="*/ 2147483647 w 1322"/>
                  <a:gd name="T83" fmla="*/ 2147483647 h 300"/>
                  <a:gd name="T84" fmla="*/ 2147483647 w 1322"/>
                  <a:gd name="T85" fmla="*/ 2147483647 h 300"/>
                  <a:gd name="T86" fmla="*/ 2147483647 w 1322"/>
                  <a:gd name="T87" fmla="*/ 2147483647 h 300"/>
                  <a:gd name="T88" fmla="*/ 2147483647 w 1322"/>
                  <a:gd name="T89" fmla="*/ 2147483647 h 300"/>
                  <a:gd name="T90" fmla="*/ 2147483647 w 1322"/>
                  <a:gd name="T91" fmla="*/ 2147483647 h 300"/>
                  <a:gd name="T92" fmla="*/ 2147483647 w 1322"/>
                  <a:gd name="T93" fmla="*/ 2147483647 h 300"/>
                  <a:gd name="T94" fmla="*/ 2147483647 w 1322"/>
                  <a:gd name="T95" fmla="*/ 2147483647 h 300"/>
                  <a:gd name="T96" fmla="*/ 2147483647 w 1322"/>
                  <a:gd name="T97" fmla="*/ 2147483647 h 300"/>
                  <a:gd name="T98" fmla="*/ 2147483647 w 1322"/>
                  <a:gd name="T99" fmla="*/ 2147483647 h 300"/>
                  <a:gd name="T100" fmla="*/ 2147483647 w 1322"/>
                  <a:gd name="T101" fmla="*/ 2147483647 h 300"/>
                  <a:gd name="T102" fmla="*/ 2147483647 w 1322"/>
                  <a:gd name="T103" fmla="*/ 214748364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22"/>
                  <a:gd name="T157" fmla="*/ 0 h 300"/>
                  <a:gd name="T158" fmla="*/ 1322 w 1322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22" h="300">
                    <a:moveTo>
                      <a:pt x="1322" y="0"/>
                    </a:moveTo>
                    <a:lnTo>
                      <a:pt x="1304" y="23"/>
                    </a:lnTo>
                    <a:lnTo>
                      <a:pt x="1286" y="46"/>
                    </a:lnTo>
                    <a:lnTo>
                      <a:pt x="1268" y="69"/>
                    </a:lnTo>
                    <a:lnTo>
                      <a:pt x="1250" y="93"/>
                    </a:lnTo>
                    <a:lnTo>
                      <a:pt x="1230" y="115"/>
                    </a:lnTo>
                    <a:lnTo>
                      <a:pt x="1210" y="135"/>
                    </a:lnTo>
                    <a:lnTo>
                      <a:pt x="1199" y="145"/>
                    </a:lnTo>
                    <a:lnTo>
                      <a:pt x="1187" y="154"/>
                    </a:lnTo>
                    <a:lnTo>
                      <a:pt x="1175" y="161"/>
                    </a:lnTo>
                    <a:lnTo>
                      <a:pt x="1162" y="169"/>
                    </a:lnTo>
                    <a:lnTo>
                      <a:pt x="1155" y="172"/>
                    </a:lnTo>
                    <a:lnTo>
                      <a:pt x="1147" y="174"/>
                    </a:lnTo>
                    <a:lnTo>
                      <a:pt x="1140" y="176"/>
                    </a:lnTo>
                    <a:lnTo>
                      <a:pt x="1133" y="177"/>
                    </a:lnTo>
                    <a:lnTo>
                      <a:pt x="1126" y="177"/>
                    </a:lnTo>
                    <a:lnTo>
                      <a:pt x="1119" y="176"/>
                    </a:lnTo>
                    <a:lnTo>
                      <a:pt x="1113" y="175"/>
                    </a:lnTo>
                    <a:lnTo>
                      <a:pt x="1105" y="173"/>
                    </a:lnTo>
                    <a:lnTo>
                      <a:pt x="1078" y="164"/>
                    </a:lnTo>
                    <a:lnTo>
                      <a:pt x="1050" y="155"/>
                    </a:lnTo>
                    <a:lnTo>
                      <a:pt x="1034" y="153"/>
                    </a:lnTo>
                    <a:lnTo>
                      <a:pt x="1019" y="153"/>
                    </a:lnTo>
                    <a:lnTo>
                      <a:pt x="1003" y="154"/>
                    </a:lnTo>
                    <a:lnTo>
                      <a:pt x="988" y="157"/>
                    </a:lnTo>
                    <a:lnTo>
                      <a:pt x="973" y="161"/>
                    </a:lnTo>
                    <a:lnTo>
                      <a:pt x="958" y="168"/>
                    </a:lnTo>
                    <a:lnTo>
                      <a:pt x="944" y="174"/>
                    </a:lnTo>
                    <a:lnTo>
                      <a:pt x="929" y="182"/>
                    </a:lnTo>
                    <a:lnTo>
                      <a:pt x="901" y="199"/>
                    </a:lnTo>
                    <a:lnTo>
                      <a:pt x="874" y="217"/>
                    </a:lnTo>
                    <a:lnTo>
                      <a:pt x="847" y="235"/>
                    </a:lnTo>
                    <a:lnTo>
                      <a:pt x="821" y="250"/>
                    </a:lnTo>
                    <a:lnTo>
                      <a:pt x="800" y="261"/>
                    </a:lnTo>
                    <a:lnTo>
                      <a:pt x="776" y="272"/>
                    </a:lnTo>
                    <a:lnTo>
                      <a:pt x="763" y="278"/>
                    </a:lnTo>
                    <a:lnTo>
                      <a:pt x="749" y="283"/>
                    </a:lnTo>
                    <a:lnTo>
                      <a:pt x="735" y="289"/>
                    </a:lnTo>
                    <a:lnTo>
                      <a:pt x="719" y="293"/>
                    </a:lnTo>
                    <a:lnTo>
                      <a:pt x="705" y="296"/>
                    </a:lnTo>
                    <a:lnTo>
                      <a:pt x="691" y="299"/>
                    </a:lnTo>
                    <a:lnTo>
                      <a:pt x="677" y="300"/>
                    </a:lnTo>
                    <a:lnTo>
                      <a:pt x="663" y="300"/>
                    </a:lnTo>
                    <a:lnTo>
                      <a:pt x="650" y="299"/>
                    </a:lnTo>
                    <a:lnTo>
                      <a:pt x="637" y="296"/>
                    </a:lnTo>
                    <a:lnTo>
                      <a:pt x="625" y="292"/>
                    </a:lnTo>
                    <a:lnTo>
                      <a:pt x="614" y="285"/>
                    </a:lnTo>
                    <a:lnTo>
                      <a:pt x="606" y="279"/>
                    </a:lnTo>
                    <a:lnTo>
                      <a:pt x="598" y="271"/>
                    </a:lnTo>
                    <a:lnTo>
                      <a:pt x="592" y="264"/>
                    </a:lnTo>
                    <a:lnTo>
                      <a:pt x="587" y="255"/>
                    </a:lnTo>
                    <a:lnTo>
                      <a:pt x="575" y="238"/>
                    </a:lnTo>
                    <a:lnTo>
                      <a:pt x="564" y="219"/>
                    </a:lnTo>
                    <a:lnTo>
                      <a:pt x="557" y="211"/>
                    </a:lnTo>
                    <a:lnTo>
                      <a:pt x="551" y="203"/>
                    </a:lnTo>
                    <a:lnTo>
                      <a:pt x="544" y="197"/>
                    </a:lnTo>
                    <a:lnTo>
                      <a:pt x="537" y="190"/>
                    </a:lnTo>
                    <a:lnTo>
                      <a:pt x="528" y="185"/>
                    </a:lnTo>
                    <a:lnTo>
                      <a:pt x="519" y="182"/>
                    </a:lnTo>
                    <a:lnTo>
                      <a:pt x="508" y="180"/>
                    </a:lnTo>
                    <a:lnTo>
                      <a:pt x="496" y="178"/>
                    </a:lnTo>
                    <a:lnTo>
                      <a:pt x="471" y="180"/>
                    </a:lnTo>
                    <a:lnTo>
                      <a:pt x="447" y="182"/>
                    </a:lnTo>
                    <a:lnTo>
                      <a:pt x="424" y="186"/>
                    </a:lnTo>
                    <a:lnTo>
                      <a:pt x="400" y="191"/>
                    </a:lnTo>
                    <a:lnTo>
                      <a:pt x="377" y="198"/>
                    </a:lnTo>
                    <a:lnTo>
                      <a:pt x="354" y="204"/>
                    </a:lnTo>
                    <a:lnTo>
                      <a:pt x="332" y="212"/>
                    </a:lnTo>
                    <a:lnTo>
                      <a:pt x="309" y="221"/>
                    </a:lnTo>
                    <a:lnTo>
                      <a:pt x="265" y="238"/>
                    </a:lnTo>
                    <a:lnTo>
                      <a:pt x="219" y="256"/>
                    </a:lnTo>
                    <a:lnTo>
                      <a:pt x="197" y="265"/>
                    </a:lnTo>
                    <a:lnTo>
                      <a:pt x="174" y="272"/>
                    </a:lnTo>
                    <a:lnTo>
                      <a:pt x="151" y="280"/>
                    </a:lnTo>
                    <a:lnTo>
                      <a:pt x="129" y="286"/>
                    </a:lnTo>
                    <a:lnTo>
                      <a:pt x="112" y="291"/>
                    </a:lnTo>
                    <a:lnTo>
                      <a:pt x="96" y="293"/>
                    </a:lnTo>
                    <a:lnTo>
                      <a:pt x="80" y="295"/>
                    </a:lnTo>
                    <a:lnTo>
                      <a:pt x="65" y="297"/>
                    </a:lnTo>
                    <a:lnTo>
                      <a:pt x="33" y="297"/>
                    </a:lnTo>
                    <a:lnTo>
                      <a:pt x="0" y="297"/>
                    </a:lnTo>
                    <a:lnTo>
                      <a:pt x="0" y="296"/>
                    </a:lnTo>
                    <a:lnTo>
                      <a:pt x="31" y="291"/>
                    </a:lnTo>
                    <a:lnTo>
                      <a:pt x="62" y="285"/>
                    </a:lnTo>
                    <a:lnTo>
                      <a:pt x="76" y="281"/>
                    </a:lnTo>
                    <a:lnTo>
                      <a:pt x="91" y="277"/>
                    </a:lnTo>
                    <a:lnTo>
                      <a:pt x="106" y="271"/>
                    </a:lnTo>
                    <a:lnTo>
                      <a:pt x="120" y="265"/>
                    </a:lnTo>
                    <a:lnTo>
                      <a:pt x="146" y="252"/>
                    </a:lnTo>
                    <a:lnTo>
                      <a:pt x="172" y="237"/>
                    </a:lnTo>
                    <a:lnTo>
                      <a:pt x="197" y="222"/>
                    </a:lnTo>
                    <a:lnTo>
                      <a:pt x="220" y="205"/>
                    </a:lnTo>
                    <a:lnTo>
                      <a:pt x="270" y="172"/>
                    </a:lnTo>
                    <a:lnTo>
                      <a:pt x="319" y="140"/>
                    </a:lnTo>
                    <a:lnTo>
                      <a:pt x="345" y="123"/>
                    </a:lnTo>
                    <a:lnTo>
                      <a:pt x="370" y="108"/>
                    </a:lnTo>
                    <a:lnTo>
                      <a:pt x="395" y="95"/>
                    </a:lnTo>
                    <a:lnTo>
                      <a:pt x="421" y="83"/>
                    </a:lnTo>
                    <a:lnTo>
                      <a:pt x="435" y="78"/>
                    </a:lnTo>
                    <a:lnTo>
                      <a:pt x="448" y="73"/>
                    </a:lnTo>
                    <a:lnTo>
                      <a:pt x="462" y="68"/>
                    </a:lnTo>
                    <a:lnTo>
                      <a:pt x="476" y="65"/>
                    </a:lnTo>
                    <a:lnTo>
                      <a:pt x="490" y="62"/>
                    </a:lnTo>
                    <a:lnTo>
                      <a:pt x="506" y="60"/>
                    </a:lnTo>
                    <a:lnTo>
                      <a:pt x="520" y="57"/>
                    </a:lnTo>
                    <a:lnTo>
                      <a:pt x="535" y="56"/>
                    </a:lnTo>
                    <a:lnTo>
                      <a:pt x="547" y="55"/>
                    </a:lnTo>
                    <a:lnTo>
                      <a:pt x="559" y="56"/>
                    </a:lnTo>
                    <a:lnTo>
                      <a:pt x="570" y="57"/>
                    </a:lnTo>
                    <a:lnTo>
                      <a:pt x="581" y="59"/>
                    </a:lnTo>
                    <a:lnTo>
                      <a:pt x="602" y="64"/>
                    </a:lnTo>
                    <a:lnTo>
                      <a:pt x="622" y="70"/>
                    </a:lnTo>
                    <a:lnTo>
                      <a:pt x="642" y="77"/>
                    </a:lnTo>
                    <a:lnTo>
                      <a:pt x="662" y="86"/>
                    </a:lnTo>
                    <a:lnTo>
                      <a:pt x="683" y="93"/>
                    </a:lnTo>
                    <a:lnTo>
                      <a:pt x="704" y="101"/>
                    </a:lnTo>
                    <a:lnTo>
                      <a:pt x="711" y="97"/>
                    </a:lnTo>
                    <a:lnTo>
                      <a:pt x="715" y="92"/>
                    </a:lnTo>
                    <a:lnTo>
                      <a:pt x="714" y="97"/>
                    </a:lnTo>
                    <a:lnTo>
                      <a:pt x="716" y="108"/>
                    </a:lnTo>
                    <a:lnTo>
                      <a:pt x="729" y="116"/>
                    </a:lnTo>
                    <a:lnTo>
                      <a:pt x="749" y="117"/>
                    </a:lnTo>
                    <a:lnTo>
                      <a:pt x="768" y="116"/>
                    </a:lnTo>
                    <a:lnTo>
                      <a:pt x="787" y="114"/>
                    </a:lnTo>
                    <a:lnTo>
                      <a:pt x="806" y="111"/>
                    </a:lnTo>
                    <a:lnTo>
                      <a:pt x="845" y="103"/>
                    </a:lnTo>
                    <a:lnTo>
                      <a:pt x="883" y="93"/>
                    </a:lnTo>
                    <a:lnTo>
                      <a:pt x="902" y="88"/>
                    </a:lnTo>
                    <a:lnTo>
                      <a:pt x="921" y="84"/>
                    </a:lnTo>
                    <a:lnTo>
                      <a:pt x="941" y="80"/>
                    </a:lnTo>
                    <a:lnTo>
                      <a:pt x="959" y="78"/>
                    </a:lnTo>
                    <a:lnTo>
                      <a:pt x="979" y="77"/>
                    </a:lnTo>
                    <a:lnTo>
                      <a:pt x="998" y="77"/>
                    </a:lnTo>
                    <a:lnTo>
                      <a:pt x="1018" y="79"/>
                    </a:lnTo>
                    <a:lnTo>
                      <a:pt x="1038" y="83"/>
                    </a:lnTo>
                    <a:lnTo>
                      <a:pt x="1050" y="88"/>
                    </a:lnTo>
                    <a:lnTo>
                      <a:pt x="1061" y="93"/>
                    </a:lnTo>
                    <a:lnTo>
                      <a:pt x="1072" y="100"/>
                    </a:lnTo>
                    <a:lnTo>
                      <a:pt x="1082" y="107"/>
                    </a:lnTo>
                    <a:lnTo>
                      <a:pt x="1093" y="114"/>
                    </a:lnTo>
                    <a:lnTo>
                      <a:pt x="1103" y="120"/>
                    </a:lnTo>
                    <a:lnTo>
                      <a:pt x="1115" y="126"/>
                    </a:lnTo>
                    <a:lnTo>
                      <a:pt x="1126" y="130"/>
                    </a:lnTo>
                    <a:lnTo>
                      <a:pt x="1131" y="131"/>
                    </a:lnTo>
                    <a:lnTo>
                      <a:pt x="1136" y="131"/>
                    </a:lnTo>
                    <a:lnTo>
                      <a:pt x="1143" y="131"/>
                    </a:lnTo>
                    <a:lnTo>
                      <a:pt x="1148" y="130"/>
                    </a:lnTo>
                    <a:lnTo>
                      <a:pt x="1159" y="128"/>
                    </a:lnTo>
                    <a:lnTo>
                      <a:pt x="1171" y="123"/>
                    </a:lnTo>
                    <a:lnTo>
                      <a:pt x="1181" y="118"/>
                    </a:lnTo>
                    <a:lnTo>
                      <a:pt x="1191" y="111"/>
                    </a:lnTo>
                    <a:lnTo>
                      <a:pt x="1201" y="105"/>
                    </a:lnTo>
                    <a:lnTo>
                      <a:pt x="1209" y="99"/>
                    </a:lnTo>
                    <a:lnTo>
                      <a:pt x="1322" y="0"/>
                    </a:lnTo>
                    <a:close/>
                    <a:moveTo>
                      <a:pt x="715" y="92"/>
                    </a:moveTo>
                    <a:lnTo>
                      <a:pt x="716" y="91"/>
                    </a:lnTo>
                    <a:lnTo>
                      <a:pt x="716" y="89"/>
                    </a:lnTo>
                    <a:lnTo>
                      <a:pt x="715" y="9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4" name="Freeform 489"/>
              <p:cNvSpPr>
                <a:spLocks/>
              </p:cNvSpPr>
              <p:nvPr/>
            </p:nvSpPr>
            <p:spPr bwMode="auto">
              <a:xfrm>
                <a:off x="6159500" y="4419600"/>
                <a:ext cx="698500" cy="158750"/>
              </a:xfrm>
              <a:custGeom>
                <a:avLst/>
                <a:gdLst>
                  <a:gd name="T0" fmla="*/ 2147483647 w 1322"/>
                  <a:gd name="T1" fmla="*/ 2147483647 h 300"/>
                  <a:gd name="T2" fmla="*/ 2147483647 w 1322"/>
                  <a:gd name="T3" fmla="*/ 2147483647 h 300"/>
                  <a:gd name="T4" fmla="*/ 2147483647 w 1322"/>
                  <a:gd name="T5" fmla="*/ 2147483647 h 300"/>
                  <a:gd name="T6" fmla="*/ 2147483647 w 1322"/>
                  <a:gd name="T7" fmla="*/ 2147483647 h 300"/>
                  <a:gd name="T8" fmla="*/ 2147483647 w 1322"/>
                  <a:gd name="T9" fmla="*/ 2147483647 h 300"/>
                  <a:gd name="T10" fmla="*/ 2147483647 w 1322"/>
                  <a:gd name="T11" fmla="*/ 2147483647 h 300"/>
                  <a:gd name="T12" fmla="*/ 2147483647 w 1322"/>
                  <a:gd name="T13" fmla="*/ 2147483647 h 300"/>
                  <a:gd name="T14" fmla="*/ 2147483647 w 1322"/>
                  <a:gd name="T15" fmla="*/ 2147483647 h 300"/>
                  <a:gd name="T16" fmla="*/ 2147483647 w 1322"/>
                  <a:gd name="T17" fmla="*/ 2147483647 h 300"/>
                  <a:gd name="T18" fmla="*/ 2147483647 w 1322"/>
                  <a:gd name="T19" fmla="*/ 2147483647 h 300"/>
                  <a:gd name="T20" fmla="*/ 2147483647 w 1322"/>
                  <a:gd name="T21" fmla="*/ 2147483647 h 300"/>
                  <a:gd name="T22" fmla="*/ 2147483647 w 1322"/>
                  <a:gd name="T23" fmla="*/ 2147483647 h 300"/>
                  <a:gd name="T24" fmla="*/ 2147483647 w 1322"/>
                  <a:gd name="T25" fmla="*/ 2147483647 h 300"/>
                  <a:gd name="T26" fmla="*/ 2147483647 w 1322"/>
                  <a:gd name="T27" fmla="*/ 2147483647 h 300"/>
                  <a:gd name="T28" fmla="*/ 2147483647 w 1322"/>
                  <a:gd name="T29" fmla="*/ 2147483647 h 300"/>
                  <a:gd name="T30" fmla="*/ 2147483647 w 1322"/>
                  <a:gd name="T31" fmla="*/ 2147483647 h 300"/>
                  <a:gd name="T32" fmla="*/ 2147483647 w 1322"/>
                  <a:gd name="T33" fmla="*/ 2147483647 h 300"/>
                  <a:gd name="T34" fmla="*/ 2147483647 w 1322"/>
                  <a:gd name="T35" fmla="*/ 2147483647 h 300"/>
                  <a:gd name="T36" fmla="*/ 2147483647 w 1322"/>
                  <a:gd name="T37" fmla="*/ 2147483647 h 300"/>
                  <a:gd name="T38" fmla="*/ 2147483647 w 1322"/>
                  <a:gd name="T39" fmla="*/ 2147483647 h 300"/>
                  <a:gd name="T40" fmla="*/ 2147483647 w 1322"/>
                  <a:gd name="T41" fmla="*/ 2147483647 h 300"/>
                  <a:gd name="T42" fmla="*/ 2147483647 w 1322"/>
                  <a:gd name="T43" fmla="*/ 2147483647 h 300"/>
                  <a:gd name="T44" fmla="*/ 2147483647 w 1322"/>
                  <a:gd name="T45" fmla="*/ 2147483647 h 300"/>
                  <a:gd name="T46" fmla="*/ 2147483647 w 1322"/>
                  <a:gd name="T47" fmla="*/ 2147483647 h 300"/>
                  <a:gd name="T48" fmla="*/ 2147483647 w 1322"/>
                  <a:gd name="T49" fmla="*/ 2147483647 h 300"/>
                  <a:gd name="T50" fmla="*/ 2147483647 w 1322"/>
                  <a:gd name="T51" fmla="*/ 2147483647 h 300"/>
                  <a:gd name="T52" fmla="*/ 0 w 1322"/>
                  <a:gd name="T53" fmla="*/ 2147483647 h 300"/>
                  <a:gd name="T54" fmla="*/ 2147483647 w 1322"/>
                  <a:gd name="T55" fmla="*/ 2147483647 h 300"/>
                  <a:gd name="T56" fmla="*/ 2147483647 w 1322"/>
                  <a:gd name="T57" fmla="*/ 2147483647 h 300"/>
                  <a:gd name="T58" fmla="*/ 2147483647 w 1322"/>
                  <a:gd name="T59" fmla="*/ 2147483647 h 300"/>
                  <a:gd name="T60" fmla="*/ 2147483647 w 1322"/>
                  <a:gd name="T61" fmla="*/ 2147483647 h 300"/>
                  <a:gd name="T62" fmla="*/ 2147483647 w 1322"/>
                  <a:gd name="T63" fmla="*/ 2147483647 h 300"/>
                  <a:gd name="T64" fmla="*/ 2147483647 w 1322"/>
                  <a:gd name="T65" fmla="*/ 2147483647 h 300"/>
                  <a:gd name="T66" fmla="*/ 2147483647 w 1322"/>
                  <a:gd name="T67" fmla="*/ 2147483647 h 300"/>
                  <a:gd name="T68" fmla="*/ 2147483647 w 1322"/>
                  <a:gd name="T69" fmla="*/ 2147483647 h 300"/>
                  <a:gd name="T70" fmla="*/ 2147483647 w 1322"/>
                  <a:gd name="T71" fmla="*/ 2147483647 h 300"/>
                  <a:gd name="T72" fmla="*/ 2147483647 w 1322"/>
                  <a:gd name="T73" fmla="*/ 2147483647 h 300"/>
                  <a:gd name="T74" fmla="*/ 2147483647 w 1322"/>
                  <a:gd name="T75" fmla="*/ 2147483647 h 300"/>
                  <a:gd name="T76" fmla="*/ 2147483647 w 1322"/>
                  <a:gd name="T77" fmla="*/ 2147483647 h 300"/>
                  <a:gd name="T78" fmla="*/ 2147483647 w 1322"/>
                  <a:gd name="T79" fmla="*/ 2147483647 h 300"/>
                  <a:gd name="T80" fmla="*/ 2147483647 w 1322"/>
                  <a:gd name="T81" fmla="*/ 2147483647 h 300"/>
                  <a:gd name="T82" fmla="*/ 2147483647 w 1322"/>
                  <a:gd name="T83" fmla="*/ 2147483647 h 300"/>
                  <a:gd name="T84" fmla="*/ 2147483647 w 1322"/>
                  <a:gd name="T85" fmla="*/ 2147483647 h 300"/>
                  <a:gd name="T86" fmla="*/ 2147483647 w 1322"/>
                  <a:gd name="T87" fmla="*/ 2147483647 h 300"/>
                  <a:gd name="T88" fmla="*/ 2147483647 w 1322"/>
                  <a:gd name="T89" fmla="*/ 2147483647 h 300"/>
                  <a:gd name="T90" fmla="*/ 2147483647 w 1322"/>
                  <a:gd name="T91" fmla="*/ 2147483647 h 300"/>
                  <a:gd name="T92" fmla="*/ 2147483647 w 1322"/>
                  <a:gd name="T93" fmla="*/ 2147483647 h 300"/>
                  <a:gd name="T94" fmla="*/ 2147483647 w 1322"/>
                  <a:gd name="T95" fmla="*/ 2147483647 h 300"/>
                  <a:gd name="T96" fmla="*/ 2147483647 w 1322"/>
                  <a:gd name="T97" fmla="*/ 2147483647 h 300"/>
                  <a:gd name="T98" fmla="*/ 2147483647 w 1322"/>
                  <a:gd name="T99" fmla="*/ 2147483647 h 300"/>
                  <a:gd name="T100" fmla="*/ 2147483647 w 1322"/>
                  <a:gd name="T101" fmla="*/ 2147483647 h 3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22"/>
                  <a:gd name="T154" fmla="*/ 0 h 300"/>
                  <a:gd name="T155" fmla="*/ 1322 w 1322"/>
                  <a:gd name="T156" fmla="*/ 300 h 3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22" h="300">
                    <a:moveTo>
                      <a:pt x="1322" y="0"/>
                    </a:moveTo>
                    <a:lnTo>
                      <a:pt x="1304" y="23"/>
                    </a:lnTo>
                    <a:lnTo>
                      <a:pt x="1286" y="46"/>
                    </a:lnTo>
                    <a:lnTo>
                      <a:pt x="1268" y="69"/>
                    </a:lnTo>
                    <a:lnTo>
                      <a:pt x="1250" y="93"/>
                    </a:lnTo>
                    <a:lnTo>
                      <a:pt x="1230" y="115"/>
                    </a:lnTo>
                    <a:lnTo>
                      <a:pt x="1210" y="135"/>
                    </a:lnTo>
                    <a:lnTo>
                      <a:pt x="1199" y="145"/>
                    </a:lnTo>
                    <a:lnTo>
                      <a:pt x="1187" y="154"/>
                    </a:lnTo>
                    <a:lnTo>
                      <a:pt x="1175" y="161"/>
                    </a:lnTo>
                    <a:lnTo>
                      <a:pt x="1162" y="169"/>
                    </a:lnTo>
                    <a:lnTo>
                      <a:pt x="1155" y="172"/>
                    </a:lnTo>
                    <a:lnTo>
                      <a:pt x="1147" y="174"/>
                    </a:lnTo>
                    <a:lnTo>
                      <a:pt x="1140" y="176"/>
                    </a:lnTo>
                    <a:lnTo>
                      <a:pt x="1133" y="177"/>
                    </a:lnTo>
                    <a:lnTo>
                      <a:pt x="1126" y="177"/>
                    </a:lnTo>
                    <a:lnTo>
                      <a:pt x="1119" y="176"/>
                    </a:lnTo>
                    <a:lnTo>
                      <a:pt x="1113" y="175"/>
                    </a:lnTo>
                    <a:lnTo>
                      <a:pt x="1105" y="173"/>
                    </a:lnTo>
                    <a:lnTo>
                      <a:pt x="1078" y="164"/>
                    </a:lnTo>
                    <a:lnTo>
                      <a:pt x="1050" y="155"/>
                    </a:lnTo>
                    <a:lnTo>
                      <a:pt x="1034" y="153"/>
                    </a:lnTo>
                    <a:lnTo>
                      <a:pt x="1019" y="153"/>
                    </a:lnTo>
                    <a:lnTo>
                      <a:pt x="1003" y="154"/>
                    </a:lnTo>
                    <a:lnTo>
                      <a:pt x="988" y="157"/>
                    </a:lnTo>
                    <a:lnTo>
                      <a:pt x="973" y="161"/>
                    </a:lnTo>
                    <a:lnTo>
                      <a:pt x="958" y="168"/>
                    </a:lnTo>
                    <a:lnTo>
                      <a:pt x="944" y="174"/>
                    </a:lnTo>
                    <a:lnTo>
                      <a:pt x="929" y="182"/>
                    </a:lnTo>
                    <a:lnTo>
                      <a:pt x="901" y="199"/>
                    </a:lnTo>
                    <a:lnTo>
                      <a:pt x="874" y="217"/>
                    </a:lnTo>
                    <a:lnTo>
                      <a:pt x="847" y="235"/>
                    </a:lnTo>
                    <a:lnTo>
                      <a:pt x="821" y="250"/>
                    </a:lnTo>
                    <a:lnTo>
                      <a:pt x="800" y="261"/>
                    </a:lnTo>
                    <a:lnTo>
                      <a:pt x="776" y="272"/>
                    </a:lnTo>
                    <a:lnTo>
                      <a:pt x="763" y="278"/>
                    </a:lnTo>
                    <a:lnTo>
                      <a:pt x="749" y="283"/>
                    </a:lnTo>
                    <a:lnTo>
                      <a:pt x="735" y="289"/>
                    </a:lnTo>
                    <a:lnTo>
                      <a:pt x="719" y="293"/>
                    </a:lnTo>
                    <a:lnTo>
                      <a:pt x="705" y="296"/>
                    </a:lnTo>
                    <a:lnTo>
                      <a:pt x="691" y="299"/>
                    </a:lnTo>
                    <a:lnTo>
                      <a:pt x="677" y="300"/>
                    </a:lnTo>
                    <a:lnTo>
                      <a:pt x="663" y="300"/>
                    </a:lnTo>
                    <a:lnTo>
                      <a:pt x="650" y="299"/>
                    </a:lnTo>
                    <a:lnTo>
                      <a:pt x="637" y="296"/>
                    </a:lnTo>
                    <a:lnTo>
                      <a:pt x="625" y="292"/>
                    </a:lnTo>
                    <a:lnTo>
                      <a:pt x="614" y="285"/>
                    </a:lnTo>
                    <a:lnTo>
                      <a:pt x="606" y="279"/>
                    </a:lnTo>
                    <a:lnTo>
                      <a:pt x="598" y="271"/>
                    </a:lnTo>
                    <a:lnTo>
                      <a:pt x="592" y="264"/>
                    </a:lnTo>
                    <a:lnTo>
                      <a:pt x="587" y="255"/>
                    </a:lnTo>
                    <a:lnTo>
                      <a:pt x="575" y="238"/>
                    </a:lnTo>
                    <a:lnTo>
                      <a:pt x="564" y="219"/>
                    </a:lnTo>
                    <a:lnTo>
                      <a:pt x="557" y="211"/>
                    </a:lnTo>
                    <a:lnTo>
                      <a:pt x="551" y="203"/>
                    </a:lnTo>
                    <a:lnTo>
                      <a:pt x="544" y="197"/>
                    </a:lnTo>
                    <a:lnTo>
                      <a:pt x="537" y="190"/>
                    </a:lnTo>
                    <a:lnTo>
                      <a:pt x="528" y="185"/>
                    </a:lnTo>
                    <a:lnTo>
                      <a:pt x="519" y="182"/>
                    </a:lnTo>
                    <a:lnTo>
                      <a:pt x="508" y="180"/>
                    </a:lnTo>
                    <a:lnTo>
                      <a:pt x="496" y="178"/>
                    </a:lnTo>
                    <a:lnTo>
                      <a:pt x="471" y="180"/>
                    </a:lnTo>
                    <a:lnTo>
                      <a:pt x="447" y="182"/>
                    </a:lnTo>
                    <a:lnTo>
                      <a:pt x="424" y="186"/>
                    </a:lnTo>
                    <a:lnTo>
                      <a:pt x="400" y="191"/>
                    </a:lnTo>
                    <a:lnTo>
                      <a:pt x="377" y="198"/>
                    </a:lnTo>
                    <a:lnTo>
                      <a:pt x="354" y="204"/>
                    </a:lnTo>
                    <a:lnTo>
                      <a:pt x="332" y="212"/>
                    </a:lnTo>
                    <a:lnTo>
                      <a:pt x="309" y="221"/>
                    </a:lnTo>
                    <a:lnTo>
                      <a:pt x="265" y="238"/>
                    </a:lnTo>
                    <a:lnTo>
                      <a:pt x="219" y="256"/>
                    </a:lnTo>
                    <a:lnTo>
                      <a:pt x="197" y="265"/>
                    </a:lnTo>
                    <a:lnTo>
                      <a:pt x="174" y="272"/>
                    </a:lnTo>
                    <a:lnTo>
                      <a:pt x="151" y="280"/>
                    </a:lnTo>
                    <a:lnTo>
                      <a:pt x="129" y="286"/>
                    </a:lnTo>
                    <a:lnTo>
                      <a:pt x="112" y="291"/>
                    </a:lnTo>
                    <a:lnTo>
                      <a:pt x="96" y="293"/>
                    </a:lnTo>
                    <a:lnTo>
                      <a:pt x="80" y="295"/>
                    </a:lnTo>
                    <a:lnTo>
                      <a:pt x="65" y="297"/>
                    </a:lnTo>
                    <a:lnTo>
                      <a:pt x="33" y="297"/>
                    </a:lnTo>
                    <a:lnTo>
                      <a:pt x="0" y="297"/>
                    </a:lnTo>
                    <a:lnTo>
                      <a:pt x="0" y="296"/>
                    </a:lnTo>
                    <a:lnTo>
                      <a:pt x="31" y="291"/>
                    </a:lnTo>
                    <a:lnTo>
                      <a:pt x="62" y="285"/>
                    </a:lnTo>
                    <a:lnTo>
                      <a:pt x="76" y="281"/>
                    </a:lnTo>
                    <a:lnTo>
                      <a:pt x="91" y="277"/>
                    </a:lnTo>
                    <a:lnTo>
                      <a:pt x="106" y="271"/>
                    </a:lnTo>
                    <a:lnTo>
                      <a:pt x="120" y="265"/>
                    </a:lnTo>
                    <a:lnTo>
                      <a:pt x="146" y="252"/>
                    </a:lnTo>
                    <a:lnTo>
                      <a:pt x="172" y="237"/>
                    </a:lnTo>
                    <a:lnTo>
                      <a:pt x="197" y="222"/>
                    </a:lnTo>
                    <a:lnTo>
                      <a:pt x="220" y="205"/>
                    </a:lnTo>
                    <a:lnTo>
                      <a:pt x="270" y="172"/>
                    </a:lnTo>
                    <a:lnTo>
                      <a:pt x="319" y="140"/>
                    </a:lnTo>
                    <a:lnTo>
                      <a:pt x="345" y="123"/>
                    </a:lnTo>
                    <a:lnTo>
                      <a:pt x="370" y="108"/>
                    </a:lnTo>
                    <a:lnTo>
                      <a:pt x="395" y="95"/>
                    </a:lnTo>
                    <a:lnTo>
                      <a:pt x="421" y="83"/>
                    </a:lnTo>
                    <a:lnTo>
                      <a:pt x="435" y="78"/>
                    </a:lnTo>
                    <a:lnTo>
                      <a:pt x="448" y="73"/>
                    </a:lnTo>
                    <a:lnTo>
                      <a:pt x="462" y="68"/>
                    </a:lnTo>
                    <a:lnTo>
                      <a:pt x="476" y="65"/>
                    </a:lnTo>
                    <a:lnTo>
                      <a:pt x="490" y="62"/>
                    </a:lnTo>
                    <a:lnTo>
                      <a:pt x="506" y="60"/>
                    </a:lnTo>
                    <a:lnTo>
                      <a:pt x="520" y="57"/>
                    </a:lnTo>
                    <a:lnTo>
                      <a:pt x="535" y="56"/>
                    </a:lnTo>
                    <a:lnTo>
                      <a:pt x="547" y="55"/>
                    </a:lnTo>
                    <a:lnTo>
                      <a:pt x="559" y="56"/>
                    </a:lnTo>
                    <a:lnTo>
                      <a:pt x="570" y="57"/>
                    </a:lnTo>
                    <a:lnTo>
                      <a:pt x="581" y="59"/>
                    </a:lnTo>
                    <a:lnTo>
                      <a:pt x="602" y="64"/>
                    </a:lnTo>
                    <a:lnTo>
                      <a:pt x="622" y="70"/>
                    </a:lnTo>
                    <a:lnTo>
                      <a:pt x="642" y="77"/>
                    </a:lnTo>
                    <a:lnTo>
                      <a:pt x="662" y="86"/>
                    </a:lnTo>
                    <a:lnTo>
                      <a:pt x="683" y="93"/>
                    </a:lnTo>
                    <a:lnTo>
                      <a:pt x="704" y="101"/>
                    </a:lnTo>
                    <a:lnTo>
                      <a:pt x="711" y="97"/>
                    </a:lnTo>
                    <a:lnTo>
                      <a:pt x="715" y="92"/>
                    </a:lnTo>
                    <a:lnTo>
                      <a:pt x="714" y="97"/>
                    </a:lnTo>
                    <a:lnTo>
                      <a:pt x="716" y="108"/>
                    </a:lnTo>
                    <a:lnTo>
                      <a:pt x="729" y="116"/>
                    </a:lnTo>
                    <a:lnTo>
                      <a:pt x="749" y="117"/>
                    </a:lnTo>
                    <a:lnTo>
                      <a:pt x="768" y="116"/>
                    </a:lnTo>
                    <a:lnTo>
                      <a:pt x="787" y="114"/>
                    </a:lnTo>
                    <a:lnTo>
                      <a:pt x="806" y="111"/>
                    </a:lnTo>
                    <a:lnTo>
                      <a:pt x="845" y="103"/>
                    </a:lnTo>
                    <a:lnTo>
                      <a:pt x="883" y="93"/>
                    </a:lnTo>
                    <a:lnTo>
                      <a:pt x="902" y="88"/>
                    </a:lnTo>
                    <a:lnTo>
                      <a:pt x="921" y="84"/>
                    </a:lnTo>
                    <a:lnTo>
                      <a:pt x="941" y="80"/>
                    </a:lnTo>
                    <a:lnTo>
                      <a:pt x="959" y="78"/>
                    </a:lnTo>
                    <a:lnTo>
                      <a:pt x="979" y="77"/>
                    </a:lnTo>
                    <a:lnTo>
                      <a:pt x="998" y="77"/>
                    </a:lnTo>
                    <a:lnTo>
                      <a:pt x="1018" y="79"/>
                    </a:lnTo>
                    <a:lnTo>
                      <a:pt x="1038" y="83"/>
                    </a:lnTo>
                    <a:lnTo>
                      <a:pt x="1050" y="88"/>
                    </a:lnTo>
                    <a:lnTo>
                      <a:pt x="1061" y="93"/>
                    </a:lnTo>
                    <a:lnTo>
                      <a:pt x="1072" y="100"/>
                    </a:lnTo>
                    <a:lnTo>
                      <a:pt x="1082" y="107"/>
                    </a:lnTo>
                    <a:lnTo>
                      <a:pt x="1093" y="114"/>
                    </a:lnTo>
                    <a:lnTo>
                      <a:pt x="1103" y="120"/>
                    </a:lnTo>
                    <a:lnTo>
                      <a:pt x="1115" y="126"/>
                    </a:lnTo>
                    <a:lnTo>
                      <a:pt x="1126" y="130"/>
                    </a:lnTo>
                    <a:lnTo>
                      <a:pt x="1131" y="131"/>
                    </a:lnTo>
                    <a:lnTo>
                      <a:pt x="1136" y="131"/>
                    </a:lnTo>
                    <a:lnTo>
                      <a:pt x="1143" y="131"/>
                    </a:lnTo>
                    <a:lnTo>
                      <a:pt x="1148" y="130"/>
                    </a:lnTo>
                    <a:lnTo>
                      <a:pt x="1159" y="128"/>
                    </a:lnTo>
                    <a:lnTo>
                      <a:pt x="1171" y="123"/>
                    </a:lnTo>
                    <a:lnTo>
                      <a:pt x="1181" y="118"/>
                    </a:lnTo>
                    <a:lnTo>
                      <a:pt x="1191" y="111"/>
                    </a:lnTo>
                    <a:lnTo>
                      <a:pt x="1201" y="105"/>
                    </a:lnTo>
                    <a:lnTo>
                      <a:pt x="1209" y="99"/>
                    </a:lnTo>
                    <a:lnTo>
                      <a:pt x="1322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5" name="Freeform 490"/>
              <p:cNvSpPr>
                <a:spLocks/>
              </p:cNvSpPr>
              <p:nvPr/>
            </p:nvSpPr>
            <p:spPr bwMode="auto">
              <a:xfrm>
                <a:off x="6537325" y="4467225"/>
                <a:ext cx="1588" cy="1588"/>
              </a:xfrm>
              <a:custGeom>
                <a:avLst/>
                <a:gdLst>
                  <a:gd name="T0" fmla="*/ 0 w 1"/>
                  <a:gd name="T1" fmla="*/ 444947534 h 3"/>
                  <a:gd name="T2" fmla="*/ 2147483647 w 1"/>
                  <a:gd name="T3" fmla="*/ 296725249 h 3"/>
                  <a:gd name="T4" fmla="*/ 2147483647 w 1"/>
                  <a:gd name="T5" fmla="*/ 0 h 3"/>
                  <a:gd name="T6" fmla="*/ 0 w 1"/>
                  <a:gd name="T7" fmla="*/ 444947534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6" name="Freeform 491"/>
              <p:cNvSpPr>
                <a:spLocks/>
              </p:cNvSpPr>
              <p:nvPr/>
            </p:nvSpPr>
            <p:spPr bwMode="auto">
              <a:xfrm>
                <a:off x="6065838" y="3884613"/>
                <a:ext cx="622300" cy="1160463"/>
              </a:xfrm>
              <a:custGeom>
                <a:avLst/>
                <a:gdLst>
                  <a:gd name="T0" fmla="*/ 2147483647 w 1177"/>
                  <a:gd name="T1" fmla="*/ 2147483647 h 2194"/>
                  <a:gd name="T2" fmla="*/ 2147483647 w 1177"/>
                  <a:gd name="T3" fmla="*/ 2147483647 h 2194"/>
                  <a:gd name="T4" fmla="*/ 2147483647 w 1177"/>
                  <a:gd name="T5" fmla="*/ 2147483647 h 2194"/>
                  <a:gd name="T6" fmla="*/ 2147483647 w 1177"/>
                  <a:gd name="T7" fmla="*/ 2147483647 h 2194"/>
                  <a:gd name="T8" fmla="*/ 2147483647 w 1177"/>
                  <a:gd name="T9" fmla="*/ 2147483647 h 2194"/>
                  <a:gd name="T10" fmla="*/ 2147483647 w 1177"/>
                  <a:gd name="T11" fmla="*/ 2147483647 h 2194"/>
                  <a:gd name="T12" fmla="*/ 2147483647 w 1177"/>
                  <a:gd name="T13" fmla="*/ 2147483647 h 2194"/>
                  <a:gd name="T14" fmla="*/ 2147483647 w 1177"/>
                  <a:gd name="T15" fmla="*/ 2147483647 h 2194"/>
                  <a:gd name="T16" fmla="*/ 2147483647 w 1177"/>
                  <a:gd name="T17" fmla="*/ 2147483647 h 2194"/>
                  <a:gd name="T18" fmla="*/ 2147483647 w 1177"/>
                  <a:gd name="T19" fmla="*/ 2147483647 h 2194"/>
                  <a:gd name="T20" fmla="*/ 2147483647 w 1177"/>
                  <a:gd name="T21" fmla="*/ 2147483647 h 2194"/>
                  <a:gd name="T22" fmla="*/ 2147483647 w 1177"/>
                  <a:gd name="T23" fmla="*/ 2147483647 h 2194"/>
                  <a:gd name="T24" fmla="*/ 2147483647 w 1177"/>
                  <a:gd name="T25" fmla="*/ 2147483647 h 2194"/>
                  <a:gd name="T26" fmla="*/ 2147483647 w 1177"/>
                  <a:gd name="T27" fmla="*/ 2147483647 h 2194"/>
                  <a:gd name="T28" fmla="*/ 2147483647 w 1177"/>
                  <a:gd name="T29" fmla="*/ 2147483647 h 2194"/>
                  <a:gd name="T30" fmla="*/ 2147483647 w 1177"/>
                  <a:gd name="T31" fmla="*/ 2147483647 h 2194"/>
                  <a:gd name="T32" fmla="*/ 2147483647 w 1177"/>
                  <a:gd name="T33" fmla="*/ 2147483647 h 2194"/>
                  <a:gd name="T34" fmla="*/ 2147483647 w 1177"/>
                  <a:gd name="T35" fmla="*/ 2147483647 h 2194"/>
                  <a:gd name="T36" fmla="*/ 2147483647 w 1177"/>
                  <a:gd name="T37" fmla="*/ 2147483647 h 2194"/>
                  <a:gd name="T38" fmla="*/ 2147483647 w 1177"/>
                  <a:gd name="T39" fmla="*/ 2147483647 h 2194"/>
                  <a:gd name="T40" fmla="*/ 2147483647 w 1177"/>
                  <a:gd name="T41" fmla="*/ 2147483647 h 2194"/>
                  <a:gd name="T42" fmla="*/ 2147483647 w 1177"/>
                  <a:gd name="T43" fmla="*/ 2147483647 h 2194"/>
                  <a:gd name="T44" fmla="*/ 2147483647 w 1177"/>
                  <a:gd name="T45" fmla="*/ 2147483647 h 2194"/>
                  <a:gd name="T46" fmla="*/ 2147483647 w 1177"/>
                  <a:gd name="T47" fmla="*/ 2147483647 h 2194"/>
                  <a:gd name="T48" fmla="*/ 2147483647 w 1177"/>
                  <a:gd name="T49" fmla="*/ 2147483647 h 2194"/>
                  <a:gd name="T50" fmla="*/ 2147483647 w 1177"/>
                  <a:gd name="T51" fmla="*/ 2147483647 h 2194"/>
                  <a:gd name="T52" fmla="*/ 2147483647 w 1177"/>
                  <a:gd name="T53" fmla="*/ 2147483647 h 2194"/>
                  <a:gd name="T54" fmla="*/ 2147483647 w 1177"/>
                  <a:gd name="T55" fmla="*/ 2147483647 h 2194"/>
                  <a:gd name="T56" fmla="*/ 0 w 1177"/>
                  <a:gd name="T57" fmla="*/ 2147483647 h 2194"/>
                  <a:gd name="T58" fmla="*/ 2147483647 w 1177"/>
                  <a:gd name="T59" fmla="*/ 2147483647 h 2194"/>
                  <a:gd name="T60" fmla="*/ 2147483647 w 1177"/>
                  <a:gd name="T61" fmla="*/ 2147483647 h 2194"/>
                  <a:gd name="T62" fmla="*/ 2147483647 w 1177"/>
                  <a:gd name="T63" fmla="*/ 2147483647 h 2194"/>
                  <a:gd name="T64" fmla="*/ 2147483647 w 1177"/>
                  <a:gd name="T65" fmla="*/ 2147483647 h 2194"/>
                  <a:gd name="T66" fmla="*/ 2147483647 w 1177"/>
                  <a:gd name="T67" fmla="*/ 2147483647 h 2194"/>
                  <a:gd name="T68" fmla="*/ 2147483647 w 1177"/>
                  <a:gd name="T69" fmla="*/ 2147483647 h 2194"/>
                  <a:gd name="T70" fmla="*/ 2147483647 w 1177"/>
                  <a:gd name="T71" fmla="*/ 2147483647 h 2194"/>
                  <a:gd name="T72" fmla="*/ 2147483647 w 1177"/>
                  <a:gd name="T73" fmla="*/ 2147483647 h 2194"/>
                  <a:gd name="T74" fmla="*/ 2147483647 w 1177"/>
                  <a:gd name="T75" fmla="*/ 2147483647 h 2194"/>
                  <a:gd name="T76" fmla="*/ 2147483647 w 1177"/>
                  <a:gd name="T77" fmla="*/ 2147483647 h 2194"/>
                  <a:gd name="T78" fmla="*/ 2147483647 w 1177"/>
                  <a:gd name="T79" fmla="*/ 2147483647 h 2194"/>
                  <a:gd name="T80" fmla="*/ 2147483647 w 1177"/>
                  <a:gd name="T81" fmla="*/ 2147483647 h 2194"/>
                  <a:gd name="T82" fmla="*/ 2147483647 w 1177"/>
                  <a:gd name="T83" fmla="*/ 2147483647 h 2194"/>
                  <a:gd name="T84" fmla="*/ 2147483647 w 1177"/>
                  <a:gd name="T85" fmla="*/ 2147483647 h 2194"/>
                  <a:gd name="T86" fmla="*/ 2147483647 w 1177"/>
                  <a:gd name="T87" fmla="*/ 2147483647 h 2194"/>
                  <a:gd name="T88" fmla="*/ 2147483647 w 1177"/>
                  <a:gd name="T89" fmla="*/ 2147483647 h 2194"/>
                  <a:gd name="T90" fmla="*/ 2147483647 w 1177"/>
                  <a:gd name="T91" fmla="*/ 2147483647 h 2194"/>
                  <a:gd name="T92" fmla="*/ 2147483647 w 1177"/>
                  <a:gd name="T93" fmla="*/ 2147483647 h 2194"/>
                  <a:gd name="T94" fmla="*/ 2147483647 w 1177"/>
                  <a:gd name="T95" fmla="*/ 2147483647 h 2194"/>
                  <a:gd name="T96" fmla="*/ 2147483647 w 1177"/>
                  <a:gd name="T97" fmla="*/ 2147483647 h 2194"/>
                  <a:gd name="T98" fmla="*/ 2147483647 w 1177"/>
                  <a:gd name="T99" fmla="*/ 2147483647 h 2194"/>
                  <a:gd name="T100" fmla="*/ 2147483647 w 1177"/>
                  <a:gd name="T101" fmla="*/ 2147483647 h 2194"/>
                  <a:gd name="T102" fmla="*/ 2147483647 w 1177"/>
                  <a:gd name="T103" fmla="*/ 2147483647 h 2194"/>
                  <a:gd name="T104" fmla="*/ 2147483647 w 1177"/>
                  <a:gd name="T105" fmla="*/ 2147483647 h 2194"/>
                  <a:gd name="T106" fmla="*/ 2147483647 w 1177"/>
                  <a:gd name="T107" fmla="*/ 2147483647 h 21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77"/>
                  <a:gd name="T163" fmla="*/ 0 h 2194"/>
                  <a:gd name="T164" fmla="*/ 1177 w 1177"/>
                  <a:gd name="T165" fmla="*/ 2194 h 219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77" h="2194">
                    <a:moveTo>
                      <a:pt x="1144" y="0"/>
                    </a:moveTo>
                    <a:lnTo>
                      <a:pt x="1128" y="23"/>
                    </a:lnTo>
                    <a:lnTo>
                      <a:pt x="1112" y="47"/>
                    </a:lnTo>
                    <a:lnTo>
                      <a:pt x="1097" y="70"/>
                    </a:lnTo>
                    <a:lnTo>
                      <a:pt x="1083" y="95"/>
                    </a:lnTo>
                    <a:lnTo>
                      <a:pt x="1078" y="107"/>
                    </a:lnTo>
                    <a:lnTo>
                      <a:pt x="1072" y="120"/>
                    </a:lnTo>
                    <a:lnTo>
                      <a:pt x="1067" y="133"/>
                    </a:lnTo>
                    <a:lnTo>
                      <a:pt x="1064" y="147"/>
                    </a:lnTo>
                    <a:lnTo>
                      <a:pt x="1061" y="160"/>
                    </a:lnTo>
                    <a:lnTo>
                      <a:pt x="1060" y="174"/>
                    </a:lnTo>
                    <a:lnTo>
                      <a:pt x="1058" y="188"/>
                    </a:lnTo>
                    <a:lnTo>
                      <a:pt x="1060" y="203"/>
                    </a:lnTo>
                    <a:lnTo>
                      <a:pt x="1063" y="229"/>
                    </a:lnTo>
                    <a:lnTo>
                      <a:pt x="1068" y="255"/>
                    </a:lnTo>
                    <a:lnTo>
                      <a:pt x="1076" y="281"/>
                    </a:lnTo>
                    <a:lnTo>
                      <a:pt x="1083" y="306"/>
                    </a:lnTo>
                    <a:lnTo>
                      <a:pt x="1103" y="356"/>
                    </a:lnTo>
                    <a:lnTo>
                      <a:pt x="1123" y="405"/>
                    </a:lnTo>
                    <a:lnTo>
                      <a:pt x="1134" y="430"/>
                    </a:lnTo>
                    <a:lnTo>
                      <a:pt x="1144" y="454"/>
                    </a:lnTo>
                    <a:lnTo>
                      <a:pt x="1152" y="479"/>
                    </a:lnTo>
                    <a:lnTo>
                      <a:pt x="1160" y="504"/>
                    </a:lnTo>
                    <a:lnTo>
                      <a:pt x="1168" y="529"/>
                    </a:lnTo>
                    <a:lnTo>
                      <a:pt x="1173" y="555"/>
                    </a:lnTo>
                    <a:lnTo>
                      <a:pt x="1174" y="568"/>
                    </a:lnTo>
                    <a:lnTo>
                      <a:pt x="1176" y="581"/>
                    </a:lnTo>
                    <a:lnTo>
                      <a:pt x="1177" y="595"/>
                    </a:lnTo>
                    <a:lnTo>
                      <a:pt x="1177" y="608"/>
                    </a:lnTo>
                    <a:lnTo>
                      <a:pt x="1171" y="664"/>
                    </a:lnTo>
                    <a:lnTo>
                      <a:pt x="1152" y="723"/>
                    </a:lnTo>
                    <a:lnTo>
                      <a:pt x="1120" y="782"/>
                    </a:lnTo>
                    <a:lnTo>
                      <a:pt x="1121" y="781"/>
                    </a:lnTo>
                    <a:lnTo>
                      <a:pt x="1122" y="781"/>
                    </a:lnTo>
                    <a:lnTo>
                      <a:pt x="1123" y="781"/>
                    </a:lnTo>
                    <a:lnTo>
                      <a:pt x="1126" y="789"/>
                    </a:lnTo>
                    <a:lnTo>
                      <a:pt x="1130" y="799"/>
                    </a:lnTo>
                    <a:lnTo>
                      <a:pt x="1133" y="812"/>
                    </a:lnTo>
                    <a:lnTo>
                      <a:pt x="1135" y="826"/>
                    </a:lnTo>
                    <a:lnTo>
                      <a:pt x="1137" y="841"/>
                    </a:lnTo>
                    <a:lnTo>
                      <a:pt x="1138" y="853"/>
                    </a:lnTo>
                    <a:lnTo>
                      <a:pt x="1138" y="863"/>
                    </a:lnTo>
                    <a:lnTo>
                      <a:pt x="1137" y="871"/>
                    </a:lnTo>
                    <a:lnTo>
                      <a:pt x="1132" y="902"/>
                    </a:lnTo>
                    <a:lnTo>
                      <a:pt x="1124" y="932"/>
                    </a:lnTo>
                    <a:lnTo>
                      <a:pt x="1116" y="963"/>
                    </a:lnTo>
                    <a:lnTo>
                      <a:pt x="1106" y="993"/>
                    </a:lnTo>
                    <a:lnTo>
                      <a:pt x="1095" y="1023"/>
                    </a:lnTo>
                    <a:lnTo>
                      <a:pt x="1084" y="1052"/>
                    </a:lnTo>
                    <a:lnTo>
                      <a:pt x="1074" y="1082"/>
                    </a:lnTo>
                    <a:lnTo>
                      <a:pt x="1062" y="1112"/>
                    </a:lnTo>
                    <a:lnTo>
                      <a:pt x="1052" y="1141"/>
                    </a:lnTo>
                    <a:lnTo>
                      <a:pt x="1043" y="1171"/>
                    </a:lnTo>
                    <a:lnTo>
                      <a:pt x="1036" y="1202"/>
                    </a:lnTo>
                    <a:lnTo>
                      <a:pt x="1026" y="1233"/>
                    </a:lnTo>
                    <a:lnTo>
                      <a:pt x="1022" y="1248"/>
                    </a:lnTo>
                    <a:lnTo>
                      <a:pt x="1016" y="1262"/>
                    </a:lnTo>
                    <a:lnTo>
                      <a:pt x="1010" y="1276"/>
                    </a:lnTo>
                    <a:lnTo>
                      <a:pt x="1003" y="1289"/>
                    </a:lnTo>
                    <a:lnTo>
                      <a:pt x="995" y="1301"/>
                    </a:lnTo>
                    <a:lnTo>
                      <a:pt x="986" y="1312"/>
                    </a:lnTo>
                    <a:lnTo>
                      <a:pt x="975" y="1323"/>
                    </a:lnTo>
                    <a:lnTo>
                      <a:pt x="964" y="1332"/>
                    </a:lnTo>
                    <a:lnTo>
                      <a:pt x="945" y="1345"/>
                    </a:lnTo>
                    <a:lnTo>
                      <a:pt x="926" y="1357"/>
                    </a:lnTo>
                    <a:lnTo>
                      <a:pt x="905" y="1368"/>
                    </a:lnTo>
                    <a:lnTo>
                      <a:pt x="885" y="1377"/>
                    </a:lnTo>
                    <a:lnTo>
                      <a:pt x="864" y="1387"/>
                    </a:lnTo>
                    <a:lnTo>
                      <a:pt x="842" y="1396"/>
                    </a:lnTo>
                    <a:lnTo>
                      <a:pt x="822" y="1403"/>
                    </a:lnTo>
                    <a:lnTo>
                      <a:pt x="800" y="1411"/>
                    </a:lnTo>
                    <a:lnTo>
                      <a:pt x="756" y="1424"/>
                    </a:lnTo>
                    <a:lnTo>
                      <a:pt x="712" y="1436"/>
                    </a:lnTo>
                    <a:lnTo>
                      <a:pt x="667" y="1446"/>
                    </a:lnTo>
                    <a:lnTo>
                      <a:pt x="622" y="1457"/>
                    </a:lnTo>
                    <a:lnTo>
                      <a:pt x="578" y="1468"/>
                    </a:lnTo>
                    <a:lnTo>
                      <a:pt x="534" y="1480"/>
                    </a:lnTo>
                    <a:lnTo>
                      <a:pt x="489" y="1493"/>
                    </a:lnTo>
                    <a:lnTo>
                      <a:pt x="447" y="1508"/>
                    </a:lnTo>
                    <a:lnTo>
                      <a:pt x="426" y="1517"/>
                    </a:lnTo>
                    <a:lnTo>
                      <a:pt x="405" y="1526"/>
                    </a:lnTo>
                    <a:lnTo>
                      <a:pt x="385" y="1536"/>
                    </a:lnTo>
                    <a:lnTo>
                      <a:pt x="365" y="1547"/>
                    </a:lnTo>
                    <a:lnTo>
                      <a:pt x="346" y="1559"/>
                    </a:lnTo>
                    <a:lnTo>
                      <a:pt x="326" y="1571"/>
                    </a:lnTo>
                    <a:lnTo>
                      <a:pt x="308" y="1585"/>
                    </a:lnTo>
                    <a:lnTo>
                      <a:pt x="289" y="1600"/>
                    </a:lnTo>
                    <a:lnTo>
                      <a:pt x="279" y="1609"/>
                    </a:lnTo>
                    <a:lnTo>
                      <a:pt x="270" y="1620"/>
                    </a:lnTo>
                    <a:lnTo>
                      <a:pt x="262" y="1632"/>
                    </a:lnTo>
                    <a:lnTo>
                      <a:pt x="256" y="1644"/>
                    </a:lnTo>
                    <a:lnTo>
                      <a:pt x="252" y="1656"/>
                    </a:lnTo>
                    <a:lnTo>
                      <a:pt x="247" y="1669"/>
                    </a:lnTo>
                    <a:lnTo>
                      <a:pt x="243" y="1682"/>
                    </a:lnTo>
                    <a:lnTo>
                      <a:pt x="240" y="1696"/>
                    </a:lnTo>
                    <a:lnTo>
                      <a:pt x="231" y="1735"/>
                    </a:lnTo>
                    <a:lnTo>
                      <a:pt x="221" y="1773"/>
                    </a:lnTo>
                    <a:lnTo>
                      <a:pt x="216" y="1791"/>
                    </a:lnTo>
                    <a:lnTo>
                      <a:pt x="211" y="1809"/>
                    </a:lnTo>
                    <a:lnTo>
                      <a:pt x="203" y="1828"/>
                    </a:lnTo>
                    <a:lnTo>
                      <a:pt x="196" y="1846"/>
                    </a:lnTo>
                    <a:lnTo>
                      <a:pt x="188" y="1863"/>
                    </a:lnTo>
                    <a:lnTo>
                      <a:pt x="179" y="1879"/>
                    </a:lnTo>
                    <a:lnTo>
                      <a:pt x="171" y="1896"/>
                    </a:lnTo>
                    <a:lnTo>
                      <a:pt x="161" y="1912"/>
                    </a:lnTo>
                    <a:lnTo>
                      <a:pt x="140" y="1943"/>
                    </a:lnTo>
                    <a:lnTo>
                      <a:pt x="120" y="1973"/>
                    </a:lnTo>
                    <a:lnTo>
                      <a:pt x="98" y="2005"/>
                    </a:lnTo>
                    <a:lnTo>
                      <a:pt x="78" y="2035"/>
                    </a:lnTo>
                    <a:lnTo>
                      <a:pt x="57" y="2066"/>
                    </a:lnTo>
                    <a:lnTo>
                      <a:pt x="39" y="2099"/>
                    </a:lnTo>
                    <a:lnTo>
                      <a:pt x="27" y="2121"/>
                    </a:lnTo>
                    <a:lnTo>
                      <a:pt x="18" y="2145"/>
                    </a:lnTo>
                    <a:lnTo>
                      <a:pt x="10" y="2169"/>
                    </a:lnTo>
                    <a:lnTo>
                      <a:pt x="1" y="2194"/>
                    </a:lnTo>
                    <a:lnTo>
                      <a:pt x="0" y="2194"/>
                    </a:lnTo>
                    <a:lnTo>
                      <a:pt x="5" y="2168"/>
                    </a:lnTo>
                    <a:lnTo>
                      <a:pt x="11" y="2142"/>
                    </a:lnTo>
                    <a:lnTo>
                      <a:pt x="17" y="2117"/>
                    </a:lnTo>
                    <a:lnTo>
                      <a:pt x="26" y="2092"/>
                    </a:lnTo>
                    <a:lnTo>
                      <a:pt x="41" y="2059"/>
                    </a:lnTo>
                    <a:lnTo>
                      <a:pt x="57" y="2025"/>
                    </a:lnTo>
                    <a:lnTo>
                      <a:pt x="73" y="1993"/>
                    </a:lnTo>
                    <a:lnTo>
                      <a:pt x="90" y="1961"/>
                    </a:lnTo>
                    <a:lnTo>
                      <a:pt x="107" y="1928"/>
                    </a:lnTo>
                    <a:lnTo>
                      <a:pt x="122" y="1895"/>
                    </a:lnTo>
                    <a:lnTo>
                      <a:pt x="130" y="1878"/>
                    </a:lnTo>
                    <a:lnTo>
                      <a:pt x="136" y="1861"/>
                    </a:lnTo>
                    <a:lnTo>
                      <a:pt x="143" y="1844"/>
                    </a:lnTo>
                    <a:lnTo>
                      <a:pt x="148" y="1827"/>
                    </a:lnTo>
                    <a:lnTo>
                      <a:pt x="154" y="1803"/>
                    </a:lnTo>
                    <a:lnTo>
                      <a:pt x="158" y="1779"/>
                    </a:lnTo>
                    <a:lnTo>
                      <a:pt x="161" y="1756"/>
                    </a:lnTo>
                    <a:lnTo>
                      <a:pt x="162" y="1733"/>
                    </a:lnTo>
                    <a:lnTo>
                      <a:pt x="163" y="1710"/>
                    </a:lnTo>
                    <a:lnTo>
                      <a:pt x="165" y="1686"/>
                    </a:lnTo>
                    <a:lnTo>
                      <a:pt x="167" y="1663"/>
                    </a:lnTo>
                    <a:lnTo>
                      <a:pt x="171" y="1640"/>
                    </a:lnTo>
                    <a:lnTo>
                      <a:pt x="174" y="1627"/>
                    </a:lnTo>
                    <a:lnTo>
                      <a:pt x="178" y="1614"/>
                    </a:lnTo>
                    <a:lnTo>
                      <a:pt x="183" y="1601"/>
                    </a:lnTo>
                    <a:lnTo>
                      <a:pt x="187" y="1589"/>
                    </a:lnTo>
                    <a:lnTo>
                      <a:pt x="192" y="1578"/>
                    </a:lnTo>
                    <a:lnTo>
                      <a:pt x="199" y="1566"/>
                    </a:lnTo>
                    <a:lnTo>
                      <a:pt x="205" y="1555"/>
                    </a:lnTo>
                    <a:lnTo>
                      <a:pt x="212" y="1545"/>
                    </a:lnTo>
                    <a:lnTo>
                      <a:pt x="228" y="1524"/>
                    </a:lnTo>
                    <a:lnTo>
                      <a:pt x="245" y="1504"/>
                    </a:lnTo>
                    <a:lnTo>
                      <a:pt x="264" y="1485"/>
                    </a:lnTo>
                    <a:lnTo>
                      <a:pt x="283" y="1468"/>
                    </a:lnTo>
                    <a:lnTo>
                      <a:pt x="305" y="1451"/>
                    </a:lnTo>
                    <a:lnTo>
                      <a:pt x="325" y="1436"/>
                    </a:lnTo>
                    <a:lnTo>
                      <a:pt x="348" y="1419"/>
                    </a:lnTo>
                    <a:lnTo>
                      <a:pt x="369" y="1405"/>
                    </a:lnTo>
                    <a:lnTo>
                      <a:pt x="415" y="1377"/>
                    </a:lnTo>
                    <a:lnTo>
                      <a:pt x="457" y="1350"/>
                    </a:lnTo>
                    <a:lnTo>
                      <a:pt x="770" y="1139"/>
                    </a:lnTo>
                    <a:lnTo>
                      <a:pt x="806" y="1111"/>
                    </a:lnTo>
                    <a:lnTo>
                      <a:pt x="838" y="1081"/>
                    </a:lnTo>
                    <a:lnTo>
                      <a:pt x="854" y="1066"/>
                    </a:lnTo>
                    <a:lnTo>
                      <a:pt x="871" y="1051"/>
                    </a:lnTo>
                    <a:lnTo>
                      <a:pt x="886" y="1035"/>
                    </a:lnTo>
                    <a:lnTo>
                      <a:pt x="900" y="1018"/>
                    </a:lnTo>
                    <a:lnTo>
                      <a:pt x="929" y="981"/>
                    </a:lnTo>
                    <a:lnTo>
                      <a:pt x="956" y="943"/>
                    </a:lnTo>
                    <a:lnTo>
                      <a:pt x="969" y="924"/>
                    </a:lnTo>
                    <a:lnTo>
                      <a:pt x="981" y="904"/>
                    </a:lnTo>
                    <a:lnTo>
                      <a:pt x="991" y="884"/>
                    </a:lnTo>
                    <a:lnTo>
                      <a:pt x="1002" y="863"/>
                    </a:lnTo>
                    <a:lnTo>
                      <a:pt x="1004" y="855"/>
                    </a:lnTo>
                    <a:lnTo>
                      <a:pt x="1007" y="845"/>
                    </a:lnTo>
                    <a:lnTo>
                      <a:pt x="1007" y="836"/>
                    </a:lnTo>
                    <a:lnTo>
                      <a:pt x="1006" y="825"/>
                    </a:lnTo>
                    <a:lnTo>
                      <a:pt x="1004" y="806"/>
                    </a:lnTo>
                    <a:lnTo>
                      <a:pt x="1003" y="788"/>
                    </a:lnTo>
                    <a:lnTo>
                      <a:pt x="1006" y="776"/>
                    </a:lnTo>
                    <a:lnTo>
                      <a:pt x="1008" y="766"/>
                    </a:lnTo>
                    <a:lnTo>
                      <a:pt x="1011" y="755"/>
                    </a:lnTo>
                    <a:lnTo>
                      <a:pt x="1014" y="745"/>
                    </a:lnTo>
                    <a:lnTo>
                      <a:pt x="1024" y="727"/>
                    </a:lnTo>
                    <a:lnTo>
                      <a:pt x="1035" y="711"/>
                    </a:lnTo>
                    <a:lnTo>
                      <a:pt x="1048" y="694"/>
                    </a:lnTo>
                    <a:lnTo>
                      <a:pt x="1060" y="676"/>
                    </a:lnTo>
                    <a:lnTo>
                      <a:pt x="1065" y="668"/>
                    </a:lnTo>
                    <a:lnTo>
                      <a:pt x="1070" y="658"/>
                    </a:lnTo>
                    <a:lnTo>
                      <a:pt x="1076" y="648"/>
                    </a:lnTo>
                    <a:lnTo>
                      <a:pt x="1080" y="639"/>
                    </a:lnTo>
                    <a:lnTo>
                      <a:pt x="1087" y="623"/>
                    </a:lnTo>
                    <a:lnTo>
                      <a:pt x="1090" y="607"/>
                    </a:lnTo>
                    <a:lnTo>
                      <a:pt x="1093" y="592"/>
                    </a:lnTo>
                    <a:lnTo>
                      <a:pt x="1094" y="577"/>
                    </a:lnTo>
                    <a:lnTo>
                      <a:pt x="1094" y="561"/>
                    </a:lnTo>
                    <a:lnTo>
                      <a:pt x="1093" y="546"/>
                    </a:lnTo>
                    <a:lnTo>
                      <a:pt x="1091" y="531"/>
                    </a:lnTo>
                    <a:lnTo>
                      <a:pt x="1089" y="514"/>
                    </a:lnTo>
                    <a:lnTo>
                      <a:pt x="1082" y="484"/>
                    </a:lnTo>
                    <a:lnTo>
                      <a:pt x="1074" y="453"/>
                    </a:lnTo>
                    <a:lnTo>
                      <a:pt x="1066" y="423"/>
                    </a:lnTo>
                    <a:lnTo>
                      <a:pt x="1058" y="392"/>
                    </a:lnTo>
                    <a:lnTo>
                      <a:pt x="1050" y="356"/>
                    </a:lnTo>
                    <a:lnTo>
                      <a:pt x="1042" y="318"/>
                    </a:lnTo>
                    <a:lnTo>
                      <a:pt x="1039" y="299"/>
                    </a:lnTo>
                    <a:lnTo>
                      <a:pt x="1037" y="282"/>
                    </a:lnTo>
                    <a:lnTo>
                      <a:pt x="1035" y="264"/>
                    </a:lnTo>
                    <a:lnTo>
                      <a:pt x="1033" y="245"/>
                    </a:lnTo>
                    <a:lnTo>
                      <a:pt x="1033" y="227"/>
                    </a:lnTo>
                    <a:lnTo>
                      <a:pt x="1033" y="209"/>
                    </a:lnTo>
                    <a:lnTo>
                      <a:pt x="1035" y="191"/>
                    </a:lnTo>
                    <a:lnTo>
                      <a:pt x="1037" y="173"/>
                    </a:lnTo>
                    <a:lnTo>
                      <a:pt x="1041" y="156"/>
                    </a:lnTo>
                    <a:lnTo>
                      <a:pt x="1047" y="137"/>
                    </a:lnTo>
                    <a:lnTo>
                      <a:pt x="1054" y="119"/>
                    </a:lnTo>
                    <a:lnTo>
                      <a:pt x="1063" y="102"/>
                    </a:lnTo>
                    <a:lnTo>
                      <a:pt x="1071" y="88"/>
                    </a:lnTo>
                    <a:lnTo>
                      <a:pt x="1080" y="75"/>
                    </a:lnTo>
                    <a:lnTo>
                      <a:pt x="1091" y="62"/>
                    </a:lnTo>
                    <a:lnTo>
                      <a:pt x="1101" y="49"/>
                    </a:lnTo>
                    <a:lnTo>
                      <a:pt x="1122" y="25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7" name="Freeform 492"/>
              <p:cNvSpPr>
                <a:spLocks/>
              </p:cNvSpPr>
              <p:nvPr/>
            </p:nvSpPr>
            <p:spPr bwMode="auto">
              <a:xfrm>
                <a:off x="6065838" y="3884613"/>
                <a:ext cx="622300" cy="1160463"/>
              </a:xfrm>
              <a:custGeom>
                <a:avLst/>
                <a:gdLst>
                  <a:gd name="T0" fmla="*/ 2147483647 w 1177"/>
                  <a:gd name="T1" fmla="*/ 2147483647 h 2194"/>
                  <a:gd name="T2" fmla="*/ 2147483647 w 1177"/>
                  <a:gd name="T3" fmla="*/ 2147483647 h 2194"/>
                  <a:gd name="T4" fmla="*/ 2147483647 w 1177"/>
                  <a:gd name="T5" fmla="*/ 2147483647 h 2194"/>
                  <a:gd name="T6" fmla="*/ 2147483647 w 1177"/>
                  <a:gd name="T7" fmla="*/ 2147483647 h 2194"/>
                  <a:gd name="T8" fmla="*/ 2147483647 w 1177"/>
                  <a:gd name="T9" fmla="*/ 2147483647 h 2194"/>
                  <a:gd name="T10" fmla="*/ 2147483647 w 1177"/>
                  <a:gd name="T11" fmla="*/ 2147483647 h 2194"/>
                  <a:gd name="T12" fmla="*/ 2147483647 w 1177"/>
                  <a:gd name="T13" fmla="*/ 2147483647 h 2194"/>
                  <a:gd name="T14" fmla="*/ 2147483647 w 1177"/>
                  <a:gd name="T15" fmla="*/ 2147483647 h 2194"/>
                  <a:gd name="T16" fmla="*/ 2147483647 w 1177"/>
                  <a:gd name="T17" fmla="*/ 2147483647 h 2194"/>
                  <a:gd name="T18" fmla="*/ 2147483647 w 1177"/>
                  <a:gd name="T19" fmla="*/ 2147483647 h 2194"/>
                  <a:gd name="T20" fmla="*/ 2147483647 w 1177"/>
                  <a:gd name="T21" fmla="*/ 2147483647 h 2194"/>
                  <a:gd name="T22" fmla="*/ 2147483647 w 1177"/>
                  <a:gd name="T23" fmla="*/ 2147483647 h 2194"/>
                  <a:gd name="T24" fmla="*/ 2147483647 w 1177"/>
                  <a:gd name="T25" fmla="*/ 2147483647 h 2194"/>
                  <a:gd name="T26" fmla="*/ 2147483647 w 1177"/>
                  <a:gd name="T27" fmla="*/ 2147483647 h 2194"/>
                  <a:gd name="T28" fmla="*/ 2147483647 w 1177"/>
                  <a:gd name="T29" fmla="*/ 2147483647 h 2194"/>
                  <a:gd name="T30" fmla="*/ 2147483647 w 1177"/>
                  <a:gd name="T31" fmla="*/ 2147483647 h 2194"/>
                  <a:gd name="T32" fmla="*/ 2147483647 w 1177"/>
                  <a:gd name="T33" fmla="*/ 2147483647 h 2194"/>
                  <a:gd name="T34" fmla="*/ 2147483647 w 1177"/>
                  <a:gd name="T35" fmla="*/ 2147483647 h 2194"/>
                  <a:gd name="T36" fmla="*/ 2147483647 w 1177"/>
                  <a:gd name="T37" fmla="*/ 2147483647 h 2194"/>
                  <a:gd name="T38" fmla="*/ 2147483647 w 1177"/>
                  <a:gd name="T39" fmla="*/ 2147483647 h 2194"/>
                  <a:gd name="T40" fmla="*/ 2147483647 w 1177"/>
                  <a:gd name="T41" fmla="*/ 2147483647 h 2194"/>
                  <a:gd name="T42" fmla="*/ 2147483647 w 1177"/>
                  <a:gd name="T43" fmla="*/ 2147483647 h 2194"/>
                  <a:gd name="T44" fmla="*/ 2147483647 w 1177"/>
                  <a:gd name="T45" fmla="*/ 2147483647 h 2194"/>
                  <a:gd name="T46" fmla="*/ 2147483647 w 1177"/>
                  <a:gd name="T47" fmla="*/ 2147483647 h 2194"/>
                  <a:gd name="T48" fmla="*/ 2147483647 w 1177"/>
                  <a:gd name="T49" fmla="*/ 2147483647 h 2194"/>
                  <a:gd name="T50" fmla="*/ 2147483647 w 1177"/>
                  <a:gd name="T51" fmla="*/ 2147483647 h 2194"/>
                  <a:gd name="T52" fmla="*/ 2147483647 w 1177"/>
                  <a:gd name="T53" fmla="*/ 2147483647 h 2194"/>
                  <a:gd name="T54" fmla="*/ 2147483647 w 1177"/>
                  <a:gd name="T55" fmla="*/ 2147483647 h 2194"/>
                  <a:gd name="T56" fmla="*/ 0 w 1177"/>
                  <a:gd name="T57" fmla="*/ 2147483647 h 2194"/>
                  <a:gd name="T58" fmla="*/ 2147483647 w 1177"/>
                  <a:gd name="T59" fmla="*/ 2147483647 h 2194"/>
                  <a:gd name="T60" fmla="*/ 2147483647 w 1177"/>
                  <a:gd name="T61" fmla="*/ 2147483647 h 2194"/>
                  <a:gd name="T62" fmla="*/ 2147483647 w 1177"/>
                  <a:gd name="T63" fmla="*/ 2147483647 h 2194"/>
                  <a:gd name="T64" fmla="*/ 2147483647 w 1177"/>
                  <a:gd name="T65" fmla="*/ 2147483647 h 2194"/>
                  <a:gd name="T66" fmla="*/ 2147483647 w 1177"/>
                  <a:gd name="T67" fmla="*/ 2147483647 h 2194"/>
                  <a:gd name="T68" fmla="*/ 2147483647 w 1177"/>
                  <a:gd name="T69" fmla="*/ 2147483647 h 2194"/>
                  <a:gd name="T70" fmla="*/ 2147483647 w 1177"/>
                  <a:gd name="T71" fmla="*/ 2147483647 h 2194"/>
                  <a:gd name="T72" fmla="*/ 2147483647 w 1177"/>
                  <a:gd name="T73" fmla="*/ 2147483647 h 2194"/>
                  <a:gd name="T74" fmla="*/ 2147483647 w 1177"/>
                  <a:gd name="T75" fmla="*/ 2147483647 h 2194"/>
                  <a:gd name="T76" fmla="*/ 2147483647 w 1177"/>
                  <a:gd name="T77" fmla="*/ 2147483647 h 2194"/>
                  <a:gd name="T78" fmla="*/ 2147483647 w 1177"/>
                  <a:gd name="T79" fmla="*/ 2147483647 h 2194"/>
                  <a:gd name="T80" fmla="*/ 2147483647 w 1177"/>
                  <a:gd name="T81" fmla="*/ 2147483647 h 2194"/>
                  <a:gd name="T82" fmla="*/ 2147483647 w 1177"/>
                  <a:gd name="T83" fmla="*/ 2147483647 h 2194"/>
                  <a:gd name="T84" fmla="*/ 2147483647 w 1177"/>
                  <a:gd name="T85" fmla="*/ 2147483647 h 2194"/>
                  <a:gd name="T86" fmla="*/ 2147483647 w 1177"/>
                  <a:gd name="T87" fmla="*/ 2147483647 h 2194"/>
                  <a:gd name="T88" fmla="*/ 2147483647 w 1177"/>
                  <a:gd name="T89" fmla="*/ 2147483647 h 2194"/>
                  <a:gd name="T90" fmla="*/ 2147483647 w 1177"/>
                  <a:gd name="T91" fmla="*/ 2147483647 h 2194"/>
                  <a:gd name="T92" fmla="*/ 2147483647 w 1177"/>
                  <a:gd name="T93" fmla="*/ 2147483647 h 2194"/>
                  <a:gd name="T94" fmla="*/ 2147483647 w 1177"/>
                  <a:gd name="T95" fmla="*/ 2147483647 h 2194"/>
                  <a:gd name="T96" fmla="*/ 2147483647 w 1177"/>
                  <a:gd name="T97" fmla="*/ 2147483647 h 2194"/>
                  <a:gd name="T98" fmla="*/ 2147483647 w 1177"/>
                  <a:gd name="T99" fmla="*/ 2147483647 h 2194"/>
                  <a:gd name="T100" fmla="*/ 2147483647 w 1177"/>
                  <a:gd name="T101" fmla="*/ 2147483647 h 2194"/>
                  <a:gd name="T102" fmla="*/ 2147483647 w 1177"/>
                  <a:gd name="T103" fmla="*/ 2147483647 h 2194"/>
                  <a:gd name="T104" fmla="*/ 2147483647 w 1177"/>
                  <a:gd name="T105" fmla="*/ 2147483647 h 2194"/>
                  <a:gd name="T106" fmla="*/ 2147483647 w 1177"/>
                  <a:gd name="T107" fmla="*/ 2147483647 h 21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77"/>
                  <a:gd name="T163" fmla="*/ 0 h 2194"/>
                  <a:gd name="T164" fmla="*/ 1177 w 1177"/>
                  <a:gd name="T165" fmla="*/ 2194 h 219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77" h="2194">
                    <a:moveTo>
                      <a:pt x="1144" y="0"/>
                    </a:moveTo>
                    <a:lnTo>
                      <a:pt x="1128" y="23"/>
                    </a:lnTo>
                    <a:lnTo>
                      <a:pt x="1112" y="47"/>
                    </a:lnTo>
                    <a:lnTo>
                      <a:pt x="1097" y="70"/>
                    </a:lnTo>
                    <a:lnTo>
                      <a:pt x="1083" y="95"/>
                    </a:lnTo>
                    <a:lnTo>
                      <a:pt x="1078" y="107"/>
                    </a:lnTo>
                    <a:lnTo>
                      <a:pt x="1072" y="120"/>
                    </a:lnTo>
                    <a:lnTo>
                      <a:pt x="1067" y="133"/>
                    </a:lnTo>
                    <a:lnTo>
                      <a:pt x="1064" y="147"/>
                    </a:lnTo>
                    <a:lnTo>
                      <a:pt x="1061" y="160"/>
                    </a:lnTo>
                    <a:lnTo>
                      <a:pt x="1060" y="174"/>
                    </a:lnTo>
                    <a:lnTo>
                      <a:pt x="1058" y="188"/>
                    </a:lnTo>
                    <a:lnTo>
                      <a:pt x="1060" y="203"/>
                    </a:lnTo>
                    <a:lnTo>
                      <a:pt x="1063" y="229"/>
                    </a:lnTo>
                    <a:lnTo>
                      <a:pt x="1068" y="255"/>
                    </a:lnTo>
                    <a:lnTo>
                      <a:pt x="1076" y="281"/>
                    </a:lnTo>
                    <a:lnTo>
                      <a:pt x="1083" y="306"/>
                    </a:lnTo>
                    <a:lnTo>
                      <a:pt x="1103" y="356"/>
                    </a:lnTo>
                    <a:lnTo>
                      <a:pt x="1123" y="405"/>
                    </a:lnTo>
                    <a:lnTo>
                      <a:pt x="1134" y="430"/>
                    </a:lnTo>
                    <a:lnTo>
                      <a:pt x="1144" y="454"/>
                    </a:lnTo>
                    <a:lnTo>
                      <a:pt x="1152" y="479"/>
                    </a:lnTo>
                    <a:lnTo>
                      <a:pt x="1160" y="504"/>
                    </a:lnTo>
                    <a:lnTo>
                      <a:pt x="1168" y="529"/>
                    </a:lnTo>
                    <a:lnTo>
                      <a:pt x="1173" y="555"/>
                    </a:lnTo>
                    <a:lnTo>
                      <a:pt x="1174" y="568"/>
                    </a:lnTo>
                    <a:lnTo>
                      <a:pt x="1176" y="581"/>
                    </a:lnTo>
                    <a:lnTo>
                      <a:pt x="1177" y="595"/>
                    </a:lnTo>
                    <a:lnTo>
                      <a:pt x="1177" y="608"/>
                    </a:lnTo>
                    <a:lnTo>
                      <a:pt x="1171" y="664"/>
                    </a:lnTo>
                    <a:lnTo>
                      <a:pt x="1152" y="723"/>
                    </a:lnTo>
                    <a:lnTo>
                      <a:pt x="1120" y="782"/>
                    </a:lnTo>
                    <a:lnTo>
                      <a:pt x="1121" y="781"/>
                    </a:lnTo>
                    <a:lnTo>
                      <a:pt x="1122" y="781"/>
                    </a:lnTo>
                    <a:lnTo>
                      <a:pt x="1123" y="781"/>
                    </a:lnTo>
                    <a:lnTo>
                      <a:pt x="1126" y="789"/>
                    </a:lnTo>
                    <a:lnTo>
                      <a:pt x="1130" y="799"/>
                    </a:lnTo>
                    <a:lnTo>
                      <a:pt x="1133" y="812"/>
                    </a:lnTo>
                    <a:lnTo>
                      <a:pt x="1135" y="826"/>
                    </a:lnTo>
                    <a:lnTo>
                      <a:pt x="1137" y="841"/>
                    </a:lnTo>
                    <a:lnTo>
                      <a:pt x="1138" y="853"/>
                    </a:lnTo>
                    <a:lnTo>
                      <a:pt x="1138" y="863"/>
                    </a:lnTo>
                    <a:lnTo>
                      <a:pt x="1137" y="871"/>
                    </a:lnTo>
                    <a:lnTo>
                      <a:pt x="1132" y="902"/>
                    </a:lnTo>
                    <a:lnTo>
                      <a:pt x="1124" y="932"/>
                    </a:lnTo>
                    <a:lnTo>
                      <a:pt x="1116" y="963"/>
                    </a:lnTo>
                    <a:lnTo>
                      <a:pt x="1106" y="993"/>
                    </a:lnTo>
                    <a:lnTo>
                      <a:pt x="1095" y="1023"/>
                    </a:lnTo>
                    <a:lnTo>
                      <a:pt x="1084" y="1052"/>
                    </a:lnTo>
                    <a:lnTo>
                      <a:pt x="1074" y="1082"/>
                    </a:lnTo>
                    <a:lnTo>
                      <a:pt x="1062" y="1112"/>
                    </a:lnTo>
                    <a:lnTo>
                      <a:pt x="1052" y="1141"/>
                    </a:lnTo>
                    <a:lnTo>
                      <a:pt x="1043" y="1171"/>
                    </a:lnTo>
                    <a:lnTo>
                      <a:pt x="1036" y="1202"/>
                    </a:lnTo>
                    <a:lnTo>
                      <a:pt x="1026" y="1233"/>
                    </a:lnTo>
                    <a:lnTo>
                      <a:pt x="1022" y="1248"/>
                    </a:lnTo>
                    <a:lnTo>
                      <a:pt x="1016" y="1262"/>
                    </a:lnTo>
                    <a:lnTo>
                      <a:pt x="1010" y="1276"/>
                    </a:lnTo>
                    <a:lnTo>
                      <a:pt x="1003" y="1289"/>
                    </a:lnTo>
                    <a:lnTo>
                      <a:pt x="995" y="1301"/>
                    </a:lnTo>
                    <a:lnTo>
                      <a:pt x="986" y="1312"/>
                    </a:lnTo>
                    <a:lnTo>
                      <a:pt x="975" y="1323"/>
                    </a:lnTo>
                    <a:lnTo>
                      <a:pt x="964" y="1332"/>
                    </a:lnTo>
                    <a:lnTo>
                      <a:pt x="945" y="1345"/>
                    </a:lnTo>
                    <a:lnTo>
                      <a:pt x="926" y="1357"/>
                    </a:lnTo>
                    <a:lnTo>
                      <a:pt x="905" y="1368"/>
                    </a:lnTo>
                    <a:lnTo>
                      <a:pt x="885" y="1377"/>
                    </a:lnTo>
                    <a:lnTo>
                      <a:pt x="864" y="1387"/>
                    </a:lnTo>
                    <a:lnTo>
                      <a:pt x="842" y="1396"/>
                    </a:lnTo>
                    <a:lnTo>
                      <a:pt x="822" y="1403"/>
                    </a:lnTo>
                    <a:lnTo>
                      <a:pt x="800" y="1411"/>
                    </a:lnTo>
                    <a:lnTo>
                      <a:pt x="756" y="1424"/>
                    </a:lnTo>
                    <a:lnTo>
                      <a:pt x="712" y="1436"/>
                    </a:lnTo>
                    <a:lnTo>
                      <a:pt x="667" y="1446"/>
                    </a:lnTo>
                    <a:lnTo>
                      <a:pt x="622" y="1457"/>
                    </a:lnTo>
                    <a:lnTo>
                      <a:pt x="578" y="1468"/>
                    </a:lnTo>
                    <a:lnTo>
                      <a:pt x="534" y="1480"/>
                    </a:lnTo>
                    <a:lnTo>
                      <a:pt x="489" y="1493"/>
                    </a:lnTo>
                    <a:lnTo>
                      <a:pt x="447" y="1508"/>
                    </a:lnTo>
                    <a:lnTo>
                      <a:pt x="426" y="1517"/>
                    </a:lnTo>
                    <a:lnTo>
                      <a:pt x="405" y="1526"/>
                    </a:lnTo>
                    <a:lnTo>
                      <a:pt x="385" y="1536"/>
                    </a:lnTo>
                    <a:lnTo>
                      <a:pt x="365" y="1547"/>
                    </a:lnTo>
                    <a:lnTo>
                      <a:pt x="346" y="1559"/>
                    </a:lnTo>
                    <a:lnTo>
                      <a:pt x="326" y="1571"/>
                    </a:lnTo>
                    <a:lnTo>
                      <a:pt x="308" y="1585"/>
                    </a:lnTo>
                    <a:lnTo>
                      <a:pt x="289" y="1600"/>
                    </a:lnTo>
                    <a:lnTo>
                      <a:pt x="279" y="1609"/>
                    </a:lnTo>
                    <a:lnTo>
                      <a:pt x="270" y="1620"/>
                    </a:lnTo>
                    <a:lnTo>
                      <a:pt x="262" y="1632"/>
                    </a:lnTo>
                    <a:lnTo>
                      <a:pt x="256" y="1644"/>
                    </a:lnTo>
                    <a:lnTo>
                      <a:pt x="252" y="1656"/>
                    </a:lnTo>
                    <a:lnTo>
                      <a:pt x="247" y="1669"/>
                    </a:lnTo>
                    <a:lnTo>
                      <a:pt x="243" y="1682"/>
                    </a:lnTo>
                    <a:lnTo>
                      <a:pt x="240" y="1696"/>
                    </a:lnTo>
                    <a:lnTo>
                      <a:pt x="231" y="1735"/>
                    </a:lnTo>
                    <a:lnTo>
                      <a:pt x="221" y="1773"/>
                    </a:lnTo>
                    <a:lnTo>
                      <a:pt x="216" y="1791"/>
                    </a:lnTo>
                    <a:lnTo>
                      <a:pt x="211" y="1809"/>
                    </a:lnTo>
                    <a:lnTo>
                      <a:pt x="203" y="1828"/>
                    </a:lnTo>
                    <a:lnTo>
                      <a:pt x="196" y="1846"/>
                    </a:lnTo>
                    <a:lnTo>
                      <a:pt x="188" y="1863"/>
                    </a:lnTo>
                    <a:lnTo>
                      <a:pt x="179" y="1879"/>
                    </a:lnTo>
                    <a:lnTo>
                      <a:pt x="171" y="1896"/>
                    </a:lnTo>
                    <a:lnTo>
                      <a:pt x="161" y="1912"/>
                    </a:lnTo>
                    <a:lnTo>
                      <a:pt x="140" y="1943"/>
                    </a:lnTo>
                    <a:lnTo>
                      <a:pt x="120" y="1973"/>
                    </a:lnTo>
                    <a:lnTo>
                      <a:pt x="98" y="2005"/>
                    </a:lnTo>
                    <a:lnTo>
                      <a:pt x="78" y="2035"/>
                    </a:lnTo>
                    <a:lnTo>
                      <a:pt x="57" y="2066"/>
                    </a:lnTo>
                    <a:lnTo>
                      <a:pt x="39" y="2099"/>
                    </a:lnTo>
                    <a:lnTo>
                      <a:pt x="27" y="2121"/>
                    </a:lnTo>
                    <a:lnTo>
                      <a:pt x="18" y="2145"/>
                    </a:lnTo>
                    <a:lnTo>
                      <a:pt x="10" y="2169"/>
                    </a:lnTo>
                    <a:lnTo>
                      <a:pt x="1" y="2194"/>
                    </a:lnTo>
                    <a:lnTo>
                      <a:pt x="0" y="2194"/>
                    </a:lnTo>
                    <a:lnTo>
                      <a:pt x="5" y="2168"/>
                    </a:lnTo>
                    <a:lnTo>
                      <a:pt x="11" y="2142"/>
                    </a:lnTo>
                    <a:lnTo>
                      <a:pt x="17" y="2117"/>
                    </a:lnTo>
                    <a:lnTo>
                      <a:pt x="26" y="2092"/>
                    </a:lnTo>
                    <a:lnTo>
                      <a:pt x="41" y="2059"/>
                    </a:lnTo>
                    <a:lnTo>
                      <a:pt x="57" y="2025"/>
                    </a:lnTo>
                    <a:lnTo>
                      <a:pt x="73" y="1993"/>
                    </a:lnTo>
                    <a:lnTo>
                      <a:pt x="90" y="1961"/>
                    </a:lnTo>
                    <a:lnTo>
                      <a:pt x="107" y="1928"/>
                    </a:lnTo>
                    <a:lnTo>
                      <a:pt x="122" y="1895"/>
                    </a:lnTo>
                    <a:lnTo>
                      <a:pt x="130" y="1878"/>
                    </a:lnTo>
                    <a:lnTo>
                      <a:pt x="136" y="1861"/>
                    </a:lnTo>
                    <a:lnTo>
                      <a:pt x="143" y="1844"/>
                    </a:lnTo>
                    <a:lnTo>
                      <a:pt x="148" y="1827"/>
                    </a:lnTo>
                    <a:lnTo>
                      <a:pt x="154" y="1803"/>
                    </a:lnTo>
                    <a:lnTo>
                      <a:pt x="158" y="1779"/>
                    </a:lnTo>
                    <a:lnTo>
                      <a:pt x="161" y="1756"/>
                    </a:lnTo>
                    <a:lnTo>
                      <a:pt x="162" y="1733"/>
                    </a:lnTo>
                    <a:lnTo>
                      <a:pt x="163" y="1710"/>
                    </a:lnTo>
                    <a:lnTo>
                      <a:pt x="165" y="1686"/>
                    </a:lnTo>
                    <a:lnTo>
                      <a:pt x="167" y="1663"/>
                    </a:lnTo>
                    <a:lnTo>
                      <a:pt x="171" y="1640"/>
                    </a:lnTo>
                    <a:lnTo>
                      <a:pt x="174" y="1627"/>
                    </a:lnTo>
                    <a:lnTo>
                      <a:pt x="178" y="1614"/>
                    </a:lnTo>
                    <a:lnTo>
                      <a:pt x="183" y="1601"/>
                    </a:lnTo>
                    <a:lnTo>
                      <a:pt x="187" y="1589"/>
                    </a:lnTo>
                    <a:lnTo>
                      <a:pt x="192" y="1578"/>
                    </a:lnTo>
                    <a:lnTo>
                      <a:pt x="199" y="1566"/>
                    </a:lnTo>
                    <a:lnTo>
                      <a:pt x="205" y="1555"/>
                    </a:lnTo>
                    <a:lnTo>
                      <a:pt x="212" y="1545"/>
                    </a:lnTo>
                    <a:lnTo>
                      <a:pt x="228" y="1524"/>
                    </a:lnTo>
                    <a:lnTo>
                      <a:pt x="245" y="1504"/>
                    </a:lnTo>
                    <a:lnTo>
                      <a:pt x="264" y="1485"/>
                    </a:lnTo>
                    <a:lnTo>
                      <a:pt x="283" y="1468"/>
                    </a:lnTo>
                    <a:lnTo>
                      <a:pt x="305" y="1451"/>
                    </a:lnTo>
                    <a:lnTo>
                      <a:pt x="325" y="1436"/>
                    </a:lnTo>
                    <a:lnTo>
                      <a:pt x="348" y="1419"/>
                    </a:lnTo>
                    <a:lnTo>
                      <a:pt x="369" y="1405"/>
                    </a:lnTo>
                    <a:lnTo>
                      <a:pt x="415" y="1377"/>
                    </a:lnTo>
                    <a:lnTo>
                      <a:pt x="457" y="1350"/>
                    </a:lnTo>
                    <a:lnTo>
                      <a:pt x="770" y="1139"/>
                    </a:lnTo>
                    <a:lnTo>
                      <a:pt x="806" y="1111"/>
                    </a:lnTo>
                    <a:lnTo>
                      <a:pt x="838" y="1081"/>
                    </a:lnTo>
                    <a:lnTo>
                      <a:pt x="854" y="1066"/>
                    </a:lnTo>
                    <a:lnTo>
                      <a:pt x="871" y="1051"/>
                    </a:lnTo>
                    <a:lnTo>
                      <a:pt x="886" y="1035"/>
                    </a:lnTo>
                    <a:lnTo>
                      <a:pt x="900" y="1018"/>
                    </a:lnTo>
                    <a:lnTo>
                      <a:pt x="929" y="981"/>
                    </a:lnTo>
                    <a:lnTo>
                      <a:pt x="956" y="943"/>
                    </a:lnTo>
                    <a:lnTo>
                      <a:pt x="969" y="924"/>
                    </a:lnTo>
                    <a:lnTo>
                      <a:pt x="981" y="904"/>
                    </a:lnTo>
                    <a:lnTo>
                      <a:pt x="991" y="884"/>
                    </a:lnTo>
                    <a:lnTo>
                      <a:pt x="1002" y="863"/>
                    </a:lnTo>
                    <a:lnTo>
                      <a:pt x="1004" y="855"/>
                    </a:lnTo>
                    <a:lnTo>
                      <a:pt x="1007" y="845"/>
                    </a:lnTo>
                    <a:lnTo>
                      <a:pt x="1007" y="836"/>
                    </a:lnTo>
                    <a:lnTo>
                      <a:pt x="1006" y="825"/>
                    </a:lnTo>
                    <a:lnTo>
                      <a:pt x="1004" y="806"/>
                    </a:lnTo>
                    <a:lnTo>
                      <a:pt x="1003" y="788"/>
                    </a:lnTo>
                    <a:lnTo>
                      <a:pt x="1006" y="776"/>
                    </a:lnTo>
                    <a:lnTo>
                      <a:pt x="1008" y="766"/>
                    </a:lnTo>
                    <a:lnTo>
                      <a:pt x="1011" y="755"/>
                    </a:lnTo>
                    <a:lnTo>
                      <a:pt x="1014" y="745"/>
                    </a:lnTo>
                    <a:lnTo>
                      <a:pt x="1024" y="727"/>
                    </a:lnTo>
                    <a:lnTo>
                      <a:pt x="1035" y="711"/>
                    </a:lnTo>
                    <a:lnTo>
                      <a:pt x="1048" y="694"/>
                    </a:lnTo>
                    <a:lnTo>
                      <a:pt x="1060" y="676"/>
                    </a:lnTo>
                    <a:lnTo>
                      <a:pt x="1065" y="668"/>
                    </a:lnTo>
                    <a:lnTo>
                      <a:pt x="1070" y="658"/>
                    </a:lnTo>
                    <a:lnTo>
                      <a:pt x="1076" y="648"/>
                    </a:lnTo>
                    <a:lnTo>
                      <a:pt x="1080" y="639"/>
                    </a:lnTo>
                    <a:lnTo>
                      <a:pt x="1087" y="623"/>
                    </a:lnTo>
                    <a:lnTo>
                      <a:pt x="1090" y="607"/>
                    </a:lnTo>
                    <a:lnTo>
                      <a:pt x="1093" y="592"/>
                    </a:lnTo>
                    <a:lnTo>
                      <a:pt x="1094" y="577"/>
                    </a:lnTo>
                    <a:lnTo>
                      <a:pt x="1094" y="561"/>
                    </a:lnTo>
                    <a:lnTo>
                      <a:pt x="1093" y="546"/>
                    </a:lnTo>
                    <a:lnTo>
                      <a:pt x="1091" y="531"/>
                    </a:lnTo>
                    <a:lnTo>
                      <a:pt x="1089" y="514"/>
                    </a:lnTo>
                    <a:lnTo>
                      <a:pt x="1082" y="484"/>
                    </a:lnTo>
                    <a:lnTo>
                      <a:pt x="1074" y="453"/>
                    </a:lnTo>
                    <a:lnTo>
                      <a:pt x="1066" y="423"/>
                    </a:lnTo>
                    <a:lnTo>
                      <a:pt x="1058" y="392"/>
                    </a:lnTo>
                    <a:lnTo>
                      <a:pt x="1050" y="356"/>
                    </a:lnTo>
                    <a:lnTo>
                      <a:pt x="1042" y="318"/>
                    </a:lnTo>
                    <a:lnTo>
                      <a:pt x="1039" y="299"/>
                    </a:lnTo>
                    <a:lnTo>
                      <a:pt x="1037" y="282"/>
                    </a:lnTo>
                    <a:lnTo>
                      <a:pt x="1035" y="264"/>
                    </a:lnTo>
                    <a:lnTo>
                      <a:pt x="1033" y="245"/>
                    </a:lnTo>
                    <a:lnTo>
                      <a:pt x="1033" y="227"/>
                    </a:lnTo>
                    <a:lnTo>
                      <a:pt x="1033" y="209"/>
                    </a:lnTo>
                    <a:lnTo>
                      <a:pt x="1035" y="191"/>
                    </a:lnTo>
                    <a:lnTo>
                      <a:pt x="1037" y="173"/>
                    </a:lnTo>
                    <a:lnTo>
                      <a:pt x="1041" y="156"/>
                    </a:lnTo>
                    <a:lnTo>
                      <a:pt x="1047" y="137"/>
                    </a:lnTo>
                    <a:lnTo>
                      <a:pt x="1054" y="119"/>
                    </a:lnTo>
                    <a:lnTo>
                      <a:pt x="1063" y="102"/>
                    </a:lnTo>
                    <a:lnTo>
                      <a:pt x="1071" y="88"/>
                    </a:lnTo>
                    <a:lnTo>
                      <a:pt x="1080" y="75"/>
                    </a:lnTo>
                    <a:lnTo>
                      <a:pt x="1091" y="62"/>
                    </a:lnTo>
                    <a:lnTo>
                      <a:pt x="1101" y="49"/>
                    </a:lnTo>
                    <a:lnTo>
                      <a:pt x="1122" y="25"/>
                    </a:lnTo>
                    <a:lnTo>
                      <a:pt x="1144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8" name="Freeform 493"/>
              <p:cNvSpPr>
                <a:spLocks/>
              </p:cNvSpPr>
              <p:nvPr/>
            </p:nvSpPr>
            <p:spPr bwMode="auto">
              <a:xfrm>
                <a:off x="6475413" y="4424363"/>
                <a:ext cx="365125" cy="463550"/>
              </a:xfrm>
              <a:custGeom>
                <a:avLst/>
                <a:gdLst>
                  <a:gd name="T0" fmla="*/ 1615839540 w 692"/>
                  <a:gd name="T1" fmla="*/ 2147483647 h 876"/>
                  <a:gd name="T2" fmla="*/ 2147483647 w 692"/>
                  <a:gd name="T3" fmla="*/ 2147483647 h 876"/>
                  <a:gd name="T4" fmla="*/ 2147483647 w 692"/>
                  <a:gd name="T5" fmla="*/ 2147483647 h 876"/>
                  <a:gd name="T6" fmla="*/ 2147483647 w 692"/>
                  <a:gd name="T7" fmla="*/ 2147483647 h 876"/>
                  <a:gd name="T8" fmla="*/ 2147483647 w 692"/>
                  <a:gd name="T9" fmla="*/ 2147483647 h 876"/>
                  <a:gd name="T10" fmla="*/ 2147483647 w 692"/>
                  <a:gd name="T11" fmla="*/ 2147483647 h 876"/>
                  <a:gd name="T12" fmla="*/ 2147483647 w 692"/>
                  <a:gd name="T13" fmla="*/ 2147483647 h 876"/>
                  <a:gd name="T14" fmla="*/ 2147483647 w 692"/>
                  <a:gd name="T15" fmla="*/ 2147483647 h 876"/>
                  <a:gd name="T16" fmla="*/ 2147483647 w 692"/>
                  <a:gd name="T17" fmla="*/ 2147483647 h 876"/>
                  <a:gd name="T18" fmla="*/ 2147483647 w 692"/>
                  <a:gd name="T19" fmla="*/ 2147483647 h 876"/>
                  <a:gd name="T20" fmla="*/ 2147483647 w 692"/>
                  <a:gd name="T21" fmla="*/ 2147483647 h 876"/>
                  <a:gd name="T22" fmla="*/ 2147483647 w 692"/>
                  <a:gd name="T23" fmla="*/ 2147483647 h 876"/>
                  <a:gd name="T24" fmla="*/ 2147483647 w 692"/>
                  <a:gd name="T25" fmla="*/ 2147483647 h 876"/>
                  <a:gd name="T26" fmla="*/ 2147483647 w 692"/>
                  <a:gd name="T27" fmla="*/ 2147483647 h 876"/>
                  <a:gd name="T28" fmla="*/ 2147483647 w 692"/>
                  <a:gd name="T29" fmla="*/ 2147483647 h 876"/>
                  <a:gd name="T30" fmla="*/ 2147483647 w 692"/>
                  <a:gd name="T31" fmla="*/ 2147483647 h 876"/>
                  <a:gd name="T32" fmla="*/ 2147483647 w 692"/>
                  <a:gd name="T33" fmla="*/ 2147483647 h 876"/>
                  <a:gd name="T34" fmla="*/ 2147483647 w 692"/>
                  <a:gd name="T35" fmla="*/ 2147483647 h 876"/>
                  <a:gd name="T36" fmla="*/ 2147483647 w 692"/>
                  <a:gd name="T37" fmla="*/ 2147483647 h 876"/>
                  <a:gd name="T38" fmla="*/ 2147483647 w 692"/>
                  <a:gd name="T39" fmla="*/ 2147483647 h 876"/>
                  <a:gd name="T40" fmla="*/ 2147483647 w 692"/>
                  <a:gd name="T41" fmla="*/ 2147483647 h 876"/>
                  <a:gd name="T42" fmla="*/ 2147483647 w 692"/>
                  <a:gd name="T43" fmla="*/ 2147483647 h 876"/>
                  <a:gd name="T44" fmla="*/ 2147483647 w 692"/>
                  <a:gd name="T45" fmla="*/ 2147483647 h 876"/>
                  <a:gd name="T46" fmla="*/ 2147483647 w 692"/>
                  <a:gd name="T47" fmla="*/ 2147483647 h 876"/>
                  <a:gd name="T48" fmla="*/ 2147483647 w 692"/>
                  <a:gd name="T49" fmla="*/ 2147483647 h 876"/>
                  <a:gd name="T50" fmla="*/ 2147483647 w 692"/>
                  <a:gd name="T51" fmla="*/ 2147483647 h 876"/>
                  <a:gd name="T52" fmla="*/ 2147483647 w 692"/>
                  <a:gd name="T53" fmla="*/ 2147483647 h 876"/>
                  <a:gd name="T54" fmla="*/ 2147483647 w 692"/>
                  <a:gd name="T55" fmla="*/ 2147483647 h 876"/>
                  <a:gd name="T56" fmla="*/ 2147483647 w 692"/>
                  <a:gd name="T57" fmla="*/ 2147483647 h 876"/>
                  <a:gd name="T58" fmla="*/ 2147483647 w 692"/>
                  <a:gd name="T59" fmla="*/ 2147483647 h 876"/>
                  <a:gd name="T60" fmla="*/ 2147483647 w 692"/>
                  <a:gd name="T61" fmla="*/ 2147483647 h 876"/>
                  <a:gd name="T62" fmla="*/ 2147483647 w 692"/>
                  <a:gd name="T63" fmla="*/ 2147483647 h 876"/>
                  <a:gd name="T64" fmla="*/ 2147483647 w 692"/>
                  <a:gd name="T65" fmla="*/ 2147483647 h 876"/>
                  <a:gd name="T66" fmla="*/ 2147483647 w 692"/>
                  <a:gd name="T67" fmla="*/ 2147483647 h 876"/>
                  <a:gd name="T68" fmla="*/ 2147483647 w 692"/>
                  <a:gd name="T69" fmla="*/ 2147483647 h 876"/>
                  <a:gd name="T70" fmla="*/ 2147483647 w 692"/>
                  <a:gd name="T71" fmla="*/ 2147483647 h 876"/>
                  <a:gd name="T72" fmla="*/ 2147483647 w 692"/>
                  <a:gd name="T73" fmla="*/ 2147483647 h 876"/>
                  <a:gd name="T74" fmla="*/ 2147483647 w 692"/>
                  <a:gd name="T75" fmla="*/ 2147483647 h 876"/>
                  <a:gd name="T76" fmla="*/ 2147483647 w 692"/>
                  <a:gd name="T77" fmla="*/ 2147483647 h 876"/>
                  <a:gd name="T78" fmla="*/ 2147483647 w 692"/>
                  <a:gd name="T79" fmla="*/ 2147483647 h 876"/>
                  <a:gd name="T80" fmla="*/ 2147483647 w 692"/>
                  <a:gd name="T81" fmla="*/ 2147483647 h 876"/>
                  <a:gd name="T82" fmla="*/ 2147483647 w 692"/>
                  <a:gd name="T83" fmla="*/ 2147483647 h 876"/>
                  <a:gd name="T84" fmla="*/ 2147483647 w 692"/>
                  <a:gd name="T85" fmla="*/ 2147483647 h 876"/>
                  <a:gd name="T86" fmla="*/ 2147483647 w 692"/>
                  <a:gd name="T87" fmla="*/ 2147483647 h 876"/>
                  <a:gd name="T88" fmla="*/ 2147483647 w 692"/>
                  <a:gd name="T89" fmla="*/ 2147483647 h 876"/>
                  <a:gd name="T90" fmla="*/ 881418034 w 692"/>
                  <a:gd name="T91" fmla="*/ 2147483647 h 876"/>
                  <a:gd name="T92" fmla="*/ 440709017 w 692"/>
                  <a:gd name="T93" fmla="*/ 2147483647 h 876"/>
                  <a:gd name="T94" fmla="*/ 0 w 692"/>
                  <a:gd name="T95" fmla="*/ 2147483647 h 876"/>
                  <a:gd name="T96" fmla="*/ 146996068 w 692"/>
                  <a:gd name="T97" fmla="*/ 0 h 87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2"/>
                  <a:gd name="T148" fmla="*/ 0 h 876"/>
                  <a:gd name="T149" fmla="*/ 692 w 692"/>
                  <a:gd name="T150" fmla="*/ 876 h 87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2" h="876">
                    <a:moveTo>
                      <a:pt x="1" y="0"/>
                    </a:moveTo>
                    <a:lnTo>
                      <a:pt x="11" y="35"/>
                    </a:lnTo>
                    <a:lnTo>
                      <a:pt x="21" y="67"/>
                    </a:lnTo>
                    <a:lnTo>
                      <a:pt x="27" y="83"/>
                    </a:lnTo>
                    <a:lnTo>
                      <a:pt x="35" y="98"/>
                    </a:lnTo>
                    <a:lnTo>
                      <a:pt x="46" y="112"/>
                    </a:lnTo>
                    <a:lnTo>
                      <a:pt x="58" y="126"/>
                    </a:lnTo>
                    <a:lnTo>
                      <a:pt x="73" y="141"/>
                    </a:lnTo>
                    <a:lnTo>
                      <a:pt x="89" y="154"/>
                    </a:lnTo>
                    <a:lnTo>
                      <a:pt x="105" y="166"/>
                    </a:lnTo>
                    <a:lnTo>
                      <a:pt x="122" y="177"/>
                    </a:lnTo>
                    <a:lnTo>
                      <a:pt x="140" y="186"/>
                    </a:lnTo>
                    <a:lnTo>
                      <a:pt x="158" y="194"/>
                    </a:lnTo>
                    <a:lnTo>
                      <a:pt x="178" y="202"/>
                    </a:lnTo>
                    <a:lnTo>
                      <a:pt x="196" y="208"/>
                    </a:lnTo>
                    <a:lnTo>
                      <a:pt x="235" y="219"/>
                    </a:lnTo>
                    <a:lnTo>
                      <a:pt x="275" y="229"/>
                    </a:lnTo>
                    <a:lnTo>
                      <a:pt x="315" y="239"/>
                    </a:lnTo>
                    <a:lnTo>
                      <a:pt x="355" y="247"/>
                    </a:lnTo>
                    <a:lnTo>
                      <a:pt x="384" y="256"/>
                    </a:lnTo>
                    <a:lnTo>
                      <a:pt x="413" y="265"/>
                    </a:lnTo>
                    <a:lnTo>
                      <a:pt x="426" y="270"/>
                    </a:lnTo>
                    <a:lnTo>
                      <a:pt x="439" y="274"/>
                    </a:lnTo>
                    <a:lnTo>
                      <a:pt x="452" y="281"/>
                    </a:lnTo>
                    <a:lnTo>
                      <a:pt x="465" y="287"/>
                    </a:lnTo>
                    <a:lnTo>
                      <a:pt x="477" y="294"/>
                    </a:lnTo>
                    <a:lnTo>
                      <a:pt x="489" y="301"/>
                    </a:lnTo>
                    <a:lnTo>
                      <a:pt x="499" y="309"/>
                    </a:lnTo>
                    <a:lnTo>
                      <a:pt x="510" y="319"/>
                    </a:lnTo>
                    <a:lnTo>
                      <a:pt x="521" y="328"/>
                    </a:lnTo>
                    <a:lnTo>
                      <a:pt x="531" y="338"/>
                    </a:lnTo>
                    <a:lnTo>
                      <a:pt x="540" y="350"/>
                    </a:lnTo>
                    <a:lnTo>
                      <a:pt x="549" y="363"/>
                    </a:lnTo>
                    <a:lnTo>
                      <a:pt x="567" y="392"/>
                    </a:lnTo>
                    <a:lnTo>
                      <a:pt x="584" y="421"/>
                    </a:lnTo>
                    <a:lnTo>
                      <a:pt x="598" y="452"/>
                    </a:lnTo>
                    <a:lnTo>
                      <a:pt x="611" y="483"/>
                    </a:lnTo>
                    <a:lnTo>
                      <a:pt x="621" y="514"/>
                    </a:lnTo>
                    <a:lnTo>
                      <a:pt x="631" y="545"/>
                    </a:lnTo>
                    <a:lnTo>
                      <a:pt x="640" y="578"/>
                    </a:lnTo>
                    <a:lnTo>
                      <a:pt x="647" y="610"/>
                    </a:lnTo>
                    <a:lnTo>
                      <a:pt x="659" y="676"/>
                    </a:lnTo>
                    <a:lnTo>
                      <a:pt x="670" y="742"/>
                    </a:lnTo>
                    <a:lnTo>
                      <a:pt x="681" y="809"/>
                    </a:lnTo>
                    <a:lnTo>
                      <a:pt x="692" y="876"/>
                    </a:lnTo>
                    <a:lnTo>
                      <a:pt x="691" y="876"/>
                    </a:lnTo>
                    <a:lnTo>
                      <a:pt x="668" y="834"/>
                    </a:lnTo>
                    <a:lnTo>
                      <a:pt x="647" y="791"/>
                    </a:lnTo>
                    <a:lnTo>
                      <a:pt x="626" y="746"/>
                    </a:lnTo>
                    <a:lnTo>
                      <a:pt x="604" y="703"/>
                    </a:lnTo>
                    <a:lnTo>
                      <a:pt x="593" y="683"/>
                    </a:lnTo>
                    <a:lnTo>
                      <a:pt x="581" y="662"/>
                    </a:lnTo>
                    <a:lnTo>
                      <a:pt x="570" y="641"/>
                    </a:lnTo>
                    <a:lnTo>
                      <a:pt x="557" y="621"/>
                    </a:lnTo>
                    <a:lnTo>
                      <a:pt x="544" y="602"/>
                    </a:lnTo>
                    <a:lnTo>
                      <a:pt x="529" y="582"/>
                    </a:lnTo>
                    <a:lnTo>
                      <a:pt x="513" y="564"/>
                    </a:lnTo>
                    <a:lnTo>
                      <a:pt x="498" y="546"/>
                    </a:lnTo>
                    <a:lnTo>
                      <a:pt x="490" y="539"/>
                    </a:lnTo>
                    <a:lnTo>
                      <a:pt x="481" y="533"/>
                    </a:lnTo>
                    <a:lnTo>
                      <a:pt x="471" y="529"/>
                    </a:lnTo>
                    <a:lnTo>
                      <a:pt x="462" y="526"/>
                    </a:lnTo>
                    <a:lnTo>
                      <a:pt x="440" y="522"/>
                    </a:lnTo>
                    <a:lnTo>
                      <a:pt x="418" y="519"/>
                    </a:lnTo>
                    <a:lnTo>
                      <a:pt x="396" y="518"/>
                    </a:lnTo>
                    <a:lnTo>
                      <a:pt x="373" y="515"/>
                    </a:lnTo>
                    <a:lnTo>
                      <a:pt x="362" y="513"/>
                    </a:lnTo>
                    <a:lnTo>
                      <a:pt x="351" y="510"/>
                    </a:lnTo>
                    <a:lnTo>
                      <a:pt x="342" y="505"/>
                    </a:lnTo>
                    <a:lnTo>
                      <a:pt x="332" y="500"/>
                    </a:lnTo>
                    <a:lnTo>
                      <a:pt x="321" y="492"/>
                    </a:lnTo>
                    <a:lnTo>
                      <a:pt x="310" y="484"/>
                    </a:lnTo>
                    <a:lnTo>
                      <a:pt x="302" y="475"/>
                    </a:lnTo>
                    <a:lnTo>
                      <a:pt x="292" y="465"/>
                    </a:lnTo>
                    <a:lnTo>
                      <a:pt x="275" y="445"/>
                    </a:lnTo>
                    <a:lnTo>
                      <a:pt x="259" y="423"/>
                    </a:lnTo>
                    <a:lnTo>
                      <a:pt x="243" y="402"/>
                    </a:lnTo>
                    <a:lnTo>
                      <a:pt x="227" y="380"/>
                    </a:lnTo>
                    <a:lnTo>
                      <a:pt x="211" y="359"/>
                    </a:lnTo>
                    <a:lnTo>
                      <a:pt x="193" y="339"/>
                    </a:lnTo>
                    <a:lnTo>
                      <a:pt x="165" y="313"/>
                    </a:lnTo>
                    <a:lnTo>
                      <a:pt x="135" y="287"/>
                    </a:lnTo>
                    <a:lnTo>
                      <a:pt x="107" y="261"/>
                    </a:lnTo>
                    <a:lnTo>
                      <a:pt x="81" y="234"/>
                    </a:lnTo>
                    <a:lnTo>
                      <a:pt x="68" y="219"/>
                    </a:lnTo>
                    <a:lnTo>
                      <a:pt x="57" y="205"/>
                    </a:lnTo>
                    <a:lnTo>
                      <a:pt x="46" y="190"/>
                    </a:lnTo>
                    <a:lnTo>
                      <a:pt x="36" y="174"/>
                    </a:lnTo>
                    <a:lnTo>
                      <a:pt x="26" y="158"/>
                    </a:lnTo>
                    <a:lnTo>
                      <a:pt x="19" y="140"/>
                    </a:lnTo>
                    <a:lnTo>
                      <a:pt x="11" y="122"/>
                    </a:lnTo>
                    <a:lnTo>
                      <a:pt x="6" y="103"/>
                    </a:lnTo>
                    <a:lnTo>
                      <a:pt x="4" y="91"/>
                    </a:lnTo>
                    <a:lnTo>
                      <a:pt x="3" y="78"/>
                    </a:lnTo>
                    <a:lnTo>
                      <a:pt x="1" y="65"/>
                    </a:lnTo>
                    <a:lnTo>
                      <a:pt x="0" y="52"/>
                    </a:lnTo>
                    <a:lnTo>
                      <a:pt x="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9" name="Freeform 494"/>
              <p:cNvSpPr>
                <a:spLocks/>
              </p:cNvSpPr>
              <p:nvPr/>
            </p:nvSpPr>
            <p:spPr bwMode="auto">
              <a:xfrm>
                <a:off x="6475413" y="4424363"/>
                <a:ext cx="365125" cy="463550"/>
              </a:xfrm>
              <a:custGeom>
                <a:avLst/>
                <a:gdLst>
                  <a:gd name="T0" fmla="*/ 1615839540 w 692"/>
                  <a:gd name="T1" fmla="*/ 2147483647 h 876"/>
                  <a:gd name="T2" fmla="*/ 2147483647 w 692"/>
                  <a:gd name="T3" fmla="*/ 2147483647 h 876"/>
                  <a:gd name="T4" fmla="*/ 2147483647 w 692"/>
                  <a:gd name="T5" fmla="*/ 2147483647 h 876"/>
                  <a:gd name="T6" fmla="*/ 2147483647 w 692"/>
                  <a:gd name="T7" fmla="*/ 2147483647 h 876"/>
                  <a:gd name="T8" fmla="*/ 2147483647 w 692"/>
                  <a:gd name="T9" fmla="*/ 2147483647 h 876"/>
                  <a:gd name="T10" fmla="*/ 2147483647 w 692"/>
                  <a:gd name="T11" fmla="*/ 2147483647 h 876"/>
                  <a:gd name="T12" fmla="*/ 2147483647 w 692"/>
                  <a:gd name="T13" fmla="*/ 2147483647 h 876"/>
                  <a:gd name="T14" fmla="*/ 2147483647 w 692"/>
                  <a:gd name="T15" fmla="*/ 2147483647 h 876"/>
                  <a:gd name="T16" fmla="*/ 2147483647 w 692"/>
                  <a:gd name="T17" fmla="*/ 2147483647 h 876"/>
                  <a:gd name="T18" fmla="*/ 2147483647 w 692"/>
                  <a:gd name="T19" fmla="*/ 2147483647 h 876"/>
                  <a:gd name="T20" fmla="*/ 2147483647 w 692"/>
                  <a:gd name="T21" fmla="*/ 2147483647 h 876"/>
                  <a:gd name="T22" fmla="*/ 2147483647 w 692"/>
                  <a:gd name="T23" fmla="*/ 2147483647 h 876"/>
                  <a:gd name="T24" fmla="*/ 2147483647 w 692"/>
                  <a:gd name="T25" fmla="*/ 2147483647 h 876"/>
                  <a:gd name="T26" fmla="*/ 2147483647 w 692"/>
                  <a:gd name="T27" fmla="*/ 2147483647 h 876"/>
                  <a:gd name="T28" fmla="*/ 2147483647 w 692"/>
                  <a:gd name="T29" fmla="*/ 2147483647 h 876"/>
                  <a:gd name="T30" fmla="*/ 2147483647 w 692"/>
                  <a:gd name="T31" fmla="*/ 2147483647 h 876"/>
                  <a:gd name="T32" fmla="*/ 2147483647 w 692"/>
                  <a:gd name="T33" fmla="*/ 2147483647 h 876"/>
                  <a:gd name="T34" fmla="*/ 2147483647 w 692"/>
                  <a:gd name="T35" fmla="*/ 2147483647 h 876"/>
                  <a:gd name="T36" fmla="*/ 2147483647 w 692"/>
                  <a:gd name="T37" fmla="*/ 2147483647 h 876"/>
                  <a:gd name="T38" fmla="*/ 2147483647 w 692"/>
                  <a:gd name="T39" fmla="*/ 2147483647 h 876"/>
                  <a:gd name="T40" fmla="*/ 2147483647 w 692"/>
                  <a:gd name="T41" fmla="*/ 2147483647 h 876"/>
                  <a:gd name="T42" fmla="*/ 2147483647 w 692"/>
                  <a:gd name="T43" fmla="*/ 2147483647 h 876"/>
                  <a:gd name="T44" fmla="*/ 2147483647 w 692"/>
                  <a:gd name="T45" fmla="*/ 2147483647 h 876"/>
                  <a:gd name="T46" fmla="*/ 2147483647 w 692"/>
                  <a:gd name="T47" fmla="*/ 2147483647 h 876"/>
                  <a:gd name="T48" fmla="*/ 2147483647 w 692"/>
                  <a:gd name="T49" fmla="*/ 2147483647 h 876"/>
                  <a:gd name="T50" fmla="*/ 2147483647 w 692"/>
                  <a:gd name="T51" fmla="*/ 2147483647 h 876"/>
                  <a:gd name="T52" fmla="*/ 2147483647 w 692"/>
                  <a:gd name="T53" fmla="*/ 2147483647 h 876"/>
                  <a:gd name="T54" fmla="*/ 2147483647 w 692"/>
                  <a:gd name="T55" fmla="*/ 2147483647 h 876"/>
                  <a:gd name="T56" fmla="*/ 2147483647 w 692"/>
                  <a:gd name="T57" fmla="*/ 2147483647 h 876"/>
                  <a:gd name="T58" fmla="*/ 2147483647 w 692"/>
                  <a:gd name="T59" fmla="*/ 2147483647 h 876"/>
                  <a:gd name="T60" fmla="*/ 2147483647 w 692"/>
                  <a:gd name="T61" fmla="*/ 2147483647 h 876"/>
                  <a:gd name="T62" fmla="*/ 2147483647 w 692"/>
                  <a:gd name="T63" fmla="*/ 2147483647 h 876"/>
                  <a:gd name="T64" fmla="*/ 2147483647 w 692"/>
                  <a:gd name="T65" fmla="*/ 2147483647 h 876"/>
                  <a:gd name="T66" fmla="*/ 2147483647 w 692"/>
                  <a:gd name="T67" fmla="*/ 2147483647 h 876"/>
                  <a:gd name="T68" fmla="*/ 2147483647 w 692"/>
                  <a:gd name="T69" fmla="*/ 2147483647 h 876"/>
                  <a:gd name="T70" fmla="*/ 2147483647 w 692"/>
                  <a:gd name="T71" fmla="*/ 2147483647 h 876"/>
                  <a:gd name="T72" fmla="*/ 2147483647 w 692"/>
                  <a:gd name="T73" fmla="*/ 2147483647 h 876"/>
                  <a:gd name="T74" fmla="*/ 2147483647 w 692"/>
                  <a:gd name="T75" fmla="*/ 2147483647 h 876"/>
                  <a:gd name="T76" fmla="*/ 2147483647 w 692"/>
                  <a:gd name="T77" fmla="*/ 2147483647 h 876"/>
                  <a:gd name="T78" fmla="*/ 2147483647 w 692"/>
                  <a:gd name="T79" fmla="*/ 2147483647 h 876"/>
                  <a:gd name="T80" fmla="*/ 2147483647 w 692"/>
                  <a:gd name="T81" fmla="*/ 2147483647 h 876"/>
                  <a:gd name="T82" fmla="*/ 2147483647 w 692"/>
                  <a:gd name="T83" fmla="*/ 2147483647 h 876"/>
                  <a:gd name="T84" fmla="*/ 2147483647 w 692"/>
                  <a:gd name="T85" fmla="*/ 2147483647 h 876"/>
                  <a:gd name="T86" fmla="*/ 2147483647 w 692"/>
                  <a:gd name="T87" fmla="*/ 2147483647 h 876"/>
                  <a:gd name="T88" fmla="*/ 2147483647 w 692"/>
                  <a:gd name="T89" fmla="*/ 2147483647 h 876"/>
                  <a:gd name="T90" fmla="*/ 881418034 w 692"/>
                  <a:gd name="T91" fmla="*/ 2147483647 h 876"/>
                  <a:gd name="T92" fmla="*/ 440709017 w 692"/>
                  <a:gd name="T93" fmla="*/ 2147483647 h 876"/>
                  <a:gd name="T94" fmla="*/ 0 w 692"/>
                  <a:gd name="T95" fmla="*/ 2147483647 h 876"/>
                  <a:gd name="T96" fmla="*/ 146996068 w 692"/>
                  <a:gd name="T97" fmla="*/ 0 h 87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2"/>
                  <a:gd name="T148" fmla="*/ 0 h 876"/>
                  <a:gd name="T149" fmla="*/ 692 w 692"/>
                  <a:gd name="T150" fmla="*/ 876 h 87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2" h="876">
                    <a:moveTo>
                      <a:pt x="1" y="0"/>
                    </a:moveTo>
                    <a:lnTo>
                      <a:pt x="11" y="35"/>
                    </a:lnTo>
                    <a:lnTo>
                      <a:pt x="21" y="67"/>
                    </a:lnTo>
                    <a:lnTo>
                      <a:pt x="27" y="83"/>
                    </a:lnTo>
                    <a:lnTo>
                      <a:pt x="35" y="98"/>
                    </a:lnTo>
                    <a:lnTo>
                      <a:pt x="46" y="112"/>
                    </a:lnTo>
                    <a:lnTo>
                      <a:pt x="58" y="126"/>
                    </a:lnTo>
                    <a:lnTo>
                      <a:pt x="73" y="141"/>
                    </a:lnTo>
                    <a:lnTo>
                      <a:pt x="89" y="154"/>
                    </a:lnTo>
                    <a:lnTo>
                      <a:pt x="105" y="166"/>
                    </a:lnTo>
                    <a:lnTo>
                      <a:pt x="122" y="177"/>
                    </a:lnTo>
                    <a:lnTo>
                      <a:pt x="140" y="186"/>
                    </a:lnTo>
                    <a:lnTo>
                      <a:pt x="158" y="194"/>
                    </a:lnTo>
                    <a:lnTo>
                      <a:pt x="178" y="202"/>
                    </a:lnTo>
                    <a:lnTo>
                      <a:pt x="196" y="208"/>
                    </a:lnTo>
                    <a:lnTo>
                      <a:pt x="235" y="219"/>
                    </a:lnTo>
                    <a:lnTo>
                      <a:pt x="275" y="229"/>
                    </a:lnTo>
                    <a:lnTo>
                      <a:pt x="315" y="239"/>
                    </a:lnTo>
                    <a:lnTo>
                      <a:pt x="355" y="247"/>
                    </a:lnTo>
                    <a:lnTo>
                      <a:pt x="384" y="256"/>
                    </a:lnTo>
                    <a:lnTo>
                      <a:pt x="413" y="265"/>
                    </a:lnTo>
                    <a:lnTo>
                      <a:pt x="426" y="270"/>
                    </a:lnTo>
                    <a:lnTo>
                      <a:pt x="439" y="274"/>
                    </a:lnTo>
                    <a:lnTo>
                      <a:pt x="452" y="281"/>
                    </a:lnTo>
                    <a:lnTo>
                      <a:pt x="465" y="287"/>
                    </a:lnTo>
                    <a:lnTo>
                      <a:pt x="477" y="294"/>
                    </a:lnTo>
                    <a:lnTo>
                      <a:pt x="489" y="301"/>
                    </a:lnTo>
                    <a:lnTo>
                      <a:pt x="499" y="309"/>
                    </a:lnTo>
                    <a:lnTo>
                      <a:pt x="510" y="319"/>
                    </a:lnTo>
                    <a:lnTo>
                      <a:pt x="521" y="328"/>
                    </a:lnTo>
                    <a:lnTo>
                      <a:pt x="531" y="338"/>
                    </a:lnTo>
                    <a:lnTo>
                      <a:pt x="540" y="350"/>
                    </a:lnTo>
                    <a:lnTo>
                      <a:pt x="549" y="363"/>
                    </a:lnTo>
                    <a:lnTo>
                      <a:pt x="567" y="392"/>
                    </a:lnTo>
                    <a:lnTo>
                      <a:pt x="584" y="421"/>
                    </a:lnTo>
                    <a:lnTo>
                      <a:pt x="598" y="452"/>
                    </a:lnTo>
                    <a:lnTo>
                      <a:pt x="611" y="483"/>
                    </a:lnTo>
                    <a:lnTo>
                      <a:pt x="621" y="514"/>
                    </a:lnTo>
                    <a:lnTo>
                      <a:pt x="631" y="545"/>
                    </a:lnTo>
                    <a:lnTo>
                      <a:pt x="640" y="578"/>
                    </a:lnTo>
                    <a:lnTo>
                      <a:pt x="647" y="610"/>
                    </a:lnTo>
                    <a:lnTo>
                      <a:pt x="659" y="676"/>
                    </a:lnTo>
                    <a:lnTo>
                      <a:pt x="670" y="742"/>
                    </a:lnTo>
                    <a:lnTo>
                      <a:pt x="681" y="809"/>
                    </a:lnTo>
                    <a:lnTo>
                      <a:pt x="692" y="876"/>
                    </a:lnTo>
                    <a:lnTo>
                      <a:pt x="691" y="876"/>
                    </a:lnTo>
                    <a:lnTo>
                      <a:pt x="668" y="834"/>
                    </a:lnTo>
                    <a:lnTo>
                      <a:pt x="647" y="791"/>
                    </a:lnTo>
                    <a:lnTo>
                      <a:pt x="626" y="746"/>
                    </a:lnTo>
                    <a:lnTo>
                      <a:pt x="604" y="703"/>
                    </a:lnTo>
                    <a:lnTo>
                      <a:pt x="593" y="683"/>
                    </a:lnTo>
                    <a:lnTo>
                      <a:pt x="581" y="662"/>
                    </a:lnTo>
                    <a:lnTo>
                      <a:pt x="570" y="641"/>
                    </a:lnTo>
                    <a:lnTo>
                      <a:pt x="557" y="621"/>
                    </a:lnTo>
                    <a:lnTo>
                      <a:pt x="544" y="602"/>
                    </a:lnTo>
                    <a:lnTo>
                      <a:pt x="529" y="582"/>
                    </a:lnTo>
                    <a:lnTo>
                      <a:pt x="513" y="564"/>
                    </a:lnTo>
                    <a:lnTo>
                      <a:pt x="498" y="546"/>
                    </a:lnTo>
                    <a:lnTo>
                      <a:pt x="490" y="539"/>
                    </a:lnTo>
                    <a:lnTo>
                      <a:pt x="481" y="533"/>
                    </a:lnTo>
                    <a:lnTo>
                      <a:pt x="471" y="529"/>
                    </a:lnTo>
                    <a:lnTo>
                      <a:pt x="462" y="526"/>
                    </a:lnTo>
                    <a:lnTo>
                      <a:pt x="440" y="522"/>
                    </a:lnTo>
                    <a:lnTo>
                      <a:pt x="418" y="519"/>
                    </a:lnTo>
                    <a:lnTo>
                      <a:pt x="396" y="518"/>
                    </a:lnTo>
                    <a:lnTo>
                      <a:pt x="373" y="515"/>
                    </a:lnTo>
                    <a:lnTo>
                      <a:pt x="362" y="513"/>
                    </a:lnTo>
                    <a:lnTo>
                      <a:pt x="351" y="510"/>
                    </a:lnTo>
                    <a:lnTo>
                      <a:pt x="342" y="505"/>
                    </a:lnTo>
                    <a:lnTo>
                      <a:pt x="332" y="500"/>
                    </a:lnTo>
                    <a:lnTo>
                      <a:pt x="321" y="492"/>
                    </a:lnTo>
                    <a:lnTo>
                      <a:pt x="310" y="484"/>
                    </a:lnTo>
                    <a:lnTo>
                      <a:pt x="302" y="475"/>
                    </a:lnTo>
                    <a:lnTo>
                      <a:pt x="292" y="465"/>
                    </a:lnTo>
                    <a:lnTo>
                      <a:pt x="275" y="445"/>
                    </a:lnTo>
                    <a:lnTo>
                      <a:pt x="259" y="423"/>
                    </a:lnTo>
                    <a:lnTo>
                      <a:pt x="243" y="402"/>
                    </a:lnTo>
                    <a:lnTo>
                      <a:pt x="227" y="380"/>
                    </a:lnTo>
                    <a:lnTo>
                      <a:pt x="211" y="359"/>
                    </a:lnTo>
                    <a:lnTo>
                      <a:pt x="193" y="339"/>
                    </a:lnTo>
                    <a:lnTo>
                      <a:pt x="165" y="313"/>
                    </a:lnTo>
                    <a:lnTo>
                      <a:pt x="135" y="287"/>
                    </a:lnTo>
                    <a:lnTo>
                      <a:pt x="107" y="261"/>
                    </a:lnTo>
                    <a:lnTo>
                      <a:pt x="81" y="234"/>
                    </a:lnTo>
                    <a:lnTo>
                      <a:pt x="68" y="219"/>
                    </a:lnTo>
                    <a:lnTo>
                      <a:pt x="57" y="205"/>
                    </a:lnTo>
                    <a:lnTo>
                      <a:pt x="46" y="190"/>
                    </a:lnTo>
                    <a:lnTo>
                      <a:pt x="36" y="174"/>
                    </a:lnTo>
                    <a:lnTo>
                      <a:pt x="26" y="158"/>
                    </a:lnTo>
                    <a:lnTo>
                      <a:pt x="19" y="140"/>
                    </a:lnTo>
                    <a:lnTo>
                      <a:pt x="11" y="122"/>
                    </a:lnTo>
                    <a:lnTo>
                      <a:pt x="6" y="103"/>
                    </a:lnTo>
                    <a:lnTo>
                      <a:pt x="4" y="91"/>
                    </a:lnTo>
                    <a:lnTo>
                      <a:pt x="3" y="78"/>
                    </a:lnTo>
                    <a:lnTo>
                      <a:pt x="1" y="65"/>
                    </a:lnTo>
                    <a:lnTo>
                      <a:pt x="0" y="52"/>
                    </a:lnTo>
                    <a:lnTo>
                      <a:pt x="1" y="26"/>
                    </a:lnTo>
                    <a:lnTo>
                      <a:pt x="1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0" name="Freeform 495"/>
              <p:cNvSpPr>
                <a:spLocks/>
              </p:cNvSpPr>
              <p:nvPr/>
            </p:nvSpPr>
            <p:spPr bwMode="auto">
              <a:xfrm>
                <a:off x="6094413" y="4156075"/>
                <a:ext cx="385763" cy="274638"/>
              </a:xfrm>
              <a:custGeom>
                <a:avLst/>
                <a:gdLst>
                  <a:gd name="T0" fmla="*/ 2147483647 w 727"/>
                  <a:gd name="T1" fmla="*/ 2147483647 h 519"/>
                  <a:gd name="T2" fmla="*/ 2147483647 w 727"/>
                  <a:gd name="T3" fmla="*/ 2147483647 h 519"/>
                  <a:gd name="T4" fmla="*/ 2147483647 w 727"/>
                  <a:gd name="T5" fmla="*/ 2147483647 h 519"/>
                  <a:gd name="T6" fmla="*/ 2147483647 w 727"/>
                  <a:gd name="T7" fmla="*/ 2147483647 h 519"/>
                  <a:gd name="T8" fmla="*/ 2147483647 w 727"/>
                  <a:gd name="T9" fmla="*/ 2147483647 h 519"/>
                  <a:gd name="T10" fmla="*/ 2147483647 w 727"/>
                  <a:gd name="T11" fmla="*/ 2147483647 h 519"/>
                  <a:gd name="T12" fmla="*/ 2147483647 w 727"/>
                  <a:gd name="T13" fmla="*/ 2147483647 h 519"/>
                  <a:gd name="T14" fmla="*/ 2147483647 w 727"/>
                  <a:gd name="T15" fmla="*/ 2147483647 h 519"/>
                  <a:gd name="T16" fmla="*/ 2147483647 w 727"/>
                  <a:gd name="T17" fmla="*/ 2147483647 h 519"/>
                  <a:gd name="T18" fmla="*/ 2147483647 w 727"/>
                  <a:gd name="T19" fmla="*/ 2147483647 h 519"/>
                  <a:gd name="T20" fmla="*/ 2147483647 w 727"/>
                  <a:gd name="T21" fmla="*/ 2147483647 h 519"/>
                  <a:gd name="T22" fmla="*/ 2147483647 w 727"/>
                  <a:gd name="T23" fmla="*/ 2147483647 h 519"/>
                  <a:gd name="T24" fmla="*/ 2147483647 w 727"/>
                  <a:gd name="T25" fmla="*/ 2147483647 h 519"/>
                  <a:gd name="T26" fmla="*/ 2147483647 w 727"/>
                  <a:gd name="T27" fmla="*/ 2147483647 h 519"/>
                  <a:gd name="T28" fmla="*/ 2147483647 w 727"/>
                  <a:gd name="T29" fmla="*/ 2147483647 h 519"/>
                  <a:gd name="T30" fmla="*/ 0 w 727"/>
                  <a:gd name="T31" fmla="*/ 2147483647 h 519"/>
                  <a:gd name="T32" fmla="*/ 2147483647 w 727"/>
                  <a:gd name="T33" fmla="*/ 2147483647 h 519"/>
                  <a:gd name="T34" fmla="*/ 2147483647 w 727"/>
                  <a:gd name="T35" fmla="*/ 2147483647 h 519"/>
                  <a:gd name="T36" fmla="*/ 2147483647 w 727"/>
                  <a:gd name="T37" fmla="*/ 1481856522 h 519"/>
                  <a:gd name="T38" fmla="*/ 2147483647 w 727"/>
                  <a:gd name="T39" fmla="*/ 148129891 h 519"/>
                  <a:gd name="T40" fmla="*/ 2147483647 w 727"/>
                  <a:gd name="T41" fmla="*/ 444669008 h 519"/>
                  <a:gd name="T42" fmla="*/ 2147483647 w 727"/>
                  <a:gd name="T43" fmla="*/ 1333726697 h 519"/>
                  <a:gd name="T44" fmla="*/ 2147483647 w 727"/>
                  <a:gd name="T45" fmla="*/ 2147483647 h 519"/>
                  <a:gd name="T46" fmla="*/ 2147483647 w 727"/>
                  <a:gd name="T47" fmla="*/ 2147483647 h 519"/>
                  <a:gd name="T48" fmla="*/ 2147483647 w 727"/>
                  <a:gd name="T49" fmla="*/ 2147483647 h 519"/>
                  <a:gd name="T50" fmla="*/ 2147483647 w 727"/>
                  <a:gd name="T51" fmla="*/ 2147483647 h 519"/>
                  <a:gd name="T52" fmla="*/ 2147483647 w 727"/>
                  <a:gd name="T53" fmla="*/ 2147483647 h 519"/>
                  <a:gd name="T54" fmla="*/ 2147483647 w 727"/>
                  <a:gd name="T55" fmla="*/ 2147483647 h 519"/>
                  <a:gd name="T56" fmla="*/ 2147483647 w 727"/>
                  <a:gd name="T57" fmla="*/ 2147483647 h 519"/>
                  <a:gd name="T58" fmla="*/ 2147483647 w 727"/>
                  <a:gd name="T59" fmla="*/ 2147483647 h 519"/>
                  <a:gd name="T60" fmla="*/ 2147483647 w 727"/>
                  <a:gd name="T61" fmla="*/ 2147483647 h 519"/>
                  <a:gd name="T62" fmla="*/ 2147483647 w 727"/>
                  <a:gd name="T63" fmla="*/ 2147483647 h 519"/>
                  <a:gd name="T64" fmla="*/ 2147483647 w 727"/>
                  <a:gd name="T65" fmla="*/ 2147483647 h 519"/>
                  <a:gd name="T66" fmla="*/ 2147483647 w 727"/>
                  <a:gd name="T67" fmla="*/ 2147483647 h 519"/>
                  <a:gd name="T68" fmla="*/ 2147483647 w 727"/>
                  <a:gd name="T69" fmla="*/ 2147483647 h 519"/>
                  <a:gd name="T70" fmla="*/ 2147483647 w 727"/>
                  <a:gd name="T71" fmla="*/ 2147483647 h 519"/>
                  <a:gd name="T72" fmla="*/ 2147483647 w 727"/>
                  <a:gd name="T73" fmla="*/ 2147483647 h 519"/>
                  <a:gd name="T74" fmla="*/ 2147483647 w 727"/>
                  <a:gd name="T75" fmla="*/ 2147483647 h 519"/>
                  <a:gd name="T76" fmla="*/ 2147483647 w 727"/>
                  <a:gd name="T77" fmla="*/ 2147483647 h 519"/>
                  <a:gd name="T78" fmla="*/ 2147483647 w 727"/>
                  <a:gd name="T79" fmla="*/ 2147483647 h 519"/>
                  <a:gd name="T80" fmla="*/ 2147483647 w 727"/>
                  <a:gd name="T81" fmla="*/ 2147483647 h 519"/>
                  <a:gd name="T82" fmla="*/ 2147483647 w 727"/>
                  <a:gd name="T83" fmla="*/ 2147483647 h 519"/>
                  <a:gd name="T84" fmla="*/ 2147483647 w 727"/>
                  <a:gd name="T85" fmla="*/ 2147483647 h 519"/>
                  <a:gd name="T86" fmla="*/ 2147483647 w 727"/>
                  <a:gd name="T87" fmla="*/ 2147483647 h 5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7"/>
                  <a:gd name="T133" fmla="*/ 0 h 519"/>
                  <a:gd name="T134" fmla="*/ 727 w 727"/>
                  <a:gd name="T135" fmla="*/ 519 h 5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7" h="519">
                    <a:moveTo>
                      <a:pt x="605" y="458"/>
                    </a:moveTo>
                    <a:lnTo>
                      <a:pt x="604" y="440"/>
                    </a:lnTo>
                    <a:lnTo>
                      <a:pt x="601" y="425"/>
                    </a:lnTo>
                    <a:lnTo>
                      <a:pt x="596" y="411"/>
                    </a:lnTo>
                    <a:lnTo>
                      <a:pt x="590" y="398"/>
                    </a:lnTo>
                    <a:lnTo>
                      <a:pt x="581" y="385"/>
                    </a:lnTo>
                    <a:lnTo>
                      <a:pt x="572" y="374"/>
                    </a:lnTo>
                    <a:lnTo>
                      <a:pt x="560" y="362"/>
                    </a:lnTo>
                    <a:lnTo>
                      <a:pt x="546" y="349"/>
                    </a:lnTo>
                    <a:lnTo>
                      <a:pt x="513" y="323"/>
                    </a:lnTo>
                    <a:lnTo>
                      <a:pt x="481" y="299"/>
                    </a:lnTo>
                    <a:lnTo>
                      <a:pt x="448" y="275"/>
                    </a:lnTo>
                    <a:lnTo>
                      <a:pt x="418" y="249"/>
                    </a:lnTo>
                    <a:lnTo>
                      <a:pt x="404" y="235"/>
                    </a:lnTo>
                    <a:lnTo>
                      <a:pt x="390" y="221"/>
                    </a:lnTo>
                    <a:lnTo>
                      <a:pt x="377" y="207"/>
                    </a:lnTo>
                    <a:lnTo>
                      <a:pt x="365" y="191"/>
                    </a:lnTo>
                    <a:lnTo>
                      <a:pt x="354" y="174"/>
                    </a:lnTo>
                    <a:lnTo>
                      <a:pt x="345" y="156"/>
                    </a:lnTo>
                    <a:lnTo>
                      <a:pt x="336" y="138"/>
                    </a:lnTo>
                    <a:lnTo>
                      <a:pt x="330" y="117"/>
                    </a:lnTo>
                    <a:lnTo>
                      <a:pt x="326" y="100"/>
                    </a:lnTo>
                    <a:lnTo>
                      <a:pt x="324" y="80"/>
                    </a:lnTo>
                    <a:lnTo>
                      <a:pt x="322" y="71"/>
                    </a:lnTo>
                    <a:lnTo>
                      <a:pt x="319" y="61"/>
                    </a:lnTo>
                    <a:lnTo>
                      <a:pt x="317" y="58"/>
                    </a:lnTo>
                    <a:lnTo>
                      <a:pt x="314" y="53"/>
                    </a:lnTo>
                    <a:lnTo>
                      <a:pt x="311" y="50"/>
                    </a:lnTo>
                    <a:lnTo>
                      <a:pt x="307" y="48"/>
                    </a:lnTo>
                    <a:lnTo>
                      <a:pt x="302" y="45"/>
                    </a:lnTo>
                    <a:lnTo>
                      <a:pt x="295" y="43"/>
                    </a:lnTo>
                    <a:lnTo>
                      <a:pt x="289" y="40"/>
                    </a:lnTo>
                    <a:lnTo>
                      <a:pt x="282" y="39"/>
                    </a:lnTo>
                    <a:lnTo>
                      <a:pt x="268" y="38"/>
                    </a:lnTo>
                    <a:lnTo>
                      <a:pt x="253" y="37"/>
                    </a:lnTo>
                    <a:lnTo>
                      <a:pt x="225" y="39"/>
                    </a:lnTo>
                    <a:lnTo>
                      <a:pt x="199" y="43"/>
                    </a:lnTo>
                    <a:lnTo>
                      <a:pt x="174" y="46"/>
                    </a:lnTo>
                    <a:lnTo>
                      <a:pt x="149" y="50"/>
                    </a:lnTo>
                    <a:lnTo>
                      <a:pt x="124" y="53"/>
                    </a:lnTo>
                    <a:lnTo>
                      <a:pt x="100" y="58"/>
                    </a:lnTo>
                    <a:lnTo>
                      <a:pt x="75" y="61"/>
                    </a:lnTo>
                    <a:lnTo>
                      <a:pt x="50" y="62"/>
                    </a:lnTo>
                    <a:lnTo>
                      <a:pt x="37" y="62"/>
                    </a:lnTo>
                    <a:lnTo>
                      <a:pt x="25" y="61"/>
                    </a:lnTo>
                    <a:lnTo>
                      <a:pt x="12" y="59"/>
                    </a:lnTo>
                    <a:lnTo>
                      <a:pt x="0" y="57"/>
                    </a:lnTo>
                    <a:lnTo>
                      <a:pt x="19" y="58"/>
                    </a:lnTo>
                    <a:lnTo>
                      <a:pt x="36" y="57"/>
                    </a:lnTo>
                    <a:lnTo>
                      <a:pt x="52" y="54"/>
                    </a:lnTo>
                    <a:lnTo>
                      <a:pt x="69" y="51"/>
                    </a:lnTo>
                    <a:lnTo>
                      <a:pt x="103" y="41"/>
                    </a:lnTo>
                    <a:lnTo>
                      <a:pt x="137" y="32"/>
                    </a:lnTo>
                    <a:lnTo>
                      <a:pt x="164" y="24"/>
                    </a:lnTo>
                    <a:lnTo>
                      <a:pt x="196" y="14"/>
                    </a:lnTo>
                    <a:lnTo>
                      <a:pt x="213" y="10"/>
                    </a:lnTo>
                    <a:lnTo>
                      <a:pt x="229" y="7"/>
                    </a:lnTo>
                    <a:lnTo>
                      <a:pt x="248" y="4"/>
                    </a:lnTo>
                    <a:lnTo>
                      <a:pt x="265" y="1"/>
                    </a:lnTo>
                    <a:lnTo>
                      <a:pt x="281" y="0"/>
                    </a:lnTo>
                    <a:lnTo>
                      <a:pt x="297" y="1"/>
                    </a:lnTo>
                    <a:lnTo>
                      <a:pt x="306" y="3"/>
                    </a:lnTo>
                    <a:lnTo>
                      <a:pt x="313" y="4"/>
                    </a:lnTo>
                    <a:lnTo>
                      <a:pt x="320" y="6"/>
                    </a:lnTo>
                    <a:lnTo>
                      <a:pt x="327" y="9"/>
                    </a:lnTo>
                    <a:lnTo>
                      <a:pt x="334" y="12"/>
                    </a:lnTo>
                    <a:lnTo>
                      <a:pt x="340" y="16"/>
                    </a:lnTo>
                    <a:lnTo>
                      <a:pt x="347" y="20"/>
                    </a:lnTo>
                    <a:lnTo>
                      <a:pt x="352" y="25"/>
                    </a:lnTo>
                    <a:lnTo>
                      <a:pt x="358" y="32"/>
                    </a:lnTo>
                    <a:lnTo>
                      <a:pt x="362" y="38"/>
                    </a:lnTo>
                    <a:lnTo>
                      <a:pt x="366" y="46"/>
                    </a:lnTo>
                    <a:lnTo>
                      <a:pt x="370" y="54"/>
                    </a:lnTo>
                    <a:lnTo>
                      <a:pt x="381" y="87"/>
                    </a:lnTo>
                    <a:lnTo>
                      <a:pt x="393" y="117"/>
                    </a:lnTo>
                    <a:lnTo>
                      <a:pt x="401" y="131"/>
                    </a:lnTo>
                    <a:lnTo>
                      <a:pt x="411" y="144"/>
                    </a:lnTo>
                    <a:lnTo>
                      <a:pt x="416" y="151"/>
                    </a:lnTo>
                    <a:lnTo>
                      <a:pt x="421" y="157"/>
                    </a:lnTo>
                    <a:lnTo>
                      <a:pt x="428" y="164"/>
                    </a:lnTo>
                    <a:lnTo>
                      <a:pt x="434" y="169"/>
                    </a:lnTo>
                    <a:lnTo>
                      <a:pt x="451" y="180"/>
                    </a:lnTo>
                    <a:lnTo>
                      <a:pt x="466" y="191"/>
                    </a:lnTo>
                    <a:lnTo>
                      <a:pt x="482" y="201"/>
                    </a:lnTo>
                    <a:lnTo>
                      <a:pt x="498" y="210"/>
                    </a:lnTo>
                    <a:lnTo>
                      <a:pt x="532" y="229"/>
                    </a:lnTo>
                    <a:lnTo>
                      <a:pt x="565" y="248"/>
                    </a:lnTo>
                    <a:lnTo>
                      <a:pt x="582" y="257"/>
                    </a:lnTo>
                    <a:lnTo>
                      <a:pt x="599" y="267"/>
                    </a:lnTo>
                    <a:lnTo>
                      <a:pt x="614" y="277"/>
                    </a:lnTo>
                    <a:lnTo>
                      <a:pt x="630" y="288"/>
                    </a:lnTo>
                    <a:lnTo>
                      <a:pt x="645" y="300"/>
                    </a:lnTo>
                    <a:lnTo>
                      <a:pt x="659" y="313"/>
                    </a:lnTo>
                    <a:lnTo>
                      <a:pt x="672" y="326"/>
                    </a:lnTo>
                    <a:lnTo>
                      <a:pt x="685" y="341"/>
                    </a:lnTo>
                    <a:lnTo>
                      <a:pt x="695" y="354"/>
                    </a:lnTo>
                    <a:lnTo>
                      <a:pt x="702" y="368"/>
                    </a:lnTo>
                    <a:lnTo>
                      <a:pt x="709" y="382"/>
                    </a:lnTo>
                    <a:lnTo>
                      <a:pt x="714" y="396"/>
                    </a:lnTo>
                    <a:lnTo>
                      <a:pt x="722" y="426"/>
                    </a:lnTo>
                    <a:lnTo>
                      <a:pt x="727" y="458"/>
                    </a:lnTo>
                    <a:lnTo>
                      <a:pt x="727" y="464"/>
                    </a:lnTo>
                    <a:lnTo>
                      <a:pt x="726" y="470"/>
                    </a:lnTo>
                    <a:lnTo>
                      <a:pt x="725" y="476"/>
                    </a:lnTo>
                    <a:lnTo>
                      <a:pt x="723" y="482"/>
                    </a:lnTo>
                    <a:lnTo>
                      <a:pt x="721" y="488"/>
                    </a:lnTo>
                    <a:lnTo>
                      <a:pt x="717" y="492"/>
                    </a:lnTo>
                    <a:lnTo>
                      <a:pt x="713" y="497"/>
                    </a:lnTo>
                    <a:lnTo>
                      <a:pt x="710" y="502"/>
                    </a:lnTo>
                    <a:lnTo>
                      <a:pt x="705" y="505"/>
                    </a:lnTo>
                    <a:lnTo>
                      <a:pt x="700" y="509"/>
                    </a:lnTo>
                    <a:lnTo>
                      <a:pt x="696" y="511"/>
                    </a:lnTo>
                    <a:lnTo>
                      <a:pt x="690" y="515"/>
                    </a:lnTo>
                    <a:lnTo>
                      <a:pt x="685" y="517"/>
                    </a:lnTo>
                    <a:lnTo>
                      <a:pt x="678" y="518"/>
                    </a:lnTo>
                    <a:lnTo>
                      <a:pt x="673" y="519"/>
                    </a:lnTo>
                    <a:lnTo>
                      <a:pt x="667" y="519"/>
                    </a:lnTo>
                    <a:lnTo>
                      <a:pt x="660" y="519"/>
                    </a:lnTo>
                    <a:lnTo>
                      <a:pt x="654" y="518"/>
                    </a:lnTo>
                    <a:lnTo>
                      <a:pt x="648" y="517"/>
                    </a:lnTo>
                    <a:lnTo>
                      <a:pt x="643" y="515"/>
                    </a:lnTo>
                    <a:lnTo>
                      <a:pt x="637" y="511"/>
                    </a:lnTo>
                    <a:lnTo>
                      <a:pt x="632" y="509"/>
                    </a:lnTo>
                    <a:lnTo>
                      <a:pt x="628" y="505"/>
                    </a:lnTo>
                    <a:lnTo>
                      <a:pt x="623" y="502"/>
                    </a:lnTo>
                    <a:lnTo>
                      <a:pt x="619" y="497"/>
                    </a:lnTo>
                    <a:lnTo>
                      <a:pt x="616" y="492"/>
                    </a:lnTo>
                    <a:lnTo>
                      <a:pt x="613" y="488"/>
                    </a:lnTo>
                    <a:lnTo>
                      <a:pt x="610" y="482"/>
                    </a:lnTo>
                    <a:lnTo>
                      <a:pt x="608" y="476"/>
                    </a:lnTo>
                    <a:lnTo>
                      <a:pt x="606" y="470"/>
                    </a:lnTo>
                    <a:lnTo>
                      <a:pt x="606" y="464"/>
                    </a:lnTo>
                    <a:lnTo>
                      <a:pt x="605" y="458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1" name="Freeform 496"/>
              <p:cNvSpPr>
                <a:spLocks/>
              </p:cNvSpPr>
              <p:nvPr/>
            </p:nvSpPr>
            <p:spPr bwMode="auto">
              <a:xfrm>
                <a:off x="6094413" y="4156075"/>
                <a:ext cx="385763" cy="274638"/>
              </a:xfrm>
              <a:custGeom>
                <a:avLst/>
                <a:gdLst>
                  <a:gd name="T0" fmla="*/ 2147483647 w 727"/>
                  <a:gd name="T1" fmla="*/ 2147483647 h 519"/>
                  <a:gd name="T2" fmla="*/ 2147483647 w 727"/>
                  <a:gd name="T3" fmla="*/ 2147483647 h 519"/>
                  <a:gd name="T4" fmla="*/ 2147483647 w 727"/>
                  <a:gd name="T5" fmla="*/ 2147483647 h 519"/>
                  <a:gd name="T6" fmla="*/ 2147483647 w 727"/>
                  <a:gd name="T7" fmla="*/ 2147483647 h 519"/>
                  <a:gd name="T8" fmla="*/ 2147483647 w 727"/>
                  <a:gd name="T9" fmla="*/ 2147483647 h 519"/>
                  <a:gd name="T10" fmla="*/ 2147483647 w 727"/>
                  <a:gd name="T11" fmla="*/ 2147483647 h 519"/>
                  <a:gd name="T12" fmla="*/ 2147483647 w 727"/>
                  <a:gd name="T13" fmla="*/ 2147483647 h 519"/>
                  <a:gd name="T14" fmla="*/ 2147483647 w 727"/>
                  <a:gd name="T15" fmla="*/ 2147483647 h 519"/>
                  <a:gd name="T16" fmla="*/ 2147483647 w 727"/>
                  <a:gd name="T17" fmla="*/ 2147483647 h 519"/>
                  <a:gd name="T18" fmla="*/ 2147483647 w 727"/>
                  <a:gd name="T19" fmla="*/ 2147483647 h 519"/>
                  <a:gd name="T20" fmla="*/ 2147483647 w 727"/>
                  <a:gd name="T21" fmla="*/ 2147483647 h 519"/>
                  <a:gd name="T22" fmla="*/ 2147483647 w 727"/>
                  <a:gd name="T23" fmla="*/ 2147483647 h 519"/>
                  <a:gd name="T24" fmla="*/ 2147483647 w 727"/>
                  <a:gd name="T25" fmla="*/ 2147483647 h 519"/>
                  <a:gd name="T26" fmla="*/ 2147483647 w 727"/>
                  <a:gd name="T27" fmla="*/ 2147483647 h 519"/>
                  <a:gd name="T28" fmla="*/ 2147483647 w 727"/>
                  <a:gd name="T29" fmla="*/ 2147483647 h 519"/>
                  <a:gd name="T30" fmla="*/ 0 w 727"/>
                  <a:gd name="T31" fmla="*/ 2147483647 h 519"/>
                  <a:gd name="T32" fmla="*/ 2147483647 w 727"/>
                  <a:gd name="T33" fmla="*/ 2147483647 h 519"/>
                  <a:gd name="T34" fmla="*/ 2147483647 w 727"/>
                  <a:gd name="T35" fmla="*/ 2147483647 h 519"/>
                  <a:gd name="T36" fmla="*/ 2147483647 w 727"/>
                  <a:gd name="T37" fmla="*/ 1481856522 h 519"/>
                  <a:gd name="T38" fmla="*/ 2147483647 w 727"/>
                  <a:gd name="T39" fmla="*/ 148129891 h 519"/>
                  <a:gd name="T40" fmla="*/ 2147483647 w 727"/>
                  <a:gd name="T41" fmla="*/ 444669008 h 519"/>
                  <a:gd name="T42" fmla="*/ 2147483647 w 727"/>
                  <a:gd name="T43" fmla="*/ 1333726697 h 519"/>
                  <a:gd name="T44" fmla="*/ 2147483647 w 727"/>
                  <a:gd name="T45" fmla="*/ 2147483647 h 519"/>
                  <a:gd name="T46" fmla="*/ 2147483647 w 727"/>
                  <a:gd name="T47" fmla="*/ 2147483647 h 519"/>
                  <a:gd name="T48" fmla="*/ 2147483647 w 727"/>
                  <a:gd name="T49" fmla="*/ 2147483647 h 519"/>
                  <a:gd name="T50" fmla="*/ 2147483647 w 727"/>
                  <a:gd name="T51" fmla="*/ 2147483647 h 519"/>
                  <a:gd name="T52" fmla="*/ 2147483647 w 727"/>
                  <a:gd name="T53" fmla="*/ 2147483647 h 519"/>
                  <a:gd name="T54" fmla="*/ 2147483647 w 727"/>
                  <a:gd name="T55" fmla="*/ 2147483647 h 519"/>
                  <a:gd name="T56" fmla="*/ 2147483647 w 727"/>
                  <a:gd name="T57" fmla="*/ 2147483647 h 519"/>
                  <a:gd name="T58" fmla="*/ 2147483647 w 727"/>
                  <a:gd name="T59" fmla="*/ 2147483647 h 519"/>
                  <a:gd name="T60" fmla="*/ 2147483647 w 727"/>
                  <a:gd name="T61" fmla="*/ 2147483647 h 519"/>
                  <a:gd name="T62" fmla="*/ 2147483647 w 727"/>
                  <a:gd name="T63" fmla="*/ 2147483647 h 519"/>
                  <a:gd name="T64" fmla="*/ 2147483647 w 727"/>
                  <a:gd name="T65" fmla="*/ 2147483647 h 519"/>
                  <a:gd name="T66" fmla="*/ 2147483647 w 727"/>
                  <a:gd name="T67" fmla="*/ 2147483647 h 519"/>
                  <a:gd name="T68" fmla="*/ 2147483647 w 727"/>
                  <a:gd name="T69" fmla="*/ 2147483647 h 519"/>
                  <a:gd name="T70" fmla="*/ 2147483647 w 727"/>
                  <a:gd name="T71" fmla="*/ 2147483647 h 519"/>
                  <a:gd name="T72" fmla="*/ 2147483647 w 727"/>
                  <a:gd name="T73" fmla="*/ 2147483647 h 519"/>
                  <a:gd name="T74" fmla="*/ 2147483647 w 727"/>
                  <a:gd name="T75" fmla="*/ 2147483647 h 519"/>
                  <a:gd name="T76" fmla="*/ 2147483647 w 727"/>
                  <a:gd name="T77" fmla="*/ 2147483647 h 519"/>
                  <a:gd name="T78" fmla="*/ 2147483647 w 727"/>
                  <a:gd name="T79" fmla="*/ 2147483647 h 519"/>
                  <a:gd name="T80" fmla="*/ 2147483647 w 727"/>
                  <a:gd name="T81" fmla="*/ 2147483647 h 519"/>
                  <a:gd name="T82" fmla="*/ 2147483647 w 727"/>
                  <a:gd name="T83" fmla="*/ 2147483647 h 519"/>
                  <a:gd name="T84" fmla="*/ 2147483647 w 727"/>
                  <a:gd name="T85" fmla="*/ 2147483647 h 519"/>
                  <a:gd name="T86" fmla="*/ 2147483647 w 727"/>
                  <a:gd name="T87" fmla="*/ 2147483647 h 5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7"/>
                  <a:gd name="T133" fmla="*/ 0 h 519"/>
                  <a:gd name="T134" fmla="*/ 727 w 727"/>
                  <a:gd name="T135" fmla="*/ 519 h 5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7" h="519">
                    <a:moveTo>
                      <a:pt x="605" y="458"/>
                    </a:moveTo>
                    <a:lnTo>
                      <a:pt x="604" y="440"/>
                    </a:lnTo>
                    <a:lnTo>
                      <a:pt x="601" y="425"/>
                    </a:lnTo>
                    <a:lnTo>
                      <a:pt x="596" y="411"/>
                    </a:lnTo>
                    <a:lnTo>
                      <a:pt x="590" y="398"/>
                    </a:lnTo>
                    <a:lnTo>
                      <a:pt x="581" y="385"/>
                    </a:lnTo>
                    <a:lnTo>
                      <a:pt x="572" y="374"/>
                    </a:lnTo>
                    <a:lnTo>
                      <a:pt x="560" y="362"/>
                    </a:lnTo>
                    <a:lnTo>
                      <a:pt x="546" y="349"/>
                    </a:lnTo>
                    <a:lnTo>
                      <a:pt x="513" y="323"/>
                    </a:lnTo>
                    <a:lnTo>
                      <a:pt x="481" y="299"/>
                    </a:lnTo>
                    <a:lnTo>
                      <a:pt x="448" y="275"/>
                    </a:lnTo>
                    <a:lnTo>
                      <a:pt x="418" y="249"/>
                    </a:lnTo>
                    <a:lnTo>
                      <a:pt x="404" y="235"/>
                    </a:lnTo>
                    <a:lnTo>
                      <a:pt x="390" y="221"/>
                    </a:lnTo>
                    <a:lnTo>
                      <a:pt x="377" y="207"/>
                    </a:lnTo>
                    <a:lnTo>
                      <a:pt x="365" y="191"/>
                    </a:lnTo>
                    <a:lnTo>
                      <a:pt x="354" y="174"/>
                    </a:lnTo>
                    <a:lnTo>
                      <a:pt x="345" y="156"/>
                    </a:lnTo>
                    <a:lnTo>
                      <a:pt x="336" y="138"/>
                    </a:lnTo>
                    <a:lnTo>
                      <a:pt x="330" y="117"/>
                    </a:lnTo>
                    <a:lnTo>
                      <a:pt x="326" y="100"/>
                    </a:lnTo>
                    <a:lnTo>
                      <a:pt x="324" y="80"/>
                    </a:lnTo>
                    <a:lnTo>
                      <a:pt x="322" y="71"/>
                    </a:lnTo>
                    <a:lnTo>
                      <a:pt x="319" y="61"/>
                    </a:lnTo>
                    <a:lnTo>
                      <a:pt x="317" y="58"/>
                    </a:lnTo>
                    <a:lnTo>
                      <a:pt x="314" y="53"/>
                    </a:lnTo>
                    <a:lnTo>
                      <a:pt x="311" y="50"/>
                    </a:lnTo>
                    <a:lnTo>
                      <a:pt x="307" y="48"/>
                    </a:lnTo>
                    <a:lnTo>
                      <a:pt x="302" y="45"/>
                    </a:lnTo>
                    <a:lnTo>
                      <a:pt x="295" y="43"/>
                    </a:lnTo>
                    <a:lnTo>
                      <a:pt x="289" y="40"/>
                    </a:lnTo>
                    <a:lnTo>
                      <a:pt x="282" y="39"/>
                    </a:lnTo>
                    <a:lnTo>
                      <a:pt x="268" y="38"/>
                    </a:lnTo>
                    <a:lnTo>
                      <a:pt x="253" y="37"/>
                    </a:lnTo>
                    <a:lnTo>
                      <a:pt x="225" y="39"/>
                    </a:lnTo>
                    <a:lnTo>
                      <a:pt x="199" y="43"/>
                    </a:lnTo>
                    <a:lnTo>
                      <a:pt x="174" y="46"/>
                    </a:lnTo>
                    <a:lnTo>
                      <a:pt x="149" y="50"/>
                    </a:lnTo>
                    <a:lnTo>
                      <a:pt x="124" y="53"/>
                    </a:lnTo>
                    <a:lnTo>
                      <a:pt x="100" y="58"/>
                    </a:lnTo>
                    <a:lnTo>
                      <a:pt x="75" y="61"/>
                    </a:lnTo>
                    <a:lnTo>
                      <a:pt x="50" y="62"/>
                    </a:lnTo>
                    <a:lnTo>
                      <a:pt x="37" y="62"/>
                    </a:lnTo>
                    <a:lnTo>
                      <a:pt x="25" y="61"/>
                    </a:lnTo>
                    <a:lnTo>
                      <a:pt x="12" y="59"/>
                    </a:lnTo>
                    <a:lnTo>
                      <a:pt x="0" y="57"/>
                    </a:lnTo>
                    <a:lnTo>
                      <a:pt x="19" y="58"/>
                    </a:lnTo>
                    <a:lnTo>
                      <a:pt x="36" y="57"/>
                    </a:lnTo>
                    <a:lnTo>
                      <a:pt x="52" y="54"/>
                    </a:lnTo>
                    <a:lnTo>
                      <a:pt x="69" y="51"/>
                    </a:lnTo>
                    <a:lnTo>
                      <a:pt x="103" y="41"/>
                    </a:lnTo>
                    <a:lnTo>
                      <a:pt x="137" y="32"/>
                    </a:lnTo>
                    <a:lnTo>
                      <a:pt x="164" y="24"/>
                    </a:lnTo>
                    <a:lnTo>
                      <a:pt x="196" y="14"/>
                    </a:lnTo>
                    <a:lnTo>
                      <a:pt x="213" y="10"/>
                    </a:lnTo>
                    <a:lnTo>
                      <a:pt x="229" y="7"/>
                    </a:lnTo>
                    <a:lnTo>
                      <a:pt x="248" y="4"/>
                    </a:lnTo>
                    <a:lnTo>
                      <a:pt x="265" y="1"/>
                    </a:lnTo>
                    <a:lnTo>
                      <a:pt x="281" y="0"/>
                    </a:lnTo>
                    <a:lnTo>
                      <a:pt x="297" y="1"/>
                    </a:lnTo>
                    <a:lnTo>
                      <a:pt x="306" y="3"/>
                    </a:lnTo>
                    <a:lnTo>
                      <a:pt x="313" y="4"/>
                    </a:lnTo>
                    <a:lnTo>
                      <a:pt x="320" y="6"/>
                    </a:lnTo>
                    <a:lnTo>
                      <a:pt x="327" y="9"/>
                    </a:lnTo>
                    <a:lnTo>
                      <a:pt x="334" y="12"/>
                    </a:lnTo>
                    <a:lnTo>
                      <a:pt x="340" y="16"/>
                    </a:lnTo>
                    <a:lnTo>
                      <a:pt x="347" y="20"/>
                    </a:lnTo>
                    <a:lnTo>
                      <a:pt x="352" y="25"/>
                    </a:lnTo>
                    <a:lnTo>
                      <a:pt x="358" y="32"/>
                    </a:lnTo>
                    <a:lnTo>
                      <a:pt x="362" y="38"/>
                    </a:lnTo>
                    <a:lnTo>
                      <a:pt x="366" y="46"/>
                    </a:lnTo>
                    <a:lnTo>
                      <a:pt x="370" y="54"/>
                    </a:lnTo>
                    <a:lnTo>
                      <a:pt x="381" y="87"/>
                    </a:lnTo>
                    <a:lnTo>
                      <a:pt x="393" y="117"/>
                    </a:lnTo>
                    <a:lnTo>
                      <a:pt x="401" y="131"/>
                    </a:lnTo>
                    <a:lnTo>
                      <a:pt x="411" y="144"/>
                    </a:lnTo>
                    <a:lnTo>
                      <a:pt x="416" y="151"/>
                    </a:lnTo>
                    <a:lnTo>
                      <a:pt x="421" y="157"/>
                    </a:lnTo>
                    <a:lnTo>
                      <a:pt x="428" y="164"/>
                    </a:lnTo>
                    <a:lnTo>
                      <a:pt x="434" y="169"/>
                    </a:lnTo>
                    <a:lnTo>
                      <a:pt x="451" y="180"/>
                    </a:lnTo>
                    <a:lnTo>
                      <a:pt x="466" y="191"/>
                    </a:lnTo>
                    <a:lnTo>
                      <a:pt x="482" y="201"/>
                    </a:lnTo>
                    <a:lnTo>
                      <a:pt x="498" y="210"/>
                    </a:lnTo>
                    <a:lnTo>
                      <a:pt x="532" y="229"/>
                    </a:lnTo>
                    <a:lnTo>
                      <a:pt x="565" y="248"/>
                    </a:lnTo>
                    <a:lnTo>
                      <a:pt x="582" y="257"/>
                    </a:lnTo>
                    <a:lnTo>
                      <a:pt x="599" y="267"/>
                    </a:lnTo>
                    <a:lnTo>
                      <a:pt x="614" y="277"/>
                    </a:lnTo>
                    <a:lnTo>
                      <a:pt x="630" y="288"/>
                    </a:lnTo>
                    <a:lnTo>
                      <a:pt x="645" y="300"/>
                    </a:lnTo>
                    <a:lnTo>
                      <a:pt x="659" y="313"/>
                    </a:lnTo>
                    <a:lnTo>
                      <a:pt x="672" y="326"/>
                    </a:lnTo>
                    <a:lnTo>
                      <a:pt x="685" y="341"/>
                    </a:lnTo>
                    <a:lnTo>
                      <a:pt x="695" y="354"/>
                    </a:lnTo>
                    <a:lnTo>
                      <a:pt x="702" y="368"/>
                    </a:lnTo>
                    <a:lnTo>
                      <a:pt x="709" y="382"/>
                    </a:lnTo>
                    <a:lnTo>
                      <a:pt x="714" y="396"/>
                    </a:lnTo>
                    <a:lnTo>
                      <a:pt x="722" y="426"/>
                    </a:lnTo>
                    <a:lnTo>
                      <a:pt x="727" y="458"/>
                    </a:lnTo>
                    <a:lnTo>
                      <a:pt x="727" y="464"/>
                    </a:lnTo>
                    <a:lnTo>
                      <a:pt x="726" y="470"/>
                    </a:lnTo>
                    <a:lnTo>
                      <a:pt x="725" y="476"/>
                    </a:lnTo>
                    <a:lnTo>
                      <a:pt x="723" y="482"/>
                    </a:lnTo>
                    <a:lnTo>
                      <a:pt x="721" y="488"/>
                    </a:lnTo>
                    <a:lnTo>
                      <a:pt x="717" y="492"/>
                    </a:lnTo>
                    <a:lnTo>
                      <a:pt x="713" y="497"/>
                    </a:lnTo>
                    <a:lnTo>
                      <a:pt x="710" y="502"/>
                    </a:lnTo>
                    <a:lnTo>
                      <a:pt x="705" y="505"/>
                    </a:lnTo>
                    <a:lnTo>
                      <a:pt x="700" y="509"/>
                    </a:lnTo>
                    <a:lnTo>
                      <a:pt x="696" y="511"/>
                    </a:lnTo>
                    <a:lnTo>
                      <a:pt x="690" y="515"/>
                    </a:lnTo>
                    <a:lnTo>
                      <a:pt x="685" y="517"/>
                    </a:lnTo>
                    <a:lnTo>
                      <a:pt x="678" y="518"/>
                    </a:lnTo>
                    <a:lnTo>
                      <a:pt x="673" y="519"/>
                    </a:lnTo>
                    <a:lnTo>
                      <a:pt x="667" y="519"/>
                    </a:lnTo>
                    <a:lnTo>
                      <a:pt x="660" y="519"/>
                    </a:lnTo>
                    <a:lnTo>
                      <a:pt x="654" y="518"/>
                    </a:lnTo>
                    <a:lnTo>
                      <a:pt x="648" y="517"/>
                    </a:lnTo>
                    <a:lnTo>
                      <a:pt x="643" y="515"/>
                    </a:lnTo>
                    <a:lnTo>
                      <a:pt x="637" y="511"/>
                    </a:lnTo>
                    <a:lnTo>
                      <a:pt x="632" y="509"/>
                    </a:lnTo>
                    <a:lnTo>
                      <a:pt x="628" y="505"/>
                    </a:lnTo>
                    <a:lnTo>
                      <a:pt x="623" y="502"/>
                    </a:lnTo>
                    <a:lnTo>
                      <a:pt x="619" y="497"/>
                    </a:lnTo>
                    <a:lnTo>
                      <a:pt x="616" y="492"/>
                    </a:lnTo>
                    <a:lnTo>
                      <a:pt x="613" y="488"/>
                    </a:lnTo>
                    <a:lnTo>
                      <a:pt x="610" y="482"/>
                    </a:lnTo>
                    <a:lnTo>
                      <a:pt x="608" y="476"/>
                    </a:lnTo>
                    <a:lnTo>
                      <a:pt x="606" y="470"/>
                    </a:lnTo>
                    <a:lnTo>
                      <a:pt x="606" y="464"/>
                    </a:lnTo>
                    <a:lnTo>
                      <a:pt x="605" y="458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2" name="Freeform 497"/>
              <p:cNvSpPr>
                <a:spLocks noEditPoints="1"/>
              </p:cNvSpPr>
              <p:nvPr/>
            </p:nvSpPr>
            <p:spPr bwMode="auto">
              <a:xfrm>
                <a:off x="6515100" y="4011613"/>
                <a:ext cx="195263" cy="355600"/>
              </a:xfrm>
              <a:custGeom>
                <a:avLst/>
                <a:gdLst>
                  <a:gd name="T0" fmla="*/ 2147483647 w 371"/>
                  <a:gd name="T1" fmla="*/ 2147483647 h 674"/>
                  <a:gd name="T2" fmla="*/ 2147483647 w 371"/>
                  <a:gd name="T3" fmla="*/ 2147483647 h 674"/>
                  <a:gd name="T4" fmla="*/ 2147483647 w 371"/>
                  <a:gd name="T5" fmla="*/ 2147483647 h 674"/>
                  <a:gd name="T6" fmla="*/ 2147483647 w 371"/>
                  <a:gd name="T7" fmla="*/ 2147483647 h 674"/>
                  <a:gd name="T8" fmla="*/ 2147483647 w 371"/>
                  <a:gd name="T9" fmla="*/ 2147483647 h 674"/>
                  <a:gd name="T10" fmla="*/ 2147483647 w 371"/>
                  <a:gd name="T11" fmla="*/ 2147483647 h 674"/>
                  <a:gd name="T12" fmla="*/ 2147483647 w 371"/>
                  <a:gd name="T13" fmla="*/ 2147483647 h 674"/>
                  <a:gd name="T14" fmla="*/ 2147483647 w 371"/>
                  <a:gd name="T15" fmla="*/ 2147483647 h 674"/>
                  <a:gd name="T16" fmla="*/ 2147483647 w 371"/>
                  <a:gd name="T17" fmla="*/ 2147483647 h 674"/>
                  <a:gd name="T18" fmla="*/ 2147483647 w 371"/>
                  <a:gd name="T19" fmla="*/ 2147483647 h 674"/>
                  <a:gd name="T20" fmla="*/ 2147483647 w 371"/>
                  <a:gd name="T21" fmla="*/ 2147483647 h 674"/>
                  <a:gd name="T22" fmla="*/ 2147483647 w 371"/>
                  <a:gd name="T23" fmla="*/ 2147483647 h 674"/>
                  <a:gd name="T24" fmla="*/ 2147483647 w 371"/>
                  <a:gd name="T25" fmla="*/ 2147483647 h 674"/>
                  <a:gd name="T26" fmla="*/ 2147483647 w 371"/>
                  <a:gd name="T27" fmla="*/ 2147483647 h 674"/>
                  <a:gd name="T28" fmla="*/ 2147483647 w 371"/>
                  <a:gd name="T29" fmla="*/ 2147483647 h 674"/>
                  <a:gd name="T30" fmla="*/ 2147483647 w 371"/>
                  <a:gd name="T31" fmla="*/ 2147483647 h 674"/>
                  <a:gd name="T32" fmla="*/ 2147483647 w 371"/>
                  <a:gd name="T33" fmla="*/ 2147483647 h 674"/>
                  <a:gd name="T34" fmla="*/ 2147483647 w 371"/>
                  <a:gd name="T35" fmla="*/ 2147483647 h 674"/>
                  <a:gd name="T36" fmla="*/ 2147483647 w 371"/>
                  <a:gd name="T37" fmla="*/ 2147483647 h 674"/>
                  <a:gd name="T38" fmla="*/ 2147483647 w 371"/>
                  <a:gd name="T39" fmla="*/ 2147483647 h 674"/>
                  <a:gd name="T40" fmla="*/ 2147483647 w 371"/>
                  <a:gd name="T41" fmla="*/ 2147483647 h 674"/>
                  <a:gd name="T42" fmla="*/ 2147483647 w 371"/>
                  <a:gd name="T43" fmla="*/ 2147483647 h 674"/>
                  <a:gd name="T44" fmla="*/ 2147483647 w 371"/>
                  <a:gd name="T45" fmla="*/ 2147483647 h 674"/>
                  <a:gd name="T46" fmla="*/ 2147483647 w 371"/>
                  <a:gd name="T47" fmla="*/ 2147483647 h 674"/>
                  <a:gd name="T48" fmla="*/ 2147483647 w 371"/>
                  <a:gd name="T49" fmla="*/ 2147483647 h 674"/>
                  <a:gd name="T50" fmla="*/ 2147483647 w 371"/>
                  <a:gd name="T51" fmla="*/ 2147483647 h 674"/>
                  <a:gd name="T52" fmla="*/ 2147483647 w 371"/>
                  <a:gd name="T53" fmla="*/ 2147483647 h 674"/>
                  <a:gd name="T54" fmla="*/ 2147483647 w 371"/>
                  <a:gd name="T55" fmla="*/ 2147483647 h 674"/>
                  <a:gd name="T56" fmla="*/ 2147483647 w 371"/>
                  <a:gd name="T57" fmla="*/ 2147483647 h 674"/>
                  <a:gd name="T58" fmla="*/ 2147483647 w 371"/>
                  <a:gd name="T59" fmla="*/ 2147483647 h 674"/>
                  <a:gd name="T60" fmla="*/ 2147483647 w 371"/>
                  <a:gd name="T61" fmla="*/ 2147483647 h 674"/>
                  <a:gd name="T62" fmla="*/ 2147483647 w 371"/>
                  <a:gd name="T63" fmla="*/ 2147483647 h 674"/>
                  <a:gd name="T64" fmla="*/ 2147483647 w 371"/>
                  <a:gd name="T65" fmla="*/ 2147483647 h 674"/>
                  <a:gd name="T66" fmla="*/ 2147483647 w 371"/>
                  <a:gd name="T67" fmla="*/ 2147483647 h 674"/>
                  <a:gd name="T68" fmla="*/ 2147483647 w 371"/>
                  <a:gd name="T69" fmla="*/ 2147483647 h 674"/>
                  <a:gd name="T70" fmla="*/ 2147483647 w 371"/>
                  <a:gd name="T71" fmla="*/ 2147483647 h 674"/>
                  <a:gd name="T72" fmla="*/ 2147483647 w 371"/>
                  <a:gd name="T73" fmla="*/ 2147483647 h 674"/>
                  <a:gd name="T74" fmla="*/ 2147483647 w 371"/>
                  <a:gd name="T75" fmla="*/ 2147483647 h 674"/>
                  <a:gd name="T76" fmla="*/ 2147483647 w 371"/>
                  <a:gd name="T77" fmla="*/ 2147483647 h 674"/>
                  <a:gd name="T78" fmla="*/ 2147483647 w 371"/>
                  <a:gd name="T79" fmla="*/ 2147483647 h 674"/>
                  <a:gd name="T80" fmla="*/ 2147483647 w 371"/>
                  <a:gd name="T81" fmla="*/ 2147483647 h 674"/>
                  <a:gd name="T82" fmla="*/ 2147483647 w 371"/>
                  <a:gd name="T83" fmla="*/ 2147483647 h 674"/>
                  <a:gd name="T84" fmla="*/ 0 w 371"/>
                  <a:gd name="T85" fmla="*/ 0 h 674"/>
                  <a:gd name="T86" fmla="*/ 2147483647 w 371"/>
                  <a:gd name="T87" fmla="*/ 2147483647 h 674"/>
                  <a:gd name="T88" fmla="*/ 2147483647 w 371"/>
                  <a:gd name="T89" fmla="*/ 2147483647 h 674"/>
                  <a:gd name="T90" fmla="*/ 2147483647 w 371"/>
                  <a:gd name="T91" fmla="*/ 2147483647 h 674"/>
                  <a:gd name="T92" fmla="*/ 2147483647 w 371"/>
                  <a:gd name="T93" fmla="*/ 2147483647 h 6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1"/>
                  <a:gd name="T142" fmla="*/ 0 h 674"/>
                  <a:gd name="T143" fmla="*/ 371 w 371"/>
                  <a:gd name="T144" fmla="*/ 674 h 67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1" h="674">
                    <a:moveTo>
                      <a:pt x="0" y="0"/>
                    </a:moveTo>
                    <a:lnTo>
                      <a:pt x="63" y="28"/>
                    </a:lnTo>
                    <a:lnTo>
                      <a:pt x="82" y="35"/>
                    </a:lnTo>
                    <a:lnTo>
                      <a:pt x="103" y="40"/>
                    </a:lnTo>
                    <a:lnTo>
                      <a:pt x="112" y="44"/>
                    </a:lnTo>
                    <a:lnTo>
                      <a:pt x="120" y="49"/>
                    </a:lnTo>
                    <a:lnTo>
                      <a:pt x="124" y="52"/>
                    </a:lnTo>
                    <a:lnTo>
                      <a:pt x="127" y="55"/>
                    </a:lnTo>
                    <a:lnTo>
                      <a:pt x="131" y="58"/>
                    </a:lnTo>
                    <a:lnTo>
                      <a:pt x="133" y="63"/>
                    </a:lnTo>
                    <a:lnTo>
                      <a:pt x="163" y="163"/>
                    </a:lnTo>
                    <a:lnTo>
                      <a:pt x="193" y="341"/>
                    </a:lnTo>
                    <a:lnTo>
                      <a:pt x="215" y="424"/>
                    </a:lnTo>
                    <a:lnTo>
                      <a:pt x="228" y="394"/>
                    </a:lnTo>
                    <a:lnTo>
                      <a:pt x="242" y="364"/>
                    </a:lnTo>
                    <a:lnTo>
                      <a:pt x="255" y="333"/>
                    </a:lnTo>
                    <a:lnTo>
                      <a:pt x="269" y="303"/>
                    </a:lnTo>
                    <a:lnTo>
                      <a:pt x="284" y="273"/>
                    </a:lnTo>
                    <a:lnTo>
                      <a:pt x="299" y="244"/>
                    </a:lnTo>
                    <a:lnTo>
                      <a:pt x="316" y="215"/>
                    </a:lnTo>
                    <a:lnTo>
                      <a:pt x="334" y="187"/>
                    </a:lnTo>
                    <a:lnTo>
                      <a:pt x="347" y="170"/>
                    </a:lnTo>
                    <a:lnTo>
                      <a:pt x="358" y="151"/>
                    </a:lnTo>
                    <a:lnTo>
                      <a:pt x="363" y="141"/>
                    </a:lnTo>
                    <a:lnTo>
                      <a:pt x="366" y="132"/>
                    </a:lnTo>
                    <a:lnTo>
                      <a:pt x="368" y="122"/>
                    </a:lnTo>
                    <a:lnTo>
                      <a:pt x="368" y="111"/>
                    </a:lnTo>
                    <a:lnTo>
                      <a:pt x="369" y="110"/>
                    </a:lnTo>
                    <a:lnTo>
                      <a:pt x="370" y="118"/>
                    </a:lnTo>
                    <a:lnTo>
                      <a:pt x="371" y="125"/>
                    </a:lnTo>
                    <a:lnTo>
                      <a:pt x="370" y="133"/>
                    </a:lnTo>
                    <a:lnTo>
                      <a:pt x="369" y="139"/>
                    </a:lnTo>
                    <a:lnTo>
                      <a:pt x="365" y="154"/>
                    </a:lnTo>
                    <a:lnTo>
                      <a:pt x="360" y="167"/>
                    </a:lnTo>
                    <a:lnTo>
                      <a:pt x="344" y="199"/>
                    </a:lnTo>
                    <a:lnTo>
                      <a:pt x="331" y="225"/>
                    </a:lnTo>
                    <a:lnTo>
                      <a:pt x="326" y="239"/>
                    </a:lnTo>
                    <a:lnTo>
                      <a:pt x="320" y="254"/>
                    </a:lnTo>
                    <a:lnTo>
                      <a:pt x="314" y="271"/>
                    </a:lnTo>
                    <a:lnTo>
                      <a:pt x="309" y="293"/>
                    </a:lnTo>
                    <a:lnTo>
                      <a:pt x="253" y="579"/>
                    </a:lnTo>
                    <a:lnTo>
                      <a:pt x="249" y="595"/>
                    </a:lnTo>
                    <a:lnTo>
                      <a:pt x="246" y="611"/>
                    </a:lnTo>
                    <a:lnTo>
                      <a:pt x="241" y="628"/>
                    </a:lnTo>
                    <a:lnTo>
                      <a:pt x="234" y="643"/>
                    </a:lnTo>
                    <a:lnTo>
                      <a:pt x="230" y="649"/>
                    </a:lnTo>
                    <a:lnTo>
                      <a:pt x="226" y="656"/>
                    </a:lnTo>
                    <a:lnTo>
                      <a:pt x="220" y="661"/>
                    </a:lnTo>
                    <a:lnTo>
                      <a:pt x="214" y="665"/>
                    </a:lnTo>
                    <a:lnTo>
                      <a:pt x="207" y="670"/>
                    </a:lnTo>
                    <a:lnTo>
                      <a:pt x="200" y="672"/>
                    </a:lnTo>
                    <a:lnTo>
                      <a:pt x="191" y="674"/>
                    </a:lnTo>
                    <a:lnTo>
                      <a:pt x="181" y="674"/>
                    </a:lnTo>
                    <a:lnTo>
                      <a:pt x="171" y="674"/>
                    </a:lnTo>
                    <a:lnTo>
                      <a:pt x="157" y="671"/>
                    </a:lnTo>
                    <a:lnTo>
                      <a:pt x="150" y="667"/>
                    </a:lnTo>
                    <a:lnTo>
                      <a:pt x="145" y="664"/>
                    </a:lnTo>
                    <a:lnTo>
                      <a:pt x="140" y="661"/>
                    </a:lnTo>
                    <a:lnTo>
                      <a:pt x="137" y="657"/>
                    </a:lnTo>
                    <a:lnTo>
                      <a:pt x="130" y="618"/>
                    </a:lnTo>
                    <a:lnTo>
                      <a:pt x="123" y="579"/>
                    </a:lnTo>
                    <a:lnTo>
                      <a:pt x="118" y="541"/>
                    </a:lnTo>
                    <a:lnTo>
                      <a:pt x="115" y="502"/>
                    </a:lnTo>
                    <a:lnTo>
                      <a:pt x="113" y="463"/>
                    </a:lnTo>
                    <a:lnTo>
                      <a:pt x="113" y="424"/>
                    </a:lnTo>
                    <a:lnTo>
                      <a:pt x="113" y="386"/>
                    </a:lnTo>
                    <a:lnTo>
                      <a:pt x="114" y="346"/>
                    </a:lnTo>
                    <a:lnTo>
                      <a:pt x="117" y="312"/>
                    </a:lnTo>
                    <a:lnTo>
                      <a:pt x="120" y="279"/>
                    </a:lnTo>
                    <a:lnTo>
                      <a:pt x="122" y="245"/>
                    </a:lnTo>
                    <a:lnTo>
                      <a:pt x="124" y="212"/>
                    </a:lnTo>
                    <a:lnTo>
                      <a:pt x="125" y="177"/>
                    </a:lnTo>
                    <a:lnTo>
                      <a:pt x="125" y="145"/>
                    </a:lnTo>
                    <a:lnTo>
                      <a:pt x="124" y="127"/>
                    </a:lnTo>
                    <a:lnTo>
                      <a:pt x="122" y="111"/>
                    </a:lnTo>
                    <a:lnTo>
                      <a:pt x="120" y="95"/>
                    </a:lnTo>
                    <a:lnTo>
                      <a:pt x="117" y="79"/>
                    </a:lnTo>
                    <a:lnTo>
                      <a:pt x="115" y="75"/>
                    </a:lnTo>
                    <a:lnTo>
                      <a:pt x="113" y="70"/>
                    </a:lnTo>
                    <a:lnTo>
                      <a:pt x="111" y="67"/>
                    </a:lnTo>
                    <a:lnTo>
                      <a:pt x="108" y="64"/>
                    </a:lnTo>
                    <a:lnTo>
                      <a:pt x="101" y="58"/>
                    </a:lnTo>
                    <a:lnTo>
                      <a:pt x="93" y="54"/>
                    </a:lnTo>
                    <a:lnTo>
                      <a:pt x="76" y="46"/>
                    </a:lnTo>
                    <a:lnTo>
                      <a:pt x="58" y="38"/>
                    </a:lnTo>
                    <a:lnTo>
                      <a:pt x="0" y="0"/>
                    </a:lnTo>
                    <a:close/>
                    <a:moveTo>
                      <a:pt x="148" y="565"/>
                    </a:moveTo>
                    <a:lnTo>
                      <a:pt x="148" y="565"/>
                    </a:lnTo>
                    <a:lnTo>
                      <a:pt x="145" y="568"/>
                    </a:lnTo>
                    <a:lnTo>
                      <a:pt x="140" y="572"/>
                    </a:lnTo>
                    <a:lnTo>
                      <a:pt x="137" y="578"/>
                    </a:lnTo>
                    <a:lnTo>
                      <a:pt x="139" y="578"/>
                    </a:lnTo>
                    <a:lnTo>
                      <a:pt x="147" y="567"/>
                    </a:lnTo>
                    <a:lnTo>
                      <a:pt x="148" y="565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3" name="Freeform 498"/>
              <p:cNvSpPr>
                <a:spLocks/>
              </p:cNvSpPr>
              <p:nvPr/>
            </p:nvSpPr>
            <p:spPr bwMode="auto">
              <a:xfrm>
                <a:off x="6515100" y="4011613"/>
                <a:ext cx="195263" cy="355600"/>
              </a:xfrm>
              <a:custGeom>
                <a:avLst/>
                <a:gdLst>
                  <a:gd name="T0" fmla="*/ 2147483647 w 371"/>
                  <a:gd name="T1" fmla="*/ 2147483647 h 674"/>
                  <a:gd name="T2" fmla="*/ 2147483647 w 371"/>
                  <a:gd name="T3" fmla="*/ 2147483647 h 674"/>
                  <a:gd name="T4" fmla="*/ 2147483647 w 371"/>
                  <a:gd name="T5" fmla="*/ 2147483647 h 674"/>
                  <a:gd name="T6" fmla="*/ 2147483647 w 371"/>
                  <a:gd name="T7" fmla="*/ 2147483647 h 674"/>
                  <a:gd name="T8" fmla="*/ 2147483647 w 371"/>
                  <a:gd name="T9" fmla="*/ 2147483647 h 674"/>
                  <a:gd name="T10" fmla="*/ 2147483647 w 371"/>
                  <a:gd name="T11" fmla="*/ 2147483647 h 674"/>
                  <a:gd name="T12" fmla="*/ 2147483647 w 371"/>
                  <a:gd name="T13" fmla="*/ 2147483647 h 674"/>
                  <a:gd name="T14" fmla="*/ 2147483647 w 371"/>
                  <a:gd name="T15" fmla="*/ 2147483647 h 674"/>
                  <a:gd name="T16" fmla="*/ 2147483647 w 371"/>
                  <a:gd name="T17" fmla="*/ 2147483647 h 674"/>
                  <a:gd name="T18" fmla="*/ 2147483647 w 371"/>
                  <a:gd name="T19" fmla="*/ 2147483647 h 674"/>
                  <a:gd name="T20" fmla="*/ 2147483647 w 371"/>
                  <a:gd name="T21" fmla="*/ 2147483647 h 674"/>
                  <a:gd name="T22" fmla="*/ 2147483647 w 371"/>
                  <a:gd name="T23" fmla="*/ 2147483647 h 674"/>
                  <a:gd name="T24" fmla="*/ 2147483647 w 371"/>
                  <a:gd name="T25" fmla="*/ 2147483647 h 674"/>
                  <a:gd name="T26" fmla="*/ 2147483647 w 371"/>
                  <a:gd name="T27" fmla="*/ 2147483647 h 674"/>
                  <a:gd name="T28" fmla="*/ 2147483647 w 371"/>
                  <a:gd name="T29" fmla="*/ 2147483647 h 674"/>
                  <a:gd name="T30" fmla="*/ 2147483647 w 371"/>
                  <a:gd name="T31" fmla="*/ 2147483647 h 674"/>
                  <a:gd name="T32" fmla="*/ 2147483647 w 371"/>
                  <a:gd name="T33" fmla="*/ 2147483647 h 674"/>
                  <a:gd name="T34" fmla="*/ 2147483647 w 371"/>
                  <a:gd name="T35" fmla="*/ 2147483647 h 674"/>
                  <a:gd name="T36" fmla="*/ 2147483647 w 371"/>
                  <a:gd name="T37" fmla="*/ 2147483647 h 674"/>
                  <a:gd name="T38" fmla="*/ 2147483647 w 371"/>
                  <a:gd name="T39" fmla="*/ 2147483647 h 674"/>
                  <a:gd name="T40" fmla="*/ 2147483647 w 371"/>
                  <a:gd name="T41" fmla="*/ 2147483647 h 674"/>
                  <a:gd name="T42" fmla="*/ 2147483647 w 371"/>
                  <a:gd name="T43" fmla="*/ 2147483647 h 674"/>
                  <a:gd name="T44" fmla="*/ 2147483647 w 371"/>
                  <a:gd name="T45" fmla="*/ 2147483647 h 674"/>
                  <a:gd name="T46" fmla="*/ 2147483647 w 371"/>
                  <a:gd name="T47" fmla="*/ 2147483647 h 674"/>
                  <a:gd name="T48" fmla="*/ 2147483647 w 371"/>
                  <a:gd name="T49" fmla="*/ 2147483647 h 674"/>
                  <a:gd name="T50" fmla="*/ 2147483647 w 371"/>
                  <a:gd name="T51" fmla="*/ 2147483647 h 674"/>
                  <a:gd name="T52" fmla="*/ 2147483647 w 371"/>
                  <a:gd name="T53" fmla="*/ 2147483647 h 674"/>
                  <a:gd name="T54" fmla="*/ 2147483647 w 371"/>
                  <a:gd name="T55" fmla="*/ 2147483647 h 674"/>
                  <a:gd name="T56" fmla="*/ 2147483647 w 371"/>
                  <a:gd name="T57" fmla="*/ 2147483647 h 674"/>
                  <a:gd name="T58" fmla="*/ 2147483647 w 371"/>
                  <a:gd name="T59" fmla="*/ 2147483647 h 674"/>
                  <a:gd name="T60" fmla="*/ 2147483647 w 371"/>
                  <a:gd name="T61" fmla="*/ 2147483647 h 674"/>
                  <a:gd name="T62" fmla="*/ 2147483647 w 371"/>
                  <a:gd name="T63" fmla="*/ 2147483647 h 674"/>
                  <a:gd name="T64" fmla="*/ 2147483647 w 371"/>
                  <a:gd name="T65" fmla="*/ 2147483647 h 674"/>
                  <a:gd name="T66" fmla="*/ 2147483647 w 371"/>
                  <a:gd name="T67" fmla="*/ 2147483647 h 674"/>
                  <a:gd name="T68" fmla="*/ 2147483647 w 371"/>
                  <a:gd name="T69" fmla="*/ 2147483647 h 674"/>
                  <a:gd name="T70" fmla="*/ 2147483647 w 371"/>
                  <a:gd name="T71" fmla="*/ 2147483647 h 674"/>
                  <a:gd name="T72" fmla="*/ 2147483647 w 371"/>
                  <a:gd name="T73" fmla="*/ 2147483647 h 674"/>
                  <a:gd name="T74" fmla="*/ 2147483647 w 371"/>
                  <a:gd name="T75" fmla="*/ 2147483647 h 674"/>
                  <a:gd name="T76" fmla="*/ 2147483647 w 371"/>
                  <a:gd name="T77" fmla="*/ 2147483647 h 674"/>
                  <a:gd name="T78" fmla="*/ 2147483647 w 371"/>
                  <a:gd name="T79" fmla="*/ 2147483647 h 674"/>
                  <a:gd name="T80" fmla="*/ 2147483647 w 371"/>
                  <a:gd name="T81" fmla="*/ 2147483647 h 674"/>
                  <a:gd name="T82" fmla="*/ 2147483647 w 371"/>
                  <a:gd name="T83" fmla="*/ 2147483647 h 674"/>
                  <a:gd name="T84" fmla="*/ 0 w 371"/>
                  <a:gd name="T85" fmla="*/ 0 h 6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1"/>
                  <a:gd name="T130" fmla="*/ 0 h 674"/>
                  <a:gd name="T131" fmla="*/ 371 w 371"/>
                  <a:gd name="T132" fmla="*/ 674 h 6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1" h="674">
                    <a:moveTo>
                      <a:pt x="0" y="0"/>
                    </a:moveTo>
                    <a:lnTo>
                      <a:pt x="63" y="28"/>
                    </a:lnTo>
                    <a:lnTo>
                      <a:pt x="82" y="35"/>
                    </a:lnTo>
                    <a:lnTo>
                      <a:pt x="103" y="40"/>
                    </a:lnTo>
                    <a:lnTo>
                      <a:pt x="112" y="44"/>
                    </a:lnTo>
                    <a:lnTo>
                      <a:pt x="120" y="49"/>
                    </a:lnTo>
                    <a:lnTo>
                      <a:pt x="124" y="52"/>
                    </a:lnTo>
                    <a:lnTo>
                      <a:pt x="127" y="55"/>
                    </a:lnTo>
                    <a:lnTo>
                      <a:pt x="131" y="58"/>
                    </a:lnTo>
                    <a:lnTo>
                      <a:pt x="133" y="63"/>
                    </a:lnTo>
                    <a:lnTo>
                      <a:pt x="163" y="163"/>
                    </a:lnTo>
                    <a:lnTo>
                      <a:pt x="193" y="341"/>
                    </a:lnTo>
                    <a:lnTo>
                      <a:pt x="215" y="424"/>
                    </a:lnTo>
                    <a:lnTo>
                      <a:pt x="228" y="394"/>
                    </a:lnTo>
                    <a:lnTo>
                      <a:pt x="242" y="364"/>
                    </a:lnTo>
                    <a:lnTo>
                      <a:pt x="255" y="333"/>
                    </a:lnTo>
                    <a:lnTo>
                      <a:pt x="269" y="303"/>
                    </a:lnTo>
                    <a:lnTo>
                      <a:pt x="284" y="273"/>
                    </a:lnTo>
                    <a:lnTo>
                      <a:pt x="299" y="244"/>
                    </a:lnTo>
                    <a:lnTo>
                      <a:pt x="316" y="215"/>
                    </a:lnTo>
                    <a:lnTo>
                      <a:pt x="334" y="187"/>
                    </a:lnTo>
                    <a:lnTo>
                      <a:pt x="347" y="170"/>
                    </a:lnTo>
                    <a:lnTo>
                      <a:pt x="358" y="151"/>
                    </a:lnTo>
                    <a:lnTo>
                      <a:pt x="363" y="141"/>
                    </a:lnTo>
                    <a:lnTo>
                      <a:pt x="366" y="132"/>
                    </a:lnTo>
                    <a:lnTo>
                      <a:pt x="368" y="122"/>
                    </a:lnTo>
                    <a:lnTo>
                      <a:pt x="368" y="111"/>
                    </a:lnTo>
                    <a:lnTo>
                      <a:pt x="369" y="110"/>
                    </a:lnTo>
                    <a:lnTo>
                      <a:pt x="370" y="118"/>
                    </a:lnTo>
                    <a:lnTo>
                      <a:pt x="371" y="125"/>
                    </a:lnTo>
                    <a:lnTo>
                      <a:pt x="370" y="133"/>
                    </a:lnTo>
                    <a:lnTo>
                      <a:pt x="369" y="139"/>
                    </a:lnTo>
                    <a:lnTo>
                      <a:pt x="365" y="154"/>
                    </a:lnTo>
                    <a:lnTo>
                      <a:pt x="360" y="167"/>
                    </a:lnTo>
                    <a:lnTo>
                      <a:pt x="344" y="199"/>
                    </a:lnTo>
                    <a:lnTo>
                      <a:pt x="331" y="225"/>
                    </a:lnTo>
                    <a:lnTo>
                      <a:pt x="326" y="239"/>
                    </a:lnTo>
                    <a:lnTo>
                      <a:pt x="320" y="254"/>
                    </a:lnTo>
                    <a:lnTo>
                      <a:pt x="314" y="271"/>
                    </a:lnTo>
                    <a:lnTo>
                      <a:pt x="309" y="293"/>
                    </a:lnTo>
                    <a:lnTo>
                      <a:pt x="253" y="579"/>
                    </a:lnTo>
                    <a:lnTo>
                      <a:pt x="249" y="595"/>
                    </a:lnTo>
                    <a:lnTo>
                      <a:pt x="246" y="611"/>
                    </a:lnTo>
                    <a:lnTo>
                      <a:pt x="241" y="628"/>
                    </a:lnTo>
                    <a:lnTo>
                      <a:pt x="234" y="643"/>
                    </a:lnTo>
                    <a:lnTo>
                      <a:pt x="230" y="649"/>
                    </a:lnTo>
                    <a:lnTo>
                      <a:pt x="226" y="656"/>
                    </a:lnTo>
                    <a:lnTo>
                      <a:pt x="220" y="661"/>
                    </a:lnTo>
                    <a:lnTo>
                      <a:pt x="214" y="665"/>
                    </a:lnTo>
                    <a:lnTo>
                      <a:pt x="207" y="670"/>
                    </a:lnTo>
                    <a:lnTo>
                      <a:pt x="200" y="672"/>
                    </a:lnTo>
                    <a:lnTo>
                      <a:pt x="191" y="674"/>
                    </a:lnTo>
                    <a:lnTo>
                      <a:pt x="181" y="674"/>
                    </a:lnTo>
                    <a:lnTo>
                      <a:pt x="171" y="674"/>
                    </a:lnTo>
                    <a:lnTo>
                      <a:pt x="157" y="671"/>
                    </a:lnTo>
                    <a:lnTo>
                      <a:pt x="150" y="667"/>
                    </a:lnTo>
                    <a:lnTo>
                      <a:pt x="145" y="664"/>
                    </a:lnTo>
                    <a:lnTo>
                      <a:pt x="140" y="661"/>
                    </a:lnTo>
                    <a:lnTo>
                      <a:pt x="137" y="657"/>
                    </a:lnTo>
                    <a:lnTo>
                      <a:pt x="130" y="618"/>
                    </a:lnTo>
                    <a:lnTo>
                      <a:pt x="123" y="579"/>
                    </a:lnTo>
                    <a:lnTo>
                      <a:pt x="118" y="541"/>
                    </a:lnTo>
                    <a:lnTo>
                      <a:pt x="115" y="502"/>
                    </a:lnTo>
                    <a:lnTo>
                      <a:pt x="113" y="463"/>
                    </a:lnTo>
                    <a:lnTo>
                      <a:pt x="113" y="424"/>
                    </a:lnTo>
                    <a:lnTo>
                      <a:pt x="113" y="386"/>
                    </a:lnTo>
                    <a:lnTo>
                      <a:pt x="114" y="346"/>
                    </a:lnTo>
                    <a:lnTo>
                      <a:pt x="117" y="312"/>
                    </a:lnTo>
                    <a:lnTo>
                      <a:pt x="120" y="279"/>
                    </a:lnTo>
                    <a:lnTo>
                      <a:pt x="122" y="245"/>
                    </a:lnTo>
                    <a:lnTo>
                      <a:pt x="124" y="212"/>
                    </a:lnTo>
                    <a:lnTo>
                      <a:pt x="125" y="177"/>
                    </a:lnTo>
                    <a:lnTo>
                      <a:pt x="125" y="145"/>
                    </a:lnTo>
                    <a:lnTo>
                      <a:pt x="124" y="127"/>
                    </a:lnTo>
                    <a:lnTo>
                      <a:pt x="122" y="111"/>
                    </a:lnTo>
                    <a:lnTo>
                      <a:pt x="120" y="95"/>
                    </a:lnTo>
                    <a:lnTo>
                      <a:pt x="117" y="79"/>
                    </a:lnTo>
                    <a:lnTo>
                      <a:pt x="115" y="75"/>
                    </a:lnTo>
                    <a:lnTo>
                      <a:pt x="113" y="70"/>
                    </a:lnTo>
                    <a:lnTo>
                      <a:pt x="111" y="67"/>
                    </a:lnTo>
                    <a:lnTo>
                      <a:pt x="108" y="64"/>
                    </a:lnTo>
                    <a:lnTo>
                      <a:pt x="101" y="58"/>
                    </a:lnTo>
                    <a:lnTo>
                      <a:pt x="93" y="54"/>
                    </a:lnTo>
                    <a:lnTo>
                      <a:pt x="76" y="46"/>
                    </a:lnTo>
                    <a:lnTo>
                      <a:pt x="58" y="3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4" name="Freeform 499"/>
              <p:cNvSpPr>
                <a:spLocks/>
              </p:cNvSpPr>
              <p:nvPr/>
            </p:nvSpPr>
            <p:spPr bwMode="auto">
              <a:xfrm>
                <a:off x="6586538" y="4310063"/>
                <a:ext cx="6350" cy="6350"/>
              </a:xfrm>
              <a:custGeom>
                <a:avLst/>
                <a:gdLst>
                  <a:gd name="T0" fmla="*/ 2116098089 w 11"/>
                  <a:gd name="T1" fmla="*/ 0 h 13"/>
                  <a:gd name="T2" fmla="*/ 2116098089 w 11"/>
                  <a:gd name="T3" fmla="*/ 0 h 13"/>
                  <a:gd name="T4" fmla="*/ 2116098089 w 11"/>
                  <a:gd name="T5" fmla="*/ 0 h 13"/>
                  <a:gd name="T6" fmla="*/ 1538920234 w 11"/>
                  <a:gd name="T7" fmla="*/ 349541143 h 13"/>
                  <a:gd name="T8" fmla="*/ 577177999 w 11"/>
                  <a:gd name="T9" fmla="*/ 815755197 h 13"/>
                  <a:gd name="T10" fmla="*/ 0 w 11"/>
                  <a:gd name="T11" fmla="*/ 1515075852 h 13"/>
                  <a:gd name="T12" fmla="*/ 384896602 w 11"/>
                  <a:gd name="T13" fmla="*/ 1515075852 h 13"/>
                  <a:gd name="T14" fmla="*/ 1923815537 w 11"/>
                  <a:gd name="T15" fmla="*/ 233107027 h 13"/>
                  <a:gd name="T16" fmla="*/ 2116098089 w 1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3"/>
                  <a:gd name="T29" fmla="*/ 11 w 1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3">
                    <a:moveTo>
                      <a:pt x="11" y="0"/>
                    </a:moveTo>
                    <a:lnTo>
                      <a:pt x="11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10" y="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5" name="Freeform 500"/>
              <p:cNvSpPr>
                <a:spLocks noEditPoints="1"/>
              </p:cNvSpPr>
              <p:nvPr/>
            </p:nvSpPr>
            <p:spPr bwMode="auto">
              <a:xfrm>
                <a:off x="6086475" y="4011613"/>
                <a:ext cx="374650" cy="465138"/>
              </a:xfrm>
              <a:custGeom>
                <a:avLst/>
                <a:gdLst>
                  <a:gd name="T0" fmla="*/ 2147483647 w 707"/>
                  <a:gd name="T1" fmla="*/ 2147483647 h 879"/>
                  <a:gd name="T2" fmla="*/ 2147483647 w 707"/>
                  <a:gd name="T3" fmla="*/ 2147483647 h 879"/>
                  <a:gd name="T4" fmla="*/ 2147483647 w 707"/>
                  <a:gd name="T5" fmla="*/ 2147483647 h 879"/>
                  <a:gd name="T6" fmla="*/ 2147483647 w 707"/>
                  <a:gd name="T7" fmla="*/ 2147483647 h 879"/>
                  <a:gd name="T8" fmla="*/ 2147483647 w 707"/>
                  <a:gd name="T9" fmla="*/ 2147483647 h 879"/>
                  <a:gd name="T10" fmla="*/ 2147483647 w 707"/>
                  <a:gd name="T11" fmla="*/ 2147483647 h 879"/>
                  <a:gd name="T12" fmla="*/ 2147483647 w 707"/>
                  <a:gd name="T13" fmla="*/ 2147483647 h 879"/>
                  <a:gd name="T14" fmla="*/ 2147483647 w 707"/>
                  <a:gd name="T15" fmla="*/ 2147483647 h 879"/>
                  <a:gd name="T16" fmla="*/ 2147483647 w 707"/>
                  <a:gd name="T17" fmla="*/ 2147483647 h 879"/>
                  <a:gd name="T18" fmla="*/ 2147483647 w 707"/>
                  <a:gd name="T19" fmla="*/ 2147483647 h 879"/>
                  <a:gd name="T20" fmla="*/ 2147483647 w 707"/>
                  <a:gd name="T21" fmla="*/ 2147483647 h 879"/>
                  <a:gd name="T22" fmla="*/ 2147483647 w 707"/>
                  <a:gd name="T23" fmla="*/ 2147483647 h 879"/>
                  <a:gd name="T24" fmla="*/ 2147483647 w 707"/>
                  <a:gd name="T25" fmla="*/ 2147483647 h 879"/>
                  <a:gd name="T26" fmla="*/ 2147483647 w 707"/>
                  <a:gd name="T27" fmla="*/ 2147483647 h 879"/>
                  <a:gd name="T28" fmla="*/ 2147483647 w 707"/>
                  <a:gd name="T29" fmla="*/ 2147483647 h 879"/>
                  <a:gd name="T30" fmla="*/ 2147483647 w 707"/>
                  <a:gd name="T31" fmla="*/ 2147483647 h 879"/>
                  <a:gd name="T32" fmla="*/ 2147483647 w 707"/>
                  <a:gd name="T33" fmla="*/ 2147483647 h 879"/>
                  <a:gd name="T34" fmla="*/ 2147483647 w 707"/>
                  <a:gd name="T35" fmla="*/ 2147483647 h 879"/>
                  <a:gd name="T36" fmla="*/ 2147483647 w 707"/>
                  <a:gd name="T37" fmla="*/ 2147483647 h 879"/>
                  <a:gd name="T38" fmla="*/ 2147483647 w 707"/>
                  <a:gd name="T39" fmla="*/ 2147483647 h 879"/>
                  <a:gd name="T40" fmla="*/ 2147483647 w 707"/>
                  <a:gd name="T41" fmla="*/ 2147483647 h 879"/>
                  <a:gd name="T42" fmla="*/ 2147483647 w 707"/>
                  <a:gd name="T43" fmla="*/ 2147483647 h 879"/>
                  <a:gd name="T44" fmla="*/ 2147483647 w 707"/>
                  <a:gd name="T45" fmla="*/ 2147483647 h 879"/>
                  <a:gd name="T46" fmla="*/ 2147483647 w 707"/>
                  <a:gd name="T47" fmla="*/ 2147483647 h 879"/>
                  <a:gd name="T48" fmla="*/ 2147483647 w 707"/>
                  <a:gd name="T49" fmla="*/ 2147483647 h 879"/>
                  <a:gd name="T50" fmla="*/ 2147483647 w 707"/>
                  <a:gd name="T51" fmla="*/ 2147483647 h 879"/>
                  <a:gd name="T52" fmla="*/ 2147483647 w 707"/>
                  <a:gd name="T53" fmla="*/ 2147483647 h 879"/>
                  <a:gd name="T54" fmla="*/ 2147483647 w 707"/>
                  <a:gd name="T55" fmla="*/ 2147483647 h 879"/>
                  <a:gd name="T56" fmla="*/ 2147483647 w 707"/>
                  <a:gd name="T57" fmla="*/ 2147483647 h 879"/>
                  <a:gd name="T58" fmla="*/ 2147483647 w 707"/>
                  <a:gd name="T59" fmla="*/ 2147483647 h 879"/>
                  <a:gd name="T60" fmla="*/ 2147483647 w 707"/>
                  <a:gd name="T61" fmla="*/ 2147483647 h 879"/>
                  <a:gd name="T62" fmla="*/ 2147483647 w 707"/>
                  <a:gd name="T63" fmla="*/ 2147483647 h 879"/>
                  <a:gd name="T64" fmla="*/ 2147483647 w 707"/>
                  <a:gd name="T65" fmla="*/ 2147483647 h 879"/>
                  <a:gd name="T66" fmla="*/ 2147483647 w 707"/>
                  <a:gd name="T67" fmla="*/ 2147483647 h 879"/>
                  <a:gd name="T68" fmla="*/ 2147483647 w 707"/>
                  <a:gd name="T69" fmla="*/ 2147483647 h 879"/>
                  <a:gd name="T70" fmla="*/ 2147483647 w 707"/>
                  <a:gd name="T71" fmla="*/ 2147483647 h 879"/>
                  <a:gd name="T72" fmla="*/ 2147483647 w 707"/>
                  <a:gd name="T73" fmla="*/ 2147483647 h 879"/>
                  <a:gd name="T74" fmla="*/ 2147483647 w 707"/>
                  <a:gd name="T75" fmla="*/ 2147483647 h 879"/>
                  <a:gd name="T76" fmla="*/ 0 w 707"/>
                  <a:gd name="T77" fmla="*/ 2147483647 h 879"/>
                  <a:gd name="T78" fmla="*/ 2147483647 w 707"/>
                  <a:gd name="T79" fmla="*/ 2147483647 h 879"/>
                  <a:gd name="T80" fmla="*/ 2147483647 w 707"/>
                  <a:gd name="T81" fmla="*/ 2147483647 h 879"/>
                  <a:gd name="T82" fmla="*/ 2147483647 w 707"/>
                  <a:gd name="T83" fmla="*/ 2147483647 h 879"/>
                  <a:gd name="T84" fmla="*/ 2147483647 w 707"/>
                  <a:gd name="T85" fmla="*/ 2147483647 h 879"/>
                  <a:gd name="T86" fmla="*/ 2147483647 w 707"/>
                  <a:gd name="T87" fmla="*/ 2147483647 h 879"/>
                  <a:gd name="T88" fmla="*/ 2147483647 w 707"/>
                  <a:gd name="T89" fmla="*/ 2147483647 h 879"/>
                  <a:gd name="T90" fmla="*/ 2147483647 w 707"/>
                  <a:gd name="T91" fmla="*/ 2147483647 h 879"/>
                  <a:gd name="T92" fmla="*/ 2147483647 w 707"/>
                  <a:gd name="T93" fmla="*/ 2147483647 h 879"/>
                  <a:gd name="T94" fmla="*/ 2147483647 w 707"/>
                  <a:gd name="T95" fmla="*/ 2147483647 h 879"/>
                  <a:gd name="T96" fmla="*/ 2147483647 w 707"/>
                  <a:gd name="T97" fmla="*/ 2147483647 h 879"/>
                  <a:gd name="T98" fmla="*/ 2147483647 w 707"/>
                  <a:gd name="T99" fmla="*/ 2147483647 h 879"/>
                  <a:gd name="T100" fmla="*/ 2147483647 w 707"/>
                  <a:gd name="T101" fmla="*/ 2147483647 h 879"/>
                  <a:gd name="T102" fmla="*/ 2147483647 w 707"/>
                  <a:gd name="T103" fmla="*/ 2147483647 h 879"/>
                  <a:gd name="T104" fmla="*/ 2147483647 w 707"/>
                  <a:gd name="T105" fmla="*/ 2147483647 h 879"/>
                  <a:gd name="T106" fmla="*/ 2147483647 w 707"/>
                  <a:gd name="T107" fmla="*/ 2147483647 h 879"/>
                  <a:gd name="T108" fmla="*/ 2147483647 w 707"/>
                  <a:gd name="T109" fmla="*/ 2147483647 h 879"/>
                  <a:gd name="T110" fmla="*/ 2147483647 w 707"/>
                  <a:gd name="T111" fmla="*/ 2147483647 h 879"/>
                  <a:gd name="T112" fmla="*/ 2147483647 w 707"/>
                  <a:gd name="T113" fmla="*/ 2147483647 h 879"/>
                  <a:gd name="T114" fmla="*/ 2147483647 w 707"/>
                  <a:gd name="T115" fmla="*/ 2147483647 h 879"/>
                  <a:gd name="T116" fmla="*/ 2147483647 w 707"/>
                  <a:gd name="T117" fmla="*/ 2147483647 h 8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07"/>
                  <a:gd name="T178" fmla="*/ 0 h 879"/>
                  <a:gd name="T179" fmla="*/ 707 w 707"/>
                  <a:gd name="T180" fmla="*/ 879 h 8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07" h="879">
                    <a:moveTo>
                      <a:pt x="215" y="0"/>
                    </a:moveTo>
                    <a:lnTo>
                      <a:pt x="210" y="27"/>
                    </a:lnTo>
                    <a:lnTo>
                      <a:pt x="205" y="55"/>
                    </a:lnTo>
                    <a:lnTo>
                      <a:pt x="203" y="68"/>
                    </a:lnTo>
                    <a:lnTo>
                      <a:pt x="202" y="82"/>
                    </a:lnTo>
                    <a:lnTo>
                      <a:pt x="202" y="96"/>
                    </a:lnTo>
                    <a:lnTo>
                      <a:pt x="202" y="110"/>
                    </a:lnTo>
                    <a:lnTo>
                      <a:pt x="203" y="135"/>
                    </a:lnTo>
                    <a:lnTo>
                      <a:pt x="205" y="154"/>
                    </a:lnTo>
                    <a:lnTo>
                      <a:pt x="206" y="160"/>
                    </a:lnTo>
                    <a:lnTo>
                      <a:pt x="207" y="165"/>
                    </a:lnTo>
                    <a:lnTo>
                      <a:pt x="210" y="172"/>
                    </a:lnTo>
                    <a:lnTo>
                      <a:pt x="213" y="176"/>
                    </a:lnTo>
                    <a:lnTo>
                      <a:pt x="221" y="188"/>
                    </a:lnTo>
                    <a:lnTo>
                      <a:pt x="234" y="203"/>
                    </a:lnTo>
                    <a:lnTo>
                      <a:pt x="254" y="225"/>
                    </a:lnTo>
                    <a:lnTo>
                      <a:pt x="280" y="256"/>
                    </a:lnTo>
                    <a:lnTo>
                      <a:pt x="634" y="668"/>
                    </a:lnTo>
                    <a:lnTo>
                      <a:pt x="647" y="685"/>
                    </a:lnTo>
                    <a:lnTo>
                      <a:pt x="662" y="707"/>
                    </a:lnTo>
                    <a:lnTo>
                      <a:pt x="671" y="719"/>
                    </a:lnTo>
                    <a:lnTo>
                      <a:pt x="679" y="734"/>
                    </a:lnTo>
                    <a:lnTo>
                      <a:pt x="687" y="746"/>
                    </a:lnTo>
                    <a:lnTo>
                      <a:pt x="693" y="762"/>
                    </a:lnTo>
                    <a:lnTo>
                      <a:pt x="700" y="776"/>
                    </a:lnTo>
                    <a:lnTo>
                      <a:pt x="704" y="791"/>
                    </a:lnTo>
                    <a:lnTo>
                      <a:pt x="706" y="805"/>
                    </a:lnTo>
                    <a:lnTo>
                      <a:pt x="707" y="819"/>
                    </a:lnTo>
                    <a:lnTo>
                      <a:pt x="706" y="825"/>
                    </a:lnTo>
                    <a:lnTo>
                      <a:pt x="705" y="832"/>
                    </a:lnTo>
                    <a:lnTo>
                      <a:pt x="703" y="838"/>
                    </a:lnTo>
                    <a:lnTo>
                      <a:pt x="700" y="845"/>
                    </a:lnTo>
                    <a:lnTo>
                      <a:pt x="697" y="850"/>
                    </a:lnTo>
                    <a:lnTo>
                      <a:pt x="692" y="856"/>
                    </a:lnTo>
                    <a:lnTo>
                      <a:pt x="687" y="861"/>
                    </a:lnTo>
                    <a:lnTo>
                      <a:pt x="682" y="866"/>
                    </a:lnTo>
                    <a:lnTo>
                      <a:pt x="675" y="871"/>
                    </a:lnTo>
                    <a:lnTo>
                      <a:pt x="668" y="874"/>
                    </a:lnTo>
                    <a:lnTo>
                      <a:pt x="661" y="877"/>
                    </a:lnTo>
                    <a:lnTo>
                      <a:pt x="655" y="878"/>
                    </a:lnTo>
                    <a:lnTo>
                      <a:pt x="647" y="879"/>
                    </a:lnTo>
                    <a:lnTo>
                      <a:pt x="641" y="879"/>
                    </a:lnTo>
                    <a:lnTo>
                      <a:pt x="634" y="879"/>
                    </a:lnTo>
                    <a:lnTo>
                      <a:pt x="628" y="877"/>
                    </a:lnTo>
                    <a:lnTo>
                      <a:pt x="621" y="876"/>
                    </a:lnTo>
                    <a:lnTo>
                      <a:pt x="615" y="873"/>
                    </a:lnTo>
                    <a:lnTo>
                      <a:pt x="608" y="870"/>
                    </a:lnTo>
                    <a:lnTo>
                      <a:pt x="603" y="866"/>
                    </a:lnTo>
                    <a:lnTo>
                      <a:pt x="591" y="858"/>
                    </a:lnTo>
                    <a:lnTo>
                      <a:pt x="580" y="847"/>
                    </a:lnTo>
                    <a:lnTo>
                      <a:pt x="562" y="824"/>
                    </a:lnTo>
                    <a:lnTo>
                      <a:pt x="544" y="802"/>
                    </a:lnTo>
                    <a:lnTo>
                      <a:pt x="527" y="778"/>
                    </a:lnTo>
                    <a:lnTo>
                      <a:pt x="510" y="753"/>
                    </a:lnTo>
                    <a:lnTo>
                      <a:pt x="475" y="704"/>
                    </a:lnTo>
                    <a:lnTo>
                      <a:pt x="440" y="657"/>
                    </a:lnTo>
                    <a:lnTo>
                      <a:pt x="422" y="633"/>
                    </a:lnTo>
                    <a:lnTo>
                      <a:pt x="403" y="610"/>
                    </a:lnTo>
                    <a:lnTo>
                      <a:pt x="383" y="589"/>
                    </a:lnTo>
                    <a:lnTo>
                      <a:pt x="363" y="568"/>
                    </a:lnTo>
                    <a:lnTo>
                      <a:pt x="340" y="549"/>
                    </a:lnTo>
                    <a:lnTo>
                      <a:pt x="318" y="530"/>
                    </a:lnTo>
                    <a:lnTo>
                      <a:pt x="306" y="522"/>
                    </a:lnTo>
                    <a:lnTo>
                      <a:pt x="293" y="514"/>
                    </a:lnTo>
                    <a:lnTo>
                      <a:pt x="280" y="507"/>
                    </a:lnTo>
                    <a:lnTo>
                      <a:pt x="267" y="499"/>
                    </a:lnTo>
                    <a:lnTo>
                      <a:pt x="252" y="492"/>
                    </a:lnTo>
                    <a:lnTo>
                      <a:pt x="237" y="486"/>
                    </a:lnTo>
                    <a:lnTo>
                      <a:pt x="220" y="481"/>
                    </a:lnTo>
                    <a:lnTo>
                      <a:pt x="204" y="478"/>
                    </a:lnTo>
                    <a:lnTo>
                      <a:pt x="187" y="473"/>
                    </a:lnTo>
                    <a:lnTo>
                      <a:pt x="171" y="471"/>
                    </a:lnTo>
                    <a:lnTo>
                      <a:pt x="153" y="469"/>
                    </a:lnTo>
                    <a:lnTo>
                      <a:pt x="136" y="468"/>
                    </a:lnTo>
                    <a:lnTo>
                      <a:pt x="102" y="466"/>
                    </a:lnTo>
                    <a:lnTo>
                      <a:pt x="67" y="464"/>
                    </a:lnTo>
                    <a:lnTo>
                      <a:pt x="32" y="462"/>
                    </a:lnTo>
                    <a:lnTo>
                      <a:pt x="0" y="460"/>
                    </a:lnTo>
                    <a:lnTo>
                      <a:pt x="48" y="458"/>
                    </a:lnTo>
                    <a:lnTo>
                      <a:pt x="95" y="456"/>
                    </a:lnTo>
                    <a:lnTo>
                      <a:pt x="119" y="456"/>
                    </a:lnTo>
                    <a:lnTo>
                      <a:pt x="143" y="455"/>
                    </a:lnTo>
                    <a:lnTo>
                      <a:pt x="165" y="456"/>
                    </a:lnTo>
                    <a:lnTo>
                      <a:pt x="188" y="456"/>
                    </a:lnTo>
                    <a:lnTo>
                      <a:pt x="211" y="458"/>
                    </a:lnTo>
                    <a:lnTo>
                      <a:pt x="233" y="461"/>
                    </a:lnTo>
                    <a:lnTo>
                      <a:pt x="256" y="466"/>
                    </a:lnTo>
                    <a:lnTo>
                      <a:pt x="278" y="471"/>
                    </a:lnTo>
                    <a:lnTo>
                      <a:pt x="299" y="479"/>
                    </a:lnTo>
                    <a:lnTo>
                      <a:pt x="321" y="488"/>
                    </a:lnTo>
                    <a:lnTo>
                      <a:pt x="342" y="499"/>
                    </a:lnTo>
                    <a:lnTo>
                      <a:pt x="363" y="512"/>
                    </a:lnTo>
                    <a:lnTo>
                      <a:pt x="375" y="521"/>
                    </a:lnTo>
                    <a:lnTo>
                      <a:pt x="387" y="529"/>
                    </a:lnTo>
                    <a:lnTo>
                      <a:pt x="399" y="538"/>
                    </a:lnTo>
                    <a:lnTo>
                      <a:pt x="409" y="547"/>
                    </a:lnTo>
                    <a:lnTo>
                      <a:pt x="390" y="509"/>
                    </a:lnTo>
                    <a:lnTo>
                      <a:pt x="253" y="276"/>
                    </a:lnTo>
                    <a:lnTo>
                      <a:pt x="233" y="242"/>
                    </a:lnTo>
                    <a:lnTo>
                      <a:pt x="214" y="210"/>
                    </a:lnTo>
                    <a:lnTo>
                      <a:pt x="206" y="192"/>
                    </a:lnTo>
                    <a:lnTo>
                      <a:pt x="199" y="175"/>
                    </a:lnTo>
                    <a:lnTo>
                      <a:pt x="192" y="157"/>
                    </a:lnTo>
                    <a:lnTo>
                      <a:pt x="188" y="138"/>
                    </a:lnTo>
                    <a:lnTo>
                      <a:pt x="187" y="130"/>
                    </a:lnTo>
                    <a:lnTo>
                      <a:pt x="187" y="121"/>
                    </a:lnTo>
                    <a:lnTo>
                      <a:pt x="187" y="112"/>
                    </a:lnTo>
                    <a:lnTo>
                      <a:pt x="187" y="103"/>
                    </a:lnTo>
                    <a:lnTo>
                      <a:pt x="190" y="85"/>
                    </a:lnTo>
                    <a:lnTo>
                      <a:pt x="193" y="67"/>
                    </a:lnTo>
                    <a:lnTo>
                      <a:pt x="204" y="33"/>
                    </a:lnTo>
                    <a:lnTo>
                      <a:pt x="215" y="0"/>
                    </a:lnTo>
                    <a:close/>
                    <a:moveTo>
                      <a:pt x="656" y="759"/>
                    </a:moveTo>
                    <a:lnTo>
                      <a:pt x="660" y="763"/>
                    </a:lnTo>
                    <a:lnTo>
                      <a:pt x="665" y="764"/>
                    </a:lnTo>
                    <a:lnTo>
                      <a:pt x="662" y="762"/>
                    </a:lnTo>
                    <a:lnTo>
                      <a:pt x="656" y="75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6" name="Freeform 501"/>
              <p:cNvSpPr>
                <a:spLocks/>
              </p:cNvSpPr>
              <p:nvPr/>
            </p:nvSpPr>
            <p:spPr bwMode="auto">
              <a:xfrm>
                <a:off x="6086475" y="4011613"/>
                <a:ext cx="374650" cy="465138"/>
              </a:xfrm>
              <a:custGeom>
                <a:avLst/>
                <a:gdLst>
                  <a:gd name="T0" fmla="*/ 2147483647 w 707"/>
                  <a:gd name="T1" fmla="*/ 2147483647 h 879"/>
                  <a:gd name="T2" fmla="*/ 2147483647 w 707"/>
                  <a:gd name="T3" fmla="*/ 2147483647 h 879"/>
                  <a:gd name="T4" fmla="*/ 2147483647 w 707"/>
                  <a:gd name="T5" fmla="*/ 2147483647 h 879"/>
                  <a:gd name="T6" fmla="*/ 2147483647 w 707"/>
                  <a:gd name="T7" fmla="*/ 2147483647 h 879"/>
                  <a:gd name="T8" fmla="*/ 2147483647 w 707"/>
                  <a:gd name="T9" fmla="*/ 2147483647 h 879"/>
                  <a:gd name="T10" fmla="*/ 2147483647 w 707"/>
                  <a:gd name="T11" fmla="*/ 2147483647 h 879"/>
                  <a:gd name="T12" fmla="*/ 2147483647 w 707"/>
                  <a:gd name="T13" fmla="*/ 2147483647 h 879"/>
                  <a:gd name="T14" fmla="*/ 2147483647 w 707"/>
                  <a:gd name="T15" fmla="*/ 2147483647 h 879"/>
                  <a:gd name="T16" fmla="*/ 2147483647 w 707"/>
                  <a:gd name="T17" fmla="*/ 2147483647 h 879"/>
                  <a:gd name="T18" fmla="*/ 2147483647 w 707"/>
                  <a:gd name="T19" fmla="*/ 2147483647 h 879"/>
                  <a:gd name="T20" fmla="*/ 2147483647 w 707"/>
                  <a:gd name="T21" fmla="*/ 2147483647 h 879"/>
                  <a:gd name="T22" fmla="*/ 2147483647 w 707"/>
                  <a:gd name="T23" fmla="*/ 2147483647 h 879"/>
                  <a:gd name="T24" fmla="*/ 2147483647 w 707"/>
                  <a:gd name="T25" fmla="*/ 2147483647 h 879"/>
                  <a:gd name="T26" fmla="*/ 2147483647 w 707"/>
                  <a:gd name="T27" fmla="*/ 2147483647 h 879"/>
                  <a:gd name="T28" fmla="*/ 2147483647 w 707"/>
                  <a:gd name="T29" fmla="*/ 2147483647 h 879"/>
                  <a:gd name="T30" fmla="*/ 2147483647 w 707"/>
                  <a:gd name="T31" fmla="*/ 2147483647 h 879"/>
                  <a:gd name="T32" fmla="*/ 2147483647 w 707"/>
                  <a:gd name="T33" fmla="*/ 2147483647 h 879"/>
                  <a:gd name="T34" fmla="*/ 2147483647 w 707"/>
                  <a:gd name="T35" fmla="*/ 2147483647 h 879"/>
                  <a:gd name="T36" fmla="*/ 2147483647 w 707"/>
                  <a:gd name="T37" fmla="*/ 2147483647 h 879"/>
                  <a:gd name="T38" fmla="*/ 2147483647 w 707"/>
                  <a:gd name="T39" fmla="*/ 2147483647 h 879"/>
                  <a:gd name="T40" fmla="*/ 2147483647 w 707"/>
                  <a:gd name="T41" fmla="*/ 2147483647 h 879"/>
                  <a:gd name="T42" fmla="*/ 2147483647 w 707"/>
                  <a:gd name="T43" fmla="*/ 2147483647 h 879"/>
                  <a:gd name="T44" fmla="*/ 2147483647 w 707"/>
                  <a:gd name="T45" fmla="*/ 2147483647 h 879"/>
                  <a:gd name="T46" fmla="*/ 2147483647 w 707"/>
                  <a:gd name="T47" fmla="*/ 2147483647 h 879"/>
                  <a:gd name="T48" fmla="*/ 2147483647 w 707"/>
                  <a:gd name="T49" fmla="*/ 2147483647 h 879"/>
                  <a:gd name="T50" fmla="*/ 2147483647 w 707"/>
                  <a:gd name="T51" fmla="*/ 2147483647 h 879"/>
                  <a:gd name="T52" fmla="*/ 2147483647 w 707"/>
                  <a:gd name="T53" fmla="*/ 2147483647 h 879"/>
                  <a:gd name="T54" fmla="*/ 2147483647 w 707"/>
                  <a:gd name="T55" fmla="*/ 2147483647 h 879"/>
                  <a:gd name="T56" fmla="*/ 2147483647 w 707"/>
                  <a:gd name="T57" fmla="*/ 2147483647 h 879"/>
                  <a:gd name="T58" fmla="*/ 2147483647 w 707"/>
                  <a:gd name="T59" fmla="*/ 2147483647 h 879"/>
                  <a:gd name="T60" fmla="*/ 2147483647 w 707"/>
                  <a:gd name="T61" fmla="*/ 2147483647 h 879"/>
                  <a:gd name="T62" fmla="*/ 2147483647 w 707"/>
                  <a:gd name="T63" fmla="*/ 2147483647 h 879"/>
                  <a:gd name="T64" fmla="*/ 2147483647 w 707"/>
                  <a:gd name="T65" fmla="*/ 2147483647 h 879"/>
                  <a:gd name="T66" fmla="*/ 2147483647 w 707"/>
                  <a:gd name="T67" fmla="*/ 2147483647 h 879"/>
                  <a:gd name="T68" fmla="*/ 2147483647 w 707"/>
                  <a:gd name="T69" fmla="*/ 2147483647 h 879"/>
                  <a:gd name="T70" fmla="*/ 2147483647 w 707"/>
                  <a:gd name="T71" fmla="*/ 2147483647 h 879"/>
                  <a:gd name="T72" fmla="*/ 2147483647 w 707"/>
                  <a:gd name="T73" fmla="*/ 2147483647 h 879"/>
                  <a:gd name="T74" fmla="*/ 2147483647 w 707"/>
                  <a:gd name="T75" fmla="*/ 2147483647 h 879"/>
                  <a:gd name="T76" fmla="*/ 0 w 707"/>
                  <a:gd name="T77" fmla="*/ 2147483647 h 879"/>
                  <a:gd name="T78" fmla="*/ 2147483647 w 707"/>
                  <a:gd name="T79" fmla="*/ 2147483647 h 879"/>
                  <a:gd name="T80" fmla="*/ 2147483647 w 707"/>
                  <a:gd name="T81" fmla="*/ 2147483647 h 879"/>
                  <a:gd name="T82" fmla="*/ 2147483647 w 707"/>
                  <a:gd name="T83" fmla="*/ 2147483647 h 879"/>
                  <a:gd name="T84" fmla="*/ 2147483647 w 707"/>
                  <a:gd name="T85" fmla="*/ 2147483647 h 879"/>
                  <a:gd name="T86" fmla="*/ 2147483647 w 707"/>
                  <a:gd name="T87" fmla="*/ 2147483647 h 879"/>
                  <a:gd name="T88" fmla="*/ 2147483647 w 707"/>
                  <a:gd name="T89" fmla="*/ 2147483647 h 879"/>
                  <a:gd name="T90" fmla="*/ 2147483647 w 707"/>
                  <a:gd name="T91" fmla="*/ 2147483647 h 879"/>
                  <a:gd name="T92" fmla="*/ 2147483647 w 707"/>
                  <a:gd name="T93" fmla="*/ 2147483647 h 879"/>
                  <a:gd name="T94" fmla="*/ 2147483647 w 707"/>
                  <a:gd name="T95" fmla="*/ 2147483647 h 879"/>
                  <a:gd name="T96" fmla="*/ 2147483647 w 707"/>
                  <a:gd name="T97" fmla="*/ 2147483647 h 879"/>
                  <a:gd name="T98" fmla="*/ 2147483647 w 707"/>
                  <a:gd name="T99" fmla="*/ 2147483647 h 879"/>
                  <a:gd name="T100" fmla="*/ 2147483647 w 707"/>
                  <a:gd name="T101" fmla="*/ 2147483647 h 879"/>
                  <a:gd name="T102" fmla="*/ 2147483647 w 707"/>
                  <a:gd name="T103" fmla="*/ 2147483647 h 879"/>
                  <a:gd name="T104" fmla="*/ 2147483647 w 707"/>
                  <a:gd name="T105" fmla="*/ 2147483647 h 879"/>
                  <a:gd name="T106" fmla="*/ 2147483647 w 707"/>
                  <a:gd name="T107" fmla="*/ 2147483647 h 879"/>
                  <a:gd name="T108" fmla="*/ 2147483647 w 707"/>
                  <a:gd name="T109" fmla="*/ 2147483647 h 879"/>
                  <a:gd name="T110" fmla="*/ 2147483647 w 707"/>
                  <a:gd name="T111" fmla="*/ 2147483647 h 8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7"/>
                  <a:gd name="T169" fmla="*/ 0 h 879"/>
                  <a:gd name="T170" fmla="*/ 707 w 707"/>
                  <a:gd name="T171" fmla="*/ 879 h 87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7" h="879">
                    <a:moveTo>
                      <a:pt x="215" y="0"/>
                    </a:moveTo>
                    <a:lnTo>
                      <a:pt x="210" y="27"/>
                    </a:lnTo>
                    <a:lnTo>
                      <a:pt x="205" y="55"/>
                    </a:lnTo>
                    <a:lnTo>
                      <a:pt x="203" y="68"/>
                    </a:lnTo>
                    <a:lnTo>
                      <a:pt x="202" y="82"/>
                    </a:lnTo>
                    <a:lnTo>
                      <a:pt x="202" y="96"/>
                    </a:lnTo>
                    <a:lnTo>
                      <a:pt x="202" y="110"/>
                    </a:lnTo>
                    <a:lnTo>
                      <a:pt x="203" y="135"/>
                    </a:lnTo>
                    <a:lnTo>
                      <a:pt x="205" y="154"/>
                    </a:lnTo>
                    <a:lnTo>
                      <a:pt x="206" y="160"/>
                    </a:lnTo>
                    <a:lnTo>
                      <a:pt x="207" y="165"/>
                    </a:lnTo>
                    <a:lnTo>
                      <a:pt x="210" y="172"/>
                    </a:lnTo>
                    <a:lnTo>
                      <a:pt x="213" y="176"/>
                    </a:lnTo>
                    <a:lnTo>
                      <a:pt x="221" y="188"/>
                    </a:lnTo>
                    <a:lnTo>
                      <a:pt x="234" y="203"/>
                    </a:lnTo>
                    <a:lnTo>
                      <a:pt x="254" y="225"/>
                    </a:lnTo>
                    <a:lnTo>
                      <a:pt x="280" y="256"/>
                    </a:lnTo>
                    <a:lnTo>
                      <a:pt x="634" y="668"/>
                    </a:lnTo>
                    <a:lnTo>
                      <a:pt x="647" y="685"/>
                    </a:lnTo>
                    <a:lnTo>
                      <a:pt x="662" y="707"/>
                    </a:lnTo>
                    <a:lnTo>
                      <a:pt x="671" y="719"/>
                    </a:lnTo>
                    <a:lnTo>
                      <a:pt x="679" y="734"/>
                    </a:lnTo>
                    <a:lnTo>
                      <a:pt x="687" y="746"/>
                    </a:lnTo>
                    <a:lnTo>
                      <a:pt x="693" y="762"/>
                    </a:lnTo>
                    <a:lnTo>
                      <a:pt x="700" y="776"/>
                    </a:lnTo>
                    <a:lnTo>
                      <a:pt x="704" y="791"/>
                    </a:lnTo>
                    <a:lnTo>
                      <a:pt x="706" y="805"/>
                    </a:lnTo>
                    <a:lnTo>
                      <a:pt x="707" y="819"/>
                    </a:lnTo>
                    <a:lnTo>
                      <a:pt x="706" y="825"/>
                    </a:lnTo>
                    <a:lnTo>
                      <a:pt x="705" y="832"/>
                    </a:lnTo>
                    <a:lnTo>
                      <a:pt x="703" y="838"/>
                    </a:lnTo>
                    <a:lnTo>
                      <a:pt x="700" y="845"/>
                    </a:lnTo>
                    <a:lnTo>
                      <a:pt x="697" y="850"/>
                    </a:lnTo>
                    <a:lnTo>
                      <a:pt x="692" y="856"/>
                    </a:lnTo>
                    <a:lnTo>
                      <a:pt x="687" y="861"/>
                    </a:lnTo>
                    <a:lnTo>
                      <a:pt x="682" y="866"/>
                    </a:lnTo>
                    <a:lnTo>
                      <a:pt x="675" y="871"/>
                    </a:lnTo>
                    <a:lnTo>
                      <a:pt x="668" y="874"/>
                    </a:lnTo>
                    <a:lnTo>
                      <a:pt x="661" y="877"/>
                    </a:lnTo>
                    <a:lnTo>
                      <a:pt x="655" y="878"/>
                    </a:lnTo>
                    <a:lnTo>
                      <a:pt x="647" y="879"/>
                    </a:lnTo>
                    <a:lnTo>
                      <a:pt x="641" y="879"/>
                    </a:lnTo>
                    <a:lnTo>
                      <a:pt x="634" y="879"/>
                    </a:lnTo>
                    <a:lnTo>
                      <a:pt x="628" y="877"/>
                    </a:lnTo>
                    <a:lnTo>
                      <a:pt x="621" y="876"/>
                    </a:lnTo>
                    <a:lnTo>
                      <a:pt x="615" y="873"/>
                    </a:lnTo>
                    <a:lnTo>
                      <a:pt x="608" y="870"/>
                    </a:lnTo>
                    <a:lnTo>
                      <a:pt x="603" y="866"/>
                    </a:lnTo>
                    <a:lnTo>
                      <a:pt x="591" y="858"/>
                    </a:lnTo>
                    <a:lnTo>
                      <a:pt x="580" y="847"/>
                    </a:lnTo>
                    <a:lnTo>
                      <a:pt x="562" y="824"/>
                    </a:lnTo>
                    <a:lnTo>
                      <a:pt x="544" y="802"/>
                    </a:lnTo>
                    <a:lnTo>
                      <a:pt x="527" y="778"/>
                    </a:lnTo>
                    <a:lnTo>
                      <a:pt x="510" y="753"/>
                    </a:lnTo>
                    <a:lnTo>
                      <a:pt x="475" y="704"/>
                    </a:lnTo>
                    <a:lnTo>
                      <a:pt x="440" y="657"/>
                    </a:lnTo>
                    <a:lnTo>
                      <a:pt x="422" y="633"/>
                    </a:lnTo>
                    <a:lnTo>
                      <a:pt x="403" y="610"/>
                    </a:lnTo>
                    <a:lnTo>
                      <a:pt x="383" y="589"/>
                    </a:lnTo>
                    <a:lnTo>
                      <a:pt x="363" y="568"/>
                    </a:lnTo>
                    <a:lnTo>
                      <a:pt x="340" y="549"/>
                    </a:lnTo>
                    <a:lnTo>
                      <a:pt x="318" y="530"/>
                    </a:lnTo>
                    <a:lnTo>
                      <a:pt x="306" y="522"/>
                    </a:lnTo>
                    <a:lnTo>
                      <a:pt x="293" y="514"/>
                    </a:lnTo>
                    <a:lnTo>
                      <a:pt x="280" y="507"/>
                    </a:lnTo>
                    <a:lnTo>
                      <a:pt x="267" y="499"/>
                    </a:lnTo>
                    <a:lnTo>
                      <a:pt x="252" y="492"/>
                    </a:lnTo>
                    <a:lnTo>
                      <a:pt x="237" y="486"/>
                    </a:lnTo>
                    <a:lnTo>
                      <a:pt x="220" y="481"/>
                    </a:lnTo>
                    <a:lnTo>
                      <a:pt x="204" y="478"/>
                    </a:lnTo>
                    <a:lnTo>
                      <a:pt x="187" y="473"/>
                    </a:lnTo>
                    <a:lnTo>
                      <a:pt x="171" y="471"/>
                    </a:lnTo>
                    <a:lnTo>
                      <a:pt x="153" y="469"/>
                    </a:lnTo>
                    <a:lnTo>
                      <a:pt x="136" y="468"/>
                    </a:lnTo>
                    <a:lnTo>
                      <a:pt x="102" y="466"/>
                    </a:lnTo>
                    <a:lnTo>
                      <a:pt x="67" y="464"/>
                    </a:lnTo>
                    <a:lnTo>
                      <a:pt x="32" y="462"/>
                    </a:lnTo>
                    <a:lnTo>
                      <a:pt x="0" y="460"/>
                    </a:lnTo>
                    <a:lnTo>
                      <a:pt x="48" y="458"/>
                    </a:lnTo>
                    <a:lnTo>
                      <a:pt x="95" y="456"/>
                    </a:lnTo>
                    <a:lnTo>
                      <a:pt x="119" y="456"/>
                    </a:lnTo>
                    <a:lnTo>
                      <a:pt x="143" y="455"/>
                    </a:lnTo>
                    <a:lnTo>
                      <a:pt x="165" y="456"/>
                    </a:lnTo>
                    <a:lnTo>
                      <a:pt x="188" y="456"/>
                    </a:lnTo>
                    <a:lnTo>
                      <a:pt x="211" y="458"/>
                    </a:lnTo>
                    <a:lnTo>
                      <a:pt x="233" y="461"/>
                    </a:lnTo>
                    <a:lnTo>
                      <a:pt x="256" y="466"/>
                    </a:lnTo>
                    <a:lnTo>
                      <a:pt x="278" y="471"/>
                    </a:lnTo>
                    <a:lnTo>
                      <a:pt x="299" y="479"/>
                    </a:lnTo>
                    <a:lnTo>
                      <a:pt x="321" y="488"/>
                    </a:lnTo>
                    <a:lnTo>
                      <a:pt x="342" y="499"/>
                    </a:lnTo>
                    <a:lnTo>
                      <a:pt x="363" y="512"/>
                    </a:lnTo>
                    <a:lnTo>
                      <a:pt x="375" y="521"/>
                    </a:lnTo>
                    <a:lnTo>
                      <a:pt x="387" y="529"/>
                    </a:lnTo>
                    <a:lnTo>
                      <a:pt x="399" y="538"/>
                    </a:lnTo>
                    <a:lnTo>
                      <a:pt x="409" y="547"/>
                    </a:lnTo>
                    <a:lnTo>
                      <a:pt x="390" y="509"/>
                    </a:lnTo>
                    <a:lnTo>
                      <a:pt x="253" y="276"/>
                    </a:lnTo>
                    <a:lnTo>
                      <a:pt x="233" y="242"/>
                    </a:lnTo>
                    <a:lnTo>
                      <a:pt x="214" y="210"/>
                    </a:lnTo>
                    <a:lnTo>
                      <a:pt x="206" y="192"/>
                    </a:lnTo>
                    <a:lnTo>
                      <a:pt x="199" y="175"/>
                    </a:lnTo>
                    <a:lnTo>
                      <a:pt x="192" y="157"/>
                    </a:lnTo>
                    <a:lnTo>
                      <a:pt x="188" y="138"/>
                    </a:lnTo>
                    <a:lnTo>
                      <a:pt x="187" y="130"/>
                    </a:lnTo>
                    <a:lnTo>
                      <a:pt x="187" y="121"/>
                    </a:lnTo>
                    <a:lnTo>
                      <a:pt x="187" y="112"/>
                    </a:lnTo>
                    <a:lnTo>
                      <a:pt x="187" y="103"/>
                    </a:lnTo>
                    <a:lnTo>
                      <a:pt x="190" y="85"/>
                    </a:lnTo>
                    <a:lnTo>
                      <a:pt x="193" y="67"/>
                    </a:lnTo>
                    <a:lnTo>
                      <a:pt x="204" y="33"/>
                    </a:lnTo>
                    <a:lnTo>
                      <a:pt x="215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7" name="Freeform 502"/>
              <p:cNvSpPr>
                <a:spLocks/>
              </p:cNvSpPr>
              <p:nvPr/>
            </p:nvSpPr>
            <p:spPr bwMode="auto">
              <a:xfrm>
                <a:off x="6434138" y="4413250"/>
                <a:ext cx="4763" cy="3175"/>
              </a:xfrm>
              <a:custGeom>
                <a:avLst/>
                <a:gdLst>
                  <a:gd name="T0" fmla="*/ 0 w 9"/>
                  <a:gd name="T1" fmla="*/ 0 h 5"/>
                  <a:gd name="T2" fmla="*/ 592921010 w 9"/>
                  <a:gd name="T3" fmla="*/ 1024191427 h 5"/>
                  <a:gd name="T4" fmla="*/ 1334001952 w 9"/>
                  <a:gd name="T5" fmla="*/ 1280239204 h 5"/>
                  <a:gd name="T6" fmla="*/ 889241403 w 9"/>
                  <a:gd name="T7" fmla="*/ 768143649 h 5"/>
                  <a:gd name="T8" fmla="*/ 0 w 9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5"/>
                  <a:gd name="T17" fmla="*/ 9 w 9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5">
                    <a:moveTo>
                      <a:pt x="0" y="0"/>
                    </a:moveTo>
                    <a:lnTo>
                      <a:pt x="4" y="4"/>
                    </a:lnTo>
                    <a:lnTo>
                      <a:pt x="9" y="5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8" name="Freeform 503"/>
              <p:cNvSpPr>
                <a:spLocks noEditPoints="1"/>
              </p:cNvSpPr>
              <p:nvPr/>
            </p:nvSpPr>
            <p:spPr bwMode="auto">
              <a:xfrm>
                <a:off x="6062663" y="4799013"/>
                <a:ext cx="123825" cy="246063"/>
              </a:xfrm>
              <a:custGeom>
                <a:avLst/>
                <a:gdLst>
                  <a:gd name="T0" fmla="*/ 2147483647 w 232"/>
                  <a:gd name="T1" fmla="*/ 2147483647 h 465"/>
                  <a:gd name="T2" fmla="*/ 2147483647 w 232"/>
                  <a:gd name="T3" fmla="*/ 2147483647 h 465"/>
                  <a:gd name="T4" fmla="*/ 2147483647 w 232"/>
                  <a:gd name="T5" fmla="*/ 2147483647 h 465"/>
                  <a:gd name="T6" fmla="*/ 2147483647 w 232"/>
                  <a:gd name="T7" fmla="*/ 2147483647 h 465"/>
                  <a:gd name="T8" fmla="*/ 2147483647 w 232"/>
                  <a:gd name="T9" fmla="*/ 2147483647 h 465"/>
                  <a:gd name="T10" fmla="*/ 2147483647 w 232"/>
                  <a:gd name="T11" fmla="*/ 2147483647 h 465"/>
                  <a:gd name="T12" fmla="*/ 2147483647 w 232"/>
                  <a:gd name="T13" fmla="*/ 2147483647 h 465"/>
                  <a:gd name="T14" fmla="*/ 2147483647 w 232"/>
                  <a:gd name="T15" fmla="*/ 1629988088 h 465"/>
                  <a:gd name="T16" fmla="*/ 2147483647 w 232"/>
                  <a:gd name="T17" fmla="*/ 592799214 h 465"/>
                  <a:gd name="T18" fmla="*/ 2147483647 w 232"/>
                  <a:gd name="T19" fmla="*/ 0 h 465"/>
                  <a:gd name="T20" fmla="*/ 2147483647 w 232"/>
                  <a:gd name="T21" fmla="*/ 148129953 h 465"/>
                  <a:gd name="T22" fmla="*/ 2147483647 w 232"/>
                  <a:gd name="T23" fmla="*/ 1037188346 h 465"/>
                  <a:gd name="T24" fmla="*/ 2147483647 w 232"/>
                  <a:gd name="T25" fmla="*/ 2074376691 h 465"/>
                  <a:gd name="T26" fmla="*/ 2147483647 w 232"/>
                  <a:gd name="T27" fmla="*/ 2147483647 h 465"/>
                  <a:gd name="T28" fmla="*/ 2147483647 w 232"/>
                  <a:gd name="T29" fmla="*/ 2147483647 h 465"/>
                  <a:gd name="T30" fmla="*/ 2147483647 w 232"/>
                  <a:gd name="T31" fmla="*/ 2147483647 h 465"/>
                  <a:gd name="T32" fmla="*/ 2147483647 w 232"/>
                  <a:gd name="T33" fmla="*/ 2147483647 h 465"/>
                  <a:gd name="T34" fmla="*/ 2147483647 w 232"/>
                  <a:gd name="T35" fmla="*/ 2147483647 h 465"/>
                  <a:gd name="T36" fmla="*/ 2147483647 w 232"/>
                  <a:gd name="T37" fmla="*/ 2147483647 h 465"/>
                  <a:gd name="T38" fmla="*/ 2147483647 w 232"/>
                  <a:gd name="T39" fmla="*/ 2147483647 h 465"/>
                  <a:gd name="T40" fmla="*/ 2147483647 w 232"/>
                  <a:gd name="T41" fmla="*/ 2147483647 h 465"/>
                  <a:gd name="T42" fmla="*/ 2147483647 w 232"/>
                  <a:gd name="T43" fmla="*/ 2147483647 h 465"/>
                  <a:gd name="T44" fmla="*/ 2147483647 w 232"/>
                  <a:gd name="T45" fmla="*/ 2147483647 h 465"/>
                  <a:gd name="T46" fmla="*/ 2147483647 w 232"/>
                  <a:gd name="T47" fmla="*/ 2147483647 h 465"/>
                  <a:gd name="T48" fmla="*/ 2147483647 w 232"/>
                  <a:gd name="T49" fmla="*/ 2147483647 h 465"/>
                  <a:gd name="T50" fmla="*/ 2147483647 w 232"/>
                  <a:gd name="T51" fmla="*/ 2147483647 h 465"/>
                  <a:gd name="T52" fmla="*/ 2147483647 w 232"/>
                  <a:gd name="T53" fmla="*/ 2147483647 h 465"/>
                  <a:gd name="T54" fmla="*/ 2147483647 w 232"/>
                  <a:gd name="T55" fmla="*/ 2147483647 h 465"/>
                  <a:gd name="T56" fmla="*/ 2147483647 w 232"/>
                  <a:gd name="T57" fmla="*/ 2147483647 h 465"/>
                  <a:gd name="T58" fmla="*/ 2147483647 w 232"/>
                  <a:gd name="T59" fmla="*/ 2147483647 h 465"/>
                  <a:gd name="T60" fmla="*/ 2147483647 w 232"/>
                  <a:gd name="T61" fmla="*/ 2147483647 h 465"/>
                  <a:gd name="T62" fmla="*/ 2147483647 w 232"/>
                  <a:gd name="T63" fmla="*/ 2147483647 h 465"/>
                  <a:gd name="T64" fmla="*/ 2147483647 w 232"/>
                  <a:gd name="T65" fmla="*/ 2147483647 h 465"/>
                  <a:gd name="T66" fmla="*/ 2147483647 w 232"/>
                  <a:gd name="T67" fmla="*/ 2147483647 h 465"/>
                  <a:gd name="T68" fmla="*/ 2147483647 w 232"/>
                  <a:gd name="T69" fmla="*/ 2147483647 h 465"/>
                  <a:gd name="T70" fmla="*/ 2147483647 w 232"/>
                  <a:gd name="T71" fmla="*/ 2147483647 h 465"/>
                  <a:gd name="T72" fmla="*/ 2147483647 w 232"/>
                  <a:gd name="T73" fmla="*/ 2147483647 h 465"/>
                  <a:gd name="T74" fmla="*/ 2147483647 w 232"/>
                  <a:gd name="T75" fmla="*/ 2147483647 h 465"/>
                  <a:gd name="T76" fmla="*/ 2147483647 w 232"/>
                  <a:gd name="T77" fmla="*/ 2147483647 h 465"/>
                  <a:gd name="T78" fmla="*/ 2147483647 w 232"/>
                  <a:gd name="T79" fmla="*/ 2147483647 h 465"/>
                  <a:gd name="T80" fmla="*/ 2147483647 w 232"/>
                  <a:gd name="T81" fmla="*/ 2147483647 h 465"/>
                  <a:gd name="T82" fmla="*/ 2147483647 w 232"/>
                  <a:gd name="T83" fmla="*/ 2147483647 h 465"/>
                  <a:gd name="T84" fmla="*/ 2147483647 w 232"/>
                  <a:gd name="T85" fmla="*/ 2147483647 h 465"/>
                  <a:gd name="T86" fmla="*/ 2147483647 w 232"/>
                  <a:gd name="T87" fmla="*/ 2147483647 h 4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2"/>
                  <a:gd name="T133" fmla="*/ 0 h 465"/>
                  <a:gd name="T134" fmla="*/ 232 w 232"/>
                  <a:gd name="T135" fmla="*/ 465 h 4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2" h="465">
                    <a:moveTo>
                      <a:pt x="0" y="278"/>
                    </a:moveTo>
                    <a:lnTo>
                      <a:pt x="21" y="249"/>
                    </a:lnTo>
                    <a:lnTo>
                      <a:pt x="42" y="221"/>
                    </a:lnTo>
                    <a:lnTo>
                      <a:pt x="62" y="192"/>
                    </a:lnTo>
                    <a:lnTo>
                      <a:pt x="82" y="163"/>
                    </a:lnTo>
                    <a:lnTo>
                      <a:pt x="101" y="134"/>
                    </a:lnTo>
                    <a:lnTo>
                      <a:pt x="120" y="104"/>
                    </a:lnTo>
                    <a:lnTo>
                      <a:pt x="137" y="74"/>
                    </a:lnTo>
                    <a:lnTo>
                      <a:pt x="154" y="42"/>
                    </a:lnTo>
                    <a:lnTo>
                      <a:pt x="154" y="41"/>
                    </a:lnTo>
                    <a:lnTo>
                      <a:pt x="161" y="28"/>
                    </a:lnTo>
                    <a:lnTo>
                      <a:pt x="166" y="19"/>
                    </a:lnTo>
                    <a:lnTo>
                      <a:pt x="171" y="11"/>
                    </a:lnTo>
                    <a:lnTo>
                      <a:pt x="178" y="5"/>
                    </a:lnTo>
                    <a:lnTo>
                      <a:pt x="181" y="4"/>
                    </a:lnTo>
                    <a:lnTo>
                      <a:pt x="184" y="1"/>
                    </a:lnTo>
                    <a:lnTo>
                      <a:pt x="189" y="0"/>
                    </a:lnTo>
                    <a:lnTo>
                      <a:pt x="193" y="0"/>
                    </a:lnTo>
                    <a:lnTo>
                      <a:pt x="204" y="1"/>
                    </a:lnTo>
                    <a:lnTo>
                      <a:pt x="218" y="5"/>
                    </a:lnTo>
                    <a:lnTo>
                      <a:pt x="222" y="7"/>
                    </a:lnTo>
                    <a:lnTo>
                      <a:pt x="225" y="10"/>
                    </a:lnTo>
                    <a:lnTo>
                      <a:pt x="228" y="14"/>
                    </a:lnTo>
                    <a:lnTo>
                      <a:pt x="230" y="19"/>
                    </a:lnTo>
                    <a:lnTo>
                      <a:pt x="232" y="30"/>
                    </a:lnTo>
                    <a:lnTo>
                      <a:pt x="232" y="38"/>
                    </a:lnTo>
                    <a:lnTo>
                      <a:pt x="231" y="60"/>
                    </a:lnTo>
                    <a:lnTo>
                      <a:pt x="228" y="81"/>
                    </a:lnTo>
                    <a:lnTo>
                      <a:pt x="223" y="103"/>
                    </a:lnTo>
                    <a:lnTo>
                      <a:pt x="217" y="125"/>
                    </a:lnTo>
                    <a:lnTo>
                      <a:pt x="202" y="167"/>
                    </a:lnTo>
                    <a:lnTo>
                      <a:pt x="185" y="208"/>
                    </a:lnTo>
                    <a:lnTo>
                      <a:pt x="178" y="229"/>
                    </a:lnTo>
                    <a:lnTo>
                      <a:pt x="170" y="250"/>
                    </a:lnTo>
                    <a:lnTo>
                      <a:pt x="163" y="271"/>
                    </a:lnTo>
                    <a:lnTo>
                      <a:pt x="157" y="292"/>
                    </a:lnTo>
                    <a:lnTo>
                      <a:pt x="153" y="314"/>
                    </a:lnTo>
                    <a:lnTo>
                      <a:pt x="150" y="335"/>
                    </a:lnTo>
                    <a:lnTo>
                      <a:pt x="150" y="346"/>
                    </a:lnTo>
                    <a:lnTo>
                      <a:pt x="150" y="358"/>
                    </a:lnTo>
                    <a:lnTo>
                      <a:pt x="150" y="369"/>
                    </a:lnTo>
                    <a:lnTo>
                      <a:pt x="151" y="381"/>
                    </a:lnTo>
                    <a:lnTo>
                      <a:pt x="152" y="387"/>
                    </a:lnTo>
                    <a:lnTo>
                      <a:pt x="154" y="392"/>
                    </a:lnTo>
                    <a:lnTo>
                      <a:pt x="156" y="396"/>
                    </a:lnTo>
                    <a:lnTo>
                      <a:pt x="160" y="398"/>
                    </a:lnTo>
                    <a:lnTo>
                      <a:pt x="166" y="401"/>
                    </a:lnTo>
                    <a:lnTo>
                      <a:pt x="175" y="406"/>
                    </a:lnTo>
                    <a:lnTo>
                      <a:pt x="179" y="412"/>
                    </a:lnTo>
                    <a:lnTo>
                      <a:pt x="183" y="418"/>
                    </a:lnTo>
                    <a:lnTo>
                      <a:pt x="185" y="426"/>
                    </a:lnTo>
                    <a:lnTo>
                      <a:pt x="188" y="433"/>
                    </a:lnTo>
                    <a:lnTo>
                      <a:pt x="189" y="451"/>
                    </a:lnTo>
                    <a:lnTo>
                      <a:pt x="190" y="465"/>
                    </a:lnTo>
                    <a:lnTo>
                      <a:pt x="189" y="465"/>
                    </a:lnTo>
                    <a:lnTo>
                      <a:pt x="184" y="441"/>
                    </a:lnTo>
                    <a:lnTo>
                      <a:pt x="177" y="425"/>
                    </a:lnTo>
                    <a:lnTo>
                      <a:pt x="170" y="416"/>
                    </a:lnTo>
                    <a:lnTo>
                      <a:pt x="167" y="413"/>
                    </a:lnTo>
                    <a:lnTo>
                      <a:pt x="167" y="415"/>
                    </a:lnTo>
                    <a:lnTo>
                      <a:pt x="163" y="414"/>
                    </a:lnTo>
                    <a:lnTo>
                      <a:pt x="158" y="413"/>
                    </a:lnTo>
                    <a:lnTo>
                      <a:pt x="152" y="410"/>
                    </a:lnTo>
                    <a:lnTo>
                      <a:pt x="147" y="405"/>
                    </a:lnTo>
                    <a:lnTo>
                      <a:pt x="141" y="400"/>
                    </a:lnTo>
                    <a:lnTo>
                      <a:pt x="138" y="394"/>
                    </a:lnTo>
                    <a:lnTo>
                      <a:pt x="135" y="386"/>
                    </a:lnTo>
                    <a:lnTo>
                      <a:pt x="131" y="379"/>
                    </a:lnTo>
                    <a:lnTo>
                      <a:pt x="129" y="372"/>
                    </a:lnTo>
                    <a:lnTo>
                      <a:pt x="128" y="365"/>
                    </a:lnTo>
                    <a:lnTo>
                      <a:pt x="125" y="341"/>
                    </a:lnTo>
                    <a:lnTo>
                      <a:pt x="123" y="316"/>
                    </a:lnTo>
                    <a:lnTo>
                      <a:pt x="121" y="291"/>
                    </a:lnTo>
                    <a:lnTo>
                      <a:pt x="120" y="265"/>
                    </a:lnTo>
                    <a:lnTo>
                      <a:pt x="120" y="238"/>
                    </a:lnTo>
                    <a:lnTo>
                      <a:pt x="120" y="212"/>
                    </a:lnTo>
                    <a:lnTo>
                      <a:pt x="121" y="187"/>
                    </a:lnTo>
                    <a:lnTo>
                      <a:pt x="123" y="162"/>
                    </a:lnTo>
                    <a:lnTo>
                      <a:pt x="107" y="179"/>
                    </a:lnTo>
                    <a:lnTo>
                      <a:pt x="0" y="278"/>
                    </a:lnTo>
                    <a:close/>
                    <a:moveTo>
                      <a:pt x="215" y="62"/>
                    </a:moveTo>
                    <a:lnTo>
                      <a:pt x="215" y="62"/>
                    </a:lnTo>
                    <a:lnTo>
                      <a:pt x="217" y="61"/>
                    </a:lnTo>
                    <a:lnTo>
                      <a:pt x="217" y="60"/>
                    </a:lnTo>
                    <a:lnTo>
                      <a:pt x="215" y="6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39" name="Freeform 504"/>
              <p:cNvSpPr>
                <a:spLocks/>
              </p:cNvSpPr>
              <p:nvPr/>
            </p:nvSpPr>
            <p:spPr bwMode="auto">
              <a:xfrm>
                <a:off x="6062663" y="4799013"/>
                <a:ext cx="123825" cy="246063"/>
              </a:xfrm>
              <a:custGeom>
                <a:avLst/>
                <a:gdLst>
                  <a:gd name="T0" fmla="*/ 2147483647 w 232"/>
                  <a:gd name="T1" fmla="*/ 2147483647 h 465"/>
                  <a:gd name="T2" fmla="*/ 2147483647 w 232"/>
                  <a:gd name="T3" fmla="*/ 2147483647 h 465"/>
                  <a:gd name="T4" fmla="*/ 2147483647 w 232"/>
                  <a:gd name="T5" fmla="*/ 2147483647 h 465"/>
                  <a:gd name="T6" fmla="*/ 2147483647 w 232"/>
                  <a:gd name="T7" fmla="*/ 2147483647 h 465"/>
                  <a:gd name="T8" fmla="*/ 2147483647 w 232"/>
                  <a:gd name="T9" fmla="*/ 2147483647 h 465"/>
                  <a:gd name="T10" fmla="*/ 2147483647 w 232"/>
                  <a:gd name="T11" fmla="*/ 2147483647 h 465"/>
                  <a:gd name="T12" fmla="*/ 2147483647 w 232"/>
                  <a:gd name="T13" fmla="*/ 2147483647 h 465"/>
                  <a:gd name="T14" fmla="*/ 2147483647 w 232"/>
                  <a:gd name="T15" fmla="*/ 1629988088 h 465"/>
                  <a:gd name="T16" fmla="*/ 2147483647 w 232"/>
                  <a:gd name="T17" fmla="*/ 592799214 h 465"/>
                  <a:gd name="T18" fmla="*/ 2147483647 w 232"/>
                  <a:gd name="T19" fmla="*/ 0 h 465"/>
                  <a:gd name="T20" fmla="*/ 2147483647 w 232"/>
                  <a:gd name="T21" fmla="*/ 148129953 h 465"/>
                  <a:gd name="T22" fmla="*/ 2147483647 w 232"/>
                  <a:gd name="T23" fmla="*/ 1037188346 h 465"/>
                  <a:gd name="T24" fmla="*/ 2147483647 w 232"/>
                  <a:gd name="T25" fmla="*/ 2074376691 h 465"/>
                  <a:gd name="T26" fmla="*/ 2147483647 w 232"/>
                  <a:gd name="T27" fmla="*/ 2147483647 h 465"/>
                  <a:gd name="T28" fmla="*/ 2147483647 w 232"/>
                  <a:gd name="T29" fmla="*/ 2147483647 h 465"/>
                  <a:gd name="T30" fmla="*/ 2147483647 w 232"/>
                  <a:gd name="T31" fmla="*/ 2147483647 h 465"/>
                  <a:gd name="T32" fmla="*/ 2147483647 w 232"/>
                  <a:gd name="T33" fmla="*/ 2147483647 h 465"/>
                  <a:gd name="T34" fmla="*/ 2147483647 w 232"/>
                  <a:gd name="T35" fmla="*/ 2147483647 h 465"/>
                  <a:gd name="T36" fmla="*/ 2147483647 w 232"/>
                  <a:gd name="T37" fmla="*/ 2147483647 h 465"/>
                  <a:gd name="T38" fmla="*/ 2147483647 w 232"/>
                  <a:gd name="T39" fmla="*/ 2147483647 h 465"/>
                  <a:gd name="T40" fmla="*/ 2147483647 w 232"/>
                  <a:gd name="T41" fmla="*/ 2147483647 h 465"/>
                  <a:gd name="T42" fmla="*/ 2147483647 w 232"/>
                  <a:gd name="T43" fmla="*/ 2147483647 h 465"/>
                  <a:gd name="T44" fmla="*/ 2147483647 w 232"/>
                  <a:gd name="T45" fmla="*/ 2147483647 h 465"/>
                  <a:gd name="T46" fmla="*/ 2147483647 w 232"/>
                  <a:gd name="T47" fmla="*/ 2147483647 h 465"/>
                  <a:gd name="T48" fmla="*/ 2147483647 w 232"/>
                  <a:gd name="T49" fmla="*/ 2147483647 h 465"/>
                  <a:gd name="T50" fmla="*/ 2147483647 w 232"/>
                  <a:gd name="T51" fmla="*/ 2147483647 h 465"/>
                  <a:gd name="T52" fmla="*/ 2147483647 w 232"/>
                  <a:gd name="T53" fmla="*/ 2147483647 h 465"/>
                  <a:gd name="T54" fmla="*/ 2147483647 w 232"/>
                  <a:gd name="T55" fmla="*/ 2147483647 h 465"/>
                  <a:gd name="T56" fmla="*/ 2147483647 w 232"/>
                  <a:gd name="T57" fmla="*/ 2147483647 h 465"/>
                  <a:gd name="T58" fmla="*/ 2147483647 w 232"/>
                  <a:gd name="T59" fmla="*/ 2147483647 h 465"/>
                  <a:gd name="T60" fmla="*/ 2147483647 w 232"/>
                  <a:gd name="T61" fmla="*/ 2147483647 h 465"/>
                  <a:gd name="T62" fmla="*/ 2147483647 w 232"/>
                  <a:gd name="T63" fmla="*/ 2147483647 h 465"/>
                  <a:gd name="T64" fmla="*/ 2147483647 w 232"/>
                  <a:gd name="T65" fmla="*/ 2147483647 h 465"/>
                  <a:gd name="T66" fmla="*/ 2147483647 w 232"/>
                  <a:gd name="T67" fmla="*/ 2147483647 h 465"/>
                  <a:gd name="T68" fmla="*/ 2147483647 w 232"/>
                  <a:gd name="T69" fmla="*/ 2147483647 h 465"/>
                  <a:gd name="T70" fmla="*/ 2147483647 w 232"/>
                  <a:gd name="T71" fmla="*/ 2147483647 h 465"/>
                  <a:gd name="T72" fmla="*/ 2147483647 w 232"/>
                  <a:gd name="T73" fmla="*/ 2147483647 h 465"/>
                  <a:gd name="T74" fmla="*/ 2147483647 w 232"/>
                  <a:gd name="T75" fmla="*/ 2147483647 h 465"/>
                  <a:gd name="T76" fmla="*/ 2147483647 w 232"/>
                  <a:gd name="T77" fmla="*/ 2147483647 h 465"/>
                  <a:gd name="T78" fmla="*/ 2147483647 w 232"/>
                  <a:gd name="T79" fmla="*/ 2147483647 h 465"/>
                  <a:gd name="T80" fmla="*/ 2147483647 w 232"/>
                  <a:gd name="T81" fmla="*/ 2147483647 h 4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2"/>
                  <a:gd name="T124" fmla="*/ 0 h 465"/>
                  <a:gd name="T125" fmla="*/ 232 w 232"/>
                  <a:gd name="T126" fmla="*/ 465 h 4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2" h="465">
                    <a:moveTo>
                      <a:pt x="0" y="278"/>
                    </a:moveTo>
                    <a:lnTo>
                      <a:pt x="21" y="249"/>
                    </a:lnTo>
                    <a:lnTo>
                      <a:pt x="42" y="221"/>
                    </a:lnTo>
                    <a:lnTo>
                      <a:pt x="62" y="192"/>
                    </a:lnTo>
                    <a:lnTo>
                      <a:pt x="82" y="163"/>
                    </a:lnTo>
                    <a:lnTo>
                      <a:pt x="101" y="134"/>
                    </a:lnTo>
                    <a:lnTo>
                      <a:pt x="120" y="104"/>
                    </a:lnTo>
                    <a:lnTo>
                      <a:pt x="137" y="74"/>
                    </a:lnTo>
                    <a:lnTo>
                      <a:pt x="154" y="42"/>
                    </a:lnTo>
                    <a:lnTo>
                      <a:pt x="154" y="41"/>
                    </a:lnTo>
                    <a:lnTo>
                      <a:pt x="161" y="28"/>
                    </a:lnTo>
                    <a:lnTo>
                      <a:pt x="166" y="19"/>
                    </a:lnTo>
                    <a:lnTo>
                      <a:pt x="171" y="11"/>
                    </a:lnTo>
                    <a:lnTo>
                      <a:pt x="178" y="5"/>
                    </a:lnTo>
                    <a:lnTo>
                      <a:pt x="181" y="4"/>
                    </a:lnTo>
                    <a:lnTo>
                      <a:pt x="184" y="1"/>
                    </a:lnTo>
                    <a:lnTo>
                      <a:pt x="189" y="0"/>
                    </a:lnTo>
                    <a:lnTo>
                      <a:pt x="193" y="0"/>
                    </a:lnTo>
                    <a:lnTo>
                      <a:pt x="204" y="1"/>
                    </a:lnTo>
                    <a:lnTo>
                      <a:pt x="218" y="5"/>
                    </a:lnTo>
                    <a:lnTo>
                      <a:pt x="222" y="7"/>
                    </a:lnTo>
                    <a:lnTo>
                      <a:pt x="225" y="10"/>
                    </a:lnTo>
                    <a:lnTo>
                      <a:pt x="228" y="14"/>
                    </a:lnTo>
                    <a:lnTo>
                      <a:pt x="230" y="19"/>
                    </a:lnTo>
                    <a:lnTo>
                      <a:pt x="232" y="30"/>
                    </a:lnTo>
                    <a:lnTo>
                      <a:pt x="232" y="38"/>
                    </a:lnTo>
                    <a:lnTo>
                      <a:pt x="231" y="60"/>
                    </a:lnTo>
                    <a:lnTo>
                      <a:pt x="228" y="81"/>
                    </a:lnTo>
                    <a:lnTo>
                      <a:pt x="223" y="103"/>
                    </a:lnTo>
                    <a:lnTo>
                      <a:pt x="217" y="125"/>
                    </a:lnTo>
                    <a:lnTo>
                      <a:pt x="202" y="167"/>
                    </a:lnTo>
                    <a:lnTo>
                      <a:pt x="185" y="208"/>
                    </a:lnTo>
                    <a:lnTo>
                      <a:pt x="178" y="229"/>
                    </a:lnTo>
                    <a:lnTo>
                      <a:pt x="170" y="250"/>
                    </a:lnTo>
                    <a:lnTo>
                      <a:pt x="163" y="271"/>
                    </a:lnTo>
                    <a:lnTo>
                      <a:pt x="157" y="292"/>
                    </a:lnTo>
                    <a:lnTo>
                      <a:pt x="153" y="314"/>
                    </a:lnTo>
                    <a:lnTo>
                      <a:pt x="150" y="335"/>
                    </a:lnTo>
                    <a:lnTo>
                      <a:pt x="150" y="346"/>
                    </a:lnTo>
                    <a:lnTo>
                      <a:pt x="150" y="358"/>
                    </a:lnTo>
                    <a:lnTo>
                      <a:pt x="150" y="369"/>
                    </a:lnTo>
                    <a:lnTo>
                      <a:pt x="151" y="381"/>
                    </a:lnTo>
                    <a:lnTo>
                      <a:pt x="152" y="387"/>
                    </a:lnTo>
                    <a:lnTo>
                      <a:pt x="154" y="392"/>
                    </a:lnTo>
                    <a:lnTo>
                      <a:pt x="156" y="396"/>
                    </a:lnTo>
                    <a:lnTo>
                      <a:pt x="160" y="398"/>
                    </a:lnTo>
                    <a:lnTo>
                      <a:pt x="166" y="401"/>
                    </a:lnTo>
                    <a:lnTo>
                      <a:pt x="175" y="406"/>
                    </a:lnTo>
                    <a:lnTo>
                      <a:pt x="179" y="412"/>
                    </a:lnTo>
                    <a:lnTo>
                      <a:pt x="183" y="418"/>
                    </a:lnTo>
                    <a:lnTo>
                      <a:pt x="185" y="426"/>
                    </a:lnTo>
                    <a:lnTo>
                      <a:pt x="188" y="433"/>
                    </a:lnTo>
                    <a:lnTo>
                      <a:pt x="189" y="451"/>
                    </a:lnTo>
                    <a:lnTo>
                      <a:pt x="190" y="465"/>
                    </a:lnTo>
                    <a:lnTo>
                      <a:pt x="189" y="465"/>
                    </a:lnTo>
                    <a:lnTo>
                      <a:pt x="184" y="441"/>
                    </a:lnTo>
                    <a:lnTo>
                      <a:pt x="177" y="425"/>
                    </a:lnTo>
                    <a:lnTo>
                      <a:pt x="170" y="416"/>
                    </a:lnTo>
                    <a:lnTo>
                      <a:pt x="167" y="413"/>
                    </a:lnTo>
                    <a:lnTo>
                      <a:pt x="167" y="415"/>
                    </a:lnTo>
                    <a:lnTo>
                      <a:pt x="163" y="414"/>
                    </a:lnTo>
                    <a:lnTo>
                      <a:pt x="158" y="413"/>
                    </a:lnTo>
                    <a:lnTo>
                      <a:pt x="152" y="410"/>
                    </a:lnTo>
                    <a:lnTo>
                      <a:pt x="147" y="405"/>
                    </a:lnTo>
                    <a:lnTo>
                      <a:pt x="141" y="400"/>
                    </a:lnTo>
                    <a:lnTo>
                      <a:pt x="138" y="394"/>
                    </a:lnTo>
                    <a:lnTo>
                      <a:pt x="135" y="386"/>
                    </a:lnTo>
                    <a:lnTo>
                      <a:pt x="131" y="379"/>
                    </a:lnTo>
                    <a:lnTo>
                      <a:pt x="129" y="372"/>
                    </a:lnTo>
                    <a:lnTo>
                      <a:pt x="128" y="365"/>
                    </a:lnTo>
                    <a:lnTo>
                      <a:pt x="125" y="341"/>
                    </a:lnTo>
                    <a:lnTo>
                      <a:pt x="123" y="316"/>
                    </a:lnTo>
                    <a:lnTo>
                      <a:pt x="121" y="291"/>
                    </a:lnTo>
                    <a:lnTo>
                      <a:pt x="120" y="265"/>
                    </a:lnTo>
                    <a:lnTo>
                      <a:pt x="120" y="238"/>
                    </a:lnTo>
                    <a:lnTo>
                      <a:pt x="120" y="212"/>
                    </a:lnTo>
                    <a:lnTo>
                      <a:pt x="121" y="187"/>
                    </a:lnTo>
                    <a:lnTo>
                      <a:pt x="123" y="162"/>
                    </a:lnTo>
                    <a:lnTo>
                      <a:pt x="107" y="179"/>
                    </a:lnTo>
                    <a:lnTo>
                      <a:pt x="0" y="278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0" name="Freeform 505"/>
              <p:cNvSpPr>
                <a:spLocks/>
              </p:cNvSpPr>
              <p:nvPr/>
            </p:nvSpPr>
            <p:spPr bwMode="auto">
              <a:xfrm>
                <a:off x="6176963" y="4830763"/>
                <a:ext cx="1588" cy="1588"/>
              </a:xfrm>
              <a:custGeom>
                <a:avLst/>
                <a:gdLst>
                  <a:gd name="T0" fmla="*/ 0 w 2"/>
                  <a:gd name="T1" fmla="*/ 1001132288 h 2"/>
                  <a:gd name="T2" fmla="*/ 0 w 2"/>
                  <a:gd name="T3" fmla="*/ 1001132288 h 2"/>
                  <a:gd name="T4" fmla="*/ 1001132288 w 2"/>
                  <a:gd name="T5" fmla="*/ 500566144 h 2"/>
                  <a:gd name="T6" fmla="*/ 1001132288 w 2"/>
                  <a:gd name="T7" fmla="*/ 0 h 2"/>
                  <a:gd name="T8" fmla="*/ 0 w 2"/>
                  <a:gd name="T9" fmla="*/ 100113228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1" name="Freeform 506"/>
              <p:cNvSpPr>
                <a:spLocks noEditPoints="1"/>
              </p:cNvSpPr>
              <p:nvPr/>
            </p:nvSpPr>
            <p:spPr bwMode="auto">
              <a:xfrm>
                <a:off x="6762750" y="4668838"/>
                <a:ext cx="128588" cy="174625"/>
              </a:xfrm>
              <a:custGeom>
                <a:avLst/>
                <a:gdLst>
                  <a:gd name="T0" fmla="*/ 2147483647 w 241"/>
                  <a:gd name="T1" fmla="*/ 2147483647 h 330"/>
                  <a:gd name="T2" fmla="*/ 2147483647 w 241"/>
                  <a:gd name="T3" fmla="*/ 2147483647 h 330"/>
                  <a:gd name="T4" fmla="*/ 2147483647 w 241"/>
                  <a:gd name="T5" fmla="*/ 2147483647 h 330"/>
                  <a:gd name="T6" fmla="*/ 2147483647 w 241"/>
                  <a:gd name="T7" fmla="*/ 2147483647 h 330"/>
                  <a:gd name="T8" fmla="*/ 2147483647 w 241"/>
                  <a:gd name="T9" fmla="*/ 2147483647 h 330"/>
                  <a:gd name="T10" fmla="*/ 2147483647 w 241"/>
                  <a:gd name="T11" fmla="*/ 2147483647 h 330"/>
                  <a:gd name="T12" fmla="*/ 2147483647 w 241"/>
                  <a:gd name="T13" fmla="*/ 2147483647 h 330"/>
                  <a:gd name="T14" fmla="*/ 0 w 241"/>
                  <a:gd name="T15" fmla="*/ 2147483647 h 330"/>
                  <a:gd name="T16" fmla="*/ 1974584556 w 241"/>
                  <a:gd name="T17" fmla="*/ 2147483647 h 330"/>
                  <a:gd name="T18" fmla="*/ 2147483647 w 241"/>
                  <a:gd name="T19" fmla="*/ 2147483647 h 330"/>
                  <a:gd name="T20" fmla="*/ 2147483647 w 241"/>
                  <a:gd name="T21" fmla="*/ 2147483647 h 330"/>
                  <a:gd name="T22" fmla="*/ 2147483647 w 241"/>
                  <a:gd name="T23" fmla="*/ 2147483647 h 330"/>
                  <a:gd name="T24" fmla="*/ 2147483647 w 241"/>
                  <a:gd name="T25" fmla="*/ 1926238450 h 330"/>
                  <a:gd name="T26" fmla="*/ 2147483647 w 241"/>
                  <a:gd name="T27" fmla="*/ 2147483647 h 330"/>
                  <a:gd name="T28" fmla="*/ 2147483647 w 241"/>
                  <a:gd name="T29" fmla="*/ 2147483647 h 330"/>
                  <a:gd name="T30" fmla="*/ 2147483647 w 241"/>
                  <a:gd name="T31" fmla="*/ 2147483647 h 330"/>
                  <a:gd name="T32" fmla="*/ 2147483647 w 241"/>
                  <a:gd name="T33" fmla="*/ 2147483647 h 330"/>
                  <a:gd name="T34" fmla="*/ 2147483647 w 241"/>
                  <a:gd name="T35" fmla="*/ 2147483647 h 330"/>
                  <a:gd name="T36" fmla="*/ 2147483647 w 241"/>
                  <a:gd name="T37" fmla="*/ 2147483647 h 330"/>
                  <a:gd name="T38" fmla="*/ 2147483647 w 241"/>
                  <a:gd name="T39" fmla="*/ 2147483647 h 330"/>
                  <a:gd name="T40" fmla="*/ 2147483647 w 241"/>
                  <a:gd name="T41" fmla="*/ 2147483647 h 330"/>
                  <a:gd name="T42" fmla="*/ 2147483647 w 241"/>
                  <a:gd name="T43" fmla="*/ 2147483647 h 330"/>
                  <a:gd name="T44" fmla="*/ 2147483647 w 241"/>
                  <a:gd name="T45" fmla="*/ 2147483647 h 330"/>
                  <a:gd name="T46" fmla="*/ 2147483647 w 241"/>
                  <a:gd name="T47" fmla="*/ 2147483647 h 330"/>
                  <a:gd name="T48" fmla="*/ 2147483647 w 241"/>
                  <a:gd name="T49" fmla="*/ 2147483647 h 330"/>
                  <a:gd name="T50" fmla="*/ 2147483647 w 241"/>
                  <a:gd name="T51" fmla="*/ 2147483647 h 330"/>
                  <a:gd name="T52" fmla="*/ 2147483647 w 241"/>
                  <a:gd name="T53" fmla="*/ 2147483647 h 330"/>
                  <a:gd name="T54" fmla="*/ 2147483647 w 241"/>
                  <a:gd name="T55" fmla="*/ 2147483647 h 330"/>
                  <a:gd name="T56" fmla="*/ 2147483647 w 241"/>
                  <a:gd name="T57" fmla="*/ 2147483647 h 330"/>
                  <a:gd name="T58" fmla="*/ 2147483647 w 241"/>
                  <a:gd name="T59" fmla="*/ 2147483647 h 330"/>
                  <a:gd name="T60" fmla="*/ 2147483647 w 241"/>
                  <a:gd name="T61" fmla="*/ 2147483647 h 330"/>
                  <a:gd name="T62" fmla="*/ 2147483647 w 241"/>
                  <a:gd name="T63" fmla="*/ 2147483647 h 33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1"/>
                  <a:gd name="T97" fmla="*/ 0 h 330"/>
                  <a:gd name="T98" fmla="*/ 241 w 241"/>
                  <a:gd name="T99" fmla="*/ 330 h 33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1" h="330">
                    <a:moveTo>
                      <a:pt x="16" y="330"/>
                    </a:moveTo>
                    <a:lnTo>
                      <a:pt x="16" y="305"/>
                    </a:lnTo>
                    <a:lnTo>
                      <a:pt x="16" y="280"/>
                    </a:lnTo>
                    <a:lnTo>
                      <a:pt x="17" y="255"/>
                    </a:lnTo>
                    <a:lnTo>
                      <a:pt x="19" y="230"/>
                    </a:lnTo>
                    <a:lnTo>
                      <a:pt x="19" y="254"/>
                    </a:lnTo>
                    <a:lnTo>
                      <a:pt x="19" y="279"/>
                    </a:lnTo>
                    <a:lnTo>
                      <a:pt x="18" y="304"/>
                    </a:lnTo>
                    <a:lnTo>
                      <a:pt x="16" y="330"/>
                    </a:lnTo>
                    <a:close/>
                    <a:moveTo>
                      <a:pt x="19" y="230"/>
                    </a:moveTo>
                    <a:lnTo>
                      <a:pt x="20" y="205"/>
                    </a:lnTo>
                    <a:lnTo>
                      <a:pt x="23" y="180"/>
                    </a:lnTo>
                    <a:lnTo>
                      <a:pt x="26" y="157"/>
                    </a:lnTo>
                    <a:lnTo>
                      <a:pt x="29" y="132"/>
                    </a:lnTo>
                    <a:lnTo>
                      <a:pt x="15" y="131"/>
                    </a:lnTo>
                    <a:lnTo>
                      <a:pt x="0" y="129"/>
                    </a:lnTo>
                    <a:lnTo>
                      <a:pt x="7" y="156"/>
                    </a:lnTo>
                    <a:lnTo>
                      <a:pt x="13" y="180"/>
                    </a:lnTo>
                    <a:lnTo>
                      <a:pt x="17" y="205"/>
                    </a:lnTo>
                    <a:lnTo>
                      <a:pt x="19" y="230"/>
                    </a:lnTo>
                    <a:close/>
                    <a:moveTo>
                      <a:pt x="29" y="132"/>
                    </a:moveTo>
                    <a:lnTo>
                      <a:pt x="34" y="98"/>
                    </a:lnTo>
                    <a:lnTo>
                      <a:pt x="40" y="66"/>
                    </a:lnTo>
                    <a:lnTo>
                      <a:pt x="45" y="33"/>
                    </a:lnTo>
                    <a:lnTo>
                      <a:pt x="52" y="0"/>
                    </a:lnTo>
                    <a:lnTo>
                      <a:pt x="76" y="13"/>
                    </a:lnTo>
                    <a:lnTo>
                      <a:pt x="99" y="25"/>
                    </a:lnTo>
                    <a:lnTo>
                      <a:pt x="111" y="29"/>
                    </a:lnTo>
                    <a:lnTo>
                      <a:pt x="123" y="34"/>
                    </a:lnTo>
                    <a:lnTo>
                      <a:pt x="136" y="38"/>
                    </a:lnTo>
                    <a:lnTo>
                      <a:pt x="150" y="40"/>
                    </a:lnTo>
                    <a:lnTo>
                      <a:pt x="171" y="43"/>
                    </a:lnTo>
                    <a:lnTo>
                      <a:pt x="193" y="48"/>
                    </a:lnTo>
                    <a:lnTo>
                      <a:pt x="203" y="52"/>
                    </a:lnTo>
                    <a:lnTo>
                      <a:pt x="211" y="57"/>
                    </a:lnTo>
                    <a:lnTo>
                      <a:pt x="216" y="61"/>
                    </a:lnTo>
                    <a:lnTo>
                      <a:pt x="219" y="64"/>
                    </a:lnTo>
                    <a:lnTo>
                      <a:pt x="222" y="69"/>
                    </a:lnTo>
                    <a:lnTo>
                      <a:pt x="224" y="74"/>
                    </a:lnTo>
                    <a:lnTo>
                      <a:pt x="229" y="88"/>
                    </a:lnTo>
                    <a:lnTo>
                      <a:pt x="233" y="101"/>
                    </a:lnTo>
                    <a:lnTo>
                      <a:pt x="235" y="116"/>
                    </a:lnTo>
                    <a:lnTo>
                      <a:pt x="236" y="130"/>
                    </a:lnTo>
                    <a:lnTo>
                      <a:pt x="238" y="159"/>
                    </a:lnTo>
                    <a:lnTo>
                      <a:pt x="241" y="188"/>
                    </a:lnTo>
                    <a:lnTo>
                      <a:pt x="231" y="163"/>
                    </a:lnTo>
                    <a:lnTo>
                      <a:pt x="219" y="130"/>
                    </a:lnTo>
                    <a:lnTo>
                      <a:pt x="215" y="122"/>
                    </a:lnTo>
                    <a:lnTo>
                      <a:pt x="210" y="115"/>
                    </a:lnTo>
                    <a:lnTo>
                      <a:pt x="206" y="109"/>
                    </a:lnTo>
                    <a:lnTo>
                      <a:pt x="201" y="104"/>
                    </a:lnTo>
                    <a:lnTo>
                      <a:pt x="195" y="99"/>
                    </a:lnTo>
                    <a:lnTo>
                      <a:pt x="190" y="97"/>
                    </a:lnTo>
                    <a:lnTo>
                      <a:pt x="183" y="97"/>
                    </a:lnTo>
                    <a:lnTo>
                      <a:pt x="177" y="98"/>
                    </a:lnTo>
                    <a:lnTo>
                      <a:pt x="157" y="107"/>
                    </a:lnTo>
                    <a:lnTo>
                      <a:pt x="138" y="115"/>
                    </a:lnTo>
                    <a:lnTo>
                      <a:pt x="119" y="122"/>
                    </a:lnTo>
                    <a:lnTo>
                      <a:pt x="99" y="129"/>
                    </a:lnTo>
                    <a:lnTo>
                      <a:pt x="82" y="131"/>
                    </a:lnTo>
                    <a:lnTo>
                      <a:pt x="65" y="133"/>
                    </a:lnTo>
                    <a:lnTo>
                      <a:pt x="46" y="133"/>
                    </a:lnTo>
                    <a:lnTo>
                      <a:pt x="29" y="13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2" name="Freeform 507"/>
              <p:cNvSpPr>
                <a:spLocks/>
              </p:cNvSpPr>
              <p:nvPr/>
            </p:nvSpPr>
            <p:spPr bwMode="auto">
              <a:xfrm>
                <a:off x="6772275" y="4791075"/>
                <a:ext cx="1588" cy="52388"/>
              </a:xfrm>
              <a:custGeom>
                <a:avLst/>
                <a:gdLst>
                  <a:gd name="T0" fmla="*/ 0 w 3"/>
                  <a:gd name="T1" fmla="*/ 2147483647 h 100"/>
                  <a:gd name="T2" fmla="*/ 0 w 3"/>
                  <a:gd name="T3" fmla="*/ 2147483647 h 100"/>
                  <a:gd name="T4" fmla="*/ 0 w 3"/>
                  <a:gd name="T5" fmla="*/ 2147483647 h 100"/>
                  <a:gd name="T6" fmla="*/ 148222351 w 3"/>
                  <a:gd name="T7" fmla="*/ 2147483647 h 100"/>
                  <a:gd name="T8" fmla="*/ 444947534 w 3"/>
                  <a:gd name="T9" fmla="*/ 0 h 100"/>
                  <a:gd name="T10" fmla="*/ 444947534 w 3"/>
                  <a:gd name="T11" fmla="*/ 2147483647 h 100"/>
                  <a:gd name="T12" fmla="*/ 444947534 w 3"/>
                  <a:gd name="T13" fmla="*/ 2147483647 h 100"/>
                  <a:gd name="T14" fmla="*/ 296725249 w 3"/>
                  <a:gd name="T15" fmla="*/ 2147483647 h 100"/>
                  <a:gd name="T16" fmla="*/ 0 w 3"/>
                  <a:gd name="T17" fmla="*/ 2147483647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00"/>
                  <a:gd name="T29" fmla="*/ 3 w 3"/>
                  <a:gd name="T30" fmla="*/ 100 h 10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00">
                    <a:moveTo>
                      <a:pt x="0" y="100"/>
                    </a:moveTo>
                    <a:lnTo>
                      <a:pt x="0" y="75"/>
                    </a:lnTo>
                    <a:lnTo>
                      <a:pt x="0" y="50"/>
                    </a:lnTo>
                    <a:lnTo>
                      <a:pt x="1" y="25"/>
                    </a:lnTo>
                    <a:lnTo>
                      <a:pt x="3" y="0"/>
                    </a:lnTo>
                    <a:lnTo>
                      <a:pt x="3" y="24"/>
                    </a:lnTo>
                    <a:lnTo>
                      <a:pt x="3" y="49"/>
                    </a:lnTo>
                    <a:lnTo>
                      <a:pt x="2" y="74"/>
                    </a:lnTo>
                    <a:lnTo>
                      <a:pt x="0" y="10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3" name="Freeform 508"/>
              <p:cNvSpPr>
                <a:spLocks/>
              </p:cNvSpPr>
              <p:nvPr/>
            </p:nvSpPr>
            <p:spPr bwMode="auto">
              <a:xfrm>
                <a:off x="6762750" y="4737100"/>
                <a:ext cx="15875" cy="53975"/>
              </a:xfrm>
              <a:custGeom>
                <a:avLst/>
                <a:gdLst>
                  <a:gd name="T0" fmla="*/ 2147483647 w 29"/>
                  <a:gd name="T1" fmla="*/ 2147483647 h 101"/>
                  <a:gd name="T2" fmla="*/ 2147483647 w 29"/>
                  <a:gd name="T3" fmla="*/ 2147483647 h 101"/>
                  <a:gd name="T4" fmla="*/ 2147483647 w 29"/>
                  <a:gd name="T5" fmla="*/ 2147483647 h 101"/>
                  <a:gd name="T6" fmla="*/ 2147483647 w 29"/>
                  <a:gd name="T7" fmla="*/ 2147483647 h 101"/>
                  <a:gd name="T8" fmla="*/ 2147483647 w 29"/>
                  <a:gd name="T9" fmla="*/ 457800448 h 101"/>
                  <a:gd name="T10" fmla="*/ 2147483647 w 29"/>
                  <a:gd name="T11" fmla="*/ 305295467 h 101"/>
                  <a:gd name="T12" fmla="*/ 0 w 29"/>
                  <a:gd name="T13" fmla="*/ 0 h 101"/>
                  <a:gd name="T14" fmla="*/ 1148304685 w 29"/>
                  <a:gd name="T15" fmla="*/ 2147483647 h 101"/>
                  <a:gd name="T16" fmla="*/ 2132393486 w 29"/>
                  <a:gd name="T17" fmla="*/ 2147483647 h 101"/>
                  <a:gd name="T18" fmla="*/ 2147483647 w 29"/>
                  <a:gd name="T19" fmla="*/ 2147483647 h 101"/>
                  <a:gd name="T20" fmla="*/ 2147483647 w 29"/>
                  <a:gd name="T21" fmla="*/ 2147483647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101"/>
                  <a:gd name="T35" fmla="*/ 29 w 29"/>
                  <a:gd name="T36" fmla="*/ 101 h 10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101">
                    <a:moveTo>
                      <a:pt x="19" y="101"/>
                    </a:moveTo>
                    <a:lnTo>
                      <a:pt x="20" y="76"/>
                    </a:lnTo>
                    <a:lnTo>
                      <a:pt x="23" y="51"/>
                    </a:lnTo>
                    <a:lnTo>
                      <a:pt x="26" y="28"/>
                    </a:lnTo>
                    <a:lnTo>
                      <a:pt x="29" y="3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7" y="27"/>
                    </a:lnTo>
                    <a:lnTo>
                      <a:pt x="13" y="51"/>
                    </a:lnTo>
                    <a:lnTo>
                      <a:pt x="17" y="76"/>
                    </a:lnTo>
                    <a:lnTo>
                      <a:pt x="19" y="101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4" name="Freeform 509"/>
              <p:cNvSpPr>
                <a:spLocks/>
              </p:cNvSpPr>
              <p:nvPr/>
            </p:nvSpPr>
            <p:spPr bwMode="auto">
              <a:xfrm>
                <a:off x="6778625" y="4668838"/>
                <a:ext cx="112713" cy="100013"/>
              </a:xfrm>
              <a:custGeom>
                <a:avLst/>
                <a:gdLst>
                  <a:gd name="T0" fmla="*/ 0 w 212"/>
                  <a:gd name="T1" fmla="*/ 2147483647 h 188"/>
                  <a:gd name="T2" fmla="*/ 751331084 w 212"/>
                  <a:gd name="T3" fmla="*/ 2147483647 h 188"/>
                  <a:gd name="T4" fmla="*/ 1653041470 w 212"/>
                  <a:gd name="T5" fmla="*/ 2147483647 h 188"/>
                  <a:gd name="T6" fmla="*/ 2147483647 w 212"/>
                  <a:gd name="T7" fmla="*/ 2147483647 h 188"/>
                  <a:gd name="T8" fmla="*/ 2147483647 w 212"/>
                  <a:gd name="T9" fmla="*/ 0 h 188"/>
                  <a:gd name="T10" fmla="*/ 2147483647 w 212"/>
                  <a:gd name="T11" fmla="*/ 1957275586 h 188"/>
                  <a:gd name="T12" fmla="*/ 2147483647 w 212"/>
                  <a:gd name="T13" fmla="*/ 2147483647 h 188"/>
                  <a:gd name="T14" fmla="*/ 2147483647 w 212"/>
                  <a:gd name="T15" fmla="*/ 2147483647 h 188"/>
                  <a:gd name="T16" fmla="*/ 2147483647 w 212"/>
                  <a:gd name="T17" fmla="*/ 2147483647 h 188"/>
                  <a:gd name="T18" fmla="*/ 2147483647 w 212"/>
                  <a:gd name="T19" fmla="*/ 2147483647 h 188"/>
                  <a:gd name="T20" fmla="*/ 2147483647 w 212"/>
                  <a:gd name="T21" fmla="*/ 2147483647 h 188"/>
                  <a:gd name="T22" fmla="*/ 2147483647 w 212"/>
                  <a:gd name="T23" fmla="*/ 2147483647 h 188"/>
                  <a:gd name="T24" fmla="*/ 2147483647 w 212"/>
                  <a:gd name="T25" fmla="*/ 2147483647 h 188"/>
                  <a:gd name="T26" fmla="*/ 2147483647 w 212"/>
                  <a:gd name="T27" fmla="*/ 2147483647 h 188"/>
                  <a:gd name="T28" fmla="*/ 2147483647 w 212"/>
                  <a:gd name="T29" fmla="*/ 2147483647 h 188"/>
                  <a:gd name="T30" fmla="*/ 2147483647 w 212"/>
                  <a:gd name="T31" fmla="*/ 2147483647 h 188"/>
                  <a:gd name="T32" fmla="*/ 2147483647 w 212"/>
                  <a:gd name="T33" fmla="*/ 2147483647 h 188"/>
                  <a:gd name="T34" fmla="*/ 2147483647 w 212"/>
                  <a:gd name="T35" fmla="*/ 2147483647 h 188"/>
                  <a:gd name="T36" fmla="*/ 2147483647 w 212"/>
                  <a:gd name="T37" fmla="*/ 2147483647 h 188"/>
                  <a:gd name="T38" fmla="*/ 2147483647 w 212"/>
                  <a:gd name="T39" fmla="*/ 2147483647 h 188"/>
                  <a:gd name="T40" fmla="*/ 2147483647 w 212"/>
                  <a:gd name="T41" fmla="*/ 2147483647 h 188"/>
                  <a:gd name="T42" fmla="*/ 2147483647 w 212"/>
                  <a:gd name="T43" fmla="*/ 2147483647 h 188"/>
                  <a:gd name="T44" fmla="*/ 2147483647 w 212"/>
                  <a:gd name="T45" fmla="*/ 2147483647 h 188"/>
                  <a:gd name="T46" fmla="*/ 2147483647 w 212"/>
                  <a:gd name="T47" fmla="*/ 2147483647 h 188"/>
                  <a:gd name="T48" fmla="*/ 2147483647 w 212"/>
                  <a:gd name="T49" fmla="*/ 2147483647 h 188"/>
                  <a:gd name="T50" fmla="*/ 2147483647 w 212"/>
                  <a:gd name="T51" fmla="*/ 2147483647 h 188"/>
                  <a:gd name="T52" fmla="*/ 2147483647 w 212"/>
                  <a:gd name="T53" fmla="*/ 2147483647 h 188"/>
                  <a:gd name="T54" fmla="*/ 2147483647 w 212"/>
                  <a:gd name="T55" fmla="*/ 2147483647 h 188"/>
                  <a:gd name="T56" fmla="*/ 2147483647 w 212"/>
                  <a:gd name="T57" fmla="*/ 2147483647 h 188"/>
                  <a:gd name="T58" fmla="*/ 2147483647 w 212"/>
                  <a:gd name="T59" fmla="*/ 2147483647 h 188"/>
                  <a:gd name="T60" fmla="*/ 2147483647 w 212"/>
                  <a:gd name="T61" fmla="*/ 2147483647 h 188"/>
                  <a:gd name="T62" fmla="*/ 2147483647 w 212"/>
                  <a:gd name="T63" fmla="*/ 2147483647 h 188"/>
                  <a:gd name="T64" fmla="*/ 2147483647 w 212"/>
                  <a:gd name="T65" fmla="*/ 2147483647 h 188"/>
                  <a:gd name="T66" fmla="*/ 2147483647 w 212"/>
                  <a:gd name="T67" fmla="*/ 2147483647 h 188"/>
                  <a:gd name="T68" fmla="*/ 2147483647 w 212"/>
                  <a:gd name="T69" fmla="*/ 2147483647 h 188"/>
                  <a:gd name="T70" fmla="*/ 2147483647 w 212"/>
                  <a:gd name="T71" fmla="*/ 2147483647 h 188"/>
                  <a:gd name="T72" fmla="*/ 2147483647 w 212"/>
                  <a:gd name="T73" fmla="*/ 2147483647 h 188"/>
                  <a:gd name="T74" fmla="*/ 2147483647 w 212"/>
                  <a:gd name="T75" fmla="*/ 2147483647 h 188"/>
                  <a:gd name="T76" fmla="*/ 2147483647 w 212"/>
                  <a:gd name="T77" fmla="*/ 2147483647 h 188"/>
                  <a:gd name="T78" fmla="*/ 2147483647 w 212"/>
                  <a:gd name="T79" fmla="*/ 2147483647 h 188"/>
                  <a:gd name="T80" fmla="*/ 2147483647 w 212"/>
                  <a:gd name="T81" fmla="*/ 2147483647 h 188"/>
                  <a:gd name="T82" fmla="*/ 2147483647 w 212"/>
                  <a:gd name="T83" fmla="*/ 2147483647 h 188"/>
                  <a:gd name="T84" fmla="*/ 2147483647 w 212"/>
                  <a:gd name="T85" fmla="*/ 2147483647 h 188"/>
                  <a:gd name="T86" fmla="*/ 0 w 212"/>
                  <a:gd name="T87" fmla="*/ 2147483647 h 1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2"/>
                  <a:gd name="T133" fmla="*/ 0 h 188"/>
                  <a:gd name="T134" fmla="*/ 212 w 212"/>
                  <a:gd name="T135" fmla="*/ 188 h 1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2" h="188">
                    <a:moveTo>
                      <a:pt x="0" y="132"/>
                    </a:moveTo>
                    <a:lnTo>
                      <a:pt x="5" y="98"/>
                    </a:lnTo>
                    <a:lnTo>
                      <a:pt x="11" y="66"/>
                    </a:lnTo>
                    <a:lnTo>
                      <a:pt x="16" y="33"/>
                    </a:lnTo>
                    <a:lnTo>
                      <a:pt x="23" y="0"/>
                    </a:lnTo>
                    <a:lnTo>
                      <a:pt x="47" y="13"/>
                    </a:lnTo>
                    <a:lnTo>
                      <a:pt x="70" y="25"/>
                    </a:lnTo>
                    <a:lnTo>
                      <a:pt x="82" y="29"/>
                    </a:lnTo>
                    <a:lnTo>
                      <a:pt x="94" y="34"/>
                    </a:lnTo>
                    <a:lnTo>
                      <a:pt x="107" y="38"/>
                    </a:lnTo>
                    <a:lnTo>
                      <a:pt x="121" y="40"/>
                    </a:lnTo>
                    <a:lnTo>
                      <a:pt x="142" y="43"/>
                    </a:lnTo>
                    <a:lnTo>
                      <a:pt x="164" y="48"/>
                    </a:lnTo>
                    <a:lnTo>
                      <a:pt x="174" y="52"/>
                    </a:lnTo>
                    <a:lnTo>
                      <a:pt x="182" y="57"/>
                    </a:lnTo>
                    <a:lnTo>
                      <a:pt x="187" y="61"/>
                    </a:lnTo>
                    <a:lnTo>
                      <a:pt x="190" y="64"/>
                    </a:lnTo>
                    <a:lnTo>
                      <a:pt x="193" y="69"/>
                    </a:lnTo>
                    <a:lnTo>
                      <a:pt x="195" y="74"/>
                    </a:lnTo>
                    <a:lnTo>
                      <a:pt x="200" y="88"/>
                    </a:lnTo>
                    <a:lnTo>
                      <a:pt x="204" y="101"/>
                    </a:lnTo>
                    <a:lnTo>
                      <a:pt x="206" y="116"/>
                    </a:lnTo>
                    <a:lnTo>
                      <a:pt x="207" y="130"/>
                    </a:lnTo>
                    <a:lnTo>
                      <a:pt x="209" y="159"/>
                    </a:lnTo>
                    <a:lnTo>
                      <a:pt x="212" y="188"/>
                    </a:lnTo>
                    <a:lnTo>
                      <a:pt x="202" y="163"/>
                    </a:lnTo>
                    <a:lnTo>
                      <a:pt x="190" y="130"/>
                    </a:lnTo>
                    <a:lnTo>
                      <a:pt x="186" y="122"/>
                    </a:lnTo>
                    <a:lnTo>
                      <a:pt x="181" y="115"/>
                    </a:lnTo>
                    <a:lnTo>
                      <a:pt x="177" y="109"/>
                    </a:lnTo>
                    <a:lnTo>
                      <a:pt x="172" y="104"/>
                    </a:lnTo>
                    <a:lnTo>
                      <a:pt x="166" y="99"/>
                    </a:lnTo>
                    <a:lnTo>
                      <a:pt x="161" y="97"/>
                    </a:lnTo>
                    <a:lnTo>
                      <a:pt x="154" y="97"/>
                    </a:lnTo>
                    <a:lnTo>
                      <a:pt x="148" y="98"/>
                    </a:lnTo>
                    <a:lnTo>
                      <a:pt x="128" y="107"/>
                    </a:lnTo>
                    <a:lnTo>
                      <a:pt x="109" y="115"/>
                    </a:lnTo>
                    <a:lnTo>
                      <a:pt x="90" y="122"/>
                    </a:lnTo>
                    <a:lnTo>
                      <a:pt x="70" y="129"/>
                    </a:lnTo>
                    <a:lnTo>
                      <a:pt x="53" y="131"/>
                    </a:lnTo>
                    <a:lnTo>
                      <a:pt x="36" y="133"/>
                    </a:lnTo>
                    <a:lnTo>
                      <a:pt x="17" y="133"/>
                    </a:lnTo>
                    <a:lnTo>
                      <a:pt x="0" y="132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5" name="Freeform 510"/>
              <p:cNvSpPr>
                <a:spLocks/>
              </p:cNvSpPr>
              <p:nvPr/>
            </p:nvSpPr>
            <p:spPr bwMode="auto">
              <a:xfrm>
                <a:off x="6334125" y="4311650"/>
                <a:ext cx="373063" cy="387350"/>
              </a:xfrm>
              <a:custGeom>
                <a:avLst/>
                <a:gdLst>
                  <a:gd name="T0" fmla="*/ 2147483647 w 704"/>
                  <a:gd name="T1" fmla="*/ 2147483647 h 732"/>
                  <a:gd name="T2" fmla="*/ 2147483647 w 704"/>
                  <a:gd name="T3" fmla="*/ 2147483647 h 732"/>
                  <a:gd name="T4" fmla="*/ 2147483647 w 704"/>
                  <a:gd name="T5" fmla="*/ 1778110003 h 732"/>
                  <a:gd name="T6" fmla="*/ 2147483647 w 704"/>
                  <a:gd name="T7" fmla="*/ 0 h 732"/>
                  <a:gd name="T8" fmla="*/ 2147483647 w 704"/>
                  <a:gd name="T9" fmla="*/ 740925955 h 732"/>
                  <a:gd name="T10" fmla="*/ 2147483647 w 704"/>
                  <a:gd name="T11" fmla="*/ 2147483647 h 732"/>
                  <a:gd name="T12" fmla="*/ 2147483647 w 704"/>
                  <a:gd name="T13" fmla="*/ 2147483647 h 732"/>
                  <a:gd name="T14" fmla="*/ 2147483647 w 704"/>
                  <a:gd name="T15" fmla="*/ 2147483647 h 732"/>
                  <a:gd name="T16" fmla="*/ 2147483647 w 704"/>
                  <a:gd name="T17" fmla="*/ 2147483647 h 732"/>
                  <a:gd name="T18" fmla="*/ 2147483647 w 704"/>
                  <a:gd name="T19" fmla="*/ 2147483647 h 732"/>
                  <a:gd name="T20" fmla="*/ 2147483647 w 704"/>
                  <a:gd name="T21" fmla="*/ 2147483647 h 732"/>
                  <a:gd name="T22" fmla="*/ 2147483647 w 704"/>
                  <a:gd name="T23" fmla="*/ 2147483647 h 732"/>
                  <a:gd name="T24" fmla="*/ 2147483647 w 704"/>
                  <a:gd name="T25" fmla="*/ 2147483647 h 732"/>
                  <a:gd name="T26" fmla="*/ 2147483647 w 704"/>
                  <a:gd name="T27" fmla="*/ 2147483647 h 732"/>
                  <a:gd name="T28" fmla="*/ 2147483647 w 704"/>
                  <a:gd name="T29" fmla="*/ 2147483647 h 732"/>
                  <a:gd name="T30" fmla="*/ 2147483647 w 704"/>
                  <a:gd name="T31" fmla="*/ 2147483647 h 732"/>
                  <a:gd name="T32" fmla="*/ 2147483647 w 704"/>
                  <a:gd name="T33" fmla="*/ 2147483647 h 732"/>
                  <a:gd name="T34" fmla="*/ 2147483647 w 704"/>
                  <a:gd name="T35" fmla="*/ 2147483647 h 732"/>
                  <a:gd name="T36" fmla="*/ 2147483647 w 704"/>
                  <a:gd name="T37" fmla="*/ 2147483647 h 732"/>
                  <a:gd name="T38" fmla="*/ 2147483647 w 704"/>
                  <a:gd name="T39" fmla="*/ 2147483647 h 732"/>
                  <a:gd name="T40" fmla="*/ 2147483647 w 704"/>
                  <a:gd name="T41" fmla="*/ 2147483647 h 732"/>
                  <a:gd name="T42" fmla="*/ 2147483647 w 704"/>
                  <a:gd name="T43" fmla="*/ 2147483647 h 732"/>
                  <a:gd name="T44" fmla="*/ 2147483647 w 704"/>
                  <a:gd name="T45" fmla="*/ 2147483647 h 732"/>
                  <a:gd name="T46" fmla="*/ 2147483647 w 704"/>
                  <a:gd name="T47" fmla="*/ 2147483647 h 732"/>
                  <a:gd name="T48" fmla="*/ 2147483647 w 704"/>
                  <a:gd name="T49" fmla="*/ 2147483647 h 732"/>
                  <a:gd name="T50" fmla="*/ 2147483647 w 704"/>
                  <a:gd name="T51" fmla="*/ 2147483647 h 732"/>
                  <a:gd name="T52" fmla="*/ 2147483647 w 704"/>
                  <a:gd name="T53" fmla="*/ 2147483647 h 732"/>
                  <a:gd name="T54" fmla="*/ 2147483647 w 704"/>
                  <a:gd name="T55" fmla="*/ 2147483647 h 732"/>
                  <a:gd name="T56" fmla="*/ 2147483647 w 704"/>
                  <a:gd name="T57" fmla="*/ 2147483647 h 732"/>
                  <a:gd name="T58" fmla="*/ 2147483647 w 704"/>
                  <a:gd name="T59" fmla="*/ 2147483647 h 732"/>
                  <a:gd name="T60" fmla="*/ 2147483647 w 704"/>
                  <a:gd name="T61" fmla="*/ 2147483647 h 732"/>
                  <a:gd name="T62" fmla="*/ 2147483647 w 704"/>
                  <a:gd name="T63" fmla="*/ 2147483647 h 732"/>
                  <a:gd name="T64" fmla="*/ 2147483647 w 704"/>
                  <a:gd name="T65" fmla="*/ 2147483647 h 732"/>
                  <a:gd name="T66" fmla="*/ 2147483647 w 704"/>
                  <a:gd name="T67" fmla="*/ 2147483647 h 732"/>
                  <a:gd name="T68" fmla="*/ 2147483647 w 704"/>
                  <a:gd name="T69" fmla="*/ 2147483647 h 732"/>
                  <a:gd name="T70" fmla="*/ 2147483647 w 704"/>
                  <a:gd name="T71" fmla="*/ 2147483647 h 732"/>
                  <a:gd name="T72" fmla="*/ 1041539868 w 704"/>
                  <a:gd name="T73" fmla="*/ 2147483647 h 732"/>
                  <a:gd name="T74" fmla="*/ 148831485 w 704"/>
                  <a:gd name="T75" fmla="*/ 2147483647 h 732"/>
                  <a:gd name="T76" fmla="*/ 297662970 w 704"/>
                  <a:gd name="T77" fmla="*/ 2147483647 h 732"/>
                  <a:gd name="T78" fmla="*/ 2147483647 w 704"/>
                  <a:gd name="T79" fmla="*/ 2147483647 h 732"/>
                  <a:gd name="T80" fmla="*/ 2147483647 w 704"/>
                  <a:gd name="T81" fmla="*/ 2147483647 h 732"/>
                  <a:gd name="T82" fmla="*/ 2147483647 w 704"/>
                  <a:gd name="T83" fmla="*/ 2147483647 h 732"/>
                  <a:gd name="T84" fmla="*/ 2147483647 w 704"/>
                  <a:gd name="T85" fmla="*/ 2147483647 h 732"/>
                  <a:gd name="T86" fmla="*/ 2147483647 w 704"/>
                  <a:gd name="T87" fmla="*/ 2147483647 h 732"/>
                  <a:gd name="T88" fmla="*/ 2147483647 w 704"/>
                  <a:gd name="T89" fmla="*/ 2147483647 h 732"/>
                  <a:gd name="T90" fmla="*/ 2147483647 w 704"/>
                  <a:gd name="T91" fmla="*/ 2147483647 h 732"/>
                  <a:gd name="T92" fmla="*/ 2147483647 w 704"/>
                  <a:gd name="T93" fmla="*/ 2147483647 h 732"/>
                  <a:gd name="T94" fmla="*/ 2147483647 w 704"/>
                  <a:gd name="T95" fmla="*/ 2147483647 h 732"/>
                  <a:gd name="T96" fmla="*/ 2147483647 w 704"/>
                  <a:gd name="T97" fmla="*/ 2147483647 h 732"/>
                  <a:gd name="T98" fmla="*/ 2147483647 w 704"/>
                  <a:gd name="T99" fmla="*/ 2147483647 h 732"/>
                  <a:gd name="T100" fmla="*/ 2147483647 w 704"/>
                  <a:gd name="T101" fmla="*/ 2147483647 h 732"/>
                  <a:gd name="T102" fmla="*/ 2147483647 w 704"/>
                  <a:gd name="T103" fmla="*/ 2147483647 h 732"/>
                  <a:gd name="T104" fmla="*/ 2147483647 w 704"/>
                  <a:gd name="T105" fmla="*/ 2147483647 h 732"/>
                  <a:gd name="T106" fmla="*/ 2147483647 w 704"/>
                  <a:gd name="T107" fmla="*/ 2147483647 h 732"/>
                  <a:gd name="T108" fmla="*/ 2147483647 w 704"/>
                  <a:gd name="T109" fmla="*/ 2147483647 h 732"/>
                  <a:gd name="T110" fmla="*/ 2147483647 w 704"/>
                  <a:gd name="T111" fmla="*/ 2147483647 h 7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732"/>
                  <a:gd name="T170" fmla="*/ 704 w 704"/>
                  <a:gd name="T171" fmla="*/ 732 h 73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732">
                    <a:moveTo>
                      <a:pt x="375" y="30"/>
                    </a:moveTo>
                    <a:lnTo>
                      <a:pt x="399" y="32"/>
                    </a:lnTo>
                    <a:lnTo>
                      <a:pt x="424" y="32"/>
                    </a:lnTo>
                    <a:lnTo>
                      <a:pt x="437" y="29"/>
                    </a:lnTo>
                    <a:lnTo>
                      <a:pt x="448" y="26"/>
                    </a:lnTo>
                    <a:lnTo>
                      <a:pt x="453" y="23"/>
                    </a:lnTo>
                    <a:lnTo>
                      <a:pt x="459" y="20"/>
                    </a:lnTo>
                    <a:lnTo>
                      <a:pt x="463" y="16"/>
                    </a:lnTo>
                    <a:lnTo>
                      <a:pt x="466" y="12"/>
                    </a:lnTo>
                    <a:lnTo>
                      <a:pt x="472" y="6"/>
                    </a:lnTo>
                    <a:lnTo>
                      <a:pt x="477" y="2"/>
                    </a:lnTo>
                    <a:lnTo>
                      <a:pt x="483" y="0"/>
                    </a:lnTo>
                    <a:lnTo>
                      <a:pt x="490" y="0"/>
                    </a:lnTo>
                    <a:lnTo>
                      <a:pt x="496" y="2"/>
                    </a:lnTo>
                    <a:lnTo>
                      <a:pt x="503" y="5"/>
                    </a:lnTo>
                    <a:lnTo>
                      <a:pt x="510" y="9"/>
                    </a:lnTo>
                    <a:lnTo>
                      <a:pt x="518" y="13"/>
                    </a:lnTo>
                    <a:lnTo>
                      <a:pt x="547" y="36"/>
                    </a:lnTo>
                    <a:lnTo>
                      <a:pt x="572" y="54"/>
                    </a:lnTo>
                    <a:lnTo>
                      <a:pt x="585" y="63"/>
                    </a:lnTo>
                    <a:lnTo>
                      <a:pt x="596" y="73"/>
                    </a:lnTo>
                    <a:lnTo>
                      <a:pt x="606" y="83"/>
                    </a:lnTo>
                    <a:lnTo>
                      <a:pt x="615" y="95"/>
                    </a:lnTo>
                    <a:lnTo>
                      <a:pt x="624" y="109"/>
                    </a:lnTo>
                    <a:lnTo>
                      <a:pt x="631" y="123"/>
                    </a:lnTo>
                    <a:lnTo>
                      <a:pt x="638" y="140"/>
                    </a:lnTo>
                    <a:lnTo>
                      <a:pt x="645" y="156"/>
                    </a:lnTo>
                    <a:lnTo>
                      <a:pt x="658" y="191"/>
                    </a:lnTo>
                    <a:lnTo>
                      <a:pt x="671" y="231"/>
                    </a:lnTo>
                    <a:lnTo>
                      <a:pt x="685" y="272"/>
                    </a:lnTo>
                    <a:lnTo>
                      <a:pt x="702" y="317"/>
                    </a:lnTo>
                    <a:lnTo>
                      <a:pt x="701" y="321"/>
                    </a:lnTo>
                    <a:lnTo>
                      <a:pt x="697" y="326"/>
                    </a:lnTo>
                    <a:lnTo>
                      <a:pt x="693" y="331"/>
                    </a:lnTo>
                    <a:lnTo>
                      <a:pt x="689" y="335"/>
                    </a:lnTo>
                    <a:lnTo>
                      <a:pt x="683" y="339"/>
                    </a:lnTo>
                    <a:lnTo>
                      <a:pt x="679" y="344"/>
                    </a:lnTo>
                    <a:lnTo>
                      <a:pt x="676" y="349"/>
                    </a:lnTo>
                    <a:lnTo>
                      <a:pt x="675" y="353"/>
                    </a:lnTo>
                    <a:lnTo>
                      <a:pt x="676" y="371"/>
                    </a:lnTo>
                    <a:lnTo>
                      <a:pt x="677" y="390"/>
                    </a:lnTo>
                    <a:lnTo>
                      <a:pt x="680" y="408"/>
                    </a:lnTo>
                    <a:lnTo>
                      <a:pt x="682" y="428"/>
                    </a:lnTo>
                    <a:lnTo>
                      <a:pt x="690" y="468"/>
                    </a:lnTo>
                    <a:lnTo>
                      <a:pt x="696" y="507"/>
                    </a:lnTo>
                    <a:lnTo>
                      <a:pt x="699" y="526"/>
                    </a:lnTo>
                    <a:lnTo>
                      <a:pt x="702" y="545"/>
                    </a:lnTo>
                    <a:lnTo>
                      <a:pt x="704" y="562"/>
                    </a:lnTo>
                    <a:lnTo>
                      <a:pt x="704" y="577"/>
                    </a:lnTo>
                    <a:lnTo>
                      <a:pt x="704" y="592"/>
                    </a:lnTo>
                    <a:lnTo>
                      <a:pt x="702" y="605"/>
                    </a:lnTo>
                    <a:lnTo>
                      <a:pt x="701" y="610"/>
                    </a:lnTo>
                    <a:lnTo>
                      <a:pt x="698" y="616"/>
                    </a:lnTo>
                    <a:lnTo>
                      <a:pt x="696" y="620"/>
                    </a:lnTo>
                    <a:lnTo>
                      <a:pt x="693" y="624"/>
                    </a:lnTo>
                    <a:lnTo>
                      <a:pt x="687" y="632"/>
                    </a:lnTo>
                    <a:lnTo>
                      <a:pt x="679" y="638"/>
                    </a:lnTo>
                    <a:lnTo>
                      <a:pt x="669" y="643"/>
                    </a:lnTo>
                    <a:lnTo>
                      <a:pt x="660" y="647"/>
                    </a:lnTo>
                    <a:lnTo>
                      <a:pt x="649" y="650"/>
                    </a:lnTo>
                    <a:lnTo>
                      <a:pt x="638" y="654"/>
                    </a:lnTo>
                    <a:lnTo>
                      <a:pt x="626" y="656"/>
                    </a:lnTo>
                    <a:lnTo>
                      <a:pt x="613" y="658"/>
                    </a:lnTo>
                    <a:lnTo>
                      <a:pt x="588" y="660"/>
                    </a:lnTo>
                    <a:lnTo>
                      <a:pt x="562" y="663"/>
                    </a:lnTo>
                    <a:lnTo>
                      <a:pt x="550" y="665"/>
                    </a:lnTo>
                    <a:lnTo>
                      <a:pt x="539" y="668"/>
                    </a:lnTo>
                    <a:lnTo>
                      <a:pt x="527" y="670"/>
                    </a:lnTo>
                    <a:lnTo>
                      <a:pt x="516" y="674"/>
                    </a:lnTo>
                    <a:lnTo>
                      <a:pt x="498" y="681"/>
                    </a:lnTo>
                    <a:lnTo>
                      <a:pt x="474" y="688"/>
                    </a:lnTo>
                    <a:lnTo>
                      <a:pt x="446" y="698"/>
                    </a:lnTo>
                    <a:lnTo>
                      <a:pt x="415" y="709"/>
                    </a:lnTo>
                    <a:lnTo>
                      <a:pt x="384" y="717"/>
                    </a:lnTo>
                    <a:lnTo>
                      <a:pt x="354" y="726"/>
                    </a:lnTo>
                    <a:lnTo>
                      <a:pt x="340" y="729"/>
                    </a:lnTo>
                    <a:lnTo>
                      <a:pt x="327" y="731"/>
                    </a:lnTo>
                    <a:lnTo>
                      <a:pt x="315" y="732"/>
                    </a:lnTo>
                    <a:lnTo>
                      <a:pt x="305" y="732"/>
                    </a:lnTo>
                    <a:lnTo>
                      <a:pt x="292" y="732"/>
                    </a:lnTo>
                    <a:lnTo>
                      <a:pt x="280" y="731"/>
                    </a:lnTo>
                    <a:lnTo>
                      <a:pt x="270" y="729"/>
                    </a:lnTo>
                    <a:lnTo>
                      <a:pt x="259" y="727"/>
                    </a:lnTo>
                    <a:lnTo>
                      <a:pt x="250" y="724"/>
                    </a:lnTo>
                    <a:lnTo>
                      <a:pt x="240" y="721"/>
                    </a:lnTo>
                    <a:lnTo>
                      <a:pt x="233" y="716"/>
                    </a:lnTo>
                    <a:lnTo>
                      <a:pt x="225" y="712"/>
                    </a:lnTo>
                    <a:lnTo>
                      <a:pt x="211" y="701"/>
                    </a:lnTo>
                    <a:lnTo>
                      <a:pt x="198" y="690"/>
                    </a:lnTo>
                    <a:lnTo>
                      <a:pt x="188" y="677"/>
                    </a:lnTo>
                    <a:lnTo>
                      <a:pt x="178" y="665"/>
                    </a:lnTo>
                    <a:lnTo>
                      <a:pt x="168" y="654"/>
                    </a:lnTo>
                    <a:lnTo>
                      <a:pt x="158" y="642"/>
                    </a:lnTo>
                    <a:lnTo>
                      <a:pt x="149" y="632"/>
                    </a:lnTo>
                    <a:lnTo>
                      <a:pt x="138" y="623"/>
                    </a:lnTo>
                    <a:lnTo>
                      <a:pt x="132" y="619"/>
                    </a:lnTo>
                    <a:lnTo>
                      <a:pt x="126" y="616"/>
                    </a:lnTo>
                    <a:lnTo>
                      <a:pt x="120" y="614"/>
                    </a:lnTo>
                    <a:lnTo>
                      <a:pt x="113" y="611"/>
                    </a:lnTo>
                    <a:lnTo>
                      <a:pt x="105" y="610"/>
                    </a:lnTo>
                    <a:lnTo>
                      <a:pt x="98" y="610"/>
                    </a:lnTo>
                    <a:lnTo>
                      <a:pt x="89" y="610"/>
                    </a:lnTo>
                    <a:lnTo>
                      <a:pt x="81" y="611"/>
                    </a:lnTo>
                    <a:lnTo>
                      <a:pt x="66" y="614"/>
                    </a:lnTo>
                    <a:lnTo>
                      <a:pt x="54" y="616"/>
                    </a:lnTo>
                    <a:lnTo>
                      <a:pt x="42" y="616"/>
                    </a:lnTo>
                    <a:lnTo>
                      <a:pt x="32" y="615"/>
                    </a:lnTo>
                    <a:lnTo>
                      <a:pt x="24" y="614"/>
                    </a:lnTo>
                    <a:lnTo>
                      <a:pt x="17" y="611"/>
                    </a:lnTo>
                    <a:lnTo>
                      <a:pt x="12" y="609"/>
                    </a:lnTo>
                    <a:lnTo>
                      <a:pt x="7" y="605"/>
                    </a:lnTo>
                    <a:lnTo>
                      <a:pt x="4" y="601"/>
                    </a:lnTo>
                    <a:lnTo>
                      <a:pt x="2" y="596"/>
                    </a:lnTo>
                    <a:lnTo>
                      <a:pt x="1" y="591"/>
                    </a:lnTo>
                    <a:lnTo>
                      <a:pt x="0" y="584"/>
                    </a:lnTo>
                    <a:lnTo>
                      <a:pt x="1" y="578"/>
                    </a:lnTo>
                    <a:lnTo>
                      <a:pt x="2" y="572"/>
                    </a:lnTo>
                    <a:lnTo>
                      <a:pt x="3" y="564"/>
                    </a:lnTo>
                    <a:lnTo>
                      <a:pt x="5" y="556"/>
                    </a:lnTo>
                    <a:lnTo>
                      <a:pt x="18" y="524"/>
                    </a:lnTo>
                    <a:lnTo>
                      <a:pt x="34" y="488"/>
                    </a:lnTo>
                    <a:lnTo>
                      <a:pt x="41" y="471"/>
                    </a:lnTo>
                    <a:lnTo>
                      <a:pt x="47" y="454"/>
                    </a:lnTo>
                    <a:lnTo>
                      <a:pt x="49" y="445"/>
                    </a:lnTo>
                    <a:lnTo>
                      <a:pt x="50" y="438"/>
                    </a:lnTo>
                    <a:lnTo>
                      <a:pt x="51" y="430"/>
                    </a:lnTo>
                    <a:lnTo>
                      <a:pt x="53" y="422"/>
                    </a:lnTo>
                    <a:lnTo>
                      <a:pt x="53" y="391"/>
                    </a:lnTo>
                    <a:lnTo>
                      <a:pt x="56" y="364"/>
                    </a:lnTo>
                    <a:lnTo>
                      <a:pt x="59" y="340"/>
                    </a:lnTo>
                    <a:lnTo>
                      <a:pt x="66" y="318"/>
                    </a:lnTo>
                    <a:lnTo>
                      <a:pt x="73" y="297"/>
                    </a:lnTo>
                    <a:lnTo>
                      <a:pt x="82" y="278"/>
                    </a:lnTo>
                    <a:lnTo>
                      <a:pt x="93" y="257"/>
                    </a:lnTo>
                    <a:lnTo>
                      <a:pt x="105" y="235"/>
                    </a:lnTo>
                    <a:lnTo>
                      <a:pt x="107" y="231"/>
                    </a:lnTo>
                    <a:lnTo>
                      <a:pt x="108" y="226"/>
                    </a:lnTo>
                    <a:lnTo>
                      <a:pt x="109" y="222"/>
                    </a:lnTo>
                    <a:lnTo>
                      <a:pt x="110" y="215"/>
                    </a:lnTo>
                    <a:lnTo>
                      <a:pt x="110" y="202"/>
                    </a:lnTo>
                    <a:lnTo>
                      <a:pt x="109" y="187"/>
                    </a:lnTo>
                    <a:lnTo>
                      <a:pt x="103" y="155"/>
                    </a:lnTo>
                    <a:lnTo>
                      <a:pt x="98" y="121"/>
                    </a:lnTo>
                    <a:lnTo>
                      <a:pt x="95" y="105"/>
                    </a:lnTo>
                    <a:lnTo>
                      <a:pt x="93" y="90"/>
                    </a:lnTo>
                    <a:lnTo>
                      <a:pt x="90" y="76"/>
                    </a:lnTo>
                    <a:lnTo>
                      <a:pt x="90" y="65"/>
                    </a:lnTo>
                    <a:lnTo>
                      <a:pt x="90" y="60"/>
                    </a:lnTo>
                    <a:lnTo>
                      <a:pt x="91" y="55"/>
                    </a:lnTo>
                    <a:lnTo>
                      <a:pt x="93" y="52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4" y="48"/>
                    </a:lnTo>
                    <a:lnTo>
                      <a:pt x="122" y="54"/>
                    </a:lnTo>
                    <a:lnTo>
                      <a:pt x="138" y="59"/>
                    </a:lnTo>
                    <a:lnTo>
                      <a:pt x="156" y="61"/>
                    </a:lnTo>
                    <a:lnTo>
                      <a:pt x="174" y="62"/>
                    </a:lnTo>
                    <a:lnTo>
                      <a:pt x="191" y="61"/>
                    </a:lnTo>
                    <a:lnTo>
                      <a:pt x="208" y="60"/>
                    </a:lnTo>
                    <a:lnTo>
                      <a:pt x="226" y="57"/>
                    </a:lnTo>
                    <a:lnTo>
                      <a:pt x="244" y="54"/>
                    </a:lnTo>
                    <a:lnTo>
                      <a:pt x="278" y="47"/>
                    </a:lnTo>
                    <a:lnTo>
                      <a:pt x="312" y="39"/>
                    </a:lnTo>
                    <a:lnTo>
                      <a:pt x="328" y="36"/>
                    </a:lnTo>
                    <a:lnTo>
                      <a:pt x="344" y="33"/>
                    </a:lnTo>
                    <a:lnTo>
                      <a:pt x="360" y="32"/>
                    </a:lnTo>
                    <a:lnTo>
                      <a:pt x="375" y="3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6" name="Freeform 511"/>
              <p:cNvSpPr>
                <a:spLocks/>
              </p:cNvSpPr>
              <p:nvPr/>
            </p:nvSpPr>
            <p:spPr bwMode="auto">
              <a:xfrm>
                <a:off x="6361113" y="4430713"/>
                <a:ext cx="331788" cy="173038"/>
              </a:xfrm>
              <a:custGeom>
                <a:avLst/>
                <a:gdLst>
                  <a:gd name="T0" fmla="*/ 1907893669 w 629"/>
                  <a:gd name="T1" fmla="*/ 2147483647 h 328"/>
                  <a:gd name="T2" fmla="*/ 2147483647 w 629"/>
                  <a:gd name="T3" fmla="*/ 2147483647 h 328"/>
                  <a:gd name="T4" fmla="*/ 2147483647 w 629"/>
                  <a:gd name="T5" fmla="*/ 2147483647 h 328"/>
                  <a:gd name="T6" fmla="*/ 2147483647 w 629"/>
                  <a:gd name="T7" fmla="*/ 2147483647 h 328"/>
                  <a:gd name="T8" fmla="*/ 2147483647 w 629"/>
                  <a:gd name="T9" fmla="*/ 2147483647 h 328"/>
                  <a:gd name="T10" fmla="*/ 2147483647 w 629"/>
                  <a:gd name="T11" fmla="*/ 2147483647 h 328"/>
                  <a:gd name="T12" fmla="*/ 2147483647 w 629"/>
                  <a:gd name="T13" fmla="*/ 2147483647 h 328"/>
                  <a:gd name="T14" fmla="*/ 2147483647 w 629"/>
                  <a:gd name="T15" fmla="*/ 2147483647 h 328"/>
                  <a:gd name="T16" fmla="*/ 2147483647 w 629"/>
                  <a:gd name="T17" fmla="*/ 2147483647 h 328"/>
                  <a:gd name="T18" fmla="*/ 2147483647 w 629"/>
                  <a:gd name="T19" fmla="*/ 2147483647 h 328"/>
                  <a:gd name="T20" fmla="*/ 2147483647 w 629"/>
                  <a:gd name="T21" fmla="*/ 2147483647 h 328"/>
                  <a:gd name="T22" fmla="*/ 2147483647 w 629"/>
                  <a:gd name="T23" fmla="*/ 2147483647 h 328"/>
                  <a:gd name="T24" fmla="*/ 2147483647 w 629"/>
                  <a:gd name="T25" fmla="*/ 2147483647 h 328"/>
                  <a:gd name="T26" fmla="*/ 2147483647 w 629"/>
                  <a:gd name="T27" fmla="*/ 2147483647 h 328"/>
                  <a:gd name="T28" fmla="*/ 2147483647 w 629"/>
                  <a:gd name="T29" fmla="*/ 2147483647 h 328"/>
                  <a:gd name="T30" fmla="*/ 2147483647 w 629"/>
                  <a:gd name="T31" fmla="*/ 2147483647 h 328"/>
                  <a:gd name="T32" fmla="*/ 2147483647 w 629"/>
                  <a:gd name="T33" fmla="*/ 2147483647 h 328"/>
                  <a:gd name="T34" fmla="*/ 2147483647 w 629"/>
                  <a:gd name="T35" fmla="*/ 2147483647 h 328"/>
                  <a:gd name="T36" fmla="*/ 2147483647 w 629"/>
                  <a:gd name="T37" fmla="*/ 2147483647 h 328"/>
                  <a:gd name="T38" fmla="*/ 2147483647 w 629"/>
                  <a:gd name="T39" fmla="*/ 2147483647 h 328"/>
                  <a:gd name="T40" fmla="*/ 2147483647 w 629"/>
                  <a:gd name="T41" fmla="*/ 2147483647 h 328"/>
                  <a:gd name="T42" fmla="*/ 2147483647 w 629"/>
                  <a:gd name="T43" fmla="*/ 2147483647 h 328"/>
                  <a:gd name="T44" fmla="*/ 2147483647 w 629"/>
                  <a:gd name="T45" fmla="*/ 2147483647 h 328"/>
                  <a:gd name="T46" fmla="*/ 2147483647 w 629"/>
                  <a:gd name="T47" fmla="*/ 2147483647 h 328"/>
                  <a:gd name="T48" fmla="*/ 2147483647 w 629"/>
                  <a:gd name="T49" fmla="*/ 2147483647 h 328"/>
                  <a:gd name="T50" fmla="*/ 2147483647 w 629"/>
                  <a:gd name="T51" fmla="*/ 2147483647 h 328"/>
                  <a:gd name="T52" fmla="*/ 2147483647 w 629"/>
                  <a:gd name="T53" fmla="*/ 2147483647 h 328"/>
                  <a:gd name="T54" fmla="*/ 2147483647 w 629"/>
                  <a:gd name="T55" fmla="*/ 2147483647 h 328"/>
                  <a:gd name="T56" fmla="*/ 2147483647 w 629"/>
                  <a:gd name="T57" fmla="*/ 2147483647 h 328"/>
                  <a:gd name="T58" fmla="*/ 2147483647 w 629"/>
                  <a:gd name="T59" fmla="*/ 2147483647 h 328"/>
                  <a:gd name="T60" fmla="*/ 2147483647 w 629"/>
                  <a:gd name="T61" fmla="*/ 2147483647 h 328"/>
                  <a:gd name="T62" fmla="*/ 2147483647 w 629"/>
                  <a:gd name="T63" fmla="*/ 2147483647 h 328"/>
                  <a:gd name="T64" fmla="*/ 2147483647 w 629"/>
                  <a:gd name="T65" fmla="*/ 2147483647 h 328"/>
                  <a:gd name="T66" fmla="*/ 2147483647 w 629"/>
                  <a:gd name="T67" fmla="*/ 2147483647 h 328"/>
                  <a:gd name="T68" fmla="*/ 2147483647 w 629"/>
                  <a:gd name="T69" fmla="*/ 2147483647 h 328"/>
                  <a:gd name="T70" fmla="*/ 2147483647 w 629"/>
                  <a:gd name="T71" fmla="*/ 2147483647 h 328"/>
                  <a:gd name="T72" fmla="*/ 2147483647 w 629"/>
                  <a:gd name="T73" fmla="*/ 2147483647 h 328"/>
                  <a:gd name="T74" fmla="*/ 2147483647 w 629"/>
                  <a:gd name="T75" fmla="*/ 2147483647 h 328"/>
                  <a:gd name="T76" fmla="*/ 2147483647 w 629"/>
                  <a:gd name="T77" fmla="*/ 2147483647 h 328"/>
                  <a:gd name="T78" fmla="*/ 2147483647 w 629"/>
                  <a:gd name="T79" fmla="*/ 2147483647 h 328"/>
                  <a:gd name="T80" fmla="*/ 2147483647 w 629"/>
                  <a:gd name="T81" fmla="*/ 2147483647 h 328"/>
                  <a:gd name="T82" fmla="*/ 2147483647 w 629"/>
                  <a:gd name="T83" fmla="*/ 2147483647 h 328"/>
                  <a:gd name="T84" fmla="*/ 2147483647 w 629"/>
                  <a:gd name="T85" fmla="*/ 2147483647 h 328"/>
                  <a:gd name="T86" fmla="*/ 2147483647 w 629"/>
                  <a:gd name="T87" fmla="*/ 2147483647 h 328"/>
                  <a:gd name="T88" fmla="*/ 2147483647 w 629"/>
                  <a:gd name="T89" fmla="*/ 2147483647 h 328"/>
                  <a:gd name="T90" fmla="*/ 2147483647 w 629"/>
                  <a:gd name="T91" fmla="*/ 2147483647 h 328"/>
                  <a:gd name="T92" fmla="*/ 2147483647 w 629"/>
                  <a:gd name="T93" fmla="*/ 2147483647 h 328"/>
                  <a:gd name="T94" fmla="*/ 2147483647 w 629"/>
                  <a:gd name="T95" fmla="*/ 2147483647 h 328"/>
                  <a:gd name="T96" fmla="*/ 2054803430 w 629"/>
                  <a:gd name="T97" fmla="*/ 2147483647 h 328"/>
                  <a:gd name="T98" fmla="*/ 440176085 w 629"/>
                  <a:gd name="T99" fmla="*/ 2147483647 h 328"/>
                  <a:gd name="T100" fmla="*/ 0 w 629"/>
                  <a:gd name="T101" fmla="*/ 2147483647 h 3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9"/>
                  <a:gd name="T154" fmla="*/ 0 h 328"/>
                  <a:gd name="T155" fmla="*/ 629 w 629"/>
                  <a:gd name="T156" fmla="*/ 328 h 3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9" h="328">
                    <a:moveTo>
                      <a:pt x="0" y="215"/>
                    </a:moveTo>
                    <a:lnTo>
                      <a:pt x="13" y="228"/>
                    </a:lnTo>
                    <a:lnTo>
                      <a:pt x="27" y="240"/>
                    </a:lnTo>
                    <a:lnTo>
                      <a:pt x="41" y="251"/>
                    </a:lnTo>
                    <a:lnTo>
                      <a:pt x="55" y="262"/>
                    </a:lnTo>
                    <a:lnTo>
                      <a:pt x="71" y="272"/>
                    </a:lnTo>
                    <a:lnTo>
                      <a:pt x="87" y="282"/>
                    </a:lnTo>
                    <a:lnTo>
                      <a:pt x="103" y="290"/>
                    </a:lnTo>
                    <a:lnTo>
                      <a:pt x="119" y="298"/>
                    </a:lnTo>
                    <a:lnTo>
                      <a:pt x="136" y="305"/>
                    </a:lnTo>
                    <a:lnTo>
                      <a:pt x="154" y="311"/>
                    </a:lnTo>
                    <a:lnTo>
                      <a:pt x="172" y="316"/>
                    </a:lnTo>
                    <a:lnTo>
                      <a:pt x="190" y="321"/>
                    </a:lnTo>
                    <a:lnTo>
                      <a:pt x="209" y="324"/>
                    </a:lnTo>
                    <a:lnTo>
                      <a:pt x="228" y="327"/>
                    </a:lnTo>
                    <a:lnTo>
                      <a:pt x="248" y="328"/>
                    </a:lnTo>
                    <a:lnTo>
                      <a:pt x="267" y="328"/>
                    </a:lnTo>
                    <a:lnTo>
                      <a:pt x="283" y="328"/>
                    </a:lnTo>
                    <a:lnTo>
                      <a:pt x="301" y="327"/>
                    </a:lnTo>
                    <a:lnTo>
                      <a:pt x="317" y="325"/>
                    </a:lnTo>
                    <a:lnTo>
                      <a:pt x="333" y="323"/>
                    </a:lnTo>
                    <a:lnTo>
                      <a:pt x="348" y="319"/>
                    </a:lnTo>
                    <a:lnTo>
                      <a:pt x="364" y="315"/>
                    </a:lnTo>
                    <a:lnTo>
                      <a:pt x="379" y="311"/>
                    </a:lnTo>
                    <a:lnTo>
                      <a:pt x="395" y="305"/>
                    </a:lnTo>
                    <a:lnTo>
                      <a:pt x="410" y="300"/>
                    </a:lnTo>
                    <a:lnTo>
                      <a:pt x="424" y="294"/>
                    </a:lnTo>
                    <a:lnTo>
                      <a:pt x="438" y="287"/>
                    </a:lnTo>
                    <a:lnTo>
                      <a:pt x="452" y="279"/>
                    </a:lnTo>
                    <a:lnTo>
                      <a:pt x="465" y="271"/>
                    </a:lnTo>
                    <a:lnTo>
                      <a:pt x="478" y="262"/>
                    </a:lnTo>
                    <a:lnTo>
                      <a:pt x="491" y="252"/>
                    </a:lnTo>
                    <a:lnTo>
                      <a:pt x="503" y="243"/>
                    </a:lnTo>
                    <a:lnTo>
                      <a:pt x="514" y="233"/>
                    </a:lnTo>
                    <a:lnTo>
                      <a:pt x="526" y="222"/>
                    </a:lnTo>
                    <a:lnTo>
                      <a:pt x="537" y="211"/>
                    </a:lnTo>
                    <a:lnTo>
                      <a:pt x="547" y="200"/>
                    </a:lnTo>
                    <a:lnTo>
                      <a:pt x="557" y="188"/>
                    </a:lnTo>
                    <a:lnTo>
                      <a:pt x="566" y="175"/>
                    </a:lnTo>
                    <a:lnTo>
                      <a:pt x="575" y="162"/>
                    </a:lnTo>
                    <a:lnTo>
                      <a:pt x="584" y="149"/>
                    </a:lnTo>
                    <a:lnTo>
                      <a:pt x="591" y="135"/>
                    </a:lnTo>
                    <a:lnTo>
                      <a:pt x="599" y="122"/>
                    </a:lnTo>
                    <a:lnTo>
                      <a:pt x="605" y="107"/>
                    </a:lnTo>
                    <a:lnTo>
                      <a:pt x="612" y="93"/>
                    </a:lnTo>
                    <a:lnTo>
                      <a:pt x="617" y="78"/>
                    </a:lnTo>
                    <a:lnTo>
                      <a:pt x="621" y="62"/>
                    </a:lnTo>
                    <a:lnTo>
                      <a:pt x="626" y="46"/>
                    </a:lnTo>
                    <a:lnTo>
                      <a:pt x="629" y="31"/>
                    </a:lnTo>
                    <a:lnTo>
                      <a:pt x="624" y="15"/>
                    </a:lnTo>
                    <a:lnTo>
                      <a:pt x="618" y="0"/>
                    </a:lnTo>
                    <a:lnTo>
                      <a:pt x="616" y="16"/>
                    </a:lnTo>
                    <a:lnTo>
                      <a:pt x="614" y="32"/>
                    </a:lnTo>
                    <a:lnTo>
                      <a:pt x="610" y="48"/>
                    </a:lnTo>
                    <a:lnTo>
                      <a:pt x="605" y="63"/>
                    </a:lnTo>
                    <a:lnTo>
                      <a:pt x="600" y="79"/>
                    </a:lnTo>
                    <a:lnTo>
                      <a:pt x="594" y="94"/>
                    </a:lnTo>
                    <a:lnTo>
                      <a:pt x="588" y="109"/>
                    </a:lnTo>
                    <a:lnTo>
                      <a:pt x="580" y="123"/>
                    </a:lnTo>
                    <a:lnTo>
                      <a:pt x="573" y="137"/>
                    </a:lnTo>
                    <a:lnTo>
                      <a:pt x="565" y="151"/>
                    </a:lnTo>
                    <a:lnTo>
                      <a:pt x="556" y="164"/>
                    </a:lnTo>
                    <a:lnTo>
                      <a:pt x="547" y="177"/>
                    </a:lnTo>
                    <a:lnTo>
                      <a:pt x="536" y="189"/>
                    </a:lnTo>
                    <a:lnTo>
                      <a:pt x="526" y="201"/>
                    </a:lnTo>
                    <a:lnTo>
                      <a:pt x="516" y="211"/>
                    </a:lnTo>
                    <a:lnTo>
                      <a:pt x="504" y="222"/>
                    </a:lnTo>
                    <a:lnTo>
                      <a:pt x="492" y="233"/>
                    </a:lnTo>
                    <a:lnTo>
                      <a:pt x="479" y="243"/>
                    </a:lnTo>
                    <a:lnTo>
                      <a:pt x="466" y="252"/>
                    </a:lnTo>
                    <a:lnTo>
                      <a:pt x="453" y="261"/>
                    </a:lnTo>
                    <a:lnTo>
                      <a:pt x="439" y="269"/>
                    </a:lnTo>
                    <a:lnTo>
                      <a:pt x="425" y="276"/>
                    </a:lnTo>
                    <a:lnTo>
                      <a:pt x="411" y="283"/>
                    </a:lnTo>
                    <a:lnTo>
                      <a:pt x="396" y="289"/>
                    </a:lnTo>
                    <a:lnTo>
                      <a:pt x="381" y="295"/>
                    </a:lnTo>
                    <a:lnTo>
                      <a:pt x="365" y="300"/>
                    </a:lnTo>
                    <a:lnTo>
                      <a:pt x="349" y="303"/>
                    </a:lnTo>
                    <a:lnTo>
                      <a:pt x="333" y="308"/>
                    </a:lnTo>
                    <a:lnTo>
                      <a:pt x="317" y="310"/>
                    </a:lnTo>
                    <a:lnTo>
                      <a:pt x="301" y="312"/>
                    </a:lnTo>
                    <a:lnTo>
                      <a:pt x="283" y="313"/>
                    </a:lnTo>
                    <a:lnTo>
                      <a:pt x="267" y="313"/>
                    </a:lnTo>
                    <a:lnTo>
                      <a:pt x="248" y="313"/>
                    </a:lnTo>
                    <a:lnTo>
                      <a:pt x="228" y="311"/>
                    </a:lnTo>
                    <a:lnTo>
                      <a:pt x="209" y="309"/>
                    </a:lnTo>
                    <a:lnTo>
                      <a:pt x="190" y="305"/>
                    </a:lnTo>
                    <a:lnTo>
                      <a:pt x="172" y="300"/>
                    </a:lnTo>
                    <a:lnTo>
                      <a:pt x="154" y="295"/>
                    </a:lnTo>
                    <a:lnTo>
                      <a:pt x="136" y="288"/>
                    </a:lnTo>
                    <a:lnTo>
                      <a:pt x="119" y="282"/>
                    </a:lnTo>
                    <a:lnTo>
                      <a:pt x="103" y="273"/>
                    </a:lnTo>
                    <a:lnTo>
                      <a:pt x="87" y="264"/>
                    </a:lnTo>
                    <a:lnTo>
                      <a:pt x="71" y="255"/>
                    </a:lnTo>
                    <a:lnTo>
                      <a:pt x="57" y="244"/>
                    </a:lnTo>
                    <a:lnTo>
                      <a:pt x="41" y="232"/>
                    </a:lnTo>
                    <a:lnTo>
                      <a:pt x="27" y="220"/>
                    </a:lnTo>
                    <a:lnTo>
                      <a:pt x="14" y="207"/>
                    </a:lnTo>
                    <a:lnTo>
                      <a:pt x="3" y="194"/>
                    </a:lnTo>
                    <a:lnTo>
                      <a:pt x="3" y="198"/>
                    </a:lnTo>
                    <a:lnTo>
                      <a:pt x="1" y="207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FF02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7" name="Freeform 512"/>
              <p:cNvSpPr>
                <a:spLocks/>
              </p:cNvSpPr>
              <p:nvPr/>
            </p:nvSpPr>
            <p:spPr bwMode="auto">
              <a:xfrm>
                <a:off x="6361113" y="4421188"/>
                <a:ext cx="330200" cy="179388"/>
              </a:xfrm>
              <a:custGeom>
                <a:avLst/>
                <a:gdLst>
                  <a:gd name="T0" fmla="*/ 1935517688 w 623"/>
                  <a:gd name="T1" fmla="*/ 2147483647 h 340"/>
                  <a:gd name="T2" fmla="*/ 2147483647 w 623"/>
                  <a:gd name="T3" fmla="*/ 2147483647 h 340"/>
                  <a:gd name="T4" fmla="*/ 2147483647 w 623"/>
                  <a:gd name="T5" fmla="*/ 2147483647 h 340"/>
                  <a:gd name="T6" fmla="*/ 2147483647 w 623"/>
                  <a:gd name="T7" fmla="*/ 2147483647 h 340"/>
                  <a:gd name="T8" fmla="*/ 2147483647 w 623"/>
                  <a:gd name="T9" fmla="*/ 2147483647 h 340"/>
                  <a:gd name="T10" fmla="*/ 2147483647 w 623"/>
                  <a:gd name="T11" fmla="*/ 2147483647 h 340"/>
                  <a:gd name="T12" fmla="*/ 2147483647 w 623"/>
                  <a:gd name="T13" fmla="*/ 2147483647 h 340"/>
                  <a:gd name="T14" fmla="*/ 2147483647 w 623"/>
                  <a:gd name="T15" fmla="*/ 2147483647 h 340"/>
                  <a:gd name="T16" fmla="*/ 2147483647 w 623"/>
                  <a:gd name="T17" fmla="*/ 2147483647 h 340"/>
                  <a:gd name="T18" fmla="*/ 2147483647 w 623"/>
                  <a:gd name="T19" fmla="*/ 2147483647 h 340"/>
                  <a:gd name="T20" fmla="*/ 2147483647 w 623"/>
                  <a:gd name="T21" fmla="*/ 2147483647 h 340"/>
                  <a:gd name="T22" fmla="*/ 2147483647 w 623"/>
                  <a:gd name="T23" fmla="*/ 2147483647 h 340"/>
                  <a:gd name="T24" fmla="*/ 2147483647 w 623"/>
                  <a:gd name="T25" fmla="*/ 2147483647 h 340"/>
                  <a:gd name="T26" fmla="*/ 2147483647 w 623"/>
                  <a:gd name="T27" fmla="*/ 2147483647 h 340"/>
                  <a:gd name="T28" fmla="*/ 2147483647 w 623"/>
                  <a:gd name="T29" fmla="*/ 2147483647 h 340"/>
                  <a:gd name="T30" fmla="*/ 2147483647 w 623"/>
                  <a:gd name="T31" fmla="*/ 2147483647 h 340"/>
                  <a:gd name="T32" fmla="*/ 2147483647 w 623"/>
                  <a:gd name="T33" fmla="*/ 2147483647 h 340"/>
                  <a:gd name="T34" fmla="*/ 2147483647 w 623"/>
                  <a:gd name="T35" fmla="*/ 2147483647 h 340"/>
                  <a:gd name="T36" fmla="*/ 2147483647 w 623"/>
                  <a:gd name="T37" fmla="*/ 2147483647 h 340"/>
                  <a:gd name="T38" fmla="*/ 2147483647 w 623"/>
                  <a:gd name="T39" fmla="*/ 2147483647 h 340"/>
                  <a:gd name="T40" fmla="*/ 2147483647 w 623"/>
                  <a:gd name="T41" fmla="*/ 2147483647 h 340"/>
                  <a:gd name="T42" fmla="*/ 2147483647 w 623"/>
                  <a:gd name="T43" fmla="*/ 2147483647 h 340"/>
                  <a:gd name="T44" fmla="*/ 2147483647 w 623"/>
                  <a:gd name="T45" fmla="*/ 2147483647 h 340"/>
                  <a:gd name="T46" fmla="*/ 2147483647 w 623"/>
                  <a:gd name="T47" fmla="*/ 2147483647 h 340"/>
                  <a:gd name="T48" fmla="*/ 2147483647 w 623"/>
                  <a:gd name="T49" fmla="*/ 2147483647 h 340"/>
                  <a:gd name="T50" fmla="*/ 2147483647 w 623"/>
                  <a:gd name="T51" fmla="*/ 1321998864 h 340"/>
                  <a:gd name="T52" fmla="*/ 2147483647 w 623"/>
                  <a:gd name="T53" fmla="*/ 2147483647 h 340"/>
                  <a:gd name="T54" fmla="*/ 2147483647 w 623"/>
                  <a:gd name="T55" fmla="*/ 2147483647 h 340"/>
                  <a:gd name="T56" fmla="*/ 2147483647 w 623"/>
                  <a:gd name="T57" fmla="*/ 2147483647 h 340"/>
                  <a:gd name="T58" fmla="*/ 2147483647 w 623"/>
                  <a:gd name="T59" fmla="*/ 2147483647 h 340"/>
                  <a:gd name="T60" fmla="*/ 2147483647 w 623"/>
                  <a:gd name="T61" fmla="*/ 2147483647 h 340"/>
                  <a:gd name="T62" fmla="*/ 2147483647 w 623"/>
                  <a:gd name="T63" fmla="*/ 2147483647 h 340"/>
                  <a:gd name="T64" fmla="*/ 2147483647 w 623"/>
                  <a:gd name="T65" fmla="*/ 2147483647 h 340"/>
                  <a:gd name="T66" fmla="*/ 2147483647 w 623"/>
                  <a:gd name="T67" fmla="*/ 2147483647 h 340"/>
                  <a:gd name="T68" fmla="*/ 2147483647 w 623"/>
                  <a:gd name="T69" fmla="*/ 2147483647 h 340"/>
                  <a:gd name="T70" fmla="*/ 2147483647 w 623"/>
                  <a:gd name="T71" fmla="*/ 2147483647 h 340"/>
                  <a:gd name="T72" fmla="*/ 2147483647 w 623"/>
                  <a:gd name="T73" fmla="*/ 2147483647 h 340"/>
                  <a:gd name="T74" fmla="*/ 2147483647 w 623"/>
                  <a:gd name="T75" fmla="*/ 2147483647 h 340"/>
                  <a:gd name="T76" fmla="*/ 2147483647 w 623"/>
                  <a:gd name="T77" fmla="*/ 2147483647 h 340"/>
                  <a:gd name="T78" fmla="*/ 2147483647 w 623"/>
                  <a:gd name="T79" fmla="*/ 2147483647 h 340"/>
                  <a:gd name="T80" fmla="*/ 2147483647 w 623"/>
                  <a:gd name="T81" fmla="*/ 2147483647 h 340"/>
                  <a:gd name="T82" fmla="*/ 2147483647 w 623"/>
                  <a:gd name="T83" fmla="*/ 2147483647 h 340"/>
                  <a:gd name="T84" fmla="*/ 2147483647 w 623"/>
                  <a:gd name="T85" fmla="*/ 2147483647 h 340"/>
                  <a:gd name="T86" fmla="*/ 2147483647 w 623"/>
                  <a:gd name="T87" fmla="*/ 2147483647 h 340"/>
                  <a:gd name="T88" fmla="*/ 2147483647 w 623"/>
                  <a:gd name="T89" fmla="*/ 2147483647 h 340"/>
                  <a:gd name="T90" fmla="*/ 2147483647 w 623"/>
                  <a:gd name="T91" fmla="*/ 2147483647 h 340"/>
                  <a:gd name="T92" fmla="*/ 2147483647 w 623"/>
                  <a:gd name="T93" fmla="*/ 2147483647 h 340"/>
                  <a:gd name="T94" fmla="*/ 2147483647 w 623"/>
                  <a:gd name="T95" fmla="*/ 2147483647 h 340"/>
                  <a:gd name="T96" fmla="*/ 2147483647 w 623"/>
                  <a:gd name="T97" fmla="*/ 2147483647 h 340"/>
                  <a:gd name="T98" fmla="*/ 1935517688 w 623"/>
                  <a:gd name="T99" fmla="*/ 2147483647 h 340"/>
                  <a:gd name="T100" fmla="*/ 297772044 w 623"/>
                  <a:gd name="T101" fmla="*/ 2147483647 h 340"/>
                  <a:gd name="T102" fmla="*/ 297772044 w 623"/>
                  <a:gd name="T103" fmla="*/ 2147483647 h 3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23"/>
                  <a:gd name="T157" fmla="*/ 0 h 340"/>
                  <a:gd name="T158" fmla="*/ 623 w 623"/>
                  <a:gd name="T159" fmla="*/ 340 h 3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23" h="340">
                    <a:moveTo>
                      <a:pt x="0" y="224"/>
                    </a:moveTo>
                    <a:lnTo>
                      <a:pt x="13" y="237"/>
                    </a:lnTo>
                    <a:lnTo>
                      <a:pt x="26" y="250"/>
                    </a:lnTo>
                    <a:lnTo>
                      <a:pt x="40" y="262"/>
                    </a:lnTo>
                    <a:lnTo>
                      <a:pt x="56" y="273"/>
                    </a:lnTo>
                    <a:lnTo>
                      <a:pt x="71" y="282"/>
                    </a:lnTo>
                    <a:lnTo>
                      <a:pt x="86" y="292"/>
                    </a:lnTo>
                    <a:lnTo>
                      <a:pt x="102" y="301"/>
                    </a:lnTo>
                    <a:lnTo>
                      <a:pt x="119" y="309"/>
                    </a:lnTo>
                    <a:lnTo>
                      <a:pt x="135" y="316"/>
                    </a:lnTo>
                    <a:lnTo>
                      <a:pt x="154" y="322"/>
                    </a:lnTo>
                    <a:lnTo>
                      <a:pt x="171" y="328"/>
                    </a:lnTo>
                    <a:lnTo>
                      <a:pt x="189" y="332"/>
                    </a:lnTo>
                    <a:lnTo>
                      <a:pt x="208" y="335"/>
                    </a:lnTo>
                    <a:lnTo>
                      <a:pt x="227" y="338"/>
                    </a:lnTo>
                    <a:lnTo>
                      <a:pt x="247" y="340"/>
                    </a:lnTo>
                    <a:lnTo>
                      <a:pt x="266" y="340"/>
                    </a:lnTo>
                    <a:lnTo>
                      <a:pt x="282" y="340"/>
                    </a:lnTo>
                    <a:lnTo>
                      <a:pt x="300" y="338"/>
                    </a:lnTo>
                    <a:lnTo>
                      <a:pt x="316" y="336"/>
                    </a:lnTo>
                    <a:lnTo>
                      <a:pt x="332" y="334"/>
                    </a:lnTo>
                    <a:lnTo>
                      <a:pt x="348" y="331"/>
                    </a:lnTo>
                    <a:lnTo>
                      <a:pt x="363" y="327"/>
                    </a:lnTo>
                    <a:lnTo>
                      <a:pt x="378" y="322"/>
                    </a:lnTo>
                    <a:lnTo>
                      <a:pt x="394" y="317"/>
                    </a:lnTo>
                    <a:lnTo>
                      <a:pt x="409" y="310"/>
                    </a:lnTo>
                    <a:lnTo>
                      <a:pt x="423" y="304"/>
                    </a:lnTo>
                    <a:lnTo>
                      <a:pt x="437" y="296"/>
                    </a:lnTo>
                    <a:lnTo>
                      <a:pt x="451" y="289"/>
                    </a:lnTo>
                    <a:lnTo>
                      <a:pt x="465" y="280"/>
                    </a:lnTo>
                    <a:lnTo>
                      <a:pt x="478" y="271"/>
                    </a:lnTo>
                    <a:lnTo>
                      <a:pt x="490" y="262"/>
                    </a:lnTo>
                    <a:lnTo>
                      <a:pt x="502" y="252"/>
                    </a:lnTo>
                    <a:lnTo>
                      <a:pt x="513" y="241"/>
                    </a:lnTo>
                    <a:lnTo>
                      <a:pt x="524" y="230"/>
                    </a:lnTo>
                    <a:lnTo>
                      <a:pt x="535" y="220"/>
                    </a:lnTo>
                    <a:lnTo>
                      <a:pt x="546" y="208"/>
                    </a:lnTo>
                    <a:lnTo>
                      <a:pt x="556" y="195"/>
                    </a:lnTo>
                    <a:lnTo>
                      <a:pt x="564" y="182"/>
                    </a:lnTo>
                    <a:lnTo>
                      <a:pt x="573" y="169"/>
                    </a:lnTo>
                    <a:lnTo>
                      <a:pt x="582" y="156"/>
                    </a:lnTo>
                    <a:lnTo>
                      <a:pt x="589" y="142"/>
                    </a:lnTo>
                    <a:lnTo>
                      <a:pt x="596" y="127"/>
                    </a:lnTo>
                    <a:lnTo>
                      <a:pt x="602" y="113"/>
                    </a:lnTo>
                    <a:lnTo>
                      <a:pt x="607" y="98"/>
                    </a:lnTo>
                    <a:lnTo>
                      <a:pt x="612" y="82"/>
                    </a:lnTo>
                    <a:lnTo>
                      <a:pt x="616" y="66"/>
                    </a:lnTo>
                    <a:lnTo>
                      <a:pt x="620" y="51"/>
                    </a:lnTo>
                    <a:lnTo>
                      <a:pt x="623" y="35"/>
                    </a:lnTo>
                    <a:lnTo>
                      <a:pt x="620" y="26"/>
                    </a:lnTo>
                    <a:lnTo>
                      <a:pt x="617" y="18"/>
                    </a:lnTo>
                    <a:lnTo>
                      <a:pt x="614" y="9"/>
                    </a:lnTo>
                    <a:lnTo>
                      <a:pt x="612" y="0"/>
                    </a:lnTo>
                    <a:lnTo>
                      <a:pt x="610" y="18"/>
                    </a:lnTo>
                    <a:lnTo>
                      <a:pt x="607" y="34"/>
                    </a:lnTo>
                    <a:lnTo>
                      <a:pt x="605" y="50"/>
                    </a:lnTo>
                    <a:lnTo>
                      <a:pt x="601" y="66"/>
                    </a:lnTo>
                    <a:lnTo>
                      <a:pt x="597" y="82"/>
                    </a:lnTo>
                    <a:lnTo>
                      <a:pt x="591" y="98"/>
                    </a:lnTo>
                    <a:lnTo>
                      <a:pt x="586" y="113"/>
                    </a:lnTo>
                    <a:lnTo>
                      <a:pt x="578" y="128"/>
                    </a:lnTo>
                    <a:lnTo>
                      <a:pt x="572" y="142"/>
                    </a:lnTo>
                    <a:lnTo>
                      <a:pt x="563" y="156"/>
                    </a:lnTo>
                    <a:lnTo>
                      <a:pt x="555" y="170"/>
                    </a:lnTo>
                    <a:lnTo>
                      <a:pt x="546" y="183"/>
                    </a:lnTo>
                    <a:lnTo>
                      <a:pt x="536" y="196"/>
                    </a:lnTo>
                    <a:lnTo>
                      <a:pt x="525" y="208"/>
                    </a:lnTo>
                    <a:lnTo>
                      <a:pt x="515" y="220"/>
                    </a:lnTo>
                    <a:lnTo>
                      <a:pt x="504" y="230"/>
                    </a:lnTo>
                    <a:lnTo>
                      <a:pt x="492" y="241"/>
                    </a:lnTo>
                    <a:lnTo>
                      <a:pt x="479" y="251"/>
                    </a:lnTo>
                    <a:lnTo>
                      <a:pt x="466" y="261"/>
                    </a:lnTo>
                    <a:lnTo>
                      <a:pt x="453" y="270"/>
                    </a:lnTo>
                    <a:lnTo>
                      <a:pt x="439" y="278"/>
                    </a:lnTo>
                    <a:lnTo>
                      <a:pt x="425" y="287"/>
                    </a:lnTo>
                    <a:lnTo>
                      <a:pt x="411" y="293"/>
                    </a:lnTo>
                    <a:lnTo>
                      <a:pt x="396" y="300"/>
                    </a:lnTo>
                    <a:lnTo>
                      <a:pt x="381" y="305"/>
                    </a:lnTo>
                    <a:lnTo>
                      <a:pt x="366" y="310"/>
                    </a:lnTo>
                    <a:lnTo>
                      <a:pt x="349" y="315"/>
                    </a:lnTo>
                    <a:lnTo>
                      <a:pt x="333" y="318"/>
                    </a:lnTo>
                    <a:lnTo>
                      <a:pt x="317" y="321"/>
                    </a:lnTo>
                    <a:lnTo>
                      <a:pt x="300" y="323"/>
                    </a:lnTo>
                    <a:lnTo>
                      <a:pt x="283" y="324"/>
                    </a:lnTo>
                    <a:lnTo>
                      <a:pt x="266" y="324"/>
                    </a:lnTo>
                    <a:lnTo>
                      <a:pt x="246" y="324"/>
                    </a:lnTo>
                    <a:lnTo>
                      <a:pt x="226" y="322"/>
                    </a:lnTo>
                    <a:lnTo>
                      <a:pt x="208" y="320"/>
                    </a:lnTo>
                    <a:lnTo>
                      <a:pt x="188" y="316"/>
                    </a:lnTo>
                    <a:lnTo>
                      <a:pt x="170" y="311"/>
                    </a:lnTo>
                    <a:lnTo>
                      <a:pt x="153" y="306"/>
                    </a:lnTo>
                    <a:lnTo>
                      <a:pt x="134" y="300"/>
                    </a:lnTo>
                    <a:lnTo>
                      <a:pt x="117" y="292"/>
                    </a:lnTo>
                    <a:lnTo>
                      <a:pt x="101" y="283"/>
                    </a:lnTo>
                    <a:lnTo>
                      <a:pt x="85" y="274"/>
                    </a:lnTo>
                    <a:lnTo>
                      <a:pt x="70" y="264"/>
                    </a:lnTo>
                    <a:lnTo>
                      <a:pt x="54" y="253"/>
                    </a:lnTo>
                    <a:lnTo>
                      <a:pt x="40" y="241"/>
                    </a:lnTo>
                    <a:lnTo>
                      <a:pt x="26" y="229"/>
                    </a:lnTo>
                    <a:lnTo>
                      <a:pt x="13" y="215"/>
                    </a:lnTo>
                    <a:lnTo>
                      <a:pt x="2" y="202"/>
                    </a:lnTo>
                    <a:lnTo>
                      <a:pt x="2" y="210"/>
                    </a:lnTo>
                    <a:lnTo>
                      <a:pt x="2" y="217"/>
                    </a:lnTo>
                    <a:lnTo>
                      <a:pt x="2" y="221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FF05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8" name="Freeform 513"/>
              <p:cNvSpPr>
                <a:spLocks/>
              </p:cNvSpPr>
              <p:nvPr/>
            </p:nvSpPr>
            <p:spPr bwMode="auto">
              <a:xfrm>
                <a:off x="6362700" y="4410075"/>
                <a:ext cx="325438" cy="185738"/>
              </a:xfrm>
              <a:custGeom>
                <a:avLst/>
                <a:gdLst>
                  <a:gd name="T0" fmla="*/ 1629986003 w 615"/>
                  <a:gd name="T1" fmla="*/ 2147483647 h 352"/>
                  <a:gd name="T2" fmla="*/ 2147483647 w 615"/>
                  <a:gd name="T3" fmla="*/ 2147483647 h 352"/>
                  <a:gd name="T4" fmla="*/ 2147483647 w 615"/>
                  <a:gd name="T5" fmla="*/ 2147483647 h 352"/>
                  <a:gd name="T6" fmla="*/ 2147483647 w 615"/>
                  <a:gd name="T7" fmla="*/ 2147483647 h 352"/>
                  <a:gd name="T8" fmla="*/ 2147483647 w 615"/>
                  <a:gd name="T9" fmla="*/ 2147483647 h 352"/>
                  <a:gd name="T10" fmla="*/ 2147483647 w 615"/>
                  <a:gd name="T11" fmla="*/ 2147483647 h 352"/>
                  <a:gd name="T12" fmla="*/ 2147483647 w 615"/>
                  <a:gd name="T13" fmla="*/ 2147483647 h 352"/>
                  <a:gd name="T14" fmla="*/ 2147483647 w 615"/>
                  <a:gd name="T15" fmla="*/ 2147483647 h 352"/>
                  <a:gd name="T16" fmla="*/ 2147483647 w 615"/>
                  <a:gd name="T17" fmla="*/ 2147483647 h 352"/>
                  <a:gd name="T18" fmla="*/ 2147483647 w 615"/>
                  <a:gd name="T19" fmla="*/ 2147483647 h 352"/>
                  <a:gd name="T20" fmla="*/ 2147483647 w 615"/>
                  <a:gd name="T21" fmla="*/ 2147483647 h 352"/>
                  <a:gd name="T22" fmla="*/ 2147483647 w 615"/>
                  <a:gd name="T23" fmla="*/ 2147483647 h 352"/>
                  <a:gd name="T24" fmla="*/ 2147483647 w 615"/>
                  <a:gd name="T25" fmla="*/ 2147483647 h 352"/>
                  <a:gd name="T26" fmla="*/ 2147483647 w 615"/>
                  <a:gd name="T27" fmla="*/ 2147483647 h 352"/>
                  <a:gd name="T28" fmla="*/ 2147483647 w 615"/>
                  <a:gd name="T29" fmla="*/ 2147483647 h 352"/>
                  <a:gd name="T30" fmla="*/ 2147483647 w 615"/>
                  <a:gd name="T31" fmla="*/ 2147483647 h 352"/>
                  <a:gd name="T32" fmla="*/ 2147483647 w 615"/>
                  <a:gd name="T33" fmla="*/ 2147483647 h 352"/>
                  <a:gd name="T34" fmla="*/ 2147483647 w 615"/>
                  <a:gd name="T35" fmla="*/ 2147483647 h 352"/>
                  <a:gd name="T36" fmla="*/ 2147483647 w 615"/>
                  <a:gd name="T37" fmla="*/ 2147483647 h 352"/>
                  <a:gd name="T38" fmla="*/ 2147483647 w 615"/>
                  <a:gd name="T39" fmla="*/ 2147483647 h 352"/>
                  <a:gd name="T40" fmla="*/ 2147483647 w 615"/>
                  <a:gd name="T41" fmla="*/ 2147483647 h 352"/>
                  <a:gd name="T42" fmla="*/ 2147483647 w 615"/>
                  <a:gd name="T43" fmla="*/ 2147483647 h 352"/>
                  <a:gd name="T44" fmla="*/ 2147483647 w 615"/>
                  <a:gd name="T45" fmla="*/ 2147483647 h 352"/>
                  <a:gd name="T46" fmla="*/ 2147483647 w 615"/>
                  <a:gd name="T47" fmla="*/ 2147483647 h 352"/>
                  <a:gd name="T48" fmla="*/ 2147483647 w 615"/>
                  <a:gd name="T49" fmla="*/ 2147483647 h 352"/>
                  <a:gd name="T50" fmla="*/ 2147483647 w 615"/>
                  <a:gd name="T51" fmla="*/ 1469275190 h 352"/>
                  <a:gd name="T52" fmla="*/ 2147483647 w 615"/>
                  <a:gd name="T53" fmla="*/ 2147483647 h 352"/>
                  <a:gd name="T54" fmla="*/ 2147483647 w 615"/>
                  <a:gd name="T55" fmla="*/ 2147483647 h 352"/>
                  <a:gd name="T56" fmla="*/ 2147483647 w 615"/>
                  <a:gd name="T57" fmla="*/ 2147483647 h 352"/>
                  <a:gd name="T58" fmla="*/ 2147483647 w 615"/>
                  <a:gd name="T59" fmla="*/ 2147483647 h 352"/>
                  <a:gd name="T60" fmla="*/ 2147483647 w 615"/>
                  <a:gd name="T61" fmla="*/ 2147483647 h 352"/>
                  <a:gd name="T62" fmla="*/ 2147483647 w 615"/>
                  <a:gd name="T63" fmla="*/ 2147483647 h 352"/>
                  <a:gd name="T64" fmla="*/ 2147483647 w 615"/>
                  <a:gd name="T65" fmla="*/ 2147483647 h 352"/>
                  <a:gd name="T66" fmla="*/ 2147483647 w 615"/>
                  <a:gd name="T67" fmla="*/ 2147483647 h 352"/>
                  <a:gd name="T68" fmla="*/ 2147483647 w 615"/>
                  <a:gd name="T69" fmla="*/ 2147483647 h 352"/>
                  <a:gd name="T70" fmla="*/ 2147483647 w 615"/>
                  <a:gd name="T71" fmla="*/ 2147483647 h 352"/>
                  <a:gd name="T72" fmla="*/ 2147483647 w 615"/>
                  <a:gd name="T73" fmla="*/ 2147483647 h 352"/>
                  <a:gd name="T74" fmla="*/ 2147483647 w 615"/>
                  <a:gd name="T75" fmla="*/ 2147483647 h 352"/>
                  <a:gd name="T76" fmla="*/ 2147483647 w 615"/>
                  <a:gd name="T77" fmla="*/ 2147483647 h 352"/>
                  <a:gd name="T78" fmla="*/ 2147483647 w 615"/>
                  <a:gd name="T79" fmla="*/ 2147483647 h 352"/>
                  <a:gd name="T80" fmla="*/ 2147483647 w 615"/>
                  <a:gd name="T81" fmla="*/ 2147483647 h 352"/>
                  <a:gd name="T82" fmla="*/ 2147483647 w 615"/>
                  <a:gd name="T83" fmla="*/ 2147483647 h 352"/>
                  <a:gd name="T84" fmla="*/ 2147483647 w 615"/>
                  <a:gd name="T85" fmla="*/ 2147483647 h 352"/>
                  <a:gd name="T86" fmla="*/ 2147483647 w 615"/>
                  <a:gd name="T87" fmla="*/ 2147483647 h 352"/>
                  <a:gd name="T88" fmla="*/ 2147483647 w 615"/>
                  <a:gd name="T89" fmla="*/ 2147483647 h 352"/>
                  <a:gd name="T90" fmla="*/ 2147483647 w 615"/>
                  <a:gd name="T91" fmla="*/ 2147483647 h 352"/>
                  <a:gd name="T92" fmla="*/ 2147483647 w 615"/>
                  <a:gd name="T93" fmla="*/ 2147483647 h 352"/>
                  <a:gd name="T94" fmla="*/ 2147483647 w 615"/>
                  <a:gd name="T95" fmla="*/ 2147483647 h 352"/>
                  <a:gd name="T96" fmla="*/ 2147483647 w 615"/>
                  <a:gd name="T97" fmla="*/ 2147483647 h 352"/>
                  <a:gd name="T98" fmla="*/ 1629986003 w 615"/>
                  <a:gd name="T99" fmla="*/ 2147483647 h 352"/>
                  <a:gd name="T100" fmla="*/ 0 w 615"/>
                  <a:gd name="T101" fmla="*/ 2147483647 h 3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5"/>
                  <a:gd name="T154" fmla="*/ 0 h 352"/>
                  <a:gd name="T155" fmla="*/ 615 w 615"/>
                  <a:gd name="T156" fmla="*/ 352 h 3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5" h="352">
                    <a:moveTo>
                      <a:pt x="0" y="233"/>
                    </a:moveTo>
                    <a:lnTo>
                      <a:pt x="11" y="246"/>
                    </a:lnTo>
                    <a:lnTo>
                      <a:pt x="24" y="259"/>
                    </a:lnTo>
                    <a:lnTo>
                      <a:pt x="38" y="271"/>
                    </a:lnTo>
                    <a:lnTo>
                      <a:pt x="54" y="283"/>
                    </a:lnTo>
                    <a:lnTo>
                      <a:pt x="68" y="294"/>
                    </a:lnTo>
                    <a:lnTo>
                      <a:pt x="84" y="303"/>
                    </a:lnTo>
                    <a:lnTo>
                      <a:pt x="100" y="312"/>
                    </a:lnTo>
                    <a:lnTo>
                      <a:pt x="116" y="321"/>
                    </a:lnTo>
                    <a:lnTo>
                      <a:pt x="133" y="327"/>
                    </a:lnTo>
                    <a:lnTo>
                      <a:pt x="151" y="334"/>
                    </a:lnTo>
                    <a:lnTo>
                      <a:pt x="169" y="339"/>
                    </a:lnTo>
                    <a:lnTo>
                      <a:pt x="187" y="344"/>
                    </a:lnTo>
                    <a:lnTo>
                      <a:pt x="206" y="348"/>
                    </a:lnTo>
                    <a:lnTo>
                      <a:pt x="225" y="350"/>
                    </a:lnTo>
                    <a:lnTo>
                      <a:pt x="245" y="352"/>
                    </a:lnTo>
                    <a:lnTo>
                      <a:pt x="264" y="352"/>
                    </a:lnTo>
                    <a:lnTo>
                      <a:pt x="280" y="352"/>
                    </a:lnTo>
                    <a:lnTo>
                      <a:pt x="298" y="351"/>
                    </a:lnTo>
                    <a:lnTo>
                      <a:pt x="314" y="349"/>
                    </a:lnTo>
                    <a:lnTo>
                      <a:pt x="330" y="347"/>
                    </a:lnTo>
                    <a:lnTo>
                      <a:pt x="346" y="342"/>
                    </a:lnTo>
                    <a:lnTo>
                      <a:pt x="362" y="339"/>
                    </a:lnTo>
                    <a:lnTo>
                      <a:pt x="378" y="334"/>
                    </a:lnTo>
                    <a:lnTo>
                      <a:pt x="393" y="328"/>
                    </a:lnTo>
                    <a:lnTo>
                      <a:pt x="408" y="322"/>
                    </a:lnTo>
                    <a:lnTo>
                      <a:pt x="422" y="315"/>
                    </a:lnTo>
                    <a:lnTo>
                      <a:pt x="436" y="308"/>
                    </a:lnTo>
                    <a:lnTo>
                      <a:pt x="450" y="300"/>
                    </a:lnTo>
                    <a:lnTo>
                      <a:pt x="463" y="291"/>
                    </a:lnTo>
                    <a:lnTo>
                      <a:pt x="476" y="282"/>
                    </a:lnTo>
                    <a:lnTo>
                      <a:pt x="489" y="272"/>
                    </a:lnTo>
                    <a:lnTo>
                      <a:pt x="501" y="261"/>
                    </a:lnTo>
                    <a:lnTo>
                      <a:pt x="513" y="250"/>
                    </a:lnTo>
                    <a:lnTo>
                      <a:pt x="523" y="240"/>
                    </a:lnTo>
                    <a:lnTo>
                      <a:pt x="533" y="228"/>
                    </a:lnTo>
                    <a:lnTo>
                      <a:pt x="544" y="216"/>
                    </a:lnTo>
                    <a:lnTo>
                      <a:pt x="553" y="203"/>
                    </a:lnTo>
                    <a:lnTo>
                      <a:pt x="562" y="190"/>
                    </a:lnTo>
                    <a:lnTo>
                      <a:pt x="570" y="176"/>
                    </a:lnTo>
                    <a:lnTo>
                      <a:pt x="577" y="162"/>
                    </a:lnTo>
                    <a:lnTo>
                      <a:pt x="585" y="148"/>
                    </a:lnTo>
                    <a:lnTo>
                      <a:pt x="591" y="133"/>
                    </a:lnTo>
                    <a:lnTo>
                      <a:pt x="597" y="118"/>
                    </a:lnTo>
                    <a:lnTo>
                      <a:pt x="602" y="102"/>
                    </a:lnTo>
                    <a:lnTo>
                      <a:pt x="607" y="87"/>
                    </a:lnTo>
                    <a:lnTo>
                      <a:pt x="611" y="71"/>
                    </a:lnTo>
                    <a:lnTo>
                      <a:pt x="613" y="55"/>
                    </a:lnTo>
                    <a:lnTo>
                      <a:pt x="615" y="39"/>
                    </a:lnTo>
                    <a:lnTo>
                      <a:pt x="612" y="29"/>
                    </a:lnTo>
                    <a:lnTo>
                      <a:pt x="609" y="19"/>
                    </a:lnTo>
                    <a:lnTo>
                      <a:pt x="605" y="10"/>
                    </a:lnTo>
                    <a:lnTo>
                      <a:pt x="602" y="0"/>
                    </a:lnTo>
                    <a:lnTo>
                      <a:pt x="602" y="17"/>
                    </a:lnTo>
                    <a:lnTo>
                      <a:pt x="601" y="34"/>
                    </a:lnTo>
                    <a:lnTo>
                      <a:pt x="599" y="52"/>
                    </a:lnTo>
                    <a:lnTo>
                      <a:pt x="596" y="68"/>
                    </a:lnTo>
                    <a:lnTo>
                      <a:pt x="591" y="84"/>
                    </a:lnTo>
                    <a:lnTo>
                      <a:pt x="587" y="100"/>
                    </a:lnTo>
                    <a:lnTo>
                      <a:pt x="582" y="117"/>
                    </a:lnTo>
                    <a:lnTo>
                      <a:pt x="575" y="132"/>
                    </a:lnTo>
                    <a:lnTo>
                      <a:pt x="569" y="147"/>
                    </a:lnTo>
                    <a:lnTo>
                      <a:pt x="561" y="161"/>
                    </a:lnTo>
                    <a:lnTo>
                      <a:pt x="554" y="175"/>
                    </a:lnTo>
                    <a:lnTo>
                      <a:pt x="544" y="189"/>
                    </a:lnTo>
                    <a:lnTo>
                      <a:pt x="535" y="202"/>
                    </a:lnTo>
                    <a:lnTo>
                      <a:pt x="524" y="215"/>
                    </a:lnTo>
                    <a:lnTo>
                      <a:pt x="515" y="227"/>
                    </a:lnTo>
                    <a:lnTo>
                      <a:pt x="503" y="239"/>
                    </a:lnTo>
                    <a:lnTo>
                      <a:pt x="491" y="249"/>
                    </a:lnTo>
                    <a:lnTo>
                      <a:pt x="479" y="260"/>
                    </a:lnTo>
                    <a:lnTo>
                      <a:pt x="466" y="270"/>
                    </a:lnTo>
                    <a:lnTo>
                      <a:pt x="453" y="280"/>
                    </a:lnTo>
                    <a:lnTo>
                      <a:pt x="439" y="288"/>
                    </a:lnTo>
                    <a:lnTo>
                      <a:pt x="425" y="297"/>
                    </a:lnTo>
                    <a:lnTo>
                      <a:pt x="410" y="304"/>
                    </a:lnTo>
                    <a:lnTo>
                      <a:pt x="396" y="311"/>
                    </a:lnTo>
                    <a:lnTo>
                      <a:pt x="380" y="317"/>
                    </a:lnTo>
                    <a:lnTo>
                      <a:pt x="365" y="322"/>
                    </a:lnTo>
                    <a:lnTo>
                      <a:pt x="348" y="327"/>
                    </a:lnTo>
                    <a:lnTo>
                      <a:pt x="332" y="330"/>
                    </a:lnTo>
                    <a:lnTo>
                      <a:pt x="315" y="334"/>
                    </a:lnTo>
                    <a:lnTo>
                      <a:pt x="299" y="336"/>
                    </a:lnTo>
                    <a:lnTo>
                      <a:pt x="281" y="337"/>
                    </a:lnTo>
                    <a:lnTo>
                      <a:pt x="264" y="337"/>
                    </a:lnTo>
                    <a:lnTo>
                      <a:pt x="244" y="337"/>
                    </a:lnTo>
                    <a:lnTo>
                      <a:pt x="224" y="335"/>
                    </a:lnTo>
                    <a:lnTo>
                      <a:pt x="205" y="333"/>
                    </a:lnTo>
                    <a:lnTo>
                      <a:pt x="186" y="328"/>
                    </a:lnTo>
                    <a:lnTo>
                      <a:pt x="168" y="324"/>
                    </a:lnTo>
                    <a:lnTo>
                      <a:pt x="150" y="317"/>
                    </a:lnTo>
                    <a:lnTo>
                      <a:pt x="132" y="311"/>
                    </a:lnTo>
                    <a:lnTo>
                      <a:pt x="115" y="303"/>
                    </a:lnTo>
                    <a:lnTo>
                      <a:pt x="99" y="295"/>
                    </a:lnTo>
                    <a:lnTo>
                      <a:pt x="83" y="285"/>
                    </a:lnTo>
                    <a:lnTo>
                      <a:pt x="67" y="274"/>
                    </a:lnTo>
                    <a:lnTo>
                      <a:pt x="52" y="263"/>
                    </a:lnTo>
                    <a:lnTo>
                      <a:pt x="38" y="252"/>
                    </a:lnTo>
                    <a:lnTo>
                      <a:pt x="24" y="239"/>
                    </a:lnTo>
                    <a:lnTo>
                      <a:pt x="11" y="225"/>
                    </a:lnTo>
                    <a:lnTo>
                      <a:pt x="0" y="210"/>
                    </a:lnTo>
                    <a:lnTo>
                      <a:pt x="0" y="22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FF08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49" name="Freeform 514"/>
              <p:cNvSpPr>
                <a:spLocks/>
              </p:cNvSpPr>
              <p:nvPr/>
            </p:nvSpPr>
            <p:spPr bwMode="auto">
              <a:xfrm>
                <a:off x="6362700" y="4397375"/>
                <a:ext cx="322263" cy="195263"/>
              </a:xfrm>
              <a:custGeom>
                <a:avLst/>
                <a:gdLst>
                  <a:gd name="T0" fmla="*/ 1621854464 w 610"/>
                  <a:gd name="T1" fmla="*/ 2147483647 h 367"/>
                  <a:gd name="T2" fmla="*/ 2147483647 w 610"/>
                  <a:gd name="T3" fmla="*/ 2147483647 h 367"/>
                  <a:gd name="T4" fmla="*/ 2147483647 w 610"/>
                  <a:gd name="T5" fmla="*/ 2147483647 h 367"/>
                  <a:gd name="T6" fmla="*/ 2147483647 w 610"/>
                  <a:gd name="T7" fmla="*/ 2147483647 h 367"/>
                  <a:gd name="T8" fmla="*/ 2147483647 w 610"/>
                  <a:gd name="T9" fmla="*/ 2147483647 h 367"/>
                  <a:gd name="T10" fmla="*/ 2147483647 w 610"/>
                  <a:gd name="T11" fmla="*/ 2147483647 h 367"/>
                  <a:gd name="T12" fmla="*/ 2147483647 w 610"/>
                  <a:gd name="T13" fmla="*/ 2147483647 h 367"/>
                  <a:gd name="T14" fmla="*/ 2147483647 w 610"/>
                  <a:gd name="T15" fmla="*/ 2147483647 h 367"/>
                  <a:gd name="T16" fmla="*/ 2147483647 w 610"/>
                  <a:gd name="T17" fmla="*/ 2147483647 h 367"/>
                  <a:gd name="T18" fmla="*/ 2147483647 w 610"/>
                  <a:gd name="T19" fmla="*/ 2147483647 h 367"/>
                  <a:gd name="T20" fmla="*/ 2147483647 w 610"/>
                  <a:gd name="T21" fmla="*/ 2147483647 h 367"/>
                  <a:gd name="T22" fmla="*/ 2147483647 w 610"/>
                  <a:gd name="T23" fmla="*/ 2147483647 h 367"/>
                  <a:gd name="T24" fmla="*/ 2147483647 w 610"/>
                  <a:gd name="T25" fmla="*/ 2147483647 h 367"/>
                  <a:gd name="T26" fmla="*/ 2147483647 w 610"/>
                  <a:gd name="T27" fmla="*/ 2147483647 h 367"/>
                  <a:gd name="T28" fmla="*/ 2147483647 w 610"/>
                  <a:gd name="T29" fmla="*/ 2147483647 h 367"/>
                  <a:gd name="T30" fmla="*/ 2147483647 w 610"/>
                  <a:gd name="T31" fmla="*/ 2147483647 h 367"/>
                  <a:gd name="T32" fmla="*/ 2147483647 w 610"/>
                  <a:gd name="T33" fmla="*/ 2147483647 h 367"/>
                  <a:gd name="T34" fmla="*/ 2147483647 w 610"/>
                  <a:gd name="T35" fmla="*/ 2147483647 h 367"/>
                  <a:gd name="T36" fmla="*/ 2147483647 w 610"/>
                  <a:gd name="T37" fmla="*/ 2147483647 h 367"/>
                  <a:gd name="T38" fmla="*/ 2147483647 w 610"/>
                  <a:gd name="T39" fmla="*/ 2147483647 h 367"/>
                  <a:gd name="T40" fmla="*/ 2147483647 w 610"/>
                  <a:gd name="T41" fmla="*/ 2147483647 h 367"/>
                  <a:gd name="T42" fmla="*/ 2147483647 w 610"/>
                  <a:gd name="T43" fmla="*/ 2147483647 h 367"/>
                  <a:gd name="T44" fmla="*/ 2147483647 w 610"/>
                  <a:gd name="T45" fmla="*/ 2147483647 h 367"/>
                  <a:gd name="T46" fmla="*/ 2147483647 w 610"/>
                  <a:gd name="T47" fmla="*/ 2147483647 h 367"/>
                  <a:gd name="T48" fmla="*/ 2147483647 w 610"/>
                  <a:gd name="T49" fmla="*/ 2147483647 h 367"/>
                  <a:gd name="T50" fmla="*/ 2147483647 w 610"/>
                  <a:gd name="T51" fmla="*/ 1506264134 h 367"/>
                  <a:gd name="T52" fmla="*/ 2147483647 w 610"/>
                  <a:gd name="T53" fmla="*/ 1656861337 h 367"/>
                  <a:gd name="T54" fmla="*/ 2147483647 w 610"/>
                  <a:gd name="T55" fmla="*/ 2147483647 h 367"/>
                  <a:gd name="T56" fmla="*/ 2147483647 w 610"/>
                  <a:gd name="T57" fmla="*/ 2147483647 h 367"/>
                  <a:gd name="T58" fmla="*/ 2147483647 w 610"/>
                  <a:gd name="T59" fmla="*/ 2147483647 h 367"/>
                  <a:gd name="T60" fmla="*/ 2147483647 w 610"/>
                  <a:gd name="T61" fmla="*/ 2147483647 h 367"/>
                  <a:gd name="T62" fmla="*/ 2147483647 w 610"/>
                  <a:gd name="T63" fmla="*/ 2147483647 h 367"/>
                  <a:gd name="T64" fmla="*/ 2147483647 w 610"/>
                  <a:gd name="T65" fmla="*/ 2147483647 h 367"/>
                  <a:gd name="T66" fmla="*/ 2147483647 w 610"/>
                  <a:gd name="T67" fmla="*/ 2147483647 h 367"/>
                  <a:gd name="T68" fmla="*/ 2147483647 w 610"/>
                  <a:gd name="T69" fmla="*/ 2147483647 h 367"/>
                  <a:gd name="T70" fmla="*/ 2147483647 w 610"/>
                  <a:gd name="T71" fmla="*/ 2147483647 h 367"/>
                  <a:gd name="T72" fmla="*/ 2147483647 w 610"/>
                  <a:gd name="T73" fmla="*/ 2147483647 h 367"/>
                  <a:gd name="T74" fmla="*/ 2147483647 w 610"/>
                  <a:gd name="T75" fmla="*/ 2147483647 h 367"/>
                  <a:gd name="T76" fmla="*/ 2147483647 w 610"/>
                  <a:gd name="T77" fmla="*/ 2147483647 h 367"/>
                  <a:gd name="T78" fmla="*/ 2147483647 w 610"/>
                  <a:gd name="T79" fmla="*/ 2147483647 h 367"/>
                  <a:gd name="T80" fmla="*/ 2147483647 w 610"/>
                  <a:gd name="T81" fmla="*/ 2147483647 h 367"/>
                  <a:gd name="T82" fmla="*/ 2147483647 w 610"/>
                  <a:gd name="T83" fmla="*/ 2147483647 h 367"/>
                  <a:gd name="T84" fmla="*/ 2147483647 w 610"/>
                  <a:gd name="T85" fmla="*/ 2147483647 h 367"/>
                  <a:gd name="T86" fmla="*/ 2147483647 w 610"/>
                  <a:gd name="T87" fmla="*/ 2147483647 h 367"/>
                  <a:gd name="T88" fmla="*/ 2147483647 w 610"/>
                  <a:gd name="T89" fmla="*/ 2147483647 h 367"/>
                  <a:gd name="T90" fmla="*/ 2147483647 w 610"/>
                  <a:gd name="T91" fmla="*/ 2147483647 h 367"/>
                  <a:gd name="T92" fmla="*/ 2147483647 w 610"/>
                  <a:gd name="T93" fmla="*/ 2147483647 h 367"/>
                  <a:gd name="T94" fmla="*/ 2147483647 w 610"/>
                  <a:gd name="T95" fmla="*/ 2147483647 h 367"/>
                  <a:gd name="T96" fmla="*/ 2147483647 w 610"/>
                  <a:gd name="T97" fmla="*/ 2147483647 h 367"/>
                  <a:gd name="T98" fmla="*/ 2147483647 w 610"/>
                  <a:gd name="T99" fmla="*/ 2147483647 h 367"/>
                  <a:gd name="T100" fmla="*/ 1916864462 w 610"/>
                  <a:gd name="T101" fmla="*/ 2147483647 h 367"/>
                  <a:gd name="T102" fmla="*/ 0 w 610"/>
                  <a:gd name="T103" fmla="*/ 2147483647 h 36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10"/>
                  <a:gd name="T157" fmla="*/ 0 h 367"/>
                  <a:gd name="T158" fmla="*/ 610 w 610"/>
                  <a:gd name="T159" fmla="*/ 367 h 36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10" h="367">
                    <a:moveTo>
                      <a:pt x="0" y="245"/>
                    </a:moveTo>
                    <a:lnTo>
                      <a:pt x="11" y="258"/>
                    </a:lnTo>
                    <a:lnTo>
                      <a:pt x="24" y="272"/>
                    </a:lnTo>
                    <a:lnTo>
                      <a:pt x="38" y="284"/>
                    </a:lnTo>
                    <a:lnTo>
                      <a:pt x="52" y="296"/>
                    </a:lnTo>
                    <a:lnTo>
                      <a:pt x="68" y="307"/>
                    </a:lnTo>
                    <a:lnTo>
                      <a:pt x="83" y="317"/>
                    </a:lnTo>
                    <a:lnTo>
                      <a:pt x="99" y="326"/>
                    </a:lnTo>
                    <a:lnTo>
                      <a:pt x="115" y="335"/>
                    </a:lnTo>
                    <a:lnTo>
                      <a:pt x="132" y="343"/>
                    </a:lnTo>
                    <a:lnTo>
                      <a:pt x="151" y="349"/>
                    </a:lnTo>
                    <a:lnTo>
                      <a:pt x="168" y="354"/>
                    </a:lnTo>
                    <a:lnTo>
                      <a:pt x="186" y="359"/>
                    </a:lnTo>
                    <a:lnTo>
                      <a:pt x="206" y="363"/>
                    </a:lnTo>
                    <a:lnTo>
                      <a:pt x="224" y="365"/>
                    </a:lnTo>
                    <a:lnTo>
                      <a:pt x="244" y="367"/>
                    </a:lnTo>
                    <a:lnTo>
                      <a:pt x="264" y="367"/>
                    </a:lnTo>
                    <a:lnTo>
                      <a:pt x="281" y="367"/>
                    </a:lnTo>
                    <a:lnTo>
                      <a:pt x="298" y="366"/>
                    </a:lnTo>
                    <a:lnTo>
                      <a:pt x="315" y="364"/>
                    </a:lnTo>
                    <a:lnTo>
                      <a:pt x="331" y="361"/>
                    </a:lnTo>
                    <a:lnTo>
                      <a:pt x="347" y="358"/>
                    </a:lnTo>
                    <a:lnTo>
                      <a:pt x="364" y="353"/>
                    </a:lnTo>
                    <a:lnTo>
                      <a:pt x="379" y="348"/>
                    </a:lnTo>
                    <a:lnTo>
                      <a:pt x="394" y="343"/>
                    </a:lnTo>
                    <a:lnTo>
                      <a:pt x="409" y="336"/>
                    </a:lnTo>
                    <a:lnTo>
                      <a:pt x="423" y="330"/>
                    </a:lnTo>
                    <a:lnTo>
                      <a:pt x="437" y="321"/>
                    </a:lnTo>
                    <a:lnTo>
                      <a:pt x="451" y="313"/>
                    </a:lnTo>
                    <a:lnTo>
                      <a:pt x="464" y="304"/>
                    </a:lnTo>
                    <a:lnTo>
                      <a:pt x="477" y="294"/>
                    </a:lnTo>
                    <a:lnTo>
                      <a:pt x="490" y="284"/>
                    </a:lnTo>
                    <a:lnTo>
                      <a:pt x="502" y="273"/>
                    </a:lnTo>
                    <a:lnTo>
                      <a:pt x="513" y="263"/>
                    </a:lnTo>
                    <a:lnTo>
                      <a:pt x="523" y="251"/>
                    </a:lnTo>
                    <a:lnTo>
                      <a:pt x="534" y="239"/>
                    </a:lnTo>
                    <a:lnTo>
                      <a:pt x="544" y="226"/>
                    </a:lnTo>
                    <a:lnTo>
                      <a:pt x="553" y="213"/>
                    </a:lnTo>
                    <a:lnTo>
                      <a:pt x="561" y="199"/>
                    </a:lnTo>
                    <a:lnTo>
                      <a:pt x="570" y="185"/>
                    </a:lnTo>
                    <a:lnTo>
                      <a:pt x="576" y="171"/>
                    </a:lnTo>
                    <a:lnTo>
                      <a:pt x="584" y="156"/>
                    </a:lnTo>
                    <a:lnTo>
                      <a:pt x="589" y="141"/>
                    </a:lnTo>
                    <a:lnTo>
                      <a:pt x="595" y="125"/>
                    </a:lnTo>
                    <a:lnTo>
                      <a:pt x="599" y="109"/>
                    </a:lnTo>
                    <a:lnTo>
                      <a:pt x="603" y="93"/>
                    </a:lnTo>
                    <a:lnTo>
                      <a:pt x="605" y="77"/>
                    </a:lnTo>
                    <a:lnTo>
                      <a:pt x="608" y="61"/>
                    </a:lnTo>
                    <a:lnTo>
                      <a:pt x="610" y="43"/>
                    </a:lnTo>
                    <a:lnTo>
                      <a:pt x="605" y="32"/>
                    </a:lnTo>
                    <a:lnTo>
                      <a:pt x="602" y="21"/>
                    </a:lnTo>
                    <a:lnTo>
                      <a:pt x="598" y="10"/>
                    </a:lnTo>
                    <a:lnTo>
                      <a:pt x="595" y="0"/>
                    </a:lnTo>
                    <a:lnTo>
                      <a:pt x="595" y="11"/>
                    </a:lnTo>
                    <a:lnTo>
                      <a:pt x="596" y="22"/>
                    </a:lnTo>
                    <a:lnTo>
                      <a:pt x="595" y="39"/>
                    </a:lnTo>
                    <a:lnTo>
                      <a:pt x="594" y="55"/>
                    </a:lnTo>
                    <a:lnTo>
                      <a:pt x="591" y="73"/>
                    </a:lnTo>
                    <a:lnTo>
                      <a:pt x="588" y="89"/>
                    </a:lnTo>
                    <a:lnTo>
                      <a:pt x="585" y="104"/>
                    </a:lnTo>
                    <a:lnTo>
                      <a:pt x="581" y="120"/>
                    </a:lnTo>
                    <a:lnTo>
                      <a:pt x="575" y="135"/>
                    </a:lnTo>
                    <a:lnTo>
                      <a:pt x="569" y="150"/>
                    </a:lnTo>
                    <a:lnTo>
                      <a:pt x="562" y="165"/>
                    </a:lnTo>
                    <a:lnTo>
                      <a:pt x="556" y="179"/>
                    </a:lnTo>
                    <a:lnTo>
                      <a:pt x="547" y="194"/>
                    </a:lnTo>
                    <a:lnTo>
                      <a:pt x="538" y="206"/>
                    </a:lnTo>
                    <a:lnTo>
                      <a:pt x="530" y="219"/>
                    </a:lnTo>
                    <a:lnTo>
                      <a:pt x="519" y="232"/>
                    </a:lnTo>
                    <a:lnTo>
                      <a:pt x="509" y="244"/>
                    </a:lnTo>
                    <a:lnTo>
                      <a:pt x="499" y="256"/>
                    </a:lnTo>
                    <a:lnTo>
                      <a:pt x="487" y="267"/>
                    </a:lnTo>
                    <a:lnTo>
                      <a:pt x="475" y="277"/>
                    </a:lnTo>
                    <a:lnTo>
                      <a:pt x="462" y="287"/>
                    </a:lnTo>
                    <a:lnTo>
                      <a:pt x="449" y="296"/>
                    </a:lnTo>
                    <a:lnTo>
                      <a:pt x="436" y="305"/>
                    </a:lnTo>
                    <a:lnTo>
                      <a:pt x="422" y="313"/>
                    </a:lnTo>
                    <a:lnTo>
                      <a:pt x="408" y="320"/>
                    </a:lnTo>
                    <a:lnTo>
                      <a:pt x="393" y="326"/>
                    </a:lnTo>
                    <a:lnTo>
                      <a:pt x="378" y="333"/>
                    </a:lnTo>
                    <a:lnTo>
                      <a:pt x="362" y="338"/>
                    </a:lnTo>
                    <a:lnTo>
                      <a:pt x="346" y="343"/>
                    </a:lnTo>
                    <a:lnTo>
                      <a:pt x="331" y="346"/>
                    </a:lnTo>
                    <a:lnTo>
                      <a:pt x="315" y="349"/>
                    </a:lnTo>
                    <a:lnTo>
                      <a:pt x="298" y="351"/>
                    </a:lnTo>
                    <a:lnTo>
                      <a:pt x="281" y="352"/>
                    </a:lnTo>
                    <a:lnTo>
                      <a:pt x="264" y="353"/>
                    </a:lnTo>
                    <a:lnTo>
                      <a:pt x="244" y="352"/>
                    </a:lnTo>
                    <a:lnTo>
                      <a:pt x="224" y="350"/>
                    </a:lnTo>
                    <a:lnTo>
                      <a:pt x="205" y="348"/>
                    </a:lnTo>
                    <a:lnTo>
                      <a:pt x="186" y="344"/>
                    </a:lnTo>
                    <a:lnTo>
                      <a:pt x="167" y="338"/>
                    </a:lnTo>
                    <a:lnTo>
                      <a:pt x="150" y="333"/>
                    </a:lnTo>
                    <a:lnTo>
                      <a:pt x="131" y="325"/>
                    </a:lnTo>
                    <a:lnTo>
                      <a:pt x="114" y="318"/>
                    </a:lnTo>
                    <a:lnTo>
                      <a:pt x="98" y="308"/>
                    </a:lnTo>
                    <a:lnTo>
                      <a:pt x="82" y="298"/>
                    </a:lnTo>
                    <a:lnTo>
                      <a:pt x="67" y="287"/>
                    </a:lnTo>
                    <a:lnTo>
                      <a:pt x="52" y="277"/>
                    </a:lnTo>
                    <a:lnTo>
                      <a:pt x="38" y="264"/>
                    </a:lnTo>
                    <a:lnTo>
                      <a:pt x="24" y="251"/>
                    </a:lnTo>
                    <a:lnTo>
                      <a:pt x="13" y="237"/>
                    </a:lnTo>
                    <a:lnTo>
                      <a:pt x="1" y="223"/>
                    </a:lnTo>
                    <a:lnTo>
                      <a:pt x="0" y="233"/>
                    </a:lnTo>
                    <a:lnTo>
                      <a:pt x="0" y="245"/>
                    </a:lnTo>
                    <a:close/>
                  </a:path>
                </a:pathLst>
              </a:custGeom>
              <a:solidFill>
                <a:srgbClr val="FF0B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0" name="Freeform 515"/>
              <p:cNvSpPr>
                <a:spLocks/>
              </p:cNvSpPr>
              <p:nvPr/>
            </p:nvSpPr>
            <p:spPr bwMode="auto">
              <a:xfrm>
                <a:off x="6362700" y="4384675"/>
                <a:ext cx="317500" cy="203200"/>
              </a:xfrm>
              <a:custGeom>
                <a:avLst/>
                <a:gdLst>
                  <a:gd name="T0" fmla="*/ 1613604491 w 602"/>
                  <a:gd name="T1" fmla="*/ 2147483647 h 386"/>
                  <a:gd name="T2" fmla="*/ 2147483647 w 602"/>
                  <a:gd name="T3" fmla="*/ 2147483647 h 386"/>
                  <a:gd name="T4" fmla="*/ 2147483647 w 602"/>
                  <a:gd name="T5" fmla="*/ 2147483647 h 386"/>
                  <a:gd name="T6" fmla="*/ 2147483647 w 602"/>
                  <a:gd name="T7" fmla="*/ 2147483647 h 386"/>
                  <a:gd name="T8" fmla="*/ 2147483647 w 602"/>
                  <a:gd name="T9" fmla="*/ 2147483647 h 386"/>
                  <a:gd name="T10" fmla="*/ 2147483647 w 602"/>
                  <a:gd name="T11" fmla="*/ 2147483647 h 386"/>
                  <a:gd name="T12" fmla="*/ 2147483647 w 602"/>
                  <a:gd name="T13" fmla="*/ 2147483647 h 386"/>
                  <a:gd name="T14" fmla="*/ 2147483647 w 602"/>
                  <a:gd name="T15" fmla="*/ 2147483647 h 386"/>
                  <a:gd name="T16" fmla="*/ 2147483647 w 602"/>
                  <a:gd name="T17" fmla="*/ 2147483647 h 386"/>
                  <a:gd name="T18" fmla="*/ 2147483647 w 602"/>
                  <a:gd name="T19" fmla="*/ 2147483647 h 386"/>
                  <a:gd name="T20" fmla="*/ 2147483647 w 602"/>
                  <a:gd name="T21" fmla="*/ 2147483647 h 386"/>
                  <a:gd name="T22" fmla="*/ 2147483647 w 602"/>
                  <a:gd name="T23" fmla="*/ 2147483647 h 386"/>
                  <a:gd name="T24" fmla="*/ 2147483647 w 602"/>
                  <a:gd name="T25" fmla="*/ 2147483647 h 386"/>
                  <a:gd name="T26" fmla="*/ 2147483647 w 602"/>
                  <a:gd name="T27" fmla="*/ 2147483647 h 386"/>
                  <a:gd name="T28" fmla="*/ 2147483647 w 602"/>
                  <a:gd name="T29" fmla="*/ 2147483647 h 386"/>
                  <a:gd name="T30" fmla="*/ 2147483647 w 602"/>
                  <a:gd name="T31" fmla="*/ 2147483647 h 386"/>
                  <a:gd name="T32" fmla="*/ 2147483647 w 602"/>
                  <a:gd name="T33" fmla="*/ 2147483647 h 386"/>
                  <a:gd name="T34" fmla="*/ 2147483647 w 602"/>
                  <a:gd name="T35" fmla="*/ 2147483647 h 386"/>
                  <a:gd name="T36" fmla="*/ 2147483647 w 602"/>
                  <a:gd name="T37" fmla="*/ 2147483647 h 386"/>
                  <a:gd name="T38" fmla="*/ 2147483647 w 602"/>
                  <a:gd name="T39" fmla="*/ 2147483647 h 386"/>
                  <a:gd name="T40" fmla="*/ 2147483647 w 602"/>
                  <a:gd name="T41" fmla="*/ 2147483647 h 386"/>
                  <a:gd name="T42" fmla="*/ 2147483647 w 602"/>
                  <a:gd name="T43" fmla="*/ 2147483647 h 386"/>
                  <a:gd name="T44" fmla="*/ 2147483647 w 602"/>
                  <a:gd name="T45" fmla="*/ 2147483647 h 386"/>
                  <a:gd name="T46" fmla="*/ 2147483647 w 602"/>
                  <a:gd name="T47" fmla="*/ 2147483647 h 386"/>
                  <a:gd name="T48" fmla="*/ 2147483647 w 602"/>
                  <a:gd name="T49" fmla="*/ 2147483647 h 386"/>
                  <a:gd name="T50" fmla="*/ 2147483647 w 602"/>
                  <a:gd name="T51" fmla="*/ 1750586924 h 386"/>
                  <a:gd name="T52" fmla="*/ 2147483647 w 602"/>
                  <a:gd name="T53" fmla="*/ 1750586924 h 386"/>
                  <a:gd name="T54" fmla="*/ 2147483647 w 602"/>
                  <a:gd name="T55" fmla="*/ 2147483647 h 386"/>
                  <a:gd name="T56" fmla="*/ 2147483647 w 602"/>
                  <a:gd name="T57" fmla="*/ 2147483647 h 386"/>
                  <a:gd name="T58" fmla="*/ 2147483647 w 602"/>
                  <a:gd name="T59" fmla="*/ 2147483647 h 386"/>
                  <a:gd name="T60" fmla="*/ 2147483647 w 602"/>
                  <a:gd name="T61" fmla="*/ 2147483647 h 386"/>
                  <a:gd name="T62" fmla="*/ 2147483647 w 602"/>
                  <a:gd name="T63" fmla="*/ 2147483647 h 386"/>
                  <a:gd name="T64" fmla="*/ 2147483647 w 602"/>
                  <a:gd name="T65" fmla="*/ 2147483647 h 386"/>
                  <a:gd name="T66" fmla="*/ 2147483647 w 602"/>
                  <a:gd name="T67" fmla="*/ 2147483647 h 386"/>
                  <a:gd name="T68" fmla="*/ 2147483647 w 602"/>
                  <a:gd name="T69" fmla="*/ 2147483647 h 386"/>
                  <a:gd name="T70" fmla="*/ 2147483647 w 602"/>
                  <a:gd name="T71" fmla="*/ 2147483647 h 386"/>
                  <a:gd name="T72" fmla="*/ 2147483647 w 602"/>
                  <a:gd name="T73" fmla="*/ 2147483647 h 386"/>
                  <a:gd name="T74" fmla="*/ 2147483647 w 602"/>
                  <a:gd name="T75" fmla="*/ 2147483647 h 386"/>
                  <a:gd name="T76" fmla="*/ 2147483647 w 602"/>
                  <a:gd name="T77" fmla="*/ 2147483647 h 386"/>
                  <a:gd name="T78" fmla="*/ 2147483647 w 602"/>
                  <a:gd name="T79" fmla="*/ 2147483647 h 386"/>
                  <a:gd name="T80" fmla="*/ 2147483647 w 602"/>
                  <a:gd name="T81" fmla="*/ 2147483647 h 386"/>
                  <a:gd name="T82" fmla="*/ 2147483647 w 602"/>
                  <a:gd name="T83" fmla="*/ 2147483647 h 386"/>
                  <a:gd name="T84" fmla="*/ 2147483647 w 602"/>
                  <a:gd name="T85" fmla="*/ 2147483647 h 386"/>
                  <a:gd name="T86" fmla="*/ 2147483647 w 602"/>
                  <a:gd name="T87" fmla="*/ 2147483647 h 386"/>
                  <a:gd name="T88" fmla="*/ 2147483647 w 602"/>
                  <a:gd name="T89" fmla="*/ 2147483647 h 386"/>
                  <a:gd name="T90" fmla="*/ 2147483647 w 602"/>
                  <a:gd name="T91" fmla="*/ 2147483647 h 386"/>
                  <a:gd name="T92" fmla="*/ 2147483647 w 602"/>
                  <a:gd name="T93" fmla="*/ 2147483647 h 386"/>
                  <a:gd name="T94" fmla="*/ 2147483647 w 602"/>
                  <a:gd name="T95" fmla="*/ 2147483647 h 386"/>
                  <a:gd name="T96" fmla="*/ 2147483647 w 602"/>
                  <a:gd name="T97" fmla="*/ 2147483647 h 386"/>
                  <a:gd name="T98" fmla="*/ 2147483647 w 602"/>
                  <a:gd name="T99" fmla="*/ 2147483647 h 386"/>
                  <a:gd name="T100" fmla="*/ 2147483647 w 602"/>
                  <a:gd name="T101" fmla="*/ 2147483647 h 386"/>
                  <a:gd name="T102" fmla="*/ 1907062977 w 602"/>
                  <a:gd name="T103" fmla="*/ 2147483647 h 386"/>
                  <a:gd name="T104" fmla="*/ 146590073 w 602"/>
                  <a:gd name="T105" fmla="*/ 2147483647 h 3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2"/>
                  <a:gd name="T160" fmla="*/ 0 h 386"/>
                  <a:gd name="T161" fmla="*/ 602 w 602"/>
                  <a:gd name="T162" fmla="*/ 386 h 3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2" h="386">
                    <a:moveTo>
                      <a:pt x="0" y="259"/>
                    </a:moveTo>
                    <a:lnTo>
                      <a:pt x="11" y="274"/>
                    </a:lnTo>
                    <a:lnTo>
                      <a:pt x="24" y="288"/>
                    </a:lnTo>
                    <a:lnTo>
                      <a:pt x="38" y="301"/>
                    </a:lnTo>
                    <a:lnTo>
                      <a:pt x="52" y="312"/>
                    </a:lnTo>
                    <a:lnTo>
                      <a:pt x="67" y="323"/>
                    </a:lnTo>
                    <a:lnTo>
                      <a:pt x="83" y="334"/>
                    </a:lnTo>
                    <a:lnTo>
                      <a:pt x="99" y="344"/>
                    </a:lnTo>
                    <a:lnTo>
                      <a:pt x="115" y="352"/>
                    </a:lnTo>
                    <a:lnTo>
                      <a:pt x="132" y="360"/>
                    </a:lnTo>
                    <a:lnTo>
                      <a:pt x="150" y="366"/>
                    </a:lnTo>
                    <a:lnTo>
                      <a:pt x="168" y="373"/>
                    </a:lnTo>
                    <a:lnTo>
                      <a:pt x="186" y="377"/>
                    </a:lnTo>
                    <a:lnTo>
                      <a:pt x="205" y="382"/>
                    </a:lnTo>
                    <a:lnTo>
                      <a:pt x="224" y="384"/>
                    </a:lnTo>
                    <a:lnTo>
                      <a:pt x="244" y="386"/>
                    </a:lnTo>
                    <a:lnTo>
                      <a:pt x="264" y="386"/>
                    </a:lnTo>
                    <a:lnTo>
                      <a:pt x="281" y="386"/>
                    </a:lnTo>
                    <a:lnTo>
                      <a:pt x="299" y="385"/>
                    </a:lnTo>
                    <a:lnTo>
                      <a:pt x="315" y="383"/>
                    </a:lnTo>
                    <a:lnTo>
                      <a:pt x="332" y="379"/>
                    </a:lnTo>
                    <a:lnTo>
                      <a:pt x="348" y="376"/>
                    </a:lnTo>
                    <a:lnTo>
                      <a:pt x="365" y="371"/>
                    </a:lnTo>
                    <a:lnTo>
                      <a:pt x="380" y="366"/>
                    </a:lnTo>
                    <a:lnTo>
                      <a:pt x="396" y="360"/>
                    </a:lnTo>
                    <a:lnTo>
                      <a:pt x="410" y="353"/>
                    </a:lnTo>
                    <a:lnTo>
                      <a:pt x="425" y="346"/>
                    </a:lnTo>
                    <a:lnTo>
                      <a:pt x="439" y="337"/>
                    </a:lnTo>
                    <a:lnTo>
                      <a:pt x="453" y="329"/>
                    </a:lnTo>
                    <a:lnTo>
                      <a:pt x="466" y="319"/>
                    </a:lnTo>
                    <a:lnTo>
                      <a:pt x="479" y="309"/>
                    </a:lnTo>
                    <a:lnTo>
                      <a:pt x="491" y="298"/>
                    </a:lnTo>
                    <a:lnTo>
                      <a:pt x="503" y="288"/>
                    </a:lnTo>
                    <a:lnTo>
                      <a:pt x="515" y="276"/>
                    </a:lnTo>
                    <a:lnTo>
                      <a:pt x="524" y="264"/>
                    </a:lnTo>
                    <a:lnTo>
                      <a:pt x="535" y="251"/>
                    </a:lnTo>
                    <a:lnTo>
                      <a:pt x="544" y="238"/>
                    </a:lnTo>
                    <a:lnTo>
                      <a:pt x="554" y="224"/>
                    </a:lnTo>
                    <a:lnTo>
                      <a:pt x="561" y="210"/>
                    </a:lnTo>
                    <a:lnTo>
                      <a:pt x="569" y="196"/>
                    </a:lnTo>
                    <a:lnTo>
                      <a:pt x="575" y="181"/>
                    </a:lnTo>
                    <a:lnTo>
                      <a:pt x="582" y="166"/>
                    </a:lnTo>
                    <a:lnTo>
                      <a:pt x="587" y="149"/>
                    </a:lnTo>
                    <a:lnTo>
                      <a:pt x="591" y="133"/>
                    </a:lnTo>
                    <a:lnTo>
                      <a:pt x="596" y="117"/>
                    </a:lnTo>
                    <a:lnTo>
                      <a:pt x="599" y="101"/>
                    </a:lnTo>
                    <a:lnTo>
                      <a:pt x="601" y="83"/>
                    </a:lnTo>
                    <a:lnTo>
                      <a:pt x="602" y="66"/>
                    </a:lnTo>
                    <a:lnTo>
                      <a:pt x="602" y="49"/>
                    </a:lnTo>
                    <a:lnTo>
                      <a:pt x="598" y="36"/>
                    </a:lnTo>
                    <a:lnTo>
                      <a:pt x="594" y="24"/>
                    </a:lnTo>
                    <a:lnTo>
                      <a:pt x="589" y="12"/>
                    </a:lnTo>
                    <a:lnTo>
                      <a:pt x="584" y="0"/>
                    </a:lnTo>
                    <a:lnTo>
                      <a:pt x="586" y="12"/>
                    </a:lnTo>
                    <a:lnTo>
                      <a:pt x="587" y="24"/>
                    </a:lnTo>
                    <a:lnTo>
                      <a:pt x="587" y="36"/>
                    </a:lnTo>
                    <a:lnTo>
                      <a:pt x="588" y="48"/>
                    </a:lnTo>
                    <a:lnTo>
                      <a:pt x="587" y="64"/>
                    </a:lnTo>
                    <a:lnTo>
                      <a:pt x="586" y="80"/>
                    </a:lnTo>
                    <a:lnTo>
                      <a:pt x="584" y="96"/>
                    </a:lnTo>
                    <a:lnTo>
                      <a:pt x="581" y="113"/>
                    </a:lnTo>
                    <a:lnTo>
                      <a:pt x="577" y="129"/>
                    </a:lnTo>
                    <a:lnTo>
                      <a:pt x="573" y="144"/>
                    </a:lnTo>
                    <a:lnTo>
                      <a:pt x="568" y="159"/>
                    </a:lnTo>
                    <a:lnTo>
                      <a:pt x="562" y="173"/>
                    </a:lnTo>
                    <a:lnTo>
                      <a:pt x="556" y="188"/>
                    </a:lnTo>
                    <a:lnTo>
                      <a:pt x="548" y="202"/>
                    </a:lnTo>
                    <a:lnTo>
                      <a:pt x="541" y="215"/>
                    </a:lnTo>
                    <a:lnTo>
                      <a:pt x="532" y="228"/>
                    </a:lnTo>
                    <a:lnTo>
                      <a:pt x="523" y="241"/>
                    </a:lnTo>
                    <a:lnTo>
                      <a:pt x="514" y="253"/>
                    </a:lnTo>
                    <a:lnTo>
                      <a:pt x="504" y="265"/>
                    </a:lnTo>
                    <a:lnTo>
                      <a:pt x="493" y="277"/>
                    </a:lnTo>
                    <a:lnTo>
                      <a:pt x="481" y="288"/>
                    </a:lnTo>
                    <a:lnTo>
                      <a:pt x="469" y="297"/>
                    </a:lnTo>
                    <a:lnTo>
                      <a:pt x="457" y="307"/>
                    </a:lnTo>
                    <a:lnTo>
                      <a:pt x="445" y="316"/>
                    </a:lnTo>
                    <a:lnTo>
                      <a:pt x="432" y="324"/>
                    </a:lnTo>
                    <a:lnTo>
                      <a:pt x="419" y="332"/>
                    </a:lnTo>
                    <a:lnTo>
                      <a:pt x="405" y="339"/>
                    </a:lnTo>
                    <a:lnTo>
                      <a:pt x="389" y="346"/>
                    </a:lnTo>
                    <a:lnTo>
                      <a:pt x="375" y="351"/>
                    </a:lnTo>
                    <a:lnTo>
                      <a:pt x="360" y="357"/>
                    </a:lnTo>
                    <a:lnTo>
                      <a:pt x="345" y="361"/>
                    </a:lnTo>
                    <a:lnTo>
                      <a:pt x="329" y="364"/>
                    </a:lnTo>
                    <a:lnTo>
                      <a:pt x="313" y="367"/>
                    </a:lnTo>
                    <a:lnTo>
                      <a:pt x="297" y="370"/>
                    </a:lnTo>
                    <a:lnTo>
                      <a:pt x="280" y="371"/>
                    </a:lnTo>
                    <a:lnTo>
                      <a:pt x="264" y="372"/>
                    </a:lnTo>
                    <a:lnTo>
                      <a:pt x="244" y="371"/>
                    </a:lnTo>
                    <a:lnTo>
                      <a:pt x="224" y="369"/>
                    </a:lnTo>
                    <a:lnTo>
                      <a:pt x="205" y="366"/>
                    </a:lnTo>
                    <a:lnTo>
                      <a:pt x="185" y="362"/>
                    </a:lnTo>
                    <a:lnTo>
                      <a:pt x="167" y="357"/>
                    </a:lnTo>
                    <a:lnTo>
                      <a:pt x="149" y="350"/>
                    </a:lnTo>
                    <a:lnTo>
                      <a:pt x="131" y="343"/>
                    </a:lnTo>
                    <a:lnTo>
                      <a:pt x="114" y="335"/>
                    </a:lnTo>
                    <a:lnTo>
                      <a:pt x="98" y="325"/>
                    </a:lnTo>
                    <a:lnTo>
                      <a:pt x="82" y="316"/>
                    </a:lnTo>
                    <a:lnTo>
                      <a:pt x="67" y="304"/>
                    </a:lnTo>
                    <a:lnTo>
                      <a:pt x="52" y="292"/>
                    </a:lnTo>
                    <a:lnTo>
                      <a:pt x="38" y="280"/>
                    </a:lnTo>
                    <a:lnTo>
                      <a:pt x="25" y="266"/>
                    </a:lnTo>
                    <a:lnTo>
                      <a:pt x="13" y="252"/>
                    </a:lnTo>
                    <a:lnTo>
                      <a:pt x="2" y="237"/>
                    </a:lnTo>
                    <a:lnTo>
                      <a:pt x="1" y="248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FF0E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1" name="Freeform 516"/>
              <p:cNvSpPr>
                <a:spLocks/>
              </p:cNvSpPr>
              <p:nvPr/>
            </p:nvSpPr>
            <p:spPr bwMode="auto">
              <a:xfrm>
                <a:off x="6362700" y="4370388"/>
                <a:ext cx="314325" cy="214313"/>
              </a:xfrm>
              <a:custGeom>
                <a:avLst/>
                <a:gdLst>
                  <a:gd name="T0" fmla="*/ 2147483647 w 595"/>
                  <a:gd name="T1" fmla="*/ 2147483647 h 404"/>
                  <a:gd name="T2" fmla="*/ 2147483647 w 595"/>
                  <a:gd name="T3" fmla="*/ 2147483647 h 404"/>
                  <a:gd name="T4" fmla="*/ 2147483647 w 595"/>
                  <a:gd name="T5" fmla="*/ 1791433869 h 404"/>
                  <a:gd name="T6" fmla="*/ 2147483647 w 595"/>
                  <a:gd name="T7" fmla="*/ 2147483647 h 404"/>
                  <a:gd name="T8" fmla="*/ 2147483647 w 595"/>
                  <a:gd name="T9" fmla="*/ 2147483647 h 404"/>
                  <a:gd name="T10" fmla="*/ 2147483647 w 595"/>
                  <a:gd name="T11" fmla="*/ 2147483647 h 404"/>
                  <a:gd name="T12" fmla="*/ 2147483647 w 595"/>
                  <a:gd name="T13" fmla="*/ 2147483647 h 404"/>
                  <a:gd name="T14" fmla="*/ 2147483647 w 595"/>
                  <a:gd name="T15" fmla="*/ 2147483647 h 404"/>
                  <a:gd name="T16" fmla="*/ 2147483647 w 595"/>
                  <a:gd name="T17" fmla="*/ 2147483647 h 404"/>
                  <a:gd name="T18" fmla="*/ 2147483647 w 595"/>
                  <a:gd name="T19" fmla="*/ 2147483647 h 404"/>
                  <a:gd name="T20" fmla="*/ 2147483647 w 595"/>
                  <a:gd name="T21" fmla="*/ 2147483647 h 404"/>
                  <a:gd name="T22" fmla="*/ 2147483647 w 595"/>
                  <a:gd name="T23" fmla="*/ 2147483647 h 404"/>
                  <a:gd name="T24" fmla="*/ 2147483647 w 595"/>
                  <a:gd name="T25" fmla="*/ 2147483647 h 404"/>
                  <a:gd name="T26" fmla="*/ 2147483647 w 595"/>
                  <a:gd name="T27" fmla="*/ 2147483647 h 404"/>
                  <a:gd name="T28" fmla="*/ 2147483647 w 595"/>
                  <a:gd name="T29" fmla="*/ 2147483647 h 404"/>
                  <a:gd name="T30" fmla="*/ 2147483647 w 595"/>
                  <a:gd name="T31" fmla="*/ 2147483647 h 404"/>
                  <a:gd name="T32" fmla="*/ 2147483647 w 595"/>
                  <a:gd name="T33" fmla="*/ 2147483647 h 404"/>
                  <a:gd name="T34" fmla="*/ 2147483647 w 595"/>
                  <a:gd name="T35" fmla="*/ 2147483647 h 404"/>
                  <a:gd name="T36" fmla="*/ 2147483647 w 595"/>
                  <a:gd name="T37" fmla="*/ 2147483647 h 404"/>
                  <a:gd name="T38" fmla="*/ 2147483647 w 595"/>
                  <a:gd name="T39" fmla="*/ 2147483647 h 404"/>
                  <a:gd name="T40" fmla="*/ 2147483647 w 595"/>
                  <a:gd name="T41" fmla="*/ 2147483647 h 404"/>
                  <a:gd name="T42" fmla="*/ 2147483647 w 595"/>
                  <a:gd name="T43" fmla="*/ 2147483647 h 404"/>
                  <a:gd name="T44" fmla="*/ 2147483647 w 595"/>
                  <a:gd name="T45" fmla="*/ 2147483647 h 404"/>
                  <a:gd name="T46" fmla="*/ 2147483647 w 595"/>
                  <a:gd name="T47" fmla="*/ 2147483647 h 404"/>
                  <a:gd name="T48" fmla="*/ 2147483647 w 595"/>
                  <a:gd name="T49" fmla="*/ 2147483647 h 404"/>
                  <a:gd name="T50" fmla="*/ 2147483647 w 595"/>
                  <a:gd name="T51" fmla="*/ 2147483647 h 404"/>
                  <a:gd name="T52" fmla="*/ 2147483647 w 595"/>
                  <a:gd name="T53" fmla="*/ 2147483647 h 404"/>
                  <a:gd name="T54" fmla="*/ 2147483647 w 595"/>
                  <a:gd name="T55" fmla="*/ 2147483647 h 404"/>
                  <a:gd name="T56" fmla="*/ 1916699708 w 595"/>
                  <a:gd name="T57" fmla="*/ 2147483647 h 404"/>
                  <a:gd name="T58" fmla="*/ 147352396 w 595"/>
                  <a:gd name="T59" fmla="*/ 2147483647 h 404"/>
                  <a:gd name="T60" fmla="*/ 1769068447 w 595"/>
                  <a:gd name="T61" fmla="*/ 2147483647 h 404"/>
                  <a:gd name="T62" fmla="*/ 2147483647 w 595"/>
                  <a:gd name="T63" fmla="*/ 2147483647 h 404"/>
                  <a:gd name="T64" fmla="*/ 2147483647 w 595"/>
                  <a:gd name="T65" fmla="*/ 2147483647 h 404"/>
                  <a:gd name="T66" fmla="*/ 2147483647 w 595"/>
                  <a:gd name="T67" fmla="*/ 2147483647 h 404"/>
                  <a:gd name="T68" fmla="*/ 2147483647 w 595"/>
                  <a:gd name="T69" fmla="*/ 2147483647 h 404"/>
                  <a:gd name="T70" fmla="*/ 2147483647 w 595"/>
                  <a:gd name="T71" fmla="*/ 2147483647 h 404"/>
                  <a:gd name="T72" fmla="*/ 2147483647 w 595"/>
                  <a:gd name="T73" fmla="*/ 2147483647 h 404"/>
                  <a:gd name="T74" fmla="*/ 2147483647 w 595"/>
                  <a:gd name="T75" fmla="*/ 2147483647 h 404"/>
                  <a:gd name="T76" fmla="*/ 2147483647 w 595"/>
                  <a:gd name="T77" fmla="*/ 2147483647 h 404"/>
                  <a:gd name="T78" fmla="*/ 2147483647 w 595"/>
                  <a:gd name="T79" fmla="*/ 2147483647 h 404"/>
                  <a:gd name="T80" fmla="*/ 2147483647 w 595"/>
                  <a:gd name="T81" fmla="*/ 2147483647 h 404"/>
                  <a:gd name="T82" fmla="*/ 2147483647 w 595"/>
                  <a:gd name="T83" fmla="*/ 2147483647 h 404"/>
                  <a:gd name="T84" fmla="*/ 2147483647 w 595"/>
                  <a:gd name="T85" fmla="*/ 2147483647 h 404"/>
                  <a:gd name="T86" fmla="*/ 2147483647 w 595"/>
                  <a:gd name="T87" fmla="*/ 2147483647 h 404"/>
                  <a:gd name="T88" fmla="*/ 2147483647 w 595"/>
                  <a:gd name="T89" fmla="*/ 2147483647 h 404"/>
                  <a:gd name="T90" fmla="*/ 2147483647 w 595"/>
                  <a:gd name="T91" fmla="*/ 2147483647 h 404"/>
                  <a:gd name="T92" fmla="*/ 2147483647 w 595"/>
                  <a:gd name="T93" fmla="*/ 2147483647 h 404"/>
                  <a:gd name="T94" fmla="*/ 2147483647 w 595"/>
                  <a:gd name="T95" fmla="*/ 2147483647 h 404"/>
                  <a:gd name="T96" fmla="*/ 2147483647 w 595"/>
                  <a:gd name="T97" fmla="*/ 2147483647 h 404"/>
                  <a:gd name="T98" fmla="*/ 2147483647 w 595"/>
                  <a:gd name="T99" fmla="*/ 2147483647 h 404"/>
                  <a:gd name="T100" fmla="*/ 2147483647 w 595"/>
                  <a:gd name="T101" fmla="*/ 2147483647 h 404"/>
                  <a:gd name="T102" fmla="*/ 2147483647 w 595"/>
                  <a:gd name="T103" fmla="*/ 2147483647 h 404"/>
                  <a:gd name="T104" fmla="*/ 2147483647 w 595"/>
                  <a:gd name="T105" fmla="*/ 2147483647 h 404"/>
                  <a:gd name="T106" fmla="*/ 2147483647 w 595"/>
                  <a:gd name="T107" fmla="*/ 2147483647 h 4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5"/>
                  <a:gd name="T163" fmla="*/ 0 h 404"/>
                  <a:gd name="T164" fmla="*/ 595 w 595"/>
                  <a:gd name="T165" fmla="*/ 404 h 40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5" h="404">
                    <a:moveTo>
                      <a:pt x="595" y="73"/>
                    </a:moveTo>
                    <a:lnTo>
                      <a:pt x="594" y="62"/>
                    </a:lnTo>
                    <a:lnTo>
                      <a:pt x="594" y="51"/>
                    </a:lnTo>
                    <a:lnTo>
                      <a:pt x="588" y="37"/>
                    </a:lnTo>
                    <a:lnTo>
                      <a:pt x="583" y="24"/>
                    </a:lnTo>
                    <a:lnTo>
                      <a:pt x="577" y="12"/>
                    </a:lnTo>
                    <a:lnTo>
                      <a:pt x="571" y="0"/>
                    </a:lnTo>
                    <a:lnTo>
                      <a:pt x="574" y="18"/>
                    </a:lnTo>
                    <a:lnTo>
                      <a:pt x="577" y="36"/>
                    </a:lnTo>
                    <a:lnTo>
                      <a:pt x="579" y="54"/>
                    </a:lnTo>
                    <a:lnTo>
                      <a:pt x="580" y="73"/>
                    </a:lnTo>
                    <a:lnTo>
                      <a:pt x="579" y="89"/>
                    </a:lnTo>
                    <a:lnTo>
                      <a:pt x="577" y="105"/>
                    </a:lnTo>
                    <a:lnTo>
                      <a:pt x="575" y="120"/>
                    </a:lnTo>
                    <a:lnTo>
                      <a:pt x="573" y="137"/>
                    </a:lnTo>
                    <a:lnTo>
                      <a:pt x="569" y="152"/>
                    </a:lnTo>
                    <a:lnTo>
                      <a:pt x="564" y="167"/>
                    </a:lnTo>
                    <a:lnTo>
                      <a:pt x="560" y="181"/>
                    </a:lnTo>
                    <a:lnTo>
                      <a:pt x="555" y="196"/>
                    </a:lnTo>
                    <a:lnTo>
                      <a:pt x="548" y="210"/>
                    </a:lnTo>
                    <a:lnTo>
                      <a:pt x="541" y="223"/>
                    </a:lnTo>
                    <a:lnTo>
                      <a:pt x="533" y="237"/>
                    </a:lnTo>
                    <a:lnTo>
                      <a:pt x="526" y="249"/>
                    </a:lnTo>
                    <a:lnTo>
                      <a:pt x="516" y="262"/>
                    </a:lnTo>
                    <a:lnTo>
                      <a:pt x="507" y="274"/>
                    </a:lnTo>
                    <a:lnTo>
                      <a:pt x="498" y="286"/>
                    </a:lnTo>
                    <a:lnTo>
                      <a:pt x="487" y="296"/>
                    </a:lnTo>
                    <a:lnTo>
                      <a:pt x="476" y="307"/>
                    </a:lnTo>
                    <a:lnTo>
                      <a:pt x="464" y="317"/>
                    </a:lnTo>
                    <a:lnTo>
                      <a:pt x="452" y="326"/>
                    </a:lnTo>
                    <a:lnTo>
                      <a:pt x="439" y="335"/>
                    </a:lnTo>
                    <a:lnTo>
                      <a:pt x="427" y="343"/>
                    </a:lnTo>
                    <a:lnTo>
                      <a:pt x="413" y="350"/>
                    </a:lnTo>
                    <a:lnTo>
                      <a:pt x="400" y="358"/>
                    </a:lnTo>
                    <a:lnTo>
                      <a:pt x="386" y="364"/>
                    </a:lnTo>
                    <a:lnTo>
                      <a:pt x="371" y="370"/>
                    </a:lnTo>
                    <a:lnTo>
                      <a:pt x="357" y="374"/>
                    </a:lnTo>
                    <a:lnTo>
                      <a:pt x="342" y="378"/>
                    </a:lnTo>
                    <a:lnTo>
                      <a:pt x="327" y="383"/>
                    </a:lnTo>
                    <a:lnTo>
                      <a:pt x="311" y="385"/>
                    </a:lnTo>
                    <a:lnTo>
                      <a:pt x="296" y="387"/>
                    </a:lnTo>
                    <a:lnTo>
                      <a:pt x="279" y="388"/>
                    </a:lnTo>
                    <a:lnTo>
                      <a:pt x="263" y="389"/>
                    </a:lnTo>
                    <a:lnTo>
                      <a:pt x="243" y="388"/>
                    </a:lnTo>
                    <a:lnTo>
                      <a:pt x="223" y="386"/>
                    </a:lnTo>
                    <a:lnTo>
                      <a:pt x="204" y="383"/>
                    </a:lnTo>
                    <a:lnTo>
                      <a:pt x="184" y="378"/>
                    </a:lnTo>
                    <a:lnTo>
                      <a:pt x="166" y="373"/>
                    </a:lnTo>
                    <a:lnTo>
                      <a:pt x="148" y="367"/>
                    </a:lnTo>
                    <a:lnTo>
                      <a:pt x="130" y="360"/>
                    </a:lnTo>
                    <a:lnTo>
                      <a:pt x="113" y="351"/>
                    </a:lnTo>
                    <a:lnTo>
                      <a:pt x="97" y="342"/>
                    </a:lnTo>
                    <a:lnTo>
                      <a:pt x="81" y="331"/>
                    </a:lnTo>
                    <a:lnTo>
                      <a:pt x="66" y="320"/>
                    </a:lnTo>
                    <a:lnTo>
                      <a:pt x="51" y="307"/>
                    </a:lnTo>
                    <a:lnTo>
                      <a:pt x="37" y="294"/>
                    </a:lnTo>
                    <a:lnTo>
                      <a:pt x="24" y="280"/>
                    </a:lnTo>
                    <a:lnTo>
                      <a:pt x="13" y="266"/>
                    </a:lnTo>
                    <a:lnTo>
                      <a:pt x="2" y="251"/>
                    </a:lnTo>
                    <a:lnTo>
                      <a:pt x="1" y="262"/>
                    </a:lnTo>
                    <a:lnTo>
                      <a:pt x="0" y="274"/>
                    </a:lnTo>
                    <a:lnTo>
                      <a:pt x="12" y="288"/>
                    </a:lnTo>
                    <a:lnTo>
                      <a:pt x="23" y="302"/>
                    </a:lnTo>
                    <a:lnTo>
                      <a:pt x="37" y="315"/>
                    </a:lnTo>
                    <a:lnTo>
                      <a:pt x="51" y="328"/>
                    </a:lnTo>
                    <a:lnTo>
                      <a:pt x="66" y="338"/>
                    </a:lnTo>
                    <a:lnTo>
                      <a:pt x="81" y="349"/>
                    </a:lnTo>
                    <a:lnTo>
                      <a:pt x="97" y="359"/>
                    </a:lnTo>
                    <a:lnTo>
                      <a:pt x="113" y="369"/>
                    </a:lnTo>
                    <a:lnTo>
                      <a:pt x="130" y="376"/>
                    </a:lnTo>
                    <a:lnTo>
                      <a:pt x="149" y="384"/>
                    </a:lnTo>
                    <a:lnTo>
                      <a:pt x="166" y="389"/>
                    </a:lnTo>
                    <a:lnTo>
                      <a:pt x="185" y="395"/>
                    </a:lnTo>
                    <a:lnTo>
                      <a:pt x="204" y="399"/>
                    </a:lnTo>
                    <a:lnTo>
                      <a:pt x="223" y="401"/>
                    </a:lnTo>
                    <a:lnTo>
                      <a:pt x="243" y="403"/>
                    </a:lnTo>
                    <a:lnTo>
                      <a:pt x="263" y="404"/>
                    </a:lnTo>
                    <a:lnTo>
                      <a:pt x="280" y="403"/>
                    </a:lnTo>
                    <a:lnTo>
                      <a:pt x="297" y="402"/>
                    </a:lnTo>
                    <a:lnTo>
                      <a:pt x="314" y="400"/>
                    </a:lnTo>
                    <a:lnTo>
                      <a:pt x="330" y="397"/>
                    </a:lnTo>
                    <a:lnTo>
                      <a:pt x="345" y="394"/>
                    </a:lnTo>
                    <a:lnTo>
                      <a:pt x="361" y="389"/>
                    </a:lnTo>
                    <a:lnTo>
                      <a:pt x="377" y="384"/>
                    </a:lnTo>
                    <a:lnTo>
                      <a:pt x="392" y="377"/>
                    </a:lnTo>
                    <a:lnTo>
                      <a:pt x="407" y="371"/>
                    </a:lnTo>
                    <a:lnTo>
                      <a:pt x="421" y="364"/>
                    </a:lnTo>
                    <a:lnTo>
                      <a:pt x="435" y="356"/>
                    </a:lnTo>
                    <a:lnTo>
                      <a:pt x="448" y="347"/>
                    </a:lnTo>
                    <a:lnTo>
                      <a:pt x="461" y="338"/>
                    </a:lnTo>
                    <a:lnTo>
                      <a:pt x="474" y="328"/>
                    </a:lnTo>
                    <a:lnTo>
                      <a:pt x="486" y="318"/>
                    </a:lnTo>
                    <a:lnTo>
                      <a:pt x="498" y="307"/>
                    </a:lnTo>
                    <a:lnTo>
                      <a:pt x="508" y="295"/>
                    </a:lnTo>
                    <a:lnTo>
                      <a:pt x="518" y="283"/>
                    </a:lnTo>
                    <a:lnTo>
                      <a:pt x="529" y="270"/>
                    </a:lnTo>
                    <a:lnTo>
                      <a:pt x="537" y="257"/>
                    </a:lnTo>
                    <a:lnTo>
                      <a:pt x="546" y="245"/>
                    </a:lnTo>
                    <a:lnTo>
                      <a:pt x="555" y="230"/>
                    </a:lnTo>
                    <a:lnTo>
                      <a:pt x="561" y="216"/>
                    </a:lnTo>
                    <a:lnTo>
                      <a:pt x="568" y="201"/>
                    </a:lnTo>
                    <a:lnTo>
                      <a:pt x="574" y="186"/>
                    </a:lnTo>
                    <a:lnTo>
                      <a:pt x="580" y="171"/>
                    </a:lnTo>
                    <a:lnTo>
                      <a:pt x="584" y="155"/>
                    </a:lnTo>
                    <a:lnTo>
                      <a:pt x="587" y="140"/>
                    </a:lnTo>
                    <a:lnTo>
                      <a:pt x="590" y="124"/>
                    </a:lnTo>
                    <a:lnTo>
                      <a:pt x="593" y="106"/>
                    </a:lnTo>
                    <a:lnTo>
                      <a:pt x="594" y="90"/>
                    </a:lnTo>
                    <a:lnTo>
                      <a:pt x="595" y="73"/>
                    </a:lnTo>
                    <a:close/>
                  </a:path>
                </a:pathLst>
              </a:custGeom>
              <a:solidFill>
                <a:srgbClr val="FF1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2" name="Freeform 517"/>
              <p:cNvSpPr>
                <a:spLocks/>
              </p:cNvSpPr>
              <p:nvPr/>
            </p:nvSpPr>
            <p:spPr bwMode="auto">
              <a:xfrm>
                <a:off x="6362700" y="4359275"/>
                <a:ext cx="311150" cy="222250"/>
              </a:xfrm>
              <a:custGeom>
                <a:avLst/>
                <a:gdLst>
                  <a:gd name="T0" fmla="*/ 2147483647 w 586"/>
                  <a:gd name="T1" fmla="*/ 2147483647 h 418"/>
                  <a:gd name="T2" fmla="*/ 2147483647 w 586"/>
                  <a:gd name="T3" fmla="*/ 2147483647 h 418"/>
                  <a:gd name="T4" fmla="*/ 2147483647 w 586"/>
                  <a:gd name="T5" fmla="*/ 2147483647 h 418"/>
                  <a:gd name="T6" fmla="*/ 2147483647 w 586"/>
                  <a:gd name="T7" fmla="*/ 1653531542 h 418"/>
                  <a:gd name="T8" fmla="*/ 2147483647 w 586"/>
                  <a:gd name="T9" fmla="*/ 2147483647 h 418"/>
                  <a:gd name="T10" fmla="*/ 2147483647 w 586"/>
                  <a:gd name="T11" fmla="*/ 2147483647 h 418"/>
                  <a:gd name="T12" fmla="*/ 2147483647 w 586"/>
                  <a:gd name="T13" fmla="*/ 2147483647 h 418"/>
                  <a:gd name="T14" fmla="*/ 2147483647 w 586"/>
                  <a:gd name="T15" fmla="*/ 2147483647 h 418"/>
                  <a:gd name="T16" fmla="*/ 2147483647 w 586"/>
                  <a:gd name="T17" fmla="*/ 2147483647 h 418"/>
                  <a:gd name="T18" fmla="*/ 2147483647 w 586"/>
                  <a:gd name="T19" fmla="*/ 2147483647 h 418"/>
                  <a:gd name="T20" fmla="*/ 2147483647 w 586"/>
                  <a:gd name="T21" fmla="*/ 2147483647 h 418"/>
                  <a:gd name="T22" fmla="*/ 2147483647 w 586"/>
                  <a:gd name="T23" fmla="*/ 2147483647 h 418"/>
                  <a:gd name="T24" fmla="*/ 2147483647 w 586"/>
                  <a:gd name="T25" fmla="*/ 2147483647 h 418"/>
                  <a:gd name="T26" fmla="*/ 2147483647 w 586"/>
                  <a:gd name="T27" fmla="*/ 2147483647 h 418"/>
                  <a:gd name="T28" fmla="*/ 2147483647 w 586"/>
                  <a:gd name="T29" fmla="*/ 2147483647 h 418"/>
                  <a:gd name="T30" fmla="*/ 2147483647 w 586"/>
                  <a:gd name="T31" fmla="*/ 2147483647 h 418"/>
                  <a:gd name="T32" fmla="*/ 2147483647 w 586"/>
                  <a:gd name="T33" fmla="*/ 2147483647 h 418"/>
                  <a:gd name="T34" fmla="*/ 2147483647 w 586"/>
                  <a:gd name="T35" fmla="*/ 2147483647 h 418"/>
                  <a:gd name="T36" fmla="*/ 2147483647 w 586"/>
                  <a:gd name="T37" fmla="*/ 2147483647 h 418"/>
                  <a:gd name="T38" fmla="*/ 2147483647 w 586"/>
                  <a:gd name="T39" fmla="*/ 2147483647 h 418"/>
                  <a:gd name="T40" fmla="*/ 2147483647 w 586"/>
                  <a:gd name="T41" fmla="*/ 2147483647 h 418"/>
                  <a:gd name="T42" fmla="*/ 2147483647 w 586"/>
                  <a:gd name="T43" fmla="*/ 2147483647 h 418"/>
                  <a:gd name="T44" fmla="*/ 2147483647 w 586"/>
                  <a:gd name="T45" fmla="*/ 2147483647 h 418"/>
                  <a:gd name="T46" fmla="*/ 2147483647 w 586"/>
                  <a:gd name="T47" fmla="*/ 2147483647 h 418"/>
                  <a:gd name="T48" fmla="*/ 2147483647 w 586"/>
                  <a:gd name="T49" fmla="*/ 2147483647 h 418"/>
                  <a:gd name="T50" fmla="*/ 2147483647 w 586"/>
                  <a:gd name="T51" fmla="*/ 2147483647 h 418"/>
                  <a:gd name="T52" fmla="*/ 2147483647 w 586"/>
                  <a:gd name="T53" fmla="*/ 2147483647 h 418"/>
                  <a:gd name="T54" fmla="*/ 2147483647 w 586"/>
                  <a:gd name="T55" fmla="*/ 2147483647 h 418"/>
                  <a:gd name="T56" fmla="*/ 2147483647 w 586"/>
                  <a:gd name="T57" fmla="*/ 2147483647 h 418"/>
                  <a:gd name="T58" fmla="*/ 1946176068 w 586"/>
                  <a:gd name="T59" fmla="*/ 2147483647 h 418"/>
                  <a:gd name="T60" fmla="*/ 149706163 w 586"/>
                  <a:gd name="T61" fmla="*/ 2147483647 h 418"/>
                  <a:gd name="T62" fmla="*/ 1646763875 w 586"/>
                  <a:gd name="T63" fmla="*/ 2147483647 h 418"/>
                  <a:gd name="T64" fmla="*/ 2147483647 w 586"/>
                  <a:gd name="T65" fmla="*/ 2147483647 h 418"/>
                  <a:gd name="T66" fmla="*/ 2147483647 w 586"/>
                  <a:gd name="T67" fmla="*/ 2147483647 h 418"/>
                  <a:gd name="T68" fmla="*/ 2147483647 w 586"/>
                  <a:gd name="T69" fmla="*/ 2147483647 h 418"/>
                  <a:gd name="T70" fmla="*/ 2147483647 w 586"/>
                  <a:gd name="T71" fmla="*/ 2147483647 h 418"/>
                  <a:gd name="T72" fmla="*/ 2147483647 w 586"/>
                  <a:gd name="T73" fmla="*/ 2147483647 h 418"/>
                  <a:gd name="T74" fmla="*/ 2147483647 w 586"/>
                  <a:gd name="T75" fmla="*/ 2147483647 h 418"/>
                  <a:gd name="T76" fmla="*/ 2147483647 w 586"/>
                  <a:gd name="T77" fmla="*/ 2147483647 h 418"/>
                  <a:gd name="T78" fmla="*/ 2147483647 w 586"/>
                  <a:gd name="T79" fmla="*/ 2147483647 h 418"/>
                  <a:gd name="T80" fmla="*/ 2147483647 w 586"/>
                  <a:gd name="T81" fmla="*/ 2147483647 h 418"/>
                  <a:gd name="T82" fmla="*/ 2147483647 w 586"/>
                  <a:gd name="T83" fmla="*/ 2147483647 h 418"/>
                  <a:gd name="T84" fmla="*/ 2147483647 w 586"/>
                  <a:gd name="T85" fmla="*/ 2147483647 h 418"/>
                  <a:gd name="T86" fmla="*/ 2147483647 w 586"/>
                  <a:gd name="T87" fmla="*/ 2147483647 h 418"/>
                  <a:gd name="T88" fmla="*/ 2147483647 w 586"/>
                  <a:gd name="T89" fmla="*/ 2147483647 h 418"/>
                  <a:gd name="T90" fmla="*/ 2147483647 w 586"/>
                  <a:gd name="T91" fmla="*/ 2147483647 h 418"/>
                  <a:gd name="T92" fmla="*/ 2147483647 w 586"/>
                  <a:gd name="T93" fmla="*/ 2147483647 h 418"/>
                  <a:gd name="T94" fmla="*/ 2147483647 w 586"/>
                  <a:gd name="T95" fmla="*/ 2147483647 h 418"/>
                  <a:gd name="T96" fmla="*/ 2147483647 w 586"/>
                  <a:gd name="T97" fmla="*/ 2147483647 h 418"/>
                  <a:gd name="T98" fmla="*/ 2147483647 w 586"/>
                  <a:gd name="T99" fmla="*/ 2147483647 h 418"/>
                  <a:gd name="T100" fmla="*/ 2147483647 w 586"/>
                  <a:gd name="T101" fmla="*/ 2147483647 h 418"/>
                  <a:gd name="T102" fmla="*/ 2147483647 w 586"/>
                  <a:gd name="T103" fmla="*/ 2147483647 h 418"/>
                  <a:gd name="T104" fmla="*/ 2147483647 w 586"/>
                  <a:gd name="T105" fmla="*/ 2147483647 h 418"/>
                  <a:gd name="T106" fmla="*/ 2147483647 w 586"/>
                  <a:gd name="T107" fmla="*/ 2147483647 h 418"/>
                  <a:gd name="T108" fmla="*/ 2147483647 w 586"/>
                  <a:gd name="T109" fmla="*/ 2147483647 h 4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86"/>
                  <a:gd name="T166" fmla="*/ 0 h 418"/>
                  <a:gd name="T167" fmla="*/ 586 w 586"/>
                  <a:gd name="T168" fmla="*/ 418 h 4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86" h="418">
                    <a:moveTo>
                      <a:pt x="586" y="94"/>
                    </a:moveTo>
                    <a:lnTo>
                      <a:pt x="585" y="82"/>
                    </a:lnTo>
                    <a:lnTo>
                      <a:pt x="585" y="70"/>
                    </a:lnTo>
                    <a:lnTo>
                      <a:pt x="584" y="58"/>
                    </a:lnTo>
                    <a:lnTo>
                      <a:pt x="582" y="46"/>
                    </a:lnTo>
                    <a:lnTo>
                      <a:pt x="576" y="33"/>
                    </a:lnTo>
                    <a:lnTo>
                      <a:pt x="570" y="21"/>
                    </a:lnTo>
                    <a:lnTo>
                      <a:pt x="563" y="11"/>
                    </a:lnTo>
                    <a:lnTo>
                      <a:pt x="556" y="0"/>
                    </a:lnTo>
                    <a:lnTo>
                      <a:pt x="562" y="23"/>
                    </a:lnTo>
                    <a:lnTo>
                      <a:pt x="567" y="45"/>
                    </a:lnTo>
                    <a:lnTo>
                      <a:pt x="570" y="69"/>
                    </a:lnTo>
                    <a:lnTo>
                      <a:pt x="571" y="94"/>
                    </a:lnTo>
                    <a:lnTo>
                      <a:pt x="570" y="110"/>
                    </a:lnTo>
                    <a:lnTo>
                      <a:pt x="569" y="125"/>
                    </a:lnTo>
                    <a:lnTo>
                      <a:pt x="567" y="140"/>
                    </a:lnTo>
                    <a:lnTo>
                      <a:pt x="565" y="155"/>
                    </a:lnTo>
                    <a:lnTo>
                      <a:pt x="561" y="170"/>
                    </a:lnTo>
                    <a:lnTo>
                      <a:pt x="557" y="186"/>
                    </a:lnTo>
                    <a:lnTo>
                      <a:pt x="552" y="200"/>
                    </a:lnTo>
                    <a:lnTo>
                      <a:pt x="546" y="214"/>
                    </a:lnTo>
                    <a:lnTo>
                      <a:pt x="540" y="228"/>
                    </a:lnTo>
                    <a:lnTo>
                      <a:pt x="533" y="241"/>
                    </a:lnTo>
                    <a:lnTo>
                      <a:pt x="526" y="254"/>
                    </a:lnTo>
                    <a:lnTo>
                      <a:pt x="518" y="267"/>
                    </a:lnTo>
                    <a:lnTo>
                      <a:pt x="509" y="278"/>
                    </a:lnTo>
                    <a:lnTo>
                      <a:pt x="500" y="290"/>
                    </a:lnTo>
                    <a:lnTo>
                      <a:pt x="490" y="301"/>
                    </a:lnTo>
                    <a:lnTo>
                      <a:pt x="480" y="312"/>
                    </a:lnTo>
                    <a:lnTo>
                      <a:pt x="470" y="322"/>
                    </a:lnTo>
                    <a:lnTo>
                      <a:pt x="459" y="331"/>
                    </a:lnTo>
                    <a:lnTo>
                      <a:pt x="447" y="341"/>
                    </a:lnTo>
                    <a:lnTo>
                      <a:pt x="435" y="350"/>
                    </a:lnTo>
                    <a:lnTo>
                      <a:pt x="422" y="357"/>
                    </a:lnTo>
                    <a:lnTo>
                      <a:pt x="409" y="365"/>
                    </a:lnTo>
                    <a:lnTo>
                      <a:pt x="396" y="371"/>
                    </a:lnTo>
                    <a:lnTo>
                      <a:pt x="382" y="378"/>
                    </a:lnTo>
                    <a:lnTo>
                      <a:pt x="368" y="383"/>
                    </a:lnTo>
                    <a:lnTo>
                      <a:pt x="354" y="389"/>
                    </a:lnTo>
                    <a:lnTo>
                      <a:pt x="339" y="393"/>
                    </a:lnTo>
                    <a:lnTo>
                      <a:pt x="324" y="396"/>
                    </a:lnTo>
                    <a:lnTo>
                      <a:pt x="309" y="398"/>
                    </a:lnTo>
                    <a:lnTo>
                      <a:pt x="293" y="401"/>
                    </a:lnTo>
                    <a:lnTo>
                      <a:pt x="278" y="402"/>
                    </a:lnTo>
                    <a:lnTo>
                      <a:pt x="262" y="403"/>
                    </a:lnTo>
                    <a:lnTo>
                      <a:pt x="242" y="402"/>
                    </a:lnTo>
                    <a:lnTo>
                      <a:pt x="222" y="399"/>
                    </a:lnTo>
                    <a:lnTo>
                      <a:pt x="203" y="396"/>
                    </a:lnTo>
                    <a:lnTo>
                      <a:pt x="183" y="392"/>
                    </a:lnTo>
                    <a:lnTo>
                      <a:pt x="165" y="386"/>
                    </a:lnTo>
                    <a:lnTo>
                      <a:pt x="147" y="380"/>
                    </a:lnTo>
                    <a:lnTo>
                      <a:pt x="129" y="372"/>
                    </a:lnTo>
                    <a:lnTo>
                      <a:pt x="112" y="364"/>
                    </a:lnTo>
                    <a:lnTo>
                      <a:pt x="96" y="354"/>
                    </a:lnTo>
                    <a:lnTo>
                      <a:pt x="80" y="343"/>
                    </a:lnTo>
                    <a:lnTo>
                      <a:pt x="65" y="331"/>
                    </a:lnTo>
                    <a:lnTo>
                      <a:pt x="50" y="318"/>
                    </a:lnTo>
                    <a:lnTo>
                      <a:pt x="38" y="305"/>
                    </a:lnTo>
                    <a:lnTo>
                      <a:pt x="25" y="291"/>
                    </a:lnTo>
                    <a:lnTo>
                      <a:pt x="13" y="276"/>
                    </a:lnTo>
                    <a:lnTo>
                      <a:pt x="2" y="261"/>
                    </a:lnTo>
                    <a:lnTo>
                      <a:pt x="1" y="272"/>
                    </a:lnTo>
                    <a:lnTo>
                      <a:pt x="0" y="283"/>
                    </a:lnTo>
                    <a:lnTo>
                      <a:pt x="11" y="298"/>
                    </a:lnTo>
                    <a:lnTo>
                      <a:pt x="23" y="312"/>
                    </a:lnTo>
                    <a:lnTo>
                      <a:pt x="36" y="326"/>
                    </a:lnTo>
                    <a:lnTo>
                      <a:pt x="50" y="338"/>
                    </a:lnTo>
                    <a:lnTo>
                      <a:pt x="65" y="350"/>
                    </a:lnTo>
                    <a:lnTo>
                      <a:pt x="80" y="362"/>
                    </a:lnTo>
                    <a:lnTo>
                      <a:pt x="96" y="371"/>
                    </a:lnTo>
                    <a:lnTo>
                      <a:pt x="112" y="381"/>
                    </a:lnTo>
                    <a:lnTo>
                      <a:pt x="129" y="389"/>
                    </a:lnTo>
                    <a:lnTo>
                      <a:pt x="147" y="396"/>
                    </a:lnTo>
                    <a:lnTo>
                      <a:pt x="165" y="403"/>
                    </a:lnTo>
                    <a:lnTo>
                      <a:pt x="183" y="408"/>
                    </a:lnTo>
                    <a:lnTo>
                      <a:pt x="203" y="412"/>
                    </a:lnTo>
                    <a:lnTo>
                      <a:pt x="222" y="415"/>
                    </a:lnTo>
                    <a:lnTo>
                      <a:pt x="242" y="417"/>
                    </a:lnTo>
                    <a:lnTo>
                      <a:pt x="262" y="418"/>
                    </a:lnTo>
                    <a:lnTo>
                      <a:pt x="278" y="417"/>
                    </a:lnTo>
                    <a:lnTo>
                      <a:pt x="295" y="416"/>
                    </a:lnTo>
                    <a:lnTo>
                      <a:pt x="311" y="413"/>
                    </a:lnTo>
                    <a:lnTo>
                      <a:pt x="327" y="410"/>
                    </a:lnTo>
                    <a:lnTo>
                      <a:pt x="343" y="407"/>
                    </a:lnTo>
                    <a:lnTo>
                      <a:pt x="358" y="403"/>
                    </a:lnTo>
                    <a:lnTo>
                      <a:pt x="373" y="397"/>
                    </a:lnTo>
                    <a:lnTo>
                      <a:pt x="387" y="392"/>
                    </a:lnTo>
                    <a:lnTo>
                      <a:pt x="403" y="385"/>
                    </a:lnTo>
                    <a:lnTo>
                      <a:pt x="417" y="378"/>
                    </a:lnTo>
                    <a:lnTo>
                      <a:pt x="430" y="370"/>
                    </a:lnTo>
                    <a:lnTo>
                      <a:pt x="443" y="362"/>
                    </a:lnTo>
                    <a:lnTo>
                      <a:pt x="455" y="353"/>
                    </a:lnTo>
                    <a:lnTo>
                      <a:pt x="467" y="343"/>
                    </a:lnTo>
                    <a:lnTo>
                      <a:pt x="479" y="334"/>
                    </a:lnTo>
                    <a:lnTo>
                      <a:pt x="491" y="323"/>
                    </a:lnTo>
                    <a:lnTo>
                      <a:pt x="502" y="311"/>
                    </a:lnTo>
                    <a:lnTo>
                      <a:pt x="512" y="299"/>
                    </a:lnTo>
                    <a:lnTo>
                      <a:pt x="521" y="287"/>
                    </a:lnTo>
                    <a:lnTo>
                      <a:pt x="530" y="274"/>
                    </a:lnTo>
                    <a:lnTo>
                      <a:pt x="539" y="261"/>
                    </a:lnTo>
                    <a:lnTo>
                      <a:pt x="546" y="248"/>
                    </a:lnTo>
                    <a:lnTo>
                      <a:pt x="554" y="234"/>
                    </a:lnTo>
                    <a:lnTo>
                      <a:pt x="560" y="219"/>
                    </a:lnTo>
                    <a:lnTo>
                      <a:pt x="566" y="205"/>
                    </a:lnTo>
                    <a:lnTo>
                      <a:pt x="571" y="190"/>
                    </a:lnTo>
                    <a:lnTo>
                      <a:pt x="575" y="175"/>
                    </a:lnTo>
                    <a:lnTo>
                      <a:pt x="579" y="159"/>
                    </a:lnTo>
                    <a:lnTo>
                      <a:pt x="582" y="142"/>
                    </a:lnTo>
                    <a:lnTo>
                      <a:pt x="584" y="126"/>
                    </a:lnTo>
                    <a:lnTo>
                      <a:pt x="585" y="110"/>
                    </a:lnTo>
                    <a:lnTo>
                      <a:pt x="586" y="94"/>
                    </a:lnTo>
                    <a:close/>
                  </a:path>
                </a:pathLst>
              </a:custGeom>
              <a:solidFill>
                <a:srgbClr val="FF14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3" name="Freeform 518"/>
              <p:cNvSpPr>
                <a:spLocks/>
              </p:cNvSpPr>
              <p:nvPr/>
            </p:nvSpPr>
            <p:spPr bwMode="auto">
              <a:xfrm>
                <a:off x="6364288" y="4351338"/>
                <a:ext cx="304800" cy="225425"/>
              </a:xfrm>
              <a:custGeom>
                <a:avLst/>
                <a:gdLst>
                  <a:gd name="T0" fmla="*/ 2147483647 w 578"/>
                  <a:gd name="T1" fmla="*/ 2147483647 h 426"/>
                  <a:gd name="T2" fmla="*/ 2147483647 w 578"/>
                  <a:gd name="T3" fmla="*/ 2147483647 h 426"/>
                  <a:gd name="T4" fmla="*/ 2147483647 w 578"/>
                  <a:gd name="T5" fmla="*/ 2147483647 h 426"/>
                  <a:gd name="T6" fmla="*/ 2147483647 w 578"/>
                  <a:gd name="T7" fmla="*/ 1185313415 h 426"/>
                  <a:gd name="T8" fmla="*/ 2147483647 w 578"/>
                  <a:gd name="T9" fmla="*/ 1926238611 h 426"/>
                  <a:gd name="T10" fmla="*/ 2147483647 w 578"/>
                  <a:gd name="T11" fmla="*/ 2147483647 h 426"/>
                  <a:gd name="T12" fmla="*/ 2147483647 w 578"/>
                  <a:gd name="T13" fmla="*/ 2147483647 h 426"/>
                  <a:gd name="T14" fmla="*/ 2147483647 w 578"/>
                  <a:gd name="T15" fmla="*/ 2147483647 h 426"/>
                  <a:gd name="T16" fmla="*/ 2147483647 w 578"/>
                  <a:gd name="T17" fmla="*/ 2147483647 h 426"/>
                  <a:gd name="T18" fmla="*/ 2147483647 w 578"/>
                  <a:gd name="T19" fmla="*/ 2147483647 h 426"/>
                  <a:gd name="T20" fmla="*/ 2147483647 w 578"/>
                  <a:gd name="T21" fmla="*/ 2147483647 h 426"/>
                  <a:gd name="T22" fmla="*/ 2147483647 w 578"/>
                  <a:gd name="T23" fmla="*/ 2147483647 h 426"/>
                  <a:gd name="T24" fmla="*/ 2147483647 w 578"/>
                  <a:gd name="T25" fmla="*/ 2147483647 h 426"/>
                  <a:gd name="T26" fmla="*/ 2147483647 w 578"/>
                  <a:gd name="T27" fmla="*/ 2147483647 h 426"/>
                  <a:gd name="T28" fmla="*/ 2147483647 w 578"/>
                  <a:gd name="T29" fmla="*/ 2147483647 h 426"/>
                  <a:gd name="T30" fmla="*/ 2147483647 w 578"/>
                  <a:gd name="T31" fmla="*/ 2147483647 h 426"/>
                  <a:gd name="T32" fmla="*/ 2147483647 w 578"/>
                  <a:gd name="T33" fmla="*/ 2147483647 h 426"/>
                  <a:gd name="T34" fmla="*/ 2147483647 w 578"/>
                  <a:gd name="T35" fmla="*/ 2147483647 h 426"/>
                  <a:gd name="T36" fmla="*/ 2147483647 w 578"/>
                  <a:gd name="T37" fmla="*/ 2147483647 h 426"/>
                  <a:gd name="T38" fmla="*/ 2147483647 w 578"/>
                  <a:gd name="T39" fmla="*/ 2147483647 h 426"/>
                  <a:gd name="T40" fmla="*/ 2147483647 w 578"/>
                  <a:gd name="T41" fmla="*/ 2147483647 h 426"/>
                  <a:gd name="T42" fmla="*/ 2147483647 w 578"/>
                  <a:gd name="T43" fmla="*/ 2147483647 h 426"/>
                  <a:gd name="T44" fmla="*/ 2147483647 w 578"/>
                  <a:gd name="T45" fmla="*/ 2147483647 h 426"/>
                  <a:gd name="T46" fmla="*/ 2147483647 w 578"/>
                  <a:gd name="T47" fmla="*/ 2147483647 h 426"/>
                  <a:gd name="T48" fmla="*/ 2147483647 w 578"/>
                  <a:gd name="T49" fmla="*/ 2147483647 h 426"/>
                  <a:gd name="T50" fmla="*/ 2147483647 w 578"/>
                  <a:gd name="T51" fmla="*/ 2147483647 h 426"/>
                  <a:gd name="T52" fmla="*/ 2147483647 w 578"/>
                  <a:gd name="T53" fmla="*/ 2147483647 h 426"/>
                  <a:gd name="T54" fmla="*/ 2147483647 w 578"/>
                  <a:gd name="T55" fmla="*/ 2147483647 h 426"/>
                  <a:gd name="T56" fmla="*/ 2147483647 w 578"/>
                  <a:gd name="T57" fmla="*/ 2147483647 h 426"/>
                  <a:gd name="T58" fmla="*/ 2147483647 w 578"/>
                  <a:gd name="T59" fmla="*/ 2147483647 h 426"/>
                  <a:gd name="T60" fmla="*/ 2147483647 w 578"/>
                  <a:gd name="T61" fmla="*/ 2147483647 h 426"/>
                  <a:gd name="T62" fmla="*/ 2053085000 w 578"/>
                  <a:gd name="T63" fmla="*/ 2147483647 h 426"/>
                  <a:gd name="T64" fmla="*/ 146549742 w 578"/>
                  <a:gd name="T65" fmla="*/ 2147483647 h 426"/>
                  <a:gd name="T66" fmla="*/ 1613158592 w 578"/>
                  <a:gd name="T67" fmla="*/ 2147483647 h 426"/>
                  <a:gd name="T68" fmla="*/ 2147483647 w 578"/>
                  <a:gd name="T69" fmla="*/ 2147483647 h 426"/>
                  <a:gd name="T70" fmla="*/ 2147483647 w 578"/>
                  <a:gd name="T71" fmla="*/ 2147483647 h 426"/>
                  <a:gd name="T72" fmla="*/ 2147483647 w 578"/>
                  <a:gd name="T73" fmla="*/ 2147483647 h 426"/>
                  <a:gd name="T74" fmla="*/ 2147483647 w 578"/>
                  <a:gd name="T75" fmla="*/ 2147483647 h 426"/>
                  <a:gd name="T76" fmla="*/ 2147483647 w 578"/>
                  <a:gd name="T77" fmla="*/ 2147483647 h 426"/>
                  <a:gd name="T78" fmla="*/ 2147483647 w 578"/>
                  <a:gd name="T79" fmla="*/ 2147483647 h 426"/>
                  <a:gd name="T80" fmla="*/ 2147483647 w 578"/>
                  <a:gd name="T81" fmla="*/ 2147483647 h 426"/>
                  <a:gd name="T82" fmla="*/ 2147483647 w 578"/>
                  <a:gd name="T83" fmla="*/ 2147483647 h 426"/>
                  <a:gd name="T84" fmla="*/ 2147483647 w 578"/>
                  <a:gd name="T85" fmla="*/ 2147483647 h 426"/>
                  <a:gd name="T86" fmla="*/ 2147483647 w 578"/>
                  <a:gd name="T87" fmla="*/ 2147483647 h 426"/>
                  <a:gd name="T88" fmla="*/ 2147483647 w 578"/>
                  <a:gd name="T89" fmla="*/ 2147483647 h 426"/>
                  <a:gd name="T90" fmla="*/ 2147483647 w 578"/>
                  <a:gd name="T91" fmla="*/ 2147483647 h 426"/>
                  <a:gd name="T92" fmla="*/ 2147483647 w 578"/>
                  <a:gd name="T93" fmla="*/ 2147483647 h 426"/>
                  <a:gd name="T94" fmla="*/ 2147483647 w 578"/>
                  <a:gd name="T95" fmla="*/ 2147483647 h 426"/>
                  <a:gd name="T96" fmla="*/ 2147483647 w 578"/>
                  <a:gd name="T97" fmla="*/ 2147483647 h 426"/>
                  <a:gd name="T98" fmla="*/ 2147483647 w 578"/>
                  <a:gd name="T99" fmla="*/ 2147483647 h 426"/>
                  <a:gd name="T100" fmla="*/ 2147483647 w 578"/>
                  <a:gd name="T101" fmla="*/ 2147483647 h 426"/>
                  <a:gd name="T102" fmla="*/ 2147483647 w 578"/>
                  <a:gd name="T103" fmla="*/ 2147483647 h 426"/>
                  <a:gd name="T104" fmla="*/ 2147483647 w 578"/>
                  <a:gd name="T105" fmla="*/ 2147483647 h 426"/>
                  <a:gd name="T106" fmla="*/ 2147483647 w 578"/>
                  <a:gd name="T107" fmla="*/ 2147483647 h 426"/>
                  <a:gd name="T108" fmla="*/ 2147483647 w 578"/>
                  <a:gd name="T109" fmla="*/ 2147483647 h 426"/>
                  <a:gd name="T110" fmla="*/ 2147483647 w 578"/>
                  <a:gd name="T111" fmla="*/ 2147483647 h 426"/>
                  <a:gd name="T112" fmla="*/ 2147483647 w 578"/>
                  <a:gd name="T113" fmla="*/ 2147483647 h 4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78"/>
                  <a:gd name="T172" fmla="*/ 0 h 426"/>
                  <a:gd name="T173" fmla="*/ 578 w 578"/>
                  <a:gd name="T174" fmla="*/ 426 h 42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78" h="426">
                    <a:moveTo>
                      <a:pt x="578" y="110"/>
                    </a:moveTo>
                    <a:lnTo>
                      <a:pt x="577" y="91"/>
                    </a:lnTo>
                    <a:lnTo>
                      <a:pt x="575" y="73"/>
                    </a:lnTo>
                    <a:lnTo>
                      <a:pt x="572" y="55"/>
                    </a:lnTo>
                    <a:lnTo>
                      <a:pt x="569" y="37"/>
                    </a:lnTo>
                    <a:lnTo>
                      <a:pt x="562" y="27"/>
                    </a:lnTo>
                    <a:lnTo>
                      <a:pt x="556" y="17"/>
                    </a:lnTo>
                    <a:lnTo>
                      <a:pt x="550" y="8"/>
                    </a:lnTo>
                    <a:lnTo>
                      <a:pt x="542" y="0"/>
                    </a:lnTo>
                    <a:lnTo>
                      <a:pt x="546" y="13"/>
                    </a:lnTo>
                    <a:lnTo>
                      <a:pt x="551" y="27"/>
                    </a:lnTo>
                    <a:lnTo>
                      <a:pt x="554" y="40"/>
                    </a:lnTo>
                    <a:lnTo>
                      <a:pt x="557" y="53"/>
                    </a:lnTo>
                    <a:lnTo>
                      <a:pt x="559" y="67"/>
                    </a:lnTo>
                    <a:lnTo>
                      <a:pt x="560" y="81"/>
                    </a:lnTo>
                    <a:lnTo>
                      <a:pt x="561" y="95"/>
                    </a:lnTo>
                    <a:lnTo>
                      <a:pt x="562" y="110"/>
                    </a:lnTo>
                    <a:lnTo>
                      <a:pt x="561" y="125"/>
                    </a:lnTo>
                    <a:lnTo>
                      <a:pt x="560" y="140"/>
                    </a:lnTo>
                    <a:lnTo>
                      <a:pt x="558" y="155"/>
                    </a:lnTo>
                    <a:lnTo>
                      <a:pt x="556" y="170"/>
                    </a:lnTo>
                    <a:lnTo>
                      <a:pt x="553" y="184"/>
                    </a:lnTo>
                    <a:lnTo>
                      <a:pt x="548" y="199"/>
                    </a:lnTo>
                    <a:lnTo>
                      <a:pt x="544" y="213"/>
                    </a:lnTo>
                    <a:lnTo>
                      <a:pt x="539" y="226"/>
                    </a:lnTo>
                    <a:lnTo>
                      <a:pt x="532" y="240"/>
                    </a:lnTo>
                    <a:lnTo>
                      <a:pt x="526" y="253"/>
                    </a:lnTo>
                    <a:lnTo>
                      <a:pt x="518" y="265"/>
                    </a:lnTo>
                    <a:lnTo>
                      <a:pt x="511" y="278"/>
                    </a:lnTo>
                    <a:lnTo>
                      <a:pt x="502" y="290"/>
                    </a:lnTo>
                    <a:lnTo>
                      <a:pt x="493" y="301"/>
                    </a:lnTo>
                    <a:lnTo>
                      <a:pt x="484" y="312"/>
                    </a:lnTo>
                    <a:lnTo>
                      <a:pt x="474" y="323"/>
                    </a:lnTo>
                    <a:lnTo>
                      <a:pt x="463" y="332"/>
                    </a:lnTo>
                    <a:lnTo>
                      <a:pt x="452" y="342"/>
                    </a:lnTo>
                    <a:lnTo>
                      <a:pt x="442" y="351"/>
                    </a:lnTo>
                    <a:lnTo>
                      <a:pt x="430" y="359"/>
                    </a:lnTo>
                    <a:lnTo>
                      <a:pt x="417" y="367"/>
                    </a:lnTo>
                    <a:lnTo>
                      <a:pt x="405" y="374"/>
                    </a:lnTo>
                    <a:lnTo>
                      <a:pt x="392" y="381"/>
                    </a:lnTo>
                    <a:lnTo>
                      <a:pt x="378" y="387"/>
                    </a:lnTo>
                    <a:lnTo>
                      <a:pt x="365" y="393"/>
                    </a:lnTo>
                    <a:lnTo>
                      <a:pt x="351" y="397"/>
                    </a:lnTo>
                    <a:lnTo>
                      <a:pt x="336" y="401"/>
                    </a:lnTo>
                    <a:lnTo>
                      <a:pt x="322" y="405"/>
                    </a:lnTo>
                    <a:lnTo>
                      <a:pt x="307" y="407"/>
                    </a:lnTo>
                    <a:lnTo>
                      <a:pt x="291" y="409"/>
                    </a:lnTo>
                    <a:lnTo>
                      <a:pt x="276" y="410"/>
                    </a:lnTo>
                    <a:lnTo>
                      <a:pt x="261" y="411"/>
                    </a:lnTo>
                    <a:lnTo>
                      <a:pt x="241" y="410"/>
                    </a:lnTo>
                    <a:lnTo>
                      <a:pt x="221" y="408"/>
                    </a:lnTo>
                    <a:lnTo>
                      <a:pt x="201" y="405"/>
                    </a:lnTo>
                    <a:lnTo>
                      <a:pt x="182" y="400"/>
                    </a:lnTo>
                    <a:lnTo>
                      <a:pt x="164" y="395"/>
                    </a:lnTo>
                    <a:lnTo>
                      <a:pt x="146" y="387"/>
                    </a:lnTo>
                    <a:lnTo>
                      <a:pt x="128" y="380"/>
                    </a:lnTo>
                    <a:lnTo>
                      <a:pt x="111" y="371"/>
                    </a:lnTo>
                    <a:lnTo>
                      <a:pt x="95" y="360"/>
                    </a:lnTo>
                    <a:lnTo>
                      <a:pt x="80" y="350"/>
                    </a:lnTo>
                    <a:lnTo>
                      <a:pt x="65" y="338"/>
                    </a:lnTo>
                    <a:lnTo>
                      <a:pt x="51" y="325"/>
                    </a:lnTo>
                    <a:lnTo>
                      <a:pt x="38" y="312"/>
                    </a:lnTo>
                    <a:lnTo>
                      <a:pt x="26" y="297"/>
                    </a:lnTo>
                    <a:lnTo>
                      <a:pt x="14" y="282"/>
                    </a:lnTo>
                    <a:lnTo>
                      <a:pt x="3" y="266"/>
                    </a:lnTo>
                    <a:lnTo>
                      <a:pt x="1" y="276"/>
                    </a:lnTo>
                    <a:lnTo>
                      <a:pt x="0" y="288"/>
                    </a:lnTo>
                    <a:lnTo>
                      <a:pt x="11" y="303"/>
                    </a:lnTo>
                    <a:lnTo>
                      <a:pt x="22" y="317"/>
                    </a:lnTo>
                    <a:lnTo>
                      <a:pt x="35" y="331"/>
                    </a:lnTo>
                    <a:lnTo>
                      <a:pt x="49" y="344"/>
                    </a:lnTo>
                    <a:lnTo>
                      <a:pt x="64" y="357"/>
                    </a:lnTo>
                    <a:lnTo>
                      <a:pt x="79" y="368"/>
                    </a:lnTo>
                    <a:lnTo>
                      <a:pt x="95" y="379"/>
                    </a:lnTo>
                    <a:lnTo>
                      <a:pt x="111" y="388"/>
                    </a:lnTo>
                    <a:lnTo>
                      <a:pt x="128" y="397"/>
                    </a:lnTo>
                    <a:lnTo>
                      <a:pt x="146" y="404"/>
                    </a:lnTo>
                    <a:lnTo>
                      <a:pt x="164" y="410"/>
                    </a:lnTo>
                    <a:lnTo>
                      <a:pt x="182" y="415"/>
                    </a:lnTo>
                    <a:lnTo>
                      <a:pt x="202" y="420"/>
                    </a:lnTo>
                    <a:lnTo>
                      <a:pt x="221" y="423"/>
                    </a:lnTo>
                    <a:lnTo>
                      <a:pt x="241" y="425"/>
                    </a:lnTo>
                    <a:lnTo>
                      <a:pt x="261" y="426"/>
                    </a:lnTo>
                    <a:lnTo>
                      <a:pt x="277" y="425"/>
                    </a:lnTo>
                    <a:lnTo>
                      <a:pt x="294" y="424"/>
                    </a:lnTo>
                    <a:lnTo>
                      <a:pt x="309" y="422"/>
                    </a:lnTo>
                    <a:lnTo>
                      <a:pt x="325" y="420"/>
                    </a:lnTo>
                    <a:lnTo>
                      <a:pt x="340" y="415"/>
                    </a:lnTo>
                    <a:lnTo>
                      <a:pt x="355" y="411"/>
                    </a:lnTo>
                    <a:lnTo>
                      <a:pt x="369" y="407"/>
                    </a:lnTo>
                    <a:lnTo>
                      <a:pt x="384" y="401"/>
                    </a:lnTo>
                    <a:lnTo>
                      <a:pt x="398" y="395"/>
                    </a:lnTo>
                    <a:lnTo>
                      <a:pt x="411" y="387"/>
                    </a:lnTo>
                    <a:lnTo>
                      <a:pt x="425" y="380"/>
                    </a:lnTo>
                    <a:lnTo>
                      <a:pt x="437" y="372"/>
                    </a:lnTo>
                    <a:lnTo>
                      <a:pt x="450" y="363"/>
                    </a:lnTo>
                    <a:lnTo>
                      <a:pt x="462" y="354"/>
                    </a:lnTo>
                    <a:lnTo>
                      <a:pt x="474" y="344"/>
                    </a:lnTo>
                    <a:lnTo>
                      <a:pt x="485" y="333"/>
                    </a:lnTo>
                    <a:lnTo>
                      <a:pt x="496" y="323"/>
                    </a:lnTo>
                    <a:lnTo>
                      <a:pt x="505" y="311"/>
                    </a:lnTo>
                    <a:lnTo>
                      <a:pt x="514" y="299"/>
                    </a:lnTo>
                    <a:lnTo>
                      <a:pt x="524" y="286"/>
                    </a:lnTo>
                    <a:lnTo>
                      <a:pt x="531" y="274"/>
                    </a:lnTo>
                    <a:lnTo>
                      <a:pt x="539" y="260"/>
                    </a:lnTo>
                    <a:lnTo>
                      <a:pt x="546" y="247"/>
                    </a:lnTo>
                    <a:lnTo>
                      <a:pt x="553" y="233"/>
                    </a:lnTo>
                    <a:lnTo>
                      <a:pt x="558" y="218"/>
                    </a:lnTo>
                    <a:lnTo>
                      <a:pt x="562" y="204"/>
                    </a:lnTo>
                    <a:lnTo>
                      <a:pt x="567" y="189"/>
                    </a:lnTo>
                    <a:lnTo>
                      <a:pt x="571" y="174"/>
                    </a:lnTo>
                    <a:lnTo>
                      <a:pt x="573" y="157"/>
                    </a:lnTo>
                    <a:lnTo>
                      <a:pt x="575" y="142"/>
                    </a:lnTo>
                    <a:lnTo>
                      <a:pt x="577" y="126"/>
                    </a:lnTo>
                    <a:lnTo>
                      <a:pt x="578" y="110"/>
                    </a:lnTo>
                    <a:close/>
                  </a:path>
                </a:pathLst>
              </a:custGeom>
              <a:solidFill>
                <a:srgbClr val="FF17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4" name="Freeform 519"/>
              <p:cNvSpPr>
                <a:spLocks/>
              </p:cNvSpPr>
              <p:nvPr/>
            </p:nvSpPr>
            <p:spPr bwMode="auto">
              <a:xfrm>
                <a:off x="6364288" y="4344988"/>
                <a:ext cx="301625" cy="228600"/>
              </a:xfrm>
              <a:custGeom>
                <a:avLst/>
                <a:gdLst>
                  <a:gd name="T0" fmla="*/ 2147483647 w 569"/>
                  <a:gd name="T1" fmla="*/ 2147483647 h 430"/>
                  <a:gd name="T2" fmla="*/ 2147483647 w 569"/>
                  <a:gd name="T3" fmla="*/ 2147483647 h 430"/>
                  <a:gd name="T4" fmla="*/ 2147483647 w 569"/>
                  <a:gd name="T5" fmla="*/ 2147483647 h 430"/>
                  <a:gd name="T6" fmla="*/ 2147483647 w 569"/>
                  <a:gd name="T7" fmla="*/ 751225904 h 430"/>
                  <a:gd name="T8" fmla="*/ 2147483647 w 569"/>
                  <a:gd name="T9" fmla="*/ 2103601589 h 430"/>
                  <a:gd name="T10" fmla="*/ 2147483647 w 569"/>
                  <a:gd name="T11" fmla="*/ 2147483647 h 430"/>
                  <a:gd name="T12" fmla="*/ 2147483647 w 569"/>
                  <a:gd name="T13" fmla="*/ 2147483647 h 430"/>
                  <a:gd name="T14" fmla="*/ 2147483647 w 569"/>
                  <a:gd name="T15" fmla="*/ 2147483647 h 430"/>
                  <a:gd name="T16" fmla="*/ 2147483647 w 569"/>
                  <a:gd name="T17" fmla="*/ 2147483647 h 430"/>
                  <a:gd name="T18" fmla="*/ 2147483647 w 569"/>
                  <a:gd name="T19" fmla="*/ 2147483647 h 430"/>
                  <a:gd name="T20" fmla="*/ 2147483647 w 569"/>
                  <a:gd name="T21" fmla="*/ 2147483647 h 430"/>
                  <a:gd name="T22" fmla="*/ 2147483647 w 569"/>
                  <a:gd name="T23" fmla="*/ 2147483647 h 430"/>
                  <a:gd name="T24" fmla="*/ 2147483647 w 569"/>
                  <a:gd name="T25" fmla="*/ 2147483647 h 430"/>
                  <a:gd name="T26" fmla="*/ 2147483647 w 569"/>
                  <a:gd name="T27" fmla="*/ 2147483647 h 430"/>
                  <a:gd name="T28" fmla="*/ 2147483647 w 569"/>
                  <a:gd name="T29" fmla="*/ 2147483647 h 430"/>
                  <a:gd name="T30" fmla="*/ 2147483647 w 569"/>
                  <a:gd name="T31" fmla="*/ 2147483647 h 430"/>
                  <a:gd name="T32" fmla="*/ 2147483647 w 569"/>
                  <a:gd name="T33" fmla="*/ 2147483647 h 430"/>
                  <a:gd name="T34" fmla="*/ 2147483647 w 569"/>
                  <a:gd name="T35" fmla="*/ 2147483647 h 430"/>
                  <a:gd name="T36" fmla="*/ 2147483647 w 569"/>
                  <a:gd name="T37" fmla="*/ 2147483647 h 430"/>
                  <a:gd name="T38" fmla="*/ 2147483647 w 569"/>
                  <a:gd name="T39" fmla="*/ 2147483647 h 430"/>
                  <a:gd name="T40" fmla="*/ 2147483647 w 569"/>
                  <a:gd name="T41" fmla="*/ 2147483647 h 430"/>
                  <a:gd name="T42" fmla="*/ 2147483647 w 569"/>
                  <a:gd name="T43" fmla="*/ 2147483647 h 430"/>
                  <a:gd name="T44" fmla="*/ 2147483647 w 569"/>
                  <a:gd name="T45" fmla="*/ 2147483647 h 430"/>
                  <a:gd name="T46" fmla="*/ 2147483647 w 569"/>
                  <a:gd name="T47" fmla="*/ 2147483647 h 430"/>
                  <a:gd name="T48" fmla="*/ 2147483647 w 569"/>
                  <a:gd name="T49" fmla="*/ 2147483647 h 430"/>
                  <a:gd name="T50" fmla="*/ 2147483647 w 569"/>
                  <a:gd name="T51" fmla="*/ 2147483647 h 430"/>
                  <a:gd name="T52" fmla="*/ 2147483647 w 569"/>
                  <a:gd name="T53" fmla="*/ 2147483647 h 430"/>
                  <a:gd name="T54" fmla="*/ 2147483647 w 569"/>
                  <a:gd name="T55" fmla="*/ 2147483647 h 430"/>
                  <a:gd name="T56" fmla="*/ 2147483647 w 569"/>
                  <a:gd name="T57" fmla="*/ 2147483647 h 430"/>
                  <a:gd name="T58" fmla="*/ 2147483647 w 569"/>
                  <a:gd name="T59" fmla="*/ 2147483647 h 430"/>
                  <a:gd name="T60" fmla="*/ 2147483647 w 569"/>
                  <a:gd name="T61" fmla="*/ 2147483647 h 430"/>
                  <a:gd name="T62" fmla="*/ 2147483647 w 569"/>
                  <a:gd name="T63" fmla="*/ 2147483647 h 430"/>
                  <a:gd name="T64" fmla="*/ 297862379 w 569"/>
                  <a:gd name="T65" fmla="*/ 2147483647 h 430"/>
                  <a:gd name="T66" fmla="*/ 1638524365 w 569"/>
                  <a:gd name="T67" fmla="*/ 2147483647 h 430"/>
                  <a:gd name="T68" fmla="*/ 2147483647 w 569"/>
                  <a:gd name="T69" fmla="*/ 2147483647 h 430"/>
                  <a:gd name="T70" fmla="*/ 2147483647 w 569"/>
                  <a:gd name="T71" fmla="*/ 2147483647 h 430"/>
                  <a:gd name="T72" fmla="*/ 2147483647 w 569"/>
                  <a:gd name="T73" fmla="*/ 2147483647 h 430"/>
                  <a:gd name="T74" fmla="*/ 2147483647 w 569"/>
                  <a:gd name="T75" fmla="*/ 2147483647 h 430"/>
                  <a:gd name="T76" fmla="*/ 2147483647 w 569"/>
                  <a:gd name="T77" fmla="*/ 2147483647 h 430"/>
                  <a:gd name="T78" fmla="*/ 2147483647 w 569"/>
                  <a:gd name="T79" fmla="*/ 2147483647 h 430"/>
                  <a:gd name="T80" fmla="*/ 2147483647 w 569"/>
                  <a:gd name="T81" fmla="*/ 2147483647 h 430"/>
                  <a:gd name="T82" fmla="*/ 2147483647 w 569"/>
                  <a:gd name="T83" fmla="*/ 2147483647 h 430"/>
                  <a:gd name="T84" fmla="*/ 2147483647 w 569"/>
                  <a:gd name="T85" fmla="*/ 2147483647 h 430"/>
                  <a:gd name="T86" fmla="*/ 2147483647 w 569"/>
                  <a:gd name="T87" fmla="*/ 2147483647 h 430"/>
                  <a:gd name="T88" fmla="*/ 2147483647 w 569"/>
                  <a:gd name="T89" fmla="*/ 2147483647 h 430"/>
                  <a:gd name="T90" fmla="*/ 2147483647 w 569"/>
                  <a:gd name="T91" fmla="*/ 2147483647 h 430"/>
                  <a:gd name="T92" fmla="*/ 2147483647 w 569"/>
                  <a:gd name="T93" fmla="*/ 2147483647 h 430"/>
                  <a:gd name="T94" fmla="*/ 2147483647 w 569"/>
                  <a:gd name="T95" fmla="*/ 2147483647 h 430"/>
                  <a:gd name="T96" fmla="*/ 2147483647 w 569"/>
                  <a:gd name="T97" fmla="*/ 2147483647 h 430"/>
                  <a:gd name="T98" fmla="*/ 2147483647 w 569"/>
                  <a:gd name="T99" fmla="*/ 2147483647 h 430"/>
                  <a:gd name="T100" fmla="*/ 2147483647 w 569"/>
                  <a:gd name="T101" fmla="*/ 2147483647 h 430"/>
                  <a:gd name="T102" fmla="*/ 2147483647 w 569"/>
                  <a:gd name="T103" fmla="*/ 2147483647 h 430"/>
                  <a:gd name="T104" fmla="*/ 2147483647 w 569"/>
                  <a:gd name="T105" fmla="*/ 2147483647 h 430"/>
                  <a:gd name="T106" fmla="*/ 2147483647 w 569"/>
                  <a:gd name="T107" fmla="*/ 2147483647 h 430"/>
                  <a:gd name="T108" fmla="*/ 2147483647 w 569"/>
                  <a:gd name="T109" fmla="*/ 2147483647 h 430"/>
                  <a:gd name="T110" fmla="*/ 2147483647 w 569"/>
                  <a:gd name="T111" fmla="*/ 2147483647 h 430"/>
                  <a:gd name="T112" fmla="*/ 2147483647 w 569"/>
                  <a:gd name="T113" fmla="*/ 2147483647 h 43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9"/>
                  <a:gd name="T172" fmla="*/ 0 h 430"/>
                  <a:gd name="T173" fmla="*/ 569 w 569"/>
                  <a:gd name="T174" fmla="*/ 430 h 43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9" h="430">
                    <a:moveTo>
                      <a:pt x="569" y="121"/>
                    </a:moveTo>
                    <a:lnTo>
                      <a:pt x="568" y="96"/>
                    </a:lnTo>
                    <a:lnTo>
                      <a:pt x="565" y="72"/>
                    </a:lnTo>
                    <a:lnTo>
                      <a:pt x="560" y="50"/>
                    </a:lnTo>
                    <a:lnTo>
                      <a:pt x="554" y="27"/>
                    </a:lnTo>
                    <a:lnTo>
                      <a:pt x="549" y="19"/>
                    </a:lnTo>
                    <a:lnTo>
                      <a:pt x="542" y="13"/>
                    </a:lnTo>
                    <a:lnTo>
                      <a:pt x="534" y="5"/>
                    </a:lnTo>
                    <a:lnTo>
                      <a:pt x="528" y="0"/>
                    </a:lnTo>
                    <a:lnTo>
                      <a:pt x="533" y="14"/>
                    </a:lnTo>
                    <a:lnTo>
                      <a:pt x="539" y="28"/>
                    </a:lnTo>
                    <a:lnTo>
                      <a:pt x="543" y="43"/>
                    </a:lnTo>
                    <a:lnTo>
                      <a:pt x="546" y="58"/>
                    </a:lnTo>
                    <a:lnTo>
                      <a:pt x="550" y="73"/>
                    </a:lnTo>
                    <a:lnTo>
                      <a:pt x="552" y="88"/>
                    </a:lnTo>
                    <a:lnTo>
                      <a:pt x="553" y="105"/>
                    </a:lnTo>
                    <a:lnTo>
                      <a:pt x="554" y="121"/>
                    </a:lnTo>
                    <a:lnTo>
                      <a:pt x="553" y="136"/>
                    </a:lnTo>
                    <a:lnTo>
                      <a:pt x="552" y="151"/>
                    </a:lnTo>
                    <a:lnTo>
                      <a:pt x="551" y="165"/>
                    </a:lnTo>
                    <a:lnTo>
                      <a:pt x="547" y="180"/>
                    </a:lnTo>
                    <a:lnTo>
                      <a:pt x="544" y="194"/>
                    </a:lnTo>
                    <a:lnTo>
                      <a:pt x="540" y="208"/>
                    </a:lnTo>
                    <a:lnTo>
                      <a:pt x="536" y="221"/>
                    </a:lnTo>
                    <a:lnTo>
                      <a:pt x="530" y="235"/>
                    </a:lnTo>
                    <a:lnTo>
                      <a:pt x="525" y="248"/>
                    </a:lnTo>
                    <a:lnTo>
                      <a:pt x="518" y="260"/>
                    </a:lnTo>
                    <a:lnTo>
                      <a:pt x="511" y="273"/>
                    </a:lnTo>
                    <a:lnTo>
                      <a:pt x="503" y="285"/>
                    </a:lnTo>
                    <a:lnTo>
                      <a:pt x="496" y="296"/>
                    </a:lnTo>
                    <a:lnTo>
                      <a:pt x="487" y="308"/>
                    </a:lnTo>
                    <a:lnTo>
                      <a:pt x="477" y="318"/>
                    </a:lnTo>
                    <a:lnTo>
                      <a:pt x="468" y="328"/>
                    </a:lnTo>
                    <a:lnTo>
                      <a:pt x="458" y="338"/>
                    </a:lnTo>
                    <a:lnTo>
                      <a:pt x="447" y="348"/>
                    </a:lnTo>
                    <a:lnTo>
                      <a:pt x="435" y="356"/>
                    </a:lnTo>
                    <a:lnTo>
                      <a:pt x="424" y="364"/>
                    </a:lnTo>
                    <a:lnTo>
                      <a:pt x="412" y="371"/>
                    </a:lnTo>
                    <a:lnTo>
                      <a:pt x="399" y="379"/>
                    </a:lnTo>
                    <a:lnTo>
                      <a:pt x="388" y="385"/>
                    </a:lnTo>
                    <a:lnTo>
                      <a:pt x="375" y="391"/>
                    </a:lnTo>
                    <a:lnTo>
                      <a:pt x="361" y="396"/>
                    </a:lnTo>
                    <a:lnTo>
                      <a:pt x="348" y="401"/>
                    </a:lnTo>
                    <a:lnTo>
                      <a:pt x="334" y="405"/>
                    </a:lnTo>
                    <a:lnTo>
                      <a:pt x="320" y="408"/>
                    </a:lnTo>
                    <a:lnTo>
                      <a:pt x="304" y="411"/>
                    </a:lnTo>
                    <a:lnTo>
                      <a:pt x="290" y="412"/>
                    </a:lnTo>
                    <a:lnTo>
                      <a:pt x="275" y="413"/>
                    </a:lnTo>
                    <a:lnTo>
                      <a:pt x="260" y="415"/>
                    </a:lnTo>
                    <a:lnTo>
                      <a:pt x="240" y="413"/>
                    </a:lnTo>
                    <a:lnTo>
                      <a:pt x="220" y="411"/>
                    </a:lnTo>
                    <a:lnTo>
                      <a:pt x="201" y="408"/>
                    </a:lnTo>
                    <a:lnTo>
                      <a:pt x="181" y="404"/>
                    </a:lnTo>
                    <a:lnTo>
                      <a:pt x="163" y="397"/>
                    </a:lnTo>
                    <a:lnTo>
                      <a:pt x="145" y="391"/>
                    </a:lnTo>
                    <a:lnTo>
                      <a:pt x="127" y="382"/>
                    </a:lnTo>
                    <a:lnTo>
                      <a:pt x="110" y="374"/>
                    </a:lnTo>
                    <a:lnTo>
                      <a:pt x="95" y="363"/>
                    </a:lnTo>
                    <a:lnTo>
                      <a:pt x="79" y="352"/>
                    </a:lnTo>
                    <a:lnTo>
                      <a:pt x="65" y="340"/>
                    </a:lnTo>
                    <a:lnTo>
                      <a:pt x="51" y="327"/>
                    </a:lnTo>
                    <a:lnTo>
                      <a:pt x="38" y="313"/>
                    </a:lnTo>
                    <a:lnTo>
                      <a:pt x="26" y="298"/>
                    </a:lnTo>
                    <a:lnTo>
                      <a:pt x="15" y="283"/>
                    </a:lnTo>
                    <a:lnTo>
                      <a:pt x="5" y="267"/>
                    </a:lnTo>
                    <a:lnTo>
                      <a:pt x="2" y="276"/>
                    </a:lnTo>
                    <a:lnTo>
                      <a:pt x="0" y="288"/>
                    </a:lnTo>
                    <a:lnTo>
                      <a:pt x="11" y="303"/>
                    </a:lnTo>
                    <a:lnTo>
                      <a:pt x="23" y="318"/>
                    </a:lnTo>
                    <a:lnTo>
                      <a:pt x="36" y="332"/>
                    </a:lnTo>
                    <a:lnTo>
                      <a:pt x="48" y="345"/>
                    </a:lnTo>
                    <a:lnTo>
                      <a:pt x="63" y="358"/>
                    </a:lnTo>
                    <a:lnTo>
                      <a:pt x="78" y="370"/>
                    </a:lnTo>
                    <a:lnTo>
                      <a:pt x="94" y="381"/>
                    </a:lnTo>
                    <a:lnTo>
                      <a:pt x="110" y="391"/>
                    </a:lnTo>
                    <a:lnTo>
                      <a:pt x="127" y="399"/>
                    </a:lnTo>
                    <a:lnTo>
                      <a:pt x="145" y="407"/>
                    </a:lnTo>
                    <a:lnTo>
                      <a:pt x="163" y="413"/>
                    </a:lnTo>
                    <a:lnTo>
                      <a:pt x="181" y="419"/>
                    </a:lnTo>
                    <a:lnTo>
                      <a:pt x="201" y="423"/>
                    </a:lnTo>
                    <a:lnTo>
                      <a:pt x="220" y="426"/>
                    </a:lnTo>
                    <a:lnTo>
                      <a:pt x="240" y="429"/>
                    </a:lnTo>
                    <a:lnTo>
                      <a:pt x="260" y="430"/>
                    </a:lnTo>
                    <a:lnTo>
                      <a:pt x="276" y="429"/>
                    </a:lnTo>
                    <a:lnTo>
                      <a:pt x="291" y="428"/>
                    </a:lnTo>
                    <a:lnTo>
                      <a:pt x="307" y="425"/>
                    </a:lnTo>
                    <a:lnTo>
                      <a:pt x="322" y="423"/>
                    </a:lnTo>
                    <a:lnTo>
                      <a:pt x="337" y="420"/>
                    </a:lnTo>
                    <a:lnTo>
                      <a:pt x="352" y="416"/>
                    </a:lnTo>
                    <a:lnTo>
                      <a:pt x="366" y="410"/>
                    </a:lnTo>
                    <a:lnTo>
                      <a:pt x="380" y="405"/>
                    </a:lnTo>
                    <a:lnTo>
                      <a:pt x="394" y="398"/>
                    </a:lnTo>
                    <a:lnTo>
                      <a:pt x="407" y="392"/>
                    </a:lnTo>
                    <a:lnTo>
                      <a:pt x="420" y="384"/>
                    </a:lnTo>
                    <a:lnTo>
                      <a:pt x="433" y="377"/>
                    </a:lnTo>
                    <a:lnTo>
                      <a:pt x="445" y="368"/>
                    </a:lnTo>
                    <a:lnTo>
                      <a:pt x="457" y="358"/>
                    </a:lnTo>
                    <a:lnTo>
                      <a:pt x="468" y="349"/>
                    </a:lnTo>
                    <a:lnTo>
                      <a:pt x="478" y="339"/>
                    </a:lnTo>
                    <a:lnTo>
                      <a:pt x="488" y="328"/>
                    </a:lnTo>
                    <a:lnTo>
                      <a:pt x="498" y="317"/>
                    </a:lnTo>
                    <a:lnTo>
                      <a:pt x="507" y="305"/>
                    </a:lnTo>
                    <a:lnTo>
                      <a:pt x="516" y="294"/>
                    </a:lnTo>
                    <a:lnTo>
                      <a:pt x="524" y="281"/>
                    </a:lnTo>
                    <a:lnTo>
                      <a:pt x="531" y="268"/>
                    </a:lnTo>
                    <a:lnTo>
                      <a:pt x="538" y="255"/>
                    </a:lnTo>
                    <a:lnTo>
                      <a:pt x="544" y="241"/>
                    </a:lnTo>
                    <a:lnTo>
                      <a:pt x="550" y="227"/>
                    </a:lnTo>
                    <a:lnTo>
                      <a:pt x="555" y="213"/>
                    </a:lnTo>
                    <a:lnTo>
                      <a:pt x="559" y="197"/>
                    </a:lnTo>
                    <a:lnTo>
                      <a:pt x="563" y="182"/>
                    </a:lnTo>
                    <a:lnTo>
                      <a:pt x="565" y="167"/>
                    </a:lnTo>
                    <a:lnTo>
                      <a:pt x="567" y="152"/>
                    </a:lnTo>
                    <a:lnTo>
                      <a:pt x="568" y="137"/>
                    </a:lnTo>
                    <a:lnTo>
                      <a:pt x="569" y="121"/>
                    </a:lnTo>
                    <a:close/>
                  </a:path>
                </a:pathLst>
              </a:custGeom>
              <a:solidFill>
                <a:srgbClr val="FF19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5" name="Freeform 520"/>
              <p:cNvSpPr>
                <a:spLocks/>
              </p:cNvSpPr>
              <p:nvPr/>
            </p:nvSpPr>
            <p:spPr bwMode="auto">
              <a:xfrm>
                <a:off x="6365875" y="4340225"/>
                <a:ext cx="295275" cy="228600"/>
              </a:xfrm>
              <a:custGeom>
                <a:avLst/>
                <a:gdLst>
                  <a:gd name="T0" fmla="*/ 2147483647 w 559"/>
                  <a:gd name="T1" fmla="*/ 2147483647 h 431"/>
                  <a:gd name="T2" fmla="*/ 2147483647 w 559"/>
                  <a:gd name="T3" fmla="*/ 2147483647 h 431"/>
                  <a:gd name="T4" fmla="*/ 2147483647 w 559"/>
                  <a:gd name="T5" fmla="*/ 2147483647 h 431"/>
                  <a:gd name="T6" fmla="*/ 2147483647 w 559"/>
                  <a:gd name="T7" fmla="*/ 2147483647 h 431"/>
                  <a:gd name="T8" fmla="*/ 2147483647 w 559"/>
                  <a:gd name="T9" fmla="*/ 1492112087 h 431"/>
                  <a:gd name="T10" fmla="*/ 2147483647 w 559"/>
                  <a:gd name="T11" fmla="*/ 2147483647 h 431"/>
                  <a:gd name="T12" fmla="*/ 2147483647 w 559"/>
                  <a:gd name="T13" fmla="*/ 2147483647 h 431"/>
                  <a:gd name="T14" fmla="*/ 2147483647 w 559"/>
                  <a:gd name="T15" fmla="*/ 2147483647 h 431"/>
                  <a:gd name="T16" fmla="*/ 2147483647 w 559"/>
                  <a:gd name="T17" fmla="*/ 2147483647 h 431"/>
                  <a:gd name="T18" fmla="*/ 2147483647 w 559"/>
                  <a:gd name="T19" fmla="*/ 2147483647 h 431"/>
                  <a:gd name="T20" fmla="*/ 2147483647 w 559"/>
                  <a:gd name="T21" fmla="*/ 2147483647 h 431"/>
                  <a:gd name="T22" fmla="*/ 2147483647 w 559"/>
                  <a:gd name="T23" fmla="*/ 2147483647 h 431"/>
                  <a:gd name="T24" fmla="*/ 2147483647 w 559"/>
                  <a:gd name="T25" fmla="*/ 2147483647 h 431"/>
                  <a:gd name="T26" fmla="*/ 2147483647 w 559"/>
                  <a:gd name="T27" fmla="*/ 2147483647 h 431"/>
                  <a:gd name="T28" fmla="*/ 2147483647 w 559"/>
                  <a:gd name="T29" fmla="*/ 2147483647 h 431"/>
                  <a:gd name="T30" fmla="*/ 2147483647 w 559"/>
                  <a:gd name="T31" fmla="*/ 2147483647 h 431"/>
                  <a:gd name="T32" fmla="*/ 2147483647 w 559"/>
                  <a:gd name="T33" fmla="*/ 2147483647 h 431"/>
                  <a:gd name="T34" fmla="*/ 2147483647 w 559"/>
                  <a:gd name="T35" fmla="*/ 2147483647 h 431"/>
                  <a:gd name="T36" fmla="*/ 2147483647 w 559"/>
                  <a:gd name="T37" fmla="*/ 2147483647 h 431"/>
                  <a:gd name="T38" fmla="*/ 2147483647 w 559"/>
                  <a:gd name="T39" fmla="*/ 2147483647 h 431"/>
                  <a:gd name="T40" fmla="*/ 2147483647 w 559"/>
                  <a:gd name="T41" fmla="*/ 2147483647 h 431"/>
                  <a:gd name="T42" fmla="*/ 2147483647 w 559"/>
                  <a:gd name="T43" fmla="*/ 2147483647 h 431"/>
                  <a:gd name="T44" fmla="*/ 2147483647 w 559"/>
                  <a:gd name="T45" fmla="*/ 2147483647 h 431"/>
                  <a:gd name="T46" fmla="*/ 2147483647 w 559"/>
                  <a:gd name="T47" fmla="*/ 2147483647 h 431"/>
                  <a:gd name="T48" fmla="*/ 2147483647 w 559"/>
                  <a:gd name="T49" fmla="*/ 2147483647 h 431"/>
                  <a:gd name="T50" fmla="*/ 2147483647 w 559"/>
                  <a:gd name="T51" fmla="*/ 2147483647 h 431"/>
                  <a:gd name="T52" fmla="*/ 2147483647 w 559"/>
                  <a:gd name="T53" fmla="*/ 2147483647 h 431"/>
                  <a:gd name="T54" fmla="*/ 2147483647 w 559"/>
                  <a:gd name="T55" fmla="*/ 2147483647 h 431"/>
                  <a:gd name="T56" fmla="*/ 2147483647 w 559"/>
                  <a:gd name="T57" fmla="*/ 2147483647 h 431"/>
                  <a:gd name="T58" fmla="*/ 2147483647 w 559"/>
                  <a:gd name="T59" fmla="*/ 2147483647 h 431"/>
                  <a:gd name="T60" fmla="*/ 2147483647 w 559"/>
                  <a:gd name="T61" fmla="*/ 2147483647 h 431"/>
                  <a:gd name="T62" fmla="*/ 2147483647 w 559"/>
                  <a:gd name="T63" fmla="*/ 2147483647 h 431"/>
                  <a:gd name="T64" fmla="*/ 2147483647 w 559"/>
                  <a:gd name="T65" fmla="*/ 2147483647 h 431"/>
                  <a:gd name="T66" fmla="*/ 442241071 w 559"/>
                  <a:gd name="T67" fmla="*/ 2147483647 h 431"/>
                  <a:gd name="T68" fmla="*/ 1621084925 w 559"/>
                  <a:gd name="T69" fmla="*/ 2147483647 h 431"/>
                  <a:gd name="T70" fmla="*/ 2147483647 w 559"/>
                  <a:gd name="T71" fmla="*/ 2147483647 h 431"/>
                  <a:gd name="T72" fmla="*/ 2147483647 w 559"/>
                  <a:gd name="T73" fmla="*/ 2147483647 h 431"/>
                  <a:gd name="T74" fmla="*/ 2147483647 w 559"/>
                  <a:gd name="T75" fmla="*/ 2147483647 h 431"/>
                  <a:gd name="T76" fmla="*/ 2147483647 w 559"/>
                  <a:gd name="T77" fmla="*/ 2147483647 h 431"/>
                  <a:gd name="T78" fmla="*/ 2147483647 w 559"/>
                  <a:gd name="T79" fmla="*/ 2147483647 h 431"/>
                  <a:gd name="T80" fmla="*/ 2147483647 w 559"/>
                  <a:gd name="T81" fmla="*/ 2147483647 h 431"/>
                  <a:gd name="T82" fmla="*/ 2147483647 w 559"/>
                  <a:gd name="T83" fmla="*/ 2147483647 h 431"/>
                  <a:gd name="T84" fmla="*/ 2147483647 w 559"/>
                  <a:gd name="T85" fmla="*/ 2147483647 h 431"/>
                  <a:gd name="T86" fmla="*/ 2147483647 w 559"/>
                  <a:gd name="T87" fmla="*/ 2147483647 h 431"/>
                  <a:gd name="T88" fmla="*/ 2147483647 w 559"/>
                  <a:gd name="T89" fmla="*/ 2147483647 h 431"/>
                  <a:gd name="T90" fmla="*/ 2147483647 w 559"/>
                  <a:gd name="T91" fmla="*/ 2147483647 h 431"/>
                  <a:gd name="T92" fmla="*/ 2147483647 w 559"/>
                  <a:gd name="T93" fmla="*/ 2147483647 h 431"/>
                  <a:gd name="T94" fmla="*/ 2147483647 w 559"/>
                  <a:gd name="T95" fmla="*/ 2147483647 h 431"/>
                  <a:gd name="T96" fmla="*/ 2147483647 w 559"/>
                  <a:gd name="T97" fmla="*/ 2147483647 h 431"/>
                  <a:gd name="T98" fmla="*/ 2147483647 w 559"/>
                  <a:gd name="T99" fmla="*/ 2147483647 h 431"/>
                  <a:gd name="T100" fmla="*/ 2147483647 w 559"/>
                  <a:gd name="T101" fmla="*/ 2147483647 h 431"/>
                  <a:gd name="T102" fmla="*/ 2147483647 w 559"/>
                  <a:gd name="T103" fmla="*/ 2147483647 h 431"/>
                  <a:gd name="T104" fmla="*/ 2147483647 w 559"/>
                  <a:gd name="T105" fmla="*/ 2147483647 h 431"/>
                  <a:gd name="T106" fmla="*/ 2147483647 w 559"/>
                  <a:gd name="T107" fmla="*/ 2147483647 h 431"/>
                  <a:gd name="T108" fmla="*/ 2147483647 w 559"/>
                  <a:gd name="T109" fmla="*/ 2147483647 h 431"/>
                  <a:gd name="T110" fmla="*/ 2147483647 w 559"/>
                  <a:gd name="T111" fmla="*/ 2147483647 h 431"/>
                  <a:gd name="T112" fmla="*/ 2147483647 w 559"/>
                  <a:gd name="T113" fmla="*/ 2147483647 h 431"/>
                  <a:gd name="T114" fmla="*/ 2147483647 w 559"/>
                  <a:gd name="T115" fmla="*/ 2147483647 h 43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9"/>
                  <a:gd name="T175" fmla="*/ 0 h 431"/>
                  <a:gd name="T176" fmla="*/ 559 w 559"/>
                  <a:gd name="T177" fmla="*/ 431 h 43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9" h="431">
                    <a:moveTo>
                      <a:pt x="559" y="130"/>
                    </a:moveTo>
                    <a:lnTo>
                      <a:pt x="558" y="115"/>
                    </a:lnTo>
                    <a:lnTo>
                      <a:pt x="557" y="101"/>
                    </a:lnTo>
                    <a:lnTo>
                      <a:pt x="556" y="87"/>
                    </a:lnTo>
                    <a:lnTo>
                      <a:pt x="554" y="73"/>
                    </a:lnTo>
                    <a:lnTo>
                      <a:pt x="551" y="60"/>
                    </a:lnTo>
                    <a:lnTo>
                      <a:pt x="548" y="47"/>
                    </a:lnTo>
                    <a:lnTo>
                      <a:pt x="543" y="33"/>
                    </a:lnTo>
                    <a:lnTo>
                      <a:pt x="539" y="20"/>
                    </a:lnTo>
                    <a:lnTo>
                      <a:pt x="527" y="10"/>
                    </a:lnTo>
                    <a:lnTo>
                      <a:pt x="513" y="0"/>
                    </a:lnTo>
                    <a:lnTo>
                      <a:pt x="521" y="15"/>
                    </a:lnTo>
                    <a:lnTo>
                      <a:pt x="526" y="30"/>
                    </a:lnTo>
                    <a:lnTo>
                      <a:pt x="531" y="47"/>
                    </a:lnTo>
                    <a:lnTo>
                      <a:pt x="536" y="62"/>
                    </a:lnTo>
                    <a:lnTo>
                      <a:pt x="539" y="79"/>
                    </a:lnTo>
                    <a:lnTo>
                      <a:pt x="542" y="95"/>
                    </a:lnTo>
                    <a:lnTo>
                      <a:pt x="543" y="113"/>
                    </a:lnTo>
                    <a:lnTo>
                      <a:pt x="544" y="130"/>
                    </a:lnTo>
                    <a:lnTo>
                      <a:pt x="543" y="144"/>
                    </a:lnTo>
                    <a:lnTo>
                      <a:pt x="542" y="159"/>
                    </a:lnTo>
                    <a:lnTo>
                      <a:pt x="541" y="173"/>
                    </a:lnTo>
                    <a:lnTo>
                      <a:pt x="538" y="187"/>
                    </a:lnTo>
                    <a:lnTo>
                      <a:pt x="535" y="201"/>
                    </a:lnTo>
                    <a:lnTo>
                      <a:pt x="531" y="215"/>
                    </a:lnTo>
                    <a:lnTo>
                      <a:pt x="527" y="228"/>
                    </a:lnTo>
                    <a:lnTo>
                      <a:pt x="522" y="241"/>
                    </a:lnTo>
                    <a:lnTo>
                      <a:pt x="516" y="254"/>
                    </a:lnTo>
                    <a:lnTo>
                      <a:pt x="510" y="266"/>
                    </a:lnTo>
                    <a:lnTo>
                      <a:pt x="502" y="278"/>
                    </a:lnTo>
                    <a:lnTo>
                      <a:pt x="495" y="290"/>
                    </a:lnTo>
                    <a:lnTo>
                      <a:pt x="487" y="300"/>
                    </a:lnTo>
                    <a:lnTo>
                      <a:pt x="478" y="311"/>
                    </a:lnTo>
                    <a:lnTo>
                      <a:pt x="470" y="322"/>
                    </a:lnTo>
                    <a:lnTo>
                      <a:pt x="460" y="332"/>
                    </a:lnTo>
                    <a:lnTo>
                      <a:pt x="450" y="341"/>
                    </a:lnTo>
                    <a:lnTo>
                      <a:pt x="440" y="350"/>
                    </a:lnTo>
                    <a:lnTo>
                      <a:pt x="429" y="359"/>
                    </a:lnTo>
                    <a:lnTo>
                      <a:pt x="418" y="366"/>
                    </a:lnTo>
                    <a:lnTo>
                      <a:pt x="406" y="374"/>
                    </a:lnTo>
                    <a:lnTo>
                      <a:pt x="394" y="381"/>
                    </a:lnTo>
                    <a:lnTo>
                      <a:pt x="382" y="388"/>
                    </a:lnTo>
                    <a:lnTo>
                      <a:pt x="369" y="393"/>
                    </a:lnTo>
                    <a:lnTo>
                      <a:pt x="356" y="399"/>
                    </a:lnTo>
                    <a:lnTo>
                      <a:pt x="343" y="403"/>
                    </a:lnTo>
                    <a:lnTo>
                      <a:pt x="329" y="406"/>
                    </a:lnTo>
                    <a:lnTo>
                      <a:pt x="315" y="410"/>
                    </a:lnTo>
                    <a:lnTo>
                      <a:pt x="301" y="413"/>
                    </a:lnTo>
                    <a:lnTo>
                      <a:pt x="287" y="414"/>
                    </a:lnTo>
                    <a:lnTo>
                      <a:pt x="272" y="415"/>
                    </a:lnTo>
                    <a:lnTo>
                      <a:pt x="258" y="416"/>
                    </a:lnTo>
                    <a:lnTo>
                      <a:pt x="238" y="415"/>
                    </a:lnTo>
                    <a:lnTo>
                      <a:pt x="218" y="413"/>
                    </a:lnTo>
                    <a:lnTo>
                      <a:pt x="199" y="410"/>
                    </a:lnTo>
                    <a:lnTo>
                      <a:pt x="179" y="405"/>
                    </a:lnTo>
                    <a:lnTo>
                      <a:pt x="161" y="399"/>
                    </a:lnTo>
                    <a:lnTo>
                      <a:pt x="143" y="391"/>
                    </a:lnTo>
                    <a:lnTo>
                      <a:pt x="125" y="384"/>
                    </a:lnTo>
                    <a:lnTo>
                      <a:pt x="109" y="374"/>
                    </a:lnTo>
                    <a:lnTo>
                      <a:pt x="93" y="363"/>
                    </a:lnTo>
                    <a:lnTo>
                      <a:pt x="78" y="352"/>
                    </a:lnTo>
                    <a:lnTo>
                      <a:pt x="64" y="339"/>
                    </a:lnTo>
                    <a:lnTo>
                      <a:pt x="51" y="326"/>
                    </a:lnTo>
                    <a:lnTo>
                      <a:pt x="38" y="312"/>
                    </a:lnTo>
                    <a:lnTo>
                      <a:pt x="26" y="297"/>
                    </a:lnTo>
                    <a:lnTo>
                      <a:pt x="15" y="282"/>
                    </a:lnTo>
                    <a:lnTo>
                      <a:pt x="5" y="265"/>
                    </a:lnTo>
                    <a:lnTo>
                      <a:pt x="3" y="276"/>
                    </a:lnTo>
                    <a:lnTo>
                      <a:pt x="0" y="286"/>
                    </a:lnTo>
                    <a:lnTo>
                      <a:pt x="11" y="302"/>
                    </a:lnTo>
                    <a:lnTo>
                      <a:pt x="23" y="317"/>
                    </a:lnTo>
                    <a:lnTo>
                      <a:pt x="35" y="332"/>
                    </a:lnTo>
                    <a:lnTo>
                      <a:pt x="48" y="345"/>
                    </a:lnTo>
                    <a:lnTo>
                      <a:pt x="62" y="358"/>
                    </a:lnTo>
                    <a:lnTo>
                      <a:pt x="77" y="370"/>
                    </a:lnTo>
                    <a:lnTo>
                      <a:pt x="92" y="380"/>
                    </a:lnTo>
                    <a:lnTo>
                      <a:pt x="108" y="391"/>
                    </a:lnTo>
                    <a:lnTo>
                      <a:pt x="125" y="400"/>
                    </a:lnTo>
                    <a:lnTo>
                      <a:pt x="143" y="407"/>
                    </a:lnTo>
                    <a:lnTo>
                      <a:pt x="161" y="415"/>
                    </a:lnTo>
                    <a:lnTo>
                      <a:pt x="179" y="420"/>
                    </a:lnTo>
                    <a:lnTo>
                      <a:pt x="198" y="425"/>
                    </a:lnTo>
                    <a:lnTo>
                      <a:pt x="218" y="428"/>
                    </a:lnTo>
                    <a:lnTo>
                      <a:pt x="238" y="430"/>
                    </a:lnTo>
                    <a:lnTo>
                      <a:pt x="258" y="431"/>
                    </a:lnTo>
                    <a:lnTo>
                      <a:pt x="273" y="430"/>
                    </a:lnTo>
                    <a:lnTo>
                      <a:pt x="288" y="429"/>
                    </a:lnTo>
                    <a:lnTo>
                      <a:pt x="304" y="427"/>
                    </a:lnTo>
                    <a:lnTo>
                      <a:pt x="319" y="425"/>
                    </a:lnTo>
                    <a:lnTo>
                      <a:pt x="333" y="421"/>
                    </a:lnTo>
                    <a:lnTo>
                      <a:pt x="348" y="417"/>
                    </a:lnTo>
                    <a:lnTo>
                      <a:pt x="362" y="413"/>
                    </a:lnTo>
                    <a:lnTo>
                      <a:pt x="375" y="407"/>
                    </a:lnTo>
                    <a:lnTo>
                      <a:pt x="389" y="401"/>
                    </a:lnTo>
                    <a:lnTo>
                      <a:pt x="402" y="394"/>
                    </a:lnTo>
                    <a:lnTo>
                      <a:pt x="414" y="387"/>
                    </a:lnTo>
                    <a:lnTo>
                      <a:pt x="427" y="379"/>
                    </a:lnTo>
                    <a:lnTo>
                      <a:pt x="439" y="371"/>
                    </a:lnTo>
                    <a:lnTo>
                      <a:pt x="449" y="362"/>
                    </a:lnTo>
                    <a:lnTo>
                      <a:pt x="460" y="352"/>
                    </a:lnTo>
                    <a:lnTo>
                      <a:pt x="471" y="343"/>
                    </a:lnTo>
                    <a:lnTo>
                      <a:pt x="481" y="332"/>
                    </a:lnTo>
                    <a:lnTo>
                      <a:pt x="490" y="321"/>
                    </a:lnTo>
                    <a:lnTo>
                      <a:pt x="499" y="310"/>
                    </a:lnTo>
                    <a:lnTo>
                      <a:pt x="508" y="298"/>
                    </a:lnTo>
                    <a:lnTo>
                      <a:pt x="515" y="285"/>
                    </a:lnTo>
                    <a:lnTo>
                      <a:pt x="523" y="273"/>
                    </a:lnTo>
                    <a:lnTo>
                      <a:pt x="529" y="260"/>
                    </a:lnTo>
                    <a:lnTo>
                      <a:pt x="536" y="246"/>
                    </a:lnTo>
                    <a:lnTo>
                      <a:pt x="541" y="233"/>
                    </a:lnTo>
                    <a:lnTo>
                      <a:pt x="545" y="219"/>
                    </a:lnTo>
                    <a:lnTo>
                      <a:pt x="550" y="204"/>
                    </a:lnTo>
                    <a:lnTo>
                      <a:pt x="553" y="190"/>
                    </a:lnTo>
                    <a:lnTo>
                      <a:pt x="555" y="175"/>
                    </a:lnTo>
                    <a:lnTo>
                      <a:pt x="557" y="160"/>
                    </a:lnTo>
                    <a:lnTo>
                      <a:pt x="558" y="145"/>
                    </a:lnTo>
                    <a:lnTo>
                      <a:pt x="559" y="130"/>
                    </a:lnTo>
                    <a:close/>
                  </a:path>
                </a:pathLst>
              </a:custGeom>
              <a:solidFill>
                <a:srgbClr val="FF1C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6" name="Freeform 521"/>
              <p:cNvSpPr>
                <a:spLocks/>
              </p:cNvSpPr>
              <p:nvPr/>
            </p:nvSpPr>
            <p:spPr bwMode="auto">
              <a:xfrm>
                <a:off x="6367463" y="4335463"/>
                <a:ext cx="290513" cy="230188"/>
              </a:xfrm>
              <a:custGeom>
                <a:avLst/>
                <a:gdLst>
                  <a:gd name="T0" fmla="*/ 2147483647 w 549"/>
                  <a:gd name="T1" fmla="*/ 2147483647 h 434"/>
                  <a:gd name="T2" fmla="*/ 2147483647 w 549"/>
                  <a:gd name="T3" fmla="*/ 2147483647 h 434"/>
                  <a:gd name="T4" fmla="*/ 2147483647 w 549"/>
                  <a:gd name="T5" fmla="*/ 2147483647 h 434"/>
                  <a:gd name="T6" fmla="*/ 2147483647 w 549"/>
                  <a:gd name="T7" fmla="*/ 2147483647 h 434"/>
                  <a:gd name="T8" fmla="*/ 2147483647 w 549"/>
                  <a:gd name="T9" fmla="*/ 2147483647 h 434"/>
                  <a:gd name="T10" fmla="*/ 2147483647 w 549"/>
                  <a:gd name="T11" fmla="*/ 895130074 h 434"/>
                  <a:gd name="T12" fmla="*/ 2147483647 w 549"/>
                  <a:gd name="T13" fmla="*/ 2147483647 h 434"/>
                  <a:gd name="T14" fmla="*/ 2147483647 w 549"/>
                  <a:gd name="T15" fmla="*/ 2147483647 h 434"/>
                  <a:gd name="T16" fmla="*/ 2147483647 w 549"/>
                  <a:gd name="T17" fmla="*/ 2147483647 h 434"/>
                  <a:gd name="T18" fmla="*/ 2147483647 w 549"/>
                  <a:gd name="T19" fmla="*/ 2147483647 h 434"/>
                  <a:gd name="T20" fmla="*/ 2147483647 w 549"/>
                  <a:gd name="T21" fmla="*/ 2147483647 h 434"/>
                  <a:gd name="T22" fmla="*/ 2147483647 w 549"/>
                  <a:gd name="T23" fmla="*/ 2147483647 h 434"/>
                  <a:gd name="T24" fmla="*/ 2147483647 w 549"/>
                  <a:gd name="T25" fmla="*/ 2147483647 h 434"/>
                  <a:gd name="T26" fmla="*/ 2147483647 w 549"/>
                  <a:gd name="T27" fmla="*/ 2147483647 h 434"/>
                  <a:gd name="T28" fmla="*/ 2147483647 w 549"/>
                  <a:gd name="T29" fmla="*/ 2147483647 h 434"/>
                  <a:gd name="T30" fmla="*/ 2147483647 w 549"/>
                  <a:gd name="T31" fmla="*/ 2147483647 h 434"/>
                  <a:gd name="T32" fmla="*/ 2147483647 w 549"/>
                  <a:gd name="T33" fmla="*/ 2147483647 h 434"/>
                  <a:gd name="T34" fmla="*/ 2147483647 w 549"/>
                  <a:gd name="T35" fmla="*/ 2147483647 h 434"/>
                  <a:gd name="T36" fmla="*/ 2147483647 w 549"/>
                  <a:gd name="T37" fmla="*/ 2147483647 h 434"/>
                  <a:gd name="T38" fmla="*/ 2147483647 w 549"/>
                  <a:gd name="T39" fmla="*/ 2147483647 h 434"/>
                  <a:gd name="T40" fmla="*/ 2147483647 w 549"/>
                  <a:gd name="T41" fmla="*/ 2147483647 h 434"/>
                  <a:gd name="T42" fmla="*/ 2147483647 w 549"/>
                  <a:gd name="T43" fmla="*/ 2147483647 h 434"/>
                  <a:gd name="T44" fmla="*/ 2147483647 w 549"/>
                  <a:gd name="T45" fmla="*/ 2147483647 h 434"/>
                  <a:gd name="T46" fmla="*/ 2147483647 w 549"/>
                  <a:gd name="T47" fmla="*/ 2147483647 h 434"/>
                  <a:gd name="T48" fmla="*/ 2147483647 w 549"/>
                  <a:gd name="T49" fmla="*/ 2147483647 h 434"/>
                  <a:gd name="T50" fmla="*/ 2147483647 w 549"/>
                  <a:gd name="T51" fmla="*/ 2147483647 h 434"/>
                  <a:gd name="T52" fmla="*/ 2147483647 w 549"/>
                  <a:gd name="T53" fmla="*/ 2147483647 h 434"/>
                  <a:gd name="T54" fmla="*/ 2147483647 w 549"/>
                  <a:gd name="T55" fmla="*/ 2147483647 h 434"/>
                  <a:gd name="T56" fmla="*/ 2147483647 w 549"/>
                  <a:gd name="T57" fmla="*/ 2147483647 h 434"/>
                  <a:gd name="T58" fmla="*/ 2147483647 w 549"/>
                  <a:gd name="T59" fmla="*/ 2147483647 h 434"/>
                  <a:gd name="T60" fmla="*/ 2147483647 w 549"/>
                  <a:gd name="T61" fmla="*/ 2147483647 h 434"/>
                  <a:gd name="T62" fmla="*/ 2147483647 w 549"/>
                  <a:gd name="T63" fmla="*/ 2147483647 h 434"/>
                  <a:gd name="T64" fmla="*/ 2147483647 w 549"/>
                  <a:gd name="T65" fmla="*/ 2147483647 h 434"/>
                  <a:gd name="T66" fmla="*/ 2147483647 w 549"/>
                  <a:gd name="T67" fmla="*/ 2147483647 h 434"/>
                  <a:gd name="T68" fmla="*/ 296259231 w 549"/>
                  <a:gd name="T69" fmla="*/ 2147483647 h 434"/>
                  <a:gd name="T70" fmla="*/ 1481856412 w 549"/>
                  <a:gd name="T71" fmla="*/ 2147483647 h 434"/>
                  <a:gd name="T72" fmla="*/ 2147483647 w 549"/>
                  <a:gd name="T73" fmla="*/ 2147483647 h 434"/>
                  <a:gd name="T74" fmla="*/ 2147483647 w 549"/>
                  <a:gd name="T75" fmla="*/ 2147483647 h 434"/>
                  <a:gd name="T76" fmla="*/ 2147483647 w 549"/>
                  <a:gd name="T77" fmla="*/ 2147483647 h 434"/>
                  <a:gd name="T78" fmla="*/ 2147483647 w 549"/>
                  <a:gd name="T79" fmla="*/ 2147483647 h 434"/>
                  <a:gd name="T80" fmla="*/ 2147483647 w 549"/>
                  <a:gd name="T81" fmla="*/ 2147483647 h 434"/>
                  <a:gd name="T82" fmla="*/ 2147483647 w 549"/>
                  <a:gd name="T83" fmla="*/ 2147483647 h 434"/>
                  <a:gd name="T84" fmla="*/ 2147483647 w 549"/>
                  <a:gd name="T85" fmla="*/ 2147483647 h 434"/>
                  <a:gd name="T86" fmla="*/ 2147483647 w 549"/>
                  <a:gd name="T87" fmla="*/ 2147483647 h 434"/>
                  <a:gd name="T88" fmla="*/ 2147483647 w 549"/>
                  <a:gd name="T89" fmla="*/ 2147483647 h 434"/>
                  <a:gd name="T90" fmla="*/ 2147483647 w 549"/>
                  <a:gd name="T91" fmla="*/ 2147483647 h 434"/>
                  <a:gd name="T92" fmla="*/ 2147483647 w 549"/>
                  <a:gd name="T93" fmla="*/ 2147483647 h 434"/>
                  <a:gd name="T94" fmla="*/ 2147483647 w 549"/>
                  <a:gd name="T95" fmla="*/ 2147483647 h 434"/>
                  <a:gd name="T96" fmla="*/ 2147483647 w 549"/>
                  <a:gd name="T97" fmla="*/ 2147483647 h 434"/>
                  <a:gd name="T98" fmla="*/ 2147483647 w 549"/>
                  <a:gd name="T99" fmla="*/ 2147483647 h 434"/>
                  <a:gd name="T100" fmla="*/ 2147483647 w 549"/>
                  <a:gd name="T101" fmla="*/ 2147483647 h 434"/>
                  <a:gd name="T102" fmla="*/ 2147483647 w 549"/>
                  <a:gd name="T103" fmla="*/ 2147483647 h 434"/>
                  <a:gd name="T104" fmla="*/ 2147483647 w 549"/>
                  <a:gd name="T105" fmla="*/ 2147483647 h 434"/>
                  <a:gd name="T106" fmla="*/ 2147483647 w 549"/>
                  <a:gd name="T107" fmla="*/ 2147483647 h 434"/>
                  <a:gd name="T108" fmla="*/ 2147483647 w 549"/>
                  <a:gd name="T109" fmla="*/ 2147483647 h 434"/>
                  <a:gd name="T110" fmla="*/ 2147483647 w 549"/>
                  <a:gd name="T111" fmla="*/ 2147483647 h 434"/>
                  <a:gd name="T112" fmla="*/ 2147483647 w 549"/>
                  <a:gd name="T113" fmla="*/ 2147483647 h 434"/>
                  <a:gd name="T114" fmla="*/ 2147483647 w 549"/>
                  <a:gd name="T115" fmla="*/ 2147483647 h 434"/>
                  <a:gd name="T116" fmla="*/ 2147483647 w 549"/>
                  <a:gd name="T117" fmla="*/ 2147483647 h 43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9"/>
                  <a:gd name="T178" fmla="*/ 0 h 434"/>
                  <a:gd name="T179" fmla="*/ 549 w 549"/>
                  <a:gd name="T180" fmla="*/ 434 h 43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9" h="434">
                    <a:moveTo>
                      <a:pt x="549" y="140"/>
                    </a:moveTo>
                    <a:lnTo>
                      <a:pt x="548" y="124"/>
                    </a:lnTo>
                    <a:lnTo>
                      <a:pt x="547" y="107"/>
                    </a:lnTo>
                    <a:lnTo>
                      <a:pt x="545" y="92"/>
                    </a:lnTo>
                    <a:lnTo>
                      <a:pt x="541" y="77"/>
                    </a:lnTo>
                    <a:lnTo>
                      <a:pt x="538" y="62"/>
                    </a:lnTo>
                    <a:lnTo>
                      <a:pt x="534" y="47"/>
                    </a:lnTo>
                    <a:lnTo>
                      <a:pt x="528" y="33"/>
                    </a:lnTo>
                    <a:lnTo>
                      <a:pt x="523" y="19"/>
                    </a:lnTo>
                    <a:lnTo>
                      <a:pt x="517" y="15"/>
                    </a:lnTo>
                    <a:lnTo>
                      <a:pt x="510" y="10"/>
                    </a:lnTo>
                    <a:lnTo>
                      <a:pt x="504" y="6"/>
                    </a:lnTo>
                    <a:lnTo>
                      <a:pt x="497" y="0"/>
                    </a:lnTo>
                    <a:lnTo>
                      <a:pt x="505" y="17"/>
                    </a:lnTo>
                    <a:lnTo>
                      <a:pt x="512" y="33"/>
                    </a:lnTo>
                    <a:lnTo>
                      <a:pt x="519" y="49"/>
                    </a:lnTo>
                    <a:lnTo>
                      <a:pt x="524" y="66"/>
                    </a:lnTo>
                    <a:lnTo>
                      <a:pt x="528" y="85"/>
                    </a:lnTo>
                    <a:lnTo>
                      <a:pt x="531" y="102"/>
                    </a:lnTo>
                    <a:lnTo>
                      <a:pt x="533" y="120"/>
                    </a:lnTo>
                    <a:lnTo>
                      <a:pt x="534" y="140"/>
                    </a:lnTo>
                    <a:lnTo>
                      <a:pt x="533" y="154"/>
                    </a:lnTo>
                    <a:lnTo>
                      <a:pt x="532" y="168"/>
                    </a:lnTo>
                    <a:lnTo>
                      <a:pt x="531" y="182"/>
                    </a:lnTo>
                    <a:lnTo>
                      <a:pt x="527" y="196"/>
                    </a:lnTo>
                    <a:lnTo>
                      <a:pt x="525" y="209"/>
                    </a:lnTo>
                    <a:lnTo>
                      <a:pt x="521" y="222"/>
                    </a:lnTo>
                    <a:lnTo>
                      <a:pt x="517" y="235"/>
                    </a:lnTo>
                    <a:lnTo>
                      <a:pt x="511" y="248"/>
                    </a:lnTo>
                    <a:lnTo>
                      <a:pt x="506" y="261"/>
                    </a:lnTo>
                    <a:lnTo>
                      <a:pt x="500" y="273"/>
                    </a:lnTo>
                    <a:lnTo>
                      <a:pt x="493" y="285"/>
                    </a:lnTo>
                    <a:lnTo>
                      <a:pt x="486" y="295"/>
                    </a:lnTo>
                    <a:lnTo>
                      <a:pt x="478" y="306"/>
                    </a:lnTo>
                    <a:lnTo>
                      <a:pt x="470" y="317"/>
                    </a:lnTo>
                    <a:lnTo>
                      <a:pt x="461" y="327"/>
                    </a:lnTo>
                    <a:lnTo>
                      <a:pt x="452" y="336"/>
                    </a:lnTo>
                    <a:lnTo>
                      <a:pt x="442" y="346"/>
                    </a:lnTo>
                    <a:lnTo>
                      <a:pt x="432" y="355"/>
                    </a:lnTo>
                    <a:lnTo>
                      <a:pt x="421" y="362"/>
                    </a:lnTo>
                    <a:lnTo>
                      <a:pt x="411" y="371"/>
                    </a:lnTo>
                    <a:lnTo>
                      <a:pt x="400" y="377"/>
                    </a:lnTo>
                    <a:lnTo>
                      <a:pt x="388" y="385"/>
                    </a:lnTo>
                    <a:lnTo>
                      <a:pt x="376" y="390"/>
                    </a:lnTo>
                    <a:lnTo>
                      <a:pt x="363" y="396"/>
                    </a:lnTo>
                    <a:lnTo>
                      <a:pt x="350" y="401"/>
                    </a:lnTo>
                    <a:lnTo>
                      <a:pt x="337" y="405"/>
                    </a:lnTo>
                    <a:lnTo>
                      <a:pt x="324" y="410"/>
                    </a:lnTo>
                    <a:lnTo>
                      <a:pt x="311" y="412"/>
                    </a:lnTo>
                    <a:lnTo>
                      <a:pt x="297" y="415"/>
                    </a:lnTo>
                    <a:lnTo>
                      <a:pt x="283" y="416"/>
                    </a:lnTo>
                    <a:lnTo>
                      <a:pt x="269" y="417"/>
                    </a:lnTo>
                    <a:lnTo>
                      <a:pt x="255" y="418"/>
                    </a:lnTo>
                    <a:lnTo>
                      <a:pt x="235" y="417"/>
                    </a:lnTo>
                    <a:lnTo>
                      <a:pt x="215" y="415"/>
                    </a:lnTo>
                    <a:lnTo>
                      <a:pt x="196" y="412"/>
                    </a:lnTo>
                    <a:lnTo>
                      <a:pt x="176" y="407"/>
                    </a:lnTo>
                    <a:lnTo>
                      <a:pt x="158" y="401"/>
                    </a:lnTo>
                    <a:lnTo>
                      <a:pt x="141" y="394"/>
                    </a:lnTo>
                    <a:lnTo>
                      <a:pt x="123" y="385"/>
                    </a:lnTo>
                    <a:lnTo>
                      <a:pt x="107" y="375"/>
                    </a:lnTo>
                    <a:lnTo>
                      <a:pt x="91" y="366"/>
                    </a:lnTo>
                    <a:lnTo>
                      <a:pt x="77" y="354"/>
                    </a:lnTo>
                    <a:lnTo>
                      <a:pt x="62" y="341"/>
                    </a:lnTo>
                    <a:lnTo>
                      <a:pt x="49" y="328"/>
                    </a:lnTo>
                    <a:lnTo>
                      <a:pt x="37" y="313"/>
                    </a:lnTo>
                    <a:lnTo>
                      <a:pt x="25" y="297"/>
                    </a:lnTo>
                    <a:lnTo>
                      <a:pt x="15" y="282"/>
                    </a:lnTo>
                    <a:lnTo>
                      <a:pt x="7" y="265"/>
                    </a:lnTo>
                    <a:lnTo>
                      <a:pt x="2" y="275"/>
                    </a:lnTo>
                    <a:lnTo>
                      <a:pt x="0" y="286"/>
                    </a:lnTo>
                    <a:lnTo>
                      <a:pt x="10" y="302"/>
                    </a:lnTo>
                    <a:lnTo>
                      <a:pt x="21" y="317"/>
                    </a:lnTo>
                    <a:lnTo>
                      <a:pt x="33" y="332"/>
                    </a:lnTo>
                    <a:lnTo>
                      <a:pt x="46" y="346"/>
                    </a:lnTo>
                    <a:lnTo>
                      <a:pt x="60" y="359"/>
                    </a:lnTo>
                    <a:lnTo>
                      <a:pt x="74" y="371"/>
                    </a:lnTo>
                    <a:lnTo>
                      <a:pt x="90" y="382"/>
                    </a:lnTo>
                    <a:lnTo>
                      <a:pt x="105" y="393"/>
                    </a:lnTo>
                    <a:lnTo>
                      <a:pt x="122" y="401"/>
                    </a:lnTo>
                    <a:lnTo>
                      <a:pt x="140" y="410"/>
                    </a:lnTo>
                    <a:lnTo>
                      <a:pt x="158" y="416"/>
                    </a:lnTo>
                    <a:lnTo>
                      <a:pt x="176" y="423"/>
                    </a:lnTo>
                    <a:lnTo>
                      <a:pt x="196" y="427"/>
                    </a:lnTo>
                    <a:lnTo>
                      <a:pt x="215" y="430"/>
                    </a:lnTo>
                    <a:lnTo>
                      <a:pt x="235" y="432"/>
                    </a:lnTo>
                    <a:lnTo>
                      <a:pt x="255" y="434"/>
                    </a:lnTo>
                    <a:lnTo>
                      <a:pt x="270" y="432"/>
                    </a:lnTo>
                    <a:lnTo>
                      <a:pt x="285" y="431"/>
                    </a:lnTo>
                    <a:lnTo>
                      <a:pt x="299" y="430"/>
                    </a:lnTo>
                    <a:lnTo>
                      <a:pt x="315" y="427"/>
                    </a:lnTo>
                    <a:lnTo>
                      <a:pt x="329" y="424"/>
                    </a:lnTo>
                    <a:lnTo>
                      <a:pt x="343" y="420"/>
                    </a:lnTo>
                    <a:lnTo>
                      <a:pt x="356" y="415"/>
                    </a:lnTo>
                    <a:lnTo>
                      <a:pt x="370" y="410"/>
                    </a:lnTo>
                    <a:lnTo>
                      <a:pt x="383" y="404"/>
                    </a:lnTo>
                    <a:lnTo>
                      <a:pt x="394" y="398"/>
                    </a:lnTo>
                    <a:lnTo>
                      <a:pt x="407" y="390"/>
                    </a:lnTo>
                    <a:lnTo>
                      <a:pt x="419" y="383"/>
                    </a:lnTo>
                    <a:lnTo>
                      <a:pt x="430" y="375"/>
                    </a:lnTo>
                    <a:lnTo>
                      <a:pt x="442" y="367"/>
                    </a:lnTo>
                    <a:lnTo>
                      <a:pt x="453" y="357"/>
                    </a:lnTo>
                    <a:lnTo>
                      <a:pt x="463" y="347"/>
                    </a:lnTo>
                    <a:lnTo>
                      <a:pt x="472" y="337"/>
                    </a:lnTo>
                    <a:lnTo>
                      <a:pt x="482" y="327"/>
                    </a:lnTo>
                    <a:lnTo>
                      <a:pt x="491" y="315"/>
                    </a:lnTo>
                    <a:lnTo>
                      <a:pt x="498" y="304"/>
                    </a:lnTo>
                    <a:lnTo>
                      <a:pt x="506" y="292"/>
                    </a:lnTo>
                    <a:lnTo>
                      <a:pt x="513" y="279"/>
                    </a:lnTo>
                    <a:lnTo>
                      <a:pt x="520" y="267"/>
                    </a:lnTo>
                    <a:lnTo>
                      <a:pt x="525" y="254"/>
                    </a:lnTo>
                    <a:lnTo>
                      <a:pt x="531" y="240"/>
                    </a:lnTo>
                    <a:lnTo>
                      <a:pt x="535" y="227"/>
                    </a:lnTo>
                    <a:lnTo>
                      <a:pt x="539" y="213"/>
                    </a:lnTo>
                    <a:lnTo>
                      <a:pt x="542" y="199"/>
                    </a:lnTo>
                    <a:lnTo>
                      <a:pt x="546" y="184"/>
                    </a:lnTo>
                    <a:lnTo>
                      <a:pt x="547" y="170"/>
                    </a:lnTo>
                    <a:lnTo>
                      <a:pt x="548" y="155"/>
                    </a:lnTo>
                    <a:lnTo>
                      <a:pt x="549" y="140"/>
                    </a:lnTo>
                    <a:close/>
                  </a:path>
                </a:pathLst>
              </a:custGeom>
              <a:solidFill>
                <a:srgbClr val="FF1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7" name="Freeform 522"/>
              <p:cNvSpPr>
                <a:spLocks/>
              </p:cNvSpPr>
              <p:nvPr/>
            </p:nvSpPr>
            <p:spPr bwMode="auto">
              <a:xfrm>
                <a:off x="6367463" y="4327525"/>
                <a:ext cx="285750" cy="233363"/>
              </a:xfrm>
              <a:custGeom>
                <a:avLst/>
                <a:gdLst>
                  <a:gd name="T0" fmla="*/ 2147483647 w 539"/>
                  <a:gd name="T1" fmla="*/ 2147483647 h 440"/>
                  <a:gd name="T2" fmla="*/ 2147483647 w 539"/>
                  <a:gd name="T3" fmla="*/ 2147483647 h 440"/>
                  <a:gd name="T4" fmla="*/ 2147483647 w 539"/>
                  <a:gd name="T5" fmla="*/ 2147483647 h 440"/>
                  <a:gd name="T6" fmla="*/ 2147483647 w 539"/>
                  <a:gd name="T7" fmla="*/ 2147483647 h 440"/>
                  <a:gd name="T8" fmla="*/ 2147483647 w 539"/>
                  <a:gd name="T9" fmla="*/ 2147483647 h 440"/>
                  <a:gd name="T10" fmla="*/ 2147483647 w 539"/>
                  <a:gd name="T11" fmla="*/ 0 h 440"/>
                  <a:gd name="T12" fmla="*/ 2147483647 w 539"/>
                  <a:gd name="T13" fmla="*/ 2147483647 h 440"/>
                  <a:gd name="T14" fmla="*/ 2147483647 w 539"/>
                  <a:gd name="T15" fmla="*/ 2147483647 h 440"/>
                  <a:gd name="T16" fmla="*/ 2147483647 w 539"/>
                  <a:gd name="T17" fmla="*/ 2147483647 h 440"/>
                  <a:gd name="T18" fmla="*/ 2147483647 w 539"/>
                  <a:gd name="T19" fmla="*/ 2147483647 h 440"/>
                  <a:gd name="T20" fmla="*/ 2147483647 w 539"/>
                  <a:gd name="T21" fmla="*/ 2147483647 h 440"/>
                  <a:gd name="T22" fmla="*/ 2147483647 w 539"/>
                  <a:gd name="T23" fmla="*/ 2147483647 h 440"/>
                  <a:gd name="T24" fmla="*/ 2147483647 w 539"/>
                  <a:gd name="T25" fmla="*/ 2147483647 h 440"/>
                  <a:gd name="T26" fmla="*/ 2147483647 w 539"/>
                  <a:gd name="T27" fmla="*/ 2147483647 h 440"/>
                  <a:gd name="T28" fmla="*/ 2147483647 w 539"/>
                  <a:gd name="T29" fmla="*/ 2147483647 h 440"/>
                  <a:gd name="T30" fmla="*/ 2147483647 w 539"/>
                  <a:gd name="T31" fmla="*/ 2147483647 h 440"/>
                  <a:gd name="T32" fmla="*/ 2147483647 w 539"/>
                  <a:gd name="T33" fmla="*/ 2147483647 h 440"/>
                  <a:gd name="T34" fmla="*/ 2147483647 w 539"/>
                  <a:gd name="T35" fmla="*/ 2147483647 h 440"/>
                  <a:gd name="T36" fmla="*/ 2147483647 w 539"/>
                  <a:gd name="T37" fmla="*/ 2147483647 h 440"/>
                  <a:gd name="T38" fmla="*/ 2147483647 w 539"/>
                  <a:gd name="T39" fmla="*/ 2147483647 h 440"/>
                  <a:gd name="T40" fmla="*/ 2147483647 w 539"/>
                  <a:gd name="T41" fmla="*/ 2147483647 h 440"/>
                  <a:gd name="T42" fmla="*/ 2147483647 w 539"/>
                  <a:gd name="T43" fmla="*/ 2147483647 h 440"/>
                  <a:gd name="T44" fmla="*/ 2147483647 w 539"/>
                  <a:gd name="T45" fmla="*/ 2147483647 h 440"/>
                  <a:gd name="T46" fmla="*/ 2147483647 w 539"/>
                  <a:gd name="T47" fmla="*/ 2147483647 h 440"/>
                  <a:gd name="T48" fmla="*/ 2147483647 w 539"/>
                  <a:gd name="T49" fmla="*/ 2147483647 h 440"/>
                  <a:gd name="T50" fmla="*/ 2147483647 w 539"/>
                  <a:gd name="T51" fmla="*/ 2147483647 h 440"/>
                  <a:gd name="T52" fmla="*/ 2147483647 w 539"/>
                  <a:gd name="T53" fmla="*/ 2147483647 h 440"/>
                  <a:gd name="T54" fmla="*/ 2147483647 w 539"/>
                  <a:gd name="T55" fmla="*/ 2147483647 h 440"/>
                  <a:gd name="T56" fmla="*/ 2147483647 w 539"/>
                  <a:gd name="T57" fmla="*/ 2147483647 h 440"/>
                  <a:gd name="T58" fmla="*/ 2147483647 w 539"/>
                  <a:gd name="T59" fmla="*/ 2147483647 h 440"/>
                  <a:gd name="T60" fmla="*/ 2147483647 w 539"/>
                  <a:gd name="T61" fmla="*/ 2147483647 h 440"/>
                  <a:gd name="T62" fmla="*/ 2147483647 w 539"/>
                  <a:gd name="T63" fmla="*/ 2147483647 h 440"/>
                  <a:gd name="T64" fmla="*/ 2147483647 w 539"/>
                  <a:gd name="T65" fmla="*/ 2147483647 h 440"/>
                  <a:gd name="T66" fmla="*/ 1191963438 w 539"/>
                  <a:gd name="T67" fmla="*/ 2147483647 h 440"/>
                  <a:gd name="T68" fmla="*/ 0 w 539"/>
                  <a:gd name="T69" fmla="*/ 2147483647 h 440"/>
                  <a:gd name="T70" fmla="*/ 2147483647 w 539"/>
                  <a:gd name="T71" fmla="*/ 2147483647 h 440"/>
                  <a:gd name="T72" fmla="*/ 2147483647 w 539"/>
                  <a:gd name="T73" fmla="*/ 2147483647 h 440"/>
                  <a:gd name="T74" fmla="*/ 2147483647 w 539"/>
                  <a:gd name="T75" fmla="*/ 2147483647 h 440"/>
                  <a:gd name="T76" fmla="*/ 2147483647 w 539"/>
                  <a:gd name="T77" fmla="*/ 2147483647 h 440"/>
                  <a:gd name="T78" fmla="*/ 2147483647 w 539"/>
                  <a:gd name="T79" fmla="*/ 2147483647 h 440"/>
                  <a:gd name="T80" fmla="*/ 2147483647 w 539"/>
                  <a:gd name="T81" fmla="*/ 2147483647 h 440"/>
                  <a:gd name="T82" fmla="*/ 2147483647 w 539"/>
                  <a:gd name="T83" fmla="*/ 2147483647 h 440"/>
                  <a:gd name="T84" fmla="*/ 2147483647 w 539"/>
                  <a:gd name="T85" fmla="*/ 2147483647 h 440"/>
                  <a:gd name="T86" fmla="*/ 2147483647 w 539"/>
                  <a:gd name="T87" fmla="*/ 2147483647 h 440"/>
                  <a:gd name="T88" fmla="*/ 2147483647 w 539"/>
                  <a:gd name="T89" fmla="*/ 2147483647 h 440"/>
                  <a:gd name="T90" fmla="*/ 2147483647 w 539"/>
                  <a:gd name="T91" fmla="*/ 2147483647 h 440"/>
                  <a:gd name="T92" fmla="*/ 2147483647 w 539"/>
                  <a:gd name="T93" fmla="*/ 2147483647 h 440"/>
                  <a:gd name="T94" fmla="*/ 2147483647 w 539"/>
                  <a:gd name="T95" fmla="*/ 2147483647 h 440"/>
                  <a:gd name="T96" fmla="*/ 2147483647 w 539"/>
                  <a:gd name="T97" fmla="*/ 2147483647 h 440"/>
                  <a:gd name="T98" fmla="*/ 2147483647 w 539"/>
                  <a:gd name="T99" fmla="*/ 2147483647 h 440"/>
                  <a:gd name="T100" fmla="*/ 2147483647 w 539"/>
                  <a:gd name="T101" fmla="*/ 2147483647 h 440"/>
                  <a:gd name="T102" fmla="*/ 2147483647 w 539"/>
                  <a:gd name="T103" fmla="*/ 2147483647 h 440"/>
                  <a:gd name="T104" fmla="*/ 2147483647 w 539"/>
                  <a:gd name="T105" fmla="*/ 2147483647 h 440"/>
                  <a:gd name="T106" fmla="*/ 2147483647 w 539"/>
                  <a:gd name="T107" fmla="*/ 2147483647 h 440"/>
                  <a:gd name="T108" fmla="*/ 2147483647 w 539"/>
                  <a:gd name="T109" fmla="*/ 2147483647 h 440"/>
                  <a:gd name="T110" fmla="*/ 2147483647 w 539"/>
                  <a:gd name="T111" fmla="*/ 2147483647 h 440"/>
                  <a:gd name="T112" fmla="*/ 2147483647 w 539"/>
                  <a:gd name="T113" fmla="*/ 2147483647 h 440"/>
                  <a:gd name="T114" fmla="*/ 2147483647 w 539"/>
                  <a:gd name="T115" fmla="*/ 2147483647 h 440"/>
                  <a:gd name="T116" fmla="*/ 2147483647 w 539"/>
                  <a:gd name="T117" fmla="*/ 2147483647 h 4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9"/>
                  <a:gd name="T178" fmla="*/ 0 h 440"/>
                  <a:gd name="T179" fmla="*/ 539 w 539"/>
                  <a:gd name="T180" fmla="*/ 440 h 44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9" h="440">
                    <a:moveTo>
                      <a:pt x="539" y="154"/>
                    </a:moveTo>
                    <a:lnTo>
                      <a:pt x="538" y="137"/>
                    </a:lnTo>
                    <a:lnTo>
                      <a:pt x="537" y="119"/>
                    </a:lnTo>
                    <a:lnTo>
                      <a:pt x="534" y="103"/>
                    </a:lnTo>
                    <a:lnTo>
                      <a:pt x="531" y="86"/>
                    </a:lnTo>
                    <a:lnTo>
                      <a:pt x="526" y="71"/>
                    </a:lnTo>
                    <a:lnTo>
                      <a:pt x="521" y="54"/>
                    </a:lnTo>
                    <a:lnTo>
                      <a:pt x="516" y="39"/>
                    </a:lnTo>
                    <a:lnTo>
                      <a:pt x="508" y="24"/>
                    </a:lnTo>
                    <a:lnTo>
                      <a:pt x="493" y="13"/>
                    </a:lnTo>
                    <a:lnTo>
                      <a:pt x="477" y="0"/>
                    </a:lnTo>
                    <a:lnTo>
                      <a:pt x="488" y="17"/>
                    </a:lnTo>
                    <a:lnTo>
                      <a:pt x="496" y="35"/>
                    </a:lnTo>
                    <a:lnTo>
                      <a:pt x="505" y="53"/>
                    </a:lnTo>
                    <a:lnTo>
                      <a:pt x="511" y="72"/>
                    </a:lnTo>
                    <a:lnTo>
                      <a:pt x="517" y="91"/>
                    </a:lnTo>
                    <a:lnTo>
                      <a:pt x="521" y="112"/>
                    </a:lnTo>
                    <a:lnTo>
                      <a:pt x="523" y="132"/>
                    </a:lnTo>
                    <a:lnTo>
                      <a:pt x="524" y="154"/>
                    </a:lnTo>
                    <a:lnTo>
                      <a:pt x="523" y="168"/>
                    </a:lnTo>
                    <a:lnTo>
                      <a:pt x="522" y="181"/>
                    </a:lnTo>
                    <a:lnTo>
                      <a:pt x="521" y="195"/>
                    </a:lnTo>
                    <a:lnTo>
                      <a:pt x="519" y="208"/>
                    </a:lnTo>
                    <a:lnTo>
                      <a:pt x="516" y="222"/>
                    </a:lnTo>
                    <a:lnTo>
                      <a:pt x="511" y="234"/>
                    </a:lnTo>
                    <a:lnTo>
                      <a:pt x="508" y="247"/>
                    </a:lnTo>
                    <a:lnTo>
                      <a:pt x="503" y="259"/>
                    </a:lnTo>
                    <a:lnTo>
                      <a:pt x="497" y="272"/>
                    </a:lnTo>
                    <a:lnTo>
                      <a:pt x="491" y="282"/>
                    </a:lnTo>
                    <a:lnTo>
                      <a:pt x="484" y="294"/>
                    </a:lnTo>
                    <a:lnTo>
                      <a:pt x="478" y="305"/>
                    </a:lnTo>
                    <a:lnTo>
                      <a:pt x="470" y="316"/>
                    </a:lnTo>
                    <a:lnTo>
                      <a:pt x="462" y="326"/>
                    </a:lnTo>
                    <a:lnTo>
                      <a:pt x="454" y="336"/>
                    </a:lnTo>
                    <a:lnTo>
                      <a:pt x="444" y="345"/>
                    </a:lnTo>
                    <a:lnTo>
                      <a:pt x="436" y="355"/>
                    </a:lnTo>
                    <a:lnTo>
                      <a:pt x="425" y="362"/>
                    </a:lnTo>
                    <a:lnTo>
                      <a:pt x="415" y="371"/>
                    </a:lnTo>
                    <a:lnTo>
                      <a:pt x="404" y="378"/>
                    </a:lnTo>
                    <a:lnTo>
                      <a:pt x="394" y="385"/>
                    </a:lnTo>
                    <a:lnTo>
                      <a:pt x="382" y="391"/>
                    </a:lnTo>
                    <a:lnTo>
                      <a:pt x="371" y="398"/>
                    </a:lnTo>
                    <a:lnTo>
                      <a:pt x="358" y="403"/>
                    </a:lnTo>
                    <a:lnTo>
                      <a:pt x="346" y="409"/>
                    </a:lnTo>
                    <a:lnTo>
                      <a:pt x="333" y="412"/>
                    </a:lnTo>
                    <a:lnTo>
                      <a:pt x="321" y="416"/>
                    </a:lnTo>
                    <a:lnTo>
                      <a:pt x="307" y="419"/>
                    </a:lnTo>
                    <a:lnTo>
                      <a:pt x="294" y="422"/>
                    </a:lnTo>
                    <a:lnTo>
                      <a:pt x="280" y="423"/>
                    </a:lnTo>
                    <a:lnTo>
                      <a:pt x="267" y="424"/>
                    </a:lnTo>
                    <a:lnTo>
                      <a:pt x="253" y="425"/>
                    </a:lnTo>
                    <a:lnTo>
                      <a:pt x="233" y="424"/>
                    </a:lnTo>
                    <a:lnTo>
                      <a:pt x="213" y="422"/>
                    </a:lnTo>
                    <a:lnTo>
                      <a:pt x="194" y="418"/>
                    </a:lnTo>
                    <a:lnTo>
                      <a:pt x="175" y="413"/>
                    </a:lnTo>
                    <a:lnTo>
                      <a:pt x="157" y="408"/>
                    </a:lnTo>
                    <a:lnTo>
                      <a:pt x="140" y="400"/>
                    </a:lnTo>
                    <a:lnTo>
                      <a:pt x="122" y="391"/>
                    </a:lnTo>
                    <a:lnTo>
                      <a:pt x="106" y="382"/>
                    </a:lnTo>
                    <a:lnTo>
                      <a:pt x="91" y="371"/>
                    </a:lnTo>
                    <a:lnTo>
                      <a:pt x="76" y="359"/>
                    </a:lnTo>
                    <a:lnTo>
                      <a:pt x="62" y="346"/>
                    </a:lnTo>
                    <a:lnTo>
                      <a:pt x="49" y="332"/>
                    </a:lnTo>
                    <a:lnTo>
                      <a:pt x="37" y="318"/>
                    </a:lnTo>
                    <a:lnTo>
                      <a:pt x="26" y="303"/>
                    </a:lnTo>
                    <a:lnTo>
                      <a:pt x="17" y="287"/>
                    </a:lnTo>
                    <a:lnTo>
                      <a:pt x="8" y="269"/>
                    </a:lnTo>
                    <a:lnTo>
                      <a:pt x="4" y="279"/>
                    </a:lnTo>
                    <a:lnTo>
                      <a:pt x="0" y="289"/>
                    </a:lnTo>
                    <a:lnTo>
                      <a:pt x="10" y="306"/>
                    </a:lnTo>
                    <a:lnTo>
                      <a:pt x="21" y="321"/>
                    </a:lnTo>
                    <a:lnTo>
                      <a:pt x="33" y="336"/>
                    </a:lnTo>
                    <a:lnTo>
                      <a:pt x="46" y="350"/>
                    </a:lnTo>
                    <a:lnTo>
                      <a:pt x="59" y="363"/>
                    </a:lnTo>
                    <a:lnTo>
                      <a:pt x="73" y="376"/>
                    </a:lnTo>
                    <a:lnTo>
                      <a:pt x="88" y="387"/>
                    </a:lnTo>
                    <a:lnTo>
                      <a:pt x="104" y="398"/>
                    </a:lnTo>
                    <a:lnTo>
                      <a:pt x="120" y="408"/>
                    </a:lnTo>
                    <a:lnTo>
                      <a:pt x="138" y="415"/>
                    </a:lnTo>
                    <a:lnTo>
                      <a:pt x="156" y="423"/>
                    </a:lnTo>
                    <a:lnTo>
                      <a:pt x="174" y="429"/>
                    </a:lnTo>
                    <a:lnTo>
                      <a:pt x="194" y="434"/>
                    </a:lnTo>
                    <a:lnTo>
                      <a:pt x="213" y="437"/>
                    </a:lnTo>
                    <a:lnTo>
                      <a:pt x="233" y="439"/>
                    </a:lnTo>
                    <a:lnTo>
                      <a:pt x="253" y="440"/>
                    </a:lnTo>
                    <a:lnTo>
                      <a:pt x="267" y="439"/>
                    </a:lnTo>
                    <a:lnTo>
                      <a:pt x="282" y="438"/>
                    </a:lnTo>
                    <a:lnTo>
                      <a:pt x="296" y="437"/>
                    </a:lnTo>
                    <a:lnTo>
                      <a:pt x="310" y="434"/>
                    </a:lnTo>
                    <a:lnTo>
                      <a:pt x="324" y="430"/>
                    </a:lnTo>
                    <a:lnTo>
                      <a:pt x="338" y="427"/>
                    </a:lnTo>
                    <a:lnTo>
                      <a:pt x="351" y="423"/>
                    </a:lnTo>
                    <a:lnTo>
                      <a:pt x="364" y="417"/>
                    </a:lnTo>
                    <a:lnTo>
                      <a:pt x="377" y="412"/>
                    </a:lnTo>
                    <a:lnTo>
                      <a:pt x="389" y="405"/>
                    </a:lnTo>
                    <a:lnTo>
                      <a:pt x="401" y="398"/>
                    </a:lnTo>
                    <a:lnTo>
                      <a:pt x="413" y="390"/>
                    </a:lnTo>
                    <a:lnTo>
                      <a:pt x="424" y="383"/>
                    </a:lnTo>
                    <a:lnTo>
                      <a:pt x="435" y="374"/>
                    </a:lnTo>
                    <a:lnTo>
                      <a:pt x="445" y="365"/>
                    </a:lnTo>
                    <a:lnTo>
                      <a:pt x="455" y="356"/>
                    </a:lnTo>
                    <a:lnTo>
                      <a:pt x="465" y="346"/>
                    </a:lnTo>
                    <a:lnTo>
                      <a:pt x="473" y="335"/>
                    </a:lnTo>
                    <a:lnTo>
                      <a:pt x="482" y="324"/>
                    </a:lnTo>
                    <a:lnTo>
                      <a:pt x="490" y="314"/>
                    </a:lnTo>
                    <a:lnTo>
                      <a:pt x="497" y="302"/>
                    </a:lnTo>
                    <a:lnTo>
                      <a:pt x="505" y="290"/>
                    </a:lnTo>
                    <a:lnTo>
                      <a:pt x="511" y="278"/>
                    </a:lnTo>
                    <a:lnTo>
                      <a:pt x="517" y="265"/>
                    </a:lnTo>
                    <a:lnTo>
                      <a:pt x="522" y="252"/>
                    </a:lnTo>
                    <a:lnTo>
                      <a:pt x="526" y="239"/>
                    </a:lnTo>
                    <a:lnTo>
                      <a:pt x="530" y="225"/>
                    </a:lnTo>
                    <a:lnTo>
                      <a:pt x="533" y="211"/>
                    </a:lnTo>
                    <a:lnTo>
                      <a:pt x="536" y="197"/>
                    </a:lnTo>
                    <a:lnTo>
                      <a:pt x="537" y="183"/>
                    </a:lnTo>
                    <a:lnTo>
                      <a:pt x="538" y="168"/>
                    </a:lnTo>
                    <a:lnTo>
                      <a:pt x="539" y="154"/>
                    </a:lnTo>
                    <a:close/>
                  </a:path>
                </a:pathLst>
              </a:custGeom>
              <a:solidFill>
                <a:srgbClr val="FF2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8" name="Freeform 523"/>
              <p:cNvSpPr>
                <a:spLocks/>
              </p:cNvSpPr>
              <p:nvPr/>
            </p:nvSpPr>
            <p:spPr bwMode="auto">
              <a:xfrm>
                <a:off x="6370638" y="4319588"/>
                <a:ext cx="279400" cy="236538"/>
              </a:xfrm>
              <a:custGeom>
                <a:avLst/>
                <a:gdLst>
                  <a:gd name="T0" fmla="*/ 2147483647 w 527"/>
                  <a:gd name="T1" fmla="*/ 2147483647 h 449"/>
                  <a:gd name="T2" fmla="*/ 2147483647 w 527"/>
                  <a:gd name="T3" fmla="*/ 2147483647 h 449"/>
                  <a:gd name="T4" fmla="*/ 2147483647 w 527"/>
                  <a:gd name="T5" fmla="*/ 2147483647 h 449"/>
                  <a:gd name="T6" fmla="*/ 2147483647 w 527"/>
                  <a:gd name="T7" fmla="*/ 2147483647 h 449"/>
                  <a:gd name="T8" fmla="*/ 2147483647 w 527"/>
                  <a:gd name="T9" fmla="*/ 2147483647 h 449"/>
                  <a:gd name="T10" fmla="*/ 2147483647 w 527"/>
                  <a:gd name="T11" fmla="*/ 1169509405 h 449"/>
                  <a:gd name="T12" fmla="*/ 2147483647 w 527"/>
                  <a:gd name="T13" fmla="*/ 2147483647 h 449"/>
                  <a:gd name="T14" fmla="*/ 2147483647 w 527"/>
                  <a:gd name="T15" fmla="*/ 2147483647 h 449"/>
                  <a:gd name="T16" fmla="*/ 2147483647 w 527"/>
                  <a:gd name="T17" fmla="*/ 2147483647 h 449"/>
                  <a:gd name="T18" fmla="*/ 2147483647 w 527"/>
                  <a:gd name="T19" fmla="*/ 2147483647 h 449"/>
                  <a:gd name="T20" fmla="*/ 2147483647 w 527"/>
                  <a:gd name="T21" fmla="*/ 2147483647 h 449"/>
                  <a:gd name="T22" fmla="*/ 2147483647 w 527"/>
                  <a:gd name="T23" fmla="*/ 2147483647 h 449"/>
                  <a:gd name="T24" fmla="*/ 2147483647 w 527"/>
                  <a:gd name="T25" fmla="*/ 2147483647 h 449"/>
                  <a:gd name="T26" fmla="*/ 2147483647 w 527"/>
                  <a:gd name="T27" fmla="*/ 2147483647 h 449"/>
                  <a:gd name="T28" fmla="*/ 2147483647 w 527"/>
                  <a:gd name="T29" fmla="*/ 2147483647 h 449"/>
                  <a:gd name="T30" fmla="*/ 2147483647 w 527"/>
                  <a:gd name="T31" fmla="*/ 2147483647 h 449"/>
                  <a:gd name="T32" fmla="*/ 2147483647 w 527"/>
                  <a:gd name="T33" fmla="*/ 2147483647 h 449"/>
                  <a:gd name="T34" fmla="*/ 2147483647 w 527"/>
                  <a:gd name="T35" fmla="*/ 2147483647 h 449"/>
                  <a:gd name="T36" fmla="*/ 2147483647 w 527"/>
                  <a:gd name="T37" fmla="*/ 2147483647 h 449"/>
                  <a:gd name="T38" fmla="*/ 2147483647 w 527"/>
                  <a:gd name="T39" fmla="*/ 2147483647 h 449"/>
                  <a:gd name="T40" fmla="*/ 2147483647 w 527"/>
                  <a:gd name="T41" fmla="*/ 2147483647 h 449"/>
                  <a:gd name="T42" fmla="*/ 2147483647 w 527"/>
                  <a:gd name="T43" fmla="*/ 2147483647 h 449"/>
                  <a:gd name="T44" fmla="*/ 2147483647 w 527"/>
                  <a:gd name="T45" fmla="*/ 2147483647 h 449"/>
                  <a:gd name="T46" fmla="*/ 2147483647 w 527"/>
                  <a:gd name="T47" fmla="*/ 2147483647 h 449"/>
                  <a:gd name="T48" fmla="*/ 2147483647 w 527"/>
                  <a:gd name="T49" fmla="*/ 2147483647 h 449"/>
                  <a:gd name="T50" fmla="*/ 2147483647 w 527"/>
                  <a:gd name="T51" fmla="*/ 2147483647 h 449"/>
                  <a:gd name="T52" fmla="*/ 2147483647 w 527"/>
                  <a:gd name="T53" fmla="*/ 2147483647 h 449"/>
                  <a:gd name="T54" fmla="*/ 2147483647 w 527"/>
                  <a:gd name="T55" fmla="*/ 2147483647 h 449"/>
                  <a:gd name="T56" fmla="*/ 2147483647 w 527"/>
                  <a:gd name="T57" fmla="*/ 2147483647 h 449"/>
                  <a:gd name="T58" fmla="*/ 2147483647 w 527"/>
                  <a:gd name="T59" fmla="*/ 2147483647 h 449"/>
                  <a:gd name="T60" fmla="*/ 2147483647 w 527"/>
                  <a:gd name="T61" fmla="*/ 2147483647 h 449"/>
                  <a:gd name="T62" fmla="*/ 2147483647 w 527"/>
                  <a:gd name="T63" fmla="*/ 2147483647 h 449"/>
                  <a:gd name="T64" fmla="*/ 2147483647 w 527"/>
                  <a:gd name="T65" fmla="*/ 2147483647 h 449"/>
                  <a:gd name="T66" fmla="*/ 2147483647 w 527"/>
                  <a:gd name="T67" fmla="*/ 2147483647 h 449"/>
                  <a:gd name="T68" fmla="*/ 2147483647 w 527"/>
                  <a:gd name="T69" fmla="*/ 2147483647 h 449"/>
                  <a:gd name="T70" fmla="*/ 447200037 w 527"/>
                  <a:gd name="T71" fmla="*/ 2147483647 h 449"/>
                  <a:gd name="T72" fmla="*/ 1192064584 w 527"/>
                  <a:gd name="T73" fmla="*/ 2147483647 h 449"/>
                  <a:gd name="T74" fmla="*/ 2147483647 w 527"/>
                  <a:gd name="T75" fmla="*/ 2147483647 h 449"/>
                  <a:gd name="T76" fmla="*/ 2147483647 w 527"/>
                  <a:gd name="T77" fmla="*/ 2147483647 h 449"/>
                  <a:gd name="T78" fmla="*/ 2147483647 w 527"/>
                  <a:gd name="T79" fmla="*/ 2147483647 h 449"/>
                  <a:gd name="T80" fmla="*/ 2147483647 w 527"/>
                  <a:gd name="T81" fmla="*/ 2147483647 h 449"/>
                  <a:gd name="T82" fmla="*/ 2147483647 w 527"/>
                  <a:gd name="T83" fmla="*/ 2147483647 h 449"/>
                  <a:gd name="T84" fmla="*/ 2147483647 w 527"/>
                  <a:gd name="T85" fmla="*/ 2147483647 h 449"/>
                  <a:gd name="T86" fmla="*/ 2147483647 w 527"/>
                  <a:gd name="T87" fmla="*/ 2147483647 h 449"/>
                  <a:gd name="T88" fmla="*/ 2147483647 w 527"/>
                  <a:gd name="T89" fmla="*/ 2147483647 h 449"/>
                  <a:gd name="T90" fmla="*/ 2147483647 w 527"/>
                  <a:gd name="T91" fmla="*/ 2147483647 h 449"/>
                  <a:gd name="T92" fmla="*/ 2147483647 w 527"/>
                  <a:gd name="T93" fmla="*/ 2147483647 h 449"/>
                  <a:gd name="T94" fmla="*/ 2147483647 w 527"/>
                  <a:gd name="T95" fmla="*/ 2147483647 h 449"/>
                  <a:gd name="T96" fmla="*/ 2147483647 w 527"/>
                  <a:gd name="T97" fmla="*/ 2147483647 h 449"/>
                  <a:gd name="T98" fmla="*/ 2147483647 w 527"/>
                  <a:gd name="T99" fmla="*/ 2147483647 h 449"/>
                  <a:gd name="T100" fmla="*/ 2147483647 w 527"/>
                  <a:gd name="T101" fmla="*/ 2147483647 h 449"/>
                  <a:gd name="T102" fmla="*/ 2147483647 w 527"/>
                  <a:gd name="T103" fmla="*/ 2147483647 h 449"/>
                  <a:gd name="T104" fmla="*/ 2147483647 w 527"/>
                  <a:gd name="T105" fmla="*/ 2147483647 h 449"/>
                  <a:gd name="T106" fmla="*/ 2147483647 w 527"/>
                  <a:gd name="T107" fmla="*/ 2147483647 h 449"/>
                  <a:gd name="T108" fmla="*/ 2147483647 w 527"/>
                  <a:gd name="T109" fmla="*/ 2147483647 h 449"/>
                  <a:gd name="T110" fmla="*/ 2147483647 w 527"/>
                  <a:gd name="T111" fmla="*/ 2147483647 h 449"/>
                  <a:gd name="T112" fmla="*/ 2147483647 w 527"/>
                  <a:gd name="T113" fmla="*/ 2147483647 h 449"/>
                  <a:gd name="T114" fmla="*/ 2147483647 w 527"/>
                  <a:gd name="T115" fmla="*/ 2147483647 h 449"/>
                  <a:gd name="T116" fmla="*/ 2147483647 w 527"/>
                  <a:gd name="T117" fmla="*/ 2147483647 h 449"/>
                  <a:gd name="T118" fmla="*/ 2147483647 w 527"/>
                  <a:gd name="T119" fmla="*/ 2147483647 h 4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7"/>
                  <a:gd name="T181" fmla="*/ 0 h 449"/>
                  <a:gd name="T182" fmla="*/ 527 w 527"/>
                  <a:gd name="T183" fmla="*/ 449 h 4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7" h="449">
                    <a:moveTo>
                      <a:pt x="527" y="171"/>
                    </a:moveTo>
                    <a:lnTo>
                      <a:pt x="526" y="151"/>
                    </a:lnTo>
                    <a:lnTo>
                      <a:pt x="524" y="133"/>
                    </a:lnTo>
                    <a:lnTo>
                      <a:pt x="521" y="116"/>
                    </a:lnTo>
                    <a:lnTo>
                      <a:pt x="517" y="97"/>
                    </a:lnTo>
                    <a:lnTo>
                      <a:pt x="512" y="80"/>
                    </a:lnTo>
                    <a:lnTo>
                      <a:pt x="505" y="64"/>
                    </a:lnTo>
                    <a:lnTo>
                      <a:pt x="498" y="48"/>
                    </a:lnTo>
                    <a:lnTo>
                      <a:pt x="490" y="31"/>
                    </a:lnTo>
                    <a:lnTo>
                      <a:pt x="480" y="24"/>
                    </a:lnTo>
                    <a:lnTo>
                      <a:pt x="470" y="16"/>
                    </a:lnTo>
                    <a:lnTo>
                      <a:pt x="460" y="8"/>
                    </a:lnTo>
                    <a:lnTo>
                      <a:pt x="449" y="0"/>
                    </a:lnTo>
                    <a:lnTo>
                      <a:pt x="463" y="17"/>
                    </a:lnTo>
                    <a:lnTo>
                      <a:pt x="475" y="37"/>
                    </a:lnTo>
                    <a:lnTo>
                      <a:pt x="486" y="57"/>
                    </a:lnTo>
                    <a:lnTo>
                      <a:pt x="494" y="78"/>
                    </a:lnTo>
                    <a:lnTo>
                      <a:pt x="502" y="101"/>
                    </a:lnTo>
                    <a:lnTo>
                      <a:pt x="507" y="123"/>
                    </a:lnTo>
                    <a:lnTo>
                      <a:pt x="510" y="134"/>
                    </a:lnTo>
                    <a:lnTo>
                      <a:pt x="511" y="146"/>
                    </a:lnTo>
                    <a:lnTo>
                      <a:pt x="512" y="159"/>
                    </a:lnTo>
                    <a:lnTo>
                      <a:pt x="512" y="171"/>
                    </a:lnTo>
                    <a:lnTo>
                      <a:pt x="511" y="184"/>
                    </a:lnTo>
                    <a:lnTo>
                      <a:pt x="511" y="198"/>
                    </a:lnTo>
                    <a:lnTo>
                      <a:pt x="508" y="211"/>
                    </a:lnTo>
                    <a:lnTo>
                      <a:pt x="506" y="224"/>
                    </a:lnTo>
                    <a:lnTo>
                      <a:pt x="503" y="237"/>
                    </a:lnTo>
                    <a:lnTo>
                      <a:pt x="500" y="249"/>
                    </a:lnTo>
                    <a:lnTo>
                      <a:pt x="495" y="262"/>
                    </a:lnTo>
                    <a:lnTo>
                      <a:pt x="491" y="273"/>
                    </a:lnTo>
                    <a:lnTo>
                      <a:pt x="486" y="285"/>
                    </a:lnTo>
                    <a:lnTo>
                      <a:pt x="479" y="296"/>
                    </a:lnTo>
                    <a:lnTo>
                      <a:pt x="473" y="307"/>
                    </a:lnTo>
                    <a:lnTo>
                      <a:pt x="466" y="318"/>
                    </a:lnTo>
                    <a:lnTo>
                      <a:pt x="459" y="328"/>
                    </a:lnTo>
                    <a:lnTo>
                      <a:pt x="451" y="338"/>
                    </a:lnTo>
                    <a:lnTo>
                      <a:pt x="443" y="348"/>
                    </a:lnTo>
                    <a:lnTo>
                      <a:pt x="434" y="357"/>
                    </a:lnTo>
                    <a:lnTo>
                      <a:pt x="425" y="365"/>
                    </a:lnTo>
                    <a:lnTo>
                      <a:pt x="416" y="374"/>
                    </a:lnTo>
                    <a:lnTo>
                      <a:pt x="406" y="381"/>
                    </a:lnTo>
                    <a:lnTo>
                      <a:pt x="395" y="389"/>
                    </a:lnTo>
                    <a:lnTo>
                      <a:pt x="384" y="395"/>
                    </a:lnTo>
                    <a:lnTo>
                      <a:pt x="373" y="402"/>
                    </a:lnTo>
                    <a:lnTo>
                      <a:pt x="363" y="408"/>
                    </a:lnTo>
                    <a:lnTo>
                      <a:pt x="351" y="414"/>
                    </a:lnTo>
                    <a:lnTo>
                      <a:pt x="339" y="418"/>
                    </a:lnTo>
                    <a:lnTo>
                      <a:pt x="326" y="422"/>
                    </a:lnTo>
                    <a:lnTo>
                      <a:pt x="314" y="426"/>
                    </a:lnTo>
                    <a:lnTo>
                      <a:pt x="301" y="429"/>
                    </a:lnTo>
                    <a:lnTo>
                      <a:pt x="288" y="431"/>
                    </a:lnTo>
                    <a:lnTo>
                      <a:pt x="275" y="433"/>
                    </a:lnTo>
                    <a:lnTo>
                      <a:pt x="261" y="433"/>
                    </a:lnTo>
                    <a:lnTo>
                      <a:pt x="248" y="434"/>
                    </a:lnTo>
                    <a:lnTo>
                      <a:pt x="228" y="433"/>
                    </a:lnTo>
                    <a:lnTo>
                      <a:pt x="208" y="431"/>
                    </a:lnTo>
                    <a:lnTo>
                      <a:pt x="189" y="428"/>
                    </a:lnTo>
                    <a:lnTo>
                      <a:pt x="170" y="422"/>
                    </a:lnTo>
                    <a:lnTo>
                      <a:pt x="152" y="416"/>
                    </a:lnTo>
                    <a:lnTo>
                      <a:pt x="135" y="408"/>
                    </a:lnTo>
                    <a:lnTo>
                      <a:pt x="119" y="400"/>
                    </a:lnTo>
                    <a:lnTo>
                      <a:pt x="102" y="390"/>
                    </a:lnTo>
                    <a:lnTo>
                      <a:pt x="87" y="379"/>
                    </a:lnTo>
                    <a:lnTo>
                      <a:pt x="73" y="367"/>
                    </a:lnTo>
                    <a:lnTo>
                      <a:pt x="59" y="354"/>
                    </a:lnTo>
                    <a:lnTo>
                      <a:pt x="46" y="340"/>
                    </a:lnTo>
                    <a:lnTo>
                      <a:pt x="35" y="326"/>
                    </a:lnTo>
                    <a:lnTo>
                      <a:pt x="25" y="310"/>
                    </a:lnTo>
                    <a:lnTo>
                      <a:pt x="15" y="294"/>
                    </a:lnTo>
                    <a:lnTo>
                      <a:pt x="7" y="277"/>
                    </a:lnTo>
                    <a:lnTo>
                      <a:pt x="3" y="286"/>
                    </a:lnTo>
                    <a:lnTo>
                      <a:pt x="0" y="296"/>
                    </a:lnTo>
                    <a:lnTo>
                      <a:pt x="8" y="313"/>
                    </a:lnTo>
                    <a:lnTo>
                      <a:pt x="18" y="328"/>
                    </a:lnTo>
                    <a:lnTo>
                      <a:pt x="30" y="344"/>
                    </a:lnTo>
                    <a:lnTo>
                      <a:pt x="42" y="359"/>
                    </a:lnTo>
                    <a:lnTo>
                      <a:pt x="55" y="372"/>
                    </a:lnTo>
                    <a:lnTo>
                      <a:pt x="70" y="385"/>
                    </a:lnTo>
                    <a:lnTo>
                      <a:pt x="84" y="397"/>
                    </a:lnTo>
                    <a:lnTo>
                      <a:pt x="100" y="406"/>
                    </a:lnTo>
                    <a:lnTo>
                      <a:pt x="116" y="416"/>
                    </a:lnTo>
                    <a:lnTo>
                      <a:pt x="134" y="425"/>
                    </a:lnTo>
                    <a:lnTo>
                      <a:pt x="151" y="432"/>
                    </a:lnTo>
                    <a:lnTo>
                      <a:pt x="169" y="438"/>
                    </a:lnTo>
                    <a:lnTo>
                      <a:pt x="189" y="443"/>
                    </a:lnTo>
                    <a:lnTo>
                      <a:pt x="208" y="446"/>
                    </a:lnTo>
                    <a:lnTo>
                      <a:pt x="228" y="448"/>
                    </a:lnTo>
                    <a:lnTo>
                      <a:pt x="248" y="449"/>
                    </a:lnTo>
                    <a:lnTo>
                      <a:pt x="262" y="448"/>
                    </a:lnTo>
                    <a:lnTo>
                      <a:pt x="276" y="447"/>
                    </a:lnTo>
                    <a:lnTo>
                      <a:pt x="290" y="446"/>
                    </a:lnTo>
                    <a:lnTo>
                      <a:pt x="304" y="443"/>
                    </a:lnTo>
                    <a:lnTo>
                      <a:pt x="317" y="441"/>
                    </a:lnTo>
                    <a:lnTo>
                      <a:pt x="330" y="436"/>
                    </a:lnTo>
                    <a:lnTo>
                      <a:pt x="343" y="432"/>
                    </a:lnTo>
                    <a:lnTo>
                      <a:pt x="356" y="427"/>
                    </a:lnTo>
                    <a:lnTo>
                      <a:pt x="369" y="421"/>
                    </a:lnTo>
                    <a:lnTo>
                      <a:pt x="381" y="416"/>
                    </a:lnTo>
                    <a:lnTo>
                      <a:pt x="393" y="408"/>
                    </a:lnTo>
                    <a:lnTo>
                      <a:pt x="404" y="402"/>
                    </a:lnTo>
                    <a:lnTo>
                      <a:pt x="414" y="393"/>
                    </a:lnTo>
                    <a:lnTo>
                      <a:pt x="425" y="386"/>
                    </a:lnTo>
                    <a:lnTo>
                      <a:pt x="435" y="377"/>
                    </a:lnTo>
                    <a:lnTo>
                      <a:pt x="445" y="367"/>
                    </a:lnTo>
                    <a:lnTo>
                      <a:pt x="454" y="358"/>
                    </a:lnTo>
                    <a:lnTo>
                      <a:pt x="463" y="348"/>
                    </a:lnTo>
                    <a:lnTo>
                      <a:pt x="471" y="337"/>
                    </a:lnTo>
                    <a:lnTo>
                      <a:pt x="479" y="326"/>
                    </a:lnTo>
                    <a:lnTo>
                      <a:pt x="486" y="316"/>
                    </a:lnTo>
                    <a:lnTo>
                      <a:pt x="493" y="304"/>
                    </a:lnTo>
                    <a:lnTo>
                      <a:pt x="499" y="292"/>
                    </a:lnTo>
                    <a:lnTo>
                      <a:pt x="504" y="279"/>
                    </a:lnTo>
                    <a:lnTo>
                      <a:pt x="510" y="266"/>
                    </a:lnTo>
                    <a:lnTo>
                      <a:pt x="514" y="253"/>
                    </a:lnTo>
                    <a:lnTo>
                      <a:pt x="518" y="240"/>
                    </a:lnTo>
                    <a:lnTo>
                      <a:pt x="520" y="227"/>
                    </a:lnTo>
                    <a:lnTo>
                      <a:pt x="524" y="213"/>
                    </a:lnTo>
                    <a:lnTo>
                      <a:pt x="525" y="199"/>
                    </a:lnTo>
                    <a:lnTo>
                      <a:pt x="526" y="185"/>
                    </a:lnTo>
                    <a:lnTo>
                      <a:pt x="527" y="171"/>
                    </a:lnTo>
                    <a:close/>
                  </a:path>
                </a:pathLst>
              </a:custGeom>
              <a:solidFill>
                <a:srgbClr val="FF2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59" name="Freeform 524"/>
              <p:cNvSpPr>
                <a:spLocks noEditPoints="1"/>
              </p:cNvSpPr>
              <p:nvPr/>
            </p:nvSpPr>
            <p:spPr bwMode="auto">
              <a:xfrm>
                <a:off x="6372225" y="4313238"/>
                <a:ext cx="273050" cy="239713"/>
              </a:xfrm>
              <a:custGeom>
                <a:avLst/>
                <a:gdLst>
                  <a:gd name="T0" fmla="*/ 2147483647 w 516"/>
                  <a:gd name="T1" fmla="*/ 2147483647 h 453"/>
                  <a:gd name="T2" fmla="*/ 2147483647 w 516"/>
                  <a:gd name="T3" fmla="*/ 2147483647 h 453"/>
                  <a:gd name="T4" fmla="*/ 2147483647 w 516"/>
                  <a:gd name="T5" fmla="*/ 2147483647 h 453"/>
                  <a:gd name="T6" fmla="*/ 2147483647 w 516"/>
                  <a:gd name="T7" fmla="*/ 740929135 h 453"/>
                  <a:gd name="T8" fmla="*/ 2147483647 w 516"/>
                  <a:gd name="T9" fmla="*/ 2147483647 h 453"/>
                  <a:gd name="T10" fmla="*/ 2147483647 w 516"/>
                  <a:gd name="T11" fmla="*/ 2147483647 h 453"/>
                  <a:gd name="T12" fmla="*/ 2147483647 w 516"/>
                  <a:gd name="T13" fmla="*/ 2147483647 h 453"/>
                  <a:gd name="T14" fmla="*/ 2147483647 w 516"/>
                  <a:gd name="T15" fmla="*/ 2147483647 h 453"/>
                  <a:gd name="T16" fmla="*/ 2147483647 w 516"/>
                  <a:gd name="T17" fmla="*/ 2147483647 h 453"/>
                  <a:gd name="T18" fmla="*/ 2147483647 w 516"/>
                  <a:gd name="T19" fmla="*/ 2147483647 h 453"/>
                  <a:gd name="T20" fmla="*/ 2147483647 w 516"/>
                  <a:gd name="T21" fmla="*/ 2147483647 h 453"/>
                  <a:gd name="T22" fmla="*/ 2147483647 w 516"/>
                  <a:gd name="T23" fmla="*/ 2147483647 h 453"/>
                  <a:gd name="T24" fmla="*/ 2147483647 w 516"/>
                  <a:gd name="T25" fmla="*/ 2147483647 h 453"/>
                  <a:gd name="T26" fmla="*/ 2147483647 w 516"/>
                  <a:gd name="T27" fmla="*/ 2147483647 h 453"/>
                  <a:gd name="T28" fmla="*/ 2147483647 w 516"/>
                  <a:gd name="T29" fmla="*/ 2147483647 h 453"/>
                  <a:gd name="T30" fmla="*/ 2147483647 w 516"/>
                  <a:gd name="T31" fmla="*/ 2147483647 h 453"/>
                  <a:gd name="T32" fmla="*/ 2147483647 w 516"/>
                  <a:gd name="T33" fmla="*/ 2147483647 h 453"/>
                  <a:gd name="T34" fmla="*/ 2147483647 w 516"/>
                  <a:gd name="T35" fmla="*/ 2147483647 h 453"/>
                  <a:gd name="T36" fmla="*/ 2147483647 w 516"/>
                  <a:gd name="T37" fmla="*/ 2147483647 h 453"/>
                  <a:gd name="T38" fmla="*/ 2147483647 w 516"/>
                  <a:gd name="T39" fmla="*/ 2147483647 h 453"/>
                  <a:gd name="T40" fmla="*/ 2147483647 w 516"/>
                  <a:gd name="T41" fmla="*/ 2147483647 h 453"/>
                  <a:gd name="T42" fmla="*/ 2147483647 w 516"/>
                  <a:gd name="T43" fmla="*/ 2147483647 h 453"/>
                  <a:gd name="T44" fmla="*/ 2147483647 w 516"/>
                  <a:gd name="T45" fmla="*/ 2147483647 h 453"/>
                  <a:gd name="T46" fmla="*/ 2147483647 w 516"/>
                  <a:gd name="T47" fmla="*/ 2147483647 h 453"/>
                  <a:gd name="T48" fmla="*/ 2147483647 w 516"/>
                  <a:gd name="T49" fmla="*/ 2147483647 h 453"/>
                  <a:gd name="T50" fmla="*/ 592796826 w 516"/>
                  <a:gd name="T51" fmla="*/ 2147483647 h 453"/>
                  <a:gd name="T52" fmla="*/ 2147483647 w 516"/>
                  <a:gd name="T53" fmla="*/ 2147483647 h 453"/>
                  <a:gd name="T54" fmla="*/ 2147483647 w 516"/>
                  <a:gd name="T55" fmla="*/ 2147483647 h 453"/>
                  <a:gd name="T56" fmla="*/ 2147483647 w 516"/>
                  <a:gd name="T57" fmla="*/ 2147483647 h 453"/>
                  <a:gd name="T58" fmla="*/ 2147483647 w 516"/>
                  <a:gd name="T59" fmla="*/ 2147483647 h 453"/>
                  <a:gd name="T60" fmla="*/ 2147483647 w 516"/>
                  <a:gd name="T61" fmla="*/ 2147483647 h 453"/>
                  <a:gd name="T62" fmla="*/ 2147483647 w 516"/>
                  <a:gd name="T63" fmla="*/ 2147483647 h 453"/>
                  <a:gd name="T64" fmla="*/ 2147483647 w 516"/>
                  <a:gd name="T65" fmla="*/ 2147483647 h 453"/>
                  <a:gd name="T66" fmla="*/ 2147483647 w 516"/>
                  <a:gd name="T67" fmla="*/ 2147483647 h 453"/>
                  <a:gd name="T68" fmla="*/ 2147483647 w 516"/>
                  <a:gd name="T69" fmla="*/ 2147483647 h 453"/>
                  <a:gd name="T70" fmla="*/ 2147483647 w 516"/>
                  <a:gd name="T71" fmla="*/ 2147483647 h 453"/>
                  <a:gd name="T72" fmla="*/ 2147483647 w 516"/>
                  <a:gd name="T73" fmla="*/ 2147483647 h 453"/>
                  <a:gd name="T74" fmla="*/ 2147483647 w 516"/>
                  <a:gd name="T75" fmla="*/ 2147483647 h 453"/>
                  <a:gd name="T76" fmla="*/ 2147483647 w 516"/>
                  <a:gd name="T77" fmla="*/ 2147483647 h 453"/>
                  <a:gd name="T78" fmla="*/ 2147483647 w 516"/>
                  <a:gd name="T79" fmla="*/ 2147483647 h 453"/>
                  <a:gd name="T80" fmla="*/ 2147483647 w 516"/>
                  <a:gd name="T81" fmla="*/ 2147483647 h 453"/>
                  <a:gd name="T82" fmla="*/ 2147483647 w 516"/>
                  <a:gd name="T83" fmla="*/ 2147483647 h 453"/>
                  <a:gd name="T84" fmla="*/ 2147483647 w 516"/>
                  <a:gd name="T85" fmla="*/ 2147483647 h 453"/>
                  <a:gd name="T86" fmla="*/ 2147483647 w 516"/>
                  <a:gd name="T87" fmla="*/ 2147483647 h 453"/>
                  <a:gd name="T88" fmla="*/ 2147483647 w 516"/>
                  <a:gd name="T89" fmla="*/ 2147483647 h 4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16"/>
                  <a:gd name="T136" fmla="*/ 0 h 453"/>
                  <a:gd name="T137" fmla="*/ 516 w 516"/>
                  <a:gd name="T138" fmla="*/ 453 h 45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16" h="453">
                    <a:moveTo>
                      <a:pt x="516" y="182"/>
                    </a:moveTo>
                    <a:lnTo>
                      <a:pt x="515" y="160"/>
                    </a:lnTo>
                    <a:lnTo>
                      <a:pt x="513" y="140"/>
                    </a:lnTo>
                    <a:lnTo>
                      <a:pt x="509" y="119"/>
                    </a:lnTo>
                    <a:lnTo>
                      <a:pt x="503" y="100"/>
                    </a:lnTo>
                    <a:lnTo>
                      <a:pt x="497" y="81"/>
                    </a:lnTo>
                    <a:lnTo>
                      <a:pt x="488" y="63"/>
                    </a:lnTo>
                    <a:lnTo>
                      <a:pt x="480" y="45"/>
                    </a:lnTo>
                    <a:lnTo>
                      <a:pt x="469" y="28"/>
                    </a:lnTo>
                    <a:lnTo>
                      <a:pt x="458" y="20"/>
                    </a:lnTo>
                    <a:lnTo>
                      <a:pt x="447" y="12"/>
                    </a:lnTo>
                    <a:lnTo>
                      <a:pt x="436" y="5"/>
                    </a:lnTo>
                    <a:lnTo>
                      <a:pt x="426" y="0"/>
                    </a:lnTo>
                    <a:lnTo>
                      <a:pt x="434" y="9"/>
                    </a:lnTo>
                    <a:lnTo>
                      <a:pt x="443" y="19"/>
                    </a:lnTo>
                    <a:lnTo>
                      <a:pt x="450" y="28"/>
                    </a:lnTo>
                    <a:lnTo>
                      <a:pt x="457" y="38"/>
                    </a:lnTo>
                    <a:lnTo>
                      <a:pt x="463" y="49"/>
                    </a:lnTo>
                    <a:lnTo>
                      <a:pt x="470" y="60"/>
                    </a:lnTo>
                    <a:lnTo>
                      <a:pt x="475" y="71"/>
                    </a:lnTo>
                    <a:lnTo>
                      <a:pt x="481" y="82"/>
                    </a:lnTo>
                    <a:lnTo>
                      <a:pt x="485" y="93"/>
                    </a:lnTo>
                    <a:lnTo>
                      <a:pt x="489" y="105"/>
                    </a:lnTo>
                    <a:lnTo>
                      <a:pt x="492" y="118"/>
                    </a:lnTo>
                    <a:lnTo>
                      <a:pt x="496" y="130"/>
                    </a:lnTo>
                    <a:lnTo>
                      <a:pt x="498" y="143"/>
                    </a:lnTo>
                    <a:lnTo>
                      <a:pt x="500" y="156"/>
                    </a:lnTo>
                    <a:lnTo>
                      <a:pt x="501" y="169"/>
                    </a:lnTo>
                    <a:lnTo>
                      <a:pt x="501" y="182"/>
                    </a:lnTo>
                    <a:lnTo>
                      <a:pt x="501" y="195"/>
                    </a:lnTo>
                    <a:lnTo>
                      <a:pt x="500" y="208"/>
                    </a:lnTo>
                    <a:lnTo>
                      <a:pt x="498" y="221"/>
                    </a:lnTo>
                    <a:lnTo>
                      <a:pt x="496" y="234"/>
                    </a:lnTo>
                    <a:lnTo>
                      <a:pt x="492" y="246"/>
                    </a:lnTo>
                    <a:lnTo>
                      <a:pt x="489" y="257"/>
                    </a:lnTo>
                    <a:lnTo>
                      <a:pt x="485" y="269"/>
                    </a:lnTo>
                    <a:lnTo>
                      <a:pt x="481" y="281"/>
                    </a:lnTo>
                    <a:lnTo>
                      <a:pt x="475" y="293"/>
                    </a:lnTo>
                    <a:lnTo>
                      <a:pt x="470" y="304"/>
                    </a:lnTo>
                    <a:lnTo>
                      <a:pt x="463" y="315"/>
                    </a:lnTo>
                    <a:lnTo>
                      <a:pt x="457" y="324"/>
                    </a:lnTo>
                    <a:lnTo>
                      <a:pt x="450" y="335"/>
                    </a:lnTo>
                    <a:lnTo>
                      <a:pt x="443" y="345"/>
                    </a:lnTo>
                    <a:lnTo>
                      <a:pt x="434" y="354"/>
                    </a:lnTo>
                    <a:lnTo>
                      <a:pt x="426" y="362"/>
                    </a:lnTo>
                    <a:lnTo>
                      <a:pt x="417" y="371"/>
                    </a:lnTo>
                    <a:lnTo>
                      <a:pt x="408" y="379"/>
                    </a:lnTo>
                    <a:lnTo>
                      <a:pt x="399" y="387"/>
                    </a:lnTo>
                    <a:lnTo>
                      <a:pt x="388" y="393"/>
                    </a:lnTo>
                    <a:lnTo>
                      <a:pt x="378" y="401"/>
                    </a:lnTo>
                    <a:lnTo>
                      <a:pt x="367" y="406"/>
                    </a:lnTo>
                    <a:lnTo>
                      <a:pt x="356" y="412"/>
                    </a:lnTo>
                    <a:lnTo>
                      <a:pt x="345" y="417"/>
                    </a:lnTo>
                    <a:lnTo>
                      <a:pt x="333" y="422"/>
                    </a:lnTo>
                    <a:lnTo>
                      <a:pt x="321" y="426"/>
                    </a:lnTo>
                    <a:lnTo>
                      <a:pt x="309" y="429"/>
                    </a:lnTo>
                    <a:lnTo>
                      <a:pt x="297" y="432"/>
                    </a:lnTo>
                    <a:lnTo>
                      <a:pt x="284" y="435"/>
                    </a:lnTo>
                    <a:lnTo>
                      <a:pt x="271" y="437"/>
                    </a:lnTo>
                    <a:lnTo>
                      <a:pt x="258" y="438"/>
                    </a:lnTo>
                    <a:lnTo>
                      <a:pt x="245" y="438"/>
                    </a:lnTo>
                    <a:lnTo>
                      <a:pt x="225" y="437"/>
                    </a:lnTo>
                    <a:lnTo>
                      <a:pt x="205" y="435"/>
                    </a:lnTo>
                    <a:lnTo>
                      <a:pt x="187" y="431"/>
                    </a:lnTo>
                    <a:lnTo>
                      <a:pt x="168" y="426"/>
                    </a:lnTo>
                    <a:lnTo>
                      <a:pt x="150" y="419"/>
                    </a:lnTo>
                    <a:lnTo>
                      <a:pt x="133" y="412"/>
                    </a:lnTo>
                    <a:lnTo>
                      <a:pt x="117" y="403"/>
                    </a:lnTo>
                    <a:lnTo>
                      <a:pt x="100" y="393"/>
                    </a:lnTo>
                    <a:lnTo>
                      <a:pt x="85" y="382"/>
                    </a:lnTo>
                    <a:lnTo>
                      <a:pt x="71" y="370"/>
                    </a:lnTo>
                    <a:lnTo>
                      <a:pt x="58" y="357"/>
                    </a:lnTo>
                    <a:lnTo>
                      <a:pt x="46" y="343"/>
                    </a:lnTo>
                    <a:lnTo>
                      <a:pt x="35" y="328"/>
                    </a:lnTo>
                    <a:lnTo>
                      <a:pt x="25" y="312"/>
                    </a:lnTo>
                    <a:lnTo>
                      <a:pt x="16" y="296"/>
                    </a:lnTo>
                    <a:lnTo>
                      <a:pt x="9" y="279"/>
                    </a:lnTo>
                    <a:lnTo>
                      <a:pt x="4" y="289"/>
                    </a:lnTo>
                    <a:lnTo>
                      <a:pt x="0" y="297"/>
                    </a:lnTo>
                    <a:lnTo>
                      <a:pt x="9" y="315"/>
                    </a:lnTo>
                    <a:lnTo>
                      <a:pt x="18" y="331"/>
                    </a:lnTo>
                    <a:lnTo>
                      <a:pt x="29" y="346"/>
                    </a:lnTo>
                    <a:lnTo>
                      <a:pt x="41" y="360"/>
                    </a:lnTo>
                    <a:lnTo>
                      <a:pt x="54" y="374"/>
                    </a:lnTo>
                    <a:lnTo>
                      <a:pt x="68" y="387"/>
                    </a:lnTo>
                    <a:lnTo>
                      <a:pt x="83" y="399"/>
                    </a:lnTo>
                    <a:lnTo>
                      <a:pt x="98" y="410"/>
                    </a:lnTo>
                    <a:lnTo>
                      <a:pt x="114" y="419"/>
                    </a:lnTo>
                    <a:lnTo>
                      <a:pt x="132" y="428"/>
                    </a:lnTo>
                    <a:lnTo>
                      <a:pt x="149" y="436"/>
                    </a:lnTo>
                    <a:lnTo>
                      <a:pt x="167" y="441"/>
                    </a:lnTo>
                    <a:lnTo>
                      <a:pt x="186" y="446"/>
                    </a:lnTo>
                    <a:lnTo>
                      <a:pt x="205" y="450"/>
                    </a:lnTo>
                    <a:lnTo>
                      <a:pt x="225" y="452"/>
                    </a:lnTo>
                    <a:lnTo>
                      <a:pt x="245" y="453"/>
                    </a:lnTo>
                    <a:lnTo>
                      <a:pt x="259" y="452"/>
                    </a:lnTo>
                    <a:lnTo>
                      <a:pt x="272" y="451"/>
                    </a:lnTo>
                    <a:lnTo>
                      <a:pt x="286" y="450"/>
                    </a:lnTo>
                    <a:lnTo>
                      <a:pt x="299" y="447"/>
                    </a:lnTo>
                    <a:lnTo>
                      <a:pt x="313" y="444"/>
                    </a:lnTo>
                    <a:lnTo>
                      <a:pt x="325" y="440"/>
                    </a:lnTo>
                    <a:lnTo>
                      <a:pt x="338" y="437"/>
                    </a:lnTo>
                    <a:lnTo>
                      <a:pt x="350" y="431"/>
                    </a:lnTo>
                    <a:lnTo>
                      <a:pt x="363" y="426"/>
                    </a:lnTo>
                    <a:lnTo>
                      <a:pt x="374" y="419"/>
                    </a:lnTo>
                    <a:lnTo>
                      <a:pt x="386" y="413"/>
                    </a:lnTo>
                    <a:lnTo>
                      <a:pt x="396" y="406"/>
                    </a:lnTo>
                    <a:lnTo>
                      <a:pt x="407" y="399"/>
                    </a:lnTo>
                    <a:lnTo>
                      <a:pt x="417" y="390"/>
                    </a:lnTo>
                    <a:lnTo>
                      <a:pt x="428" y="383"/>
                    </a:lnTo>
                    <a:lnTo>
                      <a:pt x="436" y="373"/>
                    </a:lnTo>
                    <a:lnTo>
                      <a:pt x="446" y="364"/>
                    </a:lnTo>
                    <a:lnTo>
                      <a:pt x="454" y="354"/>
                    </a:lnTo>
                    <a:lnTo>
                      <a:pt x="462" y="344"/>
                    </a:lnTo>
                    <a:lnTo>
                      <a:pt x="470" y="333"/>
                    </a:lnTo>
                    <a:lnTo>
                      <a:pt x="476" y="322"/>
                    </a:lnTo>
                    <a:lnTo>
                      <a:pt x="483" y="310"/>
                    </a:lnTo>
                    <a:lnTo>
                      <a:pt x="489" y="300"/>
                    </a:lnTo>
                    <a:lnTo>
                      <a:pt x="495" y="287"/>
                    </a:lnTo>
                    <a:lnTo>
                      <a:pt x="500" y="275"/>
                    </a:lnTo>
                    <a:lnTo>
                      <a:pt x="503" y="262"/>
                    </a:lnTo>
                    <a:lnTo>
                      <a:pt x="508" y="250"/>
                    </a:lnTo>
                    <a:lnTo>
                      <a:pt x="511" y="236"/>
                    </a:lnTo>
                    <a:lnTo>
                      <a:pt x="513" y="223"/>
                    </a:lnTo>
                    <a:lnTo>
                      <a:pt x="514" y="209"/>
                    </a:lnTo>
                    <a:lnTo>
                      <a:pt x="515" y="196"/>
                    </a:lnTo>
                    <a:lnTo>
                      <a:pt x="516" y="182"/>
                    </a:lnTo>
                    <a:close/>
                    <a:moveTo>
                      <a:pt x="18" y="63"/>
                    </a:moveTo>
                    <a:lnTo>
                      <a:pt x="18" y="54"/>
                    </a:lnTo>
                    <a:lnTo>
                      <a:pt x="21" y="49"/>
                    </a:lnTo>
                    <a:lnTo>
                      <a:pt x="22" y="47"/>
                    </a:lnTo>
                    <a:lnTo>
                      <a:pt x="24" y="46"/>
                    </a:lnTo>
                    <a:lnTo>
                      <a:pt x="26" y="45"/>
                    </a:lnTo>
                    <a:lnTo>
                      <a:pt x="28" y="45"/>
                    </a:lnTo>
                    <a:lnTo>
                      <a:pt x="23" y="53"/>
                    </a:lnTo>
                    <a:lnTo>
                      <a:pt x="18" y="63"/>
                    </a:lnTo>
                    <a:close/>
                  </a:path>
                </a:pathLst>
              </a:custGeom>
              <a:solidFill>
                <a:srgbClr val="FF28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0" name="Freeform 525"/>
              <p:cNvSpPr>
                <a:spLocks noEditPoints="1"/>
              </p:cNvSpPr>
              <p:nvPr/>
            </p:nvSpPr>
            <p:spPr bwMode="auto">
              <a:xfrm>
                <a:off x="6373813" y="4311650"/>
                <a:ext cx="268288" cy="236538"/>
              </a:xfrm>
              <a:custGeom>
                <a:avLst/>
                <a:gdLst>
                  <a:gd name="T0" fmla="*/ 2147483647 w 505"/>
                  <a:gd name="T1" fmla="*/ 2147483647 h 447"/>
                  <a:gd name="T2" fmla="*/ 2147483647 w 505"/>
                  <a:gd name="T3" fmla="*/ 2147483647 h 447"/>
                  <a:gd name="T4" fmla="*/ 2147483647 w 505"/>
                  <a:gd name="T5" fmla="*/ 2147483647 h 447"/>
                  <a:gd name="T6" fmla="*/ 2147483647 w 505"/>
                  <a:gd name="T7" fmla="*/ 1185319111 h 447"/>
                  <a:gd name="T8" fmla="*/ 2147483647 w 505"/>
                  <a:gd name="T9" fmla="*/ 0 h 447"/>
                  <a:gd name="T10" fmla="*/ 2147483647 w 505"/>
                  <a:gd name="T11" fmla="*/ 2147483647 h 447"/>
                  <a:gd name="T12" fmla="*/ 2147483647 w 505"/>
                  <a:gd name="T13" fmla="*/ 2147483647 h 447"/>
                  <a:gd name="T14" fmla="*/ 2147483647 w 505"/>
                  <a:gd name="T15" fmla="*/ 2147483647 h 447"/>
                  <a:gd name="T16" fmla="*/ 2147483647 w 505"/>
                  <a:gd name="T17" fmla="*/ 2147483647 h 447"/>
                  <a:gd name="T18" fmla="*/ 2147483647 w 505"/>
                  <a:gd name="T19" fmla="*/ 2147483647 h 447"/>
                  <a:gd name="T20" fmla="*/ 2147483647 w 505"/>
                  <a:gd name="T21" fmla="*/ 2147483647 h 447"/>
                  <a:gd name="T22" fmla="*/ 2147483647 w 505"/>
                  <a:gd name="T23" fmla="*/ 2147483647 h 447"/>
                  <a:gd name="T24" fmla="*/ 2147483647 w 505"/>
                  <a:gd name="T25" fmla="*/ 2147483647 h 447"/>
                  <a:gd name="T26" fmla="*/ 2147483647 w 505"/>
                  <a:gd name="T27" fmla="*/ 2147483647 h 447"/>
                  <a:gd name="T28" fmla="*/ 2147483647 w 505"/>
                  <a:gd name="T29" fmla="*/ 2147483647 h 447"/>
                  <a:gd name="T30" fmla="*/ 2147483647 w 505"/>
                  <a:gd name="T31" fmla="*/ 2147483647 h 447"/>
                  <a:gd name="T32" fmla="*/ 2147483647 w 505"/>
                  <a:gd name="T33" fmla="*/ 2147483647 h 447"/>
                  <a:gd name="T34" fmla="*/ 2147483647 w 505"/>
                  <a:gd name="T35" fmla="*/ 2147483647 h 447"/>
                  <a:gd name="T36" fmla="*/ 2147483647 w 505"/>
                  <a:gd name="T37" fmla="*/ 2147483647 h 447"/>
                  <a:gd name="T38" fmla="*/ 2147483647 w 505"/>
                  <a:gd name="T39" fmla="*/ 2147483647 h 447"/>
                  <a:gd name="T40" fmla="*/ 2147483647 w 505"/>
                  <a:gd name="T41" fmla="*/ 2147483647 h 447"/>
                  <a:gd name="T42" fmla="*/ 2147483647 w 505"/>
                  <a:gd name="T43" fmla="*/ 2147483647 h 447"/>
                  <a:gd name="T44" fmla="*/ 2147483647 w 505"/>
                  <a:gd name="T45" fmla="*/ 2147483647 h 447"/>
                  <a:gd name="T46" fmla="*/ 2147483647 w 505"/>
                  <a:gd name="T47" fmla="*/ 2147483647 h 447"/>
                  <a:gd name="T48" fmla="*/ 2147483647 w 505"/>
                  <a:gd name="T49" fmla="*/ 2147483647 h 447"/>
                  <a:gd name="T50" fmla="*/ 2147483647 w 505"/>
                  <a:gd name="T51" fmla="*/ 2147483647 h 447"/>
                  <a:gd name="T52" fmla="*/ 0 w 505"/>
                  <a:gd name="T53" fmla="*/ 2147483647 h 447"/>
                  <a:gd name="T54" fmla="*/ 2147483647 w 505"/>
                  <a:gd name="T55" fmla="*/ 2147483647 h 447"/>
                  <a:gd name="T56" fmla="*/ 2147483647 w 505"/>
                  <a:gd name="T57" fmla="*/ 2147483647 h 447"/>
                  <a:gd name="T58" fmla="*/ 2147483647 w 505"/>
                  <a:gd name="T59" fmla="*/ 2147483647 h 447"/>
                  <a:gd name="T60" fmla="*/ 2147483647 w 505"/>
                  <a:gd name="T61" fmla="*/ 2147483647 h 447"/>
                  <a:gd name="T62" fmla="*/ 2147483647 w 505"/>
                  <a:gd name="T63" fmla="*/ 2147483647 h 447"/>
                  <a:gd name="T64" fmla="*/ 2147483647 w 505"/>
                  <a:gd name="T65" fmla="*/ 2147483647 h 447"/>
                  <a:gd name="T66" fmla="*/ 2147483647 w 505"/>
                  <a:gd name="T67" fmla="*/ 2147483647 h 447"/>
                  <a:gd name="T68" fmla="*/ 2147483647 w 505"/>
                  <a:gd name="T69" fmla="*/ 2147483647 h 447"/>
                  <a:gd name="T70" fmla="*/ 2147483647 w 505"/>
                  <a:gd name="T71" fmla="*/ 2147483647 h 447"/>
                  <a:gd name="T72" fmla="*/ 2147483647 w 505"/>
                  <a:gd name="T73" fmla="*/ 2147483647 h 447"/>
                  <a:gd name="T74" fmla="*/ 2147483647 w 505"/>
                  <a:gd name="T75" fmla="*/ 2147483647 h 447"/>
                  <a:gd name="T76" fmla="*/ 2147483647 w 505"/>
                  <a:gd name="T77" fmla="*/ 2147483647 h 447"/>
                  <a:gd name="T78" fmla="*/ 2147483647 w 505"/>
                  <a:gd name="T79" fmla="*/ 2147483647 h 447"/>
                  <a:gd name="T80" fmla="*/ 2147483647 w 505"/>
                  <a:gd name="T81" fmla="*/ 2147483647 h 447"/>
                  <a:gd name="T82" fmla="*/ 2147483647 w 505"/>
                  <a:gd name="T83" fmla="*/ 2147483647 h 447"/>
                  <a:gd name="T84" fmla="*/ 2147483647 w 505"/>
                  <a:gd name="T85" fmla="*/ 2147483647 h 447"/>
                  <a:gd name="T86" fmla="*/ 2099306341 w 505"/>
                  <a:gd name="T87" fmla="*/ 2147483647 h 447"/>
                  <a:gd name="T88" fmla="*/ 2147483647 w 505"/>
                  <a:gd name="T89" fmla="*/ 2147483647 h 447"/>
                  <a:gd name="T90" fmla="*/ 2147483647 w 505"/>
                  <a:gd name="T91" fmla="*/ 2147483647 h 447"/>
                  <a:gd name="T92" fmla="*/ 2147483647 w 505"/>
                  <a:gd name="T93" fmla="*/ 2147483647 h 4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05"/>
                  <a:gd name="T142" fmla="*/ 0 h 447"/>
                  <a:gd name="T143" fmla="*/ 505 w 505"/>
                  <a:gd name="T144" fmla="*/ 447 h 4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05" h="447">
                    <a:moveTo>
                      <a:pt x="505" y="184"/>
                    </a:moveTo>
                    <a:lnTo>
                      <a:pt x="505" y="172"/>
                    </a:lnTo>
                    <a:lnTo>
                      <a:pt x="504" y="159"/>
                    </a:lnTo>
                    <a:lnTo>
                      <a:pt x="503" y="147"/>
                    </a:lnTo>
                    <a:lnTo>
                      <a:pt x="500" y="136"/>
                    </a:lnTo>
                    <a:lnTo>
                      <a:pt x="495" y="114"/>
                    </a:lnTo>
                    <a:lnTo>
                      <a:pt x="487" y="91"/>
                    </a:lnTo>
                    <a:lnTo>
                      <a:pt x="479" y="70"/>
                    </a:lnTo>
                    <a:lnTo>
                      <a:pt x="468" y="50"/>
                    </a:lnTo>
                    <a:lnTo>
                      <a:pt x="456" y="30"/>
                    </a:lnTo>
                    <a:lnTo>
                      <a:pt x="442" y="13"/>
                    </a:lnTo>
                    <a:lnTo>
                      <a:pt x="433" y="8"/>
                    </a:lnTo>
                    <a:lnTo>
                      <a:pt x="425" y="3"/>
                    </a:lnTo>
                    <a:lnTo>
                      <a:pt x="416" y="1"/>
                    </a:lnTo>
                    <a:lnTo>
                      <a:pt x="409" y="0"/>
                    </a:lnTo>
                    <a:lnTo>
                      <a:pt x="418" y="9"/>
                    </a:lnTo>
                    <a:lnTo>
                      <a:pt x="427" y="19"/>
                    </a:lnTo>
                    <a:lnTo>
                      <a:pt x="434" y="28"/>
                    </a:lnTo>
                    <a:lnTo>
                      <a:pt x="442" y="38"/>
                    </a:lnTo>
                    <a:lnTo>
                      <a:pt x="450" y="49"/>
                    </a:lnTo>
                    <a:lnTo>
                      <a:pt x="456" y="60"/>
                    </a:lnTo>
                    <a:lnTo>
                      <a:pt x="463" y="70"/>
                    </a:lnTo>
                    <a:lnTo>
                      <a:pt x="468" y="82"/>
                    </a:lnTo>
                    <a:lnTo>
                      <a:pt x="472" y="94"/>
                    </a:lnTo>
                    <a:lnTo>
                      <a:pt x="477" y="106"/>
                    </a:lnTo>
                    <a:lnTo>
                      <a:pt x="481" y="118"/>
                    </a:lnTo>
                    <a:lnTo>
                      <a:pt x="484" y="131"/>
                    </a:lnTo>
                    <a:lnTo>
                      <a:pt x="486" y="144"/>
                    </a:lnTo>
                    <a:lnTo>
                      <a:pt x="488" y="157"/>
                    </a:lnTo>
                    <a:lnTo>
                      <a:pt x="490" y="170"/>
                    </a:lnTo>
                    <a:lnTo>
                      <a:pt x="490" y="184"/>
                    </a:lnTo>
                    <a:lnTo>
                      <a:pt x="490" y="197"/>
                    </a:lnTo>
                    <a:lnTo>
                      <a:pt x="488" y="209"/>
                    </a:lnTo>
                    <a:lnTo>
                      <a:pt x="486" y="222"/>
                    </a:lnTo>
                    <a:lnTo>
                      <a:pt x="484" y="233"/>
                    </a:lnTo>
                    <a:lnTo>
                      <a:pt x="482" y="245"/>
                    </a:lnTo>
                    <a:lnTo>
                      <a:pt x="479" y="257"/>
                    </a:lnTo>
                    <a:lnTo>
                      <a:pt x="474" y="269"/>
                    </a:lnTo>
                    <a:lnTo>
                      <a:pt x="470" y="280"/>
                    </a:lnTo>
                    <a:lnTo>
                      <a:pt x="465" y="292"/>
                    </a:lnTo>
                    <a:lnTo>
                      <a:pt x="459" y="302"/>
                    </a:lnTo>
                    <a:lnTo>
                      <a:pt x="454" y="312"/>
                    </a:lnTo>
                    <a:lnTo>
                      <a:pt x="447" y="322"/>
                    </a:lnTo>
                    <a:lnTo>
                      <a:pt x="440" y="332"/>
                    </a:lnTo>
                    <a:lnTo>
                      <a:pt x="432" y="341"/>
                    </a:lnTo>
                    <a:lnTo>
                      <a:pt x="425" y="350"/>
                    </a:lnTo>
                    <a:lnTo>
                      <a:pt x="416" y="359"/>
                    </a:lnTo>
                    <a:lnTo>
                      <a:pt x="407" y="367"/>
                    </a:lnTo>
                    <a:lnTo>
                      <a:pt x="399" y="375"/>
                    </a:lnTo>
                    <a:lnTo>
                      <a:pt x="389" y="383"/>
                    </a:lnTo>
                    <a:lnTo>
                      <a:pt x="379" y="390"/>
                    </a:lnTo>
                    <a:lnTo>
                      <a:pt x="370" y="397"/>
                    </a:lnTo>
                    <a:lnTo>
                      <a:pt x="359" y="402"/>
                    </a:lnTo>
                    <a:lnTo>
                      <a:pt x="349" y="407"/>
                    </a:lnTo>
                    <a:lnTo>
                      <a:pt x="337" y="413"/>
                    </a:lnTo>
                    <a:lnTo>
                      <a:pt x="326" y="417"/>
                    </a:lnTo>
                    <a:lnTo>
                      <a:pt x="315" y="421"/>
                    </a:lnTo>
                    <a:lnTo>
                      <a:pt x="303" y="425"/>
                    </a:lnTo>
                    <a:lnTo>
                      <a:pt x="291" y="427"/>
                    </a:lnTo>
                    <a:lnTo>
                      <a:pt x="279" y="429"/>
                    </a:lnTo>
                    <a:lnTo>
                      <a:pt x="266" y="431"/>
                    </a:lnTo>
                    <a:lnTo>
                      <a:pt x="254" y="432"/>
                    </a:lnTo>
                    <a:lnTo>
                      <a:pt x="241" y="432"/>
                    </a:lnTo>
                    <a:lnTo>
                      <a:pt x="222" y="431"/>
                    </a:lnTo>
                    <a:lnTo>
                      <a:pt x="202" y="429"/>
                    </a:lnTo>
                    <a:lnTo>
                      <a:pt x="183" y="426"/>
                    </a:lnTo>
                    <a:lnTo>
                      <a:pt x="164" y="420"/>
                    </a:lnTo>
                    <a:lnTo>
                      <a:pt x="147" y="414"/>
                    </a:lnTo>
                    <a:lnTo>
                      <a:pt x="130" y="406"/>
                    </a:lnTo>
                    <a:lnTo>
                      <a:pt x="114" y="398"/>
                    </a:lnTo>
                    <a:lnTo>
                      <a:pt x="99" y="387"/>
                    </a:lnTo>
                    <a:lnTo>
                      <a:pt x="83" y="376"/>
                    </a:lnTo>
                    <a:lnTo>
                      <a:pt x="69" y="364"/>
                    </a:lnTo>
                    <a:lnTo>
                      <a:pt x="56" y="350"/>
                    </a:lnTo>
                    <a:lnTo>
                      <a:pt x="45" y="336"/>
                    </a:lnTo>
                    <a:lnTo>
                      <a:pt x="34" y="321"/>
                    </a:lnTo>
                    <a:lnTo>
                      <a:pt x="24" y="306"/>
                    </a:lnTo>
                    <a:lnTo>
                      <a:pt x="15" y="289"/>
                    </a:lnTo>
                    <a:lnTo>
                      <a:pt x="9" y="271"/>
                    </a:lnTo>
                    <a:lnTo>
                      <a:pt x="4" y="281"/>
                    </a:lnTo>
                    <a:lnTo>
                      <a:pt x="0" y="290"/>
                    </a:lnTo>
                    <a:lnTo>
                      <a:pt x="8" y="307"/>
                    </a:lnTo>
                    <a:lnTo>
                      <a:pt x="18" y="323"/>
                    </a:lnTo>
                    <a:lnTo>
                      <a:pt x="28" y="339"/>
                    </a:lnTo>
                    <a:lnTo>
                      <a:pt x="39" y="353"/>
                    </a:lnTo>
                    <a:lnTo>
                      <a:pt x="52" y="367"/>
                    </a:lnTo>
                    <a:lnTo>
                      <a:pt x="66" y="380"/>
                    </a:lnTo>
                    <a:lnTo>
                      <a:pt x="80" y="392"/>
                    </a:lnTo>
                    <a:lnTo>
                      <a:pt x="95" y="403"/>
                    </a:lnTo>
                    <a:lnTo>
                      <a:pt x="112" y="413"/>
                    </a:lnTo>
                    <a:lnTo>
                      <a:pt x="128" y="421"/>
                    </a:lnTo>
                    <a:lnTo>
                      <a:pt x="145" y="429"/>
                    </a:lnTo>
                    <a:lnTo>
                      <a:pt x="163" y="435"/>
                    </a:lnTo>
                    <a:lnTo>
                      <a:pt x="182" y="441"/>
                    </a:lnTo>
                    <a:lnTo>
                      <a:pt x="201" y="444"/>
                    </a:lnTo>
                    <a:lnTo>
                      <a:pt x="221" y="446"/>
                    </a:lnTo>
                    <a:lnTo>
                      <a:pt x="241" y="447"/>
                    </a:lnTo>
                    <a:lnTo>
                      <a:pt x="254" y="446"/>
                    </a:lnTo>
                    <a:lnTo>
                      <a:pt x="268" y="446"/>
                    </a:lnTo>
                    <a:lnTo>
                      <a:pt x="281" y="444"/>
                    </a:lnTo>
                    <a:lnTo>
                      <a:pt x="294" y="442"/>
                    </a:lnTo>
                    <a:lnTo>
                      <a:pt x="307" y="439"/>
                    </a:lnTo>
                    <a:lnTo>
                      <a:pt x="319" y="435"/>
                    </a:lnTo>
                    <a:lnTo>
                      <a:pt x="332" y="431"/>
                    </a:lnTo>
                    <a:lnTo>
                      <a:pt x="344" y="427"/>
                    </a:lnTo>
                    <a:lnTo>
                      <a:pt x="356" y="421"/>
                    </a:lnTo>
                    <a:lnTo>
                      <a:pt x="366" y="415"/>
                    </a:lnTo>
                    <a:lnTo>
                      <a:pt x="377" y="408"/>
                    </a:lnTo>
                    <a:lnTo>
                      <a:pt x="388" y="402"/>
                    </a:lnTo>
                    <a:lnTo>
                      <a:pt x="399" y="394"/>
                    </a:lnTo>
                    <a:lnTo>
                      <a:pt x="409" y="387"/>
                    </a:lnTo>
                    <a:lnTo>
                      <a:pt x="418" y="378"/>
                    </a:lnTo>
                    <a:lnTo>
                      <a:pt x="427" y="370"/>
                    </a:lnTo>
                    <a:lnTo>
                      <a:pt x="436" y="361"/>
                    </a:lnTo>
                    <a:lnTo>
                      <a:pt x="444" y="351"/>
                    </a:lnTo>
                    <a:lnTo>
                      <a:pt x="452" y="341"/>
                    </a:lnTo>
                    <a:lnTo>
                      <a:pt x="459" y="331"/>
                    </a:lnTo>
                    <a:lnTo>
                      <a:pt x="466" y="320"/>
                    </a:lnTo>
                    <a:lnTo>
                      <a:pt x="472" y="309"/>
                    </a:lnTo>
                    <a:lnTo>
                      <a:pt x="479" y="298"/>
                    </a:lnTo>
                    <a:lnTo>
                      <a:pt x="484" y="286"/>
                    </a:lnTo>
                    <a:lnTo>
                      <a:pt x="488" y="275"/>
                    </a:lnTo>
                    <a:lnTo>
                      <a:pt x="493" y="262"/>
                    </a:lnTo>
                    <a:lnTo>
                      <a:pt x="496" y="250"/>
                    </a:lnTo>
                    <a:lnTo>
                      <a:pt x="499" y="237"/>
                    </a:lnTo>
                    <a:lnTo>
                      <a:pt x="501" y="224"/>
                    </a:lnTo>
                    <a:lnTo>
                      <a:pt x="504" y="211"/>
                    </a:lnTo>
                    <a:lnTo>
                      <a:pt x="504" y="197"/>
                    </a:lnTo>
                    <a:lnTo>
                      <a:pt x="505" y="184"/>
                    </a:lnTo>
                    <a:close/>
                    <a:moveTo>
                      <a:pt x="15" y="80"/>
                    </a:moveTo>
                    <a:lnTo>
                      <a:pt x="14" y="71"/>
                    </a:lnTo>
                    <a:lnTo>
                      <a:pt x="14" y="64"/>
                    </a:lnTo>
                    <a:lnTo>
                      <a:pt x="14" y="59"/>
                    </a:lnTo>
                    <a:lnTo>
                      <a:pt x="15" y="53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4" y="47"/>
                    </a:lnTo>
                    <a:lnTo>
                      <a:pt x="28" y="48"/>
                    </a:lnTo>
                    <a:lnTo>
                      <a:pt x="31" y="49"/>
                    </a:lnTo>
                    <a:lnTo>
                      <a:pt x="32" y="50"/>
                    </a:lnTo>
                    <a:lnTo>
                      <a:pt x="23" y="64"/>
                    </a:lnTo>
                    <a:lnTo>
                      <a:pt x="15" y="80"/>
                    </a:lnTo>
                    <a:close/>
                  </a:path>
                </a:pathLst>
              </a:custGeom>
              <a:solidFill>
                <a:srgbClr val="FF2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1" name="Freeform 526"/>
              <p:cNvSpPr>
                <a:spLocks noEditPoints="1"/>
              </p:cNvSpPr>
              <p:nvPr/>
            </p:nvSpPr>
            <p:spPr bwMode="auto">
              <a:xfrm>
                <a:off x="6376988" y="4311650"/>
                <a:ext cx="260350" cy="233363"/>
              </a:xfrm>
              <a:custGeom>
                <a:avLst/>
                <a:gdLst>
                  <a:gd name="T0" fmla="*/ 2147483647 w 492"/>
                  <a:gd name="T1" fmla="*/ 2147483647 h 440"/>
                  <a:gd name="T2" fmla="*/ 2147483647 w 492"/>
                  <a:gd name="T3" fmla="*/ 2147483647 h 440"/>
                  <a:gd name="T4" fmla="*/ 2147483647 w 492"/>
                  <a:gd name="T5" fmla="*/ 2147483647 h 440"/>
                  <a:gd name="T6" fmla="*/ 2147483647 w 492"/>
                  <a:gd name="T7" fmla="*/ 2147483647 h 440"/>
                  <a:gd name="T8" fmla="*/ 2147483647 w 492"/>
                  <a:gd name="T9" fmla="*/ 2147483647 h 440"/>
                  <a:gd name="T10" fmla="*/ 2147483647 w 492"/>
                  <a:gd name="T11" fmla="*/ 149085038 h 440"/>
                  <a:gd name="T12" fmla="*/ 2147483647 w 492"/>
                  <a:gd name="T13" fmla="*/ 298451703 h 440"/>
                  <a:gd name="T14" fmla="*/ 2147483647 w 492"/>
                  <a:gd name="T15" fmla="*/ 2147483647 h 440"/>
                  <a:gd name="T16" fmla="*/ 2147483647 w 492"/>
                  <a:gd name="T17" fmla="*/ 2147483647 h 440"/>
                  <a:gd name="T18" fmla="*/ 2147483647 w 492"/>
                  <a:gd name="T19" fmla="*/ 2147483647 h 440"/>
                  <a:gd name="T20" fmla="*/ 2147483647 w 492"/>
                  <a:gd name="T21" fmla="*/ 2147483647 h 440"/>
                  <a:gd name="T22" fmla="*/ 2147483647 w 492"/>
                  <a:gd name="T23" fmla="*/ 2147483647 h 440"/>
                  <a:gd name="T24" fmla="*/ 2147483647 w 492"/>
                  <a:gd name="T25" fmla="*/ 2147483647 h 440"/>
                  <a:gd name="T26" fmla="*/ 2147483647 w 492"/>
                  <a:gd name="T27" fmla="*/ 2147483647 h 440"/>
                  <a:gd name="T28" fmla="*/ 2147483647 w 492"/>
                  <a:gd name="T29" fmla="*/ 2147483647 h 440"/>
                  <a:gd name="T30" fmla="*/ 2147483647 w 492"/>
                  <a:gd name="T31" fmla="*/ 2147483647 h 440"/>
                  <a:gd name="T32" fmla="*/ 2147483647 w 492"/>
                  <a:gd name="T33" fmla="*/ 2147483647 h 440"/>
                  <a:gd name="T34" fmla="*/ 2147483647 w 492"/>
                  <a:gd name="T35" fmla="*/ 2147483647 h 440"/>
                  <a:gd name="T36" fmla="*/ 2147483647 w 492"/>
                  <a:gd name="T37" fmla="*/ 2147483647 h 440"/>
                  <a:gd name="T38" fmla="*/ 2147483647 w 492"/>
                  <a:gd name="T39" fmla="*/ 2147483647 h 440"/>
                  <a:gd name="T40" fmla="*/ 2147483647 w 492"/>
                  <a:gd name="T41" fmla="*/ 2147483647 h 440"/>
                  <a:gd name="T42" fmla="*/ 2147483647 w 492"/>
                  <a:gd name="T43" fmla="*/ 2147483647 h 440"/>
                  <a:gd name="T44" fmla="*/ 2147483647 w 492"/>
                  <a:gd name="T45" fmla="*/ 2147483647 h 440"/>
                  <a:gd name="T46" fmla="*/ 2147483647 w 492"/>
                  <a:gd name="T47" fmla="*/ 2147483647 h 440"/>
                  <a:gd name="T48" fmla="*/ 2147483647 w 492"/>
                  <a:gd name="T49" fmla="*/ 2147483647 h 440"/>
                  <a:gd name="T50" fmla="*/ 2147483647 w 492"/>
                  <a:gd name="T51" fmla="*/ 2147483647 h 440"/>
                  <a:gd name="T52" fmla="*/ 2147483647 w 492"/>
                  <a:gd name="T53" fmla="*/ 2147483647 h 440"/>
                  <a:gd name="T54" fmla="*/ 2147483647 w 492"/>
                  <a:gd name="T55" fmla="*/ 2147483647 h 440"/>
                  <a:gd name="T56" fmla="*/ 0 w 492"/>
                  <a:gd name="T57" fmla="*/ 2147483647 h 440"/>
                  <a:gd name="T58" fmla="*/ 2147483647 w 492"/>
                  <a:gd name="T59" fmla="*/ 2147483647 h 440"/>
                  <a:gd name="T60" fmla="*/ 2147483647 w 492"/>
                  <a:gd name="T61" fmla="*/ 2147483647 h 440"/>
                  <a:gd name="T62" fmla="*/ 2147483647 w 492"/>
                  <a:gd name="T63" fmla="*/ 2147483647 h 440"/>
                  <a:gd name="T64" fmla="*/ 2147483647 w 492"/>
                  <a:gd name="T65" fmla="*/ 2147483647 h 440"/>
                  <a:gd name="T66" fmla="*/ 2147483647 w 492"/>
                  <a:gd name="T67" fmla="*/ 2147483647 h 440"/>
                  <a:gd name="T68" fmla="*/ 2147483647 w 492"/>
                  <a:gd name="T69" fmla="*/ 2147483647 h 440"/>
                  <a:gd name="T70" fmla="*/ 2147483647 w 492"/>
                  <a:gd name="T71" fmla="*/ 2147483647 h 440"/>
                  <a:gd name="T72" fmla="*/ 2147483647 w 492"/>
                  <a:gd name="T73" fmla="*/ 2147483647 h 440"/>
                  <a:gd name="T74" fmla="*/ 2147483647 w 492"/>
                  <a:gd name="T75" fmla="*/ 2147483647 h 440"/>
                  <a:gd name="T76" fmla="*/ 2147483647 w 492"/>
                  <a:gd name="T77" fmla="*/ 2147483647 h 440"/>
                  <a:gd name="T78" fmla="*/ 2147483647 w 492"/>
                  <a:gd name="T79" fmla="*/ 2147483647 h 440"/>
                  <a:gd name="T80" fmla="*/ 2147483647 w 492"/>
                  <a:gd name="T81" fmla="*/ 2147483647 h 440"/>
                  <a:gd name="T82" fmla="*/ 2147483647 w 492"/>
                  <a:gd name="T83" fmla="*/ 2147483647 h 440"/>
                  <a:gd name="T84" fmla="*/ 2147483647 w 492"/>
                  <a:gd name="T85" fmla="*/ 2147483647 h 440"/>
                  <a:gd name="T86" fmla="*/ 2147483647 w 492"/>
                  <a:gd name="T87" fmla="*/ 2147483647 h 440"/>
                  <a:gd name="T88" fmla="*/ 2147483647 w 492"/>
                  <a:gd name="T89" fmla="*/ 2147483647 h 440"/>
                  <a:gd name="T90" fmla="*/ 1333722448 w 492"/>
                  <a:gd name="T91" fmla="*/ 2147483647 h 440"/>
                  <a:gd name="T92" fmla="*/ 2147483647 w 492"/>
                  <a:gd name="T93" fmla="*/ 2147483647 h 440"/>
                  <a:gd name="T94" fmla="*/ 2147483647 w 492"/>
                  <a:gd name="T95" fmla="*/ 2147483647 h 440"/>
                  <a:gd name="T96" fmla="*/ 2147483647 w 492"/>
                  <a:gd name="T97" fmla="*/ 2147483647 h 44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92"/>
                  <a:gd name="T148" fmla="*/ 0 h 440"/>
                  <a:gd name="T149" fmla="*/ 492 w 492"/>
                  <a:gd name="T150" fmla="*/ 440 h 44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92" h="440">
                    <a:moveTo>
                      <a:pt x="492" y="184"/>
                    </a:moveTo>
                    <a:lnTo>
                      <a:pt x="492" y="171"/>
                    </a:lnTo>
                    <a:lnTo>
                      <a:pt x="491" y="158"/>
                    </a:lnTo>
                    <a:lnTo>
                      <a:pt x="489" y="145"/>
                    </a:lnTo>
                    <a:lnTo>
                      <a:pt x="487" y="132"/>
                    </a:lnTo>
                    <a:lnTo>
                      <a:pt x="483" y="120"/>
                    </a:lnTo>
                    <a:lnTo>
                      <a:pt x="480" y="107"/>
                    </a:lnTo>
                    <a:lnTo>
                      <a:pt x="476" y="95"/>
                    </a:lnTo>
                    <a:lnTo>
                      <a:pt x="472" y="84"/>
                    </a:lnTo>
                    <a:lnTo>
                      <a:pt x="466" y="73"/>
                    </a:lnTo>
                    <a:lnTo>
                      <a:pt x="461" y="62"/>
                    </a:lnTo>
                    <a:lnTo>
                      <a:pt x="454" y="51"/>
                    </a:lnTo>
                    <a:lnTo>
                      <a:pt x="448" y="40"/>
                    </a:lnTo>
                    <a:lnTo>
                      <a:pt x="441" y="30"/>
                    </a:lnTo>
                    <a:lnTo>
                      <a:pt x="434" y="21"/>
                    </a:lnTo>
                    <a:lnTo>
                      <a:pt x="425" y="11"/>
                    </a:lnTo>
                    <a:lnTo>
                      <a:pt x="417" y="2"/>
                    </a:lnTo>
                    <a:lnTo>
                      <a:pt x="411" y="1"/>
                    </a:lnTo>
                    <a:lnTo>
                      <a:pt x="406" y="0"/>
                    </a:lnTo>
                    <a:lnTo>
                      <a:pt x="400" y="1"/>
                    </a:lnTo>
                    <a:lnTo>
                      <a:pt x="395" y="2"/>
                    </a:lnTo>
                    <a:lnTo>
                      <a:pt x="405" y="11"/>
                    </a:lnTo>
                    <a:lnTo>
                      <a:pt x="413" y="21"/>
                    </a:lnTo>
                    <a:lnTo>
                      <a:pt x="421" y="29"/>
                    </a:lnTo>
                    <a:lnTo>
                      <a:pt x="429" y="39"/>
                    </a:lnTo>
                    <a:lnTo>
                      <a:pt x="436" y="50"/>
                    </a:lnTo>
                    <a:lnTo>
                      <a:pt x="444" y="61"/>
                    </a:lnTo>
                    <a:lnTo>
                      <a:pt x="449" y="71"/>
                    </a:lnTo>
                    <a:lnTo>
                      <a:pt x="454" y="82"/>
                    </a:lnTo>
                    <a:lnTo>
                      <a:pt x="460" y="94"/>
                    </a:lnTo>
                    <a:lnTo>
                      <a:pt x="464" y="106"/>
                    </a:lnTo>
                    <a:lnTo>
                      <a:pt x="468" y="119"/>
                    </a:lnTo>
                    <a:lnTo>
                      <a:pt x="472" y="131"/>
                    </a:lnTo>
                    <a:lnTo>
                      <a:pt x="474" y="144"/>
                    </a:lnTo>
                    <a:lnTo>
                      <a:pt x="476" y="157"/>
                    </a:lnTo>
                    <a:lnTo>
                      <a:pt x="477" y="170"/>
                    </a:lnTo>
                    <a:lnTo>
                      <a:pt x="477" y="184"/>
                    </a:lnTo>
                    <a:lnTo>
                      <a:pt x="477" y="196"/>
                    </a:lnTo>
                    <a:lnTo>
                      <a:pt x="476" y="209"/>
                    </a:lnTo>
                    <a:lnTo>
                      <a:pt x="474" y="221"/>
                    </a:lnTo>
                    <a:lnTo>
                      <a:pt x="472" y="232"/>
                    </a:lnTo>
                    <a:lnTo>
                      <a:pt x="469" y="244"/>
                    </a:lnTo>
                    <a:lnTo>
                      <a:pt x="466" y="255"/>
                    </a:lnTo>
                    <a:lnTo>
                      <a:pt x="462" y="266"/>
                    </a:lnTo>
                    <a:lnTo>
                      <a:pt x="458" y="278"/>
                    </a:lnTo>
                    <a:lnTo>
                      <a:pt x="453" y="289"/>
                    </a:lnTo>
                    <a:lnTo>
                      <a:pt x="448" y="298"/>
                    </a:lnTo>
                    <a:lnTo>
                      <a:pt x="442" y="308"/>
                    </a:lnTo>
                    <a:lnTo>
                      <a:pt x="436" y="319"/>
                    </a:lnTo>
                    <a:lnTo>
                      <a:pt x="429" y="327"/>
                    </a:lnTo>
                    <a:lnTo>
                      <a:pt x="422" y="337"/>
                    </a:lnTo>
                    <a:lnTo>
                      <a:pt x="414" y="346"/>
                    </a:lnTo>
                    <a:lnTo>
                      <a:pt x="407" y="354"/>
                    </a:lnTo>
                    <a:lnTo>
                      <a:pt x="398" y="362"/>
                    </a:lnTo>
                    <a:lnTo>
                      <a:pt x="390" y="370"/>
                    </a:lnTo>
                    <a:lnTo>
                      <a:pt x="380" y="377"/>
                    </a:lnTo>
                    <a:lnTo>
                      <a:pt x="371" y="384"/>
                    </a:lnTo>
                    <a:lnTo>
                      <a:pt x="360" y="390"/>
                    </a:lnTo>
                    <a:lnTo>
                      <a:pt x="351" y="395"/>
                    </a:lnTo>
                    <a:lnTo>
                      <a:pt x="340" y="401"/>
                    </a:lnTo>
                    <a:lnTo>
                      <a:pt x="330" y="405"/>
                    </a:lnTo>
                    <a:lnTo>
                      <a:pt x="318" y="410"/>
                    </a:lnTo>
                    <a:lnTo>
                      <a:pt x="307" y="414"/>
                    </a:lnTo>
                    <a:lnTo>
                      <a:pt x="297" y="417"/>
                    </a:lnTo>
                    <a:lnTo>
                      <a:pt x="285" y="419"/>
                    </a:lnTo>
                    <a:lnTo>
                      <a:pt x="273" y="421"/>
                    </a:lnTo>
                    <a:lnTo>
                      <a:pt x="261" y="424"/>
                    </a:lnTo>
                    <a:lnTo>
                      <a:pt x="248" y="425"/>
                    </a:lnTo>
                    <a:lnTo>
                      <a:pt x="236" y="425"/>
                    </a:lnTo>
                    <a:lnTo>
                      <a:pt x="217" y="424"/>
                    </a:lnTo>
                    <a:lnTo>
                      <a:pt x="197" y="421"/>
                    </a:lnTo>
                    <a:lnTo>
                      <a:pt x="179" y="418"/>
                    </a:lnTo>
                    <a:lnTo>
                      <a:pt x="161" y="413"/>
                    </a:lnTo>
                    <a:lnTo>
                      <a:pt x="143" y="406"/>
                    </a:lnTo>
                    <a:lnTo>
                      <a:pt x="126" y="398"/>
                    </a:lnTo>
                    <a:lnTo>
                      <a:pt x="110" y="389"/>
                    </a:lnTo>
                    <a:lnTo>
                      <a:pt x="95" y="379"/>
                    </a:lnTo>
                    <a:lnTo>
                      <a:pt x="81" y="367"/>
                    </a:lnTo>
                    <a:lnTo>
                      <a:pt x="67" y="356"/>
                    </a:lnTo>
                    <a:lnTo>
                      <a:pt x="55" y="341"/>
                    </a:lnTo>
                    <a:lnTo>
                      <a:pt x="43" y="327"/>
                    </a:lnTo>
                    <a:lnTo>
                      <a:pt x="32" y="312"/>
                    </a:lnTo>
                    <a:lnTo>
                      <a:pt x="23" y="297"/>
                    </a:lnTo>
                    <a:lnTo>
                      <a:pt x="15" y="280"/>
                    </a:lnTo>
                    <a:lnTo>
                      <a:pt x="8" y="263"/>
                    </a:lnTo>
                    <a:lnTo>
                      <a:pt x="4" y="272"/>
                    </a:lnTo>
                    <a:lnTo>
                      <a:pt x="0" y="281"/>
                    </a:lnTo>
                    <a:lnTo>
                      <a:pt x="7" y="298"/>
                    </a:lnTo>
                    <a:lnTo>
                      <a:pt x="16" y="314"/>
                    </a:lnTo>
                    <a:lnTo>
                      <a:pt x="26" y="330"/>
                    </a:lnTo>
                    <a:lnTo>
                      <a:pt x="37" y="345"/>
                    </a:lnTo>
                    <a:lnTo>
                      <a:pt x="49" y="359"/>
                    </a:lnTo>
                    <a:lnTo>
                      <a:pt x="62" y="372"/>
                    </a:lnTo>
                    <a:lnTo>
                      <a:pt x="76" y="384"/>
                    </a:lnTo>
                    <a:lnTo>
                      <a:pt x="91" y="395"/>
                    </a:lnTo>
                    <a:lnTo>
                      <a:pt x="108" y="405"/>
                    </a:lnTo>
                    <a:lnTo>
                      <a:pt x="124" y="414"/>
                    </a:lnTo>
                    <a:lnTo>
                      <a:pt x="141" y="421"/>
                    </a:lnTo>
                    <a:lnTo>
                      <a:pt x="159" y="428"/>
                    </a:lnTo>
                    <a:lnTo>
                      <a:pt x="178" y="433"/>
                    </a:lnTo>
                    <a:lnTo>
                      <a:pt x="196" y="437"/>
                    </a:lnTo>
                    <a:lnTo>
                      <a:pt x="216" y="439"/>
                    </a:lnTo>
                    <a:lnTo>
                      <a:pt x="236" y="440"/>
                    </a:lnTo>
                    <a:lnTo>
                      <a:pt x="249" y="440"/>
                    </a:lnTo>
                    <a:lnTo>
                      <a:pt x="262" y="439"/>
                    </a:lnTo>
                    <a:lnTo>
                      <a:pt x="275" y="437"/>
                    </a:lnTo>
                    <a:lnTo>
                      <a:pt x="288" y="434"/>
                    </a:lnTo>
                    <a:lnTo>
                      <a:pt x="300" y="431"/>
                    </a:lnTo>
                    <a:lnTo>
                      <a:pt x="312" y="428"/>
                    </a:lnTo>
                    <a:lnTo>
                      <a:pt x="324" y="424"/>
                    </a:lnTo>
                    <a:lnTo>
                      <a:pt x="336" y="419"/>
                    </a:lnTo>
                    <a:lnTo>
                      <a:pt x="347" y="414"/>
                    </a:lnTo>
                    <a:lnTo>
                      <a:pt x="358" y="408"/>
                    </a:lnTo>
                    <a:lnTo>
                      <a:pt x="369" y="403"/>
                    </a:lnTo>
                    <a:lnTo>
                      <a:pt x="379" y="395"/>
                    </a:lnTo>
                    <a:lnTo>
                      <a:pt x="390" y="389"/>
                    </a:lnTo>
                    <a:lnTo>
                      <a:pt x="399" y="381"/>
                    </a:lnTo>
                    <a:lnTo>
                      <a:pt x="408" y="373"/>
                    </a:lnTo>
                    <a:lnTo>
                      <a:pt x="417" y="364"/>
                    </a:lnTo>
                    <a:lnTo>
                      <a:pt x="425" y="356"/>
                    </a:lnTo>
                    <a:lnTo>
                      <a:pt x="434" y="347"/>
                    </a:lnTo>
                    <a:lnTo>
                      <a:pt x="441" y="337"/>
                    </a:lnTo>
                    <a:lnTo>
                      <a:pt x="448" y="326"/>
                    </a:lnTo>
                    <a:lnTo>
                      <a:pt x="454" y="317"/>
                    </a:lnTo>
                    <a:lnTo>
                      <a:pt x="461" y="306"/>
                    </a:lnTo>
                    <a:lnTo>
                      <a:pt x="466" y="295"/>
                    </a:lnTo>
                    <a:lnTo>
                      <a:pt x="472" y="283"/>
                    </a:lnTo>
                    <a:lnTo>
                      <a:pt x="476" y="271"/>
                    </a:lnTo>
                    <a:lnTo>
                      <a:pt x="480" y="259"/>
                    </a:lnTo>
                    <a:lnTo>
                      <a:pt x="483" y="248"/>
                    </a:lnTo>
                    <a:lnTo>
                      <a:pt x="487" y="236"/>
                    </a:lnTo>
                    <a:lnTo>
                      <a:pt x="489" y="223"/>
                    </a:lnTo>
                    <a:lnTo>
                      <a:pt x="491" y="210"/>
                    </a:lnTo>
                    <a:lnTo>
                      <a:pt x="492" y="197"/>
                    </a:lnTo>
                    <a:lnTo>
                      <a:pt x="492" y="184"/>
                    </a:lnTo>
                    <a:close/>
                    <a:moveTo>
                      <a:pt x="19" y="47"/>
                    </a:moveTo>
                    <a:lnTo>
                      <a:pt x="14" y="55"/>
                    </a:lnTo>
                    <a:lnTo>
                      <a:pt x="9" y="65"/>
                    </a:lnTo>
                    <a:lnTo>
                      <a:pt x="10" y="78"/>
                    </a:lnTo>
                    <a:lnTo>
                      <a:pt x="12" y="94"/>
                    </a:lnTo>
                    <a:lnTo>
                      <a:pt x="17" y="83"/>
                    </a:lnTo>
                    <a:lnTo>
                      <a:pt x="22" y="73"/>
                    </a:lnTo>
                    <a:lnTo>
                      <a:pt x="28" y="63"/>
                    </a:lnTo>
                    <a:lnTo>
                      <a:pt x="34" y="52"/>
                    </a:lnTo>
                    <a:lnTo>
                      <a:pt x="29" y="50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FF2E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2" name="Freeform 527"/>
              <p:cNvSpPr>
                <a:spLocks noEditPoints="1"/>
              </p:cNvSpPr>
              <p:nvPr/>
            </p:nvSpPr>
            <p:spPr bwMode="auto">
              <a:xfrm>
                <a:off x="6378575" y="4311650"/>
                <a:ext cx="255588" cy="228600"/>
              </a:xfrm>
              <a:custGeom>
                <a:avLst/>
                <a:gdLst>
                  <a:gd name="T0" fmla="*/ 2147483647 w 481"/>
                  <a:gd name="T1" fmla="*/ 2147483647 h 432"/>
                  <a:gd name="T2" fmla="*/ 2147483647 w 481"/>
                  <a:gd name="T3" fmla="*/ 2147483647 h 432"/>
                  <a:gd name="T4" fmla="*/ 2147483647 w 481"/>
                  <a:gd name="T5" fmla="*/ 2147483647 h 432"/>
                  <a:gd name="T6" fmla="*/ 2147483647 w 481"/>
                  <a:gd name="T7" fmla="*/ 2147483647 h 432"/>
                  <a:gd name="T8" fmla="*/ 2147483647 w 481"/>
                  <a:gd name="T9" fmla="*/ 2147483647 h 432"/>
                  <a:gd name="T10" fmla="*/ 2147483647 w 481"/>
                  <a:gd name="T11" fmla="*/ 148129120 h 432"/>
                  <a:gd name="T12" fmla="*/ 2147483647 w 481"/>
                  <a:gd name="T13" fmla="*/ 1185313419 h 432"/>
                  <a:gd name="T14" fmla="*/ 2147483647 w 481"/>
                  <a:gd name="T15" fmla="*/ 2147483647 h 432"/>
                  <a:gd name="T16" fmla="*/ 2147483647 w 481"/>
                  <a:gd name="T17" fmla="*/ 2147483647 h 432"/>
                  <a:gd name="T18" fmla="*/ 2147483647 w 481"/>
                  <a:gd name="T19" fmla="*/ 2147483647 h 432"/>
                  <a:gd name="T20" fmla="*/ 2147483647 w 481"/>
                  <a:gd name="T21" fmla="*/ 2147483647 h 432"/>
                  <a:gd name="T22" fmla="*/ 2147483647 w 481"/>
                  <a:gd name="T23" fmla="*/ 2147483647 h 432"/>
                  <a:gd name="T24" fmla="*/ 2147483647 w 481"/>
                  <a:gd name="T25" fmla="*/ 2147483647 h 432"/>
                  <a:gd name="T26" fmla="*/ 2147483647 w 481"/>
                  <a:gd name="T27" fmla="*/ 2147483647 h 432"/>
                  <a:gd name="T28" fmla="*/ 2147483647 w 481"/>
                  <a:gd name="T29" fmla="*/ 2147483647 h 432"/>
                  <a:gd name="T30" fmla="*/ 2147483647 w 481"/>
                  <a:gd name="T31" fmla="*/ 2147483647 h 432"/>
                  <a:gd name="T32" fmla="*/ 2147483647 w 481"/>
                  <a:gd name="T33" fmla="*/ 2147483647 h 432"/>
                  <a:gd name="T34" fmla="*/ 2147483647 w 481"/>
                  <a:gd name="T35" fmla="*/ 2147483647 h 432"/>
                  <a:gd name="T36" fmla="*/ 2147483647 w 481"/>
                  <a:gd name="T37" fmla="*/ 2147483647 h 432"/>
                  <a:gd name="T38" fmla="*/ 2147483647 w 481"/>
                  <a:gd name="T39" fmla="*/ 2147483647 h 432"/>
                  <a:gd name="T40" fmla="*/ 2147483647 w 481"/>
                  <a:gd name="T41" fmla="*/ 2147483647 h 432"/>
                  <a:gd name="T42" fmla="*/ 2147483647 w 481"/>
                  <a:gd name="T43" fmla="*/ 2147483647 h 432"/>
                  <a:gd name="T44" fmla="*/ 2147483647 w 481"/>
                  <a:gd name="T45" fmla="*/ 2147483647 h 432"/>
                  <a:gd name="T46" fmla="*/ 2147483647 w 481"/>
                  <a:gd name="T47" fmla="*/ 2147483647 h 432"/>
                  <a:gd name="T48" fmla="*/ 2147483647 w 481"/>
                  <a:gd name="T49" fmla="*/ 2147483647 h 432"/>
                  <a:gd name="T50" fmla="*/ 2147483647 w 481"/>
                  <a:gd name="T51" fmla="*/ 2147483647 h 432"/>
                  <a:gd name="T52" fmla="*/ 1500418612 w 481"/>
                  <a:gd name="T53" fmla="*/ 2147483647 h 432"/>
                  <a:gd name="T54" fmla="*/ 900137932 w 481"/>
                  <a:gd name="T55" fmla="*/ 2147483647 h 432"/>
                  <a:gd name="T56" fmla="*/ 2147483647 w 481"/>
                  <a:gd name="T57" fmla="*/ 2147483647 h 432"/>
                  <a:gd name="T58" fmla="*/ 2147483647 w 481"/>
                  <a:gd name="T59" fmla="*/ 2147483647 h 432"/>
                  <a:gd name="T60" fmla="*/ 2147483647 w 481"/>
                  <a:gd name="T61" fmla="*/ 2147483647 h 432"/>
                  <a:gd name="T62" fmla="*/ 2147483647 w 481"/>
                  <a:gd name="T63" fmla="*/ 2147483647 h 432"/>
                  <a:gd name="T64" fmla="*/ 2147483647 w 481"/>
                  <a:gd name="T65" fmla="*/ 2147483647 h 432"/>
                  <a:gd name="T66" fmla="*/ 2147483647 w 481"/>
                  <a:gd name="T67" fmla="*/ 2147483647 h 432"/>
                  <a:gd name="T68" fmla="*/ 2147483647 w 481"/>
                  <a:gd name="T69" fmla="*/ 2147483647 h 432"/>
                  <a:gd name="T70" fmla="*/ 2147483647 w 481"/>
                  <a:gd name="T71" fmla="*/ 2147483647 h 432"/>
                  <a:gd name="T72" fmla="*/ 2147483647 w 481"/>
                  <a:gd name="T73" fmla="*/ 2147483647 h 432"/>
                  <a:gd name="T74" fmla="*/ 2147483647 w 481"/>
                  <a:gd name="T75" fmla="*/ 2147483647 h 432"/>
                  <a:gd name="T76" fmla="*/ 2147483647 w 481"/>
                  <a:gd name="T77" fmla="*/ 2147483647 h 432"/>
                  <a:gd name="T78" fmla="*/ 2147483647 w 481"/>
                  <a:gd name="T79" fmla="*/ 2147483647 h 432"/>
                  <a:gd name="T80" fmla="*/ 2147483647 w 481"/>
                  <a:gd name="T81" fmla="*/ 2147483647 h 432"/>
                  <a:gd name="T82" fmla="*/ 2147483647 w 481"/>
                  <a:gd name="T83" fmla="*/ 2147483647 h 432"/>
                  <a:gd name="T84" fmla="*/ 2147483647 w 481"/>
                  <a:gd name="T85" fmla="*/ 2147483647 h 432"/>
                  <a:gd name="T86" fmla="*/ 2147483647 w 481"/>
                  <a:gd name="T87" fmla="*/ 2147483647 h 432"/>
                  <a:gd name="T88" fmla="*/ 1200278671 w 481"/>
                  <a:gd name="T89" fmla="*/ 2147483647 h 432"/>
                  <a:gd name="T90" fmla="*/ 2147483647 w 481"/>
                  <a:gd name="T91" fmla="*/ 2147483647 h 432"/>
                  <a:gd name="T92" fmla="*/ 2147483647 w 481"/>
                  <a:gd name="T93" fmla="*/ 2147483647 h 43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81"/>
                  <a:gd name="T142" fmla="*/ 0 h 432"/>
                  <a:gd name="T143" fmla="*/ 481 w 481"/>
                  <a:gd name="T144" fmla="*/ 432 h 43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81" h="432">
                    <a:moveTo>
                      <a:pt x="481" y="184"/>
                    </a:moveTo>
                    <a:lnTo>
                      <a:pt x="481" y="170"/>
                    </a:lnTo>
                    <a:lnTo>
                      <a:pt x="479" y="157"/>
                    </a:lnTo>
                    <a:lnTo>
                      <a:pt x="477" y="144"/>
                    </a:lnTo>
                    <a:lnTo>
                      <a:pt x="475" y="131"/>
                    </a:lnTo>
                    <a:lnTo>
                      <a:pt x="472" y="118"/>
                    </a:lnTo>
                    <a:lnTo>
                      <a:pt x="468" y="106"/>
                    </a:lnTo>
                    <a:lnTo>
                      <a:pt x="463" y="94"/>
                    </a:lnTo>
                    <a:lnTo>
                      <a:pt x="459" y="82"/>
                    </a:lnTo>
                    <a:lnTo>
                      <a:pt x="454" y="70"/>
                    </a:lnTo>
                    <a:lnTo>
                      <a:pt x="447" y="60"/>
                    </a:lnTo>
                    <a:lnTo>
                      <a:pt x="441" y="49"/>
                    </a:lnTo>
                    <a:lnTo>
                      <a:pt x="433" y="38"/>
                    </a:lnTo>
                    <a:lnTo>
                      <a:pt x="425" y="28"/>
                    </a:lnTo>
                    <a:lnTo>
                      <a:pt x="418" y="19"/>
                    </a:lnTo>
                    <a:lnTo>
                      <a:pt x="409" y="9"/>
                    </a:lnTo>
                    <a:lnTo>
                      <a:pt x="400" y="0"/>
                    </a:lnTo>
                    <a:lnTo>
                      <a:pt x="396" y="1"/>
                    </a:lnTo>
                    <a:lnTo>
                      <a:pt x="392" y="2"/>
                    </a:lnTo>
                    <a:lnTo>
                      <a:pt x="389" y="5"/>
                    </a:lnTo>
                    <a:lnTo>
                      <a:pt x="384" y="8"/>
                    </a:lnTo>
                    <a:lnTo>
                      <a:pt x="394" y="15"/>
                    </a:lnTo>
                    <a:lnTo>
                      <a:pt x="403" y="24"/>
                    </a:lnTo>
                    <a:lnTo>
                      <a:pt x="410" y="34"/>
                    </a:lnTo>
                    <a:lnTo>
                      <a:pt x="418" y="43"/>
                    </a:lnTo>
                    <a:lnTo>
                      <a:pt x="425" y="53"/>
                    </a:lnTo>
                    <a:lnTo>
                      <a:pt x="432" y="63"/>
                    </a:lnTo>
                    <a:lnTo>
                      <a:pt x="438" y="74"/>
                    </a:lnTo>
                    <a:lnTo>
                      <a:pt x="444" y="86"/>
                    </a:lnTo>
                    <a:lnTo>
                      <a:pt x="448" y="96"/>
                    </a:lnTo>
                    <a:lnTo>
                      <a:pt x="452" y="108"/>
                    </a:lnTo>
                    <a:lnTo>
                      <a:pt x="457" y="120"/>
                    </a:lnTo>
                    <a:lnTo>
                      <a:pt x="460" y="132"/>
                    </a:lnTo>
                    <a:lnTo>
                      <a:pt x="462" y="145"/>
                    </a:lnTo>
                    <a:lnTo>
                      <a:pt x="464" y="158"/>
                    </a:lnTo>
                    <a:lnTo>
                      <a:pt x="465" y="171"/>
                    </a:lnTo>
                    <a:lnTo>
                      <a:pt x="465" y="184"/>
                    </a:lnTo>
                    <a:lnTo>
                      <a:pt x="465" y="196"/>
                    </a:lnTo>
                    <a:lnTo>
                      <a:pt x="464" y="208"/>
                    </a:lnTo>
                    <a:lnTo>
                      <a:pt x="462" y="219"/>
                    </a:lnTo>
                    <a:lnTo>
                      <a:pt x="461" y="230"/>
                    </a:lnTo>
                    <a:lnTo>
                      <a:pt x="458" y="242"/>
                    </a:lnTo>
                    <a:lnTo>
                      <a:pt x="455" y="253"/>
                    </a:lnTo>
                    <a:lnTo>
                      <a:pt x="451" y="264"/>
                    </a:lnTo>
                    <a:lnTo>
                      <a:pt x="447" y="275"/>
                    </a:lnTo>
                    <a:lnTo>
                      <a:pt x="443" y="284"/>
                    </a:lnTo>
                    <a:lnTo>
                      <a:pt x="437" y="295"/>
                    </a:lnTo>
                    <a:lnTo>
                      <a:pt x="432" y="305"/>
                    </a:lnTo>
                    <a:lnTo>
                      <a:pt x="425" y="314"/>
                    </a:lnTo>
                    <a:lnTo>
                      <a:pt x="413" y="332"/>
                    </a:lnTo>
                    <a:lnTo>
                      <a:pt x="397" y="349"/>
                    </a:lnTo>
                    <a:lnTo>
                      <a:pt x="380" y="364"/>
                    </a:lnTo>
                    <a:lnTo>
                      <a:pt x="363" y="377"/>
                    </a:lnTo>
                    <a:lnTo>
                      <a:pt x="353" y="384"/>
                    </a:lnTo>
                    <a:lnTo>
                      <a:pt x="343" y="389"/>
                    </a:lnTo>
                    <a:lnTo>
                      <a:pt x="333" y="394"/>
                    </a:lnTo>
                    <a:lnTo>
                      <a:pt x="323" y="399"/>
                    </a:lnTo>
                    <a:lnTo>
                      <a:pt x="312" y="403"/>
                    </a:lnTo>
                    <a:lnTo>
                      <a:pt x="301" y="406"/>
                    </a:lnTo>
                    <a:lnTo>
                      <a:pt x="290" y="410"/>
                    </a:lnTo>
                    <a:lnTo>
                      <a:pt x="279" y="413"/>
                    </a:lnTo>
                    <a:lnTo>
                      <a:pt x="268" y="414"/>
                    </a:lnTo>
                    <a:lnTo>
                      <a:pt x="256" y="416"/>
                    </a:lnTo>
                    <a:lnTo>
                      <a:pt x="244" y="417"/>
                    </a:lnTo>
                    <a:lnTo>
                      <a:pt x="232" y="417"/>
                    </a:lnTo>
                    <a:lnTo>
                      <a:pt x="213" y="416"/>
                    </a:lnTo>
                    <a:lnTo>
                      <a:pt x="193" y="414"/>
                    </a:lnTo>
                    <a:lnTo>
                      <a:pt x="175" y="410"/>
                    </a:lnTo>
                    <a:lnTo>
                      <a:pt x="158" y="405"/>
                    </a:lnTo>
                    <a:lnTo>
                      <a:pt x="140" y="398"/>
                    </a:lnTo>
                    <a:lnTo>
                      <a:pt x="123" y="390"/>
                    </a:lnTo>
                    <a:lnTo>
                      <a:pt x="108" y="381"/>
                    </a:lnTo>
                    <a:lnTo>
                      <a:pt x="93" y="371"/>
                    </a:lnTo>
                    <a:lnTo>
                      <a:pt x="79" y="360"/>
                    </a:lnTo>
                    <a:lnTo>
                      <a:pt x="65" y="347"/>
                    </a:lnTo>
                    <a:lnTo>
                      <a:pt x="53" y="334"/>
                    </a:lnTo>
                    <a:lnTo>
                      <a:pt x="42" y="319"/>
                    </a:lnTo>
                    <a:lnTo>
                      <a:pt x="32" y="304"/>
                    </a:lnTo>
                    <a:lnTo>
                      <a:pt x="23" y="287"/>
                    </a:lnTo>
                    <a:lnTo>
                      <a:pt x="15" y="271"/>
                    </a:lnTo>
                    <a:lnTo>
                      <a:pt x="10" y="254"/>
                    </a:lnTo>
                    <a:lnTo>
                      <a:pt x="4" y="263"/>
                    </a:lnTo>
                    <a:lnTo>
                      <a:pt x="0" y="271"/>
                    </a:lnTo>
                    <a:lnTo>
                      <a:pt x="6" y="289"/>
                    </a:lnTo>
                    <a:lnTo>
                      <a:pt x="15" y="306"/>
                    </a:lnTo>
                    <a:lnTo>
                      <a:pt x="25" y="321"/>
                    </a:lnTo>
                    <a:lnTo>
                      <a:pt x="36" y="336"/>
                    </a:lnTo>
                    <a:lnTo>
                      <a:pt x="47" y="350"/>
                    </a:lnTo>
                    <a:lnTo>
                      <a:pt x="60" y="364"/>
                    </a:lnTo>
                    <a:lnTo>
                      <a:pt x="74" y="376"/>
                    </a:lnTo>
                    <a:lnTo>
                      <a:pt x="90" y="387"/>
                    </a:lnTo>
                    <a:lnTo>
                      <a:pt x="105" y="398"/>
                    </a:lnTo>
                    <a:lnTo>
                      <a:pt x="121" y="406"/>
                    </a:lnTo>
                    <a:lnTo>
                      <a:pt x="138" y="414"/>
                    </a:lnTo>
                    <a:lnTo>
                      <a:pt x="155" y="420"/>
                    </a:lnTo>
                    <a:lnTo>
                      <a:pt x="174" y="426"/>
                    </a:lnTo>
                    <a:lnTo>
                      <a:pt x="193" y="429"/>
                    </a:lnTo>
                    <a:lnTo>
                      <a:pt x="213" y="431"/>
                    </a:lnTo>
                    <a:lnTo>
                      <a:pt x="232" y="432"/>
                    </a:lnTo>
                    <a:lnTo>
                      <a:pt x="245" y="432"/>
                    </a:lnTo>
                    <a:lnTo>
                      <a:pt x="257" y="431"/>
                    </a:lnTo>
                    <a:lnTo>
                      <a:pt x="270" y="429"/>
                    </a:lnTo>
                    <a:lnTo>
                      <a:pt x="282" y="427"/>
                    </a:lnTo>
                    <a:lnTo>
                      <a:pt x="294" y="425"/>
                    </a:lnTo>
                    <a:lnTo>
                      <a:pt x="306" y="421"/>
                    </a:lnTo>
                    <a:lnTo>
                      <a:pt x="317" y="417"/>
                    </a:lnTo>
                    <a:lnTo>
                      <a:pt x="328" y="413"/>
                    </a:lnTo>
                    <a:lnTo>
                      <a:pt x="340" y="407"/>
                    </a:lnTo>
                    <a:lnTo>
                      <a:pt x="350" y="402"/>
                    </a:lnTo>
                    <a:lnTo>
                      <a:pt x="361" y="397"/>
                    </a:lnTo>
                    <a:lnTo>
                      <a:pt x="370" y="390"/>
                    </a:lnTo>
                    <a:lnTo>
                      <a:pt x="380" y="383"/>
                    </a:lnTo>
                    <a:lnTo>
                      <a:pt x="390" y="375"/>
                    </a:lnTo>
                    <a:lnTo>
                      <a:pt x="398" y="367"/>
                    </a:lnTo>
                    <a:lnTo>
                      <a:pt x="407" y="359"/>
                    </a:lnTo>
                    <a:lnTo>
                      <a:pt x="416" y="350"/>
                    </a:lnTo>
                    <a:lnTo>
                      <a:pt x="423" y="341"/>
                    </a:lnTo>
                    <a:lnTo>
                      <a:pt x="431" y="332"/>
                    </a:lnTo>
                    <a:lnTo>
                      <a:pt x="438" y="322"/>
                    </a:lnTo>
                    <a:lnTo>
                      <a:pt x="445" y="312"/>
                    </a:lnTo>
                    <a:lnTo>
                      <a:pt x="450" y="302"/>
                    </a:lnTo>
                    <a:lnTo>
                      <a:pt x="456" y="292"/>
                    </a:lnTo>
                    <a:lnTo>
                      <a:pt x="461" y="280"/>
                    </a:lnTo>
                    <a:lnTo>
                      <a:pt x="465" y="269"/>
                    </a:lnTo>
                    <a:lnTo>
                      <a:pt x="470" y="257"/>
                    </a:lnTo>
                    <a:lnTo>
                      <a:pt x="473" y="245"/>
                    </a:lnTo>
                    <a:lnTo>
                      <a:pt x="475" y="233"/>
                    </a:lnTo>
                    <a:lnTo>
                      <a:pt x="477" y="222"/>
                    </a:lnTo>
                    <a:lnTo>
                      <a:pt x="479" y="209"/>
                    </a:lnTo>
                    <a:lnTo>
                      <a:pt x="481" y="197"/>
                    </a:lnTo>
                    <a:lnTo>
                      <a:pt x="481" y="184"/>
                    </a:lnTo>
                    <a:close/>
                    <a:moveTo>
                      <a:pt x="23" y="50"/>
                    </a:moveTo>
                    <a:lnTo>
                      <a:pt x="14" y="64"/>
                    </a:lnTo>
                    <a:lnTo>
                      <a:pt x="6" y="80"/>
                    </a:lnTo>
                    <a:lnTo>
                      <a:pt x="8" y="94"/>
                    </a:lnTo>
                    <a:lnTo>
                      <a:pt x="11" y="109"/>
                    </a:lnTo>
                    <a:lnTo>
                      <a:pt x="16" y="95"/>
                    </a:lnTo>
                    <a:lnTo>
                      <a:pt x="23" y="81"/>
                    </a:lnTo>
                    <a:lnTo>
                      <a:pt x="29" y="67"/>
                    </a:lnTo>
                    <a:lnTo>
                      <a:pt x="38" y="54"/>
                    </a:lnTo>
                    <a:lnTo>
                      <a:pt x="30" y="52"/>
                    </a:lnTo>
                    <a:lnTo>
                      <a:pt x="23" y="50"/>
                    </a:lnTo>
                    <a:close/>
                  </a:path>
                </a:pathLst>
              </a:custGeom>
              <a:solidFill>
                <a:srgbClr val="FF30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3" name="Freeform 528"/>
              <p:cNvSpPr>
                <a:spLocks noEditPoints="1"/>
              </p:cNvSpPr>
              <p:nvPr/>
            </p:nvSpPr>
            <p:spPr bwMode="auto">
              <a:xfrm>
                <a:off x="6381750" y="4313238"/>
                <a:ext cx="247650" cy="223838"/>
              </a:xfrm>
              <a:custGeom>
                <a:avLst/>
                <a:gdLst>
                  <a:gd name="T0" fmla="*/ 2147483647 w 469"/>
                  <a:gd name="T1" fmla="*/ 2147483647 h 423"/>
                  <a:gd name="T2" fmla="*/ 2147483647 w 469"/>
                  <a:gd name="T3" fmla="*/ 2147483647 h 423"/>
                  <a:gd name="T4" fmla="*/ 2147483647 w 469"/>
                  <a:gd name="T5" fmla="*/ 2147483647 h 423"/>
                  <a:gd name="T6" fmla="*/ 2147483647 w 469"/>
                  <a:gd name="T7" fmla="*/ 2147483647 h 423"/>
                  <a:gd name="T8" fmla="*/ 2147483647 w 469"/>
                  <a:gd name="T9" fmla="*/ 2147483647 h 423"/>
                  <a:gd name="T10" fmla="*/ 2147483647 w 469"/>
                  <a:gd name="T11" fmla="*/ 740929231 h 423"/>
                  <a:gd name="T12" fmla="*/ 2147483647 w 469"/>
                  <a:gd name="T13" fmla="*/ 1629988375 h 423"/>
                  <a:gd name="T14" fmla="*/ 2147483647 w 469"/>
                  <a:gd name="T15" fmla="*/ 2147483647 h 423"/>
                  <a:gd name="T16" fmla="*/ 2147483647 w 469"/>
                  <a:gd name="T17" fmla="*/ 2147483647 h 423"/>
                  <a:gd name="T18" fmla="*/ 2147483647 w 469"/>
                  <a:gd name="T19" fmla="*/ 2147483647 h 423"/>
                  <a:gd name="T20" fmla="*/ 2147483647 w 469"/>
                  <a:gd name="T21" fmla="*/ 2147483647 h 423"/>
                  <a:gd name="T22" fmla="*/ 2147483647 w 469"/>
                  <a:gd name="T23" fmla="*/ 2147483647 h 423"/>
                  <a:gd name="T24" fmla="*/ 2147483647 w 469"/>
                  <a:gd name="T25" fmla="*/ 2147483647 h 423"/>
                  <a:gd name="T26" fmla="*/ 2147483647 w 469"/>
                  <a:gd name="T27" fmla="*/ 2147483647 h 423"/>
                  <a:gd name="T28" fmla="*/ 2147483647 w 469"/>
                  <a:gd name="T29" fmla="*/ 2147483647 h 423"/>
                  <a:gd name="T30" fmla="*/ 2147483647 w 469"/>
                  <a:gd name="T31" fmla="*/ 2147483647 h 423"/>
                  <a:gd name="T32" fmla="*/ 2147483647 w 469"/>
                  <a:gd name="T33" fmla="*/ 2147483647 h 423"/>
                  <a:gd name="T34" fmla="*/ 2147483647 w 469"/>
                  <a:gd name="T35" fmla="*/ 2147483647 h 423"/>
                  <a:gd name="T36" fmla="*/ 2147483647 w 469"/>
                  <a:gd name="T37" fmla="*/ 2147483647 h 423"/>
                  <a:gd name="T38" fmla="*/ 2147483647 w 469"/>
                  <a:gd name="T39" fmla="*/ 2147483647 h 423"/>
                  <a:gd name="T40" fmla="*/ 2147483647 w 469"/>
                  <a:gd name="T41" fmla="*/ 2147483647 h 423"/>
                  <a:gd name="T42" fmla="*/ 2147483647 w 469"/>
                  <a:gd name="T43" fmla="*/ 2147483647 h 423"/>
                  <a:gd name="T44" fmla="*/ 2147483647 w 469"/>
                  <a:gd name="T45" fmla="*/ 2147483647 h 423"/>
                  <a:gd name="T46" fmla="*/ 2147483647 w 469"/>
                  <a:gd name="T47" fmla="*/ 2147483647 h 423"/>
                  <a:gd name="T48" fmla="*/ 2147483647 w 469"/>
                  <a:gd name="T49" fmla="*/ 2147483647 h 423"/>
                  <a:gd name="T50" fmla="*/ 883316364 w 469"/>
                  <a:gd name="T51" fmla="*/ 2147483647 h 423"/>
                  <a:gd name="T52" fmla="*/ 2147483647 w 469"/>
                  <a:gd name="T53" fmla="*/ 2147483647 h 423"/>
                  <a:gd name="T54" fmla="*/ 2147483647 w 469"/>
                  <a:gd name="T55" fmla="*/ 2147483647 h 423"/>
                  <a:gd name="T56" fmla="*/ 2147483647 w 469"/>
                  <a:gd name="T57" fmla="*/ 2147483647 h 423"/>
                  <a:gd name="T58" fmla="*/ 2147483647 w 469"/>
                  <a:gd name="T59" fmla="*/ 2147483647 h 423"/>
                  <a:gd name="T60" fmla="*/ 2147483647 w 469"/>
                  <a:gd name="T61" fmla="*/ 2147483647 h 423"/>
                  <a:gd name="T62" fmla="*/ 2147483647 w 469"/>
                  <a:gd name="T63" fmla="*/ 2147483647 h 423"/>
                  <a:gd name="T64" fmla="*/ 2147483647 w 469"/>
                  <a:gd name="T65" fmla="*/ 2147483647 h 423"/>
                  <a:gd name="T66" fmla="*/ 2147483647 w 469"/>
                  <a:gd name="T67" fmla="*/ 2147483647 h 423"/>
                  <a:gd name="T68" fmla="*/ 2147483647 w 469"/>
                  <a:gd name="T69" fmla="*/ 2147483647 h 423"/>
                  <a:gd name="T70" fmla="*/ 2147483647 w 469"/>
                  <a:gd name="T71" fmla="*/ 2147483647 h 423"/>
                  <a:gd name="T72" fmla="*/ 2147483647 w 469"/>
                  <a:gd name="T73" fmla="*/ 2147483647 h 423"/>
                  <a:gd name="T74" fmla="*/ 2147483647 w 469"/>
                  <a:gd name="T75" fmla="*/ 2147483647 h 423"/>
                  <a:gd name="T76" fmla="*/ 2147483647 w 469"/>
                  <a:gd name="T77" fmla="*/ 2147483647 h 423"/>
                  <a:gd name="T78" fmla="*/ 2147483647 w 469"/>
                  <a:gd name="T79" fmla="*/ 2147483647 h 423"/>
                  <a:gd name="T80" fmla="*/ 2147483647 w 469"/>
                  <a:gd name="T81" fmla="*/ 2147483647 h 423"/>
                  <a:gd name="T82" fmla="*/ 2147483647 w 469"/>
                  <a:gd name="T83" fmla="*/ 2147483647 h 423"/>
                  <a:gd name="T84" fmla="*/ 2147483647 w 469"/>
                  <a:gd name="T85" fmla="*/ 2147483647 h 423"/>
                  <a:gd name="T86" fmla="*/ 588877488 w 469"/>
                  <a:gd name="T87" fmla="*/ 2147483647 h 423"/>
                  <a:gd name="T88" fmla="*/ 2147483647 w 469"/>
                  <a:gd name="T89" fmla="*/ 2147483647 h 423"/>
                  <a:gd name="T90" fmla="*/ 2147483647 w 469"/>
                  <a:gd name="T91" fmla="*/ 2147483647 h 4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9"/>
                  <a:gd name="T139" fmla="*/ 0 h 423"/>
                  <a:gd name="T140" fmla="*/ 469 w 469"/>
                  <a:gd name="T141" fmla="*/ 423 h 4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9" h="423">
                    <a:moveTo>
                      <a:pt x="469" y="182"/>
                    </a:moveTo>
                    <a:lnTo>
                      <a:pt x="469" y="168"/>
                    </a:lnTo>
                    <a:lnTo>
                      <a:pt x="468" y="155"/>
                    </a:lnTo>
                    <a:lnTo>
                      <a:pt x="466" y="142"/>
                    </a:lnTo>
                    <a:lnTo>
                      <a:pt x="464" y="129"/>
                    </a:lnTo>
                    <a:lnTo>
                      <a:pt x="460" y="117"/>
                    </a:lnTo>
                    <a:lnTo>
                      <a:pt x="456" y="104"/>
                    </a:lnTo>
                    <a:lnTo>
                      <a:pt x="452" y="92"/>
                    </a:lnTo>
                    <a:lnTo>
                      <a:pt x="446" y="80"/>
                    </a:lnTo>
                    <a:lnTo>
                      <a:pt x="441" y="69"/>
                    </a:lnTo>
                    <a:lnTo>
                      <a:pt x="436" y="59"/>
                    </a:lnTo>
                    <a:lnTo>
                      <a:pt x="428" y="48"/>
                    </a:lnTo>
                    <a:lnTo>
                      <a:pt x="421" y="37"/>
                    </a:lnTo>
                    <a:lnTo>
                      <a:pt x="413" y="27"/>
                    </a:lnTo>
                    <a:lnTo>
                      <a:pt x="405" y="19"/>
                    </a:lnTo>
                    <a:lnTo>
                      <a:pt x="397" y="9"/>
                    </a:lnTo>
                    <a:lnTo>
                      <a:pt x="387" y="0"/>
                    </a:lnTo>
                    <a:lnTo>
                      <a:pt x="382" y="5"/>
                    </a:lnTo>
                    <a:lnTo>
                      <a:pt x="377" y="10"/>
                    </a:lnTo>
                    <a:lnTo>
                      <a:pt x="376" y="11"/>
                    </a:lnTo>
                    <a:lnTo>
                      <a:pt x="385" y="19"/>
                    </a:lnTo>
                    <a:lnTo>
                      <a:pt x="393" y="27"/>
                    </a:lnTo>
                    <a:lnTo>
                      <a:pt x="401" y="36"/>
                    </a:lnTo>
                    <a:lnTo>
                      <a:pt x="409" y="46"/>
                    </a:lnTo>
                    <a:lnTo>
                      <a:pt x="415" y="55"/>
                    </a:lnTo>
                    <a:lnTo>
                      <a:pt x="421" y="65"/>
                    </a:lnTo>
                    <a:lnTo>
                      <a:pt x="428" y="76"/>
                    </a:lnTo>
                    <a:lnTo>
                      <a:pt x="433" y="87"/>
                    </a:lnTo>
                    <a:lnTo>
                      <a:pt x="438" y="98"/>
                    </a:lnTo>
                    <a:lnTo>
                      <a:pt x="442" y="108"/>
                    </a:lnTo>
                    <a:lnTo>
                      <a:pt x="445" y="120"/>
                    </a:lnTo>
                    <a:lnTo>
                      <a:pt x="448" y="132"/>
                    </a:lnTo>
                    <a:lnTo>
                      <a:pt x="451" y="144"/>
                    </a:lnTo>
                    <a:lnTo>
                      <a:pt x="453" y="157"/>
                    </a:lnTo>
                    <a:lnTo>
                      <a:pt x="454" y="169"/>
                    </a:lnTo>
                    <a:lnTo>
                      <a:pt x="454" y="182"/>
                    </a:lnTo>
                    <a:lnTo>
                      <a:pt x="454" y="194"/>
                    </a:lnTo>
                    <a:lnTo>
                      <a:pt x="453" y="204"/>
                    </a:lnTo>
                    <a:lnTo>
                      <a:pt x="452" y="216"/>
                    </a:lnTo>
                    <a:lnTo>
                      <a:pt x="450" y="227"/>
                    </a:lnTo>
                    <a:lnTo>
                      <a:pt x="446" y="238"/>
                    </a:lnTo>
                    <a:lnTo>
                      <a:pt x="444" y="249"/>
                    </a:lnTo>
                    <a:lnTo>
                      <a:pt x="440" y="260"/>
                    </a:lnTo>
                    <a:lnTo>
                      <a:pt x="436" y="269"/>
                    </a:lnTo>
                    <a:lnTo>
                      <a:pt x="427" y="289"/>
                    </a:lnTo>
                    <a:lnTo>
                      <a:pt x="415" y="308"/>
                    </a:lnTo>
                    <a:lnTo>
                      <a:pt x="402" y="325"/>
                    </a:lnTo>
                    <a:lnTo>
                      <a:pt x="388" y="342"/>
                    </a:lnTo>
                    <a:lnTo>
                      <a:pt x="372" y="356"/>
                    </a:lnTo>
                    <a:lnTo>
                      <a:pt x="355" y="369"/>
                    </a:lnTo>
                    <a:lnTo>
                      <a:pt x="335" y="381"/>
                    </a:lnTo>
                    <a:lnTo>
                      <a:pt x="316" y="389"/>
                    </a:lnTo>
                    <a:lnTo>
                      <a:pt x="306" y="393"/>
                    </a:lnTo>
                    <a:lnTo>
                      <a:pt x="295" y="398"/>
                    </a:lnTo>
                    <a:lnTo>
                      <a:pt x="284" y="400"/>
                    </a:lnTo>
                    <a:lnTo>
                      <a:pt x="274" y="403"/>
                    </a:lnTo>
                    <a:lnTo>
                      <a:pt x="263" y="405"/>
                    </a:lnTo>
                    <a:lnTo>
                      <a:pt x="251" y="406"/>
                    </a:lnTo>
                    <a:lnTo>
                      <a:pt x="240" y="408"/>
                    </a:lnTo>
                    <a:lnTo>
                      <a:pt x="228" y="408"/>
                    </a:lnTo>
                    <a:lnTo>
                      <a:pt x="209" y="406"/>
                    </a:lnTo>
                    <a:lnTo>
                      <a:pt x="190" y="404"/>
                    </a:lnTo>
                    <a:lnTo>
                      <a:pt x="172" y="400"/>
                    </a:lnTo>
                    <a:lnTo>
                      <a:pt x="154" y="395"/>
                    </a:lnTo>
                    <a:lnTo>
                      <a:pt x="137" y="388"/>
                    </a:lnTo>
                    <a:lnTo>
                      <a:pt x="120" y="381"/>
                    </a:lnTo>
                    <a:lnTo>
                      <a:pt x="105" y="371"/>
                    </a:lnTo>
                    <a:lnTo>
                      <a:pt x="90" y="361"/>
                    </a:lnTo>
                    <a:lnTo>
                      <a:pt x="77" y="349"/>
                    </a:lnTo>
                    <a:lnTo>
                      <a:pt x="64" y="336"/>
                    </a:lnTo>
                    <a:lnTo>
                      <a:pt x="52" y="323"/>
                    </a:lnTo>
                    <a:lnTo>
                      <a:pt x="41" y="308"/>
                    </a:lnTo>
                    <a:lnTo>
                      <a:pt x="32" y="293"/>
                    </a:lnTo>
                    <a:lnTo>
                      <a:pt x="23" y="277"/>
                    </a:lnTo>
                    <a:lnTo>
                      <a:pt x="16" y="260"/>
                    </a:lnTo>
                    <a:lnTo>
                      <a:pt x="10" y="242"/>
                    </a:lnTo>
                    <a:lnTo>
                      <a:pt x="6" y="252"/>
                    </a:lnTo>
                    <a:lnTo>
                      <a:pt x="0" y="261"/>
                    </a:lnTo>
                    <a:lnTo>
                      <a:pt x="7" y="278"/>
                    </a:lnTo>
                    <a:lnTo>
                      <a:pt x="15" y="295"/>
                    </a:lnTo>
                    <a:lnTo>
                      <a:pt x="24" y="310"/>
                    </a:lnTo>
                    <a:lnTo>
                      <a:pt x="35" y="325"/>
                    </a:lnTo>
                    <a:lnTo>
                      <a:pt x="47" y="339"/>
                    </a:lnTo>
                    <a:lnTo>
                      <a:pt x="59" y="354"/>
                    </a:lnTo>
                    <a:lnTo>
                      <a:pt x="73" y="365"/>
                    </a:lnTo>
                    <a:lnTo>
                      <a:pt x="87" y="377"/>
                    </a:lnTo>
                    <a:lnTo>
                      <a:pt x="102" y="387"/>
                    </a:lnTo>
                    <a:lnTo>
                      <a:pt x="118" y="396"/>
                    </a:lnTo>
                    <a:lnTo>
                      <a:pt x="135" y="404"/>
                    </a:lnTo>
                    <a:lnTo>
                      <a:pt x="153" y="411"/>
                    </a:lnTo>
                    <a:lnTo>
                      <a:pt x="171" y="416"/>
                    </a:lnTo>
                    <a:lnTo>
                      <a:pt x="189" y="419"/>
                    </a:lnTo>
                    <a:lnTo>
                      <a:pt x="209" y="422"/>
                    </a:lnTo>
                    <a:lnTo>
                      <a:pt x="228" y="423"/>
                    </a:lnTo>
                    <a:lnTo>
                      <a:pt x="240" y="423"/>
                    </a:lnTo>
                    <a:lnTo>
                      <a:pt x="253" y="422"/>
                    </a:lnTo>
                    <a:lnTo>
                      <a:pt x="265" y="419"/>
                    </a:lnTo>
                    <a:lnTo>
                      <a:pt x="277" y="417"/>
                    </a:lnTo>
                    <a:lnTo>
                      <a:pt x="289" y="415"/>
                    </a:lnTo>
                    <a:lnTo>
                      <a:pt x="299" y="412"/>
                    </a:lnTo>
                    <a:lnTo>
                      <a:pt x="310" y="408"/>
                    </a:lnTo>
                    <a:lnTo>
                      <a:pt x="322" y="403"/>
                    </a:lnTo>
                    <a:lnTo>
                      <a:pt x="332" y="399"/>
                    </a:lnTo>
                    <a:lnTo>
                      <a:pt x="343" y="393"/>
                    </a:lnTo>
                    <a:lnTo>
                      <a:pt x="352" y="388"/>
                    </a:lnTo>
                    <a:lnTo>
                      <a:pt x="363" y="382"/>
                    </a:lnTo>
                    <a:lnTo>
                      <a:pt x="372" y="375"/>
                    </a:lnTo>
                    <a:lnTo>
                      <a:pt x="382" y="368"/>
                    </a:lnTo>
                    <a:lnTo>
                      <a:pt x="390" y="360"/>
                    </a:lnTo>
                    <a:lnTo>
                      <a:pt x="399" y="352"/>
                    </a:lnTo>
                    <a:lnTo>
                      <a:pt x="406" y="344"/>
                    </a:lnTo>
                    <a:lnTo>
                      <a:pt x="414" y="335"/>
                    </a:lnTo>
                    <a:lnTo>
                      <a:pt x="421" y="325"/>
                    </a:lnTo>
                    <a:lnTo>
                      <a:pt x="428" y="317"/>
                    </a:lnTo>
                    <a:lnTo>
                      <a:pt x="434" y="306"/>
                    </a:lnTo>
                    <a:lnTo>
                      <a:pt x="440" y="296"/>
                    </a:lnTo>
                    <a:lnTo>
                      <a:pt x="445" y="287"/>
                    </a:lnTo>
                    <a:lnTo>
                      <a:pt x="450" y="276"/>
                    </a:lnTo>
                    <a:lnTo>
                      <a:pt x="454" y="264"/>
                    </a:lnTo>
                    <a:lnTo>
                      <a:pt x="458" y="253"/>
                    </a:lnTo>
                    <a:lnTo>
                      <a:pt x="461" y="242"/>
                    </a:lnTo>
                    <a:lnTo>
                      <a:pt x="464" y="230"/>
                    </a:lnTo>
                    <a:lnTo>
                      <a:pt x="466" y="219"/>
                    </a:lnTo>
                    <a:lnTo>
                      <a:pt x="468" y="207"/>
                    </a:lnTo>
                    <a:lnTo>
                      <a:pt x="469" y="194"/>
                    </a:lnTo>
                    <a:lnTo>
                      <a:pt x="469" y="182"/>
                    </a:lnTo>
                    <a:close/>
                    <a:moveTo>
                      <a:pt x="26" y="50"/>
                    </a:moveTo>
                    <a:lnTo>
                      <a:pt x="20" y="61"/>
                    </a:lnTo>
                    <a:lnTo>
                      <a:pt x="14" y="71"/>
                    </a:lnTo>
                    <a:lnTo>
                      <a:pt x="9" y="81"/>
                    </a:lnTo>
                    <a:lnTo>
                      <a:pt x="4" y="92"/>
                    </a:lnTo>
                    <a:lnTo>
                      <a:pt x="7" y="108"/>
                    </a:lnTo>
                    <a:lnTo>
                      <a:pt x="9" y="125"/>
                    </a:lnTo>
                    <a:lnTo>
                      <a:pt x="15" y="106"/>
                    </a:lnTo>
                    <a:lnTo>
                      <a:pt x="22" y="88"/>
                    </a:lnTo>
                    <a:lnTo>
                      <a:pt x="31" y="71"/>
                    </a:lnTo>
                    <a:lnTo>
                      <a:pt x="41" y="54"/>
                    </a:lnTo>
                    <a:lnTo>
                      <a:pt x="34" y="52"/>
                    </a:lnTo>
                    <a:lnTo>
                      <a:pt x="26" y="50"/>
                    </a:lnTo>
                    <a:close/>
                  </a:path>
                </a:pathLst>
              </a:custGeom>
              <a:solidFill>
                <a:srgbClr val="FF33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4" name="Freeform 529"/>
              <p:cNvSpPr>
                <a:spLocks noEditPoints="1"/>
              </p:cNvSpPr>
              <p:nvPr/>
            </p:nvSpPr>
            <p:spPr bwMode="auto">
              <a:xfrm>
                <a:off x="6384925" y="4316413"/>
                <a:ext cx="239713" cy="215900"/>
              </a:xfrm>
              <a:custGeom>
                <a:avLst/>
                <a:gdLst>
                  <a:gd name="T0" fmla="*/ 2147483647 w 455"/>
                  <a:gd name="T1" fmla="*/ 2147483647 h 409"/>
                  <a:gd name="T2" fmla="*/ 2147483647 w 455"/>
                  <a:gd name="T3" fmla="*/ 2147483647 h 409"/>
                  <a:gd name="T4" fmla="*/ 2147483647 w 455"/>
                  <a:gd name="T5" fmla="*/ 2147483647 h 409"/>
                  <a:gd name="T6" fmla="*/ 2147483647 w 455"/>
                  <a:gd name="T7" fmla="*/ 2147483647 h 409"/>
                  <a:gd name="T8" fmla="*/ 2147483647 w 455"/>
                  <a:gd name="T9" fmla="*/ 2147483647 h 409"/>
                  <a:gd name="T10" fmla="*/ 2147483647 w 455"/>
                  <a:gd name="T11" fmla="*/ 147127162 h 409"/>
                  <a:gd name="T12" fmla="*/ 2147483647 w 455"/>
                  <a:gd name="T13" fmla="*/ 1618119341 h 409"/>
                  <a:gd name="T14" fmla="*/ 2147483647 w 455"/>
                  <a:gd name="T15" fmla="*/ 2147483647 h 409"/>
                  <a:gd name="T16" fmla="*/ 2147483647 w 455"/>
                  <a:gd name="T17" fmla="*/ 2147483647 h 409"/>
                  <a:gd name="T18" fmla="*/ 2147483647 w 455"/>
                  <a:gd name="T19" fmla="*/ 2147483647 h 409"/>
                  <a:gd name="T20" fmla="*/ 2147483647 w 455"/>
                  <a:gd name="T21" fmla="*/ 2147483647 h 409"/>
                  <a:gd name="T22" fmla="*/ 2147483647 w 455"/>
                  <a:gd name="T23" fmla="*/ 2147483647 h 409"/>
                  <a:gd name="T24" fmla="*/ 2147483647 w 455"/>
                  <a:gd name="T25" fmla="*/ 2147483647 h 409"/>
                  <a:gd name="T26" fmla="*/ 2147483647 w 455"/>
                  <a:gd name="T27" fmla="*/ 2147483647 h 409"/>
                  <a:gd name="T28" fmla="*/ 2147483647 w 455"/>
                  <a:gd name="T29" fmla="*/ 2147483647 h 409"/>
                  <a:gd name="T30" fmla="*/ 2147483647 w 455"/>
                  <a:gd name="T31" fmla="*/ 2147483647 h 409"/>
                  <a:gd name="T32" fmla="*/ 2147483647 w 455"/>
                  <a:gd name="T33" fmla="*/ 2147483647 h 409"/>
                  <a:gd name="T34" fmla="*/ 2147483647 w 455"/>
                  <a:gd name="T35" fmla="*/ 2147483647 h 409"/>
                  <a:gd name="T36" fmla="*/ 2147483647 w 455"/>
                  <a:gd name="T37" fmla="*/ 2147483647 h 409"/>
                  <a:gd name="T38" fmla="*/ 2147483647 w 455"/>
                  <a:gd name="T39" fmla="*/ 2147483647 h 409"/>
                  <a:gd name="T40" fmla="*/ 2147483647 w 455"/>
                  <a:gd name="T41" fmla="*/ 2147483647 h 409"/>
                  <a:gd name="T42" fmla="*/ 2147483647 w 455"/>
                  <a:gd name="T43" fmla="*/ 2147483647 h 409"/>
                  <a:gd name="T44" fmla="*/ 2147483647 w 455"/>
                  <a:gd name="T45" fmla="*/ 2147483647 h 409"/>
                  <a:gd name="T46" fmla="*/ 2147483647 w 455"/>
                  <a:gd name="T47" fmla="*/ 2147483647 h 409"/>
                  <a:gd name="T48" fmla="*/ 0 w 455"/>
                  <a:gd name="T49" fmla="*/ 2147483647 h 409"/>
                  <a:gd name="T50" fmla="*/ 2147483647 w 455"/>
                  <a:gd name="T51" fmla="*/ 2147483647 h 409"/>
                  <a:gd name="T52" fmla="*/ 2147483647 w 455"/>
                  <a:gd name="T53" fmla="*/ 2147483647 h 409"/>
                  <a:gd name="T54" fmla="*/ 2147483647 w 455"/>
                  <a:gd name="T55" fmla="*/ 2147483647 h 409"/>
                  <a:gd name="T56" fmla="*/ 2147483647 w 455"/>
                  <a:gd name="T57" fmla="*/ 2147483647 h 409"/>
                  <a:gd name="T58" fmla="*/ 2147483647 w 455"/>
                  <a:gd name="T59" fmla="*/ 2147483647 h 409"/>
                  <a:gd name="T60" fmla="*/ 2147483647 w 455"/>
                  <a:gd name="T61" fmla="*/ 2147483647 h 409"/>
                  <a:gd name="T62" fmla="*/ 2147483647 w 455"/>
                  <a:gd name="T63" fmla="*/ 2147483647 h 409"/>
                  <a:gd name="T64" fmla="*/ 2147483647 w 455"/>
                  <a:gd name="T65" fmla="*/ 2147483647 h 409"/>
                  <a:gd name="T66" fmla="*/ 2147483647 w 455"/>
                  <a:gd name="T67" fmla="*/ 2147483647 h 409"/>
                  <a:gd name="T68" fmla="*/ 2147483647 w 455"/>
                  <a:gd name="T69" fmla="*/ 2147483647 h 409"/>
                  <a:gd name="T70" fmla="*/ 2147483647 w 455"/>
                  <a:gd name="T71" fmla="*/ 2147483647 h 409"/>
                  <a:gd name="T72" fmla="*/ 2147483647 w 455"/>
                  <a:gd name="T73" fmla="*/ 2147483647 h 409"/>
                  <a:gd name="T74" fmla="*/ 2147483647 w 455"/>
                  <a:gd name="T75" fmla="*/ 2147483647 h 409"/>
                  <a:gd name="T76" fmla="*/ 2147483647 w 455"/>
                  <a:gd name="T77" fmla="*/ 2147483647 h 409"/>
                  <a:gd name="T78" fmla="*/ 2147483647 w 455"/>
                  <a:gd name="T79" fmla="*/ 2147483647 h 409"/>
                  <a:gd name="T80" fmla="*/ 877374370 w 455"/>
                  <a:gd name="T81" fmla="*/ 2147483647 h 409"/>
                  <a:gd name="T82" fmla="*/ 584823961 w 455"/>
                  <a:gd name="T83" fmla="*/ 2147483647 h 409"/>
                  <a:gd name="T84" fmla="*/ 1316200509 w 455"/>
                  <a:gd name="T85" fmla="*/ 2147483647 h 409"/>
                  <a:gd name="T86" fmla="*/ 2147483647 w 455"/>
                  <a:gd name="T87" fmla="*/ 2147483647 h 409"/>
                  <a:gd name="T88" fmla="*/ 2147483647 w 455"/>
                  <a:gd name="T89" fmla="*/ 2147483647 h 409"/>
                  <a:gd name="T90" fmla="*/ 2147483647 w 455"/>
                  <a:gd name="T91" fmla="*/ 2147483647 h 40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5"/>
                  <a:gd name="T139" fmla="*/ 0 h 409"/>
                  <a:gd name="T140" fmla="*/ 455 w 455"/>
                  <a:gd name="T141" fmla="*/ 409 h 40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5" h="409">
                    <a:moveTo>
                      <a:pt x="455" y="176"/>
                    </a:moveTo>
                    <a:lnTo>
                      <a:pt x="455" y="163"/>
                    </a:lnTo>
                    <a:lnTo>
                      <a:pt x="454" y="150"/>
                    </a:lnTo>
                    <a:lnTo>
                      <a:pt x="452" y="137"/>
                    </a:lnTo>
                    <a:lnTo>
                      <a:pt x="450" y="124"/>
                    </a:lnTo>
                    <a:lnTo>
                      <a:pt x="447" y="112"/>
                    </a:lnTo>
                    <a:lnTo>
                      <a:pt x="442" y="100"/>
                    </a:lnTo>
                    <a:lnTo>
                      <a:pt x="438" y="88"/>
                    </a:lnTo>
                    <a:lnTo>
                      <a:pt x="434" y="78"/>
                    </a:lnTo>
                    <a:lnTo>
                      <a:pt x="428" y="66"/>
                    </a:lnTo>
                    <a:lnTo>
                      <a:pt x="422" y="55"/>
                    </a:lnTo>
                    <a:lnTo>
                      <a:pt x="415" y="45"/>
                    </a:lnTo>
                    <a:lnTo>
                      <a:pt x="408" y="35"/>
                    </a:lnTo>
                    <a:lnTo>
                      <a:pt x="400" y="26"/>
                    </a:lnTo>
                    <a:lnTo>
                      <a:pt x="393" y="16"/>
                    </a:lnTo>
                    <a:lnTo>
                      <a:pt x="384" y="7"/>
                    </a:lnTo>
                    <a:lnTo>
                      <a:pt x="374" y="0"/>
                    </a:lnTo>
                    <a:lnTo>
                      <a:pt x="373" y="1"/>
                    </a:lnTo>
                    <a:lnTo>
                      <a:pt x="371" y="4"/>
                    </a:lnTo>
                    <a:lnTo>
                      <a:pt x="368" y="7"/>
                    </a:lnTo>
                    <a:lnTo>
                      <a:pt x="365" y="11"/>
                    </a:lnTo>
                    <a:lnTo>
                      <a:pt x="373" y="18"/>
                    </a:lnTo>
                    <a:lnTo>
                      <a:pt x="381" y="27"/>
                    </a:lnTo>
                    <a:lnTo>
                      <a:pt x="388" y="35"/>
                    </a:lnTo>
                    <a:lnTo>
                      <a:pt x="396" y="44"/>
                    </a:lnTo>
                    <a:lnTo>
                      <a:pt x="403" y="54"/>
                    </a:lnTo>
                    <a:lnTo>
                      <a:pt x="409" y="63"/>
                    </a:lnTo>
                    <a:lnTo>
                      <a:pt x="414" y="73"/>
                    </a:lnTo>
                    <a:lnTo>
                      <a:pt x="420" y="83"/>
                    </a:lnTo>
                    <a:lnTo>
                      <a:pt x="424" y="94"/>
                    </a:lnTo>
                    <a:lnTo>
                      <a:pt x="428" y="105"/>
                    </a:lnTo>
                    <a:lnTo>
                      <a:pt x="432" y="116"/>
                    </a:lnTo>
                    <a:lnTo>
                      <a:pt x="435" y="127"/>
                    </a:lnTo>
                    <a:lnTo>
                      <a:pt x="437" y="139"/>
                    </a:lnTo>
                    <a:lnTo>
                      <a:pt x="439" y="151"/>
                    </a:lnTo>
                    <a:lnTo>
                      <a:pt x="440" y="163"/>
                    </a:lnTo>
                    <a:lnTo>
                      <a:pt x="440" y="176"/>
                    </a:lnTo>
                    <a:lnTo>
                      <a:pt x="440" y="187"/>
                    </a:lnTo>
                    <a:lnTo>
                      <a:pt x="439" y="197"/>
                    </a:lnTo>
                    <a:lnTo>
                      <a:pt x="438" y="209"/>
                    </a:lnTo>
                    <a:lnTo>
                      <a:pt x="436" y="220"/>
                    </a:lnTo>
                    <a:lnTo>
                      <a:pt x="431" y="241"/>
                    </a:lnTo>
                    <a:lnTo>
                      <a:pt x="423" y="260"/>
                    </a:lnTo>
                    <a:lnTo>
                      <a:pt x="414" y="279"/>
                    </a:lnTo>
                    <a:lnTo>
                      <a:pt x="403" y="298"/>
                    </a:lnTo>
                    <a:lnTo>
                      <a:pt x="391" y="314"/>
                    </a:lnTo>
                    <a:lnTo>
                      <a:pt x="377" y="330"/>
                    </a:lnTo>
                    <a:lnTo>
                      <a:pt x="360" y="344"/>
                    </a:lnTo>
                    <a:lnTo>
                      <a:pt x="344" y="356"/>
                    </a:lnTo>
                    <a:lnTo>
                      <a:pt x="326" y="368"/>
                    </a:lnTo>
                    <a:lnTo>
                      <a:pt x="306" y="377"/>
                    </a:lnTo>
                    <a:lnTo>
                      <a:pt x="287" y="384"/>
                    </a:lnTo>
                    <a:lnTo>
                      <a:pt x="266" y="390"/>
                    </a:lnTo>
                    <a:lnTo>
                      <a:pt x="256" y="392"/>
                    </a:lnTo>
                    <a:lnTo>
                      <a:pt x="244" y="393"/>
                    </a:lnTo>
                    <a:lnTo>
                      <a:pt x="233" y="394"/>
                    </a:lnTo>
                    <a:lnTo>
                      <a:pt x="222" y="394"/>
                    </a:lnTo>
                    <a:lnTo>
                      <a:pt x="203" y="393"/>
                    </a:lnTo>
                    <a:lnTo>
                      <a:pt x="184" y="391"/>
                    </a:lnTo>
                    <a:lnTo>
                      <a:pt x="166" y="386"/>
                    </a:lnTo>
                    <a:lnTo>
                      <a:pt x="149" y="381"/>
                    </a:lnTo>
                    <a:lnTo>
                      <a:pt x="131" y="375"/>
                    </a:lnTo>
                    <a:lnTo>
                      <a:pt x="115" y="366"/>
                    </a:lnTo>
                    <a:lnTo>
                      <a:pt x="100" y="357"/>
                    </a:lnTo>
                    <a:lnTo>
                      <a:pt x="86" y="346"/>
                    </a:lnTo>
                    <a:lnTo>
                      <a:pt x="72" y="335"/>
                    </a:lnTo>
                    <a:lnTo>
                      <a:pt x="60" y="322"/>
                    </a:lnTo>
                    <a:lnTo>
                      <a:pt x="48" y="309"/>
                    </a:lnTo>
                    <a:lnTo>
                      <a:pt x="39" y="294"/>
                    </a:lnTo>
                    <a:lnTo>
                      <a:pt x="29" y="278"/>
                    </a:lnTo>
                    <a:lnTo>
                      <a:pt x="21" y="262"/>
                    </a:lnTo>
                    <a:lnTo>
                      <a:pt x="15" y="245"/>
                    </a:lnTo>
                    <a:lnTo>
                      <a:pt x="9" y="228"/>
                    </a:lnTo>
                    <a:lnTo>
                      <a:pt x="4" y="236"/>
                    </a:lnTo>
                    <a:lnTo>
                      <a:pt x="0" y="246"/>
                    </a:lnTo>
                    <a:lnTo>
                      <a:pt x="5" y="263"/>
                    </a:lnTo>
                    <a:lnTo>
                      <a:pt x="13" y="279"/>
                    </a:lnTo>
                    <a:lnTo>
                      <a:pt x="22" y="296"/>
                    </a:lnTo>
                    <a:lnTo>
                      <a:pt x="32" y="311"/>
                    </a:lnTo>
                    <a:lnTo>
                      <a:pt x="43" y="326"/>
                    </a:lnTo>
                    <a:lnTo>
                      <a:pt x="55" y="339"/>
                    </a:lnTo>
                    <a:lnTo>
                      <a:pt x="69" y="352"/>
                    </a:lnTo>
                    <a:lnTo>
                      <a:pt x="83" y="363"/>
                    </a:lnTo>
                    <a:lnTo>
                      <a:pt x="98" y="373"/>
                    </a:lnTo>
                    <a:lnTo>
                      <a:pt x="113" y="382"/>
                    </a:lnTo>
                    <a:lnTo>
                      <a:pt x="130" y="390"/>
                    </a:lnTo>
                    <a:lnTo>
                      <a:pt x="148" y="397"/>
                    </a:lnTo>
                    <a:lnTo>
                      <a:pt x="165" y="402"/>
                    </a:lnTo>
                    <a:lnTo>
                      <a:pt x="183" y="406"/>
                    </a:lnTo>
                    <a:lnTo>
                      <a:pt x="203" y="408"/>
                    </a:lnTo>
                    <a:lnTo>
                      <a:pt x="222" y="409"/>
                    </a:lnTo>
                    <a:lnTo>
                      <a:pt x="234" y="409"/>
                    </a:lnTo>
                    <a:lnTo>
                      <a:pt x="246" y="408"/>
                    </a:lnTo>
                    <a:lnTo>
                      <a:pt x="258" y="406"/>
                    </a:lnTo>
                    <a:lnTo>
                      <a:pt x="269" y="405"/>
                    </a:lnTo>
                    <a:lnTo>
                      <a:pt x="280" y="402"/>
                    </a:lnTo>
                    <a:lnTo>
                      <a:pt x="291" y="398"/>
                    </a:lnTo>
                    <a:lnTo>
                      <a:pt x="302" y="395"/>
                    </a:lnTo>
                    <a:lnTo>
                      <a:pt x="313" y="391"/>
                    </a:lnTo>
                    <a:lnTo>
                      <a:pt x="323" y="386"/>
                    </a:lnTo>
                    <a:lnTo>
                      <a:pt x="333" y="381"/>
                    </a:lnTo>
                    <a:lnTo>
                      <a:pt x="343" y="376"/>
                    </a:lnTo>
                    <a:lnTo>
                      <a:pt x="353" y="369"/>
                    </a:lnTo>
                    <a:lnTo>
                      <a:pt x="370" y="356"/>
                    </a:lnTo>
                    <a:lnTo>
                      <a:pt x="387" y="341"/>
                    </a:lnTo>
                    <a:lnTo>
                      <a:pt x="403" y="324"/>
                    </a:lnTo>
                    <a:lnTo>
                      <a:pt x="415" y="306"/>
                    </a:lnTo>
                    <a:lnTo>
                      <a:pt x="422" y="297"/>
                    </a:lnTo>
                    <a:lnTo>
                      <a:pt x="427" y="287"/>
                    </a:lnTo>
                    <a:lnTo>
                      <a:pt x="433" y="276"/>
                    </a:lnTo>
                    <a:lnTo>
                      <a:pt x="437" y="267"/>
                    </a:lnTo>
                    <a:lnTo>
                      <a:pt x="441" y="256"/>
                    </a:lnTo>
                    <a:lnTo>
                      <a:pt x="445" y="245"/>
                    </a:lnTo>
                    <a:lnTo>
                      <a:pt x="448" y="234"/>
                    </a:lnTo>
                    <a:lnTo>
                      <a:pt x="451" y="222"/>
                    </a:lnTo>
                    <a:lnTo>
                      <a:pt x="452" y="211"/>
                    </a:lnTo>
                    <a:lnTo>
                      <a:pt x="454" y="200"/>
                    </a:lnTo>
                    <a:lnTo>
                      <a:pt x="455" y="188"/>
                    </a:lnTo>
                    <a:lnTo>
                      <a:pt x="455" y="176"/>
                    </a:lnTo>
                    <a:close/>
                    <a:moveTo>
                      <a:pt x="28" y="46"/>
                    </a:moveTo>
                    <a:lnTo>
                      <a:pt x="19" y="59"/>
                    </a:lnTo>
                    <a:lnTo>
                      <a:pt x="13" y="73"/>
                    </a:lnTo>
                    <a:lnTo>
                      <a:pt x="6" y="87"/>
                    </a:lnTo>
                    <a:lnTo>
                      <a:pt x="1" y="101"/>
                    </a:lnTo>
                    <a:lnTo>
                      <a:pt x="2" y="111"/>
                    </a:lnTo>
                    <a:lnTo>
                      <a:pt x="4" y="120"/>
                    </a:lnTo>
                    <a:lnTo>
                      <a:pt x="5" y="128"/>
                    </a:lnTo>
                    <a:lnTo>
                      <a:pt x="7" y="138"/>
                    </a:lnTo>
                    <a:lnTo>
                      <a:pt x="9" y="126"/>
                    </a:lnTo>
                    <a:lnTo>
                      <a:pt x="13" y="114"/>
                    </a:lnTo>
                    <a:lnTo>
                      <a:pt x="16" y="102"/>
                    </a:lnTo>
                    <a:lnTo>
                      <a:pt x="20" y="92"/>
                    </a:lnTo>
                    <a:lnTo>
                      <a:pt x="26" y="81"/>
                    </a:lnTo>
                    <a:lnTo>
                      <a:pt x="31" y="70"/>
                    </a:lnTo>
                    <a:lnTo>
                      <a:pt x="36" y="60"/>
                    </a:lnTo>
                    <a:lnTo>
                      <a:pt x="43" y="51"/>
                    </a:lnTo>
                    <a:lnTo>
                      <a:pt x="35" y="48"/>
                    </a:lnTo>
                    <a:lnTo>
                      <a:pt x="28" y="46"/>
                    </a:lnTo>
                    <a:close/>
                  </a:path>
                </a:pathLst>
              </a:custGeom>
              <a:solidFill>
                <a:srgbClr val="FF36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5" name="Freeform 530"/>
              <p:cNvSpPr>
                <a:spLocks noEditPoints="1"/>
              </p:cNvSpPr>
              <p:nvPr/>
            </p:nvSpPr>
            <p:spPr bwMode="auto">
              <a:xfrm>
                <a:off x="6386513" y="4319588"/>
                <a:ext cx="234950" cy="209550"/>
              </a:xfrm>
              <a:custGeom>
                <a:avLst/>
                <a:gdLst>
                  <a:gd name="T0" fmla="*/ 2147483647 w 445"/>
                  <a:gd name="T1" fmla="*/ 2147483647 h 397"/>
                  <a:gd name="T2" fmla="*/ 2147483647 w 445"/>
                  <a:gd name="T3" fmla="*/ 2147483647 h 397"/>
                  <a:gd name="T4" fmla="*/ 2147483647 w 445"/>
                  <a:gd name="T5" fmla="*/ 2147483647 h 397"/>
                  <a:gd name="T6" fmla="*/ 2147483647 w 445"/>
                  <a:gd name="T7" fmla="*/ 2147483647 h 397"/>
                  <a:gd name="T8" fmla="*/ 2147483647 w 445"/>
                  <a:gd name="T9" fmla="*/ 2147483647 h 397"/>
                  <a:gd name="T10" fmla="*/ 2147483647 w 445"/>
                  <a:gd name="T11" fmla="*/ 882352758 h 397"/>
                  <a:gd name="T12" fmla="*/ 2147483647 w 445"/>
                  <a:gd name="T13" fmla="*/ 2147483647 h 397"/>
                  <a:gd name="T14" fmla="*/ 2147483647 w 445"/>
                  <a:gd name="T15" fmla="*/ 2147483647 h 397"/>
                  <a:gd name="T16" fmla="*/ 2147483647 w 445"/>
                  <a:gd name="T17" fmla="*/ 2147483647 h 397"/>
                  <a:gd name="T18" fmla="*/ 2147483647 w 445"/>
                  <a:gd name="T19" fmla="*/ 2147483647 h 397"/>
                  <a:gd name="T20" fmla="*/ 2147483647 w 445"/>
                  <a:gd name="T21" fmla="*/ 2147483647 h 397"/>
                  <a:gd name="T22" fmla="*/ 2147483647 w 445"/>
                  <a:gd name="T23" fmla="*/ 2147483647 h 397"/>
                  <a:gd name="T24" fmla="*/ 2147483647 w 445"/>
                  <a:gd name="T25" fmla="*/ 2147483647 h 397"/>
                  <a:gd name="T26" fmla="*/ 2147483647 w 445"/>
                  <a:gd name="T27" fmla="*/ 2147483647 h 397"/>
                  <a:gd name="T28" fmla="*/ 2147483647 w 445"/>
                  <a:gd name="T29" fmla="*/ 2147483647 h 397"/>
                  <a:gd name="T30" fmla="*/ 2147483647 w 445"/>
                  <a:gd name="T31" fmla="*/ 2147483647 h 397"/>
                  <a:gd name="T32" fmla="*/ 2147483647 w 445"/>
                  <a:gd name="T33" fmla="*/ 2147483647 h 397"/>
                  <a:gd name="T34" fmla="*/ 2147483647 w 445"/>
                  <a:gd name="T35" fmla="*/ 2147483647 h 397"/>
                  <a:gd name="T36" fmla="*/ 2147483647 w 445"/>
                  <a:gd name="T37" fmla="*/ 2147483647 h 397"/>
                  <a:gd name="T38" fmla="*/ 2147483647 w 445"/>
                  <a:gd name="T39" fmla="*/ 2147483647 h 397"/>
                  <a:gd name="T40" fmla="*/ 2147483647 w 445"/>
                  <a:gd name="T41" fmla="*/ 2147483647 h 397"/>
                  <a:gd name="T42" fmla="*/ 2147483647 w 445"/>
                  <a:gd name="T43" fmla="*/ 2147483647 h 397"/>
                  <a:gd name="T44" fmla="*/ 1619040006 w 445"/>
                  <a:gd name="T45" fmla="*/ 2147483647 h 397"/>
                  <a:gd name="T46" fmla="*/ 147185377 w 445"/>
                  <a:gd name="T47" fmla="*/ 2147483647 h 397"/>
                  <a:gd name="T48" fmla="*/ 2147483647 w 445"/>
                  <a:gd name="T49" fmla="*/ 2147483647 h 397"/>
                  <a:gd name="T50" fmla="*/ 2147483647 w 445"/>
                  <a:gd name="T51" fmla="*/ 2147483647 h 397"/>
                  <a:gd name="T52" fmla="*/ 2147483647 w 445"/>
                  <a:gd name="T53" fmla="*/ 2147483647 h 397"/>
                  <a:gd name="T54" fmla="*/ 2147483647 w 445"/>
                  <a:gd name="T55" fmla="*/ 2147483647 h 397"/>
                  <a:gd name="T56" fmla="*/ 2147483647 w 445"/>
                  <a:gd name="T57" fmla="*/ 2147483647 h 397"/>
                  <a:gd name="T58" fmla="*/ 2147483647 w 445"/>
                  <a:gd name="T59" fmla="*/ 2147483647 h 397"/>
                  <a:gd name="T60" fmla="*/ 2147483647 w 445"/>
                  <a:gd name="T61" fmla="*/ 2147483647 h 397"/>
                  <a:gd name="T62" fmla="*/ 2147483647 w 445"/>
                  <a:gd name="T63" fmla="*/ 2147483647 h 397"/>
                  <a:gd name="T64" fmla="*/ 2147483647 w 445"/>
                  <a:gd name="T65" fmla="*/ 2147483647 h 397"/>
                  <a:gd name="T66" fmla="*/ 2147483647 w 445"/>
                  <a:gd name="T67" fmla="*/ 2147483647 h 397"/>
                  <a:gd name="T68" fmla="*/ 2147483647 w 445"/>
                  <a:gd name="T69" fmla="*/ 2147483647 h 397"/>
                  <a:gd name="T70" fmla="*/ 2147483647 w 445"/>
                  <a:gd name="T71" fmla="*/ 2147483647 h 397"/>
                  <a:gd name="T72" fmla="*/ 2147483647 w 445"/>
                  <a:gd name="T73" fmla="*/ 2147483647 h 397"/>
                  <a:gd name="T74" fmla="*/ 2147483647 w 445"/>
                  <a:gd name="T75" fmla="*/ 2147483647 h 397"/>
                  <a:gd name="T76" fmla="*/ 0 w 445"/>
                  <a:gd name="T77" fmla="*/ 2147483647 h 397"/>
                  <a:gd name="T78" fmla="*/ 883112658 w 445"/>
                  <a:gd name="T79" fmla="*/ 2147483647 h 397"/>
                  <a:gd name="T80" fmla="*/ 1766225317 w 445"/>
                  <a:gd name="T81" fmla="*/ 2147483647 h 397"/>
                  <a:gd name="T82" fmla="*/ 2147483647 w 445"/>
                  <a:gd name="T83" fmla="*/ 2147483647 h 397"/>
                  <a:gd name="T84" fmla="*/ 2147483647 w 445"/>
                  <a:gd name="T85" fmla="*/ 214748364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5"/>
                  <a:gd name="T130" fmla="*/ 0 h 397"/>
                  <a:gd name="T131" fmla="*/ 445 w 445"/>
                  <a:gd name="T132" fmla="*/ 397 h 3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5" h="397">
                    <a:moveTo>
                      <a:pt x="445" y="171"/>
                    </a:moveTo>
                    <a:lnTo>
                      <a:pt x="445" y="158"/>
                    </a:lnTo>
                    <a:lnTo>
                      <a:pt x="444" y="146"/>
                    </a:lnTo>
                    <a:lnTo>
                      <a:pt x="442" y="133"/>
                    </a:lnTo>
                    <a:lnTo>
                      <a:pt x="439" y="121"/>
                    </a:lnTo>
                    <a:lnTo>
                      <a:pt x="436" y="109"/>
                    </a:lnTo>
                    <a:lnTo>
                      <a:pt x="433" y="97"/>
                    </a:lnTo>
                    <a:lnTo>
                      <a:pt x="429" y="87"/>
                    </a:lnTo>
                    <a:lnTo>
                      <a:pt x="424" y="76"/>
                    </a:lnTo>
                    <a:lnTo>
                      <a:pt x="419" y="65"/>
                    </a:lnTo>
                    <a:lnTo>
                      <a:pt x="412" y="54"/>
                    </a:lnTo>
                    <a:lnTo>
                      <a:pt x="406" y="44"/>
                    </a:lnTo>
                    <a:lnTo>
                      <a:pt x="400" y="35"/>
                    </a:lnTo>
                    <a:lnTo>
                      <a:pt x="392" y="25"/>
                    </a:lnTo>
                    <a:lnTo>
                      <a:pt x="384" y="16"/>
                    </a:lnTo>
                    <a:lnTo>
                      <a:pt x="376" y="8"/>
                    </a:lnTo>
                    <a:lnTo>
                      <a:pt x="367" y="0"/>
                    </a:lnTo>
                    <a:lnTo>
                      <a:pt x="362" y="6"/>
                    </a:lnTo>
                    <a:lnTo>
                      <a:pt x="355" y="10"/>
                    </a:lnTo>
                    <a:lnTo>
                      <a:pt x="364" y="17"/>
                    </a:lnTo>
                    <a:lnTo>
                      <a:pt x="371" y="25"/>
                    </a:lnTo>
                    <a:lnTo>
                      <a:pt x="379" y="34"/>
                    </a:lnTo>
                    <a:lnTo>
                      <a:pt x="387" y="42"/>
                    </a:lnTo>
                    <a:lnTo>
                      <a:pt x="393" y="52"/>
                    </a:lnTo>
                    <a:lnTo>
                      <a:pt x="400" y="61"/>
                    </a:lnTo>
                    <a:lnTo>
                      <a:pt x="405" y="70"/>
                    </a:lnTo>
                    <a:lnTo>
                      <a:pt x="409" y="81"/>
                    </a:lnTo>
                    <a:lnTo>
                      <a:pt x="415" y="91"/>
                    </a:lnTo>
                    <a:lnTo>
                      <a:pt x="418" y="102"/>
                    </a:lnTo>
                    <a:lnTo>
                      <a:pt x="422" y="112"/>
                    </a:lnTo>
                    <a:lnTo>
                      <a:pt x="424" y="123"/>
                    </a:lnTo>
                    <a:lnTo>
                      <a:pt x="427" y="135"/>
                    </a:lnTo>
                    <a:lnTo>
                      <a:pt x="429" y="147"/>
                    </a:lnTo>
                    <a:lnTo>
                      <a:pt x="430" y="159"/>
                    </a:lnTo>
                    <a:lnTo>
                      <a:pt x="430" y="171"/>
                    </a:lnTo>
                    <a:lnTo>
                      <a:pt x="429" y="192"/>
                    </a:lnTo>
                    <a:lnTo>
                      <a:pt x="425" y="213"/>
                    </a:lnTo>
                    <a:lnTo>
                      <a:pt x="420" y="233"/>
                    </a:lnTo>
                    <a:lnTo>
                      <a:pt x="414" y="253"/>
                    </a:lnTo>
                    <a:lnTo>
                      <a:pt x="404" y="271"/>
                    </a:lnTo>
                    <a:lnTo>
                      <a:pt x="394" y="289"/>
                    </a:lnTo>
                    <a:lnTo>
                      <a:pt x="381" y="305"/>
                    </a:lnTo>
                    <a:lnTo>
                      <a:pt x="368" y="320"/>
                    </a:lnTo>
                    <a:lnTo>
                      <a:pt x="353" y="333"/>
                    </a:lnTo>
                    <a:lnTo>
                      <a:pt x="337" y="346"/>
                    </a:lnTo>
                    <a:lnTo>
                      <a:pt x="320" y="355"/>
                    </a:lnTo>
                    <a:lnTo>
                      <a:pt x="301" y="365"/>
                    </a:lnTo>
                    <a:lnTo>
                      <a:pt x="282" y="372"/>
                    </a:lnTo>
                    <a:lnTo>
                      <a:pt x="261" y="377"/>
                    </a:lnTo>
                    <a:lnTo>
                      <a:pt x="252" y="379"/>
                    </a:lnTo>
                    <a:lnTo>
                      <a:pt x="241" y="380"/>
                    </a:lnTo>
                    <a:lnTo>
                      <a:pt x="230" y="381"/>
                    </a:lnTo>
                    <a:lnTo>
                      <a:pt x="219" y="381"/>
                    </a:lnTo>
                    <a:lnTo>
                      <a:pt x="200" y="380"/>
                    </a:lnTo>
                    <a:lnTo>
                      <a:pt x="180" y="378"/>
                    </a:lnTo>
                    <a:lnTo>
                      <a:pt x="163" y="374"/>
                    </a:lnTo>
                    <a:lnTo>
                      <a:pt x="145" y="368"/>
                    </a:lnTo>
                    <a:lnTo>
                      <a:pt x="128" y="361"/>
                    </a:lnTo>
                    <a:lnTo>
                      <a:pt x="112" y="352"/>
                    </a:lnTo>
                    <a:lnTo>
                      <a:pt x="96" y="343"/>
                    </a:lnTo>
                    <a:lnTo>
                      <a:pt x="82" y="331"/>
                    </a:lnTo>
                    <a:lnTo>
                      <a:pt x="69" y="319"/>
                    </a:lnTo>
                    <a:lnTo>
                      <a:pt x="57" y="306"/>
                    </a:lnTo>
                    <a:lnTo>
                      <a:pt x="46" y="291"/>
                    </a:lnTo>
                    <a:lnTo>
                      <a:pt x="36" y="276"/>
                    </a:lnTo>
                    <a:lnTo>
                      <a:pt x="28" y="259"/>
                    </a:lnTo>
                    <a:lnTo>
                      <a:pt x="20" y="242"/>
                    </a:lnTo>
                    <a:lnTo>
                      <a:pt x="15" y="225"/>
                    </a:lnTo>
                    <a:lnTo>
                      <a:pt x="11" y="206"/>
                    </a:lnTo>
                    <a:lnTo>
                      <a:pt x="10" y="215"/>
                    </a:lnTo>
                    <a:lnTo>
                      <a:pt x="7" y="222"/>
                    </a:lnTo>
                    <a:lnTo>
                      <a:pt x="1" y="231"/>
                    </a:lnTo>
                    <a:lnTo>
                      <a:pt x="7" y="249"/>
                    </a:lnTo>
                    <a:lnTo>
                      <a:pt x="14" y="266"/>
                    </a:lnTo>
                    <a:lnTo>
                      <a:pt x="23" y="282"/>
                    </a:lnTo>
                    <a:lnTo>
                      <a:pt x="32" y="297"/>
                    </a:lnTo>
                    <a:lnTo>
                      <a:pt x="43" y="312"/>
                    </a:lnTo>
                    <a:lnTo>
                      <a:pt x="55" y="325"/>
                    </a:lnTo>
                    <a:lnTo>
                      <a:pt x="68" y="338"/>
                    </a:lnTo>
                    <a:lnTo>
                      <a:pt x="81" y="350"/>
                    </a:lnTo>
                    <a:lnTo>
                      <a:pt x="96" y="360"/>
                    </a:lnTo>
                    <a:lnTo>
                      <a:pt x="111" y="370"/>
                    </a:lnTo>
                    <a:lnTo>
                      <a:pt x="128" y="377"/>
                    </a:lnTo>
                    <a:lnTo>
                      <a:pt x="145" y="384"/>
                    </a:lnTo>
                    <a:lnTo>
                      <a:pt x="163" y="389"/>
                    </a:lnTo>
                    <a:lnTo>
                      <a:pt x="181" y="393"/>
                    </a:lnTo>
                    <a:lnTo>
                      <a:pt x="200" y="395"/>
                    </a:lnTo>
                    <a:lnTo>
                      <a:pt x="219" y="397"/>
                    </a:lnTo>
                    <a:lnTo>
                      <a:pt x="231" y="397"/>
                    </a:lnTo>
                    <a:lnTo>
                      <a:pt x="242" y="395"/>
                    </a:lnTo>
                    <a:lnTo>
                      <a:pt x="254" y="394"/>
                    </a:lnTo>
                    <a:lnTo>
                      <a:pt x="265" y="392"/>
                    </a:lnTo>
                    <a:lnTo>
                      <a:pt x="275" y="389"/>
                    </a:lnTo>
                    <a:lnTo>
                      <a:pt x="286" y="387"/>
                    </a:lnTo>
                    <a:lnTo>
                      <a:pt x="297" y="382"/>
                    </a:lnTo>
                    <a:lnTo>
                      <a:pt x="307" y="378"/>
                    </a:lnTo>
                    <a:lnTo>
                      <a:pt x="326" y="370"/>
                    </a:lnTo>
                    <a:lnTo>
                      <a:pt x="346" y="358"/>
                    </a:lnTo>
                    <a:lnTo>
                      <a:pt x="363" y="345"/>
                    </a:lnTo>
                    <a:lnTo>
                      <a:pt x="379" y="331"/>
                    </a:lnTo>
                    <a:lnTo>
                      <a:pt x="393" y="314"/>
                    </a:lnTo>
                    <a:lnTo>
                      <a:pt x="406" y="297"/>
                    </a:lnTo>
                    <a:lnTo>
                      <a:pt x="418" y="278"/>
                    </a:lnTo>
                    <a:lnTo>
                      <a:pt x="427" y="258"/>
                    </a:lnTo>
                    <a:lnTo>
                      <a:pt x="431" y="249"/>
                    </a:lnTo>
                    <a:lnTo>
                      <a:pt x="435" y="238"/>
                    </a:lnTo>
                    <a:lnTo>
                      <a:pt x="437" y="227"/>
                    </a:lnTo>
                    <a:lnTo>
                      <a:pt x="441" y="216"/>
                    </a:lnTo>
                    <a:lnTo>
                      <a:pt x="443" y="205"/>
                    </a:lnTo>
                    <a:lnTo>
                      <a:pt x="444" y="193"/>
                    </a:lnTo>
                    <a:lnTo>
                      <a:pt x="445" y="183"/>
                    </a:lnTo>
                    <a:lnTo>
                      <a:pt x="445" y="171"/>
                    </a:lnTo>
                    <a:close/>
                    <a:moveTo>
                      <a:pt x="32" y="43"/>
                    </a:moveTo>
                    <a:lnTo>
                      <a:pt x="22" y="60"/>
                    </a:lnTo>
                    <a:lnTo>
                      <a:pt x="13" y="77"/>
                    </a:lnTo>
                    <a:lnTo>
                      <a:pt x="6" y="95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7"/>
                    </a:lnTo>
                    <a:lnTo>
                      <a:pt x="6" y="148"/>
                    </a:lnTo>
                    <a:lnTo>
                      <a:pt x="9" y="160"/>
                    </a:lnTo>
                    <a:lnTo>
                      <a:pt x="10" y="145"/>
                    </a:lnTo>
                    <a:lnTo>
                      <a:pt x="12" y="129"/>
                    </a:lnTo>
                    <a:lnTo>
                      <a:pt x="16" y="115"/>
                    </a:lnTo>
                    <a:lnTo>
                      <a:pt x="20" y="100"/>
                    </a:lnTo>
                    <a:lnTo>
                      <a:pt x="26" y="85"/>
                    </a:lnTo>
                    <a:lnTo>
                      <a:pt x="32" y="73"/>
                    </a:lnTo>
                    <a:lnTo>
                      <a:pt x="40" y="60"/>
                    </a:lnTo>
                    <a:lnTo>
                      <a:pt x="49" y="47"/>
                    </a:lnTo>
                    <a:lnTo>
                      <a:pt x="40" y="46"/>
                    </a:lnTo>
                    <a:lnTo>
                      <a:pt x="32" y="43"/>
                    </a:lnTo>
                    <a:close/>
                  </a:path>
                </a:pathLst>
              </a:custGeom>
              <a:solidFill>
                <a:srgbClr val="FF3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6" name="Freeform 531"/>
              <p:cNvSpPr>
                <a:spLocks/>
              </p:cNvSpPr>
              <p:nvPr/>
            </p:nvSpPr>
            <p:spPr bwMode="auto">
              <a:xfrm>
                <a:off x="6388100" y="4322763"/>
                <a:ext cx="228600" cy="201613"/>
              </a:xfrm>
              <a:custGeom>
                <a:avLst/>
                <a:gdLst>
                  <a:gd name="T0" fmla="*/ 2147483647 w 433"/>
                  <a:gd name="T1" fmla="*/ 2147483647 h 383"/>
                  <a:gd name="T2" fmla="*/ 2147483647 w 433"/>
                  <a:gd name="T3" fmla="*/ 2147483647 h 383"/>
                  <a:gd name="T4" fmla="*/ 2147483647 w 433"/>
                  <a:gd name="T5" fmla="*/ 2147483647 h 383"/>
                  <a:gd name="T6" fmla="*/ 2147483647 w 433"/>
                  <a:gd name="T7" fmla="*/ 2147483647 h 383"/>
                  <a:gd name="T8" fmla="*/ 2147483647 w 433"/>
                  <a:gd name="T9" fmla="*/ 2147483647 h 383"/>
                  <a:gd name="T10" fmla="*/ 2147483647 w 433"/>
                  <a:gd name="T11" fmla="*/ 583576539 h 383"/>
                  <a:gd name="T12" fmla="*/ 2147483647 w 433"/>
                  <a:gd name="T13" fmla="*/ 2147483647 h 383"/>
                  <a:gd name="T14" fmla="*/ 2147483647 w 433"/>
                  <a:gd name="T15" fmla="*/ 2147483647 h 383"/>
                  <a:gd name="T16" fmla="*/ 2147483647 w 433"/>
                  <a:gd name="T17" fmla="*/ 2147483647 h 383"/>
                  <a:gd name="T18" fmla="*/ 2147483647 w 433"/>
                  <a:gd name="T19" fmla="*/ 2147483647 h 383"/>
                  <a:gd name="T20" fmla="*/ 2147483647 w 433"/>
                  <a:gd name="T21" fmla="*/ 2147483647 h 383"/>
                  <a:gd name="T22" fmla="*/ 2147483647 w 433"/>
                  <a:gd name="T23" fmla="*/ 2147483647 h 383"/>
                  <a:gd name="T24" fmla="*/ 2147483647 w 433"/>
                  <a:gd name="T25" fmla="*/ 2147483647 h 383"/>
                  <a:gd name="T26" fmla="*/ 2147483647 w 433"/>
                  <a:gd name="T27" fmla="*/ 2147483647 h 383"/>
                  <a:gd name="T28" fmla="*/ 2147483647 w 433"/>
                  <a:gd name="T29" fmla="*/ 2147483647 h 383"/>
                  <a:gd name="T30" fmla="*/ 2147483647 w 433"/>
                  <a:gd name="T31" fmla="*/ 2147483647 h 383"/>
                  <a:gd name="T32" fmla="*/ 2147483647 w 433"/>
                  <a:gd name="T33" fmla="*/ 2147483647 h 383"/>
                  <a:gd name="T34" fmla="*/ 2147483647 w 433"/>
                  <a:gd name="T35" fmla="*/ 2147483647 h 383"/>
                  <a:gd name="T36" fmla="*/ 2147483647 w 433"/>
                  <a:gd name="T37" fmla="*/ 2147483647 h 383"/>
                  <a:gd name="T38" fmla="*/ 2147483647 w 433"/>
                  <a:gd name="T39" fmla="*/ 2147483647 h 383"/>
                  <a:gd name="T40" fmla="*/ 2147483647 w 433"/>
                  <a:gd name="T41" fmla="*/ 2147483647 h 383"/>
                  <a:gd name="T42" fmla="*/ 1912893112 w 433"/>
                  <a:gd name="T43" fmla="*/ 2147483647 h 383"/>
                  <a:gd name="T44" fmla="*/ 2060059732 w 433"/>
                  <a:gd name="T45" fmla="*/ 2147483647 h 383"/>
                  <a:gd name="T46" fmla="*/ 2147483647 w 433"/>
                  <a:gd name="T47" fmla="*/ 2147483647 h 383"/>
                  <a:gd name="T48" fmla="*/ 2147483647 w 433"/>
                  <a:gd name="T49" fmla="*/ 2147483647 h 383"/>
                  <a:gd name="T50" fmla="*/ 2147483647 w 433"/>
                  <a:gd name="T51" fmla="*/ 2147483647 h 383"/>
                  <a:gd name="T52" fmla="*/ 1912893112 w 433"/>
                  <a:gd name="T53" fmla="*/ 2147483647 h 383"/>
                  <a:gd name="T54" fmla="*/ 294334428 w 433"/>
                  <a:gd name="T55" fmla="*/ 2147483647 h 383"/>
                  <a:gd name="T56" fmla="*/ 1030169243 w 433"/>
                  <a:gd name="T57" fmla="*/ 2147483647 h 383"/>
                  <a:gd name="T58" fmla="*/ 883002095 w 433"/>
                  <a:gd name="T59" fmla="*/ 2147483647 h 383"/>
                  <a:gd name="T60" fmla="*/ 1177336655 w 433"/>
                  <a:gd name="T61" fmla="*/ 2147483647 h 383"/>
                  <a:gd name="T62" fmla="*/ 2147483647 w 433"/>
                  <a:gd name="T63" fmla="*/ 2147483647 h 383"/>
                  <a:gd name="T64" fmla="*/ 2147483647 w 433"/>
                  <a:gd name="T65" fmla="*/ 2147483647 h 383"/>
                  <a:gd name="T66" fmla="*/ 2147483647 w 433"/>
                  <a:gd name="T67" fmla="*/ 2147483647 h 383"/>
                  <a:gd name="T68" fmla="*/ 2147483647 w 433"/>
                  <a:gd name="T69" fmla="*/ 2147483647 h 383"/>
                  <a:gd name="T70" fmla="*/ 2147483647 w 433"/>
                  <a:gd name="T71" fmla="*/ 2147483647 h 383"/>
                  <a:gd name="T72" fmla="*/ 2147483647 w 433"/>
                  <a:gd name="T73" fmla="*/ 2147483647 h 383"/>
                  <a:gd name="T74" fmla="*/ 2147483647 w 433"/>
                  <a:gd name="T75" fmla="*/ 2147483647 h 383"/>
                  <a:gd name="T76" fmla="*/ 2147483647 w 433"/>
                  <a:gd name="T77" fmla="*/ 2147483647 h 383"/>
                  <a:gd name="T78" fmla="*/ 2147483647 w 433"/>
                  <a:gd name="T79" fmla="*/ 2147483647 h 383"/>
                  <a:gd name="T80" fmla="*/ 2147483647 w 433"/>
                  <a:gd name="T81" fmla="*/ 2147483647 h 383"/>
                  <a:gd name="T82" fmla="*/ 2147483647 w 433"/>
                  <a:gd name="T83" fmla="*/ 2147483647 h 3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3"/>
                  <a:gd name="T127" fmla="*/ 0 h 383"/>
                  <a:gd name="T128" fmla="*/ 433 w 433"/>
                  <a:gd name="T129" fmla="*/ 383 h 38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3" h="383">
                    <a:moveTo>
                      <a:pt x="433" y="165"/>
                    </a:moveTo>
                    <a:lnTo>
                      <a:pt x="433" y="152"/>
                    </a:lnTo>
                    <a:lnTo>
                      <a:pt x="432" y="140"/>
                    </a:lnTo>
                    <a:lnTo>
                      <a:pt x="430" y="128"/>
                    </a:lnTo>
                    <a:lnTo>
                      <a:pt x="428" y="116"/>
                    </a:lnTo>
                    <a:lnTo>
                      <a:pt x="425" y="105"/>
                    </a:lnTo>
                    <a:lnTo>
                      <a:pt x="421" y="94"/>
                    </a:lnTo>
                    <a:lnTo>
                      <a:pt x="417" y="83"/>
                    </a:lnTo>
                    <a:lnTo>
                      <a:pt x="413" y="72"/>
                    </a:lnTo>
                    <a:lnTo>
                      <a:pt x="407" y="62"/>
                    </a:lnTo>
                    <a:lnTo>
                      <a:pt x="402" y="52"/>
                    </a:lnTo>
                    <a:lnTo>
                      <a:pt x="396" y="43"/>
                    </a:lnTo>
                    <a:lnTo>
                      <a:pt x="389" y="33"/>
                    </a:lnTo>
                    <a:lnTo>
                      <a:pt x="381" y="24"/>
                    </a:lnTo>
                    <a:lnTo>
                      <a:pt x="374" y="16"/>
                    </a:lnTo>
                    <a:lnTo>
                      <a:pt x="366" y="7"/>
                    </a:lnTo>
                    <a:lnTo>
                      <a:pt x="358" y="0"/>
                    </a:lnTo>
                    <a:lnTo>
                      <a:pt x="351" y="4"/>
                    </a:lnTo>
                    <a:lnTo>
                      <a:pt x="344" y="7"/>
                    </a:lnTo>
                    <a:lnTo>
                      <a:pt x="352" y="15"/>
                    </a:lnTo>
                    <a:lnTo>
                      <a:pt x="360" y="22"/>
                    </a:lnTo>
                    <a:lnTo>
                      <a:pt x="367" y="31"/>
                    </a:lnTo>
                    <a:lnTo>
                      <a:pt x="375" y="38"/>
                    </a:lnTo>
                    <a:lnTo>
                      <a:pt x="381" y="48"/>
                    </a:lnTo>
                    <a:lnTo>
                      <a:pt x="387" y="57"/>
                    </a:lnTo>
                    <a:lnTo>
                      <a:pt x="393" y="67"/>
                    </a:lnTo>
                    <a:lnTo>
                      <a:pt x="398" y="76"/>
                    </a:lnTo>
                    <a:lnTo>
                      <a:pt x="403" y="86"/>
                    </a:lnTo>
                    <a:lnTo>
                      <a:pt x="406" y="97"/>
                    </a:lnTo>
                    <a:lnTo>
                      <a:pt x="411" y="108"/>
                    </a:lnTo>
                    <a:lnTo>
                      <a:pt x="413" y="118"/>
                    </a:lnTo>
                    <a:lnTo>
                      <a:pt x="415" y="130"/>
                    </a:lnTo>
                    <a:lnTo>
                      <a:pt x="417" y="141"/>
                    </a:lnTo>
                    <a:lnTo>
                      <a:pt x="418" y="153"/>
                    </a:lnTo>
                    <a:lnTo>
                      <a:pt x="418" y="165"/>
                    </a:lnTo>
                    <a:lnTo>
                      <a:pt x="417" y="185"/>
                    </a:lnTo>
                    <a:lnTo>
                      <a:pt x="414" y="206"/>
                    </a:lnTo>
                    <a:lnTo>
                      <a:pt x="410" y="225"/>
                    </a:lnTo>
                    <a:lnTo>
                      <a:pt x="402" y="244"/>
                    </a:lnTo>
                    <a:lnTo>
                      <a:pt x="393" y="262"/>
                    </a:lnTo>
                    <a:lnTo>
                      <a:pt x="384" y="278"/>
                    </a:lnTo>
                    <a:lnTo>
                      <a:pt x="372" y="294"/>
                    </a:lnTo>
                    <a:lnTo>
                      <a:pt x="359" y="308"/>
                    </a:lnTo>
                    <a:lnTo>
                      <a:pt x="345" y="321"/>
                    </a:lnTo>
                    <a:lnTo>
                      <a:pt x="329" y="333"/>
                    </a:lnTo>
                    <a:lnTo>
                      <a:pt x="312" y="343"/>
                    </a:lnTo>
                    <a:lnTo>
                      <a:pt x="294" y="352"/>
                    </a:lnTo>
                    <a:lnTo>
                      <a:pt x="276" y="359"/>
                    </a:lnTo>
                    <a:lnTo>
                      <a:pt x="256" y="364"/>
                    </a:lnTo>
                    <a:lnTo>
                      <a:pt x="236" y="367"/>
                    </a:lnTo>
                    <a:lnTo>
                      <a:pt x="215" y="368"/>
                    </a:lnTo>
                    <a:lnTo>
                      <a:pt x="195" y="367"/>
                    </a:lnTo>
                    <a:lnTo>
                      <a:pt x="174" y="364"/>
                    </a:lnTo>
                    <a:lnTo>
                      <a:pt x="155" y="359"/>
                    </a:lnTo>
                    <a:lnTo>
                      <a:pt x="136" y="352"/>
                    </a:lnTo>
                    <a:lnTo>
                      <a:pt x="118" y="343"/>
                    </a:lnTo>
                    <a:lnTo>
                      <a:pt x="102" y="333"/>
                    </a:lnTo>
                    <a:lnTo>
                      <a:pt x="86" y="321"/>
                    </a:lnTo>
                    <a:lnTo>
                      <a:pt x="72" y="308"/>
                    </a:lnTo>
                    <a:lnTo>
                      <a:pt x="59" y="294"/>
                    </a:lnTo>
                    <a:lnTo>
                      <a:pt x="47" y="278"/>
                    </a:lnTo>
                    <a:lnTo>
                      <a:pt x="36" y="262"/>
                    </a:lnTo>
                    <a:lnTo>
                      <a:pt x="27" y="244"/>
                    </a:lnTo>
                    <a:lnTo>
                      <a:pt x="21" y="225"/>
                    </a:lnTo>
                    <a:lnTo>
                      <a:pt x="15" y="206"/>
                    </a:lnTo>
                    <a:lnTo>
                      <a:pt x="13" y="185"/>
                    </a:lnTo>
                    <a:lnTo>
                      <a:pt x="12" y="165"/>
                    </a:lnTo>
                    <a:lnTo>
                      <a:pt x="12" y="148"/>
                    </a:lnTo>
                    <a:lnTo>
                      <a:pt x="14" y="130"/>
                    </a:lnTo>
                    <a:lnTo>
                      <a:pt x="18" y="114"/>
                    </a:lnTo>
                    <a:lnTo>
                      <a:pt x="23" y="99"/>
                    </a:lnTo>
                    <a:lnTo>
                      <a:pt x="28" y="84"/>
                    </a:lnTo>
                    <a:lnTo>
                      <a:pt x="36" y="69"/>
                    </a:lnTo>
                    <a:lnTo>
                      <a:pt x="43" y="55"/>
                    </a:lnTo>
                    <a:lnTo>
                      <a:pt x="53" y="42"/>
                    </a:lnTo>
                    <a:lnTo>
                      <a:pt x="45" y="41"/>
                    </a:lnTo>
                    <a:lnTo>
                      <a:pt x="36" y="40"/>
                    </a:lnTo>
                    <a:lnTo>
                      <a:pt x="29" y="49"/>
                    </a:lnTo>
                    <a:lnTo>
                      <a:pt x="24" y="59"/>
                    </a:lnTo>
                    <a:lnTo>
                      <a:pt x="19" y="70"/>
                    </a:lnTo>
                    <a:lnTo>
                      <a:pt x="13" y="81"/>
                    </a:lnTo>
                    <a:lnTo>
                      <a:pt x="9" y="91"/>
                    </a:lnTo>
                    <a:lnTo>
                      <a:pt x="6" y="103"/>
                    </a:lnTo>
                    <a:lnTo>
                      <a:pt x="2" y="115"/>
                    </a:lnTo>
                    <a:lnTo>
                      <a:pt x="0" y="127"/>
                    </a:lnTo>
                    <a:lnTo>
                      <a:pt x="5" y="154"/>
                    </a:lnTo>
                    <a:lnTo>
                      <a:pt x="7" y="179"/>
                    </a:lnTo>
                    <a:lnTo>
                      <a:pt x="8" y="191"/>
                    </a:lnTo>
                    <a:lnTo>
                      <a:pt x="7" y="200"/>
                    </a:lnTo>
                    <a:lnTo>
                      <a:pt x="6" y="209"/>
                    </a:lnTo>
                    <a:lnTo>
                      <a:pt x="3" y="216"/>
                    </a:lnTo>
                    <a:lnTo>
                      <a:pt x="2" y="217"/>
                    </a:lnTo>
                    <a:lnTo>
                      <a:pt x="8" y="234"/>
                    </a:lnTo>
                    <a:lnTo>
                      <a:pt x="14" y="251"/>
                    </a:lnTo>
                    <a:lnTo>
                      <a:pt x="22" y="267"/>
                    </a:lnTo>
                    <a:lnTo>
                      <a:pt x="32" y="283"/>
                    </a:lnTo>
                    <a:lnTo>
                      <a:pt x="41" y="298"/>
                    </a:lnTo>
                    <a:lnTo>
                      <a:pt x="53" y="311"/>
                    </a:lnTo>
                    <a:lnTo>
                      <a:pt x="65" y="324"/>
                    </a:lnTo>
                    <a:lnTo>
                      <a:pt x="79" y="335"/>
                    </a:lnTo>
                    <a:lnTo>
                      <a:pt x="93" y="346"/>
                    </a:lnTo>
                    <a:lnTo>
                      <a:pt x="108" y="355"/>
                    </a:lnTo>
                    <a:lnTo>
                      <a:pt x="124" y="364"/>
                    </a:lnTo>
                    <a:lnTo>
                      <a:pt x="142" y="370"/>
                    </a:lnTo>
                    <a:lnTo>
                      <a:pt x="159" y="375"/>
                    </a:lnTo>
                    <a:lnTo>
                      <a:pt x="177" y="380"/>
                    </a:lnTo>
                    <a:lnTo>
                      <a:pt x="196" y="382"/>
                    </a:lnTo>
                    <a:lnTo>
                      <a:pt x="215" y="383"/>
                    </a:lnTo>
                    <a:lnTo>
                      <a:pt x="226" y="383"/>
                    </a:lnTo>
                    <a:lnTo>
                      <a:pt x="237" y="382"/>
                    </a:lnTo>
                    <a:lnTo>
                      <a:pt x="249" y="381"/>
                    </a:lnTo>
                    <a:lnTo>
                      <a:pt x="259" y="379"/>
                    </a:lnTo>
                    <a:lnTo>
                      <a:pt x="280" y="373"/>
                    </a:lnTo>
                    <a:lnTo>
                      <a:pt x="299" y="366"/>
                    </a:lnTo>
                    <a:lnTo>
                      <a:pt x="319" y="357"/>
                    </a:lnTo>
                    <a:lnTo>
                      <a:pt x="337" y="345"/>
                    </a:lnTo>
                    <a:lnTo>
                      <a:pt x="353" y="333"/>
                    </a:lnTo>
                    <a:lnTo>
                      <a:pt x="370" y="319"/>
                    </a:lnTo>
                    <a:lnTo>
                      <a:pt x="384" y="303"/>
                    </a:lnTo>
                    <a:lnTo>
                      <a:pt x="396" y="287"/>
                    </a:lnTo>
                    <a:lnTo>
                      <a:pt x="407" y="268"/>
                    </a:lnTo>
                    <a:lnTo>
                      <a:pt x="416" y="249"/>
                    </a:lnTo>
                    <a:lnTo>
                      <a:pt x="424" y="230"/>
                    </a:lnTo>
                    <a:lnTo>
                      <a:pt x="429" y="209"/>
                    </a:lnTo>
                    <a:lnTo>
                      <a:pt x="431" y="198"/>
                    </a:lnTo>
                    <a:lnTo>
                      <a:pt x="432" y="186"/>
                    </a:lnTo>
                    <a:lnTo>
                      <a:pt x="433" y="176"/>
                    </a:lnTo>
                    <a:lnTo>
                      <a:pt x="433" y="165"/>
                    </a:lnTo>
                    <a:close/>
                  </a:path>
                </a:pathLst>
              </a:custGeom>
              <a:solidFill>
                <a:srgbClr val="FF3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7" name="Freeform 532"/>
              <p:cNvSpPr>
                <a:spLocks/>
              </p:cNvSpPr>
              <p:nvPr/>
            </p:nvSpPr>
            <p:spPr bwMode="auto">
              <a:xfrm>
                <a:off x="6391275" y="4324350"/>
                <a:ext cx="222250" cy="196850"/>
              </a:xfrm>
              <a:custGeom>
                <a:avLst/>
                <a:gdLst>
                  <a:gd name="T0" fmla="*/ 2147483647 w 421"/>
                  <a:gd name="T1" fmla="*/ 2147483647 h 371"/>
                  <a:gd name="T2" fmla="*/ 2147483647 w 421"/>
                  <a:gd name="T3" fmla="*/ 2147483647 h 371"/>
                  <a:gd name="T4" fmla="*/ 2147483647 w 421"/>
                  <a:gd name="T5" fmla="*/ 2147483647 h 371"/>
                  <a:gd name="T6" fmla="*/ 2147483647 w 421"/>
                  <a:gd name="T7" fmla="*/ 2147483647 h 371"/>
                  <a:gd name="T8" fmla="*/ 2147483647 w 421"/>
                  <a:gd name="T9" fmla="*/ 2147483647 h 371"/>
                  <a:gd name="T10" fmla="*/ 2147483647 w 421"/>
                  <a:gd name="T11" fmla="*/ 2147483647 h 371"/>
                  <a:gd name="T12" fmla="*/ 2147483647 w 421"/>
                  <a:gd name="T13" fmla="*/ 2147483647 h 371"/>
                  <a:gd name="T14" fmla="*/ 2147483647 w 421"/>
                  <a:gd name="T15" fmla="*/ 1045598144 h 371"/>
                  <a:gd name="T16" fmla="*/ 2147483647 w 421"/>
                  <a:gd name="T17" fmla="*/ 597404269 h 371"/>
                  <a:gd name="T18" fmla="*/ 2147483647 w 421"/>
                  <a:gd name="T19" fmla="*/ 1941986160 h 371"/>
                  <a:gd name="T20" fmla="*/ 2147483647 w 421"/>
                  <a:gd name="T21" fmla="*/ 2147483647 h 371"/>
                  <a:gd name="T22" fmla="*/ 2147483647 w 421"/>
                  <a:gd name="T23" fmla="*/ 2147483647 h 371"/>
                  <a:gd name="T24" fmla="*/ 2147483647 w 421"/>
                  <a:gd name="T25" fmla="*/ 2147483647 h 371"/>
                  <a:gd name="T26" fmla="*/ 2147483647 w 421"/>
                  <a:gd name="T27" fmla="*/ 2147483647 h 371"/>
                  <a:gd name="T28" fmla="*/ 2147483647 w 421"/>
                  <a:gd name="T29" fmla="*/ 2147483647 h 371"/>
                  <a:gd name="T30" fmla="*/ 2147483647 w 421"/>
                  <a:gd name="T31" fmla="*/ 2147483647 h 371"/>
                  <a:gd name="T32" fmla="*/ 2147483647 w 421"/>
                  <a:gd name="T33" fmla="*/ 2147483647 h 371"/>
                  <a:gd name="T34" fmla="*/ 2147483647 w 421"/>
                  <a:gd name="T35" fmla="*/ 2147483647 h 371"/>
                  <a:gd name="T36" fmla="*/ 2147483647 w 421"/>
                  <a:gd name="T37" fmla="*/ 2147483647 h 371"/>
                  <a:gd name="T38" fmla="*/ 2147483647 w 421"/>
                  <a:gd name="T39" fmla="*/ 2147483647 h 371"/>
                  <a:gd name="T40" fmla="*/ 2147483647 w 421"/>
                  <a:gd name="T41" fmla="*/ 2147483647 h 371"/>
                  <a:gd name="T42" fmla="*/ 2147483647 w 421"/>
                  <a:gd name="T43" fmla="*/ 2147483647 h 371"/>
                  <a:gd name="T44" fmla="*/ 2147483647 w 421"/>
                  <a:gd name="T45" fmla="*/ 2147483647 h 371"/>
                  <a:gd name="T46" fmla="*/ 2147483647 w 421"/>
                  <a:gd name="T47" fmla="*/ 2147483647 h 371"/>
                  <a:gd name="T48" fmla="*/ 2147483647 w 421"/>
                  <a:gd name="T49" fmla="*/ 2147483647 h 371"/>
                  <a:gd name="T50" fmla="*/ 2147483647 w 421"/>
                  <a:gd name="T51" fmla="*/ 2147483647 h 371"/>
                  <a:gd name="T52" fmla="*/ 2147483647 w 421"/>
                  <a:gd name="T53" fmla="*/ 2147483647 h 371"/>
                  <a:gd name="T54" fmla="*/ 2147483647 w 421"/>
                  <a:gd name="T55" fmla="*/ 2147483647 h 371"/>
                  <a:gd name="T56" fmla="*/ 2147483647 w 421"/>
                  <a:gd name="T57" fmla="*/ 2147483647 h 371"/>
                  <a:gd name="T58" fmla="*/ 2147483647 w 421"/>
                  <a:gd name="T59" fmla="*/ 2147483647 h 371"/>
                  <a:gd name="T60" fmla="*/ 2147483647 w 421"/>
                  <a:gd name="T61" fmla="*/ 2147483647 h 371"/>
                  <a:gd name="T62" fmla="*/ 2147483647 w 421"/>
                  <a:gd name="T63" fmla="*/ 2147483647 h 371"/>
                  <a:gd name="T64" fmla="*/ 2147483647 w 421"/>
                  <a:gd name="T65" fmla="*/ 2147483647 h 371"/>
                  <a:gd name="T66" fmla="*/ 2147483647 w 421"/>
                  <a:gd name="T67" fmla="*/ 2147483647 h 371"/>
                  <a:gd name="T68" fmla="*/ 2147483647 w 421"/>
                  <a:gd name="T69" fmla="*/ 2147483647 h 371"/>
                  <a:gd name="T70" fmla="*/ 2147483647 w 421"/>
                  <a:gd name="T71" fmla="*/ 2147483647 h 371"/>
                  <a:gd name="T72" fmla="*/ 2147483647 w 421"/>
                  <a:gd name="T73" fmla="*/ 2147483647 h 371"/>
                  <a:gd name="T74" fmla="*/ 2147483647 w 421"/>
                  <a:gd name="T75" fmla="*/ 2147483647 h 371"/>
                  <a:gd name="T76" fmla="*/ 2147483647 w 421"/>
                  <a:gd name="T77" fmla="*/ 2147483647 h 371"/>
                  <a:gd name="T78" fmla="*/ 2147483647 w 421"/>
                  <a:gd name="T79" fmla="*/ 2147483647 h 371"/>
                  <a:gd name="T80" fmla="*/ 1029754427 w 421"/>
                  <a:gd name="T81" fmla="*/ 2147483647 h 371"/>
                  <a:gd name="T82" fmla="*/ 147147472 w 421"/>
                  <a:gd name="T83" fmla="*/ 2147483647 h 371"/>
                  <a:gd name="T84" fmla="*/ 147147472 w 421"/>
                  <a:gd name="T85" fmla="*/ 2147483647 h 371"/>
                  <a:gd name="T86" fmla="*/ 441442879 w 421"/>
                  <a:gd name="T87" fmla="*/ 2147483647 h 371"/>
                  <a:gd name="T88" fmla="*/ 882607021 w 421"/>
                  <a:gd name="T89" fmla="*/ 2147483647 h 371"/>
                  <a:gd name="T90" fmla="*/ 2147483647 w 421"/>
                  <a:gd name="T91" fmla="*/ 2147483647 h 371"/>
                  <a:gd name="T92" fmla="*/ 2147483647 w 421"/>
                  <a:gd name="T93" fmla="*/ 2147483647 h 371"/>
                  <a:gd name="T94" fmla="*/ 2147483647 w 421"/>
                  <a:gd name="T95" fmla="*/ 2147483647 h 371"/>
                  <a:gd name="T96" fmla="*/ 2147483647 w 421"/>
                  <a:gd name="T97" fmla="*/ 2147483647 h 371"/>
                  <a:gd name="T98" fmla="*/ 2147483647 w 421"/>
                  <a:gd name="T99" fmla="*/ 2147483647 h 371"/>
                  <a:gd name="T100" fmla="*/ 2147483647 w 421"/>
                  <a:gd name="T101" fmla="*/ 2147483647 h 371"/>
                  <a:gd name="T102" fmla="*/ 2147483647 w 421"/>
                  <a:gd name="T103" fmla="*/ 2147483647 h 371"/>
                  <a:gd name="T104" fmla="*/ 2147483647 w 421"/>
                  <a:gd name="T105" fmla="*/ 2147483647 h 371"/>
                  <a:gd name="T106" fmla="*/ 2147483647 w 421"/>
                  <a:gd name="T107" fmla="*/ 2147483647 h 371"/>
                  <a:gd name="T108" fmla="*/ 2147483647 w 421"/>
                  <a:gd name="T109" fmla="*/ 2147483647 h 371"/>
                  <a:gd name="T110" fmla="*/ 2147483647 w 421"/>
                  <a:gd name="T111" fmla="*/ 2147483647 h 371"/>
                  <a:gd name="T112" fmla="*/ 2147483647 w 421"/>
                  <a:gd name="T113" fmla="*/ 2147483647 h 371"/>
                  <a:gd name="T114" fmla="*/ 2147483647 w 421"/>
                  <a:gd name="T115" fmla="*/ 2147483647 h 371"/>
                  <a:gd name="T116" fmla="*/ 2147483647 w 421"/>
                  <a:gd name="T117" fmla="*/ 2147483647 h 371"/>
                  <a:gd name="T118" fmla="*/ 2147483647 w 421"/>
                  <a:gd name="T119" fmla="*/ 2147483647 h 371"/>
                  <a:gd name="T120" fmla="*/ 2147483647 w 421"/>
                  <a:gd name="T121" fmla="*/ 2147483647 h 3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21"/>
                  <a:gd name="T184" fmla="*/ 0 h 371"/>
                  <a:gd name="T185" fmla="*/ 421 w 421"/>
                  <a:gd name="T186" fmla="*/ 371 h 3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21" h="371">
                    <a:moveTo>
                      <a:pt x="421" y="161"/>
                    </a:moveTo>
                    <a:lnTo>
                      <a:pt x="421" y="149"/>
                    </a:lnTo>
                    <a:lnTo>
                      <a:pt x="420" y="137"/>
                    </a:lnTo>
                    <a:lnTo>
                      <a:pt x="418" y="125"/>
                    </a:lnTo>
                    <a:lnTo>
                      <a:pt x="415" y="113"/>
                    </a:lnTo>
                    <a:lnTo>
                      <a:pt x="413" y="102"/>
                    </a:lnTo>
                    <a:lnTo>
                      <a:pt x="409" y="92"/>
                    </a:lnTo>
                    <a:lnTo>
                      <a:pt x="406" y="81"/>
                    </a:lnTo>
                    <a:lnTo>
                      <a:pt x="400" y="71"/>
                    </a:lnTo>
                    <a:lnTo>
                      <a:pt x="396" y="60"/>
                    </a:lnTo>
                    <a:lnTo>
                      <a:pt x="391" y="51"/>
                    </a:lnTo>
                    <a:lnTo>
                      <a:pt x="384" y="42"/>
                    </a:lnTo>
                    <a:lnTo>
                      <a:pt x="378" y="32"/>
                    </a:lnTo>
                    <a:lnTo>
                      <a:pt x="370" y="24"/>
                    </a:lnTo>
                    <a:lnTo>
                      <a:pt x="362" y="15"/>
                    </a:lnTo>
                    <a:lnTo>
                      <a:pt x="355" y="7"/>
                    </a:lnTo>
                    <a:lnTo>
                      <a:pt x="346" y="0"/>
                    </a:lnTo>
                    <a:lnTo>
                      <a:pt x="339" y="4"/>
                    </a:lnTo>
                    <a:lnTo>
                      <a:pt x="330" y="6"/>
                    </a:lnTo>
                    <a:lnTo>
                      <a:pt x="339" y="13"/>
                    </a:lnTo>
                    <a:lnTo>
                      <a:pt x="346" y="20"/>
                    </a:lnTo>
                    <a:lnTo>
                      <a:pt x="354" y="28"/>
                    </a:lnTo>
                    <a:lnTo>
                      <a:pt x="361" y="37"/>
                    </a:lnTo>
                    <a:lnTo>
                      <a:pt x="368" y="45"/>
                    </a:lnTo>
                    <a:lnTo>
                      <a:pt x="374" y="54"/>
                    </a:lnTo>
                    <a:lnTo>
                      <a:pt x="380" y="64"/>
                    </a:lnTo>
                    <a:lnTo>
                      <a:pt x="385" y="73"/>
                    </a:lnTo>
                    <a:lnTo>
                      <a:pt x="389" y="83"/>
                    </a:lnTo>
                    <a:lnTo>
                      <a:pt x="394" y="94"/>
                    </a:lnTo>
                    <a:lnTo>
                      <a:pt x="397" y="105"/>
                    </a:lnTo>
                    <a:lnTo>
                      <a:pt x="400" y="115"/>
                    </a:lnTo>
                    <a:lnTo>
                      <a:pt x="402" y="126"/>
                    </a:lnTo>
                    <a:lnTo>
                      <a:pt x="405" y="137"/>
                    </a:lnTo>
                    <a:lnTo>
                      <a:pt x="406" y="149"/>
                    </a:lnTo>
                    <a:lnTo>
                      <a:pt x="406" y="161"/>
                    </a:lnTo>
                    <a:lnTo>
                      <a:pt x="405" y="180"/>
                    </a:lnTo>
                    <a:lnTo>
                      <a:pt x="401" y="200"/>
                    </a:lnTo>
                    <a:lnTo>
                      <a:pt x="397" y="219"/>
                    </a:lnTo>
                    <a:lnTo>
                      <a:pt x="391" y="236"/>
                    </a:lnTo>
                    <a:lnTo>
                      <a:pt x="382" y="254"/>
                    </a:lnTo>
                    <a:lnTo>
                      <a:pt x="372" y="270"/>
                    </a:lnTo>
                    <a:lnTo>
                      <a:pt x="361" y="285"/>
                    </a:lnTo>
                    <a:lnTo>
                      <a:pt x="348" y="299"/>
                    </a:lnTo>
                    <a:lnTo>
                      <a:pt x="334" y="312"/>
                    </a:lnTo>
                    <a:lnTo>
                      <a:pt x="319" y="323"/>
                    </a:lnTo>
                    <a:lnTo>
                      <a:pt x="303" y="333"/>
                    </a:lnTo>
                    <a:lnTo>
                      <a:pt x="286" y="341"/>
                    </a:lnTo>
                    <a:lnTo>
                      <a:pt x="268" y="348"/>
                    </a:lnTo>
                    <a:lnTo>
                      <a:pt x="249" y="352"/>
                    </a:lnTo>
                    <a:lnTo>
                      <a:pt x="230" y="355"/>
                    </a:lnTo>
                    <a:lnTo>
                      <a:pt x="210" y="356"/>
                    </a:lnTo>
                    <a:lnTo>
                      <a:pt x="190" y="355"/>
                    </a:lnTo>
                    <a:lnTo>
                      <a:pt x="170" y="352"/>
                    </a:lnTo>
                    <a:lnTo>
                      <a:pt x="152" y="348"/>
                    </a:lnTo>
                    <a:lnTo>
                      <a:pt x="133" y="341"/>
                    </a:lnTo>
                    <a:lnTo>
                      <a:pt x="116" y="333"/>
                    </a:lnTo>
                    <a:lnTo>
                      <a:pt x="100" y="323"/>
                    </a:lnTo>
                    <a:lnTo>
                      <a:pt x="85" y="312"/>
                    </a:lnTo>
                    <a:lnTo>
                      <a:pt x="72" y="299"/>
                    </a:lnTo>
                    <a:lnTo>
                      <a:pt x="59" y="285"/>
                    </a:lnTo>
                    <a:lnTo>
                      <a:pt x="47" y="270"/>
                    </a:lnTo>
                    <a:lnTo>
                      <a:pt x="37" y="254"/>
                    </a:lnTo>
                    <a:lnTo>
                      <a:pt x="30" y="236"/>
                    </a:lnTo>
                    <a:lnTo>
                      <a:pt x="23" y="219"/>
                    </a:lnTo>
                    <a:lnTo>
                      <a:pt x="18" y="200"/>
                    </a:lnTo>
                    <a:lnTo>
                      <a:pt x="15" y="180"/>
                    </a:lnTo>
                    <a:lnTo>
                      <a:pt x="15" y="161"/>
                    </a:lnTo>
                    <a:lnTo>
                      <a:pt x="15" y="144"/>
                    </a:lnTo>
                    <a:lnTo>
                      <a:pt x="17" y="126"/>
                    </a:lnTo>
                    <a:lnTo>
                      <a:pt x="21" y="110"/>
                    </a:lnTo>
                    <a:lnTo>
                      <a:pt x="25" y="95"/>
                    </a:lnTo>
                    <a:lnTo>
                      <a:pt x="32" y="80"/>
                    </a:lnTo>
                    <a:lnTo>
                      <a:pt x="38" y="65"/>
                    </a:lnTo>
                    <a:lnTo>
                      <a:pt x="47" y="52"/>
                    </a:lnTo>
                    <a:lnTo>
                      <a:pt x="57" y="39"/>
                    </a:lnTo>
                    <a:lnTo>
                      <a:pt x="48" y="38"/>
                    </a:lnTo>
                    <a:lnTo>
                      <a:pt x="40" y="37"/>
                    </a:lnTo>
                    <a:lnTo>
                      <a:pt x="31" y="50"/>
                    </a:lnTo>
                    <a:lnTo>
                      <a:pt x="23" y="63"/>
                    </a:lnTo>
                    <a:lnTo>
                      <a:pt x="17" y="75"/>
                    </a:lnTo>
                    <a:lnTo>
                      <a:pt x="11" y="90"/>
                    </a:lnTo>
                    <a:lnTo>
                      <a:pt x="7" y="105"/>
                    </a:lnTo>
                    <a:lnTo>
                      <a:pt x="3" y="119"/>
                    </a:lnTo>
                    <a:lnTo>
                      <a:pt x="1" y="135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2" y="175"/>
                    </a:lnTo>
                    <a:lnTo>
                      <a:pt x="3" y="187"/>
                    </a:lnTo>
                    <a:lnTo>
                      <a:pt x="2" y="196"/>
                    </a:lnTo>
                    <a:lnTo>
                      <a:pt x="6" y="215"/>
                    </a:lnTo>
                    <a:lnTo>
                      <a:pt x="11" y="232"/>
                    </a:lnTo>
                    <a:lnTo>
                      <a:pt x="19" y="249"/>
                    </a:lnTo>
                    <a:lnTo>
                      <a:pt x="27" y="266"/>
                    </a:lnTo>
                    <a:lnTo>
                      <a:pt x="37" y="281"/>
                    </a:lnTo>
                    <a:lnTo>
                      <a:pt x="48" y="296"/>
                    </a:lnTo>
                    <a:lnTo>
                      <a:pt x="60" y="309"/>
                    </a:lnTo>
                    <a:lnTo>
                      <a:pt x="73" y="321"/>
                    </a:lnTo>
                    <a:lnTo>
                      <a:pt x="87" y="333"/>
                    </a:lnTo>
                    <a:lnTo>
                      <a:pt x="103" y="342"/>
                    </a:lnTo>
                    <a:lnTo>
                      <a:pt x="119" y="351"/>
                    </a:lnTo>
                    <a:lnTo>
                      <a:pt x="136" y="358"/>
                    </a:lnTo>
                    <a:lnTo>
                      <a:pt x="154" y="364"/>
                    </a:lnTo>
                    <a:lnTo>
                      <a:pt x="171" y="368"/>
                    </a:lnTo>
                    <a:lnTo>
                      <a:pt x="191" y="370"/>
                    </a:lnTo>
                    <a:lnTo>
                      <a:pt x="210" y="371"/>
                    </a:lnTo>
                    <a:lnTo>
                      <a:pt x="221" y="371"/>
                    </a:lnTo>
                    <a:lnTo>
                      <a:pt x="232" y="370"/>
                    </a:lnTo>
                    <a:lnTo>
                      <a:pt x="243" y="369"/>
                    </a:lnTo>
                    <a:lnTo>
                      <a:pt x="252" y="367"/>
                    </a:lnTo>
                    <a:lnTo>
                      <a:pt x="273" y="362"/>
                    </a:lnTo>
                    <a:lnTo>
                      <a:pt x="292" y="355"/>
                    </a:lnTo>
                    <a:lnTo>
                      <a:pt x="311" y="345"/>
                    </a:lnTo>
                    <a:lnTo>
                      <a:pt x="328" y="336"/>
                    </a:lnTo>
                    <a:lnTo>
                      <a:pt x="344" y="323"/>
                    </a:lnTo>
                    <a:lnTo>
                      <a:pt x="359" y="310"/>
                    </a:lnTo>
                    <a:lnTo>
                      <a:pt x="372" y="295"/>
                    </a:lnTo>
                    <a:lnTo>
                      <a:pt x="385" y="279"/>
                    </a:lnTo>
                    <a:lnTo>
                      <a:pt x="395" y="261"/>
                    </a:lnTo>
                    <a:lnTo>
                      <a:pt x="405" y="243"/>
                    </a:lnTo>
                    <a:lnTo>
                      <a:pt x="411" y="223"/>
                    </a:lnTo>
                    <a:lnTo>
                      <a:pt x="416" y="203"/>
                    </a:lnTo>
                    <a:lnTo>
                      <a:pt x="420" y="182"/>
                    </a:lnTo>
                    <a:lnTo>
                      <a:pt x="421" y="161"/>
                    </a:lnTo>
                    <a:close/>
                  </a:path>
                </a:pathLst>
              </a:custGeom>
              <a:solidFill>
                <a:srgbClr val="FF3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8" name="Freeform 533"/>
              <p:cNvSpPr>
                <a:spLocks/>
              </p:cNvSpPr>
              <p:nvPr/>
            </p:nvSpPr>
            <p:spPr bwMode="auto">
              <a:xfrm>
                <a:off x="6394450" y="4325938"/>
                <a:ext cx="214313" cy="190500"/>
              </a:xfrm>
              <a:custGeom>
                <a:avLst/>
                <a:gdLst>
                  <a:gd name="T0" fmla="*/ 2147483647 w 406"/>
                  <a:gd name="T1" fmla="*/ 2147483647 h 361"/>
                  <a:gd name="T2" fmla="*/ 2147483647 w 406"/>
                  <a:gd name="T3" fmla="*/ 2147483647 h 361"/>
                  <a:gd name="T4" fmla="*/ 2147483647 w 406"/>
                  <a:gd name="T5" fmla="*/ 2147483647 h 361"/>
                  <a:gd name="T6" fmla="*/ 2147483647 w 406"/>
                  <a:gd name="T7" fmla="*/ 2147483647 h 361"/>
                  <a:gd name="T8" fmla="*/ 2147483647 w 406"/>
                  <a:gd name="T9" fmla="*/ 2147483647 h 361"/>
                  <a:gd name="T10" fmla="*/ 2147483647 w 406"/>
                  <a:gd name="T11" fmla="*/ 2147483647 h 361"/>
                  <a:gd name="T12" fmla="*/ 2147483647 w 406"/>
                  <a:gd name="T13" fmla="*/ 2147483647 h 361"/>
                  <a:gd name="T14" fmla="*/ 2147483647 w 406"/>
                  <a:gd name="T15" fmla="*/ 1175692252 h 361"/>
                  <a:gd name="T16" fmla="*/ 2147483647 w 406"/>
                  <a:gd name="T17" fmla="*/ 440814872 h 361"/>
                  <a:gd name="T18" fmla="*/ 2147483647 w 406"/>
                  <a:gd name="T19" fmla="*/ 1616506992 h 361"/>
                  <a:gd name="T20" fmla="*/ 2147483647 w 406"/>
                  <a:gd name="T21" fmla="*/ 2147483647 h 361"/>
                  <a:gd name="T22" fmla="*/ 2147483647 w 406"/>
                  <a:gd name="T23" fmla="*/ 2147483647 h 361"/>
                  <a:gd name="T24" fmla="*/ 2147483647 w 406"/>
                  <a:gd name="T25" fmla="*/ 2147483647 h 361"/>
                  <a:gd name="T26" fmla="*/ 2147483647 w 406"/>
                  <a:gd name="T27" fmla="*/ 2147483647 h 361"/>
                  <a:gd name="T28" fmla="*/ 2147483647 w 406"/>
                  <a:gd name="T29" fmla="*/ 2147483647 h 361"/>
                  <a:gd name="T30" fmla="*/ 2147483647 w 406"/>
                  <a:gd name="T31" fmla="*/ 2147483647 h 361"/>
                  <a:gd name="T32" fmla="*/ 2147483647 w 406"/>
                  <a:gd name="T33" fmla="*/ 2147483647 h 361"/>
                  <a:gd name="T34" fmla="*/ 2147483647 w 406"/>
                  <a:gd name="T35" fmla="*/ 2147483647 h 361"/>
                  <a:gd name="T36" fmla="*/ 2147483647 w 406"/>
                  <a:gd name="T37" fmla="*/ 2147483647 h 361"/>
                  <a:gd name="T38" fmla="*/ 2147483647 w 406"/>
                  <a:gd name="T39" fmla="*/ 2147483647 h 361"/>
                  <a:gd name="T40" fmla="*/ 2147483647 w 406"/>
                  <a:gd name="T41" fmla="*/ 2147483647 h 361"/>
                  <a:gd name="T42" fmla="*/ 2147483647 w 406"/>
                  <a:gd name="T43" fmla="*/ 2147483647 h 361"/>
                  <a:gd name="T44" fmla="*/ 2147483647 w 406"/>
                  <a:gd name="T45" fmla="*/ 2147483647 h 361"/>
                  <a:gd name="T46" fmla="*/ 2147483647 w 406"/>
                  <a:gd name="T47" fmla="*/ 2147483647 h 361"/>
                  <a:gd name="T48" fmla="*/ 2147483647 w 406"/>
                  <a:gd name="T49" fmla="*/ 2147483647 h 361"/>
                  <a:gd name="T50" fmla="*/ 2147483647 w 406"/>
                  <a:gd name="T51" fmla="*/ 2147483647 h 361"/>
                  <a:gd name="T52" fmla="*/ 2147483647 w 406"/>
                  <a:gd name="T53" fmla="*/ 2147483647 h 361"/>
                  <a:gd name="T54" fmla="*/ 2147483647 w 406"/>
                  <a:gd name="T55" fmla="*/ 2147483647 h 361"/>
                  <a:gd name="T56" fmla="*/ 2147483647 w 406"/>
                  <a:gd name="T57" fmla="*/ 2147483647 h 361"/>
                  <a:gd name="T58" fmla="*/ 2147483647 w 406"/>
                  <a:gd name="T59" fmla="*/ 2147483647 h 361"/>
                  <a:gd name="T60" fmla="*/ 2147483647 w 406"/>
                  <a:gd name="T61" fmla="*/ 2147483647 h 361"/>
                  <a:gd name="T62" fmla="*/ 2147483647 w 406"/>
                  <a:gd name="T63" fmla="*/ 2147483647 h 361"/>
                  <a:gd name="T64" fmla="*/ 2147483647 w 406"/>
                  <a:gd name="T65" fmla="*/ 2147483647 h 361"/>
                  <a:gd name="T66" fmla="*/ 2147483647 w 406"/>
                  <a:gd name="T67" fmla="*/ 2147483647 h 361"/>
                  <a:gd name="T68" fmla="*/ 2147483647 w 406"/>
                  <a:gd name="T69" fmla="*/ 2147483647 h 361"/>
                  <a:gd name="T70" fmla="*/ 2147483647 w 406"/>
                  <a:gd name="T71" fmla="*/ 2147483647 h 361"/>
                  <a:gd name="T72" fmla="*/ 2147483647 w 406"/>
                  <a:gd name="T73" fmla="*/ 2147483647 h 361"/>
                  <a:gd name="T74" fmla="*/ 2147483647 w 406"/>
                  <a:gd name="T75" fmla="*/ 2147483647 h 361"/>
                  <a:gd name="T76" fmla="*/ 2147483647 w 406"/>
                  <a:gd name="T77" fmla="*/ 2147483647 h 361"/>
                  <a:gd name="T78" fmla="*/ 2147483647 w 406"/>
                  <a:gd name="T79" fmla="*/ 2147483647 h 361"/>
                  <a:gd name="T80" fmla="*/ 882455946 w 406"/>
                  <a:gd name="T81" fmla="*/ 2147483647 h 361"/>
                  <a:gd name="T82" fmla="*/ 0 w 406"/>
                  <a:gd name="T83" fmla="*/ 2147483647 h 361"/>
                  <a:gd name="T84" fmla="*/ 147122729 w 406"/>
                  <a:gd name="T85" fmla="*/ 2147483647 h 361"/>
                  <a:gd name="T86" fmla="*/ 1323823144 w 406"/>
                  <a:gd name="T87" fmla="*/ 2147483647 h 361"/>
                  <a:gd name="T88" fmla="*/ 2147483647 w 406"/>
                  <a:gd name="T89" fmla="*/ 2147483647 h 361"/>
                  <a:gd name="T90" fmla="*/ 2147483647 w 406"/>
                  <a:gd name="T91" fmla="*/ 2147483647 h 361"/>
                  <a:gd name="T92" fmla="*/ 2147483647 w 406"/>
                  <a:gd name="T93" fmla="*/ 2147483647 h 361"/>
                  <a:gd name="T94" fmla="*/ 2147483647 w 406"/>
                  <a:gd name="T95" fmla="*/ 2147483647 h 361"/>
                  <a:gd name="T96" fmla="*/ 2147483647 w 406"/>
                  <a:gd name="T97" fmla="*/ 2147483647 h 361"/>
                  <a:gd name="T98" fmla="*/ 2147483647 w 406"/>
                  <a:gd name="T99" fmla="*/ 2147483647 h 361"/>
                  <a:gd name="T100" fmla="*/ 2147483647 w 406"/>
                  <a:gd name="T101" fmla="*/ 2147483647 h 361"/>
                  <a:gd name="T102" fmla="*/ 2147483647 w 406"/>
                  <a:gd name="T103" fmla="*/ 2147483647 h 361"/>
                  <a:gd name="T104" fmla="*/ 2147483647 w 406"/>
                  <a:gd name="T105" fmla="*/ 2147483647 h 361"/>
                  <a:gd name="T106" fmla="*/ 2147483647 w 406"/>
                  <a:gd name="T107" fmla="*/ 2147483647 h 361"/>
                  <a:gd name="T108" fmla="*/ 2147483647 w 406"/>
                  <a:gd name="T109" fmla="*/ 2147483647 h 361"/>
                  <a:gd name="T110" fmla="*/ 2147483647 w 406"/>
                  <a:gd name="T111" fmla="*/ 2147483647 h 361"/>
                  <a:gd name="T112" fmla="*/ 2147483647 w 406"/>
                  <a:gd name="T113" fmla="*/ 2147483647 h 361"/>
                  <a:gd name="T114" fmla="*/ 2147483647 w 406"/>
                  <a:gd name="T115" fmla="*/ 2147483647 h 3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6"/>
                  <a:gd name="T175" fmla="*/ 0 h 361"/>
                  <a:gd name="T176" fmla="*/ 406 w 406"/>
                  <a:gd name="T177" fmla="*/ 361 h 36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6" h="361">
                    <a:moveTo>
                      <a:pt x="406" y="158"/>
                    </a:moveTo>
                    <a:lnTo>
                      <a:pt x="406" y="146"/>
                    </a:lnTo>
                    <a:lnTo>
                      <a:pt x="405" y="134"/>
                    </a:lnTo>
                    <a:lnTo>
                      <a:pt x="403" y="123"/>
                    </a:lnTo>
                    <a:lnTo>
                      <a:pt x="401" y="111"/>
                    </a:lnTo>
                    <a:lnTo>
                      <a:pt x="399" y="101"/>
                    </a:lnTo>
                    <a:lnTo>
                      <a:pt x="394" y="90"/>
                    </a:lnTo>
                    <a:lnTo>
                      <a:pt x="391" y="79"/>
                    </a:lnTo>
                    <a:lnTo>
                      <a:pt x="386" y="69"/>
                    </a:lnTo>
                    <a:lnTo>
                      <a:pt x="381" y="60"/>
                    </a:lnTo>
                    <a:lnTo>
                      <a:pt x="375" y="50"/>
                    </a:lnTo>
                    <a:lnTo>
                      <a:pt x="369" y="41"/>
                    </a:lnTo>
                    <a:lnTo>
                      <a:pt x="363" y="31"/>
                    </a:lnTo>
                    <a:lnTo>
                      <a:pt x="355" y="24"/>
                    </a:lnTo>
                    <a:lnTo>
                      <a:pt x="348" y="15"/>
                    </a:lnTo>
                    <a:lnTo>
                      <a:pt x="340" y="8"/>
                    </a:lnTo>
                    <a:lnTo>
                      <a:pt x="332" y="0"/>
                    </a:lnTo>
                    <a:lnTo>
                      <a:pt x="323" y="3"/>
                    </a:lnTo>
                    <a:lnTo>
                      <a:pt x="313" y="4"/>
                    </a:lnTo>
                    <a:lnTo>
                      <a:pt x="322" y="11"/>
                    </a:lnTo>
                    <a:lnTo>
                      <a:pt x="330" y="18"/>
                    </a:lnTo>
                    <a:lnTo>
                      <a:pt x="338" y="26"/>
                    </a:lnTo>
                    <a:lnTo>
                      <a:pt x="345" y="35"/>
                    </a:lnTo>
                    <a:lnTo>
                      <a:pt x="352" y="42"/>
                    </a:lnTo>
                    <a:lnTo>
                      <a:pt x="359" y="52"/>
                    </a:lnTo>
                    <a:lnTo>
                      <a:pt x="364" y="61"/>
                    </a:lnTo>
                    <a:lnTo>
                      <a:pt x="369" y="70"/>
                    </a:lnTo>
                    <a:lnTo>
                      <a:pt x="375" y="80"/>
                    </a:lnTo>
                    <a:lnTo>
                      <a:pt x="379" y="91"/>
                    </a:lnTo>
                    <a:lnTo>
                      <a:pt x="382" y="102"/>
                    </a:lnTo>
                    <a:lnTo>
                      <a:pt x="386" y="112"/>
                    </a:lnTo>
                    <a:lnTo>
                      <a:pt x="388" y="123"/>
                    </a:lnTo>
                    <a:lnTo>
                      <a:pt x="390" y="134"/>
                    </a:lnTo>
                    <a:lnTo>
                      <a:pt x="391" y="146"/>
                    </a:lnTo>
                    <a:lnTo>
                      <a:pt x="391" y="158"/>
                    </a:lnTo>
                    <a:lnTo>
                      <a:pt x="390" y="177"/>
                    </a:lnTo>
                    <a:lnTo>
                      <a:pt x="388" y="196"/>
                    </a:lnTo>
                    <a:lnTo>
                      <a:pt x="382" y="214"/>
                    </a:lnTo>
                    <a:lnTo>
                      <a:pt x="376" y="231"/>
                    </a:lnTo>
                    <a:lnTo>
                      <a:pt x="368" y="247"/>
                    </a:lnTo>
                    <a:lnTo>
                      <a:pt x="359" y="263"/>
                    </a:lnTo>
                    <a:lnTo>
                      <a:pt x="348" y="278"/>
                    </a:lnTo>
                    <a:lnTo>
                      <a:pt x="336" y="291"/>
                    </a:lnTo>
                    <a:lnTo>
                      <a:pt x="323" y="303"/>
                    </a:lnTo>
                    <a:lnTo>
                      <a:pt x="308" y="313"/>
                    </a:lnTo>
                    <a:lnTo>
                      <a:pt x="293" y="323"/>
                    </a:lnTo>
                    <a:lnTo>
                      <a:pt x="277" y="331"/>
                    </a:lnTo>
                    <a:lnTo>
                      <a:pt x="259" y="337"/>
                    </a:lnTo>
                    <a:lnTo>
                      <a:pt x="241" y="342"/>
                    </a:lnTo>
                    <a:lnTo>
                      <a:pt x="223" y="345"/>
                    </a:lnTo>
                    <a:lnTo>
                      <a:pt x="203" y="346"/>
                    </a:lnTo>
                    <a:lnTo>
                      <a:pt x="184" y="345"/>
                    </a:lnTo>
                    <a:lnTo>
                      <a:pt x="165" y="342"/>
                    </a:lnTo>
                    <a:lnTo>
                      <a:pt x="147" y="337"/>
                    </a:lnTo>
                    <a:lnTo>
                      <a:pt x="130" y="331"/>
                    </a:lnTo>
                    <a:lnTo>
                      <a:pt x="114" y="323"/>
                    </a:lnTo>
                    <a:lnTo>
                      <a:pt x="97" y="313"/>
                    </a:lnTo>
                    <a:lnTo>
                      <a:pt x="83" y="303"/>
                    </a:lnTo>
                    <a:lnTo>
                      <a:pt x="70" y="291"/>
                    </a:lnTo>
                    <a:lnTo>
                      <a:pt x="57" y="278"/>
                    </a:lnTo>
                    <a:lnTo>
                      <a:pt x="47" y="263"/>
                    </a:lnTo>
                    <a:lnTo>
                      <a:pt x="38" y="247"/>
                    </a:lnTo>
                    <a:lnTo>
                      <a:pt x="29" y="231"/>
                    </a:lnTo>
                    <a:lnTo>
                      <a:pt x="23" y="214"/>
                    </a:lnTo>
                    <a:lnTo>
                      <a:pt x="18" y="196"/>
                    </a:lnTo>
                    <a:lnTo>
                      <a:pt x="15" y="177"/>
                    </a:lnTo>
                    <a:lnTo>
                      <a:pt x="15" y="158"/>
                    </a:lnTo>
                    <a:lnTo>
                      <a:pt x="15" y="141"/>
                    </a:lnTo>
                    <a:lnTo>
                      <a:pt x="17" y="123"/>
                    </a:lnTo>
                    <a:lnTo>
                      <a:pt x="22" y="107"/>
                    </a:lnTo>
                    <a:lnTo>
                      <a:pt x="27" y="92"/>
                    </a:lnTo>
                    <a:lnTo>
                      <a:pt x="33" y="77"/>
                    </a:lnTo>
                    <a:lnTo>
                      <a:pt x="41" y="62"/>
                    </a:lnTo>
                    <a:lnTo>
                      <a:pt x="50" y="49"/>
                    </a:lnTo>
                    <a:lnTo>
                      <a:pt x="60" y="36"/>
                    </a:lnTo>
                    <a:lnTo>
                      <a:pt x="50" y="36"/>
                    </a:lnTo>
                    <a:lnTo>
                      <a:pt x="41" y="35"/>
                    </a:lnTo>
                    <a:lnTo>
                      <a:pt x="31" y="48"/>
                    </a:lnTo>
                    <a:lnTo>
                      <a:pt x="24" y="62"/>
                    </a:lnTo>
                    <a:lnTo>
                      <a:pt x="16" y="77"/>
                    </a:lnTo>
                    <a:lnTo>
                      <a:pt x="11" y="92"/>
                    </a:lnTo>
                    <a:lnTo>
                      <a:pt x="6" y="107"/>
                    </a:lnTo>
                    <a:lnTo>
                      <a:pt x="2" y="123"/>
                    </a:lnTo>
                    <a:lnTo>
                      <a:pt x="0" y="141"/>
                    </a:lnTo>
                    <a:lnTo>
                      <a:pt x="0" y="158"/>
                    </a:lnTo>
                    <a:lnTo>
                      <a:pt x="1" y="178"/>
                    </a:lnTo>
                    <a:lnTo>
                      <a:pt x="3" y="199"/>
                    </a:lnTo>
                    <a:lnTo>
                      <a:pt x="9" y="218"/>
                    </a:lnTo>
                    <a:lnTo>
                      <a:pt x="15" y="237"/>
                    </a:lnTo>
                    <a:lnTo>
                      <a:pt x="24" y="255"/>
                    </a:lnTo>
                    <a:lnTo>
                      <a:pt x="35" y="271"/>
                    </a:lnTo>
                    <a:lnTo>
                      <a:pt x="47" y="287"/>
                    </a:lnTo>
                    <a:lnTo>
                      <a:pt x="60" y="301"/>
                    </a:lnTo>
                    <a:lnTo>
                      <a:pt x="74" y="314"/>
                    </a:lnTo>
                    <a:lnTo>
                      <a:pt x="90" y="326"/>
                    </a:lnTo>
                    <a:lnTo>
                      <a:pt x="106" y="336"/>
                    </a:lnTo>
                    <a:lnTo>
                      <a:pt x="124" y="345"/>
                    </a:lnTo>
                    <a:lnTo>
                      <a:pt x="143" y="352"/>
                    </a:lnTo>
                    <a:lnTo>
                      <a:pt x="162" y="357"/>
                    </a:lnTo>
                    <a:lnTo>
                      <a:pt x="183" y="360"/>
                    </a:lnTo>
                    <a:lnTo>
                      <a:pt x="203" y="361"/>
                    </a:lnTo>
                    <a:lnTo>
                      <a:pt x="224" y="360"/>
                    </a:lnTo>
                    <a:lnTo>
                      <a:pt x="244" y="357"/>
                    </a:lnTo>
                    <a:lnTo>
                      <a:pt x="264" y="352"/>
                    </a:lnTo>
                    <a:lnTo>
                      <a:pt x="282" y="345"/>
                    </a:lnTo>
                    <a:lnTo>
                      <a:pt x="300" y="336"/>
                    </a:lnTo>
                    <a:lnTo>
                      <a:pt x="317" y="326"/>
                    </a:lnTo>
                    <a:lnTo>
                      <a:pt x="333" y="314"/>
                    </a:lnTo>
                    <a:lnTo>
                      <a:pt x="347" y="301"/>
                    </a:lnTo>
                    <a:lnTo>
                      <a:pt x="360" y="287"/>
                    </a:lnTo>
                    <a:lnTo>
                      <a:pt x="372" y="271"/>
                    </a:lnTo>
                    <a:lnTo>
                      <a:pt x="381" y="255"/>
                    </a:lnTo>
                    <a:lnTo>
                      <a:pt x="390" y="237"/>
                    </a:lnTo>
                    <a:lnTo>
                      <a:pt x="398" y="218"/>
                    </a:lnTo>
                    <a:lnTo>
                      <a:pt x="402" y="199"/>
                    </a:lnTo>
                    <a:lnTo>
                      <a:pt x="405" y="178"/>
                    </a:lnTo>
                    <a:lnTo>
                      <a:pt x="406" y="158"/>
                    </a:lnTo>
                    <a:close/>
                  </a:path>
                </a:pathLst>
              </a:custGeom>
              <a:solidFill>
                <a:srgbClr val="FF42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69" name="Freeform 534"/>
              <p:cNvSpPr>
                <a:spLocks/>
              </p:cNvSpPr>
              <p:nvPr/>
            </p:nvSpPr>
            <p:spPr bwMode="auto">
              <a:xfrm>
                <a:off x="6399213" y="4327525"/>
                <a:ext cx="206375" cy="185738"/>
              </a:xfrm>
              <a:custGeom>
                <a:avLst/>
                <a:gdLst>
                  <a:gd name="T0" fmla="*/ 2147483647 w 391"/>
                  <a:gd name="T1" fmla="*/ 2147483647 h 350"/>
                  <a:gd name="T2" fmla="*/ 2147483647 w 391"/>
                  <a:gd name="T3" fmla="*/ 2147483647 h 350"/>
                  <a:gd name="T4" fmla="*/ 2147483647 w 391"/>
                  <a:gd name="T5" fmla="*/ 2147483647 h 350"/>
                  <a:gd name="T6" fmla="*/ 2147483647 w 391"/>
                  <a:gd name="T7" fmla="*/ 2147483647 h 350"/>
                  <a:gd name="T8" fmla="*/ 2147483647 w 391"/>
                  <a:gd name="T9" fmla="*/ 2147483647 h 350"/>
                  <a:gd name="T10" fmla="*/ 2147483647 w 391"/>
                  <a:gd name="T11" fmla="*/ 2147483647 h 350"/>
                  <a:gd name="T12" fmla="*/ 2147483647 w 391"/>
                  <a:gd name="T13" fmla="*/ 2147483647 h 350"/>
                  <a:gd name="T14" fmla="*/ 2147483647 w 391"/>
                  <a:gd name="T15" fmla="*/ 1046222784 h 350"/>
                  <a:gd name="T16" fmla="*/ 2147483647 w 391"/>
                  <a:gd name="T17" fmla="*/ 149540862 h 350"/>
                  <a:gd name="T18" fmla="*/ 2147483647 w 391"/>
                  <a:gd name="T19" fmla="*/ 1345023381 h 350"/>
                  <a:gd name="T20" fmla="*/ 2147483647 w 391"/>
                  <a:gd name="T21" fmla="*/ 2147483647 h 350"/>
                  <a:gd name="T22" fmla="*/ 2147483647 w 391"/>
                  <a:gd name="T23" fmla="*/ 2147483647 h 350"/>
                  <a:gd name="T24" fmla="*/ 2147483647 w 391"/>
                  <a:gd name="T25" fmla="*/ 2147483647 h 350"/>
                  <a:gd name="T26" fmla="*/ 2147483647 w 391"/>
                  <a:gd name="T27" fmla="*/ 2147483647 h 350"/>
                  <a:gd name="T28" fmla="*/ 2147483647 w 391"/>
                  <a:gd name="T29" fmla="*/ 2147483647 h 350"/>
                  <a:gd name="T30" fmla="*/ 2147483647 w 391"/>
                  <a:gd name="T31" fmla="*/ 2147483647 h 350"/>
                  <a:gd name="T32" fmla="*/ 2147483647 w 391"/>
                  <a:gd name="T33" fmla="*/ 2147483647 h 350"/>
                  <a:gd name="T34" fmla="*/ 2147483647 w 391"/>
                  <a:gd name="T35" fmla="*/ 2147483647 h 350"/>
                  <a:gd name="T36" fmla="*/ 2147483647 w 391"/>
                  <a:gd name="T37" fmla="*/ 2147483647 h 350"/>
                  <a:gd name="T38" fmla="*/ 2147483647 w 391"/>
                  <a:gd name="T39" fmla="*/ 2147483647 h 350"/>
                  <a:gd name="T40" fmla="*/ 2147483647 w 391"/>
                  <a:gd name="T41" fmla="*/ 2147483647 h 350"/>
                  <a:gd name="T42" fmla="*/ 2147483647 w 391"/>
                  <a:gd name="T43" fmla="*/ 2147483647 h 350"/>
                  <a:gd name="T44" fmla="*/ 2147483647 w 391"/>
                  <a:gd name="T45" fmla="*/ 2147483647 h 350"/>
                  <a:gd name="T46" fmla="*/ 2147483647 w 391"/>
                  <a:gd name="T47" fmla="*/ 2147483647 h 350"/>
                  <a:gd name="T48" fmla="*/ 2147483647 w 391"/>
                  <a:gd name="T49" fmla="*/ 2147483647 h 350"/>
                  <a:gd name="T50" fmla="*/ 2147483647 w 391"/>
                  <a:gd name="T51" fmla="*/ 2147483647 h 350"/>
                  <a:gd name="T52" fmla="*/ 2147483647 w 391"/>
                  <a:gd name="T53" fmla="*/ 2147483647 h 350"/>
                  <a:gd name="T54" fmla="*/ 2147483647 w 391"/>
                  <a:gd name="T55" fmla="*/ 2147483647 h 350"/>
                  <a:gd name="T56" fmla="*/ 2147483647 w 391"/>
                  <a:gd name="T57" fmla="*/ 2147483647 h 350"/>
                  <a:gd name="T58" fmla="*/ 2147483647 w 391"/>
                  <a:gd name="T59" fmla="*/ 2147483647 h 350"/>
                  <a:gd name="T60" fmla="*/ 2147483647 w 391"/>
                  <a:gd name="T61" fmla="*/ 2147483647 h 350"/>
                  <a:gd name="T62" fmla="*/ 2147483647 w 391"/>
                  <a:gd name="T63" fmla="*/ 2147483647 h 350"/>
                  <a:gd name="T64" fmla="*/ 2147483647 w 391"/>
                  <a:gd name="T65" fmla="*/ 2147483647 h 350"/>
                  <a:gd name="T66" fmla="*/ 2147483647 w 391"/>
                  <a:gd name="T67" fmla="*/ 2147483647 h 350"/>
                  <a:gd name="T68" fmla="*/ 2147483647 w 391"/>
                  <a:gd name="T69" fmla="*/ 2147483647 h 350"/>
                  <a:gd name="T70" fmla="*/ 2147483647 w 391"/>
                  <a:gd name="T71" fmla="*/ 2147483647 h 350"/>
                  <a:gd name="T72" fmla="*/ 2147483647 w 391"/>
                  <a:gd name="T73" fmla="*/ 2147483647 h 350"/>
                  <a:gd name="T74" fmla="*/ 2147483647 w 391"/>
                  <a:gd name="T75" fmla="*/ 2147483647 h 350"/>
                  <a:gd name="T76" fmla="*/ 2147483647 w 391"/>
                  <a:gd name="T77" fmla="*/ 2147483647 h 350"/>
                  <a:gd name="T78" fmla="*/ 2147483647 w 391"/>
                  <a:gd name="T79" fmla="*/ 2147483647 h 350"/>
                  <a:gd name="T80" fmla="*/ 882284782 w 391"/>
                  <a:gd name="T81" fmla="*/ 2147483647 h 350"/>
                  <a:gd name="T82" fmla="*/ 0 w 391"/>
                  <a:gd name="T83" fmla="*/ 2147483647 h 350"/>
                  <a:gd name="T84" fmla="*/ 0 w 391"/>
                  <a:gd name="T85" fmla="*/ 2147483647 h 350"/>
                  <a:gd name="T86" fmla="*/ 1176472781 w 391"/>
                  <a:gd name="T87" fmla="*/ 2147483647 h 350"/>
                  <a:gd name="T88" fmla="*/ 2147483647 w 391"/>
                  <a:gd name="T89" fmla="*/ 2147483647 h 350"/>
                  <a:gd name="T90" fmla="*/ 2147483647 w 391"/>
                  <a:gd name="T91" fmla="*/ 2147483647 h 350"/>
                  <a:gd name="T92" fmla="*/ 2147483647 w 391"/>
                  <a:gd name="T93" fmla="*/ 2147483647 h 350"/>
                  <a:gd name="T94" fmla="*/ 2147483647 w 391"/>
                  <a:gd name="T95" fmla="*/ 2147483647 h 350"/>
                  <a:gd name="T96" fmla="*/ 2147483647 w 391"/>
                  <a:gd name="T97" fmla="*/ 2147483647 h 350"/>
                  <a:gd name="T98" fmla="*/ 2147483647 w 391"/>
                  <a:gd name="T99" fmla="*/ 2147483647 h 350"/>
                  <a:gd name="T100" fmla="*/ 2147483647 w 391"/>
                  <a:gd name="T101" fmla="*/ 2147483647 h 350"/>
                  <a:gd name="T102" fmla="*/ 2147483647 w 391"/>
                  <a:gd name="T103" fmla="*/ 2147483647 h 350"/>
                  <a:gd name="T104" fmla="*/ 2147483647 w 391"/>
                  <a:gd name="T105" fmla="*/ 2147483647 h 350"/>
                  <a:gd name="T106" fmla="*/ 2147483647 w 391"/>
                  <a:gd name="T107" fmla="*/ 2147483647 h 350"/>
                  <a:gd name="T108" fmla="*/ 2147483647 w 391"/>
                  <a:gd name="T109" fmla="*/ 2147483647 h 350"/>
                  <a:gd name="T110" fmla="*/ 2147483647 w 391"/>
                  <a:gd name="T111" fmla="*/ 2147483647 h 350"/>
                  <a:gd name="T112" fmla="*/ 2147483647 w 391"/>
                  <a:gd name="T113" fmla="*/ 2147483647 h 350"/>
                  <a:gd name="T114" fmla="*/ 2147483647 w 391"/>
                  <a:gd name="T115" fmla="*/ 2147483647 h 3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91"/>
                  <a:gd name="T175" fmla="*/ 0 h 350"/>
                  <a:gd name="T176" fmla="*/ 391 w 391"/>
                  <a:gd name="T177" fmla="*/ 350 h 35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91" h="350">
                    <a:moveTo>
                      <a:pt x="391" y="155"/>
                    </a:moveTo>
                    <a:lnTo>
                      <a:pt x="391" y="143"/>
                    </a:lnTo>
                    <a:lnTo>
                      <a:pt x="390" y="131"/>
                    </a:lnTo>
                    <a:lnTo>
                      <a:pt x="387" y="120"/>
                    </a:lnTo>
                    <a:lnTo>
                      <a:pt x="385" y="109"/>
                    </a:lnTo>
                    <a:lnTo>
                      <a:pt x="382" y="99"/>
                    </a:lnTo>
                    <a:lnTo>
                      <a:pt x="379" y="88"/>
                    </a:lnTo>
                    <a:lnTo>
                      <a:pt x="374" y="77"/>
                    </a:lnTo>
                    <a:lnTo>
                      <a:pt x="370" y="67"/>
                    </a:lnTo>
                    <a:lnTo>
                      <a:pt x="365" y="58"/>
                    </a:lnTo>
                    <a:lnTo>
                      <a:pt x="359" y="48"/>
                    </a:lnTo>
                    <a:lnTo>
                      <a:pt x="353" y="39"/>
                    </a:lnTo>
                    <a:lnTo>
                      <a:pt x="346" y="31"/>
                    </a:lnTo>
                    <a:lnTo>
                      <a:pt x="339" y="22"/>
                    </a:lnTo>
                    <a:lnTo>
                      <a:pt x="331" y="14"/>
                    </a:lnTo>
                    <a:lnTo>
                      <a:pt x="324" y="7"/>
                    </a:lnTo>
                    <a:lnTo>
                      <a:pt x="315" y="0"/>
                    </a:lnTo>
                    <a:lnTo>
                      <a:pt x="304" y="1"/>
                    </a:lnTo>
                    <a:lnTo>
                      <a:pt x="292" y="3"/>
                    </a:lnTo>
                    <a:lnTo>
                      <a:pt x="302" y="9"/>
                    </a:lnTo>
                    <a:lnTo>
                      <a:pt x="311" y="15"/>
                    </a:lnTo>
                    <a:lnTo>
                      <a:pt x="318" y="23"/>
                    </a:lnTo>
                    <a:lnTo>
                      <a:pt x="327" y="31"/>
                    </a:lnTo>
                    <a:lnTo>
                      <a:pt x="334" y="39"/>
                    </a:lnTo>
                    <a:lnTo>
                      <a:pt x="341" y="48"/>
                    </a:lnTo>
                    <a:lnTo>
                      <a:pt x="347" y="58"/>
                    </a:lnTo>
                    <a:lnTo>
                      <a:pt x="353" y="66"/>
                    </a:lnTo>
                    <a:lnTo>
                      <a:pt x="358" y="77"/>
                    </a:lnTo>
                    <a:lnTo>
                      <a:pt x="363" y="87"/>
                    </a:lnTo>
                    <a:lnTo>
                      <a:pt x="367" y="98"/>
                    </a:lnTo>
                    <a:lnTo>
                      <a:pt x="370" y="108"/>
                    </a:lnTo>
                    <a:lnTo>
                      <a:pt x="372" y="119"/>
                    </a:lnTo>
                    <a:lnTo>
                      <a:pt x="374" y="131"/>
                    </a:lnTo>
                    <a:lnTo>
                      <a:pt x="376" y="143"/>
                    </a:lnTo>
                    <a:lnTo>
                      <a:pt x="376" y="155"/>
                    </a:lnTo>
                    <a:lnTo>
                      <a:pt x="374" y="173"/>
                    </a:lnTo>
                    <a:lnTo>
                      <a:pt x="372" y="192"/>
                    </a:lnTo>
                    <a:lnTo>
                      <a:pt x="368" y="209"/>
                    </a:lnTo>
                    <a:lnTo>
                      <a:pt x="361" y="225"/>
                    </a:lnTo>
                    <a:lnTo>
                      <a:pt x="354" y="241"/>
                    </a:lnTo>
                    <a:lnTo>
                      <a:pt x="345" y="255"/>
                    </a:lnTo>
                    <a:lnTo>
                      <a:pt x="334" y="269"/>
                    </a:lnTo>
                    <a:lnTo>
                      <a:pt x="323" y="282"/>
                    </a:lnTo>
                    <a:lnTo>
                      <a:pt x="310" y="294"/>
                    </a:lnTo>
                    <a:lnTo>
                      <a:pt x="296" y="305"/>
                    </a:lnTo>
                    <a:lnTo>
                      <a:pt x="282" y="314"/>
                    </a:lnTo>
                    <a:lnTo>
                      <a:pt x="265" y="321"/>
                    </a:lnTo>
                    <a:lnTo>
                      <a:pt x="249" y="328"/>
                    </a:lnTo>
                    <a:lnTo>
                      <a:pt x="232" y="332"/>
                    </a:lnTo>
                    <a:lnTo>
                      <a:pt x="214" y="334"/>
                    </a:lnTo>
                    <a:lnTo>
                      <a:pt x="195" y="335"/>
                    </a:lnTo>
                    <a:lnTo>
                      <a:pt x="177" y="334"/>
                    </a:lnTo>
                    <a:lnTo>
                      <a:pt x="158" y="332"/>
                    </a:lnTo>
                    <a:lnTo>
                      <a:pt x="141" y="328"/>
                    </a:lnTo>
                    <a:lnTo>
                      <a:pt x="125" y="321"/>
                    </a:lnTo>
                    <a:lnTo>
                      <a:pt x="109" y="314"/>
                    </a:lnTo>
                    <a:lnTo>
                      <a:pt x="94" y="305"/>
                    </a:lnTo>
                    <a:lnTo>
                      <a:pt x="80" y="294"/>
                    </a:lnTo>
                    <a:lnTo>
                      <a:pt x="67" y="282"/>
                    </a:lnTo>
                    <a:lnTo>
                      <a:pt x="56" y="269"/>
                    </a:lnTo>
                    <a:lnTo>
                      <a:pt x="45" y="255"/>
                    </a:lnTo>
                    <a:lnTo>
                      <a:pt x="36" y="241"/>
                    </a:lnTo>
                    <a:lnTo>
                      <a:pt x="29" y="225"/>
                    </a:lnTo>
                    <a:lnTo>
                      <a:pt x="22" y="209"/>
                    </a:lnTo>
                    <a:lnTo>
                      <a:pt x="18" y="192"/>
                    </a:lnTo>
                    <a:lnTo>
                      <a:pt x="15" y="173"/>
                    </a:lnTo>
                    <a:lnTo>
                      <a:pt x="14" y="155"/>
                    </a:lnTo>
                    <a:lnTo>
                      <a:pt x="15" y="138"/>
                    </a:lnTo>
                    <a:lnTo>
                      <a:pt x="18" y="120"/>
                    </a:lnTo>
                    <a:lnTo>
                      <a:pt x="21" y="104"/>
                    </a:lnTo>
                    <a:lnTo>
                      <a:pt x="27" y="88"/>
                    </a:lnTo>
                    <a:lnTo>
                      <a:pt x="34" y="73"/>
                    </a:lnTo>
                    <a:lnTo>
                      <a:pt x="42" y="59"/>
                    </a:lnTo>
                    <a:lnTo>
                      <a:pt x="52" y="45"/>
                    </a:lnTo>
                    <a:lnTo>
                      <a:pt x="61" y="33"/>
                    </a:lnTo>
                    <a:lnTo>
                      <a:pt x="52" y="33"/>
                    </a:lnTo>
                    <a:lnTo>
                      <a:pt x="42" y="33"/>
                    </a:lnTo>
                    <a:lnTo>
                      <a:pt x="32" y="46"/>
                    </a:lnTo>
                    <a:lnTo>
                      <a:pt x="23" y="59"/>
                    </a:lnTo>
                    <a:lnTo>
                      <a:pt x="17" y="74"/>
                    </a:lnTo>
                    <a:lnTo>
                      <a:pt x="10" y="89"/>
                    </a:lnTo>
                    <a:lnTo>
                      <a:pt x="6" y="104"/>
                    </a:lnTo>
                    <a:lnTo>
                      <a:pt x="2" y="120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0" y="174"/>
                    </a:lnTo>
                    <a:lnTo>
                      <a:pt x="3" y="194"/>
                    </a:lnTo>
                    <a:lnTo>
                      <a:pt x="8" y="213"/>
                    </a:lnTo>
                    <a:lnTo>
                      <a:pt x="15" y="230"/>
                    </a:lnTo>
                    <a:lnTo>
                      <a:pt x="22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7" y="293"/>
                    </a:lnTo>
                    <a:lnTo>
                      <a:pt x="70" y="306"/>
                    </a:lnTo>
                    <a:lnTo>
                      <a:pt x="85" y="317"/>
                    </a:lnTo>
                    <a:lnTo>
                      <a:pt x="101" y="327"/>
                    </a:lnTo>
                    <a:lnTo>
                      <a:pt x="118" y="335"/>
                    </a:lnTo>
                    <a:lnTo>
                      <a:pt x="137" y="342"/>
                    </a:lnTo>
                    <a:lnTo>
                      <a:pt x="155" y="346"/>
                    </a:lnTo>
                    <a:lnTo>
                      <a:pt x="175" y="349"/>
                    </a:lnTo>
                    <a:lnTo>
                      <a:pt x="195" y="350"/>
                    </a:lnTo>
                    <a:lnTo>
                      <a:pt x="215" y="349"/>
                    </a:lnTo>
                    <a:lnTo>
                      <a:pt x="234" y="346"/>
                    </a:lnTo>
                    <a:lnTo>
                      <a:pt x="253" y="342"/>
                    </a:lnTo>
                    <a:lnTo>
                      <a:pt x="271" y="335"/>
                    </a:lnTo>
                    <a:lnTo>
                      <a:pt x="288" y="327"/>
                    </a:lnTo>
                    <a:lnTo>
                      <a:pt x="304" y="317"/>
                    </a:lnTo>
                    <a:lnTo>
                      <a:pt x="319" y="306"/>
                    </a:lnTo>
                    <a:lnTo>
                      <a:pt x="333" y="293"/>
                    </a:lnTo>
                    <a:lnTo>
                      <a:pt x="346" y="279"/>
                    </a:lnTo>
                    <a:lnTo>
                      <a:pt x="357" y="264"/>
                    </a:lnTo>
                    <a:lnTo>
                      <a:pt x="367" y="248"/>
                    </a:lnTo>
                    <a:lnTo>
                      <a:pt x="376" y="230"/>
                    </a:lnTo>
                    <a:lnTo>
                      <a:pt x="382" y="213"/>
                    </a:lnTo>
                    <a:lnTo>
                      <a:pt x="386" y="194"/>
                    </a:lnTo>
                    <a:lnTo>
                      <a:pt x="390" y="174"/>
                    </a:lnTo>
                    <a:lnTo>
                      <a:pt x="391" y="155"/>
                    </a:lnTo>
                    <a:close/>
                  </a:path>
                </a:pathLst>
              </a:custGeom>
              <a:solidFill>
                <a:srgbClr val="FF45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0" name="Freeform 535"/>
              <p:cNvSpPr>
                <a:spLocks/>
              </p:cNvSpPr>
              <p:nvPr/>
            </p:nvSpPr>
            <p:spPr bwMode="auto">
              <a:xfrm>
                <a:off x="6402388" y="4327525"/>
                <a:ext cx="198438" cy="180975"/>
              </a:xfrm>
              <a:custGeom>
                <a:avLst/>
                <a:gdLst>
                  <a:gd name="T0" fmla="*/ 2147483647 w 376"/>
                  <a:gd name="T1" fmla="*/ 2147483647 h 342"/>
                  <a:gd name="T2" fmla="*/ 2147483647 w 376"/>
                  <a:gd name="T3" fmla="*/ 2147483647 h 342"/>
                  <a:gd name="T4" fmla="*/ 2147483647 w 376"/>
                  <a:gd name="T5" fmla="*/ 2147483647 h 342"/>
                  <a:gd name="T6" fmla="*/ 2147483647 w 376"/>
                  <a:gd name="T7" fmla="*/ 2147483647 h 342"/>
                  <a:gd name="T8" fmla="*/ 2147483647 w 376"/>
                  <a:gd name="T9" fmla="*/ 2147483647 h 342"/>
                  <a:gd name="T10" fmla="*/ 2147483647 w 376"/>
                  <a:gd name="T11" fmla="*/ 2147483647 h 342"/>
                  <a:gd name="T12" fmla="*/ 2147483647 w 376"/>
                  <a:gd name="T13" fmla="*/ 2147483647 h 342"/>
                  <a:gd name="T14" fmla="*/ 2147483647 w 376"/>
                  <a:gd name="T15" fmla="*/ 1037184024 h 342"/>
                  <a:gd name="T16" fmla="*/ 2147483647 w 376"/>
                  <a:gd name="T17" fmla="*/ 296258218 h 342"/>
                  <a:gd name="T18" fmla="*/ 2147483647 w 376"/>
                  <a:gd name="T19" fmla="*/ 1037184024 h 342"/>
                  <a:gd name="T20" fmla="*/ 2147483647 w 376"/>
                  <a:gd name="T21" fmla="*/ 2147483647 h 342"/>
                  <a:gd name="T22" fmla="*/ 2147483647 w 376"/>
                  <a:gd name="T23" fmla="*/ 2147483647 h 342"/>
                  <a:gd name="T24" fmla="*/ 2147483647 w 376"/>
                  <a:gd name="T25" fmla="*/ 2147483647 h 342"/>
                  <a:gd name="T26" fmla="*/ 2147483647 w 376"/>
                  <a:gd name="T27" fmla="*/ 2147483647 h 342"/>
                  <a:gd name="T28" fmla="*/ 2147483647 w 376"/>
                  <a:gd name="T29" fmla="*/ 2147483647 h 342"/>
                  <a:gd name="T30" fmla="*/ 2147483647 w 376"/>
                  <a:gd name="T31" fmla="*/ 2147483647 h 342"/>
                  <a:gd name="T32" fmla="*/ 2147483647 w 376"/>
                  <a:gd name="T33" fmla="*/ 2147483647 h 342"/>
                  <a:gd name="T34" fmla="*/ 2147483647 w 376"/>
                  <a:gd name="T35" fmla="*/ 2147483647 h 342"/>
                  <a:gd name="T36" fmla="*/ 2147483647 w 376"/>
                  <a:gd name="T37" fmla="*/ 2147483647 h 342"/>
                  <a:gd name="T38" fmla="*/ 2147483647 w 376"/>
                  <a:gd name="T39" fmla="*/ 2147483647 h 342"/>
                  <a:gd name="T40" fmla="*/ 2147483647 w 376"/>
                  <a:gd name="T41" fmla="*/ 2147483647 h 342"/>
                  <a:gd name="T42" fmla="*/ 2147483647 w 376"/>
                  <a:gd name="T43" fmla="*/ 2147483647 h 342"/>
                  <a:gd name="T44" fmla="*/ 2147483647 w 376"/>
                  <a:gd name="T45" fmla="*/ 2147483647 h 342"/>
                  <a:gd name="T46" fmla="*/ 2147483647 w 376"/>
                  <a:gd name="T47" fmla="*/ 2147483647 h 342"/>
                  <a:gd name="T48" fmla="*/ 2147483647 w 376"/>
                  <a:gd name="T49" fmla="*/ 2147483647 h 342"/>
                  <a:gd name="T50" fmla="*/ 2147483647 w 376"/>
                  <a:gd name="T51" fmla="*/ 2147483647 h 342"/>
                  <a:gd name="T52" fmla="*/ 2147483647 w 376"/>
                  <a:gd name="T53" fmla="*/ 2147483647 h 342"/>
                  <a:gd name="T54" fmla="*/ 2147483647 w 376"/>
                  <a:gd name="T55" fmla="*/ 2147483647 h 342"/>
                  <a:gd name="T56" fmla="*/ 2147483647 w 376"/>
                  <a:gd name="T57" fmla="*/ 2147483647 h 342"/>
                  <a:gd name="T58" fmla="*/ 2147483647 w 376"/>
                  <a:gd name="T59" fmla="*/ 2147483647 h 342"/>
                  <a:gd name="T60" fmla="*/ 2147483647 w 376"/>
                  <a:gd name="T61" fmla="*/ 2147483647 h 342"/>
                  <a:gd name="T62" fmla="*/ 2147483647 w 376"/>
                  <a:gd name="T63" fmla="*/ 2147483647 h 342"/>
                  <a:gd name="T64" fmla="*/ 2147483647 w 376"/>
                  <a:gd name="T65" fmla="*/ 2147483647 h 342"/>
                  <a:gd name="T66" fmla="*/ 2147483647 w 376"/>
                  <a:gd name="T67" fmla="*/ 2147483647 h 342"/>
                  <a:gd name="T68" fmla="*/ 2147483647 w 376"/>
                  <a:gd name="T69" fmla="*/ 2147483647 h 342"/>
                  <a:gd name="T70" fmla="*/ 2147483647 w 376"/>
                  <a:gd name="T71" fmla="*/ 2147483647 h 342"/>
                  <a:gd name="T72" fmla="*/ 2147483647 w 376"/>
                  <a:gd name="T73" fmla="*/ 2147483647 h 342"/>
                  <a:gd name="T74" fmla="*/ 2147483647 w 376"/>
                  <a:gd name="T75" fmla="*/ 2147483647 h 342"/>
                  <a:gd name="T76" fmla="*/ 2147483647 w 376"/>
                  <a:gd name="T77" fmla="*/ 2147483647 h 342"/>
                  <a:gd name="T78" fmla="*/ 2147483647 w 376"/>
                  <a:gd name="T79" fmla="*/ 2147483647 h 342"/>
                  <a:gd name="T80" fmla="*/ 1028894627 w 376"/>
                  <a:gd name="T81" fmla="*/ 2147483647 h 342"/>
                  <a:gd name="T82" fmla="*/ 0 w 376"/>
                  <a:gd name="T83" fmla="*/ 2147483647 h 342"/>
                  <a:gd name="T84" fmla="*/ 0 w 376"/>
                  <a:gd name="T85" fmla="*/ 2147483647 h 342"/>
                  <a:gd name="T86" fmla="*/ 1175959567 w 376"/>
                  <a:gd name="T87" fmla="*/ 2147483647 h 342"/>
                  <a:gd name="T88" fmla="*/ 2147483647 w 376"/>
                  <a:gd name="T89" fmla="*/ 2147483647 h 342"/>
                  <a:gd name="T90" fmla="*/ 2147483647 w 376"/>
                  <a:gd name="T91" fmla="*/ 2147483647 h 342"/>
                  <a:gd name="T92" fmla="*/ 2147483647 w 376"/>
                  <a:gd name="T93" fmla="*/ 2147483647 h 342"/>
                  <a:gd name="T94" fmla="*/ 2147483647 w 376"/>
                  <a:gd name="T95" fmla="*/ 2147483647 h 342"/>
                  <a:gd name="T96" fmla="*/ 2147483647 w 376"/>
                  <a:gd name="T97" fmla="*/ 2147483647 h 342"/>
                  <a:gd name="T98" fmla="*/ 2147483647 w 376"/>
                  <a:gd name="T99" fmla="*/ 2147483647 h 342"/>
                  <a:gd name="T100" fmla="*/ 2147483647 w 376"/>
                  <a:gd name="T101" fmla="*/ 2147483647 h 342"/>
                  <a:gd name="T102" fmla="*/ 2147483647 w 376"/>
                  <a:gd name="T103" fmla="*/ 2147483647 h 342"/>
                  <a:gd name="T104" fmla="*/ 2147483647 w 376"/>
                  <a:gd name="T105" fmla="*/ 2147483647 h 342"/>
                  <a:gd name="T106" fmla="*/ 2147483647 w 376"/>
                  <a:gd name="T107" fmla="*/ 2147483647 h 342"/>
                  <a:gd name="T108" fmla="*/ 2147483647 w 376"/>
                  <a:gd name="T109" fmla="*/ 2147483647 h 342"/>
                  <a:gd name="T110" fmla="*/ 2147483647 w 376"/>
                  <a:gd name="T111" fmla="*/ 2147483647 h 342"/>
                  <a:gd name="T112" fmla="*/ 2147483647 w 376"/>
                  <a:gd name="T113" fmla="*/ 2147483647 h 342"/>
                  <a:gd name="T114" fmla="*/ 2147483647 w 376"/>
                  <a:gd name="T115" fmla="*/ 2147483647 h 34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6"/>
                  <a:gd name="T175" fmla="*/ 0 h 342"/>
                  <a:gd name="T176" fmla="*/ 376 w 376"/>
                  <a:gd name="T177" fmla="*/ 342 h 34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6" h="342">
                    <a:moveTo>
                      <a:pt x="376" y="154"/>
                    </a:moveTo>
                    <a:lnTo>
                      <a:pt x="376" y="142"/>
                    </a:lnTo>
                    <a:lnTo>
                      <a:pt x="375" y="130"/>
                    </a:lnTo>
                    <a:lnTo>
                      <a:pt x="373" y="119"/>
                    </a:lnTo>
                    <a:lnTo>
                      <a:pt x="371" y="108"/>
                    </a:lnTo>
                    <a:lnTo>
                      <a:pt x="367" y="98"/>
                    </a:lnTo>
                    <a:lnTo>
                      <a:pt x="364" y="87"/>
                    </a:lnTo>
                    <a:lnTo>
                      <a:pt x="360" y="76"/>
                    </a:lnTo>
                    <a:lnTo>
                      <a:pt x="354" y="66"/>
                    </a:lnTo>
                    <a:lnTo>
                      <a:pt x="349" y="57"/>
                    </a:lnTo>
                    <a:lnTo>
                      <a:pt x="344" y="48"/>
                    </a:lnTo>
                    <a:lnTo>
                      <a:pt x="337" y="38"/>
                    </a:lnTo>
                    <a:lnTo>
                      <a:pt x="330" y="31"/>
                    </a:lnTo>
                    <a:lnTo>
                      <a:pt x="323" y="22"/>
                    </a:lnTo>
                    <a:lnTo>
                      <a:pt x="315" y="14"/>
                    </a:lnTo>
                    <a:lnTo>
                      <a:pt x="307" y="7"/>
                    </a:lnTo>
                    <a:lnTo>
                      <a:pt x="298" y="0"/>
                    </a:lnTo>
                    <a:lnTo>
                      <a:pt x="284" y="2"/>
                    </a:lnTo>
                    <a:lnTo>
                      <a:pt x="270" y="2"/>
                    </a:lnTo>
                    <a:lnTo>
                      <a:pt x="281" y="7"/>
                    </a:lnTo>
                    <a:lnTo>
                      <a:pt x="290" y="13"/>
                    </a:lnTo>
                    <a:lnTo>
                      <a:pt x="299" y="21"/>
                    </a:lnTo>
                    <a:lnTo>
                      <a:pt x="308" y="29"/>
                    </a:lnTo>
                    <a:lnTo>
                      <a:pt x="316" y="36"/>
                    </a:lnTo>
                    <a:lnTo>
                      <a:pt x="323" y="45"/>
                    </a:lnTo>
                    <a:lnTo>
                      <a:pt x="330" y="54"/>
                    </a:lnTo>
                    <a:lnTo>
                      <a:pt x="336" y="64"/>
                    </a:lnTo>
                    <a:lnTo>
                      <a:pt x="342" y="74"/>
                    </a:lnTo>
                    <a:lnTo>
                      <a:pt x="347" y="85"/>
                    </a:lnTo>
                    <a:lnTo>
                      <a:pt x="351" y="95"/>
                    </a:lnTo>
                    <a:lnTo>
                      <a:pt x="354" y="106"/>
                    </a:lnTo>
                    <a:lnTo>
                      <a:pt x="358" y="118"/>
                    </a:lnTo>
                    <a:lnTo>
                      <a:pt x="360" y="129"/>
                    </a:lnTo>
                    <a:lnTo>
                      <a:pt x="361" y="141"/>
                    </a:lnTo>
                    <a:lnTo>
                      <a:pt x="361" y="154"/>
                    </a:lnTo>
                    <a:lnTo>
                      <a:pt x="360" y="171"/>
                    </a:lnTo>
                    <a:lnTo>
                      <a:pt x="358" y="188"/>
                    </a:lnTo>
                    <a:lnTo>
                      <a:pt x="353" y="205"/>
                    </a:lnTo>
                    <a:lnTo>
                      <a:pt x="348" y="221"/>
                    </a:lnTo>
                    <a:lnTo>
                      <a:pt x="340" y="236"/>
                    </a:lnTo>
                    <a:lnTo>
                      <a:pt x="332" y="250"/>
                    </a:lnTo>
                    <a:lnTo>
                      <a:pt x="322" y="264"/>
                    </a:lnTo>
                    <a:lnTo>
                      <a:pt x="310" y="276"/>
                    </a:lnTo>
                    <a:lnTo>
                      <a:pt x="298" y="288"/>
                    </a:lnTo>
                    <a:lnTo>
                      <a:pt x="284" y="297"/>
                    </a:lnTo>
                    <a:lnTo>
                      <a:pt x="270" y="306"/>
                    </a:lnTo>
                    <a:lnTo>
                      <a:pt x="255" y="314"/>
                    </a:lnTo>
                    <a:lnTo>
                      <a:pt x="239" y="319"/>
                    </a:lnTo>
                    <a:lnTo>
                      <a:pt x="223" y="323"/>
                    </a:lnTo>
                    <a:lnTo>
                      <a:pt x="205" y="326"/>
                    </a:lnTo>
                    <a:lnTo>
                      <a:pt x="188" y="327"/>
                    </a:lnTo>
                    <a:lnTo>
                      <a:pt x="170" y="326"/>
                    </a:lnTo>
                    <a:lnTo>
                      <a:pt x="153" y="323"/>
                    </a:lnTo>
                    <a:lnTo>
                      <a:pt x="136" y="319"/>
                    </a:lnTo>
                    <a:lnTo>
                      <a:pt x="120" y="314"/>
                    </a:lnTo>
                    <a:lnTo>
                      <a:pt x="105" y="306"/>
                    </a:lnTo>
                    <a:lnTo>
                      <a:pt x="91" y="297"/>
                    </a:lnTo>
                    <a:lnTo>
                      <a:pt x="78" y="288"/>
                    </a:lnTo>
                    <a:lnTo>
                      <a:pt x="65" y="276"/>
                    </a:lnTo>
                    <a:lnTo>
                      <a:pt x="54" y="264"/>
                    </a:lnTo>
                    <a:lnTo>
                      <a:pt x="45" y="250"/>
                    </a:lnTo>
                    <a:lnTo>
                      <a:pt x="36" y="236"/>
                    </a:lnTo>
                    <a:lnTo>
                      <a:pt x="28" y="221"/>
                    </a:lnTo>
                    <a:lnTo>
                      <a:pt x="23" y="205"/>
                    </a:lnTo>
                    <a:lnTo>
                      <a:pt x="19" y="188"/>
                    </a:lnTo>
                    <a:lnTo>
                      <a:pt x="15" y="171"/>
                    </a:lnTo>
                    <a:lnTo>
                      <a:pt x="14" y="154"/>
                    </a:lnTo>
                    <a:lnTo>
                      <a:pt x="15" y="135"/>
                    </a:lnTo>
                    <a:lnTo>
                      <a:pt x="19" y="118"/>
                    </a:lnTo>
                    <a:lnTo>
                      <a:pt x="23" y="102"/>
                    </a:lnTo>
                    <a:lnTo>
                      <a:pt x="28" y="86"/>
                    </a:lnTo>
                    <a:lnTo>
                      <a:pt x="36" y="71"/>
                    </a:lnTo>
                    <a:lnTo>
                      <a:pt x="45" y="57"/>
                    </a:lnTo>
                    <a:lnTo>
                      <a:pt x="54" y="44"/>
                    </a:lnTo>
                    <a:lnTo>
                      <a:pt x="66" y="31"/>
                    </a:lnTo>
                    <a:lnTo>
                      <a:pt x="55" y="32"/>
                    </a:lnTo>
                    <a:lnTo>
                      <a:pt x="45" y="32"/>
                    </a:lnTo>
                    <a:lnTo>
                      <a:pt x="35" y="45"/>
                    </a:lnTo>
                    <a:lnTo>
                      <a:pt x="26" y="58"/>
                    </a:lnTo>
                    <a:lnTo>
                      <a:pt x="18" y="73"/>
                    </a:lnTo>
                    <a:lnTo>
                      <a:pt x="12" y="88"/>
                    </a:lnTo>
                    <a:lnTo>
                      <a:pt x="7" y="103"/>
                    </a:lnTo>
                    <a:lnTo>
                      <a:pt x="2" y="119"/>
                    </a:lnTo>
                    <a:lnTo>
                      <a:pt x="0" y="137"/>
                    </a:lnTo>
                    <a:lnTo>
                      <a:pt x="0" y="154"/>
                    </a:lnTo>
                    <a:lnTo>
                      <a:pt x="0" y="173"/>
                    </a:lnTo>
                    <a:lnTo>
                      <a:pt x="3" y="192"/>
                    </a:lnTo>
                    <a:lnTo>
                      <a:pt x="8" y="210"/>
                    </a:lnTo>
                    <a:lnTo>
                      <a:pt x="14" y="227"/>
                    </a:lnTo>
                    <a:lnTo>
                      <a:pt x="23" y="243"/>
                    </a:lnTo>
                    <a:lnTo>
                      <a:pt x="32" y="259"/>
                    </a:lnTo>
                    <a:lnTo>
                      <a:pt x="42" y="274"/>
                    </a:lnTo>
                    <a:lnTo>
                      <a:pt x="55" y="287"/>
                    </a:lnTo>
                    <a:lnTo>
                      <a:pt x="68" y="299"/>
                    </a:lnTo>
                    <a:lnTo>
                      <a:pt x="82" y="309"/>
                    </a:lnTo>
                    <a:lnTo>
                      <a:pt x="99" y="319"/>
                    </a:lnTo>
                    <a:lnTo>
                      <a:pt x="115" y="327"/>
                    </a:lnTo>
                    <a:lnTo>
                      <a:pt x="132" y="333"/>
                    </a:lnTo>
                    <a:lnTo>
                      <a:pt x="150" y="338"/>
                    </a:lnTo>
                    <a:lnTo>
                      <a:pt x="169" y="341"/>
                    </a:lnTo>
                    <a:lnTo>
                      <a:pt x="188" y="342"/>
                    </a:lnTo>
                    <a:lnTo>
                      <a:pt x="208" y="341"/>
                    </a:lnTo>
                    <a:lnTo>
                      <a:pt x="226" y="338"/>
                    </a:lnTo>
                    <a:lnTo>
                      <a:pt x="244" y="333"/>
                    </a:lnTo>
                    <a:lnTo>
                      <a:pt x="262" y="327"/>
                    </a:lnTo>
                    <a:lnTo>
                      <a:pt x="278" y="319"/>
                    </a:lnTo>
                    <a:lnTo>
                      <a:pt x="293" y="309"/>
                    </a:lnTo>
                    <a:lnTo>
                      <a:pt x="308" y="299"/>
                    </a:lnTo>
                    <a:lnTo>
                      <a:pt x="321" y="287"/>
                    </a:lnTo>
                    <a:lnTo>
                      <a:pt x="333" y="274"/>
                    </a:lnTo>
                    <a:lnTo>
                      <a:pt x="344" y="259"/>
                    </a:lnTo>
                    <a:lnTo>
                      <a:pt x="353" y="243"/>
                    </a:lnTo>
                    <a:lnTo>
                      <a:pt x="361" y="227"/>
                    </a:lnTo>
                    <a:lnTo>
                      <a:pt x="367" y="210"/>
                    </a:lnTo>
                    <a:lnTo>
                      <a:pt x="373" y="192"/>
                    </a:lnTo>
                    <a:lnTo>
                      <a:pt x="375" y="173"/>
                    </a:lnTo>
                    <a:lnTo>
                      <a:pt x="376" y="154"/>
                    </a:lnTo>
                    <a:close/>
                  </a:path>
                </a:pathLst>
              </a:custGeom>
              <a:solidFill>
                <a:srgbClr val="FE47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1" name="Freeform 536"/>
              <p:cNvSpPr>
                <a:spLocks/>
              </p:cNvSpPr>
              <p:nvPr/>
            </p:nvSpPr>
            <p:spPr bwMode="auto">
              <a:xfrm>
                <a:off x="6405563" y="4327525"/>
                <a:ext cx="192088" cy="177800"/>
              </a:xfrm>
              <a:custGeom>
                <a:avLst/>
                <a:gdLst>
                  <a:gd name="T0" fmla="*/ 2147483647 w 362"/>
                  <a:gd name="T1" fmla="*/ 2147483647 h 334"/>
                  <a:gd name="T2" fmla="*/ 2147483647 w 362"/>
                  <a:gd name="T3" fmla="*/ 2147483647 h 334"/>
                  <a:gd name="T4" fmla="*/ 2147483647 w 362"/>
                  <a:gd name="T5" fmla="*/ 2147483647 h 334"/>
                  <a:gd name="T6" fmla="*/ 2147483647 w 362"/>
                  <a:gd name="T7" fmla="*/ 2147483647 h 334"/>
                  <a:gd name="T8" fmla="*/ 2147483647 w 362"/>
                  <a:gd name="T9" fmla="*/ 2147483647 h 334"/>
                  <a:gd name="T10" fmla="*/ 2147483647 w 362"/>
                  <a:gd name="T11" fmla="*/ 2147483647 h 334"/>
                  <a:gd name="T12" fmla="*/ 2147483647 w 362"/>
                  <a:gd name="T13" fmla="*/ 2147483647 h 334"/>
                  <a:gd name="T14" fmla="*/ 2147483647 w 362"/>
                  <a:gd name="T15" fmla="*/ 1206919267 h 334"/>
                  <a:gd name="T16" fmla="*/ 2147483647 w 362"/>
                  <a:gd name="T17" fmla="*/ 301800617 h 334"/>
                  <a:gd name="T18" fmla="*/ 2147483647 w 362"/>
                  <a:gd name="T19" fmla="*/ 301800617 h 334"/>
                  <a:gd name="T20" fmla="*/ 2147483647 w 362"/>
                  <a:gd name="T21" fmla="*/ 905118517 h 334"/>
                  <a:gd name="T22" fmla="*/ 2147483647 w 362"/>
                  <a:gd name="T23" fmla="*/ 2147483647 h 334"/>
                  <a:gd name="T24" fmla="*/ 2147483647 w 362"/>
                  <a:gd name="T25" fmla="*/ 2147483647 h 334"/>
                  <a:gd name="T26" fmla="*/ 2147483647 w 362"/>
                  <a:gd name="T27" fmla="*/ 2147483647 h 334"/>
                  <a:gd name="T28" fmla="*/ 2147483647 w 362"/>
                  <a:gd name="T29" fmla="*/ 2147483647 h 334"/>
                  <a:gd name="T30" fmla="*/ 2147483647 w 362"/>
                  <a:gd name="T31" fmla="*/ 2147483647 h 334"/>
                  <a:gd name="T32" fmla="*/ 2147483647 w 362"/>
                  <a:gd name="T33" fmla="*/ 2147483647 h 334"/>
                  <a:gd name="T34" fmla="*/ 2147483647 w 362"/>
                  <a:gd name="T35" fmla="*/ 2147483647 h 334"/>
                  <a:gd name="T36" fmla="*/ 2147483647 w 362"/>
                  <a:gd name="T37" fmla="*/ 2147483647 h 334"/>
                  <a:gd name="T38" fmla="*/ 2147483647 w 362"/>
                  <a:gd name="T39" fmla="*/ 2147483647 h 334"/>
                  <a:gd name="T40" fmla="*/ 2147483647 w 362"/>
                  <a:gd name="T41" fmla="*/ 2147483647 h 334"/>
                  <a:gd name="T42" fmla="*/ 2147483647 w 362"/>
                  <a:gd name="T43" fmla="*/ 2147483647 h 334"/>
                  <a:gd name="T44" fmla="*/ 2147483647 w 362"/>
                  <a:gd name="T45" fmla="*/ 2147483647 h 334"/>
                  <a:gd name="T46" fmla="*/ 2147483647 w 362"/>
                  <a:gd name="T47" fmla="*/ 2147483647 h 334"/>
                  <a:gd name="T48" fmla="*/ 2147483647 w 362"/>
                  <a:gd name="T49" fmla="*/ 2147483647 h 334"/>
                  <a:gd name="T50" fmla="*/ 2147483647 w 362"/>
                  <a:gd name="T51" fmla="*/ 2147483647 h 334"/>
                  <a:gd name="T52" fmla="*/ 2147483647 w 362"/>
                  <a:gd name="T53" fmla="*/ 2147483647 h 334"/>
                  <a:gd name="T54" fmla="*/ 2147483647 w 362"/>
                  <a:gd name="T55" fmla="*/ 2147483647 h 334"/>
                  <a:gd name="T56" fmla="*/ 2147483647 w 362"/>
                  <a:gd name="T57" fmla="*/ 2147483647 h 334"/>
                  <a:gd name="T58" fmla="*/ 2147483647 w 362"/>
                  <a:gd name="T59" fmla="*/ 2147483647 h 334"/>
                  <a:gd name="T60" fmla="*/ 2147483647 w 362"/>
                  <a:gd name="T61" fmla="*/ 2147483647 h 334"/>
                  <a:gd name="T62" fmla="*/ 2147483647 w 362"/>
                  <a:gd name="T63" fmla="*/ 2147483647 h 334"/>
                  <a:gd name="T64" fmla="*/ 2147483647 w 362"/>
                  <a:gd name="T65" fmla="*/ 2147483647 h 334"/>
                  <a:gd name="T66" fmla="*/ 2147483647 w 362"/>
                  <a:gd name="T67" fmla="*/ 2147483647 h 334"/>
                  <a:gd name="T68" fmla="*/ 2147483647 w 362"/>
                  <a:gd name="T69" fmla="*/ 2147483647 h 334"/>
                  <a:gd name="T70" fmla="*/ 2147483647 w 362"/>
                  <a:gd name="T71" fmla="*/ 2147483647 h 334"/>
                  <a:gd name="T72" fmla="*/ 2147483647 w 362"/>
                  <a:gd name="T73" fmla="*/ 2147483647 h 334"/>
                  <a:gd name="T74" fmla="*/ 2147483647 w 362"/>
                  <a:gd name="T75" fmla="*/ 2147483647 h 334"/>
                  <a:gd name="T76" fmla="*/ 2147483647 w 362"/>
                  <a:gd name="T77" fmla="*/ 2147483647 h 334"/>
                  <a:gd name="T78" fmla="*/ 2147483647 w 362"/>
                  <a:gd name="T79" fmla="*/ 2147483647 h 334"/>
                  <a:gd name="T80" fmla="*/ 2147483647 w 362"/>
                  <a:gd name="T81" fmla="*/ 2147483647 h 334"/>
                  <a:gd name="T82" fmla="*/ 1045743434 w 362"/>
                  <a:gd name="T83" fmla="*/ 2147483647 h 334"/>
                  <a:gd name="T84" fmla="*/ 149512401 w 362"/>
                  <a:gd name="T85" fmla="*/ 2147483647 h 334"/>
                  <a:gd name="T86" fmla="*/ 149512401 w 362"/>
                  <a:gd name="T87" fmla="*/ 2147483647 h 334"/>
                  <a:gd name="T88" fmla="*/ 1195256564 w 362"/>
                  <a:gd name="T89" fmla="*/ 2147483647 h 334"/>
                  <a:gd name="T90" fmla="*/ 2147483647 w 362"/>
                  <a:gd name="T91" fmla="*/ 2147483647 h 334"/>
                  <a:gd name="T92" fmla="*/ 2147483647 w 362"/>
                  <a:gd name="T93" fmla="*/ 2147483647 h 334"/>
                  <a:gd name="T94" fmla="*/ 2147483647 w 362"/>
                  <a:gd name="T95" fmla="*/ 2147483647 h 334"/>
                  <a:gd name="T96" fmla="*/ 2147483647 w 362"/>
                  <a:gd name="T97" fmla="*/ 2147483647 h 334"/>
                  <a:gd name="T98" fmla="*/ 2147483647 w 362"/>
                  <a:gd name="T99" fmla="*/ 2147483647 h 334"/>
                  <a:gd name="T100" fmla="*/ 2147483647 w 362"/>
                  <a:gd name="T101" fmla="*/ 2147483647 h 334"/>
                  <a:gd name="T102" fmla="*/ 2147483647 w 362"/>
                  <a:gd name="T103" fmla="*/ 2147483647 h 334"/>
                  <a:gd name="T104" fmla="*/ 2147483647 w 362"/>
                  <a:gd name="T105" fmla="*/ 2147483647 h 334"/>
                  <a:gd name="T106" fmla="*/ 2147483647 w 362"/>
                  <a:gd name="T107" fmla="*/ 2147483647 h 334"/>
                  <a:gd name="T108" fmla="*/ 2147483647 w 362"/>
                  <a:gd name="T109" fmla="*/ 2147483647 h 334"/>
                  <a:gd name="T110" fmla="*/ 2147483647 w 362"/>
                  <a:gd name="T111" fmla="*/ 2147483647 h 334"/>
                  <a:gd name="T112" fmla="*/ 2147483647 w 362"/>
                  <a:gd name="T113" fmla="*/ 2147483647 h 334"/>
                  <a:gd name="T114" fmla="*/ 2147483647 w 362"/>
                  <a:gd name="T115" fmla="*/ 2147483647 h 334"/>
                  <a:gd name="T116" fmla="*/ 2147483647 w 362"/>
                  <a:gd name="T117" fmla="*/ 2147483647 h 33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2"/>
                  <a:gd name="T178" fmla="*/ 0 h 334"/>
                  <a:gd name="T179" fmla="*/ 362 w 362"/>
                  <a:gd name="T180" fmla="*/ 334 h 33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2" h="334">
                    <a:moveTo>
                      <a:pt x="362" y="154"/>
                    </a:moveTo>
                    <a:lnTo>
                      <a:pt x="362" y="142"/>
                    </a:lnTo>
                    <a:lnTo>
                      <a:pt x="360" y="130"/>
                    </a:lnTo>
                    <a:lnTo>
                      <a:pt x="358" y="118"/>
                    </a:lnTo>
                    <a:lnTo>
                      <a:pt x="356" y="107"/>
                    </a:lnTo>
                    <a:lnTo>
                      <a:pt x="353" y="97"/>
                    </a:lnTo>
                    <a:lnTo>
                      <a:pt x="349" y="86"/>
                    </a:lnTo>
                    <a:lnTo>
                      <a:pt x="344" y="76"/>
                    </a:lnTo>
                    <a:lnTo>
                      <a:pt x="339" y="65"/>
                    </a:lnTo>
                    <a:lnTo>
                      <a:pt x="333" y="57"/>
                    </a:lnTo>
                    <a:lnTo>
                      <a:pt x="327" y="47"/>
                    </a:lnTo>
                    <a:lnTo>
                      <a:pt x="320" y="38"/>
                    </a:lnTo>
                    <a:lnTo>
                      <a:pt x="313" y="30"/>
                    </a:lnTo>
                    <a:lnTo>
                      <a:pt x="304" y="22"/>
                    </a:lnTo>
                    <a:lnTo>
                      <a:pt x="297" y="14"/>
                    </a:lnTo>
                    <a:lnTo>
                      <a:pt x="288" y="8"/>
                    </a:lnTo>
                    <a:lnTo>
                      <a:pt x="278" y="2"/>
                    </a:lnTo>
                    <a:lnTo>
                      <a:pt x="270" y="2"/>
                    </a:lnTo>
                    <a:lnTo>
                      <a:pt x="261" y="2"/>
                    </a:lnTo>
                    <a:lnTo>
                      <a:pt x="252" y="2"/>
                    </a:lnTo>
                    <a:lnTo>
                      <a:pt x="245" y="0"/>
                    </a:lnTo>
                    <a:lnTo>
                      <a:pt x="256" y="6"/>
                    </a:lnTo>
                    <a:lnTo>
                      <a:pt x="266" y="11"/>
                    </a:lnTo>
                    <a:lnTo>
                      <a:pt x="276" y="19"/>
                    </a:lnTo>
                    <a:lnTo>
                      <a:pt x="286" y="25"/>
                    </a:lnTo>
                    <a:lnTo>
                      <a:pt x="295" y="34"/>
                    </a:lnTo>
                    <a:lnTo>
                      <a:pt x="303" y="41"/>
                    </a:lnTo>
                    <a:lnTo>
                      <a:pt x="311" y="51"/>
                    </a:lnTo>
                    <a:lnTo>
                      <a:pt x="318" y="61"/>
                    </a:lnTo>
                    <a:lnTo>
                      <a:pt x="325" y="71"/>
                    </a:lnTo>
                    <a:lnTo>
                      <a:pt x="330" y="81"/>
                    </a:lnTo>
                    <a:lnTo>
                      <a:pt x="335" y="92"/>
                    </a:lnTo>
                    <a:lnTo>
                      <a:pt x="339" y="104"/>
                    </a:lnTo>
                    <a:lnTo>
                      <a:pt x="342" y="116"/>
                    </a:lnTo>
                    <a:lnTo>
                      <a:pt x="344" y="128"/>
                    </a:lnTo>
                    <a:lnTo>
                      <a:pt x="346" y="141"/>
                    </a:lnTo>
                    <a:lnTo>
                      <a:pt x="346" y="154"/>
                    </a:lnTo>
                    <a:lnTo>
                      <a:pt x="345" y="170"/>
                    </a:lnTo>
                    <a:lnTo>
                      <a:pt x="343" y="187"/>
                    </a:lnTo>
                    <a:lnTo>
                      <a:pt x="339" y="202"/>
                    </a:lnTo>
                    <a:lnTo>
                      <a:pt x="333" y="218"/>
                    </a:lnTo>
                    <a:lnTo>
                      <a:pt x="327" y="233"/>
                    </a:lnTo>
                    <a:lnTo>
                      <a:pt x="318" y="247"/>
                    </a:lnTo>
                    <a:lnTo>
                      <a:pt x="309" y="259"/>
                    </a:lnTo>
                    <a:lnTo>
                      <a:pt x="298" y="270"/>
                    </a:lnTo>
                    <a:lnTo>
                      <a:pt x="286" y="281"/>
                    </a:lnTo>
                    <a:lnTo>
                      <a:pt x="274" y="291"/>
                    </a:lnTo>
                    <a:lnTo>
                      <a:pt x="260" y="300"/>
                    </a:lnTo>
                    <a:lnTo>
                      <a:pt x="245" y="306"/>
                    </a:lnTo>
                    <a:lnTo>
                      <a:pt x="230" y="311"/>
                    </a:lnTo>
                    <a:lnTo>
                      <a:pt x="215" y="316"/>
                    </a:lnTo>
                    <a:lnTo>
                      <a:pt x="197" y="318"/>
                    </a:lnTo>
                    <a:lnTo>
                      <a:pt x="181" y="319"/>
                    </a:lnTo>
                    <a:lnTo>
                      <a:pt x="164" y="318"/>
                    </a:lnTo>
                    <a:lnTo>
                      <a:pt x="148" y="316"/>
                    </a:lnTo>
                    <a:lnTo>
                      <a:pt x="131" y="311"/>
                    </a:lnTo>
                    <a:lnTo>
                      <a:pt x="116" y="306"/>
                    </a:lnTo>
                    <a:lnTo>
                      <a:pt x="102" y="300"/>
                    </a:lnTo>
                    <a:lnTo>
                      <a:pt x="88" y="291"/>
                    </a:lnTo>
                    <a:lnTo>
                      <a:pt x="75" y="281"/>
                    </a:lnTo>
                    <a:lnTo>
                      <a:pt x="63" y="270"/>
                    </a:lnTo>
                    <a:lnTo>
                      <a:pt x="53" y="259"/>
                    </a:lnTo>
                    <a:lnTo>
                      <a:pt x="44" y="247"/>
                    </a:lnTo>
                    <a:lnTo>
                      <a:pt x="35" y="233"/>
                    </a:lnTo>
                    <a:lnTo>
                      <a:pt x="28" y="218"/>
                    </a:lnTo>
                    <a:lnTo>
                      <a:pt x="22" y="202"/>
                    </a:lnTo>
                    <a:lnTo>
                      <a:pt x="19" y="187"/>
                    </a:lnTo>
                    <a:lnTo>
                      <a:pt x="16" y="170"/>
                    </a:lnTo>
                    <a:lnTo>
                      <a:pt x="15" y="154"/>
                    </a:lnTo>
                    <a:lnTo>
                      <a:pt x="16" y="135"/>
                    </a:lnTo>
                    <a:lnTo>
                      <a:pt x="19" y="118"/>
                    </a:lnTo>
                    <a:lnTo>
                      <a:pt x="23" y="101"/>
                    </a:lnTo>
                    <a:lnTo>
                      <a:pt x="30" y="85"/>
                    </a:lnTo>
                    <a:lnTo>
                      <a:pt x="39" y="70"/>
                    </a:lnTo>
                    <a:lnTo>
                      <a:pt x="48" y="54"/>
                    </a:lnTo>
                    <a:lnTo>
                      <a:pt x="59" y="41"/>
                    </a:lnTo>
                    <a:lnTo>
                      <a:pt x="71" y="30"/>
                    </a:lnTo>
                    <a:lnTo>
                      <a:pt x="59" y="31"/>
                    </a:lnTo>
                    <a:lnTo>
                      <a:pt x="47" y="32"/>
                    </a:lnTo>
                    <a:lnTo>
                      <a:pt x="38" y="44"/>
                    </a:lnTo>
                    <a:lnTo>
                      <a:pt x="28" y="58"/>
                    </a:lnTo>
                    <a:lnTo>
                      <a:pt x="20" y="72"/>
                    </a:lnTo>
                    <a:lnTo>
                      <a:pt x="13" y="87"/>
                    </a:lnTo>
                    <a:lnTo>
                      <a:pt x="7" y="103"/>
                    </a:lnTo>
                    <a:lnTo>
                      <a:pt x="4" y="119"/>
                    </a:lnTo>
                    <a:lnTo>
                      <a:pt x="1" y="137"/>
                    </a:lnTo>
                    <a:lnTo>
                      <a:pt x="0" y="154"/>
                    </a:lnTo>
                    <a:lnTo>
                      <a:pt x="1" y="172"/>
                    </a:lnTo>
                    <a:lnTo>
                      <a:pt x="4" y="191"/>
                    </a:lnTo>
                    <a:lnTo>
                      <a:pt x="8" y="208"/>
                    </a:lnTo>
                    <a:lnTo>
                      <a:pt x="15" y="224"/>
                    </a:lnTo>
                    <a:lnTo>
                      <a:pt x="22" y="240"/>
                    </a:lnTo>
                    <a:lnTo>
                      <a:pt x="31" y="254"/>
                    </a:lnTo>
                    <a:lnTo>
                      <a:pt x="42" y="268"/>
                    </a:lnTo>
                    <a:lnTo>
                      <a:pt x="53" y="281"/>
                    </a:lnTo>
                    <a:lnTo>
                      <a:pt x="66" y="293"/>
                    </a:lnTo>
                    <a:lnTo>
                      <a:pt x="80" y="304"/>
                    </a:lnTo>
                    <a:lnTo>
                      <a:pt x="95" y="313"/>
                    </a:lnTo>
                    <a:lnTo>
                      <a:pt x="111" y="320"/>
                    </a:lnTo>
                    <a:lnTo>
                      <a:pt x="127" y="327"/>
                    </a:lnTo>
                    <a:lnTo>
                      <a:pt x="144" y="331"/>
                    </a:lnTo>
                    <a:lnTo>
                      <a:pt x="163" y="333"/>
                    </a:lnTo>
                    <a:lnTo>
                      <a:pt x="181" y="334"/>
                    </a:lnTo>
                    <a:lnTo>
                      <a:pt x="200" y="333"/>
                    </a:lnTo>
                    <a:lnTo>
                      <a:pt x="218" y="331"/>
                    </a:lnTo>
                    <a:lnTo>
                      <a:pt x="235" y="327"/>
                    </a:lnTo>
                    <a:lnTo>
                      <a:pt x="251" y="320"/>
                    </a:lnTo>
                    <a:lnTo>
                      <a:pt x="268" y="313"/>
                    </a:lnTo>
                    <a:lnTo>
                      <a:pt x="282" y="304"/>
                    </a:lnTo>
                    <a:lnTo>
                      <a:pt x="296" y="293"/>
                    </a:lnTo>
                    <a:lnTo>
                      <a:pt x="309" y="281"/>
                    </a:lnTo>
                    <a:lnTo>
                      <a:pt x="320" y="268"/>
                    </a:lnTo>
                    <a:lnTo>
                      <a:pt x="331" y="254"/>
                    </a:lnTo>
                    <a:lnTo>
                      <a:pt x="340" y="240"/>
                    </a:lnTo>
                    <a:lnTo>
                      <a:pt x="347" y="224"/>
                    </a:lnTo>
                    <a:lnTo>
                      <a:pt x="354" y="208"/>
                    </a:lnTo>
                    <a:lnTo>
                      <a:pt x="358" y="191"/>
                    </a:lnTo>
                    <a:lnTo>
                      <a:pt x="360" y="172"/>
                    </a:lnTo>
                    <a:lnTo>
                      <a:pt x="362" y="154"/>
                    </a:lnTo>
                    <a:close/>
                  </a:path>
                </a:pathLst>
              </a:custGeom>
              <a:solidFill>
                <a:srgbClr val="FE4A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2" name="Freeform 537"/>
              <p:cNvSpPr>
                <a:spLocks/>
              </p:cNvSpPr>
              <p:nvPr/>
            </p:nvSpPr>
            <p:spPr bwMode="auto">
              <a:xfrm>
                <a:off x="6410325" y="4327525"/>
                <a:ext cx="182563" cy="173038"/>
              </a:xfrm>
              <a:custGeom>
                <a:avLst/>
                <a:gdLst>
                  <a:gd name="T0" fmla="*/ 2147483647 w 347"/>
                  <a:gd name="T1" fmla="*/ 2147483647 h 327"/>
                  <a:gd name="T2" fmla="*/ 2147483647 w 347"/>
                  <a:gd name="T3" fmla="*/ 2147483647 h 327"/>
                  <a:gd name="T4" fmla="*/ 2147483647 w 347"/>
                  <a:gd name="T5" fmla="*/ 2147483647 h 327"/>
                  <a:gd name="T6" fmla="*/ 2147483647 w 347"/>
                  <a:gd name="T7" fmla="*/ 2147483647 h 327"/>
                  <a:gd name="T8" fmla="*/ 2147483647 w 347"/>
                  <a:gd name="T9" fmla="*/ 2147483647 h 327"/>
                  <a:gd name="T10" fmla="*/ 2147483647 w 347"/>
                  <a:gd name="T11" fmla="*/ 2147483647 h 327"/>
                  <a:gd name="T12" fmla="*/ 2147483647 w 347"/>
                  <a:gd name="T13" fmla="*/ 2147483647 h 327"/>
                  <a:gd name="T14" fmla="*/ 2147483647 w 347"/>
                  <a:gd name="T15" fmla="*/ 1037190179 h 327"/>
                  <a:gd name="T16" fmla="*/ 2147483647 w 347"/>
                  <a:gd name="T17" fmla="*/ 0 h 327"/>
                  <a:gd name="T18" fmla="*/ 2147483647 w 347"/>
                  <a:gd name="T19" fmla="*/ 0 h 327"/>
                  <a:gd name="T20" fmla="*/ 2147483647 w 347"/>
                  <a:gd name="T21" fmla="*/ 740930183 h 327"/>
                  <a:gd name="T22" fmla="*/ 2147483647 w 347"/>
                  <a:gd name="T23" fmla="*/ 2147483647 h 327"/>
                  <a:gd name="T24" fmla="*/ 2147483647 w 347"/>
                  <a:gd name="T25" fmla="*/ 2147483647 h 327"/>
                  <a:gd name="T26" fmla="*/ 2147483647 w 347"/>
                  <a:gd name="T27" fmla="*/ 2147483647 h 327"/>
                  <a:gd name="T28" fmla="*/ 2147483647 w 347"/>
                  <a:gd name="T29" fmla="*/ 2147483647 h 327"/>
                  <a:gd name="T30" fmla="*/ 2147483647 w 347"/>
                  <a:gd name="T31" fmla="*/ 2147483647 h 327"/>
                  <a:gd name="T32" fmla="*/ 2147483647 w 347"/>
                  <a:gd name="T33" fmla="*/ 2147483647 h 327"/>
                  <a:gd name="T34" fmla="*/ 2147483647 w 347"/>
                  <a:gd name="T35" fmla="*/ 2147483647 h 327"/>
                  <a:gd name="T36" fmla="*/ 2147483647 w 347"/>
                  <a:gd name="T37" fmla="*/ 2147483647 h 327"/>
                  <a:gd name="T38" fmla="*/ 2147483647 w 347"/>
                  <a:gd name="T39" fmla="*/ 2147483647 h 327"/>
                  <a:gd name="T40" fmla="*/ 2147483647 w 347"/>
                  <a:gd name="T41" fmla="*/ 2147483647 h 327"/>
                  <a:gd name="T42" fmla="*/ 2147483647 w 347"/>
                  <a:gd name="T43" fmla="*/ 2147483647 h 327"/>
                  <a:gd name="T44" fmla="*/ 2147483647 w 347"/>
                  <a:gd name="T45" fmla="*/ 2147483647 h 327"/>
                  <a:gd name="T46" fmla="*/ 2147483647 w 347"/>
                  <a:gd name="T47" fmla="*/ 2147483647 h 327"/>
                  <a:gd name="T48" fmla="*/ 2147483647 w 347"/>
                  <a:gd name="T49" fmla="*/ 2147483647 h 327"/>
                  <a:gd name="T50" fmla="*/ 2147483647 w 347"/>
                  <a:gd name="T51" fmla="*/ 2147483647 h 327"/>
                  <a:gd name="T52" fmla="*/ 2147483647 w 347"/>
                  <a:gd name="T53" fmla="*/ 2147483647 h 327"/>
                  <a:gd name="T54" fmla="*/ 2147483647 w 347"/>
                  <a:gd name="T55" fmla="*/ 2147483647 h 327"/>
                  <a:gd name="T56" fmla="*/ 2147483647 w 347"/>
                  <a:gd name="T57" fmla="*/ 2147483647 h 327"/>
                  <a:gd name="T58" fmla="*/ 2147483647 w 347"/>
                  <a:gd name="T59" fmla="*/ 2147483647 h 327"/>
                  <a:gd name="T60" fmla="*/ 2147483647 w 347"/>
                  <a:gd name="T61" fmla="*/ 2147483647 h 327"/>
                  <a:gd name="T62" fmla="*/ 2147483647 w 347"/>
                  <a:gd name="T63" fmla="*/ 2147483647 h 327"/>
                  <a:gd name="T64" fmla="*/ 2147483647 w 347"/>
                  <a:gd name="T65" fmla="*/ 2147483647 h 327"/>
                  <a:gd name="T66" fmla="*/ 2147483647 w 347"/>
                  <a:gd name="T67" fmla="*/ 2147483647 h 327"/>
                  <a:gd name="T68" fmla="*/ 2147483647 w 347"/>
                  <a:gd name="T69" fmla="*/ 2147483647 h 327"/>
                  <a:gd name="T70" fmla="*/ 2147483647 w 347"/>
                  <a:gd name="T71" fmla="*/ 2147483647 h 327"/>
                  <a:gd name="T72" fmla="*/ 2147483647 w 347"/>
                  <a:gd name="T73" fmla="*/ 2147483647 h 327"/>
                  <a:gd name="T74" fmla="*/ 2147483647 w 347"/>
                  <a:gd name="T75" fmla="*/ 2147483647 h 327"/>
                  <a:gd name="T76" fmla="*/ 2147483647 w 347"/>
                  <a:gd name="T77" fmla="*/ 2147483647 h 327"/>
                  <a:gd name="T78" fmla="*/ 2147483647 w 347"/>
                  <a:gd name="T79" fmla="*/ 2147483647 h 327"/>
                  <a:gd name="T80" fmla="*/ 2147483647 w 347"/>
                  <a:gd name="T81" fmla="*/ 2147483647 h 327"/>
                  <a:gd name="T82" fmla="*/ 2147483647 w 347"/>
                  <a:gd name="T83" fmla="*/ 2147483647 h 327"/>
                  <a:gd name="T84" fmla="*/ 1310649831 w 347"/>
                  <a:gd name="T85" fmla="*/ 2147483647 h 327"/>
                  <a:gd name="T86" fmla="*/ 145596901 w 347"/>
                  <a:gd name="T87" fmla="*/ 2147483647 h 327"/>
                  <a:gd name="T88" fmla="*/ 145596901 w 347"/>
                  <a:gd name="T89" fmla="*/ 2147483647 h 327"/>
                  <a:gd name="T90" fmla="*/ 1310649831 w 347"/>
                  <a:gd name="T91" fmla="*/ 2147483647 h 327"/>
                  <a:gd name="T92" fmla="*/ 2147483647 w 347"/>
                  <a:gd name="T93" fmla="*/ 2147483647 h 327"/>
                  <a:gd name="T94" fmla="*/ 2147483647 w 347"/>
                  <a:gd name="T95" fmla="*/ 2147483647 h 327"/>
                  <a:gd name="T96" fmla="*/ 2147483647 w 347"/>
                  <a:gd name="T97" fmla="*/ 2147483647 h 327"/>
                  <a:gd name="T98" fmla="*/ 2147483647 w 347"/>
                  <a:gd name="T99" fmla="*/ 2147483647 h 327"/>
                  <a:gd name="T100" fmla="*/ 2147483647 w 347"/>
                  <a:gd name="T101" fmla="*/ 2147483647 h 327"/>
                  <a:gd name="T102" fmla="*/ 2147483647 w 347"/>
                  <a:gd name="T103" fmla="*/ 2147483647 h 327"/>
                  <a:gd name="T104" fmla="*/ 2147483647 w 347"/>
                  <a:gd name="T105" fmla="*/ 2147483647 h 327"/>
                  <a:gd name="T106" fmla="*/ 2147483647 w 347"/>
                  <a:gd name="T107" fmla="*/ 2147483647 h 327"/>
                  <a:gd name="T108" fmla="*/ 2147483647 w 347"/>
                  <a:gd name="T109" fmla="*/ 2147483647 h 327"/>
                  <a:gd name="T110" fmla="*/ 2147483647 w 347"/>
                  <a:gd name="T111" fmla="*/ 2147483647 h 327"/>
                  <a:gd name="T112" fmla="*/ 2147483647 w 347"/>
                  <a:gd name="T113" fmla="*/ 2147483647 h 327"/>
                  <a:gd name="T114" fmla="*/ 2147483647 w 347"/>
                  <a:gd name="T115" fmla="*/ 2147483647 h 327"/>
                  <a:gd name="T116" fmla="*/ 2147483647 w 347"/>
                  <a:gd name="T117" fmla="*/ 2147483647 h 327"/>
                  <a:gd name="T118" fmla="*/ 2147483647 w 347"/>
                  <a:gd name="T119" fmla="*/ 2147483647 h 3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47"/>
                  <a:gd name="T181" fmla="*/ 0 h 327"/>
                  <a:gd name="T182" fmla="*/ 347 w 347"/>
                  <a:gd name="T183" fmla="*/ 327 h 32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47" h="327">
                    <a:moveTo>
                      <a:pt x="347" y="154"/>
                    </a:moveTo>
                    <a:lnTo>
                      <a:pt x="347" y="141"/>
                    </a:lnTo>
                    <a:lnTo>
                      <a:pt x="346" y="129"/>
                    </a:lnTo>
                    <a:lnTo>
                      <a:pt x="344" y="118"/>
                    </a:lnTo>
                    <a:lnTo>
                      <a:pt x="340" y="106"/>
                    </a:lnTo>
                    <a:lnTo>
                      <a:pt x="337" y="95"/>
                    </a:lnTo>
                    <a:lnTo>
                      <a:pt x="333" y="85"/>
                    </a:lnTo>
                    <a:lnTo>
                      <a:pt x="328" y="74"/>
                    </a:lnTo>
                    <a:lnTo>
                      <a:pt x="322" y="64"/>
                    </a:lnTo>
                    <a:lnTo>
                      <a:pt x="316" y="54"/>
                    </a:lnTo>
                    <a:lnTo>
                      <a:pt x="309" y="45"/>
                    </a:lnTo>
                    <a:lnTo>
                      <a:pt x="302" y="36"/>
                    </a:lnTo>
                    <a:lnTo>
                      <a:pt x="294" y="29"/>
                    </a:lnTo>
                    <a:lnTo>
                      <a:pt x="285" y="21"/>
                    </a:lnTo>
                    <a:lnTo>
                      <a:pt x="276" y="13"/>
                    </a:lnTo>
                    <a:lnTo>
                      <a:pt x="267" y="7"/>
                    </a:lnTo>
                    <a:lnTo>
                      <a:pt x="256" y="2"/>
                    </a:lnTo>
                    <a:lnTo>
                      <a:pt x="244" y="0"/>
                    </a:lnTo>
                    <a:lnTo>
                      <a:pt x="232" y="0"/>
                    </a:lnTo>
                    <a:lnTo>
                      <a:pt x="225" y="0"/>
                    </a:lnTo>
                    <a:lnTo>
                      <a:pt x="216" y="2"/>
                    </a:lnTo>
                    <a:lnTo>
                      <a:pt x="229" y="5"/>
                    </a:lnTo>
                    <a:lnTo>
                      <a:pt x="241" y="10"/>
                    </a:lnTo>
                    <a:lnTo>
                      <a:pt x="252" y="16"/>
                    </a:lnTo>
                    <a:lnTo>
                      <a:pt x="263" y="23"/>
                    </a:lnTo>
                    <a:lnTo>
                      <a:pt x="272" y="31"/>
                    </a:lnTo>
                    <a:lnTo>
                      <a:pt x="282" y="38"/>
                    </a:lnTo>
                    <a:lnTo>
                      <a:pt x="291" y="48"/>
                    </a:lnTo>
                    <a:lnTo>
                      <a:pt x="299" y="58"/>
                    </a:lnTo>
                    <a:lnTo>
                      <a:pt x="307" y="67"/>
                    </a:lnTo>
                    <a:lnTo>
                      <a:pt x="313" y="78"/>
                    </a:lnTo>
                    <a:lnTo>
                      <a:pt x="319" y="90"/>
                    </a:lnTo>
                    <a:lnTo>
                      <a:pt x="323" y="102"/>
                    </a:lnTo>
                    <a:lnTo>
                      <a:pt x="328" y="114"/>
                    </a:lnTo>
                    <a:lnTo>
                      <a:pt x="330" y="127"/>
                    </a:lnTo>
                    <a:lnTo>
                      <a:pt x="332" y="140"/>
                    </a:lnTo>
                    <a:lnTo>
                      <a:pt x="332" y="154"/>
                    </a:lnTo>
                    <a:lnTo>
                      <a:pt x="331" y="170"/>
                    </a:lnTo>
                    <a:lnTo>
                      <a:pt x="329" y="185"/>
                    </a:lnTo>
                    <a:lnTo>
                      <a:pt x="325" y="200"/>
                    </a:lnTo>
                    <a:lnTo>
                      <a:pt x="320" y="215"/>
                    </a:lnTo>
                    <a:lnTo>
                      <a:pt x="313" y="229"/>
                    </a:lnTo>
                    <a:lnTo>
                      <a:pt x="305" y="242"/>
                    </a:lnTo>
                    <a:lnTo>
                      <a:pt x="296" y="254"/>
                    </a:lnTo>
                    <a:lnTo>
                      <a:pt x="285" y="265"/>
                    </a:lnTo>
                    <a:lnTo>
                      <a:pt x="275" y="276"/>
                    </a:lnTo>
                    <a:lnTo>
                      <a:pt x="263" y="284"/>
                    </a:lnTo>
                    <a:lnTo>
                      <a:pt x="250" y="293"/>
                    </a:lnTo>
                    <a:lnTo>
                      <a:pt x="236" y="300"/>
                    </a:lnTo>
                    <a:lnTo>
                      <a:pt x="221" y="305"/>
                    </a:lnTo>
                    <a:lnTo>
                      <a:pt x="205" y="308"/>
                    </a:lnTo>
                    <a:lnTo>
                      <a:pt x="190" y="310"/>
                    </a:lnTo>
                    <a:lnTo>
                      <a:pt x="174" y="311"/>
                    </a:lnTo>
                    <a:lnTo>
                      <a:pt x="158" y="310"/>
                    </a:lnTo>
                    <a:lnTo>
                      <a:pt x="142" y="308"/>
                    </a:lnTo>
                    <a:lnTo>
                      <a:pt x="127" y="305"/>
                    </a:lnTo>
                    <a:lnTo>
                      <a:pt x="113" y="300"/>
                    </a:lnTo>
                    <a:lnTo>
                      <a:pt x="99" y="293"/>
                    </a:lnTo>
                    <a:lnTo>
                      <a:pt x="86" y="284"/>
                    </a:lnTo>
                    <a:lnTo>
                      <a:pt x="74" y="276"/>
                    </a:lnTo>
                    <a:lnTo>
                      <a:pt x="62" y="265"/>
                    </a:lnTo>
                    <a:lnTo>
                      <a:pt x="52" y="254"/>
                    </a:lnTo>
                    <a:lnTo>
                      <a:pt x="42" y="242"/>
                    </a:lnTo>
                    <a:lnTo>
                      <a:pt x="35" y="229"/>
                    </a:lnTo>
                    <a:lnTo>
                      <a:pt x="28" y="215"/>
                    </a:lnTo>
                    <a:lnTo>
                      <a:pt x="23" y="200"/>
                    </a:lnTo>
                    <a:lnTo>
                      <a:pt x="19" y="185"/>
                    </a:lnTo>
                    <a:lnTo>
                      <a:pt x="16" y="170"/>
                    </a:lnTo>
                    <a:lnTo>
                      <a:pt x="15" y="154"/>
                    </a:lnTo>
                    <a:lnTo>
                      <a:pt x="16" y="144"/>
                    </a:lnTo>
                    <a:lnTo>
                      <a:pt x="16" y="134"/>
                    </a:lnTo>
                    <a:lnTo>
                      <a:pt x="19" y="126"/>
                    </a:lnTo>
                    <a:lnTo>
                      <a:pt x="20" y="116"/>
                    </a:lnTo>
                    <a:lnTo>
                      <a:pt x="25" y="99"/>
                    </a:lnTo>
                    <a:lnTo>
                      <a:pt x="33" y="83"/>
                    </a:lnTo>
                    <a:lnTo>
                      <a:pt x="41" y="66"/>
                    </a:lnTo>
                    <a:lnTo>
                      <a:pt x="52" y="52"/>
                    </a:lnTo>
                    <a:lnTo>
                      <a:pt x="65" y="39"/>
                    </a:lnTo>
                    <a:lnTo>
                      <a:pt x="78" y="27"/>
                    </a:lnTo>
                    <a:lnTo>
                      <a:pt x="65" y="30"/>
                    </a:lnTo>
                    <a:lnTo>
                      <a:pt x="52" y="31"/>
                    </a:lnTo>
                    <a:lnTo>
                      <a:pt x="40" y="44"/>
                    </a:lnTo>
                    <a:lnTo>
                      <a:pt x="31" y="57"/>
                    </a:lnTo>
                    <a:lnTo>
                      <a:pt x="22" y="71"/>
                    </a:lnTo>
                    <a:lnTo>
                      <a:pt x="14" y="86"/>
                    </a:lnTo>
                    <a:lnTo>
                      <a:pt x="9" y="102"/>
                    </a:lnTo>
                    <a:lnTo>
                      <a:pt x="5" y="118"/>
                    </a:lnTo>
                    <a:lnTo>
                      <a:pt x="1" y="135"/>
                    </a:lnTo>
                    <a:lnTo>
                      <a:pt x="0" y="154"/>
                    </a:lnTo>
                    <a:lnTo>
                      <a:pt x="1" y="171"/>
                    </a:lnTo>
                    <a:lnTo>
                      <a:pt x="5" y="188"/>
                    </a:lnTo>
                    <a:lnTo>
                      <a:pt x="9" y="205"/>
                    </a:lnTo>
                    <a:lnTo>
                      <a:pt x="14" y="221"/>
                    </a:lnTo>
                    <a:lnTo>
                      <a:pt x="22" y="236"/>
                    </a:lnTo>
                    <a:lnTo>
                      <a:pt x="31" y="250"/>
                    </a:lnTo>
                    <a:lnTo>
                      <a:pt x="40" y="264"/>
                    </a:lnTo>
                    <a:lnTo>
                      <a:pt x="51" y="276"/>
                    </a:lnTo>
                    <a:lnTo>
                      <a:pt x="64" y="288"/>
                    </a:lnTo>
                    <a:lnTo>
                      <a:pt x="77" y="297"/>
                    </a:lnTo>
                    <a:lnTo>
                      <a:pt x="91" y="306"/>
                    </a:lnTo>
                    <a:lnTo>
                      <a:pt x="106" y="314"/>
                    </a:lnTo>
                    <a:lnTo>
                      <a:pt x="122" y="319"/>
                    </a:lnTo>
                    <a:lnTo>
                      <a:pt x="139" y="323"/>
                    </a:lnTo>
                    <a:lnTo>
                      <a:pt x="156" y="326"/>
                    </a:lnTo>
                    <a:lnTo>
                      <a:pt x="174" y="327"/>
                    </a:lnTo>
                    <a:lnTo>
                      <a:pt x="191" y="326"/>
                    </a:lnTo>
                    <a:lnTo>
                      <a:pt x="209" y="323"/>
                    </a:lnTo>
                    <a:lnTo>
                      <a:pt x="225" y="319"/>
                    </a:lnTo>
                    <a:lnTo>
                      <a:pt x="241" y="314"/>
                    </a:lnTo>
                    <a:lnTo>
                      <a:pt x="256" y="306"/>
                    </a:lnTo>
                    <a:lnTo>
                      <a:pt x="270" y="297"/>
                    </a:lnTo>
                    <a:lnTo>
                      <a:pt x="284" y="288"/>
                    </a:lnTo>
                    <a:lnTo>
                      <a:pt x="296" y="276"/>
                    </a:lnTo>
                    <a:lnTo>
                      <a:pt x="308" y="264"/>
                    </a:lnTo>
                    <a:lnTo>
                      <a:pt x="318" y="250"/>
                    </a:lnTo>
                    <a:lnTo>
                      <a:pt x="326" y="236"/>
                    </a:lnTo>
                    <a:lnTo>
                      <a:pt x="334" y="221"/>
                    </a:lnTo>
                    <a:lnTo>
                      <a:pt x="339" y="205"/>
                    </a:lnTo>
                    <a:lnTo>
                      <a:pt x="344" y="188"/>
                    </a:lnTo>
                    <a:lnTo>
                      <a:pt x="346" y="171"/>
                    </a:lnTo>
                    <a:lnTo>
                      <a:pt x="347" y="154"/>
                    </a:lnTo>
                    <a:close/>
                  </a:path>
                </a:pathLst>
              </a:custGeom>
              <a:solidFill>
                <a:srgbClr val="FE4D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3" name="Freeform 538"/>
              <p:cNvSpPr>
                <a:spLocks/>
              </p:cNvSpPr>
              <p:nvPr/>
            </p:nvSpPr>
            <p:spPr bwMode="auto">
              <a:xfrm>
                <a:off x="6413500" y="4327525"/>
                <a:ext cx="176213" cy="169863"/>
              </a:xfrm>
              <a:custGeom>
                <a:avLst/>
                <a:gdLst>
                  <a:gd name="T0" fmla="*/ 2147483647 w 331"/>
                  <a:gd name="T1" fmla="*/ 2147483647 h 319"/>
                  <a:gd name="T2" fmla="*/ 2147483647 w 331"/>
                  <a:gd name="T3" fmla="*/ 2147483647 h 319"/>
                  <a:gd name="T4" fmla="*/ 2147483647 w 331"/>
                  <a:gd name="T5" fmla="*/ 2147483647 h 319"/>
                  <a:gd name="T6" fmla="*/ 2147483647 w 331"/>
                  <a:gd name="T7" fmla="*/ 2147483647 h 319"/>
                  <a:gd name="T8" fmla="*/ 2147483647 w 331"/>
                  <a:gd name="T9" fmla="*/ 1660700927 h 319"/>
                  <a:gd name="T10" fmla="*/ 2147483647 w 331"/>
                  <a:gd name="T11" fmla="*/ 0 h 319"/>
                  <a:gd name="T12" fmla="*/ 2147483647 w 331"/>
                  <a:gd name="T13" fmla="*/ 301971703 h 319"/>
                  <a:gd name="T14" fmla="*/ 2147483647 w 331"/>
                  <a:gd name="T15" fmla="*/ 1056758054 h 319"/>
                  <a:gd name="T16" fmla="*/ 2147483647 w 331"/>
                  <a:gd name="T17" fmla="*/ 2147483647 h 319"/>
                  <a:gd name="T18" fmla="*/ 2147483647 w 331"/>
                  <a:gd name="T19" fmla="*/ 2147483647 h 319"/>
                  <a:gd name="T20" fmla="*/ 2147483647 w 331"/>
                  <a:gd name="T21" fmla="*/ 2147483647 h 319"/>
                  <a:gd name="T22" fmla="*/ 2147483647 w 331"/>
                  <a:gd name="T23" fmla="*/ 2147483647 h 319"/>
                  <a:gd name="T24" fmla="*/ 2147483647 w 331"/>
                  <a:gd name="T25" fmla="*/ 2147483647 h 319"/>
                  <a:gd name="T26" fmla="*/ 2147483647 w 331"/>
                  <a:gd name="T27" fmla="*/ 2147483647 h 319"/>
                  <a:gd name="T28" fmla="*/ 2147483647 w 331"/>
                  <a:gd name="T29" fmla="*/ 2147483647 h 319"/>
                  <a:gd name="T30" fmla="*/ 2147483647 w 331"/>
                  <a:gd name="T31" fmla="*/ 2147483647 h 319"/>
                  <a:gd name="T32" fmla="*/ 2147483647 w 331"/>
                  <a:gd name="T33" fmla="*/ 2147483647 h 319"/>
                  <a:gd name="T34" fmla="*/ 2147483647 w 331"/>
                  <a:gd name="T35" fmla="*/ 2147483647 h 319"/>
                  <a:gd name="T36" fmla="*/ 2147483647 w 331"/>
                  <a:gd name="T37" fmla="*/ 2147483647 h 319"/>
                  <a:gd name="T38" fmla="*/ 2147483647 w 331"/>
                  <a:gd name="T39" fmla="*/ 2147483647 h 319"/>
                  <a:gd name="T40" fmla="*/ 2147483647 w 331"/>
                  <a:gd name="T41" fmla="*/ 2147483647 h 319"/>
                  <a:gd name="T42" fmla="*/ 2147483647 w 331"/>
                  <a:gd name="T43" fmla="*/ 2147483647 h 319"/>
                  <a:gd name="T44" fmla="*/ 2147483647 w 331"/>
                  <a:gd name="T45" fmla="*/ 2147483647 h 319"/>
                  <a:gd name="T46" fmla="*/ 2147483647 w 331"/>
                  <a:gd name="T47" fmla="*/ 2147483647 h 319"/>
                  <a:gd name="T48" fmla="*/ 2147483647 w 331"/>
                  <a:gd name="T49" fmla="*/ 2147483647 h 319"/>
                  <a:gd name="T50" fmla="*/ 2147483647 w 331"/>
                  <a:gd name="T51" fmla="*/ 2147483647 h 319"/>
                  <a:gd name="T52" fmla="*/ 2147483647 w 331"/>
                  <a:gd name="T53" fmla="*/ 2147483647 h 319"/>
                  <a:gd name="T54" fmla="*/ 2147483647 w 331"/>
                  <a:gd name="T55" fmla="*/ 2147483647 h 319"/>
                  <a:gd name="T56" fmla="*/ 2147483647 w 331"/>
                  <a:gd name="T57" fmla="*/ 2147483647 h 319"/>
                  <a:gd name="T58" fmla="*/ 2147483647 w 331"/>
                  <a:gd name="T59" fmla="*/ 2147483647 h 319"/>
                  <a:gd name="T60" fmla="*/ 2147483647 w 331"/>
                  <a:gd name="T61" fmla="*/ 2147483647 h 319"/>
                  <a:gd name="T62" fmla="*/ 150776052 w 331"/>
                  <a:gd name="T63" fmla="*/ 2147483647 h 319"/>
                  <a:gd name="T64" fmla="*/ 603386362 w 331"/>
                  <a:gd name="T65" fmla="*/ 2147483647 h 319"/>
                  <a:gd name="T66" fmla="*/ 2147483647 w 331"/>
                  <a:gd name="T67" fmla="*/ 2147483647 h 319"/>
                  <a:gd name="T68" fmla="*/ 2147483647 w 331"/>
                  <a:gd name="T69" fmla="*/ 2147483647 h 319"/>
                  <a:gd name="T70" fmla="*/ 2147483647 w 331"/>
                  <a:gd name="T71" fmla="*/ 2147483647 h 319"/>
                  <a:gd name="T72" fmla="*/ 2147483647 w 331"/>
                  <a:gd name="T73" fmla="*/ 2147483647 h 319"/>
                  <a:gd name="T74" fmla="*/ 2147483647 w 331"/>
                  <a:gd name="T75" fmla="*/ 2147483647 h 319"/>
                  <a:gd name="T76" fmla="*/ 2147483647 w 331"/>
                  <a:gd name="T77" fmla="*/ 2147483647 h 319"/>
                  <a:gd name="T78" fmla="*/ 2147483647 w 331"/>
                  <a:gd name="T79" fmla="*/ 2147483647 h 319"/>
                  <a:gd name="T80" fmla="*/ 2147483647 w 331"/>
                  <a:gd name="T81" fmla="*/ 2147483647 h 319"/>
                  <a:gd name="T82" fmla="*/ 2147483647 w 331"/>
                  <a:gd name="T83" fmla="*/ 2147483647 h 319"/>
                  <a:gd name="T84" fmla="*/ 2147483647 w 331"/>
                  <a:gd name="T85" fmla="*/ 2147483647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1"/>
                  <a:gd name="T130" fmla="*/ 0 h 319"/>
                  <a:gd name="T131" fmla="*/ 331 w 331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1" h="319">
                    <a:moveTo>
                      <a:pt x="331" y="154"/>
                    </a:moveTo>
                    <a:lnTo>
                      <a:pt x="331" y="141"/>
                    </a:lnTo>
                    <a:lnTo>
                      <a:pt x="329" y="128"/>
                    </a:lnTo>
                    <a:lnTo>
                      <a:pt x="327" y="116"/>
                    </a:lnTo>
                    <a:lnTo>
                      <a:pt x="324" y="104"/>
                    </a:lnTo>
                    <a:lnTo>
                      <a:pt x="320" y="92"/>
                    </a:lnTo>
                    <a:lnTo>
                      <a:pt x="315" y="81"/>
                    </a:lnTo>
                    <a:lnTo>
                      <a:pt x="310" y="71"/>
                    </a:lnTo>
                    <a:lnTo>
                      <a:pt x="303" y="61"/>
                    </a:lnTo>
                    <a:lnTo>
                      <a:pt x="296" y="51"/>
                    </a:lnTo>
                    <a:lnTo>
                      <a:pt x="288" y="41"/>
                    </a:lnTo>
                    <a:lnTo>
                      <a:pt x="280" y="34"/>
                    </a:lnTo>
                    <a:lnTo>
                      <a:pt x="271" y="25"/>
                    </a:lnTo>
                    <a:lnTo>
                      <a:pt x="261" y="19"/>
                    </a:lnTo>
                    <a:lnTo>
                      <a:pt x="251" y="11"/>
                    </a:lnTo>
                    <a:lnTo>
                      <a:pt x="241" y="6"/>
                    </a:lnTo>
                    <a:lnTo>
                      <a:pt x="230" y="0"/>
                    </a:lnTo>
                    <a:lnTo>
                      <a:pt x="227" y="0"/>
                    </a:lnTo>
                    <a:lnTo>
                      <a:pt x="224" y="0"/>
                    </a:lnTo>
                    <a:lnTo>
                      <a:pt x="215" y="0"/>
                    </a:lnTo>
                    <a:lnTo>
                      <a:pt x="205" y="2"/>
                    </a:lnTo>
                    <a:lnTo>
                      <a:pt x="195" y="3"/>
                    </a:lnTo>
                    <a:lnTo>
                      <a:pt x="186" y="4"/>
                    </a:lnTo>
                    <a:lnTo>
                      <a:pt x="199" y="7"/>
                    </a:lnTo>
                    <a:lnTo>
                      <a:pt x="213" y="10"/>
                    </a:lnTo>
                    <a:lnTo>
                      <a:pt x="224" y="14"/>
                    </a:lnTo>
                    <a:lnTo>
                      <a:pt x="237" y="21"/>
                    </a:lnTo>
                    <a:lnTo>
                      <a:pt x="248" y="27"/>
                    </a:lnTo>
                    <a:lnTo>
                      <a:pt x="259" y="35"/>
                    </a:lnTo>
                    <a:lnTo>
                      <a:pt x="270" y="44"/>
                    </a:lnTo>
                    <a:lnTo>
                      <a:pt x="278" y="53"/>
                    </a:lnTo>
                    <a:lnTo>
                      <a:pt x="287" y="64"/>
                    </a:lnTo>
                    <a:lnTo>
                      <a:pt x="295" y="75"/>
                    </a:lnTo>
                    <a:lnTo>
                      <a:pt x="301" y="87"/>
                    </a:lnTo>
                    <a:lnTo>
                      <a:pt x="307" y="99"/>
                    </a:lnTo>
                    <a:lnTo>
                      <a:pt x="311" y="112"/>
                    </a:lnTo>
                    <a:lnTo>
                      <a:pt x="314" y="126"/>
                    </a:lnTo>
                    <a:lnTo>
                      <a:pt x="316" y="140"/>
                    </a:lnTo>
                    <a:lnTo>
                      <a:pt x="316" y="154"/>
                    </a:lnTo>
                    <a:lnTo>
                      <a:pt x="315" y="169"/>
                    </a:lnTo>
                    <a:lnTo>
                      <a:pt x="313" y="184"/>
                    </a:lnTo>
                    <a:lnTo>
                      <a:pt x="310" y="198"/>
                    </a:lnTo>
                    <a:lnTo>
                      <a:pt x="304" y="212"/>
                    </a:lnTo>
                    <a:lnTo>
                      <a:pt x="298" y="225"/>
                    </a:lnTo>
                    <a:lnTo>
                      <a:pt x="290" y="238"/>
                    </a:lnTo>
                    <a:lnTo>
                      <a:pt x="282" y="249"/>
                    </a:lnTo>
                    <a:lnTo>
                      <a:pt x="272" y="260"/>
                    </a:lnTo>
                    <a:lnTo>
                      <a:pt x="261" y="269"/>
                    </a:lnTo>
                    <a:lnTo>
                      <a:pt x="250" y="278"/>
                    </a:lnTo>
                    <a:lnTo>
                      <a:pt x="237" y="286"/>
                    </a:lnTo>
                    <a:lnTo>
                      <a:pt x="224" y="292"/>
                    </a:lnTo>
                    <a:lnTo>
                      <a:pt x="210" y="297"/>
                    </a:lnTo>
                    <a:lnTo>
                      <a:pt x="196" y="301"/>
                    </a:lnTo>
                    <a:lnTo>
                      <a:pt x="181" y="303"/>
                    </a:lnTo>
                    <a:lnTo>
                      <a:pt x="166" y="304"/>
                    </a:lnTo>
                    <a:lnTo>
                      <a:pt x="151" y="303"/>
                    </a:lnTo>
                    <a:lnTo>
                      <a:pt x="136" y="301"/>
                    </a:lnTo>
                    <a:lnTo>
                      <a:pt x="121" y="297"/>
                    </a:lnTo>
                    <a:lnTo>
                      <a:pt x="108" y="292"/>
                    </a:lnTo>
                    <a:lnTo>
                      <a:pt x="94" y="286"/>
                    </a:lnTo>
                    <a:lnTo>
                      <a:pt x="82" y="278"/>
                    </a:lnTo>
                    <a:lnTo>
                      <a:pt x="70" y="269"/>
                    </a:lnTo>
                    <a:lnTo>
                      <a:pt x="59" y="260"/>
                    </a:lnTo>
                    <a:lnTo>
                      <a:pt x="50" y="249"/>
                    </a:lnTo>
                    <a:lnTo>
                      <a:pt x="41" y="238"/>
                    </a:lnTo>
                    <a:lnTo>
                      <a:pt x="33" y="225"/>
                    </a:lnTo>
                    <a:lnTo>
                      <a:pt x="27" y="212"/>
                    </a:lnTo>
                    <a:lnTo>
                      <a:pt x="23" y="198"/>
                    </a:lnTo>
                    <a:lnTo>
                      <a:pt x="18" y="184"/>
                    </a:lnTo>
                    <a:lnTo>
                      <a:pt x="16" y="169"/>
                    </a:lnTo>
                    <a:lnTo>
                      <a:pt x="15" y="154"/>
                    </a:lnTo>
                    <a:lnTo>
                      <a:pt x="16" y="143"/>
                    </a:lnTo>
                    <a:lnTo>
                      <a:pt x="17" y="133"/>
                    </a:lnTo>
                    <a:lnTo>
                      <a:pt x="18" y="124"/>
                    </a:lnTo>
                    <a:lnTo>
                      <a:pt x="20" y="114"/>
                    </a:lnTo>
                    <a:lnTo>
                      <a:pt x="24" y="105"/>
                    </a:lnTo>
                    <a:lnTo>
                      <a:pt x="27" y="95"/>
                    </a:lnTo>
                    <a:lnTo>
                      <a:pt x="31" y="87"/>
                    </a:lnTo>
                    <a:lnTo>
                      <a:pt x="35" y="78"/>
                    </a:lnTo>
                    <a:lnTo>
                      <a:pt x="40" y="71"/>
                    </a:lnTo>
                    <a:lnTo>
                      <a:pt x="46" y="63"/>
                    </a:lnTo>
                    <a:lnTo>
                      <a:pt x="52" y="56"/>
                    </a:lnTo>
                    <a:lnTo>
                      <a:pt x="58" y="48"/>
                    </a:lnTo>
                    <a:lnTo>
                      <a:pt x="65" y="41"/>
                    </a:lnTo>
                    <a:lnTo>
                      <a:pt x="72" y="36"/>
                    </a:lnTo>
                    <a:lnTo>
                      <a:pt x="80" y="30"/>
                    </a:lnTo>
                    <a:lnTo>
                      <a:pt x="88" y="24"/>
                    </a:lnTo>
                    <a:lnTo>
                      <a:pt x="72" y="27"/>
                    </a:lnTo>
                    <a:lnTo>
                      <a:pt x="56" y="30"/>
                    </a:lnTo>
                    <a:lnTo>
                      <a:pt x="44" y="41"/>
                    </a:lnTo>
                    <a:lnTo>
                      <a:pt x="33" y="54"/>
                    </a:lnTo>
                    <a:lnTo>
                      <a:pt x="24" y="70"/>
                    </a:lnTo>
                    <a:lnTo>
                      <a:pt x="15" y="85"/>
                    </a:lnTo>
                    <a:lnTo>
                      <a:pt x="8" y="101"/>
                    </a:lnTo>
                    <a:lnTo>
                      <a:pt x="4" y="118"/>
                    </a:lnTo>
                    <a:lnTo>
                      <a:pt x="1" y="135"/>
                    </a:lnTo>
                    <a:lnTo>
                      <a:pt x="0" y="154"/>
                    </a:lnTo>
                    <a:lnTo>
                      <a:pt x="1" y="170"/>
                    </a:lnTo>
                    <a:lnTo>
                      <a:pt x="4" y="187"/>
                    </a:lnTo>
                    <a:lnTo>
                      <a:pt x="7" y="202"/>
                    </a:lnTo>
                    <a:lnTo>
                      <a:pt x="13" y="218"/>
                    </a:lnTo>
                    <a:lnTo>
                      <a:pt x="20" y="233"/>
                    </a:lnTo>
                    <a:lnTo>
                      <a:pt x="29" y="247"/>
                    </a:lnTo>
                    <a:lnTo>
                      <a:pt x="38" y="259"/>
                    </a:lnTo>
                    <a:lnTo>
                      <a:pt x="48" y="270"/>
                    </a:lnTo>
                    <a:lnTo>
                      <a:pt x="60" y="281"/>
                    </a:lnTo>
                    <a:lnTo>
                      <a:pt x="73" y="291"/>
                    </a:lnTo>
                    <a:lnTo>
                      <a:pt x="87" y="300"/>
                    </a:lnTo>
                    <a:lnTo>
                      <a:pt x="101" y="306"/>
                    </a:lnTo>
                    <a:lnTo>
                      <a:pt x="116" y="311"/>
                    </a:lnTo>
                    <a:lnTo>
                      <a:pt x="133" y="316"/>
                    </a:lnTo>
                    <a:lnTo>
                      <a:pt x="149" y="318"/>
                    </a:lnTo>
                    <a:lnTo>
                      <a:pt x="166" y="319"/>
                    </a:lnTo>
                    <a:lnTo>
                      <a:pt x="182" y="318"/>
                    </a:lnTo>
                    <a:lnTo>
                      <a:pt x="200" y="316"/>
                    </a:lnTo>
                    <a:lnTo>
                      <a:pt x="215" y="311"/>
                    </a:lnTo>
                    <a:lnTo>
                      <a:pt x="230" y="306"/>
                    </a:lnTo>
                    <a:lnTo>
                      <a:pt x="245" y="300"/>
                    </a:lnTo>
                    <a:lnTo>
                      <a:pt x="259" y="291"/>
                    </a:lnTo>
                    <a:lnTo>
                      <a:pt x="271" y="281"/>
                    </a:lnTo>
                    <a:lnTo>
                      <a:pt x="283" y="270"/>
                    </a:lnTo>
                    <a:lnTo>
                      <a:pt x="294" y="259"/>
                    </a:lnTo>
                    <a:lnTo>
                      <a:pt x="303" y="247"/>
                    </a:lnTo>
                    <a:lnTo>
                      <a:pt x="312" y="233"/>
                    </a:lnTo>
                    <a:lnTo>
                      <a:pt x="318" y="218"/>
                    </a:lnTo>
                    <a:lnTo>
                      <a:pt x="324" y="202"/>
                    </a:lnTo>
                    <a:lnTo>
                      <a:pt x="328" y="187"/>
                    </a:lnTo>
                    <a:lnTo>
                      <a:pt x="330" y="170"/>
                    </a:lnTo>
                    <a:lnTo>
                      <a:pt x="331" y="154"/>
                    </a:lnTo>
                    <a:close/>
                  </a:path>
                </a:pathLst>
              </a:custGeom>
              <a:solidFill>
                <a:srgbClr val="FE5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4" name="Freeform 539"/>
              <p:cNvSpPr>
                <a:spLocks/>
              </p:cNvSpPr>
              <p:nvPr/>
            </p:nvSpPr>
            <p:spPr bwMode="auto">
              <a:xfrm>
                <a:off x="6418263" y="4329113"/>
                <a:ext cx="166688" cy="163513"/>
              </a:xfrm>
              <a:custGeom>
                <a:avLst/>
                <a:gdLst>
                  <a:gd name="T0" fmla="*/ 2147483647 w 317"/>
                  <a:gd name="T1" fmla="*/ 2147483647 h 309"/>
                  <a:gd name="T2" fmla="*/ 2147483647 w 317"/>
                  <a:gd name="T3" fmla="*/ 2147483647 h 309"/>
                  <a:gd name="T4" fmla="*/ 2147483647 w 317"/>
                  <a:gd name="T5" fmla="*/ 2147483647 h 309"/>
                  <a:gd name="T6" fmla="*/ 2147483647 w 317"/>
                  <a:gd name="T7" fmla="*/ 2147483647 h 309"/>
                  <a:gd name="T8" fmla="*/ 2147483647 w 317"/>
                  <a:gd name="T9" fmla="*/ 1185320085 h 309"/>
                  <a:gd name="T10" fmla="*/ 2147483647 w 317"/>
                  <a:gd name="T11" fmla="*/ 148130086 h 309"/>
                  <a:gd name="T12" fmla="*/ 2147483647 w 317"/>
                  <a:gd name="T13" fmla="*/ 1333730564 h 309"/>
                  <a:gd name="T14" fmla="*/ 2147483647 w 317"/>
                  <a:gd name="T15" fmla="*/ 1333730564 h 309"/>
                  <a:gd name="T16" fmla="*/ 2147483647 w 317"/>
                  <a:gd name="T17" fmla="*/ 2147483647 h 309"/>
                  <a:gd name="T18" fmla="*/ 2147483647 w 317"/>
                  <a:gd name="T19" fmla="*/ 2147483647 h 309"/>
                  <a:gd name="T20" fmla="*/ 2147483647 w 317"/>
                  <a:gd name="T21" fmla="*/ 2147483647 h 309"/>
                  <a:gd name="T22" fmla="*/ 2147483647 w 317"/>
                  <a:gd name="T23" fmla="*/ 2147483647 h 309"/>
                  <a:gd name="T24" fmla="*/ 2147483647 w 317"/>
                  <a:gd name="T25" fmla="*/ 2147483647 h 309"/>
                  <a:gd name="T26" fmla="*/ 2147483647 w 317"/>
                  <a:gd name="T27" fmla="*/ 2147483647 h 309"/>
                  <a:gd name="T28" fmla="*/ 2147483647 w 317"/>
                  <a:gd name="T29" fmla="*/ 2147483647 h 309"/>
                  <a:gd name="T30" fmla="*/ 2147483647 w 317"/>
                  <a:gd name="T31" fmla="*/ 2147483647 h 309"/>
                  <a:gd name="T32" fmla="*/ 2147483647 w 317"/>
                  <a:gd name="T33" fmla="*/ 2147483647 h 309"/>
                  <a:gd name="T34" fmla="*/ 2147483647 w 317"/>
                  <a:gd name="T35" fmla="*/ 2147483647 h 309"/>
                  <a:gd name="T36" fmla="*/ 2147483647 w 317"/>
                  <a:gd name="T37" fmla="*/ 2147483647 h 309"/>
                  <a:gd name="T38" fmla="*/ 2147483647 w 317"/>
                  <a:gd name="T39" fmla="*/ 2147483647 h 309"/>
                  <a:gd name="T40" fmla="*/ 2147483647 w 317"/>
                  <a:gd name="T41" fmla="*/ 2147483647 h 309"/>
                  <a:gd name="T42" fmla="*/ 2147483647 w 317"/>
                  <a:gd name="T43" fmla="*/ 2147483647 h 309"/>
                  <a:gd name="T44" fmla="*/ 2147483647 w 317"/>
                  <a:gd name="T45" fmla="*/ 2147483647 h 309"/>
                  <a:gd name="T46" fmla="*/ 2147483647 w 317"/>
                  <a:gd name="T47" fmla="*/ 2147483647 h 309"/>
                  <a:gd name="T48" fmla="*/ 2147483647 w 317"/>
                  <a:gd name="T49" fmla="*/ 2147483647 h 309"/>
                  <a:gd name="T50" fmla="*/ 2147483647 w 317"/>
                  <a:gd name="T51" fmla="*/ 2147483647 h 309"/>
                  <a:gd name="T52" fmla="*/ 2147483647 w 317"/>
                  <a:gd name="T53" fmla="*/ 2147483647 h 309"/>
                  <a:gd name="T54" fmla="*/ 2147483647 w 317"/>
                  <a:gd name="T55" fmla="*/ 2147483647 h 309"/>
                  <a:gd name="T56" fmla="*/ 2147483647 w 317"/>
                  <a:gd name="T57" fmla="*/ 2147483647 h 309"/>
                  <a:gd name="T58" fmla="*/ 2147483647 w 317"/>
                  <a:gd name="T59" fmla="*/ 2147483647 h 309"/>
                  <a:gd name="T60" fmla="*/ 2147483647 w 317"/>
                  <a:gd name="T61" fmla="*/ 2147483647 h 309"/>
                  <a:gd name="T62" fmla="*/ 1453820101 w 317"/>
                  <a:gd name="T63" fmla="*/ 2147483647 h 309"/>
                  <a:gd name="T64" fmla="*/ 145437130 w 317"/>
                  <a:gd name="T65" fmla="*/ 2147483647 h 309"/>
                  <a:gd name="T66" fmla="*/ 145437130 w 317"/>
                  <a:gd name="T67" fmla="*/ 2147483647 h 309"/>
                  <a:gd name="T68" fmla="*/ 1890131294 w 317"/>
                  <a:gd name="T69" fmla="*/ 2147483647 h 309"/>
                  <a:gd name="T70" fmla="*/ 2147483647 w 317"/>
                  <a:gd name="T71" fmla="*/ 2147483647 h 309"/>
                  <a:gd name="T72" fmla="*/ 2147483647 w 317"/>
                  <a:gd name="T73" fmla="*/ 2147483647 h 309"/>
                  <a:gd name="T74" fmla="*/ 2147483647 w 317"/>
                  <a:gd name="T75" fmla="*/ 2147483647 h 309"/>
                  <a:gd name="T76" fmla="*/ 2147483647 w 317"/>
                  <a:gd name="T77" fmla="*/ 2147483647 h 309"/>
                  <a:gd name="T78" fmla="*/ 2147483647 w 317"/>
                  <a:gd name="T79" fmla="*/ 2147483647 h 309"/>
                  <a:gd name="T80" fmla="*/ 2147483647 w 317"/>
                  <a:gd name="T81" fmla="*/ 2147483647 h 309"/>
                  <a:gd name="T82" fmla="*/ 2147483647 w 317"/>
                  <a:gd name="T83" fmla="*/ 2147483647 h 309"/>
                  <a:gd name="T84" fmla="*/ 2147483647 w 317"/>
                  <a:gd name="T85" fmla="*/ 2147483647 h 309"/>
                  <a:gd name="T86" fmla="*/ 2147483647 w 317"/>
                  <a:gd name="T87" fmla="*/ 214748364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309"/>
                  <a:gd name="T134" fmla="*/ 317 w 317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309">
                    <a:moveTo>
                      <a:pt x="317" y="152"/>
                    </a:moveTo>
                    <a:lnTo>
                      <a:pt x="317" y="138"/>
                    </a:lnTo>
                    <a:lnTo>
                      <a:pt x="315" y="125"/>
                    </a:lnTo>
                    <a:lnTo>
                      <a:pt x="313" y="112"/>
                    </a:lnTo>
                    <a:lnTo>
                      <a:pt x="308" y="100"/>
                    </a:lnTo>
                    <a:lnTo>
                      <a:pt x="304" y="88"/>
                    </a:lnTo>
                    <a:lnTo>
                      <a:pt x="298" y="76"/>
                    </a:lnTo>
                    <a:lnTo>
                      <a:pt x="292" y="65"/>
                    </a:lnTo>
                    <a:lnTo>
                      <a:pt x="284" y="56"/>
                    </a:lnTo>
                    <a:lnTo>
                      <a:pt x="276" y="46"/>
                    </a:lnTo>
                    <a:lnTo>
                      <a:pt x="267" y="36"/>
                    </a:lnTo>
                    <a:lnTo>
                      <a:pt x="257" y="29"/>
                    </a:lnTo>
                    <a:lnTo>
                      <a:pt x="248" y="21"/>
                    </a:lnTo>
                    <a:lnTo>
                      <a:pt x="237" y="14"/>
                    </a:lnTo>
                    <a:lnTo>
                      <a:pt x="226" y="8"/>
                    </a:lnTo>
                    <a:lnTo>
                      <a:pt x="214" y="3"/>
                    </a:lnTo>
                    <a:lnTo>
                      <a:pt x="201" y="0"/>
                    </a:lnTo>
                    <a:lnTo>
                      <a:pt x="187" y="1"/>
                    </a:lnTo>
                    <a:lnTo>
                      <a:pt x="172" y="3"/>
                    </a:lnTo>
                    <a:lnTo>
                      <a:pt x="157" y="6"/>
                    </a:lnTo>
                    <a:lnTo>
                      <a:pt x="141" y="9"/>
                    </a:lnTo>
                    <a:lnTo>
                      <a:pt x="149" y="9"/>
                    </a:lnTo>
                    <a:lnTo>
                      <a:pt x="159" y="8"/>
                    </a:lnTo>
                    <a:lnTo>
                      <a:pt x="173" y="9"/>
                    </a:lnTo>
                    <a:lnTo>
                      <a:pt x="187" y="11"/>
                    </a:lnTo>
                    <a:lnTo>
                      <a:pt x="201" y="15"/>
                    </a:lnTo>
                    <a:lnTo>
                      <a:pt x="214" y="20"/>
                    </a:lnTo>
                    <a:lnTo>
                      <a:pt x="227" y="25"/>
                    </a:lnTo>
                    <a:lnTo>
                      <a:pt x="239" y="33"/>
                    </a:lnTo>
                    <a:lnTo>
                      <a:pt x="250" y="42"/>
                    </a:lnTo>
                    <a:lnTo>
                      <a:pt x="260" y="50"/>
                    </a:lnTo>
                    <a:lnTo>
                      <a:pt x="269" y="61"/>
                    </a:lnTo>
                    <a:lnTo>
                      <a:pt x="278" y="72"/>
                    </a:lnTo>
                    <a:lnTo>
                      <a:pt x="284" y="84"/>
                    </a:lnTo>
                    <a:lnTo>
                      <a:pt x="291" y="96"/>
                    </a:lnTo>
                    <a:lnTo>
                      <a:pt x="295" y="109"/>
                    </a:lnTo>
                    <a:lnTo>
                      <a:pt x="300" y="123"/>
                    </a:lnTo>
                    <a:lnTo>
                      <a:pt x="302" y="137"/>
                    </a:lnTo>
                    <a:lnTo>
                      <a:pt x="302" y="152"/>
                    </a:lnTo>
                    <a:lnTo>
                      <a:pt x="302" y="166"/>
                    </a:lnTo>
                    <a:lnTo>
                      <a:pt x="300" y="180"/>
                    </a:lnTo>
                    <a:lnTo>
                      <a:pt x="295" y="194"/>
                    </a:lnTo>
                    <a:lnTo>
                      <a:pt x="291" y="207"/>
                    </a:lnTo>
                    <a:lnTo>
                      <a:pt x="284" y="220"/>
                    </a:lnTo>
                    <a:lnTo>
                      <a:pt x="278" y="232"/>
                    </a:lnTo>
                    <a:lnTo>
                      <a:pt x="269" y="243"/>
                    </a:lnTo>
                    <a:lnTo>
                      <a:pt x="260" y="252"/>
                    </a:lnTo>
                    <a:lnTo>
                      <a:pt x="250" y="262"/>
                    </a:lnTo>
                    <a:lnTo>
                      <a:pt x="239" y="271"/>
                    </a:lnTo>
                    <a:lnTo>
                      <a:pt x="227" y="277"/>
                    </a:lnTo>
                    <a:lnTo>
                      <a:pt x="214" y="284"/>
                    </a:lnTo>
                    <a:lnTo>
                      <a:pt x="201" y="288"/>
                    </a:lnTo>
                    <a:lnTo>
                      <a:pt x="187" y="292"/>
                    </a:lnTo>
                    <a:lnTo>
                      <a:pt x="173" y="294"/>
                    </a:lnTo>
                    <a:lnTo>
                      <a:pt x="159" y="294"/>
                    </a:lnTo>
                    <a:lnTo>
                      <a:pt x="144" y="294"/>
                    </a:lnTo>
                    <a:lnTo>
                      <a:pt x="130" y="292"/>
                    </a:lnTo>
                    <a:lnTo>
                      <a:pt x="116" y="288"/>
                    </a:lnTo>
                    <a:lnTo>
                      <a:pt x="103" y="284"/>
                    </a:lnTo>
                    <a:lnTo>
                      <a:pt x="91" y="277"/>
                    </a:lnTo>
                    <a:lnTo>
                      <a:pt x="79" y="271"/>
                    </a:lnTo>
                    <a:lnTo>
                      <a:pt x="68" y="262"/>
                    </a:lnTo>
                    <a:lnTo>
                      <a:pt x="58" y="252"/>
                    </a:lnTo>
                    <a:lnTo>
                      <a:pt x="49" y="243"/>
                    </a:lnTo>
                    <a:lnTo>
                      <a:pt x="40" y="232"/>
                    </a:lnTo>
                    <a:lnTo>
                      <a:pt x="33" y="220"/>
                    </a:lnTo>
                    <a:lnTo>
                      <a:pt x="27" y="207"/>
                    </a:lnTo>
                    <a:lnTo>
                      <a:pt x="22" y="194"/>
                    </a:lnTo>
                    <a:lnTo>
                      <a:pt x="19" y="180"/>
                    </a:lnTo>
                    <a:lnTo>
                      <a:pt x="17" y="166"/>
                    </a:lnTo>
                    <a:lnTo>
                      <a:pt x="16" y="152"/>
                    </a:lnTo>
                    <a:lnTo>
                      <a:pt x="17" y="140"/>
                    </a:lnTo>
                    <a:lnTo>
                      <a:pt x="18" y="128"/>
                    </a:lnTo>
                    <a:lnTo>
                      <a:pt x="20" y="117"/>
                    </a:lnTo>
                    <a:lnTo>
                      <a:pt x="23" y="106"/>
                    </a:lnTo>
                    <a:lnTo>
                      <a:pt x="27" y="96"/>
                    </a:lnTo>
                    <a:lnTo>
                      <a:pt x="32" y="86"/>
                    </a:lnTo>
                    <a:lnTo>
                      <a:pt x="37" y="76"/>
                    </a:lnTo>
                    <a:lnTo>
                      <a:pt x="44" y="68"/>
                    </a:lnTo>
                    <a:lnTo>
                      <a:pt x="50" y="59"/>
                    </a:lnTo>
                    <a:lnTo>
                      <a:pt x="58" y="50"/>
                    </a:lnTo>
                    <a:lnTo>
                      <a:pt x="66" y="43"/>
                    </a:lnTo>
                    <a:lnTo>
                      <a:pt x="75" y="36"/>
                    </a:lnTo>
                    <a:lnTo>
                      <a:pt x="84" y="30"/>
                    </a:lnTo>
                    <a:lnTo>
                      <a:pt x="93" y="24"/>
                    </a:lnTo>
                    <a:lnTo>
                      <a:pt x="103" y="20"/>
                    </a:lnTo>
                    <a:lnTo>
                      <a:pt x="114" y="16"/>
                    </a:lnTo>
                    <a:lnTo>
                      <a:pt x="101" y="19"/>
                    </a:lnTo>
                    <a:lnTo>
                      <a:pt x="89" y="21"/>
                    </a:lnTo>
                    <a:lnTo>
                      <a:pt x="76" y="23"/>
                    </a:lnTo>
                    <a:lnTo>
                      <a:pt x="63" y="25"/>
                    </a:lnTo>
                    <a:lnTo>
                      <a:pt x="50" y="37"/>
                    </a:lnTo>
                    <a:lnTo>
                      <a:pt x="37" y="50"/>
                    </a:lnTo>
                    <a:lnTo>
                      <a:pt x="26" y="64"/>
                    </a:lnTo>
                    <a:lnTo>
                      <a:pt x="18" y="81"/>
                    </a:lnTo>
                    <a:lnTo>
                      <a:pt x="10" y="97"/>
                    </a:lnTo>
                    <a:lnTo>
                      <a:pt x="5" y="114"/>
                    </a:lnTo>
                    <a:lnTo>
                      <a:pt x="4" y="124"/>
                    </a:lnTo>
                    <a:lnTo>
                      <a:pt x="1" y="132"/>
                    </a:lnTo>
                    <a:lnTo>
                      <a:pt x="1" y="142"/>
                    </a:lnTo>
                    <a:lnTo>
                      <a:pt x="0" y="152"/>
                    </a:lnTo>
                    <a:lnTo>
                      <a:pt x="1" y="168"/>
                    </a:lnTo>
                    <a:lnTo>
                      <a:pt x="4" y="183"/>
                    </a:lnTo>
                    <a:lnTo>
                      <a:pt x="8" y="198"/>
                    </a:lnTo>
                    <a:lnTo>
                      <a:pt x="13" y="213"/>
                    </a:lnTo>
                    <a:lnTo>
                      <a:pt x="20" y="227"/>
                    </a:lnTo>
                    <a:lnTo>
                      <a:pt x="27" y="240"/>
                    </a:lnTo>
                    <a:lnTo>
                      <a:pt x="37" y="252"/>
                    </a:lnTo>
                    <a:lnTo>
                      <a:pt x="47" y="263"/>
                    </a:lnTo>
                    <a:lnTo>
                      <a:pt x="59" y="274"/>
                    </a:lnTo>
                    <a:lnTo>
                      <a:pt x="71" y="282"/>
                    </a:lnTo>
                    <a:lnTo>
                      <a:pt x="84" y="291"/>
                    </a:lnTo>
                    <a:lnTo>
                      <a:pt x="98" y="298"/>
                    </a:lnTo>
                    <a:lnTo>
                      <a:pt x="112" y="303"/>
                    </a:lnTo>
                    <a:lnTo>
                      <a:pt x="127" y="306"/>
                    </a:lnTo>
                    <a:lnTo>
                      <a:pt x="143" y="308"/>
                    </a:lnTo>
                    <a:lnTo>
                      <a:pt x="159" y="309"/>
                    </a:lnTo>
                    <a:lnTo>
                      <a:pt x="175" y="308"/>
                    </a:lnTo>
                    <a:lnTo>
                      <a:pt x="190" y="306"/>
                    </a:lnTo>
                    <a:lnTo>
                      <a:pt x="206" y="303"/>
                    </a:lnTo>
                    <a:lnTo>
                      <a:pt x="221" y="298"/>
                    </a:lnTo>
                    <a:lnTo>
                      <a:pt x="235" y="291"/>
                    </a:lnTo>
                    <a:lnTo>
                      <a:pt x="248" y="282"/>
                    </a:lnTo>
                    <a:lnTo>
                      <a:pt x="260" y="274"/>
                    </a:lnTo>
                    <a:lnTo>
                      <a:pt x="270" y="263"/>
                    </a:lnTo>
                    <a:lnTo>
                      <a:pt x="281" y="252"/>
                    </a:lnTo>
                    <a:lnTo>
                      <a:pt x="290" y="240"/>
                    </a:lnTo>
                    <a:lnTo>
                      <a:pt x="298" y="227"/>
                    </a:lnTo>
                    <a:lnTo>
                      <a:pt x="305" y="213"/>
                    </a:lnTo>
                    <a:lnTo>
                      <a:pt x="310" y="198"/>
                    </a:lnTo>
                    <a:lnTo>
                      <a:pt x="314" y="183"/>
                    </a:lnTo>
                    <a:lnTo>
                      <a:pt x="316" y="168"/>
                    </a:lnTo>
                    <a:lnTo>
                      <a:pt x="317" y="152"/>
                    </a:lnTo>
                    <a:close/>
                  </a:path>
                </a:pathLst>
              </a:custGeom>
              <a:solidFill>
                <a:srgbClr val="FE53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5" name="Freeform 540"/>
              <p:cNvSpPr>
                <a:spLocks noEditPoints="1"/>
              </p:cNvSpPr>
              <p:nvPr/>
            </p:nvSpPr>
            <p:spPr bwMode="auto">
              <a:xfrm>
                <a:off x="6421438" y="4330700"/>
                <a:ext cx="160338" cy="158750"/>
              </a:xfrm>
              <a:custGeom>
                <a:avLst/>
                <a:gdLst>
                  <a:gd name="T0" fmla="*/ 2147483647 w 301"/>
                  <a:gd name="T1" fmla="*/ 2147483647 h 300"/>
                  <a:gd name="T2" fmla="*/ 2147483647 w 301"/>
                  <a:gd name="T3" fmla="*/ 2147483647 h 300"/>
                  <a:gd name="T4" fmla="*/ 2147483647 w 301"/>
                  <a:gd name="T5" fmla="*/ 2147483647 h 300"/>
                  <a:gd name="T6" fmla="*/ 2147483647 w 301"/>
                  <a:gd name="T7" fmla="*/ 2147483647 h 300"/>
                  <a:gd name="T8" fmla="*/ 2147483647 w 301"/>
                  <a:gd name="T9" fmla="*/ 889054936 h 300"/>
                  <a:gd name="T10" fmla="*/ 2147483647 w 301"/>
                  <a:gd name="T11" fmla="*/ 740925901 h 300"/>
                  <a:gd name="T12" fmla="*/ 2147483647 w 301"/>
                  <a:gd name="T13" fmla="*/ 2147483647 h 300"/>
                  <a:gd name="T14" fmla="*/ 2147483647 w 301"/>
                  <a:gd name="T15" fmla="*/ 2147483647 h 300"/>
                  <a:gd name="T16" fmla="*/ 2147483647 w 301"/>
                  <a:gd name="T17" fmla="*/ 2147483647 h 300"/>
                  <a:gd name="T18" fmla="*/ 2147483647 w 301"/>
                  <a:gd name="T19" fmla="*/ 2147483647 h 300"/>
                  <a:gd name="T20" fmla="*/ 755633003 w 301"/>
                  <a:gd name="T21" fmla="*/ 2147483647 h 300"/>
                  <a:gd name="T22" fmla="*/ 151240289 w 301"/>
                  <a:gd name="T23" fmla="*/ 2147483647 h 300"/>
                  <a:gd name="T24" fmla="*/ 453436879 w 301"/>
                  <a:gd name="T25" fmla="*/ 2147483647 h 300"/>
                  <a:gd name="T26" fmla="*/ 2147483647 w 301"/>
                  <a:gd name="T27" fmla="*/ 2147483647 h 300"/>
                  <a:gd name="T28" fmla="*/ 2147483647 w 301"/>
                  <a:gd name="T29" fmla="*/ 2147483647 h 300"/>
                  <a:gd name="T30" fmla="*/ 2147483647 w 301"/>
                  <a:gd name="T31" fmla="*/ 2147483647 h 300"/>
                  <a:gd name="T32" fmla="*/ 2147483647 w 301"/>
                  <a:gd name="T33" fmla="*/ 2147483647 h 300"/>
                  <a:gd name="T34" fmla="*/ 2147483647 w 301"/>
                  <a:gd name="T35" fmla="*/ 2147483647 h 300"/>
                  <a:gd name="T36" fmla="*/ 2147483647 w 301"/>
                  <a:gd name="T37" fmla="*/ 2147483647 h 300"/>
                  <a:gd name="T38" fmla="*/ 2147483647 w 301"/>
                  <a:gd name="T39" fmla="*/ 2147483647 h 300"/>
                  <a:gd name="T40" fmla="*/ 2147483647 w 301"/>
                  <a:gd name="T41" fmla="*/ 2147483647 h 300"/>
                  <a:gd name="T42" fmla="*/ 2147483647 w 301"/>
                  <a:gd name="T43" fmla="*/ 2147483647 h 300"/>
                  <a:gd name="T44" fmla="*/ 2147483647 w 301"/>
                  <a:gd name="T45" fmla="*/ 2147483647 h 300"/>
                  <a:gd name="T46" fmla="*/ 2147483647 w 301"/>
                  <a:gd name="T47" fmla="*/ 2147483647 h 300"/>
                  <a:gd name="T48" fmla="*/ 2147483647 w 301"/>
                  <a:gd name="T49" fmla="*/ 2147483647 h 300"/>
                  <a:gd name="T50" fmla="*/ 2147483647 w 301"/>
                  <a:gd name="T51" fmla="*/ 2147483647 h 300"/>
                  <a:gd name="T52" fmla="*/ 2147483647 w 301"/>
                  <a:gd name="T53" fmla="*/ 2147483647 h 300"/>
                  <a:gd name="T54" fmla="*/ 2147483647 w 301"/>
                  <a:gd name="T55" fmla="*/ 2147483647 h 300"/>
                  <a:gd name="T56" fmla="*/ 2147483647 w 301"/>
                  <a:gd name="T57" fmla="*/ 2147483647 h 300"/>
                  <a:gd name="T58" fmla="*/ 2147483647 w 301"/>
                  <a:gd name="T59" fmla="*/ 2147483647 h 300"/>
                  <a:gd name="T60" fmla="*/ 2147483647 w 301"/>
                  <a:gd name="T61" fmla="*/ 2147483647 h 300"/>
                  <a:gd name="T62" fmla="*/ 2147483647 w 301"/>
                  <a:gd name="T63" fmla="*/ 2147483647 h 300"/>
                  <a:gd name="T64" fmla="*/ 2147483647 w 301"/>
                  <a:gd name="T65" fmla="*/ 2147483647 h 300"/>
                  <a:gd name="T66" fmla="*/ 2147483647 w 301"/>
                  <a:gd name="T67" fmla="*/ 2147483647 h 300"/>
                  <a:gd name="T68" fmla="*/ 2147483647 w 301"/>
                  <a:gd name="T69" fmla="*/ 2147483647 h 300"/>
                  <a:gd name="T70" fmla="*/ 2147483647 w 301"/>
                  <a:gd name="T71" fmla="*/ 2147483647 h 300"/>
                  <a:gd name="T72" fmla="*/ 2147483647 w 301"/>
                  <a:gd name="T73" fmla="*/ 2147483647 h 300"/>
                  <a:gd name="T74" fmla="*/ 2147483647 w 301"/>
                  <a:gd name="T75" fmla="*/ 2147483647 h 300"/>
                  <a:gd name="T76" fmla="*/ 2147483647 w 301"/>
                  <a:gd name="T77" fmla="*/ 2147483647 h 300"/>
                  <a:gd name="T78" fmla="*/ 2147483647 w 301"/>
                  <a:gd name="T79" fmla="*/ 2147483647 h 300"/>
                  <a:gd name="T80" fmla="*/ 2147483647 w 301"/>
                  <a:gd name="T81" fmla="*/ 2147483647 h 300"/>
                  <a:gd name="T82" fmla="*/ 2147483647 w 301"/>
                  <a:gd name="T83" fmla="*/ 2147483647 h 300"/>
                  <a:gd name="T84" fmla="*/ 2147483647 w 301"/>
                  <a:gd name="T85" fmla="*/ 2147483647 h 300"/>
                  <a:gd name="T86" fmla="*/ 2147483647 w 301"/>
                  <a:gd name="T87" fmla="*/ 2147483647 h 3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1"/>
                  <a:gd name="T133" fmla="*/ 0 h 300"/>
                  <a:gd name="T134" fmla="*/ 301 w 301"/>
                  <a:gd name="T135" fmla="*/ 300 h 3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1" h="300">
                    <a:moveTo>
                      <a:pt x="301" y="150"/>
                    </a:moveTo>
                    <a:lnTo>
                      <a:pt x="301" y="136"/>
                    </a:lnTo>
                    <a:lnTo>
                      <a:pt x="299" y="122"/>
                    </a:lnTo>
                    <a:lnTo>
                      <a:pt x="296" y="108"/>
                    </a:lnTo>
                    <a:lnTo>
                      <a:pt x="292" y="95"/>
                    </a:lnTo>
                    <a:lnTo>
                      <a:pt x="286" y="83"/>
                    </a:lnTo>
                    <a:lnTo>
                      <a:pt x="280" y="71"/>
                    </a:lnTo>
                    <a:lnTo>
                      <a:pt x="272" y="60"/>
                    </a:lnTo>
                    <a:lnTo>
                      <a:pt x="263" y="49"/>
                    </a:lnTo>
                    <a:lnTo>
                      <a:pt x="255" y="40"/>
                    </a:lnTo>
                    <a:lnTo>
                      <a:pt x="244" y="31"/>
                    </a:lnTo>
                    <a:lnTo>
                      <a:pt x="233" y="23"/>
                    </a:lnTo>
                    <a:lnTo>
                      <a:pt x="222" y="17"/>
                    </a:lnTo>
                    <a:lnTo>
                      <a:pt x="209" y="10"/>
                    </a:lnTo>
                    <a:lnTo>
                      <a:pt x="198" y="6"/>
                    </a:lnTo>
                    <a:lnTo>
                      <a:pt x="184" y="3"/>
                    </a:lnTo>
                    <a:lnTo>
                      <a:pt x="171" y="0"/>
                    </a:lnTo>
                    <a:lnTo>
                      <a:pt x="147" y="5"/>
                    </a:lnTo>
                    <a:lnTo>
                      <a:pt x="123" y="10"/>
                    </a:lnTo>
                    <a:lnTo>
                      <a:pt x="98" y="16"/>
                    </a:lnTo>
                    <a:lnTo>
                      <a:pt x="73" y="20"/>
                    </a:lnTo>
                    <a:lnTo>
                      <a:pt x="65" y="26"/>
                    </a:lnTo>
                    <a:lnTo>
                      <a:pt x="57" y="32"/>
                    </a:lnTo>
                    <a:lnTo>
                      <a:pt x="50" y="37"/>
                    </a:lnTo>
                    <a:lnTo>
                      <a:pt x="43" y="44"/>
                    </a:lnTo>
                    <a:lnTo>
                      <a:pt x="37" y="52"/>
                    </a:lnTo>
                    <a:lnTo>
                      <a:pt x="31" y="59"/>
                    </a:lnTo>
                    <a:lnTo>
                      <a:pt x="25" y="67"/>
                    </a:lnTo>
                    <a:lnTo>
                      <a:pt x="20" y="74"/>
                    </a:lnTo>
                    <a:lnTo>
                      <a:pt x="16" y="83"/>
                    </a:lnTo>
                    <a:lnTo>
                      <a:pt x="12" y="91"/>
                    </a:lnTo>
                    <a:lnTo>
                      <a:pt x="9" y="101"/>
                    </a:lnTo>
                    <a:lnTo>
                      <a:pt x="5" y="110"/>
                    </a:lnTo>
                    <a:lnTo>
                      <a:pt x="3" y="120"/>
                    </a:lnTo>
                    <a:lnTo>
                      <a:pt x="2" y="129"/>
                    </a:lnTo>
                    <a:lnTo>
                      <a:pt x="1" y="139"/>
                    </a:lnTo>
                    <a:lnTo>
                      <a:pt x="0" y="150"/>
                    </a:lnTo>
                    <a:lnTo>
                      <a:pt x="1" y="165"/>
                    </a:lnTo>
                    <a:lnTo>
                      <a:pt x="3" y="180"/>
                    </a:lnTo>
                    <a:lnTo>
                      <a:pt x="8" y="194"/>
                    </a:lnTo>
                    <a:lnTo>
                      <a:pt x="12" y="208"/>
                    </a:lnTo>
                    <a:lnTo>
                      <a:pt x="18" y="221"/>
                    </a:lnTo>
                    <a:lnTo>
                      <a:pt x="26" y="234"/>
                    </a:lnTo>
                    <a:lnTo>
                      <a:pt x="35" y="245"/>
                    </a:lnTo>
                    <a:lnTo>
                      <a:pt x="44" y="256"/>
                    </a:lnTo>
                    <a:lnTo>
                      <a:pt x="55" y="265"/>
                    </a:lnTo>
                    <a:lnTo>
                      <a:pt x="67" y="274"/>
                    </a:lnTo>
                    <a:lnTo>
                      <a:pt x="79" y="282"/>
                    </a:lnTo>
                    <a:lnTo>
                      <a:pt x="93" y="288"/>
                    </a:lnTo>
                    <a:lnTo>
                      <a:pt x="106" y="293"/>
                    </a:lnTo>
                    <a:lnTo>
                      <a:pt x="121" y="297"/>
                    </a:lnTo>
                    <a:lnTo>
                      <a:pt x="136" y="299"/>
                    </a:lnTo>
                    <a:lnTo>
                      <a:pt x="151" y="300"/>
                    </a:lnTo>
                    <a:lnTo>
                      <a:pt x="166" y="299"/>
                    </a:lnTo>
                    <a:lnTo>
                      <a:pt x="181" y="297"/>
                    </a:lnTo>
                    <a:lnTo>
                      <a:pt x="195" y="293"/>
                    </a:lnTo>
                    <a:lnTo>
                      <a:pt x="209" y="288"/>
                    </a:lnTo>
                    <a:lnTo>
                      <a:pt x="222" y="282"/>
                    </a:lnTo>
                    <a:lnTo>
                      <a:pt x="235" y="274"/>
                    </a:lnTo>
                    <a:lnTo>
                      <a:pt x="246" y="265"/>
                    </a:lnTo>
                    <a:lnTo>
                      <a:pt x="257" y="256"/>
                    </a:lnTo>
                    <a:lnTo>
                      <a:pt x="267" y="245"/>
                    </a:lnTo>
                    <a:lnTo>
                      <a:pt x="275" y="234"/>
                    </a:lnTo>
                    <a:lnTo>
                      <a:pt x="283" y="221"/>
                    </a:lnTo>
                    <a:lnTo>
                      <a:pt x="289" y="208"/>
                    </a:lnTo>
                    <a:lnTo>
                      <a:pt x="295" y="194"/>
                    </a:lnTo>
                    <a:lnTo>
                      <a:pt x="298" y="180"/>
                    </a:lnTo>
                    <a:lnTo>
                      <a:pt x="300" y="165"/>
                    </a:lnTo>
                    <a:lnTo>
                      <a:pt x="301" y="150"/>
                    </a:lnTo>
                    <a:close/>
                    <a:moveTo>
                      <a:pt x="286" y="150"/>
                    </a:moveTo>
                    <a:lnTo>
                      <a:pt x="286" y="164"/>
                    </a:lnTo>
                    <a:lnTo>
                      <a:pt x="284" y="177"/>
                    </a:lnTo>
                    <a:lnTo>
                      <a:pt x="281" y="190"/>
                    </a:lnTo>
                    <a:lnTo>
                      <a:pt x="275" y="203"/>
                    </a:lnTo>
                    <a:lnTo>
                      <a:pt x="270" y="215"/>
                    </a:lnTo>
                    <a:lnTo>
                      <a:pt x="263" y="225"/>
                    </a:lnTo>
                    <a:lnTo>
                      <a:pt x="256" y="236"/>
                    </a:lnTo>
                    <a:lnTo>
                      <a:pt x="247" y="246"/>
                    </a:lnTo>
                    <a:lnTo>
                      <a:pt x="238" y="255"/>
                    </a:lnTo>
                    <a:lnTo>
                      <a:pt x="227" y="262"/>
                    </a:lnTo>
                    <a:lnTo>
                      <a:pt x="216" y="269"/>
                    </a:lnTo>
                    <a:lnTo>
                      <a:pt x="204" y="274"/>
                    </a:lnTo>
                    <a:lnTo>
                      <a:pt x="191" y="279"/>
                    </a:lnTo>
                    <a:lnTo>
                      <a:pt x="178" y="283"/>
                    </a:lnTo>
                    <a:lnTo>
                      <a:pt x="165" y="285"/>
                    </a:lnTo>
                    <a:lnTo>
                      <a:pt x="151" y="285"/>
                    </a:lnTo>
                    <a:lnTo>
                      <a:pt x="137" y="285"/>
                    </a:lnTo>
                    <a:lnTo>
                      <a:pt x="124" y="283"/>
                    </a:lnTo>
                    <a:lnTo>
                      <a:pt x="110" y="279"/>
                    </a:lnTo>
                    <a:lnTo>
                      <a:pt x="98" y="274"/>
                    </a:lnTo>
                    <a:lnTo>
                      <a:pt x="86" y="269"/>
                    </a:lnTo>
                    <a:lnTo>
                      <a:pt x="76" y="262"/>
                    </a:lnTo>
                    <a:lnTo>
                      <a:pt x="65" y="255"/>
                    </a:lnTo>
                    <a:lnTo>
                      <a:pt x="55" y="246"/>
                    </a:lnTo>
                    <a:lnTo>
                      <a:pt x="46" y="236"/>
                    </a:lnTo>
                    <a:lnTo>
                      <a:pt x="39" y="225"/>
                    </a:lnTo>
                    <a:lnTo>
                      <a:pt x="31" y="215"/>
                    </a:lnTo>
                    <a:lnTo>
                      <a:pt x="26" y="203"/>
                    </a:lnTo>
                    <a:lnTo>
                      <a:pt x="22" y="190"/>
                    </a:lnTo>
                    <a:lnTo>
                      <a:pt x="18" y="177"/>
                    </a:lnTo>
                    <a:lnTo>
                      <a:pt x="16" y="164"/>
                    </a:lnTo>
                    <a:lnTo>
                      <a:pt x="15" y="150"/>
                    </a:lnTo>
                    <a:lnTo>
                      <a:pt x="16" y="136"/>
                    </a:lnTo>
                    <a:lnTo>
                      <a:pt x="18" y="123"/>
                    </a:lnTo>
                    <a:lnTo>
                      <a:pt x="22" y="109"/>
                    </a:lnTo>
                    <a:lnTo>
                      <a:pt x="26" y="97"/>
                    </a:lnTo>
                    <a:lnTo>
                      <a:pt x="31" y="85"/>
                    </a:lnTo>
                    <a:lnTo>
                      <a:pt x="39" y="74"/>
                    </a:lnTo>
                    <a:lnTo>
                      <a:pt x="46" y="63"/>
                    </a:lnTo>
                    <a:lnTo>
                      <a:pt x="55" y="54"/>
                    </a:lnTo>
                    <a:lnTo>
                      <a:pt x="65" y="45"/>
                    </a:lnTo>
                    <a:lnTo>
                      <a:pt x="76" y="37"/>
                    </a:lnTo>
                    <a:lnTo>
                      <a:pt x="86" y="30"/>
                    </a:lnTo>
                    <a:lnTo>
                      <a:pt x="98" y="25"/>
                    </a:lnTo>
                    <a:lnTo>
                      <a:pt x="110" y="20"/>
                    </a:lnTo>
                    <a:lnTo>
                      <a:pt x="124" y="17"/>
                    </a:lnTo>
                    <a:lnTo>
                      <a:pt x="137" y="15"/>
                    </a:lnTo>
                    <a:lnTo>
                      <a:pt x="151" y="14"/>
                    </a:lnTo>
                    <a:lnTo>
                      <a:pt x="165" y="15"/>
                    </a:lnTo>
                    <a:lnTo>
                      <a:pt x="178" y="17"/>
                    </a:lnTo>
                    <a:lnTo>
                      <a:pt x="191" y="20"/>
                    </a:lnTo>
                    <a:lnTo>
                      <a:pt x="204" y="25"/>
                    </a:lnTo>
                    <a:lnTo>
                      <a:pt x="216" y="30"/>
                    </a:lnTo>
                    <a:lnTo>
                      <a:pt x="227" y="37"/>
                    </a:lnTo>
                    <a:lnTo>
                      <a:pt x="238" y="45"/>
                    </a:lnTo>
                    <a:lnTo>
                      <a:pt x="247" y="54"/>
                    </a:lnTo>
                    <a:lnTo>
                      <a:pt x="256" y="63"/>
                    </a:lnTo>
                    <a:lnTo>
                      <a:pt x="263" y="74"/>
                    </a:lnTo>
                    <a:lnTo>
                      <a:pt x="270" y="85"/>
                    </a:lnTo>
                    <a:lnTo>
                      <a:pt x="275" y="97"/>
                    </a:lnTo>
                    <a:lnTo>
                      <a:pt x="281" y="109"/>
                    </a:lnTo>
                    <a:lnTo>
                      <a:pt x="284" y="123"/>
                    </a:lnTo>
                    <a:lnTo>
                      <a:pt x="286" y="136"/>
                    </a:lnTo>
                    <a:lnTo>
                      <a:pt x="286" y="150"/>
                    </a:lnTo>
                    <a:close/>
                  </a:path>
                </a:pathLst>
              </a:custGeom>
              <a:solidFill>
                <a:srgbClr val="FE56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6" name="Freeform 541"/>
              <p:cNvSpPr>
                <a:spLocks noEditPoints="1"/>
              </p:cNvSpPr>
              <p:nvPr/>
            </p:nvSpPr>
            <p:spPr bwMode="auto">
              <a:xfrm>
                <a:off x="6426200" y="4333875"/>
                <a:ext cx="150813" cy="150813"/>
              </a:xfrm>
              <a:custGeom>
                <a:avLst/>
                <a:gdLst>
                  <a:gd name="T0" fmla="*/ 2147483647 w 286"/>
                  <a:gd name="T1" fmla="*/ 2147483647 h 286"/>
                  <a:gd name="T2" fmla="*/ 2147483647 w 286"/>
                  <a:gd name="T3" fmla="*/ 2147483647 h 286"/>
                  <a:gd name="T4" fmla="*/ 2147483647 w 286"/>
                  <a:gd name="T5" fmla="*/ 2147483647 h 286"/>
                  <a:gd name="T6" fmla="*/ 2147483647 w 286"/>
                  <a:gd name="T7" fmla="*/ 2147483647 h 286"/>
                  <a:gd name="T8" fmla="*/ 2147483647 w 286"/>
                  <a:gd name="T9" fmla="*/ 439897736 h 286"/>
                  <a:gd name="T10" fmla="*/ 2147483647 w 286"/>
                  <a:gd name="T11" fmla="*/ 146540144 h 286"/>
                  <a:gd name="T12" fmla="*/ 2147483647 w 286"/>
                  <a:gd name="T13" fmla="*/ 1173153261 h 286"/>
                  <a:gd name="T14" fmla="*/ 2147483647 w 286"/>
                  <a:gd name="T15" fmla="*/ 2147483647 h 286"/>
                  <a:gd name="T16" fmla="*/ 2147483647 w 286"/>
                  <a:gd name="T17" fmla="*/ 2147483647 h 286"/>
                  <a:gd name="T18" fmla="*/ 2147483647 w 286"/>
                  <a:gd name="T19" fmla="*/ 2147483647 h 286"/>
                  <a:gd name="T20" fmla="*/ 1026335550 w 286"/>
                  <a:gd name="T21" fmla="*/ 2147483647 h 286"/>
                  <a:gd name="T22" fmla="*/ 146540144 w 286"/>
                  <a:gd name="T23" fmla="*/ 2147483647 h 286"/>
                  <a:gd name="T24" fmla="*/ 439897736 w 286"/>
                  <a:gd name="T25" fmla="*/ 2147483647 h 286"/>
                  <a:gd name="T26" fmla="*/ 2147483647 w 286"/>
                  <a:gd name="T27" fmla="*/ 2147483647 h 286"/>
                  <a:gd name="T28" fmla="*/ 2147483647 w 286"/>
                  <a:gd name="T29" fmla="*/ 2147483647 h 286"/>
                  <a:gd name="T30" fmla="*/ 2147483647 w 286"/>
                  <a:gd name="T31" fmla="*/ 2147483647 h 286"/>
                  <a:gd name="T32" fmla="*/ 2147483647 w 286"/>
                  <a:gd name="T33" fmla="*/ 2147483647 h 286"/>
                  <a:gd name="T34" fmla="*/ 2147483647 w 286"/>
                  <a:gd name="T35" fmla="*/ 2147483647 h 286"/>
                  <a:gd name="T36" fmla="*/ 2147483647 w 286"/>
                  <a:gd name="T37" fmla="*/ 2147483647 h 286"/>
                  <a:gd name="T38" fmla="*/ 2147483647 w 286"/>
                  <a:gd name="T39" fmla="*/ 2147483647 h 286"/>
                  <a:gd name="T40" fmla="*/ 2147483647 w 286"/>
                  <a:gd name="T41" fmla="*/ 2147483647 h 286"/>
                  <a:gd name="T42" fmla="*/ 2147483647 w 286"/>
                  <a:gd name="T43" fmla="*/ 2147483647 h 286"/>
                  <a:gd name="T44" fmla="*/ 2147483647 w 286"/>
                  <a:gd name="T45" fmla="*/ 2147483647 h 286"/>
                  <a:gd name="T46" fmla="*/ 2147483647 w 286"/>
                  <a:gd name="T47" fmla="*/ 2147483647 h 286"/>
                  <a:gd name="T48" fmla="*/ 2147483647 w 286"/>
                  <a:gd name="T49" fmla="*/ 2147483647 h 286"/>
                  <a:gd name="T50" fmla="*/ 2147483647 w 286"/>
                  <a:gd name="T51" fmla="*/ 2147483647 h 286"/>
                  <a:gd name="T52" fmla="*/ 2147483647 w 286"/>
                  <a:gd name="T53" fmla="*/ 2147483647 h 286"/>
                  <a:gd name="T54" fmla="*/ 2147483647 w 286"/>
                  <a:gd name="T55" fmla="*/ 2147483647 h 286"/>
                  <a:gd name="T56" fmla="*/ 2147483647 w 286"/>
                  <a:gd name="T57" fmla="*/ 2147483647 h 286"/>
                  <a:gd name="T58" fmla="*/ 2147483647 w 286"/>
                  <a:gd name="T59" fmla="*/ 2147483647 h 286"/>
                  <a:gd name="T60" fmla="*/ 2147483647 w 286"/>
                  <a:gd name="T61" fmla="*/ 2147483647 h 286"/>
                  <a:gd name="T62" fmla="*/ 2147483647 w 286"/>
                  <a:gd name="T63" fmla="*/ 2147483647 h 286"/>
                  <a:gd name="T64" fmla="*/ 2147483647 w 286"/>
                  <a:gd name="T65" fmla="*/ 2147483647 h 286"/>
                  <a:gd name="T66" fmla="*/ 2147483647 w 286"/>
                  <a:gd name="T67" fmla="*/ 2147483647 h 286"/>
                  <a:gd name="T68" fmla="*/ 2147483647 w 286"/>
                  <a:gd name="T69" fmla="*/ 2147483647 h 286"/>
                  <a:gd name="T70" fmla="*/ 2147483647 w 286"/>
                  <a:gd name="T71" fmla="*/ 2147483647 h 286"/>
                  <a:gd name="T72" fmla="*/ 2147483647 w 286"/>
                  <a:gd name="T73" fmla="*/ 2147483647 h 286"/>
                  <a:gd name="T74" fmla="*/ 2147483647 w 286"/>
                  <a:gd name="T75" fmla="*/ 2147483647 h 286"/>
                  <a:gd name="T76" fmla="*/ 2147483647 w 286"/>
                  <a:gd name="T77" fmla="*/ 2147483647 h 286"/>
                  <a:gd name="T78" fmla="*/ 2147483647 w 286"/>
                  <a:gd name="T79" fmla="*/ 2147483647 h 286"/>
                  <a:gd name="T80" fmla="*/ 2147483647 w 286"/>
                  <a:gd name="T81" fmla="*/ 2147483647 h 286"/>
                  <a:gd name="T82" fmla="*/ 2147483647 w 286"/>
                  <a:gd name="T83" fmla="*/ 2147483647 h 286"/>
                  <a:gd name="T84" fmla="*/ 2147483647 w 286"/>
                  <a:gd name="T85" fmla="*/ 2147483647 h 286"/>
                  <a:gd name="T86" fmla="*/ 2147483647 w 286"/>
                  <a:gd name="T87" fmla="*/ 2147483647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6"/>
                  <a:gd name="T133" fmla="*/ 0 h 286"/>
                  <a:gd name="T134" fmla="*/ 286 w 286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6" h="286">
                    <a:moveTo>
                      <a:pt x="286" y="144"/>
                    </a:moveTo>
                    <a:lnTo>
                      <a:pt x="286" y="129"/>
                    </a:lnTo>
                    <a:lnTo>
                      <a:pt x="284" y="115"/>
                    </a:lnTo>
                    <a:lnTo>
                      <a:pt x="279" y="101"/>
                    </a:lnTo>
                    <a:lnTo>
                      <a:pt x="275" y="88"/>
                    </a:lnTo>
                    <a:lnTo>
                      <a:pt x="268" y="76"/>
                    </a:lnTo>
                    <a:lnTo>
                      <a:pt x="262" y="64"/>
                    </a:lnTo>
                    <a:lnTo>
                      <a:pt x="253" y="53"/>
                    </a:lnTo>
                    <a:lnTo>
                      <a:pt x="244" y="42"/>
                    </a:lnTo>
                    <a:lnTo>
                      <a:pt x="234" y="34"/>
                    </a:lnTo>
                    <a:lnTo>
                      <a:pt x="223" y="25"/>
                    </a:lnTo>
                    <a:lnTo>
                      <a:pt x="211" y="17"/>
                    </a:lnTo>
                    <a:lnTo>
                      <a:pt x="198" y="12"/>
                    </a:lnTo>
                    <a:lnTo>
                      <a:pt x="185" y="7"/>
                    </a:lnTo>
                    <a:lnTo>
                      <a:pt x="171" y="3"/>
                    </a:lnTo>
                    <a:lnTo>
                      <a:pt x="157" y="1"/>
                    </a:lnTo>
                    <a:lnTo>
                      <a:pt x="143" y="0"/>
                    </a:lnTo>
                    <a:lnTo>
                      <a:pt x="133" y="1"/>
                    </a:lnTo>
                    <a:lnTo>
                      <a:pt x="125" y="1"/>
                    </a:lnTo>
                    <a:lnTo>
                      <a:pt x="112" y="4"/>
                    </a:lnTo>
                    <a:lnTo>
                      <a:pt x="98" y="8"/>
                    </a:lnTo>
                    <a:lnTo>
                      <a:pt x="87" y="12"/>
                    </a:lnTo>
                    <a:lnTo>
                      <a:pt x="77" y="16"/>
                    </a:lnTo>
                    <a:lnTo>
                      <a:pt x="68" y="22"/>
                    </a:lnTo>
                    <a:lnTo>
                      <a:pt x="59" y="28"/>
                    </a:lnTo>
                    <a:lnTo>
                      <a:pt x="50" y="35"/>
                    </a:lnTo>
                    <a:lnTo>
                      <a:pt x="42" y="42"/>
                    </a:lnTo>
                    <a:lnTo>
                      <a:pt x="34" y="51"/>
                    </a:lnTo>
                    <a:lnTo>
                      <a:pt x="28" y="60"/>
                    </a:lnTo>
                    <a:lnTo>
                      <a:pt x="21" y="68"/>
                    </a:lnTo>
                    <a:lnTo>
                      <a:pt x="16" y="78"/>
                    </a:lnTo>
                    <a:lnTo>
                      <a:pt x="11" y="88"/>
                    </a:lnTo>
                    <a:lnTo>
                      <a:pt x="7" y="98"/>
                    </a:lnTo>
                    <a:lnTo>
                      <a:pt x="4" y="109"/>
                    </a:lnTo>
                    <a:lnTo>
                      <a:pt x="2" y="120"/>
                    </a:lnTo>
                    <a:lnTo>
                      <a:pt x="1" y="132"/>
                    </a:lnTo>
                    <a:lnTo>
                      <a:pt x="0" y="144"/>
                    </a:lnTo>
                    <a:lnTo>
                      <a:pt x="1" y="158"/>
                    </a:lnTo>
                    <a:lnTo>
                      <a:pt x="3" y="172"/>
                    </a:lnTo>
                    <a:lnTo>
                      <a:pt x="6" y="186"/>
                    </a:lnTo>
                    <a:lnTo>
                      <a:pt x="11" y="199"/>
                    </a:lnTo>
                    <a:lnTo>
                      <a:pt x="17" y="212"/>
                    </a:lnTo>
                    <a:lnTo>
                      <a:pt x="24" y="224"/>
                    </a:lnTo>
                    <a:lnTo>
                      <a:pt x="33" y="235"/>
                    </a:lnTo>
                    <a:lnTo>
                      <a:pt x="42" y="244"/>
                    </a:lnTo>
                    <a:lnTo>
                      <a:pt x="52" y="254"/>
                    </a:lnTo>
                    <a:lnTo>
                      <a:pt x="63" y="263"/>
                    </a:lnTo>
                    <a:lnTo>
                      <a:pt x="75" y="269"/>
                    </a:lnTo>
                    <a:lnTo>
                      <a:pt x="87" y="276"/>
                    </a:lnTo>
                    <a:lnTo>
                      <a:pt x="100" y="280"/>
                    </a:lnTo>
                    <a:lnTo>
                      <a:pt x="114" y="284"/>
                    </a:lnTo>
                    <a:lnTo>
                      <a:pt x="128" y="286"/>
                    </a:lnTo>
                    <a:lnTo>
                      <a:pt x="143" y="286"/>
                    </a:lnTo>
                    <a:lnTo>
                      <a:pt x="157" y="286"/>
                    </a:lnTo>
                    <a:lnTo>
                      <a:pt x="171" y="284"/>
                    </a:lnTo>
                    <a:lnTo>
                      <a:pt x="185" y="280"/>
                    </a:lnTo>
                    <a:lnTo>
                      <a:pt x="198" y="276"/>
                    </a:lnTo>
                    <a:lnTo>
                      <a:pt x="211" y="269"/>
                    </a:lnTo>
                    <a:lnTo>
                      <a:pt x="223" y="263"/>
                    </a:lnTo>
                    <a:lnTo>
                      <a:pt x="234" y="254"/>
                    </a:lnTo>
                    <a:lnTo>
                      <a:pt x="244" y="244"/>
                    </a:lnTo>
                    <a:lnTo>
                      <a:pt x="253" y="235"/>
                    </a:lnTo>
                    <a:lnTo>
                      <a:pt x="262" y="224"/>
                    </a:lnTo>
                    <a:lnTo>
                      <a:pt x="268" y="212"/>
                    </a:lnTo>
                    <a:lnTo>
                      <a:pt x="275" y="199"/>
                    </a:lnTo>
                    <a:lnTo>
                      <a:pt x="279" y="186"/>
                    </a:lnTo>
                    <a:lnTo>
                      <a:pt x="284" y="172"/>
                    </a:lnTo>
                    <a:lnTo>
                      <a:pt x="286" y="158"/>
                    </a:lnTo>
                    <a:lnTo>
                      <a:pt x="286" y="144"/>
                    </a:lnTo>
                    <a:close/>
                    <a:moveTo>
                      <a:pt x="271" y="144"/>
                    </a:moveTo>
                    <a:lnTo>
                      <a:pt x="271" y="157"/>
                    </a:lnTo>
                    <a:lnTo>
                      <a:pt x="268" y="170"/>
                    </a:lnTo>
                    <a:lnTo>
                      <a:pt x="265" y="182"/>
                    </a:lnTo>
                    <a:lnTo>
                      <a:pt x="261" y="193"/>
                    </a:lnTo>
                    <a:lnTo>
                      <a:pt x="255" y="204"/>
                    </a:lnTo>
                    <a:lnTo>
                      <a:pt x="249" y="215"/>
                    </a:lnTo>
                    <a:lnTo>
                      <a:pt x="241" y="225"/>
                    </a:lnTo>
                    <a:lnTo>
                      <a:pt x="234" y="235"/>
                    </a:lnTo>
                    <a:lnTo>
                      <a:pt x="224" y="242"/>
                    </a:lnTo>
                    <a:lnTo>
                      <a:pt x="214" y="250"/>
                    </a:lnTo>
                    <a:lnTo>
                      <a:pt x="204" y="256"/>
                    </a:lnTo>
                    <a:lnTo>
                      <a:pt x="193" y="262"/>
                    </a:lnTo>
                    <a:lnTo>
                      <a:pt x="181" y="266"/>
                    </a:lnTo>
                    <a:lnTo>
                      <a:pt x="169" y="269"/>
                    </a:lnTo>
                    <a:lnTo>
                      <a:pt x="156" y="271"/>
                    </a:lnTo>
                    <a:lnTo>
                      <a:pt x="143" y="271"/>
                    </a:lnTo>
                    <a:lnTo>
                      <a:pt x="130" y="271"/>
                    </a:lnTo>
                    <a:lnTo>
                      <a:pt x="117" y="269"/>
                    </a:lnTo>
                    <a:lnTo>
                      <a:pt x="105" y="266"/>
                    </a:lnTo>
                    <a:lnTo>
                      <a:pt x="93" y="262"/>
                    </a:lnTo>
                    <a:lnTo>
                      <a:pt x="82" y="256"/>
                    </a:lnTo>
                    <a:lnTo>
                      <a:pt x="72" y="250"/>
                    </a:lnTo>
                    <a:lnTo>
                      <a:pt x="61" y="242"/>
                    </a:lnTo>
                    <a:lnTo>
                      <a:pt x="52" y="235"/>
                    </a:lnTo>
                    <a:lnTo>
                      <a:pt x="44" y="225"/>
                    </a:lnTo>
                    <a:lnTo>
                      <a:pt x="37" y="215"/>
                    </a:lnTo>
                    <a:lnTo>
                      <a:pt x="31" y="204"/>
                    </a:lnTo>
                    <a:lnTo>
                      <a:pt x="25" y="193"/>
                    </a:lnTo>
                    <a:lnTo>
                      <a:pt x="21" y="182"/>
                    </a:lnTo>
                    <a:lnTo>
                      <a:pt x="18" y="170"/>
                    </a:lnTo>
                    <a:lnTo>
                      <a:pt x="16" y="157"/>
                    </a:lnTo>
                    <a:lnTo>
                      <a:pt x="15" y="144"/>
                    </a:lnTo>
                    <a:lnTo>
                      <a:pt x="16" y="131"/>
                    </a:lnTo>
                    <a:lnTo>
                      <a:pt x="18" y="118"/>
                    </a:lnTo>
                    <a:lnTo>
                      <a:pt x="21" y="106"/>
                    </a:lnTo>
                    <a:lnTo>
                      <a:pt x="25" y="94"/>
                    </a:lnTo>
                    <a:lnTo>
                      <a:pt x="31" y="82"/>
                    </a:lnTo>
                    <a:lnTo>
                      <a:pt x="37" y="73"/>
                    </a:lnTo>
                    <a:lnTo>
                      <a:pt x="44" y="62"/>
                    </a:lnTo>
                    <a:lnTo>
                      <a:pt x="52" y="53"/>
                    </a:lnTo>
                    <a:lnTo>
                      <a:pt x="61" y="44"/>
                    </a:lnTo>
                    <a:lnTo>
                      <a:pt x="72" y="38"/>
                    </a:lnTo>
                    <a:lnTo>
                      <a:pt x="82" y="31"/>
                    </a:lnTo>
                    <a:lnTo>
                      <a:pt x="93" y="26"/>
                    </a:lnTo>
                    <a:lnTo>
                      <a:pt x="105" y="22"/>
                    </a:lnTo>
                    <a:lnTo>
                      <a:pt x="117" y="19"/>
                    </a:lnTo>
                    <a:lnTo>
                      <a:pt x="130" y="16"/>
                    </a:lnTo>
                    <a:lnTo>
                      <a:pt x="143" y="15"/>
                    </a:lnTo>
                    <a:lnTo>
                      <a:pt x="156" y="16"/>
                    </a:lnTo>
                    <a:lnTo>
                      <a:pt x="169" y="19"/>
                    </a:lnTo>
                    <a:lnTo>
                      <a:pt x="181" y="22"/>
                    </a:lnTo>
                    <a:lnTo>
                      <a:pt x="193" y="26"/>
                    </a:lnTo>
                    <a:lnTo>
                      <a:pt x="204" y="31"/>
                    </a:lnTo>
                    <a:lnTo>
                      <a:pt x="214" y="38"/>
                    </a:lnTo>
                    <a:lnTo>
                      <a:pt x="224" y="44"/>
                    </a:lnTo>
                    <a:lnTo>
                      <a:pt x="234" y="53"/>
                    </a:lnTo>
                    <a:lnTo>
                      <a:pt x="241" y="62"/>
                    </a:lnTo>
                    <a:lnTo>
                      <a:pt x="249" y="73"/>
                    </a:lnTo>
                    <a:lnTo>
                      <a:pt x="255" y="82"/>
                    </a:lnTo>
                    <a:lnTo>
                      <a:pt x="261" y="94"/>
                    </a:lnTo>
                    <a:lnTo>
                      <a:pt x="265" y="106"/>
                    </a:lnTo>
                    <a:lnTo>
                      <a:pt x="268" y="118"/>
                    </a:lnTo>
                    <a:lnTo>
                      <a:pt x="271" y="131"/>
                    </a:lnTo>
                    <a:lnTo>
                      <a:pt x="271" y="144"/>
                    </a:lnTo>
                    <a:close/>
                  </a:path>
                </a:pathLst>
              </a:custGeom>
              <a:solidFill>
                <a:srgbClr val="FE59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7" name="Freeform 542"/>
              <p:cNvSpPr>
                <a:spLocks noEditPoints="1"/>
              </p:cNvSpPr>
              <p:nvPr/>
            </p:nvSpPr>
            <p:spPr bwMode="auto">
              <a:xfrm>
                <a:off x="6429375" y="4337050"/>
                <a:ext cx="144463" cy="144463"/>
              </a:xfrm>
              <a:custGeom>
                <a:avLst/>
                <a:gdLst>
                  <a:gd name="T0" fmla="*/ 2147483647 w 271"/>
                  <a:gd name="T1" fmla="*/ 2147483647 h 271"/>
                  <a:gd name="T2" fmla="*/ 2147483647 w 271"/>
                  <a:gd name="T3" fmla="*/ 2147483647 h 271"/>
                  <a:gd name="T4" fmla="*/ 2147483647 w 271"/>
                  <a:gd name="T5" fmla="*/ 2147483647 h 271"/>
                  <a:gd name="T6" fmla="*/ 2147483647 w 271"/>
                  <a:gd name="T7" fmla="*/ 2147483647 h 271"/>
                  <a:gd name="T8" fmla="*/ 2147483647 w 271"/>
                  <a:gd name="T9" fmla="*/ 454384040 h 271"/>
                  <a:gd name="T10" fmla="*/ 2147483647 w 271"/>
                  <a:gd name="T11" fmla="*/ 151461191 h 271"/>
                  <a:gd name="T12" fmla="*/ 2147483647 w 271"/>
                  <a:gd name="T13" fmla="*/ 1666358631 h 271"/>
                  <a:gd name="T14" fmla="*/ 2147483647 w 271"/>
                  <a:gd name="T15" fmla="*/ 2147483647 h 271"/>
                  <a:gd name="T16" fmla="*/ 2147483647 w 271"/>
                  <a:gd name="T17" fmla="*/ 2147483647 h 271"/>
                  <a:gd name="T18" fmla="*/ 1060513333 w 271"/>
                  <a:gd name="T19" fmla="*/ 2147483647 h 271"/>
                  <a:gd name="T20" fmla="*/ 0 w 271"/>
                  <a:gd name="T21" fmla="*/ 2147483647 h 271"/>
                  <a:gd name="T22" fmla="*/ 1060513333 w 271"/>
                  <a:gd name="T23" fmla="*/ 2147483647 h 271"/>
                  <a:gd name="T24" fmla="*/ 2147483647 w 271"/>
                  <a:gd name="T25" fmla="*/ 2147483647 h 271"/>
                  <a:gd name="T26" fmla="*/ 2147483647 w 271"/>
                  <a:gd name="T27" fmla="*/ 2147483647 h 271"/>
                  <a:gd name="T28" fmla="*/ 2147483647 w 271"/>
                  <a:gd name="T29" fmla="*/ 2147483647 h 271"/>
                  <a:gd name="T30" fmla="*/ 2147483647 w 271"/>
                  <a:gd name="T31" fmla="*/ 2147483647 h 271"/>
                  <a:gd name="T32" fmla="*/ 2147483647 w 271"/>
                  <a:gd name="T33" fmla="*/ 2147483647 h 271"/>
                  <a:gd name="T34" fmla="*/ 2147483647 w 271"/>
                  <a:gd name="T35" fmla="*/ 2147483647 h 271"/>
                  <a:gd name="T36" fmla="*/ 2147483647 w 271"/>
                  <a:gd name="T37" fmla="*/ 2147483647 h 271"/>
                  <a:gd name="T38" fmla="*/ 2147483647 w 271"/>
                  <a:gd name="T39" fmla="*/ 2147483647 h 271"/>
                  <a:gd name="T40" fmla="*/ 2147483647 w 271"/>
                  <a:gd name="T41" fmla="*/ 2147483647 h 271"/>
                  <a:gd name="T42" fmla="*/ 2147483647 w 271"/>
                  <a:gd name="T43" fmla="*/ 2147483647 h 271"/>
                  <a:gd name="T44" fmla="*/ 2147483647 w 271"/>
                  <a:gd name="T45" fmla="*/ 2147483647 h 271"/>
                  <a:gd name="T46" fmla="*/ 2147483647 w 271"/>
                  <a:gd name="T47" fmla="*/ 2147483647 h 271"/>
                  <a:gd name="T48" fmla="*/ 2147483647 w 271"/>
                  <a:gd name="T49" fmla="*/ 2147483647 h 271"/>
                  <a:gd name="T50" fmla="*/ 2147483647 w 271"/>
                  <a:gd name="T51" fmla="*/ 2147483647 h 271"/>
                  <a:gd name="T52" fmla="*/ 2147483647 w 271"/>
                  <a:gd name="T53" fmla="*/ 2147483647 h 271"/>
                  <a:gd name="T54" fmla="*/ 2147483647 w 271"/>
                  <a:gd name="T55" fmla="*/ 2147483647 h 271"/>
                  <a:gd name="T56" fmla="*/ 2147483647 w 271"/>
                  <a:gd name="T57" fmla="*/ 2147483647 h 271"/>
                  <a:gd name="T58" fmla="*/ 2147483647 w 271"/>
                  <a:gd name="T59" fmla="*/ 2147483647 h 271"/>
                  <a:gd name="T60" fmla="*/ 2147483647 w 271"/>
                  <a:gd name="T61" fmla="*/ 2147483647 h 271"/>
                  <a:gd name="T62" fmla="*/ 2147483647 w 271"/>
                  <a:gd name="T63" fmla="*/ 2147483647 h 271"/>
                  <a:gd name="T64" fmla="*/ 2147483647 w 271"/>
                  <a:gd name="T65" fmla="*/ 2147483647 h 271"/>
                  <a:gd name="T66" fmla="*/ 2147483647 w 271"/>
                  <a:gd name="T67" fmla="*/ 2147483647 h 271"/>
                  <a:gd name="T68" fmla="*/ 2147483647 w 271"/>
                  <a:gd name="T69" fmla="*/ 2147483647 h 271"/>
                  <a:gd name="T70" fmla="*/ 2147483647 w 271"/>
                  <a:gd name="T71" fmla="*/ 2147483647 h 271"/>
                  <a:gd name="T72" fmla="*/ 2147483647 w 271"/>
                  <a:gd name="T73" fmla="*/ 2147483647 h 271"/>
                  <a:gd name="T74" fmla="*/ 2147483647 w 271"/>
                  <a:gd name="T75" fmla="*/ 2147483647 h 271"/>
                  <a:gd name="T76" fmla="*/ 2147483647 w 271"/>
                  <a:gd name="T77" fmla="*/ 2147483647 h 271"/>
                  <a:gd name="T78" fmla="*/ 2147483647 w 271"/>
                  <a:gd name="T79" fmla="*/ 2147483647 h 271"/>
                  <a:gd name="T80" fmla="*/ 2147483647 w 271"/>
                  <a:gd name="T81" fmla="*/ 2147483647 h 271"/>
                  <a:gd name="T82" fmla="*/ 2147483647 w 271"/>
                  <a:gd name="T83" fmla="*/ 2147483647 h 271"/>
                  <a:gd name="T84" fmla="*/ 2147483647 w 271"/>
                  <a:gd name="T85" fmla="*/ 2147483647 h 2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1"/>
                  <a:gd name="T130" fmla="*/ 0 h 271"/>
                  <a:gd name="T131" fmla="*/ 271 w 271"/>
                  <a:gd name="T132" fmla="*/ 271 h 2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1" h="271">
                    <a:moveTo>
                      <a:pt x="271" y="136"/>
                    </a:moveTo>
                    <a:lnTo>
                      <a:pt x="271" y="122"/>
                    </a:lnTo>
                    <a:lnTo>
                      <a:pt x="269" y="109"/>
                    </a:lnTo>
                    <a:lnTo>
                      <a:pt x="266" y="95"/>
                    </a:lnTo>
                    <a:lnTo>
                      <a:pt x="260" y="83"/>
                    </a:lnTo>
                    <a:lnTo>
                      <a:pt x="255" y="71"/>
                    </a:lnTo>
                    <a:lnTo>
                      <a:pt x="248" y="60"/>
                    </a:lnTo>
                    <a:lnTo>
                      <a:pt x="241" y="49"/>
                    </a:lnTo>
                    <a:lnTo>
                      <a:pt x="232" y="40"/>
                    </a:lnTo>
                    <a:lnTo>
                      <a:pt x="223" y="31"/>
                    </a:lnTo>
                    <a:lnTo>
                      <a:pt x="212" y="23"/>
                    </a:lnTo>
                    <a:lnTo>
                      <a:pt x="201" y="16"/>
                    </a:lnTo>
                    <a:lnTo>
                      <a:pt x="189" y="11"/>
                    </a:lnTo>
                    <a:lnTo>
                      <a:pt x="176" y="6"/>
                    </a:lnTo>
                    <a:lnTo>
                      <a:pt x="163" y="3"/>
                    </a:lnTo>
                    <a:lnTo>
                      <a:pt x="150" y="1"/>
                    </a:lnTo>
                    <a:lnTo>
                      <a:pt x="136" y="0"/>
                    </a:lnTo>
                    <a:lnTo>
                      <a:pt x="122" y="1"/>
                    </a:lnTo>
                    <a:lnTo>
                      <a:pt x="109" y="3"/>
                    </a:lnTo>
                    <a:lnTo>
                      <a:pt x="95" y="6"/>
                    </a:lnTo>
                    <a:lnTo>
                      <a:pt x="83" y="11"/>
                    </a:lnTo>
                    <a:lnTo>
                      <a:pt x="71" y="16"/>
                    </a:lnTo>
                    <a:lnTo>
                      <a:pt x="61" y="23"/>
                    </a:lnTo>
                    <a:lnTo>
                      <a:pt x="50" y="31"/>
                    </a:lnTo>
                    <a:lnTo>
                      <a:pt x="40" y="40"/>
                    </a:lnTo>
                    <a:lnTo>
                      <a:pt x="31" y="49"/>
                    </a:lnTo>
                    <a:lnTo>
                      <a:pt x="24" y="60"/>
                    </a:lnTo>
                    <a:lnTo>
                      <a:pt x="16" y="71"/>
                    </a:lnTo>
                    <a:lnTo>
                      <a:pt x="11" y="83"/>
                    </a:lnTo>
                    <a:lnTo>
                      <a:pt x="7" y="95"/>
                    </a:lnTo>
                    <a:lnTo>
                      <a:pt x="3" y="109"/>
                    </a:lnTo>
                    <a:lnTo>
                      <a:pt x="1" y="122"/>
                    </a:lnTo>
                    <a:lnTo>
                      <a:pt x="0" y="136"/>
                    </a:lnTo>
                    <a:lnTo>
                      <a:pt x="1" y="150"/>
                    </a:lnTo>
                    <a:lnTo>
                      <a:pt x="3" y="163"/>
                    </a:lnTo>
                    <a:lnTo>
                      <a:pt x="7" y="176"/>
                    </a:lnTo>
                    <a:lnTo>
                      <a:pt x="11" y="189"/>
                    </a:lnTo>
                    <a:lnTo>
                      <a:pt x="16" y="201"/>
                    </a:lnTo>
                    <a:lnTo>
                      <a:pt x="24" y="211"/>
                    </a:lnTo>
                    <a:lnTo>
                      <a:pt x="31" y="222"/>
                    </a:lnTo>
                    <a:lnTo>
                      <a:pt x="40" y="232"/>
                    </a:lnTo>
                    <a:lnTo>
                      <a:pt x="50" y="241"/>
                    </a:lnTo>
                    <a:lnTo>
                      <a:pt x="61" y="248"/>
                    </a:lnTo>
                    <a:lnTo>
                      <a:pt x="71" y="255"/>
                    </a:lnTo>
                    <a:lnTo>
                      <a:pt x="83" y="260"/>
                    </a:lnTo>
                    <a:lnTo>
                      <a:pt x="95" y="265"/>
                    </a:lnTo>
                    <a:lnTo>
                      <a:pt x="109" y="269"/>
                    </a:lnTo>
                    <a:lnTo>
                      <a:pt x="122" y="271"/>
                    </a:lnTo>
                    <a:lnTo>
                      <a:pt x="136" y="271"/>
                    </a:lnTo>
                    <a:lnTo>
                      <a:pt x="150" y="271"/>
                    </a:lnTo>
                    <a:lnTo>
                      <a:pt x="163" y="269"/>
                    </a:lnTo>
                    <a:lnTo>
                      <a:pt x="176" y="265"/>
                    </a:lnTo>
                    <a:lnTo>
                      <a:pt x="189" y="260"/>
                    </a:lnTo>
                    <a:lnTo>
                      <a:pt x="201" y="255"/>
                    </a:lnTo>
                    <a:lnTo>
                      <a:pt x="212" y="248"/>
                    </a:lnTo>
                    <a:lnTo>
                      <a:pt x="223" y="241"/>
                    </a:lnTo>
                    <a:lnTo>
                      <a:pt x="232" y="232"/>
                    </a:lnTo>
                    <a:lnTo>
                      <a:pt x="241" y="222"/>
                    </a:lnTo>
                    <a:lnTo>
                      <a:pt x="248" y="211"/>
                    </a:lnTo>
                    <a:lnTo>
                      <a:pt x="255" y="201"/>
                    </a:lnTo>
                    <a:lnTo>
                      <a:pt x="260" y="189"/>
                    </a:lnTo>
                    <a:lnTo>
                      <a:pt x="266" y="176"/>
                    </a:lnTo>
                    <a:lnTo>
                      <a:pt x="269" y="163"/>
                    </a:lnTo>
                    <a:lnTo>
                      <a:pt x="271" y="150"/>
                    </a:lnTo>
                    <a:lnTo>
                      <a:pt x="271" y="136"/>
                    </a:lnTo>
                    <a:close/>
                    <a:moveTo>
                      <a:pt x="256" y="136"/>
                    </a:moveTo>
                    <a:lnTo>
                      <a:pt x="256" y="148"/>
                    </a:lnTo>
                    <a:lnTo>
                      <a:pt x="254" y="160"/>
                    </a:lnTo>
                    <a:lnTo>
                      <a:pt x="251" y="171"/>
                    </a:lnTo>
                    <a:lnTo>
                      <a:pt x="247" y="182"/>
                    </a:lnTo>
                    <a:lnTo>
                      <a:pt x="242" y="193"/>
                    </a:lnTo>
                    <a:lnTo>
                      <a:pt x="236" y="203"/>
                    </a:lnTo>
                    <a:lnTo>
                      <a:pt x="229" y="212"/>
                    </a:lnTo>
                    <a:lnTo>
                      <a:pt x="221" y="221"/>
                    </a:lnTo>
                    <a:lnTo>
                      <a:pt x="213" y="229"/>
                    </a:lnTo>
                    <a:lnTo>
                      <a:pt x="203" y="235"/>
                    </a:lnTo>
                    <a:lnTo>
                      <a:pt x="193" y="242"/>
                    </a:lnTo>
                    <a:lnTo>
                      <a:pt x="183" y="247"/>
                    </a:lnTo>
                    <a:lnTo>
                      <a:pt x="172" y="250"/>
                    </a:lnTo>
                    <a:lnTo>
                      <a:pt x="160" y="254"/>
                    </a:lnTo>
                    <a:lnTo>
                      <a:pt x="148" y="256"/>
                    </a:lnTo>
                    <a:lnTo>
                      <a:pt x="136" y="256"/>
                    </a:lnTo>
                    <a:lnTo>
                      <a:pt x="123" y="256"/>
                    </a:lnTo>
                    <a:lnTo>
                      <a:pt x="111" y="254"/>
                    </a:lnTo>
                    <a:lnTo>
                      <a:pt x="101" y="250"/>
                    </a:lnTo>
                    <a:lnTo>
                      <a:pt x="89" y="247"/>
                    </a:lnTo>
                    <a:lnTo>
                      <a:pt x="79" y="242"/>
                    </a:lnTo>
                    <a:lnTo>
                      <a:pt x="68" y="235"/>
                    </a:lnTo>
                    <a:lnTo>
                      <a:pt x="59" y="229"/>
                    </a:lnTo>
                    <a:lnTo>
                      <a:pt x="51" y="221"/>
                    </a:lnTo>
                    <a:lnTo>
                      <a:pt x="43" y="212"/>
                    </a:lnTo>
                    <a:lnTo>
                      <a:pt x="36" y="203"/>
                    </a:lnTo>
                    <a:lnTo>
                      <a:pt x="30" y="193"/>
                    </a:lnTo>
                    <a:lnTo>
                      <a:pt x="25" y="182"/>
                    </a:lnTo>
                    <a:lnTo>
                      <a:pt x="21" y="171"/>
                    </a:lnTo>
                    <a:lnTo>
                      <a:pt x="18" y="160"/>
                    </a:lnTo>
                    <a:lnTo>
                      <a:pt x="16" y="148"/>
                    </a:lnTo>
                    <a:lnTo>
                      <a:pt x="15" y="136"/>
                    </a:lnTo>
                    <a:lnTo>
                      <a:pt x="16" y="123"/>
                    </a:lnTo>
                    <a:lnTo>
                      <a:pt x="18" y="111"/>
                    </a:lnTo>
                    <a:lnTo>
                      <a:pt x="21" y="100"/>
                    </a:lnTo>
                    <a:lnTo>
                      <a:pt x="25" y="88"/>
                    </a:lnTo>
                    <a:lnTo>
                      <a:pt x="30" y="79"/>
                    </a:lnTo>
                    <a:lnTo>
                      <a:pt x="36" y="68"/>
                    </a:lnTo>
                    <a:lnTo>
                      <a:pt x="43" y="59"/>
                    </a:lnTo>
                    <a:lnTo>
                      <a:pt x="51" y="50"/>
                    </a:lnTo>
                    <a:lnTo>
                      <a:pt x="59" y="43"/>
                    </a:lnTo>
                    <a:lnTo>
                      <a:pt x="68" y="35"/>
                    </a:lnTo>
                    <a:lnTo>
                      <a:pt x="79" y="30"/>
                    </a:lnTo>
                    <a:lnTo>
                      <a:pt x="89" y="25"/>
                    </a:lnTo>
                    <a:lnTo>
                      <a:pt x="101" y="20"/>
                    </a:lnTo>
                    <a:lnTo>
                      <a:pt x="111" y="18"/>
                    </a:lnTo>
                    <a:lnTo>
                      <a:pt x="123" y="16"/>
                    </a:lnTo>
                    <a:lnTo>
                      <a:pt x="136" y="15"/>
                    </a:lnTo>
                    <a:lnTo>
                      <a:pt x="148" y="16"/>
                    </a:lnTo>
                    <a:lnTo>
                      <a:pt x="160" y="18"/>
                    </a:lnTo>
                    <a:lnTo>
                      <a:pt x="172" y="20"/>
                    </a:lnTo>
                    <a:lnTo>
                      <a:pt x="183" y="25"/>
                    </a:lnTo>
                    <a:lnTo>
                      <a:pt x="193" y="30"/>
                    </a:lnTo>
                    <a:lnTo>
                      <a:pt x="203" y="35"/>
                    </a:lnTo>
                    <a:lnTo>
                      <a:pt x="213" y="43"/>
                    </a:lnTo>
                    <a:lnTo>
                      <a:pt x="221" y="50"/>
                    </a:lnTo>
                    <a:lnTo>
                      <a:pt x="229" y="59"/>
                    </a:lnTo>
                    <a:lnTo>
                      <a:pt x="236" y="68"/>
                    </a:lnTo>
                    <a:lnTo>
                      <a:pt x="242" y="79"/>
                    </a:lnTo>
                    <a:lnTo>
                      <a:pt x="247" y="88"/>
                    </a:lnTo>
                    <a:lnTo>
                      <a:pt x="251" y="100"/>
                    </a:lnTo>
                    <a:lnTo>
                      <a:pt x="254" y="111"/>
                    </a:lnTo>
                    <a:lnTo>
                      <a:pt x="256" y="123"/>
                    </a:lnTo>
                    <a:lnTo>
                      <a:pt x="256" y="136"/>
                    </a:lnTo>
                    <a:close/>
                  </a:path>
                </a:pathLst>
              </a:custGeom>
              <a:solidFill>
                <a:srgbClr val="FE5C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8" name="Freeform 543"/>
              <p:cNvSpPr>
                <a:spLocks noEditPoints="1"/>
              </p:cNvSpPr>
              <p:nvPr/>
            </p:nvSpPr>
            <p:spPr bwMode="auto">
              <a:xfrm>
                <a:off x="6434138" y="4341813"/>
                <a:ext cx="134938" cy="134938"/>
              </a:xfrm>
              <a:custGeom>
                <a:avLst/>
                <a:gdLst>
                  <a:gd name="T0" fmla="*/ 2147483647 w 256"/>
                  <a:gd name="T1" fmla="*/ 2147483647 h 256"/>
                  <a:gd name="T2" fmla="*/ 2147483647 w 256"/>
                  <a:gd name="T3" fmla="*/ 2147483647 h 256"/>
                  <a:gd name="T4" fmla="*/ 2147483647 w 256"/>
                  <a:gd name="T5" fmla="*/ 2147483647 h 256"/>
                  <a:gd name="T6" fmla="*/ 2147483647 w 256"/>
                  <a:gd name="T7" fmla="*/ 2147483647 h 256"/>
                  <a:gd name="T8" fmla="*/ 2147483647 w 256"/>
                  <a:gd name="T9" fmla="*/ 585678343 h 256"/>
                  <a:gd name="T10" fmla="*/ 2147483647 w 256"/>
                  <a:gd name="T11" fmla="*/ 146419849 h 256"/>
                  <a:gd name="T12" fmla="*/ 2147483647 w 256"/>
                  <a:gd name="T13" fmla="*/ 1610892766 h 256"/>
                  <a:gd name="T14" fmla="*/ 2147483647 w 256"/>
                  <a:gd name="T15" fmla="*/ 2147483647 h 256"/>
                  <a:gd name="T16" fmla="*/ 2147483647 w 256"/>
                  <a:gd name="T17" fmla="*/ 2147483647 h 256"/>
                  <a:gd name="T18" fmla="*/ 878795166 w 256"/>
                  <a:gd name="T19" fmla="*/ 2147483647 h 256"/>
                  <a:gd name="T20" fmla="*/ 0 w 256"/>
                  <a:gd name="T21" fmla="*/ 2147483647 h 256"/>
                  <a:gd name="T22" fmla="*/ 878795166 w 256"/>
                  <a:gd name="T23" fmla="*/ 2147483647 h 256"/>
                  <a:gd name="T24" fmla="*/ 2147483647 w 256"/>
                  <a:gd name="T25" fmla="*/ 2147483647 h 256"/>
                  <a:gd name="T26" fmla="*/ 2147483647 w 256"/>
                  <a:gd name="T27" fmla="*/ 2147483647 h 256"/>
                  <a:gd name="T28" fmla="*/ 2147483647 w 256"/>
                  <a:gd name="T29" fmla="*/ 2147483647 h 256"/>
                  <a:gd name="T30" fmla="*/ 2147483647 w 256"/>
                  <a:gd name="T31" fmla="*/ 2147483647 h 256"/>
                  <a:gd name="T32" fmla="*/ 2147483647 w 256"/>
                  <a:gd name="T33" fmla="*/ 2147483647 h 256"/>
                  <a:gd name="T34" fmla="*/ 2147483647 w 256"/>
                  <a:gd name="T35" fmla="*/ 2147483647 h 256"/>
                  <a:gd name="T36" fmla="*/ 2147483647 w 256"/>
                  <a:gd name="T37" fmla="*/ 2147483647 h 256"/>
                  <a:gd name="T38" fmla="*/ 2147483647 w 256"/>
                  <a:gd name="T39" fmla="*/ 2147483647 h 256"/>
                  <a:gd name="T40" fmla="*/ 2147483647 w 256"/>
                  <a:gd name="T41" fmla="*/ 2147483647 h 256"/>
                  <a:gd name="T42" fmla="*/ 2147483647 w 256"/>
                  <a:gd name="T43" fmla="*/ 2147483647 h 256"/>
                  <a:gd name="T44" fmla="*/ 2147483647 w 256"/>
                  <a:gd name="T45" fmla="*/ 2147483647 h 256"/>
                  <a:gd name="T46" fmla="*/ 2147483647 w 256"/>
                  <a:gd name="T47" fmla="*/ 2147483647 h 256"/>
                  <a:gd name="T48" fmla="*/ 2147483647 w 256"/>
                  <a:gd name="T49" fmla="*/ 2147483647 h 256"/>
                  <a:gd name="T50" fmla="*/ 2147483647 w 256"/>
                  <a:gd name="T51" fmla="*/ 2147483647 h 256"/>
                  <a:gd name="T52" fmla="*/ 2147483647 w 256"/>
                  <a:gd name="T53" fmla="*/ 2147483647 h 256"/>
                  <a:gd name="T54" fmla="*/ 2147483647 w 256"/>
                  <a:gd name="T55" fmla="*/ 2147483647 h 256"/>
                  <a:gd name="T56" fmla="*/ 2147483647 w 256"/>
                  <a:gd name="T57" fmla="*/ 2147483647 h 256"/>
                  <a:gd name="T58" fmla="*/ 2147483647 w 256"/>
                  <a:gd name="T59" fmla="*/ 2147483647 h 256"/>
                  <a:gd name="T60" fmla="*/ 2147483647 w 256"/>
                  <a:gd name="T61" fmla="*/ 2147483647 h 256"/>
                  <a:gd name="T62" fmla="*/ 2147483647 w 256"/>
                  <a:gd name="T63" fmla="*/ 2147483647 h 256"/>
                  <a:gd name="T64" fmla="*/ 2147483647 w 256"/>
                  <a:gd name="T65" fmla="*/ 2147483647 h 256"/>
                  <a:gd name="T66" fmla="*/ 2147483647 w 256"/>
                  <a:gd name="T67" fmla="*/ 2147483647 h 256"/>
                  <a:gd name="T68" fmla="*/ 2147483647 w 256"/>
                  <a:gd name="T69" fmla="*/ 2147483647 h 256"/>
                  <a:gd name="T70" fmla="*/ 2147483647 w 256"/>
                  <a:gd name="T71" fmla="*/ 2147483647 h 256"/>
                  <a:gd name="T72" fmla="*/ 2147483647 w 256"/>
                  <a:gd name="T73" fmla="*/ 2147483647 h 256"/>
                  <a:gd name="T74" fmla="*/ 2147483647 w 256"/>
                  <a:gd name="T75" fmla="*/ 2147483647 h 256"/>
                  <a:gd name="T76" fmla="*/ 2147483647 w 256"/>
                  <a:gd name="T77" fmla="*/ 2147483647 h 256"/>
                  <a:gd name="T78" fmla="*/ 2147483647 w 256"/>
                  <a:gd name="T79" fmla="*/ 2147483647 h 256"/>
                  <a:gd name="T80" fmla="*/ 2147483647 w 256"/>
                  <a:gd name="T81" fmla="*/ 2147483647 h 256"/>
                  <a:gd name="T82" fmla="*/ 2147483647 w 256"/>
                  <a:gd name="T83" fmla="*/ 2147483647 h 256"/>
                  <a:gd name="T84" fmla="*/ 2147483647 w 256"/>
                  <a:gd name="T85" fmla="*/ 2147483647 h 2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6"/>
                  <a:gd name="T130" fmla="*/ 0 h 256"/>
                  <a:gd name="T131" fmla="*/ 256 w 256"/>
                  <a:gd name="T132" fmla="*/ 256 h 2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6" h="256">
                    <a:moveTo>
                      <a:pt x="256" y="129"/>
                    </a:moveTo>
                    <a:lnTo>
                      <a:pt x="256" y="116"/>
                    </a:lnTo>
                    <a:lnTo>
                      <a:pt x="253" y="103"/>
                    </a:lnTo>
                    <a:lnTo>
                      <a:pt x="250" y="91"/>
                    </a:lnTo>
                    <a:lnTo>
                      <a:pt x="246" y="79"/>
                    </a:lnTo>
                    <a:lnTo>
                      <a:pt x="240" y="67"/>
                    </a:lnTo>
                    <a:lnTo>
                      <a:pt x="234" y="58"/>
                    </a:lnTo>
                    <a:lnTo>
                      <a:pt x="226" y="47"/>
                    </a:lnTo>
                    <a:lnTo>
                      <a:pt x="219" y="38"/>
                    </a:lnTo>
                    <a:lnTo>
                      <a:pt x="209" y="29"/>
                    </a:lnTo>
                    <a:lnTo>
                      <a:pt x="199" y="23"/>
                    </a:lnTo>
                    <a:lnTo>
                      <a:pt x="189" y="16"/>
                    </a:lnTo>
                    <a:lnTo>
                      <a:pt x="178" y="11"/>
                    </a:lnTo>
                    <a:lnTo>
                      <a:pt x="166" y="7"/>
                    </a:lnTo>
                    <a:lnTo>
                      <a:pt x="154" y="4"/>
                    </a:lnTo>
                    <a:lnTo>
                      <a:pt x="141" y="1"/>
                    </a:lnTo>
                    <a:lnTo>
                      <a:pt x="128" y="0"/>
                    </a:lnTo>
                    <a:lnTo>
                      <a:pt x="115" y="1"/>
                    </a:lnTo>
                    <a:lnTo>
                      <a:pt x="102" y="4"/>
                    </a:lnTo>
                    <a:lnTo>
                      <a:pt x="90" y="7"/>
                    </a:lnTo>
                    <a:lnTo>
                      <a:pt x="78" y="11"/>
                    </a:lnTo>
                    <a:lnTo>
                      <a:pt x="67" y="16"/>
                    </a:lnTo>
                    <a:lnTo>
                      <a:pt x="57" y="23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8"/>
                    </a:lnTo>
                    <a:lnTo>
                      <a:pt x="16" y="67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3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1" y="142"/>
                    </a:lnTo>
                    <a:lnTo>
                      <a:pt x="3" y="155"/>
                    </a:lnTo>
                    <a:lnTo>
                      <a:pt x="6" y="167"/>
                    </a:lnTo>
                    <a:lnTo>
                      <a:pt x="10" y="178"/>
                    </a:lnTo>
                    <a:lnTo>
                      <a:pt x="16" y="189"/>
                    </a:lnTo>
                    <a:lnTo>
                      <a:pt x="22" y="200"/>
                    </a:lnTo>
                    <a:lnTo>
                      <a:pt x="29" y="210"/>
                    </a:lnTo>
                    <a:lnTo>
                      <a:pt x="37" y="220"/>
                    </a:lnTo>
                    <a:lnTo>
                      <a:pt x="46" y="227"/>
                    </a:lnTo>
                    <a:lnTo>
                      <a:pt x="57" y="235"/>
                    </a:lnTo>
                    <a:lnTo>
                      <a:pt x="67" y="241"/>
                    </a:lnTo>
                    <a:lnTo>
                      <a:pt x="78" y="247"/>
                    </a:lnTo>
                    <a:lnTo>
                      <a:pt x="90" y="251"/>
                    </a:lnTo>
                    <a:lnTo>
                      <a:pt x="102" y="254"/>
                    </a:lnTo>
                    <a:lnTo>
                      <a:pt x="115" y="256"/>
                    </a:lnTo>
                    <a:lnTo>
                      <a:pt x="128" y="256"/>
                    </a:lnTo>
                    <a:lnTo>
                      <a:pt x="141" y="256"/>
                    </a:lnTo>
                    <a:lnTo>
                      <a:pt x="154" y="254"/>
                    </a:lnTo>
                    <a:lnTo>
                      <a:pt x="166" y="251"/>
                    </a:lnTo>
                    <a:lnTo>
                      <a:pt x="178" y="247"/>
                    </a:lnTo>
                    <a:lnTo>
                      <a:pt x="189" y="241"/>
                    </a:lnTo>
                    <a:lnTo>
                      <a:pt x="199" y="235"/>
                    </a:lnTo>
                    <a:lnTo>
                      <a:pt x="209" y="227"/>
                    </a:lnTo>
                    <a:lnTo>
                      <a:pt x="219" y="220"/>
                    </a:lnTo>
                    <a:lnTo>
                      <a:pt x="226" y="210"/>
                    </a:lnTo>
                    <a:lnTo>
                      <a:pt x="234" y="200"/>
                    </a:lnTo>
                    <a:lnTo>
                      <a:pt x="240" y="189"/>
                    </a:lnTo>
                    <a:lnTo>
                      <a:pt x="246" y="178"/>
                    </a:lnTo>
                    <a:lnTo>
                      <a:pt x="250" y="167"/>
                    </a:lnTo>
                    <a:lnTo>
                      <a:pt x="253" y="155"/>
                    </a:lnTo>
                    <a:lnTo>
                      <a:pt x="256" y="142"/>
                    </a:lnTo>
                    <a:lnTo>
                      <a:pt x="256" y="129"/>
                    </a:lnTo>
                    <a:close/>
                    <a:moveTo>
                      <a:pt x="240" y="129"/>
                    </a:moveTo>
                    <a:lnTo>
                      <a:pt x="240" y="140"/>
                    </a:lnTo>
                    <a:lnTo>
                      <a:pt x="238" y="151"/>
                    </a:lnTo>
                    <a:lnTo>
                      <a:pt x="236" y="162"/>
                    </a:lnTo>
                    <a:lnTo>
                      <a:pt x="232" y="172"/>
                    </a:lnTo>
                    <a:lnTo>
                      <a:pt x="228" y="183"/>
                    </a:lnTo>
                    <a:lnTo>
                      <a:pt x="221" y="191"/>
                    </a:lnTo>
                    <a:lnTo>
                      <a:pt x="215" y="200"/>
                    </a:lnTo>
                    <a:lnTo>
                      <a:pt x="208" y="209"/>
                    </a:lnTo>
                    <a:lnTo>
                      <a:pt x="199" y="215"/>
                    </a:lnTo>
                    <a:lnTo>
                      <a:pt x="191" y="223"/>
                    </a:lnTo>
                    <a:lnTo>
                      <a:pt x="182" y="228"/>
                    </a:lnTo>
                    <a:lnTo>
                      <a:pt x="171" y="232"/>
                    </a:lnTo>
                    <a:lnTo>
                      <a:pt x="162" y="237"/>
                    </a:lnTo>
                    <a:lnTo>
                      <a:pt x="151" y="239"/>
                    </a:lnTo>
                    <a:lnTo>
                      <a:pt x="139" y="241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05" y="239"/>
                    </a:lnTo>
                    <a:lnTo>
                      <a:pt x="95" y="237"/>
                    </a:lnTo>
                    <a:lnTo>
                      <a:pt x="84" y="232"/>
                    </a:lnTo>
                    <a:lnTo>
                      <a:pt x="74" y="228"/>
                    </a:lnTo>
                    <a:lnTo>
                      <a:pt x="64" y="223"/>
                    </a:lnTo>
                    <a:lnTo>
                      <a:pt x="56" y="215"/>
                    </a:lnTo>
                    <a:lnTo>
                      <a:pt x="48" y="209"/>
                    </a:lnTo>
                    <a:lnTo>
                      <a:pt x="41" y="200"/>
                    </a:lnTo>
                    <a:lnTo>
                      <a:pt x="34" y="191"/>
                    </a:lnTo>
                    <a:lnTo>
                      <a:pt x="29" y="183"/>
                    </a:lnTo>
                    <a:lnTo>
                      <a:pt x="23" y="172"/>
                    </a:lnTo>
                    <a:lnTo>
                      <a:pt x="20" y="162"/>
                    </a:lnTo>
                    <a:lnTo>
                      <a:pt x="17" y="151"/>
                    </a:lnTo>
                    <a:lnTo>
                      <a:pt x="16" y="140"/>
                    </a:lnTo>
                    <a:lnTo>
                      <a:pt x="15" y="129"/>
                    </a:lnTo>
                    <a:lnTo>
                      <a:pt x="16" y="117"/>
                    </a:lnTo>
                    <a:lnTo>
                      <a:pt x="17" y="106"/>
                    </a:lnTo>
                    <a:lnTo>
                      <a:pt x="20" y="95"/>
                    </a:lnTo>
                    <a:lnTo>
                      <a:pt x="23" y="85"/>
                    </a:lnTo>
                    <a:lnTo>
                      <a:pt x="29" y="75"/>
                    </a:lnTo>
                    <a:lnTo>
                      <a:pt x="34" y="65"/>
                    </a:lnTo>
                    <a:lnTo>
                      <a:pt x="41" y="56"/>
                    </a:lnTo>
                    <a:lnTo>
                      <a:pt x="48" y="49"/>
                    </a:lnTo>
                    <a:lnTo>
                      <a:pt x="56" y="41"/>
                    </a:lnTo>
                    <a:lnTo>
                      <a:pt x="64" y="35"/>
                    </a:lnTo>
                    <a:lnTo>
                      <a:pt x="74" y="29"/>
                    </a:lnTo>
                    <a:lnTo>
                      <a:pt x="84" y="24"/>
                    </a:lnTo>
                    <a:lnTo>
                      <a:pt x="95" y="21"/>
                    </a:lnTo>
                    <a:lnTo>
                      <a:pt x="105" y="18"/>
                    </a:lnTo>
                    <a:lnTo>
                      <a:pt x="116" y="16"/>
                    </a:lnTo>
                    <a:lnTo>
                      <a:pt x="128" y="15"/>
                    </a:lnTo>
                    <a:lnTo>
                      <a:pt x="139" y="16"/>
                    </a:lnTo>
                    <a:lnTo>
                      <a:pt x="151" y="18"/>
                    </a:lnTo>
                    <a:lnTo>
                      <a:pt x="162" y="21"/>
                    </a:lnTo>
                    <a:lnTo>
                      <a:pt x="171" y="24"/>
                    </a:lnTo>
                    <a:lnTo>
                      <a:pt x="182" y="29"/>
                    </a:lnTo>
                    <a:lnTo>
                      <a:pt x="191" y="35"/>
                    </a:lnTo>
                    <a:lnTo>
                      <a:pt x="199" y="41"/>
                    </a:lnTo>
                    <a:lnTo>
                      <a:pt x="208" y="49"/>
                    </a:lnTo>
                    <a:lnTo>
                      <a:pt x="215" y="56"/>
                    </a:lnTo>
                    <a:lnTo>
                      <a:pt x="221" y="65"/>
                    </a:lnTo>
                    <a:lnTo>
                      <a:pt x="228" y="75"/>
                    </a:lnTo>
                    <a:lnTo>
                      <a:pt x="232" y="85"/>
                    </a:lnTo>
                    <a:lnTo>
                      <a:pt x="236" y="95"/>
                    </a:lnTo>
                    <a:lnTo>
                      <a:pt x="238" y="106"/>
                    </a:lnTo>
                    <a:lnTo>
                      <a:pt x="240" y="117"/>
                    </a:lnTo>
                    <a:lnTo>
                      <a:pt x="240" y="129"/>
                    </a:lnTo>
                    <a:close/>
                  </a:path>
                </a:pathLst>
              </a:custGeom>
              <a:solidFill>
                <a:srgbClr val="FE5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79" name="Freeform 544"/>
              <p:cNvSpPr>
                <a:spLocks noEditPoints="1"/>
              </p:cNvSpPr>
              <p:nvPr/>
            </p:nvSpPr>
            <p:spPr bwMode="auto">
              <a:xfrm>
                <a:off x="6437313" y="4344988"/>
                <a:ext cx="128588" cy="128588"/>
              </a:xfrm>
              <a:custGeom>
                <a:avLst/>
                <a:gdLst>
                  <a:gd name="T0" fmla="*/ 2147483647 w 241"/>
                  <a:gd name="T1" fmla="*/ 2147483647 h 241"/>
                  <a:gd name="T2" fmla="*/ 2147483647 w 241"/>
                  <a:gd name="T3" fmla="*/ 2147483647 h 241"/>
                  <a:gd name="T4" fmla="*/ 2147483647 w 241"/>
                  <a:gd name="T5" fmla="*/ 2147483647 h 241"/>
                  <a:gd name="T6" fmla="*/ 2147483647 w 241"/>
                  <a:gd name="T7" fmla="*/ 2147483647 h 241"/>
                  <a:gd name="T8" fmla="*/ 2147483647 w 241"/>
                  <a:gd name="T9" fmla="*/ 455783119 h 241"/>
                  <a:gd name="T10" fmla="*/ 2147483647 w 241"/>
                  <a:gd name="T11" fmla="*/ 152022524 h 241"/>
                  <a:gd name="T12" fmla="*/ 2147483647 w 241"/>
                  <a:gd name="T13" fmla="*/ 1519086492 h 241"/>
                  <a:gd name="T14" fmla="*/ 2147483647 w 241"/>
                  <a:gd name="T15" fmla="*/ 2147483647 h 241"/>
                  <a:gd name="T16" fmla="*/ 2147483647 w 241"/>
                  <a:gd name="T17" fmla="*/ 2147483647 h 241"/>
                  <a:gd name="T18" fmla="*/ 911281316 w 241"/>
                  <a:gd name="T19" fmla="*/ 2147483647 h 241"/>
                  <a:gd name="T20" fmla="*/ 0 w 241"/>
                  <a:gd name="T21" fmla="*/ 2147483647 h 241"/>
                  <a:gd name="T22" fmla="*/ 911281316 w 241"/>
                  <a:gd name="T23" fmla="*/ 2147483647 h 241"/>
                  <a:gd name="T24" fmla="*/ 2147483647 w 241"/>
                  <a:gd name="T25" fmla="*/ 2147483647 h 241"/>
                  <a:gd name="T26" fmla="*/ 2147483647 w 241"/>
                  <a:gd name="T27" fmla="*/ 2147483647 h 241"/>
                  <a:gd name="T28" fmla="*/ 2147483647 w 241"/>
                  <a:gd name="T29" fmla="*/ 2147483647 h 241"/>
                  <a:gd name="T30" fmla="*/ 2147483647 w 241"/>
                  <a:gd name="T31" fmla="*/ 2147483647 h 241"/>
                  <a:gd name="T32" fmla="*/ 2147483647 w 241"/>
                  <a:gd name="T33" fmla="*/ 2147483647 h 241"/>
                  <a:gd name="T34" fmla="*/ 2147483647 w 241"/>
                  <a:gd name="T35" fmla="*/ 2147483647 h 241"/>
                  <a:gd name="T36" fmla="*/ 2147483647 w 241"/>
                  <a:gd name="T37" fmla="*/ 2147483647 h 241"/>
                  <a:gd name="T38" fmla="*/ 2147483647 w 241"/>
                  <a:gd name="T39" fmla="*/ 2147483647 h 241"/>
                  <a:gd name="T40" fmla="*/ 2147483647 w 241"/>
                  <a:gd name="T41" fmla="*/ 2147483647 h 241"/>
                  <a:gd name="T42" fmla="*/ 2147483647 w 241"/>
                  <a:gd name="T43" fmla="*/ 2147483647 h 241"/>
                  <a:gd name="T44" fmla="*/ 2147483647 w 241"/>
                  <a:gd name="T45" fmla="*/ 2147483647 h 241"/>
                  <a:gd name="T46" fmla="*/ 2147483647 w 241"/>
                  <a:gd name="T47" fmla="*/ 2147483647 h 241"/>
                  <a:gd name="T48" fmla="*/ 2147483647 w 241"/>
                  <a:gd name="T49" fmla="*/ 2147483647 h 241"/>
                  <a:gd name="T50" fmla="*/ 2147483647 w 241"/>
                  <a:gd name="T51" fmla="*/ 2147483647 h 241"/>
                  <a:gd name="T52" fmla="*/ 2147483647 w 241"/>
                  <a:gd name="T53" fmla="*/ 2147483647 h 241"/>
                  <a:gd name="T54" fmla="*/ 2147483647 w 241"/>
                  <a:gd name="T55" fmla="*/ 2147483647 h 241"/>
                  <a:gd name="T56" fmla="*/ 2147483647 w 241"/>
                  <a:gd name="T57" fmla="*/ 2147483647 h 241"/>
                  <a:gd name="T58" fmla="*/ 2147483647 w 241"/>
                  <a:gd name="T59" fmla="*/ 2147483647 h 241"/>
                  <a:gd name="T60" fmla="*/ 2147483647 w 241"/>
                  <a:gd name="T61" fmla="*/ 2147483647 h 241"/>
                  <a:gd name="T62" fmla="*/ 2147483647 w 241"/>
                  <a:gd name="T63" fmla="*/ 2147483647 h 241"/>
                  <a:gd name="T64" fmla="*/ 2147483647 w 241"/>
                  <a:gd name="T65" fmla="*/ 2147483647 h 241"/>
                  <a:gd name="T66" fmla="*/ 2147483647 w 241"/>
                  <a:gd name="T67" fmla="*/ 2147483647 h 241"/>
                  <a:gd name="T68" fmla="*/ 2147483647 w 241"/>
                  <a:gd name="T69" fmla="*/ 2147483647 h 241"/>
                  <a:gd name="T70" fmla="*/ 2147483647 w 241"/>
                  <a:gd name="T71" fmla="*/ 2147483647 h 241"/>
                  <a:gd name="T72" fmla="*/ 2147483647 w 241"/>
                  <a:gd name="T73" fmla="*/ 2147483647 h 241"/>
                  <a:gd name="T74" fmla="*/ 2147483647 w 241"/>
                  <a:gd name="T75" fmla="*/ 2147483647 h 241"/>
                  <a:gd name="T76" fmla="*/ 2147483647 w 241"/>
                  <a:gd name="T77" fmla="*/ 2147483647 h 241"/>
                  <a:gd name="T78" fmla="*/ 2147483647 w 241"/>
                  <a:gd name="T79" fmla="*/ 2147483647 h 241"/>
                  <a:gd name="T80" fmla="*/ 2147483647 w 241"/>
                  <a:gd name="T81" fmla="*/ 2147483647 h 241"/>
                  <a:gd name="T82" fmla="*/ 2147483647 w 241"/>
                  <a:gd name="T83" fmla="*/ 2147483647 h 241"/>
                  <a:gd name="T84" fmla="*/ 2147483647 w 241"/>
                  <a:gd name="T85" fmla="*/ 2147483647 h 2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1"/>
                  <a:gd name="T130" fmla="*/ 0 h 241"/>
                  <a:gd name="T131" fmla="*/ 241 w 241"/>
                  <a:gd name="T132" fmla="*/ 241 h 2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1" h="241">
                    <a:moveTo>
                      <a:pt x="241" y="121"/>
                    </a:moveTo>
                    <a:lnTo>
                      <a:pt x="241" y="108"/>
                    </a:lnTo>
                    <a:lnTo>
                      <a:pt x="239" y="96"/>
                    </a:lnTo>
                    <a:lnTo>
                      <a:pt x="236" y="85"/>
                    </a:lnTo>
                    <a:lnTo>
                      <a:pt x="232" y="73"/>
                    </a:lnTo>
                    <a:lnTo>
                      <a:pt x="227" y="64"/>
                    </a:lnTo>
                    <a:lnTo>
                      <a:pt x="221" y="53"/>
                    </a:lnTo>
                    <a:lnTo>
                      <a:pt x="214" y="44"/>
                    </a:lnTo>
                    <a:lnTo>
                      <a:pt x="206" y="35"/>
                    </a:lnTo>
                    <a:lnTo>
                      <a:pt x="198" y="28"/>
                    </a:lnTo>
                    <a:lnTo>
                      <a:pt x="188" y="20"/>
                    </a:lnTo>
                    <a:lnTo>
                      <a:pt x="178" y="15"/>
                    </a:lnTo>
                    <a:lnTo>
                      <a:pt x="168" y="10"/>
                    </a:lnTo>
                    <a:lnTo>
                      <a:pt x="157" y="5"/>
                    </a:lnTo>
                    <a:lnTo>
                      <a:pt x="145" y="3"/>
                    </a:lnTo>
                    <a:lnTo>
                      <a:pt x="133" y="1"/>
                    </a:lnTo>
                    <a:lnTo>
                      <a:pt x="121" y="0"/>
                    </a:lnTo>
                    <a:lnTo>
                      <a:pt x="108" y="1"/>
                    </a:lnTo>
                    <a:lnTo>
                      <a:pt x="96" y="3"/>
                    </a:lnTo>
                    <a:lnTo>
                      <a:pt x="86" y="5"/>
                    </a:lnTo>
                    <a:lnTo>
                      <a:pt x="74" y="10"/>
                    </a:lnTo>
                    <a:lnTo>
                      <a:pt x="64" y="15"/>
                    </a:lnTo>
                    <a:lnTo>
                      <a:pt x="53" y="20"/>
                    </a:lnTo>
                    <a:lnTo>
                      <a:pt x="44" y="28"/>
                    </a:lnTo>
                    <a:lnTo>
                      <a:pt x="36" y="35"/>
                    </a:lnTo>
                    <a:lnTo>
                      <a:pt x="28" y="44"/>
                    </a:lnTo>
                    <a:lnTo>
                      <a:pt x="21" y="53"/>
                    </a:lnTo>
                    <a:lnTo>
                      <a:pt x="15" y="64"/>
                    </a:lnTo>
                    <a:lnTo>
                      <a:pt x="10" y="73"/>
                    </a:lnTo>
                    <a:lnTo>
                      <a:pt x="6" y="85"/>
                    </a:lnTo>
                    <a:lnTo>
                      <a:pt x="3" y="96"/>
                    </a:lnTo>
                    <a:lnTo>
                      <a:pt x="1" y="108"/>
                    </a:lnTo>
                    <a:lnTo>
                      <a:pt x="0" y="121"/>
                    </a:lnTo>
                    <a:lnTo>
                      <a:pt x="1" y="133"/>
                    </a:lnTo>
                    <a:lnTo>
                      <a:pt x="3" y="145"/>
                    </a:lnTo>
                    <a:lnTo>
                      <a:pt x="6" y="156"/>
                    </a:lnTo>
                    <a:lnTo>
                      <a:pt x="10" y="167"/>
                    </a:lnTo>
                    <a:lnTo>
                      <a:pt x="15" y="178"/>
                    </a:lnTo>
                    <a:lnTo>
                      <a:pt x="21" y="188"/>
                    </a:lnTo>
                    <a:lnTo>
                      <a:pt x="28" y="197"/>
                    </a:lnTo>
                    <a:lnTo>
                      <a:pt x="36" y="206"/>
                    </a:lnTo>
                    <a:lnTo>
                      <a:pt x="44" y="214"/>
                    </a:lnTo>
                    <a:lnTo>
                      <a:pt x="53" y="220"/>
                    </a:lnTo>
                    <a:lnTo>
                      <a:pt x="64" y="227"/>
                    </a:lnTo>
                    <a:lnTo>
                      <a:pt x="74" y="232"/>
                    </a:lnTo>
                    <a:lnTo>
                      <a:pt x="86" y="235"/>
                    </a:lnTo>
                    <a:lnTo>
                      <a:pt x="96" y="239"/>
                    </a:lnTo>
                    <a:lnTo>
                      <a:pt x="108" y="241"/>
                    </a:lnTo>
                    <a:lnTo>
                      <a:pt x="121" y="241"/>
                    </a:lnTo>
                    <a:lnTo>
                      <a:pt x="133" y="241"/>
                    </a:lnTo>
                    <a:lnTo>
                      <a:pt x="145" y="239"/>
                    </a:lnTo>
                    <a:lnTo>
                      <a:pt x="157" y="235"/>
                    </a:lnTo>
                    <a:lnTo>
                      <a:pt x="168" y="232"/>
                    </a:lnTo>
                    <a:lnTo>
                      <a:pt x="178" y="227"/>
                    </a:lnTo>
                    <a:lnTo>
                      <a:pt x="188" y="220"/>
                    </a:lnTo>
                    <a:lnTo>
                      <a:pt x="198" y="214"/>
                    </a:lnTo>
                    <a:lnTo>
                      <a:pt x="206" y="206"/>
                    </a:lnTo>
                    <a:lnTo>
                      <a:pt x="214" y="197"/>
                    </a:lnTo>
                    <a:lnTo>
                      <a:pt x="221" y="188"/>
                    </a:lnTo>
                    <a:lnTo>
                      <a:pt x="227" y="178"/>
                    </a:lnTo>
                    <a:lnTo>
                      <a:pt x="232" y="167"/>
                    </a:lnTo>
                    <a:lnTo>
                      <a:pt x="236" y="156"/>
                    </a:lnTo>
                    <a:lnTo>
                      <a:pt x="239" y="145"/>
                    </a:lnTo>
                    <a:lnTo>
                      <a:pt x="241" y="133"/>
                    </a:lnTo>
                    <a:lnTo>
                      <a:pt x="241" y="121"/>
                    </a:lnTo>
                    <a:close/>
                    <a:moveTo>
                      <a:pt x="226" y="121"/>
                    </a:moveTo>
                    <a:lnTo>
                      <a:pt x="226" y="132"/>
                    </a:lnTo>
                    <a:lnTo>
                      <a:pt x="224" y="141"/>
                    </a:lnTo>
                    <a:lnTo>
                      <a:pt x="222" y="152"/>
                    </a:lnTo>
                    <a:lnTo>
                      <a:pt x="218" y="162"/>
                    </a:lnTo>
                    <a:lnTo>
                      <a:pt x="214" y="170"/>
                    </a:lnTo>
                    <a:lnTo>
                      <a:pt x="209" y="179"/>
                    </a:lnTo>
                    <a:lnTo>
                      <a:pt x="202" y="188"/>
                    </a:lnTo>
                    <a:lnTo>
                      <a:pt x="196" y="195"/>
                    </a:lnTo>
                    <a:lnTo>
                      <a:pt x="188" y="202"/>
                    </a:lnTo>
                    <a:lnTo>
                      <a:pt x="179" y="208"/>
                    </a:lnTo>
                    <a:lnTo>
                      <a:pt x="171" y="214"/>
                    </a:lnTo>
                    <a:lnTo>
                      <a:pt x="162" y="218"/>
                    </a:lnTo>
                    <a:lnTo>
                      <a:pt x="152" y="221"/>
                    </a:lnTo>
                    <a:lnTo>
                      <a:pt x="142" y="223"/>
                    </a:lnTo>
                    <a:lnTo>
                      <a:pt x="132" y="226"/>
                    </a:lnTo>
                    <a:lnTo>
                      <a:pt x="121" y="226"/>
                    </a:lnTo>
                    <a:lnTo>
                      <a:pt x="110" y="226"/>
                    </a:lnTo>
                    <a:lnTo>
                      <a:pt x="100" y="223"/>
                    </a:lnTo>
                    <a:lnTo>
                      <a:pt x="90" y="221"/>
                    </a:lnTo>
                    <a:lnTo>
                      <a:pt x="80" y="218"/>
                    </a:lnTo>
                    <a:lnTo>
                      <a:pt x="70" y="214"/>
                    </a:lnTo>
                    <a:lnTo>
                      <a:pt x="62" y="208"/>
                    </a:lnTo>
                    <a:lnTo>
                      <a:pt x="54" y="202"/>
                    </a:lnTo>
                    <a:lnTo>
                      <a:pt x="47" y="195"/>
                    </a:lnTo>
                    <a:lnTo>
                      <a:pt x="39" y="188"/>
                    </a:lnTo>
                    <a:lnTo>
                      <a:pt x="34" y="179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2"/>
                    </a:lnTo>
                    <a:lnTo>
                      <a:pt x="17" y="141"/>
                    </a:lnTo>
                    <a:lnTo>
                      <a:pt x="16" y="132"/>
                    </a:lnTo>
                    <a:lnTo>
                      <a:pt x="15" y="121"/>
                    </a:lnTo>
                    <a:lnTo>
                      <a:pt x="16" y="110"/>
                    </a:lnTo>
                    <a:lnTo>
                      <a:pt x="17" y="99"/>
                    </a:lnTo>
                    <a:lnTo>
                      <a:pt x="21" y="89"/>
                    </a:lnTo>
                    <a:lnTo>
                      <a:pt x="24" y="80"/>
                    </a:lnTo>
                    <a:lnTo>
                      <a:pt x="28" y="70"/>
                    </a:lnTo>
                    <a:lnTo>
                      <a:pt x="34" y="61"/>
                    </a:lnTo>
                    <a:lnTo>
                      <a:pt x="39" y="54"/>
                    </a:lnTo>
                    <a:lnTo>
                      <a:pt x="47" y="46"/>
                    </a:lnTo>
                    <a:lnTo>
                      <a:pt x="54" y="39"/>
                    </a:lnTo>
                    <a:lnTo>
                      <a:pt x="62" y="33"/>
                    </a:lnTo>
                    <a:lnTo>
                      <a:pt x="70" y="28"/>
                    </a:lnTo>
                    <a:lnTo>
                      <a:pt x="80" y="24"/>
                    </a:lnTo>
                    <a:lnTo>
                      <a:pt x="90" y="20"/>
                    </a:lnTo>
                    <a:lnTo>
                      <a:pt x="100" y="17"/>
                    </a:lnTo>
                    <a:lnTo>
                      <a:pt x="110" y="16"/>
                    </a:lnTo>
                    <a:lnTo>
                      <a:pt x="121" y="15"/>
                    </a:lnTo>
                    <a:lnTo>
                      <a:pt x="132" y="16"/>
                    </a:lnTo>
                    <a:lnTo>
                      <a:pt x="142" y="17"/>
                    </a:lnTo>
                    <a:lnTo>
                      <a:pt x="152" y="20"/>
                    </a:lnTo>
                    <a:lnTo>
                      <a:pt x="162" y="24"/>
                    </a:lnTo>
                    <a:lnTo>
                      <a:pt x="171" y="28"/>
                    </a:lnTo>
                    <a:lnTo>
                      <a:pt x="179" y="33"/>
                    </a:lnTo>
                    <a:lnTo>
                      <a:pt x="188" y="39"/>
                    </a:lnTo>
                    <a:lnTo>
                      <a:pt x="196" y="46"/>
                    </a:lnTo>
                    <a:lnTo>
                      <a:pt x="202" y="54"/>
                    </a:lnTo>
                    <a:lnTo>
                      <a:pt x="209" y="61"/>
                    </a:lnTo>
                    <a:lnTo>
                      <a:pt x="214" y="70"/>
                    </a:lnTo>
                    <a:lnTo>
                      <a:pt x="218" y="80"/>
                    </a:lnTo>
                    <a:lnTo>
                      <a:pt x="222" y="89"/>
                    </a:lnTo>
                    <a:lnTo>
                      <a:pt x="224" y="99"/>
                    </a:lnTo>
                    <a:lnTo>
                      <a:pt x="226" y="110"/>
                    </a:lnTo>
                    <a:lnTo>
                      <a:pt x="226" y="121"/>
                    </a:lnTo>
                    <a:close/>
                  </a:path>
                </a:pathLst>
              </a:custGeom>
              <a:solidFill>
                <a:srgbClr val="FE61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0" name="Freeform 545"/>
              <p:cNvSpPr>
                <a:spLocks noEditPoints="1"/>
              </p:cNvSpPr>
              <p:nvPr/>
            </p:nvSpPr>
            <p:spPr bwMode="auto">
              <a:xfrm>
                <a:off x="6442075" y="4349750"/>
                <a:ext cx="119063" cy="119063"/>
              </a:xfrm>
              <a:custGeom>
                <a:avLst/>
                <a:gdLst>
                  <a:gd name="T0" fmla="*/ 2147483647 w 225"/>
                  <a:gd name="T1" fmla="*/ 2147483647 h 226"/>
                  <a:gd name="T2" fmla="*/ 2147483647 w 225"/>
                  <a:gd name="T3" fmla="*/ 2147483647 h 226"/>
                  <a:gd name="T4" fmla="*/ 2147483647 w 225"/>
                  <a:gd name="T5" fmla="*/ 2147483647 h 226"/>
                  <a:gd name="T6" fmla="*/ 2147483647 w 225"/>
                  <a:gd name="T7" fmla="*/ 2047187108 h 226"/>
                  <a:gd name="T8" fmla="*/ 2147483647 w 225"/>
                  <a:gd name="T9" fmla="*/ 438524320 h 226"/>
                  <a:gd name="T10" fmla="*/ 2147483647 w 225"/>
                  <a:gd name="T11" fmla="*/ 146267341 h 226"/>
                  <a:gd name="T12" fmla="*/ 2147483647 w 225"/>
                  <a:gd name="T13" fmla="*/ 1315850731 h 226"/>
                  <a:gd name="T14" fmla="*/ 2147483647 w 225"/>
                  <a:gd name="T15" fmla="*/ 2147483647 h 226"/>
                  <a:gd name="T16" fmla="*/ 2147483647 w 225"/>
                  <a:gd name="T17" fmla="*/ 2147483647 h 226"/>
                  <a:gd name="T18" fmla="*/ 740932288 w 225"/>
                  <a:gd name="T19" fmla="*/ 2147483647 h 226"/>
                  <a:gd name="T20" fmla="*/ 0 w 225"/>
                  <a:gd name="T21" fmla="*/ 2147483647 h 226"/>
                  <a:gd name="T22" fmla="*/ 740932288 w 225"/>
                  <a:gd name="T23" fmla="*/ 2147483647 h 226"/>
                  <a:gd name="T24" fmla="*/ 2147483647 w 225"/>
                  <a:gd name="T25" fmla="*/ 2147483647 h 226"/>
                  <a:gd name="T26" fmla="*/ 2147483647 w 225"/>
                  <a:gd name="T27" fmla="*/ 2147483647 h 226"/>
                  <a:gd name="T28" fmla="*/ 2147483647 w 225"/>
                  <a:gd name="T29" fmla="*/ 2147483647 h 226"/>
                  <a:gd name="T30" fmla="*/ 2147483647 w 225"/>
                  <a:gd name="T31" fmla="*/ 2147483647 h 226"/>
                  <a:gd name="T32" fmla="*/ 2147483647 w 225"/>
                  <a:gd name="T33" fmla="*/ 2147483647 h 226"/>
                  <a:gd name="T34" fmla="*/ 2147483647 w 225"/>
                  <a:gd name="T35" fmla="*/ 2147483647 h 226"/>
                  <a:gd name="T36" fmla="*/ 2147483647 w 225"/>
                  <a:gd name="T37" fmla="*/ 2147483647 h 226"/>
                  <a:gd name="T38" fmla="*/ 2147483647 w 225"/>
                  <a:gd name="T39" fmla="*/ 2147483647 h 226"/>
                  <a:gd name="T40" fmla="*/ 2147483647 w 225"/>
                  <a:gd name="T41" fmla="*/ 2147483647 h 226"/>
                  <a:gd name="T42" fmla="*/ 2147483647 w 225"/>
                  <a:gd name="T43" fmla="*/ 2147483647 h 226"/>
                  <a:gd name="T44" fmla="*/ 2147483647 w 225"/>
                  <a:gd name="T45" fmla="*/ 2147483647 h 226"/>
                  <a:gd name="T46" fmla="*/ 2147483647 w 225"/>
                  <a:gd name="T47" fmla="*/ 2147483647 h 226"/>
                  <a:gd name="T48" fmla="*/ 2147483647 w 225"/>
                  <a:gd name="T49" fmla="*/ 2147483647 h 226"/>
                  <a:gd name="T50" fmla="*/ 2147483647 w 225"/>
                  <a:gd name="T51" fmla="*/ 2147483647 h 226"/>
                  <a:gd name="T52" fmla="*/ 2147483647 w 225"/>
                  <a:gd name="T53" fmla="*/ 2147483647 h 226"/>
                  <a:gd name="T54" fmla="*/ 2147483647 w 225"/>
                  <a:gd name="T55" fmla="*/ 2147483647 h 226"/>
                  <a:gd name="T56" fmla="*/ 2147483647 w 225"/>
                  <a:gd name="T57" fmla="*/ 2147483647 h 226"/>
                  <a:gd name="T58" fmla="*/ 2147483647 w 225"/>
                  <a:gd name="T59" fmla="*/ 2147483647 h 226"/>
                  <a:gd name="T60" fmla="*/ 2147483647 w 225"/>
                  <a:gd name="T61" fmla="*/ 2147483647 h 226"/>
                  <a:gd name="T62" fmla="*/ 2147483647 w 225"/>
                  <a:gd name="T63" fmla="*/ 2147483647 h 226"/>
                  <a:gd name="T64" fmla="*/ 2147483647 w 225"/>
                  <a:gd name="T65" fmla="*/ 2147483647 h 226"/>
                  <a:gd name="T66" fmla="*/ 2147483647 w 225"/>
                  <a:gd name="T67" fmla="*/ 2147483647 h 226"/>
                  <a:gd name="T68" fmla="*/ 2147483647 w 225"/>
                  <a:gd name="T69" fmla="*/ 2147483647 h 226"/>
                  <a:gd name="T70" fmla="*/ 2147483647 w 225"/>
                  <a:gd name="T71" fmla="*/ 2147483647 h 226"/>
                  <a:gd name="T72" fmla="*/ 2147483647 w 225"/>
                  <a:gd name="T73" fmla="*/ 2147483647 h 226"/>
                  <a:gd name="T74" fmla="*/ 2147483647 w 225"/>
                  <a:gd name="T75" fmla="*/ 2147483647 h 226"/>
                  <a:gd name="T76" fmla="*/ 2147483647 w 225"/>
                  <a:gd name="T77" fmla="*/ 2147483647 h 226"/>
                  <a:gd name="T78" fmla="*/ 2147483647 w 225"/>
                  <a:gd name="T79" fmla="*/ 2147483647 h 226"/>
                  <a:gd name="T80" fmla="*/ 2147483647 w 225"/>
                  <a:gd name="T81" fmla="*/ 2147483647 h 226"/>
                  <a:gd name="T82" fmla="*/ 2147483647 w 225"/>
                  <a:gd name="T83" fmla="*/ 2147483647 h 226"/>
                  <a:gd name="T84" fmla="*/ 2147483647 w 225"/>
                  <a:gd name="T85" fmla="*/ 2147483647 h 2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5"/>
                  <a:gd name="T130" fmla="*/ 0 h 226"/>
                  <a:gd name="T131" fmla="*/ 225 w 225"/>
                  <a:gd name="T132" fmla="*/ 226 h 2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5" h="226">
                    <a:moveTo>
                      <a:pt x="225" y="114"/>
                    </a:moveTo>
                    <a:lnTo>
                      <a:pt x="225" y="102"/>
                    </a:lnTo>
                    <a:lnTo>
                      <a:pt x="223" y="91"/>
                    </a:lnTo>
                    <a:lnTo>
                      <a:pt x="221" y="80"/>
                    </a:lnTo>
                    <a:lnTo>
                      <a:pt x="217" y="70"/>
                    </a:lnTo>
                    <a:lnTo>
                      <a:pt x="213" y="60"/>
                    </a:lnTo>
                    <a:lnTo>
                      <a:pt x="206" y="50"/>
                    </a:lnTo>
                    <a:lnTo>
                      <a:pt x="200" y="41"/>
                    </a:lnTo>
                    <a:lnTo>
                      <a:pt x="193" y="34"/>
                    </a:lnTo>
                    <a:lnTo>
                      <a:pt x="184" y="26"/>
                    </a:lnTo>
                    <a:lnTo>
                      <a:pt x="176" y="20"/>
                    </a:lnTo>
                    <a:lnTo>
                      <a:pt x="167" y="14"/>
                    </a:lnTo>
                    <a:lnTo>
                      <a:pt x="156" y="9"/>
                    </a:lnTo>
                    <a:lnTo>
                      <a:pt x="147" y="6"/>
                    </a:lnTo>
                    <a:lnTo>
                      <a:pt x="136" y="3"/>
                    </a:lnTo>
                    <a:lnTo>
                      <a:pt x="124" y="1"/>
                    </a:lnTo>
                    <a:lnTo>
                      <a:pt x="113" y="0"/>
                    </a:lnTo>
                    <a:lnTo>
                      <a:pt x="101" y="1"/>
                    </a:lnTo>
                    <a:lnTo>
                      <a:pt x="90" y="3"/>
                    </a:lnTo>
                    <a:lnTo>
                      <a:pt x="80" y="6"/>
                    </a:lnTo>
                    <a:lnTo>
                      <a:pt x="69" y="9"/>
                    </a:lnTo>
                    <a:lnTo>
                      <a:pt x="59" y="14"/>
                    </a:lnTo>
                    <a:lnTo>
                      <a:pt x="49" y="20"/>
                    </a:lnTo>
                    <a:lnTo>
                      <a:pt x="41" y="26"/>
                    </a:lnTo>
                    <a:lnTo>
                      <a:pt x="33" y="34"/>
                    </a:lnTo>
                    <a:lnTo>
                      <a:pt x="26" y="41"/>
                    </a:lnTo>
                    <a:lnTo>
                      <a:pt x="19" y="50"/>
                    </a:lnTo>
                    <a:lnTo>
                      <a:pt x="14" y="60"/>
                    </a:lnTo>
                    <a:lnTo>
                      <a:pt x="8" y="70"/>
                    </a:lnTo>
                    <a:lnTo>
                      <a:pt x="5" y="80"/>
                    </a:lnTo>
                    <a:lnTo>
                      <a:pt x="2" y="91"/>
                    </a:lnTo>
                    <a:lnTo>
                      <a:pt x="1" y="102"/>
                    </a:lnTo>
                    <a:lnTo>
                      <a:pt x="0" y="114"/>
                    </a:lnTo>
                    <a:lnTo>
                      <a:pt x="1" y="125"/>
                    </a:lnTo>
                    <a:lnTo>
                      <a:pt x="2" y="136"/>
                    </a:lnTo>
                    <a:lnTo>
                      <a:pt x="5" y="147"/>
                    </a:lnTo>
                    <a:lnTo>
                      <a:pt x="8" y="157"/>
                    </a:lnTo>
                    <a:lnTo>
                      <a:pt x="14" y="168"/>
                    </a:lnTo>
                    <a:lnTo>
                      <a:pt x="19" y="176"/>
                    </a:lnTo>
                    <a:lnTo>
                      <a:pt x="26" y="185"/>
                    </a:lnTo>
                    <a:lnTo>
                      <a:pt x="33" y="194"/>
                    </a:lnTo>
                    <a:lnTo>
                      <a:pt x="41" y="200"/>
                    </a:lnTo>
                    <a:lnTo>
                      <a:pt x="49" y="208"/>
                    </a:lnTo>
                    <a:lnTo>
                      <a:pt x="59" y="213"/>
                    </a:lnTo>
                    <a:lnTo>
                      <a:pt x="69" y="217"/>
                    </a:lnTo>
                    <a:lnTo>
                      <a:pt x="80" y="222"/>
                    </a:lnTo>
                    <a:lnTo>
                      <a:pt x="90" y="224"/>
                    </a:lnTo>
                    <a:lnTo>
                      <a:pt x="101" y="226"/>
                    </a:lnTo>
                    <a:lnTo>
                      <a:pt x="113" y="226"/>
                    </a:lnTo>
                    <a:lnTo>
                      <a:pt x="124" y="226"/>
                    </a:lnTo>
                    <a:lnTo>
                      <a:pt x="136" y="224"/>
                    </a:lnTo>
                    <a:lnTo>
                      <a:pt x="147" y="222"/>
                    </a:lnTo>
                    <a:lnTo>
                      <a:pt x="156" y="217"/>
                    </a:lnTo>
                    <a:lnTo>
                      <a:pt x="167" y="213"/>
                    </a:lnTo>
                    <a:lnTo>
                      <a:pt x="176" y="208"/>
                    </a:lnTo>
                    <a:lnTo>
                      <a:pt x="184" y="200"/>
                    </a:lnTo>
                    <a:lnTo>
                      <a:pt x="193" y="194"/>
                    </a:lnTo>
                    <a:lnTo>
                      <a:pt x="200" y="185"/>
                    </a:lnTo>
                    <a:lnTo>
                      <a:pt x="206" y="176"/>
                    </a:lnTo>
                    <a:lnTo>
                      <a:pt x="213" y="168"/>
                    </a:lnTo>
                    <a:lnTo>
                      <a:pt x="217" y="157"/>
                    </a:lnTo>
                    <a:lnTo>
                      <a:pt x="221" y="147"/>
                    </a:lnTo>
                    <a:lnTo>
                      <a:pt x="223" y="136"/>
                    </a:lnTo>
                    <a:lnTo>
                      <a:pt x="225" y="125"/>
                    </a:lnTo>
                    <a:lnTo>
                      <a:pt x="225" y="114"/>
                    </a:lnTo>
                    <a:close/>
                    <a:moveTo>
                      <a:pt x="210" y="114"/>
                    </a:moveTo>
                    <a:lnTo>
                      <a:pt x="210" y="124"/>
                    </a:lnTo>
                    <a:lnTo>
                      <a:pt x="209" y="133"/>
                    </a:lnTo>
                    <a:lnTo>
                      <a:pt x="206" y="143"/>
                    </a:lnTo>
                    <a:lnTo>
                      <a:pt x="203" y="152"/>
                    </a:lnTo>
                    <a:lnTo>
                      <a:pt x="198" y="160"/>
                    </a:lnTo>
                    <a:lnTo>
                      <a:pt x="194" y="168"/>
                    </a:lnTo>
                    <a:lnTo>
                      <a:pt x="189" y="175"/>
                    </a:lnTo>
                    <a:lnTo>
                      <a:pt x="182" y="183"/>
                    </a:lnTo>
                    <a:lnTo>
                      <a:pt x="175" y="189"/>
                    </a:lnTo>
                    <a:lnTo>
                      <a:pt x="167" y="195"/>
                    </a:lnTo>
                    <a:lnTo>
                      <a:pt x="160" y="199"/>
                    </a:lnTo>
                    <a:lnTo>
                      <a:pt x="151" y="203"/>
                    </a:lnTo>
                    <a:lnTo>
                      <a:pt x="142" y="207"/>
                    </a:lnTo>
                    <a:lnTo>
                      <a:pt x="133" y="210"/>
                    </a:lnTo>
                    <a:lnTo>
                      <a:pt x="123" y="211"/>
                    </a:lnTo>
                    <a:lnTo>
                      <a:pt x="113" y="211"/>
                    </a:lnTo>
                    <a:lnTo>
                      <a:pt x="103" y="211"/>
                    </a:lnTo>
                    <a:lnTo>
                      <a:pt x="94" y="210"/>
                    </a:lnTo>
                    <a:lnTo>
                      <a:pt x="84" y="207"/>
                    </a:lnTo>
                    <a:lnTo>
                      <a:pt x="75" y="203"/>
                    </a:lnTo>
                    <a:lnTo>
                      <a:pt x="67" y="199"/>
                    </a:lnTo>
                    <a:lnTo>
                      <a:pt x="58" y="195"/>
                    </a:lnTo>
                    <a:lnTo>
                      <a:pt x="51" y="189"/>
                    </a:lnTo>
                    <a:lnTo>
                      <a:pt x="44" y="183"/>
                    </a:lnTo>
                    <a:lnTo>
                      <a:pt x="38" y="175"/>
                    </a:lnTo>
                    <a:lnTo>
                      <a:pt x="32" y="168"/>
                    </a:lnTo>
                    <a:lnTo>
                      <a:pt x="27" y="160"/>
                    </a:lnTo>
                    <a:lnTo>
                      <a:pt x="22" y="152"/>
                    </a:lnTo>
                    <a:lnTo>
                      <a:pt x="19" y="143"/>
                    </a:lnTo>
                    <a:lnTo>
                      <a:pt x="17" y="133"/>
                    </a:lnTo>
                    <a:lnTo>
                      <a:pt x="16" y="124"/>
                    </a:lnTo>
                    <a:lnTo>
                      <a:pt x="15" y="114"/>
                    </a:lnTo>
                    <a:lnTo>
                      <a:pt x="16" y="104"/>
                    </a:lnTo>
                    <a:lnTo>
                      <a:pt x="17" y="94"/>
                    </a:lnTo>
                    <a:lnTo>
                      <a:pt x="19" y="85"/>
                    </a:lnTo>
                    <a:lnTo>
                      <a:pt x="22" y="76"/>
                    </a:lnTo>
                    <a:lnTo>
                      <a:pt x="27" y="67"/>
                    </a:lnTo>
                    <a:lnTo>
                      <a:pt x="32" y="59"/>
                    </a:lnTo>
                    <a:lnTo>
                      <a:pt x="38" y="51"/>
                    </a:lnTo>
                    <a:lnTo>
                      <a:pt x="44" y="45"/>
                    </a:lnTo>
                    <a:lnTo>
                      <a:pt x="51" y="38"/>
                    </a:lnTo>
                    <a:lnTo>
                      <a:pt x="58" y="33"/>
                    </a:lnTo>
                    <a:lnTo>
                      <a:pt x="67" y="27"/>
                    </a:lnTo>
                    <a:lnTo>
                      <a:pt x="75" y="23"/>
                    </a:lnTo>
                    <a:lnTo>
                      <a:pt x="84" y="20"/>
                    </a:lnTo>
                    <a:lnTo>
                      <a:pt x="94" y="18"/>
                    </a:lnTo>
                    <a:lnTo>
                      <a:pt x="103" y="17"/>
                    </a:lnTo>
                    <a:lnTo>
                      <a:pt x="113" y="16"/>
                    </a:lnTo>
                    <a:lnTo>
                      <a:pt x="123" y="17"/>
                    </a:lnTo>
                    <a:lnTo>
                      <a:pt x="133" y="18"/>
                    </a:lnTo>
                    <a:lnTo>
                      <a:pt x="142" y="20"/>
                    </a:lnTo>
                    <a:lnTo>
                      <a:pt x="151" y="23"/>
                    </a:lnTo>
                    <a:lnTo>
                      <a:pt x="160" y="27"/>
                    </a:lnTo>
                    <a:lnTo>
                      <a:pt x="167" y="33"/>
                    </a:lnTo>
                    <a:lnTo>
                      <a:pt x="175" y="38"/>
                    </a:lnTo>
                    <a:lnTo>
                      <a:pt x="182" y="45"/>
                    </a:lnTo>
                    <a:lnTo>
                      <a:pt x="189" y="51"/>
                    </a:lnTo>
                    <a:lnTo>
                      <a:pt x="194" y="59"/>
                    </a:lnTo>
                    <a:lnTo>
                      <a:pt x="198" y="67"/>
                    </a:lnTo>
                    <a:lnTo>
                      <a:pt x="203" y="76"/>
                    </a:lnTo>
                    <a:lnTo>
                      <a:pt x="206" y="85"/>
                    </a:lnTo>
                    <a:lnTo>
                      <a:pt x="209" y="94"/>
                    </a:lnTo>
                    <a:lnTo>
                      <a:pt x="210" y="104"/>
                    </a:lnTo>
                    <a:lnTo>
                      <a:pt x="210" y="114"/>
                    </a:lnTo>
                    <a:close/>
                  </a:path>
                </a:pathLst>
              </a:custGeom>
              <a:solidFill>
                <a:srgbClr val="FE64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1" name="Freeform 546"/>
              <p:cNvSpPr>
                <a:spLocks noEditPoints="1"/>
              </p:cNvSpPr>
              <p:nvPr/>
            </p:nvSpPr>
            <p:spPr bwMode="auto">
              <a:xfrm>
                <a:off x="6445250" y="4352925"/>
                <a:ext cx="112713" cy="112713"/>
              </a:xfrm>
              <a:custGeom>
                <a:avLst/>
                <a:gdLst>
                  <a:gd name="T0" fmla="*/ 2147483647 w 211"/>
                  <a:gd name="T1" fmla="*/ 2147483647 h 211"/>
                  <a:gd name="T2" fmla="*/ 2147483647 w 211"/>
                  <a:gd name="T3" fmla="*/ 2147483647 h 211"/>
                  <a:gd name="T4" fmla="*/ 2147483647 w 211"/>
                  <a:gd name="T5" fmla="*/ 2147483647 h 211"/>
                  <a:gd name="T6" fmla="*/ 2147483647 w 211"/>
                  <a:gd name="T7" fmla="*/ 1981493433 h 211"/>
                  <a:gd name="T8" fmla="*/ 2147483647 w 211"/>
                  <a:gd name="T9" fmla="*/ 304757301 h 211"/>
                  <a:gd name="T10" fmla="*/ 2147483647 w 211"/>
                  <a:gd name="T11" fmla="*/ 152378918 h 211"/>
                  <a:gd name="T12" fmla="*/ 2147483647 w 211"/>
                  <a:gd name="T13" fmla="*/ 1371979098 h 211"/>
                  <a:gd name="T14" fmla="*/ 2147483647 w 211"/>
                  <a:gd name="T15" fmla="*/ 2147483647 h 211"/>
                  <a:gd name="T16" fmla="*/ 2147483647 w 211"/>
                  <a:gd name="T17" fmla="*/ 2147483647 h 211"/>
                  <a:gd name="T18" fmla="*/ 914557558 w 211"/>
                  <a:gd name="T19" fmla="*/ 2147483647 h 211"/>
                  <a:gd name="T20" fmla="*/ 0 w 211"/>
                  <a:gd name="T21" fmla="*/ 2147483647 h 211"/>
                  <a:gd name="T22" fmla="*/ 914557558 w 211"/>
                  <a:gd name="T23" fmla="*/ 2147483647 h 211"/>
                  <a:gd name="T24" fmla="*/ 2147483647 w 211"/>
                  <a:gd name="T25" fmla="*/ 2147483647 h 211"/>
                  <a:gd name="T26" fmla="*/ 2147483647 w 211"/>
                  <a:gd name="T27" fmla="*/ 2147483647 h 211"/>
                  <a:gd name="T28" fmla="*/ 2147483647 w 211"/>
                  <a:gd name="T29" fmla="*/ 2147483647 h 211"/>
                  <a:gd name="T30" fmla="*/ 2147483647 w 211"/>
                  <a:gd name="T31" fmla="*/ 2147483647 h 211"/>
                  <a:gd name="T32" fmla="*/ 2147483647 w 211"/>
                  <a:gd name="T33" fmla="*/ 2147483647 h 211"/>
                  <a:gd name="T34" fmla="*/ 2147483647 w 211"/>
                  <a:gd name="T35" fmla="*/ 2147483647 h 211"/>
                  <a:gd name="T36" fmla="*/ 2147483647 w 211"/>
                  <a:gd name="T37" fmla="*/ 2147483647 h 211"/>
                  <a:gd name="T38" fmla="*/ 2147483647 w 211"/>
                  <a:gd name="T39" fmla="*/ 2147483647 h 211"/>
                  <a:gd name="T40" fmla="*/ 2147483647 w 211"/>
                  <a:gd name="T41" fmla="*/ 2147483647 h 211"/>
                  <a:gd name="T42" fmla="*/ 2147483647 w 211"/>
                  <a:gd name="T43" fmla="*/ 2147483647 h 211"/>
                  <a:gd name="T44" fmla="*/ 2147483647 w 211"/>
                  <a:gd name="T45" fmla="*/ 2147483647 h 211"/>
                  <a:gd name="T46" fmla="*/ 2147483647 w 211"/>
                  <a:gd name="T47" fmla="*/ 2147483647 h 211"/>
                  <a:gd name="T48" fmla="*/ 2147483647 w 211"/>
                  <a:gd name="T49" fmla="*/ 2147483647 h 211"/>
                  <a:gd name="T50" fmla="*/ 2147483647 w 211"/>
                  <a:gd name="T51" fmla="*/ 2147483647 h 211"/>
                  <a:gd name="T52" fmla="*/ 2147483647 w 211"/>
                  <a:gd name="T53" fmla="*/ 2147483647 h 211"/>
                  <a:gd name="T54" fmla="*/ 2147483647 w 211"/>
                  <a:gd name="T55" fmla="*/ 2147483647 h 211"/>
                  <a:gd name="T56" fmla="*/ 2147483647 w 211"/>
                  <a:gd name="T57" fmla="*/ 2147483647 h 211"/>
                  <a:gd name="T58" fmla="*/ 2147483647 w 211"/>
                  <a:gd name="T59" fmla="*/ 2147483647 h 211"/>
                  <a:gd name="T60" fmla="*/ 2147483647 w 211"/>
                  <a:gd name="T61" fmla="*/ 2147483647 h 211"/>
                  <a:gd name="T62" fmla="*/ 2147483647 w 211"/>
                  <a:gd name="T63" fmla="*/ 2147483647 h 211"/>
                  <a:gd name="T64" fmla="*/ 2147483647 w 211"/>
                  <a:gd name="T65" fmla="*/ 2147483647 h 211"/>
                  <a:gd name="T66" fmla="*/ 2147483647 w 211"/>
                  <a:gd name="T67" fmla="*/ 2147483647 h 211"/>
                  <a:gd name="T68" fmla="*/ 2147483647 w 211"/>
                  <a:gd name="T69" fmla="*/ 2147483647 h 211"/>
                  <a:gd name="T70" fmla="*/ 2147483647 w 211"/>
                  <a:gd name="T71" fmla="*/ 2147483647 h 211"/>
                  <a:gd name="T72" fmla="*/ 2147483647 w 211"/>
                  <a:gd name="T73" fmla="*/ 2147483647 h 211"/>
                  <a:gd name="T74" fmla="*/ 2147483647 w 211"/>
                  <a:gd name="T75" fmla="*/ 2147483647 h 211"/>
                  <a:gd name="T76" fmla="*/ 2147483647 w 211"/>
                  <a:gd name="T77" fmla="*/ 2147483647 h 211"/>
                  <a:gd name="T78" fmla="*/ 2147483647 w 211"/>
                  <a:gd name="T79" fmla="*/ 2147483647 h 211"/>
                  <a:gd name="T80" fmla="*/ 2147483647 w 211"/>
                  <a:gd name="T81" fmla="*/ 2147483647 h 211"/>
                  <a:gd name="T82" fmla="*/ 2147483647 w 211"/>
                  <a:gd name="T83" fmla="*/ 2147483647 h 211"/>
                  <a:gd name="T84" fmla="*/ 2147483647 w 211"/>
                  <a:gd name="T85" fmla="*/ 2147483647 h 2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1"/>
                  <a:gd name="T130" fmla="*/ 0 h 211"/>
                  <a:gd name="T131" fmla="*/ 211 w 211"/>
                  <a:gd name="T132" fmla="*/ 211 h 2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1" h="211">
                    <a:moveTo>
                      <a:pt x="211" y="106"/>
                    </a:moveTo>
                    <a:lnTo>
                      <a:pt x="211" y="95"/>
                    </a:lnTo>
                    <a:lnTo>
                      <a:pt x="209" y="84"/>
                    </a:lnTo>
                    <a:lnTo>
                      <a:pt x="207" y="74"/>
                    </a:lnTo>
                    <a:lnTo>
                      <a:pt x="203" y="65"/>
                    </a:lnTo>
                    <a:lnTo>
                      <a:pt x="199" y="55"/>
                    </a:lnTo>
                    <a:lnTo>
                      <a:pt x="194" y="46"/>
                    </a:lnTo>
                    <a:lnTo>
                      <a:pt x="187" y="39"/>
                    </a:lnTo>
                    <a:lnTo>
                      <a:pt x="181" y="31"/>
                    </a:lnTo>
                    <a:lnTo>
                      <a:pt x="173" y="24"/>
                    </a:lnTo>
                    <a:lnTo>
                      <a:pt x="164" y="18"/>
                    </a:lnTo>
                    <a:lnTo>
                      <a:pt x="156" y="13"/>
                    </a:lnTo>
                    <a:lnTo>
                      <a:pt x="147" y="9"/>
                    </a:lnTo>
                    <a:lnTo>
                      <a:pt x="137" y="5"/>
                    </a:lnTo>
                    <a:lnTo>
                      <a:pt x="127" y="2"/>
                    </a:lnTo>
                    <a:lnTo>
                      <a:pt x="117" y="1"/>
                    </a:lnTo>
                    <a:lnTo>
                      <a:pt x="106" y="0"/>
                    </a:lnTo>
                    <a:lnTo>
                      <a:pt x="95" y="1"/>
                    </a:lnTo>
                    <a:lnTo>
                      <a:pt x="85" y="2"/>
                    </a:lnTo>
                    <a:lnTo>
                      <a:pt x="75" y="5"/>
                    </a:lnTo>
                    <a:lnTo>
                      <a:pt x="65" y="9"/>
                    </a:lnTo>
                    <a:lnTo>
                      <a:pt x="55" y="13"/>
                    </a:lnTo>
                    <a:lnTo>
                      <a:pt x="47" y="18"/>
                    </a:lnTo>
                    <a:lnTo>
                      <a:pt x="39" y="24"/>
                    </a:lnTo>
                    <a:lnTo>
                      <a:pt x="32" y="31"/>
                    </a:lnTo>
                    <a:lnTo>
                      <a:pt x="24" y="39"/>
                    </a:lnTo>
                    <a:lnTo>
                      <a:pt x="19" y="46"/>
                    </a:lnTo>
                    <a:lnTo>
                      <a:pt x="13" y="55"/>
                    </a:lnTo>
                    <a:lnTo>
                      <a:pt x="9" y="65"/>
                    </a:lnTo>
                    <a:lnTo>
                      <a:pt x="6" y="74"/>
                    </a:lnTo>
                    <a:lnTo>
                      <a:pt x="2" y="84"/>
                    </a:lnTo>
                    <a:lnTo>
                      <a:pt x="1" y="95"/>
                    </a:lnTo>
                    <a:lnTo>
                      <a:pt x="0" y="106"/>
                    </a:lnTo>
                    <a:lnTo>
                      <a:pt x="1" y="117"/>
                    </a:lnTo>
                    <a:lnTo>
                      <a:pt x="2" y="126"/>
                    </a:lnTo>
                    <a:lnTo>
                      <a:pt x="6" y="137"/>
                    </a:lnTo>
                    <a:lnTo>
                      <a:pt x="9" y="147"/>
                    </a:lnTo>
                    <a:lnTo>
                      <a:pt x="13" y="155"/>
                    </a:lnTo>
                    <a:lnTo>
                      <a:pt x="19" y="164"/>
                    </a:lnTo>
                    <a:lnTo>
                      <a:pt x="24" y="173"/>
                    </a:lnTo>
                    <a:lnTo>
                      <a:pt x="32" y="180"/>
                    </a:lnTo>
                    <a:lnTo>
                      <a:pt x="39" y="187"/>
                    </a:lnTo>
                    <a:lnTo>
                      <a:pt x="47" y="193"/>
                    </a:lnTo>
                    <a:lnTo>
                      <a:pt x="55" y="199"/>
                    </a:lnTo>
                    <a:lnTo>
                      <a:pt x="65" y="203"/>
                    </a:lnTo>
                    <a:lnTo>
                      <a:pt x="75" y="206"/>
                    </a:lnTo>
                    <a:lnTo>
                      <a:pt x="85" y="208"/>
                    </a:lnTo>
                    <a:lnTo>
                      <a:pt x="95" y="211"/>
                    </a:lnTo>
                    <a:lnTo>
                      <a:pt x="106" y="211"/>
                    </a:lnTo>
                    <a:lnTo>
                      <a:pt x="117" y="211"/>
                    </a:lnTo>
                    <a:lnTo>
                      <a:pt x="127" y="208"/>
                    </a:lnTo>
                    <a:lnTo>
                      <a:pt x="137" y="206"/>
                    </a:lnTo>
                    <a:lnTo>
                      <a:pt x="147" y="203"/>
                    </a:lnTo>
                    <a:lnTo>
                      <a:pt x="156" y="199"/>
                    </a:lnTo>
                    <a:lnTo>
                      <a:pt x="164" y="193"/>
                    </a:lnTo>
                    <a:lnTo>
                      <a:pt x="173" y="187"/>
                    </a:lnTo>
                    <a:lnTo>
                      <a:pt x="181" y="180"/>
                    </a:lnTo>
                    <a:lnTo>
                      <a:pt x="187" y="173"/>
                    </a:lnTo>
                    <a:lnTo>
                      <a:pt x="194" y="164"/>
                    </a:lnTo>
                    <a:lnTo>
                      <a:pt x="199" y="155"/>
                    </a:lnTo>
                    <a:lnTo>
                      <a:pt x="203" y="147"/>
                    </a:lnTo>
                    <a:lnTo>
                      <a:pt x="207" y="137"/>
                    </a:lnTo>
                    <a:lnTo>
                      <a:pt x="209" y="126"/>
                    </a:lnTo>
                    <a:lnTo>
                      <a:pt x="211" y="117"/>
                    </a:lnTo>
                    <a:lnTo>
                      <a:pt x="211" y="106"/>
                    </a:lnTo>
                    <a:close/>
                    <a:moveTo>
                      <a:pt x="196" y="106"/>
                    </a:moveTo>
                    <a:lnTo>
                      <a:pt x="196" y="114"/>
                    </a:lnTo>
                    <a:lnTo>
                      <a:pt x="195" y="124"/>
                    </a:lnTo>
                    <a:lnTo>
                      <a:pt x="193" y="133"/>
                    </a:lnTo>
                    <a:lnTo>
                      <a:pt x="189" y="140"/>
                    </a:lnTo>
                    <a:lnTo>
                      <a:pt x="185" y="149"/>
                    </a:lnTo>
                    <a:lnTo>
                      <a:pt x="181" y="157"/>
                    </a:lnTo>
                    <a:lnTo>
                      <a:pt x="175" y="163"/>
                    </a:lnTo>
                    <a:lnTo>
                      <a:pt x="170" y="170"/>
                    </a:lnTo>
                    <a:lnTo>
                      <a:pt x="163" y="175"/>
                    </a:lnTo>
                    <a:lnTo>
                      <a:pt x="157" y="180"/>
                    </a:lnTo>
                    <a:lnTo>
                      <a:pt x="149" y="185"/>
                    </a:lnTo>
                    <a:lnTo>
                      <a:pt x="141" y="189"/>
                    </a:lnTo>
                    <a:lnTo>
                      <a:pt x="133" y="192"/>
                    </a:lnTo>
                    <a:lnTo>
                      <a:pt x="125" y="194"/>
                    </a:lnTo>
                    <a:lnTo>
                      <a:pt x="115" y="195"/>
                    </a:lnTo>
                    <a:lnTo>
                      <a:pt x="106" y="195"/>
                    </a:lnTo>
                    <a:lnTo>
                      <a:pt x="96" y="195"/>
                    </a:lnTo>
                    <a:lnTo>
                      <a:pt x="88" y="194"/>
                    </a:lnTo>
                    <a:lnTo>
                      <a:pt x="79" y="192"/>
                    </a:lnTo>
                    <a:lnTo>
                      <a:pt x="71" y="189"/>
                    </a:lnTo>
                    <a:lnTo>
                      <a:pt x="63" y="185"/>
                    </a:lnTo>
                    <a:lnTo>
                      <a:pt x="55" y="180"/>
                    </a:lnTo>
                    <a:lnTo>
                      <a:pt x="49" y="175"/>
                    </a:lnTo>
                    <a:lnTo>
                      <a:pt x="42" y="170"/>
                    </a:lnTo>
                    <a:lnTo>
                      <a:pt x="36" y="163"/>
                    </a:lnTo>
                    <a:lnTo>
                      <a:pt x="31" y="157"/>
                    </a:lnTo>
                    <a:lnTo>
                      <a:pt x="26" y="149"/>
                    </a:lnTo>
                    <a:lnTo>
                      <a:pt x="23" y="140"/>
                    </a:lnTo>
                    <a:lnTo>
                      <a:pt x="20" y="133"/>
                    </a:lnTo>
                    <a:lnTo>
                      <a:pt x="18" y="124"/>
                    </a:lnTo>
                    <a:lnTo>
                      <a:pt x="17" y="114"/>
                    </a:lnTo>
                    <a:lnTo>
                      <a:pt x="15" y="106"/>
                    </a:lnTo>
                    <a:lnTo>
                      <a:pt x="17" y="96"/>
                    </a:lnTo>
                    <a:lnTo>
                      <a:pt x="18" y="87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6" y="63"/>
                    </a:lnTo>
                    <a:lnTo>
                      <a:pt x="31" y="55"/>
                    </a:lnTo>
                    <a:lnTo>
                      <a:pt x="36" y="49"/>
                    </a:lnTo>
                    <a:lnTo>
                      <a:pt x="42" y="42"/>
                    </a:lnTo>
                    <a:lnTo>
                      <a:pt x="49" y="36"/>
                    </a:lnTo>
                    <a:lnTo>
                      <a:pt x="55" y="30"/>
                    </a:lnTo>
                    <a:lnTo>
                      <a:pt x="63" y="26"/>
                    </a:lnTo>
                    <a:lnTo>
                      <a:pt x="71" y="23"/>
                    </a:lnTo>
                    <a:lnTo>
                      <a:pt x="79" y="19"/>
                    </a:lnTo>
                    <a:lnTo>
                      <a:pt x="88" y="17"/>
                    </a:lnTo>
                    <a:lnTo>
                      <a:pt x="96" y="16"/>
                    </a:lnTo>
                    <a:lnTo>
                      <a:pt x="106" y="15"/>
                    </a:lnTo>
                    <a:lnTo>
                      <a:pt x="115" y="16"/>
                    </a:lnTo>
                    <a:lnTo>
                      <a:pt x="125" y="17"/>
                    </a:lnTo>
                    <a:lnTo>
                      <a:pt x="133" y="19"/>
                    </a:lnTo>
                    <a:lnTo>
                      <a:pt x="141" y="23"/>
                    </a:lnTo>
                    <a:lnTo>
                      <a:pt x="149" y="26"/>
                    </a:lnTo>
                    <a:lnTo>
                      <a:pt x="157" y="30"/>
                    </a:lnTo>
                    <a:lnTo>
                      <a:pt x="163" y="36"/>
                    </a:lnTo>
                    <a:lnTo>
                      <a:pt x="170" y="42"/>
                    </a:lnTo>
                    <a:lnTo>
                      <a:pt x="175" y="49"/>
                    </a:lnTo>
                    <a:lnTo>
                      <a:pt x="181" y="55"/>
                    </a:lnTo>
                    <a:lnTo>
                      <a:pt x="185" y="63"/>
                    </a:lnTo>
                    <a:lnTo>
                      <a:pt x="189" y="70"/>
                    </a:lnTo>
                    <a:lnTo>
                      <a:pt x="193" y="79"/>
                    </a:lnTo>
                    <a:lnTo>
                      <a:pt x="195" y="87"/>
                    </a:lnTo>
                    <a:lnTo>
                      <a:pt x="196" y="96"/>
                    </a:lnTo>
                    <a:lnTo>
                      <a:pt x="196" y="106"/>
                    </a:lnTo>
                    <a:close/>
                  </a:path>
                </a:pathLst>
              </a:custGeom>
              <a:solidFill>
                <a:srgbClr val="FE6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2" name="Freeform 547"/>
              <p:cNvSpPr>
                <a:spLocks noEditPoints="1"/>
              </p:cNvSpPr>
              <p:nvPr/>
            </p:nvSpPr>
            <p:spPr bwMode="auto">
              <a:xfrm>
                <a:off x="6450013" y="4357688"/>
                <a:ext cx="103188" cy="103188"/>
              </a:xfrm>
              <a:custGeom>
                <a:avLst/>
                <a:gdLst>
                  <a:gd name="T0" fmla="*/ 2147483647 w 195"/>
                  <a:gd name="T1" fmla="*/ 2147483647 h 195"/>
                  <a:gd name="T2" fmla="*/ 2147483647 w 195"/>
                  <a:gd name="T3" fmla="*/ 2147483647 h 195"/>
                  <a:gd name="T4" fmla="*/ 2147483647 w 195"/>
                  <a:gd name="T5" fmla="*/ 2147483647 h 195"/>
                  <a:gd name="T6" fmla="*/ 2147483647 w 195"/>
                  <a:gd name="T7" fmla="*/ 1629996826 h 195"/>
                  <a:gd name="T8" fmla="*/ 2147483647 w 195"/>
                  <a:gd name="T9" fmla="*/ 296261254 h 195"/>
                  <a:gd name="T10" fmla="*/ 2147483647 w 195"/>
                  <a:gd name="T11" fmla="*/ 148130892 h 195"/>
                  <a:gd name="T12" fmla="*/ 2147483647 w 195"/>
                  <a:gd name="T13" fmla="*/ 1037194387 h 195"/>
                  <a:gd name="T14" fmla="*/ 2147483647 w 195"/>
                  <a:gd name="T15" fmla="*/ 2147483647 h 195"/>
                  <a:gd name="T16" fmla="*/ 2147483647 w 195"/>
                  <a:gd name="T17" fmla="*/ 2147483647 h 195"/>
                  <a:gd name="T18" fmla="*/ 592802439 w 195"/>
                  <a:gd name="T19" fmla="*/ 2147483647 h 195"/>
                  <a:gd name="T20" fmla="*/ 0 w 195"/>
                  <a:gd name="T21" fmla="*/ 2147483647 h 195"/>
                  <a:gd name="T22" fmla="*/ 592802439 w 195"/>
                  <a:gd name="T23" fmla="*/ 2147483647 h 195"/>
                  <a:gd name="T24" fmla="*/ 2147483647 w 195"/>
                  <a:gd name="T25" fmla="*/ 2147483647 h 195"/>
                  <a:gd name="T26" fmla="*/ 2147483647 w 195"/>
                  <a:gd name="T27" fmla="*/ 2147483647 h 195"/>
                  <a:gd name="T28" fmla="*/ 2147483647 w 195"/>
                  <a:gd name="T29" fmla="*/ 2147483647 h 195"/>
                  <a:gd name="T30" fmla="*/ 2147483647 w 195"/>
                  <a:gd name="T31" fmla="*/ 2147483647 h 195"/>
                  <a:gd name="T32" fmla="*/ 2147483647 w 195"/>
                  <a:gd name="T33" fmla="*/ 2147483647 h 195"/>
                  <a:gd name="T34" fmla="*/ 2147483647 w 195"/>
                  <a:gd name="T35" fmla="*/ 2147483647 h 195"/>
                  <a:gd name="T36" fmla="*/ 2147483647 w 195"/>
                  <a:gd name="T37" fmla="*/ 2147483647 h 195"/>
                  <a:gd name="T38" fmla="*/ 2147483647 w 195"/>
                  <a:gd name="T39" fmla="*/ 2147483647 h 195"/>
                  <a:gd name="T40" fmla="*/ 2147483647 w 195"/>
                  <a:gd name="T41" fmla="*/ 2147483647 h 195"/>
                  <a:gd name="T42" fmla="*/ 2147483647 w 195"/>
                  <a:gd name="T43" fmla="*/ 2147483647 h 195"/>
                  <a:gd name="T44" fmla="*/ 2147483647 w 195"/>
                  <a:gd name="T45" fmla="*/ 2147483647 h 195"/>
                  <a:gd name="T46" fmla="*/ 2147483647 w 195"/>
                  <a:gd name="T47" fmla="*/ 2147483647 h 195"/>
                  <a:gd name="T48" fmla="*/ 2147483647 w 195"/>
                  <a:gd name="T49" fmla="*/ 2147483647 h 195"/>
                  <a:gd name="T50" fmla="*/ 2147483647 w 195"/>
                  <a:gd name="T51" fmla="*/ 2147483647 h 195"/>
                  <a:gd name="T52" fmla="*/ 2147483647 w 195"/>
                  <a:gd name="T53" fmla="*/ 2147483647 h 195"/>
                  <a:gd name="T54" fmla="*/ 2147483647 w 195"/>
                  <a:gd name="T55" fmla="*/ 2147483647 h 195"/>
                  <a:gd name="T56" fmla="*/ 2147483647 w 195"/>
                  <a:gd name="T57" fmla="*/ 2147483647 h 195"/>
                  <a:gd name="T58" fmla="*/ 2147483647 w 195"/>
                  <a:gd name="T59" fmla="*/ 2147483647 h 195"/>
                  <a:gd name="T60" fmla="*/ 2147483647 w 195"/>
                  <a:gd name="T61" fmla="*/ 2147483647 h 195"/>
                  <a:gd name="T62" fmla="*/ 2147483647 w 195"/>
                  <a:gd name="T63" fmla="*/ 2147483647 h 195"/>
                  <a:gd name="T64" fmla="*/ 2147483647 w 195"/>
                  <a:gd name="T65" fmla="*/ 2147483647 h 195"/>
                  <a:gd name="T66" fmla="*/ 2147483647 w 195"/>
                  <a:gd name="T67" fmla="*/ 2147483647 h 195"/>
                  <a:gd name="T68" fmla="*/ 2147483647 w 195"/>
                  <a:gd name="T69" fmla="*/ 2147483647 h 195"/>
                  <a:gd name="T70" fmla="*/ 2147483647 w 195"/>
                  <a:gd name="T71" fmla="*/ 2147483647 h 195"/>
                  <a:gd name="T72" fmla="*/ 2147483647 w 195"/>
                  <a:gd name="T73" fmla="*/ 2147483647 h 195"/>
                  <a:gd name="T74" fmla="*/ 2147483647 w 195"/>
                  <a:gd name="T75" fmla="*/ 2147483647 h 195"/>
                  <a:gd name="T76" fmla="*/ 2147483647 w 195"/>
                  <a:gd name="T77" fmla="*/ 2147483647 h 195"/>
                  <a:gd name="T78" fmla="*/ 2147483647 w 195"/>
                  <a:gd name="T79" fmla="*/ 2147483647 h 195"/>
                  <a:gd name="T80" fmla="*/ 2147483647 w 195"/>
                  <a:gd name="T81" fmla="*/ 2147483647 h 195"/>
                  <a:gd name="T82" fmla="*/ 2147483647 w 195"/>
                  <a:gd name="T83" fmla="*/ 2147483647 h 195"/>
                  <a:gd name="T84" fmla="*/ 2147483647 w 195"/>
                  <a:gd name="T85" fmla="*/ 2147483647 h 1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5"/>
                  <a:gd name="T130" fmla="*/ 0 h 195"/>
                  <a:gd name="T131" fmla="*/ 195 w 195"/>
                  <a:gd name="T132" fmla="*/ 195 h 1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5" h="195">
                    <a:moveTo>
                      <a:pt x="195" y="98"/>
                    </a:moveTo>
                    <a:lnTo>
                      <a:pt x="195" y="88"/>
                    </a:lnTo>
                    <a:lnTo>
                      <a:pt x="194" y="78"/>
                    </a:lnTo>
                    <a:lnTo>
                      <a:pt x="191" y="69"/>
                    </a:lnTo>
                    <a:lnTo>
                      <a:pt x="188" y="60"/>
                    </a:lnTo>
                    <a:lnTo>
                      <a:pt x="183" y="51"/>
                    </a:lnTo>
                    <a:lnTo>
                      <a:pt x="179" y="43"/>
                    </a:lnTo>
                    <a:lnTo>
                      <a:pt x="174" y="35"/>
                    </a:lnTo>
                    <a:lnTo>
                      <a:pt x="167" y="29"/>
                    </a:lnTo>
                    <a:lnTo>
                      <a:pt x="160" y="22"/>
                    </a:lnTo>
                    <a:lnTo>
                      <a:pt x="152" y="17"/>
                    </a:lnTo>
                    <a:lnTo>
                      <a:pt x="145" y="11"/>
                    </a:lnTo>
                    <a:lnTo>
                      <a:pt x="136" y="7"/>
                    </a:lnTo>
                    <a:lnTo>
                      <a:pt x="127" y="4"/>
                    </a:lnTo>
                    <a:lnTo>
                      <a:pt x="118" y="2"/>
                    </a:lnTo>
                    <a:lnTo>
                      <a:pt x="108" y="1"/>
                    </a:lnTo>
                    <a:lnTo>
                      <a:pt x="98" y="0"/>
                    </a:lnTo>
                    <a:lnTo>
                      <a:pt x="88" y="1"/>
                    </a:lnTo>
                    <a:lnTo>
                      <a:pt x="79" y="2"/>
                    </a:lnTo>
                    <a:lnTo>
                      <a:pt x="69" y="4"/>
                    </a:lnTo>
                    <a:lnTo>
                      <a:pt x="60" y="7"/>
                    </a:lnTo>
                    <a:lnTo>
                      <a:pt x="52" y="11"/>
                    </a:lnTo>
                    <a:lnTo>
                      <a:pt x="43" y="17"/>
                    </a:lnTo>
                    <a:lnTo>
                      <a:pt x="36" y="22"/>
                    </a:lnTo>
                    <a:lnTo>
                      <a:pt x="29" y="29"/>
                    </a:lnTo>
                    <a:lnTo>
                      <a:pt x="23" y="35"/>
                    </a:lnTo>
                    <a:lnTo>
                      <a:pt x="17" y="43"/>
                    </a:lnTo>
                    <a:lnTo>
                      <a:pt x="12" y="51"/>
                    </a:lnTo>
                    <a:lnTo>
                      <a:pt x="7" y="60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1" y="88"/>
                    </a:lnTo>
                    <a:lnTo>
                      <a:pt x="0" y="98"/>
                    </a:lnTo>
                    <a:lnTo>
                      <a:pt x="1" y="108"/>
                    </a:lnTo>
                    <a:lnTo>
                      <a:pt x="2" y="117"/>
                    </a:lnTo>
                    <a:lnTo>
                      <a:pt x="4" y="127"/>
                    </a:lnTo>
                    <a:lnTo>
                      <a:pt x="7" y="136"/>
                    </a:lnTo>
                    <a:lnTo>
                      <a:pt x="12" y="144"/>
                    </a:lnTo>
                    <a:lnTo>
                      <a:pt x="17" y="152"/>
                    </a:lnTo>
                    <a:lnTo>
                      <a:pt x="23" y="159"/>
                    </a:lnTo>
                    <a:lnTo>
                      <a:pt x="29" y="167"/>
                    </a:lnTo>
                    <a:lnTo>
                      <a:pt x="36" y="173"/>
                    </a:lnTo>
                    <a:lnTo>
                      <a:pt x="43" y="179"/>
                    </a:lnTo>
                    <a:lnTo>
                      <a:pt x="52" y="183"/>
                    </a:lnTo>
                    <a:lnTo>
                      <a:pt x="60" y="187"/>
                    </a:lnTo>
                    <a:lnTo>
                      <a:pt x="69" y="191"/>
                    </a:lnTo>
                    <a:lnTo>
                      <a:pt x="79" y="194"/>
                    </a:lnTo>
                    <a:lnTo>
                      <a:pt x="88" y="195"/>
                    </a:lnTo>
                    <a:lnTo>
                      <a:pt x="98" y="195"/>
                    </a:lnTo>
                    <a:lnTo>
                      <a:pt x="108" y="195"/>
                    </a:lnTo>
                    <a:lnTo>
                      <a:pt x="118" y="194"/>
                    </a:lnTo>
                    <a:lnTo>
                      <a:pt x="127" y="191"/>
                    </a:lnTo>
                    <a:lnTo>
                      <a:pt x="136" y="187"/>
                    </a:lnTo>
                    <a:lnTo>
                      <a:pt x="145" y="183"/>
                    </a:lnTo>
                    <a:lnTo>
                      <a:pt x="152" y="179"/>
                    </a:lnTo>
                    <a:lnTo>
                      <a:pt x="160" y="173"/>
                    </a:lnTo>
                    <a:lnTo>
                      <a:pt x="167" y="167"/>
                    </a:lnTo>
                    <a:lnTo>
                      <a:pt x="174" y="159"/>
                    </a:lnTo>
                    <a:lnTo>
                      <a:pt x="179" y="152"/>
                    </a:lnTo>
                    <a:lnTo>
                      <a:pt x="183" y="144"/>
                    </a:lnTo>
                    <a:lnTo>
                      <a:pt x="188" y="136"/>
                    </a:lnTo>
                    <a:lnTo>
                      <a:pt x="191" y="127"/>
                    </a:lnTo>
                    <a:lnTo>
                      <a:pt x="194" y="117"/>
                    </a:lnTo>
                    <a:lnTo>
                      <a:pt x="195" y="108"/>
                    </a:lnTo>
                    <a:lnTo>
                      <a:pt x="195" y="98"/>
                    </a:lnTo>
                    <a:close/>
                    <a:moveTo>
                      <a:pt x="180" y="98"/>
                    </a:moveTo>
                    <a:lnTo>
                      <a:pt x="180" y="106"/>
                    </a:lnTo>
                    <a:lnTo>
                      <a:pt x="179" y="114"/>
                    </a:lnTo>
                    <a:lnTo>
                      <a:pt x="177" y="123"/>
                    </a:lnTo>
                    <a:lnTo>
                      <a:pt x="174" y="130"/>
                    </a:lnTo>
                    <a:lnTo>
                      <a:pt x="171" y="137"/>
                    </a:lnTo>
                    <a:lnTo>
                      <a:pt x="166" y="144"/>
                    </a:lnTo>
                    <a:lnTo>
                      <a:pt x="162" y="151"/>
                    </a:lnTo>
                    <a:lnTo>
                      <a:pt x="156" y="156"/>
                    </a:lnTo>
                    <a:lnTo>
                      <a:pt x="151" y="162"/>
                    </a:lnTo>
                    <a:lnTo>
                      <a:pt x="145" y="166"/>
                    </a:lnTo>
                    <a:lnTo>
                      <a:pt x="137" y="170"/>
                    </a:lnTo>
                    <a:lnTo>
                      <a:pt x="131" y="173"/>
                    </a:lnTo>
                    <a:lnTo>
                      <a:pt x="123" y="177"/>
                    </a:lnTo>
                    <a:lnTo>
                      <a:pt x="114" y="179"/>
                    </a:lnTo>
                    <a:lnTo>
                      <a:pt x="107" y="180"/>
                    </a:lnTo>
                    <a:lnTo>
                      <a:pt x="98" y="180"/>
                    </a:lnTo>
                    <a:lnTo>
                      <a:pt x="90" y="180"/>
                    </a:lnTo>
                    <a:lnTo>
                      <a:pt x="81" y="179"/>
                    </a:lnTo>
                    <a:lnTo>
                      <a:pt x="73" y="177"/>
                    </a:lnTo>
                    <a:lnTo>
                      <a:pt x="66" y="173"/>
                    </a:lnTo>
                    <a:lnTo>
                      <a:pt x="58" y="170"/>
                    </a:lnTo>
                    <a:lnTo>
                      <a:pt x="52" y="166"/>
                    </a:lnTo>
                    <a:lnTo>
                      <a:pt x="45" y="162"/>
                    </a:lnTo>
                    <a:lnTo>
                      <a:pt x="40" y="156"/>
                    </a:lnTo>
                    <a:lnTo>
                      <a:pt x="34" y="151"/>
                    </a:lnTo>
                    <a:lnTo>
                      <a:pt x="29" y="144"/>
                    </a:lnTo>
                    <a:lnTo>
                      <a:pt x="25" y="137"/>
                    </a:lnTo>
                    <a:lnTo>
                      <a:pt x="21" y="130"/>
                    </a:lnTo>
                    <a:lnTo>
                      <a:pt x="19" y="123"/>
                    </a:lnTo>
                    <a:lnTo>
                      <a:pt x="17" y="114"/>
                    </a:lnTo>
                    <a:lnTo>
                      <a:pt x="16" y="106"/>
                    </a:lnTo>
                    <a:lnTo>
                      <a:pt x="15" y="98"/>
                    </a:lnTo>
                    <a:lnTo>
                      <a:pt x="16" y="89"/>
                    </a:lnTo>
                    <a:lnTo>
                      <a:pt x="17" y="81"/>
                    </a:lnTo>
                    <a:lnTo>
                      <a:pt x="19" y="73"/>
                    </a:lnTo>
                    <a:lnTo>
                      <a:pt x="21" y="65"/>
                    </a:lnTo>
                    <a:lnTo>
                      <a:pt x="25" y="58"/>
                    </a:lnTo>
                    <a:lnTo>
                      <a:pt x="29" y="51"/>
                    </a:lnTo>
                    <a:lnTo>
                      <a:pt x="34" y="45"/>
                    </a:lnTo>
                    <a:lnTo>
                      <a:pt x="40" y="39"/>
                    </a:lnTo>
                    <a:lnTo>
                      <a:pt x="45" y="34"/>
                    </a:lnTo>
                    <a:lnTo>
                      <a:pt x="52" y="29"/>
                    </a:lnTo>
                    <a:lnTo>
                      <a:pt x="58" y="24"/>
                    </a:lnTo>
                    <a:lnTo>
                      <a:pt x="66" y="21"/>
                    </a:lnTo>
                    <a:lnTo>
                      <a:pt x="73" y="19"/>
                    </a:lnTo>
                    <a:lnTo>
                      <a:pt x="81" y="17"/>
                    </a:lnTo>
                    <a:lnTo>
                      <a:pt x="90" y="16"/>
                    </a:lnTo>
                    <a:lnTo>
                      <a:pt x="98" y="15"/>
                    </a:lnTo>
                    <a:lnTo>
                      <a:pt x="107" y="16"/>
                    </a:lnTo>
                    <a:lnTo>
                      <a:pt x="114" y="17"/>
                    </a:lnTo>
                    <a:lnTo>
                      <a:pt x="123" y="19"/>
                    </a:lnTo>
                    <a:lnTo>
                      <a:pt x="131" y="21"/>
                    </a:lnTo>
                    <a:lnTo>
                      <a:pt x="137" y="24"/>
                    </a:lnTo>
                    <a:lnTo>
                      <a:pt x="145" y="29"/>
                    </a:lnTo>
                    <a:lnTo>
                      <a:pt x="151" y="34"/>
                    </a:lnTo>
                    <a:lnTo>
                      <a:pt x="156" y="39"/>
                    </a:lnTo>
                    <a:lnTo>
                      <a:pt x="162" y="45"/>
                    </a:lnTo>
                    <a:lnTo>
                      <a:pt x="166" y="51"/>
                    </a:lnTo>
                    <a:lnTo>
                      <a:pt x="171" y="58"/>
                    </a:lnTo>
                    <a:lnTo>
                      <a:pt x="174" y="65"/>
                    </a:lnTo>
                    <a:lnTo>
                      <a:pt x="177" y="73"/>
                    </a:lnTo>
                    <a:lnTo>
                      <a:pt x="179" y="81"/>
                    </a:lnTo>
                    <a:lnTo>
                      <a:pt x="180" y="89"/>
                    </a:lnTo>
                    <a:lnTo>
                      <a:pt x="180" y="98"/>
                    </a:lnTo>
                    <a:close/>
                  </a:path>
                </a:pathLst>
              </a:custGeom>
              <a:solidFill>
                <a:srgbClr val="FE6A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3" name="Freeform 548"/>
              <p:cNvSpPr>
                <a:spLocks noEditPoints="1"/>
              </p:cNvSpPr>
              <p:nvPr/>
            </p:nvSpPr>
            <p:spPr bwMode="auto">
              <a:xfrm>
                <a:off x="6453188" y="4360863"/>
                <a:ext cx="96838" cy="95250"/>
              </a:xfrm>
              <a:custGeom>
                <a:avLst/>
                <a:gdLst>
                  <a:gd name="T0" fmla="*/ 2147483647 w 181"/>
                  <a:gd name="T1" fmla="*/ 2147483647 h 180"/>
                  <a:gd name="T2" fmla="*/ 2147483647 w 181"/>
                  <a:gd name="T3" fmla="*/ 2147483647 h 180"/>
                  <a:gd name="T4" fmla="*/ 2147483647 w 181"/>
                  <a:gd name="T5" fmla="*/ 2147483647 h 180"/>
                  <a:gd name="T6" fmla="*/ 2147483647 w 181"/>
                  <a:gd name="T7" fmla="*/ 1629980418 h 180"/>
                  <a:gd name="T8" fmla="*/ 2147483647 w 181"/>
                  <a:gd name="T9" fmla="*/ 296258224 h 180"/>
                  <a:gd name="T10" fmla="*/ 2147483647 w 181"/>
                  <a:gd name="T11" fmla="*/ 148129112 h 180"/>
                  <a:gd name="T12" fmla="*/ 2147483647 w 181"/>
                  <a:gd name="T13" fmla="*/ 1185313352 h 180"/>
                  <a:gd name="T14" fmla="*/ 2147483647 w 181"/>
                  <a:gd name="T15" fmla="*/ 2147483647 h 180"/>
                  <a:gd name="T16" fmla="*/ 2147483647 w 181"/>
                  <a:gd name="T17" fmla="*/ 2147483647 h 180"/>
                  <a:gd name="T18" fmla="*/ 765699145 w 181"/>
                  <a:gd name="T19" fmla="*/ 2147483647 h 180"/>
                  <a:gd name="T20" fmla="*/ 0 w 181"/>
                  <a:gd name="T21" fmla="*/ 2147483647 h 180"/>
                  <a:gd name="T22" fmla="*/ 765699145 w 181"/>
                  <a:gd name="T23" fmla="*/ 2147483647 h 180"/>
                  <a:gd name="T24" fmla="*/ 2147483647 w 181"/>
                  <a:gd name="T25" fmla="*/ 2147483647 h 180"/>
                  <a:gd name="T26" fmla="*/ 2147483647 w 181"/>
                  <a:gd name="T27" fmla="*/ 2147483647 h 180"/>
                  <a:gd name="T28" fmla="*/ 2147483647 w 181"/>
                  <a:gd name="T29" fmla="*/ 2147483647 h 180"/>
                  <a:gd name="T30" fmla="*/ 2147483647 w 181"/>
                  <a:gd name="T31" fmla="*/ 2147483647 h 180"/>
                  <a:gd name="T32" fmla="*/ 2147483647 w 181"/>
                  <a:gd name="T33" fmla="*/ 2147483647 h 180"/>
                  <a:gd name="T34" fmla="*/ 2147483647 w 181"/>
                  <a:gd name="T35" fmla="*/ 2147483647 h 180"/>
                  <a:gd name="T36" fmla="*/ 2147483647 w 181"/>
                  <a:gd name="T37" fmla="*/ 2147483647 h 180"/>
                  <a:gd name="T38" fmla="*/ 2147483647 w 181"/>
                  <a:gd name="T39" fmla="*/ 2147483647 h 180"/>
                  <a:gd name="T40" fmla="*/ 2147483647 w 181"/>
                  <a:gd name="T41" fmla="*/ 2147483647 h 180"/>
                  <a:gd name="T42" fmla="*/ 2147483647 w 181"/>
                  <a:gd name="T43" fmla="*/ 2147483647 h 180"/>
                  <a:gd name="T44" fmla="*/ 2147483647 w 181"/>
                  <a:gd name="T45" fmla="*/ 2147483647 h 180"/>
                  <a:gd name="T46" fmla="*/ 2147483647 w 181"/>
                  <a:gd name="T47" fmla="*/ 2147483647 h 180"/>
                  <a:gd name="T48" fmla="*/ 2147483647 w 181"/>
                  <a:gd name="T49" fmla="*/ 2147483647 h 180"/>
                  <a:gd name="T50" fmla="*/ 2147483647 w 181"/>
                  <a:gd name="T51" fmla="*/ 2147483647 h 180"/>
                  <a:gd name="T52" fmla="*/ 2147483647 w 181"/>
                  <a:gd name="T53" fmla="*/ 2147483647 h 180"/>
                  <a:gd name="T54" fmla="*/ 2147483647 w 181"/>
                  <a:gd name="T55" fmla="*/ 2147483647 h 180"/>
                  <a:gd name="T56" fmla="*/ 2147483647 w 181"/>
                  <a:gd name="T57" fmla="*/ 2147483647 h 180"/>
                  <a:gd name="T58" fmla="*/ 2147483647 w 181"/>
                  <a:gd name="T59" fmla="*/ 2147483647 h 180"/>
                  <a:gd name="T60" fmla="*/ 2147483647 w 181"/>
                  <a:gd name="T61" fmla="*/ 2147483647 h 180"/>
                  <a:gd name="T62" fmla="*/ 2147483647 w 181"/>
                  <a:gd name="T63" fmla="*/ 2147483647 h 180"/>
                  <a:gd name="T64" fmla="*/ 2147483647 w 181"/>
                  <a:gd name="T65" fmla="*/ 2147483647 h 180"/>
                  <a:gd name="T66" fmla="*/ 2147483647 w 181"/>
                  <a:gd name="T67" fmla="*/ 2147483647 h 180"/>
                  <a:gd name="T68" fmla="*/ 2147483647 w 181"/>
                  <a:gd name="T69" fmla="*/ 2147483647 h 180"/>
                  <a:gd name="T70" fmla="*/ 2147483647 w 181"/>
                  <a:gd name="T71" fmla="*/ 2147483647 h 180"/>
                  <a:gd name="T72" fmla="*/ 2147483647 w 181"/>
                  <a:gd name="T73" fmla="*/ 2147483647 h 180"/>
                  <a:gd name="T74" fmla="*/ 2147483647 w 181"/>
                  <a:gd name="T75" fmla="*/ 2147483647 h 180"/>
                  <a:gd name="T76" fmla="*/ 2147483647 w 181"/>
                  <a:gd name="T77" fmla="*/ 2147483647 h 180"/>
                  <a:gd name="T78" fmla="*/ 2147483647 w 181"/>
                  <a:gd name="T79" fmla="*/ 2147483647 h 180"/>
                  <a:gd name="T80" fmla="*/ 2147483647 w 181"/>
                  <a:gd name="T81" fmla="*/ 2147483647 h 180"/>
                  <a:gd name="T82" fmla="*/ 2147483647 w 181"/>
                  <a:gd name="T83" fmla="*/ 2147483647 h 180"/>
                  <a:gd name="T84" fmla="*/ 2147483647 w 181"/>
                  <a:gd name="T85" fmla="*/ 2147483647 h 1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"/>
                  <a:gd name="T130" fmla="*/ 0 h 180"/>
                  <a:gd name="T131" fmla="*/ 181 w 181"/>
                  <a:gd name="T132" fmla="*/ 180 h 1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" h="180">
                    <a:moveTo>
                      <a:pt x="181" y="91"/>
                    </a:moveTo>
                    <a:lnTo>
                      <a:pt x="181" y="81"/>
                    </a:lnTo>
                    <a:lnTo>
                      <a:pt x="180" y="72"/>
                    </a:lnTo>
                    <a:lnTo>
                      <a:pt x="178" y="64"/>
                    </a:lnTo>
                    <a:lnTo>
                      <a:pt x="174" y="55"/>
                    </a:lnTo>
                    <a:lnTo>
                      <a:pt x="170" y="48"/>
                    </a:lnTo>
                    <a:lnTo>
                      <a:pt x="166" y="40"/>
                    </a:lnTo>
                    <a:lnTo>
                      <a:pt x="160" y="34"/>
                    </a:lnTo>
                    <a:lnTo>
                      <a:pt x="155" y="27"/>
                    </a:lnTo>
                    <a:lnTo>
                      <a:pt x="148" y="21"/>
                    </a:lnTo>
                    <a:lnTo>
                      <a:pt x="142" y="15"/>
                    </a:lnTo>
                    <a:lnTo>
                      <a:pt x="134" y="11"/>
                    </a:lnTo>
                    <a:lnTo>
                      <a:pt x="126" y="8"/>
                    </a:lnTo>
                    <a:lnTo>
                      <a:pt x="118" y="4"/>
                    </a:lnTo>
                    <a:lnTo>
                      <a:pt x="110" y="2"/>
                    </a:lnTo>
                    <a:lnTo>
                      <a:pt x="100" y="1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3" y="2"/>
                    </a:lnTo>
                    <a:lnTo>
                      <a:pt x="64" y="4"/>
                    </a:lnTo>
                    <a:lnTo>
                      <a:pt x="56" y="8"/>
                    </a:lnTo>
                    <a:lnTo>
                      <a:pt x="48" y="11"/>
                    </a:lnTo>
                    <a:lnTo>
                      <a:pt x="40" y="15"/>
                    </a:lnTo>
                    <a:lnTo>
                      <a:pt x="34" y="21"/>
                    </a:lnTo>
                    <a:lnTo>
                      <a:pt x="27" y="27"/>
                    </a:lnTo>
                    <a:lnTo>
                      <a:pt x="21" y="34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5" y="64"/>
                    </a:lnTo>
                    <a:lnTo>
                      <a:pt x="3" y="72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2" y="99"/>
                    </a:lnTo>
                    <a:lnTo>
                      <a:pt x="3" y="109"/>
                    </a:lnTo>
                    <a:lnTo>
                      <a:pt x="5" y="118"/>
                    </a:lnTo>
                    <a:lnTo>
                      <a:pt x="8" y="125"/>
                    </a:lnTo>
                    <a:lnTo>
                      <a:pt x="11" y="134"/>
                    </a:lnTo>
                    <a:lnTo>
                      <a:pt x="16" y="142"/>
                    </a:lnTo>
                    <a:lnTo>
                      <a:pt x="21" y="148"/>
                    </a:lnTo>
                    <a:lnTo>
                      <a:pt x="27" y="155"/>
                    </a:lnTo>
                    <a:lnTo>
                      <a:pt x="34" y="160"/>
                    </a:lnTo>
                    <a:lnTo>
                      <a:pt x="40" y="165"/>
                    </a:lnTo>
                    <a:lnTo>
                      <a:pt x="48" y="170"/>
                    </a:lnTo>
                    <a:lnTo>
                      <a:pt x="56" y="174"/>
                    </a:lnTo>
                    <a:lnTo>
                      <a:pt x="64" y="177"/>
                    </a:lnTo>
                    <a:lnTo>
                      <a:pt x="73" y="179"/>
                    </a:lnTo>
                    <a:lnTo>
                      <a:pt x="81" y="180"/>
                    </a:lnTo>
                    <a:lnTo>
                      <a:pt x="91" y="180"/>
                    </a:lnTo>
                    <a:lnTo>
                      <a:pt x="100" y="180"/>
                    </a:lnTo>
                    <a:lnTo>
                      <a:pt x="110" y="179"/>
                    </a:lnTo>
                    <a:lnTo>
                      <a:pt x="118" y="177"/>
                    </a:lnTo>
                    <a:lnTo>
                      <a:pt x="126" y="174"/>
                    </a:lnTo>
                    <a:lnTo>
                      <a:pt x="134" y="170"/>
                    </a:lnTo>
                    <a:lnTo>
                      <a:pt x="142" y="165"/>
                    </a:lnTo>
                    <a:lnTo>
                      <a:pt x="148" y="160"/>
                    </a:lnTo>
                    <a:lnTo>
                      <a:pt x="155" y="155"/>
                    </a:lnTo>
                    <a:lnTo>
                      <a:pt x="160" y="148"/>
                    </a:lnTo>
                    <a:lnTo>
                      <a:pt x="166" y="142"/>
                    </a:lnTo>
                    <a:lnTo>
                      <a:pt x="170" y="134"/>
                    </a:lnTo>
                    <a:lnTo>
                      <a:pt x="174" y="125"/>
                    </a:lnTo>
                    <a:lnTo>
                      <a:pt x="178" y="118"/>
                    </a:lnTo>
                    <a:lnTo>
                      <a:pt x="180" y="109"/>
                    </a:lnTo>
                    <a:lnTo>
                      <a:pt x="181" y="99"/>
                    </a:lnTo>
                    <a:lnTo>
                      <a:pt x="181" y="91"/>
                    </a:lnTo>
                    <a:close/>
                    <a:moveTo>
                      <a:pt x="167" y="91"/>
                    </a:moveTo>
                    <a:lnTo>
                      <a:pt x="166" y="98"/>
                    </a:lnTo>
                    <a:lnTo>
                      <a:pt x="165" y="106"/>
                    </a:lnTo>
                    <a:lnTo>
                      <a:pt x="162" y="113"/>
                    </a:lnTo>
                    <a:lnTo>
                      <a:pt x="160" y="120"/>
                    </a:lnTo>
                    <a:lnTo>
                      <a:pt x="157" y="126"/>
                    </a:lnTo>
                    <a:lnTo>
                      <a:pt x="154" y="133"/>
                    </a:lnTo>
                    <a:lnTo>
                      <a:pt x="149" y="138"/>
                    </a:lnTo>
                    <a:lnTo>
                      <a:pt x="144" y="144"/>
                    </a:lnTo>
                    <a:lnTo>
                      <a:pt x="139" y="149"/>
                    </a:lnTo>
                    <a:lnTo>
                      <a:pt x="133" y="153"/>
                    </a:lnTo>
                    <a:lnTo>
                      <a:pt x="127" y="157"/>
                    </a:lnTo>
                    <a:lnTo>
                      <a:pt x="120" y="160"/>
                    </a:lnTo>
                    <a:lnTo>
                      <a:pt x="114" y="162"/>
                    </a:lnTo>
                    <a:lnTo>
                      <a:pt x="106" y="164"/>
                    </a:lnTo>
                    <a:lnTo>
                      <a:pt x="99" y="165"/>
                    </a:lnTo>
                    <a:lnTo>
                      <a:pt x="91" y="165"/>
                    </a:lnTo>
                    <a:lnTo>
                      <a:pt x="84" y="165"/>
                    </a:lnTo>
                    <a:lnTo>
                      <a:pt x="76" y="164"/>
                    </a:lnTo>
                    <a:lnTo>
                      <a:pt x="68" y="162"/>
                    </a:lnTo>
                    <a:lnTo>
                      <a:pt x="62" y="160"/>
                    </a:lnTo>
                    <a:lnTo>
                      <a:pt x="56" y="157"/>
                    </a:lnTo>
                    <a:lnTo>
                      <a:pt x="49" y="153"/>
                    </a:lnTo>
                    <a:lnTo>
                      <a:pt x="43" y="149"/>
                    </a:lnTo>
                    <a:lnTo>
                      <a:pt x="38" y="144"/>
                    </a:lnTo>
                    <a:lnTo>
                      <a:pt x="33" y="138"/>
                    </a:lnTo>
                    <a:lnTo>
                      <a:pt x="29" y="133"/>
                    </a:lnTo>
                    <a:lnTo>
                      <a:pt x="24" y="126"/>
                    </a:lnTo>
                    <a:lnTo>
                      <a:pt x="22" y="120"/>
                    </a:lnTo>
                    <a:lnTo>
                      <a:pt x="19" y="113"/>
                    </a:lnTo>
                    <a:lnTo>
                      <a:pt x="17" y="106"/>
                    </a:lnTo>
                    <a:lnTo>
                      <a:pt x="16" y="98"/>
                    </a:lnTo>
                    <a:lnTo>
                      <a:pt x="16" y="91"/>
                    </a:lnTo>
                    <a:lnTo>
                      <a:pt x="16" y="83"/>
                    </a:lnTo>
                    <a:lnTo>
                      <a:pt x="17" y="76"/>
                    </a:lnTo>
                    <a:lnTo>
                      <a:pt x="19" y="68"/>
                    </a:lnTo>
                    <a:lnTo>
                      <a:pt x="22" y="62"/>
                    </a:lnTo>
                    <a:lnTo>
                      <a:pt x="24" y="55"/>
                    </a:lnTo>
                    <a:lnTo>
                      <a:pt x="29" y="49"/>
                    </a:lnTo>
                    <a:lnTo>
                      <a:pt x="33" y="42"/>
                    </a:lnTo>
                    <a:lnTo>
                      <a:pt x="38" y="37"/>
                    </a:lnTo>
                    <a:lnTo>
                      <a:pt x="43" y="32"/>
                    </a:lnTo>
                    <a:lnTo>
                      <a:pt x="49" y="28"/>
                    </a:lnTo>
                    <a:lnTo>
                      <a:pt x="56" y="25"/>
                    </a:lnTo>
                    <a:lnTo>
                      <a:pt x="62" y="22"/>
                    </a:lnTo>
                    <a:lnTo>
                      <a:pt x="68" y="18"/>
                    </a:lnTo>
                    <a:lnTo>
                      <a:pt x="76" y="16"/>
                    </a:lnTo>
                    <a:lnTo>
                      <a:pt x="84" y="15"/>
                    </a:lnTo>
                    <a:lnTo>
                      <a:pt x="91" y="15"/>
                    </a:lnTo>
                    <a:lnTo>
                      <a:pt x="99" y="15"/>
                    </a:lnTo>
                    <a:lnTo>
                      <a:pt x="106" y="16"/>
                    </a:lnTo>
                    <a:lnTo>
                      <a:pt x="114" y="18"/>
                    </a:lnTo>
                    <a:lnTo>
                      <a:pt x="120" y="22"/>
                    </a:lnTo>
                    <a:lnTo>
                      <a:pt x="127" y="25"/>
                    </a:lnTo>
                    <a:lnTo>
                      <a:pt x="133" y="28"/>
                    </a:lnTo>
                    <a:lnTo>
                      <a:pt x="139" y="32"/>
                    </a:lnTo>
                    <a:lnTo>
                      <a:pt x="144" y="37"/>
                    </a:lnTo>
                    <a:lnTo>
                      <a:pt x="149" y="42"/>
                    </a:lnTo>
                    <a:lnTo>
                      <a:pt x="154" y="49"/>
                    </a:lnTo>
                    <a:lnTo>
                      <a:pt x="157" y="55"/>
                    </a:lnTo>
                    <a:lnTo>
                      <a:pt x="160" y="62"/>
                    </a:lnTo>
                    <a:lnTo>
                      <a:pt x="162" y="68"/>
                    </a:lnTo>
                    <a:lnTo>
                      <a:pt x="165" y="76"/>
                    </a:lnTo>
                    <a:lnTo>
                      <a:pt x="166" y="83"/>
                    </a:lnTo>
                    <a:lnTo>
                      <a:pt x="167" y="91"/>
                    </a:lnTo>
                    <a:close/>
                  </a:path>
                </a:pathLst>
              </a:custGeom>
              <a:solidFill>
                <a:srgbClr val="FE6D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4" name="Freeform 549"/>
              <p:cNvSpPr>
                <a:spLocks noEditPoints="1"/>
              </p:cNvSpPr>
              <p:nvPr/>
            </p:nvSpPr>
            <p:spPr bwMode="auto">
              <a:xfrm>
                <a:off x="6457950" y="4365625"/>
                <a:ext cx="87313" cy="87313"/>
              </a:xfrm>
              <a:custGeom>
                <a:avLst/>
                <a:gdLst>
                  <a:gd name="T0" fmla="*/ 2147483647 w 165"/>
                  <a:gd name="T1" fmla="*/ 2147483647 h 165"/>
                  <a:gd name="T2" fmla="*/ 2147483647 w 165"/>
                  <a:gd name="T3" fmla="*/ 2147483647 h 165"/>
                  <a:gd name="T4" fmla="*/ 2147483647 w 165"/>
                  <a:gd name="T5" fmla="*/ 2147483647 h 165"/>
                  <a:gd name="T6" fmla="*/ 2147483647 w 165"/>
                  <a:gd name="T7" fmla="*/ 1333737332 h 165"/>
                  <a:gd name="T8" fmla="*/ 2147483647 w 165"/>
                  <a:gd name="T9" fmla="*/ 296262028 h 165"/>
                  <a:gd name="T10" fmla="*/ 2147483647 w 165"/>
                  <a:gd name="T11" fmla="*/ 148131014 h 165"/>
                  <a:gd name="T12" fmla="*/ 2147483647 w 165"/>
                  <a:gd name="T13" fmla="*/ 889065352 h 165"/>
                  <a:gd name="T14" fmla="*/ 2147483647 w 165"/>
                  <a:gd name="T15" fmla="*/ 2147483647 h 165"/>
                  <a:gd name="T16" fmla="*/ 2074391541 w 165"/>
                  <a:gd name="T17" fmla="*/ 2147483647 h 165"/>
                  <a:gd name="T18" fmla="*/ 592803457 w 165"/>
                  <a:gd name="T19" fmla="*/ 2147483647 h 165"/>
                  <a:gd name="T20" fmla="*/ 0 w 165"/>
                  <a:gd name="T21" fmla="*/ 2147483647 h 165"/>
                  <a:gd name="T22" fmla="*/ 592803457 w 165"/>
                  <a:gd name="T23" fmla="*/ 2147483647 h 165"/>
                  <a:gd name="T24" fmla="*/ 2074391541 w 165"/>
                  <a:gd name="T25" fmla="*/ 2147483647 h 165"/>
                  <a:gd name="T26" fmla="*/ 2147483647 w 165"/>
                  <a:gd name="T27" fmla="*/ 2147483647 h 165"/>
                  <a:gd name="T28" fmla="*/ 2147483647 w 165"/>
                  <a:gd name="T29" fmla="*/ 2147483647 h 165"/>
                  <a:gd name="T30" fmla="*/ 2147483647 w 165"/>
                  <a:gd name="T31" fmla="*/ 2147483647 h 165"/>
                  <a:gd name="T32" fmla="*/ 2147483647 w 165"/>
                  <a:gd name="T33" fmla="*/ 2147483647 h 165"/>
                  <a:gd name="T34" fmla="*/ 2147483647 w 165"/>
                  <a:gd name="T35" fmla="*/ 2147483647 h 165"/>
                  <a:gd name="T36" fmla="*/ 2147483647 w 165"/>
                  <a:gd name="T37" fmla="*/ 2147483647 h 165"/>
                  <a:gd name="T38" fmla="*/ 2147483647 w 165"/>
                  <a:gd name="T39" fmla="*/ 2147483647 h 165"/>
                  <a:gd name="T40" fmla="*/ 2147483647 w 165"/>
                  <a:gd name="T41" fmla="*/ 2147483647 h 165"/>
                  <a:gd name="T42" fmla="*/ 2147483647 w 165"/>
                  <a:gd name="T43" fmla="*/ 2147483647 h 165"/>
                  <a:gd name="T44" fmla="*/ 2147483647 w 165"/>
                  <a:gd name="T45" fmla="*/ 2147483647 h 165"/>
                  <a:gd name="T46" fmla="*/ 2147483647 w 165"/>
                  <a:gd name="T47" fmla="*/ 2147483647 h 165"/>
                  <a:gd name="T48" fmla="*/ 2147483647 w 165"/>
                  <a:gd name="T49" fmla="*/ 2147483647 h 165"/>
                  <a:gd name="T50" fmla="*/ 2147483647 w 165"/>
                  <a:gd name="T51" fmla="*/ 2147483647 h 165"/>
                  <a:gd name="T52" fmla="*/ 2147483647 w 165"/>
                  <a:gd name="T53" fmla="*/ 2147483647 h 165"/>
                  <a:gd name="T54" fmla="*/ 2147483647 w 165"/>
                  <a:gd name="T55" fmla="*/ 2147483647 h 165"/>
                  <a:gd name="T56" fmla="*/ 2147483647 w 165"/>
                  <a:gd name="T57" fmla="*/ 2147483647 h 165"/>
                  <a:gd name="T58" fmla="*/ 2147483647 w 165"/>
                  <a:gd name="T59" fmla="*/ 2147483647 h 165"/>
                  <a:gd name="T60" fmla="*/ 2147483647 w 165"/>
                  <a:gd name="T61" fmla="*/ 2147483647 h 165"/>
                  <a:gd name="T62" fmla="*/ 2147483647 w 165"/>
                  <a:gd name="T63" fmla="*/ 2147483647 h 165"/>
                  <a:gd name="T64" fmla="*/ 2147483647 w 165"/>
                  <a:gd name="T65" fmla="*/ 2147483647 h 165"/>
                  <a:gd name="T66" fmla="*/ 2147483647 w 165"/>
                  <a:gd name="T67" fmla="*/ 2147483647 h 165"/>
                  <a:gd name="T68" fmla="*/ 2147483647 w 165"/>
                  <a:gd name="T69" fmla="*/ 2147483647 h 165"/>
                  <a:gd name="T70" fmla="*/ 2147483647 w 165"/>
                  <a:gd name="T71" fmla="*/ 2147483647 h 165"/>
                  <a:gd name="T72" fmla="*/ 2147483647 w 165"/>
                  <a:gd name="T73" fmla="*/ 2147483647 h 165"/>
                  <a:gd name="T74" fmla="*/ 2147483647 w 165"/>
                  <a:gd name="T75" fmla="*/ 2147483647 h 165"/>
                  <a:gd name="T76" fmla="*/ 2147483647 w 165"/>
                  <a:gd name="T77" fmla="*/ 2147483647 h 165"/>
                  <a:gd name="T78" fmla="*/ 2147483647 w 165"/>
                  <a:gd name="T79" fmla="*/ 2147483647 h 165"/>
                  <a:gd name="T80" fmla="*/ 2147483647 w 165"/>
                  <a:gd name="T81" fmla="*/ 2147483647 h 165"/>
                  <a:gd name="T82" fmla="*/ 2147483647 w 165"/>
                  <a:gd name="T83" fmla="*/ 2147483647 h 165"/>
                  <a:gd name="T84" fmla="*/ 2147483647 w 165"/>
                  <a:gd name="T85" fmla="*/ 2147483647 h 1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5"/>
                  <a:gd name="T130" fmla="*/ 0 h 165"/>
                  <a:gd name="T131" fmla="*/ 165 w 165"/>
                  <a:gd name="T132" fmla="*/ 165 h 1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5" h="165">
                    <a:moveTo>
                      <a:pt x="165" y="83"/>
                    </a:moveTo>
                    <a:lnTo>
                      <a:pt x="165" y="74"/>
                    </a:lnTo>
                    <a:lnTo>
                      <a:pt x="164" y="66"/>
                    </a:lnTo>
                    <a:lnTo>
                      <a:pt x="162" y="58"/>
                    </a:lnTo>
                    <a:lnTo>
                      <a:pt x="159" y="50"/>
                    </a:lnTo>
                    <a:lnTo>
                      <a:pt x="156" y="43"/>
                    </a:lnTo>
                    <a:lnTo>
                      <a:pt x="151" y="36"/>
                    </a:lnTo>
                    <a:lnTo>
                      <a:pt x="147" y="30"/>
                    </a:lnTo>
                    <a:lnTo>
                      <a:pt x="141" y="24"/>
                    </a:lnTo>
                    <a:lnTo>
                      <a:pt x="136" y="19"/>
                    </a:lnTo>
                    <a:lnTo>
                      <a:pt x="130" y="14"/>
                    </a:lnTo>
                    <a:lnTo>
                      <a:pt x="122" y="9"/>
                    </a:lnTo>
                    <a:lnTo>
                      <a:pt x="116" y="6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92" y="1"/>
                    </a:lnTo>
                    <a:lnTo>
                      <a:pt x="83" y="0"/>
                    </a:lnTo>
                    <a:lnTo>
                      <a:pt x="75" y="1"/>
                    </a:lnTo>
                    <a:lnTo>
                      <a:pt x="66" y="2"/>
                    </a:lnTo>
                    <a:lnTo>
                      <a:pt x="58" y="4"/>
                    </a:lnTo>
                    <a:lnTo>
                      <a:pt x="51" y="6"/>
                    </a:lnTo>
                    <a:lnTo>
                      <a:pt x="43" y="9"/>
                    </a:lnTo>
                    <a:lnTo>
                      <a:pt x="37" y="14"/>
                    </a:lnTo>
                    <a:lnTo>
                      <a:pt x="30" y="19"/>
                    </a:lnTo>
                    <a:lnTo>
                      <a:pt x="25" y="24"/>
                    </a:lnTo>
                    <a:lnTo>
                      <a:pt x="19" y="30"/>
                    </a:lnTo>
                    <a:lnTo>
                      <a:pt x="14" y="36"/>
                    </a:lnTo>
                    <a:lnTo>
                      <a:pt x="10" y="43"/>
                    </a:lnTo>
                    <a:lnTo>
                      <a:pt x="6" y="50"/>
                    </a:lnTo>
                    <a:lnTo>
                      <a:pt x="4" y="58"/>
                    </a:lnTo>
                    <a:lnTo>
                      <a:pt x="2" y="66"/>
                    </a:lnTo>
                    <a:lnTo>
                      <a:pt x="1" y="74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2" y="99"/>
                    </a:lnTo>
                    <a:lnTo>
                      <a:pt x="4" y="108"/>
                    </a:lnTo>
                    <a:lnTo>
                      <a:pt x="6" y="115"/>
                    </a:lnTo>
                    <a:lnTo>
                      <a:pt x="10" y="122"/>
                    </a:lnTo>
                    <a:lnTo>
                      <a:pt x="14" y="129"/>
                    </a:lnTo>
                    <a:lnTo>
                      <a:pt x="19" y="136"/>
                    </a:lnTo>
                    <a:lnTo>
                      <a:pt x="25" y="141"/>
                    </a:lnTo>
                    <a:lnTo>
                      <a:pt x="30" y="147"/>
                    </a:lnTo>
                    <a:lnTo>
                      <a:pt x="37" y="151"/>
                    </a:lnTo>
                    <a:lnTo>
                      <a:pt x="43" y="155"/>
                    </a:lnTo>
                    <a:lnTo>
                      <a:pt x="51" y="158"/>
                    </a:lnTo>
                    <a:lnTo>
                      <a:pt x="58" y="162"/>
                    </a:lnTo>
                    <a:lnTo>
                      <a:pt x="66" y="164"/>
                    </a:lnTo>
                    <a:lnTo>
                      <a:pt x="75" y="165"/>
                    </a:lnTo>
                    <a:lnTo>
                      <a:pt x="83" y="165"/>
                    </a:lnTo>
                    <a:lnTo>
                      <a:pt x="92" y="165"/>
                    </a:lnTo>
                    <a:lnTo>
                      <a:pt x="99" y="164"/>
                    </a:lnTo>
                    <a:lnTo>
                      <a:pt x="108" y="162"/>
                    </a:lnTo>
                    <a:lnTo>
                      <a:pt x="116" y="158"/>
                    </a:lnTo>
                    <a:lnTo>
                      <a:pt x="122" y="155"/>
                    </a:lnTo>
                    <a:lnTo>
                      <a:pt x="130" y="151"/>
                    </a:lnTo>
                    <a:lnTo>
                      <a:pt x="136" y="147"/>
                    </a:lnTo>
                    <a:lnTo>
                      <a:pt x="141" y="141"/>
                    </a:lnTo>
                    <a:lnTo>
                      <a:pt x="147" y="136"/>
                    </a:lnTo>
                    <a:lnTo>
                      <a:pt x="151" y="129"/>
                    </a:lnTo>
                    <a:lnTo>
                      <a:pt x="156" y="122"/>
                    </a:lnTo>
                    <a:lnTo>
                      <a:pt x="159" y="115"/>
                    </a:lnTo>
                    <a:lnTo>
                      <a:pt x="162" y="108"/>
                    </a:lnTo>
                    <a:lnTo>
                      <a:pt x="164" y="99"/>
                    </a:lnTo>
                    <a:lnTo>
                      <a:pt x="165" y="91"/>
                    </a:lnTo>
                    <a:lnTo>
                      <a:pt x="165" y="83"/>
                    </a:lnTo>
                    <a:close/>
                    <a:moveTo>
                      <a:pt x="151" y="83"/>
                    </a:moveTo>
                    <a:lnTo>
                      <a:pt x="150" y="89"/>
                    </a:lnTo>
                    <a:lnTo>
                      <a:pt x="149" y="96"/>
                    </a:lnTo>
                    <a:lnTo>
                      <a:pt x="148" y="102"/>
                    </a:lnTo>
                    <a:lnTo>
                      <a:pt x="146" y="109"/>
                    </a:lnTo>
                    <a:lnTo>
                      <a:pt x="143" y="115"/>
                    </a:lnTo>
                    <a:lnTo>
                      <a:pt x="139" y="121"/>
                    </a:lnTo>
                    <a:lnTo>
                      <a:pt x="135" y="126"/>
                    </a:lnTo>
                    <a:lnTo>
                      <a:pt x="131" y="130"/>
                    </a:lnTo>
                    <a:lnTo>
                      <a:pt x="126" y="135"/>
                    </a:lnTo>
                    <a:lnTo>
                      <a:pt x="121" y="139"/>
                    </a:lnTo>
                    <a:lnTo>
                      <a:pt x="116" y="142"/>
                    </a:lnTo>
                    <a:lnTo>
                      <a:pt x="109" y="145"/>
                    </a:lnTo>
                    <a:lnTo>
                      <a:pt x="103" y="148"/>
                    </a:lnTo>
                    <a:lnTo>
                      <a:pt x="96" y="149"/>
                    </a:lnTo>
                    <a:lnTo>
                      <a:pt x="90" y="150"/>
                    </a:lnTo>
                    <a:lnTo>
                      <a:pt x="83" y="151"/>
                    </a:lnTo>
                    <a:lnTo>
                      <a:pt x="76" y="150"/>
                    </a:lnTo>
                    <a:lnTo>
                      <a:pt x="69" y="149"/>
                    </a:lnTo>
                    <a:lnTo>
                      <a:pt x="63" y="148"/>
                    </a:lnTo>
                    <a:lnTo>
                      <a:pt x="56" y="145"/>
                    </a:lnTo>
                    <a:lnTo>
                      <a:pt x="51" y="142"/>
                    </a:lnTo>
                    <a:lnTo>
                      <a:pt x="45" y="139"/>
                    </a:lnTo>
                    <a:lnTo>
                      <a:pt x="40" y="135"/>
                    </a:lnTo>
                    <a:lnTo>
                      <a:pt x="35" y="130"/>
                    </a:lnTo>
                    <a:lnTo>
                      <a:pt x="30" y="126"/>
                    </a:lnTo>
                    <a:lnTo>
                      <a:pt x="27" y="121"/>
                    </a:lnTo>
                    <a:lnTo>
                      <a:pt x="24" y="115"/>
                    </a:lnTo>
                    <a:lnTo>
                      <a:pt x="21" y="109"/>
                    </a:lnTo>
                    <a:lnTo>
                      <a:pt x="18" y="102"/>
                    </a:lnTo>
                    <a:lnTo>
                      <a:pt x="16" y="96"/>
                    </a:lnTo>
                    <a:lnTo>
                      <a:pt x="15" y="89"/>
                    </a:lnTo>
                    <a:lnTo>
                      <a:pt x="15" y="83"/>
                    </a:lnTo>
                    <a:lnTo>
                      <a:pt x="15" y="75"/>
                    </a:lnTo>
                    <a:lnTo>
                      <a:pt x="16" y="69"/>
                    </a:lnTo>
                    <a:lnTo>
                      <a:pt x="18" y="62"/>
                    </a:lnTo>
                    <a:lnTo>
                      <a:pt x="21" y="56"/>
                    </a:lnTo>
                    <a:lnTo>
                      <a:pt x="24" y="50"/>
                    </a:lnTo>
                    <a:lnTo>
                      <a:pt x="27" y="45"/>
                    </a:lnTo>
                    <a:lnTo>
                      <a:pt x="30" y="40"/>
                    </a:lnTo>
                    <a:lnTo>
                      <a:pt x="35" y="34"/>
                    </a:lnTo>
                    <a:lnTo>
                      <a:pt x="40" y="30"/>
                    </a:lnTo>
                    <a:lnTo>
                      <a:pt x="45" y="27"/>
                    </a:lnTo>
                    <a:lnTo>
                      <a:pt x="51" y="23"/>
                    </a:lnTo>
                    <a:lnTo>
                      <a:pt x="56" y="20"/>
                    </a:lnTo>
                    <a:lnTo>
                      <a:pt x="63" y="18"/>
                    </a:lnTo>
                    <a:lnTo>
                      <a:pt x="69" y="16"/>
                    </a:lnTo>
                    <a:lnTo>
                      <a:pt x="76" y="15"/>
                    </a:lnTo>
                    <a:lnTo>
                      <a:pt x="83" y="15"/>
                    </a:lnTo>
                    <a:lnTo>
                      <a:pt x="90" y="15"/>
                    </a:lnTo>
                    <a:lnTo>
                      <a:pt x="96" y="16"/>
                    </a:lnTo>
                    <a:lnTo>
                      <a:pt x="103" y="18"/>
                    </a:lnTo>
                    <a:lnTo>
                      <a:pt x="109" y="20"/>
                    </a:lnTo>
                    <a:lnTo>
                      <a:pt x="116" y="23"/>
                    </a:lnTo>
                    <a:lnTo>
                      <a:pt x="121" y="27"/>
                    </a:lnTo>
                    <a:lnTo>
                      <a:pt x="126" y="30"/>
                    </a:lnTo>
                    <a:lnTo>
                      <a:pt x="131" y="34"/>
                    </a:lnTo>
                    <a:lnTo>
                      <a:pt x="135" y="40"/>
                    </a:lnTo>
                    <a:lnTo>
                      <a:pt x="139" y="45"/>
                    </a:lnTo>
                    <a:lnTo>
                      <a:pt x="143" y="50"/>
                    </a:lnTo>
                    <a:lnTo>
                      <a:pt x="146" y="56"/>
                    </a:lnTo>
                    <a:lnTo>
                      <a:pt x="148" y="62"/>
                    </a:lnTo>
                    <a:lnTo>
                      <a:pt x="149" y="69"/>
                    </a:lnTo>
                    <a:lnTo>
                      <a:pt x="150" y="75"/>
                    </a:lnTo>
                    <a:lnTo>
                      <a:pt x="151" y="83"/>
                    </a:lnTo>
                    <a:close/>
                  </a:path>
                </a:pathLst>
              </a:custGeom>
              <a:solidFill>
                <a:srgbClr val="FE70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5" name="Freeform 550"/>
              <p:cNvSpPr>
                <a:spLocks noEditPoints="1"/>
              </p:cNvSpPr>
              <p:nvPr/>
            </p:nvSpPr>
            <p:spPr bwMode="auto">
              <a:xfrm>
                <a:off x="6462713" y="4368800"/>
                <a:ext cx="79375" cy="79375"/>
              </a:xfrm>
              <a:custGeom>
                <a:avLst/>
                <a:gdLst>
                  <a:gd name="T0" fmla="*/ 2147483647 w 151"/>
                  <a:gd name="T1" fmla="*/ 2147483647 h 150"/>
                  <a:gd name="T2" fmla="*/ 2147483647 w 151"/>
                  <a:gd name="T3" fmla="*/ 2147483647 h 150"/>
                  <a:gd name="T4" fmla="*/ 2147483647 w 151"/>
                  <a:gd name="T5" fmla="*/ 2147483647 h 150"/>
                  <a:gd name="T6" fmla="*/ 2147483647 w 151"/>
                  <a:gd name="T7" fmla="*/ 1481851801 h 150"/>
                  <a:gd name="T8" fmla="*/ 2147483647 w 151"/>
                  <a:gd name="T9" fmla="*/ 148129102 h 150"/>
                  <a:gd name="T10" fmla="*/ 2147483647 w 151"/>
                  <a:gd name="T11" fmla="*/ 0 h 150"/>
                  <a:gd name="T12" fmla="*/ 2147483647 w 151"/>
                  <a:gd name="T13" fmla="*/ 1037183972 h 150"/>
                  <a:gd name="T14" fmla="*/ 2147483647 w 151"/>
                  <a:gd name="T15" fmla="*/ 2147483647 h 150"/>
                  <a:gd name="T16" fmla="*/ 1888375168 w 151"/>
                  <a:gd name="T17" fmla="*/ 2147483647 h 150"/>
                  <a:gd name="T18" fmla="*/ 435757666 w 151"/>
                  <a:gd name="T19" fmla="*/ 2147483647 h 150"/>
                  <a:gd name="T20" fmla="*/ 0 w 151"/>
                  <a:gd name="T21" fmla="*/ 2147483647 h 150"/>
                  <a:gd name="T22" fmla="*/ 435757666 w 151"/>
                  <a:gd name="T23" fmla="*/ 2147483647 h 150"/>
                  <a:gd name="T24" fmla="*/ 1888375168 w 151"/>
                  <a:gd name="T25" fmla="*/ 2147483647 h 150"/>
                  <a:gd name="T26" fmla="*/ 2147483647 w 151"/>
                  <a:gd name="T27" fmla="*/ 2147483647 h 150"/>
                  <a:gd name="T28" fmla="*/ 2147483647 w 151"/>
                  <a:gd name="T29" fmla="*/ 2147483647 h 150"/>
                  <a:gd name="T30" fmla="*/ 2147483647 w 151"/>
                  <a:gd name="T31" fmla="*/ 2147483647 h 150"/>
                  <a:gd name="T32" fmla="*/ 2147483647 w 151"/>
                  <a:gd name="T33" fmla="*/ 2147483647 h 150"/>
                  <a:gd name="T34" fmla="*/ 2147483647 w 151"/>
                  <a:gd name="T35" fmla="*/ 2147483647 h 150"/>
                  <a:gd name="T36" fmla="*/ 2147483647 w 151"/>
                  <a:gd name="T37" fmla="*/ 2147483647 h 150"/>
                  <a:gd name="T38" fmla="*/ 2147483647 w 151"/>
                  <a:gd name="T39" fmla="*/ 2147483647 h 150"/>
                  <a:gd name="T40" fmla="*/ 2147483647 w 151"/>
                  <a:gd name="T41" fmla="*/ 2147483647 h 150"/>
                  <a:gd name="T42" fmla="*/ 2147483647 w 151"/>
                  <a:gd name="T43" fmla="*/ 2147483647 h 150"/>
                  <a:gd name="T44" fmla="*/ 2147483647 w 151"/>
                  <a:gd name="T45" fmla="*/ 2147483647 h 150"/>
                  <a:gd name="T46" fmla="*/ 2147483647 w 151"/>
                  <a:gd name="T47" fmla="*/ 2147483647 h 150"/>
                  <a:gd name="T48" fmla="*/ 2147483647 w 151"/>
                  <a:gd name="T49" fmla="*/ 2147483647 h 150"/>
                  <a:gd name="T50" fmla="*/ 2147483647 w 151"/>
                  <a:gd name="T51" fmla="*/ 2147483647 h 150"/>
                  <a:gd name="T52" fmla="*/ 2147483647 w 151"/>
                  <a:gd name="T53" fmla="*/ 2147483647 h 150"/>
                  <a:gd name="T54" fmla="*/ 2147483647 w 151"/>
                  <a:gd name="T55" fmla="*/ 2147483647 h 150"/>
                  <a:gd name="T56" fmla="*/ 2147483647 w 151"/>
                  <a:gd name="T57" fmla="*/ 2147483647 h 150"/>
                  <a:gd name="T58" fmla="*/ 2147483647 w 151"/>
                  <a:gd name="T59" fmla="*/ 2147483647 h 150"/>
                  <a:gd name="T60" fmla="*/ 2147483647 w 151"/>
                  <a:gd name="T61" fmla="*/ 2147483647 h 150"/>
                  <a:gd name="T62" fmla="*/ 2147483647 w 151"/>
                  <a:gd name="T63" fmla="*/ 2147483647 h 150"/>
                  <a:gd name="T64" fmla="*/ 2147483647 w 151"/>
                  <a:gd name="T65" fmla="*/ 2147483647 h 150"/>
                  <a:gd name="T66" fmla="*/ 2147483647 w 151"/>
                  <a:gd name="T67" fmla="*/ 2147483647 h 150"/>
                  <a:gd name="T68" fmla="*/ 2147483647 w 151"/>
                  <a:gd name="T69" fmla="*/ 2147483647 h 150"/>
                  <a:gd name="T70" fmla="*/ 2147483647 w 151"/>
                  <a:gd name="T71" fmla="*/ 2147483647 h 150"/>
                  <a:gd name="T72" fmla="*/ 2147483647 w 151"/>
                  <a:gd name="T73" fmla="*/ 2147483647 h 150"/>
                  <a:gd name="T74" fmla="*/ 2147483647 w 151"/>
                  <a:gd name="T75" fmla="*/ 2147483647 h 150"/>
                  <a:gd name="T76" fmla="*/ 2147483647 w 151"/>
                  <a:gd name="T77" fmla="*/ 2147483647 h 150"/>
                  <a:gd name="T78" fmla="*/ 2147483647 w 151"/>
                  <a:gd name="T79" fmla="*/ 2147483647 h 150"/>
                  <a:gd name="T80" fmla="*/ 2147483647 w 151"/>
                  <a:gd name="T81" fmla="*/ 2147483647 h 150"/>
                  <a:gd name="T82" fmla="*/ 2147483647 w 151"/>
                  <a:gd name="T83" fmla="*/ 2147483647 h 150"/>
                  <a:gd name="T84" fmla="*/ 2147483647 w 151"/>
                  <a:gd name="T85" fmla="*/ 2147483647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1"/>
                  <a:gd name="T130" fmla="*/ 0 h 150"/>
                  <a:gd name="T131" fmla="*/ 151 w 151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1" h="150">
                    <a:moveTo>
                      <a:pt x="151" y="76"/>
                    </a:moveTo>
                    <a:lnTo>
                      <a:pt x="150" y="68"/>
                    </a:lnTo>
                    <a:lnTo>
                      <a:pt x="149" y="61"/>
                    </a:lnTo>
                    <a:lnTo>
                      <a:pt x="146" y="53"/>
                    </a:lnTo>
                    <a:lnTo>
                      <a:pt x="144" y="47"/>
                    </a:lnTo>
                    <a:lnTo>
                      <a:pt x="141" y="40"/>
                    </a:lnTo>
                    <a:lnTo>
                      <a:pt x="138" y="34"/>
                    </a:lnTo>
                    <a:lnTo>
                      <a:pt x="133" y="27"/>
                    </a:lnTo>
                    <a:lnTo>
                      <a:pt x="128" y="22"/>
                    </a:lnTo>
                    <a:lnTo>
                      <a:pt x="123" y="17"/>
                    </a:lnTo>
                    <a:lnTo>
                      <a:pt x="117" y="13"/>
                    </a:lnTo>
                    <a:lnTo>
                      <a:pt x="111" y="10"/>
                    </a:lnTo>
                    <a:lnTo>
                      <a:pt x="104" y="7"/>
                    </a:lnTo>
                    <a:lnTo>
                      <a:pt x="98" y="3"/>
                    </a:lnTo>
                    <a:lnTo>
                      <a:pt x="90" y="1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60" y="1"/>
                    </a:lnTo>
                    <a:lnTo>
                      <a:pt x="52" y="3"/>
                    </a:lnTo>
                    <a:lnTo>
                      <a:pt x="46" y="7"/>
                    </a:lnTo>
                    <a:lnTo>
                      <a:pt x="40" y="10"/>
                    </a:lnTo>
                    <a:lnTo>
                      <a:pt x="33" y="13"/>
                    </a:lnTo>
                    <a:lnTo>
                      <a:pt x="27" y="17"/>
                    </a:lnTo>
                    <a:lnTo>
                      <a:pt x="22" y="22"/>
                    </a:lnTo>
                    <a:lnTo>
                      <a:pt x="17" y="27"/>
                    </a:lnTo>
                    <a:lnTo>
                      <a:pt x="13" y="34"/>
                    </a:lnTo>
                    <a:lnTo>
                      <a:pt x="8" y="40"/>
                    </a:lnTo>
                    <a:lnTo>
                      <a:pt x="6" y="47"/>
                    </a:lnTo>
                    <a:lnTo>
                      <a:pt x="3" y="53"/>
                    </a:lnTo>
                    <a:lnTo>
                      <a:pt x="1" y="61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0" y="83"/>
                    </a:lnTo>
                    <a:lnTo>
                      <a:pt x="1" y="91"/>
                    </a:lnTo>
                    <a:lnTo>
                      <a:pt x="3" y="98"/>
                    </a:lnTo>
                    <a:lnTo>
                      <a:pt x="6" y="105"/>
                    </a:lnTo>
                    <a:lnTo>
                      <a:pt x="8" y="111"/>
                    </a:lnTo>
                    <a:lnTo>
                      <a:pt x="13" y="118"/>
                    </a:lnTo>
                    <a:lnTo>
                      <a:pt x="17" y="123"/>
                    </a:lnTo>
                    <a:lnTo>
                      <a:pt x="22" y="129"/>
                    </a:lnTo>
                    <a:lnTo>
                      <a:pt x="27" y="134"/>
                    </a:lnTo>
                    <a:lnTo>
                      <a:pt x="33" y="138"/>
                    </a:lnTo>
                    <a:lnTo>
                      <a:pt x="40" y="142"/>
                    </a:lnTo>
                    <a:lnTo>
                      <a:pt x="46" y="145"/>
                    </a:lnTo>
                    <a:lnTo>
                      <a:pt x="52" y="147"/>
                    </a:lnTo>
                    <a:lnTo>
                      <a:pt x="60" y="149"/>
                    </a:lnTo>
                    <a:lnTo>
                      <a:pt x="68" y="150"/>
                    </a:lnTo>
                    <a:lnTo>
                      <a:pt x="75" y="150"/>
                    </a:lnTo>
                    <a:lnTo>
                      <a:pt x="83" y="150"/>
                    </a:lnTo>
                    <a:lnTo>
                      <a:pt x="90" y="149"/>
                    </a:lnTo>
                    <a:lnTo>
                      <a:pt x="98" y="147"/>
                    </a:lnTo>
                    <a:lnTo>
                      <a:pt x="104" y="145"/>
                    </a:lnTo>
                    <a:lnTo>
                      <a:pt x="111" y="142"/>
                    </a:lnTo>
                    <a:lnTo>
                      <a:pt x="117" y="138"/>
                    </a:lnTo>
                    <a:lnTo>
                      <a:pt x="123" y="134"/>
                    </a:lnTo>
                    <a:lnTo>
                      <a:pt x="128" y="129"/>
                    </a:lnTo>
                    <a:lnTo>
                      <a:pt x="133" y="123"/>
                    </a:lnTo>
                    <a:lnTo>
                      <a:pt x="138" y="118"/>
                    </a:lnTo>
                    <a:lnTo>
                      <a:pt x="141" y="111"/>
                    </a:lnTo>
                    <a:lnTo>
                      <a:pt x="144" y="105"/>
                    </a:lnTo>
                    <a:lnTo>
                      <a:pt x="146" y="98"/>
                    </a:lnTo>
                    <a:lnTo>
                      <a:pt x="149" y="91"/>
                    </a:lnTo>
                    <a:lnTo>
                      <a:pt x="150" y="83"/>
                    </a:lnTo>
                    <a:lnTo>
                      <a:pt x="151" y="76"/>
                    </a:lnTo>
                    <a:close/>
                    <a:moveTo>
                      <a:pt x="136" y="76"/>
                    </a:moveTo>
                    <a:lnTo>
                      <a:pt x="135" y="81"/>
                    </a:lnTo>
                    <a:lnTo>
                      <a:pt x="133" y="88"/>
                    </a:lnTo>
                    <a:lnTo>
                      <a:pt x="132" y="93"/>
                    </a:lnTo>
                    <a:lnTo>
                      <a:pt x="130" y="98"/>
                    </a:lnTo>
                    <a:lnTo>
                      <a:pt x="128" y="104"/>
                    </a:lnTo>
                    <a:lnTo>
                      <a:pt x="125" y="109"/>
                    </a:lnTo>
                    <a:lnTo>
                      <a:pt x="122" y="114"/>
                    </a:lnTo>
                    <a:lnTo>
                      <a:pt x="117" y="118"/>
                    </a:lnTo>
                    <a:lnTo>
                      <a:pt x="113" y="122"/>
                    </a:lnTo>
                    <a:lnTo>
                      <a:pt x="109" y="125"/>
                    </a:lnTo>
                    <a:lnTo>
                      <a:pt x="103" y="129"/>
                    </a:lnTo>
                    <a:lnTo>
                      <a:pt x="98" y="131"/>
                    </a:lnTo>
                    <a:lnTo>
                      <a:pt x="92" y="133"/>
                    </a:lnTo>
                    <a:lnTo>
                      <a:pt x="87" y="134"/>
                    </a:lnTo>
                    <a:lnTo>
                      <a:pt x="81" y="135"/>
                    </a:lnTo>
                    <a:lnTo>
                      <a:pt x="75" y="136"/>
                    </a:lnTo>
                    <a:lnTo>
                      <a:pt x="69" y="135"/>
                    </a:lnTo>
                    <a:lnTo>
                      <a:pt x="63" y="134"/>
                    </a:lnTo>
                    <a:lnTo>
                      <a:pt x="57" y="133"/>
                    </a:lnTo>
                    <a:lnTo>
                      <a:pt x="51" y="131"/>
                    </a:lnTo>
                    <a:lnTo>
                      <a:pt x="46" y="129"/>
                    </a:lnTo>
                    <a:lnTo>
                      <a:pt x="42" y="125"/>
                    </a:lnTo>
                    <a:lnTo>
                      <a:pt x="36" y="122"/>
                    </a:lnTo>
                    <a:lnTo>
                      <a:pt x="32" y="118"/>
                    </a:lnTo>
                    <a:lnTo>
                      <a:pt x="29" y="114"/>
                    </a:lnTo>
                    <a:lnTo>
                      <a:pt x="25" y="109"/>
                    </a:lnTo>
                    <a:lnTo>
                      <a:pt x="22" y="104"/>
                    </a:lnTo>
                    <a:lnTo>
                      <a:pt x="19" y="98"/>
                    </a:lnTo>
                    <a:lnTo>
                      <a:pt x="18" y="93"/>
                    </a:lnTo>
                    <a:lnTo>
                      <a:pt x="16" y="88"/>
                    </a:lnTo>
                    <a:lnTo>
                      <a:pt x="15" y="81"/>
                    </a:lnTo>
                    <a:lnTo>
                      <a:pt x="15" y="76"/>
                    </a:lnTo>
                    <a:lnTo>
                      <a:pt x="15" y="69"/>
                    </a:lnTo>
                    <a:lnTo>
                      <a:pt x="16" y="64"/>
                    </a:lnTo>
                    <a:lnTo>
                      <a:pt x="18" y="57"/>
                    </a:lnTo>
                    <a:lnTo>
                      <a:pt x="19" y="52"/>
                    </a:lnTo>
                    <a:lnTo>
                      <a:pt x="22" y="47"/>
                    </a:lnTo>
                    <a:lnTo>
                      <a:pt x="25" y="42"/>
                    </a:lnTo>
                    <a:lnTo>
                      <a:pt x="29" y="37"/>
                    </a:lnTo>
                    <a:lnTo>
                      <a:pt x="32" y="33"/>
                    </a:lnTo>
                    <a:lnTo>
                      <a:pt x="36" y="29"/>
                    </a:lnTo>
                    <a:lnTo>
                      <a:pt x="42" y="26"/>
                    </a:lnTo>
                    <a:lnTo>
                      <a:pt x="46" y="23"/>
                    </a:lnTo>
                    <a:lnTo>
                      <a:pt x="51" y="20"/>
                    </a:lnTo>
                    <a:lnTo>
                      <a:pt x="57" y="19"/>
                    </a:lnTo>
                    <a:lnTo>
                      <a:pt x="63" y="16"/>
                    </a:lnTo>
                    <a:lnTo>
                      <a:pt x="69" y="15"/>
                    </a:lnTo>
                    <a:lnTo>
                      <a:pt x="75" y="15"/>
                    </a:lnTo>
                    <a:lnTo>
                      <a:pt x="81" y="15"/>
                    </a:lnTo>
                    <a:lnTo>
                      <a:pt x="87" y="16"/>
                    </a:lnTo>
                    <a:lnTo>
                      <a:pt x="92" y="19"/>
                    </a:lnTo>
                    <a:lnTo>
                      <a:pt x="98" y="20"/>
                    </a:lnTo>
                    <a:lnTo>
                      <a:pt x="103" y="23"/>
                    </a:lnTo>
                    <a:lnTo>
                      <a:pt x="109" y="26"/>
                    </a:lnTo>
                    <a:lnTo>
                      <a:pt x="113" y="29"/>
                    </a:lnTo>
                    <a:lnTo>
                      <a:pt x="117" y="33"/>
                    </a:lnTo>
                    <a:lnTo>
                      <a:pt x="122" y="37"/>
                    </a:lnTo>
                    <a:lnTo>
                      <a:pt x="125" y="42"/>
                    </a:lnTo>
                    <a:lnTo>
                      <a:pt x="128" y="47"/>
                    </a:lnTo>
                    <a:lnTo>
                      <a:pt x="130" y="52"/>
                    </a:lnTo>
                    <a:lnTo>
                      <a:pt x="132" y="57"/>
                    </a:lnTo>
                    <a:lnTo>
                      <a:pt x="133" y="64"/>
                    </a:lnTo>
                    <a:lnTo>
                      <a:pt x="135" y="69"/>
                    </a:lnTo>
                    <a:lnTo>
                      <a:pt x="136" y="76"/>
                    </a:lnTo>
                    <a:close/>
                  </a:path>
                </a:pathLst>
              </a:custGeom>
              <a:solidFill>
                <a:srgbClr val="FE7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6" name="Freeform 551"/>
              <p:cNvSpPr>
                <a:spLocks noEditPoints="1"/>
              </p:cNvSpPr>
              <p:nvPr/>
            </p:nvSpPr>
            <p:spPr bwMode="auto">
              <a:xfrm>
                <a:off x="6465888" y="4373563"/>
                <a:ext cx="71438" cy="71438"/>
              </a:xfrm>
              <a:custGeom>
                <a:avLst/>
                <a:gdLst>
                  <a:gd name="T0" fmla="*/ 2147483647 w 136"/>
                  <a:gd name="T1" fmla="*/ 2147483647 h 136"/>
                  <a:gd name="T2" fmla="*/ 2147483647 w 136"/>
                  <a:gd name="T3" fmla="*/ 2147483647 h 136"/>
                  <a:gd name="T4" fmla="*/ 2147483647 w 136"/>
                  <a:gd name="T5" fmla="*/ 2147483647 h 136"/>
                  <a:gd name="T6" fmla="*/ 2147483647 w 136"/>
                  <a:gd name="T7" fmla="*/ 2147483647 h 136"/>
                  <a:gd name="T8" fmla="*/ 2147483647 w 136"/>
                  <a:gd name="T9" fmla="*/ 2147483647 h 136"/>
                  <a:gd name="T10" fmla="*/ 2147483647 w 136"/>
                  <a:gd name="T11" fmla="*/ 1159409329 h 136"/>
                  <a:gd name="T12" fmla="*/ 2147483647 w 136"/>
                  <a:gd name="T13" fmla="*/ 434847244 h 136"/>
                  <a:gd name="T14" fmla="*/ 2147483647 w 136"/>
                  <a:gd name="T15" fmla="*/ 0 h 136"/>
                  <a:gd name="T16" fmla="*/ 2147483647 w 136"/>
                  <a:gd name="T17" fmla="*/ 0 h 136"/>
                  <a:gd name="T18" fmla="*/ 2147483647 w 136"/>
                  <a:gd name="T19" fmla="*/ 434847244 h 136"/>
                  <a:gd name="T20" fmla="*/ 2147483647 w 136"/>
                  <a:gd name="T21" fmla="*/ 1159409329 h 136"/>
                  <a:gd name="T22" fmla="*/ 2147483647 w 136"/>
                  <a:gd name="T23" fmla="*/ 2147483647 h 136"/>
                  <a:gd name="T24" fmla="*/ 2147483647 w 136"/>
                  <a:gd name="T25" fmla="*/ 2147483647 h 136"/>
                  <a:gd name="T26" fmla="*/ 1304541865 w 136"/>
                  <a:gd name="T27" fmla="*/ 2147483647 h 136"/>
                  <a:gd name="T28" fmla="*/ 434847244 w 136"/>
                  <a:gd name="T29" fmla="*/ 2147483647 h 136"/>
                  <a:gd name="T30" fmla="*/ 0 w 136"/>
                  <a:gd name="T31" fmla="*/ 2147483647 h 136"/>
                  <a:gd name="T32" fmla="*/ 0 w 136"/>
                  <a:gd name="T33" fmla="*/ 2147483647 h 136"/>
                  <a:gd name="T34" fmla="*/ 434847244 w 136"/>
                  <a:gd name="T35" fmla="*/ 2147483647 h 136"/>
                  <a:gd name="T36" fmla="*/ 1304541865 w 136"/>
                  <a:gd name="T37" fmla="*/ 2147483647 h 136"/>
                  <a:gd name="T38" fmla="*/ 2147483647 w 136"/>
                  <a:gd name="T39" fmla="*/ 2147483647 h 136"/>
                  <a:gd name="T40" fmla="*/ 2147483647 w 136"/>
                  <a:gd name="T41" fmla="*/ 2147483647 h 136"/>
                  <a:gd name="T42" fmla="*/ 2147483647 w 136"/>
                  <a:gd name="T43" fmla="*/ 2147483647 h 136"/>
                  <a:gd name="T44" fmla="*/ 2147483647 w 136"/>
                  <a:gd name="T45" fmla="*/ 2147483647 h 136"/>
                  <a:gd name="T46" fmla="*/ 2147483647 w 136"/>
                  <a:gd name="T47" fmla="*/ 2147483647 h 136"/>
                  <a:gd name="T48" fmla="*/ 2147483647 w 136"/>
                  <a:gd name="T49" fmla="*/ 2147483647 h 136"/>
                  <a:gd name="T50" fmla="*/ 2147483647 w 136"/>
                  <a:gd name="T51" fmla="*/ 2147483647 h 136"/>
                  <a:gd name="T52" fmla="*/ 2147483647 w 136"/>
                  <a:gd name="T53" fmla="*/ 2147483647 h 136"/>
                  <a:gd name="T54" fmla="*/ 2147483647 w 136"/>
                  <a:gd name="T55" fmla="*/ 2147483647 h 136"/>
                  <a:gd name="T56" fmla="*/ 2147483647 w 136"/>
                  <a:gd name="T57" fmla="*/ 2147483647 h 136"/>
                  <a:gd name="T58" fmla="*/ 2147483647 w 136"/>
                  <a:gd name="T59" fmla="*/ 2147483647 h 136"/>
                  <a:gd name="T60" fmla="*/ 2147483647 w 136"/>
                  <a:gd name="T61" fmla="*/ 2147483647 h 136"/>
                  <a:gd name="T62" fmla="*/ 2147483647 w 136"/>
                  <a:gd name="T63" fmla="*/ 2147483647 h 136"/>
                  <a:gd name="T64" fmla="*/ 2147483647 w 136"/>
                  <a:gd name="T65" fmla="*/ 2147483647 h 136"/>
                  <a:gd name="T66" fmla="*/ 2147483647 w 136"/>
                  <a:gd name="T67" fmla="*/ 2147483647 h 136"/>
                  <a:gd name="T68" fmla="*/ 2147483647 w 136"/>
                  <a:gd name="T69" fmla="*/ 2147483647 h 136"/>
                  <a:gd name="T70" fmla="*/ 2147483647 w 136"/>
                  <a:gd name="T71" fmla="*/ 2147483647 h 136"/>
                  <a:gd name="T72" fmla="*/ 2147483647 w 136"/>
                  <a:gd name="T73" fmla="*/ 2147483647 h 136"/>
                  <a:gd name="T74" fmla="*/ 2147483647 w 136"/>
                  <a:gd name="T75" fmla="*/ 2147483647 h 136"/>
                  <a:gd name="T76" fmla="*/ 2147483647 w 136"/>
                  <a:gd name="T77" fmla="*/ 2147483647 h 136"/>
                  <a:gd name="T78" fmla="*/ 2147483647 w 136"/>
                  <a:gd name="T79" fmla="*/ 2147483647 h 136"/>
                  <a:gd name="T80" fmla="*/ 2147483647 w 136"/>
                  <a:gd name="T81" fmla="*/ 2147483647 h 136"/>
                  <a:gd name="T82" fmla="*/ 2147483647 w 136"/>
                  <a:gd name="T83" fmla="*/ 2147483647 h 136"/>
                  <a:gd name="T84" fmla="*/ 2147483647 w 136"/>
                  <a:gd name="T85" fmla="*/ 2147483647 h 136"/>
                  <a:gd name="T86" fmla="*/ 2147483647 w 136"/>
                  <a:gd name="T87" fmla="*/ 2147483647 h 136"/>
                  <a:gd name="T88" fmla="*/ 2147483647 w 136"/>
                  <a:gd name="T89" fmla="*/ 2147483647 h 136"/>
                  <a:gd name="T90" fmla="*/ 2147483647 w 136"/>
                  <a:gd name="T91" fmla="*/ 2147483647 h 136"/>
                  <a:gd name="T92" fmla="*/ 2147483647 w 136"/>
                  <a:gd name="T93" fmla="*/ 2147483647 h 136"/>
                  <a:gd name="T94" fmla="*/ 2147483647 w 136"/>
                  <a:gd name="T95" fmla="*/ 2147483647 h 136"/>
                  <a:gd name="T96" fmla="*/ 2147483647 w 136"/>
                  <a:gd name="T97" fmla="*/ 2147483647 h 1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136"/>
                  <a:gd name="T149" fmla="*/ 136 w 136"/>
                  <a:gd name="T150" fmla="*/ 136 h 1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136">
                    <a:moveTo>
                      <a:pt x="136" y="68"/>
                    </a:moveTo>
                    <a:lnTo>
                      <a:pt x="135" y="60"/>
                    </a:lnTo>
                    <a:lnTo>
                      <a:pt x="134" y="54"/>
                    </a:lnTo>
                    <a:lnTo>
                      <a:pt x="133" y="47"/>
                    </a:lnTo>
                    <a:lnTo>
                      <a:pt x="131" y="41"/>
                    </a:lnTo>
                    <a:lnTo>
                      <a:pt x="128" y="35"/>
                    </a:lnTo>
                    <a:lnTo>
                      <a:pt x="124" y="30"/>
                    </a:lnTo>
                    <a:lnTo>
                      <a:pt x="120" y="25"/>
                    </a:lnTo>
                    <a:lnTo>
                      <a:pt x="116" y="19"/>
                    </a:lnTo>
                    <a:lnTo>
                      <a:pt x="111" y="15"/>
                    </a:lnTo>
                    <a:lnTo>
                      <a:pt x="106" y="12"/>
                    </a:lnTo>
                    <a:lnTo>
                      <a:pt x="101" y="8"/>
                    </a:lnTo>
                    <a:lnTo>
                      <a:pt x="94" y="5"/>
                    </a:lnTo>
                    <a:lnTo>
                      <a:pt x="88" y="3"/>
                    </a:lnTo>
                    <a:lnTo>
                      <a:pt x="81" y="1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54" y="1"/>
                    </a:lnTo>
                    <a:lnTo>
                      <a:pt x="48" y="3"/>
                    </a:lnTo>
                    <a:lnTo>
                      <a:pt x="41" y="5"/>
                    </a:lnTo>
                    <a:lnTo>
                      <a:pt x="36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5" y="25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1" y="54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1" y="81"/>
                    </a:lnTo>
                    <a:lnTo>
                      <a:pt x="3" y="87"/>
                    </a:lnTo>
                    <a:lnTo>
                      <a:pt x="6" y="94"/>
                    </a:lnTo>
                    <a:lnTo>
                      <a:pt x="9" y="100"/>
                    </a:lnTo>
                    <a:lnTo>
                      <a:pt x="12" y="106"/>
                    </a:lnTo>
                    <a:lnTo>
                      <a:pt x="15" y="111"/>
                    </a:lnTo>
                    <a:lnTo>
                      <a:pt x="20" y="115"/>
                    </a:lnTo>
                    <a:lnTo>
                      <a:pt x="25" y="120"/>
                    </a:lnTo>
                    <a:lnTo>
                      <a:pt x="30" y="124"/>
                    </a:lnTo>
                    <a:lnTo>
                      <a:pt x="36" y="127"/>
                    </a:lnTo>
                    <a:lnTo>
                      <a:pt x="41" y="130"/>
                    </a:lnTo>
                    <a:lnTo>
                      <a:pt x="48" y="133"/>
                    </a:lnTo>
                    <a:lnTo>
                      <a:pt x="54" y="134"/>
                    </a:lnTo>
                    <a:lnTo>
                      <a:pt x="61" y="135"/>
                    </a:lnTo>
                    <a:lnTo>
                      <a:pt x="68" y="136"/>
                    </a:lnTo>
                    <a:lnTo>
                      <a:pt x="75" y="135"/>
                    </a:lnTo>
                    <a:lnTo>
                      <a:pt x="81" y="134"/>
                    </a:lnTo>
                    <a:lnTo>
                      <a:pt x="88" y="133"/>
                    </a:lnTo>
                    <a:lnTo>
                      <a:pt x="94" y="130"/>
                    </a:lnTo>
                    <a:lnTo>
                      <a:pt x="101" y="127"/>
                    </a:lnTo>
                    <a:lnTo>
                      <a:pt x="106" y="124"/>
                    </a:lnTo>
                    <a:lnTo>
                      <a:pt x="111" y="120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4" y="106"/>
                    </a:lnTo>
                    <a:lnTo>
                      <a:pt x="128" y="100"/>
                    </a:lnTo>
                    <a:lnTo>
                      <a:pt x="131" y="94"/>
                    </a:lnTo>
                    <a:lnTo>
                      <a:pt x="133" y="87"/>
                    </a:lnTo>
                    <a:lnTo>
                      <a:pt x="134" y="81"/>
                    </a:lnTo>
                    <a:lnTo>
                      <a:pt x="135" y="74"/>
                    </a:lnTo>
                    <a:lnTo>
                      <a:pt x="136" y="68"/>
                    </a:lnTo>
                    <a:close/>
                    <a:moveTo>
                      <a:pt x="121" y="68"/>
                    </a:moveTo>
                    <a:lnTo>
                      <a:pt x="120" y="79"/>
                    </a:lnTo>
                    <a:lnTo>
                      <a:pt x="117" y="88"/>
                    </a:lnTo>
                    <a:lnTo>
                      <a:pt x="111" y="97"/>
                    </a:lnTo>
                    <a:lnTo>
                      <a:pt x="105" y="105"/>
                    </a:lnTo>
                    <a:lnTo>
                      <a:pt x="97" y="111"/>
                    </a:lnTo>
                    <a:lnTo>
                      <a:pt x="89" y="116"/>
                    </a:lnTo>
                    <a:lnTo>
                      <a:pt x="79" y="120"/>
                    </a:lnTo>
                    <a:lnTo>
                      <a:pt x="68" y="121"/>
                    </a:lnTo>
                    <a:lnTo>
                      <a:pt x="57" y="120"/>
                    </a:lnTo>
                    <a:lnTo>
                      <a:pt x="48" y="116"/>
                    </a:lnTo>
                    <a:lnTo>
                      <a:pt x="39" y="111"/>
                    </a:lnTo>
                    <a:lnTo>
                      <a:pt x="30" y="105"/>
                    </a:lnTo>
                    <a:lnTo>
                      <a:pt x="24" y="97"/>
                    </a:lnTo>
                    <a:lnTo>
                      <a:pt x="20" y="88"/>
                    </a:lnTo>
                    <a:lnTo>
                      <a:pt x="16" y="79"/>
                    </a:lnTo>
                    <a:lnTo>
                      <a:pt x="15" y="68"/>
                    </a:lnTo>
                    <a:lnTo>
                      <a:pt x="16" y="57"/>
                    </a:lnTo>
                    <a:lnTo>
                      <a:pt x="20" y="47"/>
                    </a:lnTo>
                    <a:lnTo>
                      <a:pt x="24" y="39"/>
                    </a:lnTo>
                    <a:lnTo>
                      <a:pt x="30" y="30"/>
                    </a:lnTo>
                    <a:lnTo>
                      <a:pt x="39" y="24"/>
                    </a:lnTo>
                    <a:lnTo>
                      <a:pt x="48" y="19"/>
                    </a:lnTo>
                    <a:lnTo>
                      <a:pt x="57" y="16"/>
                    </a:lnTo>
                    <a:lnTo>
                      <a:pt x="68" y="15"/>
                    </a:lnTo>
                    <a:lnTo>
                      <a:pt x="79" y="16"/>
                    </a:lnTo>
                    <a:lnTo>
                      <a:pt x="89" y="19"/>
                    </a:lnTo>
                    <a:lnTo>
                      <a:pt x="97" y="24"/>
                    </a:lnTo>
                    <a:lnTo>
                      <a:pt x="105" y="30"/>
                    </a:lnTo>
                    <a:lnTo>
                      <a:pt x="111" y="39"/>
                    </a:lnTo>
                    <a:lnTo>
                      <a:pt x="117" y="47"/>
                    </a:lnTo>
                    <a:lnTo>
                      <a:pt x="120" y="57"/>
                    </a:lnTo>
                    <a:lnTo>
                      <a:pt x="121" y="68"/>
                    </a:lnTo>
                    <a:close/>
                  </a:path>
                </a:pathLst>
              </a:custGeom>
              <a:solidFill>
                <a:srgbClr val="FE75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7" name="Freeform 552"/>
              <p:cNvSpPr>
                <a:spLocks noEditPoints="1"/>
              </p:cNvSpPr>
              <p:nvPr/>
            </p:nvSpPr>
            <p:spPr bwMode="auto">
              <a:xfrm>
                <a:off x="6470650" y="4376738"/>
                <a:ext cx="63500" cy="65088"/>
              </a:xfrm>
              <a:custGeom>
                <a:avLst/>
                <a:gdLst>
                  <a:gd name="T0" fmla="*/ 2147483647 w 121"/>
                  <a:gd name="T1" fmla="*/ 2147483647 h 121"/>
                  <a:gd name="T2" fmla="*/ 2147483647 w 121"/>
                  <a:gd name="T3" fmla="*/ 2147483647 h 121"/>
                  <a:gd name="T4" fmla="*/ 2147483647 w 121"/>
                  <a:gd name="T5" fmla="*/ 2147483647 h 121"/>
                  <a:gd name="T6" fmla="*/ 2147483647 w 121"/>
                  <a:gd name="T7" fmla="*/ 2147483647 h 121"/>
                  <a:gd name="T8" fmla="*/ 2147483647 w 121"/>
                  <a:gd name="T9" fmla="*/ 2147483647 h 121"/>
                  <a:gd name="T10" fmla="*/ 2147483647 w 121"/>
                  <a:gd name="T11" fmla="*/ 1245094934 h 121"/>
                  <a:gd name="T12" fmla="*/ 2147483647 w 121"/>
                  <a:gd name="T13" fmla="*/ 622692167 h 121"/>
                  <a:gd name="T14" fmla="*/ 2147483647 w 121"/>
                  <a:gd name="T15" fmla="*/ 0 h 121"/>
                  <a:gd name="T16" fmla="*/ 2147483647 w 121"/>
                  <a:gd name="T17" fmla="*/ 0 h 121"/>
                  <a:gd name="T18" fmla="*/ 2147483647 w 121"/>
                  <a:gd name="T19" fmla="*/ 622692167 h 121"/>
                  <a:gd name="T20" fmla="*/ 2147483647 w 121"/>
                  <a:gd name="T21" fmla="*/ 1245094934 h 121"/>
                  <a:gd name="T22" fmla="*/ 2147483647 w 121"/>
                  <a:gd name="T23" fmla="*/ 2147483647 h 121"/>
                  <a:gd name="T24" fmla="*/ 2023422791 w 121"/>
                  <a:gd name="T25" fmla="*/ 2147483647 h 121"/>
                  <a:gd name="T26" fmla="*/ 1011849416 w 121"/>
                  <a:gd name="T27" fmla="*/ 2147483647 h 121"/>
                  <a:gd name="T28" fmla="*/ 433492481 w 121"/>
                  <a:gd name="T29" fmla="*/ 2147483647 h 121"/>
                  <a:gd name="T30" fmla="*/ 0 w 121"/>
                  <a:gd name="T31" fmla="*/ 2147483647 h 121"/>
                  <a:gd name="T32" fmla="*/ 0 w 121"/>
                  <a:gd name="T33" fmla="*/ 2147483647 h 121"/>
                  <a:gd name="T34" fmla="*/ 433492481 w 121"/>
                  <a:gd name="T35" fmla="*/ 2147483647 h 121"/>
                  <a:gd name="T36" fmla="*/ 1011849416 w 121"/>
                  <a:gd name="T37" fmla="*/ 2147483647 h 121"/>
                  <a:gd name="T38" fmla="*/ 2023422791 w 121"/>
                  <a:gd name="T39" fmla="*/ 2147483647 h 121"/>
                  <a:gd name="T40" fmla="*/ 2147483647 w 121"/>
                  <a:gd name="T41" fmla="*/ 2147483647 h 121"/>
                  <a:gd name="T42" fmla="*/ 2147483647 w 121"/>
                  <a:gd name="T43" fmla="*/ 2147483647 h 121"/>
                  <a:gd name="T44" fmla="*/ 2147483647 w 121"/>
                  <a:gd name="T45" fmla="*/ 2147483647 h 121"/>
                  <a:gd name="T46" fmla="*/ 2147483647 w 121"/>
                  <a:gd name="T47" fmla="*/ 2147483647 h 121"/>
                  <a:gd name="T48" fmla="*/ 2147483647 w 121"/>
                  <a:gd name="T49" fmla="*/ 2147483647 h 121"/>
                  <a:gd name="T50" fmla="*/ 2147483647 w 121"/>
                  <a:gd name="T51" fmla="*/ 2147483647 h 121"/>
                  <a:gd name="T52" fmla="*/ 2147483647 w 121"/>
                  <a:gd name="T53" fmla="*/ 2147483647 h 121"/>
                  <a:gd name="T54" fmla="*/ 2147483647 w 121"/>
                  <a:gd name="T55" fmla="*/ 2147483647 h 121"/>
                  <a:gd name="T56" fmla="*/ 2147483647 w 121"/>
                  <a:gd name="T57" fmla="*/ 2147483647 h 121"/>
                  <a:gd name="T58" fmla="*/ 2147483647 w 121"/>
                  <a:gd name="T59" fmla="*/ 2147483647 h 121"/>
                  <a:gd name="T60" fmla="*/ 2147483647 w 121"/>
                  <a:gd name="T61" fmla="*/ 2147483647 h 121"/>
                  <a:gd name="T62" fmla="*/ 2147483647 w 121"/>
                  <a:gd name="T63" fmla="*/ 2147483647 h 121"/>
                  <a:gd name="T64" fmla="*/ 2147483647 w 121"/>
                  <a:gd name="T65" fmla="*/ 2147483647 h 121"/>
                  <a:gd name="T66" fmla="*/ 2147483647 w 121"/>
                  <a:gd name="T67" fmla="*/ 2147483647 h 121"/>
                  <a:gd name="T68" fmla="*/ 2147483647 w 121"/>
                  <a:gd name="T69" fmla="*/ 2147483647 h 121"/>
                  <a:gd name="T70" fmla="*/ 2147483647 w 121"/>
                  <a:gd name="T71" fmla="*/ 2147483647 h 121"/>
                  <a:gd name="T72" fmla="*/ 2147483647 w 121"/>
                  <a:gd name="T73" fmla="*/ 2147483647 h 121"/>
                  <a:gd name="T74" fmla="*/ 2147483647 w 121"/>
                  <a:gd name="T75" fmla="*/ 2147483647 h 121"/>
                  <a:gd name="T76" fmla="*/ 2147483647 w 121"/>
                  <a:gd name="T77" fmla="*/ 2147483647 h 121"/>
                  <a:gd name="T78" fmla="*/ 2147483647 w 121"/>
                  <a:gd name="T79" fmla="*/ 2147483647 h 121"/>
                  <a:gd name="T80" fmla="*/ 2147483647 w 121"/>
                  <a:gd name="T81" fmla="*/ 2147483647 h 121"/>
                  <a:gd name="T82" fmla="*/ 2147483647 w 121"/>
                  <a:gd name="T83" fmla="*/ 2147483647 h 121"/>
                  <a:gd name="T84" fmla="*/ 2147483647 w 121"/>
                  <a:gd name="T85" fmla="*/ 2147483647 h 121"/>
                  <a:gd name="T86" fmla="*/ 2147483647 w 121"/>
                  <a:gd name="T87" fmla="*/ 2147483647 h 121"/>
                  <a:gd name="T88" fmla="*/ 2147483647 w 121"/>
                  <a:gd name="T89" fmla="*/ 2147483647 h 121"/>
                  <a:gd name="T90" fmla="*/ 2147483647 w 121"/>
                  <a:gd name="T91" fmla="*/ 2147483647 h 121"/>
                  <a:gd name="T92" fmla="*/ 2147483647 w 121"/>
                  <a:gd name="T93" fmla="*/ 2147483647 h 121"/>
                  <a:gd name="T94" fmla="*/ 2147483647 w 121"/>
                  <a:gd name="T95" fmla="*/ 2147483647 h 121"/>
                  <a:gd name="T96" fmla="*/ 2147483647 w 121"/>
                  <a:gd name="T97" fmla="*/ 2147483647 h 1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1"/>
                  <a:gd name="T148" fmla="*/ 0 h 121"/>
                  <a:gd name="T149" fmla="*/ 121 w 121"/>
                  <a:gd name="T150" fmla="*/ 121 h 1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1" h="121">
                    <a:moveTo>
                      <a:pt x="121" y="61"/>
                    </a:moveTo>
                    <a:lnTo>
                      <a:pt x="120" y="54"/>
                    </a:lnTo>
                    <a:lnTo>
                      <a:pt x="118" y="49"/>
                    </a:lnTo>
                    <a:lnTo>
                      <a:pt x="117" y="42"/>
                    </a:lnTo>
                    <a:lnTo>
                      <a:pt x="115" y="37"/>
                    </a:lnTo>
                    <a:lnTo>
                      <a:pt x="113" y="32"/>
                    </a:lnTo>
                    <a:lnTo>
                      <a:pt x="110" y="27"/>
                    </a:lnTo>
                    <a:lnTo>
                      <a:pt x="107" y="22"/>
                    </a:lnTo>
                    <a:lnTo>
                      <a:pt x="102" y="18"/>
                    </a:lnTo>
                    <a:lnTo>
                      <a:pt x="98" y="14"/>
                    </a:lnTo>
                    <a:lnTo>
                      <a:pt x="94" y="11"/>
                    </a:lnTo>
                    <a:lnTo>
                      <a:pt x="88" y="8"/>
                    </a:lnTo>
                    <a:lnTo>
                      <a:pt x="83" y="5"/>
                    </a:lnTo>
                    <a:lnTo>
                      <a:pt x="77" y="4"/>
                    </a:lnTo>
                    <a:lnTo>
                      <a:pt x="72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8" y="1"/>
                    </a:lnTo>
                    <a:lnTo>
                      <a:pt x="42" y="4"/>
                    </a:lnTo>
                    <a:lnTo>
                      <a:pt x="36" y="5"/>
                    </a:lnTo>
                    <a:lnTo>
                      <a:pt x="31" y="8"/>
                    </a:lnTo>
                    <a:lnTo>
                      <a:pt x="27" y="11"/>
                    </a:lnTo>
                    <a:lnTo>
                      <a:pt x="21" y="14"/>
                    </a:lnTo>
                    <a:lnTo>
                      <a:pt x="17" y="18"/>
                    </a:lnTo>
                    <a:lnTo>
                      <a:pt x="14" y="22"/>
                    </a:lnTo>
                    <a:lnTo>
                      <a:pt x="10" y="27"/>
                    </a:lnTo>
                    <a:lnTo>
                      <a:pt x="7" y="32"/>
                    </a:lnTo>
                    <a:lnTo>
                      <a:pt x="4" y="37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61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3" y="78"/>
                    </a:lnTo>
                    <a:lnTo>
                      <a:pt x="4" y="83"/>
                    </a:lnTo>
                    <a:lnTo>
                      <a:pt x="7" y="89"/>
                    </a:lnTo>
                    <a:lnTo>
                      <a:pt x="10" y="94"/>
                    </a:lnTo>
                    <a:lnTo>
                      <a:pt x="14" y="99"/>
                    </a:lnTo>
                    <a:lnTo>
                      <a:pt x="17" y="103"/>
                    </a:lnTo>
                    <a:lnTo>
                      <a:pt x="21" y="107"/>
                    </a:lnTo>
                    <a:lnTo>
                      <a:pt x="27" y="110"/>
                    </a:lnTo>
                    <a:lnTo>
                      <a:pt x="31" y="114"/>
                    </a:lnTo>
                    <a:lnTo>
                      <a:pt x="36" y="116"/>
                    </a:lnTo>
                    <a:lnTo>
                      <a:pt x="42" y="118"/>
                    </a:lnTo>
                    <a:lnTo>
                      <a:pt x="48" y="119"/>
                    </a:lnTo>
                    <a:lnTo>
                      <a:pt x="54" y="120"/>
                    </a:lnTo>
                    <a:lnTo>
                      <a:pt x="60" y="121"/>
                    </a:lnTo>
                    <a:lnTo>
                      <a:pt x="66" y="120"/>
                    </a:lnTo>
                    <a:lnTo>
                      <a:pt x="72" y="119"/>
                    </a:lnTo>
                    <a:lnTo>
                      <a:pt x="77" y="118"/>
                    </a:lnTo>
                    <a:lnTo>
                      <a:pt x="83" y="116"/>
                    </a:lnTo>
                    <a:lnTo>
                      <a:pt x="88" y="114"/>
                    </a:lnTo>
                    <a:lnTo>
                      <a:pt x="94" y="110"/>
                    </a:lnTo>
                    <a:lnTo>
                      <a:pt x="98" y="107"/>
                    </a:lnTo>
                    <a:lnTo>
                      <a:pt x="102" y="103"/>
                    </a:lnTo>
                    <a:lnTo>
                      <a:pt x="107" y="99"/>
                    </a:lnTo>
                    <a:lnTo>
                      <a:pt x="110" y="94"/>
                    </a:lnTo>
                    <a:lnTo>
                      <a:pt x="113" y="89"/>
                    </a:lnTo>
                    <a:lnTo>
                      <a:pt x="115" y="83"/>
                    </a:lnTo>
                    <a:lnTo>
                      <a:pt x="117" y="78"/>
                    </a:lnTo>
                    <a:lnTo>
                      <a:pt x="118" y="73"/>
                    </a:lnTo>
                    <a:lnTo>
                      <a:pt x="120" y="66"/>
                    </a:lnTo>
                    <a:lnTo>
                      <a:pt x="121" y="61"/>
                    </a:lnTo>
                    <a:close/>
                    <a:moveTo>
                      <a:pt x="106" y="61"/>
                    </a:moveTo>
                    <a:lnTo>
                      <a:pt x="104" y="69"/>
                    </a:lnTo>
                    <a:lnTo>
                      <a:pt x="101" y="78"/>
                    </a:lnTo>
                    <a:lnTo>
                      <a:pt x="97" y="86"/>
                    </a:lnTo>
                    <a:lnTo>
                      <a:pt x="91" y="92"/>
                    </a:lnTo>
                    <a:lnTo>
                      <a:pt x="85" y="98"/>
                    </a:lnTo>
                    <a:lnTo>
                      <a:pt x="77" y="102"/>
                    </a:lnTo>
                    <a:lnTo>
                      <a:pt x="69" y="105"/>
                    </a:lnTo>
                    <a:lnTo>
                      <a:pt x="60" y="106"/>
                    </a:lnTo>
                    <a:lnTo>
                      <a:pt x="50" y="105"/>
                    </a:lnTo>
                    <a:lnTo>
                      <a:pt x="43" y="102"/>
                    </a:lnTo>
                    <a:lnTo>
                      <a:pt x="34" y="98"/>
                    </a:lnTo>
                    <a:lnTo>
                      <a:pt x="28" y="92"/>
                    </a:lnTo>
                    <a:lnTo>
                      <a:pt x="22" y="86"/>
                    </a:lnTo>
                    <a:lnTo>
                      <a:pt x="18" y="78"/>
                    </a:lnTo>
                    <a:lnTo>
                      <a:pt x="16" y="69"/>
                    </a:lnTo>
                    <a:lnTo>
                      <a:pt x="15" y="61"/>
                    </a:lnTo>
                    <a:lnTo>
                      <a:pt x="16" y="51"/>
                    </a:lnTo>
                    <a:lnTo>
                      <a:pt x="18" y="44"/>
                    </a:lnTo>
                    <a:lnTo>
                      <a:pt x="22" y="35"/>
                    </a:lnTo>
                    <a:lnTo>
                      <a:pt x="28" y="28"/>
                    </a:lnTo>
                    <a:lnTo>
                      <a:pt x="34" y="23"/>
                    </a:lnTo>
                    <a:lnTo>
                      <a:pt x="43" y="19"/>
                    </a:lnTo>
                    <a:lnTo>
                      <a:pt x="50" y="17"/>
                    </a:lnTo>
                    <a:lnTo>
                      <a:pt x="60" y="15"/>
                    </a:lnTo>
                    <a:lnTo>
                      <a:pt x="69" y="17"/>
                    </a:lnTo>
                    <a:lnTo>
                      <a:pt x="77" y="19"/>
                    </a:lnTo>
                    <a:lnTo>
                      <a:pt x="85" y="23"/>
                    </a:lnTo>
                    <a:lnTo>
                      <a:pt x="91" y="28"/>
                    </a:lnTo>
                    <a:lnTo>
                      <a:pt x="97" y="35"/>
                    </a:lnTo>
                    <a:lnTo>
                      <a:pt x="101" y="44"/>
                    </a:lnTo>
                    <a:lnTo>
                      <a:pt x="104" y="51"/>
                    </a:lnTo>
                    <a:lnTo>
                      <a:pt x="106" y="61"/>
                    </a:lnTo>
                    <a:close/>
                  </a:path>
                </a:pathLst>
              </a:custGeom>
              <a:solidFill>
                <a:srgbClr val="FE78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8" name="Freeform 553"/>
              <p:cNvSpPr>
                <a:spLocks noEditPoints="1"/>
              </p:cNvSpPr>
              <p:nvPr/>
            </p:nvSpPr>
            <p:spPr bwMode="auto">
              <a:xfrm>
                <a:off x="6473825" y="4381500"/>
                <a:ext cx="55563" cy="55563"/>
              </a:xfrm>
              <a:custGeom>
                <a:avLst/>
                <a:gdLst>
                  <a:gd name="T0" fmla="*/ 2147483647 w 106"/>
                  <a:gd name="T1" fmla="*/ 2147483647 h 106"/>
                  <a:gd name="T2" fmla="*/ 2147483647 w 106"/>
                  <a:gd name="T3" fmla="*/ 2147483647 h 106"/>
                  <a:gd name="T4" fmla="*/ 2147483647 w 106"/>
                  <a:gd name="T5" fmla="*/ 1296336311 h 106"/>
                  <a:gd name="T6" fmla="*/ 2147483647 w 106"/>
                  <a:gd name="T7" fmla="*/ 143976337 h 106"/>
                  <a:gd name="T8" fmla="*/ 2147483647 w 106"/>
                  <a:gd name="T9" fmla="*/ 143976337 h 106"/>
                  <a:gd name="T10" fmla="*/ 2147483647 w 106"/>
                  <a:gd name="T11" fmla="*/ 1296336311 h 106"/>
                  <a:gd name="T12" fmla="*/ 1296336311 w 106"/>
                  <a:gd name="T13" fmla="*/ 2147483647 h 106"/>
                  <a:gd name="T14" fmla="*/ 143976337 w 106"/>
                  <a:gd name="T15" fmla="*/ 2147483647 h 106"/>
                  <a:gd name="T16" fmla="*/ 143976337 w 106"/>
                  <a:gd name="T17" fmla="*/ 2147483647 h 106"/>
                  <a:gd name="T18" fmla="*/ 1296336311 w 106"/>
                  <a:gd name="T19" fmla="*/ 2147483647 h 106"/>
                  <a:gd name="T20" fmla="*/ 2147483647 w 106"/>
                  <a:gd name="T21" fmla="*/ 2147483647 h 106"/>
                  <a:gd name="T22" fmla="*/ 2147483647 w 106"/>
                  <a:gd name="T23" fmla="*/ 2147483647 h 106"/>
                  <a:gd name="T24" fmla="*/ 2147483647 w 106"/>
                  <a:gd name="T25" fmla="*/ 2147483647 h 106"/>
                  <a:gd name="T26" fmla="*/ 2147483647 w 106"/>
                  <a:gd name="T27" fmla="*/ 2147483647 h 106"/>
                  <a:gd name="T28" fmla="*/ 2147483647 w 106"/>
                  <a:gd name="T29" fmla="*/ 2147483647 h 106"/>
                  <a:gd name="T30" fmla="*/ 2147483647 w 106"/>
                  <a:gd name="T31" fmla="*/ 2147483647 h 106"/>
                  <a:gd name="T32" fmla="*/ 2147483647 w 106"/>
                  <a:gd name="T33" fmla="*/ 2147483647 h 106"/>
                  <a:gd name="T34" fmla="*/ 2147483647 w 106"/>
                  <a:gd name="T35" fmla="*/ 2147483647 h 106"/>
                  <a:gd name="T36" fmla="*/ 2147483647 w 106"/>
                  <a:gd name="T37" fmla="*/ 2147483647 h 106"/>
                  <a:gd name="T38" fmla="*/ 2147483647 w 106"/>
                  <a:gd name="T39" fmla="*/ 2147483647 h 106"/>
                  <a:gd name="T40" fmla="*/ 2147483647 w 106"/>
                  <a:gd name="T41" fmla="*/ 2147483647 h 106"/>
                  <a:gd name="T42" fmla="*/ 2147483647 w 106"/>
                  <a:gd name="T43" fmla="*/ 2147483647 h 106"/>
                  <a:gd name="T44" fmla="*/ 2147483647 w 106"/>
                  <a:gd name="T45" fmla="*/ 2147483647 h 106"/>
                  <a:gd name="T46" fmla="*/ 2147483647 w 106"/>
                  <a:gd name="T47" fmla="*/ 2147483647 h 106"/>
                  <a:gd name="T48" fmla="*/ 2147483647 w 106"/>
                  <a:gd name="T49" fmla="*/ 2147483647 h 106"/>
                  <a:gd name="T50" fmla="*/ 2147483647 w 106"/>
                  <a:gd name="T51" fmla="*/ 2147483647 h 106"/>
                  <a:gd name="T52" fmla="*/ 2147483647 w 106"/>
                  <a:gd name="T53" fmla="*/ 2147483647 h 106"/>
                  <a:gd name="T54" fmla="*/ 2147483647 w 106"/>
                  <a:gd name="T55" fmla="*/ 2147483647 h 106"/>
                  <a:gd name="T56" fmla="*/ 2147483647 w 106"/>
                  <a:gd name="T57" fmla="*/ 2147483647 h 106"/>
                  <a:gd name="T58" fmla="*/ 2147483647 w 106"/>
                  <a:gd name="T59" fmla="*/ 2147483647 h 106"/>
                  <a:gd name="T60" fmla="*/ 2147483647 w 106"/>
                  <a:gd name="T61" fmla="*/ 2147483647 h 106"/>
                  <a:gd name="T62" fmla="*/ 2147483647 w 106"/>
                  <a:gd name="T63" fmla="*/ 2147483647 h 106"/>
                  <a:gd name="T64" fmla="*/ 2147483647 w 106"/>
                  <a:gd name="T65" fmla="*/ 214748364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6"/>
                  <a:gd name="T100" fmla="*/ 0 h 106"/>
                  <a:gd name="T101" fmla="*/ 106 w 106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6" h="106">
                    <a:moveTo>
                      <a:pt x="106" y="53"/>
                    </a:moveTo>
                    <a:lnTo>
                      <a:pt x="105" y="42"/>
                    </a:lnTo>
                    <a:lnTo>
                      <a:pt x="102" y="32"/>
                    </a:lnTo>
                    <a:lnTo>
                      <a:pt x="96" y="24"/>
                    </a:lnTo>
                    <a:lnTo>
                      <a:pt x="90" y="15"/>
                    </a:lnTo>
                    <a:lnTo>
                      <a:pt x="82" y="9"/>
                    </a:lnTo>
                    <a:lnTo>
                      <a:pt x="74" y="4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2" y="1"/>
                    </a:lnTo>
                    <a:lnTo>
                      <a:pt x="33" y="4"/>
                    </a:lnTo>
                    <a:lnTo>
                      <a:pt x="24" y="9"/>
                    </a:lnTo>
                    <a:lnTo>
                      <a:pt x="15" y="15"/>
                    </a:lnTo>
                    <a:lnTo>
                      <a:pt x="9" y="24"/>
                    </a:lnTo>
                    <a:lnTo>
                      <a:pt x="5" y="32"/>
                    </a:lnTo>
                    <a:lnTo>
                      <a:pt x="1" y="42"/>
                    </a:lnTo>
                    <a:lnTo>
                      <a:pt x="0" y="53"/>
                    </a:lnTo>
                    <a:lnTo>
                      <a:pt x="1" y="64"/>
                    </a:lnTo>
                    <a:lnTo>
                      <a:pt x="5" y="73"/>
                    </a:lnTo>
                    <a:lnTo>
                      <a:pt x="9" y="82"/>
                    </a:lnTo>
                    <a:lnTo>
                      <a:pt x="15" y="90"/>
                    </a:lnTo>
                    <a:lnTo>
                      <a:pt x="24" y="96"/>
                    </a:lnTo>
                    <a:lnTo>
                      <a:pt x="33" y="101"/>
                    </a:lnTo>
                    <a:lnTo>
                      <a:pt x="42" y="105"/>
                    </a:lnTo>
                    <a:lnTo>
                      <a:pt x="53" y="106"/>
                    </a:lnTo>
                    <a:lnTo>
                      <a:pt x="64" y="105"/>
                    </a:lnTo>
                    <a:lnTo>
                      <a:pt x="74" y="101"/>
                    </a:lnTo>
                    <a:lnTo>
                      <a:pt x="82" y="96"/>
                    </a:lnTo>
                    <a:lnTo>
                      <a:pt x="90" y="90"/>
                    </a:lnTo>
                    <a:lnTo>
                      <a:pt x="96" y="82"/>
                    </a:lnTo>
                    <a:lnTo>
                      <a:pt x="102" y="73"/>
                    </a:lnTo>
                    <a:lnTo>
                      <a:pt x="105" y="64"/>
                    </a:lnTo>
                    <a:lnTo>
                      <a:pt x="106" y="53"/>
                    </a:lnTo>
                    <a:close/>
                    <a:moveTo>
                      <a:pt x="91" y="53"/>
                    </a:moveTo>
                    <a:lnTo>
                      <a:pt x="90" y="60"/>
                    </a:lnTo>
                    <a:lnTo>
                      <a:pt x="88" y="67"/>
                    </a:lnTo>
                    <a:lnTo>
                      <a:pt x="84" y="73"/>
                    </a:lnTo>
                    <a:lnTo>
                      <a:pt x="79" y="79"/>
                    </a:lnTo>
                    <a:lnTo>
                      <a:pt x="74" y="84"/>
                    </a:lnTo>
                    <a:lnTo>
                      <a:pt x="67" y="87"/>
                    </a:lnTo>
                    <a:lnTo>
                      <a:pt x="61" y="90"/>
                    </a:lnTo>
                    <a:lnTo>
                      <a:pt x="53" y="91"/>
                    </a:lnTo>
                    <a:lnTo>
                      <a:pt x="46" y="90"/>
                    </a:lnTo>
                    <a:lnTo>
                      <a:pt x="38" y="87"/>
                    </a:lnTo>
                    <a:lnTo>
                      <a:pt x="32" y="84"/>
                    </a:lnTo>
                    <a:lnTo>
                      <a:pt x="26" y="79"/>
                    </a:lnTo>
                    <a:lnTo>
                      <a:pt x="22" y="73"/>
                    </a:lnTo>
                    <a:lnTo>
                      <a:pt x="19" y="67"/>
                    </a:lnTo>
                    <a:lnTo>
                      <a:pt x="16" y="60"/>
                    </a:lnTo>
                    <a:lnTo>
                      <a:pt x="15" y="53"/>
                    </a:lnTo>
                    <a:lnTo>
                      <a:pt x="16" y="45"/>
                    </a:lnTo>
                    <a:lnTo>
                      <a:pt x="19" y="38"/>
                    </a:lnTo>
                    <a:lnTo>
                      <a:pt x="22" y="31"/>
                    </a:lnTo>
                    <a:lnTo>
                      <a:pt x="26" y="26"/>
                    </a:lnTo>
                    <a:lnTo>
                      <a:pt x="32" y="21"/>
                    </a:lnTo>
                    <a:lnTo>
                      <a:pt x="38" y="18"/>
                    </a:lnTo>
                    <a:lnTo>
                      <a:pt x="46" y="16"/>
                    </a:lnTo>
                    <a:lnTo>
                      <a:pt x="53" y="15"/>
                    </a:lnTo>
                    <a:lnTo>
                      <a:pt x="61" y="16"/>
                    </a:lnTo>
                    <a:lnTo>
                      <a:pt x="67" y="18"/>
                    </a:lnTo>
                    <a:lnTo>
                      <a:pt x="74" y="21"/>
                    </a:lnTo>
                    <a:lnTo>
                      <a:pt x="79" y="26"/>
                    </a:lnTo>
                    <a:lnTo>
                      <a:pt x="84" y="31"/>
                    </a:lnTo>
                    <a:lnTo>
                      <a:pt x="88" y="38"/>
                    </a:lnTo>
                    <a:lnTo>
                      <a:pt x="90" y="45"/>
                    </a:lnTo>
                    <a:lnTo>
                      <a:pt x="91" y="53"/>
                    </a:lnTo>
                    <a:close/>
                  </a:path>
                </a:pathLst>
              </a:custGeom>
              <a:solidFill>
                <a:srgbClr val="FE7B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89" name="Freeform 554"/>
              <p:cNvSpPr>
                <a:spLocks noEditPoints="1"/>
              </p:cNvSpPr>
              <p:nvPr/>
            </p:nvSpPr>
            <p:spPr bwMode="auto">
              <a:xfrm>
                <a:off x="6478588" y="4384675"/>
                <a:ext cx="47625" cy="49213"/>
              </a:xfrm>
              <a:custGeom>
                <a:avLst/>
                <a:gdLst>
                  <a:gd name="T0" fmla="*/ 2147483647 w 91"/>
                  <a:gd name="T1" fmla="*/ 2147483647 h 91"/>
                  <a:gd name="T2" fmla="*/ 2147483647 w 91"/>
                  <a:gd name="T3" fmla="*/ 2147483647 h 91"/>
                  <a:gd name="T4" fmla="*/ 2147483647 w 91"/>
                  <a:gd name="T5" fmla="*/ 1265212266 h 91"/>
                  <a:gd name="T6" fmla="*/ 2147483647 w 91"/>
                  <a:gd name="T7" fmla="*/ 316449354 h 91"/>
                  <a:gd name="T8" fmla="*/ 2147483647 w 91"/>
                  <a:gd name="T9" fmla="*/ 316449354 h 91"/>
                  <a:gd name="T10" fmla="*/ 2147483647 w 91"/>
                  <a:gd name="T11" fmla="*/ 1265212266 h 91"/>
                  <a:gd name="T12" fmla="*/ 1003284399 w 91"/>
                  <a:gd name="T13" fmla="*/ 2147483647 h 91"/>
                  <a:gd name="T14" fmla="*/ 143248167 w 91"/>
                  <a:gd name="T15" fmla="*/ 2147483647 h 91"/>
                  <a:gd name="T16" fmla="*/ 143248167 w 91"/>
                  <a:gd name="T17" fmla="*/ 2147483647 h 91"/>
                  <a:gd name="T18" fmla="*/ 1003284399 w 91"/>
                  <a:gd name="T19" fmla="*/ 2147483647 h 91"/>
                  <a:gd name="T20" fmla="*/ 2147483647 w 91"/>
                  <a:gd name="T21" fmla="*/ 2147483647 h 91"/>
                  <a:gd name="T22" fmla="*/ 2147483647 w 91"/>
                  <a:gd name="T23" fmla="*/ 2147483647 h 91"/>
                  <a:gd name="T24" fmla="*/ 2147483647 w 91"/>
                  <a:gd name="T25" fmla="*/ 2147483647 h 91"/>
                  <a:gd name="T26" fmla="*/ 2147483647 w 91"/>
                  <a:gd name="T27" fmla="*/ 2147483647 h 91"/>
                  <a:gd name="T28" fmla="*/ 2147483647 w 91"/>
                  <a:gd name="T29" fmla="*/ 2147483647 h 91"/>
                  <a:gd name="T30" fmla="*/ 2147483647 w 91"/>
                  <a:gd name="T31" fmla="*/ 2147483647 h 91"/>
                  <a:gd name="T32" fmla="*/ 2147483647 w 91"/>
                  <a:gd name="T33" fmla="*/ 2147483647 h 91"/>
                  <a:gd name="T34" fmla="*/ 2147483647 w 91"/>
                  <a:gd name="T35" fmla="*/ 2147483647 h 91"/>
                  <a:gd name="T36" fmla="*/ 2147483647 w 91"/>
                  <a:gd name="T37" fmla="*/ 2147483647 h 91"/>
                  <a:gd name="T38" fmla="*/ 2147483647 w 91"/>
                  <a:gd name="T39" fmla="*/ 2147483647 h 91"/>
                  <a:gd name="T40" fmla="*/ 2147483647 w 91"/>
                  <a:gd name="T41" fmla="*/ 2147483647 h 91"/>
                  <a:gd name="T42" fmla="*/ 2147483647 w 91"/>
                  <a:gd name="T43" fmla="*/ 2147483647 h 91"/>
                  <a:gd name="T44" fmla="*/ 2147483647 w 91"/>
                  <a:gd name="T45" fmla="*/ 2147483647 h 91"/>
                  <a:gd name="T46" fmla="*/ 2147483647 w 91"/>
                  <a:gd name="T47" fmla="*/ 2147483647 h 91"/>
                  <a:gd name="T48" fmla="*/ 2147483647 w 91"/>
                  <a:gd name="T49" fmla="*/ 2147483647 h 91"/>
                  <a:gd name="T50" fmla="*/ 2147483647 w 91"/>
                  <a:gd name="T51" fmla="*/ 2147483647 h 91"/>
                  <a:gd name="T52" fmla="*/ 2147483647 w 91"/>
                  <a:gd name="T53" fmla="*/ 2147483647 h 91"/>
                  <a:gd name="T54" fmla="*/ 2147483647 w 91"/>
                  <a:gd name="T55" fmla="*/ 2147483647 h 91"/>
                  <a:gd name="T56" fmla="*/ 2147483647 w 91"/>
                  <a:gd name="T57" fmla="*/ 2147483647 h 91"/>
                  <a:gd name="T58" fmla="*/ 2147483647 w 91"/>
                  <a:gd name="T59" fmla="*/ 2147483647 h 91"/>
                  <a:gd name="T60" fmla="*/ 2147483647 w 91"/>
                  <a:gd name="T61" fmla="*/ 2147483647 h 91"/>
                  <a:gd name="T62" fmla="*/ 2147483647 w 91"/>
                  <a:gd name="T63" fmla="*/ 2147483647 h 91"/>
                  <a:gd name="T64" fmla="*/ 2147483647 w 91"/>
                  <a:gd name="T65" fmla="*/ 2147483647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1"/>
                  <a:gd name="T100" fmla="*/ 0 h 91"/>
                  <a:gd name="T101" fmla="*/ 91 w 91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1" h="91">
                    <a:moveTo>
                      <a:pt x="91" y="46"/>
                    </a:moveTo>
                    <a:lnTo>
                      <a:pt x="89" y="36"/>
                    </a:lnTo>
                    <a:lnTo>
                      <a:pt x="86" y="29"/>
                    </a:lnTo>
                    <a:lnTo>
                      <a:pt x="82" y="20"/>
                    </a:lnTo>
                    <a:lnTo>
                      <a:pt x="76" y="13"/>
                    </a:lnTo>
                    <a:lnTo>
                      <a:pt x="70" y="8"/>
                    </a:lnTo>
                    <a:lnTo>
                      <a:pt x="62" y="4"/>
                    </a:lnTo>
                    <a:lnTo>
                      <a:pt x="54" y="2"/>
                    </a:lnTo>
                    <a:lnTo>
                      <a:pt x="45" y="0"/>
                    </a:lnTo>
                    <a:lnTo>
                      <a:pt x="35" y="2"/>
                    </a:lnTo>
                    <a:lnTo>
                      <a:pt x="28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9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7" y="71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8" y="87"/>
                    </a:lnTo>
                    <a:lnTo>
                      <a:pt x="35" y="90"/>
                    </a:lnTo>
                    <a:lnTo>
                      <a:pt x="45" y="91"/>
                    </a:lnTo>
                    <a:lnTo>
                      <a:pt x="54" y="90"/>
                    </a:lnTo>
                    <a:lnTo>
                      <a:pt x="62" y="87"/>
                    </a:lnTo>
                    <a:lnTo>
                      <a:pt x="70" y="83"/>
                    </a:lnTo>
                    <a:lnTo>
                      <a:pt x="76" y="77"/>
                    </a:lnTo>
                    <a:lnTo>
                      <a:pt x="82" y="71"/>
                    </a:lnTo>
                    <a:lnTo>
                      <a:pt x="86" y="63"/>
                    </a:lnTo>
                    <a:lnTo>
                      <a:pt x="89" y="54"/>
                    </a:lnTo>
                    <a:lnTo>
                      <a:pt x="91" y="46"/>
                    </a:lnTo>
                    <a:close/>
                    <a:moveTo>
                      <a:pt x="75" y="46"/>
                    </a:moveTo>
                    <a:lnTo>
                      <a:pt x="74" y="51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7" y="67"/>
                    </a:lnTo>
                    <a:lnTo>
                      <a:pt x="61" y="71"/>
                    </a:lnTo>
                    <a:lnTo>
                      <a:pt x="57" y="73"/>
                    </a:lnTo>
                    <a:lnTo>
                      <a:pt x="51" y="75"/>
                    </a:lnTo>
                    <a:lnTo>
                      <a:pt x="45" y="76"/>
                    </a:lnTo>
                    <a:lnTo>
                      <a:pt x="39" y="75"/>
                    </a:lnTo>
                    <a:lnTo>
                      <a:pt x="33" y="73"/>
                    </a:lnTo>
                    <a:lnTo>
                      <a:pt x="28" y="71"/>
                    </a:lnTo>
                    <a:lnTo>
                      <a:pt x="24" y="67"/>
                    </a:lnTo>
                    <a:lnTo>
                      <a:pt x="20" y="62"/>
                    </a:lnTo>
                    <a:lnTo>
                      <a:pt x="17" y="58"/>
                    </a:lnTo>
                    <a:lnTo>
                      <a:pt x="15" y="51"/>
                    </a:lnTo>
                    <a:lnTo>
                      <a:pt x="15" y="46"/>
                    </a:lnTo>
                    <a:lnTo>
                      <a:pt x="15" y="39"/>
                    </a:lnTo>
                    <a:lnTo>
                      <a:pt x="17" y="34"/>
                    </a:lnTo>
                    <a:lnTo>
                      <a:pt x="20" y="29"/>
                    </a:lnTo>
                    <a:lnTo>
                      <a:pt x="24" y="24"/>
                    </a:lnTo>
                    <a:lnTo>
                      <a:pt x="28" y="21"/>
                    </a:lnTo>
                    <a:lnTo>
                      <a:pt x="33" y="18"/>
                    </a:lnTo>
                    <a:lnTo>
                      <a:pt x="39" y="16"/>
                    </a:lnTo>
                    <a:lnTo>
                      <a:pt x="45" y="16"/>
                    </a:lnTo>
                    <a:lnTo>
                      <a:pt x="51" y="16"/>
                    </a:lnTo>
                    <a:lnTo>
                      <a:pt x="57" y="18"/>
                    </a:lnTo>
                    <a:lnTo>
                      <a:pt x="61" y="21"/>
                    </a:lnTo>
                    <a:lnTo>
                      <a:pt x="67" y="24"/>
                    </a:lnTo>
                    <a:lnTo>
                      <a:pt x="70" y="29"/>
                    </a:lnTo>
                    <a:lnTo>
                      <a:pt x="72" y="34"/>
                    </a:lnTo>
                    <a:lnTo>
                      <a:pt x="74" y="39"/>
                    </a:lnTo>
                    <a:lnTo>
                      <a:pt x="75" y="46"/>
                    </a:lnTo>
                    <a:close/>
                  </a:path>
                </a:pathLst>
              </a:custGeom>
              <a:solidFill>
                <a:srgbClr val="FE7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0" name="Freeform 555"/>
              <p:cNvSpPr>
                <a:spLocks noEditPoints="1"/>
              </p:cNvSpPr>
              <p:nvPr/>
            </p:nvSpPr>
            <p:spPr bwMode="auto">
              <a:xfrm>
                <a:off x="6481763" y="4389438"/>
                <a:ext cx="39688" cy="39688"/>
              </a:xfrm>
              <a:custGeom>
                <a:avLst/>
                <a:gdLst>
                  <a:gd name="T0" fmla="*/ 2147483647 w 76"/>
                  <a:gd name="T1" fmla="*/ 2147483647 h 76"/>
                  <a:gd name="T2" fmla="*/ 2147483647 w 76"/>
                  <a:gd name="T3" fmla="*/ 2147483647 h 76"/>
                  <a:gd name="T4" fmla="*/ 2147483647 w 76"/>
                  <a:gd name="T5" fmla="*/ 854380727 h 76"/>
                  <a:gd name="T6" fmla="*/ 2147483647 w 76"/>
                  <a:gd name="T7" fmla="*/ 142351464 h 76"/>
                  <a:gd name="T8" fmla="*/ 2147483647 w 76"/>
                  <a:gd name="T9" fmla="*/ 142351464 h 76"/>
                  <a:gd name="T10" fmla="*/ 2147483647 w 76"/>
                  <a:gd name="T11" fmla="*/ 854380727 h 76"/>
                  <a:gd name="T12" fmla="*/ 996732126 w 76"/>
                  <a:gd name="T13" fmla="*/ 2147483647 h 76"/>
                  <a:gd name="T14" fmla="*/ 142351464 w 76"/>
                  <a:gd name="T15" fmla="*/ 2147483647 h 76"/>
                  <a:gd name="T16" fmla="*/ 142351464 w 76"/>
                  <a:gd name="T17" fmla="*/ 2147483647 h 76"/>
                  <a:gd name="T18" fmla="*/ 996732126 w 76"/>
                  <a:gd name="T19" fmla="*/ 2147483647 h 76"/>
                  <a:gd name="T20" fmla="*/ 2147483647 w 76"/>
                  <a:gd name="T21" fmla="*/ 2147483647 h 76"/>
                  <a:gd name="T22" fmla="*/ 2147483647 w 76"/>
                  <a:gd name="T23" fmla="*/ 2147483647 h 76"/>
                  <a:gd name="T24" fmla="*/ 2147483647 w 76"/>
                  <a:gd name="T25" fmla="*/ 2147483647 h 76"/>
                  <a:gd name="T26" fmla="*/ 2147483647 w 76"/>
                  <a:gd name="T27" fmla="*/ 2147483647 h 76"/>
                  <a:gd name="T28" fmla="*/ 2147483647 w 76"/>
                  <a:gd name="T29" fmla="*/ 2147483647 h 76"/>
                  <a:gd name="T30" fmla="*/ 2147483647 w 76"/>
                  <a:gd name="T31" fmla="*/ 2147483647 h 76"/>
                  <a:gd name="T32" fmla="*/ 2147483647 w 76"/>
                  <a:gd name="T33" fmla="*/ 2147483647 h 76"/>
                  <a:gd name="T34" fmla="*/ 2147483647 w 76"/>
                  <a:gd name="T35" fmla="*/ 2147483647 h 76"/>
                  <a:gd name="T36" fmla="*/ 2147483647 w 76"/>
                  <a:gd name="T37" fmla="*/ 2147483647 h 76"/>
                  <a:gd name="T38" fmla="*/ 2147483647 w 76"/>
                  <a:gd name="T39" fmla="*/ 2147483647 h 76"/>
                  <a:gd name="T40" fmla="*/ 2147483647 w 76"/>
                  <a:gd name="T41" fmla="*/ 2147483647 h 76"/>
                  <a:gd name="T42" fmla="*/ 2147483647 w 76"/>
                  <a:gd name="T43" fmla="*/ 2147483647 h 76"/>
                  <a:gd name="T44" fmla="*/ 2147483647 w 76"/>
                  <a:gd name="T45" fmla="*/ 2147483647 h 76"/>
                  <a:gd name="T46" fmla="*/ 2147483647 w 76"/>
                  <a:gd name="T47" fmla="*/ 2147483647 h 76"/>
                  <a:gd name="T48" fmla="*/ 2136088245 w 76"/>
                  <a:gd name="T49" fmla="*/ 2147483647 h 76"/>
                  <a:gd name="T50" fmla="*/ 2147483647 w 76"/>
                  <a:gd name="T51" fmla="*/ 2147483647 h 76"/>
                  <a:gd name="T52" fmla="*/ 2147483647 w 76"/>
                  <a:gd name="T53" fmla="*/ 2147483647 h 76"/>
                  <a:gd name="T54" fmla="*/ 2147483647 w 76"/>
                  <a:gd name="T55" fmla="*/ 2147483647 h 76"/>
                  <a:gd name="T56" fmla="*/ 2147483647 w 76"/>
                  <a:gd name="T57" fmla="*/ 2136088245 h 76"/>
                  <a:gd name="T58" fmla="*/ 2147483647 w 76"/>
                  <a:gd name="T59" fmla="*/ 2147483647 h 76"/>
                  <a:gd name="T60" fmla="*/ 2147483647 w 76"/>
                  <a:gd name="T61" fmla="*/ 2147483647 h 76"/>
                  <a:gd name="T62" fmla="*/ 2147483647 w 76"/>
                  <a:gd name="T63" fmla="*/ 2147483647 h 76"/>
                  <a:gd name="T64" fmla="*/ 2147483647 w 76"/>
                  <a:gd name="T65" fmla="*/ 2147483647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6"/>
                  <a:gd name="T101" fmla="*/ 76 w 7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6">
                    <a:moveTo>
                      <a:pt x="76" y="38"/>
                    </a:moveTo>
                    <a:lnTo>
                      <a:pt x="75" y="30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2" y="3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7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3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5"/>
                    </a:lnTo>
                    <a:lnTo>
                      <a:pt x="4" y="52"/>
                    </a:lnTo>
                    <a:lnTo>
                      <a:pt x="7" y="58"/>
                    </a:lnTo>
                    <a:lnTo>
                      <a:pt x="11" y="64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31" y="75"/>
                    </a:lnTo>
                    <a:lnTo>
                      <a:pt x="38" y="76"/>
                    </a:lnTo>
                    <a:lnTo>
                      <a:pt x="46" y="75"/>
                    </a:lnTo>
                    <a:lnTo>
                      <a:pt x="52" y="72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5"/>
                    </a:lnTo>
                    <a:lnTo>
                      <a:pt x="76" y="38"/>
                    </a:lnTo>
                    <a:close/>
                    <a:moveTo>
                      <a:pt x="61" y="38"/>
                    </a:moveTo>
                    <a:lnTo>
                      <a:pt x="60" y="42"/>
                    </a:lnTo>
                    <a:lnTo>
                      <a:pt x="59" y="46"/>
                    </a:lnTo>
                    <a:lnTo>
                      <a:pt x="57" y="50"/>
                    </a:lnTo>
                    <a:lnTo>
                      <a:pt x="54" y="54"/>
                    </a:lnTo>
                    <a:lnTo>
                      <a:pt x="50" y="56"/>
                    </a:lnTo>
                    <a:lnTo>
                      <a:pt x="47" y="58"/>
                    </a:lnTo>
                    <a:lnTo>
                      <a:pt x="42" y="59"/>
                    </a:lnTo>
                    <a:lnTo>
                      <a:pt x="38" y="60"/>
                    </a:lnTo>
                    <a:lnTo>
                      <a:pt x="34" y="59"/>
                    </a:lnTo>
                    <a:lnTo>
                      <a:pt x="30" y="58"/>
                    </a:lnTo>
                    <a:lnTo>
                      <a:pt x="25" y="56"/>
                    </a:lnTo>
                    <a:lnTo>
                      <a:pt x="22" y="54"/>
                    </a:lnTo>
                    <a:lnTo>
                      <a:pt x="19" y="50"/>
                    </a:lnTo>
                    <a:lnTo>
                      <a:pt x="18" y="46"/>
                    </a:lnTo>
                    <a:lnTo>
                      <a:pt x="15" y="42"/>
                    </a:lnTo>
                    <a:lnTo>
                      <a:pt x="15" y="38"/>
                    </a:lnTo>
                    <a:lnTo>
                      <a:pt x="15" y="33"/>
                    </a:lnTo>
                    <a:lnTo>
                      <a:pt x="18" y="29"/>
                    </a:lnTo>
                    <a:lnTo>
                      <a:pt x="19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30" y="17"/>
                    </a:lnTo>
                    <a:lnTo>
                      <a:pt x="34" y="15"/>
                    </a:lnTo>
                    <a:lnTo>
                      <a:pt x="38" y="15"/>
                    </a:lnTo>
                    <a:lnTo>
                      <a:pt x="42" y="15"/>
                    </a:lnTo>
                    <a:lnTo>
                      <a:pt x="47" y="17"/>
                    </a:lnTo>
                    <a:lnTo>
                      <a:pt x="50" y="18"/>
                    </a:lnTo>
                    <a:lnTo>
                      <a:pt x="54" y="22"/>
                    </a:lnTo>
                    <a:lnTo>
                      <a:pt x="57" y="25"/>
                    </a:lnTo>
                    <a:lnTo>
                      <a:pt x="59" y="29"/>
                    </a:lnTo>
                    <a:lnTo>
                      <a:pt x="60" y="33"/>
                    </a:lnTo>
                    <a:lnTo>
                      <a:pt x="61" y="38"/>
                    </a:lnTo>
                    <a:close/>
                  </a:path>
                </a:pathLst>
              </a:custGeom>
              <a:solidFill>
                <a:srgbClr val="FE8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1" name="Freeform 556"/>
              <p:cNvSpPr>
                <a:spLocks noEditPoints="1"/>
              </p:cNvSpPr>
              <p:nvPr/>
            </p:nvSpPr>
            <p:spPr bwMode="auto">
              <a:xfrm>
                <a:off x="6486525" y="4394200"/>
                <a:ext cx="31750" cy="31750"/>
              </a:xfrm>
              <a:custGeom>
                <a:avLst/>
                <a:gdLst>
                  <a:gd name="T0" fmla="*/ 2147483647 w 60"/>
                  <a:gd name="T1" fmla="*/ 2147483647 h 60"/>
                  <a:gd name="T2" fmla="*/ 2147483647 w 60"/>
                  <a:gd name="T3" fmla="*/ 1926239731 h 60"/>
                  <a:gd name="T4" fmla="*/ 2147483647 w 60"/>
                  <a:gd name="T5" fmla="*/ 740926014 h 60"/>
                  <a:gd name="T6" fmla="*/ 2147483647 w 60"/>
                  <a:gd name="T7" fmla="*/ 0 h 60"/>
                  <a:gd name="T8" fmla="*/ 2147483647 w 60"/>
                  <a:gd name="T9" fmla="*/ 0 h 60"/>
                  <a:gd name="T10" fmla="*/ 1926239731 w 60"/>
                  <a:gd name="T11" fmla="*/ 740926014 h 60"/>
                  <a:gd name="T12" fmla="*/ 740926014 w 60"/>
                  <a:gd name="T13" fmla="*/ 1926239731 h 60"/>
                  <a:gd name="T14" fmla="*/ 0 w 60"/>
                  <a:gd name="T15" fmla="*/ 2147483647 h 60"/>
                  <a:gd name="T16" fmla="*/ 0 w 60"/>
                  <a:gd name="T17" fmla="*/ 2147483647 h 60"/>
                  <a:gd name="T18" fmla="*/ 740926014 w 60"/>
                  <a:gd name="T19" fmla="*/ 2147483647 h 60"/>
                  <a:gd name="T20" fmla="*/ 1926239731 w 60"/>
                  <a:gd name="T21" fmla="*/ 2147483647 h 60"/>
                  <a:gd name="T22" fmla="*/ 2147483647 w 60"/>
                  <a:gd name="T23" fmla="*/ 2147483647 h 60"/>
                  <a:gd name="T24" fmla="*/ 2147483647 w 60"/>
                  <a:gd name="T25" fmla="*/ 2147483647 h 60"/>
                  <a:gd name="T26" fmla="*/ 2147483647 w 60"/>
                  <a:gd name="T27" fmla="*/ 2147483647 h 60"/>
                  <a:gd name="T28" fmla="*/ 2147483647 w 60"/>
                  <a:gd name="T29" fmla="*/ 2147483647 h 60"/>
                  <a:gd name="T30" fmla="*/ 2147483647 w 60"/>
                  <a:gd name="T31" fmla="*/ 2147483647 h 60"/>
                  <a:gd name="T32" fmla="*/ 2147483647 w 60"/>
                  <a:gd name="T33" fmla="*/ 2147483647 h 60"/>
                  <a:gd name="T34" fmla="*/ 2147483647 w 60"/>
                  <a:gd name="T35" fmla="*/ 2147483647 h 60"/>
                  <a:gd name="T36" fmla="*/ 2147483647 w 60"/>
                  <a:gd name="T37" fmla="*/ 2147483647 h 60"/>
                  <a:gd name="T38" fmla="*/ 2147483647 w 60"/>
                  <a:gd name="T39" fmla="*/ 2147483647 h 60"/>
                  <a:gd name="T40" fmla="*/ 2147483647 w 60"/>
                  <a:gd name="T41" fmla="*/ 2147483647 h 60"/>
                  <a:gd name="T42" fmla="*/ 2147483647 w 60"/>
                  <a:gd name="T43" fmla="*/ 2147483647 h 60"/>
                  <a:gd name="T44" fmla="*/ 2147483647 w 60"/>
                  <a:gd name="T45" fmla="*/ 2147483647 h 60"/>
                  <a:gd name="T46" fmla="*/ 2147483647 w 60"/>
                  <a:gd name="T47" fmla="*/ 2147483647 h 60"/>
                  <a:gd name="T48" fmla="*/ 2147483647 w 60"/>
                  <a:gd name="T49" fmla="*/ 2147483647 h 60"/>
                  <a:gd name="T50" fmla="*/ 2147483647 w 60"/>
                  <a:gd name="T51" fmla="*/ 2147483647 h 60"/>
                  <a:gd name="T52" fmla="*/ 2147483647 w 60"/>
                  <a:gd name="T53" fmla="*/ 2147483647 h 60"/>
                  <a:gd name="T54" fmla="*/ 2147483647 w 60"/>
                  <a:gd name="T55" fmla="*/ 2147483647 h 60"/>
                  <a:gd name="T56" fmla="*/ 2147483647 w 60"/>
                  <a:gd name="T57" fmla="*/ 2147483647 h 60"/>
                  <a:gd name="T58" fmla="*/ 2147483647 w 60"/>
                  <a:gd name="T59" fmla="*/ 2147483647 h 60"/>
                  <a:gd name="T60" fmla="*/ 2147483647 w 60"/>
                  <a:gd name="T61" fmla="*/ 2147483647 h 60"/>
                  <a:gd name="T62" fmla="*/ 2147483647 w 60"/>
                  <a:gd name="T63" fmla="*/ 2147483647 h 60"/>
                  <a:gd name="T64" fmla="*/ 2147483647 w 60"/>
                  <a:gd name="T65" fmla="*/ 2147483647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3"/>
                    </a:lnTo>
                    <a:lnTo>
                      <a:pt x="57" y="18"/>
                    </a:lnTo>
                    <a:lnTo>
                      <a:pt x="55" y="13"/>
                    </a:lnTo>
                    <a:lnTo>
                      <a:pt x="52" y="8"/>
                    </a:lnTo>
                    <a:lnTo>
                      <a:pt x="46" y="5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3" y="5"/>
                    </a:lnTo>
                    <a:lnTo>
                      <a:pt x="9" y="8"/>
                    </a:lnTo>
                    <a:lnTo>
                      <a:pt x="5" y="13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8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6" y="59"/>
                    </a:lnTo>
                    <a:lnTo>
                      <a:pt x="42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5" y="46"/>
                    </a:lnTo>
                    <a:lnTo>
                      <a:pt x="57" y="42"/>
                    </a:lnTo>
                    <a:lnTo>
                      <a:pt x="59" y="35"/>
                    </a:lnTo>
                    <a:lnTo>
                      <a:pt x="60" y="30"/>
                    </a:lnTo>
                    <a:close/>
                    <a:moveTo>
                      <a:pt x="45" y="30"/>
                    </a:moveTo>
                    <a:lnTo>
                      <a:pt x="44" y="33"/>
                    </a:lnTo>
                    <a:lnTo>
                      <a:pt x="44" y="35"/>
                    </a:lnTo>
                    <a:lnTo>
                      <a:pt x="42" y="38"/>
                    </a:lnTo>
                    <a:lnTo>
                      <a:pt x="41" y="41"/>
                    </a:lnTo>
                    <a:lnTo>
                      <a:pt x="39" y="42"/>
                    </a:lnTo>
                    <a:lnTo>
                      <a:pt x="36" y="44"/>
                    </a:lnTo>
                    <a:lnTo>
                      <a:pt x="33" y="44"/>
                    </a:lnTo>
                    <a:lnTo>
                      <a:pt x="30" y="45"/>
                    </a:lnTo>
                    <a:lnTo>
                      <a:pt x="27" y="44"/>
                    </a:lnTo>
                    <a:lnTo>
                      <a:pt x="24" y="44"/>
                    </a:lnTo>
                    <a:lnTo>
                      <a:pt x="22" y="42"/>
                    </a:lnTo>
                    <a:lnTo>
                      <a:pt x="19" y="41"/>
                    </a:lnTo>
                    <a:lnTo>
                      <a:pt x="17" y="38"/>
                    </a:lnTo>
                    <a:lnTo>
                      <a:pt x="16" y="35"/>
                    </a:lnTo>
                    <a:lnTo>
                      <a:pt x="15" y="33"/>
                    </a:lnTo>
                    <a:lnTo>
                      <a:pt x="15" y="30"/>
                    </a:lnTo>
                    <a:lnTo>
                      <a:pt x="15" y="27"/>
                    </a:lnTo>
                    <a:lnTo>
                      <a:pt x="16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22" y="17"/>
                    </a:lnTo>
                    <a:lnTo>
                      <a:pt x="24" y="16"/>
                    </a:lnTo>
                    <a:lnTo>
                      <a:pt x="27" y="15"/>
                    </a:lnTo>
                    <a:lnTo>
                      <a:pt x="30" y="15"/>
                    </a:lnTo>
                    <a:lnTo>
                      <a:pt x="33" y="15"/>
                    </a:lnTo>
                    <a:lnTo>
                      <a:pt x="36" y="16"/>
                    </a:lnTo>
                    <a:lnTo>
                      <a:pt x="39" y="17"/>
                    </a:lnTo>
                    <a:lnTo>
                      <a:pt x="41" y="19"/>
                    </a:lnTo>
                    <a:lnTo>
                      <a:pt x="42" y="21"/>
                    </a:lnTo>
                    <a:lnTo>
                      <a:pt x="44" y="23"/>
                    </a:lnTo>
                    <a:lnTo>
                      <a:pt x="44" y="27"/>
                    </a:lnTo>
                    <a:lnTo>
                      <a:pt x="45" y="30"/>
                    </a:lnTo>
                    <a:close/>
                  </a:path>
                </a:pathLst>
              </a:custGeom>
              <a:solidFill>
                <a:srgbClr val="FE84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2" name="Freeform 557"/>
              <p:cNvSpPr>
                <a:spLocks/>
              </p:cNvSpPr>
              <p:nvPr/>
            </p:nvSpPr>
            <p:spPr bwMode="auto">
              <a:xfrm>
                <a:off x="6489700" y="4397375"/>
                <a:ext cx="23813" cy="23813"/>
              </a:xfrm>
              <a:custGeom>
                <a:avLst/>
                <a:gdLst>
                  <a:gd name="T0" fmla="*/ 2147483647 w 46"/>
                  <a:gd name="T1" fmla="*/ 2147483647 h 45"/>
                  <a:gd name="T2" fmla="*/ 2147483647 w 46"/>
                  <a:gd name="T3" fmla="*/ 2147483647 h 45"/>
                  <a:gd name="T4" fmla="*/ 2147483647 w 46"/>
                  <a:gd name="T5" fmla="*/ 2074455033 h 45"/>
                  <a:gd name="T6" fmla="*/ 2147483647 w 46"/>
                  <a:gd name="T7" fmla="*/ 1481913709 h 45"/>
                  <a:gd name="T8" fmla="*/ 2147483647 w 46"/>
                  <a:gd name="T9" fmla="*/ 1037227516 h 45"/>
                  <a:gd name="T10" fmla="*/ 2147483647 w 46"/>
                  <a:gd name="T11" fmla="*/ 444686060 h 45"/>
                  <a:gd name="T12" fmla="*/ 2147483647 w 46"/>
                  <a:gd name="T13" fmla="*/ 296270794 h 45"/>
                  <a:gd name="T14" fmla="*/ 2147483647 w 46"/>
                  <a:gd name="T15" fmla="*/ 0 h 45"/>
                  <a:gd name="T16" fmla="*/ 2147483647 w 46"/>
                  <a:gd name="T17" fmla="*/ 0 h 45"/>
                  <a:gd name="T18" fmla="*/ 2147483647 w 46"/>
                  <a:gd name="T19" fmla="*/ 0 h 45"/>
                  <a:gd name="T20" fmla="*/ 2080913327 w 46"/>
                  <a:gd name="T21" fmla="*/ 296270794 h 45"/>
                  <a:gd name="T22" fmla="*/ 1387365109 w 46"/>
                  <a:gd name="T23" fmla="*/ 444686060 h 45"/>
                  <a:gd name="T24" fmla="*/ 971182081 w 46"/>
                  <a:gd name="T25" fmla="*/ 1037227516 h 45"/>
                  <a:gd name="T26" fmla="*/ 554999830 w 46"/>
                  <a:gd name="T27" fmla="*/ 1481913709 h 45"/>
                  <a:gd name="T28" fmla="*/ 416182898 w 46"/>
                  <a:gd name="T29" fmla="*/ 2074455033 h 45"/>
                  <a:gd name="T30" fmla="*/ 0 w 46"/>
                  <a:gd name="T31" fmla="*/ 2147483647 h 45"/>
                  <a:gd name="T32" fmla="*/ 0 w 46"/>
                  <a:gd name="T33" fmla="*/ 2147483647 h 45"/>
                  <a:gd name="T34" fmla="*/ 0 w 46"/>
                  <a:gd name="T35" fmla="*/ 2147483647 h 45"/>
                  <a:gd name="T36" fmla="*/ 416182898 w 46"/>
                  <a:gd name="T37" fmla="*/ 2147483647 h 45"/>
                  <a:gd name="T38" fmla="*/ 554999830 w 46"/>
                  <a:gd name="T39" fmla="*/ 2147483647 h 45"/>
                  <a:gd name="T40" fmla="*/ 971182081 w 46"/>
                  <a:gd name="T41" fmla="*/ 2147483647 h 45"/>
                  <a:gd name="T42" fmla="*/ 1387365109 w 46"/>
                  <a:gd name="T43" fmla="*/ 2147483647 h 45"/>
                  <a:gd name="T44" fmla="*/ 2080913327 w 46"/>
                  <a:gd name="T45" fmla="*/ 2147483647 h 45"/>
                  <a:gd name="T46" fmla="*/ 2147483647 w 46"/>
                  <a:gd name="T47" fmla="*/ 2147483647 h 45"/>
                  <a:gd name="T48" fmla="*/ 2147483647 w 46"/>
                  <a:gd name="T49" fmla="*/ 2147483647 h 45"/>
                  <a:gd name="T50" fmla="*/ 2147483647 w 46"/>
                  <a:gd name="T51" fmla="*/ 2147483647 h 45"/>
                  <a:gd name="T52" fmla="*/ 2147483647 w 46"/>
                  <a:gd name="T53" fmla="*/ 2147483647 h 45"/>
                  <a:gd name="T54" fmla="*/ 2147483647 w 46"/>
                  <a:gd name="T55" fmla="*/ 2147483647 h 45"/>
                  <a:gd name="T56" fmla="*/ 2147483647 w 46"/>
                  <a:gd name="T57" fmla="*/ 2147483647 h 45"/>
                  <a:gd name="T58" fmla="*/ 2147483647 w 46"/>
                  <a:gd name="T59" fmla="*/ 2147483647 h 45"/>
                  <a:gd name="T60" fmla="*/ 2147483647 w 46"/>
                  <a:gd name="T61" fmla="*/ 2147483647 h 45"/>
                  <a:gd name="T62" fmla="*/ 2147483647 w 46"/>
                  <a:gd name="T63" fmla="*/ 2147483647 h 45"/>
                  <a:gd name="T64" fmla="*/ 2147483647 w 46"/>
                  <a:gd name="T65" fmla="*/ 2147483647 h 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6"/>
                  <a:gd name="T100" fmla="*/ 0 h 45"/>
                  <a:gd name="T101" fmla="*/ 46 w 46"/>
                  <a:gd name="T102" fmla="*/ 45 h 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6" h="45">
                    <a:moveTo>
                      <a:pt x="46" y="23"/>
                    </a:moveTo>
                    <a:lnTo>
                      <a:pt x="45" y="18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39" y="7"/>
                    </a:lnTo>
                    <a:lnTo>
                      <a:pt x="35" y="3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3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31"/>
                    </a:lnTo>
                    <a:lnTo>
                      <a:pt x="4" y="35"/>
                    </a:lnTo>
                    <a:lnTo>
                      <a:pt x="7" y="39"/>
                    </a:lnTo>
                    <a:lnTo>
                      <a:pt x="10" y="41"/>
                    </a:lnTo>
                    <a:lnTo>
                      <a:pt x="15" y="43"/>
                    </a:lnTo>
                    <a:lnTo>
                      <a:pt x="19" y="44"/>
                    </a:lnTo>
                    <a:lnTo>
                      <a:pt x="23" y="45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39" y="39"/>
                    </a:lnTo>
                    <a:lnTo>
                      <a:pt x="42" y="35"/>
                    </a:lnTo>
                    <a:lnTo>
                      <a:pt x="44" y="31"/>
                    </a:lnTo>
                    <a:lnTo>
                      <a:pt x="45" y="27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E8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3" name="Freeform 558"/>
              <p:cNvSpPr>
                <a:spLocks/>
              </p:cNvSpPr>
              <p:nvPr/>
            </p:nvSpPr>
            <p:spPr bwMode="auto">
              <a:xfrm>
                <a:off x="6494463" y="4402138"/>
                <a:ext cx="15875" cy="15875"/>
              </a:xfrm>
              <a:custGeom>
                <a:avLst/>
                <a:gdLst>
                  <a:gd name="T0" fmla="*/ 2147483647 w 30"/>
                  <a:gd name="T1" fmla="*/ 2147483647 h 30"/>
                  <a:gd name="T2" fmla="*/ 2147483647 w 30"/>
                  <a:gd name="T3" fmla="*/ 1778110144 h 30"/>
                  <a:gd name="T4" fmla="*/ 2147483647 w 30"/>
                  <a:gd name="T5" fmla="*/ 1185313453 h 30"/>
                  <a:gd name="T6" fmla="*/ 2147483647 w 30"/>
                  <a:gd name="T7" fmla="*/ 889055072 h 30"/>
                  <a:gd name="T8" fmla="*/ 2147483647 w 30"/>
                  <a:gd name="T9" fmla="*/ 592796955 h 30"/>
                  <a:gd name="T10" fmla="*/ 2147483647 w 30"/>
                  <a:gd name="T11" fmla="*/ 296258249 h 30"/>
                  <a:gd name="T12" fmla="*/ 2147483647 w 30"/>
                  <a:gd name="T13" fmla="*/ 148129124 h 30"/>
                  <a:gd name="T14" fmla="*/ 2147483647 w 30"/>
                  <a:gd name="T15" fmla="*/ 0 h 30"/>
                  <a:gd name="T16" fmla="*/ 2147483647 w 30"/>
                  <a:gd name="T17" fmla="*/ 0 h 30"/>
                  <a:gd name="T18" fmla="*/ 1778110144 w 30"/>
                  <a:gd name="T19" fmla="*/ 0 h 30"/>
                  <a:gd name="T20" fmla="*/ 1333722440 w 30"/>
                  <a:gd name="T21" fmla="*/ 148129124 h 30"/>
                  <a:gd name="T22" fmla="*/ 1037184130 w 30"/>
                  <a:gd name="T23" fmla="*/ 296258249 h 30"/>
                  <a:gd name="T24" fmla="*/ 592796955 w 30"/>
                  <a:gd name="T25" fmla="*/ 592796955 h 30"/>
                  <a:gd name="T26" fmla="*/ 296258249 w 30"/>
                  <a:gd name="T27" fmla="*/ 889055072 h 30"/>
                  <a:gd name="T28" fmla="*/ 148129124 w 30"/>
                  <a:gd name="T29" fmla="*/ 1185313453 h 30"/>
                  <a:gd name="T30" fmla="*/ 0 w 30"/>
                  <a:gd name="T31" fmla="*/ 1778110144 h 30"/>
                  <a:gd name="T32" fmla="*/ 0 w 30"/>
                  <a:gd name="T33" fmla="*/ 2147483647 h 30"/>
                  <a:gd name="T34" fmla="*/ 0 w 30"/>
                  <a:gd name="T35" fmla="*/ 2147483647 h 30"/>
                  <a:gd name="T36" fmla="*/ 148129124 w 30"/>
                  <a:gd name="T37" fmla="*/ 2147483647 h 30"/>
                  <a:gd name="T38" fmla="*/ 296258249 w 30"/>
                  <a:gd name="T39" fmla="*/ 2147483647 h 30"/>
                  <a:gd name="T40" fmla="*/ 592796955 w 30"/>
                  <a:gd name="T41" fmla="*/ 2147483647 h 30"/>
                  <a:gd name="T42" fmla="*/ 1037184130 w 30"/>
                  <a:gd name="T43" fmla="*/ 2147483647 h 30"/>
                  <a:gd name="T44" fmla="*/ 1333722440 w 30"/>
                  <a:gd name="T45" fmla="*/ 2147483647 h 30"/>
                  <a:gd name="T46" fmla="*/ 1778110144 w 30"/>
                  <a:gd name="T47" fmla="*/ 2147483647 h 30"/>
                  <a:gd name="T48" fmla="*/ 2147483647 w 30"/>
                  <a:gd name="T49" fmla="*/ 2147483647 h 30"/>
                  <a:gd name="T50" fmla="*/ 2147483647 w 30"/>
                  <a:gd name="T51" fmla="*/ 2147483647 h 30"/>
                  <a:gd name="T52" fmla="*/ 2147483647 w 30"/>
                  <a:gd name="T53" fmla="*/ 2147483647 h 30"/>
                  <a:gd name="T54" fmla="*/ 2147483647 w 30"/>
                  <a:gd name="T55" fmla="*/ 2147483647 h 30"/>
                  <a:gd name="T56" fmla="*/ 2147483647 w 30"/>
                  <a:gd name="T57" fmla="*/ 2147483647 h 30"/>
                  <a:gd name="T58" fmla="*/ 2147483647 w 30"/>
                  <a:gd name="T59" fmla="*/ 2147483647 h 30"/>
                  <a:gd name="T60" fmla="*/ 2147483647 w 30"/>
                  <a:gd name="T61" fmla="*/ 2147483647 h 30"/>
                  <a:gd name="T62" fmla="*/ 2147483647 w 30"/>
                  <a:gd name="T63" fmla="*/ 2147483647 h 30"/>
                  <a:gd name="T64" fmla="*/ 2147483647 w 30"/>
                  <a:gd name="T65" fmla="*/ 2147483647 h 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0"/>
                  <a:gd name="T100" fmla="*/ 0 h 30"/>
                  <a:gd name="T101" fmla="*/ 30 w 30"/>
                  <a:gd name="T102" fmla="*/ 30 h 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0" h="30">
                    <a:moveTo>
                      <a:pt x="30" y="15"/>
                    </a:move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2" y="23"/>
                    </a:lnTo>
                    <a:lnTo>
                      <a:pt x="4" y="26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5" y="30"/>
                    </a:lnTo>
                    <a:lnTo>
                      <a:pt x="18" y="29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6" y="26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E8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4" name="Freeform 559"/>
              <p:cNvSpPr>
                <a:spLocks/>
              </p:cNvSpPr>
              <p:nvPr/>
            </p:nvSpPr>
            <p:spPr bwMode="auto">
              <a:xfrm>
                <a:off x="6497638" y="4405313"/>
                <a:ext cx="7938" cy="7938"/>
              </a:xfrm>
              <a:custGeom>
                <a:avLst/>
                <a:gdLst>
                  <a:gd name="T0" fmla="*/ 2147483647 w 15"/>
                  <a:gd name="T1" fmla="*/ 1185742682 h 15"/>
                  <a:gd name="T2" fmla="*/ 2074909588 w 15"/>
                  <a:gd name="T3" fmla="*/ 741019256 h 15"/>
                  <a:gd name="T4" fmla="*/ 1926762202 w 15"/>
                  <a:gd name="T5" fmla="*/ 296295962 h 15"/>
                  <a:gd name="T6" fmla="*/ 1333891126 w 15"/>
                  <a:gd name="T7" fmla="*/ 0 h 15"/>
                  <a:gd name="T8" fmla="*/ 1037315085 w 15"/>
                  <a:gd name="T9" fmla="*/ 0 h 15"/>
                  <a:gd name="T10" fmla="*/ 592871870 w 15"/>
                  <a:gd name="T11" fmla="*/ 0 h 15"/>
                  <a:gd name="T12" fmla="*/ 296295962 w 15"/>
                  <a:gd name="T13" fmla="*/ 296295962 h 15"/>
                  <a:gd name="T14" fmla="*/ 0 w 15"/>
                  <a:gd name="T15" fmla="*/ 741019256 h 15"/>
                  <a:gd name="T16" fmla="*/ 0 w 15"/>
                  <a:gd name="T17" fmla="*/ 1185742682 h 15"/>
                  <a:gd name="T18" fmla="*/ 0 w 15"/>
                  <a:gd name="T19" fmla="*/ 1630185897 h 15"/>
                  <a:gd name="T20" fmla="*/ 296295962 w 15"/>
                  <a:gd name="T21" fmla="*/ 1926762202 h 15"/>
                  <a:gd name="T22" fmla="*/ 592871870 w 15"/>
                  <a:gd name="T23" fmla="*/ 2074909588 h 15"/>
                  <a:gd name="T24" fmla="*/ 1037315085 w 15"/>
                  <a:gd name="T25" fmla="*/ 2147483647 h 15"/>
                  <a:gd name="T26" fmla="*/ 1333891126 w 15"/>
                  <a:gd name="T27" fmla="*/ 2074909588 h 15"/>
                  <a:gd name="T28" fmla="*/ 1926762202 w 15"/>
                  <a:gd name="T29" fmla="*/ 1926762202 h 15"/>
                  <a:gd name="T30" fmla="*/ 2074909588 w 15"/>
                  <a:gd name="T31" fmla="*/ 1630185897 h 15"/>
                  <a:gd name="T32" fmla="*/ 2147483647 w 15"/>
                  <a:gd name="T33" fmla="*/ 118574268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15" y="8"/>
                    </a:moveTo>
                    <a:lnTo>
                      <a:pt x="14" y="5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D8D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5" name="Freeform 560"/>
              <p:cNvSpPr>
                <a:spLocks/>
              </p:cNvSpPr>
              <p:nvPr/>
            </p:nvSpPr>
            <p:spPr bwMode="auto">
              <a:xfrm>
                <a:off x="6334125" y="4311650"/>
                <a:ext cx="373063" cy="387350"/>
              </a:xfrm>
              <a:custGeom>
                <a:avLst/>
                <a:gdLst>
                  <a:gd name="T0" fmla="*/ 2147483647 w 704"/>
                  <a:gd name="T1" fmla="*/ 2147483647 h 732"/>
                  <a:gd name="T2" fmla="*/ 2147483647 w 704"/>
                  <a:gd name="T3" fmla="*/ 2147483647 h 732"/>
                  <a:gd name="T4" fmla="*/ 2147483647 w 704"/>
                  <a:gd name="T5" fmla="*/ 1778110003 h 732"/>
                  <a:gd name="T6" fmla="*/ 2147483647 w 704"/>
                  <a:gd name="T7" fmla="*/ 0 h 732"/>
                  <a:gd name="T8" fmla="*/ 2147483647 w 704"/>
                  <a:gd name="T9" fmla="*/ 740925955 h 732"/>
                  <a:gd name="T10" fmla="*/ 2147483647 w 704"/>
                  <a:gd name="T11" fmla="*/ 2147483647 h 732"/>
                  <a:gd name="T12" fmla="*/ 2147483647 w 704"/>
                  <a:gd name="T13" fmla="*/ 2147483647 h 732"/>
                  <a:gd name="T14" fmla="*/ 2147483647 w 704"/>
                  <a:gd name="T15" fmla="*/ 2147483647 h 732"/>
                  <a:gd name="T16" fmla="*/ 2147483647 w 704"/>
                  <a:gd name="T17" fmla="*/ 2147483647 h 732"/>
                  <a:gd name="T18" fmla="*/ 2147483647 w 704"/>
                  <a:gd name="T19" fmla="*/ 2147483647 h 732"/>
                  <a:gd name="T20" fmla="*/ 2147483647 w 704"/>
                  <a:gd name="T21" fmla="*/ 2147483647 h 732"/>
                  <a:gd name="T22" fmla="*/ 2147483647 w 704"/>
                  <a:gd name="T23" fmla="*/ 2147483647 h 732"/>
                  <a:gd name="T24" fmla="*/ 2147483647 w 704"/>
                  <a:gd name="T25" fmla="*/ 2147483647 h 732"/>
                  <a:gd name="T26" fmla="*/ 2147483647 w 704"/>
                  <a:gd name="T27" fmla="*/ 2147483647 h 732"/>
                  <a:gd name="T28" fmla="*/ 2147483647 w 704"/>
                  <a:gd name="T29" fmla="*/ 2147483647 h 732"/>
                  <a:gd name="T30" fmla="*/ 2147483647 w 704"/>
                  <a:gd name="T31" fmla="*/ 2147483647 h 732"/>
                  <a:gd name="T32" fmla="*/ 2147483647 w 704"/>
                  <a:gd name="T33" fmla="*/ 2147483647 h 732"/>
                  <a:gd name="T34" fmla="*/ 2147483647 w 704"/>
                  <a:gd name="T35" fmla="*/ 2147483647 h 732"/>
                  <a:gd name="T36" fmla="*/ 2147483647 w 704"/>
                  <a:gd name="T37" fmla="*/ 2147483647 h 732"/>
                  <a:gd name="T38" fmla="*/ 2147483647 w 704"/>
                  <a:gd name="T39" fmla="*/ 2147483647 h 732"/>
                  <a:gd name="T40" fmla="*/ 2147483647 w 704"/>
                  <a:gd name="T41" fmla="*/ 2147483647 h 732"/>
                  <a:gd name="T42" fmla="*/ 2147483647 w 704"/>
                  <a:gd name="T43" fmla="*/ 2147483647 h 732"/>
                  <a:gd name="T44" fmla="*/ 2147483647 w 704"/>
                  <a:gd name="T45" fmla="*/ 2147483647 h 732"/>
                  <a:gd name="T46" fmla="*/ 2147483647 w 704"/>
                  <a:gd name="T47" fmla="*/ 2147483647 h 732"/>
                  <a:gd name="T48" fmla="*/ 2147483647 w 704"/>
                  <a:gd name="T49" fmla="*/ 2147483647 h 732"/>
                  <a:gd name="T50" fmla="*/ 2147483647 w 704"/>
                  <a:gd name="T51" fmla="*/ 2147483647 h 732"/>
                  <a:gd name="T52" fmla="*/ 2147483647 w 704"/>
                  <a:gd name="T53" fmla="*/ 2147483647 h 732"/>
                  <a:gd name="T54" fmla="*/ 2147483647 w 704"/>
                  <a:gd name="T55" fmla="*/ 2147483647 h 732"/>
                  <a:gd name="T56" fmla="*/ 2147483647 w 704"/>
                  <a:gd name="T57" fmla="*/ 2147483647 h 732"/>
                  <a:gd name="T58" fmla="*/ 2147483647 w 704"/>
                  <a:gd name="T59" fmla="*/ 2147483647 h 732"/>
                  <a:gd name="T60" fmla="*/ 2147483647 w 704"/>
                  <a:gd name="T61" fmla="*/ 2147483647 h 732"/>
                  <a:gd name="T62" fmla="*/ 2147483647 w 704"/>
                  <a:gd name="T63" fmla="*/ 2147483647 h 732"/>
                  <a:gd name="T64" fmla="*/ 2147483647 w 704"/>
                  <a:gd name="T65" fmla="*/ 2147483647 h 732"/>
                  <a:gd name="T66" fmla="*/ 2147483647 w 704"/>
                  <a:gd name="T67" fmla="*/ 2147483647 h 732"/>
                  <a:gd name="T68" fmla="*/ 2147483647 w 704"/>
                  <a:gd name="T69" fmla="*/ 2147483647 h 732"/>
                  <a:gd name="T70" fmla="*/ 2147483647 w 704"/>
                  <a:gd name="T71" fmla="*/ 2147483647 h 732"/>
                  <a:gd name="T72" fmla="*/ 1041539868 w 704"/>
                  <a:gd name="T73" fmla="*/ 2147483647 h 732"/>
                  <a:gd name="T74" fmla="*/ 148831485 w 704"/>
                  <a:gd name="T75" fmla="*/ 2147483647 h 732"/>
                  <a:gd name="T76" fmla="*/ 297662970 w 704"/>
                  <a:gd name="T77" fmla="*/ 2147483647 h 732"/>
                  <a:gd name="T78" fmla="*/ 2147483647 w 704"/>
                  <a:gd name="T79" fmla="*/ 2147483647 h 732"/>
                  <a:gd name="T80" fmla="*/ 2147483647 w 704"/>
                  <a:gd name="T81" fmla="*/ 2147483647 h 732"/>
                  <a:gd name="T82" fmla="*/ 2147483647 w 704"/>
                  <a:gd name="T83" fmla="*/ 2147483647 h 732"/>
                  <a:gd name="T84" fmla="*/ 2147483647 w 704"/>
                  <a:gd name="T85" fmla="*/ 2147483647 h 732"/>
                  <a:gd name="T86" fmla="*/ 2147483647 w 704"/>
                  <a:gd name="T87" fmla="*/ 2147483647 h 732"/>
                  <a:gd name="T88" fmla="*/ 2147483647 w 704"/>
                  <a:gd name="T89" fmla="*/ 2147483647 h 732"/>
                  <a:gd name="T90" fmla="*/ 2147483647 w 704"/>
                  <a:gd name="T91" fmla="*/ 2147483647 h 732"/>
                  <a:gd name="T92" fmla="*/ 2147483647 w 704"/>
                  <a:gd name="T93" fmla="*/ 2147483647 h 732"/>
                  <a:gd name="T94" fmla="*/ 2147483647 w 704"/>
                  <a:gd name="T95" fmla="*/ 2147483647 h 732"/>
                  <a:gd name="T96" fmla="*/ 2147483647 w 704"/>
                  <a:gd name="T97" fmla="*/ 2147483647 h 732"/>
                  <a:gd name="T98" fmla="*/ 2147483647 w 704"/>
                  <a:gd name="T99" fmla="*/ 2147483647 h 732"/>
                  <a:gd name="T100" fmla="*/ 2147483647 w 704"/>
                  <a:gd name="T101" fmla="*/ 2147483647 h 732"/>
                  <a:gd name="T102" fmla="*/ 2147483647 w 704"/>
                  <a:gd name="T103" fmla="*/ 2147483647 h 732"/>
                  <a:gd name="T104" fmla="*/ 2147483647 w 704"/>
                  <a:gd name="T105" fmla="*/ 2147483647 h 732"/>
                  <a:gd name="T106" fmla="*/ 2147483647 w 704"/>
                  <a:gd name="T107" fmla="*/ 2147483647 h 732"/>
                  <a:gd name="T108" fmla="*/ 2147483647 w 704"/>
                  <a:gd name="T109" fmla="*/ 2147483647 h 732"/>
                  <a:gd name="T110" fmla="*/ 2147483647 w 704"/>
                  <a:gd name="T111" fmla="*/ 2147483647 h 7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732"/>
                  <a:gd name="T170" fmla="*/ 704 w 704"/>
                  <a:gd name="T171" fmla="*/ 732 h 73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732">
                    <a:moveTo>
                      <a:pt x="375" y="30"/>
                    </a:moveTo>
                    <a:lnTo>
                      <a:pt x="399" y="32"/>
                    </a:lnTo>
                    <a:lnTo>
                      <a:pt x="424" y="32"/>
                    </a:lnTo>
                    <a:lnTo>
                      <a:pt x="437" y="29"/>
                    </a:lnTo>
                    <a:lnTo>
                      <a:pt x="448" y="26"/>
                    </a:lnTo>
                    <a:lnTo>
                      <a:pt x="453" y="23"/>
                    </a:lnTo>
                    <a:lnTo>
                      <a:pt x="459" y="20"/>
                    </a:lnTo>
                    <a:lnTo>
                      <a:pt x="463" y="16"/>
                    </a:lnTo>
                    <a:lnTo>
                      <a:pt x="466" y="12"/>
                    </a:lnTo>
                    <a:lnTo>
                      <a:pt x="472" y="6"/>
                    </a:lnTo>
                    <a:lnTo>
                      <a:pt x="477" y="2"/>
                    </a:lnTo>
                    <a:lnTo>
                      <a:pt x="483" y="0"/>
                    </a:lnTo>
                    <a:lnTo>
                      <a:pt x="490" y="0"/>
                    </a:lnTo>
                    <a:lnTo>
                      <a:pt x="496" y="2"/>
                    </a:lnTo>
                    <a:lnTo>
                      <a:pt x="503" y="5"/>
                    </a:lnTo>
                    <a:lnTo>
                      <a:pt x="510" y="9"/>
                    </a:lnTo>
                    <a:lnTo>
                      <a:pt x="518" y="13"/>
                    </a:lnTo>
                    <a:lnTo>
                      <a:pt x="547" y="36"/>
                    </a:lnTo>
                    <a:lnTo>
                      <a:pt x="572" y="54"/>
                    </a:lnTo>
                    <a:lnTo>
                      <a:pt x="585" y="63"/>
                    </a:lnTo>
                    <a:lnTo>
                      <a:pt x="596" y="73"/>
                    </a:lnTo>
                    <a:lnTo>
                      <a:pt x="606" y="83"/>
                    </a:lnTo>
                    <a:lnTo>
                      <a:pt x="615" y="95"/>
                    </a:lnTo>
                    <a:lnTo>
                      <a:pt x="624" y="109"/>
                    </a:lnTo>
                    <a:lnTo>
                      <a:pt x="631" y="123"/>
                    </a:lnTo>
                    <a:lnTo>
                      <a:pt x="638" y="140"/>
                    </a:lnTo>
                    <a:lnTo>
                      <a:pt x="645" y="156"/>
                    </a:lnTo>
                    <a:lnTo>
                      <a:pt x="658" y="191"/>
                    </a:lnTo>
                    <a:lnTo>
                      <a:pt x="671" y="231"/>
                    </a:lnTo>
                    <a:lnTo>
                      <a:pt x="685" y="272"/>
                    </a:lnTo>
                    <a:lnTo>
                      <a:pt x="702" y="317"/>
                    </a:lnTo>
                    <a:lnTo>
                      <a:pt x="701" y="321"/>
                    </a:lnTo>
                    <a:lnTo>
                      <a:pt x="697" y="326"/>
                    </a:lnTo>
                    <a:lnTo>
                      <a:pt x="693" y="331"/>
                    </a:lnTo>
                    <a:lnTo>
                      <a:pt x="689" y="335"/>
                    </a:lnTo>
                    <a:lnTo>
                      <a:pt x="683" y="339"/>
                    </a:lnTo>
                    <a:lnTo>
                      <a:pt x="679" y="344"/>
                    </a:lnTo>
                    <a:lnTo>
                      <a:pt x="676" y="349"/>
                    </a:lnTo>
                    <a:lnTo>
                      <a:pt x="675" y="353"/>
                    </a:lnTo>
                    <a:lnTo>
                      <a:pt x="676" y="371"/>
                    </a:lnTo>
                    <a:lnTo>
                      <a:pt x="677" y="390"/>
                    </a:lnTo>
                    <a:lnTo>
                      <a:pt x="680" y="408"/>
                    </a:lnTo>
                    <a:lnTo>
                      <a:pt x="682" y="428"/>
                    </a:lnTo>
                    <a:lnTo>
                      <a:pt x="690" y="468"/>
                    </a:lnTo>
                    <a:lnTo>
                      <a:pt x="696" y="507"/>
                    </a:lnTo>
                    <a:lnTo>
                      <a:pt x="699" y="526"/>
                    </a:lnTo>
                    <a:lnTo>
                      <a:pt x="702" y="545"/>
                    </a:lnTo>
                    <a:lnTo>
                      <a:pt x="704" y="562"/>
                    </a:lnTo>
                    <a:lnTo>
                      <a:pt x="704" y="577"/>
                    </a:lnTo>
                    <a:lnTo>
                      <a:pt x="704" y="592"/>
                    </a:lnTo>
                    <a:lnTo>
                      <a:pt x="702" y="605"/>
                    </a:lnTo>
                    <a:lnTo>
                      <a:pt x="701" y="610"/>
                    </a:lnTo>
                    <a:lnTo>
                      <a:pt x="698" y="616"/>
                    </a:lnTo>
                    <a:lnTo>
                      <a:pt x="696" y="620"/>
                    </a:lnTo>
                    <a:lnTo>
                      <a:pt x="693" y="624"/>
                    </a:lnTo>
                    <a:lnTo>
                      <a:pt x="687" y="632"/>
                    </a:lnTo>
                    <a:lnTo>
                      <a:pt x="679" y="638"/>
                    </a:lnTo>
                    <a:lnTo>
                      <a:pt x="669" y="643"/>
                    </a:lnTo>
                    <a:lnTo>
                      <a:pt x="660" y="647"/>
                    </a:lnTo>
                    <a:lnTo>
                      <a:pt x="649" y="650"/>
                    </a:lnTo>
                    <a:lnTo>
                      <a:pt x="638" y="654"/>
                    </a:lnTo>
                    <a:lnTo>
                      <a:pt x="626" y="656"/>
                    </a:lnTo>
                    <a:lnTo>
                      <a:pt x="613" y="658"/>
                    </a:lnTo>
                    <a:lnTo>
                      <a:pt x="588" y="660"/>
                    </a:lnTo>
                    <a:lnTo>
                      <a:pt x="562" y="663"/>
                    </a:lnTo>
                    <a:lnTo>
                      <a:pt x="550" y="665"/>
                    </a:lnTo>
                    <a:lnTo>
                      <a:pt x="539" y="668"/>
                    </a:lnTo>
                    <a:lnTo>
                      <a:pt x="527" y="670"/>
                    </a:lnTo>
                    <a:lnTo>
                      <a:pt x="516" y="674"/>
                    </a:lnTo>
                    <a:lnTo>
                      <a:pt x="498" y="681"/>
                    </a:lnTo>
                    <a:lnTo>
                      <a:pt x="474" y="688"/>
                    </a:lnTo>
                    <a:lnTo>
                      <a:pt x="446" y="698"/>
                    </a:lnTo>
                    <a:lnTo>
                      <a:pt x="415" y="709"/>
                    </a:lnTo>
                    <a:lnTo>
                      <a:pt x="384" y="717"/>
                    </a:lnTo>
                    <a:lnTo>
                      <a:pt x="354" y="726"/>
                    </a:lnTo>
                    <a:lnTo>
                      <a:pt x="340" y="729"/>
                    </a:lnTo>
                    <a:lnTo>
                      <a:pt x="327" y="731"/>
                    </a:lnTo>
                    <a:lnTo>
                      <a:pt x="315" y="732"/>
                    </a:lnTo>
                    <a:lnTo>
                      <a:pt x="305" y="732"/>
                    </a:lnTo>
                    <a:lnTo>
                      <a:pt x="292" y="732"/>
                    </a:lnTo>
                    <a:lnTo>
                      <a:pt x="280" y="731"/>
                    </a:lnTo>
                    <a:lnTo>
                      <a:pt x="270" y="729"/>
                    </a:lnTo>
                    <a:lnTo>
                      <a:pt x="259" y="727"/>
                    </a:lnTo>
                    <a:lnTo>
                      <a:pt x="250" y="724"/>
                    </a:lnTo>
                    <a:lnTo>
                      <a:pt x="240" y="721"/>
                    </a:lnTo>
                    <a:lnTo>
                      <a:pt x="233" y="716"/>
                    </a:lnTo>
                    <a:lnTo>
                      <a:pt x="225" y="712"/>
                    </a:lnTo>
                    <a:lnTo>
                      <a:pt x="211" y="701"/>
                    </a:lnTo>
                    <a:lnTo>
                      <a:pt x="198" y="690"/>
                    </a:lnTo>
                    <a:lnTo>
                      <a:pt x="188" y="677"/>
                    </a:lnTo>
                    <a:lnTo>
                      <a:pt x="178" y="665"/>
                    </a:lnTo>
                    <a:lnTo>
                      <a:pt x="168" y="654"/>
                    </a:lnTo>
                    <a:lnTo>
                      <a:pt x="158" y="642"/>
                    </a:lnTo>
                    <a:lnTo>
                      <a:pt x="149" y="632"/>
                    </a:lnTo>
                    <a:lnTo>
                      <a:pt x="138" y="623"/>
                    </a:lnTo>
                    <a:lnTo>
                      <a:pt x="132" y="619"/>
                    </a:lnTo>
                    <a:lnTo>
                      <a:pt x="126" y="616"/>
                    </a:lnTo>
                    <a:lnTo>
                      <a:pt x="120" y="614"/>
                    </a:lnTo>
                    <a:lnTo>
                      <a:pt x="113" y="611"/>
                    </a:lnTo>
                    <a:lnTo>
                      <a:pt x="105" y="610"/>
                    </a:lnTo>
                    <a:lnTo>
                      <a:pt x="98" y="610"/>
                    </a:lnTo>
                    <a:lnTo>
                      <a:pt x="89" y="610"/>
                    </a:lnTo>
                    <a:lnTo>
                      <a:pt x="81" y="611"/>
                    </a:lnTo>
                    <a:lnTo>
                      <a:pt x="66" y="614"/>
                    </a:lnTo>
                    <a:lnTo>
                      <a:pt x="54" y="616"/>
                    </a:lnTo>
                    <a:lnTo>
                      <a:pt x="42" y="616"/>
                    </a:lnTo>
                    <a:lnTo>
                      <a:pt x="32" y="615"/>
                    </a:lnTo>
                    <a:lnTo>
                      <a:pt x="24" y="614"/>
                    </a:lnTo>
                    <a:lnTo>
                      <a:pt x="17" y="611"/>
                    </a:lnTo>
                    <a:lnTo>
                      <a:pt x="12" y="609"/>
                    </a:lnTo>
                    <a:lnTo>
                      <a:pt x="7" y="605"/>
                    </a:lnTo>
                    <a:lnTo>
                      <a:pt x="4" y="601"/>
                    </a:lnTo>
                    <a:lnTo>
                      <a:pt x="2" y="596"/>
                    </a:lnTo>
                    <a:lnTo>
                      <a:pt x="1" y="591"/>
                    </a:lnTo>
                    <a:lnTo>
                      <a:pt x="0" y="584"/>
                    </a:lnTo>
                    <a:lnTo>
                      <a:pt x="1" y="578"/>
                    </a:lnTo>
                    <a:lnTo>
                      <a:pt x="2" y="572"/>
                    </a:lnTo>
                    <a:lnTo>
                      <a:pt x="3" y="564"/>
                    </a:lnTo>
                    <a:lnTo>
                      <a:pt x="5" y="556"/>
                    </a:lnTo>
                    <a:lnTo>
                      <a:pt x="18" y="524"/>
                    </a:lnTo>
                    <a:lnTo>
                      <a:pt x="34" y="488"/>
                    </a:lnTo>
                    <a:lnTo>
                      <a:pt x="41" y="471"/>
                    </a:lnTo>
                    <a:lnTo>
                      <a:pt x="47" y="454"/>
                    </a:lnTo>
                    <a:lnTo>
                      <a:pt x="49" y="445"/>
                    </a:lnTo>
                    <a:lnTo>
                      <a:pt x="50" y="438"/>
                    </a:lnTo>
                    <a:lnTo>
                      <a:pt x="51" y="430"/>
                    </a:lnTo>
                    <a:lnTo>
                      <a:pt x="53" y="422"/>
                    </a:lnTo>
                    <a:lnTo>
                      <a:pt x="53" y="391"/>
                    </a:lnTo>
                    <a:lnTo>
                      <a:pt x="56" y="364"/>
                    </a:lnTo>
                    <a:lnTo>
                      <a:pt x="59" y="340"/>
                    </a:lnTo>
                    <a:lnTo>
                      <a:pt x="66" y="318"/>
                    </a:lnTo>
                    <a:lnTo>
                      <a:pt x="73" y="297"/>
                    </a:lnTo>
                    <a:lnTo>
                      <a:pt x="82" y="278"/>
                    </a:lnTo>
                    <a:lnTo>
                      <a:pt x="93" y="257"/>
                    </a:lnTo>
                    <a:lnTo>
                      <a:pt x="105" y="235"/>
                    </a:lnTo>
                    <a:lnTo>
                      <a:pt x="107" y="231"/>
                    </a:lnTo>
                    <a:lnTo>
                      <a:pt x="108" y="226"/>
                    </a:lnTo>
                    <a:lnTo>
                      <a:pt x="109" y="222"/>
                    </a:lnTo>
                    <a:lnTo>
                      <a:pt x="110" y="215"/>
                    </a:lnTo>
                    <a:lnTo>
                      <a:pt x="110" y="202"/>
                    </a:lnTo>
                    <a:lnTo>
                      <a:pt x="109" y="187"/>
                    </a:lnTo>
                    <a:lnTo>
                      <a:pt x="103" y="155"/>
                    </a:lnTo>
                    <a:lnTo>
                      <a:pt x="98" y="121"/>
                    </a:lnTo>
                    <a:lnTo>
                      <a:pt x="95" y="105"/>
                    </a:lnTo>
                    <a:lnTo>
                      <a:pt x="93" y="90"/>
                    </a:lnTo>
                    <a:lnTo>
                      <a:pt x="90" y="76"/>
                    </a:lnTo>
                    <a:lnTo>
                      <a:pt x="90" y="65"/>
                    </a:lnTo>
                    <a:lnTo>
                      <a:pt x="90" y="60"/>
                    </a:lnTo>
                    <a:lnTo>
                      <a:pt x="91" y="55"/>
                    </a:lnTo>
                    <a:lnTo>
                      <a:pt x="93" y="52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4" y="48"/>
                    </a:lnTo>
                    <a:lnTo>
                      <a:pt x="122" y="54"/>
                    </a:lnTo>
                    <a:lnTo>
                      <a:pt x="138" y="59"/>
                    </a:lnTo>
                    <a:lnTo>
                      <a:pt x="156" y="61"/>
                    </a:lnTo>
                    <a:lnTo>
                      <a:pt x="174" y="62"/>
                    </a:lnTo>
                    <a:lnTo>
                      <a:pt x="191" y="61"/>
                    </a:lnTo>
                    <a:lnTo>
                      <a:pt x="208" y="60"/>
                    </a:lnTo>
                    <a:lnTo>
                      <a:pt x="226" y="57"/>
                    </a:lnTo>
                    <a:lnTo>
                      <a:pt x="244" y="54"/>
                    </a:lnTo>
                    <a:lnTo>
                      <a:pt x="278" y="47"/>
                    </a:lnTo>
                    <a:lnTo>
                      <a:pt x="312" y="39"/>
                    </a:lnTo>
                    <a:lnTo>
                      <a:pt x="328" y="36"/>
                    </a:lnTo>
                    <a:lnTo>
                      <a:pt x="344" y="33"/>
                    </a:lnTo>
                    <a:lnTo>
                      <a:pt x="360" y="32"/>
                    </a:lnTo>
                    <a:lnTo>
                      <a:pt x="375" y="3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6" name="Freeform 561"/>
              <p:cNvSpPr>
                <a:spLocks/>
              </p:cNvSpPr>
              <p:nvPr/>
            </p:nvSpPr>
            <p:spPr bwMode="auto">
              <a:xfrm>
                <a:off x="6315075" y="4251325"/>
                <a:ext cx="49213" cy="57150"/>
              </a:xfrm>
              <a:custGeom>
                <a:avLst/>
                <a:gdLst>
                  <a:gd name="T0" fmla="*/ 2147483647 w 94"/>
                  <a:gd name="T1" fmla="*/ 2147483647 h 108"/>
                  <a:gd name="T2" fmla="*/ 2147483647 w 94"/>
                  <a:gd name="T3" fmla="*/ 2147483647 h 108"/>
                  <a:gd name="T4" fmla="*/ 1578523739 w 94"/>
                  <a:gd name="T5" fmla="*/ 2147483647 h 108"/>
                  <a:gd name="T6" fmla="*/ 717585253 w 94"/>
                  <a:gd name="T7" fmla="*/ 2147483647 h 108"/>
                  <a:gd name="T8" fmla="*/ 286979365 w 94"/>
                  <a:gd name="T9" fmla="*/ 2147483647 h 108"/>
                  <a:gd name="T10" fmla="*/ 0 w 94"/>
                  <a:gd name="T11" fmla="*/ 2147483647 h 108"/>
                  <a:gd name="T12" fmla="*/ 0 w 94"/>
                  <a:gd name="T13" fmla="*/ 2147483647 h 108"/>
                  <a:gd name="T14" fmla="*/ 143626589 w 94"/>
                  <a:gd name="T15" fmla="*/ 2147483647 h 108"/>
                  <a:gd name="T16" fmla="*/ 286979365 w 94"/>
                  <a:gd name="T17" fmla="*/ 1778110093 h 108"/>
                  <a:gd name="T18" fmla="*/ 573958729 w 94"/>
                  <a:gd name="T19" fmla="*/ 1185313419 h 108"/>
                  <a:gd name="T20" fmla="*/ 860937963 w 94"/>
                  <a:gd name="T21" fmla="*/ 889055047 h 108"/>
                  <a:gd name="T22" fmla="*/ 1291543982 w 94"/>
                  <a:gd name="T23" fmla="*/ 592796939 h 108"/>
                  <a:gd name="T24" fmla="*/ 1722150263 w 94"/>
                  <a:gd name="T25" fmla="*/ 296258240 h 108"/>
                  <a:gd name="T26" fmla="*/ 2147483647 w 94"/>
                  <a:gd name="T27" fmla="*/ 148129120 h 108"/>
                  <a:gd name="T28" fmla="*/ 2147483647 w 94"/>
                  <a:gd name="T29" fmla="*/ 0 h 108"/>
                  <a:gd name="T30" fmla="*/ 2147483647 w 94"/>
                  <a:gd name="T31" fmla="*/ 0 h 108"/>
                  <a:gd name="T32" fmla="*/ 2147483647 w 94"/>
                  <a:gd name="T33" fmla="*/ 148129120 h 108"/>
                  <a:gd name="T34" fmla="*/ 2147483647 w 94"/>
                  <a:gd name="T35" fmla="*/ 592796939 h 108"/>
                  <a:gd name="T36" fmla="*/ 2147483647 w 94"/>
                  <a:gd name="T37" fmla="*/ 1333722402 h 108"/>
                  <a:gd name="T38" fmla="*/ 2147483647 w 94"/>
                  <a:gd name="T39" fmla="*/ 2147483647 h 108"/>
                  <a:gd name="T40" fmla="*/ 2147483647 w 94"/>
                  <a:gd name="T41" fmla="*/ 2147483647 h 108"/>
                  <a:gd name="T42" fmla="*/ 2147483647 w 94"/>
                  <a:gd name="T43" fmla="*/ 2147483647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94"/>
                  <a:gd name="T67" fmla="*/ 0 h 108"/>
                  <a:gd name="T68" fmla="*/ 94 w 94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94" h="108">
                    <a:moveTo>
                      <a:pt x="94" y="34"/>
                    </a:moveTo>
                    <a:lnTo>
                      <a:pt x="18" y="108"/>
                    </a:lnTo>
                    <a:lnTo>
                      <a:pt x="11" y="86"/>
                    </a:lnTo>
                    <a:lnTo>
                      <a:pt x="5" y="68"/>
                    </a:lnTo>
                    <a:lnTo>
                      <a:pt x="2" y="50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41" y="4"/>
                    </a:lnTo>
                    <a:lnTo>
                      <a:pt x="53" y="9"/>
                    </a:lnTo>
                    <a:lnTo>
                      <a:pt x="65" y="16"/>
                    </a:lnTo>
                    <a:lnTo>
                      <a:pt x="79" y="25"/>
                    </a:lnTo>
                    <a:lnTo>
                      <a:pt x="94" y="34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7" name="Freeform 562"/>
              <p:cNvSpPr>
                <a:spLocks/>
              </p:cNvSpPr>
              <p:nvPr/>
            </p:nvSpPr>
            <p:spPr bwMode="auto">
              <a:xfrm>
                <a:off x="6323013" y="4267200"/>
                <a:ext cx="44450" cy="46038"/>
              </a:xfrm>
              <a:custGeom>
                <a:avLst/>
                <a:gdLst>
                  <a:gd name="T0" fmla="*/ 0 w 86"/>
                  <a:gd name="T1" fmla="*/ 2147483647 h 86"/>
                  <a:gd name="T2" fmla="*/ 2147483647 w 86"/>
                  <a:gd name="T3" fmla="*/ 0 h 86"/>
                  <a:gd name="T4" fmla="*/ 2147483647 w 86"/>
                  <a:gd name="T5" fmla="*/ 613553829 h 86"/>
                  <a:gd name="T6" fmla="*/ 2147483647 w 86"/>
                  <a:gd name="T7" fmla="*/ 1534027906 h 86"/>
                  <a:gd name="T8" fmla="*/ 966529502 w 86"/>
                  <a:gd name="T9" fmla="*/ 2147483647 h 86"/>
                  <a:gd name="T10" fmla="*/ 414341691 w 86"/>
                  <a:gd name="T11" fmla="*/ 2147483647 h 86"/>
                  <a:gd name="T12" fmla="*/ 0 w 86"/>
                  <a:gd name="T13" fmla="*/ 2147483647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86"/>
                  <a:gd name="T23" fmla="*/ 86 w 86"/>
                  <a:gd name="T24" fmla="*/ 86 h 8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86">
                    <a:moveTo>
                      <a:pt x="0" y="69"/>
                    </a:moveTo>
                    <a:lnTo>
                      <a:pt x="72" y="0"/>
                    </a:lnTo>
                    <a:lnTo>
                      <a:pt x="79" y="4"/>
                    </a:lnTo>
                    <a:lnTo>
                      <a:pt x="86" y="10"/>
                    </a:lnTo>
                    <a:lnTo>
                      <a:pt x="7" y="86"/>
                    </a:lnTo>
                    <a:lnTo>
                      <a:pt x="3" y="77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8" name="Freeform 563"/>
              <p:cNvSpPr>
                <a:spLocks/>
              </p:cNvSpPr>
              <p:nvPr/>
            </p:nvSpPr>
            <p:spPr bwMode="auto">
              <a:xfrm>
                <a:off x="6324600" y="4270375"/>
                <a:ext cx="47625" cy="47625"/>
              </a:xfrm>
              <a:custGeom>
                <a:avLst/>
                <a:gdLst>
                  <a:gd name="T0" fmla="*/ 0 w 90"/>
                  <a:gd name="T1" fmla="*/ 2147483647 h 91"/>
                  <a:gd name="T2" fmla="*/ 2147483647 w 90"/>
                  <a:gd name="T3" fmla="*/ 0 h 91"/>
                  <a:gd name="T4" fmla="*/ 2147483647 w 90"/>
                  <a:gd name="T5" fmla="*/ 860036297 h 91"/>
                  <a:gd name="T6" fmla="*/ 2147483647 w 90"/>
                  <a:gd name="T7" fmla="*/ 1576823970 h 91"/>
                  <a:gd name="T8" fmla="*/ 1037184042 w 90"/>
                  <a:gd name="T9" fmla="*/ 2147483647 h 91"/>
                  <a:gd name="T10" fmla="*/ 592796905 w 90"/>
                  <a:gd name="T11" fmla="*/ 2147483647 h 91"/>
                  <a:gd name="T12" fmla="*/ 0 w 90"/>
                  <a:gd name="T13" fmla="*/ 2147483647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91"/>
                  <a:gd name="T23" fmla="*/ 90 w 90"/>
                  <a:gd name="T24" fmla="*/ 91 h 9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91">
                    <a:moveTo>
                      <a:pt x="0" y="74"/>
                    </a:moveTo>
                    <a:lnTo>
                      <a:pt x="76" y="0"/>
                    </a:lnTo>
                    <a:lnTo>
                      <a:pt x="82" y="6"/>
                    </a:lnTo>
                    <a:lnTo>
                      <a:pt x="90" y="11"/>
                    </a:lnTo>
                    <a:lnTo>
                      <a:pt x="7" y="91"/>
                    </a:lnTo>
                    <a:lnTo>
                      <a:pt x="4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03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99" name="Freeform 564"/>
              <p:cNvSpPr>
                <a:spLocks/>
              </p:cNvSpPr>
              <p:nvPr/>
            </p:nvSpPr>
            <p:spPr bwMode="auto">
              <a:xfrm>
                <a:off x="6326188" y="4273550"/>
                <a:ext cx="49213" cy="49213"/>
              </a:xfrm>
              <a:custGeom>
                <a:avLst/>
                <a:gdLst>
                  <a:gd name="T0" fmla="*/ 0 w 92"/>
                  <a:gd name="T1" fmla="*/ 2147483647 h 93"/>
                  <a:gd name="T2" fmla="*/ 2147483647 w 92"/>
                  <a:gd name="T3" fmla="*/ 0 h 93"/>
                  <a:gd name="T4" fmla="*/ 2147483647 w 92"/>
                  <a:gd name="T5" fmla="*/ 592808755 h 93"/>
                  <a:gd name="T6" fmla="*/ 2147483647 w 92"/>
                  <a:gd name="T7" fmla="*/ 1333749651 h 93"/>
                  <a:gd name="T8" fmla="*/ 918521023 w 92"/>
                  <a:gd name="T9" fmla="*/ 2147483647 h 93"/>
                  <a:gd name="T10" fmla="*/ 459260512 w 92"/>
                  <a:gd name="T11" fmla="*/ 2147483647 h 93"/>
                  <a:gd name="T12" fmla="*/ 0 w 92"/>
                  <a:gd name="T13" fmla="*/ 2147483647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2"/>
                  <a:gd name="T22" fmla="*/ 0 h 93"/>
                  <a:gd name="T23" fmla="*/ 92 w 92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2" h="93">
                    <a:moveTo>
                      <a:pt x="0" y="76"/>
                    </a:moveTo>
                    <a:lnTo>
                      <a:pt x="79" y="0"/>
                    </a:lnTo>
                    <a:lnTo>
                      <a:pt x="86" y="4"/>
                    </a:lnTo>
                    <a:lnTo>
                      <a:pt x="92" y="9"/>
                    </a:lnTo>
                    <a:lnTo>
                      <a:pt x="6" y="93"/>
                    </a:lnTo>
                    <a:lnTo>
                      <a:pt x="3" y="8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0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0" name="Freeform 565"/>
              <p:cNvSpPr>
                <a:spLocks/>
              </p:cNvSpPr>
              <p:nvPr/>
            </p:nvSpPr>
            <p:spPr bwMode="auto">
              <a:xfrm>
                <a:off x="6327775" y="4275138"/>
                <a:ext cx="50800" cy="50800"/>
              </a:xfrm>
              <a:custGeom>
                <a:avLst/>
                <a:gdLst>
                  <a:gd name="T0" fmla="*/ 0 w 96"/>
                  <a:gd name="T1" fmla="*/ 2147483647 h 96"/>
                  <a:gd name="T2" fmla="*/ 2147483647 w 96"/>
                  <a:gd name="T3" fmla="*/ 0 h 96"/>
                  <a:gd name="T4" fmla="*/ 2147483647 w 96"/>
                  <a:gd name="T5" fmla="*/ 592796918 h 96"/>
                  <a:gd name="T6" fmla="*/ 2147483647 w 96"/>
                  <a:gd name="T7" fmla="*/ 1481851933 h 96"/>
                  <a:gd name="T8" fmla="*/ 889055015 w 96"/>
                  <a:gd name="T9" fmla="*/ 2147483647 h 96"/>
                  <a:gd name="T10" fmla="*/ 444667737 w 96"/>
                  <a:gd name="T11" fmla="*/ 2147483647 h 96"/>
                  <a:gd name="T12" fmla="*/ 0 w 96"/>
                  <a:gd name="T13" fmla="*/ 2147483647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96"/>
                  <a:gd name="T23" fmla="*/ 96 w 96"/>
                  <a:gd name="T24" fmla="*/ 96 h 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96">
                    <a:moveTo>
                      <a:pt x="0" y="80"/>
                    </a:moveTo>
                    <a:lnTo>
                      <a:pt x="83" y="0"/>
                    </a:lnTo>
                    <a:lnTo>
                      <a:pt x="89" y="4"/>
                    </a:lnTo>
                    <a:lnTo>
                      <a:pt x="96" y="10"/>
                    </a:lnTo>
                    <a:lnTo>
                      <a:pt x="6" y="96"/>
                    </a:lnTo>
                    <a:lnTo>
                      <a:pt x="3" y="8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09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1" name="Freeform 566"/>
              <p:cNvSpPr>
                <a:spLocks/>
              </p:cNvSpPr>
              <p:nvPr/>
            </p:nvSpPr>
            <p:spPr bwMode="auto">
              <a:xfrm>
                <a:off x="6329363" y="4278313"/>
                <a:ext cx="52388" cy="52388"/>
              </a:xfrm>
              <a:custGeom>
                <a:avLst/>
                <a:gdLst>
                  <a:gd name="T0" fmla="*/ 0 w 99"/>
                  <a:gd name="T1" fmla="*/ 2147483647 h 101"/>
                  <a:gd name="T2" fmla="*/ 2147483647 w 99"/>
                  <a:gd name="T3" fmla="*/ 0 h 101"/>
                  <a:gd name="T4" fmla="*/ 2147483647 w 99"/>
                  <a:gd name="T5" fmla="*/ 837260354 h 101"/>
                  <a:gd name="T6" fmla="*/ 2147483647 w 99"/>
                  <a:gd name="T7" fmla="*/ 1535156222 h 101"/>
                  <a:gd name="T8" fmla="*/ 889071976 w 99"/>
                  <a:gd name="T9" fmla="*/ 2147483647 h 101"/>
                  <a:gd name="T10" fmla="*/ 444676218 w 99"/>
                  <a:gd name="T11" fmla="*/ 2147483647 h 101"/>
                  <a:gd name="T12" fmla="*/ 0 w 99"/>
                  <a:gd name="T13" fmla="*/ 2147483647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101"/>
                  <a:gd name="T23" fmla="*/ 99 w 99"/>
                  <a:gd name="T24" fmla="*/ 101 h 1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101">
                    <a:moveTo>
                      <a:pt x="0" y="84"/>
                    </a:moveTo>
                    <a:lnTo>
                      <a:pt x="86" y="0"/>
                    </a:lnTo>
                    <a:lnTo>
                      <a:pt x="93" y="6"/>
                    </a:lnTo>
                    <a:lnTo>
                      <a:pt x="99" y="11"/>
                    </a:lnTo>
                    <a:lnTo>
                      <a:pt x="6" y="101"/>
                    </a:lnTo>
                    <a:lnTo>
                      <a:pt x="3" y="9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FF0C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2" name="Freeform 567"/>
              <p:cNvSpPr>
                <a:spLocks/>
              </p:cNvSpPr>
              <p:nvPr/>
            </p:nvSpPr>
            <p:spPr bwMode="auto">
              <a:xfrm>
                <a:off x="6330950" y="4281488"/>
                <a:ext cx="55563" cy="52388"/>
              </a:xfrm>
              <a:custGeom>
                <a:avLst/>
                <a:gdLst>
                  <a:gd name="T0" fmla="*/ 0 w 104"/>
                  <a:gd name="T1" fmla="*/ 2147483647 h 101"/>
                  <a:gd name="T2" fmla="*/ 2147483647 w 104"/>
                  <a:gd name="T3" fmla="*/ 0 h 101"/>
                  <a:gd name="T4" fmla="*/ 2147483647 w 104"/>
                  <a:gd name="T5" fmla="*/ 697627185 h 101"/>
                  <a:gd name="T6" fmla="*/ 2147483647 w 104"/>
                  <a:gd name="T7" fmla="*/ 1535156222 h 101"/>
                  <a:gd name="T8" fmla="*/ 1372363491 w 104"/>
                  <a:gd name="T9" fmla="*/ 2147483647 h 101"/>
                  <a:gd name="T10" fmla="*/ 457549551 w 104"/>
                  <a:gd name="T11" fmla="*/ 2147483647 h 101"/>
                  <a:gd name="T12" fmla="*/ 0 w 104"/>
                  <a:gd name="T13" fmla="*/ 2147483647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101"/>
                  <a:gd name="T23" fmla="*/ 104 w 104"/>
                  <a:gd name="T24" fmla="*/ 101 h 1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101">
                    <a:moveTo>
                      <a:pt x="0" y="86"/>
                    </a:moveTo>
                    <a:lnTo>
                      <a:pt x="90" y="0"/>
                    </a:lnTo>
                    <a:lnTo>
                      <a:pt x="96" y="5"/>
                    </a:lnTo>
                    <a:lnTo>
                      <a:pt x="104" y="11"/>
                    </a:lnTo>
                    <a:lnTo>
                      <a:pt x="9" y="101"/>
                    </a:lnTo>
                    <a:lnTo>
                      <a:pt x="3" y="95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0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3" name="Freeform 568"/>
              <p:cNvSpPr>
                <a:spLocks/>
              </p:cNvSpPr>
              <p:nvPr/>
            </p:nvSpPr>
            <p:spPr bwMode="auto">
              <a:xfrm>
                <a:off x="6332538" y="4283075"/>
                <a:ext cx="57150" cy="55563"/>
              </a:xfrm>
              <a:custGeom>
                <a:avLst/>
                <a:gdLst>
                  <a:gd name="T0" fmla="*/ 0 w 107"/>
                  <a:gd name="T1" fmla="*/ 2147483647 h 103"/>
                  <a:gd name="T2" fmla="*/ 2147483647 w 107"/>
                  <a:gd name="T3" fmla="*/ 0 h 103"/>
                  <a:gd name="T4" fmla="*/ 2147483647 w 107"/>
                  <a:gd name="T5" fmla="*/ 941975713 h 103"/>
                  <a:gd name="T6" fmla="*/ 2147483647 w 107"/>
                  <a:gd name="T7" fmla="*/ 1726809599 h 103"/>
                  <a:gd name="T8" fmla="*/ 1523657556 w 107"/>
                  <a:gd name="T9" fmla="*/ 2147483647 h 103"/>
                  <a:gd name="T10" fmla="*/ 0 w 107"/>
                  <a:gd name="T11" fmla="*/ 2147483647 h 103"/>
                  <a:gd name="T12" fmla="*/ 0 w 107"/>
                  <a:gd name="T13" fmla="*/ 2147483647 h 1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103"/>
                  <a:gd name="T23" fmla="*/ 107 w 107"/>
                  <a:gd name="T24" fmla="*/ 103 h 1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103">
                    <a:moveTo>
                      <a:pt x="0" y="90"/>
                    </a:moveTo>
                    <a:lnTo>
                      <a:pt x="93" y="0"/>
                    </a:lnTo>
                    <a:lnTo>
                      <a:pt x="101" y="6"/>
                    </a:lnTo>
                    <a:lnTo>
                      <a:pt x="107" y="11"/>
                    </a:lnTo>
                    <a:lnTo>
                      <a:pt x="10" y="103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12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4" name="Freeform 569"/>
              <p:cNvSpPr>
                <a:spLocks/>
              </p:cNvSpPr>
              <p:nvPr/>
            </p:nvSpPr>
            <p:spPr bwMode="auto">
              <a:xfrm>
                <a:off x="6335713" y="4286250"/>
                <a:ext cx="57150" cy="55563"/>
              </a:xfrm>
              <a:custGeom>
                <a:avLst/>
                <a:gdLst>
                  <a:gd name="T0" fmla="*/ 0 w 108"/>
                  <a:gd name="T1" fmla="*/ 2147483647 h 104"/>
                  <a:gd name="T2" fmla="*/ 2147483647 w 108"/>
                  <a:gd name="T3" fmla="*/ 0 h 104"/>
                  <a:gd name="T4" fmla="*/ 2147483647 w 108"/>
                  <a:gd name="T5" fmla="*/ 762392789 h 104"/>
                  <a:gd name="T6" fmla="*/ 2147483647 w 108"/>
                  <a:gd name="T7" fmla="*/ 1525069803 h 104"/>
                  <a:gd name="T8" fmla="*/ 1481851985 w 108"/>
                  <a:gd name="T9" fmla="*/ 2147483647 h 104"/>
                  <a:gd name="T10" fmla="*/ 0 w 108"/>
                  <a:gd name="T11" fmla="*/ 2147483647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104"/>
                  <a:gd name="T20" fmla="*/ 108 w 108"/>
                  <a:gd name="T21" fmla="*/ 104 h 10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104">
                    <a:moveTo>
                      <a:pt x="0" y="90"/>
                    </a:moveTo>
                    <a:lnTo>
                      <a:pt x="95" y="0"/>
                    </a:lnTo>
                    <a:lnTo>
                      <a:pt x="101" y="5"/>
                    </a:lnTo>
                    <a:lnTo>
                      <a:pt x="108" y="10"/>
                    </a:lnTo>
                    <a:lnTo>
                      <a:pt x="10" y="104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1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5" name="Freeform 570"/>
              <p:cNvSpPr>
                <a:spLocks/>
              </p:cNvSpPr>
              <p:nvPr/>
            </p:nvSpPr>
            <p:spPr bwMode="auto">
              <a:xfrm>
                <a:off x="6337300" y="4289425"/>
                <a:ext cx="58738" cy="55563"/>
              </a:xfrm>
              <a:custGeom>
                <a:avLst/>
                <a:gdLst>
                  <a:gd name="T0" fmla="*/ 0 w 110"/>
                  <a:gd name="T1" fmla="*/ 2147483647 h 106"/>
                  <a:gd name="T2" fmla="*/ 2147483647 w 110"/>
                  <a:gd name="T3" fmla="*/ 0 h 106"/>
                  <a:gd name="T4" fmla="*/ 2147483647 w 110"/>
                  <a:gd name="T5" fmla="*/ 720156291 h 106"/>
                  <a:gd name="T6" fmla="*/ 2147483647 w 110"/>
                  <a:gd name="T7" fmla="*/ 1584288854 h 106"/>
                  <a:gd name="T8" fmla="*/ 1674891712 w 110"/>
                  <a:gd name="T9" fmla="*/ 2147483647 h 106"/>
                  <a:gd name="T10" fmla="*/ 0 w 110"/>
                  <a:gd name="T11" fmla="*/ 2147483647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0"/>
                  <a:gd name="T19" fmla="*/ 0 h 106"/>
                  <a:gd name="T20" fmla="*/ 110 w 110"/>
                  <a:gd name="T21" fmla="*/ 106 h 1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0" h="106">
                    <a:moveTo>
                      <a:pt x="0" y="92"/>
                    </a:moveTo>
                    <a:lnTo>
                      <a:pt x="97" y="0"/>
                    </a:lnTo>
                    <a:lnTo>
                      <a:pt x="104" y="5"/>
                    </a:lnTo>
                    <a:lnTo>
                      <a:pt x="110" y="11"/>
                    </a:lnTo>
                    <a:lnTo>
                      <a:pt x="11" y="106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18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6" name="Freeform 571"/>
              <p:cNvSpPr>
                <a:spLocks/>
              </p:cNvSpPr>
              <p:nvPr/>
            </p:nvSpPr>
            <p:spPr bwMode="auto">
              <a:xfrm>
                <a:off x="6340475" y="4292600"/>
                <a:ext cx="58738" cy="55563"/>
              </a:xfrm>
              <a:custGeom>
                <a:avLst/>
                <a:gdLst>
                  <a:gd name="T0" fmla="*/ 0 w 111"/>
                  <a:gd name="T1" fmla="*/ 2147483647 h 107"/>
                  <a:gd name="T2" fmla="*/ 2147483647 w 111"/>
                  <a:gd name="T3" fmla="*/ 0 h 107"/>
                  <a:gd name="T4" fmla="*/ 2147483647 w 111"/>
                  <a:gd name="T5" fmla="*/ 980185305 h 107"/>
                  <a:gd name="T6" fmla="*/ 2147483647 w 111"/>
                  <a:gd name="T7" fmla="*/ 1260353864 h 107"/>
                  <a:gd name="T8" fmla="*/ 2147483647 w 111"/>
                  <a:gd name="T9" fmla="*/ 1540253175 h 107"/>
                  <a:gd name="T10" fmla="*/ 1333745407 w 111"/>
                  <a:gd name="T11" fmla="*/ 2147483647 h 107"/>
                  <a:gd name="T12" fmla="*/ 0 w 111"/>
                  <a:gd name="T13" fmla="*/ 2147483647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7"/>
                  <a:gd name="T23" fmla="*/ 111 w 111"/>
                  <a:gd name="T24" fmla="*/ 107 h 1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7">
                    <a:moveTo>
                      <a:pt x="0" y="94"/>
                    </a:moveTo>
                    <a:lnTo>
                      <a:pt x="98" y="0"/>
                    </a:lnTo>
                    <a:lnTo>
                      <a:pt x="105" y="7"/>
                    </a:lnTo>
                    <a:lnTo>
                      <a:pt x="108" y="9"/>
                    </a:lnTo>
                    <a:lnTo>
                      <a:pt x="111" y="11"/>
                    </a:lnTo>
                    <a:lnTo>
                      <a:pt x="9" y="107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1C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7" name="Freeform 572"/>
              <p:cNvSpPr>
                <a:spLocks/>
              </p:cNvSpPr>
              <p:nvPr/>
            </p:nvSpPr>
            <p:spPr bwMode="auto">
              <a:xfrm>
                <a:off x="6343650" y="4295775"/>
                <a:ext cx="60325" cy="57150"/>
              </a:xfrm>
              <a:custGeom>
                <a:avLst/>
                <a:gdLst>
                  <a:gd name="T0" fmla="*/ 0 w 113"/>
                  <a:gd name="T1" fmla="*/ 2147483647 h 109"/>
                  <a:gd name="T2" fmla="*/ 2147483647 w 113"/>
                  <a:gd name="T3" fmla="*/ 0 h 109"/>
                  <a:gd name="T4" fmla="*/ 2147483647 w 113"/>
                  <a:gd name="T5" fmla="*/ 144049484 h 109"/>
                  <a:gd name="T6" fmla="*/ 2147483647 w 113"/>
                  <a:gd name="T7" fmla="*/ 720795784 h 109"/>
                  <a:gd name="T8" fmla="*/ 2147483647 w 113"/>
                  <a:gd name="T9" fmla="*/ 1441316829 h 109"/>
                  <a:gd name="T10" fmla="*/ 1521304801 w 113"/>
                  <a:gd name="T11" fmla="*/ 2147483647 h 109"/>
                  <a:gd name="T12" fmla="*/ 0 w 113"/>
                  <a:gd name="T13" fmla="*/ 2147483647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3"/>
                  <a:gd name="T22" fmla="*/ 0 h 109"/>
                  <a:gd name="T23" fmla="*/ 113 w 113"/>
                  <a:gd name="T24" fmla="*/ 109 h 1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3" h="109">
                    <a:moveTo>
                      <a:pt x="0" y="95"/>
                    </a:moveTo>
                    <a:lnTo>
                      <a:pt x="99" y="0"/>
                    </a:lnTo>
                    <a:lnTo>
                      <a:pt x="100" y="1"/>
                    </a:lnTo>
                    <a:lnTo>
                      <a:pt x="107" y="5"/>
                    </a:lnTo>
                    <a:lnTo>
                      <a:pt x="113" y="10"/>
                    </a:lnTo>
                    <a:lnTo>
                      <a:pt x="10" y="109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1F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8" name="Freeform 573"/>
              <p:cNvSpPr>
                <a:spLocks/>
              </p:cNvSpPr>
              <p:nvPr/>
            </p:nvSpPr>
            <p:spPr bwMode="auto">
              <a:xfrm>
                <a:off x="6345238" y="4297363"/>
                <a:ext cx="61913" cy="58738"/>
              </a:xfrm>
              <a:custGeom>
                <a:avLst/>
                <a:gdLst>
                  <a:gd name="T0" fmla="*/ 0 w 117"/>
                  <a:gd name="T1" fmla="*/ 2147483647 h 110"/>
                  <a:gd name="T2" fmla="*/ 2147483647 w 117"/>
                  <a:gd name="T3" fmla="*/ 0 h 110"/>
                  <a:gd name="T4" fmla="*/ 2147483647 w 117"/>
                  <a:gd name="T5" fmla="*/ 761315021 h 110"/>
                  <a:gd name="T6" fmla="*/ 2147483647 w 117"/>
                  <a:gd name="T7" fmla="*/ 1370366238 h 110"/>
                  <a:gd name="T8" fmla="*/ 1630007468 w 117"/>
                  <a:gd name="T9" fmla="*/ 2147483647 h 110"/>
                  <a:gd name="T10" fmla="*/ 0 w 117"/>
                  <a:gd name="T11" fmla="*/ 2147483647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7"/>
                  <a:gd name="T19" fmla="*/ 0 h 110"/>
                  <a:gd name="T20" fmla="*/ 117 w 117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7" h="110">
                    <a:moveTo>
                      <a:pt x="0" y="96"/>
                    </a:moveTo>
                    <a:lnTo>
                      <a:pt x="102" y="0"/>
                    </a:lnTo>
                    <a:lnTo>
                      <a:pt x="109" y="5"/>
                    </a:lnTo>
                    <a:lnTo>
                      <a:pt x="117" y="9"/>
                    </a:lnTo>
                    <a:lnTo>
                      <a:pt x="11" y="110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2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09" name="Freeform 574"/>
              <p:cNvSpPr>
                <a:spLocks/>
              </p:cNvSpPr>
              <p:nvPr/>
            </p:nvSpPr>
            <p:spPr bwMode="auto">
              <a:xfrm>
                <a:off x="6348413" y="4300538"/>
                <a:ext cx="63500" cy="58738"/>
              </a:xfrm>
              <a:custGeom>
                <a:avLst/>
                <a:gdLst>
                  <a:gd name="T0" fmla="*/ 0 w 119"/>
                  <a:gd name="T1" fmla="*/ 2147483647 h 112"/>
                  <a:gd name="T2" fmla="*/ 2147483647 w 119"/>
                  <a:gd name="T3" fmla="*/ 0 h 112"/>
                  <a:gd name="T4" fmla="*/ 2147483647 w 119"/>
                  <a:gd name="T5" fmla="*/ 577042741 h 112"/>
                  <a:gd name="T6" fmla="*/ 2147483647 w 119"/>
                  <a:gd name="T7" fmla="*/ 1154085483 h 112"/>
                  <a:gd name="T8" fmla="*/ 1671442836 w 119"/>
                  <a:gd name="T9" fmla="*/ 2147483647 h 112"/>
                  <a:gd name="T10" fmla="*/ 0 w 119"/>
                  <a:gd name="T11" fmla="*/ 2147483647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112"/>
                  <a:gd name="T20" fmla="*/ 119 w 119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112">
                    <a:moveTo>
                      <a:pt x="0" y="99"/>
                    </a:moveTo>
                    <a:lnTo>
                      <a:pt x="103" y="0"/>
                    </a:lnTo>
                    <a:lnTo>
                      <a:pt x="111" y="4"/>
                    </a:lnTo>
                    <a:lnTo>
                      <a:pt x="119" y="8"/>
                    </a:lnTo>
                    <a:lnTo>
                      <a:pt x="11" y="112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25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0" name="Freeform 575"/>
              <p:cNvSpPr>
                <a:spLocks/>
              </p:cNvSpPr>
              <p:nvPr/>
            </p:nvSpPr>
            <p:spPr bwMode="auto">
              <a:xfrm>
                <a:off x="6351588" y="4302125"/>
                <a:ext cx="63500" cy="60325"/>
              </a:xfrm>
              <a:custGeom>
                <a:avLst/>
                <a:gdLst>
                  <a:gd name="T0" fmla="*/ 0 w 121"/>
                  <a:gd name="T1" fmla="*/ 2147483647 h 114"/>
                  <a:gd name="T2" fmla="*/ 2147483647 w 121"/>
                  <a:gd name="T3" fmla="*/ 0 h 114"/>
                  <a:gd name="T4" fmla="*/ 2147483647 w 121"/>
                  <a:gd name="T5" fmla="*/ 592796948 h 114"/>
                  <a:gd name="T6" fmla="*/ 2147483647 w 121"/>
                  <a:gd name="T7" fmla="*/ 1185313437 h 114"/>
                  <a:gd name="T8" fmla="*/ 1445342028 w 121"/>
                  <a:gd name="T9" fmla="*/ 2147483647 h 114"/>
                  <a:gd name="T10" fmla="*/ 0 w 121"/>
                  <a:gd name="T11" fmla="*/ 214748364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1"/>
                  <a:gd name="T19" fmla="*/ 0 h 114"/>
                  <a:gd name="T20" fmla="*/ 121 w 121"/>
                  <a:gd name="T21" fmla="*/ 114 h 1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1" h="114">
                    <a:moveTo>
                      <a:pt x="0" y="101"/>
                    </a:moveTo>
                    <a:lnTo>
                      <a:pt x="106" y="0"/>
                    </a:lnTo>
                    <a:lnTo>
                      <a:pt x="114" y="4"/>
                    </a:lnTo>
                    <a:lnTo>
                      <a:pt x="121" y="8"/>
                    </a:lnTo>
                    <a:lnTo>
                      <a:pt x="10" y="114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F2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1" name="Freeform 576"/>
              <p:cNvSpPr>
                <a:spLocks/>
              </p:cNvSpPr>
              <p:nvPr/>
            </p:nvSpPr>
            <p:spPr bwMode="auto">
              <a:xfrm>
                <a:off x="6354763" y="4305300"/>
                <a:ext cx="65088" cy="61913"/>
              </a:xfrm>
              <a:custGeom>
                <a:avLst/>
                <a:gdLst>
                  <a:gd name="T0" fmla="*/ 0 w 124"/>
                  <a:gd name="T1" fmla="*/ 2147483647 h 118"/>
                  <a:gd name="T2" fmla="*/ 2147483647 w 124"/>
                  <a:gd name="T3" fmla="*/ 0 h 118"/>
                  <a:gd name="T4" fmla="*/ 2147483647 w 124"/>
                  <a:gd name="T5" fmla="*/ 577846210 h 118"/>
                  <a:gd name="T6" fmla="*/ 2147483647 w 124"/>
                  <a:gd name="T7" fmla="*/ 1155416434 h 118"/>
                  <a:gd name="T8" fmla="*/ 1301572289 w 124"/>
                  <a:gd name="T9" fmla="*/ 2147483647 h 118"/>
                  <a:gd name="T10" fmla="*/ 0 w 124"/>
                  <a:gd name="T11" fmla="*/ 2147483647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118"/>
                  <a:gd name="T20" fmla="*/ 124 w 124"/>
                  <a:gd name="T21" fmla="*/ 118 h 1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118">
                    <a:moveTo>
                      <a:pt x="0" y="104"/>
                    </a:moveTo>
                    <a:lnTo>
                      <a:pt x="108" y="0"/>
                    </a:lnTo>
                    <a:lnTo>
                      <a:pt x="115" y="4"/>
                    </a:lnTo>
                    <a:lnTo>
                      <a:pt x="124" y="8"/>
                    </a:lnTo>
                    <a:lnTo>
                      <a:pt x="9" y="118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2B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2" name="Freeform 577"/>
              <p:cNvSpPr>
                <a:spLocks/>
              </p:cNvSpPr>
              <p:nvPr/>
            </p:nvSpPr>
            <p:spPr bwMode="auto">
              <a:xfrm>
                <a:off x="6356350" y="4306888"/>
                <a:ext cx="68263" cy="63500"/>
              </a:xfrm>
              <a:custGeom>
                <a:avLst/>
                <a:gdLst>
                  <a:gd name="T0" fmla="*/ 0 w 128"/>
                  <a:gd name="T1" fmla="*/ 2147483647 h 120"/>
                  <a:gd name="T2" fmla="*/ 2147483647 w 128"/>
                  <a:gd name="T3" fmla="*/ 0 h 120"/>
                  <a:gd name="T4" fmla="*/ 2147483647 w 128"/>
                  <a:gd name="T5" fmla="*/ 592796955 h 120"/>
                  <a:gd name="T6" fmla="*/ 2147483647 w 128"/>
                  <a:gd name="T7" fmla="*/ 1185313453 h 120"/>
                  <a:gd name="T8" fmla="*/ 1668370923 w 128"/>
                  <a:gd name="T9" fmla="*/ 2147483647 h 120"/>
                  <a:gd name="T10" fmla="*/ 0 w 128"/>
                  <a:gd name="T11" fmla="*/ 214748364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8"/>
                  <a:gd name="T19" fmla="*/ 0 h 120"/>
                  <a:gd name="T20" fmla="*/ 128 w 128"/>
                  <a:gd name="T21" fmla="*/ 120 h 1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8" h="120">
                    <a:moveTo>
                      <a:pt x="0" y="106"/>
                    </a:moveTo>
                    <a:lnTo>
                      <a:pt x="111" y="0"/>
                    </a:lnTo>
                    <a:lnTo>
                      <a:pt x="120" y="4"/>
                    </a:lnTo>
                    <a:lnTo>
                      <a:pt x="128" y="8"/>
                    </a:lnTo>
                    <a:lnTo>
                      <a:pt x="11" y="12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F2E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3" name="Freeform 578"/>
              <p:cNvSpPr>
                <a:spLocks/>
              </p:cNvSpPr>
              <p:nvPr/>
            </p:nvSpPr>
            <p:spPr bwMode="auto">
              <a:xfrm>
                <a:off x="6359525" y="4308475"/>
                <a:ext cx="69850" cy="65088"/>
              </a:xfrm>
              <a:custGeom>
                <a:avLst/>
                <a:gdLst>
                  <a:gd name="T0" fmla="*/ 0 w 132"/>
                  <a:gd name="T1" fmla="*/ 2147483647 h 123"/>
                  <a:gd name="T2" fmla="*/ 2147483647 w 132"/>
                  <a:gd name="T3" fmla="*/ 0 h 123"/>
                  <a:gd name="T4" fmla="*/ 2147483647 w 132"/>
                  <a:gd name="T5" fmla="*/ 592806276 h 123"/>
                  <a:gd name="T6" fmla="*/ 2147483647 w 132"/>
                  <a:gd name="T7" fmla="*/ 1037200042 h 123"/>
                  <a:gd name="T8" fmla="*/ 1481851719 w 132"/>
                  <a:gd name="T9" fmla="*/ 2147483647 h 123"/>
                  <a:gd name="T10" fmla="*/ 0 w 132"/>
                  <a:gd name="T11" fmla="*/ 2147483647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123"/>
                  <a:gd name="T20" fmla="*/ 132 w 132"/>
                  <a:gd name="T21" fmla="*/ 123 h 1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123">
                    <a:moveTo>
                      <a:pt x="0" y="110"/>
                    </a:moveTo>
                    <a:lnTo>
                      <a:pt x="115" y="0"/>
                    </a:lnTo>
                    <a:lnTo>
                      <a:pt x="123" y="4"/>
                    </a:lnTo>
                    <a:lnTo>
                      <a:pt x="132" y="7"/>
                    </a:lnTo>
                    <a:lnTo>
                      <a:pt x="10" y="123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3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4" name="Freeform 579"/>
              <p:cNvSpPr>
                <a:spLocks/>
              </p:cNvSpPr>
              <p:nvPr/>
            </p:nvSpPr>
            <p:spPr bwMode="auto">
              <a:xfrm>
                <a:off x="6362700" y="4311650"/>
                <a:ext cx="71438" cy="65088"/>
              </a:xfrm>
              <a:custGeom>
                <a:avLst/>
                <a:gdLst>
                  <a:gd name="T0" fmla="*/ 0 w 135"/>
                  <a:gd name="T1" fmla="*/ 2147483647 h 125"/>
                  <a:gd name="T2" fmla="*/ 2147483647 w 135"/>
                  <a:gd name="T3" fmla="*/ 0 h 125"/>
                  <a:gd name="T4" fmla="*/ 2147483647 w 135"/>
                  <a:gd name="T5" fmla="*/ 423509418 h 125"/>
                  <a:gd name="T6" fmla="*/ 2147483647 w 135"/>
                  <a:gd name="T7" fmla="*/ 706029411 h 125"/>
                  <a:gd name="T8" fmla="*/ 1333741036 w 135"/>
                  <a:gd name="T9" fmla="*/ 2147483647 h 125"/>
                  <a:gd name="T10" fmla="*/ 0 w 135"/>
                  <a:gd name="T11" fmla="*/ 2147483647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5"/>
                  <a:gd name="T19" fmla="*/ 0 h 125"/>
                  <a:gd name="T20" fmla="*/ 135 w 135"/>
                  <a:gd name="T21" fmla="*/ 125 h 1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5" h="125">
                    <a:moveTo>
                      <a:pt x="0" y="112"/>
                    </a:moveTo>
                    <a:lnTo>
                      <a:pt x="117" y="0"/>
                    </a:lnTo>
                    <a:lnTo>
                      <a:pt x="126" y="3"/>
                    </a:lnTo>
                    <a:lnTo>
                      <a:pt x="135" y="5"/>
                    </a:lnTo>
                    <a:lnTo>
                      <a:pt x="9" y="125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35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5" name="Freeform 580"/>
              <p:cNvSpPr>
                <a:spLocks/>
              </p:cNvSpPr>
              <p:nvPr/>
            </p:nvSpPr>
            <p:spPr bwMode="auto">
              <a:xfrm>
                <a:off x="6364288" y="4313238"/>
                <a:ext cx="74613" cy="68263"/>
              </a:xfrm>
              <a:custGeom>
                <a:avLst/>
                <a:gdLst>
                  <a:gd name="T0" fmla="*/ 0 w 139"/>
                  <a:gd name="T1" fmla="*/ 2147483647 h 130"/>
                  <a:gd name="T2" fmla="*/ 2147483647 w 139"/>
                  <a:gd name="T3" fmla="*/ 0 h 130"/>
                  <a:gd name="T4" fmla="*/ 2147483647 w 139"/>
                  <a:gd name="T5" fmla="*/ 579033012 h 130"/>
                  <a:gd name="T6" fmla="*/ 2147483647 w 139"/>
                  <a:gd name="T7" fmla="*/ 868825064 h 130"/>
                  <a:gd name="T8" fmla="*/ 1701449950 w 139"/>
                  <a:gd name="T9" fmla="*/ 2147483647 h 130"/>
                  <a:gd name="T10" fmla="*/ 0 w 139"/>
                  <a:gd name="T11" fmla="*/ 2147483647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9"/>
                  <a:gd name="T19" fmla="*/ 0 h 130"/>
                  <a:gd name="T20" fmla="*/ 139 w 139"/>
                  <a:gd name="T21" fmla="*/ 130 h 1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9" h="130">
                    <a:moveTo>
                      <a:pt x="0" y="116"/>
                    </a:moveTo>
                    <a:lnTo>
                      <a:pt x="122" y="0"/>
                    </a:lnTo>
                    <a:lnTo>
                      <a:pt x="131" y="4"/>
                    </a:lnTo>
                    <a:lnTo>
                      <a:pt x="139" y="6"/>
                    </a:lnTo>
                    <a:lnTo>
                      <a:pt x="11" y="130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38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6" name="Freeform 581"/>
              <p:cNvSpPr>
                <a:spLocks/>
              </p:cNvSpPr>
              <p:nvPr/>
            </p:nvSpPr>
            <p:spPr bwMode="auto">
              <a:xfrm>
                <a:off x="6367463" y="4313238"/>
                <a:ext cx="76200" cy="71438"/>
              </a:xfrm>
              <a:custGeom>
                <a:avLst/>
                <a:gdLst>
                  <a:gd name="T0" fmla="*/ 0 w 143"/>
                  <a:gd name="T1" fmla="*/ 2147483647 h 134"/>
                  <a:gd name="T2" fmla="*/ 2147483647 w 143"/>
                  <a:gd name="T3" fmla="*/ 0 h 134"/>
                  <a:gd name="T4" fmla="*/ 2147483647 w 143"/>
                  <a:gd name="T5" fmla="*/ 605949368 h 134"/>
                  <a:gd name="T6" fmla="*/ 2147483647 w 143"/>
                  <a:gd name="T7" fmla="*/ 1212182356 h 134"/>
                  <a:gd name="T8" fmla="*/ 1513154975 w 143"/>
                  <a:gd name="T9" fmla="*/ 2147483647 h 134"/>
                  <a:gd name="T10" fmla="*/ 0 w 143"/>
                  <a:gd name="T11" fmla="*/ 2147483647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3"/>
                  <a:gd name="T19" fmla="*/ 0 h 134"/>
                  <a:gd name="T20" fmla="*/ 143 w 143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3" h="134">
                    <a:moveTo>
                      <a:pt x="0" y="120"/>
                    </a:moveTo>
                    <a:lnTo>
                      <a:pt x="126" y="0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0" y="134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F3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7" name="Freeform 582"/>
              <p:cNvSpPr>
                <a:spLocks/>
              </p:cNvSpPr>
              <p:nvPr/>
            </p:nvSpPr>
            <p:spPr bwMode="auto">
              <a:xfrm>
                <a:off x="6370638" y="4316413"/>
                <a:ext cx="77788" cy="71438"/>
              </a:xfrm>
              <a:custGeom>
                <a:avLst/>
                <a:gdLst>
                  <a:gd name="T0" fmla="*/ 0 w 146"/>
                  <a:gd name="T1" fmla="*/ 2147483647 h 137"/>
                  <a:gd name="T2" fmla="*/ 2147483647 w 146"/>
                  <a:gd name="T3" fmla="*/ 0 h 137"/>
                  <a:gd name="T4" fmla="*/ 2147483647 w 146"/>
                  <a:gd name="T5" fmla="*/ 425259405 h 137"/>
                  <a:gd name="T6" fmla="*/ 2147483647 w 146"/>
                  <a:gd name="T7" fmla="*/ 992453537 h 137"/>
                  <a:gd name="T8" fmla="*/ 1361156765 w 146"/>
                  <a:gd name="T9" fmla="*/ 2147483647 h 137"/>
                  <a:gd name="T10" fmla="*/ 0 w 146"/>
                  <a:gd name="T11" fmla="*/ 2147483647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7"/>
                  <a:gd name="T20" fmla="*/ 146 w 146"/>
                  <a:gd name="T21" fmla="*/ 137 h 1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7">
                    <a:moveTo>
                      <a:pt x="0" y="124"/>
                    </a:moveTo>
                    <a:lnTo>
                      <a:pt x="128" y="0"/>
                    </a:lnTo>
                    <a:lnTo>
                      <a:pt x="137" y="3"/>
                    </a:lnTo>
                    <a:lnTo>
                      <a:pt x="146" y="7"/>
                    </a:lnTo>
                    <a:lnTo>
                      <a:pt x="9" y="137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FF3E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8" name="Freeform 583"/>
              <p:cNvSpPr>
                <a:spLocks/>
              </p:cNvSpPr>
              <p:nvPr/>
            </p:nvSpPr>
            <p:spPr bwMode="auto">
              <a:xfrm>
                <a:off x="6372225" y="4318000"/>
                <a:ext cx="79375" cy="74613"/>
              </a:xfrm>
              <a:custGeom>
                <a:avLst/>
                <a:gdLst>
                  <a:gd name="T0" fmla="*/ 0 w 149"/>
                  <a:gd name="T1" fmla="*/ 2147483647 h 140"/>
                  <a:gd name="T2" fmla="*/ 2147483647 w 149"/>
                  <a:gd name="T3" fmla="*/ 0 h 140"/>
                  <a:gd name="T4" fmla="*/ 2147483647 w 149"/>
                  <a:gd name="T5" fmla="*/ 454172997 h 140"/>
                  <a:gd name="T6" fmla="*/ 2147483647 w 149"/>
                  <a:gd name="T7" fmla="*/ 1211127814 h 140"/>
                  <a:gd name="T8" fmla="*/ 1663000925 w 149"/>
                  <a:gd name="T9" fmla="*/ 2147483647 h 140"/>
                  <a:gd name="T10" fmla="*/ 0 w 149"/>
                  <a:gd name="T11" fmla="*/ 2147483647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9"/>
                  <a:gd name="T19" fmla="*/ 0 h 140"/>
                  <a:gd name="T20" fmla="*/ 149 w 149"/>
                  <a:gd name="T21" fmla="*/ 140 h 1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9" h="140">
                    <a:moveTo>
                      <a:pt x="0" y="126"/>
                    </a:moveTo>
                    <a:lnTo>
                      <a:pt x="133" y="0"/>
                    </a:lnTo>
                    <a:lnTo>
                      <a:pt x="140" y="3"/>
                    </a:lnTo>
                    <a:lnTo>
                      <a:pt x="149" y="8"/>
                    </a:lnTo>
                    <a:lnTo>
                      <a:pt x="11" y="14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FF41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19" name="Freeform 584"/>
              <p:cNvSpPr>
                <a:spLocks/>
              </p:cNvSpPr>
              <p:nvPr/>
            </p:nvSpPr>
            <p:spPr bwMode="auto">
              <a:xfrm>
                <a:off x="6375400" y="4319588"/>
                <a:ext cx="80963" cy="76200"/>
              </a:xfrm>
              <a:custGeom>
                <a:avLst/>
                <a:gdLst>
                  <a:gd name="T0" fmla="*/ 0 w 152"/>
                  <a:gd name="T1" fmla="*/ 2147483647 h 144"/>
                  <a:gd name="T2" fmla="*/ 2147483647 w 152"/>
                  <a:gd name="T3" fmla="*/ 0 h 144"/>
                  <a:gd name="T4" fmla="*/ 2147483647 w 152"/>
                  <a:gd name="T5" fmla="*/ 444387231 h 144"/>
                  <a:gd name="T6" fmla="*/ 2147483647 w 152"/>
                  <a:gd name="T7" fmla="*/ 1333722214 h 144"/>
                  <a:gd name="T8" fmla="*/ 1662300222 w 152"/>
                  <a:gd name="T9" fmla="*/ 2147483647 h 144"/>
                  <a:gd name="T10" fmla="*/ 0 w 152"/>
                  <a:gd name="T11" fmla="*/ 2147483647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144"/>
                  <a:gd name="T20" fmla="*/ 152 w 152"/>
                  <a:gd name="T21" fmla="*/ 144 h 1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144">
                    <a:moveTo>
                      <a:pt x="0" y="130"/>
                    </a:moveTo>
                    <a:lnTo>
                      <a:pt x="137" y="0"/>
                    </a:lnTo>
                    <a:lnTo>
                      <a:pt x="144" y="3"/>
                    </a:lnTo>
                    <a:lnTo>
                      <a:pt x="152" y="9"/>
                    </a:lnTo>
                    <a:lnTo>
                      <a:pt x="11" y="144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F44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0" name="Freeform 585"/>
              <p:cNvSpPr>
                <a:spLocks/>
              </p:cNvSpPr>
              <p:nvPr/>
            </p:nvSpPr>
            <p:spPr bwMode="auto">
              <a:xfrm>
                <a:off x="6378575" y="4322763"/>
                <a:ext cx="80963" cy="76200"/>
              </a:xfrm>
              <a:custGeom>
                <a:avLst/>
                <a:gdLst>
                  <a:gd name="T0" fmla="*/ 0 w 153"/>
                  <a:gd name="T1" fmla="*/ 2147483647 h 145"/>
                  <a:gd name="T2" fmla="*/ 2147483647 w 153"/>
                  <a:gd name="T3" fmla="*/ 0 h 145"/>
                  <a:gd name="T4" fmla="*/ 2147483647 w 153"/>
                  <a:gd name="T5" fmla="*/ 435517632 h 145"/>
                  <a:gd name="T6" fmla="*/ 2147483647 w 153"/>
                  <a:gd name="T7" fmla="*/ 1161011615 h 145"/>
                  <a:gd name="T8" fmla="*/ 1481869431 w 153"/>
                  <a:gd name="T9" fmla="*/ 2147483647 h 145"/>
                  <a:gd name="T10" fmla="*/ 0 w 153"/>
                  <a:gd name="T11" fmla="*/ 2147483647 h 1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45"/>
                  <a:gd name="T20" fmla="*/ 153 w 153"/>
                  <a:gd name="T21" fmla="*/ 145 h 1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45">
                    <a:moveTo>
                      <a:pt x="0" y="132"/>
                    </a:moveTo>
                    <a:lnTo>
                      <a:pt x="138" y="0"/>
                    </a:lnTo>
                    <a:lnTo>
                      <a:pt x="146" y="3"/>
                    </a:lnTo>
                    <a:lnTo>
                      <a:pt x="153" y="8"/>
                    </a:lnTo>
                    <a:lnTo>
                      <a:pt x="10" y="145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F47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1" name="Freeform 586"/>
              <p:cNvSpPr>
                <a:spLocks/>
              </p:cNvSpPr>
              <p:nvPr/>
            </p:nvSpPr>
            <p:spPr bwMode="auto">
              <a:xfrm>
                <a:off x="6381750" y="4324350"/>
                <a:ext cx="82550" cy="77788"/>
              </a:xfrm>
              <a:custGeom>
                <a:avLst/>
                <a:gdLst>
                  <a:gd name="T0" fmla="*/ 0 w 156"/>
                  <a:gd name="T1" fmla="*/ 2147483647 h 148"/>
                  <a:gd name="T2" fmla="*/ 2147483647 w 156"/>
                  <a:gd name="T3" fmla="*/ 0 h 148"/>
                  <a:gd name="T4" fmla="*/ 2147483647 w 156"/>
                  <a:gd name="T5" fmla="*/ 580676931 h 148"/>
                  <a:gd name="T6" fmla="*/ 2147483647 w 156"/>
                  <a:gd name="T7" fmla="*/ 1306660736 h 148"/>
                  <a:gd name="T8" fmla="*/ 1481851824 w 156"/>
                  <a:gd name="T9" fmla="*/ 2147483647 h 148"/>
                  <a:gd name="T10" fmla="*/ 0 w 156"/>
                  <a:gd name="T11" fmla="*/ 2147483647 h 1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148"/>
                  <a:gd name="T20" fmla="*/ 156 w 156"/>
                  <a:gd name="T21" fmla="*/ 148 h 1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148">
                    <a:moveTo>
                      <a:pt x="0" y="135"/>
                    </a:moveTo>
                    <a:lnTo>
                      <a:pt x="141" y="0"/>
                    </a:lnTo>
                    <a:lnTo>
                      <a:pt x="148" y="4"/>
                    </a:lnTo>
                    <a:lnTo>
                      <a:pt x="156" y="9"/>
                    </a:lnTo>
                    <a:lnTo>
                      <a:pt x="10" y="148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4A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2" name="Freeform 587"/>
              <p:cNvSpPr>
                <a:spLocks/>
              </p:cNvSpPr>
              <p:nvPr/>
            </p:nvSpPr>
            <p:spPr bwMode="auto">
              <a:xfrm>
                <a:off x="6383338" y="4325938"/>
                <a:ext cx="84138" cy="80963"/>
              </a:xfrm>
              <a:custGeom>
                <a:avLst/>
                <a:gdLst>
                  <a:gd name="T0" fmla="*/ 0 w 157"/>
                  <a:gd name="T1" fmla="*/ 2147483647 h 151"/>
                  <a:gd name="T2" fmla="*/ 2147483647 w 157"/>
                  <a:gd name="T3" fmla="*/ 0 h 151"/>
                  <a:gd name="T4" fmla="*/ 2147483647 w 157"/>
                  <a:gd name="T5" fmla="*/ 770754312 h 151"/>
                  <a:gd name="T6" fmla="*/ 2147483647 w 157"/>
                  <a:gd name="T7" fmla="*/ 1541508624 h 151"/>
                  <a:gd name="T8" fmla="*/ 1539106896 w 157"/>
                  <a:gd name="T9" fmla="*/ 2147483647 h 151"/>
                  <a:gd name="T10" fmla="*/ 0 w 157"/>
                  <a:gd name="T11" fmla="*/ 2147483647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7"/>
                  <a:gd name="T19" fmla="*/ 0 h 151"/>
                  <a:gd name="T20" fmla="*/ 157 w 157"/>
                  <a:gd name="T21" fmla="*/ 151 h 1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7" h="151">
                    <a:moveTo>
                      <a:pt x="0" y="137"/>
                    </a:moveTo>
                    <a:lnTo>
                      <a:pt x="143" y="0"/>
                    </a:lnTo>
                    <a:lnTo>
                      <a:pt x="150" y="5"/>
                    </a:lnTo>
                    <a:lnTo>
                      <a:pt x="157" y="10"/>
                    </a:lnTo>
                    <a:lnTo>
                      <a:pt x="10" y="151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4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3" name="Freeform 588"/>
              <p:cNvSpPr>
                <a:spLocks/>
              </p:cNvSpPr>
              <p:nvPr/>
            </p:nvSpPr>
            <p:spPr bwMode="auto">
              <a:xfrm>
                <a:off x="6386513" y="4329113"/>
                <a:ext cx="84138" cy="79375"/>
              </a:xfrm>
              <a:custGeom>
                <a:avLst/>
                <a:gdLst>
                  <a:gd name="T0" fmla="*/ 0 w 159"/>
                  <a:gd name="T1" fmla="*/ 2147483647 h 151"/>
                  <a:gd name="T2" fmla="*/ 2147483647 w 159"/>
                  <a:gd name="T3" fmla="*/ 0 h 151"/>
                  <a:gd name="T4" fmla="*/ 2147483647 w 159"/>
                  <a:gd name="T5" fmla="*/ 726170830 h 151"/>
                  <a:gd name="T6" fmla="*/ 2147483647 w 159"/>
                  <a:gd name="T7" fmla="*/ 1452618159 h 151"/>
                  <a:gd name="T8" fmla="*/ 2147483647 w 159"/>
                  <a:gd name="T9" fmla="*/ 2147483647 h 151"/>
                  <a:gd name="T10" fmla="*/ 1778131063 w 159"/>
                  <a:gd name="T11" fmla="*/ 2147483647 h 151"/>
                  <a:gd name="T12" fmla="*/ 1333738660 w 159"/>
                  <a:gd name="T13" fmla="*/ 2147483647 h 151"/>
                  <a:gd name="T14" fmla="*/ 0 w 159"/>
                  <a:gd name="T15" fmla="*/ 214748364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9"/>
                  <a:gd name="T25" fmla="*/ 0 h 151"/>
                  <a:gd name="T26" fmla="*/ 159 w 159"/>
                  <a:gd name="T27" fmla="*/ 151 h 15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9" h="151">
                    <a:moveTo>
                      <a:pt x="0" y="139"/>
                    </a:moveTo>
                    <a:lnTo>
                      <a:pt x="146" y="0"/>
                    </a:lnTo>
                    <a:lnTo>
                      <a:pt x="152" y="5"/>
                    </a:lnTo>
                    <a:lnTo>
                      <a:pt x="159" y="10"/>
                    </a:lnTo>
                    <a:lnTo>
                      <a:pt x="15" y="147"/>
                    </a:lnTo>
                    <a:lnTo>
                      <a:pt x="12" y="150"/>
                    </a:lnTo>
                    <a:lnTo>
                      <a:pt x="9" y="151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5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4" name="Freeform 589"/>
              <p:cNvSpPr>
                <a:spLocks/>
              </p:cNvSpPr>
              <p:nvPr/>
            </p:nvSpPr>
            <p:spPr bwMode="auto">
              <a:xfrm>
                <a:off x="6389688" y="4332288"/>
                <a:ext cx="84138" cy="76200"/>
              </a:xfrm>
              <a:custGeom>
                <a:avLst/>
                <a:gdLst>
                  <a:gd name="T0" fmla="*/ 0 w 160"/>
                  <a:gd name="T1" fmla="*/ 2147483647 h 146"/>
                  <a:gd name="T2" fmla="*/ 2147483647 w 160"/>
                  <a:gd name="T3" fmla="*/ 0 h 146"/>
                  <a:gd name="T4" fmla="*/ 2147483647 w 160"/>
                  <a:gd name="T5" fmla="*/ 710959012 h 146"/>
                  <a:gd name="T6" fmla="*/ 2147483647 w 160"/>
                  <a:gd name="T7" fmla="*/ 1563837854 h 146"/>
                  <a:gd name="T8" fmla="*/ 2147483647 w 160"/>
                  <a:gd name="T9" fmla="*/ 1563837854 h 146"/>
                  <a:gd name="T10" fmla="*/ 2147483647 w 160"/>
                  <a:gd name="T11" fmla="*/ 2147483647 h 146"/>
                  <a:gd name="T12" fmla="*/ 2147483647 w 160"/>
                  <a:gd name="T13" fmla="*/ 2147483647 h 146"/>
                  <a:gd name="T14" fmla="*/ 2147483647 w 160"/>
                  <a:gd name="T15" fmla="*/ 2147483647 h 146"/>
                  <a:gd name="T16" fmla="*/ 1599456985 w 160"/>
                  <a:gd name="T17" fmla="*/ 2147483647 h 146"/>
                  <a:gd name="T18" fmla="*/ 581545595 w 160"/>
                  <a:gd name="T19" fmla="*/ 2147483647 h 146"/>
                  <a:gd name="T20" fmla="*/ 0 w 160"/>
                  <a:gd name="T21" fmla="*/ 2147483647 h 1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0"/>
                  <a:gd name="T34" fmla="*/ 0 h 146"/>
                  <a:gd name="T35" fmla="*/ 160 w 160"/>
                  <a:gd name="T36" fmla="*/ 146 h 1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0" h="146">
                    <a:moveTo>
                      <a:pt x="0" y="141"/>
                    </a:moveTo>
                    <a:lnTo>
                      <a:pt x="147" y="0"/>
                    </a:lnTo>
                    <a:lnTo>
                      <a:pt x="154" y="5"/>
                    </a:lnTo>
                    <a:lnTo>
                      <a:pt x="160" y="11"/>
                    </a:lnTo>
                    <a:lnTo>
                      <a:pt x="36" y="130"/>
                    </a:lnTo>
                    <a:lnTo>
                      <a:pt x="27" y="134"/>
                    </a:lnTo>
                    <a:lnTo>
                      <a:pt x="19" y="138"/>
                    </a:lnTo>
                    <a:lnTo>
                      <a:pt x="11" y="142"/>
                    </a:lnTo>
                    <a:lnTo>
                      <a:pt x="4" y="146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FF54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5" name="Freeform 590"/>
              <p:cNvSpPr>
                <a:spLocks/>
              </p:cNvSpPr>
              <p:nvPr/>
            </p:nvSpPr>
            <p:spPr bwMode="auto">
              <a:xfrm>
                <a:off x="6394450" y="4333875"/>
                <a:ext cx="79375" cy="73025"/>
              </a:xfrm>
              <a:custGeom>
                <a:avLst/>
                <a:gdLst>
                  <a:gd name="T0" fmla="*/ 0 w 150"/>
                  <a:gd name="T1" fmla="*/ 2147483647 h 137"/>
                  <a:gd name="T2" fmla="*/ 2147483647 w 150"/>
                  <a:gd name="T3" fmla="*/ 0 h 137"/>
                  <a:gd name="T4" fmla="*/ 2147483647 w 150"/>
                  <a:gd name="T5" fmla="*/ 302871985 h 137"/>
                  <a:gd name="T6" fmla="*/ 2147483647 w 150"/>
                  <a:gd name="T7" fmla="*/ 908615823 h 137"/>
                  <a:gd name="T8" fmla="*/ 2147483647 w 150"/>
                  <a:gd name="T9" fmla="*/ 1665795986 h 137"/>
                  <a:gd name="T10" fmla="*/ 2147483647 w 150"/>
                  <a:gd name="T11" fmla="*/ 2147483647 h 137"/>
                  <a:gd name="T12" fmla="*/ 2147483647 w 150"/>
                  <a:gd name="T13" fmla="*/ 2147483647 h 137"/>
                  <a:gd name="T14" fmla="*/ 2147483647 w 150"/>
                  <a:gd name="T15" fmla="*/ 2147483647 h 137"/>
                  <a:gd name="T16" fmla="*/ 2147483647 w 150"/>
                  <a:gd name="T17" fmla="*/ 2147483647 h 137"/>
                  <a:gd name="T18" fmla="*/ 1926238379 w 150"/>
                  <a:gd name="T19" fmla="*/ 2147483647 h 137"/>
                  <a:gd name="T20" fmla="*/ 0 w 150"/>
                  <a:gd name="T21" fmla="*/ 2147483647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0"/>
                  <a:gd name="T34" fmla="*/ 0 h 137"/>
                  <a:gd name="T35" fmla="*/ 150 w 150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0" h="137">
                    <a:moveTo>
                      <a:pt x="0" y="137"/>
                    </a:moveTo>
                    <a:lnTo>
                      <a:pt x="144" y="0"/>
                    </a:lnTo>
                    <a:lnTo>
                      <a:pt x="147" y="2"/>
                    </a:lnTo>
                    <a:lnTo>
                      <a:pt x="150" y="6"/>
                    </a:lnTo>
                    <a:lnTo>
                      <a:pt x="150" y="11"/>
                    </a:lnTo>
                    <a:lnTo>
                      <a:pt x="150" y="18"/>
                    </a:lnTo>
                    <a:lnTo>
                      <a:pt x="56" y="107"/>
                    </a:lnTo>
                    <a:lnTo>
                      <a:pt x="41" y="116"/>
                    </a:lnTo>
                    <a:lnTo>
                      <a:pt x="27" y="125"/>
                    </a:lnTo>
                    <a:lnTo>
                      <a:pt x="13" y="131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57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6" name="Freeform 591"/>
              <p:cNvSpPr>
                <a:spLocks/>
              </p:cNvSpPr>
              <p:nvPr/>
            </p:nvSpPr>
            <p:spPr bwMode="auto">
              <a:xfrm>
                <a:off x="6408738" y="4337050"/>
                <a:ext cx="65088" cy="63500"/>
              </a:xfrm>
              <a:custGeom>
                <a:avLst/>
                <a:gdLst>
                  <a:gd name="T0" fmla="*/ 0 w 124"/>
                  <a:gd name="T1" fmla="*/ 2147483647 h 119"/>
                  <a:gd name="T2" fmla="*/ 2147483647 w 124"/>
                  <a:gd name="T3" fmla="*/ 0 h 119"/>
                  <a:gd name="T4" fmla="*/ 2147483647 w 124"/>
                  <a:gd name="T5" fmla="*/ 607642283 h 119"/>
                  <a:gd name="T6" fmla="*/ 2147483647 w 124"/>
                  <a:gd name="T7" fmla="*/ 1063516137 h 119"/>
                  <a:gd name="T8" fmla="*/ 2147483647 w 124"/>
                  <a:gd name="T9" fmla="*/ 1823210999 h 119"/>
                  <a:gd name="T10" fmla="*/ 2147483647 w 124"/>
                  <a:gd name="T11" fmla="*/ 2147483647 h 119"/>
                  <a:gd name="T12" fmla="*/ 2147483647 w 124"/>
                  <a:gd name="T13" fmla="*/ 2147483647 h 119"/>
                  <a:gd name="T14" fmla="*/ 2147483647 w 124"/>
                  <a:gd name="T15" fmla="*/ 2147483647 h 119"/>
                  <a:gd name="T16" fmla="*/ 2147483647 w 124"/>
                  <a:gd name="T17" fmla="*/ 2147483647 h 119"/>
                  <a:gd name="T18" fmla="*/ 2147483647 w 124"/>
                  <a:gd name="T19" fmla="*/ 2147483647 h 119"/>
                  <a:gd name="T20" fmla="*/ 2147483647 w 124"/>
                  <a:gd name="T21" fmla="*/ 2147483647 h 119"/>
                  <a:gd name="T22" fmla="*/ 2147483647 w 124"/>
                  <a:gd name="T23" fmla="*/ 2147483647 h 119"/>
                  <a:gd name="T24" fmla="*/ 0 w 124"/>
                  <a:gd name="T25" fmla="*/ 2147483647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4"/>
                  <a:gd name="T40" fmla="*/ 0 h 119"/>
                  <a:gd name="T41" fmla="*/ 124 w 124"/>
                  <a:gd name="T42" fmla="*/ 119 h 1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4" h="119">
                    <a:moveTo>
                      <a:pt x="0" y="119"/>
                    </a:moveTo>
                    <a:lnTo>
                      <a:pt x="124" y="0"/>
                    </a:lnTo>
                    <a:lnTo>
                      <a:pt x="124" y="4"/>
                    </a:lnTo>
                    <a:lnTo>
                      <a:pt x="124" y="7"/>
                    </a:lnTo>
                    <a:lnTo>
                      <a:pt x="124" y="12"/>
                    </a:lnTo>
                    <a:lnTo>
                      <a:pt x="123" y="16"/>
                    </a:lnTo>
                    <a:lnTo>
                      <a:pt x="119" y="25"/>
                    </a:lnTo>
                    <a:lnTo>
                      <a:pt x="113" y="33"/>
                    </a:lnTo>
                    <a:lnTo>
                      <a:pt x="72" y="73"/>
                    </a:lnTo>
                    <a:lnTo>
                      <a:pt x="54" y="86"/>
                    </a:lnTo>
                    <a:lnTo>
                      <a:pt x="36" y="98"/>
                    </a:lnTo>
                    <a:lnTo>
                      <a:pt x="17" y="10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5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7" name="Freeform 592"/>
              <p:cNvSpPr>
                <a:spLocks/>
              </p:cNvSpPr>
              <p:nvPr/>
            </p:nvSpPr>
            <p:spPr bwMode="auto">
              <a:xfrm>
                <a:off x="6424613" y="4343400"/>
                <a:ext cx="49213" cy="47625"/>
              </a:xfrm>
              <a:custGeom>
                <a:avLst/>
                <a:gdLst>
                  <a:gd name="T0" fmla="*/ 0 w 94"/>
                  <a:gd name="T1" fmla="*/ 2147483647 h 89"/>
                  <a:gd name="T2" fmla="*/ 2147483647 w 94"/>
                  <a:gd name="T3" fmla="*/ 0 h 89"/>
                  <a:gd name="T4" fmla="*/ 2147483647 w 94"/>
                  <a:gd name="T5" fmla="*/ 766260034 h 89"/>
                  <a:gd name="T6" fmla="*/ 2147483647 w 94"/>
                  <a:gd name="T7" fmla="*/ 1532233248 h 89"/>
                  <a:gd name="T8" fmla="*/ 2147483647 w 94"/>
                  <a:gd name="T9" fmla="*/ 2147483647 h 89"/>
                  <a:gd name="T10" fmla="*/ 2147483647 w 94"/>
                  <a:gd name="T11" fmla="*/ 2147483647 h 89"/>
                  <a:gd name="T12" fmla="*/ 2147483647 w 94"/>
                  <a:gd name="T13" fmla="*/ 2147483647 h 89"/>
                  <a:gd name="T14" fmla="*/ 2147483647 w 94"/>
                  <a:gd name="T15" fmla="*/ 2147483647 h 89"/>
                  <a:gd name="T16" fmla="*/ 2147483647 w 94"/>
                  <a:gd name="T17" fmla="*/ 2147483647 h 89"/>
                  <a:gd name="T18" fmla="*/ 2147483647 w 94"/>
                  <a:gd name="T19" fmla="*/ 2147483647 h 89"/>
                  <a:gd name="T20" fmla="*/ 2147483647 w 94"/>
                  <a:gd name="T21" fmla="*/ 2147483647 h 89"/>
                  <a:gd name="T22" fmla="*/ 0 w 94"/>
                  <a:gd name="T23" fmla="*/ 2147483647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4"/>
                  <a:gd name="T37" fmla="*/ 0 h 89"/>
                  <a:gd name="T38" fmla="*/ 94 w 94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4" h="89">
                    <a:moveTo>
                      <a:pt x="0" y="89"/>
                    </a:moveTo>
                    <a:lnTo>
                      <a:pt x="94" y="0"/>
                    </a:lnTo>
                    <a:lnTo>
                      <a:pt x="92" y="5"/>
                    </a:lnTo>
                    <a:lnTo>
                      <a:pt x="90" y="10"/>
                    </a:lnTo>
                    <a:lnTo>
                      <a:pt x="87" y="16"/>
                    </a:lnTo>
                    <a:lnTo>
                      <a:pt x="83" y="22"/>
                    </a:lnTo>
                    <a:lnTo>
                      <a:pt x="74" y="33"/>
                    </a:lnTo>
                    <a:lnTo>
                      <a:pt x="61" y="45"/>
                    </a:lnTo>
                    <a:lnTo>
                      <a:pt x="48" y="57"/>
                    </a:lnTo>
                    <a:lnTo>
                      <a:pt x="33" y="69"/>
                    </a:lnTo>
                    <a:lnTo>
                      <a:pt x="16" y="80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5D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8" name="Freeform 593"/>
              <p:cNvSpPr>
                <a:spLocks/>
              </p:cNvSpPr>
              <p:nvPr/>
            </p:nvSpPr>
            <p:spPr bwMode="auto">
              <a:xfrm>
                <a:off x="6446838" y="4354513"/>
                <a:ext cx="20638" cy="22225"/>
              </a:xfrm>
              <a:custGeom>
                <a:avLst/>
                <a:gdLst>
                  <a:gd name="T0" fmla="*/ 0 w 41"/>
                  <a:gd name="T1" fmla="*/ 2147483647 h 40"/>
                  <a:gd name="T2" fmla="*/ 2147483647 w 41"/>
                  <a:gd name="T3" fmla="*/ 0 h 40"/>
                  <a:gd name="T4" fmla="*/ 2147483647 w 41"/>
                  <a:gd name="T5" fmla="*/ 1715243169 h 40"/>
                  <a:gd name="T6" fmla="*/ 2147483647 w 41"/>
                  <a:gd name="T7" fmla="*/ 2147483647 h 40"/>
                  <a:gd name="T8" fmla="*/ 1530398240 w 41"/>
                  <a:gd name="T9" fmla="*/ 2147483647 h 40"/>
                  <a:gd name="T10" fmla="*/ 0 w 41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40"/>
                  <a:gd name="T20" fmla="*/ 41 w 41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40">
                    <a:moveTo>
                      <a:pt x="0" y="40"/>
                    </a:moveTo>
                    <a:lnTo>
                      <a:pt x="41" y="0"/>
                    </a:lnTo>
                    <a:lnTo>
                      <a:pt x="33" y="10"/>
                    </a:lnTo>
                    <a:lnTo>
                      <a:pt x="23" y="21"/>
                    </a:lnTo>
                    <a:lnTo>
                      <a:pt x="12" y="3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60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29" name="Freeform 594"/>
              <p:cNvSpPr>
                <a:spLocks/>
              </p:cNvSpPr>
              <p:nvPr/>
            </p:nvSpPr>
            <p:spPr bwMode="auto">
              <a:xfrm>
                <a:off x="6550025" y="4540250"/>
                <a:ext cx="14288" cy="7938"/>
              </a:xfrm>
              <a:custGeom>
                <a:avLst/>
                <a:gdLst>
                  <a:gd name="T0" fmla="*/ 0 w 26"/>
                  <a:gd name="T1" fmla="*/ 2147483647 h 15"/>
                  <a:gd name="T2" fmla="*/ 2147483647 w 26"/>
                  <a:gd name="T3" fmla="*/ 0 h 15"/>
                  <a:gd name="T4" fmla="*/ 2147483647 w 26"/>
                  <a:gd name="T5" fmla="*/ 1333891126 h 15"/>
                  <a:gd name="T6" fmla="*/ 0 w 26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5"/>
                  <a:gd name="T14" fmla="*/ 26 w 26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5">
                    <a:moveTo>
                      <a:pt x="0" y="15"/>
                    </a:moveTo>
                    <a:lnTo>
                      <a:pt x="26" y="0"/>
                    </a:lnTo>
                    <a:lnTo>
                      <a:pt x="13" y="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78A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0" name="Freeform 595"/>
              <p:cNvSpPr>
                <a:spLocks/>
              </p:cNvSpPr>
              <p:nvPr/>
            </p:nvSpPr>
            <p:spPr bwMode="auto">
              <a:xfrm>
                <a:off x="6535738" y="4529138"/>
                <a:ext cx="41275" cy="25400"/>
              </a:xfrm>
              <a:custGeom>
                <a:avLst/>
                <a:gdLst>
                  <a:gd name="T0" fmla="*/ 0 w 80"/>
                  <a:gd name="T1" fmla="*/ 2147483647 h 47"/>
                  <a:gd name="T2" fmla="*/ 2147483647 w 80"/>
                  <a:gd name="T3" fmla="*/ 0 h 47"/>
                  <a:gd name="T4" fmla="*/ 2147483647 w 80"/>
                  <a:gd name="T5" fmla="*/ 1420578845 h 47"/>
                  <a:gd name="T6" fmla="*/ 2147483647 w 80"/>
                  <a:gd name="T7" fmla="*/ 2147483647 h 47"/>
                  <a:gd name="T8" fmla="*/ 2147483647 w 80"/>
                  <a:gd name="T9" fmla="*/ 2147483647 h 47"/>
                  <a:gd name="T10" fmla="*/ 2147483647 w 80"/>
                  <a:gd name="T11" fmla="*/ 2147483647 h 47"/>
                  <a:gd name="T12" fmla="*/ 2147483647 w 80"/>
                  <a:gd name="T13" fmla="*/ 2147483647 h 47"/>
                  <a:gd name="T14" fmla="*/ 2147483647 w 80"/>
                  <a:gd name="T15" fmla="*/ 2147483647 h 47"/>
                  <a:gd name="T16" fmla="*/ 1510636047 w 80"/>
                  <a:gd name="T17" fmla="*/ 2147483647 h 47"/>
                  <a:gd name="T18" fmla="*/ 0 w 80"/>
                  <a:gd name="T19" fmla="*/ 2147483647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0"/>
                  <a:gd name="T31" fmla="*/ 0 h 47"/>
                  <a:gd name="T32" fmla="*/ 80 w 80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0" h="47">
                    <a:moveTo>
                      <a:pt x="0" y="47"/>
                    </a:moveTo>
                    <a:lnTo>
                      <a:pt x="80" y="0"/>
                    </a:lnTo>
                    <a:lnTo>
                      <a:pt x="71" y="9"/>
                    </a:lnTo>
                    <a:lnTo>
                      <a:pt x="61" y="17"/>
                    </a:lnTo>
                    <a:lnTo>
                      <a:pt x="52" y="24"/>
                    </a:lnTo>
                    <a:lnTo>
                      <a:pt x="42" y="31"/>
                    </a:lnTo>
                    <a:lnTo>
                      <a:pt x="31" y="36"/>
                    </a:lnTo>
                    <a:lnTo>
                      <a:pt x="21" y="41"/>
                    </a:lnTo>
                    <a:lnTo>
                      <a:pt x="11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7BA7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1" name="Freeform 596"/>
              <p:cNvSpPr>
                <a:spLocks/>
              </p:cNvSpPr>
              <p:nvPr/>
            </p:nvSpPr>
            <p:spPr bwMode="auto">
              <a:xfrm>
                <a:off x="6526213" y="4521200"/>
                <a:ext cx="57150" cy="34925"/>
              </a:xfrm>
              <a:custGeom>
                <a:avLst/>
                <a:gdLst>
                  <a:gd name="T0" fmla="*/ 2147483647 w 108"/>
                  <a:gd name="T1" fmla="*/ 2147483647 h 65"/>
                  <a:gd name="T2" fmla="*/ 2147483647 w 108"/>
                  <a:gd name="T3" fmla="*/ 2147483647 h 65"/>
                  <a:gd name="T4" fmla="*/ 2147483647 w 108"/>
                  <a:gd name="T5" fmla="*/ 2147483647 h 65"/>
                  <a:gd name="T6" fmla="*/ 2147483647 w 108"/>
                  <a:gd name="T7" fmla="*/ 2147483647 h 65"/>
                  <a:gd name="T8" fmla="*/ 1481851985 w 108"/>
                  <a:gd name="T9" fmla="*/ 2147483647 h 65"/>
                  <a:gd name="T10" fmla="*/ 0 w 108"/>
                  <a:gd name="T11" fmla="*/ 2147483647 h 65"/>
                  <a:gd name="T12" fmla="*/ 2147483647 w 108"/>
                  <a:gd name="T13" fmla="*/ 0 h 65"/>
                  <a:gd name="T14" fmla="*/ 2147483647 w 108"/>
                  <a:gd name="T15" fmla="*/ 1551182401 h 65"/>
                  <a:gd name="T16" fmla="*/ 2147483647 w 108"/>
                  <a:gd name="T17" fmla="*/ 2147483647 h 65"/>
                  <a:gd name="T18" fmla="*/ 2147483647 w 108"/>
                  <a:gd name="T19" fmla="*/ 2147483647 h 65"/>
                  <a:gd name="T20" fmla="*/ 2147483647 w 108"/>
                  <a:gd name="T21" fmla="*/ 2147483647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8"/>
                  <a:gd name="T34" fmla="*/ 0 h 65"/>
                  <a:gd name="T35" fmla="*/ 108 w 108"/>
                  <a:gd name="T36" fmla="*/ 65 h 6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8" h="65">
                    <a:moveTo>
                      <a:pt x="71" y="37"/>
                    </a:moveTo>
                    <a:lnTo>
                      <a:pt x="45" y="52"/>
                    </a:lnTo>
                    <a:lnTo>
                      <a:pt x="33" y="58"/>
                    </a:lnTo>
                    <a:lnTo>
                      <a:pt x="22" y="61"/>
                    </a:lnTo>
                    <a:lnTo>
                      <a:pt x="10" y="63"/>
                    </a:lnTo>
                    <a:lnTo>
                      <a:pt x="0" y="65"/>
                    </a:lnTo>
                    <a:lnTo>
                      <a:pt x="108" y="0"/>
                    </a:lnTo>
                    <a:lnTo>
                      <a:pt x="99" y="10"/>
                    </a:lnTo>
                    <a:lnTo>
                      <a:pt x="90" y="20"/>
                    </a:lnTo>
                    <a:lnTo>
                      <a:pt x="81" y="29"/>
                    </a:lnTo>
                    <a:lnTo>
                      <a:pt x="71" y="37"/>
                    </a:lnTo>
                    <a:close/>
                  </a:path>
                </a:pathLst>
              </a:custGeom>
              <a:solidFill>
                <a:srgbClr val="7EA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2" name="Freeform 597"/>
              <p:cNvSpPr>
                <a:spLocks/>
              </p:cNvSpPr>
              <p:nvPr/>
            </p:nvSpPr>
            <p:spPr bwMode="auto">
              <a:xfrm>
                <a:off x="6519863" y="4514850"/>
                <a:ext cx="68263" cy="41275"/>
              </a:xfrm>
              <a:custGeom>
                <a:avLst/>
                <a:gdLst>
                  <a:gd name="T0" fmla="*/ 2147483647 w 129"/>
                  <a:gd name="T1" fmla="*/ 2147483647 h 77"/>
                  <a:gd name="T2" fmla="*/ 2147483647 w 129"/>
                  <a:gd name="T3" fmla="*/ 2147483647 h 77"/>
                  <a:gd name="T4" fmla="*/ 2074397817 w 129"/>
                  <a:gd name="T5" fmla="*/ 2147483647 h 77"/>
                  <a:gd name="T6" fmla="*/ 0 w 129"/>
                  <a:gd name="T7" fmla="*/ 2147483647 h 77"/>
                  <a:gd name="T8" fmla="*/ 2147483647 w 129"/>
                  <a:gd name="T9" fmla="*/ 0 h 77"/>
                  <a:gd name="T10" fmla="*/ 2147483647 w 129"/>
                  <a:gd name="T11" fmla="*/ 462039269 h 77"/>
                  <a:gd name="T12" fmla="*/ 2147483647 w 129"/>
                  <a:gd name="T13" fmla="*/ 924078003 h 77"/>
                  <a:gd name="T14" fmla="*/ 2147483647 w 129"/>
                  <a:gd name="T15" fmla="*/ 2147483647 h 77"/>
                  <a:gd name="T16" fmla="*/ 2147483647 w 129"/>
                  <a:gd name="T17" fmla="*/ 2147483647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9"/>
                  <a:gd name="T28" fmla="*/ 0 h 77"/>
                  <a:gd name="T29" fmla="*/ 129 w 129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9" h="77">
                    <a:moveTo>
                      <a:pt x="109" y="27"/>
                    </a:moveTo>
                    <a:lnTo>
                      <a:pt x="29" y="74"/>
                    </a:lnTo>
                    <a:lnTo>
                      <a:pt x="14" y="77"/>
                    </a:lnTo>
                    <a:lnTo>
                      <a:pt x="0" y="77"/>
                    </a:lnTo>
                    <a:lnTo>
                      <a:pt x="129" y="0"/>
                    </a:lnTo>
                    <a:lnTo>
                      <a:pt x="127" y="3"/>
                    </a:lnTo>
                    <a:lnTo>
                      <a:pt x="125" y="6"/>
                    </a:lnTo>
                    <a:lnTo>
                      <a:pt x="116" y="17"/>
                    </a:lnTo>
                    <a:lnTo>
                      <a:pt x="109" y="27"/>
                    </a:lnTo>
                    <a:close/>
                  </a:path>
                </a:pathLst>
              </a:custGeom>
              <a:solidFill>
                <a:srgbClr val="82A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3" name="Freeform 598"/>
              <p:cNvSpPr>
                <a:spLocks/>
              </p:cNvSpPr>
              <p:nvPr/>
            </p:nvSpPr>
            <p:spPr bwMode="auto">
              <a:xfrm>
                <a:off x="6513513" y="4508500"/>
                <a:ext cx="77788" cy="47625"/>
              </a:xfrm>
              <a:custGeom>
                <a:avLst/>
                <a:gdLst>
                  <a:gd name="T0" fmla="*/ 2147483647 w 146"/>
                  <a:gd name="T1" fmla="*/ 2147483647 h 88"/>
                  <a:gd name="T2" fmla="*/ 2147483647 w 146"/>
                  <a:gd name="T3" fmla="*/ 2147483647 h 88"/>
                  <a:gd name="T4" fmla="*/ 1815064474 w 146"/>
                  <a:gd name="T5" fmla="*/ 2147483647 h 88"/>
                  <a:gd name="T6" fmla="*/ 0 w 146"/>
                  <a:gd name="T7" fmla="*/ 2147483647 h 88"/>
                  <a:gd name="T8" fmla="*/ 2147483647 w 146"/>
                  <a:gd name="T9" fmla="*/ 0 h 88"/>
                  <a:gd name="T10" fmla="*/ 2147483647 w 146"/>
                  <a:gd name="T11" fmla="*/ 1268213803 h 88"/>
                  <a:gd name="T12" fmla="*/ 2147483647 w 146"/>
                  <a:gd name="T13" fmla="*/ 2147483647 h 88"/>
                  <a:gd name="T14" fmla="*/ 2147483647 w 146"/>
                  <a:gd name="T15" fmla="*/ 2147483647 h 88"/>
                  <a:gd name="T16" fmla="*/ 2147483647 w 146"/>
                  <a:gd name="T17" fmla="*/ 2147483647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6"/>
                  <a:gd name="T28" fmla="*/ 0 h 88"/>
                  <a:gd name="T29" fmla="*/ 146 w 146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6" h="88">
                    <a:moveTo>
                      <a:pt x="132" y="23"/>
                    </a:moveTo>
                    <a:lnTo>
                      <a:pt x="24" y="88"/>
                    </a:lnTo>
                    <a:lnTo>
                      <a:pt x="12" y="88"/>
                    </a:lnTo>
                    <a:lnTo>
                      <a:pt x="0" y="87"/>
                    </a:lnTo>
                    <a:lnTo>
                      <a:pt x="146" y="0"/>
                    </a:lnTo>
                    <a:lnTo>
                      <a:pt x="141" y="8"/>
                    </a:lnTo>
                    <a:lnTo>
                      <a:pt x="136" y="17"/>
                    </a:lnTo>
                    <a:lnTo>
                      <a:pt x="134" y="20"/>
                    </a:lnTo>
                    <a:lnTo>
                      <a:pt x="132" y="23"/>
                    </a:lnTo>
                    <a:close/>
                  </a:path>
                </a:pathLst>
              </a:custGeom>
              <a:solidFill>
                <a:srgbClr val="85A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4" name="Freeform 599"/>
              <p:cNvSpPr>
                <a:spLocks/>
              </p:cNvSpPr>
              <p:nvPr/>
            </p:nvSpPr>
            <p:spPr bwMode="auto">
              <a:xfrm>
                <a:off x="6508750" y="4503738"/>
                <a:ext cx="85725" cy="52388"/>
              </a:xfrm>
              <a:custGeom>
                <a:avLst/>
                <a:gdLst>
                  <a:gd name="T0" fmla="*/ 2147483647 w 161"/>
                  <a:gd name="T1" fmla="*/ 2147483647 h 99"/>
                  <a:gd name="T2" fmla="*/ 2147483647 w 161"/>
                  <a:gd name="T3" fmla="*/ 2147483647 h 99"/>
                  <a:gd name="T4" fmla="*/ 1509672585 w 161"/>
                  <a:gd name="T5" fmla="*/ 2147483647 h 99"/>
                  <a:gd name="T6" fmla="*/ 0 w 161"/>
                  <a:gd name="T7" fmla="*/ 2147483647 h 99"/>
                  <a:gd name="T8" fmla="*/ 2147483647 w 161"/>
                  <a:gd name="T9" fmla="*/ 0 h 99"/>
                  <a:gd name="T10" fmla="*/ 2147483647 w 161"/>
                  <a:gd name="T11" fmla="*/ 1630011900 h 99"/>
                  <a:gd name="T12" fmla="*/ 2147483647 w 161"/>
                  <a:gd name="T13" fmla="*/ 2147483647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1"/>
                  <a:gd name="T22" fmla="*/ 0 h 99"/>
                  <a:gd name="T23" fmla="*/ 161 w 161"/>
                  <a:gd name="T24" fmla="*/ 99 h 9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1" h="99">
                    <a:moveTo>
                      <a:pt x="150" y="22"/>
                    </a:moveTo>
                    <a:lnTo>
                      <a:pt x="21" y="99"/>
                    </a:lnTo>
                    <a:lnTo>
                      <a:pt x="10" y="98"/>
                    </a:lnTo>
                    <a:lnTo>
                      <a:pt x="0" y="96"/>
                    </a:lnTo>
                    <a:lnTo>
                      <a:pt x="161" y="0"/>
                    </a:lnTo>
                    <a:lnTo>
                      <a:pt x="156" y="11"/>
                    </a:lnTo>
                    <a:lnTo>
                      <a:pt x="150" y="22"/>
                    </a:lnTo>
                    <a:close/>
                  </a:path>
                </a:pathLst>
              </a:custGeom>
              <a:solidFill>
                <a:srgbClr val="88A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5" name="Freeform 600"/>
              <p:cNvSpPr>
                <a:spLocks/>
              </p:cNvSpPr>
              <p:nvPr/>
            </p:nvSpPr>
            <p:spPr bwMode="auto">
              <a:xfrm>
                <a:off x="6503988" y="4497388"/>
                <a:ext cx="92075" cy="57150"/>
              </a:xfrm>
              <a:custGeom>
                <a:avLst/>
                <a:gdLst>
                  <a:gd name="T0" fmla="*/ 2147483647 w 174"/>
                  <a:gd name="T1" fmla="*/ 2147483647 h 108"/>
                  <a:gd name="T2" fmla="*/ 2147483647 w 174"/>
                  <a:gd name="T3" fmla="*/ 2147483647 h 108"/>
                  <a:gd name="T4" fmla="*/ 1333722311 w 174"/>
                  <a:gd name="T5" fmla="*/ 2147483647 h 108"/>
                  <a:gd name="T6" fmla="*/ 0 w 174"/>
                  <a:gd name="T7" fmla="*/ 2147483647 h 108"/>
                  <a:gd name="T8" fmla="*/ 2147483647 w 174"/>
                  <a:gd name="T9" fmla="*/ 0 h 108"/>
                  <a:gd name="T10" fmla="*/ 2147483647 w 174"/>
                  <a:gd name="T11" fmla="*/ 1481851985 h 108"/>
                  <a:gd name="T12" fmla="*/ 2147483647 w 174"/>
                  <a:gd name="T13" fmla="*/ 2147483647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"/>
                  <a:gd name="T22" fmla="*/ 0 h 108"/>
                  <a:gd name="T23" fmla="*/ 174 w 174"/>
                  <a:gd name="T24" fmla="*/ 108 h 1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" h="108">
                    <a:moveTo>
                      <a:pt x="165" y="21"/>
                    </a:moveTo>
                    <a:lnTo>
                      <a:pt x="19" y="108"/>
                    </a:lnTo>
                    <a:lnTo>
                      <a:pt x="9" y="106"/>
                    </a:lnTo>
                    <a:lnTo>
                      <a:pt x="0" y="104"/>
                    </a:lnTo>
                    <a:lnTo>
                      <a:pt x="174" y="0"/>
                    </a:lnTo>
                    <a:lnTo>
                      <a:pt x="170" y="10"/>
                    </a:lnTo>
                    <a:lnTo>
                      <a:pt x="165" y="21"/>
                    </a:lnTo>
                    <a:close/>
                  </a:path>
                </a:pathLst>
              </a:custGeom>
              <a:solidFill>
                <a:srgbClr val="8BB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6" name="Freeform 601"/>
              <p:cNvSpPr>
                <a:spLocks/>
              </p:cNvSpPr>
              <p:nvPr/>
            </p:nvSpPr>
            <p:spPr bwMode="auto">
              <a:xfrm>
                <a:off x="6500813" y="4492625"/>
                <a:ext cx="96838" cy="61913"/>
              </a:xfrm>
              <a:custGeom>
                <a:avLst/>
                <a:gdLst>
                  <a:gd name="T0" fmla="*/ 2147483647 w 184"/>
                  <a:gd name="T1" fmla="*/ 2147483647 h 116"/>
                  <a:gd name="T2" fmla="*/ 2147483647 w 184"/>
                  <a:gd name="T3" fmla="*/ 2147483647 h 116"/>
                  <a:gd name="T4" fmla="*/ 1312077100 w 184"/>
                  <a:gd name="T5" fmla="*/ 2147483647 h 116"/>
                  <a:gd name="T6" fmla="*/ 0 w 184"/>
                  <a:gd name="T7" fmla="*/ 2147483647 h 116"/>
                  <a:gd name="T8" fmla="*/ 2147483647 w 184"/>
                  <a:gd name="T9" fmla="*/ 0 h 116"/>
                  <a:gd name="T10" fmla="*/ 2147483647 w 184"/>
                  <a:gd name="T11" fmla="*/ 1520354976 h 116"/>
                  <a:gd name="T12" fmla="*/ 2147483647 w 184"/>
                  <a:gd name="T13" fmla="*/ 2147483647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4"/>
                  <a:gd name="T22" fmla="*/ 0 h 116"/>
                  <a:gd name="T23" fmla="*/ 184 w 184"/>
                  <a:gd name="T24" fmla="*/ 116 h 1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4" h="116">
                    <a:moveTo>
                      <a:pt x="177" y="20"/>
                    </a:moveTo>
                    <a:lnTo>
                      <a:pt x="16" y="116"/>
                    </a:lnTo>
                    <a:lnTo>
                      <a:pt x="9" y="114"/>
                    </a:lnTo>
                    <a:lnTo>
                      <a:pt x="0" y="111"/>
                    </a:lnTo>
                    <a:lnTo>
                      <a:pt x="184" y="0"/>
                    </a:lnTo>
                    <a:lnTo>
                      <a:pt x="181" y="10"/>
                    </a:lnTo>
                    <a:lnTo>
                      <a:pt x="177" y="20"/>
                    </a:lnTo>
                    <a:close/>
                  </a:path>
                </a:pathLst>
              </a:custGeom>
              <a:solidFill>
                <a:srgbClr val="8EB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7" name="Freeform 602"/>
              <p:cNvSpPr>
                <a:spLocks/>
              </p:cNvSpPr>
              <p:nvPr/>
            </p:nvSpPr>
            <p:spPr bwMode="auto">
              <a:xfrm>
                <a:off x="6496050" y="4487863"/>
                <a:ext cx="103188" cy="65088"/>
              </a:xfrm>
              <a:custGeom>
                <a:avLst/>
                <a:gdLst>
                  <a:gd name="T0" fmla="*/ 2147483647 w 194"/>
                  <a:gd name="T1" fmla="*/ 2147483647 h 122"/>
                  <a:gd name="T2" fmla="*/ 2106862667 w 194"/>
                  <a:gd name="T3" fmla="*/ 2147483647 h 122"/>
                  <a:gd name="T4" fmla="*/ 1203800935 w 194"/>
                  <a:gd name="T5" fmla="*/ 2147483647 h 122"/>
                  <a:gd name="T6" fmla="*/ 0 w 194"/>
                  <a:gd name="T7" fmla="*/ 2147483647 h 122"/>
                  <a:gd name="T8" fmla="*/ 2147483647 w 194"/>
                  <a:gd name="T9" fmla="*/ 0 h 122"/>
                  <a:gd name="T10" fmla="*/ 2147483647 w 194"/>
                  <a:gd name="T11" fmla="*/ 1214804796 h 122"/>
                  <a:gd name="T12" fmla="*/ 2147483647 w 194"/>
                  <a:gd name="T13" fmla="*/ 2147483647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4"/>
                  <a:gd name="T22" fmla="*/ 0 h 122"/>
                  <a:gd name="T23" fmla="*/ 194 w 194"/>
                  <a:gd name="T24" fmla="*/ 122 h 1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4" h="122">
                    <a:moveTo>
                      <a:pt x="188" y="18"/>
                    </a:moveTo>
                    <a:lnTo>
                      <a:pt x="14" y="122"/>
                    </a:lnTo>
                    <a:lnTo>
                      <a:pt x="8" y="119"/>
                    </a:lnTo>
                    <a:lnTo>
                      <a:pt x="0" y="115"/>
                    </a:lnTo>
                    <a:lnTo>
                      <a:pt x="194" y="0"/>
                    </a:lnTo>
                    <a:lnTo>
                      <a:pt x="191" y="8"/>
                    </a:lnTo>
                    <a:lnTo>
                      <a:pt x="188" y="18"/>
                    </a:lnTo>
                    <a:close/>
                  </a:path>
                </a:pathLst>
              </a:custGeom>
              <a:solidFill>
                <a:srgbClr val="91B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8" name="Freeform 603"/>
              <p:cNvSpPr>
                <a:spLocks/>
              </p:cNvSpPr>
              <p:nvPr/>
            </p:nvSpPr>
            <p:spPr bwMode="auto">
              <a:xfrm>
                <a:off x="6492875" y="4483100"/>
                <a:ext cx="106363" cy="68263"/>
              </a:xfrm>
              <a:custGeom>
                <a:avLst/>
                <a:gdLst>
                  <a:gd name="T0" fmla="*/ 2147483647 w 201"/>
                  <a:gd name="T1" fmla="*/ 2147483647 h 128"/>
                  <a:gd name="T2" fmla="*/ 1926257158 w 201"/>
                  <a:gd name="T3" fmla="*/ 2147483647 h 128"/>
                  <a:gd name="T4" fmla="*/ 889063441 w 201"/>
                  <a:gd name="T5" fmla="*/ 2147483647 h 128"/>
                  <a:gd name="T6" fmla="*/ 0 w 201"/>
                  <a:gd name="T7" fmla="*/ 2147483647 h 128"/>
                  <a:gd name="T8" fmla="*/ 2147483647 w 201"/>
                  <a:gd name="T9" fmla="*/ 0 h 128"/>
                  <a:gd name="T10" fmla="*/ 2147483647 w 201"/>
                  <a:gd name="T11" fmla="*/ 1365186286 h 128"/>
                  <a:gd name="T12" fmla="*/ 2147483647 w 201"/>
                  <a:gd name="T13" fmla="*/ 2147483647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1"/>
                  <a:gd name="T22" fmla="*/ 0 h 128"/>
                  <a:gd name="T23" fmla="*/ 201 w 201"/>
                  <a:gd name="T24" fmla="*/ 128 h 1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1" h="128">
                    <a:moveTo>
                      <a:pt x="197" y="17"/>
                    </a:moveTo>
                    <a:lnTo>
                      <a:pt x="13" y="128"/>
                    </a:lnTo>
                    <a:lnTo>
                      <a:pt x="6" y="124"/>
                    </a:lnTo>
                    <a:lnTo>
                      <a:pt x="0" y="120"/>
                    </a:lnTo>
                    <a:lnTo>
                      <a:pt x="201" y="0"/>
                    </a:lnTo>
                    <a:lnTo>
                      <a:pt x="200" y="9"/>
                    </a:lnTo>
                    <a:lnTo>
                      <a:pt x="197" y="17"/>
                    </a:lnTo>
                    <a:close/>
                  </a:path>
                </a:pathLst>
              </a:custGeom>
              <a:solidFill>
                <a:srgbClr val="94B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39" name="Freeform 604"/>
              <p:cNvSpPr>
                <a:spLocks/>
              </p:cNvSpPr>
              <p:nvPr/>
            </p:nvSpPr>
            <p:spPr bwMode="auto">
              <a:xfrm>
                <a:off x="6491288" y="4479925"/>
                <a:ext cx="109538" cy="69850"/>
              </a:xfrm>
              <a:custGeom>
                <a:avLst/>
                <a:gdLst>
                  <a:gd name="T0" fmla="*/ 2147483647 w 207"/>
                  <a:gd name="T1" fmla="*/ 2147483647 h 132"/>
                  <a:gd name="T2" fmla="*/ 1629995339 w 207"/>
                  <a:gd name="T3" fmla="*/ 2147483647 h 132"/>
                  <a:gd name="T4" fmla="*/ 1185324107 w 207"/>
                  <a:gd name="T5" fmla="*/ 2147483647 h 132"/>
                  <a:gd name="T6" fmla="*/ 740932541 w 207"/>
                  <a:gd name="T7" fmla="*/ 2147483647 h 132"/>
                  <a:gd name="T8" fmla="*/ 296261176 w 207"/>
                  <a:gd name="T9" fmla="*/ 2147483647 h 132"/>
                  <a:gd name="T10" fmla="*/ 0 w 207"/>
                  <a:gd name="T11" fmla="*/ 2147483647 h 132"/>
                  <a:gd name="T12" fmla="*/ 2147483647 w 207"/>
                  <a:gd name="T13" fmla="*/ 0 h 132"/>
                  <a:gd name="T14" fmla="*/ 2147483647 w 207"/>
                  <a:gd name="T15" fmla="*/ 1185313206 h 132"/>
                  <a:gd name="T16" fmla="*/ 2147483647 w 207"/>
                  <a:gd name="T17" fmla="*/ 2147483647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32"/>
                  <a:gd name="T29" fmla="*/ 207 w 207"/>
                  <a:gd name="T30" fmla="*/ 132 h 1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32">
                    <a:moveTo>
                      <a:pt x="205" y="17"/>
                    </a:moveTo>
                    <a:lnTo>
                      <a:pt x="11" y="132"/>
                    </a:lnTo>
                    <a:lnTo>
                      <a:pt x="8" y="130"/>
                    </a:lnTo>
                    <a:lnTo>
                      <a:pt x="5" y="128"/>
                    </a:lnTo>
                    <a:lnTo>
                      <a:pt x="2" y="126"/>
                    </a:lnTo>
                    <a:lnTo>
                      <a:pt x="0" y="125"/>
                    </a:lnTo>
                    <a:lnTo>
                      <a:pt x="207" y="0"/>
                    </a:lnTo>
                    <a:lnTo>
                      <a:pt x="206" y="8"/>
                    </a:lnTo>
                    <a:lnTo>
                      <a:pt x="205" y="17"/>
                    </a:lnTo>
                    <a:close/>
                  </a:path>
                </a:pathLst>
              </a:custGeom>
              <a:solidFill>
                <a:srgbClr val="97B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0" name="Freeform 605"/>
              <p:cNvSpPr>
                <a:spLocks/>
              </p:cNvSpPr>
              <p:nvPr/>
            </p:nvSpPr>
            <p:spPr bwMode="auto">
              <a:xfrm>
                <a:off x="6488113" y="4475163"/>
                <a:ext cx="112713" cy="71438"/>
              </a:xfrm>
              <a:custGeom>
                <a:avLst/>
                <a:gdLst>
                  <a:gd name="T0" fmla="*/ 2147483647 w 214"/>
                  <a:gd name="T1" fmla="*/ 2147483647 h 136"/>
                  <a:gd name="T2" fmla="*/ 1607307463 w 214"/>
                  <a:gd name="T3" fmla="*/ 2147483647 h 136"/>
                  <a:gd name="T4" fmla="*/ 1607307463 w 214"/>
                  <a:gd name="T5" fmla="*/ 2147483647 h 136"/>
                  <a:gd name="T6" fmla="*/ 876612203 w 214"/>
                  <a:gd name="T7" fmla="*/ 2147483647 h 136"/>
                  <a:gd name="T8" fmla="*/ 0 w 214"/>
                  <a:gd name="T9" fmla="*/ 2147483647 h 136"/>
                  <a:gd name="T10" fmla="*/ 2147483647 w 214"/>
                  <a:gd name="T11" fmla="*/ 0 h 136"/>
                  <a:gd name="T12" fmla="*/ 2147483647 w 214"/>
                  <a:gd name="T13" fmla="*/ 1159409329 h 136"/>
                  <a:gd name="T14" fmla="*/ 2147483647 w 214"/>
                  <a:gd name="T15" fmla="*/ 2147483647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4"/>
                  <a:gd name="T25" fmla="*/ 0 h 136"/>
                  <a:gd name="T26" fmla="*/ 214 w 214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4" h="136">
                    <a:moveTo>
                      <a:pt x="212" y="16"/>
                    </a:moveTo>
                    <a:lnTo>
                      <a:pt x="11" y="136"/>
                    </a:lnTo>
                    <a:lnTo>
                      <a:pt x="6" y="133"/>
                    </a:lnTo>
                    <a:lnTo>
                      <a:pt x="0" y="129"/>
                    </a:lnTo>
                    <a:lnTo>
                      <a:pt x="214" y="0"/>
                    </a:lnTo>
                    <a:lnTo>
                      <a:pt x="213" y="8"/>
                    </a:lnTo>
                    <a:lnTo>
                      <a:pt x="212" y="16"/>
                    </a:lnTo>
                    <a:close/>
                  </a:path>
                </a:pathLst>
              </a:custGeom>
              <a:solidFill>
                <a:srgbClr val="9BB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1" name="Freeform 606"/>
              <p:cNvSpPr>
                <a:spLocks/>
              </p:cNvSpPr>
              <p:nvPr/>
            </p:nvSpPr>
            <p:spPr bwMode="auto">
              <a:xfrm>
                <a:off x="6484938" y="4470400"/>
                <a:ext cx="115888" cy="74613"/>
              </a:xfrm>
              <a:custGeom>
                <a:avLst/>
                <a:gdLst>
                  <a:gd name="T0" fmla="*/ 2147483647 w 218"/>
                  <a:gd name="T1" fmla="*/ 2147483647 h 141"/>
                  <a:gd name="T2" fmla="*/ 1502273266 w 218"/>
                  <a:gd name="T3" fmla="*/ 2147483647 h 141"/>
                  <a:gd name="T4" fmla="*/ 600796449 w 218"/>
                  <a:gd name="T5" fmla="*/ 2147483647 h 141"/>
                  <a:gd name="T6" fmla="*/ 0 w 218"/>
                  <a:gd name="T7" fmla="*/ 2147483647 h 141"/>
                  <a:gd name="T8" fmla="*/ 2147483647 w 218"/>
                  <a:gd name="T9" fmla="*/ 0 h 141"/>
                  <a:gd name="T10" fmla="*/ 2147483647 w 218"/>
                  <a:gd name="T11" fmla="*/ 1185329651 h 141"/>
                  <a:gd name="T12" fmla="*/ 2147483647 w 218"/>
                  <a:gd name="T13" fmla="*/ 2147483647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8"/>
                  <a:gd name="T22" fmla="*/ 0 h 141"/>
                  <a:gd name="T23" fmla="*/ 218 w 218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8" h="141">
                    <a:moveTo>
                      <a:pt x="217" y="16"/>
                    </a:moveTo>
                    <a:lnTo>
                      <a:pt x="10" y="141"/>
                    </a:lnTo>
                    <a:lnTo>
                      <a:pt x="4" y="137"/>
                    </a:lnTo>
                    <a:lnTo>
                      <a:pt x="0" y="131"/>
                    </a:lnTo>
                    <a:lnTo>
                      <a:pt x="218" y="0"/>
                    </a:lnTo>
                    <a:lnTo>
                      <a:pt x="218" y="8"/>
                    </a:lnTo>
                    <a:lnTo>
                      <a:pt x="217" y="16"/>
                    </a:lnTo>
                    <a:close/>
                  </a:path>
                </a:pathLst>
              </a:custGeom>
              <a:solidFill>
                <a:srgbClr val="9EB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2" name="Freeform 608"/>
              <p:cNvSpPr>
                <a:spLocks/>
              </p:cNvSpPr>
              <p:nvPr/>
            </p:nvSpPr>
            <p:spPr bwMode="auto">
              <a:xfrm>
                <a:off x="6483350" y="4467226"/>
                <a:ext cx="117475" cy="76200"/>
              </a:xfrm>
              <a:custGeom>
                <a:avLst/>
                <a:gdLst>
                  <a:gd name="T0" fmla="*/ 2147483647 w 222"/>
                  <a:gd name="T1" fmla="*/ 2147483647 h 144"/>
                  <a:gd name="T2" fmla="*/ 1185313428 w 222"/>
                  <a:gd name="T3" fmla="*/ 2147483647 h 144"/>
                  <a:gd name="T4" fmla="*/ 592796943 w 222"/>
                  <a:gd name="T5" fmla="*/ 2147483647 h 144"/>
                  <a:gd name="T6" fmla="*/ 0 w 222"/>
                  <a:gd name="T7" fmla="*/ 2147483647 h 144"/>
                  <a:gd name="T8" fmla="*/ 2147483647 w 222"/>
                  <a:gd name="T9" fmla="*/ 0 h 144"/>
                  <a:gd name="T10" fmla="*/ 2147483647 w 222"/>
                  <a:gd name="T11" fmla="*/ 1037183954 h 144"/>
                  <a:gd name="T12" fmla="*/ 2147483647 w 222"/>
                  <a:gd name="T13" fmla="*/ 2147483647 h 1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2"/>
                  <a:gd name="T22" fmla="*/ 0 h 144"/>
                  <a:gd name="T23" fmla="*/ 222 w 222"/>
                  <a:gd name="T24" fmla="*/ 144 h 1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2" h="144">
                    <a:moveTo>
                      <a:pt x="222" y="15"/>
                    </a:moveTo>
                    <a:lnTo>
                      <a:pt x="8" y="144"/>
                    </a:lnTo>
                    <a:lnTo>
                      <a:pt x="4" y="138"/>
                    </a:lnTo>
                    <a:lnTo>
                      <a:pt x="0" y="134"/>
                    </a:lnTo>
                    <a:lnTo>
                      <a:pt x="222" y="0"/>
                    </a:lnTo>
                    <a:lnTo>
                      <a:pt x="222" y="7"/>
                    </a:lnTo>
                    <a:lnTo>
                      <a:pt x="222" y="15"/>
                    </a:lnTo>
                    <a:close/>
                  </a:path>
                </a:pathLst>
              </a:custGeom>
              <a:solidFill>
                <a:srgbClr val="A1C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3" name="Freeform 609"/>
              <p:cNvSpPr>
                <a:spLocks/>
              </p:cNvSpPr>
              <p:nvPr/>
            </p:nvSpPr>
            <p:spPr bwMode="auto">
              <a:xfrm>
                <a:off x="6480175" y="4462463"/>
                <a:ext cx="120650" cy="77788"/>
              </a:xfrm>
              <a:custGeom>
                <a:avLst/>
                <a:gdLst>
                  <a:gd name="T0" fmla="*/ 2147483647 w 227"/>
                  <a:gd name="T1" fmla="*/ 2147483647 h 146"/>
                  <a:gd name="T2" fmla="*/ 1351149420 w 227"/>
                  <a:gd name="T3" fmla="*/ 2147483647 h 146"/>
                  <a:gd name="T4" fmla="*/ 750575938 w 227"/>
                  <a:gd name="T5" fmla="*/ 2147483647 h 146"/>
                  <a:gd name="T6" fmla="*/ 0 w 227"/>
                  <a:gd name="T7" fmla="*/ 2147483647 h 146"/>
                  <a:gd name="T8" fmla="*/ 2147483647 w 227"/>
                  <a:gd name="T9" fmla="*/ 0 h 146"/>
                  <a:gd name="T10" fmla="*/ 2147483647 w 227"/>
                  <a:gd name="T11" fmla="*/ 1209853840 h 146"/>
                  <a:gd name="T12" fmla="*/ 2147483647 w 227"/>
                  <a:gd name="T13" fmla="*/ 2147483647 h 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7"/>
                  <a:gd name="T22" fmla="*/ 0 h 146"/>
                  <a:gd name="T23" fmla="*/ 227 w 227"/>
                  <a:gd name="T24" fmla="*/ 146 h 1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7" h="146">
                    <a:moveTo>
                      <a:pt x="227" y="15"/>
                    </a:moveTo>
                    <a:lnTo>
                      <a:pt x="9" y="146"/>
                    </a:lnTo>
                    <a:lnTo>
                      <a:pt x="5" y="142"/>
                    </a:lnTo>
                    <a:lnTo>
                      <a:pt x="0" y="136"/>
                    </a:lnTo>
                    <a:lnTo>
                      <a:pt x="227" y="0"/>
                    </a:lnTo>
                    <a:lnTo>
                      <a:pt x="227" y="8"/>
                    </a:lnTo>
                    <a:lnTo>
                      <a:pt x="227" y="15"/>
                    </a:lnTo>
                    <a:close/>
                  </a:path>
                </a:pathLst>
              </a:custGeom>
              <a:solidFill>
                <a:srgbClr val="A4C2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4" name="Freeform 610"/>
              <p:cNvSpPr>
                <a:spLocks/>
              </p:cNvSpPr>
              <p:nvPr/>
            </p:nvSpPr>
            <p:spPr bwMode="auto">
              <a:xfrm>
                <a:off x="6478588" y="4459288"/>
                <a:ext cx="122238" cy="79375"/>
              </a:xfrm>
              <a:custGeom>
                <a:avLst/>
                <a:gdLst>
                  <a:gd name="T0" fmla="*/ 2147483647 w 230"/>
                  <a:gd name="T1" fmla="*/ 2147483647 h 148"/>
                  <a:gd name="T2" fmla="*/ 1201019388 w 230"/>
                  <a:gd name="T3" fmla="*/ 2147483647 h 148"/>
                  <a:gd name="T4" fmla="*/ 450241365 w 230"/>
                  <a:gd name="T5" fmla="*/ 2147483647 h 148"/>
                  <a:gd name="T6" fmla="*/ 0 w 230"/>
                  <a:gd name="T7" fmla="*/ 2147483647 h 148"/>
                  <a:gd name="T8" fmla="*/ 2147483647 w 230"/>
                  <a:gd name="T9" fmla="*/ 0 h 148"/>
                  <a:gd name="T10" fmla="*/ 2147483647 w 230"/>
                  <a:gd name="T11" fmla="*/ 925614287 h 148"/>
                  <a:gd name="T12" fmla="*/ 2147483647 w 230"/>
                  <a:gd name="T13" fmla="*/ 2147483647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0"/>
                  <a:gd name="T22" fmla="*/ 0 h 148"/>
                  <a:gd name="T23" fmla="*/ 230 w 230"/>
                  <a:gd name="T24" fmla="*/ 148 h 1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0" h="148">
                    <a:moveTo>
                      <a:pt x="230" y="14"/>
                    </a:moveTo>
                    <a:lnTo>
                      <a:pt x="8" y="148"/>
                    </a:lnTo>
                    <a:lnTo>
                      <a:pt x="3" y="142"/>
                    </a:lnTo>
                    <a:lnTo>
                      <a:pt x="0" y="137"/>
                    </a:lnTo>
                    <a:lnTo>
                      <a:pt x="229" y="0"/>
                    </a:lnTo>
                    <a:lnTo>
                      <a:pt x="230" y="6"/>
                    </a:lnTo>
                    <a:lnTo>
                      <a:pt x="230" y="14"/>
                    </a:lnTo>
                    <a:close/>
                  </a:path>
                </a:pathLst>
              </a:custGeom>
              <a:solidFill>
                <a:srgbClr val="A7C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5" name="Freeform 611"/>
              <p:cNvSpPr>
                <a:spLocks/>
              </p:cNvSpPr>
              <p:nvPr/>
            </p:nvSpPr>
            <p:spPr bwMode="auto">
              <a:xfrm>
                <a:off x="6477000" y="4456113"/>
                <a:ext cx="123825" cy="79375"/>
              </a:xfrm>
              <a:custGeom>
                <a:avLst/>
                <a:gdLst>
                  <a:gd name="T0" fmla="*/ 2147483647 w 233"/>
                  <a:gd name="T1" fmla="*/ 2074367943 h 150"/>
                  <a:gd name="T2" fmla="*/ 900656845 w 233"/>
                  <a:gd name="T3" fmla="*/ 2147483647 h 150"/>
                  <a:gd name="T4" fmla="*/ 450187326 w 233"/>
                  <a:gd name="T5" fmla="*/ 2147483647 h 150"/>
                  <a:gd name="T6" fmla="*/ 0 w 233"/>
                  <a:gd name="T7" fmla="*/ 2147483647 h 150"/>
                  <a:gd name="T8" fmla="*/ 2147483647 w 233"/>
                  <a:gd name="T9" fmla="*/ 0 h 150"/>
                  <a:gd name="T10" fmla="*/ 2147483647 w 233"/>
                  <a:gd name="T11" fmla="*/ 1185313272 h 150"/>
                  <a:gd name="T12" fmla="*/ 2147483647 w 233"/>
                  <a:gd name="T13" fmla="*/ 2074367943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3"/>
                  <a:gd name="T22" fmla="*/ 0 h 150"/>
                  <a:gd name="T23" fmla="*/ 233 w 233"/>
                  <a:gd name="T24" fmla="*/ 150 h 1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3" h="150">
                    <a:moveTo>
                      <a:pt x="233" y="14"/>
                    </a:moveTo>
                    <a:lnTo>
                      <a:pt x="6" y="150"/>
                    </a:lnTo>
                    <a:lnTo>
                      <a:pt x="3" y="145"/>
                    </a:lnTo>
                    <a:lnTo>
                      <a:pt x="0" y="140"/>
                    </a:lnTo>
                    <a:lnTo>
                      <a:pt x="231" y="0"/>
                    </a:lnTo>
                    <a:lnTo>
                      <a:pt x="232" y="8"/>
                    </a:lnTo>
                    <a:lnTo>
                      <a:pt x="233" y="14"/>
                    </a:lnTo>
                    <a:close/>
                  </a:path>
                </a:pathLst>
              </a:custGeom>
              <a:solidFill>
                <a:srgbClr val="AAC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6" name="Freeform 612"/>
              <p:cNvSpPr>
                <a:spLocks/>
              </p:cNvSpPr>
              <p:nvPr/>
            </p:nvSpPr>
            <p:spPr bwMode="auto">
              <a:xfrm>
                <a:off x="6475413" y="4452938"/>
                <a:ext cx="125413" cy="79375"/>
              </a:xfrm>
              <a:custGeom>
                <a:avLst/>
                <a:gdLst>
                  <a:gd name="T0" fmla="*/ 2147483647 w 236"/>
                  <a:gd name="T1" fmla="*/ 2033444224 h 151"/>
                  <a:gd name="T2" fmla="*/ 1050519331 w 236"/>
                  <a:gd name="T3" fmla="*/ 2147483647 h 151"/>
                  <a:gd name="T4" fmla="*/ 600377649 w 236"/>
                  <a:gd name="T5" fmla="*/ 2147483647 h 151"/>
                  <a:gd name="T6" fmla="*/ 0 w 236"/>
                  <a:gd name="T7" fmla="*/ 2147483647 h 151"/>
                  <a:gd name="T8" fmla="*/ 2147483647 w 236"/>
                  <a:gd name="T9" fmla="*/ 0 h 151"/>
                  <a:gd name="T10" fmla="*/ 2147483647 w 236"/>
                  <a:gd name="T11" fmla="*/ 871515858 h 151"/>
                  <a:gd name="T12" fmla="*/ 2147483647 w 236"/>
                  <a:gd name="T13" fmla="*/ 2033444224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151"/>
                  <a:gd name="T23" fmla="*/ 236 w 236"/>
                  <a:gd name="T24" fmla="*/ 151 h 1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151">
                    <a:moveTo>
                      <a:pt x="236" y="14"/>
                    </a:moveTo>
                    <a:lnTo>
                      <a:pt x="7" y="151"/>
                    </a:lnTo>
                    <a:lnTo>
                      <a:pt x="4" y="146"/>
                    </a:lnTo>
                    <a:lnTo>
                      <a:pt x="0" y="140"/>
                    </a:lnTo>
                    <a:lnTo>
                      <a:pt x="234" y="0"/>
                    </a:lnTo>
                    <a:lnTo>
                      <a:pt x="235" y="6"/>
                    </a:lnTo>
                    <a:lnTo>
                      <a:pt x="236" y="14"/>
                    </a:lnTo>
                    <a:close/>
                  </a:path>
                </a:pathLst>
              </a:custGeom>
              <a:solidFill>
                <a:srgbClr val="ADC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7" name="Freeform 613"/>
              <p:cNvSpPr>
                <a:spLocks/>
              </p:cNvSpPr>
              <p:nvPr/>
            </p:nvSpPr>
            <p:spPr bwMode="auto">
              <a:xfrm>
                <a:off x="6473825" y="4448176"/>
                <a:ext cx="125413" cy="80963"/>
              </a:xfrm>
              <a:custGeom>
                <a:avLst/>
                <a:gdLst>
                  <a:gd name="T0" fmla="*/ 2147483647 w 237"/>
                  <a:gd name="T1" fmla="*/ 1926262990 h 153"/>
                  <a:gd name="T2" fmla="*/ 889062318 w 237"/>
                  <a:gd name="T3" fmla="*/ 2147483647 h 153"/>
                  <a:gd name="T4" fmla="*/ 296261016 w 237"/>
                  <a:gd name="T5" fmla="*/ 2147483647 h 153"/>
                  <a:gd name="T6" fmla="*/ 0 w 237"/>
                  <a:gd name="T7" fmla="*/ 2147483647 h 153"/>
                  <a:gd name="T8" fmla="*/ 2147483647 w 237"/>
                  <a:gd name="T9" fmla="*/ 0 h 153"/>
                  <a:gd name="T10" fmla="*/ 2147483647 w 237"/>
                  <a:gd name="T11" fmla="*/ 1037196735 h 153"/>
                  <a:gd name="T12" fmla="*/ 2147483647 w 237"/>
                  <a:gd name="T13" fmla="*/ 1926262990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7"/>
                  <a:gd name="T22" fmla="*/ 0 h 153"/>
                  <a:gd name="T23" fmla="*/ 237 w 237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7" h="153">
                    <a:moveTo>
                      <a:pt x="237" y="13"/>
                    </a:moveTo>
                    <a:lnTo>
                      <a:pt x="6" y="153"/>
                    </a:lnTo>
                    <a:lnTo>
                      <a:pt x="2" y="147"/>
                    </a:lnTo>
                    <a:lnTo>
                      <a:pt x="0" y="141"/>
                    </a:lnTo>
                    <a:lnTo>
                      <a:pt x="234" y="0"/>
                    </a:lnTo>
                    <a:lnTo>
                      <a:pt x="236" y="7"/>
                    </a:lnTo>
                    <a:lnTo>
                      <a:pt x="237" y="13"/>
                    </a:lnTo>
                    <a:close/>
                  </a:path>
                </a:pathLst>
              </a:custGeom>
              <a:solidFill>
                <a:srgbClr val="B0C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8" name="Freeform 614"/>
              <p:cNvSpPr>
                <a:spLocks/>
              </p:cNvSpPr>
              <p:nvPr/>
            </p:nvSpPr>
            <p:spPr bwMode="auto">
              <a:xfrm>
                <a:off x="6472238" y="4446588"/>
                <a:ext cx="127000" cy="79375"/>
              </a:xfrm>
              <a:custGeom>
                <a:avLst/>
                <a:gdLst>
                  <a:gd name="T0" fmla="*/ 2147483647 w 239"/>
                  <a:gd name="T1" fmla="*/ 1708719038 h 152"/>
                  <a:gd name="T2" fmla="*/ 750245400 w 239"/>
                  <a:gd name="T3" fmla="*/ 2147483647 h 152"/>
                  <a:gd name="T4" fmla="*/ 450090675 w 239"/>
                  <a:gd name="T5" fmla="*/ 2147483647 h 152"/>
                  <a:gd name="T6" fmla="*/ 0 w 239"/>
                  <a:gd name="T7" fmla="*/ 2147483647 h 152"/>
                  <a:gd name="T8" fmla="*/ 2147483647 w 239"/>
                  <a:gd name="T9" fmla="*/ 0 h 152"/>
                  <a:gd name="T10" fmla="*/ 2147483647 w 239"/>
                  <a:gd name="T11" fmla="*/ 712011480 h 152"/>
                  <a:gd name="T12" fmla="*/ 2147483647 w 239"/>
                  <a:gd name="T13" fmla="*/ 1708719038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9"/>
                  <a:gd name="T22" fmla="*/ 0 h 152"/>
                  <a:gd name="T23" fmla="*/ 239 w 239"/>
                  <a:gd name="T24" fmla="*/ 152 h 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9" h="152">
                    <a:moveTo>
                      <a:pt x="239" y="12"/>
                    </a:moveTo>
                    <a:lnTo>
                      <a:pt x="5" y="152"/>
                    </a:lnTo>
                    <a:lnTo>
                      <a:pt x="3" y="146"/>
                    </a:lnTo>
                    <a:lnTo>
                      <a:pt x="0" y="139"/>
                    </a:lnTo>
                    <a:lnTo>
                      <a:pt x="234" y="0"/>
                    </a:lnTo>
                    <a:lnTo>
                      <a:pt x="237" y="5"/>
                    </a:lnTo>
                    <a:lnTo>
                      <a:pt x="239" y="12"/>
                    </a:lnTo>
                    <a:close/>
                  </a:path>
                </a:pathLst>
              </a:custGeom>
              <a:solidFill>
                <a:srgbClr val="B4C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49" name="Freeform 615"/>
              <p:cNvSpPr>
                <a:spLocks/>
              </p:cNvSpPr>
              <p:nvPr/>
            </p:nvSpPr>
            <p:spPr bwMode="auto">
              <a:xfrm>
                <a:off x="6472238" y="4441826"/>
                <a:ext cx="125413" cy="80963"/>
              </a:xfrm>
              <a:custGeom>
                <a:avLst/>
                <a:gdLst>
                  <a:gd name="T0" fmla="*/ 2147483647 w 238"/>
                  <a:gd name="T1" fmla="*/ 1778131451 h 153"/>
                  <a:gd name="T2" fmla="*/ 585331566 w 238"/>
                  <a:gd name="T3" fmla="*/ 2147483647 h 153"/>
                  <a:gd name="T4" fmla="*/ 146332760 w 238"/>
                  <a:gd name="T5" fmla="*/ 2147483647 h 153"/>
                  <a:gd name="T6" fmla="*/ 0 w 238"/>
                  <a:gd name="T7" fmla="*/ 2147483647 h 153"/>
                  <a:gd name="T8" fmla="*/ 2147483647 w 238"/>
                  <a:gd name="T9" fmla="*/ 0 h 153"/>
                  <a:gd name="T10" fmla="*/ 2147483647 w 238"/>
                  <a:gd name="T11" fmla="*/ 1037196735 h 153"/>
                  <a:gd name="T12" fmla="*/ 2147483647 w 238"/>
                  <a:gd name="T13" fmla="*/ 1778131451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153"/>
                  <a:gd name="T23" fmla="*/ 238 w 238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153">
                    <a:moveTo>
                      <a:pt x="238" y="12"/>
                    </a:moveTo>
                    <a:lnTo>
                      <a:pt x="4" y="153"/>
                    </a:lnTo>
                    <a:lnTo>
                      <a:pt x="1" y="146"/>
                    </a:lnTo>
                    <a:lnTo>
                      <a:pt x="0" y="141"/>
                    </a:lnTo>
                    <a:lnTo>
                      <a:pt x="233" y="0"/>
                    </a:lnTo>
                    <a:lnTo>
                      <a:pt x="235" y="7"/>
                    </a:lnTo>
                    <a:lnTo>
                      <a:pt x="238" y="12"/>
                    </a:lnTo>
                    <a:close/>
                  </a:path>
                </a:pathLst>
              </a:custGeom>
              <a:solidFill>
                <a:srgbClr val="B7C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0" name="Freeform 616"/>
              <p:cNvSpPr>
                <a:spLocks/>
              </p:cNvSpPr>
              <p:nvPr/>
            </p:nvSpPr>
            <p:spPr bwMode="auto">
              <a:xfrm>
                <a:off x="6470650" y="4440238"/>
                <a:ext cx="125413" cy="79375"/>
              </a:xfrm>
              <a:custGeom>
                <a:avLst/>
                <a:gdLst>
                  <a:gd name="T0" fmla="*/ 2147483647 w 237"/>
                  <a:gd name="T1" fmla="*/ 1743030665 h 151"/>
                  <a:gd name="T2" fmla="*/ 444671124 w 237"/>
                  <a:gd name="T3" fmla="*/ 2147483647 h 151"/>
                  <a:gd name="T4" fmla="*/ 296261016 w 237"/>
                  <a:gd name="T5" fmla="*/ 2147483647 h 151"/>
                  <a:gd name="T6" fmla="*/ 0 w 237"/>
                  <a:gd name="T7" fmla="*/ 2147483647 h 151"/>
                  <a:gd name="T8" fmla="*/ 2147483647 w 237"/>
                  <a:gd name="T9" fmla="*/ 0 h 151"/>
                  <a:gd name="T10" fmla="*/ 2147483647 w 237"/>
                  <a:gd name="T11" fmla="*/ 726170830 h 151"/>
                  <a:gd name="T12" fmla="*/ 2147483647 w 237"/>
                  <a:gd name="T13" fmla="*/ 1743030665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7"/>
                  <a:gd name="T22" fmla="*/ 0 h 151"/>
                  <a:gd name="T23" fmla="*/ 237 w 237"/>
                  <a:gd name="T24" fmla="*/ 151 h 1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7" h="151">
                    <a:moveTo>
                      <a:pt x="237" y="12"/>
                    </a:moveTo>
                    <a:lnTo>
                      <a:pt x="3" y="151"/>
                    </a:lnTo>
                    <a:lnTo>
                      <a:pt x="2" y="146"/>
                    </a:lnTo>
                    <a:lnTo>
                      <a:pt x="0" y="139"/>
                    </a:lnTo>
                    <a:lnTo>
                      <a:pt x="232" y="0"/>
                    </a:lnTo>
                    <a:lnTo>
                      <a:pt x="235" y="5"/>
                    </a:lnTo>
                    <a:lnTo>
                      <a:pt x="237" y="12"/>
                    </a:lnTo>
                    <a:close/>
                  </a:path>
                </a:pathLst>
              </a:custGeom>
              <a:solidFill>
                <a:srgbClr val="BAD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1" name="Freeform 617"/>
              <p:cNvSpPr>
                <a:spLocks/>
              </p:cNvSpPr>
              <p:nvPr/>
            </p:nvSpPr>
            <p:spPr bwMode="auto">
              <a:xfrm>
                <a:off x="6470650" y="4437063"/>
                <a:ext cx="125413" cy="79375"/>
              </a:xfrm>
              <a:custGeom>
                <a:avLst/>
                <a:gdLst>
                  <a:gd name="T0" fmla="*/ 2147483647 w 236"/>
                  <a:gd name="T1" fmla="*/ 1452618159 h 151"/>
                  <a:gd name="T2" fmla="*/ 450141815 w 236"/>
                  <a:gd name="T3" fmla="*/ 2147483647 h 151"/>
                  <a:gd name="T4" fmla="*/ 149953057 w 236"/>
                  <a:gd name="T5" fmla="*/ 2147483647 h 151"/>
                  <a:gd name="T6" fmla="*/ 0 w 236"/>
                  <a:gd name="T7" fmla="*/ 2147483647 h 151"/>
                  <a:gd name="T8" fmla="*/ 2147483647 w 236"/>
                  <a:gd name="T9" fmla="*/ 0 h 151"/>
                  <a:gd name="T10" fmla="*/ 2147483647 w 236"/>
                  <a:gd name="T11" fmla="*/ 726170830 h 151"/>
                  <a:gd name="T12" fmla="*/ 2147483647 w 236"/>
                  <a:gd name="T13" fmla="*/ 1452618159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151"/>
                  <a:gd name="T23" fmla="*/ 236 w 236"/>
                  <a:gd name="T24" fmla="*/ 151 h 1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151">
                    <a:moveTo>
                      <a:pt x="236" y="10"/>
                    </a:moveTo>
                    <a:lnTo>
                      <a:pt x="3" y="151"/>
                    </a:lnTo>
                    <a:lnTo>
                      <a:pt x="1" y="143"/>
                    </a:lnTo>
                    <a:lnTo>
                      <a:pt x="0" y="137"/>
                    </a:lnTo>
                    <a:lnTo>
                      <a:pt x="230" y="0"/>
                    </a:lnTo>
                    <a:lnTo>
                      <a:pt x="233" y="5"/>
                    </a:lnTo>
                    <a:lnTo>
                      <a:pt x="236" y="10"/>
                    </a:lnTo>
                    <a:close/>
                  </a:path>
                </a:pathLst>
              </a:custGeom>
              <a:solidFill>
                <a:srgbClr val="BDD3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2" name="Freeform 618"/>
              <p:cNvSpPr>
                <a:spLocks/>
              </p:cNvSpPr>
              <p:nvPr/>
            </p:nvSpPr>
            <p:spPr bwMode="auto">
              <a:xfrm>
                <a:off x="6470650" y="4433888"/>
                <a:ext cx="123825" cy="79375"/>
              </a:xfrm>
              <a:custGeom>
                <a:avLst/>
                <a:gdLst>
                  <a:gd name="T0" fmla="*/ 2147483647 w 234"/>
                  <a:gd name="T1" fmla="*/ 1629980308 h 150"/>
                  <a:gd name="T2" fmla="*/ 296258247 w 234"/>
                  <a:gd name="T3" fmla="*/ 2147483647 h 150"/>
                  <a:gd name="T4" fmla="*/ 148129123 w 234"/>
                  <a:gd name="T5" fmla="*/ 2147483647 h 150"/>
                  <a:gd name="T6" fmla="*/ 0 w 234"/>
                  <a:gd name="T7" fmla="*/ 2147483647 h 150"/>
                  <a:gd name="T8" fmla="*/ 2147483647 w 234"/>
                  <a:gd name="T9" fmla="*/ 0 h 150"/>
                  <a:gd name="T10" fmla="*/ 2147483647 w 234"/>
                  <a:gd name="T11" fmla="*/ 889054936 h 150"/>
                  <a:gd name="T12" fmla="*/ 2147483647 w 234"/>
                  <a:gd name="T13" fmla="*/ 1629980308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4"/>
                  <a:gd name="T22" fmla="*/ 0 h 150"/>
                  <a:gd name="T23" fmla="*/ 234 w 234"/>
                  <a:gd name="T24" fmla="*/ 150 h 1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4" h="150">
                    <a:moveTo>
                      <a:pt x="234" y="11"/>
                    </a:moveTo>
                    <a:lnTo>
                      <a:pt x="2" y="150"/>
                    </a:lnTo>
                    <a:lnTo>
                      <a:pt x="1" y="143"/>
                    </a:lnTo>
                    <a:lnTo>
                      <a:pt x="0" y="136"/>
                    </a:lnTo>
                    <a:lnTo>
                      <a:pt x="228" y="0"/>
                    </a:lnTo>
                    <a:lnTo>
                      <a:pt x="231" y="6"/>
                    </a:lnTo>
                    <a:lnTo>
                      <a:pt x="234" y="11"/>
                    </a:lnTo>
                    <a:close/>
                  </a:path>
                </a:pathLst>
              </a:custGeom>
              <a:solidFill>
                <a:srgbClr val="C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3" name="Freeform 619"/>
              <p:cNvSpPr>
                <a:spLocks/>
              </p:cNvSpPr>
              <p:nvPr/>
            </p:nvSpPr>
            <p:spPr bwMode="auto">
              <a:xfrm>
                <a:off x="6470650" y="4430713"/>
                <a:ext cx="122238" cy="79375"/>
              </a:xfrm>
              <a:custGeom>
                <a:avLst/>
                <a:gdLst>
                  <a:gd name="T0" fmla="*/ 2147483647 w 231"/>
                  <a:gd name="T1" fmla="*/ 1696767033 h 148"/>
                  <a:gd name="T2" fmla="*/ 148130258 w 231"/>
                  <a:gd name="T3" fmla="*/ 2147483647 h 148"/>
                  <a:gd name="T4" fmla="*/ 0 w 231"/>
                  <a:gd name="T5" fmla="*/ 2147483647 h 148"/>
                  <a:gd name="T6" fmla="*/ 0 w 231"/>
                  <a:gd name="T7" fmla="*/ 2147483647 h 148"/>
                  <a:gd name="T8" fmla="*/ 2147483647 w 231"/>
                  <a:gd name="T9" fmla="*/ 0 h 148"/>
                  <a:gd name="T10" fmla="*/ 2147483647 w 231"/>
                  <a:gd name="T11" fmla="*/ 771441284 h 148"/>
                  <a:gd name="T12" fmla="*/ 2147483647 w 231"/>
                  <a:gd name="T13" fmla="*/ 1696767033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1"/>
                  <a:gd name="T22" fmla="*/ 0 h 148"/>
                  <a:gd name="T23" fmla="*/ 231 w 231"/>
                  <a:gd name="T24" fmla="*/ 148 h 1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1" h="148">
                    <a:moveTo>
                      <a:pt x="231" y="11"/>
                    </a:moveTo>
                    <a:lnTo>
                      <a:pt x="1" y="148"/>
                    </a:lnTo>
                    <a:lnTo>
                      <a:pt x="0" y="141"/>
                    </a:lnTo>
                    <a:lnTo>
                      <a:pt x="0" y="134"/>
                    </a:lnTo>
                    <a:lnTo>
                      <a:pt x="223" y="0"/>
                    </a:lnTo>
                    <a:lnTo>
                      <a:pt x="228" y="5"/>
                    </a:lnTo>
                    <a:lnTo>
                      <a:pt x="231" y="11"/>
                    </a:lnTo>
                    <a:close/>
                  </a:path>
                </a:pathLst>
              </a:custGeom>
              <a:solidFill>
                <a:srgbClr val="C3D7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4" name="Freeform 620"/>
              <p:cNvSpPr>
                <a:spLocks/>
              </p:cNvSpPr>
              <p:nvPr/>
            </p:nvSpPr>
            <p:spPr bwMode="auto">
              <a:xfrm>
                <a:off x="6470650" y="4427538"/>
                <a:ext cx="120650" cy="77788"/>
              </a:xfrm>
              <a:custGeom>
                <a:avLst/>
                <a:gdLst>
                  <a:gd name="T0" fmla="*/ 2147483647 w 228"/>
                  <a:gd name="T1" fmla="*/ 1630001355 h 147"/>
                  <a:gd name="T2" fmla="*/ 0 w 228"/>
                  <a:gd name="T3" fmla="*/ 2147483647 h 147"/>
                  <a:gd name="T4" fmla="*/ 0 w 228"/>
                  <a:gd name="T5" fmla="*/ 2147483647 h 147"/>
                  <a:gd name="T6" fmla="*/ 0 w 228"/>
                  <a:gd name="T7" fmla="*/ 2147483647 h 147"/>
                  <a:gd name="T8" fmla="*/ 2147483647 w 228"/>
                  <a:gd name="T9" fmla="*/ 0 h 147"/>
                  <a:gd name="T10" fmla="*/ 2147483647 w 228"/>
                  <a:gd name="T11" fmla="*/ 889066464 h 147"/>
                  <a:gd name="T12" fmla="*/ 2147483647 w 228"/>
                  <a:gd name="T13" fmla="*/ 1630001355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8"/>
                  <a:gd name="T22" fmla="*/ 0 h 147"/>
                  <a:gd name="T23" fmla="*/ 228 w 22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8" h="147">
                    <a:moveTo>
                      <a:pt x="228" y="11"/>
                    </a:moveTo>
                    <a:lnTo>
                      <a:pt x="0" y="147"/>
                    </a:lnTo>
                    <a:lnTo>
                      <a:pt x="0" y="140"/>
                    </a:lnTo>
                    <a:lnTo>
                      <a:pt x="0" y="132"/>
                    </a:lnTo>
                    <a:lnTo>
                      <a:pt x="219" y="0"/>
                    </a:lnTo>
                    <a:lnTo>
                      <a:pt x="223" y="6"/>
                    </a:lnTo>
                    <a:lnTo>
                      <a:pt x="228" y="11"/>
                    </a:lnTo>
                    <a:close/>
                  </a:path>
                </a:pathLst>
              </a:custGeom>
              <a:solidFill>
                <a:srgbClr val="C6D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5" name="Freeform 621"/>
              <p:cNvSpPr>
                <a:spLocks/>
              </p:cNvSpPr>
              <p:nvPr/>
            </p:nvSpPr>
            <p:spPr bwMode="auto">
              <a:xfrm>
                <a:off x="6470650" y="4425951"/>
                <a:ext cx="117475" cy="76200"/>
              </a:xfrm>
              <a:custGeom>
                <a:avLst/>
                <a:gdLst>
                  <a:gd name="T0" fmla="*/ 2147483647 w 223"/>
                  <a:gd name="T1" fmla="*/ 1481851776 h 144"/>
                  <a:gd name="T2" fmla="*/ 0 w 223"/>
                  <a:gd name="T3" fmla="*/ 2147483647 h 144"/>
                  <a:gd name="T4" fmla="*/ 0 w 223"/>
                  <a:gd name="T5" fmla="*/ 2147483647 h 144"/>
                  <a:gd name="T6" fmla="*/ 0 w 223"/>
                  <a:gd name="T7" fmla="*/ 2147483647 h 144"/>
                  <a:gd name="T8" fmla="*/ 2147483647 w 223"/>
                  <a:gd name="T9" fmla="*/ 0 h 144"/>
                  <a:gd name="T10" fmla="*/ 2147483647 w 223"/>
                  <a:gd name="T11" fmla="*/ 592796855 h 144"/>
                  <a:gd name="T12" fmla="*/ 2147483647 w 223"/>
                  <a:gd name="T13" fmla="*/ 1481851776 h 1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144"/>
                  <a:gd name="T23" fmla="*/ 223 w 223"/>
                  <a:gd name="T24" fmla="*/ 144 h 1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144">
                    <a:moveTo>
                      <a:pt x="223" y="10"/>
                    </a:moveTo>
                    <a:lnTo>
                      <a:pt x="0" y="144"/>
                    </a:lnTo>
                    <a:lnTo>
                      <a:pt x="0" y="136"/>
                    </a:lnTo>
                    <a:lnTo>
                      <a:pt x="0" y="129"/>
                    </a:lnTo>
                    <a:lnTo>
                      <a:pt x="214" y="0"/>
                    </a:lnTo>
                    <a:lnTo>
                      <a:pt x="219" y="4"/>
                    </a:lnTo>
                    <a:lnTo>
                      <a:pt x="223" y="10"/>
                    </a:lnTo>
                    <a:close/>
                  </a:path>
                </a:pathLst>
              </a:custGeom>
              <a:solidFill>
                <a:srgbClr val="C9D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6" name="Freeform 622"/>
              <p:cNvSpPr>
                <a:spLocks/>
              </p:cNvSpPr>
              <p:nvPr/>
            </p:nvSpPr>
            <p:spPr bwMode="auto">
              <a:xfrm>
                <a:off x="6470650" y="4424363"/>
                <a:ext cx="115888" cy="73025"/>
              </a:xfrm>
              <a:custGeom>
                <a:avLst/>
                <a:gdLst>
                  <a:gd name="T0" fmla="*/ 2147483647 w 219"/>
                  <a:gd name="T1" fmla="*/ 1135364560 h 140"/>
                  <a:gd name="T2" fmla="*/ 0 w 219"/>
                  <a:gd name="T3" fmla="*/ 2147483647 h 140"/>
                  <a:gd name="T4" fmla="*/ 0 w 219"/>
                  <a:gd name="T5" fmla="*/ 2147483647 h 140"/>
                  <a:gd name="T6" fmla="*/ 148130289 w 219"/>
                  <a:gd name="T7" fmla="*/ 2147483647 h 140"/>
                  <a:gd name="T8" fmla="*/ 2147483647 w 219"/>
                  <a:gd name="T9" fmla="*/ 0 h 140"/>
                  <a:gd name="T10" fmla="*/ 2147483647 w 219"/>
                  <a:gd name="T11" fmla="*/ 567546662 h 140"/>
                  <a:gd name="T12" fmla="*/ 2147483647 w 219"/>
                  <a:gd name="T13" fmla="*/ 113536456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9"/>
                  <a:gd name="T22" fmla="*/ 0 h 140"/>
                  <a:gd name="T23" fmla="*/ 219 w 219"/>
                  <a:gd name="T24" fmla="*/ 140 h 1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9" h="140">
                    <a:moveTo>
                      <a:pt x="219" y="8"/>
                    </a:moveTo>
                    <a:lnTo>
                      <a:pt x="0" y="140"/>
                    </a:lnTo>
                    <a:lnTo>
                      <a:pt x="0" y="133"/>
                    </a:lnTo>
                    <a:lnTo>
                      <a:pt x="1" y="125"/>
                    </a:lnTo>
                    <a:lnTo>
                      <a:pt x="209" y="0"/>
                    </a:lnTo>
                    <a:lnTo>
                      <a:pt x="214" y="4"/>
                    </a:lnTo>
                    <a:lnTo>
                      <a:pt x="219" y="8"/>
                    </a:lnTo>
                    <a:close/>
                  </a:path>
                </a:pathLst>
              </a:custGeom>
              <a:solidFill>
                <a:srgbClr val="CD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7" name="Freeform 623"/>
              <p:cNvSpPr>
                <a:spLocks/>
              </p:cNvSpPr>
              <p:nvPr/>
            </p:nvSpPr>
            <p:spPr bwMode="auto">
              <a:xfrm>
                <a:off x="6470650" y="4421188"/>
                <a:ext cx="112713" cy="73025"/>
              </a:xfrm>
              <a:custGeom>
                <a:avLst/>
                <a:gdLst>
                  <a:gd name="T0" fmla="*/ 2147483647 w 214"/>
                  <a:gd name="T1" fmla="*/ 1333442789 h 138"/>
                  <a:gd name="T2" fmla="*/ 0 w 214"/>
                  <a:gd name="T3" fmla="*/ 2147483647 h 138"/>
                  <a:gd name="T4" fmla="*/ 146194579 w 214"/>
                  <a:gd name="T5" fmla="*/ 2147483647 h 138"/>
                  <a:gd name="T6" fmla="*/ 292111589 w 214"/>
                  <a:gd name="T7" fmla="*/ 2147483647 h 138"/>
                  <a:gd name="T8" fmla="*/ 2147483647 w 214"/>
                  <a:gd name="T9" fmla="*/ 0 h 138"/>
                  <a:gd name="T10" fmla="*/ 2147483647 w 214"/>
                  <a:gd name="T11" fmla="*/ 740925874 h 138"/>
                  <a:gd name="T12" fmla="*/ 2147483647 w 214"/>
                  <a:gd name="T13" fmla="*/ 1333442789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4"/>
                  <a:gd name="T22" fmla="*/ 0 h 138"/>
                  <a:gd name="T23" fmla="*/ 214 w 214"/>
                  <a:gd name="T24" fmla="*/ 138 h 1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4" h="138">
                    <a:moveTo>
                      <a:pt x="214" y="9"/>
                    </a:moveTo>
                    <a:lnTo>
                      <a:pt x="0" y="138"/>
                    </a:lnTo>
                    <a:lnTo>
                      <a:pt x="1" y="130"/>
                    </a:lnTo>
                    <a:lnTo>
                      <a:pt x="2" y="121"/>
                    </a:lnTo>
                    <a:lnTo>
                      <a:pt x="203" y="0"/>
                    </a:lnTo>
                    <a:lnTo>
                      <a:pt x="209" y="5"/>
                    </a:lnTo>
                    <a:lnTo>
                      <a:pt x="214" y="9"/>
                    </a:lnTo>
                    <a:close/>
                  </a:path>
                </a:pathLst>
              </a:custGeom>
              <a:solidFill>
                <a:srgbClr val="D0D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8" name="Freeform 624"/>
              <p:cNvSpPr>
                <a:spLocks/>
              </p:cNvSpPr>
              <p:nvPr/>
            </p:nvSpPr>
            <p:spPr bwMode="auto">
              <a:xfrm>
                <a:off x="6470650" y="4419601"/>
                <a:ext cx="109538" cy="69850"/>
              </a:xfrm>
              <a:custGeom>
                <a:avLst/>
                <a:gdLst>
                  <a:gd name="T0" fmla="*/ 2147483647 w 208"/>
                  <a:gd name="T1" fmla="*/ 1159005813 h 133"/>
                  <a:gd name="T2" fmla="*/ 0 w 208"/>
                  <a:gd name="T3" fmla="*/ 2147483647 h 133"/>
                  <a:gd name="T4" fmla="*/ 146154786 w 208"/>
                  <a:gd name="T5" fmla="*/ 2147483647 h 133"/>
                  <a:gd name="T6" fmla="*/ 292032567 w 208"/>
                  <a:gd name="T7" fmla="*/ 2147483647 h 133"/>
                  <a:gd name="T8" fmla="*/ 2147483647 w 208"/>
                  <a:gd name="T9" fmla="*/ 0 h 133"/>
                  <a:gd name="T10" fmla="*/ 2147483647 w 208"/>
                  <a:gd name="T11" fmla="*/ 144806927 h 133"/>
                  <a:gd name="T12" fmla="*/ 2147483647 w 208"/>
                  <a:gd name="T13" fmla="*/ 434695914 h 133"/>
                  <a:gd name="T14" fmla="*/ 2147483647 w 208"/>
                  <a:gd name="T15" fmla="*/ 869116104 h 133"/>
                  <a:gd name="T16" fmla="*/ 2147483647 w 208"/>
                  <a:gd name="T17" fmla="*/ 1159005813 h 1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133"/>
                  <a:gd name="T29" fmla="*/ 208 w 208"/>
                  <a:gd name="T30" fmla="*/ 133 h 1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133">
                    <a:moveTo>
                      <a:pt x="208" y="8"/>
                    </a:moveTo>
                    <a:lnTo>
                      <a:pt x="0" y="133"/>
                    </a:lnTo>
                    <a:lnTo>
                      <a:pt x="1" y="124"/>
                    </a:lnTo>
                    <a:lnTo>
                      <a:pt x="2" y="116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2" y="3"/>
                    </a:lnTo>
                    <a:lnTo>
                      <a:pt x="205" y="6"/>
                    </a:lnTo>
                    <a:lnTo>
                      <a:pt x="208" y="8"/>
                    </a:lnTo>
                    <a:close/>
                  </a:path>
                </a:pathLst>
              </a:custGeom>
              <a:solidFill>
                <a:srgbClr val="D3E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59" name="Freeform 625"/>
              <p:cNvSpPr>
                <a:spLocks/>
              </p:cNvSpPr>
              <p:nvPr/>
            </p:nvSpPr>
            <p:spPr bwMode="auto">
              <a:xfrm>
                <a:off x="6470650" y="4418013"/>
                <a:ext cx="106363" cy="66675"/>
              </a:xfrm>
              <a:custGeom>
                <a:avLst/>
                <a:gdLst>
                  <a:gd name="T0" fmla="*/ 2147483647 w 201"/>
                  <a:gd name="T1" fmla="*/ 989287497 h 128"/>
                  <a:gd name="T2" fmla="*/ 0 w 201"/>
                  <a:gd name="T3" fmla="*/ 2147483647 h 128"/>
                  <a:gd name="T4" fmla="*/ 148130872 w 201"/>
                  <a:gd name="T5" fmla="*/ 2147483647 h 128"/>
                  <a:gd name="T6" fmla="*/ 444671950 w 201"/>
                  <a:gd name="T7" fmla="*/ 2147483647 h 128"/>
                  <a:gd name="T8" fmla="*/ 2147483647 w 201"/>
                  <a:gd name="T9" fmla="*/ 0 h 128"/>
                  <a:gd name="T10" fmla="*/ 2147483647 w 201"/>
                  <a:gd name="T11" fmla="*/ 424096683 h 128"/>
                  <a:gd name="T12" fmla="*/ 2147483647 w 201"/>
                  <a:gd name="T13" fmla="*/ 989287497 h 128"/>
                  <a:gd name="T14" fmla="*/ 2147483647 w 201"/>
                  <a:gd name="T15" fmla="*/ 989287497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1"/>
                  <a:gd name="T25" fmla="*/ 0 h 128"/>
                  <a:gd name="T26" fmla="*/ 201 w 201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1" h="128">
                    <a:moveTo>
                      <a:pt x="201" y="7"/>
                    </a:moveTo>
                    <a:lnTo>
                      <a:pt x="0" y="128"/>
                    </a:lnTo>
                    <a:lnTo>
                      <a:pt x="1" y="120"/>
                    </a:lnTo>
                    <a:lnTo>
                      <a:pt x="3" y="111"/>
                    </a:lnTo>
                    <a:lnTo>
                      <a:pt x="189" y="0"/>
                    </a:lnTo>
                    <a:lnTo>
                      <a:pt x="195" y="3"/>
                    </a:lnTo>
                    <a:lnTo>
                      <a:pt x="201" y="7"/>
                    </a:lnTo>
                    <a:close/>
                  </a:path>
                </a:pathLst>
              </a:custGeom>
              <a:solidFill>
                <a:srgbClr val="D6E3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0" name="Freeform 626"/>
              <p:cNvSpPr>
                <a:spLocks/>
              </p:cNvSpPr>
              <p:nvPr/>
            </p:nvSpPr>
            <p:spPr bwMode="auto">
              <a:xfrm>
                <a:off x="6472238" y="4416426"/>
                <a:ext cx="101600" cy="65088"/>
              </a:xfrm>
              <a:custGeom>
                <a:avLst/>
                <a:gdLst>
                  <a:gd name="T0" fmla="*/ 2147483647 w 194"/>
                  <a:gd name="T1" fmla="*/ 911103997 h 122"/>
                  <a:gd name="T2" fmla="*/ 0 w 194"/>
                  <a:gd name="T3" fmla="*/ 2147483647 h 122"/>
                  <a:gd name="T4" fmla="*/ 287164585 w 194"/>
                  <a:gd name="T5" fmla="*/ 2147483647 h 122"/>
                  <a:gd name="T6" fmla="*/ 718322510 w 194"/>
                  <a:gd name="T7" fmla="*/ 2147483647 h 122"/>
                  <a:gd name="T8" fmla="*/ 2147483647 w 194"/>
                  <a:gd name="T9" fmla="*/ 0 h 122"/>
                  <a:gd name="T10" fmla="*/ 2147483647 w 194"/>
                  <a:gd name="T11" fmla="*/ 303701199 h 122"/>
                  <a:gd name="T12" fmla="*/ 2147483647 w 194"/>
                  <a:gd name="T13" fmla="*/ 911103997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4"/>
                  <a:gd name="T22" fmla="*/ 0 h 122"/>
                  <a:gd name="T23" fmla="*/ 194 w 194"/>
                  <a:gd name="T24" fmla="*/ 122 h 1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4" h="122">
                    <a:moveTo>
                      <a:pt x="194" y="6"/>
                    </a:moveTo>
                    <a:lnTo>
                      <a:pt x="0" y="122"/>
                    </a:lnTo>
                    <a:lnTo>
                      <a:pt x="2" y="113"/>
                    </a:lnTo>
                    <a:lnTo>
                      <a:pt x="5" y="103"/>
                    </a:lnTo>
                    <a:lnTo>
                      <a:pt x="180" y="0"/>
                    </a:lnTo>
                    <a:lnTo>
                      <a:pt x="187" y="2"/>
                    </a:lnTo>
                    <a:lnTo>
                      <a:pt x="194" y="6"/>
                    </a:lnTo>
                    <a:close/>
                  </a:path>
                </a:pathLst>
              </a:custGeom>
              <a:solidFill>
                <a:srgbClr val="D9E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1" name="Freeform 627"/>
              <p:cNvSpPr>
                <a:spLocks/>
              </p:cNvSpPr>
              <p:nvPr/>
            </p:nvSpPr>
            <p:spPr bwMode="auto">
              <a:xfrm>
                <a:off x="6472238" y="4414838"/>
                <a:ext cx="98425" cy="61913"/>
              </a:xfrm>
              <a:custGeom>
                <a:avLst/>
                <a:gdLst>
                  <a:gd name="T0" fmla="*/ 2147483647 w 186"/>
                  <a:gd name="T1" fmla="*/ 760319995 h 116"/>
                  <a:gd name="T2" fmla="*/ 0 w 186"/>
                  <a:gd name="T3" fmla="*/ 2147483647 h 116"/>
                  <a:gd name="T4" fmla="*/ 444387274 w 186"/>
                  <a:gd name="T5" fmla="*/ 2147483647 h 116"/>
                  <a:gd name="T6" fmla="*/ 1185313365 w 186"/>
                  <a:gd name="T7" fmla="*/ 2147483647 h 116"/>
                  <a:gd name="T8" fmla="*/ 2147483647 w 186"/>
                  <a:gd name="T9" fmla="*/ 0 h 116"/>
                  <a:gd name="T10" fmla="*/ 2147483647 w 186"/>
                  <a:gd name="T11" fmla="*/ 303957123 h 116"/>
                  <a:gd name="T12" fmla="*/ 2147483647 w 186"/>
                  <a:gd name="T13" fmla="*/ 76031999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6"/>
                  <a:gd name="T22" fmla="*/ 0 h 116"/>
                  <a:gd name="T23" fmla="*/ 186 w 186"/>
                  <a:gd name="T24" fmla="*/ 116 h 1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6" h="116">
                    <a:moveTo>
                      <a:pt x="186" y="5"/>
                    </a:moveTo>
                    <a:lnTo>
                      <a:pt x="0" y="116"/>
                    </a:lnTo>
                    <a:lnTo>
                      <a:pt x="3" y="106"/>
                    </a:lnTo>
                    <a:lnTo>
                      <a:pt x="8" y="97"/>
                    </a:lnTo>
                    <a:lnTo>
                      <a:pt x="170" y="0"/>
                    </a:lnTo>
                    <a:lnTo>
                      <a:pt x="177" y="2"/>
                    </a:lnTo>
                    <a:lnTo>
                      <a:pt x="186" y="5"/>
                    </a:lnTo>
                    <a:close/>
                  </a:path>
                </a:pathLst>
              </a:custGeom>
              <a:solidFill>
                <a:srgbClr val="DC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2" name="Freeform 628"/>
              <p:cNvSpPr>
                <a:spLocks/>
              </p:cNvSpPr>
              <p:nvPr/>
            </p:nvSpPr>
            <p:spPr bwMode="auto">
              <a:xfrm>
                <a:off x="6473825" y="4413251"/>
                <a:ext cx="93663" cy="57150"/>
              </a:xfrm>
              <a:custGeom>
                <a:avLst/>
                <a:gdLst>
                  <a:gd name="T0" fmla="*/ 2147483647 w 175"/>
                  <a:gd name="T1" fmla="*/ 864844678 h 109"/>
                  <a:gd name="T2" fmla="*/ 0 w 175"/>
                  <a:gd name="T3" fmla="*/ 2147483647 h 109"/>
                  <a:gd name="T4" fmla="*/ 766559936 w 175"/>
                  <a:gd name="T5" fmla="*/ 2147483647 h 109"/>
                  <a:gd name="T6" fmla="*/ 1379864779 w 175"/>
                  <a:gd name="T7" fmla="*/ 2147483647 h 109"/>
                  <a:gd name="T8" fmla="*/ 2147483647 w 175"/>
                  <a:gd name="T9" fmla="*/ 0 h 109"/>
                  <a:gd name="T10" fmla="*/ 2147483647 w 175"/>
                  <a:gd name="T11" fmla="*/ 432422601 h 109"/>
                  <a:gd name="T12" fmla="*/ 2147483647 w 175"/>
                  <a:gd name="T13" fmla="*/ 864844678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5"/>
                  <a:gd name="T22" fmla="*/ 0 h 109"/>
                  <a:gd name="T23" fmla="*/ 175 w 175"/>
                  <a:gd name="T24" fmla="*/ 109 h 1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5" h="109">
                    <a:moveTo>
                      <a:pt x="175" y="6"/>
                    </a:moveTo>
                    <a:lnTo>
                      <a:pt x="0" y="109"/>
                    </a:lnTo>
                    <a:lnTo>
                      <a:pt x="5" y="100"/>
                    </a:lnTo>
                    <a:lnTo>
                      <a:pt x="9" y="90"/>
                    </a:lnTo>
                    <a:lnTo>
                      <a:pt x="157" y="0"/>
                    </a:lnTo>
                    <a:lnTo>
                      <a:pt x="167" y="3"/>
                    </a:lnTo>
                    <a:lnTo>
                      <a:pt x="175" y="6"/>
                    </a:lnTo>
                    <a:close/>
                  </a:path>
                </a:pathLst>
              </a:custGeom>
              <a:solidFill>
                <a:srgbClr val="DFE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3" name="Freeform 629"/>
              <p:cNvSpPr>
                <a:spLocks/>
              </p:cNvSpPr>
              <p:nvPr/>
            </p:nvSpPr>
            <p:spPr bwMode="auto">
              <a:xfrm>
                <a:off x="6477000" y="4413251"/>
                <a:ext cx="85725" cy="52388"/>
              </a:xfrm>
              <a:custGeom>
                <a:avLst/>
                <a:gdLst>
                  <a:gd name="T0" fmla="*/ 2147483647 w 162"/>
                  <a:gd name="T1" fmla="*/ 558263217 h 101"/>
                  <a:gd name="T2" fmla="*/ 0 w 162"/>
                  <a:gd name="T3" fmla="*/ 2147483647 h 101"/>
                  <a:gd name="T4" fmla="*/ 592796883 w 162"/>
                  <a:gd name="T5" fmla="*/ 2147483647 h 101"/>
                  <a:gd name="T6" fmla="*/ 1481851846 w 162"/>
                  <a:gd name="T7" fmla="*/ 2147483647 h 101"/>
                  <a:gd name="T8" fmla="*/ 2147483647 w 162"/>
                  <a:gd name="T9" fmla="*/ 0 h 101"/>
                  <a:gd name="T10" fmla="*/ 2147483647 w 162"/>
                  <a:gd name="T11" fmla="*/ 139633234 h 101"/>
                  <a:gd name="T12" fmla="*/ 2147483647 w 162"/>
                  <a:gd name="T13" fmla="*/ 558263217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2"/>
                  <a:gd name="T22" fmla="*/ 0 h 101"/>
                  <a:gd name="T23" fmla="*/ 162 w 162"/>
                  <a:gd name="T24" fmla="*/ 101 h 1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2" h="101">
                    <a:moveTo>
                      <a:pt x="162" y="4"/>
                    </a:moveTo>
                    <a:lnTo>
                      <a:pt x="0" y="101"/>
                    </a:lnTo>
                    <a:lnTo>
                      <a:pt x="4" y="90"/>
                    </a:lnTo>
                    <a:lnTo>
                      <a:pt x="10" y="79"/>
                    </a:lnTo>
                    <a:lnTo>
                      <a:pt x="142" y="0"/>
                    </a:lnTo>
                    <a:lnTo>
                      <a:pt x="152" y="1"/>
                    </a:lnTo>
                    <a:lnTo>
                      <a:pt x="162" y="4"/>
                    </a:lnTo>
                    <a:close/>
                  </a:path>
                </a:pathLst>
              </a:custGeom>
              <a:solidFill>
                <a:srgbClr val="E2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4" name="Freeform 630"/>
              <p:cNvSpPr>
                <a:spLocks/>
              </p:cNvSpPr>
              <p:nvPr/>
            </p:nvSpPr>
            <p:spPr bwMode="auto">
              <a:xfrm>
                <a:off x="6478588" y="4413251"/>
                <a:ext cx="79375" cy="47625"/>
              </a:xfrm>
              <a:custGeom>
                <a:avLst/>
                <a:gdLst>
                  <a:gd name="T0" fmla="*/ 2147483647 w 148"/>
                  <a:gd name="T1" fmla="*/ 143248167 h 91"/>
                  <a:gd name="T2" fmla="*/ 0 w 148"/>
                  <a:gd name="T3" fmla="*/ 2147483647 h 91"/>
                  <a:gd name="T4" fmla="*/ 771441284 w 148"/>
                  <a:gd name="T5" fmla="*/ 2147483647 h 91"/>
                  <a:gd name="T6" fmla="*/ 1851227501 w 148"/>
                  <a:gd name="T7" fmla="*/ 2147483647 h 91"/>
                  <a:gd name="T8" fmla="*/ 2005401576 w 148"/>
                  <a:gd name="T9" fmla="*/ 2147483647 h 91"/>
                  <a:gd name="T10" fmla="*/ 2147483647 w 148"/>
                  <a:gd name="T11" fmla="*/ 2147483647 h 91"/>
                  <a:gd name="T12" fmla="*/ 2147483647 w 148"/>
                  <a:gd name="T13" fmla="*/ 0 h 91"/>
                  <a:gd name="T14" fmla="*/ 2147483647 w 148"/>
                  <a:gd name="T15" fmla="*/ 0 h 91"/>
                  <a:gd name="T16" fmla="*/ 2147483647 w 148"/>
                  <a:gd name="T17" fmla="*/ 143248167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91"/>
                  <a:gd name="T29" fmla="*/ 148 w 148"/>
                  <a:gd name="T30" fmla="*/ 91 h 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91">
                    <a:moveTo>
                      <a:pt x="148" y="1"/>
                    </a:moveTo>
                    <a:lnTo>
                      <a:pt x="0" y="91"/>
                    </a:lnTo>
                    <a:lnTo>
                      <a:pt x="5" y="81"/>
                    </a:lnTo>
                    <a:lnTo>
                      <a:pt x="12" y="72"/>
                    </a:lnTo>
                    <a:lnTo>
                      <a:pt x="13" y="69"/>
                    </a:lnTo>
                    <a:lnTo>
                      <a:pt x="14" y="67"/>
                    </a:lnTo>
                    <a:lnTo>
                      <a:pt x="125" y="0"/>
                    </a:lnTo>
                    <a:lnTo>
                      <a:pt x="137" y="0"/>
                    </a:ln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E6E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5" name="Freeform 631"/>
              <p:cNvSpPr>
                <a:spLocks/>
              </p:cNvSpPr>
              <p:nvPr/>
            </p:nvSpPr>
            <p:spPr bwMode="auto">
              <a:xfrm>
                <a:off x="6481763" y="4413251"/>
                <a:ext cx="69850" cy="41275"/>
              </a:xfrm>
              <a:custGeom>
                <a:avLst/>
                <a:gdLst>
                  <a:gd name="T0" fmla="*/ 2147483647 w 132"/>
                  <a:gd name="T1" fmla="*/ 0 h 79"/>
                  <a:gd name="T2" fmla="*/ 0 w 132"/>
                  <a:gd name="T3" fmla="*/ 2147483647 h 79"/>
                  <a:gd name="T4" fmla="*/ 444387214 w 132"/>
                  <a:gd name="T5" fmla="*/ 2147483647 h 79"/>
                  <a:gd name="T6" fmla="*/ 889054887 w 132"/>
                  <a:gd name="T7" fmla="*/ 2147483647 h 79"/>
                  <a:gd name="T8" fmla="*/ 1778109774 w 132"/>
                  <a:gd name="T9" fmla="*/ 2147483647 h 79"/>
                  <a:gd name="T10" fmla="*/ 2147483647 w 132"/>
                  <a:gd name="T11" fmla="*/ 2147483647 h 79"/>
                  <a:gd name="T12" fmla="*/ 2147483647 w 132"/>
                  <a:gd name="T13" fmla="*/ 285256770 h 79"/>
                  <a:gd name="T14" fmla="*/ 2147483647 w 132"/>
                  <a:gd name="T15" fmla="*/ 0 h 79"/>
                  <a:gd name="T16" fmla="*/ 2147483647 w 132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79"/>
                  <a:gd name="T29" fmla="*/ 132 w 132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79">
                    <a:moveTo>
                      <a:pt x="132" y="0"/>
                    </a:moveTo>
                    <a:lnTo>
                      <a:pt x="0" y="79"/>
                    </a:lnTo>
                    <a:lnTo>
                      <a:pt x="3" y="76"/>
                    </a:lnTo>
                    <a:lnTo>
                      <a:pt x="6" y="72"/>
                    </a:lnTo>
                    <a:lnTo>
                      <a:pt x="12" y="62"/>
                    </a:lnTo>
                    <a:lnTo>
                      <a:pt x="20" y="53"/>
                    </a:lnTo>
                    <a:lnTo>
                      <a:pt x="103" y="2"/>
                    </a:lnTo>
                    <a:lnTo>
                      <a:pt x="118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E9F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6" name="Freeform 632"/>
              <p:cNvSpPr>
                <a:spLocks/>
              </p:cNvSpPr>
              <p:nvPr/>
            </p:nvSpPr>
            <p:spPr bwMode="auto">
              <a:xfrm>
                <a:off x="6486525" y="4413251"/>
                <a:ext cx="58738" cy="34925"/>
              </a:xfrm>
              <a:custGeom>
                <a:avLst/>
                <a:gdLst>
                  <a:gd name="T0" fmla="*/ 2147483647 w 111"/>
                  <a:gd name="T1" fmla="*/ 0 h 67"/>
                  <a:gd name="T2" fmla="*/ 0 w 111"/>
                  <a:gd name="T3" fmla="*/ 2147483647 h 67"/>
                  <a:gd name="T4" fmla="*/ 1185334102 w 111"/>
                  <a:gd name="T5" fmla="*/ 2147483647 h 67"/>
                  <a:gd name="T6" fmla="*/ 2147483647 w 111"/>
                  <a:gd name="T7" fmla="*/ 2147483647 h 67"/>
                  <a:gd name="T8" fmla="*/ 2147483647 w 111"/>
                  <a:gd name="T9" fmla="*/ 2147483647 h 67"/>
                  <a:gd name="T10" fmla="*/ 2147483647 w 111"/>
                  <a:gd name="T11" fmla="*/ 2147483647 h 67"/>
                  <a:gd name="T12" fmla="*/ 2147483647 w 111"/>
                  <a:gd name="T13" fmla="*/ 1416480728 h 67"/>
                  <a:gd name="T14" fmla="*/ 2147483647 w 111"/>
                  <a:gd name="T15" fmla="*/ 991509612 h 67"/>
                  <a:gd name="T16" fmla="*/ 2147483647 w 111"/>
                  <a:gd name="T17" fmla="*/ 566538236 h 67"/>
                  <a:gd name="T18" fmla="*/ 2147483647 w 111"/>
                  <a:gd name="T19" fmla="*/ 141566664 h 67"/>
                  <a:gd name="T20" fmla="*/ 2147483647 w 111"/>
                  <a:gd name="T21" fmla="*/ 0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1"/>
                  <a:gd name="T34" fmla="*/ 0 h 67"/>
                  <a:gd name="T35" fmla="*/ 111 w 111"/>
                  <a:gd name="T36" fmla="*/ 67 h 6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1" h="67">
                    <a:moveTo>
                      <a:pt x="111" y="0"/>
                    </a:moveTo>
                    <a:lnTo>
                      <a:pt x="0" y="67"/>
                    </a:lnTo>
                    <a:lnTo>
                      <a:pt x="8" y="58"/>
                    </a:lnTo>
                    <a:lnTo>
                      <a:pt x="15" y="49"/>
                    </a:lnTo>
                    <a:lnTo>
                      <a:pt x="24" y="40"/>
                    </a:lnTo>
                    <a:lnTo>
                      <a:pt x="32" y="33"/>
                    </a:lnTo>
                    <a:lnTo>
                      <a:pt x="70" y="10"/>
                    </a:lnTo>
                    <a:lnTo>
                      <a:pt x="80" y="7"/>
                    </a:lnTo>
                    <a:lnTo>
                      <a:pt x="91" y="4"/>
                    </a:lnTo>
                    <a:lnTo>
                      <a:pt x="100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CF2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7" name="Freeform 633"/>
              <p:cNvSpPr>
                <a:spLocks/>
              </p:cNvSpPr>
              <p:nvPr/>
            </p:nvSpPr>
            <p:spPr bwMode="auto">
              <a:xfrm>
                <a:off x="6492875" y="4413251"/>
                <a:ext cx="44450" cy="26988"/>
              </a:xfrm>
              <a:custGeom>
                <a:avLst/>
                <a:gdLst>
                  <a:gd name="T0" fmla="*/ 2147483647 w 83"/>
                  <a:gd name="T1" fmla="*/ 0 h 51"/>
                  <a:gd name="T2" fmla="*/ 0 w 83"/>
                  <a:gd name="T3" fmla="*/ 2147483647 h 51"/>
                  <a:gd name="T4" fmla="*/ 1382401454 w 83"/>
                  <a:gd name="T5" fmla="*/ 2147483647 h 51"/>
                  <a:gd name="T6" fmla="*/ 2147483647 w 83"/>
                  <a:gd name="T7" fmla="*/ 2147483647 h 51"/>
                  <a:gd name="T8" fmla="*/ 2147483647 w 83"/>
                  <a:gd name="T9" fmla="*/ 2147483647 h 51"/>
                  <a:gd name="T10" fmla="*/ 2147483647 w 83"/>
                  <a:gd name="T11" fmla="*/ 2147483647 h 51"/>
                  <a:gd name="T12" fmla="*/ 2147483647 w 83"/>
                  <a:gd name="T13" fmla="*/ 1778175816 h 51"/>
                  <a:gd name="T14" fmla="*/ 2147483647 w 83"/>
                  <a:gd name="T15" fmla="*/ 1037222879 h 51"/>
                  <a:gd name="T16" fmla="*/ 2147483647 w 83"/>
                  <a:gd name="T17" fmla="*/ 592819024 h 51"/>
                  <a:gd name="T18" fmla="*/ 2147483647 w 83"/>
                  <a:gd name="T19" fmla="*/ 0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3"/>
                  <a:gd name="T31" fmla="*/ 0 h 51"/>
                  <a:gd name="T32" fmla="*/ 83 w 83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3" h="51">
                    <a:moveTo>
                      <a:pt x="83" y="0"/>
                    </a:moveTo>
                    <a:lnTo>
                      <a:pt x="0" y="51"/>
                    </a:lnTo>
                    <a:lnTo>
                      <a:pt x="9" y="41"/>
                    </a:lnTo>
                    <a:lnTo>
                      <a:pt x="18" y="33"/>
                    </a:lnTo>
                    <a:lnTo>
                      <a:pt x="29" y="24"/>
                    </a:lnTo>
                    <a:lnTo>
                      <a:pt x="39" y="18"/>
                    </a:lnTo>
                    <a:lnTo>
                      <a:pt x="50" y="12"/>
                    </a:lnTo>
                    <a:lnTo>
                      <a:pt x="61" y="7"/>
                    </a:lnTo>
                    <a:lnTo>
                      <a:pt x="72" y="4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EFF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8" name="Freeform 634"/>
              <p:cNvSpPr>
                <a:spLocks/>
              </p:cNvSpPr>
              <p:nvPr/>
            </p:nvSpPr>
            <p:spPr bwMode="auto">
              <a:xfrm>
                <a:off x="6503988" y="4418013"/>
                <a:ext cx="19050" cy="12700"/>
              </a:xfrm>
              <a:custGeom>
                <a:avLst/>
                <a:gdLst>
                  <a:gd name="T0" fmla="*/ 2147483647 w 38"/>
                  <a:gd name="T1" fmla="*/ 0 h 23"/>
                  <a:gd name="T2" fmla="*/ 0 w 38"/>
                  <a:gd name="T3" fmla="*/ 2147483647 h 23"/>
                  <a:gd name="T4" fmla="*/ 1133944278 w 38"/>
                  <a:gd name="T5" fmla="*/ 2147483647 h 23"/>
                  <a:gd name="T6" fmla="*/ 2147483647 w 38"/>
                  <a:gd name="T7" fmla="*/ 1683635681 h 23"/>
                  <a:gd name="T8" fmla="*/ 2147483647 w 38"/>
                  <a:gd name="T9" fmla="*/ 841817840 h 23"/>
                  <a:gd name="T10" fmla="*/ 2147483647 w 3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23"/>
                  <a:gd name="T20" fmla="*/ 38 w 38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23">
                    <a:moveTo>
                      <a:pt x="38" y="0"/>
                    </a:moveTo>
                    <a:lnTo>
                      <a:pt x="0" y="23"/>
                    </a:lnTo>
                    <a:lnTo>
                      <a:pt x="9" y="16"/>
                    </a:lnTo>
                    <a:lnTo>
                      <a:pt x="19" y="10"/>
                    </a:lnTo>
                    <a:lnTo>
                      <a:pt x="28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2F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69" name="Freeform 635"/>
              <p:cNvSpPr>
                <a:spLocks/>
              </p:cNvSpPr>
              <p:nvPr/>
            </p:nvSpPr>
            <p:spPr bwMode="auto">
              <a:xfrm>
                <a:off x="6145213" y="4422776"/>
                <a:ext cx="182563" cy="114300"/>
              </a:xfrm>
              <a:custGeom>
                <a:avLst/>
                <a:gdLst>
                  <a:gd name="T0" fmla="*/ 2147483647 w 347"/>
                  <a:gd name="T1" fmla="*/ 2147483647 h 216"/>
                  <a:gd name="T2" fmla="*/ 2147483647 w 347"/>
                  <a:gd name="T3" fmla="*/ 2147483647 h 216"/>
                  <a:gd name="T4" fmla="*/ 2147483647 w 347"/>
                  <a:gd name="T5" fmla="*/ 2147483647 h 216"/>
                  <a:gd name="T6" fmla="*/ 2147483647 w 347"/>
                  <a:gd name="T7" fmla="*/ 2147483647 h 216"/>
                  <a:gd name="T8" fmla="*/ 2147483647 w 347"/>
                  <a:gd name="T9" fmla="*/ 2147483647 h 216"/>
                  <a:gd name="T10" fmla="*/ 2147483647 w 347"/>
                  <a:gd name="T11" fmla="*/ 2147483647 h 216"/>
                  <a:gd name="T12" fmla="*/ 2147483647 w 347"/>
                  <a:gd name="T13" fmla="*/ 2147483647 h 216"/>
                  <a:gd name="T14" fmla="*/ 2147483647 w 347"/>
                  <a:gd name="T15" fmla="*/ 2147483647 h 216"/>
                  <a:gd name="T16" fmla="*/ 2147483647 w 347"/>
                  <a:gd name="T17" fmla="*/ 2147483647 h 216"/>
                  <a:gd name="T18" fmla="*/ 2147483647 w 347"/>
                  <a:gd name="T19" fmla="*/ 2147483647 h 216"/>
                  <a:gd name="T20" fmla="*/ 2147483647 w 347"/>
                  <a:gd name="T21" fmla="*/ 2147483647 h 216"/>
                  <a:gd name="T22" fmla="*/ 2147483647 w 347"/>
                  <a:gd name="T23" fmla="*/ 2147483647 h 216"/>
                  <a:gd name="T24" fmla="*/ 2147483647 w 347"/>
                  <a:gd name="T25" fmla="*/ 2147483647 h 216"/>
                  <a:gd name="T26" fmla="*/ 2147483647 w 347"/>
                  <a:gd name="T27" fmla="*/ 2147483647 h 216"/>
                  <a:gd name="T28" fmla="*/ 2147483647 w 347"/>
                  <a:gd name="T29" fmla="*/ 2147483647 h 216"/>
                  <a:gd name="T30" fmla="*/ 2147483647 w 347"/>
                  <a:gd name="T31" fmla="*/ 2147483647 h 216"/>
                  <a:gd name="T32" fmla="*/ 2147483647 w 347"/>
                  <a:gd name="T33" fmla="*/ 2147483647 h 216"/>
                  <a:gd name="T34" fmla="*/ 2147483647 w 347"/>
                  <a:gd name="T35" fmla="*/ 2147483647 h 216"/>
                  <a:gd name="T36" fmla="*/ 2147483647 w 347"/>
                  <a:gd name="T37" fmla="*/ 2147483647 h 216"/>
                  <a:gd name="T38" fmla="*/ 1019455372 w 347"/>
                  <a:gd name="T39" fmla="*/ 740925993 h 216"/>
                  <a:gd name="T40" fmla="*/ 0 w 347"/>
                  <a:gd name="T41" fmla="*/ 0 h 216"/>
                  <a:gd name="T42" fmla="*/ 2147483647 w 347"/>
                  <a:gd name="T43" fmla="*/ 1333722402 h 216"/>
                  <a:gd name="T44" fmla="*/ 2147483647 w 347"/>
                  <a:gd name="T45" fmla="*/ 2147483647 h 216"/>
                  <a:gd name="T46" fmla="*/ 2147483647 w 347"/>
                  <a:gd name="T47" fmla="*/ 2147483647 h 216"/>
                  <a:gd name="T48" fmla="*/ 2147483647 w 347"/>
                  <a:gd name="T49" fmla="*/ 2147483647 h 216"/>
                  <a:gd name="T50" fmla="*/ 2147483647 w 347"/>
                  <a:gd name="T51" fmla="*/ 2147483647 h 216"/>
                  <a:gd name="T52" fmla="*/ 2147483647 w 347"/>
                  <a:gd name="T53" fmla="*/ 2147483647 h 216"/>
                  <a:gd name="T54" fmla="*/ 2147483647 w 347"/>
                  <a:gd name="T55" fmla="*/ 2147483647 h 216"/>
                  <a:gd name="T56" fmla="*/ 2147483647 w 347"/>
                  <a:gd name="T57" fmla="*/ 2147483647 h 216"/>
                  <a:gd name="T58" fmla="*/ 2147483647 w 347"/>
                  <a:gd name="T59" fmla="*/ 2147483647 h 216"/>
                  <a:gd name="T60" fmla="*/ 2147483647 w 347"/>
                  <a:gd name="T61" fmla="*/ 2147483647 h 216"/>
                  <a:gd name="T62" fmla="*/ 2147483647 w 347"/>
                  <a:gd name="T63" fmla="*/ 2147483647 h 216"/>
                  <a:gd name="T64" fmla="*/ 2147483647 w 347"/>
                  <a:gd name="T65" fmla="*/ 2147483647 h 216"/>
                  <a:gd name="T66" fmla="*/ 2147483647 w 347"/>
                  <a:gd name="T67" fmla="*/ 2147483647 h 216"/>
                  <a:gd name="T68" fmla="*/ 2147483647 w 347"/>
                  <a:gd name="T69" fmla="*/ 2147483647 h 216"/>
                  <a:gd name="T70" fmla="*/ 2147483647 w 347"/>
                  <a:gd name="T71" fmla="*/ 2147483647 h 216"/>
                  <a:gd name="T72" fmla="*/ 2147483647 w 347"/>
                  <a:gd name="T73" fmla="*/ 2147483647 h 216"/>
                  <a:gd name="T74" fmla="*/ 2147483647 w 347"/>
                  <a:gd name="T75" fmla="*/ 2147483647 h 216"/>
                  <a:gd name="T76" fmla="*/ 2147483647 w 347"/>
                  <a:gd name="T77" fmla="*/ 2147483647 h 216"/>
                  <a:gd name="T78" fmla="*/ 2147483647 w 347"/>
                  <a:gd name="T79" fmla="*/ 2147483647 h 216"/>
                  <a:gd name="T80" fmla="*/ 2147483647 w 347"/>
                  <a:gd name="T81" fmla="*/ 2147483647 h 216"/>
                  <a:gd name="T82" fmla="*/ 2147483647 w 347"/>
                  <a:gd name="T83" fmla="*/ 2147483647 h 216"/>
                  <a:gd name="T84" fmla="*/ 2147483647 w 347"/>
                  <a:gd name="T85" fmla="*/ 2147483647 h 216"/>
                  <a:gd name="T86" fmla="*/ 2147483647 w 347"/>
                  <a:gd name="T87" fmla="*/ 2147483647 h 216"/>
                  <a:gd name="T88" fmla="*/ 2147483647 w 347"/>
                  <a:gd name="T89" fmla="*/ 2147483647 h 2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7"/>
                  <a:gd name="T136" fmla="*/ 0 h 216"/>
                  <a:gd name="T137" fmla="*/ 347 w 347"/>
                  <a:gd name="T138" fmla="*/ 216 h 2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7" h="216">
                    <a:moveTo>
                      <a:pt x="307" y="216"/>
                    </a:moveTo>
                    <a:lnTo>
                      <a:pt x="279" y="208"/>
                    </a:lnTo>
                    <a:lnTo>
                      <a:pt x="254" y="203"/>
                    </a:lnTo>
                    <a:lnTo>
                      <a:pt x="249" y="201"/>
                    </a:lnTo>
                    <a:lnTo>
                      <a:pt x="243" y="197"/>
                    </a:lnTo>
                    <a:lnTo>
                      <a:pt x="238" y="194"/>
                    </a:lnTo>
                    <a:lnTo>
                      <a:pt x="233" y="191"/>
                    </a:lnTo>
                    <a:lnTo>
                      <a:pt x="229" y="185"/>
                    </a:lnTo>
                    <a:lnTo>
                      <a:pt x="225" y="180"/>
                    </a:lnTo>
                    <a:lnTo>
                      <a:pt x="222" y="174"/>
                    </a:lnTo>
                    <a:lnTo>
                      <a:pt x="219" y="166"/>
                    </a:lnTo>
                    <a:lnTo>
                      <a:pt x="216" y="160"/>
                    </a:lnTo>
                    <a:lnTo>
                      <a:pt x="213" y="155"/>
                    </a:lnTo>
                    <a:lnTo>
                      <a:pt x="210" y="151"/>
                    </a:lnTo>
                    <a:lnTo>
                      <a:pt x="204" y="148"/>
                    </a:lnTo>
                    <a:lnTo>
                      <a:pt x="193" y="141"/>
                    </a:lnTo>
                    <a:lnTo>
                      <a:pt x="182" y="136"/>
                    </a:lnTo>
                    <a:lnTo>
                      <a:pt x="169" y="130"/>
                    </a:lnTo>
                    <a:lnTo>
                      <a:pt x="157" y="125"/>
                    </a:lnTo>
                    <a:lnTo>
                      <a:pt x="152" y="121"/>
                    </a:lnTo>
                    <a:lnTo>
                      <a:pt x="147" y="116"/>
                    </a:lnTo>
                    <a:lnTo>
                      <a:pt x="143" y="112"/>
                    </a:lnTo>
                    <a:lnTo>
                      <a:pt x="139" y="107"/>
                    </a:lnTo>
                    <a:lnTo>
                      <a:pt x="137" y="96"/>
                    </a:lnTo>
                    <a:lnTo>
                      <a:pt x="136" y="85"/>
                    </a:lnTo>
                    <a:lnTo>
                      <a:pt x="135" y="81"/>
                    </a:lnTo>
                    <a:lnTo>
                      <a:pt x="134" y="75"/>
                    </a:lnTo>
                    <a:lnTo>
                      <a:pt x="132" y="70"/>
                    </a:lnTo>
                    <a:lnTo>
                      <a:pt x="129" y="66"/>
                    </a:lnTo>
                    <a:lnTo>
                      <a:pt x="122" y="59"/>
                    </a:lnTo>
                    <a:lnTo>
                      <a:pt x="116" y="54"/>
                    </a:lnTo>
                    <a:lnTo>
                      <a:pt x="108" y="48"/>
                    </a:lnTo>
                    <a:lnTo>
                      <a:pt x="101" y="44"/>
                    </a:lnTo>
                    <a:lnTo>
                      <a:pt x="84" y="36"/>
                    </a:lnTo>
                    <a:lnTo>
                      <a:pt x="66" y="31"/>
                    </a:lnTo>
                    <a:lnTo>
                      <a:pt x="49" y="26"/>
                    </a:lnTo>
                    <a:lnTo>
                      <a:pt x="31" y="19"/>
                    </a:lnTo>
                    <a:lnTo>
                      <a:pt x="23" y="15"/>
                    </a:lnTo>
                    <a:lnTo>
                      <a:pt x="14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5"/>
                    </a:lnTo>
                    <a:lnTo>
                      <a:pt x="17" y="9"/>
                    </a:lnTo>
                    <a:lnTo>
                      <a:pt x="27" y="14"/>
                    </a:lnTo>
                    <a:lnTo>
                      <a:pt x="37" y="17"/>
                    </a:lnTo>
                    <a:lnTo>
                      <a:pt x="58" y="21"/>
                    </a:lnTo>
                    <a:lnTo>
                      <a:pt x="79" y="26"/>
                    </a:lnTo>
                    <a:lnTo>
                      <a:pt x="90" y="29"/>
                    </a:lnTo>
                    <a:lnTo>
                      <a:pt x="100" y="31"/>
                    </a:lnTo>
                    <a:lnTo>
                      <a:pt x="109" y="34"/>
                    </a:lnTo>
                    <a:lnTo>
                      <a:pt x="119" y="39"/>
                    </a:lnTo>
                    <a:lnTo>
                      <a:pt x="128" y="44"/>
                    </a:lnTo>
                    <a:lnTo>
                      <a:pt x="135" y="49"/>
                    </a:lnTo>
                    <a:lnTo>
                      <a:pt x="143" y="56"/>
                    </a:lnTo>
                    <a:lnTo>
                      <a:pt x="148" y="65"/>
                    </a:lnTo>
                    <a:lnTo>
                      <a:pt x="155" y="80"/>
                    </a:lnTo>
                    <a:lnTo>
                      <a:pt x="159" y="92"/>
                    </a:lnTo>
                    <a:lnTo>
                      <a:pt x="161" y="97"/>
                    </a:lnTo>
                    <a:lnTo>
                      <a:pt x="165" y="101"/>
                    </a:lnTo>
                    <a:lnTo>
                      <a:pt x="171" y="106"/>
                    </a:lnTo>
                    <a:lnTo>
                      <a:pt x="179" y="109"/>
                    </a:lnTo>
                    <a:lnTo>
                      <a:pt x="198" y="114"/>
                    </a:lnTo>
                    <a:lnTo>
                      <a:pt x="216" y="120"/>
                    </a:lnTo>
                    <a:lnTo>
                      <a:pt x="225" y="123"/>
                    </a:lnTo>
                    <a:lnTo>
                      <a:pt x="232" y="127"/>
                    </a:lnTo>
                    <a:lnTo>
                      <a:pt x="240" y="133"/>
                    </a:lnTo>
                    <a:lnTo>
                      <a:pt x="247" y="139"/>
                    </a:lnTo>
                    <a:lnTo>
                      <a:pt x="254" y="149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9" y="158"/>
                    </a:lnTo>
                    <a:lnTo>
                      <a:pt x="313" y="143"/>
                    </a:lnTo>
                    <a:lnTo>
                      <a:pt x="321" y="144"/>
                    </a:lnTo>
                    <a:lnTo>
                      <a:pt x="327" y="148"/>
                    </a:lnTo>
                    <a:lnTo>
                      <a:pt x="334" y="151"/>
                    </a:lnTo>
                    <a:lnTo>
                      <a:pt x="338" y="156"/>
                    </a:lnTo>
                    <a:lnTo>
                      <a:pt x="343" y="162"/>
                    </a:lnTo>
                    <a:lnTo>
                      <a:pt x="345" y="168"/>
                    </a:lnTo>
                    <a:lnTo>
                      <a:pt x="347" y="176"/>
                    </a:lnTo>
                    <a:lnTo>
                      <a:pt x="347" y="183"/>
                    </a:lnTo>
                    <a:lnTo>
                      <a:pt x="346" y="190"/>
                    </a:lnTo>
                    <a:lnTo>
                      <a:pt x="343" y="197"/>
                    </a:lnTo>
                    <a:lnTo>
                      <a:pt x="338" y="203"/>
                    </a:lnTo>
                    <a:lnTo>
                      <a:pt x="334" y="208"/>
                    </a:lnTo>
                    <a:lnTo>
                      <a:pt x="327" y="211"/>
                    </a:lnTo>
                    <a:lnTo>
                      <a:pt x="321" y="215"/>
                    </a:lnTo>
                    <a:lnTo>
                      <a:pt x="314" y="216"/>
                    </a:lnTo>
                    <a:lnTo>
                      <a:pt x="307" y="216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370" name="Freeform 636"/>
              <p:cNvSpPr>
                <a:spLocks/>
              </p:cNvSpPr>
              <p:nvPr/>
            </p:nvSpPr>
            <p:spPr bwMode="auto">
              <a:xfrm>
                <a:off x="6145213" y="4422776"/>
                <a:ext cx="182563" cy="114300"/>
              </a:xfrm>
              <a:custGeom>
                <a:avLst/>
                <a:gdLst>
                  <a:gd name="T0" fmla="*/ 2147483647 w 347"/>
                  <a:gd name="T1" fmla="*/ 2147483647 h 216"/>
                  <a:gd name="T2" fmla="*/ 2147483647 w 347"/>
                  <a:gd name="T3" fmla="*/ 2147483647 h 216"/>
                  <a:gd name="T4" fmla="*/ 2147483647 w 347"/>
                  <a:gd name="T5" fmla="*/ 2147483647 h 216"/>
                  <a:gd name="T6" fmla="*/ 2147483647 w 347"/>
                  <a:gd name="T7" fmla="*/ 2147483647 h 216"/>
                  <a:gd name="T8" fmla="*/ 2147483647 w 347"/>
                  <a:gd name="T9" fmla="*/ 2147483647 h 216"/>
                  <a:gd name="T10" fmla="*/ 2147483647 w 347"/>
                  <a:gd name="T11" fmla="*/ 2147483647 h 216"/>
                  <a:gd name="T12" fmla="*/ 2147483647 w 347"/>
                  <a:gd name="T13" fmla="*/ 2147483647 h 216"/>
                  <a:gd name="T14" fmla="*/ 2147483647 w 347"/>
                  <a:gd name="T15" fmla="*/ 2147483647 h 216"/>
                  <a:gd name="T16" fmla="*/ 2147483647 w 347"/>
                  <a:gd name="T17" fmla="*/ 2147483647 h 216"/>
                  <a:gd name="T18" fmla="*/ 2147483647 w 347"/>
                  <a:gd name="T19" fmla="*/ 2147483647 h 216"/>
                  <a:gd name="T20" fmla="*/ 2147483647 w 347"/>
                  <a:gd name="T21" fmla="*/ 2147483647 h 216"/>
                  <a:gd name="T22" fmla="*/ 2147483647 w 347"/>
                  <a:gd name="T23" fmla="*/ 2147483647 h 216"/>
                  <a:gd name="T24" fmla="*/ 2147483647 w 347"/>
                  <a:gd name="T25" fmla="*/ 2147483647 h 216"/>
                  <a:gd name="T26" fmla="*/ 2147483647 w 347"/>
                  <a:gd name="T27" fmla="*/ 2147483647 h 216"/>
                  <a:gd name="T28" fmla="*/ 2147483647 w 347"/>
                  <a:gd name="T29" fmla="*/ 2147483647 h 216"/>
                  <a:gd name="T30" fmla="*/ 2147483647 w 347"/>
                  <a:gd name="T31" fmla="*/ 2147483647 h 216"/>
                  <a:gd name="T32" fmla="*/ 2147483647 w 347"/>
                  <a:gd name="T33" fmla="*/ 2147483647 h 216"/>
                  <a:gd name="T34" fmla="*/ 2147483647 w 347"/>
                  <a:gd name="T35" fmla="*/ 2147483647 h 216"/>
                  <a:gd name="T36" fmla="*/ 2147483647 w 347"/>
                  <a:gd name="T37" fmla="*/ 2147483647 h 216"/>
                  <a:gd name="T38" fmla="*/ 1019455372 w 347"/>
                  <a:gd name="T39" fmla="*/ 740925993 h 216"/>
                  <a:gd name="T40" fmla="*/ 0 w 347"/>
                  <a:gd name="T41" fmla="*/ 0 h 216"/>
                  <a:gd name="T42" fmla="*/ 2147483647 w 347"/>
                  <a:gd name="T43" fmla="*/ 1333722402 h 216"/>
                  <a:gd name="T44" fmla="*/ 2147483647 w 347"/>
                  <a:gd name="T45" fmla="*/ 2147483647 h 216"/>
                  <a:gd name="T46" fmla="*/ 2147483647 w 347"/>
                  <a:gd name="T47" fmla="*/ 2147483647 h 216"/>
                  <a:gd name="T48" fmla="*/ 2147483647 w 347"/>
                  <a:gd name="T49" fmla="*/ 2147483647 h 216"/>
                  <a:gd name="T50" fmla="*/ 2147483647 w 347"/>
                  <a:gd name="T51" fmla="*/ 2147483647 h 216"/>
                  <a:gd name="T52" fmla="*/ 2147483647 w 347"/>
                  <a:gd name="T53" fmla="*/ 2147483647 h 216"/>
                  <a:gd name="T54" fmla="*/ 2147483647 w 347"/>
                  <a:gd name="T55" fmla="*/ 2147483647 h 216"/>
                  <a:gd name="T56" fmla="*/ 2147483647 w 347"/>
                  <a:gd name="T57" fmla="*/ 2147483647 h 216"/>
                  <a:gd name="T58" fmla="*/ 2147483647 w 347"/>
                  <a:gd name="T59" fmla="*/ 2147483647 h 216"/>
                  <a:gd name="T60" fmla="*/ 2147483647 w 347"/>
                  <a:gd name="T61" fmla="*/ 2147483647 h 216"/>
                  <a:gd name="T62" fmla="*/ 2147483647 w 347"/>
                  <a:gd name="T63" fmla="*/ 2147483647 h 216"/>
                  <a:gd name="T64" fmla="*/ 2147483647 w 347"/>
                  <a:gd name="T65" fmla="*/ 2147483647 h 216"/>
                  <a:gd name="T66" fmla="*/ 2147483647 w 347"/>
                  <a:gd name="T67" fmla="*/ 2147483647 h 216"/>
                  <a:gd name="T68" fmla="*/ 2147483647 w 347"/>
                  <a:gd name="T69" fmla="*/ 2147483647 h 216"/>
                  <a:gd name="T70" fmla="*/ 2147483647 w 347"/>
                  <a:gd name="T71" fmla="*/ 2147483647 h 216"/>
                  <a:gd name="T72" fmla="*/ 2147483647 w 347"/>
                  <a:gd name="T73" fmla="*/ 2147483647 h 216"/>
                  <a:gd name="T74" fmla="*/ 2147483647 w 347"/>
                  <a:gd name="T75" fmla="*/ 2147483647 h 216"/>
                  <a:gd name="T76" fmla="*/ 2147483647 w 347"/>
                  <a:gd name="T77" fmla="*/ 2147483647 h 216"/>
                  <a:gd name="T78" fmla="*/ 2147483647 w 347"/>
                  <a:gd name="T79" fmla="*/ 2147483647 h 216"/>
                  <a:gd name="T80" fmla="*/ 2147483647 w 347"/>
                  <a:gd name="T81" fmla="*/ 2147483647 h 216"/>
                  <a:gd name="T82" fmla="*/ 2147483647 w 347"/>
                  <a:gd name="T83" fmla="*/ 2147483647 h 216"/>
                  <a:gd name="T84" fmla="*/ 2147483647 w 347"/>
                  <a:gd name="T85" fmla="*/ 2147483647 h 216"/>
                  <a:gd name="T86" fmla="*/ 2147483647 w 347"/>
                  <a:gd name="T87" fmla="*/ 2147483647 h 216"/>
                  <a:gd name="T88" fmla="*/ 2147483647 w 347"/>
                  <a:gd name="T89" fmla="*/ 2147483647 h 2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7"/>
                  <a:gd name="T136" fmla="*/ 0 h 216"/>
                  <a:gd name="T137" fmla="*/ 347 w 347"/>
                  <a:gd name="T138" fmla="*/ 216 h 2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7" h="216">
                    <a:moveTo>
                      <a:pt x="307" y="216"/>
                    </a:moveTo>
                    <a:lnTo>
                      <a:pt x="279" y="208"/>
                    </a:lnTo>
                    <a:lnTo>
                      <a:pt x="254" y="203"/>
                    </a:lnTo>
                    <a:lnTo>
                      <a:pt x="249" y="201"/>
                    </a:lnTo>
                    <a:lnTo>
                      <a:pt x="243" y="197"/>
                    </a:lnTo>
                    <a:lnTo>
                      <a:pt x="238" y="194"/>
                    </a:lnTo>
                    <a:lnTo>
                      <a:pt x="233" y="191"/>
                    </a:lnTo>
                    <a:lnTo>
                      <a:pt x="229" y="185"/>
                    </a:lnTo>
                    <a:lnTo>
                      <a:pt x="225" y="180"/>
                    </a:lnTo>
                    <a:lnTo>
                      <a:pt x="222" y="174"/>
                    </a:lnTo>
                    <a:lnTo>
                      <a:pt x="219" y="166"/>
                    </a:lnTo>
                    <a:lnTo>
                      <a:pt x="216" y="160"/>
                    </a:lnTo>
                    <a:lnTo>
                      <a:pt x="213" y="155"/>
                    </a:lnTo>
                    <a:lnTo>
                      <a:pt x="210" y="151"/>
                    </a:lnTo>
                    <a:lnTo>
                      <a:pt x="204" y="148"/>
                    </a:lnTo>
                    <a:lnTo>
                      <a:pt x="193" y="141"/>
                    </a:lnTo>
                    <a:lnTo>
                      <a:pt x="182" y="136"/>
                    </a:lnTo>
                    <a:lnTo>
                      <a:pt x="169" y="130"/>
                    </a:lnTo>
                    <a:lnTo>
                      <a:pt x="157" y="125"/>
                    </a:lnTo>
                    <a:lnTo>
                      <a:pt x="152" y="121"/>
                    </a:lnTo>
                    <a:lnTo>
                      <a:pt x="147" y="116"/>
                    </a:lnTo>
                    <a:lnTo>
                      <a:pt x="143" y="112"/>
                    </a:lnTo>
                    <a:lnTo>
                      <a:pt x="139" y="107"/>
                    </a:lnTo>
                    <a:lnTo>
                      <a:pt x="137" y="96"/>
                    </a:lnTo>
                    <a:lnTo>
                      <a:pt x="136" y="85"/>
                    </a:lnTo>
                    <a:lnTo>
                      <a:pt x="135" y="81"/>
                    </a:lnTo>
                    <a:lnTo>
                      <a:pt x="134" y="75"/>
                    </a:lnTo>
                    <a:lnTo>
                      <a:pt x="132" y="70"/>
                    </a:lnTo>
                    <a:lnTo>
                      <a:pt x="129" y="66"/>
                    </a:lnTo>
                    <a:lnTo>
                      <a:pt x="122" y="59"/>
                    </a:lnTo>
                    <a:lnTo>
                      <a:pt x="116" y="54"/>
                    </a:lnTo>
                    <a:lnTo>
                      <a:pt x="108" y="48"/>
                    </a:lnTo>
                    <a:lnTo>
                      <a:pt x="101" y="44"/>
                    </a:lnTo>
                    <a:lnTo>
                      <a:pt x="84" y="36"/>
                    </a:lnTo>
                    <a:lnTo>
                      <a:pt x="66" y="31"/>
                    </a:lnTo>
                    <a:lnTo>
                      <a:pt x="49" y="26"/>
                    </a:lnTo>
                    <a:lnTo>
                      <a:pt x="31" y="19"/>
                    </a:lnTo>
                    <a:lnTo>
                      <a:pt x="23" y="15"/>
                    </a:lnTo>
                    <a:lnTo>
                      <a:pt x="14" y="11"/>
                    </a:lnTo>
                    <a:lnTo>
                      <a:pt x="7" y="5"/>
                    </a:lnTo>
                    <a:lnTo>
                      <a:pt x="0" y="0"/>
                    </a:lnTo>
                    <a:lnTo>
                      <a:pt x="9" y="5"/>
                    </a:lnTo>
                    <a:lnTo>
                      <a:pt x="17" y="9"/>
                    </a:lnTo>
                    <a:lnTo>
                      <a:pt x="27" y="14"/>
                    </a:lnTo>
                    <a:lnTo>
                      <a:pt x="37" y="17"/>
                    </a:lnTo>
                    <a:lnTo>
                      <a:pt x="58" y="21"/>
                    </a:lnTo>
                    <a:lnTo>
                      <a:pt x="79" y="26"/>
                    </a:lnTo>
                    <a:lnTo>
                      <a:pt x="90" y="29"/>
                    </a:lnTo>
                    <a:lnTo>
                      <a:pt x="100" y="31"/>
                    </a:lnTo>
                    <a:lnTo>
                      <a:pt x="109" y="34"/>
                    </a:lnTo>
                    <a:lnTo>
                      <a:pt x="119" y="39"/>
                    </a:lnTo>
                    <a:lnTo>
                      <a:pt x="128" y="44"/>
                    </a:lnTo>
                    <a:lnTo>
                      <a:pt x="135" y="49"/>
                    </a:lnTo>
                    <a:lnTo>
                      <a:pt x="143" y="56"/>
                    </a:lnTo>
                    <a:lnTo>
                      <a:pt x="148" y="65"/>
                    </a:lnTo>
                    <a:lnTo>
                      <a:pt x="155" y="80"/>
                    </a:lnTo>
                    <a:lnTo>
                      <a:pt x="159" y="92"/>
                    </a:lnTo>
                    <a:lnTo>
                      <a:pt x="161" y="97"/>
                    </a:lnTo>
                    <a:lnTo>
                      <a:pt x="165" y="101"/>
                    </a:lnTo>
                    <a:lnTo>
                      <a:pt x="171" y="106"/>
                    </a:lnTo>
                    <a:lnTo>
                      <a:pt x="179" y="109"/>
                    </a:lnTo>
                    <a:lnTo>
                      <a:pt x="198" y="114"/>
                    </a:lnTo>
                    <a:lnTo>
                      <a:pt x="216" y="120"/>
                    </a:lnTo>
                    <a:lnTo>
                      <a:pt x="225" y="123"/>
                    </a:lnTo>
                    <a:lnTo>
                      <a:pt x="232" y="127"/>
                    </a:lnTo>
                    <a:lnTo>
                      <a:pt x="240" y="133"/>
                    </a:lnTo>
                    <a:lnTo>
                      <a:pt x="247" y="139"/>
                    </a:lnTo>
                    <a:lnTo>
                      <a:pt x="254" y="149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9" y="158"/>
                    </a:lnTo>
                    <a:lnTo>
                      <a:pt x="313" y="143"/>
                    </a:lnTo>
                    <a:lnTo>
                      <a:pt x="321" y="144"/>
                    </a:lnTo>
                    <a:lnTo>
                      <a:pt x="327" y="148"/>
                    </a:lnTo>
                    <a:lnTo>
                      <a:pt x="334" y="151"/>
                    </a:lnTo>
                    <a:lnTo>
                      <a:pt x="338" y="156"/>
                    </a:lnTo>
                    <a:lnTo>
                      <a:pt x="343" y="162"/>
                    </a:lnTo>
                    <a:lnTo>
                      <a:pt x="345" y="168"/>
                    </a:lnTo>
                    <a:lnTo>
                      <a:pt x="347" y="176"/>
                    </a:lnTo>
                    <a:lnTo>
                      <a:pt x="347" y="183"/>
                    </a:lnTo>
                    <a:lnTo>
                      <a:pt x="346" y="190"/>
                    </a:lnTo>
                    <a:lnTo>
                      <a:pt x="343" y="197"/>
                    </a:lnTo>
                    <a:lnTo>
                      <a:pt x="338" y="203"/>
                    </a:lnTo>
                    <a:lnTo>
                      <a:pt x="334" y="208"/>
                    </a:lnTo>
                    <a:lnTo>
                      <a:pt x="327" y="211"/>
                    </a:lnTo>
                    <a:lnTo>
                      <a:pt x="321" y="215"/>
                    </a:lnTo>
                    <a:lnTo>
                      <a:pt x="314" y="216"/>
                    </a:lnTo>
                    <a:lnTo>
                      <a:pt x="307" y="216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3461"/>
            <p:cNvGrpSpPr>
              <a:grpSpLocks/>
            </p:cNvGrpSpPr>
            <p:nvPr/>
          </p:nvGrpSpPr>
          <p:grpSpPr bwMode="auto">
            <a:xfrm>
              <a:off x="2861377" y="3955237"/>
              <a:ext cx="1075800" cy="1506531"/>
              <a:chOff x="4664075" y="3617913"/>
              <a:chExt cx="828676" cy="1160463"/>
            </a:xfrm>
          </p:grpSpPr>
          <p:sp>
            <p:nvSpPr>
              <p:cNvPr id="55" name="Freeform 785"/>
              <p:cNvSpPr>
                <a:spLocks noEditPoints="1"/>
              </p:cNvSpPr>
              <p:nvPr/>
            </p:nvSpPr>
            <p:spPr bwMode="auto">
              <a:xfrm>
                <a:off x="4760913" y="4152901"/>
                <a:ext cx="698500" cy="158750"/>
              </a:xfrm>
              <a:custGeom>
                <a:avLst/>
                <a:gdLst>
                  <a:gd name="T0" fmla="*/ 2147483647 w 1322"/>
                  <a:gd name="T1" fmla="*/ 2147483647 h 301"/>
                  <a:gd name="T2" fmla="*/ 2147483647 w 1322"/>
                  <a:gd name="T3" fmla="*/ 2147483647 h 301"/>
                  <a:gd name="T4" fmla="*/ 2147483647 w 1322"/>
                  <a:gd name="T5" fmla="*/ 2147483647 h 301"/>
                  <a:gd name="T6" fmla="*/ 2147483647 w 1322"/>
                  <a:gd name="T7" fmla="*/ 2147483647 h 301"/>
                  <a:gd name="T8" fmla="*/ 2147483647 w 1322"/>
                  <a:gd name="T9" fmla="*/ 2147483647 h 301"/>
                  <a:gd name="T10" fmla="*/ 2147483647 w 1322"/>
                  <a:gd name="T11" fmla="*/ 2147483647 h 301"/>
                  <a:gd name="T12" fmla="*/ 2147483647 w 1322"/>
                  <a:gd name="T13" fmla="*/ 2147483647 h 301"/>
                  <a:gd name="T14" fmla="*/ 2147483647 w 1322"/>
                  <a:gd name="T15" fmla="*/ 2147483647 h 301"/>
                  <a:gd name="T16" fmla="*/ 2147483647 w 1322"/>
                  <a:gd name="T17" fmla="*/ 2147483647 h 301"/>
                  <a:gd name="T18" fmla="*/ 2147483647 w 1322"/>
                  <a:gd name="T19" fmla="*/ 2147483647 h 301"/>
                  <a:gd name="T20" fmla="*/ 2147483647 w 1322"/>
                  <a:gd name="T21" fmla="*/ 2147483647 h 301"/>
                  <a:gd name="T22" fmla="*/ 2147483647 w 1322"/>
                  <a:gd name="T23" fmla="*/ 2147483647 h 301"/>
                  <a:gd name="T24" fmla="*/ 2147483647 w 1322"/>
                  <a:gd name="T25" fmla="*/ 2147483647 h 301"/>
                  <a:gd name="T26" fmla="*/ 2147483647 w 1322"/>
                  <a:gd name="T27" fmla="*/ 2147483647 h 301"/>
                  <a:gd name="T28" fmla="*/ 2147483647 w 1322"/>
                  <a:gd name="T29" fmla="*/ 2147483647 h 301"/>
                  <a:gd name="T30" fmla="*/ 2147483647 w 1322"/>
                  <a:gd name="T31" fmla="*/ 2147483647 h 301"/>
                  <a:gd name="T32" fmla="*/ 2147483647 w 1322"/>
                  <a:gd name="T33" fmla="*/ 2147483647 h 301"/>
                  <a:gd name="T34" fmla="*/ 2147483647 w 1322"/>
                  <a:gd name="T35" fmla="*/ 2147483647 h 301"/>
                  <a:gd name="T36" fmla="*/ 2147483647 w 1322"/>
                  <a:gd name="T37" fmla="*/ 2147483647 h 301"/>
                  <a:gd name="T38" fmla="*/ 2147483647 w 1322"/>
                  <a:gd name="T39" fmla="*/ 2147483647 h 301"/>
                  <a:gd name="T40" fmla="*/ 2147483647 w 1322"/>
                  <a:gd name="T41" fmla="*/ 2147483647 h 301"/>
                  <a:gd name="T42" fmla="*/ 2147483647 w 1322"/>
                  <a:gd name="T43" fmla="*/ 2147483647 h 301"/>
                  <a:gd name="T44" fmla="*/ 2147483647 w 1322"/>
                  <a:gd name="T45" fmla="*/ 2147483647 h 301"/>
                  <a:gd name="T46" fmla="*/ 2147483647 w 1322"/>
                  <a:gd name="T47" fmla="*/ 2147483647 h 301"/>
                  <a:gd name="T48" fmla="*/ 2147483647 w 1322"/>
                  <a:gd name="T49" fmla="*/ 2147483647 h 301"/>
                  <a:gd name="T50" fmla="*/ 2147483647 w 1322"/>
                  <a:gd name="T51" fmla="*/ 2147483647 h 301"/>
                  <a:gd name="T52" fmla="*/ 0 w 1322"/>
                  <a:gd name="T53" fmla="*/ 2147483647 h 301"/>
                  <a:gd name="T54" fmla="*/ 2147483647 w 1322"/>
                  <a:gd name="T55" fmla="*/ 2147483647 h 301"/>
                  <a:gd name="T56" fmla="*/ 2147483647 w 1322"/>
                  <a:gd name="T57" fmla="*/ 2147483647 h 301"/>
                  <a:gd name="T58" fmla="*/ 2147483647 w 1322"/>
                  <a:gd name="T59" fmla="*/ 2147483647 h 301"/>
                  <a:gd name="T60" fmla="*/ 2147483647 w 1322"/>
                  <a:gd name="T61" fmla="*/ 2147483647 h 301"/>
                  <a:gd name="T62" fmla="*/ 2147483647 w 1322"/>
                  <a:gd name="T63" fmla="*/ 2147483647 h 301"/>
                  <a:gd name="T64" fmla="*/ 2147483647 w 1322"/>
                  <a:gd name="T65" fmla="*/ 2147483647 h 301"/>
                  <a:gd name="T66" fmla="*/ 2147483647 w 1322"/>
                  <a:gd name="T67" fmla="*/ 2147483647 h 301"/>
                  <a:gd name="T68" fmla="*/ 2147483647 w 1322"/>
                  <a:gd name="T69" fmla="*/ 2147483647 h 301"/>
                  <a:gd name="T70" fmla="*/ 2147483647 w 1322"/>
                  <a:gd name="T71" fmla="*/ 2147483647 h 301"/>
                  <a:gd name="T72" fmla="*/ 2147483647 w 1322"/>
                  <a:gd name="T73" fmla="*/ 2147483647 h 301"/>
                  <a:gd name="T74" fmla="*/ 2147483647 w 1322"/>
                  <a:gd name="T75" fmla="*/ 2147483647 h 301"/>
                  <a:gd name="T76" fmla="*/ 2147483647 w 1322"/>
                  <a:gd name="T77" fmla="*/ 2147483647 h 301"/>
                  <a:gd name="T78" fmla="*/ 2147483647 w 1322"/>
                  <a:gd name="T79" fmla="*/ 2147483647 h 301"/>
                  <a:gd name="T80" fmla="*/ 2147483647 w 1322"/>
                  <a:gd name="T81" fmla="*/ 2147483647 h 301"/>
                  <a:gd name="T82" fmla="*/ 2147483647 w 1322"/>
                  <a:gd name="T83" fmla="*/ 2147483647 h 301"/>
                  <a:gd name="T84" fmla="*/ 2147483647 w 1322"/>
                  <a:gd name="T85" fmla="*/ 2147483647 h 301"/>
                  <a:gd name="T86" fmla="*/ 2147483647 w 1322"/>
                  <a:gd name="T87" fmla="*/ 2147483647 h 301"/>
                  <a:gd name="T88" fmla="*/ 2147483647 w 1322"/>
                  <a:gd name="T89" fmla="*/ 2147483647 h 301"/>
                  <a:gd name="T90" fmla="*/ 2147483647 w 1322"/>
                  <a:gd name="T91" fmla="*/ 2147483647 h 301"/>
                  <a:gd name="T92" fmla="*/ 2147483647 w 1322"/>
                  <a:gd name="T93" fmla="*/ 2147483647 h 301"/>
                  <a:gd name="T94" fmla="*/ 2147483647 w 1322"/>
                  <a:gd name="T95" fmla="*/ 2147483647 h 301"/>
                  <a:gd name="T96" fmla="*/ 2147483647 w 1322"/>
                  <a:gd name="T97" fmla="*/ 2147483647 h 301"/>
                  <a:gd name="T98" fmla="*/ 2147483647 w 1322"/>
                  <a:gd name="T99" fmla="*/ 2147483647 h 301"/>
                  <a:gd name="T100" fmla="*/ 2147483647 w 1322"/>
                  <a:gd name="T101" fmla="*/ 2147483647 h 301"/>
                  <a:gd name="T102" fmla="*/ 2147483647 w 1322"/>
                  <a:gd name="T103" fmla="*/ 2147483647 h 3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22"/>
                  <a:gd name="T157" fmla="*/ 0 h 301"/>
                  <a:gd name="T158" fmla="*/ 1322 w 1322"/>
                  <a:gd name="T159" fmla="*/ 301 h 3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22" h="301">
                    <a:moveTo>
                      <a:pt x="1322" y="0"/>
                    </a:moveTo>
                    <a:lnTo>
                      <a:pt x="1304" y="23"/>
                    </a:lnTo>
                    <a:lnTo>
                      <a:pt x="1287" y="46"/>
                    </a:lnTo>
                    <a:lnTo>
                      <a:pt x="1268" y="70"/>
                    </a:lnTo>
                    <a:lnTo>
                      <a:pt x="1250" y="93"/>
                    </a:lnTo>
                    <a:lnTo>
                      <a:pt x="1231" y="115"/>
                    </a:lnTo>
                    <a:lnTo>
                      <a:pt x="1210" y="135"/>
                    </a:lnTo>
                    <a:lnTo>
                      <a:pt x="1199" y="145"/>
                    </a:lnTo>
                    <a:lnTo>
                      <a:pt x="1187" y="153"/>
                    </a:lnTo>
                    <a:lnTo>
                      <a:pt x="1175" y="162"/>
                    </a:lnTo>
                    <a:lnTo>
                      <a:pt x="1162" y="169"/>
                    </a:lnTo>
                    <a:lnTo>
                      <a:pt x="1155" y="173"/>
                    </a:lnTo>
                    <a:lnTo>
                      <a:pt x="1147" y="175"/>
                    </a:lnTo>
                    <a:lnTo>
                      <a:pt x="1141" y="177"/>
                    </a:lnTo>
                    <a:lnTo>
                      <a:pt x="1133" y="177"/>
                    </a:lnTo>
                    <a:lnTo>
                      <a:pt x="1127" y="177"/>
                    </a:lnTo>
                    <a:lnTo>
                      <a:pt x="1119" y="177"/>
                    </a:lnTo>
                    <a:lnTo>
                      <a:pt x="1113" y="175"/>
                    </a:lnTo>
                    <a:lnTo>
                      <a:pt x="1105" y="174"/>
                    </a:lnTo>
                    <a:lnTo>
                      <a:pt x="1078" y="164"/>
                    </a:lnTo>
                    <a:lnTo>
                      <a:pt x="1050" y="155"/>
                    </a:lnTo>
                    <a:lnTo>
                      <a:pt x="1034" y="153"/>
                    </a:lnTo>
                    <a:lnTo>
                      <a:pt x="1019" y="152"/>
                    </a:lnTo>
                    <a:lnTo>
                      <a:pt x="1004" y="154"/>
                    </a:lnTo>
                    <a:lnTo>
                      <a:pt x="989" y="158"/>
                    </a:lnTo>
                    <a:lnTo>
                      <a:pt x="973" y="162"/>
                    </a:lnTo>
                    <a:lnTo>
                      <a:pt x="958" y="167"/>
                    </a:lnTo>
                    <a:lnTo>
                      <a:pt x="944" y="175"/>
                    </a:lnTo>
                    <a:lnTo>
                      <a:pt x="930" y="182"/>
                    </a:lnTo>
                    <a:lnTo>
                      <a:pt x="902" y="200"/>
                    </a:lnTo>
                    <a:lnTo>
                      <a:pt x="874" y="218"/>
                    </a:lnTo>
                    <a:lnTo>
                      <a:pt x="848" y="235"/>
                    </a:lnTo>
                    <a:lnTo>
                      <a:pt x="822" y="250"/>
                    </a:lnTo>
                    <a:lnTo>
                      <a:pt x="801" y="261"/>
                    </a:lnTo>
                    <a:lnTo>
                      <a:pt x="776" y="273"/>
                    </a:lnTo>
                    <a:lnTo>
                      <a:pt x="763" y="279"/>
                    </a:lnTo>
                    <a:lnTo>
                      <a:pt x="749" y="284"/>
                    </a:lnTo>
                    <a:lnTo>
                      <a:pt x="735" y="289"/>
                    </a:lnTo>
                    <a:lnTo>
                      <a:pt x="721" y="294"/>
                    </a:lnTo>
                    <a:lnTo>
                      <a:pt x="706" y="297"/>
                    </a:lnTo>
                    <a:lnTo>
                      <a:pt x="692" y="299"/>
                    </a:lnTo>
                    <a:lnTo>
                      <a:pt x="678" y="301"/>
                    </a:lnTo>
                    <a:lnTo>
                      <a:pt x="664" y="301"/>
                    </a:lnTo>
                    <a:lnTo>
                      <a:pt x="651" y="300"/>
                    </a:lnTo>
                    <a:lnTo>
                      <a:pt x="638" y="297"/>
                    </a:lnTo>
                    <a:lnTo>
                      <a:pt x="626" y="293"/>
                    </a:lnTo>
                    <a:lnTo>
                      <a:pt x="614" y="286"/>
                    </a:lnTo>
                    <a:lnTo>
                      <a:pt x="606" y="280"/>
                    </a:lnTo>
                    <a:lnTo>
                      <a:pt x="599" y="272"/>
                    </a:lnTo>
                    <a:lnTo>
                      <a:pt x="592" y="264"/>
                    </a:lnTo>
                    <a:lnTo>
                      <a:pt x="587" y="256"/>
                    </a:lnTo>
                    <a:lnTo>
                      <a:pt x="575" y="237"/>
                    </a:lnTo>
                    <a:lnTo>
                      <a:pt x="564" y="220"/>
                    </a:lnTo>
                    <a:lnTo>
                      <a:pt x="558" y="212"/>
                    </a:lnTo>
                    <a:lnTo>
                      <a:pt x="551" y="204"/>
                    </a:lnTo>
                    <a:lnTo>
                      <a:pt x="545" y="196"/>
                    </a:lnTo>
                    <a:lnTo>
                      <a:pt x="537" y="191"/>
                    </a:lnTo>
                    <a:lnTo>
                      <a:pt x="529" y="186"/>
                    </a:lnTo>
                    <a:lnTo>
                      <a:pt x="519" y="182"/>
                    </a:lnTo>
                    <a:lnTo>
                      <a:pt x="508" y="179"/>
                    </a:lnTo>
                    <a:lnTo>
                      <a:pt x="496" y="179"/>
                    </a:lnTo>
                    <a:lnTo>
                      <a:pt x="471" y="180"/>
                    </a:lnTo>
                    <a:lnTo>
                      <a:pt x="448" y="182"/>
                    </a:lnTo>
                    <a:lnTo>
                      <a:pt x="424" y="187"/>
                    </a:lnTo>
                    <a:lnTo>
                      <a:pt x="400" y="192"/>
                    </a:lnTo>
                    <a:lnTo>
                      <a:pt x="377" y="198"/>
                    </a:lnTo>
                    <a:lnTo>
                      <a:pt x="355" y="205"/>
                    </a:lnTo>
                    <a:lnTo>
                      <a:pt x="332" y="213"/>
                    </a:lnTo>
                    <a:lnTo>
                      <a:pt x="309" y="221"/>
                    </a:lnTo>
                    <a:lnTo>
                      <a:pt x="265" y="239"/>
                    </a:lnTo>
                    <a:lnTo>
                      <a:pt x="220" y="257"/>
                    </a:lnTo>
                    <a:lnTo>
                      <a:pt x="198" y="264"/>
                    </a:lnTo>
                    <a:lnTo>
                      <a:pt x="175" y="273"/>
                    </a:lnTo>
                    <a:lnTo>
                      <a:pt x="152" y="281"/>
                    </a:lnTo>
                    <a:lnTo>
                      <a:pt x="129" y="287"/>
                    </a:lnTo>
                    <a:lnTo>
                      <a:pt x="113" y="290"/>
                    </a:lnTo>
                    <a:lnTo>
                      <a:pt x="97" y="294"/>
                    </a:lnTo>
                    <a:lnTo>
                      <a:pt x="80" y="296"/>
                    </a:lnTo>
                    <a:lnTo>
                      <a:pt x="65" y="297"/>
                    </a:lnTo>
                    <a:lnTo>
                      <a:pt x="33" y="298"/>
                    </a:lnTo>
                    <a:lnTo>
                      <a:pt x="0" y="298"/>
                    </a:lnTo>
                    <a:lnTo>
                      <a:pt x="0" y="297"/>
                    </a:lnTo>
                    <a:lnTo>
                      <a:pt x="32" y="291"/>
                    </a:lnTo>
                    <a:lnTo>
                      <a:pt x="62" y="286"/>
                    </a:lnTo>
                    <a:lnTo>
                      <a:pt x="76" y="282"/>
                    </a:lnTo>
                    <a:lnTo>
                      <a:pt x="91" y="277"/>
                    </a:lnTo>
                    <a:lnTo>
                      <a:pt x="106" y="272"/>
                    </a:lnTo>
                    <a:lnTo>
                      <a:pt x="121" y="266"/>
                    </a:lnTo>
                    <a:lnTo>
                      <a:pt x="146" y="252"/>
                    </a:lnTo>
                    <a:lnTo>
                      <a:pt x="172" y="237"/>
                    </a:lnTo>
                    <a:lnTo>
                      <a:pt x="197" y="222"/>
                    </a:lnTo>
                    <a:lnTo>
                      <a:pt x="222" y="206"/>
                    </a:lnTo>
                    <a:lnTo>
                      <a:pt x="270" y="173"/>
                    </a:lnTo>
                    <a:lnTo>
                      <a:pt x="320" y="139"/>
                    </a:lnTo>
                    <a:lnTo>
                      <a:pt x="345" y="124"/>
                    </a:lnTo>
                    <a:lnTo>
                      <a:pt x="370" y="109"/>
                    </a:lnTo>
                    <a:lnTo>
                      <a:pt x="396" y="96"/>
                    </a:lnTo>
                    <a:lnTo>
                      <a:pt x="423" y="84"/>
                    </a:lnTo>
                    <a:lnTo>
                      <a:pt x="436" y="79"/>
                    </a:lnTo>
                    <a:lnTo>
                      <a:pt x="450" y="73"/>
                    </a:lnTo>
                    <a:lnTo>
                      <a:pt x="463" y="69"/>
                    </a:lnTo>
                    <a:lnTo>
                      <a:pt x="477" y="66"/>
                    </a:lnTo>
                    <a:lnTo>
                      <a:pt x="492" y="63"/>
                    </a:lnTo>
                    <a:lnTo>
                      <a:pt x="506" y="59"/>
                    </a:lnTo>
                    <a:lnTo>
                      <a:pt x="521" y="57"/>
                    </a:lnTo>
                    <a:lnTo>
                      <a:pt x="535" y="56"/>
                    </a:lnTo>
                    <a:lnTo>
                      <a:pt x="548" y="56"/>
                    </a:lnTo>
                    <a:lnTo>
                      <a:pt x="559" y="56"/>
                    </a:lnTo>
                    <a:lnTo>
                      <a:pt x="571" y="57"/>
                    </a:lnTo>
                    <a:lnTo>
                      <a:pt x="581" y="59"/>
                    </a:lnTo>
                    <a:lnTo>
                      <a:pt x="602" y="64"/>
                    </a:lnTo>
                    <a:lnTo>
                      <a:pt x="622" y="70"/>
                    </a:lnTo>
                    <a:lnTo>
                      <a:pt x="643" y="78"/>
                    </a:lnTo>
                    <a:lnTo>
                      <a:pt x="662" y="85"/>
                    </a:lnTo>
                    <a:lnTo>
                      <a:pt x="683" y="94"/>
                    </a:lnTo>
                    <a:lnTo>
                      <a:pt x="706" y="101"/>
                    </a:lnTo>
                    <a:lnTo>
                      <a:pt x="711" y="98"/>
                    </a:lnTo>
                    <a:lnTo>
                      <a:pt x="715" y="93"/>
                    </a:lnTo>
                    <a:lnTo>
                      <a:pt x="714" y="98"/>
                    </a:lnTo>
                    <a:lnTo>
                      <a:pt x="718" y="109"/>
                    </a:lnTo>
                    <a:lnTo>
                      <a:pt x="729" y="115"/>
                    </a:lnTo>
                    <a:lnTo>
                      <a:pt x="749" y="117"/>
                    </a:lnTo>
                    <a:lnTo>
                      <a:pt x="768" y="117"/>
                    </a:lnTo>
                    <a:lnTo>
                      <a:pt x="788" y="114"/>
                    </a:lnTo>
                    <a:lnTo>
                      <a:pt x="807" y="111"/>
                    </a:lnTo>
                    <a:lnTo>
                      <a:pt x="845" y="102"/>
                    </a:lnTo>
                    <a:lnTo>
                      <a:pt x="883" y="93"/>
                    </a:lnTo>
                    <a:lnTo>
                      <a:pt x="902" y="88"/>
                    </a:lnTo>
                    <a:lnTo>
                      <a:pt x="922" y="84"/>
                    </a:lnTo>
                    <a:lnTo>
                      <a:pt x="941" y="81"/>
                    </a:lnTo>
                    <a:lnTo>
                      <a:pt x="961" y="79"/>
                    </a:lnTo>
                    <a:lnTo>
                      <a:pt x="979" y="78"/>
                    </a:lnTo>
                    <a:lnTo>
                      <a:pt x="998" y="78"/>
                    </a:lnTo>
                    <a:lnTo>
                      <a:pt x="1018" y="80"/>
                    </a:lnTo>
                    <a:lnTo>
                      <a:pt x="1038" y="84"/>
                    </a:lnTo>
                    <a:lnTo>
                      <a:pt x="1050" y="88"/>
                    </a:lnTo>
                    <a:lnTo>
                      <a:pt x="1061" y="94"/>
                    </a:lnTo>
                    <a:lnTo>
                      <a:pt x="1072" y="100"/>
                    </a:lnTo>
                    <a:lnTo>
                      <a:pt x="1083" y="107"/>
                    </a:lnTo>
                    <a:lnTo>
                      <a:pt x="1093" y="114"/>
                    </a:lnTo>
                    <a:lnTo>
                      <a:pt x="1104" y="120"/>
                    </a:lnTo>
                    <a:lnTo>
                      <a:pt x="1115" y="125"/>
                    </a:lnTo>
                    <a:lnTo>
                      <a:pt x="1126" y="129"/>
                    </a:lnTo>
                    <a:lnTo>
                      <a:pt x="1131" y="131"/>
                    </a:lnTo>
                    <a:lnTo>
                      <a:pt x="1138" y="132"/>
                    </a:lnTo>
                    <a:lnTo>
                      <a:pt x="1143" y="132"/>
                    </a:lnTo>
                    <a:lnTo>
                      <a:pt x="1148" y="131"/>
                    </a:lnTo>
                    <a:lnTo>
                      <a:pt x="1159" y="127"/>
                    </a:lnTo>
                    <a:lnTo>
                      <a:pt x="1171" y="123"/>
                    </a:lnTo>
                    <a:lnTo>
                      <a:pt x="1182" y="118"/>
                    </a:lnTo>
                    <a:lnTo>
                      <a:pt x="1192" y="112"/>
                    </a:lnTo>
                    <a:lnTo>
                      <a:pt x="1201" y="105"/>
                    </a:lnTo>
                    <a:lnTo>
                      <a:pt x="1210" y="98"/>
                    </a:lnTo>
                    <a:lnTo>
                      <a:pt x="1322" y="0"/>
                    </a:lnTo>
                    <a:close/>
                    <a:moveTo>
                      <a:pt x="715" y="93"/>
                    </a:moveTo>
                    <a:lnTo>
                      <a:pt x="716" y="92"/>
                    </a:lnTo>
                    <a:lnTo>
                      <a:pt x="716" y="90"/>
                    </a:lnTo>
                    <a:lnTo>
                      <a:pt x="715" y="93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6" name="Freeform 786"/>
              <p:cNvSpPr>
                <a:spLocks/>
              </p:cNvSpPr>
              <p:nvPr/>
            </p:nvSpPr>
            <p:spPr bwMode="auto">
              <a:xfrm>
                <a:off x="4760913" y="4152901"/>
                <a:ext cx="698500" cy="158750"/>
              </a:xfrm>
              <a:custGeom>
                <a:avLst/>
                <a:gdLst>
                  <a:gd name="T0" fmla="*/ 2147483647 w 1322"/>
                  <a:gd name="T1" fmla="*/ 2147483647 h 301"/>
                  <a:gd name="T2" fmla="*/ 2147483647 w 1322"/>
                  <a:gd name="T3" fmla="*/ 2147483647 h 301"/>
                  <a:gd name="T4" fmla="*/ 2147483647 w 1322"/>
                  <a:gd name="T5" fmla="*/ 2147483647 h 301"/>
                  <a:gd name="T6" fmla="*/ 2147483647 w 1322"/>
                  <a:gd name="T7" fmla="*/ 2147483647 h 301"/>
                  <a:gd name="T8" fmla="*/ 2147483647 w 1322"/>
                  <a:gd name="T9" fmla="*/ 2147483647 h 301"/>
                  <a:gd name="T10" fmla="*/ 2147483647 w 1322"/>
                  <a:gd name="T11" fmla="*/ 2147483647 h 301"/>
                  <a:gd name="T12" fmla="*/ 2147483647 w 1322"/>
                  <a:gd name="T13" fmla="*/ 2147483647 h 301"/>
                  <a:gd name="T14" fmla="*/ 2147483647 w 1322"/>
                  <a:gd name="T15" fmla="*/ 2147483647 h 301"/>
                  <a:gd name="T16" fmla="*/ 2147483647 w 1322"/>
                  <a:gd name="T17" fmla="*/ 2147483647 h 301"/>
                  <a:gd name="T18" fmla="*/ 2147483647 w 1322"/>
                  <a:gd name="T19" fmla="*/ 2147483647 h 301"/>
                  <a:gd name="T20" fmla="*/ 2147483647 w 1322"/>
                  <a:gd name="T21" fmla="*/ 2147483647 h 301"/>
                  <a:gd name="T22" fmla="*/ 2147483647 w 1322"/>
                  <a:gd name="T23" fmla="*/ 2147483647 h 301"/>
                  <a:gd name="T24" fmla="*/ 2147483647 w 1322"/>
                  <a:gd name="T25" fmla="*/ 2147483647 h 301"/>
                  <a:gd name="T26" fmla="*/ 2147483647 w 1322"/>
                  <a:gd name="T27" fmla="*/ 2147483647 h 301"/>
                  <a:gd name="T28" fmla="*/ 2147483647 w 1322"/>
                  <a:gd name="T29" fmla="*/ 2147483647 h 301"/>
                  <a:gd name="T30" fmla="*/ 2147483647 w 1322"/>
                  <a:gd name="T31" fmla="*/ 2147483647 h 301"/>
                  <a:gd name="T32" fmla="*/ 2147483647 w 1322"/>
                  <a:gd name="T33" fmla="*/ 2147483647 h 301"/>
                  <a:gd name="T34" fmla="*/ 2147483647 w 1322"/>
                  <a:gd name="T35" fmla="*/ 2147483647 h 301"/>
                  <a:gd name="T36" fmla="*/ 2147483647 w 1322"/>
                  <a:gd name="T37" fmla="*/ 2147483647 h 301"/>
                  <a:gd name="T38" fmla="*/ 2147483647 w 1322"/>
                  <a:gd name="T39" fmla="*/ 2147483647 h 301"/>
                  <a:gd name="T40" fmla="*/ 2147483647 w 1322"/>
                  <a:gd name="T41" fmla="*/ 2147483647 h 301"/>
                  <a:gd name="T42" fmla="*/ 2147483647 w 1322"/>
                  <a:gd name="T43" fmla="*/ 2147483647 h 301"/>
                  <a:gd name="T44" fmla="*/ 2147483647 w 1322"/>
                  <a:gd name="T45" fmla="*/ 2147483647 h 301"/>
                  <a:gd name="T46" fmla="*/ 2147483647 w 1322"/>
                  <a:gd name="T47" fmla="*/ 2147483647 h 301"/>
                  <a:gd name="T48" fmla="*/ 2147483647 w 1322"/>
                  <a:gd name="T49" fmla="*/ 2147483647 h 301"/>
                  <a:gd name="T50" fmla="*/ 2147483647 w 1322"/>
                  <a:gd name="T51" fmla="*/ 2147483647 h 301"/>
                  <a:gd name="T52" fmla="*/ 0 w 1322"/>
                  <a:gd name="T53" fmla="*/ 2147483647 h 301"/>
                  <a:gd name="T54" fmla="*/ 2147483647 w 1322"/>
                  <a:gd name="T55" fmla="*/ 2147483647 h 301"/>
                  <a:gd name="T56" fmla="*/ 2147483647 w 1322"/>
                  <a:gd name="T57" fmla="*/ 2147483647 h 301"/>
                  <a:gd name="T58" fmla="*/ 2147483647 w 1322"/>
                  <a:gd name="T59" fmla="*/ 2147483647 h 301"/>
                  <a:gd name="T60" fmla="*/ 2147483647 w 1322"/>
                  <a:gd name="T61" fmla="*/ 2147483647 h 301"/>
                  <a:gd name="T62" fmla="*/ 2147483647 w 1322"/>
                  <a:gd name="T63" fmla="*/ 2147483647 h 301"/>
                  <a:gd name="T64" fmla="*/ 2147483647 w 1322"/>
                  <a:gd name="T65" fmla="*/ 2147483647 h 301"/>
                  <a:gd name="T66" fmla="*/ 2147483647 w 1322"/>
                  <a:gd name="T67" fmla="*/ 2147483647 h 301"/>
                  <a:gd name="T68" fmla="*/ 2147483647 w 1322"/>
                  <a:gd name="T69" fmla="*/ 2147483647 h 301"/>
                  <a:gd name="T70" fmla="*/ 2147483647 w 1322"/>
                  <a:gd name="T71" fmla="*/ 2147483647 h 301"/>
                  <a:gd name="T72" fmla="*/ 2147483647 w 1322"/>
                  <a:gd name="T73" fmla="*/ 2147483647 h 301"/>
                  <a:gd name="T74" fmla="*/ 2147483647 w 1322"/>
                  <a:gd name="T75" fmla="*/ 2147483647 h 301"/>
                  <a:gd name="T76" fmla="*/ 2147483647 w 1322"/>
                  <a:gd name="T77" fmla="*/ 2147483647 h 301"/>
                  <a:gd name="T78" fmla="*/ 2147483647 w 1322"/>
                  <a:gd name="T79" fmla="*/ 2147483647 h 301"/>
                  <a:gd name="T80" fmla="*/ 2147483647 w 1322"/>
                  <a:gd name="T81" fmla="*/ 2147483647 h 301"/>
                  <a:gd name="T82" fmla="*/ 2147483647 w 1322"/>
                  <a:gd name="T83" fmla="*/ 2147483647 h 301"/>
                  <a:gd name="T84" fmla="*/ 2147483647 w 1322"/>
                  <a:gd name="T85" fmla="*/ 2147483647 h 301"/>
                  <a:gd name="T86" fmla="*/ 2147483647 w 1322"/>
                  <a:gd name="T87" fmla="*/ 2147483647 h 301"/>
                  <a:gd name="T88" fmla="*/ 2147483647 w 1322"/>
                  <a:gd name="T89" fmla="*/ 2147483647 h 301"/>
                  <a:gd name="T90" fmla="*/ 2147483647 w 1322"/>
                  <a:gd name="T91" fmla="*/ 2147483647 h 301"/>
                  <a:gd name="T92" fmla="*/ 2147483647 w 1322"/>
                  <a:gd name="T93" fmla="*/ 2147483647 h 301"/>
                  <a:gd name="T94" fmla="*/ 2147483647 w 1322"/>
                  <a:gd name="T95" fmla="*/ 2147483647 h 301"/>
                  <a:gd name="T96" fmla="*/ 2147483647 w 1322"/>
                  <a:gd name="T97" fmla="*/ 2147483647 h 301"/>
                  <a:gd name="T98" fmla="*/ 2147483647 w 1322"/>
                  <a:gd name="T99" fmla="*/ 2147483647 h 301"/>
                  <a:gd name="T100" fmla="*/ 2147483647 w 1322"/>
                  <a:gd name="T101" fmla="*/ 2147483647 h 3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22"/>
                  <a:gd name="T154" fmla="*/ 0 h 301"/>
                  <a:gd name="T155" fmla="*/ 1322 w 1322"/>
                  <a:gd name="T156" fmla="*/ 301 h 30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22" h="301">
                    <a:moveTo>
                      <a:pt x="1322" y="0"/>
                    </a:moveTo>
                    <a:lnTo>
                      <a:pt x="1304" y="23"/>
                    </a:lnTo>
                    <a:lnTo>
                      <a:pt x="1287" y="46"/>
                    </a:lnTo>
                    <a:lnTo>
                      <a:pt x="1268" y="70"/>
                    </a:lnTo>
                    <a:lnTo>
                      <a:pt x="1250" y="93"/>
                    </a:lnTo>
                    <a:lnTo>
                      <a:pt x="1231" y="115"/>
                    </a:lnTo>
                    <a:lnTo>
                      <a:pt x="1210" y="135"/>
                    </a:lnTo>
                    <a:lnTo>
                      <a:pt x="1199" y="145"/>
                    </a:lnTo>
                    <a:lnTo>
                      <a:pt x="1187" y="153"/>
                    </a:lnTo>
                    <a:lnTo>
                      <a:pt x="1175" y="162"/>
                    </a:lnTo>
                    <a:lnTo>
                      <a:pt x="1162" y="169"/>
                    </a:lnTo>
                    <a:lnTo>
                      <a:pt x="1155" y="173"/>
                    </a:lnTo>
                    <a:lnTo>
                      <a:pt x="1147" y="175"/>
                    </a:lnTo>
                    <a:lnTo>
                      <a:pt x="1141" y="177"/>
                    </a:lnTo>
                    <a:lnTo>
                      <a:pt x="1133" y="177"/>
                    </a:lnTo>
                    <a:lnTo>
                      <a:pt x="1127" y="177"/>
                    </a:lnTo>
                    <a:lnTo>
                      <a:pt x="1119" y="177"/>
                    </a:lnTo>
                    <a:lnTo>
                      <a:pt x="1113" y="175"/>
                    </a:lnTo>
                    <a:lnTo>
                      <a:pt x="1105" y="174"/>
                    </a:lnTo>
                    <a:lnTo>
                      <a:pt x="1078" y="164"/>
                    </a:lnTo>
                    <a:lnTo>
                      <a:pt x="1050" y="155"/>
                    </a:lnTo>
                    <a:lnTo>
                      <a:pt x="1034" y="153"/>
                    </a:lnTo>
                    <a:lnTo>
                      <a:pt x="1019" y="152"/>
                    </a:lnTo>
                    <a:lnTo>
                      <a:pt x="1004" y="154"/>
                    </a:lnTo>
                    <a:lnTo>
                      <a:pt x="989" y="158"/>
                    </a:lnTo>
                    <a:lnTo>
                      <a:pt x="973" y="162"/>
                    </a:lnTo>
                    <a:lnTo>
                      <a:pt x="958" y="167"/>
                    </a:lnTo>
                    <a:lnTo>
                      <a:pt x="944" y="175"/>
                    </a:lnTo>
                    <a:lnTo>
                      <a:pt x="930" y="182"/>
                    </a:lnTo>
                    <a:lnTo>
                      <a:pt x="902" y="200"/>
                    </a:lnTo>
                    <a:lnTo>
                      <a:pt x="874" y="218"/>
                    </a:lnTo>
                    <a:lnTo>
                      <a:pt x="848" y="235"/>
                    </a:lnTo>
                    <a:lnTo>
                      <a:pt x="822" y="250"/>
                    </a:lnTo>
                    <a:lnTo>
                      <a:pt x="801" y="261"/>
                    </a:lnTo>
                    <a:lnTo>
                      <a:pt x="776" y="273"/>
                    </a:lnTo>
                    <a:lnTo>
                      <a:pt x="763" y="279"/>
                    </a:lnTo>
                    <a:lnTo>
                      <a:pt x="749" y="284"/>
                    </a:lnTo>
                    <a:lnTo>
                      <a:pt x="735" y="289"/>
                    </a:lnTo>
                    <a:lnTo>
                      <a:pt x="721" y="294"/>
                    </a:lnTo>
                    <a:lnTo>
                      <a:pt x="706" y="297"/>
                    </a:lnTo>
                    <a:lnTo>
                      <a:pt x="692" y="299"/>
                    </a:lnTo>
                    <a:lnTo>
                      <a:pt x="678" y="301"/>
                    </a:lnTo>
                    <a:lnTo>
                      <a:pt x="664" y="301"/>
                    </a:lnTo>
                    <a:lnTo>
                      <a:pt x="651" y="300"/>
                    </a:lnTo>
                    <a:lnTo>
                      <a:pt x="638" y="297"/>
                    </a:lnTo>
                    <a:lnTo>
                      <a:pt x="626" y="293"/>
                    </a:lnTo>
                    <a:lnTo>
                      <a:pt x="614" y="286"/>
                    </a:lnTo>
                    <a:lnTo>
                      <a:pt x="606" y="280"/>
                    </a:lnTo>
                    <a:lnTo>
                      <a:pt x="599" y="272"/>
                    </a:lnTo>
                    <a:lnTo>
                      <a:pt x="592" y="264"/>
                    </a:lnTo>
                    <a:lnTo>
                      <a:pt x="587" y="256"/>
                    </a:lnTo>
                    <a:lnTo>
                      <a:pt x="575" y="237"/>
                    </a:lnTo>
                    <a:lnTo>
                      <a:pt x="564" y="220"/>
                    </a:lnTo>
                    <a:lnTo>
                      <a:pt x="558" y="212"/>
                    </a:lnTo>
                    <a:lnTo>
                      <a:pt x="551" y="204"/>
                    </a:lnTo>
                    <a:lnTo>
                      <a:pt x="545" y="196"/>
                    </a:lnTo>
                    <a:lnTo>
                      <a:pt x="537" y="191"/>
                    </a:lnTo>
                    <a:lnTo>
                      <a:pt x="529" y="186"/>
                    </a:lnTo>
                    <a:lnTo>
                      <a:pt x="519" y="182"/>
                    </a:lnTo>
                    <a:lnTo>
                      <a:pt x="508" y="179"/>
                    </a:lnTo>
                    <a:lnTo>
                      <a:pt x="496" y="179"/>
                    </a:lnTo>
                    <a:lnTo>
                      <a:pt x="471" y="180"/>
                    </a:lnTo>
                    <a:lnTo>
                      <a:pt x="448" y="182"/>
                    </a:lnTo>
                    <a:lnTo>
                      <a:pt x="424" y="187"/>
                    </a:lnTo>
                    <a:lnTo>
                      <a:pt x="400" y="192"/>
                    </a:lnTo>
                    <a:lnTo>
                      <a:pt x="377" y="198"/>
                    </a:lnTo>
                    <a:lnTo>
                      <a:pt x="355" y="205"/>
                    </a:lnTo>
                    <a:lnTo>
                      <a:pt x="332" y="213"/>
                    </a:lnTo>
                    <a:lnTo>
                      <a:pt x="309" y="221"/>
                    </a:lnTo>
                    <a:lnTo>
                      <a:pt x="265" y="239"/>
                    </a:lnTo>
                    <a:lnTo>
                      <a:pt x="220" y="257"/>
                    </a:lnTo>
                    <a:lnTo>
                      <a:pt x="198" y="264"/>
                    </a:lnTo>
                    <a:lnTo>
                      <a:pt x="175" y="273"/>
                    </a:lnTo>
                    <a:lnTo>
                      <a:pt x="152" y="281"/>
                    </a:lnTo>
                    <a:lnTo>
                      <a:pt x="129" y="287"/>
                    </a:lnTo>
                    <a:lnTo>
                      <a:pt x="113" y="290"/>
                    </a:lnTo>
                    <a:lnTo>
                      <a:pt x="97" y="294"/>
                    </a:lnTo>
                    <a:lnTo>
                      <a:pt x="80" y="296"/>
                    </a:lnTo>
                    <a:lnTo>
                      <a:pt x="65" y="297"/>
                    </a:lnTo>
                    <a:lnTo>
                      <a:pt x="33" y="298"/>
                    </a:lnTo>
                    <a:lnTo>
                      <a:pt x="0" y="298"/>
                    </a:lnTo>
                    <a:lnTo>
                      <a:pt x="0" y="297"/>
                    </a:lnTo>
                    <a:lnTo>
                      <a:pt x="32" y="291"/>
                    </a:lnTo>
                    <a:lnTo>
                      <a:pt x="62" y="286"/>
                    </a:lnTo>
                    <a:lnTo>
                      <a:pt x="76" y="282"/>
                    </a:lnTo>
                    <a:lnTo>
                      <a:pt x="91" y="277"/>
                    </a:lnTo>
                    <a:lnTo>
                      <a:pt x="106" y="272"/>
                    </a:lnTo>
                    <a:lnTo>
                      <a:pt x="121" y="266"/>
                    </a:lnTo>
                    <a:lnTo>
                      <a:pt x="146" y="252"/>
                    </a:lnTo>
                    <a:lnTo>
                      <a:pt x="172" y="237"/>
                    </a:lnTo>
                    <a:lnTo>
                      <a:pt x="197" y="222"/>
                    </a:lnTo>
                    <a:lnTo>
                      <a:pt x="222" y="206"/>
                    </a:lnTo>
                    <a:lnTo>
                      <a:pt x="270" y="173"/>
                    </a:lnTo>
                    <a:lnTo>
                      <a:pt x="320" y="139"/>
                    </a:lnTo>
                    <a:lnTo>
                      <a:pt x="345" y="124"/>
                    </a:lnTo>
                    <a:lnTo>
                      <a:pt x="370" y="109"/>
                    </a:lnTo>
                    <a:lnTo>
                      <a:pt x="396" y="96"/>
                    </a:lnTo>
                    <a:lnTo>
                      <a:pt x="423" y="84"/>
                    </a:lnTo>
                    <a:lnTo>
                      <a:pt x="436" y="79"/>
                    </a:lnTo>
                    <a:lnTo>
                      <a:pt x="450" y="73"/>
                    </a:lnTo>
                    <a:lnTo>
                      <a:pt x="463" y="69"/>
                    </a:lnTo>
                    <a:lnTo>
                      <a:pt x="477" y="66"/>
                    </a:lnTo>
                    <a:lnTo>
                      <a:pt x="492" y="63"/>
                    </a:lnTo>
                    <a:lnTo>
                      <a:pt x="506" y="59"/>
                    </a:lnTo>
                    <a:lnTo>
                      <a:pt x="521" y="57"/>
                    </a:lnTo>
                    <a:lnTo>
                      <a:pt x="535" y="56"/>
                    </a:lnTo>
                    <a:lnTo>
                      <a:pt x="548" y="56"/>
                    </a:lnTo>
                    <a:lnTo>
                      <a:pt x="559" y="56"/>
                    </a:lnTo>
                    <a:lnTo>
                      <a:pt x="571" y="57"/>
                    </a:lnTo>
                    <a:lnTo>
                      <a:pt x="581" y="59"/>
                    </a:lnTo>
                    <a:lnTo>
                      <a:pt x="602" y="64"/>
                    </a:lnTo>
                    <a:lnTo>
                      <a:pt x="622" y="70"/>
                    </a:lnTo>
                    <a:lnTo>
                      <a:pt x="643" y="78"/>
                    </a:lnTo>
                    <a:lnTo>
                      <a:pt x="662" y="85"/>
                    </a:lnTo>
                    <a:lnTo>
                      <a:pt x="683" y="94"/>
                    </a:lnTo>
                    <a:lnTo>
                      <a:pt x="706" y="101"/>
                    </a:lnTo>
                    <a:lnTo>
                      <a:pt x="711" y="98"/>
                    </a:lnTo>
                    <a:lnTo>
                      <a:pt x="715" y="93"/>
                    </a:lnTo>
                    <a:lnTo>
                      <a:pt x="714" y="98"/>
                    </a:lnTo>
                    <a:lnTo>
                      <a:pt x="718" y="109"/>
                    </a:lnTo>
                    <a:lnTo>
                      <a:pt x="729" y="115"/>
                    </a:lnTo>
                    <a:lnTo>
                      <a:pt x="749" y="117"/>
                    </a:lnTo>
                    <a:lnTo>
                      <a:pt x="768" y="117"/>
                    </a:lnTo>
                    <a:lnTo>
                      <a:pt x="788" y="114"/>
                    </a:lnTo>
                    <a:lnTo>
                      <a:pt x="807" y="111"/>
                    </a:lnTo>
                    <a:lnTo>
                      <a:pt x="845" y="102"/>
                    </a:lnTo>
                    <a:lnTo>
                      <a:pt x="883" y="93"/>
                    </a:lnTo>
                    <a:lnTo>
                      <a:pt x="902" y="88"/>
                    </a:lnTo>
                    <a:lnTo>
                      <a:pt x="922" y="84"/>
                    </a:lnTo>
                    <a:lnTo>
                      <a:pt x="941" y="81"/>
                    </a:lnTo>
                    <a:lnTo>
                      <a:pt x="961" y="79"/>
                    </a:lnTo>
                    <a:lnTo>
                      <a:pt x="979" y="78"/>
                    </a:lnTo>
                    <a:lnTo>
                      <a:pt x="998" y="78"/>
                    </a:lnTo>
                    <a:lnTo>
                      <a:pt x="1018" y="80"/>
                    </a:lnTo>
                    <a:lnTo>
                      <a:pt x="1038" y="84"/>
                    </a:lnTo>
                    <a:lnTo>
                      <a:pt x="1050" y="88"/>
                    </a:lnTo>
                    <a:lnTo>
                      <a:pt x="1061" y="94"/>
                    </a:lnTo>
                    <a:lnTo>
                      <a:pt x="1072" y="100"/>
                    </a:lnTo>
                    <a:lnTo>
                      <a:pt x="1083" y="107"/>
                    </a:lnTo>
                    <a:lnTo>
                      <a:pt x="1093" y="114"/>
                    </a:lnTo>
                    <a:lnTo>
                      <a:pt x="1104" y="120"/>
                    </a:lnTo>
                    <a:lnTo>
                      <a:pt x="1115" y="125"/>
                    </a:lnTo>
                    <a:lnTo>
                      <a:pt x="1126" y="129"/>
                    </a:lnTo>
                    <a:lnTo>
                      <a:pt x="1131" y="131"/>
                    </a:lnTo>
                    <a:lnTo>
                      <a:pt x="1138" y="132"/>
                    </a:lnTo>
                    <a:lnTo>
                      <a:pt x="1143" y="132"/>
                    </a:lnTo>
                    <a:lnTo>
                      <a:pt x="1148" y="131"/>
                    </a:lnTo>
                    <a:lnTo>
                      <a:pt x="1159" y="127"/>
                    </a:lnTo>
                    <a:lnTo>
                      <a:pt x="1171" y="123"/>
                    </a:lnTo>
                    <a:lnTo>
                      <a:pt x="1182" y="118"/>
                    </a:lnTo>
                    <a:lnTo>
                      <a:pt x="1192" y="112"/>
                    </a:lnTo>
                    <a:lnTo>
                      <a:pt x="1201" y="105"/>
                    </a:lnTo>
                    <a:lnTo>
                      <a:pt x="1210" y="98"/>
                    </a:lnTo>
                    <a:lnTo>
                      <a:pt x="1322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7" name="Freeform 787"/>
              <p:cNvSpPr>
                <a:spLocks/>
              </p:cNvSpPr>
              <p:nvPr/>
            </p:nvSpPr>
            <p:spPr bwMode="auto">
              <a:xfrm>
                <a:off x="5138738" y="4200526"/>
                <a:ext cx="1588" cy="1588"/>
              </a:xfrm>
              <a:custGeom>
                <a:avLst/>
                <a:gdLst>
                  <a:gd name="T0" fmla="*/ 0 w 1"/>
                  <a:gd name="T1" fmla="*/ 444947534 h 3"/>
                  <a:gd name="T2" fmla="*/ 2147483647 w 1"/>
                  <a:gd name="T3" fmla="*/ 296725249 h 3"/>
                  <a:gd name="T4" fmla="*/ 2147483647 w 1"/>
                  <a:gd name="T5" fmla="*/ 0 h 3"/>
                  <a:gd name="T6" fmla="*/ 0 w 1"/>
                  <a:gd name="T7" fmla="*/ 444947534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8" name="Freeform 788"/>
              <p:cNvSpPr>
                <a:spLocks/>
              </p:cNvSpPr>
              <p:nvPr/>
            </p:nvSpPr>
            <p:spPr bwMode="auto">
              <a:xfrm>
                <a:off x="4667250" y="3617913"/>
                <a:ext cx="622300" cy="1160463"/>
              </a:xfrm>
              <a:custGeom>
                <a:avLst/>
                <a:gdLst>
                  <a:gd name="T0" fmla="*/ 2147483647 w 1177"/>
                  <a:gd name="T1" fmla="*/ 2147483647 h 2193"/>
                  <a:gd name="T2" fmla="*/ 2147483647 w 1177"/>
                  <a:gd name="T3" fmla="*/ 2147483647 h 2193"/>
                  <a:gd name="T4" fmla="*/ 2147483647 w 1177"/>
                  <a:gd name="T5" fmla="*/ 2147483647 h 2193"/>
                  <a:gd name="T6" fmla="*/ 2147483647 w 1177"/>
                  <a:gd name="T7" fmla="*/ 2147483647 h 2193"/>
                  <a:gd name="T8" fmla="*/ 2147483647 w 1177"/>
                  <a:gd name="T9" fmla="*/ 2147483647 h 2193"/>
                  <a:gd name="T10" fmla="*/ 2147483647 w 1177"/>
                  <a:gd name="T11" fmla="*/ 2147483647 h 2193"/>
                  <a:gd name="T12" fmla="*/ 2147483647 w 1177"/>
                  <a:gd name="T13" fmla="*/ 2147483647 h 2193"/>
                  <a:gd name="T14" fmla="*/ 2147483647 w 1177"/>
                  <a:gd name="T15" fmla="*/ 2147483647 h 2193"/>
                  <a:gd name="T16" fmla="*/ 2147483647 w 1177"/>
                  <a:gd name="T17" fmla="*/ 2147483647 h 2193"/>
                  <a:gd name="T18" fmla="*/ 2147483647 w 1177"/>
                  <a:gd name="T19" fmla="*/ 2147483647 h 2193"/>
                  <a:gd name="T20" fmla="*/ 2147483647 w 1177"/>
                  <a:gd name="T21" fmla="*/ 2147483647 h 2193"/>
                  <a:gd name="T22" fmla="*/ 2147483647 w 1177"/>
                  <a:gd name="T23" fmla="*/ 2147483647 h 2193"/>
                  <a:gd name="T24" fmla="*/ 2147483647 w 1177"/>
                  <a:gd name="T25" fmla="*/ 2147483647 h 2193"/>
                  <a:gd name="T26" fmla="*/ 2147483647 w 1177"/>
                  <a:gd name="T27" fmla="*/ 2147483647 h 2193"/>
                  <a:gd name="T28" fmla="*/ 2147483647 w 1177"/>
                  <a:gd name="T29" fmla="*/ 2147483647 h 2193"/>
                  <a:gd name="T30" fmla="*/ 2147483647 w 1177"/>
                  <a:gd name="T31" fmla="*/ 2147483647 h 2193"/>
                  <a:gd name="T32" fmla="*/ 2147483647 w 1177"/>
                  <a:gd name="T33" fmla="*/ 2147483647 h 2193"/>
                  <a:gd name="T34" fmla="*/ 2147483647 w 1177"/>
                  <a:gd name="T35" fmla="*/ 2147483647 h 2193"/>
                  <a:gd name="T36" fmla="*/ 2147483647 w 1177"/>
                  <a:gd name="T37" fmla="*/ 2147483647 h 2193"/>
                  <a:gd name="T38" fmla="*/ 2147483647 w 1177"/>
                  <a:gd name="T39" fmla="*/ 2147483647 h 2193"/>
                  <a:gd name="T40" fmla="*/ 2147483647 w 1177"/>
                  <a:gd name="T41" fmla="*/ 2147483647 h 2193"/>
                  <a:gd name="T42" fmla="*/ 2147483647 w 1177"/>
                  <a:gd name="T43" fmla="*/ 2147483647 h 2193"/>
                  <a:gd name="T44" fmla="*/ 2147483647 w 1177"/>
                  <a:gd name="T45" fmla="*/ 2147483647 h 2193"/>
                  <a:gd name="T46" fmla="*/ 2147483647 w 1177"/>
                  <a:gd name="T47" fmla="*/ 2147483647 h 2193"/>
                  <a:gd name="T48" fmla="*/ 2147483647 w 1177"/>
                  <a:gd name="T49" fmla="*/ 2147483647 h 2193"/>
                  <a:gd name="T50" fmla="*/ 2147483647 w 1177"/>
                  <a:gd name="T51" fmla="*/ 2147483647 h 2193"/>
                  <a:gd name="T52" fmla="*/ 2147483647 w 1177"/>
                  <a:gd name="T53" fmla="*/ 2147483647 h 2193"/>
                  <a:gd name="T54" fmla="*/ 2147483647 w 1177"/>
                  <a:gd name="T55" fmla="*/ 2147483647 h 2193"/>
                  <a:gd name="T56" fmla="*/ 0 w 1177"/>
                  <a:gd name="T57" fmla="*/ 2147483647 h 2193"/>
                  <a:gd name="T58" fmla="*/ 2147483647 w 1177"/>
                  <a:gd name="T59" fmla="*/ 2147483647 h 2193"/>
                  <a:gd name="T60" fmla="*/ 2147483647 w 1177"/>
                  <a:gd name="T61" fmla="*/ 2147483647 h 2193"/>
                  <a:gd name="T62" fmla="*/ 2147483647 w 1177"/>
                  <a:gd name="T63" fmla="*/ 2147483647 h 2193"/>
                  <a:gd name="T64" fmla="*/ 2147483647 w 1177"/>
                  <a:gd name="T65" fmla="*/ 2147483647 h 2193"/>
                  <a:gd name="T66" fmla="*/ 2147483647 w 1177"/>
                  <a:gd name="T67" fmla="*/ 2147483647 h 2193"/>
                  <a:gd name="T68" fmla="*/ 2147483647 w 1177"/>
                  <a:gd name="T69" fmla="*/ 2147483647 h 2193"/>
                  <a:gd name="T70" fmla="*/ 2147483647 w 1177"/>
                  <a:gd name="T71" fmla="*/ 2147483647 h 2193"/>
                  <a:gd name="T72" fmla="*/ 2147483647 w 1177"/>
                  <a:gd name="T73" fmla="*/ 2147483647 h 2193"/>
                  <a:gd name="T74" fmla="*/ 2147483647 w 1177"/>
                  <a:gd name="T75" fmla="*/ 2147483647 h 2193"/>
                  <a:gd name="T76" fmla="*/ 2147483647 w 1177"/>
                  <a:gd name="T77" fmla="*/ 2147483647 h 2193"/>
                  <a:gd name="T78" fmla="*/ 2147483647 w 1177"/>
                  <a:gd name="T79" fmla="*/ 2147483647 h 2193"/>
                  <a:gd name="T80" fmla="*/ 2147483647 w 1177"/>
                  <a:gd name="T81" fmla="*/ 2147483647 h 2193"/>
                  <a:gd name="T82" fmla="*/ 2147483647 w 1177"/>
                  <a:gd name="T83" fmla="*/ 2147483647 h 2193"/>
                  <a:gd name="T84" fmla="*/ 2147483647 w 1177"/>
                  <a:gd name="T85" fmla="*/ 2147483647 h 2193"/>
                  <a:gd name="T86" fmla="*/ 2147483647 w 1177"/>
                  <a:gd name="T87" fmla="*/ 2147483647 h 2193"/>
                  <a:gd name="T88" fmla="*/ 2147483647 w 1177"/>
                  <a:gd name="T89" fmla="*/ 2147483647 h 2193"/>
                  <a:gd name="T90" fmla="*/ 2147483647 w 1177"/>
                  <a:gd name="T91" fmla="*/ 2147483647 h 2193"/>
                  <a:gd name="T92" fmla="*/ 2147483647 w 1177"/>
                  <a:gd name="T93" fmla="*/ 2147483647 h 2193"/>
                  <a:gd name="T94" fmla="*/ 2147483647 w 1177"/>
                  <a:gd name="T95" fmla="*/ 2147483647 h 2193"/>
                  <a:gd name="T96" fmla="*/ 2147483647 w 1177"/>
                  <a:gd name="T97" fmla="*/ 2147483647 h 2193"/>
                  <a:gd name="T98" fmla="*/ 2147483647 w 1177"/>
                  <a:gd name="T99" fmla="*/ 2147483647 h 2193"/>
                  <a:gd name="T100" fmla="*/ 2147483647 w 1177"/>
                  <a:gd name="T101" fmla="*/ 2147483647 h 2193"/>
                  <a:gd name="T102" fmla="*/ 2147483647 w 1177"/>
                  <a:gd name="T103" fmla="*/ 2147483647 h 2193"/>
                  <a:gd name="T104" fmla="*/ 2147483647 w 1177"/>
                  <a:gd name="T105" fmla="*/ 2147483647 h 2193"/>
                  <a:gd name="T106" fmla="*/ 2147483647 w 1177"/>
                  <a:gd name="T107" fmla="*/ 2147483647 h 219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77"/>
                  <a:gd name="T163" fmla="*/ 0 h 2193"/>
                  <a:gd name="T164" fmla="*/ 1177 w 1177"/>
                  <a:gd name="T165" fmla="*/ 2193 h 219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77" h="2193">
                    <a:moveTo>
                      <a:pt x="1144" y="0"/>
                    </a:moveTo>
                    <a:lnTo>
                      <a:pt x="1129" y="23"/>
                    </a:lnTo>
                    <a:lnTo>
                      <a:pt x="1113" y="45"/>
                    </a:lnTo>
                    <a:lnTo>
                      <a:pt x="1098" y="69"/>
                    </a:lnTo>
                    <a:lnTo>
                      <a:pt x="1084" y="94"/>
                    </a:lnTo>
                    <a:lnTo>
                      <a:pt x="1078" y="107"/>
                    </a:lnTo>
                    <a:lnTo>
                      <a:pt x="1073" y="120"/>
                    </a:lnTo>
                    <a:lnTo>
                      <a:pt x="1067" y="133"/>
                    </a:lnTo>
                    <a:lnTo>
                      <a:pt x="1064" y="146"/>
                    </a:lnTo>
                    <a:lnTo>
                      <a:pt x="1061" y="160"/>
                    </a:lnTo>
                    <a:lnTo>
                      <a:pt x="1060" y="174"/>
                    </a:lnTo>
                    <a:lnTo>
                      <a:pt x="1059" y="188"/>
                    </a:lnTo>
                    <a:lnTo>
                      <a:pt x="1060" y="202"/>
                    </a:lnTo>
                    <a:lnTo>
                      <a:pt x="1063" y="229"/>
                    </a:lnTo>
                    <a:lnTo>
                      <a:pt x="1068" y="255"/>
                    </a:lnTo>
                    <a:lnTo>
                      <a:pt x="1076" y="281"/>
                    </a:lnTo>
                    <a:lnTo>
                      <a:pt x="1085" y="306"/>
                    </a:lnTo>
                    <a:lnTo>
                      <a:pt x="1103" y="355"/>
                    </a:lnTo>
                    <a:lnTo>
                      <a:pt x="1123" y="404"/>
                    </a:lnTo>
                    <a:lnTo>
                      <a:pt x="1134" y="429"/>
                    </a:lnTo>
                    <a:lnTo>
                      <a:pt x="1144" y="454"/>
                    </a:lnTo>
                    <a:lnTo>
                      <a:pt x="1153" y="478"/>
                    </a:lnTo>
                    <a:lnTo>
                      <a:pt x="1161" y="503"/>
                    </a:lnTo>
                    <a:lnTo>
                      <a:pt x="1168" y="529"/>
                    </a:lnTo>
                    <a:lnTo>
                      <a:pt x="1173" y="555"/>
                    </a:lnTo>
                    <a:lnTo>
                      <a:pt x="1174" y="568"/>
                    </a:lnTo>
                    <a:lnTo>
                      <a:pt x="1176" y="581"/>
                    </a:lnTo>
                    <a:lnTo>
                      <a:pt x="1177" y="594"/>
                    </a:lnTo>
                    <a:lnTo>
                      <a:pt x="1177" y="608"/>
                    </a:lnTo>
                    <a:lnTo>
                      <a:pt x="1171" y="663"/>
                    </a:lnTo>
                    <a:lnTo>
                      <a:pt x="1153" y="721"/>
                    </a:lnTo>
                    <a:lnTo>
                      <a:pt x="1120" y="782"/>
                    </a:lnTo>
                    <a:lnTo>
                      <a:pt x="1121" y="781"/>
                    </a:lnTo>
                    <a:lnTo>
                      <a:pt x="1122" y="781"/>
                    </a:lnTo>
                    <a:lnTo>
                      <a:pt x="1123" y="781"/>
                    </a:lnTo>
                    <a:lnTo>
                      <a:pt x="1127" y="788"/>
                    </a:lnTo>
                    <a:lnTo>
                      <a:pt x="1131" y="799"/>
                    </a:lnTo>
                    <a:lnTo>
                      <a:pt x="1133" y="812"/>
                    </a:lnTo>
                    <a:lnTo>
                      <a:pt x="1135" y="826"/>
                    </a:lnTo>
                    <a:lnTo>
                      <a:pt x="1138" y="839"/>
                    </a:lnTo>
                    <a:lnTo>
                      <a:pt x="1139" y="852"/>
                    </a:lnTo>
                    <a:lnTo>
                      <a:pt x="1139" y="863"/>
                    </a:lnTo>
                    <a:lnTo>
                      <a:pt x="1139" y="870"/>
                    </a:lnTo>
                    <a:lnTo>
                      <a:pt x="1132" y="901"/>
                    </a:lnTo>
                    <a:lnTo>
                      <a:pt x="1125" y="932"/>
                    </a:lnTo>
                    <a:lnTo>
                      <a:pt x="1116" y="962"/>
                    </a:lnTo>
                    <a:lnTo>
                      <a:pt x="1106" y="992"/>
                    </a:lnTo>
                    <a:lnTo>
                      <a:pt x="1096" y="1023"/>
                    </a:lnTo>
                    <a:lnTo>
                      <a:pt x="1085" y="1052"/>
                    </a:lnTo>
                    <a:lnTo>
                      <a:pt x="1074" y="1082"/>
                    </a:lnTo>
                    <a:lnTo>
                      <a:pt x="1062" y="1111"/>
                    </a:lnTo>
                    <a:lnTo>
                      <a:pt x="1052" y="1140"/>
                    </a:lnTo>
                    <a:lnTo>
                      <a:pt x="1044" y="1171"/>
                    </a:lnTo>
                    <a:lnTo>
                      <a:pt x="1036" y="1202"/>
                    </a:lnTo>
                    <a:lnTo>
                      <a:pt x="1027" y="1232"/>
                    </a:lnTo>
                    <a:lnTo>
                      <a:pt x="1022" y="1247"/>
                    </a:lnTo>
                    <a:lnTo>
                      <a:pt x="1017" y="1261"/>
                    </a:lnTo>
                    <a:lnTo>
                      <a:pt x="1010" y="1275"/>
                    </a:lnTo>
                    <a:lnTo>
                      <a:pt x="1004" y="1288"/>
                    </a:lnTo>
                    <a:lnTo>
                      <a:pt x="995" y="1300"/>
                    </a:lnTo>
                    <a:lnTo>
                      <a:pt x="986" y="1312"/>
                    </a:lnTo>
                    <a:lnTo>
                      <a:pt x="976" y="1322"/>
                    </a:lnTo>
                    <a:lnTo>
                      <a:pt x="965" y="1332"/>
                    </a:lnTo>
                    <a:lnTo>
                      <a:pt x="945" y="1345"/>
                    </a:lnTo>
                    <a:lnTo>
                      <a:pt x="926" y="1356"/>
                    </a:lnTo>
                    <a:lnTo>
                      <a:pt x="905" y="1367"/>
                    </a:lnTo>
                    <a:lnTo>
                      <a:pt x="885" y="1377"/>
                    </a:lnTo>
                    <a:lnTo>
                      <a:pt x="864" y="1387"/>
                    </a:lnTo>
                    <a:lnTo>
                      <a:pt x="843" y="1394"/>
                    </a:lnTo>
                    <a:lnTo>
                      <a:pt x="822" y="1403"/>
                    </a:lnTo>
                    <a:lnTo>
                      <a:pt x="801" y="1410"/>
                    </a:lnTo>
                    <a:lnTo>
                      <a:pt x="756" y="1423"/>
                    </a:lnTo>
                    <a:lnTo>
                      <a:pt x="712" y="1435"/>
                    </a:lnTo>
                    <a:lnTo>
                      <a:pt x="668" y="1446"/>
                    </a:lnTo>
                    <a:lnTo>
                      <a:pt x="622" y="1457"/>
                    </a:lnTo>
                    <a:lnTo>
                      <a:pt x="578" y="1468"/>
                    </a:lnTo>
                    <a:lnTo>
                      <a:pt x="534" y="1480"/>
                    </a:lnTo>
                    <a:lnTo>
                      <a:pt x="490" y="1493"/>
                    </a:lnTo>
                    <a:lnTo>
                      <a:pt x="447" y="1508"/>
                    </a:lnTo>
                    <a:lnTo>
                      <a:pt x="426" y="1516"/>
                    </a:lnTo>
                    <a:lnTo>
                      <a:pt x="405" y="1525"/>
                    </a:lnTo>
                    <a:lnTo>
                      <a:pt x="385" y="1535"/>
                    </a:lnTo>
                    <a:lnTo>
                      <a:pt x="365" y="1545"/>
                    </a:lnTo>
                    <a:lnTo>
                      <a:pt x="346" y="1557"/>
                    </a:lnTo>
                    <a:lnTo>
                      <a:pt x="326" y="1570"/>
                    </a:lnTo>
                    <a:lnTo>
                      <a:pt x="308" y="1584"/>
                    </a:lnTo>
                    <a:lnTo>
                      <a:pt x="290" y="1598"/>
                    </a:lnTo>
                    <a:lnTo>
                      <a:pt x="279" y="1609"/>
                    </a:lnTo>
                    <a:lnTo>
                      <a:pt x="270" y="1620"/>
                    </a:lnTo>
                    <a:lnTo>
                      <a:pt x="263" y="1631"/>
                    </a:lnTo>
                    <a:lnTo>
                      <a:pt x="256" y="1643"/>
                    </a:lnTo>
                    <a:lnTo>
                      <a:pt x="252" y="1656"/>
                    </a:lnTo>
                    <a:lnTo>
                      <a:pt x="248" y="1669"/>
                    </a:lnTo>
                    <a:lnTo>
                      <a:pt x="243" y="1682"/>
                    </a:lnTo>
                    <a:lnTo>
                      <a:pt x="240" y="1696"/>
                    </a:lnTo>
                    <a:lnTo>
                      <a:pt x="231" y="1733"/>
                    </a:lnTo>
                    <a:lnTo>
                      <a:pt x="222" y="1771"/>
                    </a:lnTo>
                    <a:lnTo>
                      <a:pt x="216" y="1791"/>
                    </a:lnTo>
                    <a:lnTo>
                      <a:pt x="211" y="1809"/>
                    </a:lnTo>
                    <a:lnTo>
                      <a:pt x="204" y="1827"/>
                    </a:lnTo>
                    <a:lnTo>
                      <a:pt x="196" y="1846"/>
                    </a:lnTo>
                    <a:lnTo>
                      <a:pt x="188" y="1862"/>
                    </a:lnTo>
                    <a:lnTo>
                      <a:pt x="180" y="1878"/>
                    </a:lnTo>
                    <a:lnTo>
                      <a:pt x="171" y="1894"/>
                    </a:lnTo>
                    <a:lnTo>
                      <a:pt x="161" y="1911"/>
                    </a:lnTo>
                    <a:lnTo>
                      <a:pt x="141" y="1942"/>
                    </a:lnTo>
                    <a:lnTo>
                      <a:pt x="120" y="1973"/>
                    </a:lnTo>
                    <a:lnTo>
                      <a:pt x="99" y="2003"/>
                    </a:lnTo>
                    <a:lnTo>
                      <a:pt x="78" y="2035"/>
                    </a:lnTo>
                    <a:lnTo>
                      <a:pt x="58" y="2066"/>
                    </a:lnTo>
                    <a:lnTo>
                      <a:pt x="39" y="2097"/>
                    </a:lnTo>
                    <a:lnTo>
                      <a:pt x="27" y="2121"/>
                    </a:lnTo>
                    <a:lnTo>
                      <a:pt x="19" y="2145"/>
                    </a:lnTo>
                    <a:lnTo>
                      <a:pt x="10" y="2169"/>
                    </a:lnTo>
                    <a:lnTo>
                      <a:pt x="2" y="2193"/>
                    </a:lnTo>
                    <a:lnTo>
                      <a:pt x="0" y="2193"/>
                    </a:lnTo>
                    <a:lnTo>
                      <a:pt x="6" y="2168"/>
                    </a:lnTo>
                    <a:lnTo>
                      <a:pt x="11" y="2142"/>
                    </a:lnTo>
                    <a:lnTo>
                      <a:pt x="18" y="2117"/>
                    </a:lnTo>
                    <a:lnTo>
                      <a:pt x="26" y="2092"/>
                    </a:lnTo>
                    <a:lnTo>
                      <a:pt x="41" y="2058"/>
                    </a:lnTo>
                    <a:lnTo>
                      <a:pt x="58" y="2025"/>
                    </a:lnTo>
                    <a:lnTo>
                      <a:pt x="74" y="1993"/>
                    </a:lnTo>
                    <a:lnTo>
                      <a:pt x="91" y="1960"/>
                    </a:lnTo>
                    <a:lnTo>
                      <a:pt x="107" y="1927"/>
                    </a:lnTo>
                    <a:lnTo>
                      <a:pt x="122" y="1894"/>
                    </a:lnTo>
                    <a:lnTo>
                      <a:pt x="130" y="1877"/>
                    </a:lnTo>
                    <a:lnTo>
                      <a:pt x="136" y="1861"/>
                    </a:lnTo>
                    <a:lnTo>
                      <a:pt x="143" y="1844"/>
                    </a:lnTo>
                    <a:lnTo>
                      <a:pt x="148" y="1825"/>
                    </a:lnTo>
                    <a:lnTo>
                      <a:pt x="155" y="1801"/>
                    </a:lnTo>
                    <a:lnTo>
                      <a:pt x="158" y="1779"/>
                    </a:lnTo>
                    <a:lnTo>
                      <a:pt x="161" y="1755"/>
                    </a:lnTo>
                    <a:lnTo>
                      <a:pt x="162" y="1732"/>
                    </a:lnTo>
                    <a:lnTo>
                      <a:pt x="163" y="1709"/>
                    </a:lnTo>
                    <a:lnTo>
                      <a:pt x="166" y="1686"/>
                    </a:lnTo>
                    <a:lnTo>
                      <a:pt x="168" y="1662"/>
                    </a:lnTo>
                    <a:lnTo>
                      <a:pt x="172" y="1639"/>
                    </a:lnTo>
                    <a:lnTo>
                      <a:pt x="174" y="1625"/>
                    </a:lnTo>
                    <a:lnTo>
                      <a:pt x="178" y="1614"/>
                    </a:lnTo>
                    <a:lnTo>
                      <a:pt x="183" y="1601"/>
                    </a:lnTo>
                    <a:lnTo>
                      <a:pt x="187" y="1589"/>
                    </a:lnTo>
                    <a:lnTo>
                      <a:pt x="193" y="1577"/>
                    </a:lnTo>
                    <a:lnTo>
                      <a:pt x="199" y="1566"/>
                    </a:lnTo>
                    <a:lnTo>
                      <a:pt x="205" y="1554"/>
                    </a:lnTo>
                    <a:lnTo>
                      <a:pt x="212" y="1543"/>
                    </a:lnTo>
                    <a:lnTo>
                      <a:pt x="228" y="1523"/>
                    </a:lnTo>
                    <a:lnTo>
                      <a:pt x="245" y="1503"/>
                    </a:lnTo>
                    <a:lnTo>
                      <a:pt x="264" y="1485"/>
                    </a:lnTo>
                    <a:lnTo>
                      <a:pt x="283" y="1468"/>
                    </a:lnTo>
                    <a:lnTo>
                      <a:pt x="305" y="1450"/>
                    </a:lnTo>
                    <a:lnTo>
                      <a:pt x="326" y="1434"/>
                    </a:lnTo>
                    <a:lnTo>
                      <a:pt x="348" y="1419"/>
                    </a:lnTo>
                    <a:lnTo>
                      <a:pt x="371" y="1404"/>
                    </a:lnTo>
                    <a:lnTo>
                      <a:pt x="415" y="1376"/>
                    </a:lnTo>
                    <a:lnTo>
                      <a:pt x="457" y="1350"/>
                    </a:lnTo>
                    <a:lnTo>
                      <a:pt x="770" y="1138"/>
                    </a:lnTo>
                    <a:lnTo>
                      <a:pt x="806" y="1110"/>
                    </a:lnTo>
                    <a:lnTo>
                      <a:pt x="839" y="1081"/>
                    </a:lnTo>
                    <a:lnTo>
                      <a:pt x="855" y="1066"/>
                    </a:lnTo>
                    <a:lnTo>
                      <a:pt x="871" y="1051"/>
                    </a:lnTo>
                    <a:lnTo>
                      <a:pt x="886" y="1034"/>
                    </a:lnTo>
                    <a:lnTo>
                      <a:pt x="900" y="1017"/>
                    </a:lnTo>
                    <a:lnTo>
                      <a:pt x="929" y="981"/>
                    </a:lnTo>
                    <a:lnTo>
                      <a:pt x="956" y="943"/>
                    </a:lnTo>
                    <a:lnTo>
                      <a:pt x="969" y="923"/>
                    </a:lnTo>
                    <a:lnTo>
                      <a:pt x="981" y="903"/>
                    </a:lnTo>
                    <a:lnTo>
                      <a:pt x="992" y="882"/>
                    </a:lnTo>
                    <a:lnTo>
                      <a:pt x="1003" y="862"/>
                    </a:lnTo>
                    <a:lnTo>
                      <a:pt x="1006" y="854"/>
                    </a:lnTo>
                    <a:lnTo>
                      <a:pt x="1007" y="845"/>
                    </a:lnTo>
                    <a:lnTo>
                      <a:pt x="1007" y="835"/>
                    </a:lnTo>
                    <a:lnTo>
                      <a:pt x="1007" y="825"/>
                    </a:lnTo>
                    <a:lnTo>
                      <a:pt x="1005" y="806"/>
                    </a:lnTo>
                    <a:lnTo>
                      <a:pt x="1005" y="787"/>
                    </a:lnTo>
                    <a:lnTo>
                      <a:pt x="1006" y="775"/>
                    </a:lnTo>
                    <a:lnTo>
                      <a:pt x="1008" y="765"/>
                    </a:lnTo>
                    <a:lnTo>
                      <a:pt x="1011" y="755"/>
                    </a:lnTo>
                    <a:lnTo>
                      <a:pt x="1014" y="745"/>
                    </a:lnTo>
                    <a:lnTo>
                      <a:pt x="1024" y="727"/>
                    </a:lnTo>
                    <a:lnTo>
                      <a:pt x="1036" y="710"/>
                    </a:lnTo>
                    <a:lnTo>
                      <a:pt x="1048" y="693"/>
                    </a:lnTo>
                    <a:lnTo>
                      <a:pt x="1060" y="676"/>
                    </a:lnTo>
                    <a:lnTo>
                      <a:pt x="1065" y="667"/>
                    </a:lnTo>
                    <a:lnTo>
                      <a:pt x="1071" y="658"/>
                    </a:lnTo>
                    <a:lnTo>
                      <a:pt x="1076" y="648"/>
                    </a:lnTo>
                    <a:lnTo>
                      <a:pt x="1081" y="638"/>
                    </a:lnTo>
                    <a:lnTo>
                      <a:pt x="1087" y="622"/>
                    </a:lnTo>
                    <a:lnTo>
                      <a:pt x="1090" y="607"/>
                    </a:lnTo>
                    <a:lnTo>
                      <a:pt x="1093" y="592"/>
                    </a:lnTo>
                    <a:lnTo>
                      <a:pt x="1094" y="576"/>
                    </a:lnTo>
                    <a:lnTo>
                      <a:pt x="1094" y="560"/>
                    </a:lnTo>
                    <a:lnTo>
                      <a:pt x="1093" y="545"/>
                    </a:lnTo>
                    <a:lnTo>
                      <a:pt x="1091" y="529"/>
                    </a:lnTo>
                    <a:lnTo>
                      <a:pt x="1089" y="514"/>
                    </a:lnTo>
                    <a:lnTo>
                      <a:pt x="1082" y="483"/>
                    </a:lnTo>
                    <a:lnTo>
                      <a:pt x="1074" y="452"/>
                    </a:lnTo>
                    <a:lnTo>
                      <a:pt x="1066" y="422"/>
                    </a:lnTo>
                    <a:lnTo>
                      <a:pt x="1059" y="392"/>
                    </a:lnTo>
                    <a:lnTo>
                      <a:pt x="1050" y="354"/>
                    </a:lnTo>
                    <a:lnTo>
                      <a:pt x="1042" y="317"/>
                    </a:lnTo>
                    <a:lnTo>
                      <a:pt x="1039" y="299"/>
                    </a:lnTo>
                    <a:lnTo>
                      <a:pt x="1037" y="281"/>
                    </a:lnTo>
                    <a:lnTo>
                      <a:pt x="1035" y="262"/>
                    </a:lnTo>
                    <a:lnTo>
                      <a:pt x="1034" y="245"/>
                    </a:lnTo>
                    <a:lnTo>
                      <a:pt x="1033" y="227"/>
                    </a:lnTo>
                    <a:lnTo>
                      <a:pt x="1034" y="208"/>
                    </a:lnTo>
                    <a:lnTo>
                      <a:pt x="1035" y="190"/>
                    </a:lnTo>
                    <a:lnTo>
                      <a:pt x="1038" y="173"/>
                    </a:lnTo>
                    <a:lnTo>
                      <a:pt x="1041" y="154"/>
                    </a:lnTo>
                    <a:lnTo>
                      <a:pt x="1048" y="137"/>
                    </a:lnTo>
                    <a:lnTo>
                      <a:pt x="1054" y="119"/>
                    </a:lnTo>
                    <a:lnTo>
                      <a:pt x="1063" y="101"/>
                    </a:lnTo>
                    <a:lnTo>
                      <a:pt x="1072" y="87"/>
                    </a:lnTo>
                    <a:lnTo>
                      <a:pt x="1081" y="73"/>
                    </a:lnTo>
                    <a:lnTo>
                      <a:pt x="1091" y="60"/>
                    </a:lnTo>
                    <a:lnTo>
                      <a:pt x="1101" y="49"/>
                    </a:lnTo>
                    <a:lnTo>
                      <a:pt x="1122" y="24"/>
                    </a:lnTo>
                    <a:lnTo>
                      <a:pt x="1144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59" name="Freeform 789"/>
              <p:cNvSpPr>
                <a:spLocks/>
              </p:cNvSpPr>
              <p:nvPr/>
            </p:nvSpPr>
            <p:spPr bwMode="auto">
              <a:xfrm>
                <a:off x="4667250" y="3617913"/>
                <a:ext cx="622300" cy="1160463"/>
              </a:xfrm>
              <a:custGeom>
                <a:avLst/>
                <a:gdLst>
                  <a:gd name="T0" fmla="*/ 2147483647 w 1177"/>
                  <a:gd name="T1" fmla="*/ 2147483647 h 2193"/>
                  <a:gd name="T2" fmla="*/ 2147483647 w 1177"/>
                  <a:gd name="T3" fmla="*/ 2147483647 h 2193"/>
                  <a:gd name="T4" fmla="*/ 2147483647 w 1177"/>
                  <a:gd name="T5" fmla="*/ 2147483647 h 2193"/>
                  <a:gd name="T6" fmla="*/ 2147483647 w 1177"/>
                  <a:gd name="T7" fmla="*/ 2147483647 h 2193"/>
                  <a:gd name="T8" fmla="*/ 2147483647 w 1177"/>
                  <a:gd name="T9" fmla="*/ 2147483647 h 2193"/>
                  <a:gd name="T10" fmla="*/ 2147483647 w 1177"/>
                  <a:gd name="T11" fmla="*/ 2147483647 h 2193"/>
                  <a:gd name="T12" fmla="*/ 2147483647 w 1177"/>
                  <a:gd name="T13" fmla="*/ 2147483647 h 2193"/>
                  <a:gd name="T14" fmla="*/ 2147483647 w 1177"/>
                  <a:gd name="T15" fmla="*/ 2147483647 h 2193"/>
                  <a:gd name="T16" fmla="*/ 2147483647 w 1177"/>
                  <a:gd name="T17" fmla="*/ 2147483647 h 2193"/>
                  <a:gd name="T18" fmla="*/ 2147483647 w 1177"/>
                  <a:gd name="T19" fmla="*/ 2147483647 h 2193"/>
                  <a:gd name="T20" fmla="*/ 2147483647 w 1177"/>
                  <a:gd name="T21" fmla="*/ 2147483647 h 2193"/>
                  <a:gd name="T22" fmla="*/ 2147483647 w 1177"/>
                  <a:gd name="T23" fmla="*/ 2147483647 h 2193"/>
                  <a:gd name="T24" fmla="*/ 2147483647 w 1177"/>
                  <a:gd name="T25" fmla="*/ 2147483647 h 2193"/>
                  <a:gd name="T26" fmla="*/ 2147483647 w 1177"/>
                  <a:gd name="T27" fmla="*/ 2147483647 h 2193"/>
                  <a:gd name="T28" fmla="*/ 2147483647 w 1177"/>
                  <a:gd name="T29" fmla="*/ 2147483647 h 2193"/>
                  <a:gd name="T30" fmla="*/ 2147483647 w 1177"/>
                  <a:gd name="T31" fmla="*/ 2147483647 h 2193"/>
                  <a:gd name="T32" fmla="*/ 2147483647 w 1177"/>
                  <a:gd name="T33" fmla="*/ 2147483647 h 2193"/>
                  <a:gd name="T34" fmla="*/ 2147483647 w 1177"/>
                  <a:gd name="T35" fmla="*/ 2147483647 h 2193"/>
                  <a:gd name="T36" fmla="*/ 2147483647 w 1177"/>
                  <a:gd name="T37" fmla="*/ 2147483647 h 2193"/>
                  <a:gd name="T38" fmla="*/ 2147483647 w 1177"/>
                  <a:gd name="T39" fmla="*/ 2147483647 h 2193"/>
                  <a:gd name="T40" fmla="*/ 2147483647 w 1177"/>
                  <a:gd name="T41" fmla="*/ 2147483647 h 2193"/>
                  <a:gd name="T42" fmla="*/ 2147483647 w 1177"/>
                  <a:gd name="T43" fmla="*/ 2147483647 h 2193"/>
                  <a:gd name="T44" fmla="*/ 2147483647 w 1177"/>
                  <a:gd name="T45" fmla="*/ 2147483647 h 2193"/>
                  <a:gd name="T46" fmla="*/ 2147483647 w 1177"/>
                  <a:gd name="T47" fmla="*/ 2147483647 h 2193"/>
                  <a:gd name="T48" fmla="*/ 2147483647 w 1177"/>
                  <a:gd name="T49" fmla="*/ 2147483647 h 2193"/>
                  <a:gd name="T50" fmla="*/ 2147483647 w 1177"/>
                  <a:gd name="T51" fmla="*/ 2147483647 h 2193"/>
                  <a:gd name="T52" fmla="*/ 2147483647 w 1177"/>
                  <a:gd name="T53" fmla="*/ 2147483647 h 2193"/>
                  <a:gd name="T54" fmla="*/ 2147483647 w 1177"/>
                  <a:gd name="T55" fmla="*/ 2147483647 h 2193"/>
                  <a:gd name="T56" fmla="*/ 0 w 1177"/>
                  <a:gd name="T57" fmla="*/ 2147483647 h 2193"/>
                  <a:gd name="T58" fmla="*/ 2147483647 w 1177"/>
                  <a:gd name="T59" fmla="*/ 2147483647 h 2193"/>
                  <a:gd name="T60" fmla="*/ 2147483647 w 1177"/>
                  <a:gd name="T61" fmla="*/ 2147483647 h 2193"/>
                  <a:gd name="T62" fmla="*/ 2147483647 w 1177"/>
                  <a:gd name="T63" fmla="*/ 2147483647 h 2193"/>
                  <a:gd name="T64" fmla="*/ 2147483647 w 1177"/>
                  <a:gd name="T65" fmla="*/ 2147483647 h 2193"/>
                  <a:gd name="T66" fmla="*/ 2147483647 w 1177"/>
                  <a:gd name="T67" fmla="*/ 2147483647 h 2193"/>
                  <a:gd name="T68" fmla="*/ 2147483647 w 1177"/>
                  <a:gd name="T69" fmla="*/ 2147483647 h 2193"/>
                  <a:gd name="T70" fmla="*/ 2147483647 w 1177"/>
                  <a:gd name="T71" fmla="*/ 2147483647 h 2193"/>
                  <a:gd name="T72" fmla="*/ 2147483647 w 1177"/>
                  <a:gd name="T73" fmla="*/ 2147483647 h 2193"/>
                  <a:gd name="T74" fmla="*/ 2147483647 w 1177"/>
                  <a:gd name="T75" fmla="*/ 2147483647 h 2193"/>
                  <a:gd name="T76" fmla="*/ 2147483647 w 1177"/>
                  <a:gd name="T77" fmla="*/ 2147483647 h 2193"/>
                  <a:gd name="T78" fmla="*/ 2147483647 w 1177"/>
                  <a:gd name="T79" fmla="*/ 2147483647 h 2193"/>
                  <a:gd name="T80" fmla="*/ 2147483647 w 1177"/>
                  <a:gd name="T81" fmla="*/ 2147483647 h 2193"/>
                  <a:gd name="T82" fmla="*/ 2147483647 w 1177"/>
                  <a:gd name="T83" fmla="*/ 2147483647 h 2193"/>
                  <a:gd name="T84" fmla="*/ 2147483647 w 1177"/>
                  <a:gd name="T85" fmla="*/ 2147483647 h 2193"/>
                  <a:gd name="T86" fmla="*/ 2147483647 w 1177"/>
                  <a:gd name="T87" fmla="*/ 2147483647 h 2193"/>
                  <a:gd name="T88" fmla="*/ 2147483647 w 1177"/>
                  <a:gd name="T89" fmla="*/ 2147483647 h 2193"/>
                  <a:gd name="T90" fmla="*/ 2147483647 w 1177"/>
                  <a:gd name="T91" fmla="*/ 2147483647 h 2193"/>
                  <a:gd name="T92" fmla="*/ 2147483647 w 1177"/>
                  <a:gd name="T93" fmla="*/ 2147483647 h 2193"/>
                  <a:gd name="T94" fmla="*/ 2147483647 w 1177"/>
                  <a:gd name="T95" fmla="*/ 2147483647 h 2193"/>
                  <a:gd name="T96" fmla="*/ 2147483647 w 1177"/>
                  <a:gd name="T97" fmla="*/ 2147483647 h 2193"/>
                  <a:gd name="T98" fmla="*/ 2147483647 w 1177"/>
                  <a:gd name="T99" fmla="*/ 2147483647 h 2193"/>
                  <a:gd name="T100" fmla="*/ 2147483647 w 1177"/>
                  <a:gd name="T101" fmla="*/ 2147483647 h 2193"/>
                  <a:gd name="T102" fmla="*/ 2147483647 w 1177"/>
                  <a:gd name="T103" fmla="*/ 2147483647 h 2193"/>
                  <a:gd name="T104" fmla="*/ 2147483647 w 1177"/>
                  <a:gd name="T105" fmla="*/ 2147483647 h 2193"/>
                  <a:gd name="T106" fmla="*/ 2147483647 w 1177"/>
                  <a:gd name="T107" fmla="*/ 2147483647 h 219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77"/>
                  <a:gd name="T163" fmla="*/ 0 h 2193"/>
                  <a:gd name="T164" fmla="*/ 1177 w 1177"/>
                  <a:gd name="T165" fmla="*/ 2193 h 219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77" h="2193">
                    <a:moveTo>
                      <a:pt x="1144" y="0"/>
                    </a:moveTo>
                    <a:lnTo>
                      <a:pt x="1129" y="23"/>
                    </a:lnTo>
                    <a:lnTo>
                      <a:pt x="1113" y="45"/>
                    </a:lnTo>
                    <a:lnTo>
                      <a:pt x="1098" y="69"/>
                    </a:lnTo>
                    <a:lnTo>
                      <a:pt x="1084" y="94"/>
                    </a:lnTo>
                    <a:lnTo>
                      <a:pt x="1078" y="107"/>
                    </a:lnTo>
                    <a:lnTo>
                      <a:pt x="1073" y="120"/>
                    </a:lnTo>
                    <a:lnTo>
                      <a:pt x="1067" y="133"/>
                    </a:lnTo>
                    <a:lnTo>
                      <a:pt x="1064" y="146"/>
                    </a:lnTo>
                    <a:lnTo>
                      <a:pt x="1061" y="160"/>
                    </a:lnTo>
                    <a:lnTo>
                      <a:pt x="1060" y="174"/>
                    </a:lnTo>
                    <a:lnTo>
                      <a:pt x="1059" y="188"/>
                    </a:lnTo>
                    <a:lnTo>
                      <a:pt x="1060" y="202"/>
                    </a:lnTo>
                    <a:lnTo>
                      <a:pt x="1063" y="229"/>
                    </a:lnTo>
                    <a:lnTo>
                      <a:pt x="1068" y="255"/>
                    </a:lnTo>
                    <a:lnTo>
                      <a:pt x="1076" y="281"/>
                    </a:lnTo>
                    <a:lnTo>
                      <a:pt x="1085" y="306"/>
                    </a:lnTo>
                    <a:lnTo>
                      <a:pt x="1103" y="355"/>
                    </a:lnTo>
                    <a:lnTo>
                      <a:pt x="1123" y="404"/>
                    </a:lnTo>
                    <a:lnTo>
                      <a:pt x="1134" y="429"/>
                    </a:lnTo>
                    <a:lnTo>
                      <a:pt x="1144" y="454"/>
                    </a:lnTo>
                    <a:lnTo>
                      <a:pt x="1153" y="478"/>
                    </a:lnTo>
                    <a:lnTo>
                      <a:pt x="1161" y="503"/>
                    </a:lnTo>
                    <a:lnTo>
                      <a:pt x="1168" y="529"/>
                    </a:lnTo>
                    <a:lnTo>
                      <a:pt x="1173" y="555"/>
                    </a:lnTo>
                    <a:lnTo>
                      <a:pt x="1174" y="568"/>
                    </a:lnTo>
                    <a:lnTo>
                      <a:pt x="1176" y="581"/>
                    </a:lnTo>
                    <a:lnTo>
                      <a:pt x="1177" y="594"/>
                    </a:lnTo>
                    <a:lnTo>
                      <a:pt x="1177" y="608"/>
                    </a:lnTo>
                    <a:lnTo>
                      <a:pt x="1171" y="663"/>
                    </a:lnTo>
                    <a:lnTo>
                      <a:pt x="1153" y="721"/>
                    </a:lnTo>
                    <a:lnTo>
                      <a:pt x="1120" y="782"/>
                    </a:lnTo>
                    <a:lnTo>
                      <a:pt x="1121" y="781"/>
                    </a:lnTo>
                    <a:lnTo>
                      <a:pt x="1122" y="781"/>
                    </a:lnTo>
                    <a:lnTo>
                      <a:pt x="1123" y="781"/>
                    </a:lnTo>
                    <a:lnTo>
                      <a:pt x="1127" y="788"/>
                    </a:lnTo>
                    <a:lnTo>
                      <a:pt x="1131" y="799"/>
                    </a:lnTo>
                    <a:lnTo>
                      <a:pt x="1133" y="812"/>
                    </a:lnTo>
                    <a:lnTo>
                      <a:pt x="1135" y="826"/>
                    </a:lnTo>
                    <a:lnTo>
                      <a:pt x="1138" y="839"/>
                    </a:lnTo>
                    <a:lnTo>
                      <a:pt x="1139" y="852"/>
                    </a:lnTo>
                    <a:lnTo>
                      <a:pt x="1139" y="863"/>
                    </a:lnTo>
                    <a:lnTo>
                      <a:pt x="1139" y="870"/>
                    </a:lnTo>
                    <a:lnTo>
                      <a:pt x="1132" y="901"/>
                    </a:lnTo>
                    <a:lnTo>
                      <a:pt x="1125" y="932"/>
                    </a:lnTo>
                    <a:lnTo>
                      <a:pt x="1116" y="962"/>
                    </a:lnTo>
                    <a:lnTo>
                      <a:pt x="1106" y="992"/>
                    </a:lnTo>
                    <a:lnTo>
                      <a:pt x="1096" y="1023"/>
                    </a:lnTo>
                    <a:lnTo>
                      <a:pt x="1085" y="1052"/>
                    </a:lnTo>
                    <a:lnTo>
                      <a:pt x="1074" y="1082"/>
                    </a:lnTo>
                    <a:lnTo>
                      <a:pt x="1062" y="1111"/>
                    </a:lnTo>
                    <a:lnTo>
                      <a:pt x="1052" y="1140"/>
                    </a:lnTo>
                    <a:lnTo>
                      <a:pt x="1044" y="1171"/>
                    </a:lnTo>
                    <a:lnTo>
                      <a:pt x="1036" y="1202"/>
                    </a:lnTo>
                    <a:lnTo>
                      <a:pt x="1027" y="1232"/>
                    </a:lnTo>
                    <a:lnTo>
                      <a:pt x="1022" y="1247"/>
                    </a:lnTo>
                    <a:lnTo>
                      <a:pt x="1017" y="1261"/>
                    </a:lnTo>
                    <a:lnTo>
                      <a:pt x="1010" y="1275"/>
                    </a:lnTo>
                    <a:lnTo>
                      <a:pt x="1004" y="1288"/>
                    </a:lnTo>
                    <a:lnTo>
                      <a:pt x="995" y="1300"/>
                    </a:lnTo>
                    <a:lnTo>
                      <a:pt x="986" y="1312"/>
                    </a:lnTo>
                    <a:lnTo>
                      <a:pt x="976" y="1322"/>
                    </a:lnTo>
                    <a:lnTo>
                      <a:pt x="965" y="1332"/>
                    </a:lnTo>
                    <a:lnTo>
                      <a:pt x="945" y="1345"/>
                    </a:lnTo>
                    <a:lnTo>
                      <a:pt x="926" y="1356"/>
                    </a:lnTo>
                    <a:lnTo>
                      <a:pt x="905" y="1367"/>
                    </a:lnTo>
                    <a:lnTo>
                      <a:pt x="885" y="1377"/>
                    </a:lnTo>
                    <a:lnTo>
                      <a:pt x="864" y="1387"/>
                    </a:lnTo>
                    <a:lnTo>
                      <a:pt x="843" y="1394"/>
                    </a:lnTo>
                    <a:lnTo>
                      <a:pt x="822" y="1403"/>
                    </a:lnTo>
                    <a:lnTo>
                      <a:pt x="801" y="1410"/>
                    </a:lnTo>
                    <a:lnTo>
                      <a:pt x="756" y="1423"/>
                    </a:lnTo>
                    <a:lnTo>
                      <a:pt x="712" y="1435"/>
                    </a:lnTo>
                    <a:lnTo>
                      <a:pt x="668" y="1446"/>
                    </a:lnTo>
                    <a:lnTo>
                      <a:pt x="622" y="1457"/>
                    </a:lnTo>
                    <a:lnTo>
                      <a:pt x="578" y="1468"/>
                    </a:lnTo>
                    <a:lnTo>
                      <a:pt x="534" y="1480"/>
                    </a:lnTo>
                    <a:lnTo>
                      <a:pt x="490" y="1493"/>
                    </a:lnTo>
                    <a:lnTo>
                      <a:pt x="447" y="1508"/>
                    </a:lnTo>
                    <a:lnTo>
                      <a:pt x="426" y="1516"/>
                    </a:lnTo>
                    <a:lnTo>
                      <a:pt x="405" y="1525"/>
                    </a:lnTo>
                    <a:lnTo>
                      <a:pt x="385" y="1535"/>
                    </a:lnTo>
                    <a:lnTo>
                      <a:pt x="365" y="1545"/>
                    </a:lnTo>
                    <a:lnTo>
                      <a:pt x="346" y="1557"/>
                    </a:lnTo>
                    <a:lnTo>
                      <a:pt x="326" y="1570"/>
                    </a:lnTo>
                    <a:lnTo>
                      <a:pt x="308" y="1584"/>
                    </a:lnTo>
                    <a:lnTo>
                      <a:pt x="290" y="1598"/>
                    </a:lnTo>
                    <a:lnTo>
                      <a:pt x="279" y="1609"/>
                    </a:lnTo>
                    <a:lnTo>
                      <a:pt x="270" y="1620"/>
                    </a:lnTo>
                    <a:lnTo>
                      <a:pt x="263" y="1631"/>
                    </a:lnTo>
                    <a:lnTo>
                      <a:pt x="256" y="1643"/>
                    </a:lnTo>
                    <a:lnTo>
                      <a:pt x="252" y="1656"/>
                    </a:lnTo>
                    <a:lnTo>
                      <a:pt x="248" y="1669"/>
                    </a:lnTo>
                    <a:lnTo>
                      <a:pt x="243" y="1682"/>
                    </a:lnTo>
                    <a:lnTo>
                      <a:pt x="240" y="1696"/>
                    </a:lnTo>
                    <a:lnTo>
                      <a:pt x="231" y="1733"/>
                    </a:lnTo>
                    <a:lnTo>
                      <a:pt x="222" y="1771"/>
                    </a:lnTo>
                    <a:lnTo>
                      <a:pt x="216" y="1791"/>
                    </a:lnTo>
                    <a:lnTo>
                      <a:pt x="211" y="1809"/>
                    </a:lnTo>
                    <a:lnTo>
                      <a:pt x="204" y="1827"/>
                    </a:lnTo>
                    <a:lnTo>
                      <a:pt x="196" y="1846"/>
                    </a:lnTo>
                    <a:lnTo>
                      <a:pt x="188" y="1862"/>
                    </a:lnTo>
                    <a:lnTo>
                      <a:pt x="180" y="1878"/>
                    </a:lnTo>
                    <a:lnTo>
                      <a:pt x="171" y="1894"/>
                    </a:lnTo>
                    <a:lnTo>
                      <a:pt x="161" y="1911"/>
                    </a:lnTo>
                    <a:lnTo>
                      <a:pt x="141" y="1942"/>
                    </a:lnTo>
                    <a:lnTo>
                      <a:pt x="120" y="1973"/>
                    </a:lnTo>
                    <a:lnTo>
                      <a:pt x="99" y="2003"/>
                    </a:lnTo>
                    <a:lnTo>
                      <a:pt x="78" y="2035"/>
                    </a:lnTo>
                    <a:lnTo>
                      <a:pt x="58" y="2066"/>
                    </a:lnTo>
                    <a:lnTo>
                      <a:pt x="39" y="2097"/>
                    </a:lnTo>
                    <a:lnTo>
                      <a:pt x="27" y="2121"/>
                    </a:lnTo>
                    <a:lnTo>
                      <a:pt x="19" y="2145"/>
                    </a:lnTo>
                    <a:lnTo>
                      <a:pt x="10" y="2169"/>
                    </a:lnTo>
                    <a:lnTo>
                      <a:pt x="2" y="2193"/>
                    </a:lnTo>
                    <a:lnTo>
                      <a:pt x="0" y="2193"/>
                    </a:lnTo>
                    <a:lnTo>
                      <a:pt x="6" y="2168"/>
                    </a:lnTo>
                    <a:lnTo>
                      <a:pt x="11" y="2142"/>
                    </a:lnTo>
                    <a:lnTo>
                      <a:pt x="18" y="2117"/>
                    </a:lnTo>
                    <a:lnTo>
                      <a:pt x="26" y="2092"/>
                    </a:lnTo>
                    <a:lnTo>
                      <a:pt x="41" y="2058"/>
                    </a:lnTo>
                    <a:lnTo>
                      <a:pt x="58" y="2025"/>
                    </a:lnTo>
                    <a:lnTo>
                      <a:pt x="74" y="1993"/>
                    </a:lnTo>
                    <a:lnTo>
                      <a:pt x="91" y="1960"/>
                    </a:lnTo>
                    <a:lnTo>
                      <a:pt x="107" y="1927"/>
                    </a:lnTo>
                    <a:lnTo>
                      <a:pt x="122" y="1894"/>
                    </a:lnTo>
                    <a:lnTo>
                      <a:pt x="130" y="1877"/>
                    </a:lnTo>
                    <a:lnTo>
                      <a:pt x="136" y="1861"/>
                    </a:lnTo>
                    <a:lnTo>
                      <a:pt x="143" y="1844"/>
                    </a:lnTo>
                    <a:lnTo>
                      <a:pt x="148" y="1825"/>
                    </a:lnTo>
                    <a:lnTo>
                      <a:pt x="155" y="1801"/>
                    </a:lnTo>
                    <a:lnTo>
                      <a:pt x="158" y="1779"/>
                    </a:lnTo>
                    <a:lnTo>
                      <a:pt x="161" y="1755"/>
                    </a:lnTo>
                    <a:lnTo>
                      <a:pt x="162" y="1732"/>
                    </a:lnTo>
                    <a:lnTo>
                      <a:pt x="163" y="1709"/>
                    </a:lnTo>
                    <a:lnTo>
                      <a:pt x="166" y="1686"/>
                    </a:lnTo>
                    <a:lnTo>
                      <a:pt x="168" y="1662"/>
                    </a:lnTo>
                    <a:lnTo>
                      <a:pt x="172" y="1639"/>
                    </a:lnTo>
                    <a:lnTo>
                      <a:pt x="174" y="1625"/>
                    </a:lnTo>
                    <a:lnTo>
                      <a:pt x="178" y="1614"/>
                    </a:lnTo>
                    <a:lnTo>
                      <a:pt x="183" y="1601"/>
                    </a:lnTo>
                    <a:lnTo>
                      <a:pt x="187" y="1589"/>
                    </a:lnTo>
                    <a:lnTo>
                      <a:pt x="193" y="1577"/>
                    </a:lnTo>
                    <a:lnTo>
                      <a:pt x="199" y="1566"/>
                    </a:lnTo>
                    <a:lnTo>
                      <a:pt x="205" y="1554"/>
                    </a:lnTo>
                    <a:lnTo>
                      <a:pt x="212" y="1543"/>
                    </a:lnTo>
                    <a:lnTo>
                      <a:pt x="228" y="1523"/>
                    </a:lnTo>
                    <a:lnTo>
                      <a:pt x="245" y="1503"/>
                    </a:lnTo>
                    <a:lnTo>
                      <a:pt x="264" y="1485"/>
                    </a:lnTo>
                    <a:lnTo>
                      <a:pt x="283" y="1468"/>
                    </a:lnTo>
                    <a:lnTo>
                      <a:pt x="305" y="1450"/>
                    </a:lnTo>
                    <a:lnTo>
                      <a:pt x="326" y="1434"/>
                    </a:lnTo>
                    <a:lnTo>
                      <a:pt x="348" y="1419"/>
                    </a:lnTo>
                    <a:lnTo>
                      <a:pt x="371" y="1404"/>
                    </a:lnTo>
                    <a:lnTo>
                      <a:pt x="415" y="1376"/>
                    </a:lnTo>
                    <a:lnTo>
                      <a:pt x="457" y="1350"/>
                    </a:lnTo>
                    <a:lnTo>
                      <a:pt x="770" y="1138"/>
                    </a:lnTo>
                    <a:lnTo>
                      <a:pt x="806" y="1110"/>
                    </a:lnTo>
                    <a:lnTo>
                      <a:pt x="839" y="1081"/>
                    </a:lnTo>
                    <a:lnTo>
                      <a:pt x="855" y="1066"/>
                    </a:lnTo>
                    <a:lnTo>
                      <a:pt x="871" y="1051"/>
                    </a:lnTo>
                    <a:lnTo>
                      <a:pt x="886" y="1034"/>
                    </a:lnTo>
                    <a:lnTo>
                      <a:pt x="900" y="1017"/>
                    </a:lnTo>
                    <a:lnTo>
                      <a:pt x="929" y="981"/>
                    </a:lnTo>
                    <a:lnTo>
                      <a:pt x="956" y="943"/>
                    </a:lnTo>
                    <a:lnTo>
                      <a:pt x="969" y="923"/>
                    </a:lnTo>
                    <a:lnTo>
                      <a:pt x="981" y="903"/>
                    </a:lnTo>
                    <a:lnTo>
                      <a:pt x="992" y="882"/>
                    </a:lnTo>
                    <a:lnTo>
                      <a:pt x="1003" y="862"/>
                    </a:lnTo>
                    <a:lnTo>
                      <a:pt x="1006" y="854"/>
                    </a:lnTo>
                    <a:lnTo>
                      <a:pt x="1007" y="845"/>
                    </a:lnTo>
                    <a:lnTo>
                      <a:pt x="1007" y="835"/>
                    </a:lnTo>
                    <a:lnTo>
                      <a:pt x="1007" y="825"/>
                    </a:lnTo>
                    <a:lnTo>
                      <a:pt x="1005" y="806"/>
                    </a:lnTo>
                    <a:lnTo>
                      <a:pt x="1005" y="787"/>
                    </a:lnTo>
                    <a:lnTo>
                      <a:pt x="1006" y="775"/>
                    </a:lnTo>
                    <a:lnTo>
                      <a:pt x="1008" y="765"/>
                    </a:lnTo>
                    <a:lnTo>
                      <a:pt x="1011" y="755"/>
                    </a:lnTo>
                    <a:lnTo>
                      <a:pt x="1014" y="745"/>
                    </a:lnTo>
                    <a:lnTo>
                      <a:pt x="1024" y="727"/>
                    </a:lnTo>
                    <a:lnTo>
                      <a:pt x="1036" y="710"/>
                    </a:lnTo>
                    <a:lnTo>
                      <a:pt x="1048" y="693"/>
                    </a:lnTo>
                    <a:lnTo>
                      <a:pt x="1060" y="676"/>
                    </a:lnTo>
                    <a:lnTo>
                      <a:pt x="1065" y="667"/>
                    </a:lnTo>
                    <a:lnTo>
                      <a:pt x="1071" y="658"/>
                    </a:lnTo>
                    <a:lnTo>
                      <a:pt x="1076" y="648"/>
                    </a:lnTo>
                    <a:lnTo>
                      <a:pt x="1081" y="638"/>
                    </a:lnTo>
                    <a:lnTo>
                      <a:pt x="1087" y="622"/>
                    </a:lnTo>
                    <a:lnTo>
                      <a:pt x="1090" y="607"/>
                    </a:lnTo>
                    <a:lnTo>
                      <a:pt x="1093" y="592"/>
                    </a:lnTo>
                    <a:lnTo>
                      <a:pt x="1094" y="576"/>
                    </a:lnTo>
                    <a:lnTo>
                      <a:pt x="1094" y="560"/>
                    </a:lnTo>
                    <a:lnTo>
                      <a:pt x="1093" y="545"/>
                    </a:lnTo>
                    <a:lnTo>
                      <a:pt x="1091" y="529"/>
                    </a:lnTo>
                    <a:lnTo>
                      <a:pt x="1089" y="514"/>
                    </a:lnTo>
                    <a:lnTo>
                      <a:pt x="1082" y="483"/>
                    </a:lnTo>
                    <a:lnTo>
                      <a:pt x="1074" y="452"/>
                    </a:lnTo>
                    <a:lnTo>
                      <a:pt x="1066" y="422"/>
                    </a:lnTo>
                    <a:lnTo>
                      <a:pt x="1059" y="392"/>
                    </a:lnTo>
                    <a:lnTo>
                      <a:pt x="1050" y="354"/>
                    </a:lnTo>
                    <a:lnTo>
                      <a:pt x="1042" y="317"/>
                    </a:lnTo>
                    <a:lnTo>
                      <a:pt x="1039" y="299"/>
                    </a:lnTo>
                    <a:lnTo>
                      <a:pt x="1037" y="281"/>
                    </a:lnTo>
                    <a:lnTo>
                      <a:pt x="1035" y="262"/>
                    </a:lnTo>
                    <a:lnTo>
                      <a:pt x="1034" y="245"/>
                    </a:lnTo>
                    <a:lnTo>
                      <a:pt x="1033" y="227"/>
                    </a:lnTo>
                    <a:lnTo>
                      <a:pt x="1034" y="208"/>
                    </a:lnTo>
                    <a:lnTo>
                      <a:pt x="1035" y="190"/>
                    </a:lnTo>
                    <a:lnTo>
                      <a:pt x="1038" y="173"/>
                    </a:lnTo>
                    <a:lnTo>
                      <a:pt x="1041" y="154"/>
                    </a:lnTo>
                    <a:lnTo>
                      <a:pt x="1048" y="137"/>
                    </a:lnTo>
                    <a:lnTo>
                      <a:pt x="1054" y="119"/>
                    </a:lnTo>
                    <a:lnTo>
                      <a:pt x="1063" y="101"/>
                    </a:lnTo>
                    <a:lnTo>
                      <a:pt x="1072" y="87"/>
                    </a:lnTo>
                    <a:lnTo>
                      <a:pt x="1081" y="73"/>
                    </a:lnTo>
                    <a:lnTo>
                      <a:pt x="1091" y="60"/>
                    </a:lnTo>
                    <a:lnTo>
                      <a:pt x="1101" y="49"/>
                    </a:lnTo>
                    <a:lnTo>
                      <a:pt x="1122" y="24"/>
                    </a:lnTo>
                    <a:lnTo>
                      <a:pt x="1144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0" name="Freeform 790"/>
              <p:cNvSpPr>
                <a:spLocks/>
              </p:cNvSpPr>
              <p:nvPr/>
            </p:nvSpPr>
            <p:spPr bwMode="auto">
              <a:xfrm>
                <a:off x="5076825" y="4159251"/>
                <a:ext cx="365125" cy="463550"/>
              </a:xfrm>
              <a:custGeom>
                <a:avLst/>
                <a:gdLst>
                  <a:gd name="T0" fmla="*/ 1333722307 w 690"/>
                  <a:gd name="T1" fmla="*/ 2147483647 h 876"/>
                  <a:gd name="T2" fmla="*/ 2147483647 w 690"/>
                  <a:gd name="T3" fmla="*/ 2147483647 h 876"/>
                  <a:gd name="T4" fmla="*/ 2147483647 w 690"/>
                  <a:gd name="T5" fmla="*/ 2147483647 h 876"/>
                  <a:gd name="T6" fmla="*/ 2147483647 w 690"/>
                  <a:gd name="T7" fmla="*/ 2147483647 h 876"/>
                  <a:gd name="T8" fmla="*/ 2147483647 w 690"/>
                  <a:gd name="T9" fmla="*/ 2147483647 h 876"/>
                  <a:gd name="T10" fmla="*/ 2147483647 w 690"/>
                  <a:gd name="T11" fmla="*/ 2147483647 h 876"/>
                  <a:gd name="T12" fmla="*/ 2147483647 w 690"/>
                  <a:gd name="T13" fmla="*/ 2147483647 h 876"/>
                  <a:gd name="T14" fmla="*/ 2147483647 w 690"/>
                  <a:gd name="T15" fmla="*/ 2147483647 h 876"/>
                  <a:gd name="T16" fmla="*/ 2147483647 w 690"/>
                  <a:gd name="T17" fmla="*/ 2147483647 h 876"/>
                  <a:gd name="T18" fmla="*/ 2147483647 w 690"/>
                  <a:gd name="T19" fmla="*/ 2147483647 h 876"/>
                  <a:gd name="T20" fmla="*/ 2147483647 w 690"/>
                  <a:gd name="T21" fmla="*/ 2147483647 h 876"/>
                  <a:gd name="T22" fmla="*/ 2147483647 w 690"/>
                  <a:gd name="T23" fmla="*/ 2147483647 h 876"/>
                  <a:gd name="T24" fmla="*/ 2147483647 w 690"/>
                  <a:gd name="T25" fmla="*/ 2147483647 h 876"/>
                  <a:gd name="T26" fmla="*/ 2147483647 w 690"/>
                  <a:gd name="T27" fmla="*/ 2147483647 h 876"/>
                  <a:gd name="T28" fmla="*/ 2147483647 w 690"/>
                  <a:gd name="T29" fmla="*/ 2147483647 h 876"/>
                  <a:gd name="T30" fmla="*/ 2147483647 w 690"/>
                  <a:gd name="T31" fmla="*/ 2147483647 h 876"/>
                  <a:gd name="T32" fmla="*/ 2147483647 w 690"/>
                  <a:gd name="T33" fmla="*/ 2147483647 h 876"/>
                  <a:gd name="T34" fmla="*/ 2147483647 w 690"/>
                  <a:gd name="T35" fmla="*/ 2147483647 h 876"/>
                  <a:gd name="T36" fmla="*/ 2147483647 w 690"/>
                  <a:gd name="T37" fmla="*/ 2147483647 h 876"/>
                  <a:gd name="T38" fmla="*/ 2147483647 w 690"/>
                  <a:gd name="T39" fmla="*/ 2147483647 h 876"/>
                  <a:gd name="T40" fmla="*/ 2147483647 w 690"/>
                  <a:gd name="T41" fmla="*/ 2147483647 h 876"/>
                  <a:gd name="T42" fmla="*/ 2147483647 w 690"/>
                  <a:gd name="T43" fmla="*/ 2147483647 h 876"/>
                  <a:gd name="T44" fmla="*/ 2147483647 w 690"/>
                  <a:gd name="T45" fmla="*/ 2147483647 h 876"/>
                  <a:gd name="T46" fmla="*/ 2147483647 w 690"/>
                  <a:gd name="T47" fmla="*/ 2147483647 h 876"/>
                  <a:gd name="T48" fmla="*/ 2147483647 w 690"/>
                  <a:gd name="T49" fmla="*/ 2147483647 h 876"/>
                  <a:gd name="T50" fmla="*/ 2147483647 w 690"/>
                  <a:gd name="T51" fmla="*/ 2147483647 h 876"/>
                  <a:gd name="T52" fmla="*/ 2147483647 w 690"/>
                  <a:gd name="T53" fmla="*/ 2147483647 h 876"/>
                  <a:gd name="T54" fmla="*/ 2147483647 w 690"/>
                  <a:gd name="T55" fmla="*/ 2147483647 h 876"/>
                  <a:gd name="T56" fmla="*/ 2147483647 w 690"/>
                  <a:gd name="T57" fmla="*/ 2147483647 h 876"/>
                  <a:gd name="T58" fmla="*/ 2147483647 w 690"/>
                  <a:gd name="T59" fmla="*/ 2147483647 h 876"/>
                  <a:gd name="T60" fmla="*/ 2147483647 w 690"/>
                  <a:gd name="T61" fmla="*/ 2147483647 h 876"/>
                  <a:gd name="T62" fmla="*/ 2147483647 w 690"/>
                  <a:gd name="T63" fmla="*/ 2147483647 h 876"/>
                  <a:gd name="T64" fmla="*/ 2147483647 w 690"/>
                  <a:gd name="T65" fmla="*/ 2147483647 h 876"/>
                  <a:gd name="T66" fmla="*/ 2147483647 w 690"/>
                  <a:gd name="T67" fmla="*/ 2147483647 h 876"/>
                  <a:gd name="T68" fmla="*/ 2147483647 w 690"/>
                  <a:gd name="T69" fmla="*/ 2147483647 h 876"/>
                  <a:gd name="T70" fmla="*/ 2147483647 w 690"/>
                  <a:gd name="T71" fmla="*/ 2147483647 h 876"/>
                  <a:gd name="T72" fmla="*/ 2147483647 w 690"/>
                  <a:gd name="T73" fmla="*/ 2147483647 h 876"/>
                  <a:gd name="T74" fmla="*/ 2147483647 w 690"/>
                  <a:gd name="T75" fmla="*/ 2147483647 h 876"/>
                  <a:gd name="T76" fmla="*/ 2147483647 w 690"/>
                  <a:gd name="T77" fmla="*/ 2147483647 h 876"/>
                  <a:gd name="T78" fmla="*/ 2147483647 w 690"/>
                  <a:gd name="T79" fmla="*/ 2147483647 h 876"/>
                  <a:gd name="T80" fmla="*/ 2147483647 w 690"/>
                  <a:gd name="T81" fmla="*/ 2147483647 h 876"/>
                  <a:gd name="T82" fmla="*/ 2147483647 w 690"/>
                  <a:gd name="T83" fmla="*/ 2147483647 h 876"/>
                  <a:gd name="T84" fmla="*/ 2147483647 w 690"/>
                  <a:gd name="T85" fmla="*/ 2147483647 h 876"/>
                  <a:gd name="T86" fmla="*/ 2147483647 w 690"/>
                  <a:gd name="T87" fmla="*/ 2147483647 h 876"/>
                  <a:gd name="T88" fmla="*/ 2147483647 w 690"/>
                  <a:gd name="T89" fmla="*/ 2147483647 h 876"/>
                  <a:gd name="T90" fmla="*/ 592796897 w 690"/>
                  <a:gd name="T91" fmla="*/ 2147483647 h 876"/>
                  <a:gd name="T92" fmla="*/ 148129110 w 690"/>
                  <a:gd name="T93" fmla="*/ 2147483647 h 876"/>
                  <a:gd name="T94" fmla="*/ 0 w 690"/>
                  <a:gd name="T95" fmla="*/ 2147483647 h 876"/>
                  <a:gd name="T96" fmla="*/ 0 w 690"/>
                  <a:gd name="T97" fmla="*/ 0 h 87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0"/>
                  <a:gd name="T148" fmla="*/ 0 h 876"/>
                  <a:gd name="T149" fmla="*/ 690 w 690"/>
                  <a:gd name="T150" fmla="*/ 876 h 87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0" h="876">
                    <a:moveTo>
                      <a:pt x="0" y="0"/>
                    </a:moveTo>
                    <a:lnTo>
                      <a:pt x="9" y="34"/>
                    </a:lnTo>
                    <a:lnTo>
                      <a:pt x="19" y="67"/>
                    </a:lnTo>
                    <a:lnTo>
                      <a:pt x="26" y="82"/>
                    </a:lnTo>
                    <a:lnTo>
                      <a:pt x="34" y="97"/>
                    </a:lnTo>
                    <a:lnTo>
                      <a:pt x="44" y="112"/>
                    </a:lnTo>
                    <a:lnTo>
                      <a:pt x="56" y="126"/>
                    </a:lnTo>
                    <a:lnTo>
                      <a:pt x="71" y="141"/>
                    </a:lnTo>
                    <a:lnTo>
                      <a:pt x="87" y="154"/>
                    </a:lnTo>
                    <a:lnTo>
                      <a:pt x="103" y="166"/>
                    </a:lnTo>
                    <a:lnTo>
                      <a:pt x="121" y="176"/>
                    </a:lnTo>
                    <a:lnTo>
                      <a:pt x="139" y="185"/>
                    </a:lnTo>
                    <a:lnTo>
                      <a:pt x="157" y="194"/>
                    </a:lnTo>
                    <a:lnTo>
                      <a:pt x="176" y="201"/>
                    </a:lnTo>
                    <a:lnTo>
                      <a:pt x="194" y="208"/>
                    </a:lnTo>
                    <a:lnTo>
                      <a:pt x="233" y="219"/>
                    </a:lnTo>
                    <a:lnTo>
                      <a:pt x="273" y="229"/>
                    </a:lnTo>
                    <a:lnTo>
                      <a:pt x="313" y="237"/>
                    </a:lnTo>
                    <a:lnTo>
                      <a:pt x="353" y="247"/>
                    </a:lnTo>
                    <a:lnTo>
                      <a:pt x="382" y="256"/>
                    </a:lnTo>
                    <a:lnTo>
                      <a:pt x="411" y="264"/>
                    </a:lnTo>
                    <a:lnTo>
                      <a:pt x="424" y="269"/>
                    </a:lnTo>
                    <a:lnTo>
                      <a:pt x="438" y="274"/>
                    </a:lnTo>
                    <a:lnTo>
                      <a:pt x="450" y="279"/>
                    </a:lnTo>
                    <a:lnTo>
                      <a:pt x="463" y="286"/>
                    </a:lnTo>
                    <a:lnTo>
                      <a:pt x="475" y="293"/>
                    </a:lnTo>
                    <a:lnTo>
                      <a:pt x="487" y="300"/>
                    </a:lnTo>
                    <a:lnTo>
                      <a:pt x="498" y="309"/>
                    </a:lnTo>
                    <a:lnTo>
                      <a:pt x="508" y="317"/>
                    </a:lnTo>
                    <a:lnTo>
                      <a:pt x="519" y="327"/>
                    </a:lnTo>
                    <a:lnTo>
                      <a:pt x="529" y="338"/>
                    </a:lnTo>
                    <a:lnTo>
                      <a:pt x="539" y="350"/>
                    </a:lnTo>
                    <a:lnTo>
                      <a:pt x="547" y="361"/>
                    </a:lnTo>
                    <a:lnTo>
                      <a:pt x="566" y="392"/>
                    </a:lnTo>
                    <a:lnTo>
                      <a:pt x="582" y="421"/>
                    </a:lnTo>
                    <a:lnTo>
                      <a:pt x="596" y="451"/>
                    </a:lnTo>
                    <a:lnTo>
                      <a:pt x="609" y="482"/>
                    </a:lnTo>
                    <a:lnTo>
                      <a:pt x="620" y="514"/>
                    </a:lnTo>
                    <a:lnTo>
                      <a:pt x="629" y="545"/>
                    </a:lnTo>
                    <a:lnTo>
                      <a:pt x="638" y="577"/>
                    </a:lnTo>
                    <a:lnTo>
                      <a:pt x="646" y="610"/>
                    </a:lnTo>
                    <a:lnTo>
                      <a:pt x="657" y="676"/>
                    </a:lnTo>
                    <a:lnTo>
                      <a:pt x="668" y="742"/>
                    </a:lnTo>
                    <a:lnTo>
                      <a:pt x="679" y="809"/>
                    </a:lnTo>
                    <a:lnTo>
                      <a:pt x="690" y="876"/>
                    </a:lnTo>
                    <a:lnTo>
                      <a:pt x="689" y="876"/>
                    </a:lnTo>
                    <a:lnTo>
                      <a:pt x="666" y="832"/>
                    </a:lnTo>
                    <a:lnTo>
                      <a:pt x="646" y="789"/>
                    </a:lnTo>
                    <a:lnTo>
                      <a:pt x="625" y="746"/>
                    </a:lnTo>
                    <a:lnTo>
                      <a:pt x="603" y="703"/>
                    </a:lnTo>
                    <a:lnTo>
                      <a:pt x="592" y="681"/>
                    </a:lnTo>
                    <a:lnTo>
                      <a:pt x="580" y="661"/>
                    </a:lnTo>
                    <a:lnTo>
                      <a:pt x="568" y="640"/>
                    </a:lnTo>
                    <a:lnTo>
                      <a:pt x="555" y="621"/>
                    </a:lnTo>
                    <a:lnTo>
                      <a:pt x="542" y="600"/>
                    </a:lnTo>
                    <a:lnTo>
                      <a:pt x="528" y="582"/>
                    </a:lnTo>
                    <a:lnTo>
                      <a:pt x="513" y="563"/>
                    </a:lnTo>
                    <a:lnTo>
                      <a:pt x="497" y="546"/>
                    </a:lnTo>
                    <a:lnTo>
                      <a:pt x="488" y="539"/>
                    </a:lnTo>
                    <a:lnTo>
                      <a:pt x="479" y="533"/>
                    </a:lnTo>
                    <a:lnTo>
                      <a:pt x="470" y="529"/>
                    </a:lnTo>
                    <a:lnTo>
                      <a:pt x="460" y="526"/>
                    </a:lnTo>
                    <a:lnTo>
                      <a:pt x="438" y="521"/>
                    </a:lnTo>
                    <a:lnTo>
                      <a:pt x="417" y="519"/>
                    </a:lnTo>
                    <a:lnTo>
                      <a:pt x="394" y="517"/>
                    </a:lnTo>
                    <a:lnTo>
                      <a:pt x="371" y="515"/>
                    </a:lnTo>
                    <a:lnTo>
                      <a:pt x="360" y="513"/>
                    </a:lnTo>
                    <a:lnTo>
                      <a:pt x="350" y="509"/>
                    </a:lnTo>
                    <a:lnTo>
                      <a:pt x="340" y="505"/>
                    </a:lnTo>
                    <a:lnTo>
                      <a:pt x="330" y="500"/>
                    </a:lnTo>
                    <a:lnTo>
                      <a:pt x="319" y="492"/>
                    </a:lnTo>
                    <a:lnTo>
                      <a:pt x="310" y="484"/>
                    </a:lnTo>
                    <a:lnTo>
                      <a:pt x="300" y="474"/>
                    </a:lnTo>
                    <a:lnTo>
                      <a:pt x="290" y="465"/>
                    </a:lnTo>
                    <a:lnTo>
                      <a:pt x="273" y="445"/>
                    </a:lnTo>
                    <a:lnTo>
                      <a:pt x="258" y="423"/>
                    </a:lnTo>
                    <a:lnTo>
                      <a:pt x="242" y="400"/>
                    </a:lnTo>
                    <a:lnTo>
                      <a:pt x="225" y="379"/>
                    </a:lnTo>
                    <a:lnTo>
                      <a:pt x="209" y="358"/>
                    </a:lnTo>
                    <a:lnTo>
                      <a:pt x="191" y="338"/>
                    </a:lnTo>
                    <a:lnTo>
                      <a:pt x="163" y="312"/>
                    </a:lnTo>
                    <a:lnTo>
                      <a:pt x="135" y="287"/>
                    </a:lnTo>
                    <a:lnTo>
                      <a:pt x="107" y="260"/>
                    </a:lnTo>
                    <a:lnTo>
                      <a:pt x="80" y="233"/>
                    </a:lnTo>
                    <a:lnTo>
                      <a:pt x="67" y="219"/>
                    </a:lnTo>
                    <a:lnTo>
                      <a:pt x="55" y="205"/>
                    </a:lnTo>
                    <a:lnTo>
                      <a:pt x="44" y="190"/>
                    </a:lnTo>
                    <a:lnTo>
                      <a:pt x="34" y="174"/>
                    </a:lnTo>
                    <a:lnTo>
                      <a:pt x="25" y="157"/>
                    </a:lnTo>
                    <a:lnTo>
                      <a:pt x="17" y="140"/>
                    </a:lnTo>
                    <a:lnTo>
                      <a:pt x="9" y="122"/>
                    </a:lnTo>
                    <a:lnTo>
                      <a:pt x="4" y="102"/>
                    </a:lnTo>
                    <a:lnTo>
                      <a:pt x="2" y="89"/>
                    </a:lnTo>
                    <a:lnTo>
                      <a:pt x="1" y="77"/>
                    </a:lnTo>
                    <a:lnTo>
                      <a:pt x="0" y="64"/>
                    </a:lnTo>
                    <a:lnTo>
                      <a:pt x="0" y="52"/>
                    </a:ln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1" name="Freeform 791"/>
              <p:cNvSpPr>
                <a:spLocks/>
              </p:cNvSpPr>
              <p:nvPr/>
            </p:nvSpPr>
            <p:spPr bwMode="auto">
              <a:xfrm>
                <a:off x="5076825" y="4159251"/>
                <a:ext cx="365125" cy="463550"/>
              </a:xfrm>
              <a:custGeom>
                <a:avLst/>
                <a:gdLst>
                  <a:gd name="T0" fmla="*/ 1333722307 w 690"/>
                  <a:gd name="T1" fmla="*/ 2147483647 h 876"/>
                  <a:gd name="T2" fmla="*/ 2147483647 w 690"/>
                  <a:gd name="T3" fmla="*/ 2147483647 h 876"/>
                  <a:gd name="T4" fmla="*/ 2147483647 w 690"/>
                  <a:gd name="T5" fmla="*/ 2147483647 h 876"/>
                  <a:gd name="T6" fmla="*/ 2147483647 w 690"/>
                  <a:gd name="T7" fmla="*/ 2147483647 h 876"/>
                  <a:gd name="T8" fmla="*/ 2147483647 w 690"/>
                  <a:gd name="T9" fmla="*/ 2147483647 h 876"/>
                  <a:gd name="T10" fmla="*/ 2147483647 w 690"/>
                  <a:gd name="T11" fmla="*/ 2147483647 h 876"/>
                  <a:gd name="T12" fmla="*/ 2147483647 w 690"/>
                  <a:gd name="T13" fmla="*/ 2147483647 h 876"/>
                  <a:gd name="T14" fmla="*/ 2147483647 w 690"/>
                  <a:gd name="T15" fmla="*/ 2147483647 h 876"/>
                  <a:gd name="T16" fmla="*/ 2147483647 w 690"/>
                  <a:gd name="T17" fmla="*/ 2147483647 h 876"/>
                  <a:gd name="T18" fmla="*/ 2147483647 w 690"/>
                  <a:gd name="T19" fmla="*/ 2147483647 h 876"/>
                  <a:gd name="T20" fmla="*/ 2147483647 w 690"/>
                  <a:gd name="T21" fmla="*/ 2147483647 h 876"/>
                  <a:gd name="T22" fmla="*/ 2147483647 w 690"/>
                  <a:gd name="T23" fmla="*/ 2147483647 h 876"/>
                  <a:gd name="T24" fmla="*/ 2147483647 w 690"/>
                  <a:gd name="T25" fmla="*/ 2147483647 h 876"/>
                  <a:gd name="T26" fmla="*/ 2147483647 w 690"/>
                  <a:gd name="T27" fmla="*/ 2147483647 h 876"/>
                  <a:gd name="T28" fmla="*/ 2147483647 w 690"/>
                  <a:gd name="T29" fmla="*/ 2147483647 h 876"/>
                  <a:gd name="T30" fmla="*/ 2147483647 w 690"/>
                  <a:gd name="T31" fmla="*/ 2147483647 h 876"/>
                  <a:gd name="T32" fmla="*/ 2147483647 w 690"/>
                  <a:gd name="T33" fmla="*/ 2147483647 h 876"/>
                  <a:gd name="T34" fmla="*/ 2147483647 w 690"/>
                  <a:gd name="T35" fmla="*/ 2147483647 h 876"/>
                  <a:gd name="T36" fmla="*/ 2147483647 w 690"/>
                  <a:gd name="T37" fmla="*/ 2147483647 h 876"/>
                  <a:gd name="T38" fmla="*/ 2147483647 w 690"/>
                  <a:gd name="T39" fmla="*/ 2147483647 h 876"/>
                  <a:gd name="T40" fmla="*/ 2147483647 w 690"/>
                  <a:gd name="T41" fmla="*/ 2147483647 h 876"/>
                  <a:gd name="T42" fmla="*/ 2147483647 w 690"/>
                  <a:gd name="T43" fmla="*/ 2147483647 h 876"/>
                  <a:gd name="T44" fmla="*/ 2147483647 w 690"/>
                  <a:gd name="T45" fmla="*/ 2147483647 h 876"/>
                  <a:gd name="T46" fmla="*/ 2147483647 w 690"/>
                  <a:gd name="T47" fmla="*/ 2147483647 h 876"/>
                  <a:gd name="T48" fmla="*/ 2147483647 w 690"/>
                  <a:gd name="T49" fmla="*/ 2147483647 h 876"/>
                  <a:gd name="T50" fmla="*/ 2147483647 w 690"/>
                  <a:gd name="T51" fmla="*/ 2147483647 h 876"/>
                  <a:gd name="T52" fmla="*/ 2147483647 w 690"/>
                  <a:gd name="T53" fmla="*/ 2147483647 h 876"/>
                  <a:gd name="T54" fmla="*/ 2147483647 w 690"/>
                  <a:gd name="T55" fmla="*/ 2147483647 h 876"/>
                  <a:gd name="T56" fmla="*/ 2147483647 w 690"/>
                  <a:gd name="T57" fmla="*/ 2147483647 h 876"/>
                  <a:gd name="T58" fmla="*/ 2147483647 w 690"/>
                  <a:gd name="T59" fmla="*/ 2147483647 h 876"/>
                  <a:gd name="T60" fmla="*/ 2147483647 w 690"/>
                  <a:gd name="T61" fmla="*/ 2147483647 h 876"/>
                  <a:gd name="T62" fmla="*/ 2147483647 w 690"/>
                  <a:gd name="T63" fmla="*/ 2147483647 h 876"/>
                  <a:gd name="T64" fmla="*/ 2147483647 w 690"/>
                  <a:gd name="T65" fmla="*/ 2147483647 h 876"/>
                  <a:gd name="T66" fmla="*/ 2147483647 w 690"/>
                  <a:gd name="T67" fmla="*/ 2147483647 h 876"/>
                  <a:gd name="T68" fmla="*/ 2147483647 w 690"/>
                  <a:gd name="T69" fmla="*/ 2147483647 h 876"/>
                  <a:gd name="T70" fmla="*/ 2147483647 w 690"/>
                  <a:gd name="T71" fmla="*/ 2147483647 h 876"/>
                  <a:gd name="T72" fmla="*/ 2147483647 w 690"/>
                  <a:gd name="T73" fmla="*/ 2147483647 h 876"/>
                  <a:gd name="T74" fmla="*/ 2147483647 w 690"/>
                  <a:gd name="T75" fmla="*/ 2147483647 h 876"/>
                  <a:gd name="T76" fmla="*/ 2147483647 w 690"/>
                  <a:gd name="T77" fmla="*/ 2147483647 h 876"/>
                  <a:gd name="T78" fmla="*/ 2147483647 w 690"/>
                  <a:gd name="T79" fmla="*/ 2147483647 h 876"/>
                  <a:gd name="T80" fmla="*/ 2147483647 w 690"/>
                  <a:gd name="T81" fmla="*/ 2147483647 h 876"/>
                  <a:gd name="T82" fmla="*/ 2147483647 w 690"/>
                  <a:gd name="T83" fmla="*/ 2147483647 h 876"/>
                  <a:gd name="T84" fmla="*/ 2147483647 w 690"/>
                  <a:gd name="T85" fmla="*/ 2147483647 h 876"/>
                  <a:gd name="T86" fmla="*/ 2147483647 w 690"/>
                  <a:gd name="T87" fmla="*/ 2147483647 h 876"/>
                  <a:gd name="T88" fmla="*/ 2147483647 w 690"/>
                  <a:gd name="T89" fmla="*/ 2147483647 h 876"/>
                  <a:gd name="T90" fmla="*/ 592796897 w 690"/>
                  <a:gd name="T91" fmla="*/ 2147483647 h 876"/>
                  <a:gd name="T92" fmla="*/ 148129110 w 690"/>
                  <a:gd name="T93" fmla="*/ 2147483647 h 876"/>
                  <a:gd name="T94" fmla="*/ 0 w 690"/>
                  <a:gd name="T95" fmla="*/ 2147483647 h 876"/>
                  <a:gd name="T96" fmla="*/ 0 w 690"/>
                  <a:gd name="T97" fmla="*/ 0 h 87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90"/>
                  <a:gd name="T148" fmla="*/ 0 h 876"/>
                  <a:gd name="T149" fmla="*/ 690 w 690"/>
                  <a:gd name="T150" fmla="*/ 876 h 87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90" h="876">
                    <a:moveTo>
                      <a:pt x="0" y="0"/>
                    </a:moveTo>
                    <a:lnTo>
                      <a:pt x="9" y="34"/>
                    </a:lnTo>
                    <a:lnTo>
                      <a:pt x="19" y="67"/>
                    </a:lnTo>
                    <a:lnTo>
                      <a:pt x="26" y="82"/>
                    </a:lnTo>
                    <a:lnTo>
                      <a:pt x="34" y="97"/>
                    </a:lnTo>
                    <a:lnTo>
                      <a:pt x="44" y="112"/>
                    </a:lnTo>
                    <a:lnTo>
                      <a:pt x="56" y="126"/>
                    </a:lnTo>
                    <a:lnTo>
                      <a:pt x="71" y="141"/>
                    </a:lnTo>
                    <a:lnTo>
                      <a:pt x="87" y="154"/>
                    </a:lnTo>
                    <a:lnTo>
                      <a:pt x="103" y="166"/>
                    </a:lnTo>
                    <a:lnTo>
                      <a:pt x="121" y="176"/>
                    </a:lnTo>
                    <a:lnTo>
                      <a:pt x="139" y="185"/>
                    </a:lnTo>
                    <a:lnTo>
                      <a:pt x="157" y="194"/>
                    </a:lnTo>
                    <a:lnTo>
                      <a:pt x="176" y="201"/>
                    </a:lnTo>
                    <a:lnTo>
                      <a:pt x="194" y="208"/>
                    </a:lnTo>
                    <a:lnTo>
                      <a:pt x="233" y="219"/>
                    </a:lnTo>
                    <a:lnTo>
                      <a:pt x="273" y="229"/>
                    </a:lnTo>
                    <a:lnTo>
                      <a:pt x="313" y="237"/>
                    </a:lnTo>
                    <a:lnTo>
                      <a:pt x="353" y="247"/>
                    </a:lnTo>
                    <a:lnTo>
                      <a:pt x="382" y="256"/>
                    </a:lnTo>
                    <a:lnTo>
                      <a:pt x="411" y="264"/>
                    </a:lnTo>
                    <a:lnTo>
                      <a:pt x="424" y="269"/>
                    </a:lnTo>
                    <a:lnTo>
                      <a:pt x="438" y="274"/>
                    </a:lnTo>
                    <a:lnTo>
                      <a:pt x="450" y="279"/>
                    </a:lnTo>
                    <a:lnTo>
                      <a:pt x="463" y="286"/>
                    </a:lnTo>
                    <a:lnTo>
                      <a:pt x="475" y="293"/>
                    </a:lnTo>
                    <a:lnTo>
                      <a:pt x="487" y="300"/>
                    </a:lnTo>
                    <a:lnTo>
                      <a:pt x="498" y="309"/>
                    </a:lnTo>
                    <a:lnTo>
                      <a:pt x="508" y="317"/>
                    </a:lnTo>
                    <a:lnTo>
                      <a:pt x="519" y="327"/>
                    </a:lnTo>
                    <a:lnTo>
                      <a:pt x="529" y="338"/>
                    </a:lnTo>
                    <a:lnTo>
                      <a:pt x="539" y="350"/>
                    </a:lnTo>
                    <a:lnTo>
                      <a:pt x="547" y="361"/>
                    </a:lnTo>
                    <a:lnTo>
                      <a:pt x="566" y="392"/>
                    </a:lnTo>
                    <a:lnTo>
                      <a:pt x="582" y="421"/>
                    </a:lnTo>
                    <a:lnTo>
                      <a:pt x="596" y="451"/>
                    </a:lnTo>
                    <a:lnTo>
                      <a:pt x="609" y="482"/>
                    </a:lnTo>
                    <a:lnTo>
                      <a:pt x="620" y="514"/>
                    </a:lnTo>
                    <a:lnTo>
                      <a:pt x="629" y="545"/>
                    </a:lnTo>
                    <a:lnTo>
                      <a:pt x="638" y="577"/>
                    </a:lnTo>
                    <a:lnTo>
                      <a:pt x="646" y="610"/>
                    </a:lnTo>
                    <a:lnTo>
                      <a:pt x="657" y="676"/>
                    </a:lnTo>
                    <a:lnTo>
                      <a:pt x="668" y="742"/>
                    </a:lnTo>
                    <a:lnTo>
                      <a:pt x="679" y="809"/>
                    </a:lnTo>
                    <a:lnTo>
                      <a:pt x="690" y="876"/>
                    </a:lnTo>
                    <a:lnTo>
                      <a:pt x="689" y="876"/>
                    </a:lnTo>
                    <a:lnTo>
                      <a:pt x="666" y="832"/>
                    </a:lnTo>
                    <a:lnTo>
                      <a:pt x="646" y="789"/>
                    </a:lnTo>
                    <a:lnTo>
                      <a:pt x="625" y="746"/>
                    </a:lnTo>
                    <a:lnTo>
                      <a:pt x="603" y="703"/>
                    </a:lnTo>
                    <a:lnTo>
                      <a:pt x="592" y="681"/>
                    </a:lnTo>
                    <a:lnTo>
                      <a:pt x="580" y="661"/>
                    </a:lnTo>
                    <a:lnTo>
                      <a:pt x="568" y="640"/>
                    </a:lnTo>
                    <a:lnTo>
                      <a:pt x="555" y="621"/>
                    </a:lnTo>
                    <a:lnTo>
                      <a:pt x="542" y="600"/>
                    </a:lnTo>
                    <a:lnTo>
                      <a:pt x="528" y="582"/>
                    </a:lnTo>
                    <a:lnTo>
                      <a:pt x="513" y="563"/>
                    </a:lnTo>
                    <a:lnTo>
                      <a:pt x="497" y="546"/>
                    </a:lnTo>
                    <a:lnTo>
                      <a:pt x="488" y="539"/>
                    </a:lnTo>
                    <a:lnTo>
                      <a:pt x="479" y="533"/>
                    </a:lnTo>
                    <a:lnTo>
                      <a:pt x="470" y="529"/>
                    </a:lnTo>
                    <a:lnTo>
                      <a:pt x="460" y="526"/>
                    </a:lnTo>
                    <a:lnTo>
                      <a:pt x="438" y="521"/>
                    </a:lnTo>
                    <a:lnTo>
                      <a:pt x="417" y="519"/>
                    </a:lnTo>
                    <a:lnTo>
                      <a:pt x="394" y="517"/>
                    </a:lnTo>
                    <a:lnTo>
                      <a:pt x="371" y="515"/>
                    </a:lnTo>
                    <a:lnTo>
                      <a:pt x="360" y="513"/>
                    </a:lnTo>
                    <a:lnTo>
                      <a:pt x="350" y="509"/>
                    </a:lnTo>
                    <a:lnTo>
                      <a:pt x="340" y="505"/>
                    </a:lnTo>
                    <a:lnTo>
                      <a:pt x="330" y="500"/>
                    </a:lnTo>
                    <a:lnTo>
                      <a:pt x="319" y="492"/>
                    </a:lnTo>
                    <a:lnTo>
                      <a:pt x="310" y="484"/>
                    </a:lnTo>
                    <a:lnTo>
                      <a:pt x="300" y="474"/>
                    </a:lnTo>
                    <a:lnTo>
                      <a:pt x="290" y="465"/>
                    </a:lnTo>
                    <a:lnTo>
                      <a:pt x="273" y="445"/>
                    </a:lnTo>
                    <a:lnTo>
                      <a:pt x="258" y="423"/>
                    </a:lnTo>
                    <a:lnTo>
                      <a:pt x="242" y="400"/>
                    </a:lnTo>
                    <a:lnTo>
                      <a:pt x="225" y="379"/>
                    </a:lnTo>
                    <a:lnTo>
                      <a:pt x="209" y="358"/>
                    </a:lnTo>
                    <a:lnTo>
                      <a:pt x="191" y="338"/>
                    </a:lnTo>
                    <a:lnTo>
                      <a:pt x="163" y="312"/>
                    </a:lnTo>
                    <a:lnTo>
                      <a:pt x="135" y="287"/>
                    </a:lnTo>
                    <a:lnTo>
                      <a:pt x="107" y="260"/>
                    </a:lnTo>
                    <a:lnTo>
                      <a:pt x="80" y="233"/>
                    </a:lnTo>
                    <a:lnTo>
                      <a:pt x="67" y="219"/>
                    </a:lnTo>
                    <a:lnTo>
                      <a:pt x="55" y="205"/>
                    </a:lnTo>
                    <a:lnTo>
                      <a:pt x="44" y="190"/>
                    </a:lnTo>
                    <a:lnTo>
                      <a:pt x="34" y="174"/>
                    </a:lnTo>
                    <a:lnTo>
                      <a:pt x="25" y="157"/>
                    </a:lnTo>
                    <a:lnTo>
                      <a:pt x="17" y="140"/>
                    </a:lnTo>
                    <a:lnTo>
                      <a:pt x="9" y="122"/>
                    </a:lnTo>
                    <a:lnTo>
                      <a:pt x="4" y="102"/>
                    </a:lnTo>
                    <a:lnTo>
                      <a:pt x="2" y="89"/>
                    </a:lnTo>
                    <a:lnTo>
                      <a:pt x="1" y="77"/>
                    </a:lnTo>
                    <a:lnTo>
                      <a:pt x="0" y="64"/>
                    </a:lnTo>
                    <a:lnTo>
                      <a:pt x="0" y="52"/>
                    </a:lnTo>
                    <a:lnTo>
                      <a:pt x="0" y="26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2" name="Freeform 792"/>
              <p:cNvSpPr>
                <a:spLocks/>
              </p:cNvSpPr>
              <p:nvPr/>
            </p:nvSpPr>
            <p:spPr bwMode="auto">
              <a:xfrm>
                <a:off x="4695825" y="3890963"/>
                <a:ext cx="385763" cy="274638"/>
              </a:xfrm>
              <a:custGeom>
                <a:avLst/>
                <a:gdLst>
                  <a:gd name="T0" fmla="*/ 2147483647 w 728"/>
                  <a:gd name="T1" fmla="*/ 2147483647 h 519"/>
                  <a:gd name="T2" fmla="*/ 2147483647 w 728"/>
                  <a:gd name="T3" fmla="*/ 2147483647 h 519"/>
                  <a:gd name="T4" fmla="*/ 2147483647 w 728"/>
                  <a:gd name="T5" fmla="*/ 2147483647 h 519"/>
                  <a:gd name="T6" fmla="*/ 2147483647 w 728"/>
                  <a:gd name="T7" fmla="*/ 2147483647 h 519"/>
                  <a:gd name="T8" fmla="*/ 2147483647 w 728"/>
                  <a:gd name="T9" fmla="*/ 2147483647 h 519"/>
                  <a:gd name="T10" fmla="*/ 2147483647 w 728"/>
                  <a:gd name="T11" fmla="*/ 2147483647 h 519"/>
                  <a:gd name="T12" fmla="*/ 2147483647 w 728"/>
                  <a:gd name="T13" fmla="*/ 2147483647 h 519"/>
                  <a:gd name="T14" fmla="*/ 2147483647 w 728"/>
                  <a:gd name="T15" fmla="*/ 2147483647 h 519"/>
                  <a:gd name="T16" fmla="*/ 2147483647 w 728"/>
                  <a:gd name="T17" fmla="*/ 2147483647 h 519"/>
                  <a:gd name="T18" fmla="*/ 2147483647 w 728"/>
                  <a:gd name="T19" fmla="*/ 2147483647 h 519"/>
                  <a:gd name="T20" fmla="*/ 2147483647 w 728"/>
                  <a:gd name="T21" fmla="*/ 2147483647 h 519"/>
                  <a:gd name="T22" fmla="*/ 2147483647 w 728"/>
                  <a:gd name="T23" fmla="*/ 2147483647 h 519"/>
                  <a:gd name="T24" fmla="*/ 2147483647 w 728"/>
                  <a:gd name="T25" fmla="*/ 2147483647 h 519"/>
                  <a:gd name="T26" fmla="*/ 2147483647 w 728"/>
                  <a:gd name="T27" fmla="*/ 2147483647 h 519"/>
                  <a:gd name="T28" fmla="*/ 2147483647 w 728"/>
                  <a:gd name="T29" fmla="*/ 2147483647 h 519"/>
                  <a:gd name="T30" fmla="*/ 0 w 728"/>
                  <a:gd name="T31" fmla="*/ 2147483647 h 519"/>
                  <a:gd name="T32" fmla="*/ 2147483647 w 728"/>
                  <a:gd name="T33" fmla="*/ 2147483647 h 519"/>
                  <a:gd name="T34" fmla="*/ 2147483647 w 728"/>
                  <a:gd name="T35" fmla="*/ 2147483647 h 519"/>
                  <a:gd name="T36" fmla="*/ 2147483647 w 728"/>
                  <a:gd name="T37" fmla="*/ 1481856522 h 519"/>
                  <a:gd name="T38" fmla="*/ 2147483647 w 728"/>
                  <a:gd name="T39" fmla="*/ 0 h 519"/>
                  <a:gd name="T40" fmla="*/ 2147483647 w 728"/>
                  <a:gd name="T41" fmla="*/ 148129891 h 519"/>
                  <a:gd name="T42" fmla="*/ 2147483647 w 728"/>
                  <a:gd name="T43" fmla="*/ 1185317471 h 519"/>
                  <a:gd name="T44" fmla="*/ 2147483647 w 728"/>
                  <a:gd name="T45" fmla="*/ 2147483647 h 519"/>
                  <a:gd name="T46" fmla="*/ 2147483647 w 728"/>
                  <a:gd name="T47" fmla="*/ 2147483647 h 519"/>
                  <a:gd name="T48" fmla="*/ 2147483647 w 728"/>
                  <a:gd name="T49" fmla="*/ 2147483647 h 519"/>
                  <a:gd name="T50" fmla="*/ 2147483647 w 728"/>
                  <a:gd name="T51" fmla="*/ 2147483647 h 519"/>
                  <a:gd name="T52" fmla="*/ 2147483647 w 728"/>
                  <a:gd name="T53" fmla="*/ 2147483647 h 519"/>
                  <a:gd name="T54" fmla="*/ 2147483647 w 728"/>
                  <a:gd name="T55" fmla="*/ 2147483647 h 519"/>
                  <a:gd name="T56" fmla="*/ 2147483647 w 728"/>
                  <a:gd name="T57" fmla="*/ 2147483647 h 519"/>
                  <a:gd name="T58" fmla="*/ 2147483647 w 728"/>
                  <a:gd name="T59" fmla="*/ 2147483647 h 519"/>
                  <a:gd name="T60" fmla="*/ 2147483647 w 728"/>
                  <a:gd name="T61" fmla="*/ 2147483647 h 519"/>
                  <a:gd name="T62" fmla="*/ 2147483647 w 728"/>
                  <a:gd name="T63" fmla="*/ 2147483647 h 519"/>
                  <a:gd name="T64" fmla="*/ 2147483647 w 728"/>
                  <a:gd name="T65" fmla="*/ 2147483647 h 519"/>
                  <a:gd name="T66" fmla="*/ 2147483647 w 728"/>
                  <a:gd name="T67" fmla="*/ 2147483647 h 519"/>
                  <a:gd name="T68" fmla="*/ 2147483647 w 728"/>
                  <a:gd name="T69" fmla="*/ 2147483647 h 519"/>
                  <a:gd name="T70" fmla="*/ 2147483647 w 728"/>
                  <a:gd name="T71" fmla="*/ 2147483647 h 519"/>
                  <a:gd name="T72" fmla="*/ 2147483647 w 728"/>
                  <a:gd name="T73" fmla="*/ 2147483647 h 519"/>
                  <a:gd name="T74" fmla="*/ 2147483647 w 728"/>
                  <a:gd name="T75" fmla="*/ 2147483647 h 519"/>
                  <a:gd name="T76" fmla="*/ 2147483647 w 728"/>
                  <a:gd name="T77" fmla="*/ 2147483647 h 519"/>
                  <a:gd name="T78" fmla="*/ 2147483647 w 728"/>
                  <a:gd name="T79" fmla="*/ 2147483647 h 519"/>
                  <a:gd name="T80" fmla="*/ 2147483647 w 728"/>
                  <a:gd name="T81" fmla="*/ 2147483647 h 519"/>
                  <a:gd name="T82" fmla="*/ 2147483647 w 728"/>
                  <a:gd name="T83" fmla="*/ 2147483647 h 519"/>
                  <a:gd name="T84" fmla="*/ 2147483647 w 728"/>
                  <a:gd name="T85" fmla="*/ 2147483647 h 519"/>
                  <a:gd name="T86" fmla="*/ 2147483647 w 728"/>
                  <a:gd name="T87" fmla="*/ 2147483647 h 5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8"/>
                  <a:gd name="T133" fmla="*/ 0 h 519"/>
                  <a:gd name="T134" fmla="*/ 728 w 728"/>
                  <a:gd name="T135" fmla="*/ 519 h 5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8" h="519">
                    <a:moveTo>
                      <a:pt x="605" y="457"/>
                    </a:moveTo>
                    <a:lnTo>
                      <a:pt x="604" y="440"/>
                    </a:lnTo>
                    <a:lnTo>
                      <a:pt x="601" y="423"/>
                    </a:lnTo>
                    <a:lnTo>
                      <a:pt x="597" y="409"/>
                    </a:lnTo>
                    <a:lnTo>
                      <a:pt x="590" y="396"/>
                    </a:lnTo>
                    <a:lnTo>
                      <a:pt x="581" y="385"/>
                    </a:lnTo>
                    <a:lnTo>
                      <a:pt x="572" y="373"/>
                    </a:lnTo>
                    <a:lnTo>
                      <a:pt x="560" y="361"/>
                    </a:lnTo>
                    <a:lnTo>
                      <a:pt x="546" y="349"/>
                    </a:lnTo>
                    <a:lnTo>
                      <a:pt x="513" y="323"/>
                    </a:lnTo>
                    <a:lnTo>
                      <a:pt x="481" y="298"/>
                    </a:lnTo>
                    <a:lnTo>
                      <a:pt x="450" y="273"/>
                    </a:lnTo>
                    <a:lnTo>
                      <a:pt x="418" y="249"/>
                    </a:lnTo>
                    <a:lnTo>
                      <a:pt x="404" y="234"/>
                    </a:lnTo>
                    <a:lnTo>
                      <a:pt x="390" y="220"/>
                    </a:lnTo>
                    <a:lnTo>
                      <a:pt x="377" y="205"/>
                    </a:lnTo>
                    <a:lnTo>
                      <a:pt x="365" y="190"/>
                    </a:lnTo>
                    <a:lnTo>
                      <a:pt x="355" y="173"/>
                    </a:lnTo>
                    <a:lnTo>
                      <a:pt x="345" y="156"/>
                    </a:lnTo>
                    <a:lnTo>
                      <a:pt x="336" y="136"/>
                    </a:lnTo>
                    <a:lnTo>
                      <a:pt x="330" y="117"/>
                    </a:lnTo>
                    <a:lnTo>
                      <a:pt x="327" y="99"/>
                    </a:lnTo>
                    <a:lnTo>
                      <a:pt x="324" y="80"/>
                    </a:lnTo>
                    <a:lnTo>
                      <a:pt x="322" y="69"/>
                    </a:lnTo>
                    <a:lnTo>
                      <a:pt x="319" y="61"/>
                    </a:lnTo>
                    <a:lnTo>
                      <a:pt x="317" y="56"/>
                    </a:lnTo>
                    <a:lnTo>
                      <a:pt x="315" y="53"/>
                    </a:lnTo>
                    <a:lnTo>
                      <a:pt x="311" y="50"/>
                    </a:lnTo>
                    <a:lnTo>
                      <a:pt x="307" y="47"/>
                    </a:lnTo>
                    <a:lnTo>
                      <a:pt x="302" y="44"/>
                    </a:lnTo>
                    <a:lnTo>
                      <a:pt x="295" y="42"/>
                    </a:lnTo>
                    <a:lnTo>
                      <a:pt x="289" y="40"/>
                    </a:lnTo>
                    <a:lnTo>
                      <a:pt x="282" y="39"/>
                    </a:lnTo>
                    <a:lnTo>
                      <a:pt x="268" y="37"/>
                    </a:lnTo>
                    <a:lnTo>
                      <a:pt x="253" y="37"/>
                    </a:lnTo>
                    <a:lnTo>
                      <a:pt x="225" y="39"/>
                    </a:lnTo>
                    <a:lnTo>
                      <a:pt x="199" y="42"/>
                    </a:lnTo>
                    <a:lnTo>
                      <a:pt x="174" y="44"/>
                    </a:lnTo>
                    <a:lnTo>
                      <a:pt x="149" y="49"/>
                    </a:lnTo>
                    <a:lnTo>
                      <a:pt x="125" y="53"/>
                    </a:lnTo>
                    <a:lnTo>
                      <a:pt x="100" y="57"/>
                    </a:lnTo>
                    <a:lnTo>
                      <a:pt x="75" y="60"/>
                    </a:lnTo>
                    <a:lnTo>
                      <a:pt x="50" y="61"/>
                    </a:lnTo>
                    <a:lnTo>
                      <a:pt x="38" y="61"/>
                    </a:lnTo>
                    <a:lnTo>
                      <a:pt x="25" y="61"/>
                    </a:lnTo>
                    <a:lnTo>
                      <a:pt x="13" y="58"/>
                    </a:lnTo>
                    <a:lnTo>
                      <a:pt x="0" y="56"/>
                    </a:lnTo>
                    <a:lnTo>
                      <a:pt x="19" y="56"/>
                    </a:lnTo>
                    <a:lnTo>
                      <a:pt x="36" y="55"/>
                    </a:lnTo>
                    <a:lnTo>
                      <a:pt x="52" y="53"/>
                    </a:lnTo>
                    <a:lnTo>
                      <a:pt x="70" y="50"/>
                    </a:lnTo>
                    <a:lnTo>
                      <a:pt x="103" y="41"/>
                    </a:lnTo>
                    <a:lnTo>
                      <a:pt x="138" y="31"/>
                    </a:lnTo>
                    <a:lnTo>
                      <a:pt x="165" y="23"/>
                    </a:lnTo>
                    <a:lnTo>
                      <a:pt x="196" y="14"/>
                    </a:lnTo>
                    <a:lnTo>
                      <a:pt x="213" y="10"/>
                    </a:lnTo>
                    <a:lnTo>
                      <a:pt x="230" y="6"/>
                    </a:lnTo>
                    <a:lnTo>
                      <a:pt x="248" y="2"/>
                    </a:lnTo>
                    <a:lnTo>
                      <a:pt x="265" y="0"/>
                    </a:lnTo>
                    <a:lnTo>
                      <a:pt x="281" y="0"/>
                    </a:lnTo>
                    <a:lnTo>
                      <a:pt x="297" y="0"/>
                    </a:lnTo>
                    <a:lnTo>
                      <a:pt x="306" y="1"/>
                    </a:lnTo>
                    <a:lnTo>
                      <a:pt x="314" y="3"/>
                    </a:lnTo>
                    <a:lnTo>
                      <a:pt x="321" y="6"/>
                    </a:lnTo>
                    <a:lnTo>
                      <a:pt x="328" y="8"/>
                    </a:lnTo>
                    <a:lnTo>
                      <a:pt x="334" y="11"/>
                    </a:lnTo>
                    <a:lnTo>
                      <a:pt x="341" y="15"/>
                    </a:lnTo>
                    <a:lnTo>
                      <a:pt x="347" y="20"/>
                    </a:lnTo>
                    <a:lnTo>
                      <a:pt x="353" y="25"/>
                    </a:lnTo>
                    <a:lnTo>
                      <a:pt x="358" y="30"/>
                    </a:lnTo>
                    <a:lnTo>
                      <a:pt x="362" y="38"/>
                    </a:lnTo>
                    <a:lnTo>
                      <a:pt x="367" y="45"/>
                    </a:lnTo>
                    <a:lnTo>
                      <a:pt x="370" y="53"/>
                    </a:lnTo>
                    <a:lnTo>
                      <a:pt x="382" y="85"/>
                    </a:lnTo>
                    <a:lnTo>
                      <a:pt x="394" y="116"/>
                    </a:lnTo>
                    <a:lnTo>
                      <a:pt x="401" y="130"/>
                    </a:lnTo>
                    <a:lnTo>
                      <a:pt x="411" y="144"/>
                    </a:lnTo>
                    <a:lnTo>
                      <a:pt x="416" y="150"/>
                    </a:lnTo>
                    <a:lnTo>
                      <a:pt x="422" y="157"/>
                    </a:lnTo>
                    <a:lnTo>
                      <a:pt x="428" y="162"/>
                    </a:lnTo>
                    <a:lnTo>
                      <a:pt x="436" y="169"/>
                    </a:lnTo>
                    <a:lnTo>
                      <a:pt x="451" y="179"/>
                    </a:lnTo>
                    <a:lnTo>
                      <a:pt x="466" y="190"/>
                    </a:lnTo>
                    <a:lnTo>
                      <a:pt x="482" y="200"/>
                    </a:lnTo>
                    <a:lnTo>
                      <a:pt x="498" y="210"/>
                    </a:lnTo>
                    <a:lnTo>
                      <a:pt x="532" y="228"/>
                    </a:lnTo>
                    <a:lnTo>
                      <a:pt x="565" y="246"/>
                    </a:lnTo>
                    <a:lnTo>
                      <a:pt x="583" y="256"/>
                    </a:lnTo>
                    <a:lnTo>
                      <a:pt x="599" y="266"/>
                    </a:lnTo>
                    <a:lnTo>
                      <a:pt x="615" y="277"/>
                    </a:lnTo>
                    <a:lnTo>
                      <a:pt x="630" y="287"/>
                    </a:lnTo>
                    <a:lnTo>
                      <a:pt x="645" y="299"/>
                    </a:lnTo>
                    <a:lnTo>
                      <a:pt x="659" y="311"/>
                    </a:lnTo>
                    <a:lnTo>
                      <a:pt x="672" y="325"/>
                    </a:lnTo>
                    <a:lnTo>
                      <a:pt x="685" y="339"/>
                    </a:lnTo>
                    <a:lnTo>
                      <a:pt x="695" y="353"/>
                    </a:lnTo>
                    <a:lnTo>
                      <a:pt x="702" y="367"/>
                    </a:lnTo>
                    <a:lnTo>
                      <a:pt x="709" y="381"/>
                    </a:lnTo>
                    <a:lnTo>
                      <a:pt x="714" y="395"/>
                    </a:lnTo>
                    <a:lnTo>
                      <a:pt x="722" y="426"/>
                    </a:lnTo>
                    <a:lnTo>
                      <a:pt x="728" y="457"/>
                    </a:lnTo>
                    <a:lnTo>
                      <a:pt x="727" y="463"/>
                    </a:lnTo>
                    <a:lnTo>
                      <a:pt x="726" y="470"/>
                    </a:lnTo>
                    <a:lnTo>
                      <a:pt x="725" y="475"/>
                    </a:lnTo>
                    <a:lnTo>
                      <a:pt x="723" y="481"/>
                    </a:lnTo>
                    <a:lnTo>
                      <a:pt x="721" y="486"/>
                    </a:lnTo>
                    <a:lnTo>
                      <a:pt x="718" y="492"/>
                    </a:lnTo>
                    <a:lnTo>
                      <a:pt x="714" y="496"/>
                    </a:lnTo>
                    <a:lnTo>
                      <a:pt x="710" y="500"/>
                    </a:lnTo>
                    <a:lnTo>
                      <a:pt x="706" y="504"/>
                    </a:lnTo>
                    <a:lnTo>
                      <a:pt x="701" y="508"/>
                    </a:lnTo>
                    <a:lnTo>
                      <a:pt x="696" y="511"/>
                    </a:lnTo>
                    <a:lnTo>
                      <a:pt x="691" y="513"/>
                    </a:lnTo>
                    <a:lnTo>
                      <a:pt x="685" y="515"/>
                    </a:lnTo>
                    <a:lnTo>
                      <a:pt x="679" y="517"/>
                    </a:lnTo>
                    <a:lnTo>
                      <a:pt x="673" y="519"/>
                    </a:lnTo>
                    <a:lnTo>
                      <a:pt x="667" y="519"/>
                    </a:lnTo>
                    <a:lnTo>
                      <a:pt x="660" y="519"/>
                    </a:lnTo>
                    <a:lnTo>
                      <a:pt x="655" y="517"/>
                    </a:lnTo>
                    <a:lnTo>
                      <a:pt x="648" y="515"/>
                    </a:lnTo>
                    <a:lnTo>
                      <a:pt x="643" y="513"/>
                    </a:lnTo>
                    <a:lnTo>
                      <a:pt x="638" y="511"/>
                    </a:lnTo>
                    <a:lnTo>
                      <a:pt x="632" y="508"/>
                    </a:lnTo>
                    <a:lnTo>
                      <a:pt x="628" y="504"/>
                    </a:lnTo>
                    <a:lnTo>
                      <a:pt x="624" y="500"/>
                    </a:lnTo>
                    <a:lnTo>
                      <a:pt x="619" y="496"/>
                    </a:lnTo>
                    <a:lnTo>
                      <a:pt x="616" y="492"/>
                    </a:lnTo>
                    <a:lnTo>
                      <a:pt x="613" y="486"/>
                    </a:lnTo>
                    <a:lnTo>
                      <a:pt x="611" y="481"/>
                    </a:lnTo>
                    <a:lnTo>
                      <a:pt x="608" y="475"/>
                    </a:lnTo>
                    <a:lnTo>
                      <a:pt x="606" y="470"/>
                    </a:lnTo>
                    <a:lnTo>
                      <a:pt x="606" y="463"/>
                    </a:lnTo>
                    <a:lnTo>
                      <a:pt x="605" y="45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3" name="Freeform 793"/>
              <p:cNvSpPr>
                <a:spLocks/>
              </p:cNvSpPr>
              <p:nvPr/>
            </p:nvSpPr>
            <p:spPr bwMode="auto">
              <a:xfrm>
                <a:off x="4695825" y="3890963"/>
                <a:ext cx="385763" cy="274638"/>
              </a:xfrm>
              <a:custGeom>
                <a:avLst/>
                <a:gdLst>
                  <a:gd name="T0" fmla="*/ 2147483647 w 728"/>
                  <a:gd name="T1" fmla="*/ 2147483647 h 519"/>
                  <a:gd name="T2" fmla="*/ 2147483647 w 728"/>
                  <a:gd name="T3" fmla="*/ 2147483647 h 519"/>
                  <a:gd name="T4" fmla="*/ 2147483647 w 728"/>
                  <a:gd name="T5" fmla="*/ 2147483647 h 519"/>
                  <a:gd name="T6" fmla="*/ 2147483647 w 728"/>
                  <a:gd name="T7" fmla="*/ 2147483647 h 519"/>
                  <a:gd name="T8" fmla="*/ 2147483647 w 728"/>
                  <a:gd name="T9" fmla="*/ 2147483647 h 519"/>
                  <a:gd name="T10" fmla="*/ 2147483647 w 728"/>
                  <a:gd name="T11" fmla="*/ 2147483647 h 519"/>
                  <a:gd name="T12" fmla="*/ 2147483647 w 728"/>
                  <a:gd name="T13" fmla="*/ 2147483647 h 519"/>
                  <a:gd name="T14" fmla="*/ 2147483647 w 728"/>
                  <a:gd name="T15" fmla="*/ 2147483647 h 519"/>
                  <a:gd name="T16" fmla="*/ 2147483647 w 728"/>
                  <a:gd name="T17" fmla="*/ 2147483647 h 519"/>
                  <a:gd name="T18" fmla="*/ 2147483647 w 728"/>
                  <a:gd name="T19" fmla="*/ 2147483647 h 519"/>
                  <a:gd name="T20" fmla="*/ 2147483647 w 728"/>
                  <a:gd name="T21" fmla="*/ 2147483647 h 519"/>
                  <a:gd name="T22" fmla="*/ 2147483647 w 728"/>
                  <a:gd name="T23" fmla="*/ 2147483647 h 519"/>
                  <a:gd name="T24" fmla="*/ 2147483647 w 728"/>
                  <a:gd name="T25" fmla="*/ 2147483647 h 519"/>
                  <a:gd name="T26" fmla="*/ 2147483647 w 728"/>
                  <a:gd name="T27" fmla="*/ 2147483647 h 519"/>
                  <a:gd name="T28" fmla="*/ 2147483647 w 728"/>
                  <a:gd name="T29" fmla="*/ 2147483647 h 519"/>
                  <a:gd name="T30" fmla="*/ 0 w 728"/>
                  <a:gd name="T31" fmla="*/ 2147483647 h 519"/>
                  <a:gd name="T32" fmla="*/ 2147483647 w 728"/>
                  <a:gd name="T33" fmla="*/ 2147483647 h 519"/>
                  <a:gd name="T34" fmla="*/ 2147483647 w 728"/>
                  <a:gd name="T35" fmla="*/ 2147483647 h 519"/>
                  <a:gd name="T36" fmla="*/ 2147483647 w 728"/>
                  <a:gd name="T37" fmla="*/ 1481856522 h 519"/>
                  <a:gd name="T38" fmla="*/ 2147483647 w 728"/>
                  <a:gd name="T39" fmla="*/ 0 h 519"/>
                  <a:gd name="T40" fmla="*/ 2147483647 w 728"/>
                  <a:gd name="T41" fmla="*/ 148129891 h 519"/>
                  <a:gd name="T42" fmla="*/ 2147483647 w 728"/>
                  <a:gd name="T43" fmla="*/ 1185317471 h 519"/>
                  <a:gd name="T44" fmla="*/ 2147483647 w 728"/>
                  <a:gd name="T45" fmla="*/ 2147483647 h 519"/>
                  <a:gd name="T46" fmla="*/ 2147483647 w 728"/>
                  <a:gd name="T47" fmla="*/ 2147483647 h 519"/>
                  <a:gd name="T48" fmla="*/ 2147483647 w 728"/>
                  <a:gd name="T49" fmla="*/ 2147483647 h 519"/>
                  <a:gd name="T50" fmla="*/ 2147483647 w 728"/>
                  <a:gd name="T51" fmla="*/ 2147483647 h 519"/>
                  <a:gd name="T52" fmla="*/ 2147483647 w 728"/>
                  <a:gd name="T53" fmla="*/ 2147483647 h 519"/>
                  <a:gd name="T54" fmla="*/ 2147483647 w 728"/>
                  <a:gd name="T55" fmla="*/ 2147483647 h 519"/>
                  <a:gd name="T56" fmla="*/ 2147483647 w 728"/>
                  <a:gd name="T57" fmla="*/ 2147483647 h 519"/>
                  <a:gd name="T58" fmla="*/ 2147483647 w 728"/>
                  <a:gd name="T59" fmla="*/ 2147483647 h 519"/>
                  <a:gd name="T60" fmla="*/ 2147483647 w 728"/>
                  <a:gd name="T61" fmla="*/ 2147483647 h 519"/>
                  <a:gd name="T62" fmla="*/ 2147483647 w 728"/>
                  <a:gd name="T63" fmla="*/ 2147483647 h 519"/>
                  <a:gd name="T64" fmla="*/ 2147483647 w 728"/>
                  <a:gd name="T65" fmla="*/ 2147483647 h 519"/>
                  <a:gd name="T66" fmla="*/ 2147483647 w 728"/>
                  <a:gd name="T67" fmla="*/ 2147483647 h 519"/>
                  <a:gd name="T68" fmla="*/ 2147483647 w 728"/>
                  <a:gd name="T69" fmla="*/ 2147483647 h 519"/>
                  <a:gd name="T70" fmla="*/ 2147483647 w 728"/>
                  <a:gd name="T71" fmla="*/ 2147483647 h 519"/>
                  <a:gd name="T72" fmla="*/ 2147483647 w 728"/>
                  <a:gd name="T73" fmla="*/ 2147483647 h 519"/>
                  <a:gd name="T74" fmla="*/ 2147483647 w 728"/>
                  <a:gd name="T75" fmla="*/ 2147483647 h 519"/>
                  <a:gd name="T76" fmla="*/ 2147483647 w 728"/>
                  <a:gd name="T77" fmla="*/ 2147483647 h 519"/>
                  <a:gd name="T78" fmla="*/ 2147483647 w 728"/>
                  <a:gd name="T79" fmla="*/ 2147483647 h 519"/>
                  <a:gd name="T80" fmla="*/ 2147483647 w 728"/>
                  <a:gd name="T81" fmla="*/ 2147483647 h 519"/>
                  <a:gd name="T82" fmla="*/ 2147483647 w 728"/>
                  <a:gd name="T83" fmla="*/ 2147483647 h 519"/>
                  <a:gd name="T84" fmla="*/ 2147483647 w 728"/>
                  <a:gd name="T85" fmla="*/ 2147483647 h 519"/>
                  <a:gd name="T86" fmla="*/ 2147483647 w 728"/>
                  <a:gd name="T87" fmla="*/ 2147483647 h 5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8"/>
                  <a:gd name="T133" fmla="*/ 0 h 519"/>
                  <a:gd name="T134" fmla="*/ 728 w 728"/>
                  <a:gd name="T135" fmla="*/ 519 h 5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8" h="519">
                    <a:moveTo>
                      <a:pt x="605" y="457"/>
                    </a:moveTo>
                    <a:lnTo>
                      <a:pt x="604" y="440"/>
                    </a:lnTo>
                    <a:lnTo>
                      <a:pt x="601" y="423"/>
                    </a:lnTo>
                    <a:lnTo>
                      <a:pt x="597" y="409"/>
                    </a:lnTo>
                    <a:lnTo>
                      <a:pt x="590" y="396"/>
                    </a:lnTo>
                    <a:lnTo>
                      <a:pt x="581" y="385"/>
                    </a:lnTo>
                    <a:lnTo>
                      <a:pt x="572" y="373"/>
                    </a:lnTo>
                    <a:lnTo>
                      <a:pt x="560" y="361"/>
                    </a:lnTo>
                    <a:lnTo>
                      <a:pt x="546" y="349"/>
                    </a:lnTo>
                    <a:lnTo>
                      <a:pt x="513" y="323"/>
                    </a:lnTo>
                    <a:lnTo>
                      <a:pt x="481" y="298"/>
                    </a:lnTo>
                    <a:lnTo>
                      <a:pt x="450" y="273"/>
                    </a:lnTo>
                    <a:lnTo>
                      <a:pt x="418" y="249"/>
                    </a:lnTo>
                    <a:lnTo>
                      <a:pt x="404" y="234"/>
                    </a:lnTo>
                    <a:lnTo>
                      <a:pt x="390" y="220"/>
                    </a:lnTo>
                    <a:lnTo>
                      <a:pt x="377" y="205"/>
                    </a:lnTo>
                    <a:lnTo>
                      <a:pt x="365" y="190"/>
                    </a:lnTo>
                    <a:lnTo>
                      <a:pt x="355" y="173"/>
                    </a:lnTo>
                    <a:lnTo>
                      <a:pt x="345" y="156"/>
                    </a:lnTo>
                    <a:lnTo>
                      <a:pt x="336" y="136"/>
                    </a:lnTo>
                    <a:lnTo>
                      <a:pt x="330" y="117"/>
                    </a:lnTo>
                    <a:lnTo>
                      <a:pt x="327" y="99"/>
                    </a:lnTo>
                    <a:lnTo>
                      <a:pt x="324" y="80"/>
                    </a:lnTo>
                    <a:lnTo>
                      <a:pt x="322" y="69"/>
                    </a:lnTo>
                    <a:lnTo>
                      <a:pt x="319" y="61"/>
                    </a:lnTo>
                    <a:lnTo>
                      <a:pt x="317" y="56"/>
                    </a:lnTo>
                    <a:lnTo>
                      <a:pt x="315" y="53"/>
                    </a:lnTo>
                    <a:lnTo>
                      <a:pt x="311" y="50"/>
                    </a:lnTo>
                    <a:lnTo>
                      <a:pt x="307" y="47"/>
                    </a:lnTo>
                    <a:lnTo>
                      <a:pt x="302" y="44"/>
                    </a:lnTo>
                    <a:lnTo>
                      <a:pt x="295" y="42"/>
                    </a:lnTo>
                    <a:lnTo>
                      <a:pt x="289" y="40"/>
                    </a:lnTo>
                    <a:lnTo>
                      <a:pt x="282" y="39"/>
                    </a:lnTo>
                    <a:lnTo>
                      <a:pt x="268" y="37"/>
                    </a:lnTo>
                    <a:lnTo>
                      <a:pt x="253" y="37"/>
                    </a:lnTo>
                    <a:lnTo>
                      <a:pt x="225" y="39"/>
                    </a:lnTo>
                    <a:lnTo>
                      <a:pt x="199" y="42"/>
                    </a:lnTo>
                    <a:lnTo>
                      <a:pt x="174" y="44"/>
                    </a:lnTo>
                    <a:lnTo>
                      <a:pt x="149" y="49"/>
                    </a:lnTo>
                    <a:lnTo>
                      <a:pt x="125" y="53"/>
                    </a:lnTo>
                    <a:lnTo>
                      <a:pt x="100" y="57"/>
                    </a:lnTo>
                    <a:lnTo>
                      <a:pt x="75" y="60"/>
                    </a:lnTo>
                    <a:lnTo>
                      <a:pt x="50" y="61"/>
                    </a:lnTo>
                    <a:lnTo>
                      <a:pt x="38" y="61"/>
                    </a:lnTo>
                    <a:lnTo>
                      <a:pt x="25" y="61"/>
                    </a:lnTo>
                    <a:lnTo>
                      <a:pt x="13" y="58"/>
                    </a:lnTo>
                    <a:lnTo>
                      <a:pt x="0" y="56"/>
                    </a:lnTo>
                    <a:lnTo>
                      <a:pt x="19" y="56"/>
                    </a:lnTo>
                    <a:lnTo>
                      <a:pt x="36" y="55"/>
                    </a:lnTo>
                    <a:lnTo>
                      <a:pt x="52" y="53"/>
                    </a:lnTo>
                    <a:lnTo>
                      <a:pt x="70" y="50"/>
                    </a:lnTo>
                    <a:lnTo>
                      <a:pt x="103" y="41"/>
                    </a:lnTo>
                    <a:lnTo>
                      <a:pt x="138" y="31"/>
                    </a:lnTo>
                    <a:lnTo>
                      <a:pt x="165" y="23"/>
                    </a:lnTo>
                    <a:lnTo>
                      <a:pt x="196" y="14"/>
                    </a:lnTo>
                    <a:lnTo>
                      <a:pt x="213" y="10"/>
                    </a:lnTo>
                    <a:lnTo>
                      <a:pt x="230" y="6"/>
                    </a:lnTo>
                    <a:lnTo>
                      <a:pt x="248" y="2"/>
                    </a:lnTo>
                    <a:lnTo>
                      <a:pt x="265" y="0"/>
                    </a:lnTo>
                    <a:lnTo>
                      <a:pt x="281" y="0"/>
                    </a:lnTo>
                    <a:lnTo>
                      <a:pt x="297" y="0"/>
                    </a:lnTo>
                    <a:lnTo>
                      <a:pt x="306" y="1"/>
                    </a:lnTo>
                    <a:lnTo>
                      <a:pt x="314" y="3"/>
                    </a:lnTo>
                    <a:lnTo>
                      <a:pt x="321" y="6"/>
                    </a:lnTo>
                    <a:lnTo>
                      <a:pt x="328" y="8"/>
                    </a:lnTo>
                    <a:lnTo>
                      <a:pt x="334" y="11"/>
                    </a:lnTo>
                    <a:lnTo>
                      <a:pt x="341" y="15"/>
                    </a:lnTo>
                    <a:lnTo>
                      <a:pt x="347" y="20"/>
                    </a:lnTo>
                    <a:lnTo>
                      <a:pt x="353" y="25"/>
                    </a:lnTo>
                    <a:lnTo>
                      <a:pt x="358" y="30"/>
                    </a:lnTo>
                    <a:lnTo>
                      <a:pt x="362" y="38"/>
                    </a:lnTo>
                    <a:lnTo>
                      <a:pt x="367" y="45"/>
                    </a:lnTo>
                    <a:lnTo>
                      <a:pt x="370" y="53"/>
                    </a:lnTo>
                    <a:lnTo>
                      <a:pt x="382" y="85"/>
                    </a:lnTo>
                    <a:lnTo>
                      <a:pt x="394" y="116"/>
                    </a:lnTo>
                    <a:lnTo>
                      <a:pt x="401" y="130"/>
                    </a:lnTo>
                    <a:lnTo>
                      <a:pt x="411" y="144"/>
                    </a:lnTo>
                    <a:lnTo>
                      <a:pt x="416" y="150"/>
                    </a:lnTo>
                    <a:lnTo>
                      <a:pt x="422" y="157"/>
                    </a:lnTo>
                    <a:lnTo>
                      <a:pt x="428" y="162"/>
                    </a:lnTo>
                    <a:lnTo>
                      <a:pt x="436" y="169"/>
                    </a:lnTo>
                    <a:lnTo>
                      <a:pt x="451" y="179"/>
                    </a:lnTo>
                    <a:lnTo>
                      <a:pt x="466" y="190"/>
                    </a:lnTo>
                    <a:lnTo>
                      <a:pt x="482" y="200"/>
                    </a:lnTo>
                    <a:lnTo>
                      <a:pt x="498" y="210"/>
                    </a:lnTo>
                    <a:lnTo>
                      <a:pt x="532" y="228"/>
                    </a:lnTo>
                    <a:lnTo>
                      <a:pt x="565" y="246"/>
                    </a:lnTo>
                    <a:lnTo>
                      <a:pt x="583" y="256"/>
                    </a:lnTo>
                    <a:lnTo>
                      <a:pt x="599" y="266"/>
                    </a:lnTo>
                    <a:lnTo>
                      <a:pt x="615" y="277"/>
                    </a:lnTo>
                    <a:lnTo>
                      <a:pt x="630" y="287"/>
                    </a:lnTo>
                    <a:lnTo>
                      <a:pt x="645" y="299"/>
                    </a:lnTo>
                    <a:lnTo>
                      <a:pt x="659" y="311"/>
                    </a:lnTo>
                    <a:lnTo>
                      <a:pt x="672" y="325"/>
                    </a:lnTo>
                    <a:lnTo>
                      <a:pt x="685" y="339"/>
                    </a:lnTo>
                    <a:lnTo>
                      <a:pt x="695" y="353"/>
                    </a:lnTo>
                    <a:lnTo>
                      <a:pt x="702" y="367"/>
                    </a:lnTo>
                    <a:lnTo>
                      <a:pt x="709" y="381"/>
                    </a:lnTo>
                    <a:lnTo>
                      <a:pt x="714" y="395"/>
                    </a:lnTo>
                    <a:lnTo>
                      <a:pt x="722" y="426"/>
                    </a:lnTo>
                    <a:lnTo>
                      <a:pt x="728" y="457"/>
                    </a:lnTo>
                    <a:lnTo>
                      <a:pt x="727" y="463"/>
                    </a:lnTo>
                    <a:lnTo>
                      <a:pt x="726" y="470"/>
                    </a:lnTo>
                    <a:lnTo>
                      <a:pt x="725" y="475"/>
                    </a:lnTo>
                    <a:lnTo>
                      <a:pt x="723" y="481"/>
                    </a:lnTo>
                    <a:lnTo>
                      <a:pt x="721" y="486"/>
                    </a:lnTo>
                    <a:lnTo>
                      <a:pt x="718" y="492"/>
                    </a:lnTo>
                    <a:lnTo>
                      <a:pt x="714" y="496"/>
                    </a:lnTo>
                    <a:lnTo>
                      <a:pt x="710" y="500"/>
                    </a:lnTo>
                    <a:lnTo>
                      <a:pt x="706" y="504"/>
                    </a:lnTo>
                    <a:lnTo>
                      <a:pt x="701" y="508"/>
                    </a:lnTo>
                    <a:lnTo>
                      <a:pt x="696" y="511"/>
                    </a:lnTo>
                    <a:lnTo>
                      <a:pt x="691" y="513"/>
                    </a:lnTo>
                    <a:lnTo>
                      <a:pt x="685" y="515"/>
                    </a:lnTo>
                    <a:lnTo>
                      <a:pt x="679" y="517"/>
                    </a:lnTo>
                    <a:lnTo>
                      <a:pt x="673" y="519"/>
                    </a:lnTo>
                    <a:lnTo>
                      <a:pt x="667" y="519"/>
                    </a:lnTo>
                    <a:lnTo>
                      <a:pt x="660" y="519"/>
                    </a:lnTo>
                    <a:lnTo>
                      <a:pt x="655" y="517"/>
                    </a:lnTo>
                    <a:lnTo>
                      <a:pt x="648" y="515"/>
                    </a:lnTo>
                    <a:lnTo>
                      <a:pt x="643" y="513"/>
                    </a:lnTo>
                    <a:lnTo>
                      <a:pt x="638" y="511"/>
                    </a:lnTo>
                    <a:lnTo>
                      <a:pt x="632" y="508"/>
                    </a:lnTo>
                    <a:lnTo>
                      <a:pt x="628" y="504"/>
                    </a:lnTo>
                    <a:lnTo>
                      <a:pt x="624" y="500"/>
                    </a:lnTo>
                    <a:lnTo>
                      <a:pt x="619" y="496"/>
                    </a:lnTo>
                    <a:lnTo>
                      <a:pt x="616" y="492"/>
                    </a:lnTo>
                    <a:lnTo>
                      <a:pt x="613" y="486"/>
                    </a:lnTo>
                    <a:lnTo>
                      <a:pt x="611" y="481"/>
                    </a:lnTo>
                    <a:lnTo>
                      <a:pt x="608" y="475"/>
                    </a:lnTo>
                    <a:lnTo>
                      <a:pt x="606" y="470"/>
                    </a:lnTo>
                    <a:lnTo>
                      <a:pt x="606" y="463"/>
                    </a:lnTo>
                    <a:lnTo>
                      <a:pt x="605" y="457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4" name="Freeform 794"/>
              <p:cNvSpPr>
                <a:spLocks noEditPoints="1"/>
              </p:cNvSpPr>
              <p:nvPr/>
            </p:nvSpPr>
            <p:spPr bwMode="auto">
              <a:xfrm>
                <a:off x="5116513" y="3744913"/>
                <a:ext cx="196850" cy="357188"/>
              </a:xfrm>
              <a:custGeom>
                <a:avLst/>
                <a:gdLst>
                  <a:gd name="T0" fmla="*/ 2147483647 w 372"/>
                  <a:gd name="T1" fmla="*/ 2147483647 h 674"/>
                  <a:gd name="T2" fmla="*/ 2147483647 w 372"/>
                  <a:gd name="T3" fmla="*/ 2147483647 h 674"/>
                  <a:gd name="T4" fmla="*/ 2147483647 w 372"/>
                  <a:gd name="T5" fmla="*/ 2147483647 h 674"/>
                  <a:gd name="T6" fmla="*/ 2147483647 w 372"/>
                  <a:gd name="T7" fmla="*/ 2147483647 h 674"/>
                  <a:gd name="T8" fmla="*/ 2147483647 w 372"/>
                  <a:gd name="T9" fmla="*/ 2147483647 h 674"/>
                  <a:gd name="T10" fmla="*/ 2147483647 w 372"/>
                  <a:gd name="T11" fmla="*/ 2147483647 h 674"/>
                  <a:gd name="T12" fmla="*/ 2147483647 w 372"/>
                  <a:gd name="T13" fmla="*/ 2147483647 h 674"/>
                  <a:gd name="T14" fmla="*/ 2147483647 w 372"/>
                  <a:gd name="T15" fmla="*/ 2147483647 h 674"/>
                  <a:gd name="T16" fmla="*/ 2147483647 w 372"/>
                  <a:gd name="T17" fmla="*/ 2147483647 h 674"/>
                  <a:gd name="T18" fmla="*/ 2147483647 w 372"/>
                  <a:gd name="T19" fmla="*/ 2147483647 h 674"/>
                  <a:gd name="T20" fmla="*/ 2147483647 w 372"/>
                  <a:gd name="T21" fmla="*/ 2147483647 h 674"/>
                  <a:gd name="T22" fmla="*/ 2147483647 w 372"/>
                  <a:gd name="T23" fmla="*/ 2147483647 h 674"/>
                  <a:gd name="T24" fmla="*/ 2147483647 w 372"/>
                  <a:gd name="T25" fmla="*/ 2147483647 h 674"/>
                  <a:gd name="T26" fmla="*/ 2147483647 w 372"/>
                  <a:gd name="T27" fmla="*/ 2147483647 h 674"/>
                  <a:gd name="T28" fmla="*/ 2147483647 w 372"/>
                  <a:gd name="T29" fmla="*/ 2147483647 h 674"/>
                  <a:gd name="T30" fmla="*/ 2147483647 w 372"/>
                  <a:gd name="T31" fmla="*/ 2147483647 h 674"/>
                  <a:gd name="T32" fmla="*/ 2147483647 w 372"/>
                  <a:gd name="T33" fmla="*/ 2147483647 h 674"/>
                  <a:gd name="T34" fmla="*/ 2147483647 w 372"/>
                  <a:gd name="T35" fmla="*/ 2147483647 h 674"/>
                  <a:gd name="T36" fmla="*/ 2147483647 w 372"/>
                  <a:gd name="T37" fmla="*/ 2147483647 h 674"/>
                  <a:gd name="T38" fmla="*/ 2147483647 w 372"/>
                  <a:gd name="T39" fmla="*/ 2147483647 h 674"/>
                  <a:gd name="T40" fmla="*/ 2147483647 w 372"/>
                  <a:gd name="T41" fmla="*/ 2147483647 h 674"/>
                  <a:gd name="T42" fmla="*/ 2147483647 w 372"/>
                  <a:gd name="T43" fmla="*/ 2147483647 h 674"/>
                  <a:gd name="T44" fmla="*/ 2147483647 w 372"/>
                  <a:gd name="T45" fmla="*/ 2147483647 h 674"/>
                  <a:gd name="T46" fmla="*/ 2147483647 w 372"/>
                  <a:gd name="T47" fmla="*/ 2147483647 h 674"/>
                  <a:gd name="T48" fmla="*/ 2147483647 w 372"/>
                  <a:gd name="T49" fmla="*/ 2147483647 h 674"/>
                  <a:gd name="T50" fmla="*/ 2147483647 w 372"/>
                  <a:gd name="T51" fmla="*/ 2147483647 h 674"/>
                  <a:gd name="T52" fmla="*/ 2147483647 w 372"/>
                  <a:gd name="T53" fmla="*/ 2147483647 h 674"/>
                  <a:gd name="T54" fmla="*/ 2147483647 w 372"/>
                  <a:gd name="T55" fmla="*/ 2147483647 h 674"/>
                  <a:gd name="T56" fmla="*/ 2147483647 w 372"/>
                  <a:gd name="T57" fmla="*/ 2147483647 h 674"/>
                  <a:gd name="T58" fmla="*/ 2147483647 w 372"/>
                  <a:gd name="T59" fmla="*/ 2147483647 h 674"/>
                  <a:gd name="T60" fmla="*/ 2147483647 w 372"/>
                  <a:gd name="T61" fmla="*/ 2147483647 h 674"/>
                  <a:gd name="T62" fmla="*/ 2147483647 w 372"/>
                  <a:gd name="T63" fmla="*/ 2147483647 h 674"/>
                  <a:gd name="T64" fmla="*/ 2147483647 w 372"/>
                  <a:gd name="T65" fmla="*/ 2147483647 h 674"/>
                  <a:gd name="T66" fmla="*/ 2147483647 w 372"/>
                  <a:gd name="T67" fmla="*/ 2147483647 h 674"/>
                  <a:gd name="T68" fmla="*/ 2147483647 w 372"/>
                  <a:gd name="T69" fmla="*/ 2147483647 h 674"/>
                  <a:gd name="T70" fmla="*/ 2147483647 w 372"/>
                  <a:gd name="T71" fmla="*/ 2147483647 h 674"/>
                  <a:gd name="T72" fmla="*/ 2147483647 w 372"/>
                  <a:gd name="T73" fmla="*/ 2147483647 h 674"/>
                  <a:gd name="T74" fmla="*/ 2147483647 w 372"/>
                  <a:gd name="T75" fmla="*/ 2147483647 h 674"/>
                  <a:gd name="T76" fmla="*/ 2147483647 w 372"/>
                  <a:gd name="T77" fmla="*/ 2147483647 h 674"/>
                  <a:gd name="T78" fmla="*/ 2147483647 w 372"/>
                  <a:gd name="T79" fmla="*/ 2147483647 h 674"/>
                  <a:gd name="T80" fmla="*/ 2147483647 w 372"/>
                  <a:gd name="T81" fmla="*/ 2147483647 h 674"/>
                  <a:gd name="T82" fmla="*/ 2147483647 w 372"/>
                  <a:gd name="T83" fmla="*/ 2147483647 h 674"/>
                  <a:gd name="T84" fmla="*/ 0 w 372"/>
                  <a:gd name="T85" fmla="*/ 0 h 674"/>
                  <a:gd name="T86" fmla="*/ 2147483647 w 372"/>
                  <a:gd name="T87" fmla="*/ 2147483647 h 674"/>
                  <a:gd name="T88" fmla="*/ 2147483647 w 372"/>
                  <a:gd name="T89" fmla="*/ 2147483647 h 674"/>
                  <a:gd name="T90" fmla="*/ 2147483647 w 372"/>
                  <a:gd name="T91" fmla="*/ 2147483647 h 674"/>
                  <a:gd name="T92" fmla="*/ 2147483647 w 372"/>
                  <a:gd name="T93" fmla="*/ 2147483647 h 6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2"/>
                  <a:gd name="T142" fmla="*/ 0 h 674"/>
                  <a:gd name="T143" fmla="*/ 372 w 372"/>
                  <a:gd name="T144" fmla="*/ 674 h 67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2" h="674">
                    <a:moveTo>
                      <a:pt x="0" y="0"/>
                    </a:moveTo>
                    <a:lnTo>
                      <a:pt x="63" y="28"/>
                    </a:lnTo>
                    <a:lnTo>
                      <a:pt x="82" y="34"/>
                    </a:lnTo>
                    <a:lnTo>
                      <a:pt x="103" y="40"/>
                    </a:lnTo>
                    <a:lnTo>
                      <a:pt x="112" y="43"/>
                    </a:lnTo>
                    <a:lnTo>
                      <a:pt x="121" y="48"/>
                    </a:lnTo>
                    <a:lnTo>
                      <a:pt x="124" y="50"/>
                    </a:lnTo>
                    <a:lnTo>
                      <a:pt x="128" y="54"/>
                    </a:lnTo>
                    <a:lnTo>
                      <a:pt x="131" y="58"/>
                    </a:lnTo>
                    <a:lnTo>
                      <a:pt x="133" y="61"/>
                    </a:lnTo>
                    <a:lnTo>
                      <a:pt x="163" y="163"/>
                    </a:lnTo>
                    <a:lnTo>
                      <a:pt x="195" y="341"/>
                    </a:lnTo>
                    <a:lnTo>
                      <a:pt x="215" y="424"/>
                    </a:lnTo>
                    <a:lnTo>
                      <a:pt x="228" y="393"/>
                    </a:lnTo>
                    <a:lnTo>
                      <a:pt x="242" y="363"/>
                    </a:lnTo>
                    <a:lnTo>
                      <a:pt x="255" y="332"/>
                    </a:lnTo>
                    <a:lnTo>
                      <a:pt x="269" y="302"/>
                    </a:lnTo>
                    <a:lnTo>
                      <a:pt x="284" y="273"/>
                    </a:lnTo>
                    <a:lnTo>
                      <a:pt x="299" y="243"/>
                    </a:lnTo>
                    <a:lnTo>
                      <a:pt x="317" y="215"/>
                    </a:lnTo>
                    <a:lnTo>
                      <a:pt x="335" y="187"/>
                    </a:lnTo>
                    <a:lnTo>
                      <a:pt x="347" y="168"/>
                    </a:lnTo>
                    <a:lnTo>
                      <a:pt x="359" y="151"/>
                    </a:lnTo>
                    <a:lnTo>
                      <a:pt x="363" y="141"/>
                    </a:lnTo>
                    <a:lnTo>
                      <a:pt x="366" y="131"/>
                    </a:lnTo>
                    <a:lnTo>
                      <a:pt x="368" y="121"/>
                    </a:lnTo>
                    <a:lnTo>
                      <a:pt x="368" y="110"/>
                    </a:lnTo>
                    <a:lnTo>
                      <a:pt x="370" y="110"/>
                    </a:lnTo>
                    <a:lnTo>
                      <a:pt x="371" y="117"/>
                    </a:lnTo>
                    <a:lnTo>
                      <a:pt x="372" y="125"/>
                    </a:lnTo>
                    <a:lnTo>
                      <a:pt x="371" y="131"/>
                    </a:lnTo>
                    <a:lnTo>
                      <a:pt x="370" y="139"/>
                    </a:lnTo>
                    <a:lnTo>
                      <a:pt x="365" y="153"/>
                    </a:lnTo>
                    <a:lnTo>
                      <a:pt x="360" y="167"/>
                    </a:lnTo>
                    <a:lnTo>
                      <a:pt x="345" y="198"/>
                    </a:lnTo>
                    <a:lnTo>
                      <a:pt x="332" y="224"/>
                    </a:lnTo>
                    <a:lnTo>
                      <a:pt x="326" y="237"/>
                    </a:lnTo>
                    <a:lnTo>
                      <a:pt x="321" y="254"/>
                    </a:lnTo>
                    <a:lnTo>
                      <a:pt x="314" y="271"/>
                    </a:lnTo>
                    <a:lnTo>
                      <a:pt x="309" y="292"/>
                    </a:lnTo>
                    <a:lnTo>
                      <a:pt x="253" y="579"/>
                    </a:lnTo>
                    <a:lnTo>
                      <a:pt x="251" y="595"/>
                    </a:lnTo>
                    <a:lnTo>
                      <a:pt x="246" y="611"/>
                    </a:lnTo>
                    <a:lnTo>
                      <a:pt x="241" y="627"/>
                    </a:lnTo>
                    <a:lnTo>
                      <a:pt x="235" y="641"/>
                    </a:lnTo>
                    <a:lnTo>
                      <a:pt x="230" y="649"/>
                    </a:lnTo>
                    <a:lnTo>
                      <a:pt x="226" y="654"/>
                    </a:lnTo>
                    <a:lnTo>
                      <a:pt x="220" y="660"/>
                    </a:lnTo>
                    <a:lnTo>
                      <a:pt x="214" y="665"/>
                    </a:lnTo>
                    <a:lnTo>
                      <a:pt x="208" y="668"/>
                    </a:lnTo>
                    <a:lnTo>
                      <a:pt x="200" y="671"/>
                    </a:lnTo>
                    <a:lnTo>
                      <a:pt x="191" y="674"/>
                    </a:lnTo>
                    <a:lnTo>
                      <a:pt x="183" y="674"/>
                    </a:lnTo>
                    <a:lnTo>
                      <a:pt x="171" y="673"/>
                    </a:lnTo>
                    <a:lnTo>
                      <a:pt x="157" y="669"/>
                    </a:lnTo>
                    <a:lnTo>
                      <a:pt x="150" y="667"/>
                    </a:lnTo>
                    <a:lnTo>
                      <a:pt x="145" y="664"/>
                    </a:lnTo>
                    <a:lnTo>
                      <a:pt x="141" y="661"/>
                    </a:lnTo>
                    <a:lnTo>
                      <a:pt x="138" y="655"/>
                    </a:lnTo>
                    <a:lnTo>
                      <a:pt x="130" y="617"/>
                    </a:lnTo>
                    <a:lnTo>
                      <a:pt x="123" y="579"/>
                    </a:lnTo>
                    <a:lnTo>
                      <a:pt x="118" y="540"/>
                    </a:lnTo>
                    <a:lnTo>
                      <a:pt x="116" y="502"/>
                    </a:lnTo>
                    <a:lnTo>
                      <a:pt x="114" y="463"/>
                    </a:lnTo>
                    <a:lnTo>
                      <a:pt x="114" y="424"/>
                    </a:lnTo>
                    <a:lnTo>
                      <a:pt x="114" y="385"/>
                    </a:lnTo>
                    <a:lnTo>
                      <a:pt x="115" y="345"/>
                    </a:lnTo>
                    <a:lnTo>
                      <a:pt x="117" y="312"/>
                    </a:lnTo>
                    <a:lnTo>
                      <a:pt x="120" y="278"/>
                    </a:lnTo>
                    <a:lnTo>
                      <a:pt x="122" y="244"/>
                    </a:lnTo>
                    <a:lnTo>
                      <a:pt x="124" y="210"/>
                    </a:lnTo>
                    <a:lnTo>
                      <a:pt x="127" y="177"/>
                    </a:lnTo>
                    <a:lnTo>
                      <a:pt x="125" y="143"/>
                    </a:lnTo>
                    <a:lnTo>
                      <a:pt x="124" y="127"/>
                    </a:lnTo>
                    <a:lnTo>
                      <a:pt x="123" y="111"/>
                    </a:lnTo>
                    <a:lnTo>
                      <a:pt x="120" y="94"/>
                    </a:lnTo>
                    <a:lnTo>
                      <a:pt x="117" y="77"/>
                    </a:lnTo>
                    <a:lnTo>
                      <a:pt x="116" y="73"/>
                    </a:lnTo>
                    <a:lnTo>
                      <a:pt x="114" y="70"/>
                    </a:lnTo>
                    <a:lnTo>
                      <a:pt x="111" y="67"/>
                    </a:lnTo>
                    <a:lnTo>
                      <a:pt x="108" y="63"/>
                    </a:lnTo>
                    <a:lnTo>
                      <a:pt x="102" y="58"/>
                    </a:lnTo>
                    <a:lnTo>
                      <a:pt x="93" y="54"/>
                    </a:lnTo>
                    <a:lnTo>
                      <a:pt x="76" y="46"/>
                    </a:lnTo>
                    <a:lnTo>
                      <a:pt x="58" y="38"/>
                    </a:lnTo>
                    <a:lnTo>
                      <a:pt x="0" y="0"/>
                    </a:lnTo>
                    <a:close/>
                    <a:moveTo>
                      <a:pt x="148" y="565"/>
                    </a:moveTo>
                    <a:lnTo>
                      <a:pt x="148" y="565"/>
                    </a:lnTo>
                    <a:lnTo>
                      <a:pt x="145" y="568"/>
                    </a:lnTo>
                    <a:lnTo>
                      <a:pt x="142" y="571"/>
                    </a:lnTo>
                    <a:lnTo>
                      <a:pt x="137" y="578"/>
                    </a:lnTo>
                    <a:lnTo>
                      <a:pt x="139" y="578"/>
                    </a:lnTo>
                    <a:lnTo>
                      <a:pt x="148" y="566"/>
                    </a:lnTo>
                    <a:lnTo>
                      <a:pt x="148" y="565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5" name="Freeform 795"/>
              <p:cNvSpPr>
                <a:spLocks/>
              </p:cNvSpPr>
              <p:nvPr/>
            </p:nvSpPr>
            <p:spPr bwMode="auto">
              <a:xfrm>
                <a:off x="5116513" y="3744913"/>
                <a:ext cx="196850" cy="357188"/>
              </a:xfrm>
              <a:custGeom>
                <a:avLst/>
                <a:gdLst>
                  <a:gd name="T0" fmla="*/ 2147483647 w 372"/>
                  <a:gd name="T1" fmla="*/ 2147483647 h 674"/>
                  <a:gd name="T2" fmla="*/ 2147483647 w 372"/>
                  <a:gd name="T3" fmla="*/ 2147483647 h 674"/>
                  <a:gd name="T4" fmla="*/ 2147483647 w 372"/>
                  <a:gd name="T5" fmla="*/ 2147483647 h 674"/>
                  <a:gd name="T6" fmla="*/ 2147483647 w 372"/>
                  <a:gd name="T7" fmla="*/ 2147483647 h 674"/>
                  <a:gd name="T8" fmla="*/ 2147483647 w 372"/>
                  <a:gd name="T9" fmla="*/ 2147483647 h 674"/>
                  <a:gd name="T10" fmla="*/ 2147483647 w 372"/>
                  <a:gd name="T11" fmla="*/ 2147483647 h 674"/>
                  <a:gd name="T12" fmla="*/ 2147483647 w 372"/>
                  <a:gd name="T13" fmla="*/ 2147483647 h 674"/>
                  <a:gd name="T14" fmla="*/ 2147483647 w 372"/>
                  <a:gd name="T15" fmla="*/ 2147483647 h 674"/>
                  <a:gd name="T16" fmla="*/ 2147483647 w 372"/>
                  <a:gd name="T17" fmla="*/ 2147483647 h 674"/>
                  <a:gd name="T18" fmla="*/ 2147483647 w 372"/>
                  <a:gd name="T19" fmla="*/ 2147483647 h 674"/>
                  <a:gd name="T20" fmla="*/ 2147483647 w 372"/>
                  <a:gd name="T21" fmla="*/ 2147483647 h 674"/>
                  <a:gd name="T22" fmla="*/ 2147483647 w 372"/>
                  <a:gd name="T23" fmla="*/ 2147483647 h 674"/>
                  <a:gd name="T24" fmla="*/ 2147483647 w 372"/>
                  <a:gd name="T25" fmla="*/ 2147483647 h 674"/>
                  <a:gd name="T26" fmla="*/ 2147483647 w 372"/>
                  <a:gd name="T27" fmla="*/ 2147483647 h 674"/>
                  <a:gd name="T28" fmla="*/ 2147483647 w 372"/>
                  <a:gd name="T29" fmla="*/ 2147483647 h 674"/>
                  <a:gd name="T30" fmla="*/ 2147483647 w 372"/>
                  <a:gd name="T31" fmla="*/ 2147483647 h 674"/>
                  <a:gd name="T32" fmla="*/ 2147483647 w 372"/>
                  <a:gd name="T33" fmla="*/ 2147483647 h 674"/>
                  <a:gd name="T34" fmla="*/ 2147483647 w 372"/>
                  <a:gd name="T35" fmla="*/ 2147483647 h 674"/>
                  <a:gd name="T36" fmla="*/ 2147483647 w 372"/>
                  <a:gd name="T37" fmla="*/ 2147483647 h 674"/>
                  <a:gd name="T38" fmla="*/ 2147483647 w 372"/>
                  <a:gd name="T39" fmla="*/ 2147483647 h 674"/>
                  <a:gd name="T40" fmla="*/ 2147483647 w 372"/>
                  <a:gd name="T41" fmla="*/ 2147483647 h 674"/>
                  <a:gd name="T42" fmla="*/ 2147483647 w 372"/>
                  <a:gd name="T43" fmla="*/ 2147483647 h 674"/>
                  <a:gd name="T44" fmla="*/ 2147483647 w 372"/>
                  <a:gd name="T45" fmla="*/ 2147483647 h 674"/>
                  <a:gd name="T46" fmla="*/ 2147483647 w 372"/>
                  <a:gd name="T47" fmla="*/ 2147483647 h 674"/>
                  <a:gd name="T48" fmla="*/ 2147483647 w 372"/>
                  <a:gd name="T49" fmla="*/ 2147483647 h 674"/>
                  <a:gd name="T50" fmla="*/ 2147483647 w 372"/>
                  <a:gd name="T51" fmla="*/ 2147483647 h 674"/>
                  <a:gd name="T52" fmla="*/ 2147483647 w 372"/>
                  <a:gd name="T53" fmla="*/ 2147483647 h 674"/>
                  <a:gd name="T54" fmla="*/ 2147483647 w 372"/>
                  <a:gd name="T55" fmla="*/ 2147483647 h 674"/>
                  <a:gd name="T56" fmla="*/ 2147483647 w 372"/>
                  <a:gd name="T57" fmla="*/ 2147483647 h 674"/>
                  <a:gd name="T58" fmla="*/ 2147483647 w 372"/>
                  <a:gd name="T59" fmla="*/ 2147483647 h 674"/>
                  <a:gd name="T60" fmla="*/ 2147483647 w 372"/>
                  <a:gd name="T61" fmla="*/ 2147483647 h 674"/>
                  <a:gd name="T62" fmla="*/ 2147483647 w 372"/>
                  <a:gd name="T63" fmla="*/ 2147483647 h 674"/>
                  <a:gd name="T64" fmla="*/ 2147483647 w 372"/>
                  <a:gd name="T65" fmla="*/ 2147483647 h 674"/>
                  <a:gd name="T66" fmla="*/ 2147483647 w 372"/>
                  <a:gd name="T67" fmla="*/ 2147483647 h 674"/>
                  <a:gd name="T68" fmla="*/ 2147483647 w 372"/>
                  <a:gd name="T69" fmla="*/ 2147483647 h 674"/>
                  <a:gd name="T70" fmla="*/ 2147483647 w 372"/>
                  <a:gd name="T71" fmla="*/ 2147483647 h 674"/>
                  <a:gd name="T72" fmla="*/ 2147483647 w 372"/>
                  <a:gd name="T73" fmla="*/ 2147483647 h 674"/>
                  <a:gd name="T74" fmla="*/ 2147483647 w 372"/>
                  <a:gd name="T75" fmla="*/ 2147483647 h 674"/>
                  <a:gd name="T76" fmla="*/ 2147483647 w 372"/>
                  <a:gd name="T77" fmla="*/ 2147483647 h 674"/>
                  <a:gd name="T78" fmla="*/ 2147483647 w 372"/>
                  <a:gd name="T79" fmla="*/ 2147483647 h 674"/>
                  <a:gd name="T80" fmla="*/ 2147483647 w 372"/>
                  <a:gd name="T81" fmla="*/ 2147483647 h 674"/>
                  <a:gd name="T82" fmla="*/ 2147483647 w 372"/>
                  <a:gd name="T83" fmla="*/ 2147483647 h 674"/>
                  <a:gd name="T84" fmla="*/ 0 w 372"/>
                  <a:gd name="T85" fmla="*/ 0 h 6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2"/>
                  <a:gd name="T130" fmla="*/ 0 h 674"/>
                  <a:gd name="T131" fmla="*/ 372 w 372"/>
                  <a:gd name="T132" fmla="*/ 674 h 6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2" h="674">
                    <a:moveTo>
                      <a:pt x="0" y="0"/>
                    </a:moveTo>
                    <a:lnTo>
                      <a:pt x="63" y="28"/>
                    </a:lnTo>
                    <a:lnTo>
                      <a:pt x="82" y="34"/>
                    </a:lnTo>
                    <a:lnTo>
                      <a:pt x="103" y="40"/>
                    </a:lnTo>
                    <a:lnTo>
                      <a:pt x="112" y="43"/>
                    </a:lnTo>
                    <a:lnTo>
                      <a:pt x="121" y="48"/>
                    </a:lnTo>
                    <a:lnTo>
                      <a:pt x="124" y="50"/>
                    </a:lnTo>
                    <a:lnTo>
                      <a:pt x="128" y="54"/>
                    </a:lnTo>
                    <a:lnTo>
                      <a:pt x="131" y="58"/>
                    </a:lnTo>
                    <a:lnTo>
                      <a:pt x="133" y="61"/>
                    </a:lnTo>
                    <a:lnTo>
                      <a:pt x="163" y="163"/>
                    </a:lnTo>
                    <a:lnTo>
                      <a:pt x="195" y="341"/>
                    </a:lnTo>
                    <a:lnTo>
                      <a:pt x="215" y="424"/>
                    </a:lnTo>
                    <a:lnTo>
                      <a:pt x="228" y="393"/>
                    </a:lnTo>
                    <a:lnTo>
                      <a:pt x="242" y="363"/>
                    </a:lnTo>
                    <a:lnTo>
                      <a:pt x="255" y="332"/>
                    </a:lnTo>
                    <a:lnTo>
                      <a:pt x="269" y="302"/>
                    </a:lnTo>
                    <a:lnTo>
                      <a:pt x="284" y="273"/>
                    </a:lnTo>
                    <a:lnTo>
                      <a:pt x="299" y="243"/>
                    </a:lnTo>
                    <a:lnTo>
                      <a:pt x="317" y="215"/>
                    </a:lnTo>
                    <a:lnTo>
                      <a:pt x="335" y="187"/>
                    </a:lnTo>
                    <a:lnTo>
                      <a:pt x="347" y="168"/>
                    </a:lnTo>
                    <a:lnTo>
                      <a:pt x="359" y="151"/>
                    </a:lnTo>
                    <a:lnTo>
                      <a:pt x="363" y="141"/>
                    </a:lnTo>
                    <a:lnTo>
                      <a:pt x="366" y="131"/>
                    </a:lnTo>
                    <a:lnTo>
                      <a:pt x="368" y="121"/>
                    </a:lnTo>
                    <a:lnTo>
                      <a:pt x="368" y="110"/>
                    </a:lnTo>
                    <a:lnTo>
                      <a:pt x="370" y="110"/>
                    </a:lnTo>
                    <a:lnTo>
                      <a:pt x="371" y="117"/>
                    </a:lnTo>
                    <a:lnTo>
                      <a:pt x="372" y="125"/>
                    </a:lnTo>
                    <a:lnTo>
                      <a:pt x="371" y="131"/>
                    </a:lnTo>
                    <a:lnTo>
                      <a:pt x="370" y="139"/>
                    </a:lnTo>
                    <a:lnTo>
                      <a:pt x="365" y="153"/>
                    </a:lnTo>
                    <a:lnTo>
                      <a:pt x="360" y="167"/>
                    </a:lnTo>
                    <a:lnTo>
                      <a:pt x="345" y="198"/>
                    </a:lnTo>
                    <a:lnTo>
                      <a:pt x="332" y="224"/>
                    </a:lnTo>
                    <a:lnTo>
                      <a:pt x="326" y="237"/>
                    </a:lnTo>
                    <a:lnTo>
                      <a:pt x="321" y="254"/>
                    </a:lnTo>
                    <a:lnTo>
                      <a:pt x="314" y="271"/>
                    </a:lnTo>
                    <a:lnTo>
                      <a:pt x="309" y="292"/>
                    </a:lnTo>
                    <a:lnTo>
                      <a:pt x="253" y="579"/>
                    </a:lnTo>
                    <a:lnTo>
                      <a:pt x="251" y="595"/>
                    </a:lnTo>
                    <a:lnTo>
                      <a:pt x="246" y="611"/>
                    </a:lnTo>
                    <a:lnTo>
                      <a:pt x="241" y="627"/>
                    </a:lnTo>
                    <a:lnTo>
                      <a:pt x="235" y="641"/>
                    </a:lnTo>
                    <a:lnTo>
                      <a:pt x="230" y="649"/>
                    </a:lnTo>
                    <a:lnTo>
                      <a:pt x="226" y="654"/>
                    </a:lnTo>
                    <a:lnTo>
                      <a:pt x="220" y="660"/>
                    </a:lnTo>
                    <a:lnTo>
                      <a:pt x="214" y="665"/>
                    </a:lnTo>
                    <a:lnTo>
                      <a:pt x="208" y="668"/>
                    </a:lnTo>
                    <a:lnTo>
                      <a:pt x="200" y="671"/>
                    </a:lnTo>
                    <a:lnTo>
                      <a:pt x="191" y="674"/>
                    </a:lnTo>
                    <a:lnTo>
                      <a:pt x="183" y="674"/>
                    </a:lnTo>
                    <a:lnTo>
                      <a:pt x="171" y="673"/>
                    </a:lnTo>
                    <a:lnTo>
                      <a:pt x="157" y="669"/>
                    </a:lnTo>
                    <a:lnTo>
                      <a:pt x="150" y="667"/>
                    </a:lnTo>
                    <a:lnTo>
                      <a:pt x="145" y="664"/>
                    </a:lnTo>
                    <a:lnTo>
                      <a:pt x="141" y="661"/>
                    </a:lnTo>
                    <a:lnTo>
                      <a:pt x="138" y="655"/>
                    </a:lnTo>
                    <a:lnTo>
                      <a:pt x="130" y="617"/>
                    </a:lnTo>
                    <a:lnTo>
                      <a:pt x="123" y="579"/>
                    </a:lnTo>
                    <a:lnTo>
                      <a:pt x="118" y="540"/>
                    </a:lnTo>
                    <a:lnTo>
                      <a:pt x="116" y="502"/>
                    </a:lnTo>
                    <a:lnTo>
                      <a:pt x="114" y="463"/>
                    </a:lnTo>
                    <a:lnTo>
                      <a:pt x="114" y="424"/>
                    </a:lnTo>
                    <a:lnTo>
                      <a:pt x="114" y="385"/>
                    </a:lnTo>
                    <a:lnTo>
                      <a:pt x="115" y="345"/>
                    </a:lnTo>
                    <a:lnTo>
                      <a:pt x="117" y="312"/>
                    </a:lnTo>
                    <a:lnTo>
                      <a:pt x="120" y="278"/>
                    </a:lnTo>
                    <a:lnTo>
                      <a:pt x="122" y="244"/>
                    </a:lnTo>
                    <a:lnTo>
                      <a:pt x="124" y="210"/>
                    </a:lnTo>
                    <a:lnTo>
                      <a:pt x="127" y="177"/>
                    </a:lnTo>
                    <a:lnTo>
                      <a:pt x="125" y="143"/>
                    </a:lnTo>
                    <a:lnTo>
                      <a:pt x="124" y="127"/>
                    </a:lnTo>
                    <a:lnTo>
                      <a:pt x="123" y="111"/>
                    </a:lnTo>
                    <a:lnTo>
                      <a:pt x="120" y="94"/>
                    </a:lnTo>
                    <a:lnTo>
                      <a:pt x="117" y="77"/>
                    </a:lnTo>
                    <a:lnTo>
                      <a:pt x="116" y="73"/>
                    </a:lnTo>
                    <a:lnTo>
                      <a:pt x="114" y="70"/>
                    </a:lnTo>
                    <a:lnTo>
                      <a:pt x="111" y="67"/>
                    </a:lnTo>
                    <a:lnTo>
                      <a:pt x="108" y="63"/>
                    </a:lnTo>
                    <a:lnTo>
                      <a:pt x="102" y="58"/>
                    </a:lnTo>
                    <a:lnTo>
                      <a:pt x="93" y="54"/>
                    </a:lnTo>
                    <a:lnTo>
                      <a:pt x="76" y="46"/>
                    </a:lnTo>
                    <a:lnTo>
                      <a:pt x="58" y="3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6" name="Freeform 796"/>
              <p:cNvSpPr>
                <a:spLocks/>
              </p:cNvSpPr>
              <p:nvPr/>
            </p:nvSpPr>
            <p:spPr bwMode="auto">
              <a:xfrm>
                <a:off x="5187950" y="4043363"/>
                <a:ext cx="6350" cy="7938"/>
              </a:xfrm>
              <a:custGeom>
                <a:avLst/>
                <a:gdLst>
                  <a:gd name="T0" fmla="*/ 2116098089 w 11"/>
                  <a:gd name="T1" fmla="*/ 0 h 13"/>
                  <a:gd name="T2" fmla="*/ 2116098089 w 11"/>
                  <a:gd name="T3" fmla="*/ 0 h 13"/>
                  <a:gd name="T4" fmla="*/ 2116098089 w 11"/>
                  <a:gd name="T5" fmla="*/ 0 h 13"/>
                  <a:gd name="T6" fmla="*/ 1538920234 w 11"/>
                  <a:gd name="T7" fmla="*/ 683063173 h 13"/>
                  <a:gd name="T8" fmla="*/ 961741514 w 11"/>
                  <a:gd name="T9" fmla="*/ 1366126346 h 13"/>
                  <a:gd name="T10" fmla="*/ 0 w 11"/>
                  <a:gd name="T11" fmla="*/ 2147483647 h 13"/>
                  <a:gd name="T12" fmla="*/ 384896602 w 11"/>
                  <a:gd name="T13" fmla="*/ 2147483647 h 13"/>
                  <a:gd name="T14" fmla="*/ 2116098089 w 11"/>
                  <a:gd name="T15" fmla="*/ 227812061 h 13"/>
                  <a:gd name="T16" fmla="*/ 2116098089 w 1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3"/>
                  <a:gd name="T29" fmla="*/ 11 w 1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3">
                    <a:moveTo>
                      <a:pt x="11" y="0"/>
                    </a:moveTo>
                    <a:lnTo>
                      <a:pt x="11" y="0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11" y="1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7" name="Freeform 797"/>
              <p:cNvSpPr>
                <a:spLocks noEditPoints="1"/>
              </p:cNvSpPr>
              <p:nvPr/>
            </p:nvSpPr>
            <p:spPr bwMode="auto">
              <a:xfrm>
                <a:off x="4687888" y="3744913"/>
                <a:ext cx="374650" cy="466725"/>
              </a:xfrm>
              <a:custGeom>
                <a:avLst/>
                <a:gdLst>
                  <a:gd name="T0" fmla="*/ 2147483647 w 708"/>
                  <a:gd name="T1" fmla="*/ 2147483647 h 880"/>
                  <a:gd name="T2" fmla="*/ 2147483647 w 708"/>
                  <a:gd name="T3" fmla="*/ 2147483647 h 880"/>
                  <a:gd name="T4" fmla="*/ 2147483647 w 708"/>
                  <a:gd name="T5" fmla="*/ 2147483647 h 880"/>
                  <a:gd name="T6" fmla="*/ 2147483647 w 708"/>
                  <a:gd name="T7" fmla="*/ 2147483647 h 880"/>
                  <a:gd name="T8" fmla="*/ 2147483647 w 708"/>
                  <a:gd name="T9" fmla="*/ 2147483647 h 880"/>
                  <a:gd name="T10" fmla="*/ 2147483647 w 708"/>
                  <a:gd name="T11" fmla="*/ 2147483647 h 880"/>
                  <a:gd name="T12" fmla="*/ 2147483647 w 708"/>
                  <a:gd name="T13" fmla="*/ 2147483647 h 880"/>
                  <a:gd name="T14" fmla="*/ 2147483647 w 708"/>
                  <a:gd name="T15" fmla="*/ 2147483647 h 880"/>
                  <a:gd name="T16" fmla="*/ 2147483647 w 708"/>
                  <a:gd name="T17" fmla="*/ 2147483647 h 880"/>
                  <a:gd name="T18" fmla="*/ 2147483647 w 708"/>
                  <a:gd name="T19" fmla="*/ 2147483647 h 880"/>
                  <a:gd name="T20" fmla="*/ 2147483647 w 708"/>
                  <a:gd name="T21" fmla="*/ 2147483647 h 880"/>
                  <a:gd name="T22" fmla="*/ 2147483647 w 708"/>
                  <a:gd name="T23" fmla="*/ 2147483647 h 880"/>
                  <a:gd name="T24" fmla="*/ 2147483647 w 708"/>
                  <a:gd name="T25" fmla="*/ 2147483647 h 880"/>
                  <a:gd name="T26" fmla="*/ 2147483647 w 708"/>
                  <a:gd name="T27" fmla="*/ 2147483647 h 880"/>
                  <a:gd name="T28" fmla="*/ 2147483647 w 708"/>
                  <a:gd name="T29" fmla="*/ 2147483647 h 880"/>
                  <a:gd name="T30" fmla="*/ 2147483647 w 708"/>
                  <a:gd name="T31" fmla="*/ 2147483647 h 880"/>
                  <a:gd name="T32" fmla="*/ 2147483647 w 708"/>
                  <a:gd name="T33" fmla="*/ 2147483647 h 880"/>
                  <a:gd name="T34" fmla="*/ 2147483647 w 708"/>
                  <a:gd name="T35" fmla="*/ 2147483647 h 880"/>
                  <a:gd name="T36" fmla="*/ 2147483647 w 708"/>
                  <a:gd name="T37" fmla="*/ 2147483647 h 880"/>
                  <a:gd name="T38" fmla="*/ 2147483647 w 708"/>
                  <a:gd name="T39" fmla="*/ 2147483647 h 880"/>
                  <a:gd name="T40" fmla="*/ 2147483647 w 708"/>
                  <a:gd name="T41" fmla="*/ 2147483647 h 880"/>
                  <a:gd name="T42" fmla="*/ 2147483647 w 708"/>
                  <a:gd name="T43" fmla="*/ 2147483647 h 880"/>
                  <a:gd name="T44" fmla="*/ 2147483647 w 708"/>
                  <a:gd name="T45" fmla="*/ 2147483647 h 880"/>
                  <a:gd name="T46" fmla="*/ 2147483647 w 708"/>
                  <a:gd name="T47" fmla="*/ 2147483647 h 880"/>
                  <a:gd name="T48" fmla="*/ 2147483647 w 708"/>
                  <a:gd name="T49" fmla="*/ 2147483647 h 880"/>
                  <a:gd name="T50" fmla="*/ 2147483647 w 708"/>
                  <a:gd name="T51" fmla="*/ 2147483647 h 880"/>
                  <a:gd name="T52" fmla="*/ 2147483647 w 708"/>
                  <a:gd name="T53" fmla="*/ 2147483647 h 880"/>
                  <a:gd name="T54" fmla="*/ 2147483647 w 708"/>
                  <a:gd name="T55" fmla="*/ 2147483647 h 880"/>
                  <a:gd name="T56" fmla="*/ 2147483647 w 708"/>
                  <a:gd name="T57" fmla="*/ 2147483647 h 880"/>
                  <a:gd name="T58" fmla="*/ 2147483647 w 708"/>
                  <a:gd name="T59" fmla="*/ 2147483647 h 880"/>
                  <a:gd name="T60" fmla="*/ 2147483647 w 708"/>
                  <a:gd name="T61" fmla="*/ 2147483647 h 880"/>
                  <a:gd name="T62" fmla="*/ 2147483647 w 708"/>
                  <a:gd name="T63" fmla="*/ 2147483647 h 880"/>
                  <a:gd name="T64" fmla="*/ 2147483647 w 708"/>
                  <a:gd name="T65" fmla="*/ 2147483647 h 880"/>
                  <a:gd name="T66" fmla="*/ 2147483647 w 708"/>
                  <a:gd name="T67" fmla="*/ 2147483647 h 880"/>
                  <a:gd name="T68" fmla="*/ 2147483647 w 708"/>
                  <a:gd name="T69" fmla="*/ 2147483647 h 880"/>
                  <a:gd name="T70" fmla="*/ 2147483647 w 708"/>
                  <a:gd name="T71" fmla="*/ 2147483647 h 880"/>
                  <a:gd name="T72" fmla="*/ 2147483647 w 708"/>
                  <a:gd name="T73" fmla="*/ 2147483647 h 880"/>
                  <a:gd name="T74" fmla="*/ 2147483647 w 708"/>
                  <a:gd name="T75" fmla="*/ 2147483647 h 880"/>
                  <a:gd name="T76" fmla="*/ 0 w 708"/>
                  <a:gd name="T77" fmla="*/ 2147483647 h 880"/>
                  <a:gd name="T78" fmla="*/ 2147483647 w 708"/>
                  <a:gd name="T79" fmla="*/ 2147483647 h 880"/>
                  <a:gd name="T80" fmla="*/ 2147483647 w 708"/>
                  <a:gd name="T81" fmla="*/ 2147483647 h 880"/>
                  <a:gd name="T82" fmla="*/ 2147483647 w 708"/>
                  <a:gd name="T83" fmla="*/ 2147483647 h 880"/>
                  <a:gd name="T84" fmla="*/ 2147483647 w 708"/>
                  <a:gd name="T85" fmla="*/ 2147483647 h 880"/>
                  <a:gd name="T86" fmla="*/ 2147483647 w 708"/>
                  <a:gd name="T87" fmla="*/ 2147483647 h 880"/>
                  <a:gd name="T88" fmla="*/ 2147483647 w 708"/>
                  <a:gd name="T89" fmla="*/ 2147483647 h 880"/>
                  <a:gd name="T90" fmla="*/ 2147483647 w 708"/>
                  <a:gd name="T91" fmla="*/ 2147483647 h 880"/>
                  <a:gd name="T92" fmla="*/ 2147483647 w 708"/>
                  <a:gd name="T93" fmla="*/ 2147483647 h 880"/>
                  <a:gd name="T94" fmla="*/ 2147483647 w 708"/>
                  <a:gd name="T95" fmla="*/ 2147483647 h 880"/>
                  <a:gd name="T96" fmla="*/ 2147483647 w 708"/>
                  <a:gd name="T97" fmla="*/ 2147483647 h 880"/>
                  <a:gd name="T98" fmla="*/ 2147483647 w 708"/>
                  <a:gd name="T99" fmla="*/ 2147483647 h 880"/>
                  <a:gd name="T100" fmla="*/ 2147483647 w 708"/>
                  <a:gd name="T101" fmla="*/ 2147483647 h 880"/>
                  <a:gd name="T102" fmla="*/ 2147483647 w 708"/>
                  <a:gd name="T103" fmla="*/ 2147483647 h 880"/>
                  <a:gd name="T104" fmla="*/ 2147483647 w 708"/>
                  <a:gd name="T105" fmla="*/ 2147483647 h 880"/>
                  <a:gd name="T106" fmla="*/ 2147483647 w 708"/>
                  <a:gd name="T107" fmla="*/ 2147483647 h 880"/>
                  <a:gd name="T108" fmla="*/ 2147483647 w 708"/>
                  <a:gd name="T109" fmla="*/ 2147483647 h 880"/>
                  <a:gd name="T110" fmla="*/ 2147483647 w 708"/>
                  <a:gd name="T111" fmla="*/ 2147483647 h 880"/>
                  <a:gd name="T112" fmla="*/ 2147483647 w 708"/>
                  <a:gd name="T113" fmla="*/ 2147483647 h 880"/>
                  <a:gd name="T114" fmla="*/ 2147483647 w 708"/>
                  <a:gd name="T115" fmla="*/ 2147483647 h 880"/>
                  <a:gd name="T116" fmla="*/ 2147483647 w 708"/>
                  <a:gd name="T117" fmla="*/ 2147483647 h 8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08"/>
                  <a:gd name="T178" fmla="*/ 0 h 880"/>
                  <a:gd name="T179" fmla="*/ 708 w 708"/>
                  <a:gd name="T180" fmla="*/ 880 h 8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08" h="880">
                    <a:moveTo>
                      <a:pt x="215" y="0"/>
                    </a:moveTo>
                    <a:lnTo>
                      <a:pt x="210" y="28"/>
                    </a:lnTo>
                    <a:lnTo>
                      <a:pt x="206" y="55"/>
                    </a:lnTo>
                    <a:lnTo>
                      <a:pt x="203" y="69"/>
                    </a:lnTo>
                    <a:lnTo>
                      <a:pt x="202" y="82"/>
                    </a:lnTo>
                    <a:lnTo>
                      <a:pt x="202" y="96"/>
                    </a:lnTo>
                    <a:lnTo>
                      <a:pt x="202" y="111"/>
                    </a:lnTo>
                    <a:lnTo>
                      <a:pt x="203" y="136"/>
                    </a:lnTo>
                    <a:lnTo>
                      <a:pt x="206" y="153"/>
                    </a:lnTo>
                    <a:lnTo>
                      <a:pt x="207" y="161"/>
                    </a:lnTo>
                    <a:lnTo>
                      <a:pt x="208" y="166"/>
                    </a:lnTo>
                    <a:lnTo>
                      <a:pt x="210" y="172"/>
                    </a:lnTo>
                    <a:lnTo>
                      <a:pt x="213" y="177"/>
                    </a:lnTo>
                    <a:lnTo>
                      <a:pt x="222" y="189"/>
                    </a:lnTo>
                    <a:lnTo>
                      <a:pt x="236" y="204"/>
                    </a:lnTo>
                    <a:lnTo>
                      <a:pt x="254" y="226"/>
                    </a:lnTo>
                    <a:lnTo>
                      <a:pt x="280" y="257"/>
                    </a:lnTo>
                    <a:lnTo>
                      <a:pt x="634" y="668"/>
                    </a:lnTo>
                    <a:lnTo>
                      <a:pt x="647" y="686"/>
                    </a:lnTo>
                    <a:lnTo>
                      <a:pt x="662" y="707"/>
                    </a:lnTo>
                    <a:lnTo>
                      <a:pt x="671" y="720"/>
                    </a:lnTo>
                    <a:lnTo>
                      <a:pt x="680" y="733"/>
                    </a:lnTo>
                    <a:lnTo>
                      <a:pt x="687" y="747"/>
                    </a:lnTo>
                    <a:lnTo>
                      <a:pt x="695" y="761"/>
                    </a:lnTo>
                    <a:lnTo>
                      <a:pt x="700" y="776"/>
                    </a:lnTo>
                    <a:lnTo>
                      <a:pt x="704" y="790"/>
                    </a:lnTo>
                    <a:lnTo>
                      <a:pt x="707" y="805"/>
                    </a:lnTo>
                    <a:lnTo>
                      <a:pt x="708" y="818"/>
                    </a:lnTo>
                    <a:lnTo>
                      <a:pt x="707" y="826"/>
                    </a:lnTo>
                    <a:lnTo>
                      <a:pt x="706" y="833"/>
                    </a:lnTo>
                    <a:lnTo>
                      <a:pt x="703" y="839"/>
                    </a:lnTo>
                    <a:lnTo>
                      <a:pt x="701" y="844"/>
                    </a:lnTo>
                    <a:lnTo>
                      <a:pt x="697" y="851"/>
                    </a:lnTo>
                    <a:lnTo>
                      <a:pt x="693" y="856"/>
                    </a:lnTo>
                    <a:lnTo>
                      <a:pt x="687" y="862"/>
                    </a:lnTo>
                    <a:lnTo>
                      <a:pt x="682" y="866"/>
                    </a:lnTo>
                    <a:lnTo>
                      <a:pt x="675" y="871"/>
                    </a:lnTo>
                    <a:lnTo>
                      <a:pt x="668" y="875"/>
                    </a:lnTo>
                    <a:lnTo>
                      <a:pt x="661" y="877"/>
                    </a:lnTo>
                    <a:lnTo>
                      <a:pt x="655" y="879"/>
                    </a:lnTo>
                    <a:lnTo>
                      <a:pt x="648" y="880"/>
                    </a:lnTo>
                    <a:lnTo>
                      <a:pt x="641" y="880"/>
                    </a:lnTo>
                    <a:lnTo>
                      <a:pt x="634" y="879"/>
                    </a:lnTo>
                    <a:lnTo>
                      <a:pt x="628" y="878"/>
                    </a:lnTo>
                    <a:lnTo>
                      <a:pt x="621" y="876"/>
                    </a:lnTo>
                    <a:lnTo>
                      <a:pt x="615" y="874"/>
                    </a:lnTo>
                    <a:lnTo>
                      <a:pt x="608" y="870"/>
                    </a:lnTo>
                    <a:lnTo>
                      <a:pt x="603" y="867"/>
                    </a:lnTo>
                    <a:lnTo>
                      <a:pt x="591" y="857"/>
                    </a:lnTo>
                    <a:lnTo>
                      <a:pt x="581" y="847"/>
                    </a:lnTo>
                    <a:lnTo>
                      <a:pt x="562" y="825"/>
                    </a:lnTo>
                    <a:lnTo>
                      <a:pt x="545" y="801"/>
                    </a:lnTo>
                    <a:lnTo>
                      <a:pt x="527" y="777"/>
                    </a:lnTo>
                    <a:lnTo>
                      <a:pt x="510" y="754"/>
                    </a:lnTo>
                    <a:lnTo>
                      <a:pt x="476" y="705"/>
                    </a:lnTo>
                    <a:lnTo>
                      <a:pt x="441" y="656"/>
                    </a:lnTo>
                    <a:lnTo>
                      <a:pt x="423" y="634"/>
                    </a:lnTo>
                    <a:lnTo>
                      <a:pt x="403" y="611"/>
                    </a:lnTo>
                    <a:lnTo>
                      <a:pt x="384" y="589"/>
                    </a:lnTo>
                    <a:lnTo>
                      <a:pt x="363" y="568"/>
                    </a:lnTo>
                    <a:lnTo>
                      <a:pt x="342" y="548"/>
                    </a:lnTo>
                    <a:lnTo>
                      <a:pt x="318" y="531"/>
                    </a:lnTo>
                    <a:lnTo>
                      <a:pt x="306" y="523"/>
                    </a:lnTo>
                    <a:lnTo>
                      <a:pt x="293" y="514"/>
                    </a:lnTo>
                    <a:lnTo>
                      <a:pt x="281" y="506"/>
                    </a:lnTo>
                    <a:lnTo>
                      <a:pt x="267" y="500"/>
                    </a:lnTo>
                    <a:lnTo>
                      <a:pt x="252" y="492"/>
                    </a:lnTo>
                    <a:lnTo>
                      <a:pt x="237" y="487"/>
                    </a:lnTo>
                    <a:lnTo>
                      <a:pt x="221" y="481"/>
                    </a:lnTo>
                    <a:lnTo>
                      <a:pt x="204" y="477"/>
                    </a:lnTo>
                    <a:lnTo>
                      <a:pt x="187" y="474"/>
                    </a:lnTo>
                    <a:lnTo>
                      <a:pt x="171" y="472"/>
                    </a:lnTo>
                    <a:lnTo>
                      <a:pt x="154" y="470"/>
                    </a:lnTo>
                    <a:lnTo>
                      <a:pt x="136" y="467"/>
                    </a:lnTo>
                    <a:lnTo>
                      <a:pt x="102" y="465"/>
                    </a:lnTo>
                    <a:lnTo>
                      <a:pt x="67" y="464"/>
                    </a:lnTo>
                    <a:lnTo>
                      <a:pt x="33" y="463"/>
                    </a:lnTo>
                    <a:lnTo>
                      <a:pt x="0" y="460"/>
                    </a:lnTo>
                    <a:lnTo>
                      <a:pt x="49" y="459"/>
                    </a:lnTo>
                    <a:lnTo>
                      <a:pt x="95" y="457"/>
                    </a:lnTo>
                    <a:lnTo>
                      <a:pt x="119" y="456"/>
                    </a:lnTo>
                    <a:lnTo>
                      <a:pt x="143" y="456"/>
                    </a:lnTo>
                    <a:lnTo>
                      <a:pt x="166" y="456"/>
                    </a:lnTo>
                    <a:lnTo>
                      <a:pt x="188" y="457"/>
                    </a:lnTo>
                    <a:lnTo>
                      <a:pt x="211" y="459"/>
                    </a:lnTo>
                    <a:lnTo>
                      <a:pt x="234" y="462"/>
                    </a:lnTo>
                    <a:lnTo>
                      <a:pt x="256" y="466"/>
                    </a:lnTo>
                    <a:lnTo>
                      <a:pt x="278" y="472"/>
                    </a:lnTo>
                    <a:lnTo>
                      <a:pt x="299" y="479"/>
                    </a:lnTo>
                    <a:lnTo>
                      <a:pt x="321" y="488"/>
                    </a:lnTo>
                    <a:lnTo>
                      <a:pt x="343" y="500"/>
                    </a:lnTo>
                    <a:lnTo>
                      <a:pt x="364" y="513"/>
                    </a:lnTo>
                    <a:lnTo>
                      <a:pt x="376" y="521"/>
                    </a:lnTo>
                    <a:lnTo>
                      <a:pt x="387" y="530"/>
                    </a:lnTo>
                    <a:lnTo>
                      <a:pt x="399" y="538"/>
                    </a:lnTo>
                    <a:lnTo>
                      <a:pt x="410" y="546"/>
                    </a:lnTo>
                    <a:lnTo>
                      <a:pt x="390" y="510"/>
                    </a:lnTo>
                    <a:lnTo>
                      <a:pt x="253" y="276"/>
                    </a:lnTo>
                    <a:lnTo>
                      <a:pt x="234" y="243"/>
                    </a:lnTo>
                    <a:lnTo>
                      <a:pt x="214" y="209"/>
                    </a:lnTo>
                    <a:lnTo>
                      <a:pt x="207" y="192"/>
                    </a:lnTo>
                    <a:lnTo>
                      <a:pt x="199" y="175"/>
                    </a:lnTo>
                    <a:lnTo>
                      <a:pt x="193" y="157"/>
                    </a:lnTo>
                    <a:lnTo>
                      <a:pt x="188" y="138"/>
                    </a:lnTo>
                    <a:lnTo>
                      <a:pt x="187" y="129"/>
                    </a:lnTo>
                    <a:lnTo>
                      <a:pt x="187" y="121"/>
                    </a:lnTo>
                    <a:lnTo>
                      <a:pt x="187" y="112"/>
                    </a:lnTo>
                    <a:lnTo>
                      <a:pt x="187" y="103"/>
                    </a:lnTo>
                    <a:lnTo>
                      <a:pt x="190" y="85"/>
                    </a:lnTo>
                    <a:lnTo>
                      <a:pt x="194" y="68"/>
                    </a:lnTo>
                    <a:lnTo>
                      <a:pt x="204" y="32"/>
                    </a:lnTo>
                    <a:lnTo>
                      <a:pt x="215" y="0"/>
                    </a:lnTo>
                    <a:close/>
                    <a:moveTo>
                      <a:pt x="656" y="759"/>
                    </a:moveTo>
                    <a:lnTo>
                      <a:pt x="661" y="762"/>
                    </a:lnTo>
                    <a:lnTo>
                      <a:pt x="667" y="764"/>
                    </a:lnTo>
                    <a:lnTo>
                      <a:pt x="663" y="762"/>
                    </a:lnTo>
                    <a:lnTo>
                      <a:pt x="656" y="75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68" name="Freeform 798"/>
              <p:cNvSpPr>
                <a:spLocks/>
              </p:cNvSpPr>
              <p:nvPr/>
            </p:nvSpPr>
            <p:spPr bwMode="auto">
              <a:xfrm>
                <a:off x="4687888" y="3744913"/>
                <a:ext cx="374650" cy="466725"/>
              </a:xfrm>
              <a:custGeom>
                <a:avLst/>
                <a:gdLst>
                  <a:gd name="T0" fmla="*/ 2147483647 w 708"/>
                  <a:gd name="T1" fmla="*/ 2147483647 h 880"/>
                  <a:gd name="T2" fmla="*/ 2147483647 w 708"/>
                  <a:gd name="T3" fmla="*/ 2147483647 h 880"/>
                  <a:gd name="T4" fmla="*/ 2147483647 w 708"/>
                  <a:gd name="T5" fmla="*/ 2147483647 h 880"/>
                  <a:gd name="T6" fmla="*/ 2147483647 w 708"/>
                  <a:gd name="T7" fmla="*/ 2147483647 h 880"/>
                  <a:gd name="T8" fmla="*/ 2147483647 w 708"/>
                  <a:gd name="T9" fmla="*/ 2147483647 h 880"/>
                  <a:gd name="T10" fmla="*/ 2147483647 w 708"/>
                  <a:gd name="T11" fmla="*/ 2147483647 h 880"/>
                  <a:gd name="T12" fmla="*/ 2147483647 w 708"/>
                  <a:gd name="T13" fmla="*/ 2147483647 h 880"/>
                  <a:gd name="T14" fmla="*/ 2147483647 w 708"/>
                  <a:gd name="T15" fmla="*/ 2147483647 h 880"/>
                  <a:gd name="T16" fmla="*/ 2147483647 w 708"/>
                  <a:gd name="T17" fmla="*/ 2147483647 h 880"/>
                  <a:gd name="T18" fmla="*/ 2147483647 w 708"/>
                  <a:gd name="T19" fmla="*/ 2147483647 h 880"/>
                  <a:gd name="T20" fmla="*/ 2147483647 w 708"/>
                  <a:gd name="T21" fmla="*/ 2147483647 h 880"/>
                  <a:gd name="T22" fmla="*/ 2147483647 w 708"/>
                  <a:gd name="T23" fmla="*/ 2147483647 h 880"/>
                  <a:gd name="T24" fmla="*/ 2147483647 w 708"/>
                  <a:gd name="T25" fmla="*/ 2147483647 h 880"/>
                  <a:gd name="T26" fmla="*/ 2147483647 w 708"/>
                  <a:gd name="T27" fmla="*/ 2147483647 h 880"/>
                  <a:gd name="T28" fmla="*/ 2147483647 w 708"/>
                  <a:gd name="T29" fmla="*/ 2147483647 h 880"/>
                  <a:gd name="T30" fmla="*/ 2147483647 w 708"/>
                  <a:gd name="T31" fmla="*/ 2147483647 h 880"/>
                  <a:gd name="T32" fmla="*/ 2147483647 w 708"/>
                  <a:gd name="T33" fmla="*/ 2147483647 h 880"/>
                  <a:gd name="T34" fmla="*/ 2147483647 w 708"/>
                  <a:gd name="T35" fmla="*/ 2147483647 h 880"/>
                  <a:gd name="T36" fmla="*/ 2147483647 w 708"/>
                  <a:gd name="T37" fmla="*/ 2147483647 h 880"/>
                  <a:gd name="T38" fmla="*/ 2147483647 w 708"/>
                  <a:gd name="T39" fmla="*/ 2147483647 h 880"/>
                  <a:gd name="T40" fmla="*/ 2147483647 w 708"/>
                  <a:gd name="T41" fmla="*/ 2147483647 h 880"/>
                  <a:gd name="T42" fmla="*/ 2147483647 w 708"/>
                  <a:gd name="T43" fmla="*/ 2147483647 h 880"/>
                  <a:gd name="T44" fmla="*/ 2147483647 w 708"/>
                  <a:gd name="T45" fmla="*/ 2147483647 h 880"/>
                  <a:gd name="T46" fmla="*/ 2147483647 w 708"/>
                  <a:gd name="T47" fmla="*/ 2147483647 h 880"/>
                  <a:gd name="T48" fmla="*/ 2147483647 w 708"/>
                  <a:gd name="T49" fmla="*/ 2147483647 h 880"/>
                  <a:gd name="T50" fmla="*/ 2147483647 w 708"/>
                  <a:gd name="T51" fmla="*/ 2147483647 h 880"/>
                  <a:gd name="T52" fmla="*/ 2147483647 w 708"/>
                  <a:gd name="T53" fmla="*/ 2147483647 h 880"/>
                  <a:gd name="T54" fmla="*/ 2147483647 w 708"/>
                  <a:gd name="T55" fmla="*/ 2147483647 h 880"/>
                  <a:gd name="T56" fmla="*/ 2147483647 w 708"/>
                  <a:gd name="T57" fmla="*/ 2147483647 h 880"/>
                  <a:gd name="T58" fmla="*/ 2147483647 w 708"/>
                  <a:gd name="T59" fmla="*/ 2147483647 h 880"/>
                  <a:gd name="T60" fmla="*/ 2147483647 w 708"/>
                  <a:gd name="T61" fmla="*/ 2147483647 h 880"/>
                  <a:gd name="T62" fmla="*/ 2147483647 w 708"/>
                  <a:gd name="T63" fmla="*/ 2147483647 h 880"/>
                  <a:gd name="T64" fmla="*/ 2147483647 w 708"/>
                  <a:gd name="T65" fmla="*/ 2147483647 h 880"/>
                  <a:gd name="T66" fmla="*/ 2147483647 w 708"/>
                  <a:gd name="T67" fmla="*/ 2147483647 h 880"/>
                  <a:gd name="T68" fmla="*/ 2147483647 w 708"/>
                  <a:gd name="T69" fmla="*/ 2147483647 h 880"/>
                  <a:gd name="T70" fmla="*/ 2147483647 w 708"/>
                  <a:gd name="T71" fmla="*/ 2147483647 h 880"/>
                  <a:gd name="T72" fmla="*/ 2147483647 w 708"/>
                  <a:gd name="T73" fmla="*/ 2147483647 h 880"/>
                  <a:gd name="T74" fmla="*/ 2147483647 w 708"/>
                  <a:gd name="T75" fmla="*/ 2147483647 h 880"/>
                  <a:gd name="T76" fmla="*/ 0 w 708"/>
                  <a:gd name="T77" fmla="*/ 2147483647 h 880"/>
                  <a:gd name="T78" fmla="*/ 2147483647 w 708"/>
                  <a:gd name="T79" fmla="*/ 2147483647 h 880"/>
                  <a:gd name="T80" fmla="*/ 2147483647 w 708"/>
                  <a:gd name="T81" fmla="*/ 2147483647 h 880"/>
                  <a:gd name="T82" fmla="*/ 2147483647 w 708"/>
                  <a:gd name="T83" fmla="*/ 2147483647 h 880"/>
                  <a:gd name="T84" fmla="*/ 2147483647 w 708"/>
                  <a:gd name="T85" fmla="*/ 2147483647 h 880"/>
                  <a:gd name="T86" fmla="*/ 2147483647 w 708"/>
                  <a:gd name="T87" fmla="*/ 2147483647 h 880"/>
                  <a:gd name="T88" fmla="*/ 2147483647 w 708"/>
                  <a:gd name="T89" fmla="*/ 2147483647 h 880"/>
                  <a:gd name="T90" fmla="*/ 2147483647 w 708"/>
                  <a:gd name="T91" fmla="*/ 2147483647 h 880"/>
                  <a:gd name="T92" fmla="*/ 2147483647 w 708"/>
                  <a:gd name="T93" fmla="*/ 2147483647 h 880"/>
                  <a:gd name="T94" fmla="*/ 2147483647 w 708"/>
                  <a:gd name="T95" fmla="*/ 2147483647 h 880"/>
                  <a:gd name="T96" fmla="*/ 2147483647 w 708"/>
                  <a:gd name="T97" fmla="*/ 2147483647 h 880"/>
                  <a:gd name="T98" fmla="*/ 2147483647 w 708"/>
                  <a:gd name="T99" fmla="*/ 2147483647 h 880"/>
                  <a:gd name="T100" fmla="*/ 2147483647 w 708"/>
                  <a:gd name="T101" fmla="*/ 2147483647 h 880"/>
                  <a:gd name="T102" fmla="*/ 2147483647 w 708"/>
                  <a:gd name="T103" fmla="*/ 2147483647 h 880"/>
                  <a:gd name="T104" fmla="*/ 2147483647 w 708"/>
                  <a:gd name="T105" fmla="*/ 2147483647 h 880"/>
                  <a:gd name="T106" fmla="*/ 2147483647 w 708"/>
                  <a:gd name="T107" fmla="*/ 2147483647 h 880"/>
                  <a:gd name="T108" fmla="*/ 2147483647 w 708"/>
                  <a:gd name="T109" fmla="*/ 2147483647 h 880"/>
                  <a:gd name="T110" fmla="*/ 2147483647 w 708"/>
                  <a:gd name="T111" fmla="*/ 2147483647 h 8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880"/>
                  <a:gd name="T170" fmla="*/ 708 w 708"/>
                  <a:gd name="T171" fmla="*/ 880 h 88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880">
                    <a:moveTo>
                      <a:pt x="215" y="0"/>
                    </a:moveTo>
                    <a:lnTo>
                      <a:pt x="210" y="28"/>
                    </a:lnTo>
                    <a:lnTo>
                      <a:pt x="206" y="55"/>
                    </a:lnTo>
                    <a:lnTo>
                      <a:pt x="203" y="69"/>
                    </a:lnTo>
                    <a:lnTo>
                      <a:pt x="202" y="82"/>
                    </a:lnTo>
                    <a:lnTo>
                      <a:pt x="202" y="96"/>
                    </a:lnTo>
                    <a:lnTo>
                      <a:pt x="202" y="111"/>
                    </a:lnTo>
                    <a:lnTo>
                      <a:pt x="203" y="136"/>
                    </a:lnTo>
                    <a:lnTo>
                      <a:pt x="206" y="153"/>
                    </a:lnTo>
                    <a:lnTo>
                      <a:pt x="207" y="161"/>
                    </a:lnTo>
                    <a:lnTo>
                      <a:pt x="208" y="166"/>
                    </a:lnTo>
                    <a:lnTo>
                      <a:pt x="210" y="172"/>
                    </a:lnTo>
                    <a:lnTo>
                      <a:pt x="213" y="177"/>
                    </a:lnTo>
                    <a:lnTo>
                      <a:pt x="222" y="189"/>
                    </a:lnTo>
                    <a:lnTo>
                      <a:pt x="236" y="204"/>
                    </a:lnTo>
                    <a:lnTo>
                      <a:pt x="254" y="226"/>
                    </a:lnTo>
                    <a:lnTo>
                      <a:pt x="280" y="257"/>
                    </a:lnTo>
                    <a:lnTo>
                      <a:pt x="634" y="668"/>
                    </a:lnTo>
                    <a:lnTo>
                      <a:pt x="647" y="686"/>
                    </a:lnTo>
                    <a:lnTo>
                      <a:pt x="662" y="707"/>
                    </a:lnTo>
                    <a:lnTo>
                      <a:pt x="671" y="720"/>
                    </a:lnTo>
                    <a:lnTo>
                      <a:pt x="680" y="733"/>
                    </a:lnTo>
                    <a:lnTo>
                      <a:pt x="687" y="747"/>
                    </a:lnTo>
                    <a:lnTo>
                      <a:pt x="695" y="761"/>
                    </a:lnTo>
                    <a:lnTo>
                      <a:pt x="700" y="776"/>
                    </a:lnTo>
                    <a:lnTo>
                      <a:pt x="704" y="790"/>
                    </a:lnTo>
                    <a:lnTo>
                      <a:pt x="707" y="805"/>
                    </a:lnTo>
                    <a:lnTo>
                      <a:pt x="708" y="818"/>
                    </a:lnTo>
                    <a:lnTo>
                      <a:pt x="707" y="826"/>
                    </a:lnTo>
                    <a:lnTo>
                      <a:pt x="706" y="833"/>
                    </a:lnTo>
                    <a:lnTo>
                      <a:pt x="703" y="839"/>
                    </a:lnTo>
                    <a:lnTo>
                      <a:pt x="701" y="844"/>
                    </a:lnTo>
                    <a:lnTo>
                      <a:pt x="697" y="851"/>
                    </a:lnTo>
                    <a:lnTo>
                      <a:pt x="693" y="856"/>
                    </a:lnTo>
                    <a:lnTo>
                      <a:pt x="687" y="862"/>
                    </a:lnTo>
                    <a:lnTo>
                      <a:pt x="682" y="866"/>
                    </a:lnTo>
                    <a:lnTo>
                      <a:pt x="675" y="871"/>
                    </a:lnTo>
                    <a:lnTo>
                      <a:pt x="668" y="875"/>
                    </a:lnTo>
                    <a:lnTo>
                      <a:pt x="661" y="877"/>
                    </a:lnTo>
                    <a:lnTo>
                      <a:pt x="655" y="879"/>
                    </a:lnTo>
                    <a:lnTo>
                      <a:pt x="648" y="880"/>
                    </a:lnTo>
                    <a:lnTo>
                      <a:pt x="641" y="880"/>
                    </a:lnTo>
                    <a:lnTo>
                      <a:pt x="634" y="879"/>
                    </a:lnTo>
                    <a:lnTo>
                      <a:pt x="628" y="878"/>
                    </a:lnTo>
                    <a:lnTo>
                      <a:pt x="621" y="876"/>
                    </a:lnTo>
                    <a:lnTo>
                      <a:pt x="615" y="874"/>
                    </a:lnTo>
                    <a:lnTo>
                      <a:pt x="608" y="870"/>
                    </a:lnTo>
                    <a:lnTo>
                      <a:pt x="603" y="867"/>
                    </a:lnTo>
                    <a:lnTo>
                      <a:pt x="591" y="857"/>
                    </a:lnTo>
                    <a:lnTo>
                      <a:pt x="581" y="847"/>
                    </a:lnTo>
                    <a:lnTo>
                      <a:pt x="562" y="825"/>
                    </a:lnTo>
                    <a:lnTo>
                      <a:pt x="545" y="801"/>
                    </a:lnTo>
                    <a:lnTo>
                      <a:pt x="527" y="777"/>
                    </a:lnTo>
                    <a:lnTo>
                      <a:pt x="510" y="754"/>
                    </a:lnTo>
                    <a:lnTo>
                      <a:pt x="476" y="705"/>
                    </a:lnTo>
                    <a:lnTo>
                      <a:pt x="441" y="656"/>
                    </a:lnTo>
                    <a:lnTo>
                      <a:pt x="423" y="634"/>
                    </a:lnTo>
                    <a:lnTo>
                      <a:pt x="403" y="611"/>
                    </a:lnTo>
                    <a:lnTo>
                      <a:pt x="384" y="589"/>
                    </a:lnTo>
                    <a:lnTo>
                      <a:pt x="363" y="568"/>
                    </a:lnTo>
                    <a:lnTo>
                      <a:pt x="342" y="548"/>
                    </a:lnTo>
                    <a:lnTo>
                      <a:pt x="318" y="531"/>
                    </a:lnTo>
                    <a:lnTo>
                      <a:pt x="306" y="523"/>
                    </a:lnTo>
                    <a:lnTo>
                      <a:pt x="293" y="514"/>
                    </a:lnTo>
                    <a:lnTo>
                      <a:pt x="281" y="506"/>
                    </a:lnTo>
                    <a:lnTo>
                      <a:pt x="267" y="500"/>
                    </a:lnTo>
                    <a:lnTo>
                      <a:pt x="252" y="492"/>
                    </a:lnTo>
                    <a:lnTo>
                      <a:pt x="237" y="487"/>
                    </a:lnTo>
                    <a:lnTo>
                      <a:pt x="221" y="481"/>
                    </a:lnTo>
                    <a:lnTo>
                      <a:pt x="204" y="477"/>
                    </a:lnTo>
                    <a:lnTo>
                      <a:pt x="187" y="474"/>
                    </a:lnTo>
                    <a:lnTo>
                      <a:pt x="171" y="472"/>
                    </a:lnTo>
                    <a:lnTo>
                      <a:pt x="154" y="470"/>
                    </a:lnTo>
                    <a:lnTo>
                      <a:pt x="136" y="467"/>
                    </a:lnTo>
                    <a:lnTo>
                      <a:pt x="102" y="465"/>
                    </a:lnTo>
                    <a:lnTo>
                      <a:pt x="67" y="464"/>
                    </a:lnTo>
                    <a:lnTo>
                      <a:pt x="33" y="463"/>
                    </a:lnTo>
                    <a:lnTo>
                      <a:pt x="0" y="460"/>
                    </a:lnTo>
                    <a:lnTo>
                      <a:pt x="49" y="459"/>
                    </a:lnTo>
                    <a:lnTo>
                      <a:pt x="95" y="457"/>
                    </a:lnTo>
                    <a:lnTo>
                      <a:pt x="119" y="456"/>
                    </a:lnTo>
                    <a:lnTo>
                      <a:pt x="143" y="456"/>
                    </a:lnTo>
                    <a:lnTo>
                      <a:pt x="166" y="456"/>
                    </a:lnTo>
                    <a:lnTo>
                      <a:pt x="188" y="457"/>
                    </a:lnTo>
                    <a:lnTo>
                      <a:pt x="211" y="459"/>
                    </a:lnTo>
                    <a:lnTo>
                      <a:pt x="234" y="462"/>
                    </a:lnTo>
                    <a:lnTo>
                      <a:pt x="256" y="466"/>
                    </a:lnTo>
                    <a:lnTo>
                      <a:pt x="278" y="472"/>
                    </a:lnTo>
                    <a:lnTo>
                      <a:pt x="299" y="479"/>
                    </a:lnTo>
                    <a:lnTo>
                      <a:pt x="321" y="488"/>
                    </a:lnTo>
                    <a:lnTo>
                      <a:pt x="343" y="500"/>
                    </a:lnTo>
                    <a:lnTo>
                      <a:pt x="364" y="513"/>
                    </a:lnTo>
                    <a:lnTo>
                      <a:pt x="376" y="521"/>
                    </a:lnTo>
                    <a:lnTo>
                      <a:pt x="387" y="530"/>
                    </a:lnTo>
                    <a:lnTo>
                      <a:pt x="399" y="538"/>
                    </a:lnTo>
                    <a:lnTo>
                      <a:pt x="410" y="546"/>
                    </a:lnTo>
                    <a:lnTo>
                      <a:pt x="390" y="510"/>
                    </a:lnTo>
                    <a:lnTo>
                      <a:pt x="253" y="276"/>
                    </a:lnTo>
                    <a:lnTo>
                      <a:pt x="234" y="243"/>
                    </a:lnTo>
                    <a:lnTo>
                      <a:pt x="214" y="209"/>
                    </a:lnTo>
                    <a:lnTo>
                      <a:pt x="207" y="192"/>
                    </a:lnTo>
                    <a:lnTo>
                      <a:pt x="199" y="175"/>
                    </a:lnTo>
                    <a:lnTo>
                      <a:pt x="193" y="157"/>
                    </a:lnTo>
                    <a:lnTo>
                      <a:pt x="188" y="138"/>
                    </a:lnTo>
                    <a:lnTo>
                      <a:pt x="187" y="129"/>
                    </a:lnTo>
                    <a:lnTo>
                      <a:pt x="187" y="121"/>
                    </a:lnTo>
                    <a:lnTo>
                      <a:pt x="187" y="112"/>
                    </a:lnTo>
                    <a:lnTo>
                      <a:pt x="187" y="103"/>
                    </a:lnTo>
                    <a:lnTo>
                      <a:pt x="190" y="85"/>
                    </a:lnTo>
                    <a:lnTo>
                      <a:pt x="194" y="68"/>
                    </a:lnTo>
                    <a:lnTo>
                      <a:pt x="204" y="32"/>
                    </a:lnTo>
                    <a:lnTo>
                      <a:pt x="215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70" name="Freeform 799"/>
              <p:cNvSpPr>
                <a:spLocks/>
              </p:cNvSpPr>
              <p:nvPr/>
            </p:nvSpPr>
            <p:spPr bwMode="auto">
              <a:xfrm>
                <a:off x="5035550" y="4146551"/>
                <a:ext cx="6350" cy="3175"/>
              </a:xfrm>
              <a:custGeom>
                <a:avLst/>
                <a:gdLst>
                  <a:gd name="T0" fmla="*/ 0 w 11"/>
                  <a:gd name="T1" fmla="*/ 0 h 5"/>
                  <a:gd name="T2" fmla="*/ 961741514 w 11"/>
                  <a:gd name="T3" fmla="*/ 768143649 h 5"/>
                  <a:gd name="T4" fmla="*/ 2116098089 w 11"/>
                  <a:gd name="T5" fmla="*/ 1280239204 h 5"/>
                  <a:gd name="T6" fmla="*/ 1346637683 w 11"/>
                  <a:gd name="T7" fmla="*/ 768143649 h 5"/>
                  <a:gd name="T8" fmla="*/ 0 w 1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5"/>
                  <a:gd name="T17" fmla="*/ 11 w 1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5">
                    <a:moveTo>
                      <a:pt x="0" y="0"/>
                    </a:moveTo>
                    <a:lnTo>
                      <a:pt x="5" y="3"/>
                    </a:lnTo>
                    <a:lnTo>
                      <a:pt x="11" y="5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82" name="Freeform 800"/>
              <p:cNvSpPr>
                <a:spLocks noEditPoints="1"/>
              </p:cNvSpPr>
              <p:nvPr/>
            </p:nvSpPr>
            <p:spPr bwMode="auto">
              <a:xfrm>
                <a:off x="4664075" y="4532313"/>
                <a:ext cx="123825" cy="246063"/>
              </a:xfrm>
              <a:custGeom>
                <a:avLst/>
                <a:gdLst>
                  <a:gd name="T0" fmla="*/ 2147483647 w 232"/>
                  <a:gd name="T1" fmla="*/ 2147483647 h 464"/>
                  <a:gd name="T2" fmla="*/ 2147483647 w 232"/>
                  <a:gd name="T3" fmla="*/ 2147483647 h 464"/>
                  <a:gd name="T4" fmla="*/ 2147483647 w 232"/>
                  <a:gd name="T5" fmla="*/ 2147483647 h 464"/>
                  <a:gd name="T6" fmla="*/ 2147483647 w 232"/>
                  <a:gd name="T7" fmla="*/ 2147483647 h 464"/>
                  <a:gd name="T8" fmla="*/ 2147483647 w 232"/>
                  <a:gd name="T9" fmla="*/ 2147483647 h 464"/>
                  <a:gd name="T10" fmla="*/ 2147483647 w 232"/>
                  <a:gd name="T11" fmla="*/ 2147483647 h 464"/>
                  <a:gd name="T12" fmla="*/ 2147483647 w 232"/>
                  <a:gd name="T13" fmla="*/ 2147483647 h 464"/>
                  <a:gd name="T14" fmla="*/ 2147483647 w 232"/>
                  <a:gd name="T15" fmla="*/ 1491345556 h 464"/>
                  <a:gd name="T16" fmla="*/ 2147483647 w 232"/>
                  <a:gd name="T17" fmla="*/ 298381669 h 464"/>
                  <a:gd name="T18" fmla="*/ 2147483647 w 232"/>
                  <a:gd name="T19" fmla="*/ 0 h 464"/>
                  <a:gd name="T20" fmla="*/ 2147483647 w 232"/>
                  <a:gd name="T21" fmla="*/ 149050038 h 464"/>
                  <a:gd name="T22" fmla="*/ 2147483647 w 232"/>
                  <a:gd name="T23" fmla="*/ 1043913783 h 464"/>
                  <a:gd name="T24" fmla="*/ 2147483647 w 232"/>
                  <a:gd name="T25" fmla="*/ 2087827566 h 464"/>
                  <a:gd name="T26" fmla="*/ 2147483647 w 232"/>
                  <a:gd name="T27" fmla="*/ 2147483647 h 464"/>
                  <a:gd name="T28" fmla="*/ 2147483647 w 232"/>
                  <a:gd name="T29" fmla="*/ 2147483647 h 464"/>
                  <a:gd name="T30" fmla="*/ 2147483647 w 232"/>
                  <a:gd name="T31" fmla="*/ 2147483647 h 464"/>
                  <a:gd name="T32" fmla="*/ 2147483647 w 232"/>
                  <a:gd name="T33" fmla="*/ 2147483647 h 464"/>
                  <a:gd name="T34" fmla="*/ 2147483647 w 232"/>
                  <a:gd name="T35" fmla="*/ 2147483647 h 464"/>
                  <a:gd name="T36" fmla="*/ 2147483647 w 232"/>
                  <a:gd name="T37" fmla="*/ 2147483647 h 464"/>
                  <a:gd name="T38" fmla="*/ 2147483647 w 232"/>
                  <a:gd name="T39" fmla="*/ 2147483647 h 464"/>
                  <a:gd name="T40" fmla="*/ 2147483647 w 232"/>
                  <a:gd name="T41" fmla="*/ 2147483647 h 464"/>
                  <a:gd name="T42" fmla="*/ 2147483647 w 232"/>
                  <a:gd name="T43" fmla="*/ 2147483647 h 464"/>
                  <a:gd name="T44" fmla="*/ 2147483647 w 232"/>
                  <a:gd name="T45" fmla="*/ 2147483647 h 464"/>
                  <a:gd name="T46" fmla="*/ 2147483647 w 232"/>
                  <a:gd name="T47" fmla="*/ 2147483647 h 464"/>
                  <a:gd name="T48" fmla="*/ 2147483647 w 232"/>
                  <a:gd name="T49" fmla="*/ 2147483647 h 464"/>
                  <a:gd name="T50" fmla="*/ 2147483647 w 232"/>
                  <a:gd name="T51" fmla="*/ 2147483647 h 464"/>
                  <a:gd name="T52" fmla="*/ 2147483647 w 232"/>
                  <a:gd name="T53" fmla="*/ 2147483647 h 464"/>
                  <a:gd name="T54" fmla="*/ 2147483647 w 232"/>
                  <a:gd name="T55" fmla="*/ 2147483647 h 464"/>
                  <a:gd name="T56" fmla="*/ 2147483647 w 232"/>
                  <a:gd name="T57" fmla="*/ 2147483647 h 464"/>
                  <a:gd name="T58" fmla="*/ 2147483647 w 232"/>
                  <a:gd name="T59" fmla="*/ 2147483647 h 464"/>
                  <a:gd name="T60" fmla="*/ 2147483647 w 232"/>
                  <a:gd name="T61" fmla="*/ 2147483647 h 464"/>
                  <a:gd name="T62" fmla="*/ 2147483647 w 232"/>
                  <a:gd name="T63" fmla="*/ 2147483647 h 464"/>
                  <a:gd name="T64" fmla="*/ 2147483647 w 232"/>
                  <a:gd name="T65" fmla="*/ 2147483647 h 464"/>
                  <a:gd name="T66" fmla="*/ 2147483647 w 232"/>
                  <a:gd name="T67" fmla="*/ 2147483647 h 464"/>
                  <a:gd name="T68" fmla="*/ 2147483647 w 232"/>
                  <a:gd name="T69" fmla="*/ 2147483647 h 464"/>
                  <a:gd name="T70" fmla="*/ 2147483647 w 232"/>
                  <a:gd name="T71" fmla="*/ 2147483647 h 464"/>
                  <a:gd name="T72" fmla="*/ 2147483647 w 232"/>
                  <a:gd name="T73" fmla="*/ 2147483647 h 464"/>
                  <a:gd name="T74" fmla="*/ 2147483647 w 232"/>
                  <a:gd name="T75" fmla="*/ 2147483647 h 464"/>
                  <a:gd name="T76" fmla="*/ 2147483647 w 232"/>
                  <a:gd name="T77" fmla="*/ 2147483647 h 464"/>
                  <a:gd name="T78" fmla="*/ 2147483647 w 232"/>
                  <a:gd name="T79" fmla="*/ 2147483647 h 464"/>
                  <a:gd name="T80" fmla="*/ 2147483647 w 232"/>
                  <a:gd name="T81" fmla="*/ 2147483647 h 464"/>
                  <a:gd name="T82" fmla="*/ 2147483647 w 232"/>
                  <a:gd name="T83" fmla="*/ 2147483647 h 464"/>
                  <a:gd name="T84" fmla="*/ 2147483647 w 232"/>
                  <a:gd name="T85" fmla="*/ 2147483647 h 464"/>
                  <a:gd name="T86" fmla="*/ 2147483647 w 232"/>
                  <a:gd name="T87" fmla="*/ 2147483647 h 4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2"/>
                  <a:gd name="T133" fmla="*/ 0 h 464"/>
                  <a:gd name="T134" fmla="*/ 232 w 232"/>
                  <a:gd name="T135" fmla="*/ 464 h 4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2" h="464">
                    <a:moveTo>
                      <a:pt x="0" y="277"/>
                    </a:moveTo>
                    <a:lnTo>
                      <a:pt x="22" y="248"/>
                    </a:lnTo>
                    <a:lnTo>
                      <a:pt x="42" y="219"/>
                    </a:lnTo>
                    <a:lnTo>
                      <a:pt x="63" y="191"/>
                    </a:lnTo>
                    <a:lnTo>
                      <a:pt x="82" y="162"/>
                    </a:lnTo>
                    <a:lnTo>
                      <a:pt x="101" y="133"/>
                    </a:lnTo>
                    <a:lnTo>
                      <a:pt x="120" y="104"/>
                    </a:lnTo>
                    <a:lnTo>
                      <a:pt x="137" y="74"/>
                    </a:lnTo>
                    <a:lnTo>
                      <a:pt x="154" y="41"/>
                    </a:lnTo>
                    <a:lnTo>
                      <a:pt x="154" y="40"/>
                    </a:lnTo>
                    <a:lnTo>
                      <a:pt x="155" y="40"/>
                    </a:lnTo>
                    <a:lnTo>
                      <a:pt x="161" y="28"/>
                    </a:lnTo>
                    <a:lnTo>
                      <a:pt x="166" y="18"/>
                    </a:lnTo>
                    <a:lnTo>
                      <a:pt x="172" y="10"/>
                    </a:lnTo>
                    <a:lnTo>
                      <a:pt x="178" y="4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0"/>
                    </a:lnTo>
                    <a:lnTo>
                      <a:pt x="193" y="0"/>
                    </a:lnTo>
                    <a:lnTo>
                      <a:pt x="204" y="1"/>
                    </a:lnTo>
                    <a:lnTo>
                      <a:pt x="218" y="4"/>
                    </a:lnTo>
                    <a:lnTo>
                      <a:pt x="222" y="7"/>
                    </a:lnTo>
                    <a:lnTo>
                      <a:pt x="226" y="10"/>
                    </a:lnTo>
                    <a:lnTo>
                      <a:pt x="228" y="14"/>
                    </a:lnTo>
                    <a:lnTo>
                      <a:pt x="230" y="18"/>
                    </a:lnTo>
                    <a:lnTo>
                      <a:pt x="232" y="29"/>
                    </a:lnTo>
                    <a:lnTo>
                      <a:pt x="232" y="37"/>
                    </a:lnTo>
                    <a:lnTo>
                      <a:pt x="231" y="59"/>
                    </a:lnTo>
                    <a:lnTo>
                      <a:pt x="228" y="81"/>
                    </a:lnTo>
                    <a:lnTo>
                      <a:pt x="224" y="103"/>
                    </a:lnTo>
                    <a:lnTo>
                      <a:pt x="217" y="124"/>
                    </a:lnTo>
                    <a:lnTo>
                      <a:pt x="203" y="166"/>
                    </a:lnTo>
                    <a:lnTo>
                      <a:pt x="186" y="207"/>
                    </a:lnTo>
                    <a:lnTo>
                      <a:pt x="178" y="228"/>
                    </a:lnTo>
                    <a:lnTo>
                      <a:pt x="171" y="250"/>
                    </a:lnTo>
                    <a:lnTo>
                      <a:pt x="164" y="270"/>
                    </a:lnTo>
                    <a:lnTo>
                      <a:pt x="158" y="292"/>
                    </a:lnTo>
                    <a:lnTo>
                      <a:pt x="153" y="313"/>
                    </a:lnTo>
                    <a:lnTo>
                      <a:pt x="151" y="335"/>
                    </a:lnTo>
                    <a:lnTo>
                      <a:pt x="150" y="346"/>
                    </a:lnTo>
                    <a:lnTo>
                      <a:pt x="150" y="356"/>
                    </a:lnTo>
                    <a:lnTo>
                      <a:pt x="150" y="368"/>
                    </a:lnTo>
                    <a:lnTo>
                      <a:pt x="151" y="379"/>
                    </a:lnTo>
                    <a:lnTo>
                      <a:pt x="152" y="387"/>
                    </a:lnTo>
                    <a:lnTo>
                      <a:pt x="154" y="392"/>
                    </a:lnTo>
                    <a:lnTo>
                      <a:pt x="157" y="395"/>
                    </a:lnTo>
                    <a:lnTo>
                      <a:pt x="160" y="398"/>
                    </a:lnTo>
                    <a:lnTo>
                      <a:pt x="166" y="401"/>
                    </a:lnTo>
                    <a:lnTo>
                      <a:pt x="175" y="405"/>
                    </a:lnTo>
                    <a:lnTo>
                      <a:pt x="179" y="410"/>
                    </a:lnTo>
                    <a:lnTo>
                      <a:pt x="184" y="418"/>
                    </a:lnTo>
                    <a:lnTo>
                      <a:pt x="186" y="426"/>
                    </a:lnTo>
                    <a:lnTo>
                      <a:pt x="188" y="433"/>
                    </a:lnTo>
                    <a:lnTo>
                      <a:pt x="189" y="449"/>
                    </a:lnTo>
                    <a:lnTo>
                      <a:pt x="190" y="464"/>
                    </a:lnTo>
                    <a:lnTo>
                      <a:pt x="189" y="464"/>
                    </a:lnTo>
                    <a:lnTo>
                      <a:pt x="185" y="441"/>
                    </a:lnTo>
                    <a:lnTo>
                      <a:pt x="177" y="425"/>
                    </a:lnTo>
                    <a:lnTo>
                      <a:pt x="171" y="415"/>
                    </a:lnTo>
                    <a:lnTo>
                      <a:pt x="167" y="413"/>
                    </a:lnTo>
                    <a:lnTo>
                      <a:pt x="167" y="414"/>
                    </a:lnTo>
                    <a:lnTo>
                      <a:pt x="163" y="414"/>
                    </a:lnTo>
                    <a:lnTo>
                      <a:pt x="159" y="413"/>
                    </a:lnTo>
                    <a:lnTo>
                      <a:pt x="152" y="409"/>
                    </a:lnTo>
                    <a:lnTo>
                      <a:pt x="147" y="404"/>
                    </a:lnTo>
                    <a:lnTo>
                      <a:pt x="143" y="399"/>
                    </a:lnTo>
                    <a:lnTo>
                      <a:pt x="138" y="392"/>
                    </a:lnTo>
                    <a:lnTo>
                      <a:pt x="135" y="386"/>
                    </a:lnTo>
                    <a:lnTo>
                      <a:pt x="132" y="378"/>
                    </a:lnTo>
                    <a:lnTo>
                      <a:pt x="130" y="372"/>
                    </a:lnTo>
                    <a:lnTo>
                      <a:pt x="128" y="364"/>
                    </a:lnTo>
                    <a:lnTo>
                      <a:pt x="125" y="340"/>
                    </a:lnTo>
                    <a:lnTo>
                      <a:pt x="123" y="315"/>
                    </a:lnTo>
                    <a:lnTo>
                      <a:pt x="121" y="290"/>
                    </a:lnTo>
                    <a:lnTo>
                      <a:pt x="120" y="264"/>
                    </a:lnTo>
                    <a:lnTo>
                      <a:pt x="120" y="238"/>
                    </a:lnTo>
                    <a:lnTo>
                      <a:pt x="120" y="212"/>
                    </a:lnTo>
                    <a:lnTo>
                      <a:pt x="121" y="186"/>
                    </a:lnTo>
                    <a:lnTo>
                      <a:pt x="123" y="161"/>
                    </a:lnTo>
                    <a:lnTo>
                      <a:pt x="107" y="178"/>
                    </a:lnTo>
                    <a:lnTo>
                      <a:pt x="0" y="277"/>
                    </a:lnTo>
                    <a:close/>
                    <a:moveTo>
                      <a:pt x="215" y="62"/>
                    </a:moveTo>
                    <a:lnTo>
                      <a:pt x="215" y="62"/>
                    </a:lnTo>
                    <a:lnTo>
                      <a:pt x="217" y="59"/>
                    </a:lnTo>
                    <a:lnTo>
                      <a:pt x="217" y="58"/>
                    </a:lnTo>
                    <a:lnTo>
                      <a:pt x="215" y="6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83" name="Freeform 801"/>
              <p:cNvSpPr>
                <a:spLocks/>
              </p:cNvSpPr>
              <p:nvPr/>
            </p:nvSpPr>
            <p:spPr bwMode="auto">
              <a:xfrm>
                <a:off x="4664075" y="4532313"/>
                <a:ext cx="123825" cy="246063"/>
              </a:xfrm>
              <a:custGeom>
                <a:avLst/>
                <a:gdLst>
                  <a:gd name="T0" fmla="*/ 2147483647 w 232"/>
                  <a:gd name="T1" fmla="*/ 2147483647 h 464"/>
                  <a:gd name="T2" fmla="*/ 2147483647 w 232"/>
                  <a:gd name="T3" fmla="*/ 2147483647 h 464"/>
                  <a:gd name="T4" fmla="*/ 2147483647 w 232"/>
                  <a:gd name="T5" fmla="*/ 2147483647 h 464"/>
                  <a:gd name="T6" fmla="*/ 2147483647 w 232"/>
                  <a:gd name="T7" fmla="*/ 2147483647 h 464"/>
                  <a:gd name="T8" fmla="*/ 2147483647 w 232"/>
                  <a:gd name="T9" fmla="*/ 2147483647 h 464"/>
                  <a:gd name="T10" fmla="*/ 2147483647 w 232"/>
                  <a:gd name="T11" fmla="*/ 2147483647 h 464"/>
                  <a:gd name="T12" fmla="*/ 2147483647 w 232"/>
                  <a:gd name="T13" fmla="*/ 2147483647 h 464"/>
                  <a:gd name="T14" fmla="*/ 2147483647 w 232"/>
                  <a:gd name="T15" fmla="*/ 1491345556 h 464"/>
                  <a:gd name="T16" fmla="*/ 2147483647 w 232"/>
                  <a:gd name="T17" fmla="*/ 298381669 h 464"/>
                  <a:gd name="T18" fmla="*/ 2147483647 w 232"/>
                  <a:gd name="T19" fmla="*/ 0 h 464"/>
                  <a:gd name="T20" fmla="*/ 2147483647 w 232"/>
                  <a:gd name="T21" fmla="*/ 149050038 h 464"/>
                  <a:gd name="T22" fmla="*/ 2147483647 w 232"/>
                  <a:gd name="T23" fmla="*/ 1043913783 h 464"/>
                  <a:gd name="T24" fmla="*/ 2147483647 w 232"/>
                  <a:gd name="T25" fmla="*/ 2087827566 h 464"/>
                  <a:gd name="T26" fmla="*/ 2147483647 w 232"/>
                  <a:gd name="T27" fmla="*/ 2147483647 h 464"/>
                  <a:gd name="T28" fmla="*/ 2147483647 w 232"/>
                  <a:gd name="T29" fmla="*/ 2147483647 h 464"/>
                  <a:gd name="T30" fmla="*/ 2147483647 w 232"/>
                  <a:gd name="T31" fmla="*/ 2147483647 h 464"/>
                  <a:gd name="T32" fmla="*/ 2147483647 w 232"/>
                  <a:gd name="T33" fmla="*/ 2147483647 h 464"/>
                  <a:gd name="T34" fmla="*/ 2147483647 w 232"/>
                  <a:gd name="T35" fmla="*/ 2147483647 h 464"/>
                  <a:gd name="T36" fmla="*/ 2147483647 w 232"/>
                  <a:gd name="T37" fmla="*/ 2147483647 h 464"/>
                  <a:gd name="T38" fmla="*/ 2147483647 w 232"/>
                  <a:gd name="T39" fmla="*/ 2147483647 h 464"/>
                  <a:gd name="T40" fmla="*/ 2147483647 w 232"/>
                  <a:gd name="T41" fmla="*/ 2147483647 h 464"/>
                  <a:gd name="T42" fmla="*/ 2147483647 w 232"/>
                  <a:gd name="T43" fmla="*/ 2147483647 h 464"/>
                  <a:gd name="T44" fmla="*/ 2147483647 w 232"/>
                  <a:gd name="T45" fmla="*/ 2147483647 h 464"/>
                  <a:gd name="T46" fmla="*/ 2147483647 w 232"/>
                  <a:gd name="T47" fmla="*/ 2147483647 h 464"/>
                  <a:gd name="T48" fmla="*/ 2147483647 w 232"/>
                  <a:gd name="T49" fmla="*/ 2147483647 h 464"/>
                  <a:gd name="T50" fmla="*/ 2147483647 w 232"/>
                  <a:gd name="T51" fmla="*/ 2147483647 h 464"/>
                  <a:gd name="T52" fmla="*/ 2147483647 w 232"/>
                  <a:gd name="T53" fmla="*/ 2147483647 h 464"/>
                  <a:gd name="T54" fmla="*/ 2147483647 w 232"/>
                  <a:gd name="T55" fmla="*/ 2147483647 h 464"/>
                  <a:gd name="T56" fmla="*/ 2147483647 w 232"/>
                  <a:gd name="T57" fmla="*/ 2147483647 h 464"/>
                  <a:gd name="T58" fmla="*/ 2147483647 w 232"/>
                  <a:gd name="T59" fmla="*/ 2147483647 h 464"/>
                  <a:gd name="T60" fmla="*/ 2147483647 w 232"/>
                  <a:gd name="T61" fmla="*/ 2147483647 h 464"/>
                  <a:gd name="T62" fmla="*/ 2147483647 w 232"/>
                  <a:gd name="T63" fmla="*/ 2147483647 h 464"/>
                  <a:gd name="T64" fmla="*/ 2147483647 w 232"/>
                  <a:gd name="T65" fmla="*/ 2147483647 h 464"/>
                  <a:gd name="T66" fmla="*/ 2147483647 w 232"/>
                  <a:gd name="T67" fmla="*/ 2147483647 h 464"/>
                  <a:gd name="T68" fmla="*/ 2147483647 w 232"/>
                  <a:gd name="T69" fmla="*/ 2147483647 h 464"/>
                  <a:gd name="T70" fmla="*/ 2147483647 w 232"/>
                  <a:gd name="T71" fmla="*/ 2147483647 h 464"/>
                  <a:gd name="T72" fmla="*/ 2147483647 w 232"/>
                  <a:gd name="T73" fmla="*/ 2147483647 h 464"/>
                  <a:gd name="T74" fmla="*/ 2147483647 w 232"/>
                  <a:gd name="T75" fmla="*/ 2147483647 h 464"/>
                  <a:gd name="T76" fmla="*/ 2147483647 w 232"/>
                  <a:gd name="T77" fmla="*/ 2147483647 h 464"/>
                  <a:gd name="T78" fmla="*/ 2147483647 w 232"/>
                  <a:gd name="T79" fmla="*/ 2147483647 h 464"/>
                  <a:gd name="T80" fmla="*/ 2147483647 w 232"/>
                  <a:gd name="T81" fmla="*/ 2147483647 h 4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2"/>
                  <a:gd name="T124" fmla="*/ 0 h 464"/>
                  <a:gd name="T125" fmla="*/ 232 w 232"/>
                  <a:gd name="T126" fmla="*/ 464 h 4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2" h="464">
                    <a:moveTo>
                      <a:pt x="0" y="277"/>
                    </a:moveTo>
                    <a:lnTo>
                      <a:pt x="22" y="248"/>
                    </a:lnTo>
                    <a:lnTo>
                      <a:pt x="42" y="219"/>
                    </a:lnTo>
                    <a:lnTo>
                      <a:pt x="63" y="191"/>
                    </a:lnTo>
                    <a:lnTo>
                      <a:pt x="82" y="162"/>
                    </a:lnTo>
                    <a:lnTo>
                      <a:pt x="101" y="133"/>
                    </a:lnTo>
                    <a:lnTo>
                      <a:pt x="120" y="104"/>
                    </a:lnTo>
                    <a:lnTo>
                      <a:pt x="137" y="74"/>
                    </a:lnTo>
                    <a:lnTo>
                      <a:pt x="154" y="41"/>
                    </a:lnTo>
                    <a:lnTo>
                      <a:pt x="154" y="40"/>
                    </a:lnTo>
                    <a:lnTo>
                      <a:pt x="155" y="40"/>
                    </a:lnTo>
                    <a:lnTo>
                      <a:pt x="161" y="28"/>
                    </a:lnTo>
                    <a:lnTo>
                      <a:pt x="166" y="18"/>
                    </a:lnTo>
                    <a:lnTo>
                      <a:pt x="172" y="10"/>
                    </a:lnTo>
                    <a:lnTo>
                      <a:pt x="178" y="4"/>
                    </a:lnTo>
                    <a:lnTo>
                      <a:pt x="181" y="2"/>
                    </a:lnTo>
                    <a:lnTo>
                      <a:pt x="185" y="1"/>
                    </a:lnTo>
                    <a:lnTo>
                      <a:pt x="189" y="0"/>
                    </a:lnTo>
                    <a:lnTo>
                      <a:pt x="193" y="0"/>
                    </a:lnTo>
                    <a:lnTo>
                      <a:pt x="204" y="1"/>
                    </a:lnTo>
                    <a:lnTo>
                      <a:pt x="218" y="4"/>
                    </a:lnTo>
                    <a:lnTo>
                      <a:pt x="222" y="7"/>
                    </a:lnTo>
                    <a:lnTo>
                      <a:pt x="226" y="10"/>
                    </a:lnTo>
                    <a:lnTo>
                      <a:pt x="228" y="14"/>
                    </a:lnTo>
                    <a:lnTo>
                      <a:pt x="230" y="18"/>
                    </a:lnTo>
                    <a:lnTo>
                      <a:pt x="232" y="29"/>
                    </a:lnTo>
                    <a:lnTo>
                      <a:pt x="232" y="37"/>
                    </a:lnTo>
                    <a:lnTo>
                      <a:pt x="231" y="59"/>
                    </a:lnTo>
                    <a:lnTo>
                      <a:pt x="228" y="81"/>
                    </a:lnTo>
                    <a:lnTo>
                      <a:pt x="224" y="103"/>
                    </a:lnTo>
                    <a:lnTo>
                      <a:pt x="217" y="124"/>
                    </a:lnTo>
                    <a:lnTo>
                      <a:pt x="203" y="166"/>
                    </a:lnTo>
                    <a:lnTo>
                      <a:pt x="186" y="207"/>
                    </a:lnTo>
                    <a:lnTo>
                      <a:pt x="178" y="228"/>
                    </a:lnTo>
                    <a:lnTo>
                      <a:pt x="171" y="250"/>
                    </a:lnTo>
                    <a:lnTo>
                      <a:pt x="164" y="270"/>
                    </a:lnTo>
                    <a:lnTo>
                      <a:pt x="158" y="292"/>
                    </a:lnTo>
                    <a:lnTo>
                      <a:pt x="153" y="313"/>
                    </a:lnTo>
                    <a:lnTo>
                      <a:pt x="151" y="335"/>
                    </a:lnTo>
                    <a:lnTo>
                      <a:pt x="150" y="346"/>
                    </a:lnTo>
                    <a:lnTo>
                      <a:pt x="150" y="356"/>
                    </a:lnTo>
                    <a:lnTo>
                      <a:pt x="150" y="368"/>
                    </a:lnTo>
                    <a:lnTo>
                      <a:pt x="151" y="379"/>
                    </a:lnTo>
                    <a:lnTo>
                      <a:pt x="152" y="387"/>
                    </a:lnTo>
                    <a:lnTo>
                      <a:pt x="154" y="392"/>
                    </a:lnTo>
                    <a:lnTo>
                      <a:pt x="157" y="395"/>
                    </a:lnTo>
                    <a:lnTo>
                      <a:pt x="160" y="398"/>
                    </a:lnTo>
                    <a:lnTo>
                      <a:pt x="166" y="401"/>
                    </a:lnTo>
                    <a:lnTo>
                      <a:pt x="175" y="405"/>
                    </a:lnTo>
                    <a:lnTo>
                      <a:pt x="179" y="410"/>
                    </a:lnTo>
                    <a:lnTo>
                      <a:pt x="184" y="418"/>
                    </a:lnTo>
                    <a:lnTo>
                      <a:pt x="186" y="426"/>
                    </a:lnTo>
                    <a:lnTo>
                      <a:pt x="188" y="433"/>
                    </a:lnTo>
                    <a:lnTo>
                      <a:pt x="189" y="449"/>
                    </a:lnTo>
                    <a:lnTo>
                      <a:pt x="190" y="464"/>
                    </a:lnTo>
                    <a:lnTo>
                      <a:pt x="189" y="464"/>
                    </a:lnTo>
                    <a:lnTo>
                      <a:pt x="185" y="441"/>
                    </a:lnTo>
                    <a:lnTo>
                      <a:pt x="177" y="425"/>
                    </a:lnTo>
                    <a:lnTo>
                      <a:pt x="171" y="415"/>
                    </a:lnTo>
                    <a:lnTo>
                      <a:pt x="167" y="413"/>
                    </a:lnTo>
                    <a:lnTo>
                      <a:pt x="167" y="414"/>
                    </a:lnTo>
                    <a:lnTo>
                      <a:pt x="163" y="414"/>
                    </a:lnTo>
                    <a:lnTo>
                      <a:pt x="159" y="413"/>
                    </a:lnTo>
                    <a:lnTo>
                      <a:pt x="152" y="409"/>
                    </a:lnTo>
                    <a:lnTo>
                      <a:pt x="147" y="404"/>
                    </a:lnTo>
                    <a:lnTo>
                      <a:pt x="143" y="399"/>
                    </a:lnTo>
                    <a:lnTo>
                      <a:pt x="138" y="392"/>
                    </a:lnTo>
                    <a:lnTo>
                      <a:pt x="135" y="386"/>
                    </a:lnTo>
                    <a:lnTo>
                      <a:pt x="132" y="378"/>
                    </a:lnTo>
                    <a:lnTo>
                      <a:pt x="130" y="372"/>
                    </a:lnTo>
                    <a:lnTo>
                      <a:pt x="128" y="364"/>
                    </a:lnTo>
                    <a:lnTo>
                      <a:pt x="125" y="340"/>
                    </a:lnTo>
                    <a:lnTo>
                      <a:pt x="123" y="315"/>
                    </a:lnTo>
                    <a:lnTo>
                      <a:pt x="121" y="290"/>
                    </a:lnTo>
                    <a:lnTo>
                      <a:pt x="120" y="264"/>
                    </a:lnTo>
                    <a:lnTo>
                      <a:pt x="120" y="238"/>
                    </a:lnTo>
                    <a:lnTo>
                      <a:pt x="120" y="212"/>
                    </a:lnTo>
                    <a:lnTo>
                      <a:pt x="121" y="186"/>
                    </a:lnTo>
                    <a:lnTo>
                      <a:pt x="123" y="161"/>
                    </a:lnTo>
                    <a:lnTo>
                      <a:pt x="107" y="178"/>
                    </a:lnTo>
                    <a:lnTo>
                      <a:pt x="0" y="277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1" name="Freeform 802"/>
              <p:cNvSpPr>
                <a:spLocks/>
              </p:cNvSpPr>
              <p:nvPr/>
            </p:nvSpPr>
            <p:spPr bwMode="auto">
              <a:xfrm>
                <a:off x="4778375" y="4564063"/>
                <a:ext cx="1588" cy="1588"/>
              </a:xfrm>
              <a:custGeom>
                <a:avLst/>
                <a:gdLst>
                  <a:gd name="T0" fmla="*/ 0 w 2"/>
                  <a:gd name="T1" fmla="*/ 250283072 h 4"/>
                  <a:gd name="T2" fmla="*/ 0 w 2"/>
                  <a:gd name="T3" fmla="*/ 250283072 h 4"/>
                  <a:gd name="T4" fmla="*/ 1001132288 w 2"/>
                  <a:gd name="T5" fmla="*/ 62570768 h 4"/>
                  <a:gd name="T6" fmla="*/ 1001132288 w 2"/>
                  <a:gd name="T7" fmla="*/ 0 h 4"/>
                  <a:gd name="T8" fmla="*/ 0 w 2"/>
                  <a:gd name="T9" fmla="*/ 25028307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2" name="Freeform 803"/>
              <p:cNvSpPr>
                <a:spLocks noEditPoints="1"/>
              </p:cNvSpPr>
              <p:nvPr/>
            </p:nvSpPr>
            <p:spPr bwMode="auto">
              <a:xfrm>
                <a:off x="5364163" y="4402138"/>
                <a:ext cx="128588" cy="174625"/>
              </a:xfrm>
              <a:custGeom>
                <a:avLst/>
                <a:gdLst>
                  <a:gd name="T0" fmla="*/ 2147483647 w 241"/>
                  <a:gd name="T1" fmla="*/ 2147483647 h 330"/>
                  <a:gd name="T2" fmla="*/ 2147483647 w 241"/>
                  <a:gd name="T3" fmla="*/ 2147483647 h 330"/>
                  <a:gd name="T4" fmla="*/ 2147483647 w 241"/>
                  <a:gd name="T5" fmla="*/ 2147483647 h 330"/>
                  <a:gd name="T6" fmla="*/ 2147483647 w 241"/>
                  <a:gd name="T7" fmla="*/ 2147483647 h 330"/>
                  <a:gd name="T8" fmla="*/ 2147483647 w 241"/>
                  <a:gd name="T9" fmla="*/ 2147483647 h 330"/>
                  <a:gd name="T10" fmla="*/ 2147483647 w 241"/>
                  <a:gd name="T11" fmla="*/ 2147483647 h 330"/>
                  <a:gd name="T12" fmla="*/ 2147483647 w 241"/>
                  <a:gd name="T13" fmla="*/ 2147483647 h 330"/>
                  <a:gd name="T14" fmla="*/ 0 w 241"/>
                  <a:gd name="T15" fmla="*/ 2147483647 h 330"/>
                  <a:gd name="T16" fmla="*/ 1974584556 w 241"/>
                  <a:gd name="T17" fmla="*/ 2147483647 h 330"/>
                  <a:gd name="T18" fmla="*/ 2147483647 w 241"/>
                  <a:gd name="T19" fmla="*/ 2147483647 h 330"/>
                  <a:gd name="T20" fmla="*/ 2147483647 w 241"/>
                  <a:gd name="T21" fmla="*/ 2147483647 h 330"/>
                  <a:gd name="T22" fmla="*/ 2147483647 w 241"/>
                  <a:gd name="T23" fmla="*/ 2147483647 h 330"/>
                  <a:gd name="T24" fmla="*/ 2147483647 w 241"/>
                  <a:gd name="T25" fmla="*/ 2074368020 h 330"/>
                  <a:gd name="T26" fmla="*/ 2147483647 w 241"/>
                  <a:gd name="T27" fmla="*/ 2147483647 h 330"/>
                  <a:gd name="T28" fmla="*/ 2147483647 w 241"/>
                  <a:gd name="T29" fmla="*/ 2147483647 h 330"/>
                  <a:gd name="T30" fmla="*/ 2147483647 w 241"/>
                  <a:gd name="T31" fmla="*/ 2147483647 h 330"/>
                  <a:gd name="T32" fmla="*/ 2147483647 w 241"/>
                  <a:gd name="T33" fmla="*/ 2147483647 h 330"/>
                  <a:gd name="T34" fmla="*/ 2147483647 w 241"/>
                  <a:gd name="T35" fmla="*/ 2147483647 h 330"/>
                  <a:gd name="T36" fmla="*/ 2147483647 w 241"/>
                  <a:gd name="T37" fmla="*/ 2147483647 h 330"/>
                  <a:gd name="T38" fmla="*/ 2147483647 w 241"/>
                  <a:gd name="T39" fmla="*/ 2147483647 h 330"/>
                  <a:gd name="T40" fmla="*/ 2147483647 w 241"/>
                  <a:gd name="T41" fmla="*/ 2147483647 h 330"/>
                  <a:gd name="T42" fmla="*/ 2147483647 w 241"/>
                  <a:gd name="T43" fmla="*/ 2147483647 h 330"/>
                  <a:gd name="T44" fmla="*/ 2147483647 w 241"/>
                  <a:gd name="T45" fmla="*/ 2147483647 h 330"/>
                  <a:gd name="T46" fmla="*/ 2147483647 w 241"/>
                  <a:gd name="T47" fmla="*/ 2147483647 h 330"/>
                  <a:gd name="T48" fmla="*/ 2147483647 w 241"/>
                  <a:gd name="T49" fmla="*/ 2147483647 h 330"/>
                  <a:gd name="T50" fmla="*/ 2147483647 w 241"/>
                  <a:gd name="T51" fmla="*/ 2147483647 h 330"/>
                  <a:gd name="T52" fmla="*/ 2147483647 w 241"/>
                  <a:gd name="T53" fmla="*/ 2147483647 h 330"/>
                  <a:gd name="T54" fmla="*/ 2147483647 w 241"/>
                  <a:gd name="T55" fmla="*/ 2147483647 h 330"/>
                  <a:gd name="T56" fmla="*/ 2147483647 w 241"/>
                  <a:gd name="T57" fmla="*/ 2147483647 h 330"/>
                  <a:gd name="T58" fmla="*/ 2147483647 w 241"/>
                  <a:gd name="T59" fmla="*/ 2147483647 h 330"/>
                  <a:gd name="T60" fmla="*/ 2147483647 w 241"/>
                  <a:gd name="T61" fmla="*/ 2147483647 h 330"/>
                  <a:gd name="T62" fmla="*/ 2147483647 w 241"/>
                  <a:gd name="T63" fmla="*/ 2147483647 h 33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1"/>
                  <a:gd name="T97" fmla="*/ 0 h 330"/>
                  <a:gd name="T98" fmla="*/ 241 w 241"/>
                  <a:gd name="T99" fmla="*/ 330 h 33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1" h="330">
                    <a:moveTo>
                      <a:pt x="16" y="330"/>
                    </a:moveTo>
                    <a:lnTo>
                      <a:pt x="16" y="304"/>
                    </a:lnTo>
                    <a:lnTo>
                      <a:pt x="17" y="279"/>
                    </a:lnTo>
                    <a:lnTo>
                      <a:pt x="17" y="256"/>
                    </a:lnTo>
                    <a:lnTo>
                      <a:pt x="19" y="231"/>
                    </a:lnTo>
                    <a:lnTo>
                      <a:pt x="19" y="255"/>
                    </a:lnTo>
                    <a:lnTo>
                      <a:pt x="19" y="279"/>
                    </a:lnTo>
                    <a:lnTo>
                      <a:pt x="18" y="304"/>
                    </a:lnTo>
                    <a:lnTo>
                      <a:pt x="16" y="330"/>
                    </a:lnTo>
                    <a:close/>
                    <a:moveTo>
                      <a:pt x="19" y="231"/>
                    </a:moveTo>
                    <a:lnTo>
                      <a:pt x="22" y="206"/>
                    </a:lnTo>
                    <a:lnTo>
                      <a:pt x="24" y="181"/>
                    </a:lnTo>
                    <a:lnTo>
                      <a:pt x="26" y="156"/>
                    </a:lnTo>
                    <a:lnTo>
                      <a:pt x="29" y="132"/>
                    </a:lnTo>
                    <a:lnTo>
                      <a:pt x="15" y="130"/>
                    </a:lnTo>
                    <a:lnTo>
                      <a:pt x="0" y="129"/>
                    </a:lnTo>
                    <a:lnTo>
                      <a:pt x="8" y="155"/>
                    </a:lnTo>
                    <a:lnTo>
                      <a:pt x="13" y="181"/>
                    </a:lnTo>
                    <a:lnTo>
                      <a:pt x="17" y="206"/>
                    </a:lnTo>
                    <a:lnTo>
                      <a:pt x="19" y="231"/>
                    </a:lnTo>
                    <a:close/>
                    <a:moveTo>
                      <a:pt x="29" y="132"/>
                    </a:moveTo>
                    <a:lnTo>
                      <a:pt x="35" y="99"/>
                    </a:lnTo>
                    <a:lnTo>
                      <a:pt x="40" y="67"/>
                    </a:lnTo>
                    <a:lnTo>
                      <a:pt x="45" y="33"/>
                    </a:lnTo>
                    <a:lnTo>
                      <a:pt x="52" y="0"/>
                    </a:lnTo>
                    <a:lnTo>
                      <a:pt x="77" y="14"/>
                    </a:lnTo>
                    <a:lnTo>
                      <a:pt x="99" y="26"/>
                    </a:lnTo>
                    <a:lnTo>
                      <a:pt x="111" y="30"/>
                    </a:lnTo>
                    <a:lnTo>
                      <a:pt x="123" y="34"/>
                    </a:lnTo>
                    <a:lnTo>
                      <a:pt x="136" y="38"/>
                    </a:lnTo>
                    <a:lnTo>
                      <a:pt x="151" y="41"/>
                    </a:lnTo>
                    <a:lnTo>
                      <a:pt x="172" y="43"/>
                    </a:lnTo>
                    <a:lnTo>
                      <a:pt x="193" y="48"/>
                    </a:lnTo>
                    <a:lnTo>
                      <a:pt x="203" y="52"/>
                    </a:lnTo>
                    <a:lnTo>
                      <a:pt x="212" y="57"/>
                    </a:lnTo>
                    <a:lnTo>
                      <a:pt x="216" y="60"/>
                    </a:lnTo>
                    <a:lnTo>
                      <a:pt x="219" y="65"/>
                    </a:lnTo>
                    <a:lnTo>
                      <a:pt x="222" y="69"/>
                    </a:lnTo>
                    <a:lnTo>
                      <a:pt x="225" y="74"/>
                    </a:lnTo>
                    <a:lnTo>
                      <a:pt x="230" y="87"/>
                    </a:lnTo>
                    <a:lnTo>
                      <a:pt x="233" y="101"/>
                    </a:lnTo>
                    <a:lnTo>
                      <a:pt x="235" y="115"/>
                    </a:lnTo>
                    <a:lnTo>
                      <a:pt x="236" y="130"/>
                    </a:lnTo>
                    <a:lnTo>
                      <a:pt x="239" y="160"/>
                    </a:lnTo>
                    <a:lnTo>
                      <a:pt x="241" y="188"/>
                    </a:lnTo>
                    <a:lnTo>
                      <a:pt x="231" y="163"/>
                    </a:lnTo>
                    <a:lnTo>
                      <a:pt x="219" y="130"/>
                    </a:lnTo>
                    <a:lnTo>
                      <a:pt x="215" y="123"/>
                    </a:lnTo>
                    <a:lnTo>
                      <a:pt x="211" y="115"/>
                    </a:lnTo>
                    <a:lnTo>
                      <a:pt x="206" y="109"/>
                    </a:lnTo>
                    <a:lnTo>
                      <a:pt x="201" y="105"/>
                    </a:lnTo>
                    <a:lnTo>
                      <a:pt x="195" y="100"/>
                    </a:lnTo>
                    <a:lnTo>
                      <a:pt x="190" y="98"/>
                    </a:lnTo>
                    <a:lnTo>
                      <a:pt x="184" y="98"/>
                    </a:lnTo>
                    <a:lnTo>
                      <a:pt x="177" y="99"/>
                    </a:lnTo>
                    <a:lnTo>
                      <a:pt x="158" y="107"/>
                    </a:lnTo>
                    <a:lnTo>
                      <a:pt x="138" y="115"/>
                    </a:lnTo>
                    <a:lnTo>
                      <a:pt x="119" y="123"/>
                    </a:lnTo>
                    <a:lnTo>
                      <a:pt x="99" y="128"/>
                    </a:lnTo>
                    <a:lnTo>
                      <a:pt x="82" y="132"/>
                    </a:lnTo>
                    <a:lnTo>
                      <a:pt x="65" y="133"/>
                    </a:lnTo>
                    <a:lnTo>
                      <a:pt x="46" y="133"/>
                    </a:lnTo>
                    <a:lnTo>
                      <a:pt x="29" y="13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3" name="Freeform 804"/>
              <p:cNvSpPr>
                <a:spLocks/>
              </p:cNvSpPr>
              <p:nvPr/>
            </p:nvSpPr>
            <p:spPr bwMode="auto">
              <a:xfrm>
                <a:off x="5373688" y="4524376"/>
                <a:ext cx="1588" cy="52388"/>
              </a:xfrm>
              <a:custGeom>
                <a:avLst/>
                <a:gdLst>
                  <a:gd name="T0" fmla="*/ 0 w 3"/>
                  <a:gd name="T1" fmla="*/ 2147483647 h 99"/>
                  <a:gd name="T2" fmla="*/ 0 w 3"/>
                  <a:gd name="T3" fmla="*/ 2147483647 h 99"/>
                  <a:gd name="T4" fmla="*/ 148222351 w 3"/>
                  <a:gd name="T5" fmla="*/ 2147483647 h 99"/>
                  <a:gd name="T6" fmla="*/ 148222351 w 3"/>
                  <a:gd name="T7" fmla="*/ 2147483647 h 99"/>
                  <a:gd name="T8" fmla="*/ 444947534 w 3"/>
                  <a:gd name="T9" fmla="*/ 0 h 99"/>
                  <a:gd name="T10" fmla="*/ 444947534 w 3"/>
                  <a:gd name="T11" fmla="*/ 2147483647 h 99"/>
                  <a:gd name="T12" fmla="*/ 444947534 w 3"/>
                  <a:gd name="T13" fmla="*/ 2147483647 h 99"/>
                  <a:gd name="T14" fmla="*/ 296725249 w 3"/>
                  <a:gd name="T15" fmla="*/ 2147483647 h 99"/>
                  <a:gd name="T16" fmla="*/ 0 w 3"/>
                  <a:gd name="T17" fmla="*/ 2147483647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9"/>
                  <a:gd name="T29" fmla="*/ 3 w 3"/>
                  <a:gd name="T30" fmla="*/ 99 h 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9">
                    <a:moveTo>
                      <a:pt x="0" y="99"/>
                    </a:moveTo>
                    <a:lnTo>
                      <a:pt x="0" y="73"/>
                    </a:lnTo>
                    <a:lnTo>
                      <a:pt x="1" y="48"/>
                    </a:lnTo>
                    <a:lnTo>
                      <a:pt x="1" y="25"/>
                    </a:lnTo>
                    <a:lnTo>
                      <a:pt x="3" y="0"/>
                    </a:lnTo>
                    <a:lnTo>
                      <a:pt x="3" y="24"/>
                    </a:lnTo>
                    <a:lnTo>
                      <a:pt x="3" y="48"/>
                    </a:lnTo>
                    <a:lnTo>
                      <a:pt x="2" y="73"/>
                    </a:lnTo>
                    <a:lnTo>
                      <a:pt x="0" y="99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4" name="Freeform 805"/>
              <p:cNvSpPr>
                <a:spLocks/>
              </p:cNvSpPr>
              <p:nvPr/>
            </p:nvSpPr>
            <p:spPr bwMode="auto">
              <a:xfrm>
                <a:off x="5364163" y="4470401"/>
                <a:ext cx="15875" cy="53975"/>
              </a:xfrm>
              <a:custGeom>
                <a:avLst/>
                <a:gdLst>
                  <a:gd name="T0" fmla="*/ 2147483647 w 29"/>
                  <a:gd name="T1" fmla="*/ 2147483647 h 102"/>
                  <a:gd name="T2" fmla="*/ 2147483647 w 29"/>
                  <a:gd name="T3" fmla="*/ 2147483647 h 102"/>
                  <a:gd name="T4" fmla="*/ 2147483647 w 29"/>
                  <a:gd name="T5" fmla="*/ 2147483647 h 102"/>
                  <a:gd name="T6" fmla="*/ 2147483647 w 29"/>
                  <a:gd name="T7" fmla="*/ 2147483647 h 102"/>
                  <a:gd name="T8" fmla="*/ 2147483647 w 29"/>
                  <a:gd name="T9" fmla="*/ 444667745 h 102"/>
                  <a:gd name="T10" fmla="*/ 2147483647 w 29"/>
                  <a:gd name="T11" fmla="*/ 148129118 h 102"/>
                  <a:gd name="T12" fmla="*/ 0 w 29"/>
                  <a:gd name="T13" fmla="*/ 0 h 102"/>
                  <a:gd name="T14" fmla="*/ 1312218944 w 29"/>
                  <a:gd name="T15" fmla="*/ 2147483647 h 102"/>
                  <a:gd name="T16" fmla="*/ 2132393486 w 29"/>
                  <a:gd name="T17" fmla="*/ 2147483647 h 102"/>
                  <a:gd name="T18" fmla="*/ 2147483647 w 29"/>
                  <a:gd name="T19" fmla="*/ 2147483647 h 102"/>
                  <a:gd name="T20" fmla="*/ 2147483647 w 29"/>
                  <a:gd name="T21" fmla="*/ 2147483647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102"/>
                  <a:gd name="T35" fmla="*/ 29 w 29"/>
                  <a:gd name="T36" fmla="*/ 102 h 10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102">
                    <a:moveTo>
                      <a:pt x="19" y="102"/>
                    </a:moveTo>
                    <a:lnTo>
                      <a:pt x="22" y="77"/>
                    </a:lnTo>
                    <a:lnTo>
                      <a:pt x="24" y="52"/>
                    </a:lnTo>
                    <a:lnTo>
                      <a:pt x="26" y="27"/>
                    </a:lnTo>
                    <a:lnTo>
                      <a:pt x="29" y="3"/>
                    </a:lnTo>
                    <a:lnTo>
                      <a:pt x="15" y="1"/>
                    </a:lnTo>
                    <a:lnTo>
                      <a:pt x="0" y="0"/>
                    </a:lnTo>
                    <a:lnTo>
                      <a:pt x="8" y="26"/>
                    </a:lnTo>
                    <a:lnTo>
                      <a:pt x="13" y="52"/>
                    </a:lnTo>
                    <a:lnTo>
                      <a:pt x="17" y="77"/>
                    </a:lnTo>
                    <a:lnTo>
                      <a:pt x="19" y="102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5" name="Freeform 806"/>
              <p:cNvSpPr>
                <a:spLocks/>
              </p:cNvSpPr>
              <p:nvPr/>
            </p:nvSpPr>
            <p:spPr bwMode="auto">
              <a:xfrm>
                <a:off x="5380038" y="4402138"/>
                <a:ext cx="112713" cy="100013"/>
              </a:xfrm>
              <a:custGeom>
                <a:avLst/>
                <a:gdLst>
                  <a:gd name="T0" fmla="*/ 0 w 212"/>
                  <a:gd name="T1" fmla="*/ 2147483647 h 188"/>
                  <a:gd name="T2" fmla="*/ 901710386 w 212"/>
                  <a:gd name="T3" fmla="*/ 2147483647 h 188"/>
                  <a:gd name="T4" fmla="*/ 1653041470 w 212"/>
                  <a:gd name="T5" fmla="*/ 2147483647 h 188"/>
                  <a:gd name="T6" fmla="*/ 2147483647 w 212"/>
                  <a:gd name="T7" fmla="*/ 2147483647 h 188"/>
                  <a:gd name="T8" fmla="*/ 2147483647 w 212"/>
                  <a:gd name="T9" fmla="*/ 0 h 188"/>
                  <a:gd name="T10" fmla="*/ 2147483647 w 212"/>
                  <a:gd name="T11" fmla="*/ 2107835533 h 188"/>
                  <a:gd name="T12" fmla="*/ 2147483647 w 212"/>
                  <a:gd name="T13" fmla="*/ 2147483647 h 188"/>
                  <a:gd name="T14" fmla="*/ 2147483647 w 212"/>
                  <a:gd name="T15" fmla="*/ 2147483647 h 188"/>
                  <a:gd name="T16" fmla="*/ 2147483647 w 212"/>
                  <a:gd name="T17" fmla="*/ 2147483647 h 188"/>
                  <a:gd name="T18" fmla="*/ 2147483647 w 212"/>
                  <a:gd name="T19" fmla="*/ 2147483647 h 188"/>
                  <a:gd name="T20" fmla="*/ 2147483647 w 212"/>
                  <a:gd name="T21" fmla="*/ 2147483647 h 188"/>
                  <a:gd name="T22" fmla="*/ 2147483647 w 212"/>
                  <a:gd name="T23" fmla="*/ 2147483647 h 188"/>
                  <a:gd name="T24" fmla="*/ 2147483647 w 212"/>
                  <a:gd name="T25" fmla="*/ 2147483647 h 188"/>
                  <a:gd name="T26" fmla="*/ 2147483647 w 212"/>
                  <a:gd name="T27" fmla="*/ 2147483647 h 188"/>
                  <a:gd name="T28" fmla="*/ 2147483647 w 212"/>
                  <a:gd name="T29" fmla="*/ 2147483647 h 188"/>
                  <a:gd name="T30" fmla="*/ 2147483647 w 212"/>
                  <a:gd name="T31" fmla="*/ 2147483647 h 188"/>
                  <a:gd name="T32" fmla="*/ 2147483647 w 212"/>
                  <a:gd name="T33" fmla="*/ 2147483647 h 188"/>
                  <a:gd name="T34" fmla="*/ 2147483647 w 212"/>
                  <a:gd name="T35" fmla="*/ 2147483647 h 188"/>
                  <a:gd name="T36" fmla="*/ 2147483647 w 212"/>
                  <a:gd name="T37" fmla="*/ 2147483647 h 188"/>
                  <a:gd name="T38" fmla="*/ 2147483647 w 212"/>
                  <a:gd name="T39" fmla="*/ 2147483647 h 188"/>
                  <a:gd name="T40" fmla="*/ 2147483647 w 212"/>
                  <a:gd name="T41" fmla="*/ 2147483647 h 188"/>
                  <a:gd name="T42" fmla="*/ 2147483647 w 212"/>
                  <a:gd name="T43" fmla="*/ 2147483647 h 188"/>
                  <a:gd name="T44" fmla="*/ 2147483647 w 212"/>
                  <a:gd name="T45" fmla="*/ 2147483647 h 188"/>
                  <a:gd name="T46" fmla="*/ 2147483647 w 212"/>
                  <a:gd name="T47" fmla="*/ 2147483647 h 188"/>
                  <a:gd name="T48" fmla="*/ 2147483647 w 212"/>
                  <a:gd name="T49" fmla="*/ 2147483647 h 188"/>
                  <a:gd name="T50" fmla="*/ 2147483647 w 212"/>
                  <a:gd name="T51" fmla="*/ 2147483647 h 188"/>
                  <a:gd name="T52" fmla="*/ 2147483647 w 212"/>
                  <a:gd name="T53" fmla="*/ 2147483647 h 188"/>
                  <a:gd name="T54" fmla="*/ 2147483647 w 212"/>
                  <a:gd name="T55" fmla="*/ 2147483647 h 188"/>
                  <a:gd name="T56" fmla="*/ 2147483647 w 212"/>
                  <a:gd name="T57" fmla="*/ 2147483647 h 188"/>
                  <a:gd name="T58" fmla="*/ 2147483647 w 212"/>
                  <a:gd name="T59" fmla="*/ 2147483647 h 188"/>
                  <a:gd name="T60" fmla="*/ 2147483647 w 212"/>
                  <a:gd name="T61" fmla="*/ 2147483647 h 188"/>
                  <a:gd name="T62" fmla="*/ 2147483647 w 212"/>
                  <a:gd name="T63" fmla="*/ 2147483647 h 188"/>
                  <a:gd name="T64" fmla="*/ 2147483647 w 212"/>
                  <a:gd name="T65" fmla="*/ 2147483647 h 188"/>
                  <a:gd name="T66" fmla="*/ 2147483647 w 212"/>
                  <a:gd name="T67" fmla="*/ 2147483647 h 188"/>
                  <a:gd name="T68" fmla="*/ 2147483647 w 212"/>
                  <a:gd name="T69" fmla="*/ 2147483647 h 188"/>
                  <a:gd name="T70" fmla="*/ 2147483647 w 212"/>
                  <a:gd name="T71" fmla="*/ 2147483647 h 188"/>
                  <a:gd name="T72" fmla="*/ 2147483647 w 212"/>
                  <a:gd name="T73" fmla="*/ 2147483647 h 188"/>
                  <a:gd name="T74" fmla="*/ 2147483647 w 212"/>
                  <a:gd name="T75" fmla="*/ 2147483647 h 188"/>
                  <a:gd name="T76" fmla="*/ 2147483647 w 212"/>
                  <a:gd name="T77" fmla="*/ 2147483647 h 188"/>
                  <a:gd name="T78" fmla="*/ 2147483647 w 212"/>
                  <a:gd name="T79" fmla="*/ 2147483647 h 188"/>
                  <a:gd name="T80" fmla="*/ 2147483647 w 212"/>
                  <a:gd name="T81" fmla="*/ 2147483647 h 188"/>
                  <a:gd name="T82" fmla="*/ 2147483647 w 212"/>
                  <a:gd name="T83" fmla="*/ 2147483647 h 188"/>
                  <a:gd name="T84" fmla="*/ 2147483647 w 212"/>
                  <a:gd name="T85" fmla="*/ 2147483647 h 188"/>
                  <a:gd name="T86" fmla="*/ 0 w 212"/>
                  <a:gd name="T87" fmla="*/ 2147483647 h 1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2"/>
                  <a:gd name="T133" fmla="*/ 0 h 188"/>
                  <a:gd name="T134" fmla="*/ 212 w 212"/>
                  <a:gd name="T135" fmla="*/ 188 h 1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2" h="188">
                    <a:moveTo>
                      <a:pt x="0" y="132"/>
                    </a:moveTo>
                    <a:lnTo>
                      <a:pt x="6" y="99"/>
                    </a:lnTo>
                    <a:lnTo>
                      <a:pt x="11" y="67"/>
                    </a:lnTo>
                    <a:lnTo>
                      <a:pt x="16" y="33"/>
                    </a:lnTo>
                    <a:lnTo>
                      <a:pt x="23" y="0"/>
                    </a:lnTo>
                    <a:lnTo>
                      <a:pt x="48" y="14"/>
                    </a:lnTo>
                    <a:lnTo>
                      <a:pt x="70" y="26"/>
                    </a:lnTo>
                    <a:lnTo>
                      <a:pt x="82" y="30"/>
                    </a:lnTo>
                    <a:lnTo>
                      <a:pt x="94" y="34"/>
                    </a:lnTo>
                    <a:lnTo>
                      <a:pt x="107" y="38"/>
                    </a:lnTo>
                    <a:lnTo>
                      <a:pt x="122" y="41"/>
                    </a:lnTo>
                    <a:lnTo>
                      <a:pt x="143" y="43"/>
                    </a:lnTo>
                    <a:lnTo>
                      <a:pt x="164" y="48"/>
                    </a:lnTo>
                    <a:lnTo>
                      <a:pt x="174" y="52"/>
                    </a:lnTo>
                    <a:lnTo>
                      <a:pt x="183" y="57"/>
                    </a:lnTo>
                    <a:lnTo>
                      <a:pt x="187" y="60"/>
                    </a:lnTo>
                    <a:lnTo>
                      <a:pt x="190" y="65"/>
                    </a:lnTo>
                    <a:lnTo>
                      <a:pt x="193" y="69"/>
                    </a:lnTo>
                    <a:lnTo>
                      <a:pt x="196" y="74"/>
                    </a:lnTo>
                    <a:lnTo>
                      <a:pt x="201" y="87"/>
                    </a:lnTo>
                    <a:lnTo>
                      <a:pt x="204" y="101"/>
                    </a:lnTo>
                    <a:lnTo>
                      <a:pt x="206" y="115"/>
                    </a:lnTo>
                    <a:lnTo>
                      <a:pt x="207" y="130"/>
                    </a:lnTo>
                    <a:lnTo>
                      <a:pt x="210" y="160"/>
                    </a:lnTo>
                    <a:lnTo>
                      <a:pt x="212" y="188"/>
                    </a:lnTo>
                    <a:lnTo>
                      <a:pt x="202" y="163"/>
                    </a:lnTo>
                    <a:lnTo>
                      <a:pt x="190" y="130"/>
                    </a:lnTo>
                    <a:lnTo>
                      <a:pt x="186" y="123"/>
                    </a:lnTo>
                    <a:lnTo>
                      <a:pt x="182" y="115"/>
                    </a:lnTo>
                    <a:lnTo>
                      <a:pt x="177" y="109"/>
                    </a:lnTo>
                    <a:lnTo>
                      <a:pt x="172" y="105"/>
                    </a:lnTo>
                    <a:lnTo>
                      <a:pt x="166" y="100"/>
                    </a:lnTo>
                    <a:lnTo>
                      <a:pt x="161" y="98"/>
                    </a:lnTo>
                    <a:lnTo>
                      <a:pt x="155" y="98"/>
                    </a:lnTo>
                    <a:lnTo>
                      <a:pt x="148" y="99"/>
                    </a:lnTo>
                    <a:lnTo>
                      <a:pt x="129" y="107"/>
                    </a:lnTo>
                    <a:lnTo>
                      <a:pt x="109" y="115"/>
                    </a:lnTo>
                    <a:lnTo>
                      <a:pt x="90" y="123"/>
                    </a:lnTo>
                    <a:lnTo>
                      <a:pt x="70" y="128"/>
                    </a:lnTo>
                    <a:lnTo>
                      <a:pt x="53" y="132"/>
                    </a:lnTo>
                    <a:lnTo>
                      <a:pt x="36" y="133"/>
                    </a:lnTo>
                    <a:lnTo>
                      <a:pt x="17" y="133"/>
                    </a:lnTo>
                    <a:lnTo>
                      <a:pt x="0" y="132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7" name="Freeform 807"/>
              <p:cNvSpPr>
                <a:spLocks/>
              </p:cNvSpPr>
              <p:nvPr/>
            </p:nvSpPr>
            <p:spPr bwMode="auto">
              <a:xfrm>
                <a:off x="4935538" y="4046538"/>
                <a:ext cx="373063" cy="387350"/>
              </a:xfrm>
              <a:custGeom>
                <a:avLst/>
                <a:gdLst>
                  <a:gd name="T0" fmla="*/ 2147483647 w 705"/>
                  <a:gd name="T1" fmla="*/ 2147483647 h 732"/>
                  <a:gd name="T2" fmla="*/ 2147483647 w 705"/>
                  <a:gd name="T3" fmla="*/ 2147483647 h 732"/>
                  <a:gd name="T4" fmla="*/ 2147483647 w 705"/>
                  <a:gd name="T5" fmla="*/ 1629980427 h 732"/>
                  <a:gd name="T6" fmla="*/ 2147483647 w 705"/>
                  <a:gd name="T7" fmla="*/ 0 h 732"/>
                  <a:gd name="T8" fmla="*/ 2147483647 w 705"/>
                  <a:gd name="T9" fmla="*/ 592796909 h 732"/>
                  <a:gd name="T10" fmla="*/ 2147483647 w 705"/>
                  <a:gd name="T11" fmla="*/ 2147483647 h 732"/>
                  <a:gd name="T12" fmla="*/ 2147483647 w 705"/>
                  <a:gd name="T13" fmla="*/ 2147483647 h 732"/>
                  <a:gd name="T14" fmla="*/ 2147483647 w 705"/>
                  <a:gd name="T15" fmla="*/ 2147483647 h 732"/>
                  <a:gd name="T16" fmla="*/ 2147483647 w 705"/>
                  <a:gd name="T17" fmla="*/ 2147483647 h 732"/>
                  <a:gd name="T18" fmla="*/ 2147483647 w 705"/>
                  <a:gd name="T19" fmla="*/ 2147483647 h 732"/>
                  <a:gd name="T20" fmla="*/ 2147483647 w 705"/>
                  <a:gd name="T21" fmla="*/ 2147483647 h 732"/>
                  <a:gd name="T22" fmla="*/ 2147483647 w 705"/>
                  <a:gd name="T23" fmla="*/ 2147483647 h 732"/>
                  <a:gd name="T24" fmla="*/ 2147483647 w 705"/>
                  <a:gd name="T25" fmla="*/ 2147483647 h 732"/>
                  <a:gd name="T26" fmla="*/ 2147483647 w 705"/>
                  <a:gd name="T27" fmla="*/ 2147483647 h 732"/>
                  <a:gd name="T28" fmla="*/ 2147483647 w 705"/>
                  <a:gd name="T29" fmla="*/ 2147483647 h 732"/>
                  <a:gd name="T30" fmla="*/ 2147483647 w 705"/>
                  <a:gd name="T31" fmla="*/ 2147483647 h 732"/>
                  <a:gd name="T32" fmla="*/ 2147483647 w 705"/>
                  <a:gd name="T33" fmla="*/ 2147483647 h 732"/>
                  <a:gd name="T34" fmla="*/ 2147483647 w 705"/>
                  <a:gd name="T35" fmla="*/ 2147483647 h 732"/>
                  <a:gd name="T36" fmla="*/ 2147483647 w 705"/>
                  <a:gd name="T37" fmla="*/ 2147483647 h 732"/>
                  <a:gd name="T38" fmla="*/ 2147483647 w 705"/>
                  <a:gd name="T39" fmla="*/ 2147483647 h 732"/>
                  <a:gd name="T40" fmla="*/ 2147483647 w 705"/>
                  <a:gd name="T41" fmla="*/ 2147483647 h 732"/>
                  <a:gd name="T42" fmla="*/ 2147483647 w 705"/>
                  <a:gd name="T43" fmla="*/ 2147483647 h 732"/>
                  <a:gd name="T44" fmla="*/ 2147483647 w 705"/>
                  <a:gd name="T45" fmla="*/ 2147483647 h 732"/>
                  <a:gd name="T46" fmla="*/ 2147483647 w 705"/>
                  <a:gd name="T47" fmla="*/ 2147483647 h 732"/>
                  <a:gd name="T48" fmla="*/ 2147483647 w 705"/>
                  <a:gd name="T49" fmla="*/ 2147483647 h 732"/>
                  <a:gd name="T50" fmla="*/ 2147483647 w 705"/>
                  <a:gd name="T51" fmla="*/ 2147483647 h 732"/>
                  <a:gd name="T52" fmla="*/ 2147483647 w 705"/>
                  <a:gd name="T53" fmla="*/ 2147483647 h 732"/>
                  <a:gd name="T54" fmla="*/ 2147483647 w 705"/>
                  <a:gd name="T55" fmla="*/ 2147483647 h 732"/>
                  <a:gd name="T56" fmla="*/ 2147483647 w 705"/>
                  <a:gd name="T57" fmla="*/ 2147483647 h 732"/>
                  <a:gd name="T58" fmla="*/ 2147483647 w 705"/>
                  <a:gd name="T59" fmla="*/ 2147483647 h 732"/>
                  <a:gd name="T60" fmla="*/ 2147483647 w 705"/>
                  <a:gd name="T61" fmla="*/ 2147483647 h 732"/>
                  <a:gd name="T62" fmla="*/ 2147483647 w 705"/>
                  <a:gd name="T63" fmla="*/ 2147483647 h 732"/>
                  <a:gd name="T64" fmla="*/ 2147483647 w 705"/>
                  <a:gd name="T65" fmla="*/ 2147483647 h 732"/>
                  <a:gd name="T66" fmla="*/ 2147483647 w 705"/>
                  <a:gd name="T67" fmla="*/ 2147483647 h 732"/>
                  <a:gd name="T68" fmla="*/ 2147483647 w 705"/>
                  <a:gd name="T69" fmla="*/ 2147483647 h 732"/>
                  <a:gd name="T70" fmla="*/ 2147483647 w 705"/>
                  <a:gd name="T71" fmla="*/ 2147483647 h 732"/>
                  <a:gd name="T72" fmla="*/ 1037187012 w 705"/>
                  <a:gd name="T73" fmla="*/ 2147483647 h 732"/>
                  <a:gd name="T74" fmla="*/ 148129838 w 705"/>
                  <a:gd name="T75" fmla="*/ 2147483647 h 732"/>
                  <a:gd name="T76" fmla="*/ 296259148 w 705"/>
                  <a:gd name="T77" fmla="*/ 2147483647 h 732"/>
                  <a:gd name="T78" fmla="*/ 2147483647 w 705"/>
                  <a:gd name="T79" fmla="*/ 2147483647 h 732"/>
                  <a:gd name="T80" fmla="*/ 2147483647 w 705"/>
                  <a:gd name="T81" fmla="*/ 2147483647 h 732"/>
                  <a:gd name="T82" fmla="*/ 2147483647 w 705"/>
                  <a:gd name="T83" fmla="*/ 2147483647 h 732"/>
                  <a:gd name="T84" fmla="*/ 2147483647 w 705"/>
                  <a:gd name="T85" fmla="*/ 2147483647 h 732"/>
                  <a:gd name="T86" fmla="*/ 2147483647 w 705"/>
                  <a:gd name="T87" fmla="*/ 2147483647 h 732"/>
                  <a:gd name="T88" fmla="*/ 2147483647 w 705"/>
                  <a:gd name="T89" fmla="*/ 2147483647 h 732"/>
                  <a:gd name="T90" fmla="*/ 2147483647 w 705"/>
                  <a:gd name="T91" fmla="*/ 2147483647 h 732"/>
                  <a:gd name="T92" fmla="*/ 2147483647 w 705"/>
                  <a:gd name="T93" fmla="*/ 2147483647 h 732"/>
                  <a:gd name="T94" fmla="*/ 2147483647 w 705"/>
                  <a:gd name="T95" fmla="*/ 2147483647 h 732"/>
                  <a:gd name="T96" fmla="*/ 2147483647 w 705"/>
                  <a:gd name="T97" fmla="*/ 2147483647 h 732"/>
                  <a:gd name="T98" fmla="*/ 2147483647 w 705"/>
                  <a:gd name="T99" fmla="*/ 2147483647 h 732"/>
                  <a:gd name="T100" fmla="*/ 2147483647 w 705"/>
                  <a:gd name="T101" fmla="*/ 2147483647 h 732"/>
                  <a:gd name="T102" fmla="*/ 2147483647 w 705"/>
                  <a:gd name="T103" fmla="*/ 2147483647 h 732"/>
                  <a:gd name="T104" fmla="*/ 2147483647 w 705"/>
                  <a:gd name="T105" fmla="*/ 2147483647 h 732"/>
                  <a:gd name="T106" fmla="*/ 2147483647 w 705"/>
                  <a:gd name="T107" fmla="*/ 2147483647 h 732"/>
                  <a:gd name="T108" fmla="*/ 2147483647 w 705"/>
                  <a:gd name="T109" fmla="*/ 2147483647 h 732"/>
                  <a:gd name="T110" fmla="*/ 2147483647 w 705"/>
                  <a:gd name="T111" fmla="*/ 2147483647 h 7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5"/>
                  <a:gd name="T169" fmla="*/ 0 h 732"/>
                  <a:gd name="T170" fmla="*/ 705 w 705"/>
                  <a:gd name="T171" fmla="*/ 732 h 73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5" h="732">
                    <a:moveTo>
                      <a:pt x="376" y="30"/>
                    </a:moveTo>
                    <a:lnTo>
                      <a:pt x="399" y="31"/>
                    </a:lnTo>
                    <a:lnTo>
                      <a:pt x="424" y="30"/>
                    </a:lnTo>
                    <a:lnTo>
                      <a:pt x="437" y="29"/>
                    </a:lnTo>
                    <a:lnTo>
                      <a:pt x="448" y="25"/>
                    </a:lnTo>
                    <a:lnTo>
                      <a:pt x="453" y="23"/>
                    </a:lnTo>
                    <a:lnTo>
                      <a:pt x="459" y="19"/>
                    </a:lnTo>
                    <a:lnTo>
                      <a:pt x="463" y="15"/>
                    </a:lnTo>
                    <a:lnTo>
                      <a:pt x="466" y="11"/>
                    </a:lnTo>
                    <a:lnTo>
                      <a:pt x="472" y="5"/>
                    </a:lnTo>
                    <a:lnTo>
                      <a:pt x="477" y="2"/>
                    </a:lnTo>
                    <a:lnTo>
                      <a:pt x="484" y="0"/>
                    </a:lnTo>
                    <a:lnTo>
                      <a:pt x="490" y="0"/>
                    </a:lnTo>
                    <a:lnTo>
                      <a:pt x="497" y="1"/>
                    </a:lnTo>
                    <a:lnTo>
                      <a:pt x="504" y="4"/>
                    </a:lnTo>
                    <a:lnTo>
                      <a:pt x="511" y="7"/>
                    </a:lnTo>
                    <a:lnTo>
                      <a:pt x="518" y="13"/>
                    </a:lnTo>
                    <a:lnTo>
                      <a:pt x="547" y="34"/>
                    </a:lnTo>
                    <a:lnTo>
                      <a:pt x="572" y="54"/>
                    </a:lnTo>
                    <a:lnTo>
                      <a:pt x="585" y="61"/>
                    </a:lnTo>
                    <a:lnTo>
                      <a:pt x="596" y="71"/>
                    </a:lnTo>
                    <a:lnTo>
                      <a:pt x="607" y="83"/>
                    </a:lnTo>
                    <a:lnTo>
                      <a:pt x="615" y="95"/>
                    </a:lnTo>
                    <a:lnTo>
                      <a:pt x="624" y="108"/>
                    </a:lnTo>
                    <a:lnTo>
                      <a:pt x="632" y="123"/>
                    </a:lnTo>
                    <a:lnTo>
                      <a:pt x="639" y="138"/>
                    </a:lnTo>
                    <a:lnTo>
                      <a:pt x="646" y="155"/>
                    </a:lnTo>
                    <a:lnTo>
                      <a:pt x="659" y="191"/>
                    </a:lnTo>
                    <a:lnTo>
                      <a:pt x="672" y="230"/>
                    </a:lnTo>
                    <a:lnTo>
                      <a:pt x="686" y="272"/>
                    </a:lnTo>
                    <a:lnTo>
                      <a:pt x="702" y="316"/>
                    </a:lnTo>
                    <a:lnTo>
                      <a:pt x="701" y="321"/>
                    </a:lnTo>
                    <a:lnTo>
                      <a:pt x="698" y="325"/>
                    </a:lnTo>
                    <a:lnTo>
                      <a:pt x="693" y="329"/>
                    </a:lnTo>
                    <a:lnTo>
                      <a:pt x="689" y="334"/>
                    </a:lnTo>
                    <a:lnTo>
                      <a:pt x="684" y="339"/>
                    </a:lnTo>
                    <a:lnTo>
                      <a:pt x="679" y="343"/>
                    </a:lnTo>
                    <a:lnTo>
                      <a:pt x="677" y="348"/>
                    </a:lnTo>
                    <a:lnTo>
                      <a:pt x="676" y="353"/>
                    </a:lnTo>
                    <a:lnTo>
                      <a:pt x="676" y="370"/>
                    </a:lnTo>
                    <a:lnTo>
                      <a:pt x="678" y="389"/>
                    </a:lnTo>
                    <a:lnTo>
                      <a:pt x="680" y="408"/>
                    </a:lnTo>
                    <a:lnTo>
                      <a:pt x="682" y="428"/>
                    </a:lnTo>
                    <a:lnTo>
                      <a:pt x="690" y="468"/>
                    </a:lnTo>
                    <a:lnTo>
                      <a:pt x="696" y="506"/>
                    </a:lnTo>
                    <a:lnTo>
                      <a:pt x="700" y="526"/>
                    </a:lnTo>
                    <a:lnTo>
                      <a:pt x="702" y="543"/>
                    </a:lnTo>
                    <a:lnTo>
                      <a:pt x="704" y="560"/>
                    </a:lnTo>
                    <a:lnTo>
                      <a:pt x="705" y="577"/>
                    </a:lnTo>
                    <a:lnTo>
                      <a:pt x="704" y="591"/>
                    </a:lnTo>
                    <a:lnTo>
                      <a:pt x="702" y="604"/>
                    </a:lnTo>
                    <a:lnTo>
                      <a:pt x="701" y="610"/>
                    </a:lnTo>
                    <a:lnTo>
                      <a:pt x="699" y="616"/>
                    </a:lnTo>
                    <a:lnTo>
                      <a:pt x="696" y="620"/>
                    </a:lnTo>
                    <a:lnTo>
                      <a:pt x="693" y="624"/>
                    </a:lnTo>
                    <a:lnTo>
                      <a:pt x="687" y="632"/>
                    </a:lnTo>
                    <a:lnTo>
                      <a:pt x="679" y="637"/>
                    </a:lnTo>
                    <a:lnTo>
                      <a:pt x="669" y="643"/>
                    </a:lnTo>
                    <a:lnTo>
                      <a:pt x="660" y="647"/>
                    </a:lnTo>
                    <a:lnTo>
                      <a:pt x="649" y="650"/>
                    </a:lnTo>
                    <a:lnTo>
                      <a:pt x="638" y="653"/>
                    </a:lnTo>
                    <a:lnTo>
                      <a:pt x="626" y="655"/>
                    </a:lnTo>
                    <a:lnTo>
                      <a:pt x="613" y="657"/>
                    </a:lnTo>
                    <a:lnTo>
                      <a:pt x="588" y="660"/>
                    </a:lnTo>
                    <a:lnTo>
                      <a:pt x="563" y="663"/>
                    </a:lnTo>
                    <a:lnTo>
                      <a:pt x="551" y="664"/>
                    </a:lnTo>
                    <a:lnTo>
                      <a:pt x="539" y="667"/>
                    </a:lnTo>
                    <a:lnTo>
                      <a:pt x="527" y="670"/>
                    </a:lnTo>
                    <a:lnTo>
                      <a:pt x="516" y="673"/>
                    </a:lnTo>
                    <a:lnTo>
                      <a:pt x="499" y="679"/>
                    </a:lnTo>
                    <a:lnTo>
                      <a:pt x="474" y="688"/>
                    </a:lnTo>
                    <a:lnTo>
                      <a:pt x="446" y="698"/>
                    </a:lnTo>
                    <a:lnTo>
                      <a:pt x="416" y="707"/>
                    </a:lnTo>
                    <a:lnTo>
                      <a:pt x="384" y="717"/>
                    </a:lnTo>
                    <a:lnTo>
                      <a:pt x="354" y="725"/>
                    </a:lnTo>
                    <a:lnTo>
                      <a:pt x="340" y="728"/>
                    </a:lnTo>
                    <a:lnTo>
                      <a:pt x="327" y="730"/>
                    </a:lnTo>
                    <a:lnTo>
                      <a:pt x="315" y="732"/>
                    </a:lnTo>
                    <a:lnTo>
                      <a:pt x="306" y="732"/>
                    </a:lnTo>
                    <a:lnTo>
                      <a:pt x="293" y="732"/>
                    </a:lnTo>
                    <a:lnTo>
                      <a:pt x="281" y="731"/>
                    </a:lnTo>
                    <a:lnTo>
                      <a:pt x="270" y="729"/>
                    </a:lnTo>
                    <a:lnTo>
                      <a:pt x="260" y="727"/>
                    </a:lnTo>
                    <a:lnTo>
                      <a:pt x="250" y="724"/>
                    </a:lnTo>
                    <a:lnTo>
                      <a:pt x="242" y="719"/>
                    </a:lnTo>
                    <a:lnTo>
                      <a:pt x="233" y="715"/>
                    </a:lnTo>
                    <a:lnTo>
                      <a:pt x="226" y="711"/>
                    </a:lnTo>
                    <a:lnTo>
                      <a:pt x="212" y="701"/>
                    </a:lnTo>
                    <a:lnTo>
                      <a:pt x="200" y="689"/>
                    </a:lnTo>
                    <a:lnTo>
                      <a:pt x="188" y="677"/>
                    </a:lnTo>
                    <a:lnTo>
                      <a:pt x="178" y="665"/>
                    </a:lnTo>
                    <a:lnTo>
                      <a:pt x="168" y="653"/>
                    </a:lnTo>
                    <a:lnTo>
                      <a:pt x="159" y="641"/>
                    </a:lnTo>
                    <a:lnTo>
                      <a:pt x="149" y="631"/>
                    </a:lnTo>
                    <a:lnTo>
                      <a:pt x="138" y="622"/>
                    </a:lnTo>
                    <a:lnTo>
                      <a:pt x="133" y="619"/>
                    </a:lnTo>
                    <a:lnTo>
                      <a:pt x="126" y="616"/>
                    </a:lnTo>
                    <a:lnTo>
                      <a:pt x="120" y="613"/>
                    </a:lnTo>
                    <a:lnTo>
                      <a:pt x="113" y="611"/>
                    </a:lnTo>
                    <a:lnTo>
                      <a:pt x="106" y="610"/>
                    </a:lnTo>
                    <a:lnTo>
                      <a:pt x="98" y="609"/>
                    </a:lnTo>
                    <a:lnTo>
                      <a:pt x="90" y="610"/>
                    </a:lnTo>
                    <a:lnTo>
                      <a:pt x="81" y="611"/>
                    </a:lnTo>
                    <a:lnTo>
                      <a:pt x="66" y="613"/>
                    </a:lnTo>
                    <a:lnTo>
                      <a:pt x="54" y="614"/>
                    </a:lnTo>
                    <a:lnTo>
                      <a:pt x="42" y="616"/>
                    </a:lnTo>
                    <a:lnTo>
                      <a:pt x="32" y="614"/>
                    </a:lnTo>
                    <a:lnTo>
                      <a:pt x="25" y="613"/>
                    </a:lnTo>
                    <a:lnTo>
                      <a:pt x="18" y="611"/>
                    </a:lnTo>
                    <a:lnTo>
                      <a:pt x="12" y="608"/>
                    </a:lnTo>
                    <a:lnTo>
                      <a:pt x="7" y="605"/>
                    </a:lnTo>
                    <a:lnTo>
                      <a:pt x="4" y="600"/>
                    </a:lnTo>
                    <a:lnTo>
                      <a:pt x="2" y="596"/>
                    </a:lnTo>
                    <a:lnTo>
                      <a:pt x="1" y="591"/>
                    </a:lnTo>
                    <a:lnTo>
                      <a:pt x="0" y="584"/>
                    </a:lnTo>
                    <a:lnTo>
                      <a:pt x="1" y="578"/>
                    </a:lnTo>
                    <a:lnTo>
                      <a:pt x="2" y="571"/>
                    </a:lnTo>
                    <a:lnTo>
                      <a:pt x="3" y="564"/>
                    </a:lnTo>
                    <a:lnTo>
                      <a:pt x="5" y="556"/>
                    </a:lnTo>
                    <a:lnTo>
                      <a:pt x="18" y="523"/>
                    </a:lnTo>
                    <a:lnTo>
                      <a:pt x="34" y="488"/>
                    </a:lnTo>
                    <a:lnTo>
                      <a:pt x="41" y="470"/>
                    </a:lnTo>
                    <a:lnTo>
                      <a:pt x="47" y="454"/>
                    </a:lnTo>
                    <a:lnTo>
                      <a:pt x="50" y="445"/>
                    </a:lnTo>
                    <a:lnTo>
                      <a:pt x="51" y="437"/>
                    </a:lnTo>
                    <a:lnTo>
                      <a:pt x="52" y="430"/>
                    </a:lnTo>
                    <a:lnTo>
                      <a:pt x="53" y="422"/>
                    </a:lnTo>
                    <a:lnTo>
                      <a:pt x="53" y="391"/>
                    </a:lnTo>
                    <a:lnTo>
                      <a:pt x="56" y="364"/>
                    </a:lnTo>
                    <a:lnTo>
                      <a:pt x="60" y="339"/>
                    </a:lnTo>
                    <a:lnTo>
                      <a:pt x="66" y="317"/>
                    </a:lnTo>
                    <a:lnTo>
                      <a:pt x="73" y="297"/>
                    </a:lnTo>
                    <a:lnTo>
                      <a:pt x="82" y="277"/>
                    </a:lnTo>
                    <a:lnTo>
                      <a:pt x="93" y="256"/>
                    </a:lnTo>
                    <a:lnTo>
                      <a:pt x="106" y="234"/>
                    </a:lnTo>
                    <a:lnTo>
                      <a:pt x="107" y="230"/>
                    </a:lnTo>
                    <a:lnTo>
                      <a:pt x="108" y="226"/>
                    </a:lnTo>
                    <a:lnTo>
                      <a:pt x="109" y="220"/>
                    </a:lnTo>
                    <a:lnTo>
                      <a:pt x="110" y="215"/>
                    </a:lnTo>
                    <a:lnTo>
                      <a:pt x="110" y="202"/>
                    </a:lnTo>
                    <a:lnTo>
                      <a:pt x="109" y="187"/>
                    </a:lnTo>
                    <a:lnTo>
                      <a:pt x="104" y="154"/>
                    </a:lnTo>
                    <a:lnTo>
                      <a:pt x="98" y="120"/>
                    </a:lnTo>
                    <a:lnTo>
                      <a:pt x="95" y="104"/>
                    </a:lnTo>
                    <a:lnTo>
                      <a:pt x="93" y="88"/>
                    </a:lnTo>
                    <a:lnTo>
                      <a:pt x="91" y="75"/>
                    </a:lnTo>
                    <a:lnTo>
                      <a:pt x="91" y="64"/>
                    </a:lnTo>
                    <a:lnTo>
                      <a:pt x="91" y="59"/>
                    </a:lnTo>
                    <a:lnTo>
                      <a:pt x="92" y="55"/>
                    </a:lnTo>
                    <a:lnTo>
                      <a:pt x="93" y="52"/>
                    </a:lnTo>
                    <a:lnTo>
                      <a:pt x="94" y="48"/>
                    </a:lnTo>
                    <a:lnTo>
                      <a:pt x="96" y="47"/>
                    </a:lnTo>
                    <a:lnTo>
                      <a:pt x="98" y="46"/>
                    </a:lnTo>
                    <a:lnTo>
                      <a:pt x="101" y="46"/>
                    </a:lnTo>
                    <a:lnTo>
                      <a:pt x="105" y="47"/>
                    </a:lnTo>
                    <a:lnTo>
                      <a:pt x="122" y="54"/>
                    </a:lnTo>
                    <a:lnTo>
                      <a:pt x="139" y="58"/>
                    </a:lnTo>
                    <a:lnTo>
                      <a:pt x="156" y="60"/>
                    </a:lnTo>
                    <a:lnTo>
                      <a:pt x="174" y="61"/>
                    </a:lnTo>
                    <a:lnTo>
                      <a:pt x="191" y="60"/>
                    </a:lnTo>
                    <a:lnTo>
                      <a:pt x="208" y="59"/>
                    </a:lnTo>
                    <a:lnTo>
                      <a:pt x="227" y="56"/>
                    </a:lnTo>
                    <a:lnTo>
                      <a:pt x="244" y="53"/>
                    </a:lnTo>
                    <a:lnTo>
                      <a:pt x="279" y="45"/>
                    </a:lnTo>
                    <a:lnTo>
                      <a:pt x="312" y="38"/>
                    </a:lnTo>
                    <a:lnTo>
                      <a:pt x="328" y="34"/>
                    </a:lnTo>
                    <a:lnTo>
                      <a:pt x="344" y="32"/>
                    </a:lnTo>
                    <a:lnTo>
                      <a:pt x="361" y="30"/>
                    </a:lnTo>
                    <a:lnTo>
                      <a:pt x="376" y="3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8" name="Freeform 809"/>
              <p:cNvSpPr>
                <a:spLocks/>
              </p:cNvSpPr>
              <p:nvPr/>
            </p:nvSpPr>
            <p:spPr bwMode="auto">
              <a:xfrm>
                <a:off x="4962525" y="4164013"/>
                <a:ext cx="331788" cy="174625"/>
              </a:xfrm>
              <a:custGeom>
                <a:avLst/>
                <a:gdLst>
                  <a:gd name="T0" fmla="*/ 1917044431 w 628"/>
                  <a:gd name="T1" fmla="*/ 2147483647 h 330"/>
                  <a:gd name="T2" fmla="*/ 2147483647 w 628"/>
                  <a:gd name="T3" fmla="*/ 2147483647 h 330"/>
                  <a:gd name="T4" fmla="*/ 2147483647 w 628"/>
                  <a:gd name="T5" fmla="*/ 2147483647 h 330"/>
                  <a:gd name="T6" fmla="*/ 2147483647 w 628"/>
                  <a:gd name="T7" fmla="*/ 2147483647 h 330"/>
                  <a:gd name="T8" fmla="*/ 2147483647 w 628"/>
                  <a:gd name="T9" fmla="*/ 2147483647 h 330"/>
                  <a:gd name="T10" fmla="*/ 2147483647 w 628"/>
                  <a:gd name="T11" fmla="*/ 2147483647 h 330"/>
                  <a:gd name="T12" fmla="*/ 2147483647 w 628"/>
                  <a:gd name="T13" fmla="*/ 2147483647 h 330"/>
                  <a:gd name="T14" fmla="*/ 2147483647 w 628"/>
                  <a:gd name="T15" fmla="*/ 2147483647 h 330"/>
                  <a:gd name="T16" fmla="*/ 2147483647 w 628"/>
                  <a:gd name="T17" fmla="*/ 2147483647 h 330"/>
                  <a:gd name="T18" fmla="*/ 2147483647 w 628"/>
                  <a:gd name="T19" fmla="*/ 2147483647 h 330"/>
                  <a:gd name="T20" fmla="*/ 2147483647 w 628"/>
                  <a:gd name="T21" fmla="*/ 2147483647 h 330"/>
                  <a:gd name="T22" fmla="*/ 2147483647 w 628"/>
                  <a:gd name="T23" fmla="*/ 2147483647 h 330"/>
                  <a:gd name="T24" fmla="*/ 2147483647 w 628"/>
                  <a:gd name="T25" fmla="*/ 2147483647 h 330"/>
                  <a:gd name="T26" fmla="*/ 2147483647 w 628"/>
                  <a:gd name="T27" fmla="*/ 2147483647 h 330"/>
                  <a:gd name="T28" fmla="*/ 2147483647 w 628"/>
                  <a:gd name="T29" fmla="*/ 2147483647 h 330"/>
                  <a:gd name="T30" fmla="*/ 2147483647 w 628"/>
                  <a:gd name="T31" fmla="*/ 2147483647 h 330"/>
                  <a:gd name="T32" fmla="*/ 2147483647 w 628"/>
                  <a:gd name="T33" fmla="*/ 2147483647 h 330"/>
                  <a:gd name="T34" fmla="*/ 2147483647 w 628"/>
                  <a:gd name="T35" fmla="*/ 2147483647 h 330"/>
                  <a:gd name="T36" fmla="*/ 2147483647 w 628"/>
                  <a:gd name="T37" fmla="*/ 2147483647 h 330"/>
                  <a:gd name="T38" fmla="*/ 2147483647 w 628"/>
                  <a:gd name="T39" fmla="*/ 2147483647 h 330"/>
                  <a:gd name="T40" fmla="*/ 2147483647 w 628"/>
                  <a:gd name="T41" fmla="*/ 2147483647 h 330"/>
                  <a:gd name="T42" fmla="*/ 2147483647 w 628"/>
                  <a:gd name="T43" fmla="*/ 2147483647 h 330"/>
                  <a:gd name="T44" fmla="*/ 2147483647 w 628"/>
                  <a:gd name="T45" fmla="*/ 2147483647 h 330"/>
                  <a:gd name="T46" fmla="*/ 2147483647 w 628"/>
                  <a:gd name="T47" fmla="*/ 2147483647 h 330"/>
                  <a:gd name="T48" fmla="*/ 2147483647 w 628"/>
                  <a:gd name="T49" fmla="*/ 2147483647 h 330"/>
                  <a:gd name="T50" fmla="*/ 2147483647 w 628"/>
                  <a:gd name="T51" fmla="*/ 2147483647 h 330"/>
                  <a:gd name="T52" fmla="*/ 2147483647 w 628"/>
                  <a:gd name="T53" fmla="*/ 2147483647 h 330"/>
                  <a:gd name="T54" fmla="*/ 2147483647 w 628"/>
                  <a:gd name="T55" fmla="*/ 2147483647 h 330"/>
                  <a:gd name="T56" fmla="*/ 2147483647 w 628"/>
                  <a:gd name="T57" fmla="*/ 2147483647 h 330"/>
                  <a:gd name="T58" fmla="*/ 2147483647 w 628"/>
                  <a:gd name="T59" fmla="*/ 2147483647 h 330"/>
                  <a:gd name="T60" fmla="*/ 2147483647 w 628"/>
                  <a:gd name="T61" fmla="*/ 2147483647 h 330"/>
                  <a:gd name="T62" fmla="*/ 2147483647 w 628"/>
                  <a:gd name="T63" fmla="*/ 2147483647 h 330"/>
                  <a:gd name="T64" fmla="*/ 2147483647 w 628"/>
                  <a:gd name="T65" fmla="*/ 2147483647 h 330"/>
                  <a:gd name="T66" fmla="*/ 2147483647 w 628"/>
                  <a:gd name="T67" fmla="*/ 2147483647 h 330"/>
                  <a:gd name="T68" fmla="*/ 2147483647 w 628"/>
                  <a:gd name="T69" fmla="*/ 2147483647 h 330"/>
                  <a:gd name="T70" fmla="*/ 2147483647 w 628"/>
                  <a:gd name="T71" fmla="*/ 2147483647 h 330"/>
                  <a:gd name="T72" fmla="*/ 2147483647 w 628"/>
                  <a:gd name="T73" fmla="*/ 2147483647 h 330"/>
                  <a:gd name="T74" fmla="*/ 2147483647 w 628"/>
                  <a:gd name="T75" fmla="*/ 2147483647 h 330"/>
                  <a:gd name="T76" fmla="*/ 2147483647 w 628"/>
                  <a:gd name="T77" fmla="*/ 2147483647 h 330"/>
                  <a:gd name="T78" fmla="*/ 2147483647 w 628"/>
                  <a:gd name="T79" fmla="*/ 2147483647 h 330"/>
                  <a:gd name="T80" fmla="*/ 2147483647 w 628"/>
                  <a:gd name="T81" fmla="*/ 2147483647 h 330"/>
                  <a:gd name="T82" fmla="*/ 2147483647 w 628"/>
                  <a:gd name="T83" fmla="*/ 2147483647 h 330"/>
                  <a:gd name="T84" fmla="*/ 2147483647 w 628"/>
                  <a:gd name="T85" fmla="*/ 2147483647 h 330"/>
                  <a:gd name="T86" fmla="*/ 2147483647 w 628"/>
                  <a:gd name="T87" fmla="*/ 2147483647 h 330"/>
                  <a:gd name="T88" fmla="*/ 2147483647 w 628"/>
                  <a:gd name="T89" fmla="*/ 2147483647 h 330"/>
                  <a:gd name="T90" fmla="*/ 2147483647 w 628"/>
                  <a:gd name="T91" fmla="*/ 2147483647 h 330"/>
                  <a:gd name="T92" fmla="*/ 2147483647 w 628"/>
                  <a:gd name="T93" fmla="*/ 2147483647 h 330"/>
                  <a:gd name="T94" fmla="*/ 2147483647 w 628"/>
                  <a:gd name="T95" fmla="*/ 2147483647 h 330"/>
                  <a:gd name="T96" fmla="*/ 2064702713 w 628"/>
                  <a:gd name="T97" fmla="*/ 2147483647 h 330"/>
                  <a:gd name="T98" fmla="*/ 295037213 w 628"/>
                  <a:gd name="T99" fmla="*/ 2147483647 h 330"/>
                  <a:gd name="T100" fmla="*/ 0 w 628"/>
                  <a:gd name="T101" fmla="*/ 2147483647 h 3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8"/>
                  <a:gd name="T154" fmla="*/ 0 h 330"/>
                  <a:gd name="T155" fmla="*/ 628 w 628"/>
                  <a:gd name="T156" fmla="*/ 330 h 33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8" h="330">
                    <a:moveTo>
                      <a:pt x="0" y="216"/>
                    </a:moveTo>
                    <a:lnTo>
                      <a:pt x="13" y="229"/>
                    </a:lnTo>
                    <a:lnTo>
                      <a:pt x="27" y="241"/>
                    </a:lnTo>
                    <a:lnTo>
                      <a:pt x="41" y="253"/>
                    </a:lnTo>
                    <a:lnTo>
                      <a:pt x="55" y="264"/>
                    </a:lnTo>
                    <a:lnTo>
                      <a:pt x="70" y="274"/>
                    </a:lnTo>
                    <a:lnTo>
                      <a:pt x="86" y="283"/>
                    </a:lnTo>
                    <a:lnTo>
                      <a:pt x="102" y="291"/>
                    </a:lnTo>
                    <a:lnTo>
                      <a:pt x="118" y="300"/>
                    </a:lnTo>
                    <a:lnTo>
                      <a:pt x="136" y="306"/>
                    </a:lnTo>
                    <a:lnTo>
                      <a:pt x="154" y="313"/>
                    </a:lnTo>
                    <a:lnTo>
                      <a:pt x="171" y="318"/>
                    </a:lnTo>
                    <a:lnTo>
                      <a:pt x="190" y="322"/>
                    </a:lnTo>
                    <a:lnTo>
                      <a:pt x="208" y="325"/>
                    </a:lnTo>
                    <a:lnTo>
                      <a:pt x="228" y="328"/>
                    </a:lnTo>
                    <a:lnTo>
                      <a:pt x="247" y="330"/>
                    </a:lnTo>
                    <a:lnTo>
                      <a:pt x="266" y="330"/>
                    </a:lnTo>
                    <a:lnTo>
                      <a:pt x="283" y="330"/>
                    </a:lnTo>
                    <a:lnTo>
                      <a:pt x="300" y="329"/>
                    </a:lnTo>
                    <a:lnTo>
                      <a:pt x="316" y="327"/>
                    </a:lnTo>
                    <a:lnTo>
                      <a:pt x="332" y="324"/>
                    </a:lnTo>
                    <a:lnTo>
                      <a:pt x="347" y="321"/>
                    </a:lnTo>
                    <a:lnTo>
                      <a:pt x="364" y="317"/>
                    </a:lnTo>
                    <a:lnTo>
                      <a:pt x="379" y="313"/>
                    </a:lnTo>
                    <a:lnTo>
                      <a:pt x="394" y="307"/>
                    </a:lnTo>
                    <a:lnTo>
                      <a:pt x="409" y="302"/>
                    </a:lnTo>
                    <a:lnTo>
                      <a:pt x="423" y="295"/>
                    </a:lnTo>
                    <a:lnTo>
                      <a:pt x="437" y="288"/>
                    </a:lnTo>
                    <a:lnTo>
                      <a:pt x="451" y="280"/>
                    </a:lnTo>
                    <a:lnTo>
                      <a:pt x="464" y="273"/>
                    </a:lnTo>
                    <a:lnTo>
                      <a:pt x="477" y="264"/>
                    </a:lnTo>
                    <a:lnTo>
                      <a:pt x="490" y="254"/>
                    </a:lnTo>
                    <a:lnTo>
                      <a:pt x="502" y="244"/>
                    </a:lnTo>
                    <a:lnTo>
                      <a:pt x="514" y="235"/>
                    </a:lnTo>
                    <a:lnTo>
                      <a:pt x="526" y="224"/>
                    </a:lnTo>
                    <a:lnTo>
                      <a:pt x="536" y="212"/>
                    </a:lnTo>
                    <a:lnTo>
                      <a:pt x="546" y="201"/>
                    </a:lnTo>
                    <a:lnTo>
                      <a:pt x="556" y="189"/>
                    </a:lnTo>
                    <a:lnTo>
                      <a:pt x="566" y="176"/>
                    </a:lnTo>
                    <a:lnTo>
                      <a:pt x="574" y="163"/>
                    </a:lnTo>
                    <a:lnTo>
                      <a:pt x="583" y="151"/>
                    </a:lnTo>
                    <a:lnTo>
                      <a:pt x="590" y="136"/>
                    </a:lnTo>
                    <a:lnTo>
                      <a:pt x="598" y="122"/>
                    </a:lnTo>
                    <a:lnTo>
                      <a:pt x="604" y="108"/>
                    </a:lnTo>
                    <a:lnTo>
                      <a:pt x="611" y="93"/>
                    </a:lnTo>
                    <a:lnTo>
                      <a:pt x="616" y="79"/>
                    </a:lnTo>
                    <a:lnTo>
                      <a:pt x="621" y="63"/>
                    </a:lnTo>
                    <a:lnTo>
                      <a:pt x="625" y="48"/>
                    </a:lnTo>
                    <a:lnTo>
                      <a:pt x="628" y="32"/>
                    </a:lnTo>
                    <a:lnTo>
                      <a:pt x="623" y="17"/>
                    </a:lnTo>
                    <a:lnTo>
                      <a:pt x="617" y="0"/>
                    </a:lnTo>
                    <a:lnTo>
                      <a:pt x="615" y="18"/>
                    </a:lnTo>
                    <a:lnTo>
                      <a:pt x="613" y="34"/>
                    </a:lnTo>
                    <a:lnTo>
                      <a:pt x="609" y="49"/>
                    </a:lnTo>
                    <a:lnTo>
                      <a:pt x="604" y="65"/>
                    </a:lnTo>
                    <a:lnTo>
                      <a:pt x="599" y="80"/>
                    </a:lnTo>
                    <a:lnTo>
                      <a:pt x="594" y="95"/>
                    </a:lnTo>
                    <a:lnTo>
                      <a:pt x="587" y="111"/>
                    </a:lnTo>
                    <a:lnTo>
                      <a:pt x="581" y="125"/>
                    </a:lnTo>
                    <a:lnTo>
                      <a:pt x="572" y="139"/>
                    </a:lnTo>
                    <a:lnTo>
                      <a:pt x="564" y="152"/>
                    </a:lnTo>
                    <a:lnTo>
                      <a:pt x="556" y="165"/>
                    </a:lnTo>
                    <a:lnTo>
                      <a:pt x="546" y="178"/>
                    </a:lnTo>
                    <a:lnTo>
                      <a:pt x="536" y="190"/>
                    </a:lnTo>
                    <a:lnTo>
                      <a:pt x="526" y="202"/>
                    </a:lnTo>
                    <a:lnTo>
                      <a:pt x="515" y="213"/>
                    </a:lnTo>
                    <a:lnTo>
                      <a:pt x="503" y="224"/>
                    </a:lnTo>
                    <a:lnTo>
                      <a:pt x="491" y="235"/>
                    </a:lnTo>
                    <a:lnTo>
                      <a:pt x="478" y="244"/>
                    </a:lnTo>
                    <a:lnTo>
                      <a:pt x="465" y="253"/>
                    </a:lnTo>
                    <a:lnTo>
                      <a:pt x="452" y="262"/>
                    </a:lnTo>
                    <a:lnTo>
                      <a:pt x="438" y="270"/>
                    </a:lnTo>
                    <a:lnTo>
                      <a:pt x="424" y="278"/>
                    </a:lnTo>
                    <a:lnTo>
                      <a:pt x="410" y="284"/>
                    </a:lnTo>
                    <a:lnTo>
                      <a:pt x="395" y="291"/>
                    </a:lnTo>
                    <a:lnTo>
                      <a:pt x="380" y="296"/>
                    </a:lnTo>
                    <a:lnTo>
                      <a:pt x="365" y="301"/>
                    </a:lnTo>
                    <a:lnTo>
                      <a:pt x="348" y="305"/>
                    </a:lnTo>
                    <a:lnTo>
                      <a:pt x="333" y="308"/>
                    </a:lnTo>
                    <a:lnTo>
                      <a:pt x="316" y="311"/>
                    </a:lnTo>
                    <a:lnTo>
                      <a:pt x="300" y="314"/>
                    </a:lnTo>
                    <a:lnTo>
                      <a:pt x="284" y="315"/>
                    </a:lnTo>
                    <a:lnTo>
                      <a:pt x="266" y="315"/>
                    </a:lnTo>
                    <a:lnTo>
                      <a:pt x="247" y="315"/>
                    </a:lnTo>
                    <a:lnTo>
                      <a:pt x="228" y="313"/>
                    </a:lnTo>
                    <a:lnTo>
                      <a:pt x="208" y="310"/>
                    </a:lnTo>
                    <a:lnTo>
                      <a:pt x="190" y="306"/>
                    </a:lnTo>
                    <a:lnTo>
                      <a:pt x="171" y="302"/>
                    </a:lnTo>
                    <a:lnTo>
                      <a:pt x="153" y="296"/>
                    </a:lnTo>
                    <a:lnTo>
                      <a:pt x="136" y="290"/>
                    </a:lnTo>
                    <a:lnTo>
                      <a:pt x="118" y="282"/>
                    </a:lnTo>
                    <a:lnTo>
                      <a:pt x="102" y="275"/>
                    </a:lnTo>
                    <a:lnTo>
                      <a:pt x="86" y="265"/>
                    </a:lnTo>
                    <a:lnTo>
                      <a:pt x="71" y="255"/>
                    </a:lnTo>
                    <a:lnTo>
                      <a:pt x="56" y="246"/>
                    </a:lnTo>
                    <a:lnTo>
                      <a:pt x="41" y="234"/>
                    </a:lnTo>
                    <a:lnTo>
                      <a:pt x="27" y="222"/>
                    </a:lnTo>
                    <a:lnTo>
                      <a:pt x="14" y="209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1" y="208"/>
                    </a:lnTo>
                    <a:lnTo>
                      <a:pt x="0" y="216"/>
                    </a:lnTo>
                    <a:close/>
                  </a:path>
                </a:pathLst>
              </a:custGeom>
              <a:solidFill>
                <a:srgbClr val="FF02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99" name="Freeform 810"/>
              <p:cNvSpPr>
                <a:spLocks/>
              </p:cNvSpPr>
              <p:nvPr/>
            </p:nvSpPr>
            <p:spPr bwMode="auto">
              <a:xfrm>
                <a:off x="4962525" y="4154488"/>
                <a:ext cx="330200" cy="179388"/>
              </a:xfrm>
              <a:custGeom>
                <a:avLst/>
                <a:gdLst>
                  <a:gd name="T0" fmla="*/ 1944845915 w 622"/>
                  <a:gd name="T1" fmla="*/ 2147483647 h 339"/>
                  <a:gd name="T2" fmla="*/ 2147483647 w 622"/>
                  <a:gd name="T3" fmla="*/ 2147483647 h 339"/>
                  <a:gd name="T4" fmla="*/ 2147483647 w 622"/>
                  <a:gd name="T5" fmla="*/ 2147483647 h 339"/>
                  <a:gd name="T6" fmla="*/ 2147483647 w 622"/>
                  <a:gd name="T7" fmla="*/ 2147483647 h 339"/>
                  <a:gd name="T8" fmla="*/ 2147483647 w 622"/>
                  <a:gd name="T9" fmla="*/ 2147483647 h 339"/>
                  <a:gd name="T10" fmla="*/ 2147483647 w 622"/>
                  <a:gd name="T11" fmla="*/ 2147483647 h 339"/>
                  <a:gd name="T12" fmla="*/ 2147483647 w 622"/>
                  <a:gd name="T13" fmla="*/ 2147483647 h 339"/>
                  <a:gd name="T14" fmla="*/ 2147483647 w 622"/>
                  <a:gd name="T15" fmla="*/ 2147483647 h 339"/>
                  <a:gd name="T16" fmla="*/ 2147483647 w 622"/>
                  <a:gd name="T17" fmla="*/ 2147483647 h 339"/>
                  <a:gd name="T18" fmla="*/ 2147483647 w 622"/>
                  <a:gd name="T19" fmla="*/ 2147483647 h 339"/>
                  <a:gd name="T20" fmla="*/ 2147483647 w 622"/>
                  <a:gd name="T21" fmla="*/ 2147483647 h 339"/>
                  <a:gd name="T22" fmla="*/ 2147483647 w 622"/>
                  <a:gd name="T23" fmla="*/ 2147483647 h 339"/>
                  <a:gd name="T24" fmla="*/ 2147483647 w 622"/>
                  <a:gd name="T25" fmla="*/ 2147483647 h 339"/>
                  <a:gd name="T26" fmla="*/ 2147483647 w 622"/>
                  <a:gd name="T27" fmla="*/ 2147483647 h 339"/>
                  <a:gd name="T28" fmla="*/ 2147483647 w 622"/>
                  <a:gd name="T29" fmla="*/ 2147483647 h 339"/>
                  <a:gd name="T30" fmla="*/ 2147483647 w 622"/>
                  <a:gd name="T31" fmla="*/ 2147483647 h 339"/>
                  <a:gd name="T32" fmla="*/ 2147483647 w 622"/>
                  <a:gd name="T33" fmla="*/ 2147483647 h 339"/>
                  <a:gd name="T34" fmla="*/ 2147483647 w 622"/>
                  <a:gd name="T35" fmla="*/ 2147483647 h 339"/>
                  <a:gd name="T36" fmla="*/ 2147483647 w 622"/>
                  <a:gd name="T37" fmla="*/ 2147483647 h 339"/>
                  <a:gd name="T38" fmla="*/ 2147483647 w 622"/>
                  <a:gd name="T39" fmla="*/ 2147483647 h 339"/>
                  <a:gd name="T40" fmla="*/ 2147483647 w 622"/>
                  <a:gd name="T41" fmla="*/ 2147483647 h 339"/>
                  <a:gd name="T42" fmla="*/ 2147483647 w 622"/>
                  <a:gd name="T43" fmla="*/ 2147483647 h 339"/>
                  <a:gd name="T44" fmla="*/ 2147483647 w 622"/>
                  <a:gd name="T45" fmla="*/ 2147483647 h 339"/>
                  <a:gd name="T46" fmla="*/ 2147483647 w 622"/>
                  <a:gd name="T47" fmla="*/ 2147483647 h 339"/>
                  <a:gd name="T48" fmla="*/ 2147483647 w 622"/>
                  <a:gd name="T49" fmla="*/ 2147483647 h 339"/>
                  <a:gd name="T50" fmla="*/ 2147483647 w 622"/>
                  <a:gd name="T51" fmla="*/ 1185319806 h 339"/>
                  <a:gd name="T52" fmla="*/ 2147483647 w 622"/>
                  <a:gd name="T53" fmla="*/ 2147483647 h 339"/>
                  <a:gd name="T54" fmla="*/ 2147483647 w 622"/>
                  <a:gd name="T55" fmla="*/ 2147483647 h 339"/>
                  <a:gd name="T56" fmla="*/ 2147483647 w 622"/>
                  <a:gd name="T57" fmla="*/ 2147483647 h 339"/>
                  <a:gd name="T58" fmla="*/ 2147483647 w 622"/>
                  <a:gd name="T59" fmla="*/ 2147483647 h 339"/>
                  <a:gd name="T60" fmla="*/ 2147483647 w 622"/>
                  <a:gd name="T61" fmla="*/ 2147483647 h 339"/>
                  <a:gd name="T62" fmla="*/ 2147483647 w 622"/>
                  <a:gd name="T63" fmla="*/ 2147483647 h 339"/>
                  <a:gd name="T64" fmla="*/ 2147483647 w 622"/>
                  <a:gd name="T65" fmla="*/ 2147483647 h 339"/>
                  <a:gd name="T66" fmla="*/ 2147483647 w 622"/>
                  <a:gd name="T67" fmla="*/ 2147483647 h 339"/>
                  <a:gd name="T68" fmla="*/ 2147483647 w 622"/>
                  <a:gd name="T69" fmla="*/ 2147483647 h 339"/>
                  <a:gd name="T70" fmla="*/ 2147483647 w 622"/>
                  <a:gd name="T71" fmla="*/ 2147483647 h 339"/>
                  <a:gd name="T72" fmla="*/ 2147483647 w 622"/>
                  <a:gd name="T73" fmla="*/ 2147483647 h 339"/>
                  <a:gd name="T74" fmla="*/ 2147483647 w 622"/>
                  <a:gd name="T75" fmla="*/ 2147483647 h 339"/>
                  <a:gd name="T76" fmla="*/ 2147483647 w 622"/>
                  <a:gd name="T77" fmla="*/ 2147483647 h 339"/>
                  <a:gd name="T78" fmla="*/ 2147483647 w 622"/>
                  <a:gd name="T79" fmla="*/ 2147483647 h 339"/>
                  <a:gd name="T80" fmla="*/ 2147483647 w 622"/>
                  <a:gd name="T81" fmla="*/ 2147483647 h 339"/>
                  <a:gd name="T82" fmla="*/ 2147483647 w 622"/>
                  <a:gd name="T83" fmla="*/ 2147483647 h 339"/>
                  <a:gd name="T84" fmla="*/ 2147483647 w 622"/>
                  <a:gd name="T85" fmla="*/ 2147483647 h 339"/>
                  <a:gd name="T86" fmla="*/ 2147483647 w 622"/>
                  <a:gd name="T87" fmla="*/ 2147483647 h 339"/>
                  <a:gd name="T88" fmla="*/ 2147483647 w 622"/>
                  <a:gd name="T89" fmla="*/ 2147483647 h 339"/>
                  <a:gd name="T90" fmla="*/ 2147483647 w 622"/>
                  <a:gd name="T91" fmla="*/ 2147483647 h 339"/>
                  <a:gd name="T92" fmla="*/ 2147483647 w 622"/>
                  <a:gd name="T93" fmla="*/ 2147483647 h 339"/>
                  <a:gd name="T94" fmla="*/ 2147483647 w 622"/>
                  <a:gd name="T95" fmla="*/ 2147483647 h 339"/>
                  <a:gd name="T96" fmla="*/ 2147483647 w 622"/>
                  <a:gd name="T97" fmla="*/ 2147483647 h 339"/>
                  <a:gd name="T98" fmla="*/ 1944845915 w 622"/>
                  <a:gd name="T99" fmla="*/ 2147483647 h 339"/>
                  <a:gd name="T100" fmla="*/ 149646966 w 622"/>
                  <a:gd name="T101" fmla="*/ 2147483647 h 339"/>
                  <a:gd name="T102" fmla="*/ 149646966 w 622"/>
                  <a:gd name="T103" fmla="*/ 2147483647 h 3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22"/>
                  <a:gd name="T157" fmla="*/ 0 h 339"/>
                  <a:gd name="T158" fmla="*/ 622 w 622"/>
                  <a:gd name="T159" fmla="*/ 339 h 3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22" h="339">
                    <a:moveTo>
                      <a:pt x="0" y="224"/>
                    </a:moveTo>
                    <a:lnTo>
                      <a:pt x="13" y="237"/>
                    </a:lnTo>
                    <a:lnTo>
                      <a:pt x="27" y="249"/>
                    </a:lnTo>
                    <a:lnTo>
                      <a:pt x="40" y="260"/>
                    </a:lnTo>
                    <a:lnTo>
                      <a:pt x="55" y="271"/>
                    </a:lnTo>
                    <a:lnTo>
                      <a:pt x="70" y="282"/>
                    </a:lnTo>
                    <a:lnTo>
                      <a:pt x="85" y="292"/>
                    </a:lnTo>
                    <a:lnTo>
                      <a:pt x="101" y="300"/>
                    </a:lnTo>
                    <a:lnTo>
                      <a:pt x="119" y="308"/>
                    </a:lnTo>
                    <a:lnTo>
                      <a:pt x="136" y="315"/>
                    </a:lnTo>
                    <a:lnTo>
                      <a:pt x="153" y="322"/>
                    </a:lnTo>
                    <a:lnTo>
                      <a:pt x="170" y="326"/>
                    </a:lnTo>
                    <a:lnTo>
                      <a:pt x="189" y="332"/>
                    </a:lnTo>
                    <a:lnTo>
                      <a:pt x="207" y="335"/>
                    </a:lnTo>
                    <a:lnTo>
                      <a:pt x="227" y="337"/>
                    </a:lnTo>
                    <a:lnTo>
                      <a:pt x="246" y="339"/>
                    </a:lnTo>
                    <a:lnTo>
                      <a:pt x="265" y="339"/>
                    </a:lnTo>
                    <a:lnTo>
                      <a:pt x="282" y="339"/>
                    </a:lnTo>
                    <a:lnTo>
                      <a:pt x="299" y="338"/>
                    </a:lnTo>
                    <a:lnTo>
                      <a:pt x="315" y="336"/>
                    </a:lnTo>
                    <a:lnTo>
                      <a:pt x="331" y="333"/>
                    </a:lnTo>
                    <a:lnTo>
                      <a:pt x="347" y="330"/>
                    </a:lnTo>
                    <a:lnTo>
                      <a:pt x="363" y="326"/>
                    </a:lnTo>
                    <a:lnTo>
                      <a:pt x="379" y="321"/>
                    </a:lnTo>
                    <a:lnTo>
                      <a:pt x="394" y="315"/>
                    </a:lnTo>
                    <a:lnTo>
                      <a:pt x="408" y="310"/>
                    </a:lnTo>
                    <a:lnTo>
                      <a:pt x="423" y="304"/>
                    </a:lnTo>
                    <a:lnTo>
                      <a:pt x="437" y="296"/>
                    </a:lnTo>
                    <a:lnTo>
                      <a:pt x="450" y="288"/>
                    </a:lnTo>
                    <a:lnTo>
                      <a:pt x="464" y="280"/>
                    </a:lnTo>
                    <a:lnTo>
                      <a:pt x="477" y="271"/>
                    </a:lnTo>
                    <a:lnTo>
                      <a:pt x="489" y="261"/>
                    </a:lnTo>
                    <a:lnTo>
                      <a:pt x="501" y="252"/>
                    </a:lnTo>
                    <a:lnTo>
                      <a:pt x="513" y="241"/>
                    </a:lnTo>
                    <a:lnTo>
                      <a:pt x="525" y="230"/>
                    </a:lnTo>
                    <a:lnTo>
                      <a:pt x="534" y="218"/>
                    </a:lnTo>
                    <a:lnTo>
                      <a:pt x="545" y="206"/>
                    </a:lnTo>
                    <a:lnTo>
                      <a:pt x="555" y="195"/>
                    </a:lnTo>
                    <a:lnTo>
                      <a:pt x="563" y="182"/>
                    </a:lnTo>
                    <a:lnTo>
                      <a:pt x="572" y="169"/>
                    </a:lnTo>
                    <a:lnTo>
                      <a:pt x="581" y="155"/>
                    </a:lnTo>
                    <a:lnTo>
                      <a:pt x="588" y="141"/>
                    </a:lnTo>
                    <a:lnTo>
                      <a:pt x="595" y="126"/>
                    </a:lnTo>
                    <a:lnTo>
                      <a:pt x="601" y="112"/>
                    </a:lnTo>
                    <a:lnTo>
                      <a:pt x="607" y="97"/>
                    </a:lnTo>
                    <a:lnTo>
                      <a:pt x="611" y="82"/>
                    </a:lnTo>
                    <a:lnTo>
                      <a:pt x="615" y="66"/>
                    </a:lnTo>
                    <a:lnTo>
                      <a:pt x="620" y="50"/>
                    </a:lnTo>
                    <a:lnTo>
                      <a:pt x="622" y="35"/>
                    </a:lnTo>
                    <a:lnTo>
                      <a:pt x="620" y="25"/>
                    </a:lnTo>
                    <a:lnTo>
                      <a:pt x="616" y="16"/>
                    </a:lnTo>
                    <a:lnTo>
                      <a:pt x="614" y="8"/>
                    </a:lnTo>
                    <a:lnTo>
                      <a:pt x="611" y="0"/>
                    </a:lnTo>
                    <a:lnTo>
                      <a:pt x="610" y="16"/>
                    </a:lnTo>
                    <a:lnTo>
                      <a:pt x="607" y="34"/>
                    </a:lnTo>
                    <a:lnTo>
                      <a:pt x="605" y="50"/>
                    </a:lnTo>
                    <a:lnTo>
                      <a:pt x="600" y="66"/>
                    </a:lnTo>
                    <a:lnTo>
                      <a:pt x="596" y="81"/>
                    </a:lnTo>
                    <a:lnTo>
                      <a:pt x="590" y="97"/>
                    </a:lnTo>
                    <a:lnTo>
                      <a:pt x="585" y="112"/>
                    </a:lnTo>
                    <a:lnTo>
                      <a:pt x="578" y="126"/>
                    </a:lnTo>
                    <a:lnTo>
                      <a:pt x="571" y="142"/>
                    </a:lnTo>
                    <a:lnTo>
                      <a:pt x="562" y="156"/>
                    </a:lnTo>
                    <a:lnTo>
                      <a:pt x="554" y="169"/>
                    </a:lnTo>
                    <a:lnTo>
                      <a:pt x="545" y="182"/>
                    </a:lnTo>
                    <a:lnTo>
                      <a:pt x="535" y="195"/>
                    </a:lnTo>
                    <a:lnTo>
                      <a:pt x="525" y="206"/>
                    </a:lnTo>
                    <a:lnTo>
                      <a:pt x="514" y="218"/>
                    </a:lnTo>
                    <a:lnTo>
                      <a:pt x="503" y="230"/>
                    </a:lnTo>
                    <a:lnTo>
                      <a:pt x="491" y="241"/>
                    </a:lnTo>
                    <a:lnTo>
                      <a:pt x="478" y="251"/>
                    </a:lnTo>
                    <a:lnTo>
                      <a:pt x="466" y="260"/>
                    </a:lnTo>
                    <a:lnTo>
                      <a:pt x="452" y="269"/>
                    </a:lnTo>
                    <a:lnTo>
                      <a:pt x="439" y="278"/>
                    </a:lnTo>
                    <a:lnTo>
                      <a:pt x="425" y="285"/>
                    </a:lnTo>
                    <a:lnTo>
                      <a:pt x="410" y="293"/>
                    </a:lnTo>
                    <a:lnTo>
                      <a:pt x="395" y="299"/>
                    </a:lnTo>
                    <a:lnTo>
                      <a:pt x="380" y="305"/>
                    </a:lnTo>
                    <a:lnTo>
                      <a:pt x="365" y="310"/>
                    </a:lnTo>
                    <a:lnTo>
                      <a:pt x="349" y="314"/>
                    </a:lnTo>
                    <a:lnTo>
                      <a:pt x="332" y="318"/>
                    </a:lnTo>
                    <a:lnTo>
                      <a:pt x="316" y="321"/>
                    </a:lnTo>
                    <a:lnTo>
                      <a:pt x="299" y="323"/>
                    </a:lnTo>
                    <a:lnTo>
                      <a:pt x="283" y="324"/>
                    </a:lnTo>
                    <a:lnTo>
                      <a:pt x="265" y="324"/>
                    </a:lnTo>
                    <a:lnTo>
                      <a:pt x="246" y="324"/>
                    </a:lnTo>
                    <a:lnTo>
                      <a:pt x="227" y="322"/>
                    </a:lnTo>
                    <a:lnTo>
                      <a:pt x="207" y="320"/>
                    </a:lnTo>
                    <a:lnTo>
                      <a:pt x="188" y="315"/>
                    </a:lnTo>
                    <a:lnTo>
                      <a:pt x="169" y="311"/>
                    </a:lnTo>
                    <a:lnTo>
                      <a:pt x="152" y="305"/>
                    </a:lnTo>
                    <a:lnTo>
                      <a:pt x="134" y="298"/>
                    </a:lnTo>
                    <a:lnTo>
                      <a:pt x="117" y="291"/>
                    </a:lnTo>
                    <a:lnTo>
                      <a:pt x="100" y="282"/>
                    </a:lnTo>
                    <a:lnTo>
                      <a:pt x="84" y="273"/>
                    </a:lnTo>
                    <a:lnTo>
                      <a:pt x="69" y="264"/>
                    </a:lnTo>
                    <a:lnTo>
                      <a:pt x="54" y="252"/>
                    </a:lnTo>
                    <a:lnTo>
                      <a:pt x="40" y="241"/>
                    </a:lnTo>
                    <a:lnTo>
                      <a:pt x="26" y="228"/>
                    </a:lnTo>
                    <a:lnTo>
                      <a:pt x="13" y="215"/>
                    </a:lnTo>
                    <a:lnTo>
                      <a:pt x="1" y="201"/>
                    </a:lnTo>
                    <a:lnTo>
                      <a:pt x="1" y="210"/>
                    </a:lnTo>
                    <a:lnTo>
                      <a:pt x="1" y="217"/>
                    </a:lnTo>
                    <a:lnTo>
                      <a:pt x="1" y="220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FF050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0" name="Freeform 811"/>
              <p:cNvSpPr>
                <a:spLocks/>
              </p:cNvSpPr>
              <p:nvPr/>
            </p:nvSpPr>
            <p:spPr bwMode="auto">
              <a:xfrm>
                <a:off x="4964113" y="4143375"/>
                <a:ext cx="325438" cy="187325"/>
              </a:xfrm>
              <a:custGeom>
                <a:avLst/>
                <a:gdLst>
                  <a:gd name="T0" fmla="*/ 1778114739 w 615"/>
                  <a:gd name="T1" fmla="*/ 2147483647 h 352"/>
                  <a:gd name="T2" fmla="*/ 2147483647 w 615"/>
                  <a:gd name="T3" fmla="*/ 2147483647 h 352"/>
                  <a:gd name="T4" fmla="*/ 2147483647 w 615"/>
                  <a:gd name="T5" fmla="*/ 2147483647 h 352"/>
                  <a:gd name="T6" fmla="*/ 2147483647 w 615"/>
                  <a:gd name="T7" fmla="*/ 2147483647 h 352"/>
                  <a:gd name="T8" fmla="*/ 2147483647 w 615"/>
                  <a:gd name="T9" fmla="*/ 2147483647 h 352"/>
                  <a:gd name="T10" fmla="*/ 2147483647 w 615"/>
                  <a:gd name="T11" fmla="*/ 2147483647 h 352"/>
                  <a:gd name="T12" fmla="*/ 2147483647 w 615"/>
                  <a:gd name="T13" fmla="*/ 2147483647 h 352"/>
                  <a:gd name="T14" fmla="*/ 2147483647 w 615"/>
                  <a:gd name="T15" fmla="*/ 2147483647 h 352"/>
                  <a:gd name="T16" fmla="*/ 2147483647 w 615"/>
                  <a:gd name="T17" fmla="*/ 2147483647 h 352"/>
                  <a:gd name="T18" fmla="*/ 2147483647 w 615"/>
                  <a:gd name="T19" fmla="*/ 2147483647 h 352"/>
                  <a:gd name="T20" fmla="*/ 2147483647 w 615"/>
                  <a:gd name="T21" fmla="*/ 2147483647 h 352"/>
                  <a:gd name="T22" fmla="*/ 2147483647 w 615"/>
                  <a:gd name="T23" fmla="*/ 2147483647 h 352"/>
                  <a:gd name="T24" fmla="*/ 2147483647 w 615"/>
                  <a:gd name="T25" fmla="*/ 2147483647 h 352"/>
                  <a:gd name="T26" fmla="*/ 2147483647 w 615"/>
                  <a:gd name="T27" fmla="*/ 2147483647 h 352"/>
                  <a:gd name="T28" fmla="*/ 2147483647 w 615"/>
                  <a:gd name="T29" fmla="*/ 2147483647 h 352"/>
                  <a:gd name="T30" fmla="*/ 2147483647 w 615"/>
                  <a:gd name="T31" fmla="*/ 2147483647 h 352"/>
                  <a:gd name="T32" fmla="*/ 2147483647 w 615"/>
                  <a:gd name="T33" fmla="*/ 2147483647 h 352"/>
                  <a:gd name="T34" fmla="*/ 2147483647 w 615"/>
                  <a:gd name="T35" fmla="*/ 2147483647 h 352"/>
                  <a:gd name="T36" fmla="*/ 2147483647 w 615"/>
                  <a:gd name="T37" fmla="*/ 2147483647 h 352"/>
                  <a:gd name="T38" fmla="*/ 2147483647 w 615"/>
                  <a:gd name="T39" fmla="*/ 2147483647 h 352"/>
                  <a:gd name="T40" fmla="*/ 2147483647 w 615"/>
                  <a:gd name="T41" fmla="*/ 2147483647 h 352"/>
                  <a:gd name="T42" fmla="*/ 2147483647 w 615"/>
                  <a:gd name="T43" fmla="*/ 2147483647 h 352"/>
                  <a:gd name="T44" fmla="*/ 2147483647 w 615"/>
                  <a:gd name="T45" fmla="*/ 2147483647 h 352"/>
                  <a:gd name="T46" fmla="*/ 2147483647 w 615"/>
                  <a:gd name="T47" fmla="*/ 2147483647 h 352"/>
                  <a:gd name="T48" fmla="*/ 2147483647 w 615"/>
                  <a:gd name="T49" fmla="*/ 2147483647 h 352"/>
                  <a:gd name="T50" fmla="*/ 2147483647 w 615"/>
                  <a:gd name="T51" fmla="*/ 1205618492 h 352"/>
                  <a:gd name="T52" fmla="*/ 2147483647 w 615"/>
                  <a:gd name="T53" fmla="*/ 2147483647 h 352"/>
                  <a:gd name="T54" fmla="*/ 2147483647 w 615"/>
                  <a:gd name="T55" fmla="*/ 2147483647 h 352"/>
                  <a:gd name="T56" fmla="*/ 2147483647 w 615"/>
                  <a:gd name="T57" fmla="*/ 2147483647 h 352"/>
                  <a:gd name="T58" fmla="*/ 2147483647 w 615"/>
                  <a:gd name="T59" fmla="*/ 2147483647 h 352"/>
                  <a:gd name="T60" fmla="*/ 2147483647 w 615"/>
                  <a:gd name="T61" fmla="*/ 2147483647 h 352"/>
                  <a:gd name="T62" fmla="*/ 2147483647 w 615"/>
                  <a:gd name="T63" fmla="*/ 2147483647 h 352"/>
                  <a:gd name="T64" fmla="*/ 2147483647 w 615"/>
                  <a:gd name="T65" fmla="*/ 2147483647 h 352"/>
                  <a:gd name="T66" fmla="*/ 2147483647 w 615"/>
                  <a:gd name="T67" fmla="*/ 2147483647 h 352"/>
                  <a:gd name="T68" fmla="*/ 2147483647 w 615"/>
                  <a:gd name="T69" fmla="*/ 2147483647 h 352"/>
                  <a:gd name="T70" fmla="*/ 2147483647 w 615"/>
                  <a:gd name="T71" fmla="*/ 2147483647 h 352"/>
                  <a:gd name="T72" fmla="*/ 2147483647 w 615"/>
                  <a:gd name="T73" fmla="*/ 2147483647 h 352"/>
                  <a:gd name="T74" fmla="*/ 2147483647 w 615"/>
                  <a:gd name="T75" fmla="*/ 2147483647 h 352"/>
                  <a:gd name="T76" fmla="*/ 2147483647 w 615"/>
                  <a:gd name="T77" fmla="*/ 2147483647 h 352"/>
                  <a:gd name="T78" fmla="*/ 2147483647 w 615"/>
                  <a:gd name="T79" fmla="*/ 2147483647 h 352"/>
                  <a:gd name="T80" fmla="*/ 2147483647 w 615"/>
                  <a:gd name="T81" fmla="*/ 2147483647 h 352"/>
                  <a:gd name="T82" fmla="*/ 2147483647 w 615"/>
                  <a:gd name="T83" fmla="*/ 2147483647 h 352"/>
                  <a:gd name="T84" fmla="*/ 2147483647 w 615"/>
                  <a:gd name="T85" fmla="*/ 2147483647 h 352"/>
                  <a:gd name="T86" fmla="*/ 2147483647 w 615"/>
                  <a:gd name="T87" fmla="*/ 2147483647 h 352"/>
                  <a:gd name="T88" fmla="*/ 2147483647 w 615"/>
                  <a:gd name="T89" fmla="*/ 2147483647 h 352"/>
                  <a:gd name="T90" fmla="*/ 2147483647 w 615"/>
                  <a:gd name="T91" fmla="*/ 2147483647 h 352"/>
                  <a:gd name="T92" fmla="*/ 2147483647 w 615"/>
                  <a:gd name="T93" fmla="*/ 2147483647 h 352"/>
                  <a:gd name="T94" fmla="*/ 2147483647 w 615"/>
                  <a:gd name="T95" fmla="*/ 2147483647 h 352"/>
                  <a:gd name="T96" fmla="*/ 2147483647 w 615"/>
                  <a:gd name="T97" fmla="*/ 2147483647 h 352"/>
                  <a:gd name="T98" fmla="*/ 1778114739 w 615"/>
                  <a:gd name="T99" fmla="*/ 2147483647 h 352"/>
                  <a:gd name="T100" fmla="*/ 0 w 615"/>
                  <a:gd name="T101" fmla="*/ 2147483647 h 3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15"/>
                  <a:gd name="T154" fmla="*/ 0 h 352"/>
                  <a:gd name="T155" fmla="*/ 615 w 615"/>
                  <a:gd name="T156" fmla="*/ 352 h 3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15" h="352">
                    <a:moveTo>
                      <a:pt x="0" y="233"/>
                    </a:moveTo>
                    <a:lnTo>
                      <a:pt x="12" y="246"/>
                    </a:lnTo>
                    <a:lnTo>
                      <a:pt x="25" y="259"/>
                    </a:lnTo>
                    <a:lnTo>
                      <a:pt x="39" y="271"/>
                    </a:lnTo>
                    <a:lnTo>
                      <a:pt x="54" y="283"/>
                    </a:lnTo>
                    <a:lnTo>
                      <a:pt x="69" y="292"/>
                    </a:lnTo>
                    <a:lnTo>
                      <a:pt x="84" y="302"/>
                    </a:lnTo>
                    <a:lnTo>
                      <a:pt x="100" y="312"/>
                    </a:lnTo>
                    <a:lnTo>
                      <a:pt x="116" y="319"/>
                    </a:lnTo>
                    <a:lnTo>
                      <a:pt x="134" y="327"/>
                    </a:lnTo>
                    <a:lnTo>
                      <a:pt x="151" y="333"/>
                    </a:lnTo>
                    <a:lnTo>
                      <a:pt x="169" y="339"/>
                    </a:lnTo>
                    <a:lnTo>
                      <a:pt x="188" y="343"/>
                    </a:lnTo>
                    <a:lnTo>
                      <a:pt x="206" y="347"/>
                    </a:lnTo>
                    <a:lnTo>
                      <a:pt x="226" y="350"/>
                    </a:lnTo>
                    <a:lnTo>
                      <a:pt x="245" y="352"/>
                    </a:lnTo>
                    <a:lnTo>
                      <a:pt x="264" y="352"/>
                    </a:lnTo>
                    <a:lnTo>
                      <a:pt x="282" y="352"/>
                    </a:lnTo>
                    <a:lnTo>
                      <a:pt x="298" y="351"/>
                    </a:lnTo>
                    <a:lnTo>
                      <a:pt x="314" y="348"/>
                    </a:lnTo>
                    <a:lnTo>
                      <a:pt x="331" y="345"/>
                    </a:lnTo>
                    <a:lnTo>
                      <a:pt x="346" y="342"/>
                    </a:lnTo>
                    <a:lnTo>
                      <a:pt x="363" y="338"/>
                    </a:lnTo>
                    <a:lnTo>
                      <a:pt x="378" y="333"/>
                    </a:lnTo>
                    <a:lnTo>
                      <a:pt x="393" y="328"/>
                    </a:lnTo>
                    <a:lnTo>
                      <a:pt x="408" y="321"/>
                    </a:lnTo>
                    <a:lnTo>
                      <a:pt x="422" y="315"/>
                    </a:lnTo>
                    <a:lnTo>
                      <a:pt x="436" y="307"/>
                    </a:lnTo>
                    <a:lnTo>
                      <a:pt x="450" y="299"/>
                    </a:lnTo>
                    <a:lnTo>
                      <a:pt x="463" y="290"/>
                    </a:lnTo>
                    <a:lnTo>
                      <a:pt x="476" y="281"/>
                    </a:lnTo>
                    <a:lnTo>
                      <a:pt x="489" y="272"/>
                    </a:lnTo>
                    <a:lnTo>
                      <a:pt x="501" y="261"/>
                    </a:lnTo>
                    <a:lnTo>
                      <a:pt x="513" y="250"/>
                    </a:lnTo>
                    <a:lnTo>
                      <a:pt x="524" y="239"/>
                    </a:lnTo>
                    <a:lnTo>
                      <a:pt x="534" y="227"/>
                    </a:lnTo>
                    <a:lnTo>
                      <a:pt x="544" y="215"/>
                    </a:lnTo>
                    <a:lnTo>
                      <a:pt x="554" y="202"/>
                    </a:lnTo>
                    <a:lnTo>
                      <a:pt x="562" y="189"/>
                    </a:lnTo>
                    <a:lnTo>
                      <a:pt x="570" y="176"/>
                    </a:lnTo>
                    <a:lnTo>
                      <a:pt x="579" y="162"/>
                    </a:lnTo>
                    <a:lnTo>
                      <a:pt x="585" y="148"/>
                    </a:lnTo>
                    <a:lnTo>
                      <a:pt x="592" y="132"/>
                    </a:lnTo>
                    <a:lnTo>
                      <a:pt x="597" y="117"/>
                    </a:lnTo>
                    <a:lnTo>
                      <a:pt x="602" y="102"/>
                    </a:lnTo>
                    <a:lnTo>
                      <a:pt x="607" y="86"/>
                    </a:lnTo>
                    <a:lnTo>
                      <a:pt x="611" y="71"/>
                    </a:lnTo>
                    <a:lnTo>
                      <a:pt x="613" y="55"/>
                    </a:lnTo>
                    <a:lnTo>
                      <a:pt x="615" y="37"/>
                    </a:lnTo>
                    <a:lnTo>
                      <a:pt x="612" y="28"/>
                    </a:lnTo>
                    <a:lnTo>
                      <a:pt x="609" y="18"/>
                    </a:lnTo>
                    <a:lnTo>
                      <a:pt x="607" y="8"/>
                    </a:lnTo>
                    <a:lnTo>
                      <a:pt x="604" y="0"/>
                    </a:lnTo>
                    <a:lnTo>
                      <a:pt x="602" y="17"/>
                    </a:lnTo>
                    <a:lnTo>
                      <a:pt x="601" y="34"/>
                    </a:lnTo>
                    <a:lnTo>
                      <a:pt x="599" y="50"/>
                    </a:lnTo>
                    <a:lnTo>
                      <a:pt x="596" y="68"/>
                    </a:lnTo>
                    <a:lnTo>
                      <a:pt x="592" y="84"/>
                    </a:lnTo>
                    <a:lnTo>
                      <a:pt x="587" y="100"/>
                    </a:lnTo>
                    <a:lnTo>
                      <a:pt x="582" y="115"/>
                    </a:lnTo>
                    <a:lnTo>
                      <a:pt x="577" y="130"/>
                    </a:lnTo>
                    <a:lnTo>
                      <a:pt x="569" y="145"/>
                    </a:lnTo>
                    <a:lnTo>
                      <a:pt x="561" y="161"/>
                    </a:lnTo>
                    <a:lnTo>
                      <a:pt x="554" y="175"/>
                    </a:lnTo>
                    <a:lnTo>
                      <a:pt x="545" y="188"/>
                    </a:lnTo>
                    <a:lnTo>
                      <a:pt x="535" y="202"/>
                    </a:lnTo>
                    <a:lnTo>
                      <a:pt x="526" y="215"/>
                    </a:lnTo>
                    <a:lnTo>
                      <a:pt x="515" y="226"/>
                    </a:lnTo>
                    <a:lnTo>
                      <a:pt x="503" y="238"/>
                    </a:lnTo>
                    <a:lnTo>
                      <a:pt x="491" y="249"/>
                    </a:lnTo>
                    <a:lnTo>
                      <a:pt x="479" y="260"/>
                    </a:lnTo>
                    <a:lnTo>
                      <a:pt x="466" y="270"/>
                    </a:lnTo>
                    <a:lnTo>
                      <a:pt x="453" y="279"/>
                    </a:lnTo>
                    <a:lnTo>
                      <a:pt x="439" y="288"/>
                    </a:lnTo>
                    <a:lnTo>
                      <a:pt x="425" y="296"/>
                    </a:lnTo>
                    <a:lnTo>
                      <a:pt x="411" y="303"/>
                    </a:lnTo>
                    <a:lnTo>
                      <a:pt x="396" y="311"/>
                    </a:lnTo>
                    <a:lnTo>
                      <a:pt x="381" y="316"/>
                    </a:lnTo>
                    <a:lnTo>
                      <a:pt x="365" y="321"/>
                    </a:lnTo>
                    <a:lnTo>
                      <a:pt x="349" y="326"/>
                    </a:lnTo>
                    <a:lnTo>
                      <a:pt x="332" y="330"/>
                    </a:lnTo>
                    <a:lnTo>
                      <a:pt x="316" y="333"/>
                    </a:lnTo>
                    <a:lnTo>
                      <a:pt x="299" y="335"/>
                    </a:lnTo>
                    <a:lnTo>
                      <a:pt x="282" y="337"/>
                    </a:lnTo>
                    <a:lnTo>
                      <a:pt x="264" y="337"/>
                    </a:lnTo>
                    <a:lnTo>
                      <a:pt x="244" y="337"/>
                    </a:lnTo>
                    <a:lnTo>
                      <a:pt x="224" y="334"/>
                    </a:lnTo>
                    <a:lnTo>
                      <a:pt x="206" y="331"/>
                    </a:lnTo>
                    <a:lnTo>
                      <a:pt x="187" y="328"/>
                    </a:lnTo>
                    <a:lnTo>
                      <a:pt x="168" y="323"/>
                    </a:lnTo>
                    <a:lnTo>
                      <a:pt x="150" y="317"/>
                    </a:lnTo>
                    <a:lnTo>
                      <a:pt x="133" y="311"/>
                    </a:lnTo>
                    <a:lnTo>
                      <a:pt x="115" y="302"/>
                    </a:lnTo>
                    <a:lnTo>
                      <a:pt x="99" y="293"/>
                    </a:lnTo>
                    <a:lnTo>
                      <a:pt x="83" y="284"/>
                    </a:lnTo>
                    <a:lnTo>
                      <a:pt x="68" y="274"/>
                    </a:lnTo>
                    <a:lnTo>
                      <a:pt x="53" y="262"/>
                    </a:lnTo>
                    <a:lnTo>
                      <a:pt x="39" y="250"/>
                    </a:lnTo>
                    <a:lnTo>
                      <a:pt x="25" y="237"/>
                    </a:lnTo>
                    <a:lnTo>
                      <a:pt x="12" y="224"/>
                    </a:lnTo>
                    <a:lnTo>
                      <a:pt x="0" y="210"/>
                    </a:lnTo>
                    <a:lnTo>
                      <a:pt x="0" y="22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FF080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1" name="Freeform 812"/>
              <p:cNvSpPr>
                <a:spLocks/>
              </p:cNvSpPr>
              <p:nvPr/>
            </p:nvSpPr>
            <p:spPr bwMode="auto">
              <a:xfrm>
                <a:off x="4964113" y="4130675"/>
                <a:ext cx="322263" cy="195263"/>
              </a:xfrm>
              <a:custGeom>
                <a:avLst/>
                <a:gdLst>
                  <a:gd name="T0" fmla="*/ 1769499463 w 610"/>
                  <a:gd name="T1" fmla="*/ 2147483647 h 368"/>
                  <a:gd name="T2" fmla="*/ 2147483647 w 610"/>
                  <a:gd name="T3" fmla="*/ 2147483647 h 368"/>
                  <a:gd name="T4" fmla="*/ 2147483647 w 610"/>
                  <a:gd name="T5" fmla="*/ 2147483647 h 368"/>
                  <a:gd name="T6" fmla="*/ 2147483647 w 610"/>
                  <a:gd name="T7" fmla="*/ 2147483647 h 368"/>
                  <a:gd name="T8" fmla="*/ 2147483647 w 610"/>
                  <a:gd name="T9" fmla="*/ 2147483647 h 368"/>
                  <a:gd name="T10" fmla="*/ 2147483647 w 610"/>
                  <a:gd name="T11" fmla="*/ 2147483647 h 368"/>
                  <a:gd name="T12" fmla="*/ 2147483647 w 610"/>
                  <a:gd name="T13" fmla="*/ 2147483647 h 368"/>
                  <a:gd name="T14" fmla="*/ 2147483647 w 610"/>
                  <a:gd name="T15" fmla="*/ 2147483647 h 368"/>
                  <a:gd name="T16" fmla="*/ 2147483647 w 610"/>
                  <a:gd name="T17" fmla="*/ 2147483647 h 368"/>
                  <a:gd name="T18" fmla="*/ 2147483647 w 610"/>
                  <a:gd name="T19" fmla="*/ 2147483647 h 368"/>
                  <a:gd name="T20" fmla="*/ 2147483647 w 610"/>
                  <a:gd name="T21" fmla="*/ 2147483647 h 368"/>
                  <a:gd name="T22" fmla="*/ 2147483647 w 610"/>
                  <a:gd name="T23" fmla="*/ 2147483647 h 368"/>
                  <a:gd name="T24" fmla="*/ 2147483647 w 610"/>
                  <a:gd name="T25" fmla="*/ 2147483647 h 368"/>
                  <a:gd name="T26" fmla="*/ 2147483647 w 610"/>
                  <a:gd name="T27" fmla="*/ 2147483647 h 368"/>
                  <a:gd name="T28" fmla="*/ 2147483647 w 610"/>
                  <a:gd name="T29" fmla="*/ 2147483647 h 368"/>
                  <a:gd name="T30" fmla="*/ 2147483647 w 610"/>
                  <a:gd name="T31" fmla="*/ 2147483647 h 368"/>
                  <a:gd name="T32" fmla="*/ 2147483647 w 610"/>
                  <a:gd name="T33" fmla="*/ 2147483647 h 368"/>
                  <a:gd name="T34" fmla="*/ 2147483647 w 610"/>
                  <a:gd name="T35" fmla="*/ 2147483647 h 368"/>
                  <a:gd name="T36" fmla="*/ 2147483647 w 610"/>
                  <a:gd name="T37" fmla="*/ 2147483647 h 368"/>
                  <a:gd name="T38" fmla="*/ 2147483647 w 610"/>
                  <a:gd name="T39" fmla="*/ 2147483647 h 368"/>
                  <a:gd name="T40" fmla="*/ 2147483647 w 610"/>
                  <a:gd name="T41" fmla="*/ 2147483647 h 368"/>
                  <a:gd name="T42" fmla="*/ 2147483647 w 610"/>
                  <a:gd name="T43" fmla="*/ 2147483647 h 368"/>
                  <a:gd name="T44" fmla="*/ 2147483647 w 610"/>
                  <a:gd name="T45" fmla="*/ 2147483647 h 368"/>
                  <a:gd name="T46" fmla="*/ 2147483647 w 610"/>
                  <a:gd name="T47" fmla="*/ 2147483647 h 368"/>
                  <a:gd name="T48" fmla="*/ 2147483647 w 610"/>
                  <a:gd name="T49" fmla="*/ 2147483647 h 368"/>
                  <a:gd name="T50" fmla="*/ 2147483647 w 610"/>
                  <a:gd name="T51" fmla="*/ 1643364169 h 368"/>
                  <a:gd name="T52" fmla="*/ 2147483647 w 610"/>
                  <a:gd name="T53" fmla="*/ 1643364169 h 368"/>
                  <a:gd name="T54" fmla="*/ 2147483647 w 610"/>
                  <a:gd name="T55" fmla="*/ 2147483647 h 368"/>
                  <a:gd name="T56" fmla="*/ 2147483647 w 610"/>
                  <a:gd name="T57" fmla="*/ 2147483647 h 368"/>
                  <a:gd name="T58" fmla="*/ 2147483647 w 610"/>
                  <a:gd name="T59" fmla="*/ 2147483647 h 368"/>
                  <a:gd name="T60" fmla="*/ 2147483647 w 610"/>
                  <a:gd name="T61" fmla="*/ 2147483647 h 368"/>
                  <a:gd name="T62" fmla="*/ 2147483647 w 610"/>
                  <a:gd name="T63" fmla="*/ 2147483647 h 368"/>
                  <a:gd name="T64" fmla="*/ 2147483647 w 610"/>
                  <a:gd name="T65" fmla="*/ 2147483647 h 368"/>
                  <a:gd name="T66" fmla="*/ 2147483647 w 610"/>
                  <a:gd name="T67" fmla="*/ 2147483647 h 368"/>
                  <a:gd name="T68" fmla="*/ 2147483647 w 610"/>
                  <a:gd name="T69" fmla="*/ 2147483647 h 368"/>
                  <a:gd name="T70" fmla="*/ 2147483647 w 610"/>
                  <a:gd name="T71" fmla="*/ 2147483647 h 368"/>
                  <a:gd name="T72" fmla="*/ 2147483647 w 610"/>
                  <a:gd name="T73" fmla="*/ 2147483647 h 368"/>
                  <a:gd name="T74" fmla="*/ 2147483647 w 610"/>
                  <a:gd name="T75" fmla="*/ 2147483647 h 368"/>
                  <a:gd name="T76" fmla="*/ 2147483647 w 610"/>
                  <a:gd name="T77" fmla="*/ 2147483647 h 368"/>
                  <a:gd name="T78" fmla="*/ 2147483647 w 610"/>
                  <a:gd name="T79" fmla="*/ 2147483647 h 368"/>
                  <a:gd name="T80" fmla="*/ 2147483647 w 610"/>
                  <a:gd name="T81" fmla="*/ 2147483647 h 368"/>
                  <a:gd name="T82" fmla="*/ 2147483647 w 610"/>
                  <a:gd name="T83" fmla="*/ 2147483647 h 368"/>
                  <a:gd name="T84" fmla="*/ 2147483647 w 610"/>
                  <a:gd name="T85" fmla="*/ 2147483647 h 368"/>
                  <a:gd name="T86" fmla="*/ 2147483647 w 610"/>
                  <a:gd name="T87" fmla="*/ 2147483647 h 368"/>
                  <a:gd name="T88" fmla="*/ 2147483647 w 610"/>
                  <a:gd name="T89" fmla="*/ 2147483647 h 368"/>
                  <a:gd name="T90" fmla="*/ 2147483647 w 610"/>
                  <a:gd name="T91" fmla="*/ 2147483647 h 368"/>
                  <a:gd name="T92" fmla="*/ 2147483647 w 610"/>
                  <a:gd name="T93" fmla="*/ 2147483647 h 368"/>
                  <a:gd name="T94" fmla="*/ 2147483647 w 610"/>
                  <a:gd name="T95" fmla="*/ 2147483647 h 368"/>
                  <a:gd name="T96" fmla="*/ 2147483647 w 610"/>
                  <a:gd name="T97" fmla="*/ 2147483647 h 368"/>
                  <a:gd name="T98" fmla="*/ 2147483647 w 610"/>
                  <a:gd name="T99" fmla="*/ 2147483647 h 368"/>
                  <a:gd name="T100" fmla="*/ 1916864462 w 610"/>
                  <a:gd name="T101" fmla="*/ 2147483647 h 368"/>
                  <a:gd name="T102" fmla="*/ 0 w 610"/>
                  <a:gd name="T103" fmla="*/ 2147483647 h 3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10"/>
                  <a:gd name="T157" fmla="*/ 0 h 368"/>
                  <a:gd name="T158" fmla="*/ 610 w 610"/>
                  <a:gd name="T159" fmla="*/ 368 h 3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10" h="368">
                    <a:moveTo>
                      <a:pt x="0" y="245"/>
                    </a:moveTo>
                    <a:lnTo>
                      <a:pt x="12" y="259"/>
                    </a:lnTo>
                    <a:lnTo>
                      <a:pt x="25" y="272"/>
                    </a:lnTo>
                    <a:lnTo>
                      <a:pt x="39" y="285"/>
                    </a:lnTo>
                    <a:lnTo>
                      <a:pt x="53" y="296"/>
                    </a:lnTo>
                    <a:lnTo>
                      <a:pt x="68" y="308"/>
                    </a:lnTo>
                    <a:lnTo>
                      <a:pt x="83" y="317"/>
                    </a:lnTo>
                    <a:lnTo>
                      <a:pt x="99" y="326"/>
                    </a:lnTo>
                    <a:lnTo>
                      <a:pt x="116" y="335"/>
                    </a:lnTo>
                    <a:lnTo>
                      <a:pt x="133" y="342"/>
                    </a:lnTo>
                    <a:lnTo>
                      <a:pt x="151" y="349"/>
                    </a:lnTo>
                    <a:lnTo>
                      <a:pt x="168" y="355"/>
                    </a:lnTo>
                    <a:lnTo>
                      <a:pt x="187" y="359"/>
                    </a:lnTo>
                    <a:lnTo>
                      <a:pt x="206" y="364"/>
                    </a:lnTo>
                    <a:lnTo>
                      <a:pt x="226" y="366"/>
                    </a:lnTo>
                    <a:lnTo>
                      <a:pt x="245" y="368"/>
                    </a:lnTo>
                    <a:lnTo>
                      <a:pt x="264" y="368"/>
                    </a:lnTo>
                    <a:lnTo>
                      <a:pt x="282" y="368"/>
                    </a:lnTo>
                    <a:lnTo>
                      <a:pt x="298" y="367"/>
                    </a:lnTo>
                    <a:lnTo>
                      <a:pt x="315" y="365"/>
                    </a:lnTo>
                    <a:lnTo>
                      <a:pt x="331" y="362"/>
                    </a:lnTo>
                    <a:lnTo>
                      <a:pt x="348" y="358"/>
                    </a:lnTo>
                    <a:lnTo>
                      <a:pt x="364" y="354"/>
                    </a:lnTo>
                    <a:lnTo>
                      <a:pt x="379" y="349"/>
                    </a:lnTo>
                    <a:lnTo>
                      <a:pt x="394" y="343"/>
                    </a:lnTo>
                    <a:lnTo>
                      <a:pt x="409" y="337"/>
                    </a:lnTo>
                    <a:lnTo>
                      <a:pt x="424" y="329"/>
                    </a:lnTo>
                    <a:lnTo>
                      <a:pt x="438" y="322"/>
                    </a:lnTo>
                    <a:lnTo>
                      <a:pt x="451" y="313"/>
                    </a:lnTo>
                    <a:lnTo>
                      <a:pt x="465" y="304"/>
                    </a:lnTo>
                    <a:lnTo>
                      <a:pt x="477" y="295"/>
                    </a:lnTo>
                    <a:lnTo>
                      <a:pt x="490" y="285"/>
                    </a:lnTo>
                    <a:lnTo>
                      <a:pt x="502" y="274"/>
                    </a:lnTo>
                    <a:lnTo>
                      <a:pt x="513" y="262"/>
                    </a:lnTo>
                    <a:lnTo>
                      <a:pt x="524" y="250"/>
                    </a:lnTo>
                    <a:lnTo>
                      <a:pt x="534" y="239"/>
                    </a:lnTo>
                    <a:lnTo>
                      <a:pt x="544" y="226"/>
                    </a:lnTo>
                    <a:lnTo>
                      <a:pt x="553" y="213"/>
                    </a:lnTo>
                    <a:lnTo>
                      <a:pt x="561" y="200"/>
                    </a:lnTo>
                    <a:lnTo>
                      <a:pt x="570" y="186"/>
                    </a:lnTo>
                    <a:lnTo>
                      <a:pt x="577" y="170"/>
                    </a:lnTo>
                    <a:lnTo>
                      <a:pt x="584" y="156"/>
                    </a:lnTo>
                    <a:lnTo>
                      <a:pt x="589" y="141"/>
                    </a:lnTo>
                    <a:lnTo>
                      <a:pt x="595" y="125"/>
                    </a:lnTo>
                    <a:lnTo>
                      <a:pt x="599" y="110"/>
                    </a:lnTo>
                    <a:lnTo>
                      <a:pt x="604" y="94"/>
                    </a:lnTo>
                    <a:lnTo>
                      <a:pt x="606" y="78"/>
                    </a:lnTo>
                    <a:lnTo>
                      <a:pt x="609" y="60"/>
                    </a:lnTo>
                    <a:lnTo>
                      <a:pt x="610" y="44"/>
                    </a:lnTo>
                    <a:lnTo>
                      <a:pt x="606" y="32"/>
                    </a:lnTo>
                    <a:lnTo>
                      <a:pt x="602" y="21"/>
                    </a:lnTo>
                    <a:lnTo>
                      <a:pt x="598" y="11"/>
                    </a:lnTo>
                    <a:lnTo>
                      <a:pt x="595" y="0"/>
                    </a:lnTo>
                    <a:lnTo>
                      <a:pt x="595" y="11"/>
                    </a:lnTo>
                    <a:lnTo>
                      <a:pt x="596" y="21"/>
                    </a:lnTo>
                    <a:lnTo>
                      <a:pt x="595" y="39"/>
                    </a:lnTo>
                    <a:lnTo>
                      <a:pt x="594" y="56"/>
                    </a:lnTo>
                    <a:lnTo>
                      <a:pt x="592" y="72"/>
                    </a:lnTo>
                    <a:lnTo>
                      <a:pt x="588" y="88"/>
                    </a:lnTo>
                    <a:lnTo>
                      <a:pt x="585" y="105"/>
                    </a:lnTo>
                    <a:lnTo>
                      <a:pt x="581" y="121"/>
                    </a:lnTo>
                    <a:lnTo>
                      <a:pt x="575" y="136"/>
                    </a:lnTo>
                    <a:lnTo>
                      <a:pt x="570" y="151"/>
                    </a:lnTo>
                    <a:lnTo>
                      <a:pt x="562" y="165"/>
                    </a:lnTo>
                    <a:lnTo>
                      <a:pt x="556" y="180"/>
                    </a:lnTo>
                    <a:lnTo>
                      <a:pt x="547" y="193"/>
                    </a:lnTo>
                    <a:lnTo>
                      <a:pt x="539" y="207"/>
                    </a:lnTo>
                    <a:lnTo>
                      <a:pt x="530" y="220"/>
                    </a:lnTo>
                    <a:lnTo>
                      <a:pt x="520" y="233"/>
                    </a:lnTo>
                    <a:lnTo>
                      <a:pt x="510" y="245"/>
                    </a:lnTo>
                    <a:lnTo>
                      <a:pt x="499" y="256"/>
                    </a:lnTo>
                    <a:lnTo>
                      <a:pt x="487" y="267"/>
                    </a:lnTo>
                    <a:lnTo>
                      <a:pt x="475" y="277"/>
                    </a:lnTo>
                    <a:lnTo>
                      <a:pt x="462" y="287"/>
                    </a:lnTo>
                    <a:lnTo>
                      <a:pt x="449" y="297"/>
                    </a:lnTo>
                    <a:lnTo>
                      <a:pt x="436" y="305"/>
                    </a:lnTo>
                    <a:lnTo>
                      <a:pt x="422" y="313"/>
                    </a:lnTo>
                    <a:lnTo>
                      <a:pt x="408" y="321"/>
                    </a:lnTo>
                    <a:lnTo>
                      <a:pt x="393" y="327"/>
                    </a:lnTo>
                    <a:lnTo>
                      <a:pt x="378" y="334"/>
                    </a:lnTo>
                    <a:lnTo>
                      <a:pt x="363" y="338"/>
                    </a:lnTo>
                    <a:lnTo>
                      <a:pt x="348" y="343"/>
                    </a:lnTo>
                    <a:lnTo>
                      <a:pt x="331" y="347"/>
                    </a:lnTo>
                    <a:lnTo>
                      <a:pt x="315" y="350"/>
                    </a:lnTo>
                    <a:lnTo>
                      <a:pt x="298" y="352"/>
                    </a:lnTo>
                    <a:lnTo>
                      <a:pt x="282" y="353"/>
                    </a:lnTo>
                    <a:lnTo>
                      <a:pt x="264" y="353"/>
                    </a:lnTo>
                    <a:lnTo>
                      <a:pt x="244" y="353"/>
                    </a:lnTo>
                    <a:lnTo>
                      <a:pt x="224" y="351"/>
                    </a:lnTo>
                    <a:lnTo>
                      <a:pt x="205" y="348"/>
                    </a:lnTo>
                    <a:lnTo>
                      <a:pt x="187" y="344"/>
                    </a:lnTo>
                    <a:lnTo>
                      <a:pt x="167" y="339"/>
                    </a:lnTo>
                    <a:lnTo>
                      <a:pt x="150" y="332"/>
                    </a:lnTo>
                    <a:lnTo>
                      <a:pt x="132" y="326"/>
                    </a:lnTo>
                    <a:lnTo>
                      <a:pt x="115" y="317"/>
                    </a:lnTo>
                    <a:lnTo>
                      <a:pt x="98" y="309"/>
                    </a:lnTo>
                    <a:lnTo>
                      <a:pt x="82" y="299"/>
                    </a:lnTo>
                    <a:lnTo>
                      <a:pt x="67" y="288"/>
                    </a:lnTo>
                    <a:lnTo>
                      <a:pt x="53" y="276"/>
                    </a:lnTo>
                    <a:lnTo>
                      <a:pt x="39" y="264"/>
                    </a:lnTo>
                    <a:lnTo>
                      <a:pt x="25" y="251"/>
                    </a:lnTo>
                    <a:lnTo>
                      <a:pt x="13" y="237"/>
                    </a:lnTo>
                    <a:lnTo>
                      <a:pt x="1" y="222"/>
                    </a:lnTo>
                    <a:lnTo>
                      <a:pt x="0" y="233"/>
                    </a:lnTo>
                    <a:lnTo>
                      <a:pt x="0" y="245"/>
                    </a:lnTo>
                    <a:close/>
                  </a:path>
                </a:pathLst>
              </a:custGeom>
              <a:solidFill>
                <a:srgbClr val="FF0B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2" name="Freeform 813"/>
              <p:cNvSpPr>
                <a:spLocks/>
              </p:cNvSpPr>
              <p:nvPr/>
            </p:nvSpPr>
            <p:spPr bwMode="auto">
              <a:xfrm>
                <a:off x="4964113" y="4117975"/>
                <a:ext cx="319088" cy="204788"/>
              </a:xfrm>
              <a:custGeom>
                <a:avLst/>
                <a:gdLst>
                  <a:gd name="T0" fmla="*/ 1769162098 w 604"/>
                  <a:gd name="T1" fmla="*/ 2147483647 h 386"/>
                  <a:gd name="T2" fmla="*/ 2147483647 w 604"/>
                  <a:gd name="T3" fmla="*/ 2147483647 h 386"/>
                  <a:gd name="T4" fmla="*/ 2147483647 w 604"/>
                  <a:gd name="T5" fmla="*/ 2147483647 h 386"/>
                  <a:gd name="T6" fmla="*/ 2147483647 w 604"/>
                  <a:gd name="T7" fmla="*/ 2147483647 h 386"/>
                  <a:gd name="T8" fmla="*/ 2147483647 w 604"/>
                  <a:gd name="T9" fmla="*/ 2147483647 h 386"/>
                  <a:gd name="T10" fmla="*/ 2147483647 w 604"/>
                  <a:gd name="T11" fmla="*/ 2147483647 h 386"/>
                  <a:gd name="T12" fmla="*/ 2147483647 w 604"/>
                  <a:gd name="T13" fmla="*/ 2147483647 h 386"/>
                  <a:gd name="T14" fmla="*/ 2147483647 w 604"/>
                  <a:gd name="T15" fmla="*/ 2147483647 h 386"/>
                  <a:gd name="T16" fmla="*/ 2147483647 w 604"/>
                  <a:gd name="T17" fmla="*/ 2147483647 h 386"/>
                  <a:gd name="T18" fmla="*/ 2147483647 w 604"/>
                  <a:gd name="T19" fmla="*/ 2147483647 h 386"/>
                  <a:gd name="T20" fmla="*/ 2147483647 w 604"/>
                  <a:gd name="T21" fmla="*/ 2147483647 h 386"/>
                  <a:gd name="T22" fmla="*/ 2147483647 w 604"/>
                  <a:gd name="T23" fmla="*/ 2147483647 h 386"/>
                  <a:gd name="T24" fmla="*/ 2147483647 w 604"/>
                  <a:gd name="T25" fmla="*/ 2147483647 h 386"/>
                  <a:gd name="T26" fmla="*/ 2147483647 w 604"/>
                  <a:gd name="T27" fmla="*/ 2147483647 h 386"/>
                  <a:gd name="T28" fmla="*/ 2147483647 w 604"/>
                  <a:gd name="T29" fmla="*/ 2147483647 h 386"/>
                  <a:gd name="T30" fmla="*/ 2147483647 w 604"/>
                  <a:gd name="T31" fmla="*/ 2147483647 h 386"/>
                  <a:gd name="T32" fmla="*/ 2147483647 w 604"/>
                  <a:gd name="T33" fmla="*/ 2147483647 h 386"/>
                  <a:gd name="T34" fmla="*/ 2147483647 w 604"/>
                  <a:gd name="T35" fmla="*/ 2147483647 h 386"/>
                  <a:gd name="T36" fmla="*/ 2147483647 w 604"/>
                  <a:gd name="T37" fmla="*/ 2147483647 h 386"/>
                  <a:gd name="T38" fmla="*/ 2147483647 w 604"/>
                  <a:gd name="T39" fmla="*/ 2147483647 h 386"/>
                  <a:gd name="T40" fmla="*/ 2147483647 w 604"/>
                  <a:gd name="T41" fmla="*/ 2147483647 h 386"/>
                  <a:gd name="T42" fmla="*/ 2147483647 w 604"/>
                  <a:gd name="T43" fmla="*/ 2147483647 h 386"/>
                  <a:gd name="T44" fmla="*/ 2147483647 w 604"/>
                  <a:gd name="T45" fmla="*/ 2147483647 h 386"/>
                  <a:gd name="T46" fmla="*/ 2147483647 w 604"/>
                  <a:gd name="T47" fmla="*/ 2147483647 h 386"/>
                  <a:gd name="T48" fmla="*/ 2147483647 w 604"/>
                  <a:gd name="T49" fmla="*/ 2147483647 h 386"/>
                  <a:gd name="T50" fmla="*/ 2147483647 w 604"/>
                  <a:gd name="T51" fmla="*/ 1642667163 h 386"/>
                  <a:gd name="T52" fmla="*/ 2147483647 w 604"/>
                  <a:gd name="T53" fmla="*/ 1791847215 h 386"/>
                  <a:gd name="T54" fmla="*/ 2147483647 w 604"/>
                  <a:gd name="T55" fmla="*/ 2147483647 h 386"/>
                  <a:gd name="T56" fmla="*/ 2147483647 w 604"/>
                  <a:gd name="T57" fmla="*/ 2147483647 h 386"/>
                  <a:gd name="T58" fmla="*/ 2147483647 w 604"/>
                  <a:gd name="T59" fmla="*/ 2147483647 h 386"/>
                  <a:gd name="T60" fmla="*/ 2147483647 w 604"/>
                  <a:gd name="T61" fmla="*/ 2147483647 h 386"/>
                  <a:gd name="T62" fmla="*/ 2147483647 w 604"/>
                  <a:gd name="T63" fmla="*/ 2147483647 h 386"/>
                  <a:gd name="T64" fmla="*/ 2147483647 w 604"/>
                  <a:gd name="T65" fmla="*/ 2147483647 h 386"/>
                  <a:gd name="T66" fmla="*/ 2147483647 w 604"/>
                  <a:gd name="T67" fmla="*/ 2147483647 h 386"/>
                  <a:gd name="T68" fmla="*/ 2147483647 w 604"/>
                  <a:gd name="T69" fmla="*/ 2147483647 h 386"/>
                  <a:gd name="T70" fmla="*/ 2147483647 w 604"/>
                  <a:gd name="T71" fmla="*/ 2147483647 h 386"/>
                  <a:gd name="T72" fmla="*/ 2147483647 w 604"/>
                  <a:gd name="T73" fmla="*/ 2147483647 h 386"/>
                  <a:gd name="T74" fmla="*/ 2147483647 w 604"/>
                  <a:gd name="T75" fmla="*/ 2147483647 h 386"/>
                  <a:gd name="T76" fmla="*/ 2147483647 w 604"/>
                  <a:gd name="T77" fmla="*/ 2147483647 h 386"/>
                  <a:gd name="T78" fmla="*/ 2147483647 w 604"/>
                  <a:gd name="T79" fmla="*/ 2147483647 h 386"/>
                  <a:gd name="T80" fmla="*/ 2147483647 w 604"/>
                  <a:gd name="T81" fmla="*/ 2147483647 h 386"/>
                  <a:gd name="T82" fmla="*/ 2147483647 w 604"/>
                  <a:gd name="T83" fmla="*/ 2147483647 h 386"/>
                  <a:gd name="T84" fmla="*/ 2147483647 w 604"/>
                  <a:gd name="T85" fmla="*/ 2147483647 h 386"/>
                  <a:gd name="T86" fmla="*/ 2147483647 w 604"/>
                  <a:gd name="T87" fmla="*/ 2147483647 h 386"/>
                  <a:gd name="T88" fmla="*/ 2147483647 w 604"/>
                  <a:gd name="T89" fmla="*/ 2147483647 h 386"/>
                  <a:gd name="T90" fmla="*/ 2147483647 w 604"/>
                  <a:gd name="T91" fmla="*/ 2147483647 h 386"/>
                  <a:gd name="T92" fmla="*/ 2147483647 w 604"/>
                  <a:gd name="T93" fmla="*/ 2147483647 h 386"/>
                  <a:gd name="T94" fmla="*/ 2147483647 w 604"/>
                  <a:gd name="T95" fmla="*/ 2147483647 h 386"/>
                  <a:gd name="T96" fmla="*/ 2147483647 w 604"/>
                  <a:gd name="T97" fmla="*/ 2147483647 h 386"/>
                  <a:gd name="T98" fmla="*/ 2147483647 w 604"/>
                  <a:gd name="T99" fmla="*/ 2147483647 h 386"/>
                  <a:gd name="T100" fmla="*/ 2147483647 w 604"/>
                  <a:gd name="T101" fmla="*/ 2147483647 h 386"/>
                  <a:gd name="T102" fmla="*/ 1916801520 w 604"/>
                  <a:gd name="T103" fmla="*/ 2147483647 h 386"/>
                  <a:gd name="T104" fmla="*/ 147360550 w 604"/>
                  <a:gd name="T105" fmla="*/ 2147483647 h 3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04"/>
                  <a:gd name="T160" fmla="*/ 0 h 386"/>
                  <a:gd name="T161" fmla="*/ 604 w 604"/>
                  <a:gd name="T162" fmla="*/ 386 h 3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04" h="386">
                    <a:moveTo>
                      <a:pt x="0" y="259"/>
                    </a:moveTo>
                    <a:lnTo>
                      <a:pt x="12" y="273"/>
                    </a:lnTo>
                    <a:lnTo>
                      <a:pt x="25" y="286"/>
                    </a:lnTo>
                    <a:lnTo>
                      <a:pt x="39" y="299"/>
                    </a:lnTo>
                    <a:lnTo>
                      <a:pt x="53" y="311"/>
                    </a:lnTo>
                    <a:lnTo>
                      <a:pt x="68" y="323"/>
                    </a:lnTo>
                    <a:lnTo>
                      <a:pt x="83" y="333"/>
                    </a:lnTo>
                    <a:lnTo>
                      <a:pt x="99" y="342"/>
                    </a:lnTo>
                    <a:lnTo>
                      <a:pt x="115" y="351"/>
                    </a:lnTo>
                    <a:lnTo>
                      <a:pt x="133" y="360"/>
                    </a:lnTo>
                    <a:lnTo>
                      <a:pt x="150" y="366"/>
                    </a:lnTo>
                    <a:lnTo>
                      <a:pt x="168" y="372"/>
                    </a:lnTo>
                    <a:lnTo>
                      <a:pt x="187" y="377"/>
                    </a:lnTo>
                    <a:lnTo>
                      <a:pt x="206" y="380"/>
                    </a:lnTo>
                    <a:lnTo>
                      <a:pt x="224" y="383"/>
                    </a:lnTo>
                    <a:lnTo>
                      <a:pt x="244" y="386"/>
                    </a:lnTo>
                    <a:lnTo>
                      <a:pt x="264" y="386"/>
                    </a:lnTo>
                    <a:lnTo>
                      <a:pt x="282" y="386"/>
                    </a:lnTo>
                    <a:lnTo>
                      <a:pt x="299" y="384"/>
                    </a:lnTo>
                    <a:lnTo>
                      <a:pt x="316" y="382"/>
                    </a:lnTo>
                    <a:lnTo>
                      <a:pt x="332" y="379"/>
                    </a:lnTo>
                    <a:lnTo>
                      <a:pt x="349" y="375"/>
                    </a:lnTo>
                    <a:lnTo>
                      <a:pt x="365" y="370"/>
                    </a:lnTo>
                    <a:lnTo>
                      <a:pt x="381" y="365"/>
                    </a:lnTo>
                    <a:lnTo>
                      <a:pt x="396" y="360"/>
                    </a:lnTo>
                    <a:lnTo>
                      <a:pt x="411" y="352"/>
                    </a:lnTo>
                    <a:lnTo>
                      <a:pt x="425" y="345"/>
                    </a:lnTo>
                    <a:lnTo>
                      <a:pt x="439" y="337"/>
                    </a:lnTo>
                    <a:lnTo>
                      <a:pt x="453" y="328"/>
                    </a:lnTo>
                    <a:lnTo>
                      <a:pt x="466" y="319"/>
                    </a:lnTo>
                    <a:lnTo>
                      <a:pt x="479" y="309"/>
                    </a:lnTo>
                    <a:lnTo>
                      <a:pt x="491" y="298"/>
                    </a:lnTo>
                    <a:lnTo>
                      <a:pt x="503" y="287"/>
                    </a:lnTo>
                    <a:lnTo>
                      <a:pt x="515" y="275"/>
                    </a:lnTo>
                    <a:lnTo>
                      <a:pt x="526" y="264"/>
                    </a:lnTo>
                    <a:lnTo>
                      <a:pt x="535" y="251"/>
                    </a:lnTo>
                    <a:lnTo>
                      <a:pt x="545" y="237"/>
                    </a:lnTo>
                    <a:lnTo>
                      <a:pt x="554" y="224"/>
                    </a:lnTo>
                    <a:lnTo>
                      <a:pt x="561" y="210"/>
                    </a:lnTo>
                    <a:lnTo>
                      <a:pt x="569" y="194"/>
                    </a:lnTo>
                    <a:lnTo>
                      <a:pt x="577" y="179"/>
                    </a:lnTo>
                    <a:lnTo>
                      <a:pt x="582" y="164"/>
                    </a:lnTo>
                    <a:lnTo>
                      <a:pt x="587" y="149"/>
                    </a:lnTo>
                    <a:lnTo>
                      <a:pt x="592" y="133"/>
                    </a:lnTo>
                    <a:lnTo>
                      <a:pt x="596" y="117"/>
                    </a:lnTo>
                    <a:lnTo>
                      <a:pt x="599" y="99"/>
                    </a:lnTo>
                    <a:lnTo>
                      <a:pt x="601" y="83"/>
                    </a:lnTo>
                    <a:lnTo>
                      <a:pt x="602" y="66"/>
                    </a:lnTo>
                    <a:lnTo>
                      <a:pt x="604" y="49"/>
                    </a:lnTo>
                    <a:lnTo>
                      <a:pt x="598" y="36"/>
                    </a:lnTo>
                    <a:lnTo>
                      <a:pt x="594" y="24"/>
                    </a:lnTo>
                    <a:lnTo>
                      <a:pt x="589" y="11"/>
                    </a:lnTo>
                    <a:lnTo>
                      <a:pt x="585" y="0"/>
                    </a:lnTo>
                    <a:lnTo>
                      <a:pt x="586" y="12"/>
                    </a:lnTo>
                    <a:lnTo>
                      <a:pt x="587" y="23"/>
                    </a:lnTo>
                    <a:lnTo>
                      <a:pt x="587" y="35"/>
                    </a:lnTo>
                    <a:lnTo>
                      <a:pt x="588" y="46"/>
                    </a:lnTo>
                    <a:lnTo>
                      <a:pt x="587" y="64"/>
                    </a:lnTo>
                    <a:lnTo>
                      <a:pt x="586" y="80"/>
                    </a:lnTo>
                    <a:lnTo>
                      <a:pt x="584" y="96"/>
                    </a:lnTo>
                    <a:lnTo>
                      <a:pt x="582" y="112"/>
                    </a:lnTo>
                    <a:lnTo>
                      <a:pt x="578" y="127"/>
                    </a:lnTo>
                    <a:lnTo>
                      <a:pt x="573" y="144"/>
                    </a:lnTo>
                    <a:lnTo>
                      <a:pt x="568" y="159"/>
                    </a:lnTo>
                    <a:lnTo>
                      <a:pt x="562" y="173"/>
                    </a:lnTo>
                    <a:lnTo>
                      <a:pt x="556" y="187"/>
                    </a:lnTo>
                    <a:lnTo>
                      <a:pt x="548" y="201"/>
                    </a:lnTo>
                    <a:lnTo>
                      <a:pt x="541" y="215"/>
                    </a:lnTo>
                    <a:lnTo>
                      <a:pt x="532" y="228"/>
                    </a:lnTo>
                    <a:lnTo>
                      <a:pt x="524" y="241"/>
                    </a:lnTo>
                    <a:lnTo>
                      <a:pt x="514" y="253"/>
                    </a:lnTo>
                    <a:lnTo>
                      <a:pt x="504" y="265"/>
                    </a:lnTo>
                    <a:lnTo>
                      <a:pt x="493" y="275"/>
                    </a:lnTo>
                    <a:lnTo>
                      <a:pt x="481" y="286"/>
                    </a:lnTo>
                    <a:lnTo>
                      <a:pt x="471" y="297"/>
                    </a:lnTo>
                    <a:lnTo>
                      <a:pt x="458" y="307"/>
                    </a:lnTo>
                    <a:lnTo>
                      <a:pt x="445" y="315"/>
                    </a:lnTo>
                    <a:lnTo>
                      <a:pt x="432" y="324"/>
                    </a:lnTo>
                    <a:lnTo>
                      <a:pt x="419" y="332"/>
                    </a:lnTo>
                    <a:lnTo>
                      <a:pt x="405" y="339"/>
                    </a:lnTo>
                    <a:lnTo>
                      <a:pt x="391" y="346"/>
                    </a:lnTo>
                    <a:lnTo>
                      <a:pt x="376" y="351"/>
                    </a:lnTo>
                    <a:lnTo>
                      <a:pt x="361" y="356"/>
                    </a:lnTo>
                    <a:lnTo>
                      <a:pt x="345" y="361"/>
                    </a:lnTo>
                    <a:lnTo>
                      <a:pt x="329" y="364"/>
                    </a:lnTo>
                    <a:lnTo>
                      <a:pt x="314" y="367"/>
                    </a:lnTo>
                    <a:lnTo>
                      <a:pt x="298" y="369"/>
                    </a:lnTo>
                    <a:lnTo>
                      <a:pt x="281" y="370"/>
                    </a:lnTo>
                    <a:lnTo>
                      <a:pt x="264" y="370"/>
                    </a:lnTo>
                    <a:lnTo>
                      <a:pt x="244" y="370"/>
                    </a:lnTo>
                    <a:lnTo>
                      <a:pt x="224" y="368"/>
                    </a:lnTo>
                    <a:lnTo>
                      <a:pt x="205" y="365"/>
                    </a:lnTo>
                    <a:lnTo>
                      <a:pt x="186" y="361"/>
                    </a:lnTo>
                    <a:lnTo>
                      <a:pt x="167" y="356"/>
                    </a:lnTo>
                    <a:lnTo>
                      <a:pt x="149" y="350"/>
                    </a:lnTo>
                    <a:lnTo>
                      <a:pt x="132" y="342"/>
                    </a:lnTo>
                    <a:lnTo>
                      <a:pt x="114" y="334"/>
                    </a:lnTo>
                    <a:lnTo>
                      <a:pt x="98" y="325"/>
                    </a:lnTo>
                    <a:lnTo>
                      <a:pt x="82" y="314"/>
                    </a:lnTo>
                    <a:lnTo>
                      <a:pt x="67" y="303"/>
                    </a:lnTo>
                    <a:lnTo>
                      <a:pt x="53" y="292"/>
                    </a:lnTo>
                    <a:lnTo>
                      <a:pt x="39" y="279"/>
                    </a:lnTo>
                    <a:lnTo>
                      <a:pt x="26" y="266"/>
                    </a:lnTo>
                    <a:lnTo>
                      <a:pt x="13" y="252"/>
                    </a:lnTo>
                    <a:lnTo>
                      <a:pt x="2" y="237"/>
                    </a:lnTo>
                    <a:lnTo>
                      <a:pt x="1" y="247"/>
                    </a:lnTo>
                    <a:lnTo>
                      <a:pt x="0" y="259"/>
                    </a:lnTo>
                    <a:close/>
                  </a:path>
                </a:pathLst>
              </a:custGeom>
              <a:solidFill>
                <a:srgbClr val="FF0E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3" name="Freeform 814"/>
              <p:cNvSpPr>
                <a:spLocks/>
              </p:cNvSpPr>
              <p:nvPr/>
            </p:nvSpPr>
            <p:spPr bwMode="auto">
              <a:xfrm>
                <a:off x="4964113" y="4105275"/>
                <a:ext cx="314325" cy="212725"/>
              </a:xfrm>
              <a:custGeom>
                <a:avLst/>
                <a:gdLst>
                  <a:gd name="T0" fmla="*/ 2147483647 w 595"/>
                  <a:gd name="T1" fmla="*/ 2147483647 h 403"/>
                  <a:gd name="T2" fmla="*/ 2147483647 w 595"/>
                  <a:gd name="T3" fmla="*/ 2147483647 h 403"/>
                  <a:gd name="T4" fmla="*/ 2147483647 w 595"/>
                  <a:gd name="T5" fmla="*/ 1617722461 h 403"/>
                  <a:gd name="T6" fmla="*/ 2147483647 w 595"/>
                  <a:gd name="T7" fmla="*/ 2147483647 h 403"/>
                  <a:gd name="T8" fmla="*/ 2147483647 w 595"/>
                  <a:gd name="T9" fmla="*/ 2147483647 h 403"/>
                  <a:gd name="T10" fmla="*/ 2147483647 w 595"/>
                  <a:gd name="T11" fmla="*/ 2147483647 h 403"/>
                  <a:gd name="T12" fmla="*/ 2147483647 w 595"/>
                  <a:gd name="T13" fmla="*/ 2147483647 h 403"/>
                  <a:gd name="T14" fmla="*/ 2147483647 w 595"/>
                  <a:gd name="T15" fmla="*/ 2147483647 h 403"/>
                  <a:gd name="T16" fmla="*/ 2147483647 w 595"/>
                  <a:gd name="T17" fmla="*/ 2147483647 h 403"/>
                  <a:gd name="T18" fmla="*/ 2147483647 w 595"/>
                  <a:gd name="T19" fmla="*/ 2147483647 h 403"/>
                  <a:gd name="T20" fmla="*/ 2147483647 w 595"/>
                  <a:gd name="T21" fmla="*/ 2147483647 h 403"/>
                  <a:gd name="T22" fmla="*/ 2147483647 w 595"/>
                  <a:gd name="T23" fmla="*/ 2147483647 h 403"/>
                  <a:gd name="T24" fmla="*/ 2147483647 w 595"/>
                  <a:gd name="T25" fmla="*/ 2147483647 h 403"/>
                  <a:gd name="T26" fmla="*/ 2147483647 w 595"/>
                  <a:gd name="T27" fmla="*/ 2147483647 h 403"/>
                  <a:gd name="T28" fmla="*/ 2147483647 w 595"/>
                  <a:gd name="T29" fmla="*/ 2147483647 h 403"/>
                  <a:gd name="T30" fmla="*/ 2147483647 w 595"/>
                  <a:gd name="T31" fmla="*/ 2147483647 h 403"/>
                  <a:gd name="T32" fmla="*/ 2147483647 w 595"/>
                  <a:gd name="T33" fmla="*/ 2147483647 h 403"/>
                  <a:gd name="T34" fmla="*/ 2147483647 w 595"/>
                  <a:gd name="T35" fmla="*/ 2147483647 h 403"/>
                  <a:gd name="T36" fmla="*/ 2147483647 w 595"/>
                  <a:gd name="T37" fmla="*/ 2147483647 h 403"/>
                  <a:gd name="T38" fmla="*/ 2147483647 w 595"/>
                  <a:gd name="T39" fmla="*/ 2147483647 h 403"/>
                  <a:gd name="T40" fmla="*/ 2147483647 w 595"/>
                  <a:gd name="T41" fmla="*/ 2147483647 h 403"/>
                  <a:gd name="T42" fmla="*/ 2147483647 w 595"/>
                  <a:gd name="T43" fmla="*/ 2147483647 h 403"/>
                  <a:gd name="T44" fmla="*/ 2147483647 w 595"/>
                  <a:gd name="T45" fmla="*/ 2147483647 h 403"/>
                  <a:gd name="T46" fmla="*/ 2147483647 w 595"/>
                  <a:gd name="T47" fmla="*/ 2147483647 h 403"/>
                  <a:gd name="T48" fmla="*/ 2147483647 w 595"/>
                  <a:gd name="T49" fmla="*/ 2147483647 h 403"/>
                  <a:gd name="T50" fmla="*/ 2147483647 w 595"/>
                  <a:gd name="T51" fmla="*/ 2147483647 h 403"/>
                  <a:gd name="T52" fmla="*/ 2147483647 w 595"/>
                  <a:gd name="T53" fmla="*/ 2147483647 h 403"/>
                  <a:gd name="T54" fmla="*/ 2147483647 w 595"/>
                  <a:gd name="T55" fmla="*/ 2147483647 h 403"/>
                  <a:gd name="T56" fmla="*/ 1916699708 w 595"/>
                  <a:gd name="T57" fmla="*/ 2147483647 h 403"/>
                  <a:gd name="T58" fmla="*/ 147352396 w 595"/>
                  <a:gd name="T59" fmla="*/ 2147483647 h 403"/>
                  <a:gd name="T60" fmla="*/ 1769068447 w 595"/>
                  <a:gd name="T61" fmla="*/ 2147483647 h 403"/>
                  <a:gd name="T62" fmla="*/ 2147483647 w 595"/>
                  <a:gd name="T63" fmla="*/ 2147483647 h 403"/>
                  <a:gd name="T64" fmla="*/ 2147483647 w 595"/>
                  <a:gd name="T65" fmla="*/ 2147483647 h 403"/>
                  <a:gd name="T66" fmla="*/ 2147483647 w 595"/>
                  <a:gd name="T67" fmla="*/ 2147483647 h 403"/>
                  <a:gd name="T68" fmla="*/ 2147483647 w 595"/>
                  <a:gd name="T69" fmla="*/ 2147483647 h 403"/>
                  <a:gd name="T70" fmla="*/ 2147483647 w 595"/>
                  <a:gd name="T71" fmla="*/ 2147483647 h 403"/>
                  <a:gd name="T72" fmla="*/ 2147483647 w 595"/>
                  <a:gd name="T73" fmla="*/ 2147483647 h 403"/>
                  <a:gd name="T74" fmla="*/ 2147483647 w 595"/>
                  <a:gd name="T75" fmla="*/ 2147483647 h 403"/>
                  <a:gd name="T76" fmla="*/ 2147483647 w 595"/>
                  <a:gd name="T77" fmla="*/ 2147483647 h 403"/>
                  <a:gd name="T78" fmla="*/ 2147483647 w 595"/>
                  <a:gd name="T79" fmla="*/ 2147483647 h 403"/>
                  <a:gd name="T80" fmla="*/ 2147483647 w 595"/>
                  <a:gd name="T81" fmla="*/ 2147483647 h 403"/>
                  <a:gd name="T82" fmla="*/ 2147483647 w 595"/>
                  <a:gd name="T83" fmla="*/ 2147483647 h 403"/>
                  <a:gd name="T84" fmla="*/ 2147483647 w 595"/>
                  <a:gd name="T85" fmla="*/ 2147483647 h 403"/>
                  <a:gd name="T86" fmla="*/ 2147483647 w 595"/>
                  <a:gd name="T87" fmla="*/ 2147483647 h 403"/>
                  <a:gd name="T88" fmla="*/ 2147483647 w 595"/>
                  <a:gd name="T89" fmla="*/ 2147483647 h 403"/>
                  <a:gd name="T90" fmla="*/ 2147483647 w 595"/>
                  <a:gd name="T91" fmla="*/ 2147483647 h 403"/>
                  <a:gd name="T92" fmla="*/ 2147483647 w 595"/>
                  <a:gd name="T93" fmla="*/ 2147483647 h 403"/>
                  <a:gd name="T94" fmla="*/ 2147483647 w 595"/>
                  <a:gd name="T95" fmla="*/ 2147483647 h 403"/>
                  <a:gd name="T96" fmla="*/ 2147483647 w 595"/>
                  <a:gd name="T97" fmla="*/ 2147483647 h 403"/>
                  <a:gd name="T98" fmla="*/ 2147483647 w 595"/>
                  <a:gd name="T99" fmla="*/ 2147483647 h 403"/>
                  <a:gd name="T100" fmla="*/ 2147483647 w 595"/>
                  <a:gd name="T101" fmla="*/ 2147483647 h 403"/>
                  <a:gd name="T102" fmla="*/ 2147483647 w 595"/>
                  <a:gd name="T103" fmla="*/ 2147483647 h 403"/>
                  <a:gd name="T104" fmla="*/ 2147483647 w 595"/>
                  <a:gd name="T105" fmla="*/ 2147483647 h 403"/>
                  <a:gd name="T106" fmla="*/ 2147483647 w 595"/>
                  <a:gd name="T107" fmla="*/ 2147483647 h 4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5"/>
                  <a:gd name="T163" fmla="*/ 0 h 403"/>
                  <a:gd name="T164" fmla="*/ 595 w 595"/>
                  <a:gd name="T165" fmla="*/ 403 h 4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5" h="403">
                    <a:moveTo>
                      <a:pt x="595" y="71"/>
                    </a:moveTo>
                    <a:lnTo>
                      <a:pt x="594" y="61"/>
                    </a:lnTo>
                    <a:lnTo>
                      <a:pt x="594" y="50"/>
                    </a:lnTo>
                    <a:lnTo>
                      <a:pt x="588" y="37"/>
                    </a:lnTo>
                    <a:lnTo>
                      <a:pt x="583" y="24"/>
                    </a:lnTo>
                    <a:lnTo>
                      <a:pt x="578" y="11"/>
                    </a:lnTo>
                    <a:lnTo>
                      <a:pt x="571" y="0"/>
                    </a:lnTo>
                    <a:lnTo>
                      <a:pt x="574" y="17"/>
                    </a:lnTo>
                    <a:lnTo>
                      <a:pt x="578" y="35"/>
                    </a:lnTo>
                    <a:lnTo>
                      <a:pt x="579" y="53"/>
                    </a:lnTo>
                    <a:lnTo>
                      <a:pt x="580" y="71"/>
                    </a:lnTo>
                    <a:lnTo>
                      <a:pt x="579" y="89"/>
                    </a:lnTo>
                    <a:lnTo>
                      <a:pt x="578" y="104"/>
                    </a:lnTo>
                    <a:lnTo>
                      <a:pt x="576" y="120"/>
                    </a:lnTo>
                    <a:lnTo>
                      <a:pt x="573" y="135"/>
                    </a:lnTo>
                    <a:lnTo>
                      <a:pt x="569" y="151"/>
                    </a:lnTo>
                    <a:lnTo>
                      <a:pt x="566" y="166"/>
                    </a:lnTo>
                    <a:lnTo>
                      <a:pt x="560" y="181"/>
                    </a:lnTo>
                    <a:lnTo>
                      <a:pt x="555" y="195"/>
                    </a:lnTo>
                    <a:lnTo>
                      <a:pt x="549" y="209"/>
                    </a:lnTo>
                    <a:lnTo>
                      <a:pt x="541" y="223"/>
                    </a:lnTo>
                    <a:lnTo>
                      <a:pt x="533" y="236"/>
                    </a:lnTo>
                    <a:lnTo>
                      <a:pt x="526" y="249"/>
                    </a:lnTo>
                    <a:lnTo>
                      <a:pt x="517" y="262"/>
                    </a:lnTo>
                    <a:lnTo>
                      <a:pt x="507" y="273"/>
                    </a:lnTo>
                    <a:lnTo>
                      <a:pt x="498" y="284"/>
                    </a:lnTo>
                    <a:lnTo>
                      <a:pt x="487" y="295"/>
                    </a:lnTo>
                    <a:lnTo>
                      <a:pt x="476" y="306"/>
                    </a:lnTo>
                    <a:lnTo>
                      <a:pt x="464" y="316"/>
                    </a:lnTo>
                    <a:lnTo>
                      <a:pt x="452" y="325"/>
                    </a:lnTo>
                    <a:lnTo>
                      <a:pt x="441" y="334"/>
                    </a:lnTo>
                    <a:lnTo>
                      <a:pt x="428" y="343"/>
                    </a:lnTo>
                    <a:lnTo>
                      <a:pt x="414" y="350"/>
                    </a:lnTo>
                    <a:lnTo>
                      <a:pt x="401" y="357"/>
                    </a:lnTo>
                    <a:lnTo>
                      <a:pt x="387" y="363"/>
                    </a:lnTo>
                    <a:lnTo>
                      <a:pt x="372" y="368"/>
                    </a:lnTo>
                    <a:lnTo>
                      <a:pt x="357" y="374"/>
                    </a:lnTo>
                    <a:lnTo>
                      <a:pt x="342" y="378"/>
                    </a:lnTo>
                    <a:lnTo>
                      <a:pt x="327" y="381"/>
                    </a:lnTo>
                    <a:lnTo>
                      <a:pt x="311" y="385"/>
                    </a:lnTo>
                    <a:lnTo>
                      <a:pt x="296" y="387"/>
                    </a:lnTo>
                    <a:lnTo>
                      <a:pt x="280" y="388"/>
                    </a:lnTo>
                    <a:lnTo>
                      <a:pt x="263" y="388"/>
                    </a:lnTo>
                    <a:lnTo>
                      <a:pt x="243" y="388"/>
                    </a:lnTo>
                    <a:lnTo>
                      <a:pt x="223" y="386"/>
                    </a:lnTo>
                    <a:lnTo>
                      <a:pt x="204" y="382"/>
                    </a:lnTo>
                    <a:lnTo>
                      <a:pt x="185" y="378"/>
                    </a:lnTo>
                    <a:lnTo>
                      <a:pt x="166" y="373"/>
                    </a:lnTo>
                    <a:lnTo>
                      <a:pt x="148" y="366"/>
                    </a:lnTo>
                    <a:lnTo>
                      <a:pt x="131" y="359"/>
                    </a:lnTo>
                    <a:lnTo>
                      <a:pt x="113" y="350"/>
                    </a:lnTo>
                    <a:lnTo>
                      <a:pt x="97" y="340"/>
                    </a:lnTo>
                    <a:lnTo>
                      <a:pt x="81" y="331"/>
                    </a:lnTo>
                    <a:lnTo>
                      <a:pt x="66" y="319"/>
                    </a:lnTo>
                    <a:lnTo>
                      <a:pt x="52" y="307"/>
                    </a:lnTo>
                    <a:lnTo>
                      <a:pt x="38" y="294"/>
                    </a:lnTo>
                    <a:lnTo>
                      <a:pt x="25" y="280"/>
                    </a:lnTo>
                    <a:lnTo>
                      <a:pt x="13" y="266"/>
                    </a:lnTo>
                    <a:lnTo>
                      <a:pt x="2" y="250"/>
                    </a:lnTo>
                    <a:lnTo>
                      <a:pt x="1" y="262"/>
                    </a:lnTo>
                    <a:lnTo>
                      <a:pt x="0" y="272"/>
                    </a:lnTo>
                    <a:lnTo>
                      <a:pt x="12" y="287"/>
                    </a:lnTo>
                    <a:lnTo>
                      <a:pt x="24" y="301"/>
                    </a:lnTo>
                    <a:lnTo>
                      <a:pt x="38" y="314"/>
                    </a:lnTo>
                    <a:lnTo>
                      <a:pt x="52" y="326"/>
                    </a:lnTo>
                    <a:lnTo>
                      <a:pt x="66" y="338"/>
                    </a:lnTo>
                    <a:lnTo>
                      <a:pt x="81" y="349"/>
                    </a:lnTo>
                    <a:lnTo>
                      <a:pt x="97" y="359"/>
                    </a:lnTo>
                    <a:lnTo>
                      <a:pt x="114" y="367"/>
                    </a:lnTo>
                    <a:lnTo>
                      <a:pt x="131" y="376"/>
                    </a:lnTo>
                    <a:lnTo>
                      <a:pt x="149" y="382"/>
                    </a:lnTo>
                    <a:lnTo>
                      <a:pt x="166" y="389"/>
                    </a:lnTo>
                    <a:lnTo>
                      <a:pt x="186" y="394"/>
                    </a:lnTo>
                    <a:lnTo>
                      <a:pt x="204" y="398"/>
                    </a:lnTo>
                    <a:lnTo>
                      <a:pt x="223" y="401"/>
                    </a:lnTo>
                    <a:lnTo>
                      <a:pt x="243" y="403"/>
                    </a:lnTo>
                    <a:lnTo>
                      <a:pt x="263" y="403"/>
                    </a:lnTo>
                    <a:lnTo>
                      <a:pt x="281" y="403"/>
                    </a:lnTo>
                    <a:lnTo>
                      <a:pt x="297" y="402"/>
                    </a:lnTo>
                    <a:lnTo>
                      <a:pt x="314" y="400"/>
                    </a:lnTo>
                    <a:lnTo>
                      <a:pt x="330" y="397"/>
                    </a:lnTo>
                    <a:lnTo>
                      <a:pt x="347" y="393"/>
                    </a:lnTo>
                    <a:lnTo>
                      <a:pt x="362" y="388"/>
                    </a:lnTo>
                    <a:lnTo>
                      <a:pt x="377" y="384"/>
                    </a:lnTo>
                    <a:lnTo>
                      <a:pt x="392" y="377"/>
                    </a:lnTo>
                    <a:lnTo>
                      <a:pt x="407" y="371"/>
                    </a:lnTo>
                    <a:lnTo>
                      <a:pt x="421" y="363"/>
                    </a:lnTo>
                    <a:lnTo>
                      <a:pt x="435" y="355"/>
                    </a:lnTo>
                    <a:lnTo>
                      <a:pt x="448" y="347"/>
                    </a:lnTo>
                    <a:lnTo>
                      <a:pt x="461" y="337"/>
                    </a:lnTo>
                    <a:lnTo>
                      <a:pt x="474" y="327"/>
                    </a:lnTo>
                    <a:lnTo>
                      <a:pt x="486" y="317"/>
                    </a:lnTo>
                    <a:lnTo>
                      <a:pt x="498" y="306"/>
                    </a:lnTo>
                    <a:lnTo>
                      <a:pt x="509" y="295"/>
                    </a:lnTo>
                    <a:lnTo>
                      <a:pt x="519" y="283"/>
                    </a:lnTo>
                    <a:lnTo>
                      <a:pt x="529" y="270"/>
                    </a:lnTo>
                    <a:lnTo>
                      <a:pt x="538" y="257"/>
                    </a:lnTo>
                    <a:lnTo>
                      <a:pt x="546" y="243"/>
                    </a:lnTo>
                    <a:lnTo>
                      <a:pt x="555" y="230"/>
                    </a:lnTo>
                    <a:lnTo>
                      <a:pt x="561" y="215"/>
                    </a:lnTo>
                    <a:lnTo>
                      <a:pt x="569" y="201"/>
                    </a:lnTo>
                    <a:lnTo>
                      <a:pt x="574" y="186"/>
                    </a:lnTo>
                    <a:lnTo>
                      <a:pt x="580" y="171"/>
                    </a:lnTo>
                    <a:lnTo>
                      <a:pt x="584" y="155"/>
                    </a:lnTo>
                    <a:lnTo>
                      <a:pt x="587" y="138"/>
                    </a:lnTo>
                    <a:lnTo>
                      <a:pt x="591" y="122"/>
                    </a:lnTo>
                    <a:lnTo>
                      <a:pt x="593" y="106"/>
                    </a:lnTo>
                    <a:lnTo>
                      <a:pt x="594" y="89"/>
                    </a:lnTo>
                    <a:lnTo>
                      <a:pt x="595" y="71"/>
                    </a:lnTo>
                    <a:close/>
                  </a:path>
                </a:pathLst>
              </a:custGeom>
              <a:solidFill>
                <a:srgbClr val="FF11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4" name="Freeform 815"/>
              <p:cNvSpPr>
                <a:spLocks/>
              </p:cNvSpPr>
              <p:nvPr/>
            </p:nvSpPr>
            <p:spPr bwMode="auto">
              <a:xfrm>
                <a:off x="4964113" y="4094163"/>
                <a:ext cx="311150" cy="219075"/>
              </a:xfrm>
              <a:custGeom>
                <a:avLst/>
                <a:gdLst>
                  <a:gd name="T0" fmla="*/ 2147483647 w 586"/>
                  <a:gd name="T1" fmla="*/ 2147483647 h 416"/>
                  <a:gd name="T2" fmla="*/ 2147483647 w 586"/>
                  <a:gd name="T3" fmla="*/ 2147483647 h 416"/>
                  <a:gd name="T4" fmla="*/ 2147483647 w 586"/>
                  <a:gd name="T5" fmla="*/ 2147483647 h 416"/>
                  <a:gd name="T6" fmla="*/ 2147483647 w 586"/>
                  <a:gd name="T7" fmla="*/ 1460426722 h 416"/>
                  <a:gd name="T8" fmla="*/ 2147483647 w 586"/>
                  <a:gd name="T9" fmla="*/ 2147483647 h 416"/>
                  <a:gd name="T10" fmla="*/ 2147483647 w 586"/>
                  <a:gd name="T11" fmla="*/ 2147483647 h 416"/>
                  <a:gd name="T12" fmla="*/ 2147483647 w 586"/>
                  <a:gd name="T13" fmla="*/ 2147483647 h 416"/>
                  <a:gd name="T14" fmla="*/ 2147483647 w 586"/>
                  <a:gd name="T15" fmla="*/ 2147483647 h 416"/>
                  <a:gd name="T16" fmla="*/ 2147483647 w 586"/>
                  <a:gd name="T17" fmla="*/ 2147483647 h 416"/>
                  <a:gd name="T18" fmla="*/ 2147483647 w 586"/>
                  <a:gd name="T19" fmla="*/ 2147483647 h 416"/>
                  <a:gd name="T20" fmla="*/ 2147483647 w 586"/>
                  <a:gd name="T21" fmla="*/ 2147483647 h 416"/>
                  <a:gd name="T22" fmla="*/ 2147483647 w 586"/>
                  <a:gd name="T23" fmla="*/ 2147483647 h 416"/>
                  <a:gd name="T24" fmla="*/ 2147483647 w 586"/>
                  <a:gd name="T25" fmla="*/ 2147483647 h 416"/>
                  <a:gd name="T26" fmla="*/ 2147483647 w 586"/>
                  <a:gd name="T27" fmla="*/ 2147483647 h 416"/>
                  <a:gd name="T28" fmla="*/ 2147483647 w 586"/>
                  <a:gd name="T29" fmla="*/ 2147483647 h 416"/>
                  <a:gd name="T30" fmla="*/ 2147483647 w 586"/>
                  <a:gd name="T31" fmla="*/ 2147483647 h 416"/>
                  <a:gd name="T32" fmla="*/ 2147483647 w 586"/>
                  <a:gd name="T33" fmla="*/ 2147483647 h 416"/>
                  <a:gd name="T34" fmla="*/ 2147483647 w 586"/>
                  <a:gd name="T35" fmla="*/ 2147483647 h 416"/>
                  <a:gd name="T36" fmla="*/ 2147483647 w 586"/>
                  <a:gd name="T37" fmla="*/ 2147483647 h 416"/>
                  <a:gd name="T38" fmla="*/ 2147483647 w 586"/>
                  <a:gd name="T39" fmla="*/ 2147483647 h 416"/>
                  <a:gd name="T40" fmla="*/ 2147483647 w 586"/>
                  <a:gd name="T41" fmla="*/ 2147483647 h 416"/>
                  <a:gd name="T42" fmla="*/ 2147483647 w 586"/>
                  <a:gd name="T43" fmla="*/ 2147483647 h 416"/>
                  <a:gd name="T44" fmla="*/ 2147483647 w 586"/>
                  <a:gd name="T45" fmla="*/ 2147483647 h 416"/>
                  <a:gd name="T46" fmla="*/ 2147483647 w 586"/>
                  <a:gd name="T47" fmla="*/ 2147483647 h 416"/>
                  <a:gd name="T48" fmla="*/ 2147483647 w 586"/>
                  <a:gd name="T49" fmla="*/ 2147483647 h 416"/>
                  <a:gd name="T50" fmla="*/ 2147483647 w 586"/>
                  <a:gd name="T51" fmla="*/ 2147483647 h 416"/>
                  <a:gd name="T52" fmla="*/ 2147483647 w 586"/>
                  <a:gd name="T53" fmla="*/ 2147483647 h 416"/>
                  <a:gd name="T54" fmla="*/ 2147483647 w 586"/>
                  <a:gd name="T55" fmla="*/ 2147483647 h 416"/>
                  <a:gd name="T56" fmla="*/ 2147483647 w 586"/>
                  <a:gd name="T57" fmla="*/ 2147483647 h 416"/>
                  <a:gd name="T58" fmla="*/ 2095881633 w 586"/>
                  <a:gd name="T59" fmla="*/ 2147483647 h 416"/>
                  <a:gd name="T60" fmla="*/ 149706163 w 586"/>
                  <a:gd name="T61" fmla="*/ 2147483647 h 416"/>
                  <a:gd name="T62" fmla="*/ 1646763875 w 586"/>
                  <a:gd name="T63" fmla="*/ 2147483647 h 416"/>
                  <a:gd name="T64" fmla="*/ 2147483647 w 586"/>
                  <a:gd name="T65" fmla="*/ 2147483647 h 416"/>
                  <a:gd name="T66" fmla="*/ 2147483647 w 586"/>
                  <a:gd name="T67" fmla="*/ 2147483647 h 416"/>
                  <a:gd name="T68" fmla="*/ 2147483647 w 586"/>
                  <a:gd name="T69" fmla="*/ 2147483647 h 416"/>
                  <a:gd name="T70" fmla="*/ 2147483647 w 586"/>
                  <a:gd name="T71" fmla="*/ 2147483647 h 416"/>
                  <a:gd name="T72" fmla="*/ 2147483647 w 586"/>
                  <a:gd name="T73" fmla="*/ 2147483647 h 416"/>
                  <a:gd name="T74" fmla="*/ 2147483647 w 586"/>
                  <a:gd name="T75" fmla="*/ 2147483647 h 416"/>
                  <a:gd name="T76" fmla="*/ 2147483647 w 586"/>
                  <a:gd name="T77" fmla="*/ 2147483647 h 416"/>
                  <a:gd name="T78" fmla="*/ 2147483647 w 586"/>
                  <a:gd name="T79" fmla="*/ 2147483647 h 416"/>
                  <a:gd name="T80" fmla="*/ 2147483647 w 586"/>
                  <a:gd name="T81" fmla="*/ 2147483647 h 416"/>
                  <a:gd name="T82" fmla="*/ 2147483647 w 586"/>
                  <a:gd name="T83" fmla="*/ 2147483647 h 416"/>
                  <a:gd name="T84" fmla="*/ 2147483647 w 586"/>
                  <a:gd name="T85" fmla="*/ 2147483647 h 416"/>
                  <a:gd name="T86" fmla="*/ 2147483647 w 586"/>
                  <a:gd name="T87" fmla="*/ 2147483647 h 416"/>
                  <a:gd name="T88" fmla="*/ 2147483647 w 586"/>
                  <a:gd name="T89" fmla="*/ 2147483647 h 416"/>
                  <a:gd name="T90" fmla="*/ 2147483647 w 586"/>
                  <a:gd name="T91" fmla="*/ 2147483647 h 416"/>
                  <a:gd name="T92" fmla="*/ 2147483647 w 586"/>
                  <a:gd name="T93" fmla="*/ 2147483647 h 416"/>
                  <a:gd name="T94" fmla="*/ 2147483647 w 586"/>
                  <a:gd name="T95" fmla="*/ 2147483647 h 416"/>
                  <a:gd name="T96" fmla="*/ 2147483647 w 586"/>
                  <a:gd name="T97" fmla="*/ 2147483647 h 416"/>
                  <a:gd name="T98" fmla="*/ 2147483647 w 586"/>
                  <a:gd name="T99" fmla="*/ 2147483647 h 416"/>
                  <a:gd name="T100" fmla="*/ 2147483647 w 586"/>
                  <a:gd name="T101" fmla="*/ 2147483647 h 416"/>
                  <a:gd name="T102" fmla="*/ 2147483647 w 586"/>
                  <a:gd name="T103" fmla="*/ 2147483647 h 416"/>
                  <a:gd name="T104" fmla="*/ 2147483647 w 586"/>
                  <a:gd name="T105" fmla="*/ 2147483647 h 416"/>
                  <a:gd name="T106" fmla="*/ 2147483647 w 586"/>
                  <a:gd name="T107" fmla="*/ 2147483647 h 416"/>
                  <a:gd name="T108" fmla="*/ 2147483647 w 586"/>
                  <a:gd name="T109" fmla="*/ 2147483647 h 4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86"/>
                  <a:gd name="T166" fmla="*/ 0 h 416"/>
                  <a:gd name="T167" fmla="*/ 586 w 586"/>
                  <a:gd name="T168" fmla="*/ 416 h 4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86" h="416">
                    <a:moveTo>
                      <a:pt x="586" y="92"/>
                    </a:moveTo>
                    <a:lnTo>
                      <a:pt x="585" y="81"/>
                    </a:lnTo>
                    <a:lnTo>
                      <a:pt x="585" y="69"/>
                    </a:lnTo>
                    <a:lnTo>
                      <a:pt x="584" y="58"/>
                    </a:lnTo>
                    <a:lnTo>
                      <a:pt x="583" y="46"/>
                    </a:lnTo>
                    <a:lnTo>
                      <a:pt x="577" y="33"/>
                    </a:lnTo>
                    <a:lnTo>
                      <a:pt x="570" y="21"/>
                    </a:lnTo>
                    <a:lnTo>
                      <a:pt x="564" y="10"/>
                    </a:lnTo>
                    <a:lnTo>
                      <a:pt x="556" y="0"/>
                    </a:lnTo>
                    <a:lnTo>
                      <a:pt x="563" y="22"/>
                    </a:lnTo>
                    <a:lnTo>
                      <a:pt x="567" y="45"/>
                    </a:lnTo>
                    <a:lnTo>
                      <a:pt x="570" y="69"/>
                    </a:lnTo>
                    <a:lnTo>
                      <a:pt x="571" y="92"/>
                    </a:lnTo>
                    <a:lnTo>
                      <a:pt x="570" y="109"/>
                    </a:lnTo>
                    <a:lnTo>
                      <a:pt x="569" y="125"/>
                    </a:lnTo>
                    <a:lnTo>
                      <a:pt x="567" y="140"/>
                    </a:lnTo>
                    <a:lnTo>
                      <a:pt x="565" y="155"/>
                    </a:lnTo>
                    <a:lnTo>
                      <a:pt x="562" y="170"/>
                    </a:lnTo>
                    <a:lnTo>
                      <a:pt x="557" y="184"/>
                    </a:lnTo>
                    <a:lnTo>
                      <a:pt x="552" y="199"/>
                    </a:lnTo>
                    <a:lnTo>
                      <a:pt x="546" y="213"/>
                    </a:lnTo>
                    <a:lnTo>
                      <a:pt x="541" y="226"/>
                    </a:lnTo>
                    <a:lnTo>
                      <a:pt x="533" y="240"/>
                    </a:lnTo>
                    <a:lnTo>
                      <a:pt x="526" y="253"/>
                    </a:lnTo>
                    <a:lnTo>
                      <a:pt x="518" y="265"/>
                    </a:lnTo>
                    <a:lnTo>
                      <a:pt x="510" y="277"/>
                    </a:lnTo>
                    <a:lnTo>
                      <a:pt x="500" y="289"/>
                    </a:lnTo>
                    <a:lnTo>
                      <a:pt x="490" y="301"/>
                    </a:lnTo>
                    <a:lnTo>
                      <a:pt x="481" y="312"/>
                    </a:lnTo>
                    <a:lnTo>
                      <a:pt x="470" y="321"/>
                    </a:lnTo>
                    <a:lnTo>
                      <a:pt x="459" y="331"/>
                    </a:lnTo>
                    <a:lnTo>
                      <a:pt x="447" y="340"/>
                    </a:lnTo>
                    <a:lnTo>
                      <a:pt x="435" y="348"/>
                    </a:lnTo>
                    <a:lnTo>
                      <a:pt x="422" y="357"/>
                    </a:lnTo>
                    <a:lnTo>
                      <a:pt x="409" y="365"/>
                    </a:lnTo>
                    <a:lnTo>
                      <a:pt x="396" y="371"/>
                    </a:lnTo>
                    <a:lnTo>
                      <a:pt x="382" y="378"/>
                    </a:lnTo>
                    <a:lnTo>
                      <a:pt x="368" y="383"/>
                    </a:lnTo>
                    <a:lnTo>
                      <a:pt x="354" y="387"/>
                    </a:lnTo>
                    <a:lnTo>
                      <a:pt x="339" y="392"/>
                    </a:lnTo>
                    <a:lnTo>
                      <a:pt x="325" y="395"/>
                    </a:lnTo>
                    <a:lnTo>
                      <a:pt x="309" y="398"/>
                    </a:lnTo>
                    <a:lnTo>
                      <a:pt x="294" y="400"/>
                    </a:lnTo>
                    <a:lnTo>
                      <a:pt x="279" y="401"/>
                    </a:lnTo>
                    <a:lnTo>
                      <a:pt x="262" y="401"/>
                    </a:lnTo>
                    <a:lnTo>
                      <a:pt x="242" y="401"/>
                    </a:lnTo>
                    <a:lnTo>
                      <a:pt x="222" y="399"/>
                    </a:lnTo>
                    <a:lnTo>
                      <a:pt x="203" y="396"/>
                    </a:lnTo>
                    <a:lnTo>
                      <a:pt x="184" y="392"/>
                    </a:lnTo>
                    <a:lnTo>
                      <a:pt x="165" y="386"/>
                    </a:lnTo>
                    <a:lnTo>
                      <a:pt x="147" y="380"/>
                    </a:lnTo>
                    <a:lnTo>
                      <a:pt x="130" y="371"/>
                    </a:lnTo>
                    <a:lnTo>
                      <a:pt x="112" y="362"/>
                    </a:lnTo>
                    <a:lnTo>
                      <a:pt x="96" y="353"/>
                    </a:lnTo>
                    <a:lnTo>
                      <a:pt x="80" y="342"/>
                    </a:lnTo>
                    <a:lnTo>
                      <a:pt x="66" y="331"/>
                    </a:lnTo>
                    <a:lnTo>
                      <a:pt x="51" y="318"/>
                    </a:lnTo>
                    <a:lnTo>
                      <a:pt x="38" y="305"/>
                    </a:lnTo>
                    <a:lnTo>
                      <a:pt x="25" y="290"/>
                    </a:lnTo>
                    <a:lnTo>
                      <a:pt x="14" y="276"/>
                    </a:lnTo>
                    <a:lnTo>
                      <a:pt x="3" y="260"/>
                    </a:lnTo>
                    <a:lnTo>
                      <a:pt x="1" y="271"/>
                    </a:lnTo>
                    <a:lnTo>
                      <a:pt x="0" y="283"/>
                    </a:lnTo>
                    <a:lnTo>
                      <a:pt x="11" y="298"/>
                    </a:lnTo>
                    <a:lnTo>
                      <a:pt x="24" y="312"/>
                    </a:lnTo>
                    <a:lnTo>
                      <a:pt x="37" y="325"/>
                    </a:lnTo>
                    <a:lnTo>
                      <a:pt x="51" y="338"/>
                    </a:lnTo>
                    <a:lnTo>
                      <a:pt x="65" y="349"/>
                    </a:lnTo>
                    <a:lnTo>
                      <a:pt x="80" y="360"/>
                    </a:lnTo>
                    <a:lnTo>
                      <a:pt x="96" y="371"/>
                    </a:lnTo>
                    <a:lnTo>
                      <a:pt x="112" y="380"/>
                    </a:lnTo>
                    <a:lnTo>
                      <a:pt x="130" y="388"/>
                    </a:lnTo>
                    <a:lnTo>
                      <a:pt x="147" y="396"/>
                    </a:lnTo>
                    <a:lnTo>
                      <a:pt x="165" y="402"/>
                    </a:lnTo>
                    <a:lnTo>
                      <a:pt x="184" y="407"/>
                    </a:lnTo>
                    <a:lnTo>
                      <a:pt x="203" y="411"/>
                    </a:lnTo>
                    <a:lnTo>
                      <a:pt x="222" y="414"/>
                    </a:lnTo>
                    <a:lnTo>
                      <a:pt x="242" y="416"/>
                    </a:lnTo>
                    <a:lnTo>
                      <a:pt x="262" y="416"/>
                    </a:lnTo>
                    <a:lnTo>
                      <a:pt x="279" y="416"/>
                    </a:lnTo>
                    <a:lnTo>
                      <a:pt x="296" y="415"/>
                    </a:lnTo>
                    <a:lnTo>
                      <a:pt x="312" y="413"/>
                    </a:lnTo>
                    <a:lnTo>
                      <a:pt x="327" y="410"/>
                    </a:lnTo>
                    <a:lnTo>
                      <a:pt x="343" y="407"/>
                    </a:lnTo>
                    <a:lnTo>
                      <a:pt x="359" y="402"/>
                    </a:lnTo>
                    <a:lnTo>
                      <a:pt x="374" y="397"/>
                    </a:lnTo>
                    <a:lnTo>
                      <a:pt x="389" y="392"/>
                    </a:lnTo>
                    <a:lnTo>
                      <a:pt x="403" y="385"/>
                    </a:lnTo>
                    <a:lnTo>
                      <a:pt x="417" y="378"/>
                    </a:lnTo>
                    <a:lnTo>
                      <a:pt x="430" y="370"/>
                    </a:lnTo>
                    <a:lnTo>
                      <a:pt x="443" y="361"/>
                    </a:lnTo>
                    <a:lnTo>
                      <a:pt x="456" y="353"/>
                    </a:lnTo>
                    <a:lnTo>
                      <a:pt x="469" y="343"/>
                    </a:lnTo>
                    <a:lnTo>
                      <a:pt x="479" y="332"/>
                    </a:lnTo>
                    <a:lnTo>
                      <a:pt x="491" y="321"/>
                    </a:lnTo>
                    <a:lnTo>
                      <a:pt x="502" y="311"/>
                    </a:lnTo>
                    <a:lnTo>
                      <a:pt x="512" y="299"/>
                    </a:lnTo>
                    <a:lnTo>
                      <a:pt x="522" y="287"/>
                    </a:lnTo>
                    <a:lnTo>
                      <a:pt x="530" y="274"/>
                    </a:lnTo>
                    <a:lnTo>
                      <a:pt x="539" y="261"/>
                    </a:lnTo>
                    <a:lnTo>
                      <a:pt x="546" y="247"/>
                    </a:lnTo>
                    <a:lnTo>
                      <a:pt x="554" y="233"/>
                    </a:lnTo>
                    <a:lnTo>
                      <a:pt x="560" y="219"/>
                    </a:lnTo>
                    <a:lnTo>
                      <a:pt x="566" y="205"/>
                    </a:lnTo>
                    <a:lnTo>
                      <a:pt x="571" y="190"/>
                    </a:lnTo>
                    <a:lnTo>
                      <a:pt x="576" y="173"/>
                    </a:lnTo>
                    <a:lnTo>
                      <a:pt x="580" y="158"/>
                    </a:lnTo>
                    <a:lnTo>
                      <a:pt x="582" y="142"/>
                    </a:lnTo>
                    <a:lnTo>
                      <a:pt x="584" y="126"/>
                    </a:lnTo>
                    <a:lnTo>
                      <a:pt x="585" y="110"/>
                    </a:lnTo>
                    <a:lnTo>
                      <a:pt x="586" y="92"/>
                    </a:lnTo>
                    <a:close/>
                  </a:path>
                </a:pathLst>
              </a:custGeom>
              <a:solidFill>
                <a:srgbClr val="FF14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5" name="Freeform 816"/>
              <p:cNvSpPr>
                <a:spLocks/>
              </p:cNvSpPr>
              <p:nvPr/>
            </p:nvSpPr>
            <p:spPr bwMode="auto">
              <a:xfrm>
                <a:off x="4965700" y="4084638"/>
                <a:ext cx="304800" cy="225425"/>
              </a:xfrm>
              <a:custGeom>
                <a:avLst/>
                <a:gdLst>
                  <a:gd name="T0" fmla="*/ 2147483647 w 578"/>
                  <a:gd name="T1" fmla="*/ 2147483647 h 426"/>
                  <a:gd name="T2" fmla="*/ 2147483647 w 578"/>
                  <a:gd name="T3" fmla="*/ 2147483647 h 426"/>
                  <a:gd name="T4" fmla="*/ 2147483647 w 578"/>
                  <a:gd name="T5" fmla="*/ 2147483647 h 426"/>
                  <a:gd name="T6" fmla="*/ 2147483647 w 578"/>
                  <a:gd name="T7" fmla="*/ 1333722397 h 426"/>
                  <a:gd name="T8" fmla="*/ 2147483647 w 578"/>
                  <a:gd name="T9" fmla="*/ 1926238611 h 426"/>
                  <a:gd name="T10" fmla="*/ 2147483647 w 578"/>
                  <a:gd name="T11" fmla="*/ 2147483647 h 426"/>
                  <a:gd name="T12" fmla="*/ 2147483647 w 578"/>
                  <a:gd name="T13" fmla="*/ 2147483647 h 426"/>
                  <a:gd name="T14" fmla="*/ 2147483647 w 578"/>
                  <a:gd name="T15" fmla="*/ 2147483647 h 426"/>
                  <a:gd name="T16" fmla="*/ 2147483647 w 578"/>
                  <a:gd name="T17" fmla="*/ 2147483647 h 426"/>
                  <a:gd name="T18" fmla="*/ 2147483647 w 578"/>
                  <a:gd name="T19" fmla="*/ 2147483647 h 426"/>
                  <a:gd name="T20" fmla="*/ 2147483647 w 578"/>
                  <a:gd name="T21" fmla="*/ 2147483647 h 426"/>
                  <a:gd name="T22" fmla="*/ 2147483647 w 578"/>
                  <a:gd name="T23" fmla="*/ 2147483647 h 426"/>
                  <a:gd name="T24" fmla="*/ 2147483647 w 578"/>
                  <a:gd name="T25" fmla="*/ 2147483647 h 426"/>
                  <a:gd name="T26" fmla="*/ 2147483647 w 578"/>
                  <a:gd name="T27" fmla="*/ 2147483647 h 426"/>
                  <a:gd name="T28" fmla="*/ 2147483647 w 578"/>
                  <a:gd name="T29" fmla="*/ 2147483647 h 426"/>
                  <a:gd name="T30" fmla="*/ 2147483647 w 578"/>
                  <a:gd name="T31" fmla="*/ 2147483647 h 426"/>
                  <a:gd name="T32" fmla="*/ 2147483647 w 578"/>
                  <a:gd name="T33" fmla="*/ 2147483647 h 426"/>
                  <a:gd name="T34" fmla="*/ 2147483647 w 578"/>
                  <a:gd name="T35" fmla="*/ 2147483647 h 426"/>
                  <a:gd name="T36" fmla="*/ 2147483647 w 578"/>
                  <a:gd name="T37" fmla="*/ 2147483647 h 426"/>
                  <a:gd name="T38" fmla="*/ 2147483647 w 578"/>
                  <a:gd name="T39" fmla="*/ 2147483647 h 426"/>
                  <a:gd name="T40" fmla="*/ 2147483647 w 578"/>
                  <a:gd name="T41" fmla="*/ 2147483647 h 426"/>
                  <a:gd name="T42" fmla="*/ 2147483647 w 578"/>
                  <a:gd name="T43" fmla="*/ 2147483647 h 426"/>
                  <a:gd name="T44" fmla="*/ 2147483647 w 578"/>
                  <a:gd name="T45" fmla="*/ 2147483647 h 426"/>
                  <a:gd name="T46" fmla="*/ 2147483647 w 578"/>
                  <a:gd name="T47" fmla="*/ 2147483647 h 426"/>
                  <a:gd name="T48" fmla="*/ 2147483647 w 578"/>
                  <a:gd name="T49" fmla="*/ 2147483647 h 426"/>
                  <a:gd name="T50" fmla="*/ 2147483647 w 578"/>
                  <a:gd name="T51" fmla="*/ 2147483647 h 426"/>
                  <a:gd name="T52" fmla="*/ 2147483647 w 578"/>
                  <a:gd name="T53" fmla="*/ 2147483647 h 426"/>
                  <a:gd name="T54" fmla="*/ 2147483647 w 578"/>
                  <a:gd name="T55" fmla="*/ 2147483647 h 426"/>
                  <a:gd name="T56" fmla="*/ 2147483647 w 578"/>
                  <a:gd name="T57" fmla="*/ 2147483647 h 426"/>
                  <a:gd name="T58" fmla="*/ 2147483647 w 578"/>
                  <a:gd name="T59" fmla="*/ 2147483647 h 426"/>
                  <a:gd name="T60" fmla="*/ 2147483647 w 578"/>
                  <a:gd name="T61" fmla="*/ 2147483647 h 426"/>
                  <a:gd name="T62" fmla="*/ 2053085000 w 578"/>
                  <a:gd name="T63" fmla="*/ 2147483647 h 426"/>
                  <a:gd name="T64" fmla="*/ 293377391 w 578"/>
                  <a:gd name="T65" fmla="*/ 2147483647 h 426"/>
                  <a:gd name="T66" fmla="*/ 1613158592 w 578"/>
                  <a:gd name="T67" fmla="*/ 2147483647 h 426"/>
                  <a:gd name="T68" fmla="*/ 2147483647 w 578"/>
                  <a:gd name="T69" fmla="*/ 2147483647 h 426"/>
                  <a:gd name="T70" fmla="*/ 2147483647 w 578"/>
                  <a:gd name="T71" fmla="*/ 2147483647 h 426"/>
                  <a:gd name="T72" fmla="*/ 2147483647 w 578"/>
                  <a:gd name="T73" fmla="*/ 2147483647 h 426"/>
                  <a:gd name="T74" fmla="*/ 2147483647 w 578"/>
                  <a:gd name="T75" fmla="*/ 2147483647 h 426"/>
                  <a:gd name="T76" fmla="*/ 2147483647 w 578"/>
                  <a:gd name="T77" fmla="*/ 2147483647 h 426"/>
                  <a:gd name="T78" fmla="*/ 2147483647 w 578"/>
                  <a:gd name="T79" fmla="*/ 2147483647 h 426"/>
                  <a:gd name="T80" fmla="*/ 2147483647 w 578"/>
                  <a:gd name="T81" fmla="*/ 2147483647 h 426"/>
                  <a:gd name="T82" fmla="*/ 2147483647 w 578"/>
                  <a:gd name="T83" fmla="*/ 2147483647 h 426"/>
                  <a:gd name="T84" fmla="*/ 2147483647 w 578"/>
                  <a:gd name="T85" fmla="*/ 2147483647 h 426"/>
                  <a:gd name="T86" fmla="*/ 2147483647 w 578"/>
                  <a:gd name="T87" fmla="*/ 2147483647 h 426"/>
                  <a:gd name="T88" fmla="*/ 2147483647 w 578"/>
                  <a:gd name="T89" fmla="*/ 2147483647 h 426"/>
                  <a:gd name="T90" fmla="*/ 2147483647 w 578"/>
                  <a:gd name="T91" fmla="*/ 2147483647 h 426"/>
                  <a:gd name="T92" fmla="*/ 2147483647 w 578"/>
                  <a:gd name="T93" fmla="*/ 2147483647 h 426"/>
                  <a:gd name="T94" fmla="*/ 2147483647 w 578"/>
                  <a:gd name="T95" fmla="*/ 2147483647 h 426"/>
                  <a:gd name="T96" fmla="*/ 2147483647 w 578"/>
                  <a:gd name="T97" fmla="*/ 2147483647 h 426"/>
                  <a:gd name="T98" fmla="*/ 2147483647 w 578"/>
                  <a:gd name="T99" fmla="*/ 2147483647 h 426"/>
                  <a:gd name="T100" fmla="*/ 2147483647 w 578"/>
                  <a:gd name="T101" fmla="*/ 2147483647 h 426"/>
                  <a:gd name="T102" fmla="*/ 2147483647 w 578"/>
                  <a:gd name="T103" fmla="*/ 2147483647 h 426"/>
                  <a:gd name="T104" fmla="*/ 2147483647 w 578"/>
                  <a:gd name="T105" fmla="*/ 2147483647 h 426"/>
                  <a:gd name="T106" fmla="*/ 2147483647 w 578"/>
                  <a:gd name="T107" fmla="*/ 2147483647 h 426"/>
                  <a:gd name="T108" fmla="*/ 2147483647 w 578"/>
                  <a:gd name="T109" fmla="*/ 2147483647 h 426"/>
                  <a:gd name="T110" fmla="*/ 2147483647 w 578"/>
                  <a:gd name="T111" fmla="*/ 2147483647 h 426"/>
                  <a:gd name="T112" fmla="*/ 2147483647 w 578"/>
                  <a:gd name="T113" fmla="*/ 2147483647 h 42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78"/>
                  <a:gd name="T172" fmla="*/ 0 h 426"/>
                  <a:gd name="T173" fmla="*/ 578 w 578"/>
                  <a:gd name="T174" fmla="*/ 426 h 42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78" h="426">
                    <a:moveTo>
                      <a:pt x="578" y="109"/>
                    </a:moveTo>
                    <a:lnTo>
                      <a:pt x="577" y="91"/>
                    </a:lnTo>
                    <a:lnTo>
                      <a:pt x="576" y="73"/>
                    </a:lnTo>
                    <a:lnTo>
                      <a:pt x="572" y="55"/>
                    </a:lnTo>
                    <a:lnTo>
                      <a:pt x="569" y="38"/>
                    </a:lnTo>
                    <a:lnTo>
                      <a:pt x="563" y="27"/>
                    </a:lnTo>
                    <a:lnTo>
                      <a:pt x="556" y="18"/>
                    </a:lnTo>
                    <a:lnTo>
                      <a:pt x="550" y="9"/>
                    </a:lnTo>
                    <a:lnTo>
                      <a:pt x="542" y="0"/>
                    </a:lnTo>
                    <a:lnTo>
                      <a:pt x="547" y="13"/>
                    </a:lnTo>
                    <a:lnTo>
                      <a:pt x="551" y="26"/>
                    </a:lnTo>
                    <a:lnTo>
                      <a:pt x="554" y="40"/>
                    </a:lnTo>
                    <a:lnTo>
                      <a:pt x="557" y="53"/>
                    </a:lnTo>
                    <a:lnTo>
                      <a:pt x="559" y="67"/>
                    </a:lnTo>
                    <a:lnTo>
                      <a:pt x="562" y="81"/>
                    </a:lnTo>
                    <a:lnTo>
                      <a:pt x="562" y="95"/>
                    </a:lnTo>
                    <a:lnTo>
                      <a:pt x="563" y="109"/>
                    </a:lnTo>
                    <a:lnTo>
                      <a:pt x="562" y="126"/>
                    </a:lnTo>
                    <a:lnTo>
                      <a:pt x="561" y="141"/>
                    </a:lnTo>
                    <a:lnTo>
                      <a:pt x="559" y="156"/>
                    </a:lnTo>
                    <a:lnTo>
                      <a:pt x="556" y="171"/>
                    </a:lnTo>
                    <a:lnTo>
                      <a:pt x="553" y="185"/>
                    </a:lnTo>
                    <a:lnTo>
                      <a:pt x="549" y="199"/>
                    </a:lnTo>
                    <a:lnTo>
                      <a:pt x="544" y="213"/>
                    </a:lnTo>
                    <a:lnTo>
                      <a:pt x="539" y="227"/>
                    </a:lnTo>
                    <a:lnTo>
                      <a:pt x="532" y="240"/>
                    </a:lnTo>
                    <a:lnTo>
                      <a:pt x="526" y="253"/>
                    </a:lnTo>
                    <a:lnTo>
                      <a:pt x="518" y="266"/>
                    </a:lnTo>
                    <a:lnTo>
                      <a:pt x="511" y="278"/>
                    </a:lnTo>
                    <a:lnTo>
                      <a:pt x="502" y="290"/>
                    </a:lnTo>
                    <a:lnTo>
                      <a:pt x="494" y="302"/>
                    </a:lnTo>
                    <a:lnTo>
                      <a:pt x="484" y="312"/>
                    </a:lnTo>
                    <a:lnTo>
                      <a:pt x="474" y="323"/>
                    </a:lnTo>
                    <a:lnTo>
                      <a:pt x="463" y="333"/>
                    </a:lnTo>
                    <a:lnTo>
                      <a:pt x="453" y="343"/>
                    </a:lnTo>
                    <a:lnTo>
                      <a:pt x="442" y="351"/>
                    </a:lnTo>
                    <a:lnTo>
                      <a:pt x="430" y="360"/>
                    </a:lnTo>
                    <a:lnTo>
                      <a:pt x="417" y="368"/>
                    </a:lnTo>
                    <a:lnTo>
                      <a:pt x="405" y="375"/>
                    </a:lnTo>
                    <a:lnTo>
                      <a:pt x="392" y="382"/>
                    </a:lnTo>
                    <a:lnTo>
                      <a:pt x="378" y="387"/>
                    </a:lnTo>
                    <a:lnTo>
                      <a:pt x="365" y="392"/>
                    </a:lnTo>
                    <a:lnTo>
                      <a:pt x="351" y="398"/>
                    </a:lnTo>
                    <a:lnTo>
                      <a:pt x="337" y="402"/>
                    </a:lnTo>
                    <a:lnTo>
                      <a:pt x="322" y="405"/>
                    </a:lnTo>
                    <a:lnTo>
                      <a:pt x="307" y="408"/>
                    </a:lnTo>
                    <a:lnTo>
                      <a:pt x="292" y="410"/>
                    </a:lnTo>
                    <a:lnTo>
                      <a:pt x="277" y="411"/>
                    </a:lnTo>
                    <a:lnTo>
                      <a:pt x="261" y="411"/>
                    </a:lnTo>
                    <a:lnTo>
                      <a:pt x="241" y="411"/>
                    </a:lnTo>
                    <a:lnTo>
                      <a:pt x="221" y="409"/>
                    </a:lnTo>
                    <a:lnTo>
                      <a:pt x="202" y="405"/>
                    </a:lnTo>
                    <a:lnTo>
                      <a:pt x="183" y="401"/>
                    </a:lnTo>
                    <a:lnTo>
                      <a:pt x="164" y="395"/>
                    </a:lnTo>
                    <a:lnTo>
                      <a:pt x="146" y="388"/>
                    </a:lnTo>
                    <a:lnTo>
                      <a:pt x="129" y="381"/>
                    </a:lnTo>
                    <a:lnTo>
                      <a:pt x="111" y="371"/>
                    </a:lnTo>
                    <a:lnTo>
                      <a:pt x="95" y="361"/>
                    </a:lnTo>
                    <a:lnTo>
                      <a:pt x="80" y="350"/>
                    </a:lnTo>
                    <a:lnTo>
                      <a:pt x="65" y="338"/>
                    </a:lnTo>
                    <a:lnTo>
                      <a:pt x="51" y="325"/>
                    </a:lnTo>
                    <a:lnTo>
                      <a:pt x="38" y="311"/>
                    </a:lnTo>
                    <a:lnTo>
                      <a:pt x="26" y="297"/>
                    </a:lnTo>
                    <a:lnTo>
                      <a:pt x="14" y="282"/>
                    </a:lnTo>
                    <a:lnTo>
                      <a:pt x="4" y="266"/>
                    </a:lnTo>
                    <a:lnTo>
                      <a:pt x="2" y="277"/>
                    </a:lnTo>
                    <a:lnTo>
                      <a:pt x="0" y="288"/>
                    </a:lnTo>
                    <a:lnTo>
                      <a:pt x="11" y="304"/>
                    </a:lnTo>
                    <a:lnTo>
                      <a:pt x="23" y="318"/>
                    </a:lnTo>
                    <a:lnTo>
                      <a:pt x="36" y="332"/>
                    </a:lnTo>
                    <a:lnTo>
                      <a:pt x="50" y="345"/>
                    </a:lnTo>
                    <a:lnTo>
                      <a:pt x="64" y="357"/>
                    </a:lnTo>
                    <a:lnTo>
                      <a:pt x="79" y="369"/>
                    </a:lnTo>
                    <a:lnTo>
                      <a:pt x="95" y="378"/>
                    </a:lnTo>
                    <a:lnTo>
                      <a:pt x="111" y="388"/>
                    </a:lnTo>
                    <a:lnTo>
                      <a:pt x="129" y="397"/>
                    </a:lnTo>
                    <a:lnTo>
                      <a:pt x="146" y="404"/>
                    </a:lnTo>
                    <a:lnTo>
                      <a:pt x="164" y="411"/>
                    </a:lnTo>
                    <a:lnTo>
                      <a:pt x="183" y="416"/>
                    </a:lnTo>
                    <a:lnTo>
                      <a:pt x="202" y="420"/>
                    </a:lnTo>
                    <a:lnTo>
                      <a:pt x="221" y="424"/>
                    </a:lnTo>
                    <a:lnTo>
                      <a:pt x="241" y="426"/>
                    </a:lnTo>
                    <a:lnTo>
                      <a:pt x="261" y="426"/>
                    </a:lnTo>
                    <a:lnTo>
                      <a:pt x="278" y="426"/>
                    </a:lnTo>
                    <a:lnTo>
                      <a:pt x="294" y="425"/>
                    </a:lnTo>
                    <a:lnTo>
                      <a:pt x="309" y="423"/>
                    </a:lnTo>
                    <a:lnTo>
                      <a:pt x="325" y="419"/>
                    </a:lnTo>
                    <a:lnTo>
                      <a:pt x="340" y="416"/>
                    </a:lnTo>
                    <a:lnTo>
                      <a:pt x="355" y="412"/>
                    </a:lnTo>
                    <a:lnTo>
                      <a:pt x="370" y="406"/>
                    </a:lnTo>
                    <a:lnTo>
                      <a:pt x="385" y="401"/>
                    </a:lnTo>
                    <a:lnTo>
                      <a:pt x="399" y="395"/>
                    </a:lnTo>
                    <a:lnTo>
                      <a:pt x="412" y="388"/>
                    </a:lnTo>
                    <a:lnTo>
                      <a:pt x="426" y="381"/>
                    </a:lnTo>
                    <a:lnTo>
                      <a:pt x="439" y="372"/>
                    </a:lnTo>
                    <a:lnTo>
                      <a:pt x="450" y="363"/>
                    </a:lnTo>
                    <a:lnTo>
                      <a:pt x="462" y="354"/>
                    </a:lnTo>
                    <a:lnTo>
                      <a:pt x="474" y="344"/>
                    </a:lnTo>
                    <a:lnTo>
                      <a:pt x="485" y="333"/>
                    </a:lnTo>
                    <a:lnTo>
                      <a:pt x="496" y="322"/>
                    </a:lnTo>
                    <a:lnTo>
                      <a:pt x="505" y="311"/>
                    </a:lnTo>
                    <a:lnTo>
                      <a:pt x="515" y="300"/>
                    </a:lnTo>
                    <a:lnTo>
                      <a:pt x="524" y="287"/>
                    </a:lnTo>
                    <a:lnTo>
                      <a:pt x="531" y="274"/>
                    </a:lnTo>
                    <a:lnTo>
                      <a:pt x="539" y="261"/>
                    </a:lnTo>
                    <a:lnTo>
                      <a:pt x="547" y="247"/>
                    </a:lnTo>
                    <a:lnTo>
                      <a:pt x="553" y="233"/>
                    </a:lnTo>
                    <a:lnTo>
                      <a:pt x="558" y="219"/>
                    </a:lnTo>
                    <a:lnTo>
                      <a:pt x="564" y="204"/>
                    </a:lnTo>
                    <a:lnTo>
                      <a:pt x="567" y="189"/>
                    </a:lnTo>
                    <a:lnTo>
                      <a:pt x="571" y="173"/>
                    </a:lnTo>
                    <a:lnTo>
                      <a:pt x="574" y="158"/>
                    </a:lnTo>
                    <a:lnTo>
                      <a:pt x="576" y="142"/>
                    </a:lnTo>
                    <a:lnTo>
                      <a:pt x="577" y="127"/>
                    </a:lnTo>
                    <a:lnTo>
                      <a:pt x="578" y="109"/>
                    </a:lnTo>
                    <a:close/>
                  </a:path>
                </a:pathLst>
              </a:custGeom>
              <a:solidFill>
                <a:srgbClr val="FF17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6" name="Freeform 817"/>
              <p:cNvSpPr>
                <a:spLocks/>
              </p:cNvSpPr>
              <p:nvPr/>
            </p:nvSpPr>
            <p:spPr bwMode="auto">
              <a:xfrm>
                <a:off x="4965700" y="4079875"/>
                <a:ext cx="301625" cy="225425"/>
              </a:xfrm>
              <a:custGeom>
                <a:avLst/>
                <a:gdLst>
                  <a:gd name="T0" fmla="*/ 2147483647 w 568"/>
                  <a:gd name="T1" fmla="*/ 2147483647 h 428"/>
                  <a:gd name="T2" fmla="*/ 2147483647 w 568"/>
                  <a:gd name="T3" fmla="*/ 2147483647 h 428"/>
                  <a:gd name="T4" fmla="*/ 2147483647 w 568"/>
                  <a:gd name="T5" fmla="*/ 2147483647 h 428"/>
                  <a:gd name="T6" fmla="*/ 2147483647 w 568"/>
                  <a:gd name="T7" fmla="*/ 730411290 h 428"/>
                  <a:gd name="T8" fmla="*/ 2147483647 w 568"/>
                  <a:gd name="T9" fmla="*/ 1753209256 h 428"/>
                  <a:gd name="T10" fmla="*/ 2147483647 w 568"/>
                  <a:gd name="T11" fmla="*/ 2147483647 h 428"/>
                  <a:gd name="T12" fmla="*/ 2147483647 w 568"/>
                  <a:gd name="T13" fmla="*/ 2147483647 h 428"/>
                  <a:gd name="T14" fmla="*/ 2147483647 w 568"/>
                  <a:gd name="T15" fmla="*/ 2147483647 h 428"/>
                  <a:gd name="T16" fmla="*/ 2147483647 w 568"/>
                  <a:gd name="T17" fmla="*/ 2147483647 h 428"/>
                  <a:gd name="T18" fmla="*/ 2147483647 w 568"/>
                  <a:gd name="T19" fmla="*/ 2147483647 h 428"/>
                  <a:gd name="T20" fmla="*/ 2147483647 w 568"/>
                  <a:gd name="T21" fmla="*/ 2147483647 h 428"/>
                  <a:gd name="T22" fmla="*/ 2147483647 w 568"/>
                  <a:gd name="T23" fmla="*/ 2147483647 h 428"/>
                  <a:gd name="T24" fmla="*/ 2147483647 w 568"/>
                  <a:gd name="T25" fmla="*/ 2147483647 h 428"/>
                  <a:gd name="T26" fmla="*/ 2147483647 w 568"/>
                  <a:gd name="T27" fmla="*/ 2147483647 h 428"/>
                  <a:gd name="T28" fmla="*/ 2147483647 w 568"/>
                  <a:gd name="T29" fmla="*/ 2147483647 h 428"/>
                  <a:gd name="T30" fmla="*/ 2147483647 w 568"/>
                  <a:gd name="T31" fmla="*/ 2147483647 h 428"/>
                  <a:gd name="T32" fmla="*/ 2147483647 w 568"/>
                  <a:gd name="T33" fmla="*/ 2147483647 h 428"/>
                  <a:gd name="T34" fmla="*/ 2147483647 w 568"/>
                  <a:gd name="T35" fmla="*/ 2147483647 h 428"/>
                  <a:gd name="T36" fmla="*/ 2147483647 w 568"/>
                  <a:gd name="T37" fmla="*/ 2147483647 h 428"/>
                  <a:gd name="T38" fmla="*/ 2147483647 w 568"/>
                  <a:gd name="T39" fmla="*/ 2147483647 h 428"/>
                  <a:gd name="T40" fmla="*/ 2147483647 w 568"/>
                  <a:gd name="T41" fmla="*/ 2147483647 h 428"/>
                  <a:gd name="T42" fmla="*/ 2147483647 w 568"/>
                  <a:gd name="T43" fmla="*/ 2147483647 h 428"/>
                  <a:gd name="T44" fmla="*/ 2147483647 w 568"/>
                  <a:gd name="T45" fmla="*/ 2147483647 h 428"/>
                  <a:gd name="T46" fmla="*/ 2147483647 w 568"/>
                  <a:gd name="T47" fmla="*/ 2147483647 h 428"/>
                  <a:gd name="T48" fmla="*/ 2147483647 w 568"/>
                  <a:gd name="T49" fmla="*/ 2147483647 h 428"/>
                  <a:gd name="T50" fmla="*/ 2147483647 w 568"/>
                  <a:gd name="T51" fmla="*/ 2147483647 h 428"/>
                  <a:gd name="T52" fmla="*/ 2147483647 w 568"/>
                  <a:gd name="T53" fmla="*/ 2147483647 h 428"/>
                  <a:gd name="T54" fmla="*/ 2147483647 w 568"/>
                  <a:gd name="T55" fmla="*/ 2147483647 h 428"/>
                  <a:gd name="T56" fmla="*/ 2147483647 w 568"/>
                  <a:gd name="T57" fmla="*/ 2147483647 h 428"/>
                  <a:gd name="T58" fmla="*/ 2147483647 w 568"/>
                  <a:gd name="T59" fmla="*/ 2147483647 h 428"/>
                  <a:gd name="T60" fmla="*/ 2147483647 w 568"/>
                  <a:gd name="T61" fmla="*/ 2147483647 h 428"/>
                  <a:gd name="T62" fmla="*/ 2096333738 w 568"/>
                  <a:gd name="T63" fmla="*/ 2147483647 h 428"/>
                  <a:gd name="T64" fmla="*/ 299476457 w 568"/>
                  <a:gd name="T65" fmla="*/ 2147483647 h 428"/>
                  <a:gd name="T66" fmla="*/ 1647119783 w 568"/>
                  <a:gd name="T67" fmla="*/ 2147483647 h 428"/>
                  <a:gd name="T68" fmla="*/ 2147483647 w 568"/>
                  <a:gd name="T69" fmla="*/ 2147483647 h 428"/>
                  <a:gd name="T70" fmla="*/ 2147483647 w 568"/>
                  <a:gd name="T71" fmla="*/ 2147483647 h 428"/>
                  <a:gd name="T72" fmla="*/ 2147483647 w 568"/>
                  <a:gd name="T73" fmla="*/ 2147483647 h 428"/>
                  <a:gd name="T74" fmla="*/ 2147483647 w 568"/>
                  <a:gd name="T75" fmla="*/ 2147483647 h 428"/>
                  <a:gd name="T76" fmla="*/ 2147483647 w 568"/>
                  <a:gd name="T77" fmla="*/ 2147483647 h 428"/>
                  <a:gd name="T78" fmla="*/ 2147483647 w 568"/>
                  <a:gd name="T79" fmla="*/ 2147483647 h 428"/>
                  <a:gd name="T80" fmla="*/ 2147483647 w 568"/>
                  <a:gd name="T81" fmla="*/ 2147483647 h 428"/>
                  <a:gd name="T82" fmla="*/ 2147483647 w 568"/>
                  <a:gd name="T83" fmla="*/ 2147483647 h 428"/>
                  <a:gd name="T84" fmla="*/ 2147483647 w 568"/>
                  <a:gd name="T85" fmla="*/ 2147483647 h 428"/>
                  <a:gd name="T86" fmla="*/ 2147483647 w 568"/>
                  <a:gd name="T87" fmla="*/ 2147483647 h 428"/>
                  <a:gd name="T88" fmla="*/ 2147483647 w 568"/>
                  <a:gd name="T89" fmla="*/ 2147483647 h 428"/>
                  <a:gd name="T90" fmla="*/ 2147483647 w 568"/>
                  <a:gd name="T91" fmla="*/ 2147483647 h 428"/>
                  <a:gd name="T92" fmla="*/ 2147483647 w 568"/>
                  <a:gd name="T93" fmla="*/ 2147483647 h 428"/>
                  <a:gd name="T94" fmla="*/ 2147483647 w 568"/>
                  <a:gd name="T95" fmla="*/ 2147483647 h 428"/>
                  <a:gd name="T96" fmla="*/ 2147483647 w 568"/>
                  <a:gd name="T97" fmla="*/ 2147483647 h 428"/>
                  <a:gd name="T98" fmla="*/ 2147483647 w 568"/>
                  <a:gd name="T99" fmla="*/ 2147483647 h 428"/>
                  <a:gd name="T100" fmla="*/ 2147483647 w 568"/>
                  <a:gd name="T101" fmla="*/ 2147483647 h 428"/>
                  <a:gd name="T102" fmla="*/ 2147483647 w 568"/>
                  <a:gd name="T103" fmla="*/ 2147483647 h 428"/>
                  <a:gd name="T104" fmla="*/ 2147483647 w 568"/>
                  <a:gd name="T105" fmla="*/ 2147483647 h 428"/>
                  <a:gd name="T106" fmla="*/ 2147483647 w 568"/>
                  <a:gd name="T107" fmla="*/ 2147483647 h 428"/>
                  <a:gd name="T108" fmla="*/ 2147483647 w 568"/>
                  <a:gd name="T109" fmla="*/ 2147483647 h 428"/>
                  <a:gd name="T110" fmla="*/ 2147483647 w 568"/>
                  <a:gd name="T111" fmla="*/ 2147483647 h 428"/>
                  <a:gd name="T112" fmla="*/ 2147483647 w 568"/>
                  <a:gd name="T113" fmla="*/ 2147483647 h 4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8"/>
                  <a:gd name="T172" fmla="*/ 0 h 428"/>
                  <a:gd name="T173" fmla="*/ 568 w 568"/>
                  <a:gd name="T174" fmla="*/ 428 h 42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8" h="428">
                    <a:moveTo>
                      <a:pt x="568" y="119"/>
                    </a:moveTo>
                    <a:lnTo>
                      <a:pt x="567" y="96"/>
                    </a:lnTo>
                    <a:lnTo>
                      <a:pt x="564" y="72"/>
                    </a:lnTo>
                    <a:lnTo>
                      <a:pt x="560" y="49"/>
                    </a:lnTo>
                    <a:lnTo>
                      <a:pt x="553" y="27"/>
                    </a:lnTo>
                    <a:lnTo>
                      <a:pt x="548" y="19"/>
                    </a:lnTo>
                    <a:lnTo>
                      <a:pt x="541" y="11"/>
                    </a:lnTo>
                    <a:lnTo>
                      <a:pt x="534" y="5"/>
                    </a:lnTo>
                    <a:lnTo>
                      <a:pt x="527" y="0"/>
                    </a:lnTo>
                    <a:lnTo>
                      <a:pt x="533" y="12"/>
                    </a:lnTo>
                    <a:lnTo>
                      <a:pt x="538" y="28"/>
                    </a:lnTo>
                    <a:lnTo>
                      <a:pt x="542" y="42"/>
                    </a:lnTo>
                    <a:lnTo>
                      <a:pt x="547" y="57"/>
                    </a:lnTo>
                    <a:lnTo>
                      <a:pt x="549" y="72"/>
                    </a:lnTo>
                    <a:lnTo>
                      <a:pt x="551" y="88"/>
                    </a:lnTo>
                    <a:lnTo>
                      <a:pt x="552" y="104"/>
                    </a:lnTo>
                    <a:lnTo>
                      <a:pt x="553" y="119"/>
                    </a:lnTo>
                    <a:lnTo>
                      <a:pt x="552" y="135"/>
                    </a:lnTo>
                    <a:lnTo>
                      <a:pt x="551" y="150"/>
                    </a:lnTo>
                    <a:lnTo>
                      <a:pt x="550" y="165"/>
                    </a:lnTo>
                    <a:lnTo>
                      <a:pt x="547" y="179"/>
                    </a:lnTo>
                    <a:lnTo>
                      <a:pt x="543" y="193"/>
                    </a:lnTo>
                    <a:lnTo>
                      <a:pt x="540" y="207"/>
                    </a:lnTo>
                    <a:lnTo>
                      <a:pt x="535" y="221"/>
                    </a:lnTo>
                    <a:lnTo>
                      <a:pt x="529" y="234"/>
                    </a:lnTo>
                    <a:lnTo>
                      <a:pt x="524" y="247"/>
                    </a:lnTo>
                    <a:lnTo>
                      <a:pt x="518" y="260"/>
                    </a:lnTo>
                    <a:lnTo>
                      <a:pt x="510" y="272"/>
                    </a:lnTo>
                    <a:lnTo>
                      <a:pt x="502" y="284"/>
                    </a:lnTo>
                    <a:lnTo>
                      <a:pt x="495" y="295"/>
                    </a:lnTo>
                    <a:lnTo>
                      <a:pt x="486" y="306"/>
                    </a:lnTo>
                    <a:lnTo>
                      <a:pt x="476" y="317"/>
                    </a:lnTo>
                    <a:lnTo>
                      <a:pt x="467" y="328"/>
                    </a:lnTo>
                    <a:lnTo>
                      <a:pt x="457" y="338"/>
                    </a:lnTo>
                    <a:lnTo>
                      <a:pt x="446" y="346"/>
                    </a:lnTo>
                    <a:lnTo>
                      <a:pt x="435" y="355"/>
                    </a:lnTo>
                    <a:lnTo>
                      <a:pt x="424" y="364"/>
                    </a:lnTo>
                    <a:lnTo>
                      <a:pt x="412" y="371"/>
                    </a:lnTo>
                    <a:lnTo>
                      <a:pt x="399" y="379"/>
                    </a:lnTo>
                    <a:lnTo>
                      <a:pt x="387" y="385"/>
                    </a:lnTo>
                    <a:lnTo>
                      <a:pt x="374" y="391"/>
                    </a:lnTo>
                    <a:lnTo>
                      <a:pt x="360" y="396"/>
                    </a:lnTo>
                    <a:lnTo>
                      <a:pt x="347" y="400"/>
                    </a:lnTo>
                    <a:lnTo>
                      <a:pt x="333" y="405"/>
                    </a:lnTo>
                    <a:lnTo>
                      <a:pt x="319" y="408"/>
                    </a:lnTo>
                    <a:lnTo>
                      <a:pt x="304" y="410"/>
                    </a:lnTo>
                    <a:lnTo>
                      <a:pt x="290" y="412"/>
                    </a:lnTo>
                    <a:lnTo>
                      <a:pt x="275" y="413"/>
                    </a:lnTo>
                    <a:lnTo>
                      <a:pt x="259" y="413"/>
                    </a:lnTo>
                    <a:lnTo>
                      <a:pt x="239" y="413"/>
                    </a:lnTo>
                    <a:lnTo>
                      <a:pt x="219" y="411"/>
                    </a:lnTo>
                    <a:lnTo>
                      <a:pt x="200" y="408"/>
                    </a:lnTo>
                    <a:lnTo>
                      <a:pt x="181" y="402"/>
                    </a:lnTo>
                    <a:lnTo>
                      <a:pt x="162" y="397"/>
                    </a:lnTo>
                    <a:lnTo>
                      <a:pt x="144" y="391"/>
                    </a:lnTo>
                    <a:lnTo>
                      <a:pt x="127" y="382"/>
                    </a:lnTo>
                    <a:lnTo>
                      <a:pt x="110" y="373"/>
                    </a:lnTo>
                    <a:lnTo>
                      <a:pt x="94" y="362"/>
                    </a:lnTo>
                    <a:lnTo>
                      <a:pt x="79" y="352"/>
                    </a:lnTo>
                    <a:lnTo>
                      <a:pt x="64" y="339"/>
                    </a:lnTo>
                    <a:lnTo>
                      <a:pt x="50" y="326"/>
                    </a:lnTo>
                    <a:lnTo>
                      <a:pt x="37" y="312"/>
                    </a:lnTo>
                    <a:lnTo>
                      <a:pt x="25" y="298"/>
                    </a:lnTo>
                    <a:lnTo>
                      <a:pt x="14" y="281"/>
                    </a:lnTo>
                    <a:lnTo>
                      <a:pt x="5" y="265"/>
                    </a:lnTo>
                    <a:lnTo>
                      <a:pt x="2" y="276"/>
                    </a:lnTo>
                    <a:lnTo>
                      <a:pt x="0" y="287"/>
                    </a:lnTo>
                    <a:lnTo>
                      <a:pt x="11" y="303"/>
                    </a:lnTo>
                    <a:lnTo>
                      <a:pt x="22" y="317"/>
                    </a:lnTo>
                    <a:lnTo>
                      <a:pt x="35" y="332"/>
                    </a:lnTo>
                    <a:lnTo>
                      <a:pt x="48" y="345"/>
                    </a:lnTo>
                    <a:lnTo>
                      <a:pt x="63" y="358"/>
                    </a:lnTo>
                    <a:lnTo>
                      <a:pt x="77" y="369"/>
                    </a:lnTo>
                    <a:lnTo>
                      <a:pt x="93" y="380"/>
                    </a:lnTo>
                    <a:lnTo>
                      <a:pt x="109" y="389"/>
                    </a:lnTo>
                    <a:lnTo>
                      <a:pt x="127" y="398"/>
                    </a:lnTo>
                    <a:lnTo>
                      <a:pt x="144" y="407"/>
                    </a:lnTo>
                    <a:lnTo>
                      <a:pt x="162" y="413"/>
                    </a:lnTo>
                    <a:lnTo>
                      <a:pt x="181" y="419"/>
                    </a:lnTo>
                    <a:lnTo>
                      <a:pt x="200" y="423"/>
                    </a:lnTo>
                    <a:lnTo>
                      <a:pt x="219" y="426"/>
                    </a:lnTo>
                    <a:lnTo>
                      <a:pt x="239" y="428"/>
                    </a:lnTo>
                    <a:lnTo>
                      <a:pt x="259" y="428"/>
                    </a:lnTo>
                    <a:lnTo>
                      <a:pt x="276" y="428"/>
                    </a:lnTo>
                    <a:lnTo>
                      <a:pt x="291" y="427"/>
                    </a:lnTo>
                    <a:lnTo>
                      <a:pt x="306" y="425"/>
                    </a:lnTo>
                    <a:lnTo>
                      <a:pt x="322" y="422"/>
                    </a:lnTo>
                    <a:lnTo>
                      <a:pt x="336" y="419"/>
                    </a:lnTo>
                    <a:lnTo>
                      <a:pt x="351" y="414"/>
                    </a:lnTo>
                    <a:lnTo>
                      <a:pt x="365" y="410"/>
                    </a:lnTo>
                    <a:lnTo>
                      <a:pt x="379" y="405"/>
                    </a:lnTo>
                    <a:lnTo>
                      <a:pt x="393" y="398"/>
                    </a:lnTo>
                    <a:lnTo>
                      <a:pt x="406" y="392"/>
                    </a:lnTo>
                    <a:lnTo>
                      <a:pt x="419" y="384"/>
                    </a:lnTo>
                    <a:lnTo>
                      <a:pt x="432" y="375"/>
                    </a:lnTo>
                    <a:lnTo>
                      <a:pt x="444" y="367"/>
                    </a:lnTo>
                    <a:lnTo>
                      <a:pt x="456" y="358"/>
                    </a:lnTo>
                    <a:lnTo>
                      <a:pt x="467" y="348"/>
                    </a:lnTo>
                    <a:lnTo>
                      <a:pt x="478" y="339"/>
                    </a:lnTo>
                    <a:lnTo>
                      <a:pt x="487" y="328"/>
                    </a:lnTo>
                    <a:lnTo>
                      <a:pt x="497" y="316"/>
                    </a:lnTo>
                    <a:lnTo>
                      <a:pt x="507" y="304"/>
                    </a:lnTo>
                    <a:lnTo>
                      <a:pt x="515" y="292"/>
                    </a:lnTo>
                    <a:lnTo>
                      <a:pt x="523" y="280"/>
                    </a:lnTo>
                    <a:lnTo>
                      <a:pt x="530" y="267"/>
                    </a:lnTo>
                    <a:lnTo>
                      <a:pt x="538" y="253"/>
                    </a:lnTo>
                    <a:lnTo>
                      <a:pt x="543" y="240"/>
                    </a:lnTo>
                    <a:lnTo>
                      <a:pt x="549" y="226"/>
                    </a:lnTo>
                    <a:lnTo>
                      <a:pt x="554" y="211"/>
                    </a:lnTo>
                    <a:lnTo>
                      <a:pt x="559" y="197"/>
                    </a:lnTo>
                    <a:lnTo>
                      <a:pt x="562" y="182"/>
                    </a:lnTo>
                    <a:lnTo>
                      <a:pt x="564" y="167"/>
                    </a:lnTo>
                    <a:lnTo>
                      <a:pt x="566" y="152"/>
                    </a:lnTo>
                    <a:lnTo>
                      <a:pt x="567" y="136"/>
                    </a:lnTo>
                    <a:lnTo>
                      <a:pt x="568" y="119"/>
                    </a:lnTo>
                    <a:close/>
                  </a:path>
                </a:pathLst>
              </a:custGeom>
              <a:solidFill>
                <a:srgbClr val="FF19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7" name="Freeform 818"/>
              <p:cNvSpPr>
                <a:spLocks/>
              </p:cNvSpPr>
              <p:nvPr/>
            </p:nvSpPr>
            <p:spPr bwMode="auto">
              <a:xfrm>
                <a:off x="4967288" y="4075113"/>
                <a:ext cx="295275" cy="227013"/>
              </a:xfrm>
              <a:custGeom>
                <a:avLst/>
                <a:gdLst>
                  <a:gd name="T0" fmla="*/ 2147483647 w 559"/>
                  <a:gd name="T1" fmla="*/ 2147483647 h 430"/>
                  <a:gd name="T2" fmla="*/ 2147483647 w 559"/>
                  <a:gd name="T3" fmla="*/ 2147483647 h 430"/>
                  <a:gd name="T4" fmla="*/ 2147483647 w 559"/>
                  <a:gd name="T5" fmla="*/ 2147483647 h 430"/>
                  <a:gd name="T6" fmla="*/ 2147483647 w 559"/>
                  <a:gd name="T7" fmla="*/ 2147483647 h 430"/>
                  <a:gd name="T8" fmla="*/ 2147483647 w 559"/>
                  <a:gd name="T9" fmla="*/ 1324188099 h 430"/>
                  <a:gd name="T10" fmla="*/ 2147483647 w 559"/>
                  <a:gd name="T11" fmla="*/ 2147483647 h 430"/>
                  <a:gd name="T12" fmla="*/ 2147483647 w 559"/>
                  <a:gd name="T13" fmla="*/ 2147483647 h 430"/>
                  <a:gd name="T14" fmla="*/ 2147483647 w 559"/>
                  <a:gd name="T15" fmla="*/ 2147483647 h 430"/>
                  <a:gd name="T16" fmla="*/ 2147483647 w 559"/>
                  <a:gd name="T17" fmla="*/ 2147483647 h 430"/>
                  <a:gd name="T18" fmla="*/ 2147483647 w 559"/>
                  <a:gd name="T19" fmla="*/ 2147483647 h 430"/>
                  <a:gd name="T20" fmla="*/ 2147483647 w 559"/>
                  <a:gd name="T21" fmla="*/ 2147483647 h 430"/>
                  <a:gd name="T22" fmla="*/ 2147483647 w 559"/>
                  <a:gd name="T23" fmla="*/ 2147483647 h 430"/>
                  <a:gd name="T24" fmla="*/ 2147483647 w 559"/>
                  <a:gd name="T25" fmla="*/ 2147483647 h 430"/>
                  <a:gd name="T26" fmla="*/ 2147483647 w 559"/>
                  <a:gd name="T27" fmla="*/ 2147483647 h 430"/>
                  <a:gd name="T28" fmla="*/ 2147483647 w 559"/>
                  <a:gd name="T29" fmla="*/ 2147483647 h 430"/>
                  <a:gd name="T30" fmla="*/ 2147483647 w 559"/>
                  <a:gd name="T31" fmla="*/ 2147483647 h 430"/>
                  <a:gd name="T32" fmla="*/ 2147483647 w 559"/>
                  <a:gd name="T33" fmla="*/ 2147483647 h 430"/>
                  <a:gd name="T34" fmla="*/ 2147483647 w 559"/>
                  <a:gd name="T35" fmla="*/ 2147483647 h 430"/>
                  <a:gd name="T36" fmla="*/ 2147483647 w 559"/>
                  <a:gd name="T37" fmla="*/ 2147483647 h 430"/>
                  <a:gd name="T38" fmla="*/ 2147483647 w 559"/>
                  <a:gd name="T39" fmla="*/ 2147483647 h 430"/>
                  <a:gd name="T40" fmla="*/ 2147483647 w 559"/>
                  <a:gd name="T41" fmla="*/ 2147483647 h 430"/>
                  <a:gd name="T42" fmla="*/ 2147483647 w 559"/>
                  <a:gd name="T43" fmla="*/ 2147483647 h 430"/>
                  <a:gd name="T44" fmla="*/ 2147483647 w 559"/>
                  <a:gd name="T45" fmla="*/ 2147483647 h 430"/>
                  <a:gd name="T46" fmla="*/ 2147483647 w 559"/>
                  <a:gd name="T47" fmla="*/ 2147483647 h 430"/>
                  <a:gd name="T48" fmla="*/ 2147483647 w 559"/>
                  <a:gd name="T49" fmla="*/ 2147483647 h 430"/>
                  <a:gd name="T50" fmla="*/ 2147483647 w 559"/>
                  <a:gd name="T51" fmla="*/ 2147483647 h 430"/>
                  <a:gd name="T52" fmla="*/ 2147483647 w 559"/>
                  <a:gd name="T53" fmla="*/ 2147483647 h 430"/>
                  <a:gd name="T54" fmla="*/ 2147483647 w 559"/>
                  <a:gd name="T55" fmla="*/ 2147483647 h 430"/>
                  <a:gd name="T56" fmla="*/ 2147483647 w 559"/>
                  <a:gd name="T57" fmla="*/ 2147483647 h 430"/>
                  <a:gd name="T58" fmla="*/ 2147483647 w 559"/>
                  <a:gd name="T59" fmla="*/ 2147483647 h 430"/>
                  <a:gd name="T60" fmla="*/ 2147483647 w 559"/>
                  <a:gd name="T61" fmla="*/ 2147483647 h 430"/>
                  <a:gd name="T62" fmla="*/ 2147483647 w 559"/>
                  <a:gd name="T63" fmla="*/ 2147483647 h 430"/>
                  <a:gd name="T64" fmla="*/ 2063325336 w 559"/>
                  <a:gd name="T65" fmla="*/ 2147483647 h 430"/>
                  <a:gd name="T66" fmla="*/ 442241071 w 559"/>
                  <a:gd name="T67" fmla="*/ 2147483647 h 430"/>
                  <a:gd name="T68" fmla="*/ 1473764421 w 559"/>
                  <a:gd name="T69" fmla="*/ 2147483647 h 430"/>
                  <a:gd name="T70" fmla="*/ 2147483647 w 559"/>
                  <a:gd name="T71" fmla="*/ 2147483647 h 430"/>
                  <a:gd name="T72" fmla="*/ 2147483647 w 559"/>
                  <a:gd name="T73" fmla="*/ 2147483647 h 430"/>
                  <a:gd name="T74" fmla="*/ 2147483647 w 559"/>
                  <a:gd name="T75" fmla="*/ 2147483647 h 430"/>
                  <a:gd name="T76" fmla="*/ 2147483647 w 559"/>
                  <a:gd name="T77" fmla="*/ 2147483647 h 430"/>
                  <a:gd name="T78" fmla="*/ 2147483647 w 559"/>
                  <a:gd name="T79" fmla="*/ 2147483647 h 430"/>
                  <a:gd name="T80" fmla="*/ 2147483647 w 559"/>
                  <a:gd name="T81" fmla="*/ 2147483647 h 430"/>
                  <a:gd name="T82" fmla="*/ 2147483647 w 559"/>
                  <a:gd name="T83" fmla="*/ 2147483647 h 430"/>
                  <a:gd name="T84" fmla="*/ 2147483647 w 559"/>
                  <a:gd name="T85" fmla="*/ 2147483647 h 430"/>
                  <a:gd name="T86" fmla="*/ 2147483647 w 559"/>
                  <a:gd name="T87" fmla="*/ 2147483647 h 430"/>
                  <a:gd name="T88" fmla="*/ 2147483647 w 559"/>
                  <a:gd name="T89" fmla="*/ 2147483647 h 430"/>
                  <a:gd name="T90" fmla="*/ 2147483647 w 559"/>
                  <a:gd name="T91" fmla="*/ 2147483647 h 430"/>
                  <a:gd name="T92" fmla="*/ 2147483647 w 559"/>
                  <a:gd name="T93" fmla="*/ 2147483647 h 430"/>
                  <a:gd name="T94" fmla="*/ 2147483647 w 559"/>
                  <a:gd name="T95" fmla="*/ 2147483647 h 430"/>
                  <a:gd name="T96" fmla="*/ 2147483647 w 559"/>
                  <a:gd name="T97" fmla="*/ 2147483647 h 430"/>
                  <a:gd name="T98" fmla="*/ 2147483647 w 559"/>
                  <a:gd name="T99" fmla="*/ 2147483647 h 430"/>
                  <a:gd name="T100" fmla="*/ 2147483647 w 559"/>
                  <a:gd name="T101" fmla="*/ 2147483647 h 430"/>
                  <a:gd name="T102" fmla="*/ 2147483647 w 559"/>
                  <a:gd name="T103" fmla="*/ 2147483647 h 430"/>
                  <a:gd name="T104" fmla="*/ 2147483647 w 559"/>
                  <a:gd name="T105" fmla="*/ 2147483647 h 430"/>
                  <a:gd name="T106" fmla="*/ 2147483647 w 559"/>
                  <a:gd name="T107" fmla="*/ 2147483647 h 430"/>
                  <a:gd name="T108" fmla="*/ 2147483647 w 559"/>
                  <a:gd name="T109" fmla="*/ 2147483647 h 430"/>
                  <a:gd name="T110" fmla="*/ 2147483647 w 559"/>
                  <a:gd name="T111" fmla="*/ 2147483647 h 430"/>
                  <a:gd name="T112" fmla="*/ 2147483647 w 559"/>
                  <a:gd name="T113" fmla="*/ 2147483647 h 430"/>
                  <a:gd name="T114" fmla="*/ 2147483647 w 559"/>
                  <a:gd name="T115" fmla="*/ 2147483647 h 4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9"/>
                  <a:gd name="T175" fmla="*/ 0 h 430"/>
                  <a:gd name="T176" fmla="*/ 559 w 559"/>
                  <a:gd name="T177" fmla="*/ 430 h 43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9" h="430">
                    <a:moveTo>
                      <a:pt x="559" y="128"/>
                    </a:moveTo>
                    <a:lnTo>
                      <a:pt x="558" y="114"/>
                    </a:lnTo>
                    <a:lnTo>
                      <a:pt x="558" y="100"/>
                    </a:lnTo>
                    <a:lnTo>
                      <a:pt x="555" y="86"/>
                    </a:lnTo>
                    <a:lnTo>
                      <a:pt x="553" y="72"/>
                    </a:lnTo>
                    <a:lnTo>
                      <a:pt x="550" y="59"/>
                    </a:lnTo>
                    <a:lnTo>
                      <a:pt x="547" y="45"/>
                    </a:lnTo>
                    <a:lnTo>
                      <a:pt x="543" y="32"/>
                    </a:lnTo>
                    <a:lnTo>
                      <a:pt x="538" y="19"/>
                    </a:lnTo>
                    <a:lnTo>
                      <a:pt x="526" y="9"/>
                    </a:lnTo>
                    <a:lnTo>
                      <a:pt x="512" y="0"/>
                    </a:lnTo>
                    <a:lnTo>
                      <a:pt x="520" y="15"/>
                    </a:lnTo>
                    <a:lnTo>
                      <a:pt x="525" y="30"/>
                    </a:lnTo>
                    <a:lnTo>
                      <a:pt x="531" y="45"/>
                    </a:lnTo>
                    <a:lnTo>
                      <a:pt x="535" y="61"/>
                    </a:lnTo>
                    <a:lnTo>
                      <a:pt x="539" y="78"/>
                    </a:lnTo>
                    <a:lnTo>
                      <a:pt x="541" y="95"/>
                    </a:lnTo>
                    <a:lnTo>
                      <a:pt x="543" y="111"/>
                    </a:lnTo>
                    <a:lnTo>
                      <a:pt x="544" y="128"/>
                    </a:lnTo>
                    <a:lnTo>
                      <a:pt x="543" y="144"/>
                    </a:lnTo>
                    <a:lnTo>
                      <a:pt x="541" y="159"/>
                    </a:lnTo>
                    <a:lnTo>
                      <a:pt x="540" y="173"/>
                    </a:lnTo>
                    <a:lnTo>
                      <a:pt x="537" y="187"/>
                    </a:lnTo>
                    <a:lnTo>
                      <a:pt x="534" y="201"/>
                    </a:lnTo>
                    <a:lnTo>
                      <a:pt x="531" y="214"/>
                    </a:lnTo>
                    <a:lnTo>
                      <a:pt x="526" y="228"/>
                    </a:lnTo>
                    <a:lnTo>
                      <a:pt x="521" y="241"/>
                    </a:lnTo>
                    <a:lnTo>
                      <a:pt x="516" y="253"/>
                    </a:lnTo>
                    <a:lnTo>
                      <a:pt x="509" y="266"/>
                    </a:lnTo>
                    <a:lnTo>
                      <a:pt x="501" y="277"/>
                    </a:lnTo>
                    <a:lnTo>
                      <a:pt x="495" y="289"/>
                    </a:lnTo>
                    <a:lnTo>
                      <a:pt x="486" y="300"/>
                    </a:lnTo>
                    <a:lnTo>
                      <a:pt x="478" y="311"/>
                    </a:lnTo>
                    <a:lnTo>
                      <a:pt x="469" y="322"/>
                    </a:lnTo>
                    <a:lnTo>
                      <a:pt x="459" y="331"/>
                    </a:lnTo>
                    <a:lnTo>
                      <a:pt x="450" y="341"/>
                    </a:lnTo>
                    <a:lnTo>
                      <a:pt x="439" y="350"/>
                    </a:lnTo>
                    <a:lnTo>
                      <a:pt x="428" y="358"/>
                    </a:lnTo>
                    <a:lnTo>
                      <a:pt x="417" y="366"/>
                    </a:lnTo>
                    <a:lnTo>
                      <a:pt x="405" y="374"/>
                    </a:lnTo>
                    <a:lnTo>
                      <a:pt x="393" y="380"/>
                    </a:lnTo>
                    <a:lnTo>
                      <a:pt x="382" y="387"/>
                    </a:lnTo>
                    <a:lnTo>
                      <a:pt x="369" y="393"/>
                    </a:lnTo>
                    <a:lnTo>
                      <a:pt x="356" y="397"/>
                    </a:lnTo>
                    <a:lnTo>
                      <a:pt x="343" y="402"/>
                    </a:lnTo>
                    <a:lnTo>
                      <a:pt x="329" y="406"/>
                    </a:lnTo>
                    <a:lnTo>
                      <a:pt x="315" y="409"/>
                    </a:lnTo>
                    <a:lnTo>
                      <a:pt x="301" y="411"/>
                    </a:lnTo>
                    <a:lnTo>
                      <a:pt x="287" y="414"/>
                    </a:lnTo>
                    <a:lnTo>
                      <a:pt x="273" y="415"/>
                    </a:lnTo>
                    <a:lnTo>
                      <a:pt x="257" y="415"/>
                    </a:lnTo>
                    <a:lnTo>
                      <a:pt x="237" y="415"/>
                    </a:lnTo>
                    <a:lnTo>
                      <a:pt x="217" y="412"/>
                    </a:lnTo>
                    <a:lnTo>
                      <a:pt x="198" y="409"/>
                    </a:lnTo>
                    <a:lnTo>
                      <a:pt x="179" y="404"/>
                    </a:lnTo>
                    <a:lnTo>
                      <a:pt x="160" y="398"/>
                    </a:lnTo>
                    <a:lnTo>
                      <a:pt x="143" y="391"/>
                    </a:lnTo>
                    <a:lnTo>
                      <a:pt x="126" y="382"/>
                    </a:lnTo>
                    <a:lnTo>
                      <a:pt x="108" y="374"/>
                    </a:lnTo>
                    <a:lnTo>
                      <a:pt x="92" y="363"/>
                    </a:lnTo>
                    <a:lnTo>
                      <a:pt x="77" y="352"/>
                    </a:lnTo>
                    <a:lnTo>
                      <a:pt x="63" y="339"/>
                    </a:lnTo>
                    <a:lnTo>
                      <a:pt x="50" y="326"/>
                    </a:lnTo>
                    <a:lnTo>
                      <a:pt x="37" y="312"/>
                    </a:lnTo>
                    <a:lnTo>
                      <a:pt x="25" y="297"/>
                    </a:lnTo>
                    <a:lnTo>
                      <a:pt x="14" y="281"/>
                    </a:lnTo>
                    <a:lnTo>
                      <a:pt x="6" y="265"/>
                    </a:lnTo>
                    <a:lnTo>
                      <a:pt x="3" y="274"/>
                    </a:lnTo>
                    <a:lnTo>
                      <a:pt x="0" y="285"/>
                    </a:lnTo>
                    <a:lnTo>
                      <a:pt x="10" y="301"/>
                    </a:lnTo>
                    <a:lnTo>
                      <a:pt x="22" y="316"/>
                    </a:lnTo>
                    <a:lnTo>
                      <a:pt x="34" y="330"/>
                    </a:lnTo>
                    <a:lnTo>
                      <a:pt x="47" y="344"/>
                    </a:lnTo>
                    <a:lnTo>
                      <a:pt x="61" y="357"/>
                    </a:lnTo>
                    <a:lnTo>
                      <a:pt x="76" y="369"/>
                    </a:lnTo>
                    <a:lnTo>
                      <a:pt x="91" y="380"/>
                    </a:lnTo>
                    <a:lnTo>
                      <a:pt x="107" y="390"/>
                    </a:lnTo>
                    <a:lnTo>
                      <a:pt x="125" y="400"/>
                    </a:lnTo>
                    <a:lnTo>
                      <a:pt x="142" y="407"/>
                    </a:lnTo>
                    <a:lnTo>
                      <a:pt x="160" y="414"/>
                    </a:lnTo>
                    <a:lnTo>
                      <a:pt x="179" y="420"/>
                    </a:lnTo>
                    <a:lnTo>
                      <a:pt x="198" y="424"/>
                    </a:lnTo>
                    <a:lnTo>
                      <a:pt x="217" y="428"/>
                    </a:lnTo>
                    <a:lnTo>
                      <a:pt x="237" y="430"/>
                    </a:lnTo>
                    <a:lnTo>
                      <a:pt x="257" y="430"/>
                    </a:lnTo>
                    <a:lnTo>
                      <a:pt x="273" y="430"/>
                    </a:lnTo>
                    <a:lnTo>
                      <a:pt x="288" y="429"/>
                    </a:lnTo>
                    <a:lnTo>
                      <a:pt x="303" y="427"/>
                    </a:lnTo>
                    <a:lnTo>
                      <a:pt x="318" y="424"/>
                    </a:lnTo>
                    <a:lnTo>
                      <a:pt x="333" y="421"/>
                    </a:lnTo>
                    <a:lnTo>
                      <a:pt x="347" y="417"/>
                    </a:lnTo>
                    <a:lnTo>
                      <a:pt x="361" y="411"/>
                    </a:lnTo>
                    <a:lnTo>
                      <a:pt x="374" y="406"/>
                    </a:lnTo>
                    <a:lnTo>
                      <a:pt x="388" y="401"/>
                    </a:lnTo>
                    <a:lnTo>
                      <a:pt x="401" y="394"/>
                    </a:lnTo>
                    <a:lnTo>
                      <a:pt x="413" y="387"/>
                    </a:lnTo>
                    <a:lnTo>
                      <a:pt x="426" y="379"/>
                    </a:lnTo>
                    <a:lnTo>
                      <a:pt x="438" y="370"/>
                    </a:lnTo>
                    <a:lnTo>
                      <a:pt x="449" y="362"/>
                    </a:lnTo>
                    <a:lnTo>
                      <a:pt x="459" y="352"/>
                    </a:lnTo>
                    <a:lnTo>
                      <a:pt x="470" y="342"/>
                    </a:lnTo>
                    <a:lnTo>
                      <a:pt x="480" y="331"/>
                    </a:lnTo>
                    <a:lnTo>
                      <a:pt x="490" y="321"/>
                    </a:lnTo>
                    <a:lnTo>
                      <a:pt x="498" y="309"/>
                    </a:lnTo>
                    <a:lnTo>
                      <a:pt x="507" y="297"/>
                    </a:lnTo>
                    <a:lnTo>
                      <a:pt x="514" y="285"/>
                    </a:lnTo>
                    <a:lnTo>
                      <a:pt x="522" y="272"/>
                    </a:lnTo>
                    <a:lnTo>
                      <a:pt x="528" y="259"/>
                    </a:lnTo>
                    <a:lnTo>
                      <a:pt x="535" y="246"/>
                    </a:lnTo>
                    <a:lnTo>
                      <a:pt x="540" y="232"/>
                    </a:lnTo>
                    <a:lnTo>
                      <a:pt x="545" y="218"/>
                    </a:lnTo>
                    <a:lnTo>
                      <a:pt x="549" y="204"/>
                    </a:lnTo>
                    <a:lnTo>
                      <a:pt x="552" y="190"/>
                    </a:lnTo>
                    <a:lnTo>
                      <a:pt x="555" y="175"/>
                    </a:lnTo>
                    <a:lnTo>
                      <a:pt x="557" y="160"/>
                    </a:lnTo>
                    <a:lnTo>
                      <a:pt x="558" y="145"/>
                    </a:lnTo>
                    <a:lnTo>
                      <a:pt x="559" y="128"/>
                    </a:lnTo>
                    <a:close/>
                  </a:path>
                </a:pathLst>
              </a:custGeom>
              <a:solidFill>
                <a:srgbClr val="FF1C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8" name="Freeform 819"/>
              <p:cNvSpPr>
                <a:spLocks/>
              </p:cNvSpPr>
              <p:nvPr/>
            </p:nvSpPr>
            <p:spPr bwMode="auto">
              <a:xfrm>
                <a:off x="4968875" y="4068763"/>
                <a:ext cx="290513" cy="228600"/>
              </a:xfrm>
              <a:custGeom>
                <a:avLst/>
                <a:gdLst>
                  <a:gd name="T0" fmla="*/ 2147483647 w 548"/>
                  <a:gd name="T1" fmla="*/ 2147483647 h 432"/>
                  <a:gd name="T2" fmla="*/ 2147483647 w 548"/>
                  <a:gd name="T3" fmla="*/ 2147483647 h 432"/>
                  <a:gd name="T4" fmla="*/ 2147483647 w 548"/>
                  <a:gd name="T5" fmla="*/ 2147483647 h 432"/>
                  <a:gd name="T6" fmla="*/ 2147483647 w 548"/>
                  <a:gd name="T7" fmla="*/ 2147483647 h 432"/>
                  <a:gd name="T8" fmla="*/ 2147483647 w 548"/>
                  <a:gd name="T9" fmla="*/ 1926239677 h 432"/>
                  <a:gd name="T10" fmla="*/ 2147483647 w 548"/>
                  <a:gd name="T11" fmla="*/ 889055047 h 432"/>
                  <a:gd name="T12" fmla="*/ 2147483647 w 548"/>
                  <a:gd name="T13" fmla="*/ 2147483647 h 432"/>
                  <a:gd name="T14" fmla="*/ 2147483647 w 548"/>
                  <a:gd name="T15" fmla="*/ 2147483647 h 432"/>
                  <a:gd name="T16" fmla="*/ 2147483647 w 548"/>
                  <a:gd name="T17" fmla="*/ 2147483647 h 432"/>
                  <a:gd name="T18" fmla="*/ 2147483647 w 548"/>
                  <a:gd name="T19" fmla="*/ 2147483647 h 432"/>
                  <a:gd name="T20" fmla="*/ 2147483647 w 548"/>
                  <a:gd name="T21" fmla="*/ 2147483647 h 432"/>
                  <a:gd name="T22" fmla="*/ 2147483647 w 548"/>
                  <a:gd name="T23" fmla="*/ 2147483647 h 432"/>
                  <a:gd name="T24" fmla="*/ 2147483647 w 548"/>
                  <a:gd name="T25" fmla="*/ 2147483647 h 432"/>
                  <a:gd name="T26" fmla="*/ 2147483647 w 548"/>
                  <a:gd name="T27" fmla="*/ 2147483647 h 432"/>
                  <a:gd name="T28" fmla="*/ 2147483647 w 548"/>
                  <a:gd name="T29" fmla="*/ 2147483647 h 432"/>
                  <a:gd name="T30" fmla="*/ 2147483647 w 548"/>
                  <a:gd name="T31" fmla="*/ 2147483647 h 432"/>
                  <a:gd name="T32" fmla="*/ 2147483647 w 548"/>
                  <a:gd name="T33" fmla="*/ 2147483647 h 432"/>
                  <a:gd name="T34" fmla="*/ 2147483647 w 548"/>
                  <a:gd name="T35" fmla="*/ 2147483647 h 432"/>
                  <a:gd name="T36" fmla="*/ 2147483647 w 548"/>
                  <a:gd name="T37" fmla="*/ 2147483647 h 432"/>
                  <a:gd name="T38" fmla="*/ 2147483647 w 548"/>
                  <a:gd name="T39" fmla="*/ 2147483647 h 432"/>
                  <a:gd name="T40" fmla="*/ 2147483647 w 548"/>
                  <a:gd name="T41" fmla="*/ 2147483647 h 432"/>
                  <a:gd name="T42" fmla="*/ 2147483647 w 548"/>
                  <a:gd name="T43" fmla="*/ 2147483647 h 432"/>
                  <a:gd name="T44" fmla="*/ 2147483647 w 548"/>
                  <a:gd name="T45" fmla="*/ 2147483647 h 432"/>
                  <a:gd name="T46" fmla="*/ 2147483647 w 548"/>
                  <a:gd name="T47" fmla="*/ 2147483647 h 432"/>
                  <a:gd name="T48" fmla="*/ 2147483647 w 548"/>
                  <a:gd name="T49" fmla="*/ 2147483647 h 432"/>
                  <a:gd name="T50" fmla="*/ 2147483647 w 548"/>
                  <a:gd name="T51" fmla="*/ 2147483647 h 432"/>
                  <a:gd name="T52" fmla="*/ 2147483647 w 548"/>
                  <a:gd name="T53" fmla="*/ 2147483647 h 432"/>
                  <a:gd name="T54" fmla="*/ 2147483647 w 548"/>
                  <a:gd name="T55" fmla="*/ 2147483647 h 432"/>
                  <a:gd name="T56" fmla="*/ 2147483647 w 548"/>
                  <a:gd name="T57" fmla="*/ 2147483647 h 432"/>
                  <a:gd name="T58" fmla="*/ 2147483647 w 548"/>
                  <a:gd name="T59" fmla="*/ 2147483647 h 432"/>
                  <a:gd name="T60" fmla="*/ 2147483647 w 548"/>
                  <a:gd name="T61" fmla="*/ 2147483647 h 432"/>
                  <a:gd name="T62" fmla="*/ 2147483647 w 548"/>
                  <a:gd name="T63" fmla="*/ 2147483647 h 432"/>
                  <a:gd name="T64" fmla="*/ 2147483647 w 548"/>
                  <a:gd name="T65" fmla="*/ 2147483647 h 432"/>
                  <a:gd name="T66" fmla="*/ 2147483647 w 548"/>
                  <a:gd name="T67" fmla="*/ 2147483647 h 432"/>
                  <a:gd name="T68" fmla="*/ 446855579 w 548"/>
                  <a:gd name="T69" fmla="*/ 2147483647 h 432"/>
                  <a:gd name="T70" fmla="*/ 1340846780 w 548"/>
                  <a:gd name="T71" fmla="*/ 2147483647 h 432"/>
                  <a:gd name="T72" fmla="*/ 2147483647 w 548"/>
                  <a:gd name="T73" fmla="*/ 2147483647 h 432"/>
                  <a:gd name="T74" fmla="*/ 2147483647 w 548"/>
                  <a:gd name="T75" fmla="*/ 2147483647 h 432"/>
                  <a:gd name="T76" fmla="*/ 2147483647 w 548"/>
                  <a:gd name="T77" fmla="*/ 2147483647 h 432"/>
                  <a:gd name="T78" fmla="*/ 2147483647 w 548"/>
                  <a:gd name="T79" fmla="*/ 2147483647 h 432"/>
                  <a:gd name="T80" fmla="*/ 2147483647 w 548"/>
                  <a:gd name="T81" fmla="*/ 2147483647 h 432"/>
                  <a:gd name="T82" fmla="*/ 2147483647 w 548"/>
                  <a:gd name="T83" fmla="*/ 2147483647 h 432"/>
                  <a:gd name="T84" fmla="*/ 2147483647 w 548"/>
                  <a:gd name="T85" fmla="*/ 2147483647 h 432"/>
                  <a:gd name="T86" fmla="*/ 2147483647 w 548"/>
                  <a:gd name="T87" fmla="*/ 2147483647 h 432"/>
                  <a:gd name="T88" fmla="*/ 2147483647 w 548"/>
                  <a:gd name="T89" fmla="*/ 2147483647 h 432"/>
                  <a:gd name="T90" fmla="*/ 2147483647 w 548"/>
                  <a:gd name="T91" fmla="*/ 2147483647 h 432"/>
                  <a:gd name="T92" fmla="*/ 2147483647 w 548"/>
                  <a:gd name="T93" fmla="*/ 2147483647 h 432"/>
                  <a:gd name="T94" fmla="*/ 2147483647 w 548"/>
                  <a:gd name="T95" fmla="*/ 2147483647 h 432"/>
                  <a:gd name="T96" fmla="*/ 2147483647 w 548"/>
                  <a:gd name="T97" fmla="*/ 2147483647 h 432"/>
                  <a:gd name="T98" fmla="*/ 2147483647 w 548"/>
                  <a:gd name="T99" fmla="*/ 2147483647 h 432"/>
                  <a:gd name="T100" fmla="*/ 2147483647 w 548"/>
                  <a:gd name="T101" fmla="*/ 2147483647 h 432"/>
                  <a:gd name="T102" fmla="*/ 2147483647 w 548"/>
                  <a:gd name="T103" fmla="*/ 2147483647 h 432"/>
                  <a:gd name="T104" fmla="*/ 2147483647 w 548"/>
                  <a:gd name="T105" fmla="*/ 2147483647 h 432"/>
                  <a:gd name="T106" fmla="*/ 2147483647 w 548"/>
                  <a:gd name="T107" fmla="*/ 2147483647 h 432"/>
                  <a:gd name="T108" fmla="*/ 2147483647 w 548"/>
                  <a:gd name="T109" fmla="*/ 2147483647 h 432"/>
                  <a:gd name="T110" fmla="*/ 2147483647 w 548"/>
                  <a:gd name="T111" fmla="*/ 2147483647 h 432"/>
                  <a:gd name="T112" fmla="*/ 2147483647 w 548"/>
                  <a:gd name="T113" fmla="*/ 2147483647 h 432"/>
                  <a:gd name="T114" fmla="*/ 2147483647 w 548"/>
                  <a:gd name="T115" fmla="*/ 2147483647 h 432"/>
                  <a:gd name="T116" fmla="*/ 2147483647 w 548"/>
                  <a:gd name="T117" fmla="*/ 2147483647 h 4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48"/>
                  <a:gd name="T178" fmla="*/ 0 h 432"/>
                  <a:gd name="T179" fmla="*/ 548 w 548"/>
                  <a:gd name="T180" fmla="*/ 432 h 43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48" h="432">
                    <a:moveTo>
                      <a:pt x="548" y="138"/>
                    </a:moveTo>
                    <a:lnTo>
                      <a:pt x="547" y="123"/>
                    </a:lnTo>
                    <a:lnTo>
                      <a:pt x="546" y="107"/>
                    </a:lnTo>
                    <a:lnTo>
                      <a:pt x="544" y="91"/>
                    </a:lnTo>
                    <a:lnTo>
                      <a:pt x="542" y="76"/>
                    </a:lnTo>
                    <a:lnTo>
                      <a:pt x="537" y="61"/>
                    </a:lnTo>
                    <a:lnTo>
                      <a:pt x="533" y="47"/>
                    </a:lnTo>
                    <a:lnTo>
                      <a:pt x="528" y="31"/>
                    </a:lnTo>
                    <a:lnTo>
                      <a:pt x="522" y="19"/>
                    </a:lnTo>
                    <a:lnTo>
                      <a:pt x="516" y="13"/>
                    </a:lnTo>
                    <a:lnTo>
                      <a:pt x="509" y="10"/>
                    </a:lnTo>
                    <a:lnTo>
                      <a:pt x="503" y="6"/>
                    </a:lnTo>
                    <a:lnTo>
                      <a:pt x="496" y="0"/>
                    </a:lnTo>
                    <a:lnTo>
                      <a:pt x="504" y="16"/>
                    </a:lnTo>
                    <a:lnTo>
                      <a:pt x="511" y="33"/>
                    </a:lnTo>
                    <a:lnTo>
                      <a:pt x="518" y="49"/>
                    </a:lnTo>
                    <a:lnTo>
                      <a:pt x="523" y="66"/>
                    </a:lnTo>
                    <a:lnTo>
                      <a:pt x="528" y="83"/>
                    </a:lnTo>
                    <a:lnTo>
                      <a:pt x="531" y="102"/>
                    </a:lnTo>
                    <a:lnTo>
                      <a:pt x="532" y="120"/>
                    </a:lnTo>
                    <a:lnTo>
                      <a:pt x="533" y="138"/>
                    </a:lnTo>
                    <a:lnTo>
                      <a:pt x="533" y="154"/>
                    </a:lnTo>
                    <a:lnTo>
                      <a:pt x="532" y="168"/>
                    </a:lnTo>
                    <a:lnTo>
                      <a:pt x="530" y="182"/>
                    </a:lnTo>
                    <a:lnTo>
                      <a:pt x="528" y="195"/>
                    </a:lnTo>
                    <a:lnTo>
                      <a:pt x="524" y="209"/>
                    </a:lnTo>
                    <a:lnTo>
                      <a:pt x="520" y="222"/>
                    </a:lnTo>
                    <a:lnTo>
                      <a:pt x="516" y="235"/>
                    </a:lnTo>
                    <a:lnTo>
                      <a:pt x="511" y="248"/>
                    </a:lnTo>
                    <a:lnTo>
                      <a:pt x="505" y="259"/>
                    </a:lnTo>
                    <a:lnTo>
                      <a:pt x="500" y="271"/>
                    </a:lnTo>
                    <a:lnTo>
                      <a:pt x="492" y="283"/>
                    </a:lnTo>
                    <a:lnTo>
                      <a:pt x="486" y="295"/>
                    </a:lnTo>
                    <a:lnTo>
                      <a:pt x="478" y="306"/>
                    </a:lnTo>
                    <a:lnTo>
                      <a:pt x="469" y="317"/>
                    </a:lnTo>
                    <a:lnTo>
                      <a:pt x="461" y="326"/>
                    </a:lnTo>
                    <a:lnTo>
                      <a:pt x="451" y="336"/>
                    </a:lnTo>
                    <a:lnTo>
                      <a:pt x="441" y="345"/>
                    </a:lnTo>
                    <a:lnTo>
                      <a:pt x="432" y="353"/>
                    </a:lnTo>
                    <a:lnTo>
                      <a:pt x="421" y="362"/>
                    </a:lnTo>
                    <a:lnTo>
                      <a:pt x="410" y="370"/>
                    </a:lnTo>
                    <a:lnTo>
                      <a:pt x="399" y="377"/>
                    </a:lnTo>
                    <a:lnTo>
                      <a:pt x="387" y="384"/>
                    </a:lnTo>
                    <a:lnTo>
                      <a:pt x="375" y="390"/>
                    </a:lnTo>
                    <a:lnTo>
                      <a:pt x="362" y="395"/>
                    </a:lnTo>
                    <a:lnTo>
                      <a:pt x="351" y="401"/>
                    </a:lnTo>
                    <a:lnTo>
                      <a:pt x="338" y="405"/>
                    </a:lnTo>
                    <a:lnTo>
                      <a:pt x="324" y="408"/>
                    </a:lnTo>
                    <a:lnTo>
                      <a:pt x="311" y="412"/>
                    </a:lnTo>
                    <a:lnTo>
                      <a:pt x="297" y="414"/>
                    </a:lnTo>
                    <a:lnTo>
                      <a:pt x="282" y="416"/>
                    </a:lnTo>
                    <a:lnTo>
                      <a:pt x="268" y="417"/>
                    </a:lnTo>
                    <a:lnTo>
                      <a:pt x="254" y="417"/>
                    </a:lnTo>
                    <a:lnTo>
                      <a:pt x="234" y="417"/>
                    </a:lnTo>
                    <a:lnTo>
                      <a:pt x="214" y="415"/>
                    </a:lnTo>
                    <a:lnTo>
                      <a:pt x="195" y="412"/>
                    </a:lnTo>
                    <a:lnTo>
                      <a:pt x="176" y="406"/>
                    </a:lnTo>
                    <a:lnTo>
                      <a:pt x="157" y="400"/>
                    </a:lnTo>
                    <a:lnTo>
                      <a:pt x="140" y="393"/>
                    </a:lnTo>
                    <a:lnTo>
                      <a:pt x="123" y="385"/>
                    </a:lnTo>
                    <a:lnTo>
                      <a:pt x="106" y="375"/>
                    </a:lnTo>
                    <a:lnTo>
                      <a:pt x="90" y="364"/>
                    </a:lnTo>
                    <a:lnTo>
                      <a:pt x="76" y="352"/>
                    </a:lnTo>
                    <a:lnTo>
                      <a:pt x="62" y="340"/>
                    </a:lnTo>
                    <a:lnTo>
                      <a:pt x="48" y="326"/>
                    </a:lnTo>
                    <a:lnTo>
                      <a:pt x="36" y="312"/>
                    </a:lnTo>
                    <a:lnTo>
                      <a:pt x="25" y="297"/>
                    </a:lnTo>
                    <a:lnTo>
                      <a:pt x="15" y="281"/>
                    </a:lnTo>
                    <a:lnTo>
                      <a:pt x="6" y="265"/>
                    </a:lnTo>
                    <a:lnTo>
                      <a:pt x="3" y="275"/>
                    </a:lnTo>
                    <a:lnTo>
                      <a:pt x="0" y="284"/>
                    </a:lnTo>
                    <a:lnTo>
                      <a:pt x="9" y="300"/>
                    </a:lnTo>
                    <a:lnTo>
                      <a:pt x="20" y="317"/>
                    </a:lnTo>
                    <a:lnTo>
                      <a:pt x="32" y="331"/>
                    </a:lnTo>
                    <a:lnTo>
                      <a:pt x="45" y="345"/>
                    </a:lnTo>
                    <a:lnTo>
                      <a:pt x="59" y="358"/>
                    </a:lnTo>
                    <a:lnTo>
                      <a:pt x="74" y="371"/>
                    </a:lnTo>
                    <a:lnTo>
                      <a:pt x="89" y="381"/>
                    </a:lnTo>
                    <a:lnTo>
                      <a:pt x="105" y="392"/>
                    </a:lnTo>
                    <a:lnTo>
                      <a:pt x="122" y="401"/>
                    </a:lnTo>
                    <a:lnTo>
                      <a:pt x="139" y="410"/>
                    </a:lnTo>
                    <a:lnTo>
                      <a:pt x="157" y="416"/>
                    </a:lnTo>
                    <a:lnTo>
                      <a:pt x="176" y="421"/>
                    </a:lnTo>
                    <a:lnTo>
                      <a:pt x="195" y="427"/>
                    </a:lnTo>
                    <a:lnTo>
                      <a:pt x="214" y="430"/>
                    </a:lnTo>
                    <a:lnTo>
                      <a:pt x="234" y="432"/>
                    </a:lnTo>
                    <a:lnTo>
                      <a:pt x="254" y="432"/>
                    </a:lnTo>
                    <a:lnTo>
                      <a:pt x="270" y="432"/>
                    </a:lnTo>
                    <a:lnTo>
                      <a:pt x="285" y="431"/>
                    </a:lnTo>
                    <a:lnTo>
                      <a:pt x="299" y="429"/>
                    </a:lnTo>
                    <a:lnTo>
                      <a:pt x="314" y="427"/>
                    </a:lnTo>
                    <a:lnTo>
                      <a:pt x="328" y="424"/>
                    </a:lnTo>
                    <a:lnTo>
                      <a:pt x="342" y="419"/>
                    </a:lnTo>
                    <a:lnTo>
                      <a:pt x="355" y="415"/>
                    </a:lnTo>
                    <a:lnTo>
                      <a:pt x="369" y="410"/>
                    </a:lnTo>
                    <a:lnTo>
                      <a:pt x="382" y="404"/>
                    </a:lnTo>
                    <a:lnTo>
                      <a:pt x="394" y="398"/>
                    </a:lnTo>
                    <a:lnTo>
                      <a:pt x="407" y="390"/>
                    </a:lnTo>
                    <a:lnTo>
                      <a:pt x="419" y="383"/>
                    </a:lnTo>
                    <a:lnTo>
                      <a:pt x="430" y="374"/>
                    </a:lnTo>
                    <a:lnTo>
                      <a:pt x="441" y="365"/>
                    </a:lnTo>
                    <a:lnTo>
                      <a:pt x="452" y="357"/>
                    </a:lnTo>
                    <a:lnTo>
                      <a:pt x="462" y="347"/>
                    </a:lnTo>
                    <a:lnTo>
                      <a:pt x="471" y="336"/>
                    </a:lnTo>
                    <a:lnTo>
                      <a:pt x="481" y="325"/>
                    </a:lnTo>
                    <a:lnTo>
                      <a:pt x="490" y="314"/>
                    </a:lnTo>
                    <a:lnTo>
                      <a:pt x="497" y="303"/>
                    </a:lnTo>
                    <a:lnTo>
                      <a:pt x="505" y="291"/>
                    </a:lnTo>
                    <a:lnTo>
                      <a:pt x="513" y="279"/>
                    </a:lnTo>
                    <a:lnTo>
                      <a:pt x="519" y="266"/>
                    </a:lnTo>
                    <a:lnTo>
                      <a:pt x="524" y="253"/>
                    </a:lnTo>
                    <a:lnTo>
                      <a:pt x="530" y="240"/>
                    </a:lnTo>
                    <a:lnTo>
                      <a:pt x="535" y="226"/>
                    </a:lnTo>
                    <a:lnTo>
                      <a:pt x="538" y="212"/>
                    </a:lnTo>
                    <a:lnTo>
                      <a:pt x="542" y="198"/>
                    </a:lnTo>
                    <a:lnTo>
                      <a:pt x="545" y="184"/>
                    </a:lnTo>
                    <a:lnTo>
                      <a:pt x="546" y="169"/>
                    </a:lnTo>
                    <a:lnTo>
                      <a:pt x="547" y="154"/>
                    </a:lnTo>
                    <a:lnTo>
                      <a:pt x="548" y="138"/>
                    </a:lnTo>
                    <a:close/>
                  </a:path>
                </a:pathLst>
              </a:custGeom>
              <a:solidFill>
                <a:srgbClr val="FF1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09" name="Freeform 820"/>
              <p:cNvSpPr>
                <a:spLocks/>
              </p:cNvSpPr>
              <p:nvPr/>
            </p:nvSpPr>
            <p:spPr bwMode="auto">
              <a:xfrm>
                <a:off x="4970463" y="4060825"/>
                <a:ext cx="284163" cy="233363"/>
              </a:xfrm>
              <a:custGeom>
                <a:avLst/>
                <a:gdLst>
                  <a:gd name="T0" fmla="*/ 2147483647 w 538"/>
                  <a:gd name="T1" fmla="*/ 2147483647 h 440"/>
                  <a:gd name="T2" fmla="*/ 2147483647 w 538"/>
                  <a:gd name="T3" fmla="*/ 2147483647 h 440"/>
                  <a:gd name="T4" fmla="*/ 2147483647 w 538"/>
                  <a:gd name="T5" fmla="*/ 2147483647 h 440"/>
                  <a:gd name="T6" fmla="*/ 2147483647 w 538"/>
                  <a:gd name="T7" fmla="*/ 2147483647 h 440"/>
                  <a:gd name="T8" fmla="*/ 2147483647 w 538"/>
                  <a:gd name="T9" fmla="*/ 2147483647 h 440"/>
                  <a:gd name="T10" fmla="*/ 2147483647 w 538"/>
                  <a:gd name="T11" fmla="*/ 0 h 440"/>
                  <a:gd name="T12" fmla="*/ 2147483647 w 538"/>
                  <a:gd name="T13" fmla="*/ 2147483647 h 440"/>
                  <a:gd name="T14" fmla="*/ 2147483647 w 538"/>
                  <a:gd name="T15" fmla="*/ 2147483647 h 440"/>
                  <a:gd name="T16" fmla="*/ 2147483647 w 538"/>
                  <a:gd name="T17" fmla="*/ 2147483647 h 440"/>
                  <a:gd name="T18" fmla="*/ 2147483647 w 538"/>
                  <a:gd name="T19" fmla="*/ 2147483647 h 440"/>
                  <a:gd name="T20" fmla="*/ 2147483647 w 538"/>
                  <a:gd name="T21" fmla="*/ 2147483647 h 440"/>
                  <a:gd name="T22" fmla="*/ 2147483647 w 538"/>
                  <a:gd name="T23" fmla="*/ 2147483647 h 440"/>
                  <a:gd name="T24" fmla="*/ 2147483647 w 538"/>
                  <a:gd name="T25" fmla="*/ 2147483647 h 440"/>
                  <a:gd name="T26" fmla="*/ 2147483647 w 538"/>
                  <a:gd name="T27" fmla="*/ 2147483647 h 440"/>
                  <a:gd name="T28" fmla="*/ 2147483647 w 538"/>
                  <a:gd name="T29" fmla="*/ 2147483647 h 440"/>
                  <a:gd name="T30" fmla="*/ 2147483647 w 538"/>
                  <a:gd name="T31" fmla="*/ 2147483647 h 440"/>
                  <a:gd name="T32" fmla="*/ 2147483647 w 538"/>
                  <a:gd name="T33" fmla="*/ 2147483647 h 440"/>
                  <a:gd name="T34" fmla="*/ 2147483647 w 538"/>
                  <a:gd name="T35" fmla="*/ 2147483647 h 440"/>
                  <a:gd name="T36" fmla="*/ 2147483647 w 538"/>
                  <a:gd name="T37" fmla="*/ 2147483647 h 440"/>
                  <a:gd name="T38" fmla="*/ 2147483647 w 538"/>
                  <a:gd name="T39" fmla="*/ 2147483647 h 440"/>
                  <a:gd name="T40" fmla="*/ 2147483647 w 538"/>
                  <a:gd name="T41" fmla="*/ 2147483647 h 440"/>
                  <a:gd name="T42" fmla="*/ 2147483647 w 538"/>
                  <a:gd name="T43" fmla="*/ 2147483647 h 440"/>
                  <a:gd name="T44" fmla="*/ 2147483647 w 538"/>
                  <a:gd name="T45" fmla="*/ 2147483647 h 440"/>
                  <a:gd name="T46" fmla="*/ 2147483647 w 538"/>
                  <a:gd name="T47" fmla="*/ 2147483647 h 440"/>
                  <a:gd name="T48" fmla="*/ 2147483647 w 538"/>
                  <a:gd name="T49" fmla="*/ 2147483647 h 440"/>
                  <a:gd name="T50" fmla="*/ 2147483647 w 538"/>
                  <a:gd name="T51" fmla="*/ 2147483647 h 440"/>
                  <a:gd name="T52" fmla="*/ 2147483647 w 538"/>
                  <a:gd name="T53" fmla="*/ 2147483647 h 440"/>
                  <a:gd name="T54" fmla="*/ 2147483647 w 538"/>
                  <a:gd name="T55" fmla="*/ 2147483647 h 440"/>
                  <a:gd name="T56" fmla="*/ 2147483647 w 538"/>
                  <a:gd name="T57" fmla="*/ 2147483647 h 440"/>
                  <a:gd name="T58" fmla="*/ 2147483647 w 538"/>
                  <a:gd name="T59" fmla="*/ 2147483647 h 440"/>
                  <a:gd name="T60" fmla="*/ 2147483647 w 538"/>
                  <a:gd name="T61" fmla="*/ 2147483647 h 440"/>
                  <a:gd name="T62" fmla="*/ 2147483647 w 538"/>
                  <a:gd name="T63" fmla="*/ 2147483647 h 440"/>
                  <a:gd name="T64" fmla="*/ 2147483647 w 538"/>
                  <a:gd name="T65" fmla="*/ 2147483647 h 440"/>
                  <a:gd name="T66" fmla="*/ 884082190 w 538"/>
                  <a:gd name="T67" fmla="*/ 2147483647 h 440"/>
                  <a:gd name="T68" fmla="*/ 0 w 538"/>
                  <a:gd name="T69" fmla="*/ 2147483647 h 440"/>
                  <a:gd name="T70" fmla="*/ 2147483647 w 538"/>
                  <a:gd name="T71" fmla="*/ 2147483647 h 440"/>
                  <a:gd name="T72" fmla="*/ 2147483647 w 538"/>
                  <a:gd name="T73" fmla="*/ 2147483647 h 440"/>
                  <a:gd name="T74" fmla="*/ 2147483647 w 538"/>
                  <a:gd name="T75" fmla="*/ 2147483647 h 440"/>
                  <a:gd name="T76" fmla="*/ 2147483647 w 538"/>
                  <a:gd name="T77" fmla="*/ 2147483647 h 440"/>
                  <a:gd name="T78" fmla="*/ 2147483647 w 538"/>
                  <a:gd name="T79" fmla="*/ 2147483647 h 440"/>
                  <a:gd name="T80" fmla="*/ 2147483647 w 538"/>
                  <a:gd name="T81" fmla="*/ 2147483647 h 440"/>
                  <a:gd name="T82" fmla="*/ 2147483647 w 538"/>
                  <a:gd name="T83" fmla="*/ 2147483647 h 440"/>
                  <a:gd name="T84" fmla="*/ 2147483647 w 538"/>
                  <a:gd name="T85" fmla="*/ 2147483647 h 440"/>
                  <a:gd name="T86" fmla="*/ 2147483647 w 538"/>
                  <a:gd name="T87" fmla="*/ 2147483647 h 440"/>
                  <a:gd name="T88" fmla="*/ 2147483647 w 538"/>
                  <a:gd name="T89" fmla="*/ 2147483647 h 440"/>
                  <a:gd name="T90" fmla="*/ 2147483647 w 538"/>
                  <a:gd name="T91" fmla="*/ 2147483647 h 440"/>
                  <a:gd name="T92" fmla="*/ 2147483647 w 538"/>
                  <a:gd name="T93" fmla="*/ 2147483647 h 440"/>
                  <a:gd name="T94" fmla="*/ 2147483647 w 538"/>
                  <a:gd name="T95" fmla="*/ 2147483647 h 440"/>
                  <a:gd name="T96" fmla="*/ 2147483647 w 538"/>
                  <a:gd name="T97" fmla="*/ 2147483647 h 440"/>
                  <a:gd name="T98" fmla="*/ 2147483647 w 538"/>
                  <a:gd name="T99" fmla="*/ 2147483647 h 440"/>
                  <a:gd name="T100" fmla="*/ 2147483647 w 538"/>
                  <a:gd name="T101" fmla="*/ 2147483647 h 440"/>
                  <a:gd name="T102" fmla="*/ 2147483647 w 538"/>
                  <a:gd name="T103" fmla="*/ 2147483647 h 440"/>
                  <a:gd name="T104" fmla="*/ 2147483647 w 538"/>
                  <a:gd name="T105" fmla="*/ 2147483647 h 440"/>
                  <a:gd name="T106" fmla="*/ 2147483647 w 538"/>
                  <a:gd name="T107" fmla="*/ 2147483647 h 440"/>
                  <a:gd name="T108" fmla="*/ 2147483647 w 538"/>
                  <a:gd name="T109" fmla="*/ 2147483647 h 440"/>
                  <a:gd name="T110" fmla="*/ 2147483647 w 538"/>
                  <a:gd name="T111" fmla="*/ 2147483647 h 440"/>
                  <a:gd name="T112" fmla="*/ 2147483647 w 538"/>
                  <a:gd name="T113" fmla="*/ 2147483647 h 440"/>
                  <a:gd name="T114" fmla="*/ 2147483647 w 538"/>
                  <a:gd name="T115" fmla="*/ 2147483647 h 440"/>
                  <a:gd name="T116" fmla="*/ 2147483647 w 538"/>
                  <a:gd name="T117" fmla="*/ 2147483647 h 4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38"/>
                  <a:gd name="T178" fmla="*/ 0 h 440"/>
                  <a:gd name="T179" fmla="*/ 538 w 538"/>
                  <a:gd name="T180" fmla="*/ 440 h 44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38" h="440">
                    <a:moveTo>
                      <a:pt x="538" y="153"/>
                    </a:moveTo>
                    <a:lnTo>
                      <a:pt x="537" y="136"/>
                    </a:lnTo>
                    <a:lnTo>
                      <a:pt x="535" y="120"/>
                    </a:lnTo>
                    <a:lnTo>
                      <a:pt x="533" y="103"/>
                    </a:lnTo>
                    <a:lnTo>
                      <a:pt x="529" y="86"/>
                    </a:lnTo>
                    <a:lnTo>
                      <a:pt x="525" y="70"/>
                    </a:lnTo>
                    <a:lnTo>
                      <a:pt x="519" y="55"/>
                    </a:lnTo>
                    <a:lnTo>
                      <a:pt x="514" y="40"/>
                    </a:lnTo>
                    <a:lnTo>
                      <a:pt x="506" y="25"/>
                    </a:lnTo>
                    <a:lnTo>
                      <a:pt x="491" y="14"/>
                    </a:lnTo>
                    <a:lnTo>
                      <a:pt x="475" y="0"/>
                    </a:lnTo>
                    <a:lnTo>
                      <a:pt x="486" y="17"/>
                    </a:lnTo>
                    <a:lnTo>
                      <a:pt x="494" y="35"/>
                    </a:lnTo>
                    <a:lnTo>
                      <a:pt x="503" y="53"/>
                    </a:lnTo>
                    <a:lnTo>
                      <a:pt x="510" y="72"/>
                    </a:lnTo>
                    <a:lnTo>
                      <a:pt x="515" y="92"/>
                    </a:lnTo>
                    <a:lnTo>
                      <a:pt x="519" y="112"/>
                    </a:lnTo>
                    <a:lnTo>
                      <a:pt x="521" y="133"/>
                    </a:lnTo>
                    <a:lnTo>
                      <a:pt x="522" y="153"/>
                    </a:lnTo>
                    <a:lnTo>
                      <a:pt x="522" y="167"/>
                    </a:lnTo>
                    <a:lnTo>
                      <a:pt x="521" y="181"/>
                    </a:lnTo>
                    <a:lnTo>
                      <a:pt x="519" y="196"/>
                    </a:lnTo>
                    <a:lnTo>
                      <a:pt x="517" y="208"/>
                    </a:lnTo>
                    <a:lnTo>
                      <a:pt x="514" y="221"/>
                    </a:lnTo>
                    <a:lnTo>
                      <a:pt x="511" y="234"/>
                    </a:lnTo>
                    <a:lnTo>
                      <a:pt x="506" y="247"/>
                    </a:lnTo>
                    <a:lnTo>
                      <a:pt x="501" y="259"/>
                    </a:lnTo>
                    <a:lnTo>
                      <a:pt x="495" y="271"/>
                    </a:lnTo>
                    <a:lnTo>
                      <a:pt x="490" y="283"/>
                    </a:lnTo>
                    <a:lnTo>
                      <a:pt x="484" y="295"/>
                    </a:lnTo>
                    <a:lnTo>
                      <a:pt x="476" y="306"/>
                    </a:lnTo>
                    <a:lnTo>
                      <a:pt x="468" y="317"/>
                    </a:lnTo>
                    <a:lnTo>
                      <a:pt x="461" y="326"/>
                    </a:lnTo>
                    <a:lnTo>
                      <a:pt x="452" y="336"/>
                    </a:lnTo>
                    <a:lnTo>
                      <a:pt x="443" y="346"/>
                    </a:lnTo>
                    <a:lnTo>
                      <a:pt x="434" y="354"/>
                    </a:lnTo>
                    <a:lnTo>
                      <a:pt x="424" y="363"/>
                    </a:lnTo>
                    <a:lnTo>
                      <a:pt x="413" y="372"/>
                    </a:lnTo>
                    <a:lnTo>
                      <a:pt x="403" y="379"/>
                    </a:lnTo>
                    <a:lnTo>
                      <a:pt x="392" y="386"/>
                    </a:lnTo>
                    <a:lnTo>
                      <a:pt x="381" y="392"/>
                    </a:lnTo>
                    <a:lnTo>
                      <a:pt x="369" y="399"/>
                    </a:lnTo>
                    <a:lnTo>
                      <a:pt x="357" y="404"/>
                    </a:lnTo>
                    <a:lnTo>
                      <a:pt x="344" y="408"/>
                    </a:lnTo>
                    <a:lnTo>
                      <a:pt x="332" y="413"/>
                    </a:lnTo>
                    <a:lnTo>
                      <a:pt x="319" y="417"/>
                    </a:lnTo>
                    <a:lnTo>
                      <a:pt x="305" y="419"/>
                    </a:lnTo>
                    <a:lnTo>
                      <a:pt x="292" y="422"/>
                    </a:lnTo>
                    <a:lnTo>
                      <a:pt x="279" y="423"/>
                    </a:lnTo>
                    <a:lnTo>
                      <a:pt x="265" y="425"/>
                    </a:lnTo>
                    <a:lnTo>
                      <a:pt x="251" y="425"/>
                    </a:lnTo>
                    <a:lnTo>
                      <a:pt x="231" y="425"/>
                    </a:lnTo>
                    <a:lnTo>
                      <a:pt x="211" y="422"/>
                    </a:lnTo>
                    <a:lnTo>
                      <a:pt x="192" y="418"/>
                    </a:lnTo>
                    <a:lnTo>
                      <a:pt x="174" y="414"/>
                    </a:lnTo>
                    <a:lnTo>
                      <a:pt x="155" y="407"/>
                    </a:lnTo>
                    <a:lnTo>
                      <a:pt x="138" y="400"/>
                    </a:lnTo>
                    <a:lnTo>
                      <a:pt x="121" y="391"/>
                    </a:lnTo>
                    <a:lnTo>
                      <a:pt x="105" y="381"/>
                    </a:lnTo>
                    <a:lnTo>
                      <a:pt x="89" y="371"/>
                    </a:lnTo>
                    <a:lnTo>
                      <a:pt x="74" y="360"/>
                    </a:lnTo>
                    <a:lnTo>
                      <a:pt x="60" y="347"/>
                    </a:lnTo>
                    <a:lnTo>
                      <a:pt x="47" y="333"/>
                    </a:lnTo>
                    <a:lnTo>
                      <a:pt x="35" y="319"/>
                    </a:lnTo>
                    <a:lnTo>
                      <a:pt x="25" y="302"/>
                    </a:lnTo>
                    <a:lnTo>
                      <a:pt x="15" y="286"/>
                    </a:lnTo>
                    <a:lnTo>
                      <a:pt x="6" y="270"/>
                    </a:lnTo>
                    <a:lnTo>
                      <a:pt x="3" y="280"/>
                    </a:lnTo>
                    <a:lnTo>
                      <a:pt x="0" y="290"/>
                    </a:lnTo>
                    <a:lnTo>
                      <a:pt x="8" y="306"/>
                    </a:lnTo>
                    <a:lnTo>
                      <a:pt x="19" y="322"/>
                    </a:lnTo>
                    <a:lnTo>
                      <a:pt x="31" y="337"/>
                    </a:lnTo>
                    <a:lnTo>
                      <a:pt x="44" y="351"/>
                    </a:lnTo>
                    <a:lnTo>
                      <a:pt x="57" y="364"/>
                    </a:lnTo>
                    <a:lnTo>
                      <a:pt x="71" y="377"/>
                    </a:lnTo>
                    <a:lnTo>
                      <a:pt x="86" y="388"/>
                    </a:lnTo>
                    <a:lnTo>
                      <a:pt x="102" y="399"/>
                    </a:lnTo>
                    <a:lnTo>
                      <a:pt x="120" y="407"/>
                    </a:lnTo>
                    <a:lnTo>
                      <a:pt x="137" y="416"/>
                    </a:lnTo>
                    <a:lnTo>
                      <a:pt x="154" y="423"/>
                    </a:lnTo>
                    <a:lnTo>
                      <a:pt x="173" y="429"/>
                    </a:lnTo>
                    <a:lnTo>
                      <a:pt x="192" y="434"/>
                    </a:lnTo>
                    <a:lnTo>
                      <a:pt x="211" y="437"/>
                    </a:lnTo>
                    <a:lnTo>
                      <a:pt x="231" y="440"/>
                    </a:lnTo>
                    <a:lnTo>
                      <a:pt x="251" y="440"/>
                    </a:lnTo>
                    <a:lnTo>
                      <a:pt x="267" y="440"/>
                    </a:lnTo>
                    <a:lnTo>
                      <a:pt x="281" y="439"/>
                    </a:lnTo>
                    <a:lnTo>
                      <a:pt x="295" y="436"/>
                    </a:lnTo>
                    <a:lnTo>
                      <a:pt x="309" y="434"/>
                    </a:lnTo>
                    <a:lnTo>
                      <a:pt x="323" y="431"/>
                    </a:lnTo>
                    <a:lnTo>
                      <a:pt x="337" y="427"/>
                    </a:lnTo>
                    <a:lnTo>
                      <a:pt x="350" y="422"/>
                    </a:lnTo>
                    <a:lnTo>
                      <a:pt x="363" y="418"/>
                    </a:lnTo>
                    <a:lnTo>
                      <a:pt x="376" y="412"/>
                    </a:lnTo>
                    <a:lnTo>
                      <a:pt x="387" y="405"/>
                    </a:lnTo>
                    <a:lnTo>
                      <a:pt x="399" y="399"/>
                    </a:lnTo>
                    <a:lnTo>
                      <a:pt x="411" y="391"/>
                    </a:lnTo>
                    <a:lnTo>
                      <a:pt x="422" y="383"/>
                    </a:lnTo>
                    <a:lnTo>
                      <a:pt x="433" y="375"/>
                    </a:lnTo>
                    <a:lnTo>
                      <a:pt x="444" y="366"/>
                    </a:lnTo>
                    <a:lnTo>
                      <a:pt x="453" y="356"/>
                    </a:lnTo>
                    <a:lnTo>
                      <a:pt x="463" y="347"/>
                    </a:lnTo>
                    <a:lnTo>
                      <a:pt x="472" y="336"/>
                    </a:lnTo>
                    <a:lnTo>
                      <a:pt x="480" y="325"/>
                    </a:lnTo>
                    <a:lnTo>
                      <a:pt x="489" y="314"/>
                    </a:lnTo>
                    <a:lnTo>
                      <a:pt x="495" y="302"/>
                    </a:lnTo>
                    <a:lnTo>
                      <a:pt x="503" y="291"/>
                    </a:lnTo>
                    <a:lnTo>
                      <a:pt x="510" y="278"/>
                    </a:lnTo>
                    <a:lnTo>
                      <a:pt x="515" y="266"/>
                    </a:lnTo>
                    <a:lnTo>
                      <a:pt x="520" y="253"/>
                    </a:lnTo>
                    <a:lnTo>
                      <a:pt x="525" y="239"/>
                    </a:lnTo>
                    <a:lnTo>
                      <a:pt x="528" y="226"/>
                    </a:lnTo>
                    <a:lnTo>
                      <a:pt x="531" y="212"/>
                    </a:lnTo>
                    <a:lnTo>
                      <a:pt x="534" y="198"/>
                    </a:lnTo>
                    <a:lnTo>
                      <a:pt x="535" y="184"/>
                    </a:lnTo>
                    <a:lnTo>
                      <a:pt x="537" y="169"/>
                    </a:lnTo>
                    <a:lnTo>
                      <a:pt x="538" y="153"/>
                    </a:lnTo>
                    <a:close/>
                  </a:path>
                </a:pathLst>
              </a:custGeom>
              <a:solidFill>
                <a:srgbClr val="FF2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0" name="Freeform 821"/>
              <p:cNvSpPr>
                <a:spLocks/>
              </p:cNvSpPr>
              <p:nvPr/>
            </p:nvSpPr>
            <p:spPr bwMode="auto">
              <a:xfrm>
                <a:off x="4972050" y="4052888"/>
                <a:ext cx="279400" cy="236538"/>
              </a:xfrm>
              <a:custGeom>
                <a:avLst/>
                <a:gdLst>
                  <a:gd name="T0" fmla="*/ 2147483647 w 527"/>
                  <a:gd name="T1" fmla="*/ 2147483647 h 449"/>
                  <a:gd name="T2" fmla="*/ 2147483647 w 527"/>
                  <a:gd name="T3" fmla="*/ 2147483647 h 449"/>
                  <a:gd name="T4" fmla="*/ 2147483647 w 527"/>
                  <a:gd name="T5" fmla="*/ 2147483647 h 449"/>
                  <a:gd name="T6" fmla="*/ 2147483647 w 527"/>
                  <a:gd name="T7" fmla="*/ 2147483647 h 449"/>
                  <a:gd name="T8" fmla="*/ 2147483647 w 527"/>
                  <a:gd name="T9" fmla="*/ 2147483647 h 449"/>
                  <a:gd name="T10" fmla="*/ 2147483647 w 527"/>
                  <a:gd name="T11" fmla="*/ 1169509405 h 449"/>
                  <a:gd name="T12" fmla="*/ 2147483647 w 527"/>
                  <a:gd name="T13" fmla="*/ 2147483647 h 449"/>
                  <a:gd name="T14" fmla="*/ 2147483647 w 527"/>
                  <a:gd name="T15" fmla="*/ 2147483647 h 449"/>
                  <a:gd name="T16" fmla="*/ 2147483647 w 527"/>
                  <a:gd name="T17" fmla="*/ 2147483647 h 449"/>
                  <a:gd name="T18" fmla="*/ 2147483647 w 527"/>
                  <a:gd name="T19" fmla="*/ 2147483647 h 449"/>
                  <a:gd name="T20" fmla="*/ 2147483647 w 527"/>
                  <a:gd name="T21" fmla="*/ 2147483647 h 449"/>
                  <a:gd name="T22" fmla="*/ 2147483647 w 527"/>
                  <a:gd name="T23" fmla="*/ 2147483647 h 449"/>
                  <a:gd name="T24" fmla="*/ 2147483647 w 527"/>
                  <a:gd name="T25" fmla="*/ 2147483647 h 449"/>
                  <a:gd name="T26" fmla="*/ 2147483647 w 527"/>
                  <a:gd name="T27" fmla="*/ 2147483647 h 449"/>
                  <a:gd name="T28" fmla="*/ 2147483647 w 527"/>
                  <a:gd name="T29" fmla="*/ 2147483647 h 449"/>
                  <a:gd name="T30" fmla="*/ 2147483647 w 527"/>
                  <a:gd name="T31" fmla="*/ 2147483647 h 449"/>
                  <a:gd name="T32" fmla="*/ 2147483647 w 527"/>
                  <a:gd name="T33" fmla="*/ 2147483647 h 449"/>
                  <a:gd name="T34" fmla="*/ 2147483647 w 527"/>
                  <a:gd name="T35" fmla="*/ 2147483647 h 449"/>
                  <a:gd name="T36" fmla="*/ 2147483647 w 527"/>
                  <a:gd name="T37" fmla="*/ 2147483647 h 449"/>
                  <a:gd name="T38" fmla="*/ 2147483647 w 527"/>
                  <a:gd name="T39" fmla="*/ 2147483647 h 449"/>
                  <a:gd name="T40" fmla="*/ 2147483647 w 527"/>
                  <a:gd name="T41" fmla="*/ 2147483647 h 449"/>
                  <a:gd name="T42" fmla="*/ 2147483647 w 527"/>
                  <a:gd name="T43" fmla="*/ 2147483647 h 449"/>
                  <a:gd name="T44" fmla="*/ 2147483647 w 527"/>
                  <a:gd name="T45" fmla="*/ 2147483647 h 449"/>
                  <a:gd name="T46" fmla="*/ 2147483647 w 527"/>
                  <a:gd name="T47" fmla="*/ 2147483647 h 449"/>
                  <a:gd name="T48" fmla="*/ 2147483647 w 527"/>
                  <a:gd name="T49" fmla="*/ 2147483647 h 449"/>
                  <a:gd name="T50" fmla="*/ 2147483647 w 527"/>
                  <a:gd name="T51" fmla="*/ 2147483647 h 449"/>
                  <a:gd name="T52" fmla="*/ 2147483647 w 527"/>
                  <a:gd name="T53" fmla="*/ 2147483647 h 449"/>
                  <a:gd name="T54" fmla="*/ 2147483647 w 527"/>
                  <a:gd name="T55" fmla="*/ 2147483647 h 449"/>
                  <a:gd name="T56" fmla="*/ 2147483647 w 527"/>
                  <a:gd name="T57" fmla="*/ 2147483647 h 449"/>
                  <a:gd name="T58" fmla="*/ 2147483647 w 527"/>
                  <a:gd name="T59" fmla="*/ 2147483647 h 449"/>
                  <a:gd name="T60" fmla="*/ 2147483647 w 527"/>
                  <a:gd name="T61" fmla="*/ 2147483647 h 449"/>
                  <a:gd name="T62" fmla="*/ 2147483647 w 527"/>
                  <a:gd name="T63" fmla="*/ 2147483647 h 449"/>
                  <a:gd name="T64" fmla="*/ 2147483647 w 527"/>
                  <a:gd name="T65" fmla="*/ 2147483647 h 449"/>
                  <a:gd name="T66" fmla="*/ 2147483647 w 527"/>
                  <a:gd name="T67" fmla="*/ 2147483647 h 449"/>
                  <a:gd name="T68" fmla="*/ 2147483647 w 527"/>
                  <a:gd name="T69" fmla="*/ 2147483647 h 449"/>
                  <a:gd name="T70" fmla="*/ 447200037 w 527"/>
                  <a:gd name="T71" fmla="*/ 2147483647 h 449"/>
                  <a:gd name="T72" fmla="*/ 1341318193 w 527"/>
                  <a:gd name="T73" fmla="*/ 2147483647 h 449"/>
                  <a:gd name="T74" fmla="*/ 2147483647 w 527"/>
                  <a:gd name="T75" fmla="*/ 2147483647 h 449"/>
                  <a:gd name="T76" fmla="*/ 2147483647 w 527"/>
                  <a:gd name="T77" fmla="*/ 2147483647 h 449"/>
                  <a:gd name="T78" fmla="*/ 2147483647 w 527"/>
                  <a:gd name="T79" fmla="*/ 2147483647 h 449"/>
                  <a:gd name="T80" fmla="*/ 2147483647 w 527"/>
                  <a:gd name="T81" fmla="*/ 2147483647 h 449"/>
                  <a:gd name="T82" fmla="*/ 2147483647 w 527"/>
                  <a:gd name="T83" fmla="*/ 2147483647 h 449"/>
                  <a:gd name="T84" fmla="*/ 2147483647 w 527"/>
                  <a:gd name="T85" fmla="*/ 2147483647 h 449"/>
                  <a:gd name="T86" fmla="*/ 2147483647 w 527"/>
                  <a:gd name="T87" fmla="*/ 2147483647 h 449"/>
                  <a:gd name="T88" fmla="*/ 2147483647 w 527"/>
                  <a:gd name="T89" fmla="*/ 2147483647 h 449"/>
                  <a:gd name="T90" fmla="*/ 2147483647 w 527"/>
                  <a:gd name="T91" fmla="*/ 2147483647 h 449"/>
                  <a:gd name="T92" fmla="*/ 2147483647 w 527"/>
                  <a:gd name="T93" fmla="*/ 2147483647 h 449"/>
                  <a:gd name="T94" fmla="*/ 2147483647 w 527"/>
                  <a:gd name="T95" fmla="*/ 2147483647 h 449"/>
                  <a:gd name="T96" fmla="*/ 2147483647 w 527"/>
                  <a:gd name="T97" fmla="*/ 2147483647 h 449"/>
                  <a:gd name="T98" fmla="*/ 2147483647 w 527"/>
                  <a:gd name="T99" fmla="*/ 2147483647 h 449"/>
                  <a:gd name="T100" fmla="*/ 2147483647 w 527"/>
                  <a:gd name="T101" fmla="*/ 2147483647 h 449"/>
                  <a:gd name="T102" fmla="*/ 2147483647 w 527"/>
                  <a:gd name="T103" fmla="*/ 2147483647 h 449"/>
                  <a:gd name="T104" fmla="*/ 2147483647 w 527"/>
                  <a:gd name="T105" fmla="*/ 2147483647 h 449"/>
                  <a:gd name="T106" fmla="*/ 2147483647 w 527"/>
                  <a:gd name="T107" fmla="*/ 2147483647 h 449"/>
                  <a:gd name="T108" fmla="*/ 2147483647 w 527"/>
                  <a:gd name="T109" fmla="*/ 2147483647 h 449"/>
                  <a:gd name="T110" fmla="*/ 2147483647 w 527"/>
                  <a:gd name="T111" fmla="*/ 2147483647 h 449"/>
                  <a:gd name="T112" fmla="*/ 2147483647 w 527"/>
                  <a:gd name="T113" fmla="*/ 2147483647 h 449"/>
                  <a:gd name="T114" fmla="*/ 2147483647 w 527"/>
                  <a:gd name="T115" fmla="*/ 2147483647 h 449"/>
                  <a:gd name="T116" fmla="*/ 2147483647 w 527"/>
                  <a:gd name="T117" fmla="*/ 2147483647 h 449"/>
                  <a:gd name="T118" fmla="*/ 2147483647 w 527"/>
                  <a:gd name="T119" fmla="*/ 2147483647 h 4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7"/>
                  <a:gd name="T181" fmla="*/ 0 h 449"/>
                  <a:gd name="T182" fmla="*/ 527 w 527"/>
                  <a:gd name="T183" fmla="*/ 449 h 4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7" h="449">
                    <a:moveTo>
                      <a:pt x="527" y="170"/>
                    </a:moveTo>
                    <a:lnTo>
                      <a:pt x="526" y="152"/>
                    </a:lnTo>
                    <a:lnTo>
                      <a:pt x="525" y="134"/>
                    </a:lnTo>
                    <a:lnTo>
                      <a:pt x="522" y="115"/>
                    </a:lnTo>
                    <a:lnTo>
                      <a:pt x="517" y="98"/>
                    </a:lnTo>
                    <a:lnTo>
                      <a:pt x="512" y="81"/>
                    </a:lnTo>
                    <a:lnTo>
                      <a:pt x="505" y="65"/>
                    </a:lnTo>
                    <a:lnTo>
                      <a:pt x="498" y="48"/>
                    </a:lnTo>
                    <a:lnTo>
                      <a:pt x="490" y="32"/>
                    </a:lnTo>
                    <a:lnTo>
                      <a:pt x="481" y="25"/>
                    </a:lnTo>
                    <a:lnTo>
                      <a:pt x="470" y="16"/>
                    </a:lnTo>
                    <a:lnTo>
                      <a:pt x="460" y="8"/>
                    </a:lnTo>
                    <a:lnTo>
                      <a:pt x="449" y="0"/>
                    </a:lnTo>
                    <a:lnTo>
                      <a:pt x="463" y="18"/>
                    </a:lnTo>
                    <a:lnTo>
                      <a:pt x="475" y="38"/>
                    </a:lnTo>
                    <a:lnTo>
                      <a:pt x="486" y="57"/>
                    </a:lnTo>
                    <a:lnTo>
                      <a:pt x="495" y="79"/>
                    </a:lnTo>
                    <a:lnTo>
                      <a:pt x="502" y="100"/>
                    </a:lnTo>
                    <a:lnTo>
                      <a:pt x="508" y="123"/>
                    </a:lnTo>
                    <a:lnTo>
                      <a:pt x="510" y="135"/>
                    </a:lnTo>
                    <a:lnTo>
                      <a:pt x="511" y="147"/>
                    </a:lnTo>
                    <a:lnTo>
                      <a:pt x="512" y="159"/>
                    </a:lnTo>
                    <a:lnTo>
                      <a:pt x="512" y="170"/>
                    </a:lnTo>
                    <a:lnTo>
                      <a:pt x="512" y="184"/>
                    </a:lnTo>
                    <a:lnTo>
                      <a:pt x="511" y="197"/>
                    </a:lnTo>
                    <a:lnTo>
                      <a:pt x="509" y="211"/>
                    </a:lnTo>
                    <a:lnTo>
                      <a:pt x="507" y="224"/>
                    </a:lnTo>
                    <a:lnTo>
                      <a:pt x="503" y="236"/>
                    </a:lnTo>
                    <a:lnTo>
                      <a:pt x="500" y="249"/>
                    </a:lnTo>
                    <a:lnTo>
                      <a:pt x="496" y="261"/>
                    </a:lnTo>
                    <a:lnTo>
                      <a:pt x="491" y="273"/>
                    </a:lnTo>
                    <a:lnTo>
                      <a:pt x="486" y="285"/>
                    </a:lnTo>
                    <a:lnTo>
                      <a:pt x="480" y="297"/>
                    </a:lnTo>
                    <a:lnTo>
                      <a:pt x="474" y="308"/>
                    </a:lnTo>
                    <a:lnTo>
                      <a:pt x="467" y="318"/>
                    </a:lnTo>
                    <a:lnTo>
                      <a:pt x="459" y="328"/>
                    </a:lnTo>
                    <a:lnTo>
                      <a:pt x="451" y="339"/>
                    </a:lnTo>
                    <a:lnTo>
                      <a:pt x="444" y="348"/>
                    </a:lnTo>
                    <a:lnTo>
                      <a:pt x="434" y="357"/>
                    </a:lnTo>
                    <a:lnTo>
                      <a:pt x="426" y="366"/>
                    </a:lnTo>
                    <a:lnTo>
                      <a:pt x="416" y="375"/>
                    </a:lnTo>
                    <a:lnTo>
                      <a:pt x="406" y="382"/>
                    </a:lnTo>
                    <a:lnTo>
                      <a:pt x="395" y="390"/>
                    </a:lnTo>
                    <a:lnTo>
                      <a:pt x="384" y="396"/>
                    </a:lnTo>
                    <a:lnTo>
                      <a:pt x="374" y="403"/>
                    </a:lnTo>
                    <a:lnTo>
                      <a:pt x="363" y="408"/>
                    </a:lnTo>
                    <a:lnTo>
                      <a:pt x="351" y="413"/>
                    </a:lnTo>
                    <a:lnTo>
                      <a:pt x="339" y="419"/>
                    </a:lnTo>
                    <a:lnTo>
                      <a:pt x="326" y="422"/>
                    </a:lnTo>
                    <a:lnTo>
                      <a:pt x="314" y="426"/>
                    </a:lnTo>
                    <a:lnTo>
                      <a:pt x="301" y="429"/>
                    </a:lnTo>
                    <a:lnTo>
                      <a:pt x="288" y="432"/>
                    </a:lnTo>
                    <a:lnTo>
                      <a:pt x="275" y="433"/>
                    </a:lnTo>
                    <a:lnTo>
                      <a:pt x="261" y="434"/>
                    </a:lnTo>
                    <a:lnTo>
                      <a:pt x="248" y="434"/>
                    </a:lnTo>
                    <a:lnTo>
                      <a:pt x="228" y="434"/>
                    </a:lnTo>
                    <a:lnTo>
                      <a:pt x="208" y="432"/>
                    </a:lnTo>
                    <a:lnTo>
                      <a:pt x="190" y="427"/>
                    </a:lnTo>
                    <a:lnTo>
                      <a:pt x="171" y="423"/>
                    </a:lnTo>
                    <a:lnTo>
                      <a:pt x="153" y="417"/>
                    </a:lnTo>
                    <a:lnTo>
                      <a:pt x="135" y="409"/>
                    </a:lnTo>
                    <a:lnTo>
                      <a:pt x="119" y="400"/>
                    </a:lnTo>
                    <a:lnTo>
                      <a:pt x="103" y="391"/>
                    </a:lnTo>
                    <a:lnTo>
                      <a:pt x="87" y="380"/>
                    </a:lnTo>
                    <a:lnTo>
                      <a:pt x="73" y="368"/>
                    </a:lnTo>
                    <a:lnTo>
                      <a:pt x="59" y="355"/>
                    </a:lnTo>
                    <a:lnTo>
                      <a:pt x="48" y="341"/>
                    </a:lnTo>
                    <a:lnTo>
                      <a:pt x="36" y="326"/>
                    </a:lnTo>
                    <a:lnTo>
                      <a:pt x="25" y="311"/>
                    </a:lnTo>
                    <a:lnTo>
                      <a:pt x="15" y="295"/>
                    </a:lnTo>
                    <a:lnTo>
                      <a:pt x="8" y="277"/>
                    </a:lnTo>
                    <a:lnTo>
                      <a:pt x="3" y="287"/>
                    </a:lnTo>
                    <a:lnTo>
                      <a:pt x="0" y="297"/>
                    </a:lnTo>
                    <a:lnTo>
                      <a:pt x="9" y="313"/>
                    </a:lnTo>
                    <a:lnTo>
                      <a:pt x="19" y="329"/>
                    </a:lnTo>
                    <a:lnTo>
                      <a:pt x="30" y="344"/>
                    </a:lnTo>
                    <a:lnTo>
                      <a:pt x="42" y="358"/>
                    </a:lnTo>
                    <a:lnTo>
                      <a:pt x="56" y="372"/>
                    </a:lnTo>
                    <a:lnTo>
                      <a:pt x="70" y="384"/>
                    </a:lnTo>
                    <a:lnTo>
                      <a:pt x="84" y="396"/>
                    </a:lnTo>
                    <a:lnTo>
                      <a:pt x="100" y="407"/>
                    </a:lnTo>
                    <a:lnTo>
                      <a:pt x="117" y="417"/>
                    </a:lnTo>
                    <a:lnTo>
                      <a:pt x="134" y="425"/>
                    </a:lnTo>
                    <a:lnTo>
                      <a:pt x="151" y="432"/>
                    </a:lnTo>
                    <a:lnTo>
                      <a:pt x="170" y="438"/>
                    </a:lnTo>
                    <a:lnTo>
                      <a:pt x="189" y="444"/>
                    </a:lnTo>
                    <a:lnTo>
                      <a:pt x="208" y="447"/>
                    </a:lnTo>
                    <a:lnTo>
                      <a:pt x="228" y="449"/>
                    </a:lnTo>
                    <a:lnTo>
                      <a:pt x="248" y="449"/>
                    </a:lnTo>
                    <a:lnTo>
                      <a:pt x="262" y="449"/>
                    </a:lnTo>
                    <a:lnTo>
                      <a:pt x="276" y="448"/>
                    </a:lnTo>
                    <a:lnTo>
                      <a:pt x="291" y="446"/>
                    </a:lnTo>
                    <a:lnTo>
                      <a:pt x="305" y="444"/>
                    </a:lnTo>
                    <a:lnTo>
                      <a:pt x="318" y="440"/>
                    </a:lnTo>
                    <a:lnTo>
                      <a:pt x="332" y="437"/>
                    </a:lnTo>
                    <a:lnTo>
                      <a:pt x="345" y="433"/>
                    </a:lnTo>
                    <a:lnTo>
                      <a:pt x="356" y="427"/>
                    </a:lnTo>
                    <a:lnTo>
                      <a:pt x="369" y="422"/>
                    </a:lnTo>
                    <a:lnTo>
                      <a:pt x="381" y="416"/>
                    </a:lnTo>
                    <a:lnTo>
                      <a:pt x="393" y="409"/>
                    </a:lnTo>
                    <a:lnTo>
                      <a:pt x="404" y="402"/>
                    </a:lnTo>
                    <a:lnTo>
                      <a:pt x="415" y="394"/>
                    </a:lnTo>
                    <a:lnTo>
                      <a:pt x="426" y="385"/>
                    </a:lnTo>
                    <a:lnTo>
                      <a:pt x="435" y="377"/>
                    </a:lnTo>
                    <a:lnTo>
                      <a:pt x="445" y="368"/>
                    </a:lnTo>
                    <a:lnTo>
                      <a:pt x="455" y="358"/>
                    </a:lnTo>
                    <a:lnTo>
                      <a:pt x="463" y="349"/>
                    </a:lnTo>
                    <a:lnTo>
                      <a:pt x="472" y="338"/>
                    </a:lnTo>
                    <a:lnTo>
                      <a:pt x="480" y="327"/>
                    </a:lnTo>
                    <a:lnTo>
                      <a:pt x="486" y="315"/>
                    </a:lnTo>
                    <a:lnTo>
                      <a:pt x="494" y="303"/>
                    </a:lnTo>
                    <a:lnTo>
                      <a:pt x="499" y="291"/>
                    </a:lnTo>
                    <a:lnTo>
                      <a:pt x="505" y="280"/>
                    </a:lnTo>
                    <a:lnTo>
                      <a:pt x="510" y="267"/>
                    </a:lnTo>
                    <a:lnTo>
                      <a:pt x="514" y="254"/>
                    </a:lnTo>
                    <a:lnTo>
                      <a:pt x="518" y="241"/>
                    </a:lnTo>
                    <a:lnTo>
                      <a:pt x="522" y="227"/>
                    </a:lnTo>
                    <a:lnTo>
                      <a:pt x="524" y="214"/>
                    </a:lnTo>
                    <a:lnTo>
                      <a:pt x="526" y="200"/>
                    </a:lnTo>
                    <a:lnTo>
                      <a:pt x="527" y="186"/>
                    </a:lnTo>
                    <a:lnTo>
                      <a:pt x="527" y="170"/>
                    </a:lnTo>
                    <a:close/>
                  </a:path>
                </a:pathLst>
              </a:custGeom>
              <a:solidFill>
                <a:srgbClr val="FF25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1" name="Freeform 822"/>
              <p:cNvSpPr>
                <a:spLocks noEditPoints="1"/>
              </p:cNvSpPr>
              <p:nvPr/>
            </p:nvSpPr>
            <p:spPr bwMode="auto">
              <a:xfrm>
                <a:off x="4973638" y="4046538"/>
                <a:ext cx="273050" cy="239713"/>
              </a:xfrm>
              <a:custGeom>
                <a:avLst/>
                <a:gdLst>
                  <a:gd name="T0" fmla="*/ 2147483647 w 516"/>
                  <a:gd name="T1" fmla="*/ 2147483647 h 452"/>
                  <a:gd name="T2" fmla="*/ 2147483647 w 516"/>
                  <a:gd name="T3" fmla="*/ 2147483647 h 452"/>
                  <a:gd name="T4" fmla="*/ 2147483647 w 516"/>
                  <a:gd name="T5" fmla="*/ 2147483647 h 452"/>
                  <a:gd name="T6" fmla="*/ 2147483647 w 516"/>
                  <a:gd name="T7" fmla="*/ 596550300 h 452"/>
                  <a:gd name="T8" fmla="*/ 2147483647 w 516"/>
                  <a:gd name="T9" fmla="*/ 2147483647 h 452"/>
                  <a:gd name="T10" fmla="*/ 2147483647 w 516"/>
                  <a:gd name="T11" fmla="*/ 2147483647 h 452"/>
                  <a:gd name="T12" fmla="*/ 2147483647 w 516"/>
                  <a:gd name="T13" fmla="*/ 2147483647 h 452"/>
                  <a:gd name="T14" fmla="*/ 2147483647 w 516"/>
                  <a:gd name="T15" fmla="*/ 2147483647 h 452"/>
                  <a:gd name="T16" fmla="*/ 2147483647 w 516"/>
                  <a:gd name="T17" fmla="*/ 2147483647 h 452"/>
                  <a:gd name="T18" fmla="*/ 2147483647 w 516"/>
                  <a:gd name="T19" fmla="*/ 2147483647 h 452"/>
                  <a:gd name="T20" fmla="*/ 2147483647 w 516"/>
                  <a:gd name="T21" fmla="*/ 2147483647 h 452"/>
                  <a:gd name="T22" fmla="*/ 2147483647 w 516"/>
                  <a:gd name="T23" fmla="*/ 2147483647 h 452"/>
                  <a:gd name="T24" fmla="*/ 2147483647 w 516"/>
                  <a:gd name="T25" fmla="*/ 2147483647 h 452"/>
                  <a:gd name="T26" fmla="*/ 2147483647 w 516"/>
                  <a:gd name="T27" fmla="*/ 2147483647 h 452"/>
                  <a:gd name="T28" fmla="*/ 2147483647 w 516"/>
                  <a:gd name="T29" fmla="*/ 2147483647 h 452"/>
                  <a:gd name="T30" fmla="*/ 2147483647 w 516"/>
                  <a:gd name="T31" fmla="*/ 2147483647 h 452"/>
                  <a:gd name="T32" fmla="*/ 2147483647 w 516"/>
                  <a:gd name="T33" fmla="*/ 2147483647 h 452"/>
                  <a:gd name="T34" fmla="*/ 2147483647 w 516"/>
                  <a:gd name="T35" fmla="*/ 2147483647 h 452"/>
                  <a:gd name="T36" fmla="*/ 2147483647 w 516"/>
                  <a:gd name="T37" fmla="*/ 2147483647 h 452"/>
                  <a:gd name="T38" fmla="*/ 2147483647 w 516"/>
                  <a:gd name="T39" fmla="*/ 2147483647 h 452"/>
                  <a:gd name="T40" fmla="*/ 2147483647 w 516"/>
                  <a:gd name="T41" fmla="*/ 2147483647 h 452"/>
                  <a:gd name="T42" fmla="*/ 2147483647 w 516"/>
                  <a:gd name="T43" fmla="*/ 2147483647 h 452"/>
                  <a:gd name="T44" fmla="*/ 2147483647 w 516"/>
                  <a:gd name="T45" fmla="*/ 2147483647 h 452"/>
                  <a:gd name="T46" fmla="*/ 2147483647 w 516"/>
                  <a:gd name="T47" fmla="*/ 2147483647 h 452"/>
                  <a:gd name="T48" fmla="*/ 2147483647 w 516"/>
                  <a:gd name="T49" fmla="*/ 2147483647 h 452"/>
                  <a:gd name="T50" fmla="*/ 740925852 w 516"/>
                  <a:gd name="T51" fmla="*/ 2147483647 h 452"/>
                  <a:gd name="T52" fmla="*/ 2147483647 w 516"/>
                  <a:gd name="T53" fmla="*/ 2147483647 h 452"/>
                  <a:gd name="T54" fmla="*/ 2147483647 w 516"/>
                  <a:gd name="T55" fmla="*/ 2147483647 h 452"/>
                  <a:gd name="T56" fmla="*/ 2147483647 w 516"/>
                  <a:gd name="T57" fmla="*/ 2147483647 h 452"/>
                  <a:gd name="T58" fmla="*/ 2147483647 w 516"/>
                  <a:gd name="T59" fmla="*/ 2147483647 h 452"/>
                  <a:gd name="T60" fmla="*/ 2147483647 w 516"/>
                  <a:gd name="T61" fmla="*/ 2147483647 h 452"/>
                  <a:gd name="T62" fmla="*/ 2147483647 w 516"/>
                  <a:gd name="T63" fmla="*/ 2147483647 h 452"/>
                  <a:gd name="T64" fmla="*/ 2147483647 w 516"/>
                  <a:gd name="T65" fmla="*/ 2147483647 h 452"/>
                  <a:gd name="T66" fmla="*/ 2147483647 w 516"/>
                  <a:gd name="T67" fmla="*/ 2147483647 h 452"/>
                  <a:gd name="T68" fmla="*/ 2147483647 w 516"/>
                  <a:gd name="T69" fmla="*/ 2147483647 h 452"/>
                  <a:gd name="T70" fmla="*/ 2147483647 w 516"/>
                  <a:gd name="T71" fmla="*/ 2147483647 h 452"/>
                  <a:gd name="T72" fmla="*/ 2147483647 w 516"/>
                  <a:gd name="T73" fmla="*/ 2147483647 h 452"/>
                  <a:gd name="T74" fmla="*/ 2147483647 w 516"/>
                  <a:gd name="T75" fmla="*/ 2147483647 h 452"/>
                  <a:gd name="T76" fmla="*/ 2147483647 w 516"/>
                  <a:gd name="T77" fmla="*/ 2147483647 h 452"/>
                  <a:gd name="T78" fmla="*/ 2147483647 w 516"/>
                  <a:gd name="T79" fmla="*/ 2147483647 h 452"/>
                  <a:gd name="T80" fmla="*/ 2147483647 w 516"/>
                  <a:gd name="T81" fmla="*/ 2147483647 h 452"/>
                  <a:gd name="T82" fmla="*/ 2147483647 w 516"/>
                  <a:gd name="T83" fmla="*/ 2147483647 h 452"/>
                  <a:gd name="T84" fmla="*/ 2147483647 w 516"/>
                  <a:gd name="T85" fmla="*/ 2147483647 h 452"/>
                  <a:gd name="T86" fmla="*/ 2147483647 w 516"/>
                  <a:gd name="T87" fmla="*/ 2147483647 h 452"/>
                  <a:gd name="T88" fmla="*/ 2147483647 w 516"/>
                  <a:gd name="T89" fmla="*/ 2147483647 h 4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16"/>
                  <a:gd name="T136" fmla="*/ 0 h 452"/>
                  <a:gd name="T137" fmla="*/ 516 w 516"/>
                  <a:gd name="T138" fmla="*/ 452 h 45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16" h="452">
                    <a:moveTo>
                      <a:pt x="516" y="180"/>
                    </a:moveTo>
                    <a:lnTo>
                      <a:pt x="515" y="160"/>
                    </a:lnTo>
                    <a:lnTo>
                      <a:pt x="513" y="139"/>
                    </a:lnTo>
                    <a:lnTo>
                      <a:pt x="509" y="119"/>
                    </a:lnTo>
                    <a:lnTo>
                      <a:pt x="504" y="99"/>
                    </a:lnTo>
                    <a:lnTo>
                      <a:pt x="497" y="80"/>
                    </a:lnTo>
                    <a:lnTo>
                      <a:pt x="488" y="62"/>
                    </a:lnTo>
                    <a:lnTo>
                      <a:pt x="480" y="44"/>
                    </a:lnTo>
                    <a:lnTo>
                      <a:pt x="469" y="27"/>
                    </a:lnTo>
                    <a:lnTo>
                      <a:pt x="458" y="19"/>
                    </a:lnTo>
                    <a:lnTo>
                      <a:pt x="447" y="11"/>
                    </a:lnTo>
                    <a:lnTo>
                      <a:pt x="437" y="4"/>
                    </a:lnTo>
                    <a:lnTo>
                      <a:pt x="426" y="0"/>
                    </a:lnTo>
                    <a:lnTo>
                      <a:pt x="434" y="9"/>
                    </a:lnTo>
                    <a:lnTo>
                      <a:pt x="443" y="18"/>
                    </a:lnTo>
                    <a:lnTo>
                      <a:pt x="451" y="28"/>
                    </a:lnTo>
                    <a:lnTo>
                      <a:pt x="457" y="38"/>
                    </a:lnTo>
                    <a:lnTo>
                      <a:pt x="465" y="49"/>
                    </a:lnTo>
                    <a:lnTo>
                      <a:pt x="470" y="58"/>
                    </a:lnTo>
                    <a:lnTo>
                      <a:pt x="477" y="70"/>
                    </a:lnTo>
                    <a:lnTo>
                      <a:pt x="481" y="81"/>
                    </a:lnTo>
                    <a:lnTo>
                      <a:pt x="486" y="93"/>
                    </a:lnTo>
                    <a:lnTo>
                      <a:pt x="489" y="105"/>
                    </a:lnTo>
                    <a:lnTo>
                      <a:pt x="493" y="117"/>
                    </a:lnTo>
                    <a:lnTo>
                      <a:pt x="496" y="130"/>
                    </a:lnTo>
                    <a:lnTo>
                      <a:pt x="498" y="142"/>
                    </a:lnTo>
                    <a:lnTo>
                      <a:pt x="500" y="154"/>
                    </a:lnTo>
                    <a:lnTo>
                      <a:pt x="501" y="167"/>
                    </a:lnTo>
                    <a:lnTo>
                      <a:pt x="501" y="180"/>
                    </a:lnTo>
                    <a:lnTo>
                      <a:pt x="501" y="194"/>
                    </a:lnTo>
                    <a:lnTo>
                      <a:pt x="500" y="207"/>
                    </a:lnTo>
                    <a:lnTo>
                      <a:pt x="498" y="220"/>
                    </a:lnTo>
                    <a:lnTo>
                      <a:pt x="496" y="232"/>
                    </a:lnTo>
                    <a:lnTo>
                      <a:pt x="493" y="245"/>
                    </a:lnTo>
                    <a:lnTo>
                      <a:pt x="489" y="257"/>
                    </a:lnTo>
                    <a:lnTo>
                      <a:pt x="486" y="269"/>
                    </a:lnTo>
                    <a:lnTo>
                      <a:pt x="481" y="281"/>
                    </a:lnTo>
                    <a:lnTo>
                      <a:pt x="477" y="292"/>
                    </a:lnTo>
                    <a:lnTo>
                      <a:pt x="470" y="302"/>
                    </a:lnTo>
                    <a:lnTo>
                      <a:pt x="465" y="313"/>
                    </a:lnTo>
                    <a:lnTo>
                      <a:pt x="457" y="324"/>
                    </a:lnTo>
                    <a:lnTo>
                      <a:pt x="451" y="334"/>
                    </a:lnTo>
                    <a:lnTo>
                      <a:pt x="443" y="344"/>
                    </a:lnTo>
                    <a:lnTo>
                      <a:pt x="434" y="353"/>
                    </a:lnTo>
                    <a:lnTo>
                      <a:pt x="427" y="362"/>
                    </a:lnTo>
                    <a:lnTo>
                      <a:pt x="417" y="371"/>
                    </a:lnTo>
                    <a:lnTo>
                      <a:pt x="408" y="378"/>
                    </a:lnTo>
                    <a:lnTo>
                      <a:pt x="399" y="386"/>
                    </a:lnTo>
                    <a:lnTo>
                      <a:pt x="388" y="393"/>
                    </a:lnTo>
                    <a:lnTo>
                      <a:pt x="378" y="400"/>
                    </a:lnTo>
                    <a:lnTo>
                      <a:pt x="367" y="406"/>
                    </a:lnTo>
                    <a:lnTo>
                      <a:pt x="357" y="412"/>
                    </a:lnTo>
                    <a:lnTo>
                      <a:pt x="345" y="417"/>
                    </a:lnTo>
                    <a:lnTo>
                      <a:pt x="333" y="421"/>
                    </a:lnTo>
                    <a:lnTo>
                      <a:pt x="321" y="426"/>
                    </a:lnTo>
                    <a:lnTo>
                      <a:pt x="309" y="429"/>
                    </a:lnTo>
                    <a:lnTo>
                      <a:pt x="297" y="432"/>
                    </a:lnTo>
                    <a:lnTo>
                      <a:pt x="284" y="434"/>
                    </a:lnTo>
                    <a:lnTo>
                      <a:pt x="271" y="435"/>
                    </a:lnTo>
                    <a:lnTo>
                      <a:pt x="258" y="436"/>
                    </a:lnTo>
                    <a:lnTo>
                      <a:pt x="245" y="436"/>
                    </a:lnTo>
                    <a:lnTo>
                      <a:pt x="226" y="436"/>
                    </a:lnTo>
                    <a:lnTo>
                      <a:pt x="207" y="434"/>
                    </a:lnTo>
                    <a:lnTo>
                      <a:pt x="187" y="430"/>
                    </a:lnTo>
                    <a:lnTo>
                      <a:pt x="169" y="426"/>
                    </a:lnTo>
                    <a:lnTo>
                      <a:pt x="150" y="419"/>
                    </a:lnTo>
                    <a:lnTo>
                      <a:pt x="133" y="412"/>
                    </a:lnTo>
                    <a:lnTo>
                      <a:pt x="117" y="403"/>
                    </a:lnTo>
                    <a:lnTo>
                      <a:pt x="101" y="392"/>
                    </a:lnTo>
                    <a:lnTo>
                      <a:pt x="87" y="381"/>
                    </a:lnTo>
                    <a:lnTo>
                      <a:pt x="72" y="369"/>
                    </a:lnTo>
                    <a:lnTo>
                      <a:pt x="59" y="356"/>
                    </a:lnTo>
                    <a:lnTo>
                      <a:pt x="47" y="342"/>
                    </a:lnTo>
                    <a:lnTo>
                      <a:pt x="36" y="327"/>
                    </a:lnTo>
                    <a:lnTo>
                      <a:pt x="25" y="312"/>
                    </a:lnTo>
                    <a:lnTo>
                      <a:pt x="16" y="295"/>
                    </a:lnTo>
                    <a:lnTo>
                      <a:pt x="9" y="279"/>
                    </a:lnTo>
                    <a:lnTo>
                      <a:pt x="5" y="287"/>
                    </a:lnTo>
                    <a:lnTo>
                      <a:pt x="0" y="297"/>
                    </a:lnTo>
                    <a:lnTo>
                      <a:pt x="9" y="313"/>
                    </a:lnTo>
                    <a:lnTo>
                      <a:pt x="19" y="329"/>
                    </a:lnTo>
                    <a:lnTo>
                      <a:pt x="29" y="346"/>
                    </a:lnTo>
                    <a:lnTo>
                      <a:pt x="41" y="360"/>
                    </a:lnTo>
                    <a:lnTo>
                      <a:pt x="54" y="374"/>
                    </a:lnTo>
                    <a:lnTo>
                      <a:pt x="68" y="387"/>
                    </a:lnTo>
                    <a:lnTo>
                      <a:pt x="83" y="398"/>
                    </a:lnTo>
                    <a:lnTo>
                      <a:pt x="99" y="408"/>
                    </a:lnTo>
                    <a:lnTo>
                      <a:pt x="115" y="418"/>
                    </a:lnTo>
                    <a:lnTo>
                      <a:pt x="132" y="427"/>
                    </a:lnTo>
                    <a:lnTo>
                      <a:pt x="149" y="434"/>
                    </a:lnTo>
                    <a:lnTo>
                      <a:pt x="168" y="441"/>
                    </a:lnTo>
                    <a:lnTo>
                      <a:pt x="186" y="445"/>
                    </a:lnTo>
                    <a:lnTo>
                      <a:pt x="205" y="449"/>
                    </a:lnTo>
                    <a:lnTo>
                      <a:pt x="225" y="452"/>
                    </a:lnTo>
                    <a:lnTo>
                      <a:pt x="245" y="452"/>
                    </a:lnTo>
                    <a:lnTo>
                      <a:pt x="259" y="452"/>
                    </a:lnTo>
                    <a:lnTo>
                      <a:pt x="273" y="450"/>
                    </a:lnTo>
                    <a:lnTo>
                      <a:pt x="286" y="449"/>
                    </a:lnTo>
                    <a:lnTo>
                      <a:pt x="299" y="446"/>
                    </a:lnTo>
                    <a:lnTo>
                      <a:pt x="313" y="444"/>
                    </a:lnTo>
                    <a:lnTo>
                      <a:pt x="326" y="440"/>
                    </a:lnTo>
                    <a:lnTo>
                      <a:pt x="338" y="435"/>
                    </a:lnTo>
                    <a:lnTo>
                      <a:pt x="351" y="431"/>
                    </a:lnTo>
                    <a:lnTo>
                      <a:pt x="363" y="426"/>
                    </a:lnTo>
                    <a:lnTo>
                      <a:pt x="375" y="419"/>
                    </a:lnTo>
                    <a:lnTo>
                      <a:pt x="386" y="413"/>
                    </a:lnTo>
                    <a:lnTo>
                      <a:pt x="397" y="406"/>
                    </a:lnTo>
                    <a:lnTo>
                      <a:pt x="407" y="399"/>
                    </a:lnTo>
                    <a:lnTo>
                      <a:pt x="418" y="390"/>
                    </a:lnTo>
                    <a:lnTo>
                      <a:pt x="428" y="381"/>
                    </a:lnTo>
                    <a:lnTo>
                      <a:pt x="437" y="373"/>
                    </a:lnTo>
                    <a:lnTo>
                      <a:pt x="446" y="363"/>
                    </a:lnTo>
                    <a:lnTo>
                      <a:pt x="455" y="353"/>
                    </a:lnTo>
                    <a:lnTo>
                      <a:pt x="462" y="344"/>
                    </a:lnTo>
                    <a:lnTo>
                      <a:pt x="470" y="333"/>
                    </a:lnTo>
                    <a:lnTo>
                      <a:pt x="478" y="322"/>
                    </a:lnTo>
                    <a:lnTo>
                      <a:pt x="484" y="310"/>
                    </a:lnTo>
                    <a:lnTo>
                      <a:pt x="489" y="298"/>
                    </a:lnTo>
                    <a:lnTo>
                      <a:pt x="495" y="286"/>
                    </a:lnTo>
                    <a:lnTo>
                      <a:pt x="500" y="274"/>
                    </a:lnTo>
                    <a:lnTo>
                      <a:pt x="505" y="261"/>
                    </a:lnTo>
                    <a:lnTo>
                      <a:pt x="508" y="248"/>
                    </a:lnTo>
                    <a:lnTo>
                      <a:pt x="511" y="235"/>
                    </a:lnTo>
                    <a:lnTo>
                      <a:pt x="513" y="223"/>
                    </a:lnTo>
                    <a:lnTo>
                      <a:pt x="515" y="208"/>
                    </a:lnTo>
                    <a:lnTo>
                      <a:pt x="516" y="194"/>
                    </a:lnTo>
                    <a:lnTo>
                      <a:pt x="516" y="180"/>
                    </a:lnTo>
                    <a:close/>
                    <a:moveTo>
                      <a:pt x="19" y="62"/>
                    </a:moveTo>
                    <a:lnTo>
                      <a:pt x="20" y="54"/>
                    </a:lnTo>
                    <a:lnTo>
                      <a:pt x="21" y="49"/>
                    </a:lnTo>
                    <a:lnTo>
                      <a:pt x="23" y="46"/>
                    </a:lnTo>
                    <a:lnTo>
                      <a:pt x="24" y="45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24" y="53"/>
                    </a:lnTo>
                    <a:lnTo>
                      <a:pt x="19" y="62"/>
                    </a:lnTo>
                    <a:close/>
                  </a:path>
                </a:pathLst>
              </a:custGeom>
              <a:solidFill>
                <a:srgbClr val="FF28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2" name="Freeform 823"/>
              <p:cNvSpPr>
                <a:spLocks noEditPoints="1"/>
              </p:cNvSpPr>
              <p:nvPr/>
            </p:nvSpPr>
            <p:spPr bwMode="auto">
              <a:xfrm>
                <a:off x="4976813" y="4046538"/>
                <a:ext cx="266700" cy="234950"/>
              </a:xfrm>
              <a:custGeom>
                <a:avLst/>
                <a:gdLst>
                  <a:gd name="T0" fmla="*/ 2147483647 w 504"/>
                  <a:gd name="T1" fmla="*/ 2147483647 h 446"/>
                  <a:gd name="T2" fmla="*/ 2147483647 w 504"/>
                  <a:gd name="T3" fmla="*/ 2147483647 h 446"/>
                  <a:gd name="T4" fmla="*/ 2147483647 w 504"/>
                  <a:gd name="T5" fmla="*/ 2147483647 h 446"/>
                  <a:gd name="T6" fmla="*/ 2147483647 w 504"/>
                  <a:gd name="T7" fmla="*/ 1023462728 h 446"/>
                  <a:gd name="T8" fmla="*/ 2147483647 w 504"/>
                  <a:gd name="T9" fmla="*/ 0 h 446"/>
                  <a:gd name="T10" fmla="*/ 2147483647 w 504"/>
                  <a:gd name="T11" fmla="*/ 2147483647 h 446"/>
                  <a:gd name="T12" fmla="*/ 2147483647 w 504"/>
                  <a:gd name="T13" fmla="*/ 2147483647 h 446"/>
                  <a:gd name="T14" fmla="*/ 2147483647 w 504"/>
                  <a:gd name="T15" fmla="*/ 2147483647 h 446"/>
                  <a:gd name="T16" fmla="*/ 2147483647 w 504"/>
                  <a:gd name="T17" fmla="*/ 2147483647 h 446"/>
                  <a:gd name="T18" fmla="*/ 2147483647 w 504"/>
                  <a:gd name="T19" fmla="*/ 2147483647 h 446"/>
                  <a:gd name="T20" fmla="*/ 2147483647 w 504"/>
                  <a:gd name="T21" fmla="*/ 2147483647 h 446"/>
                  <a:gd name="T22" fmla="*/ 2147483647 w 504"/>
                  <a:gd name="T23" fmla="*/ 2147483647 h 446"/>
                  <a:gd name="T24" fmla="*/ 2147483647 w 504"/>
                  <a:gd name="T25" fmla="*/ 2147483647 h 446"/>
                  <a:gd name="T26" fmla="*/ 2147483647 w 504"/>
                  <a:gd name="T27" fmla="*/ 2147483647 h 446"/>
                  <a:gd name="T28" fmla="*/ 2147483647 w 504"/>
                  <a:gd name="T29" fmla="*/ 2147483647 h 446"/>
                  <a:gd name="T30" fmla="*/ 2147483647 w 504"/>
                  <a:gd name="T31" fmla="*/ 2147483647 h 446"/>
                  <a:gd name="T32" fmla="*/ 2147483647 w 504"/>
                  <a:gd name="T33" fmla="*/ 2147483647 h 446"/>
                  <a:gd name="T34" fmla="*/ 2147483647 w 504"/>
                  <a:gd name="T35" fmla="*/ 2147483647 h 446"/>
                  <a:gd name="T36" fmla="*/ 2147483647 w 504"/>
                  <a:gd name="T37" fmla="*/ 2147483647 h 446"/>
                  <a:gd name="T38" fmla="*/ 2147483647 w 504"/>
                  <a:gd name="T39" fmla="*/ 2147483647 h 446"/>
                  <a:gd name="T40" fmla="*/ 2147483647 w 504"/>
                  <a:gd name="T41" fmla="*/ 2147483647 h 446"/>
                  <a:gd name="T42" fmla="*/ 2147483647 w 504"/>
                  <a:gd name="T43" fmla="*/ 2147483647 h 446"/>
                  <a:gd name="T44" fmla="*/ 2147483647 w 504"/>
                  <a:gd name="T45" fmla="*/ 2147483647 h 446"/>
                  <a:gd name="T46" fmla="*/ 2147483647 w 504"/>
                  <a:gd name="T47" fmla="*/ 2147483647 h 446"/>
                  <a:gd name="T48" fmla="*/ 2147483647 w 504"/>
                  <a:gd name="T49" fmla="*/ 2147483647 h 446"/>
                  <a:gd name="T50" fmla="*/ 2147483647 w 504"/>
                  <a:gd name="T51" fmla="*/ 2147483647 h 446"/>
                  <a:gd name="T52" fmla="*/ 0 w 504"/>
                  <a:gd name="T53" fmla="*/ 2147483647 h 446"/>
                  <a:gd name="T54" fmla="*/ 2147483647 w 504"/>
                  <a:gd name="T55" fmla="*/ 2147483647 h 446"/>
                  <a:gd name="T56" fmla="*/ 2147483647 w 504"/>
                  <a:gd name="T57" fmla="*/ 2147483647 h 446"/>
                  <a:gd name="T58" fmla="*/ 2147483647 w 504"/>
                  <a:gd name="T59" fmla="*/ 2147483647 h 446"/>
                  <a:gd name="T60" fmla="*/ 2147483647 w 504"/>
                  <a:gd name="T61" fmla="*/ 2147483647 h 446"/>
                  <a:gd name="T62" fmla="*/ 2147483647 w 504"/>
                  <a:gd name="T63" fmla="*/ 2147483647 h 446"/>
                  <a:gd name="T64" fmla="*/ 2147483647 w 504"/>
                  <a:gd name="T65" fmla="*/ 2147483647 h 446"/>
                  <a:gd name="T66" fmla="*/ 2147483647 w 504"/>
                  <a:gd name="T67" fmla="*/ 2147483647 h 446"/>
                  <a:gd name="T68" fmla="*/ 2147483647 w 504"/>
                  <a:gd name="T69" fmla="*/ 2147483647 h 446"/>
                  <a:gd name="T70" fmla="*/ 2147483647 w 504"/>
                  <a:gd name="T71" fmla="*/ 2147483647 h 446"/>
                  <a:gd name="T72" fmla="*/ 2147483647 w 504"/>
                  <a:gd name="T73" fmla="*/ 2147483647 h 446"/>
                  <a:gd name="T74" fmla="*/ 2147483647 w 504"/>
                  <a:gd name="T75" fmla="*/ 2147483647 h 446"/>
                  <a:gd name="T76" fmla="*/ 2147483647 w 504"/>
                  <a:gd name="T77" fmla="*/ 2147483647 h 446"/>
                  <a:gd name="T78" fmla="*/ 2147483647 w 504"/>
                  <a:gd name="T79" fmla="*/ 2147483647 h 446"/>
                  <a:gd name="T80" fmla="*/ 2147483647 w 504"/>
                  <a:gd name="T81" fmla="*/ 2147483647 h 446"/>
                  <a:gd name="T82" fmla="*/ 2147483647 w 504"/>
                  <a:gd name="T83" fmla="*/ 2147483647 h 446"/>
                  <a:gd name="T84" fmla="*/ 2147483647 w 504"/>
                  <a:gd name="T85" fmla="*/ 2147483647 h 446"/>
                  <a:gd name="T86" fmla="*/ 2074368285 w 504"/>
                  <a:gd name="T87" fmla="*/ 2147483647 h 446"/>
                  <a:gd name="T88" fmla="*/ 2147483647 w 504"/>
                  <a:gd name="T89" fmla="*/ 2147483647 h 446"/>
                  <a:gd name="T90" fmla="*/ 2147483647 w 504"/>
                  <a:gd name="T91" fmla="*/ 2147483647 h 446"/>
                  <a:gd name="T92" fmla="*/ 2147483647 w 504"/>
                  <a:gd name="T93" fmla="*/ 2147483647 h 4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04"/>
                  <a:gd name="T142" fmla="*/ 0 h 446"/>
                  <a:gd name="T143" fmla="*/ 504 w 504"/>
                  <a:gd name="T144" fmla="*/ 446 h 4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04" h="446">
                    <a:moveTo>
                      <a:pt x="504" y="182"/>
                    </a:moveTo>
                    <a:lnTo>
                      <a:pt x="504" y="171"/>
                    </a:lnTo>
                    <a:lnTo>
                      <a:pt x="503" y="159"/>
                    </a:lnTo>
                    <a:lnTo>
                      <a:pt x="502" y="147"/>
                    </a:lnTo>
                    <a:lnTo>
                      <a:pt x="500" y="135"/>
                    </a:lnTo>
                    <a:lnTo>
                      <a:pt x="494" y="112"/>
                    </a:lnTo>
                    <a:lnTo>
                      <a:pt x="487" y="91"/>
                    </a:lnTo>
                    <a:lnTo>
                      <a:pt x="478" y="69"/>
                    </a:lnTo>
                    <a:lnTo>
                      <a:pt x="467" y="50"/>
                    </a:lnTo>
                    <a:lnTo>
                      <a:pt x="455" y="30"/>
                    </a:lnTo>
                    <a:lnTo>
                      <a:pt x="441" y="12"/>
                    </a:lnTo>
                    <a:lnTo>
                      <a:pt x="433" y="7"/>
                    </a:lnTo>
                    <a:lnTo>
                      <a:pt x="424" y="3"/>
                    </a:lnTo>
                    <a:lnTo>
                      <a:pt x="416" y="0"/>
                    </a:lnTo>
                    <a:lnTo>
                      <a:pt x="408" y="0"/>
                    </a:lnTo>
                    <a:lnTo>
                      <a:pt x="418" y="9"/>
                    </a:lnTo>
                    <a:lnTo>
                      <a:pt x="426" y="18"/>
                    </a:lnTo>
                    <a:lnTo>
                      <a:pt x="434" y="27"/>
                    </a:lnTo>
                    <a:lnTo>
                      <a:pt x="441" y="38"/>
                    </a:lnTo>
                    <a:lnTo>
                      <a:pt x="449" y="47"/>
                    </a:lnTo>
                    <a:lnTo>
                      <a:pt x="455" y="58"/>
                    </a:lnTo>
                    <a:lnTo>
                      <a:pt x="462" y="70"/>
                    </a:lnTo>
                    <a:lnTo>
                      <a:pt x="467" y="81"/>
                    </a:lnTo>
                    <a:lnTo>
                      <a:pt x="472" y="93"/>
                    </a:lnTo>
                    <a:lnTo>
                      <a:pt x="476" y="105"/>
                    </a:lnTo>
                    <a:lnTo>
                      <a:pt x="480" y="118"/>
                    </a:lnTo>
                    <a:lnTo>
                      <a:pt x="483" y="131"/>
                    </a:lnTo>
                    <a:lnTo>
                      <a:pt x="486" y="142"/>
                    </a:lnTo>
                    <a:lnTo>
                      <a:pt x="488" y="156"/>
                    </a:lnTo>
                    <a:lnTo>
                      <a:pt x="489" y="169"/>
                    </a:lnTo>
                    <a:lnTo>
                      <a:pt x="489" y="182"/>
                    </a:lnTo>
                    <a:lnTo>
                      <a:pt x="489" y="195"/>
                    </a:lnTo>
                    <a:lnTo>
                      <a:pt x="488" y="208"/>
                    </a:lnTo>
                    <a:lnTo>
                      <a:pt x="486" y="220"/>
                    </a:lnTo>
                    <a:lnTo>
                      <a:pt x="483" y="233"/>
                    </a:lnTo>
                    <a:lnTo>
                      <a:pt x="481" y="245"/>
                    </a:lnTo>
                    <a:lnTo>
                      <a:pt x="478" y="257"/>
                    </a:lnTo>
                    <a:lnTo>
                      <a:pt x="474" y="269"/>
                    </a:lnTo>
                    <a:lnTo>
                      <a:pt x="469" y="280"/>
                    </a:lnTo>
                    <a:lnTo>
                      <a:pt x="464" y="290"/>
                    </a:lnTo>
                    <a:lnTo>
                      <a:pt x="459" y="301"/>
                    </a:lnTo>
                    <a:lnTo>
                      <a:pt x="453" y="312"/>
                    </a:lnTo>
                    <a:lnTo>
                      <a:pt x="447" y="322"/>
                    </a:lnTo>
                    <a:lnTo>
                      <a:pt x="439" y="331"/>
                    </a:lnTo>
                    <a:lnTo>
                      <a:pt x="432" y="341"/>
                    </a:lnTo>
                    <a:lnTo>
                      <a:pt x="424" y="350"/>
                    </a:lnTo>
                    <a:lnTo>
                      <a:pt x="416" y="358"/>
                    </a:lnTo>
                    <a:lnTo>
                      <a:pt x="408" y="367"/>
                    </a:lnTo>
                    <a:lnTo>
                      <a:pt x="398" y="375"/>
                    </a:lnTo>
                    <a:lnTo>
                      <a:pt x="389" y="382"/>
                    </a:lnTo>
                    <a:lnTo>
                      <a:pt x="380" y="389"/>
                    </a:lnTo>
                    <a:lnTo>
                      <a:pt x="369" y="395"/>
                    </a:lnTo>
                    <a:lnTo>
                      <a:pt x="359" y="402"/>
                    </a:lnTo>
                    <a:lnTo>
                      <a:pt x="348" y="407"/>
                    </a:lnTo>
                    <a:lnTo>
                      <a:pt x="337" y="411"/>
                    </a:lnTo>
                    <a:lnTo>
                      <a:pt x="326" y="417"/>
                    </a:lnTo>
                    <a:lnTo>
                      <a:pt x="314" y="420"/>
                    </a:lnTo>
                    <a:lnTo>
                      <a:pt x="302" y="423"/>
                    </a:lnTo>
                    <a:lnTo>
                      <a:pt x="290" y="427"/>
                    </a:lnTo>
                    <a:lnTo>
                      <a:pt x="278" y="429"/>
                    </a:lnTo>
                    <a:lnTo>
                      <a:pt x="265" y="430"/>
                    </a:lnTo>
                    <a:lnTo>
                      <a:pt x="253" y="431"/>
                    </a:lnTo>
                    <a:lnTo>
                      <a:pt x="240" y="431"/>
                    </a:lnTo>
                    <a:lnTo>
                      <a:pt x="221" y="431"/>
                    </a:lnTo>
                    <a:lnTo>
                      <a:pt x="202" y="429"/>
                    </a:lnTo>
                    <a:lnTo>
                      <a:pt x="182" y="424"/>
                    </a:lnTo>
                    <a:lnTo>
                      <a:pt x="164" y="420"/>
                    </a:lnTo>
                    <a:lnTo>
                      <a:pt x="146" y="414"/>
                    </a:lnTo>
                    <a:lnTo>
                      <a:pt x="129" y="405"/>
                    </a:lnTo>
                    <a:lnTo>
                      <a:pt x="113" y="396"/>
                    </a:lnTo>
                    <a:lnTo>
                      <a:pt x="98" y="387"/>
                    </a:lnTo>
                    <a:lnTo>
                      <a:pt x="83" y="375"/>
                    </a:lnTo>
                    <a:lnTo>
                      <a:pt x="69" y="363"/>
                    </a:lnTo>
                    <a:lnTo>
                      <a:pt x="56" y="350"/>
                    </a:lnTo>
                    <a:lnTo>
                      <a:pt x="45" y="336"/>
                    </a:lnTo>
                    <a:lnTo>
                      <a:pt x="33" y="321"/>
                    </a:lnTo>
                    <a:lnTo>
                      <a:pt x="23" y="304"/>
                    </a:lnTo>
                    <a:lnTo>
                      <a:pt x="16" y="288"/>
                    </a:lnTo>
                    <a:lnTo>
                      <a:pt x="8" y="271"/>
                    </a:lnTo>
                    <a:lnTo>
                      <a:pt x="4" y="281"/>
                    </a:lnTo>
                    <a:lnTo>
                      <a:pt x="0" y="289"/>
                    </a:lnTo>
                    <a:lnTo>
                      <a:pt x="7" y="307"/>
                    </a:lnTo>
                    <a:lnTo>
                      <a:pt x="17" y="323"/>
                    </a:lnTo>
                    <a:lnTo>
                      <a:pt x="28" y="338"/>
                    </a:lnTo>
                    <a:lnTo>
                      <a:pt x="40" y="353"/>
                    </a:lnTo>
                    <a:lnTo>
                      <a:pt x="51" y="367"/>
                    </a:lnTo>
                    <a:lnTo>
                      <a:pt x="65" y="380"/>
                    </a:lnTo>
                    <a:lnTo>
                      <a:pt x="79" y="392"/>
                    </a:lnTo>
                    <a:lnTo>
                      <a:pt x="95" y="403"/>
                    </a:lnTo>
                    <a:lnTo>
                      <a:pt x="111" y="412"/>
                    </a:lnTo>
                    <a:lnTo>
                      <a:pt x="127" y="421"/>
                    </a:lnTo>
                    <a:lnTo>
                      <a:pt x="145" y="429"/>
                    </a:lnTo>
                    <a:lnTo>
                      <a:pt x="163" y="435"/>
                    </a:lnTo>
                    <a:lnTo>
                      <a:pt x="182" y="439"/>
                    </a:lnTo>
                    <a:lnTo>
                      <a:pt x="200" y="444"/>
                    </a:lnTo>
                    <a:lnTo>
                      <a:pt x="220" y="446"/>
                    </a:lnTo>
                    <a:lnTo>
                      <a:pt x="240" y="446"/>
                    </a:lnTo>
                    <a:lnTo>
                      <a:pt x="253" y="446"/>
                    </a:lnTo>
                    <a:lnTo>
                      <a:pt x="267" y="445"/>
                    </a:lnTo>
                    <a:lnTo>
                      <a:pt x="280" y="444"/>
                    </a:lnTo>
                    <a:lnTo>
                      <a:pt x="293" y="441"/>
                    </a:lnTo>
                    <a:lnTo>
                      <a:pt x="306" y="438"/>
                    </a:lnTo>
                    <a:lnTo>
                      <a:pt x="318" y="434"/>
                    </a:lnTo>
                    <a:lnTo>
                      <a:pt x="331" y="431"/>
                    </a:lnTo>
                    <a:lnTo>
                      <a:pt x="343" y="425"/>
                    </a:lnTo>
                    <a:lnTo>
                      <a:pt x="355" y="420"/>
                    </a:lnTo>
                    <a:lnTo>
                      <a:pt x="366" y="415"/>
                    </a:lnTo>
                    <a:lnTo>
                      <a:pt x="376" y="408"/>
                    </a:lnTo>
                    <a:lnTo>
                      <a:pt x="387" y="402"/>
                    </a:lnTo>
                    <a:lnTo>
                      <a:pt x="398" y="394"/>
                    </a:lnTo>
                    <a:lnTo>
                      <a:pt x="408" y="387"/>
                    </a:lnTo>
                    <a:lnTo>
                      <a:pt x="418" y="378"/>
                    </a:lnTo>
                    <a:lnTo>
                      <a:pt x="426" y="369"/>
                    </a:lnTo>
                    <a:lnTo>
                      <a:pt x="436" y="360"/>
                    </a:lnTo>
                    <a:lnTo>
                      <a:pt x="443" y="351"/>
                    </a:lnTo>
                    <a:lnTo>
                      <a:pt x="451" y="340"/>
                    </a:lnTo>
                    <a:lnTo>
                      <a:pt x="459" y="330"/>
                    </a:lnTo>
                    <a:lnTo>
                      <a:pt x="466" y="320"/>
                    </a:lnTo>
                    <a:lnTo>
                      <a:pt x="472" y="309"/>
                    </a:lnTo>
                    <a:lnTo>
                      <a:pt x="478" y="297"/>
                    </a:lnTo>
                    <a:lnTo>
                      <a:pt x="483" y="285"/>
                    </a:lnTo>
                    <a:lnTo>
                      <a:pt x="488" y="273"/>
                    </a:lnTo>
                    <a:lnTo>
                      <a:pt x="492" y="261"/>
                    </a:lnTo>
                    <a:lnTo>
                      <a:pt x="495" y="248"/>
                    </a:lnTo>
                    <a:lnTo>
                      <a:pt x="499" y="236"/>
                    </a:lnTo>
                    <a:lnTo>
                      <a:pt x="501" y="223"/>
                    </a:lnTo>
                    <a:lnTo>
                      <a:pt x="503" y="209"/>
                    </a:lnTo>
                    <a:lnTo>
                      <a:pt x="504" y="196"/>
                    </a:lnTo>
                    <a:lnTo>
                      <a:pt x="504" y="182"/>
                    </a:lnTo>
                    <a:close/>
                    <a:moveTo>
                      <a:pt x="15" y="79"/>
                    </a:moveTo>
                    <a:lnTo>
                      <a:pt x="14" y="71"/>
                    </a:lnTo>
                    <a:lnTo>
                      <a:pt x="14" y="64"/>
                    </a:lnTo>
                    <a:lnTo>
                      <a:pt x="14" y="57"/>
                    </a:lnTo>
                    <a:lnTo>
                      <a:pt x="15" y="53"/>
                    </a:lnTo>
                    <a:lnTo>
                      <a:pt x="17" y="48"/>
                    </a:lnTo>
                    <a:lnTo>
                      <a:pt x="20" y="46"/>
                    </a:lnTo>
                    <a:lnTo>
                      <a:pt x="23" y="46"/>
                    </a:lnTo>
                    <a:lnTo>
                      <a:pt x="28" y="47"/>
                    </a:lnTo>
                    <a:lnTo>
                      <a:pt x="31" y="48"/>
                    </a:lnTo>
                    <a:lnTo>
                      <a:pt x="22" y="64"/>
                    </a:lnTo>
                    <a:lnTo>
                      <a:pt x="15" y="79"/>
                    </a:lnTo>
                    <a:close/>
                  </a:path>
                </a:pathLst>
              </a:custGeom>
              <a:solidFill>
                <a:srgbClr val="FF2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3" name="Freeform 824"/>
              <p:cNvSpPr>
                <a:spLocks noEditPoints="1"/>
              </p:cNvSpPr>
              <p:nvPr/>
            </p:nvSpPr>
            <p:spPr bwMode="auto">
              <a:xfrm>
                <a:off x="4978400" y="4046538"/>
                <a:ext cx="260350" cy="231775"/>
              </a:xfrm>
              <a:custGeom>
                <a:avLst/>
                <a:gdLst>
                  <a:gd name="T0" fmla="*/ 2147483647 w 492"/>
                  <a:gd name="T1" fmla="*/ 2147483647 h 438"/>
                  <a:gd name="T2" fmla="*/ 2147483647 w 492"/>
                  <a:gd name="T3" fmla="*/ 2147483647 h 438"/>
                  <a:gd name="T4" fmla="*/ 2147483647 w 492"/>
                  <a:gd name="T5" fmla="*/ 2147483647 h 438"/>
                  <a:gd name="T6" fmla="*/ 2147483647 w 492"/>
                  <a:gd name="T7" fmla="*/ 2147483647 h 438"/>
                  <a:gd name="T8" fmla="*/ 2147483647 w 492"/>
                  <a:gd name="T9" fmla="*/ 2147483647 h 438"/>
                  <a:gd name="T10" fmla="*/ 2147483647 w 492"/>
                  <a:gd name="T11" fmla="*/ 0 h 438"/>
                  <a:gd name="T12" fmla="*/ 2147483647 w 492"/>
                  <a:gd name="T13" fmla="*/ 296258241 h 438"/>
                  <a:gd name="T14" fmla="*/ 2147483647 w 492"/>
                  <a:gd name="T15" fmla="*/ 2147483647 h 438"/>
                  <a:gd name="T16" fmla="*/ 2147483647 w 492"/>
                  <a:gd name="T17" fmla="*/ 2147483647 h 438"/>
                  <a:gd name="T18" fmla="*/ 2147483647 w 492"/>
                  <a:gd name="T19" fmla="*/ 2147483647 h 438"/>
                  <a:gd name="T20" fmla="*/ 2147483647 w 492"/>
                  <a:gd name="T21" fmla="*/ 2147483647 h 438"/>
                  <a:gd name="T22" fmla="*/ 2147483647 w 492"/>
                  <a:gd name="T23" fmla="*/ 2147483647 h 438"/>
                  <a:gd name="T24" fmla="*/ 2147483647 w 492"/>
                  <a:gd name="T25" fmla="*/ 2147483647 h 438"/>
                  <a:gd name="T26" fmla="*/ 2147483647 w 492"/>
                  <a:gd name="T27" fmla="*/ 2147483647 h 438"/>
                  <a:gd name="T28" fmla="*/ 2147483647 w 492"/>
                  <a:gd name="T29" fmla="*/ 2147483647 h 438"/>
                  <a:gd name="T30" fmla="*/ 2147483647 w 492"/>
                  <a:gd name="T31" fmla="*/ 2147483647 h 438"/>
                  <a:gd name="T32" fmla="*/ 2147483647 w 492"/>
                  <a:gd name="T33" fmla="*/ 2147483647 h 438"/>
                  <a:gd name="T34" fmla="*/ 2147483647 w 492"/>
                  <a:gd name="T35" fmla="*/ 2147483647 h 438"/>
                  <a:gd name="T36" fmla="*/ 2147483647 w 492"/>
                  <a:gd name="T37" fmla="*/ 2147483647 h 438"/>
                  <a:gd name="T38" fmla="*/ 2147483647 w 492"/>
                  <a:gd name="T39" fmla="*/ 2147483647 h 438"/>
                  <a:gd name="T40" fmla="*/ 2147483647 w 492"/>
                  <a:gd name="T41" fmla="*/ 2147483647 h 438"/>
                  <a:gd name="T42" fmla="*/ 2147483647 w 492"/>
                  <a:gd name="T43" fmla="*/ 2147483647 h 438"/>
                  <a:gd name="T44" fmla="*/ 2147483647 w 492"/>
                  <a:gd name="T45" fmla="*/ 2147483647 h 438"/>
                  <a:gd name="T46" fmla="*/ 2147483647 w 492"/>
                  <a:gd name="T47" fmla="*/ 2147483647 h 438"/>
                  <a:gd name="T48" fmla="*/ 2147483647 w 492"/>
                  <a:gd name="T49" fmla="*/ 2147483647 h 438"/>
                  <a:gd name="T50" fmla="*/ 2147483647 w 492"/>
                  <a:gd name="T51" fmla="*/ 2147483647 h 438"/>
                  <a:gd name="T52" fmla="*/ 2147483647 w 492"/>
                  <a:gd name="T53" fmla="*/ 2147483647 h 438"/>
                  <a:gd name="T54" fmla="*/ 2147483647 w 492"/>
                  <a:gd name="T55" fmla="*/ 2147483647 h 438"/>
                  <a:gd name="T56" fmla="*/ 0 w 492"/>
                  <a:gd name="T57" fmla="*/ 2147483647 h 438"/>
                  <a:gd name="T58" fmla="*/ 2147483647 w 492"/>
                  <a:gd name="T59" fmla="*/ 2147483647 h 438"/>
                  <a:gd name="T60" fmla="*/ 2147483647 w 492"/>
                  <a:gd name="T61" fmla="*/ 2147483647 h 438"/>
                  <a:gd name="T62" fmla="*/ 2147483647 w 492"/>
                  <a:gd name="T63" fmla="*/ 2147483647 h 438"/>
                  <a:gd name="T64" fmla="*/ 2147483647 w 492"/>
                  <a:gd name="T65" fmla="*/ 2147483647 h 438"/>
                  <a:gd name="T66" fmla="*/ 2147483647 w 492"/>
                  <a:gd name="T67" fmla="*/ 2147483647 h 438"/>
                  <a:gd name="T68" fmla="*/ 2147483647 w 492"/>
                  <a:gd name="T69" fmla="*/ 2147483647 h 438"/>
                  <a:gd name="T70" fmla="*/ 2147483647 w 492"/>
                  <a:gd name="T71" fmla="*/ 2147483647 h 438"/>
                  <a:gd name="T72" fmla="*/ 2147483647 w 492"/>
                  <a:gd name="T73" fmla="*/ 2147483647 h 438"/>
                  <a:gd name="T74" fmla="*/ 2147483647 w 492"/>
                  <a:gd name="T75" fmla="*/ 2147483647 h 438"/>
                  <a:gd name="T76" fmla="*/ 2147483647 w 492"/>
                  <a:gd name="T77" fmla="*/ 2147483647 h 438"/>
                  <a:gd name="T78" fmla="*/ 2147483647 w 492"/>
                  <a:gd name="T79" fmla="*/ 2147483647 h 438"/>
                  <a:gd name="T80" fmla="*/ 2147483647 w 492"/>
                  <a:gd name="T81" fmla="*/ 2147483647 h 438"/>
                  <a:gd name="T82" fmla="*/ 2147483647 w 492"/>
                  <a:gd name="T83" fmla="*/ 2147483647 h 438"/>
                  <a:gd name="T84" fmla="*/ 2147483647 w 492"/>
                  <a:gd name="T85" fmla="*/ 2147483647 h 438"/>
                  <a:gd name="T86" fmla="*/ 2147483647 w 492"/>
                  <a:gd name="T87" fmla="*/ 2147483647 h 438"/>
                  <a:gd name="T88" fmla="*/ 2147483647 w 492"/>
                  <a:gd name="T89" fmla="*/ 2147483647 h 438"/>
                  <a:gd name="T90" fmla="*/ 1481852037 w 492"/>
                  <a:gd name="T91" fmla="*/ 2147483647 h 438"/>
                  <a:gd name="T92" fmla="*/ 2147483647 w 492"/>
                  <a:gd name="T93" fmla="*/ 2147483647 h 438"/>
                  <a:gd name="T94" fmla="*/ 2147483647 w 492"/>
                  <a:gd name="T95" fmla="*/ 2147483647 h 438"/>
                  <a:gd name="T96" fmla="*/ 2147483647 w 492"/>
                  <a:gd name="T97" fmla="*/ 2147483647 h 43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92"/>
                  <a:gd name="T148" fmla="*/ 0 h 438"/>
                  <a:gd name="T149" fmla="*/ 492 w 492"/>
                  <a:gd name="T150" fmla="*/ 438 h 43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92" h="438">
                    <a:moveTo>
                      <a:pt x="492" y="182"/>
                    </a:moveTo>
                    <a:lnTo>
                      <a:pt x="492" y="169"/>
                    </a:lnTo>
                    <a:lnTo>
                      <a:pt x="491" y="156"/>
                    </a:lnTo>
                    <a:lnTo>
                      <a:pt x="489" y="144"/>
                    </a:lnTo>
                    <a:lnTo>
                      <a:pt x="487" y="132"/>
                    </a:lnTo>
                    <a:lnTo>
                      <a:pt x="484" y="119"/>
                    </a:lnTo>
                    <a:lnTo>
                      <a:pt x="480" y="107"/>
                    </a:lnTo>
                    <a:lnTo>
                      <a:pt x="477" y="95"/>
                    </a:lnTo>
                    <a:lnTo>
                      <a:pt x="472" y="83"/>
                    </a:lnTo>
                    <a:lnTo>
                      <a:pt x="468" y="72"/>
                    </a:lnTo>
                    <a:lnTo>
                      <a:pt x="461" y="60"/>
                    </a:lnTo>
                    <a:lnTo>
                      <a:pt x="456" y="51"/>
                    </a:lnTo>
                    <a:lnTo>
                      <a:pt x="448" y="40"/>
                    </a:lnTo>
                    <a:lnTo>
                      <a:pt x="442" y="30"/>
                    </a:lnTo>
                    <a:lnTo>
                      <a:pt x="434" y="20"/>
                    </a:lnTo>
                    <a:lnTo>
                      <a:pt x="425" y="11"/>
                    </a:lnTo>
                    <a:lnTo>
                      <a:pt x="417" y="2"/>
                    </a:lnTo>
                    <a:lnTo>
                      <a:pt x="411" y="0"/>
                    </a:lnTo>
                    <a:lnTo>
                      <a:pt x="406" y="0"/>
                    </a:lnTo>
                    <a:lnTo>
                      <a:pt x="401" y="0"/>
                    </a:lnTo>
                    <a:lnTo>
                      <a:pt x="395" y="2"/>
                    </a:lnTo>
                    <a:lnTo>
                      <a:pt x="405" y="11"/>
                    </a:lnTo>
                    <a:lnTo>
                      <a:pt x="414" y="19"/>
                    </a:lnTo>
                    <a:lnTo>
                      <a:pt x="422" y="29"/>
                    </a:lnTo>
                    <a:lnTo>
                      <a:pt x="430" y="39"/>
                    </a:lnTo>
                    <a:lnTo>
                      <a:pt x="436" y="50"/>
                    </a:lnTo>
                    <a:lnTo>
                      <a:pt x="444" y="59"/>
                    </a:lnTo>
                    <a:lnTo>
                      <a:pt x="449" y="71"/>
                    </a:lnTo>
                    <a:lnTo>
                      <a:pt x="456" y="82"/>
                    </a:lnTo>
                    <a:lnTo>
                      <a:pt x="460" y="94"/>
                    </a:lnTo>
                    <a:lnTo>
                      <a:pt x="464" y="106"/>
                    </a:lnTo>
                    <a:lnTo>
                      <a:pt x="469" y="118"/>
                    </a:lnTo>
                    <a:lnTo>
                      <a:pt x="472" y="131"/>
                    </a:lnTo>
                    <a:lnTo>
                      <a:pt x="474" y="144"/>
                    </a:lnTo>
                    <a:lnTo>
                      <a:pt x="476" y="156"/>
                    </a:lnTo>
                    <a:lnTo>
                      <a:pt x="477" y="169"/>
                    </a:lnTo>
                    <a:lnTo>
                      <a:pt x="477" y="182"/>
                    </a:lnTo>
                    <a:lnTo>
                      <a:pt x="477" y="195"/>
                    </a:lnTo>
                    <a:lnTo>
                      <a:pt x="476" y="207"/>
                    </a:lnTo>
                    <a:lnTo>
                      <a:pt x="474" y="219"/>
                    </a:lnTo>
                    <a:lnTo>
                      <a:pt x="472" y="231"/>
                    </a:lnTo>
                    <a:lnTo>
                      <a:pt x="470" y="243"/>
                    </a:lnTo>
                    <a:lnTo>
                      <a:pt x="466" y="255"/>
                    </a:lnTo>
                    <a:lnTo>
                      <a:pt x="462" y="266"/>
                    </a:lnTo>
                    <a:lnTo>
                      <a:pt x="458" y="276"/>
                    </a:lnTo>
                    <a:lnTo>
                      <a:pt x="453" y="287"/>
                    </a:lnTo>
                    <a:lnTo>
                      <a:pt x="448" y="298"/>
                    </a:lnTo>
                    <a:lnTo>
                      <a:pt x="443" y="308"/>
                    </a:lnTo>
                    <a:lnTo>
                      <a:pt x="436" y="317"/>
                    </a:lnTo>
                    <a:lnTo>
                      <a:pt x="430" y="327"/>
                    </a:lnTo>
                    <a:lnTo>
                      <a:pt x="422" y="336"/>
                    </a:lnTo>
                    <a:lnTo>
                      <a:pt x="415" y="344"/>
                    </a:lnTo>
                    <a:lnTo>
                      <a:pt x="407" y="353"/>
                    </a:lnTo>
                    <a:lnTo>
                      <a:pt x="398" y="362"/>
                    </a:lnTo>
                    <a:lnTo>
                      <a:pt x="390" y="369"/>
                    </a:lnTo>
                    <a:lnTo>
                      <a:pt x="380" y="376"/>
                    </a:lnTo>
                    <a:lnTo>
                      <a:pt x="371" y="382"/>
                    </a:lnTo>
                    <a:lnTo>
                      <a:pt x="362" y="389"/>
                    </a:lnTo>
                    <a:lnTo>
                      <a:pt x="351" y="395"/>
                    </a:lnTo>
                    <a:lnTo>
                      <a:pt x="341" y="401"/>
                    </a:lnTo>
                    <a:lnTo>
                      <a:pt x="330" y="405"/>
                    </a:lnTo>
                    <a:lnTo>
                      <a:pt x="320" y="409"/>
                    </a:lnTo>
                    <a:lnTo>
                      <a:pt x="308" y="412"/>
                    </a:lnTo>
                    <a:lnTo>
                      <a:pt x="297" y="416"/>
                    </a:lnTo>
                    <a:lnTo>
                      <a:pt x="285" y="419"/>
                    </a:lnTo>
                    <a:lnTo>
                      <a:pt x="273" y="421"/>
                    </a:lnTo>
                    <a:lnTo>
                      <a:pt x="261" y="422"/>
                    </a:lnTo>
                    <a:lnTo>
                      <a:pt x="248" y="423"/>
                    </a:lnTo>
                    <a:lnTo>
                      <a:pt x="236" y="424"/>
                    </a:lnTo>
                    <a:lnTo>
                      <a:pt x="217" y="423"/>
                    </a:lnTo>
                    <a:lnTo>
                      <a:pt x="198" y="421"/>
                    </a:lnTo>
                    <a:lnTo>
                      <a:pt x="179" y="417"/>
                    </a:lnTo>
                    <a:lnTo>
                      <a:pt x="161" y="411"/>
                    </a:lnTo>
                    <a:lnTo>
                      <a:pt x="144" y="405"/>
                    </a:lnTo>
                    <a:lnTo>
                      <a:pt x="126" y="397"/>
                    </a:lnTo>
                    <a:lnTo>
                      <a:pt x="110" y="389"/>
                    </a:lnTo>
                    <a:lnTo>
                      <a:pt x="95" y="378"/>
                    </a:lnTo>
                    <a:lnTo>
                      <a:pt x="81" y="367"/>
                    </a:lnTo>
                    <a:lnTo>
                      <a:pt x="67" y="354"/>
                    </a:lnTo>
                    <a:lnTo>
                      <a:pt x="55" y="341"/>
                    </a:lnTo>
                    <a:lnTo>
                      <a:pt x="43" y="327"/>
                    </a:lnTo>
                    <a:lnTo>
                      <a:pt x="33" y="312"/>
                    </a:lnTo>
                    <a:lnTo>
                      <a:pt x="24" y="296"/>
                    </a:lnTo>
                    <a:lnTo>
                      <a:pt x="15" y="280"/>
                    </a:lnTo>
                    <a:lnTo>
                      <a:pt x="9" y="262"/>
                    </a:lnTo>
                    <a:lnTo>
                      <a:pt x="4" y="271"/>
                    </a:lnTo>
                    <a:lnTo>
                      <a:pt x="0" y="281"/>
                    </a:lnTo>
                    <a:lnTo>
                      <a:pt x="7" y="297"/>
                    </a:lnTo>
                    <a:lnTo>
                      <a:pt x="16" y="314"/>
                    </a:lnTo>
                    <a:lnTo>
                      <a:pt x="27" y="329"/>
                    </a:lnTo>
                    <a:lnTo>
                      <a:pt x="38" y="344"/>
                    </a:lnTo>
                    <a:lnTo>
                      <a:pt x="50" y="358"/>
                    </a:lnTo>
                    <a:lnTo>
                      <a:pt x="63" y="371"/>
                    </a:lnTo>
                    <a:lnTo>
                      <a:pt x="78" y="383"/>
                    </a:lnTo>
                    <a:lnTo>
                      <a:pt x="92" y="394"/>
                    </a:lnTo>
                    <a:lnTo>
                      <a:pt x="108" y="405"/>
                    </a:lnTo>
                    <a:lnTo>
                      <a:pt x="124" y="414"/>
                    </a:lnTo>
                    <a:lnTo>
                      <a:pt x="141" y="421"/>
                    </a:lnTo>
                    <a:lnTo>
                      <a:pt x="160" y="428"/>
                    </a:lnTo>
                    <a:lnTo>
                      <a:pt x="178" y="432"/>
                    </a:lnTo>
                    <a:lnTo>
                      <a:pt x="198" y="436"/>
                    </a:lnTo>
                    <a:lnTo>
                      <a:pt x="217" y="438"/>
                    </a:lnTo>
                    <a:lnTo>
                      <a:pt x="236" y="438"/>
                    </a:lnTo>
                    <a:lnTo>
                      <a:pt x="249" y="438"/>
                    </a:lnTo>
                    <a:lnTo>
                      <a:pt x="262" y="437"/>
                    </a:lnTo>
                    <a:lnTo>
                      <a:pt x="275" y="436"/>
                    </a:lnTo>
                    <a:lnTo>
                      <a:pt x="288" y="434"/>
                    </a:lnTo>
                    <a:lnTo>
                      <a:pt x="300" y="431"/>
                    </a:lnTo>
                    <a:lnTo>
                      <a:pt x="312" y="428"/>
                    </a:lnTo>
                    <a:lnTo>
                      <a:pt x="324" y="423"/>
                    </a:lnTo>
                    <a:lnTo>
                      <a:pt x="336" y="419"/>
                    </a:lnTo>
                    <a:lnTo>
                      <a:pt x="348" y="414"/>
                    </a:lnTo>
                    <a:lnTo>
                      <a:pt x="358" y="408"/>
                    </a:lnTo>
                    <a:lnTo>
                      <a:pt x="369" y="402"/>
                    </a:lnTo>
                    <a:lnTo>
                      <a:pt x="379" y="395"/>
                    </a:lnTo>
                    <a:lnTo>
                      <a:pt x="390" y="388"/>
                    </a:lnTo>
                    <a:lnTo>
                      <a:pt x="399" y="380"/>
                    </a:lnTo>
                    <a:lnTo>
                      <a:pt x="408" y="373"/>
                    </a:lnTo>
                    <a:lnTo>
                      <a:pt x="418" y="364"/>
                    </a:lnTo>
                    <a:lnTo>
                      <a:pt x="425" y="355"/>
                    </a:lnTo>
                    <a:lnTo>
                      <a:pt x="434" y="346"/>
                    </a:lnTo>
                    <a:lnTo>
                      <a:pt x="442" y="336"/>
                    </a:lnTo>
                    <a:lnTo>
                      <a:pt x="448" y="326"/>
                    </a:lnTo>
                    <a:lnTo>
                      <a:pt x="456" y="315"/>
                    </a:lnTo>
                    <a:lnTo>
                      <a:pt x="461" y="304"/>
                    </a:lnTo>
                    <a:lnTo>
                      <a:pt x="468" y="294"/>
                    </a:lnTo>
                    <a:lnTo>
                      <a:pt x="472" y="283"/>
                    </a:lnTo>
                    <a:lnTo>
                      <a:pt x="477" y="271"/>
                    </a:lnTo>
                    <a:lnTo>
                      <a:pt x="480" y="259"/>
                    </a:lnTo>
                    <a:lnTo>
                      <a:pt x="484" y="247"/>
                    </a:lnTo>
                    <a:lnTo>
                      <a:pt x="487" y="234"/>
                    </a:lnTo>
                    <a:lnTo>
                      <a:pt x="489" y="222"/>
                    </a:lnTo>
                    <a:lnTo>
                      <a:pt x="491" y="209"/>
                    </a:lnTo>
                    <a:lnTo>
                      <a:pt x="492" y="196"/>
                    </a:lnTo>
                    <a:lnTo>
                      <a:pt x="492" y="182"/>
                    </a:lnTo>
                    <a:close/>
                    <a:moveTo>
                      <a:pt x="19" y="46"/>
                    </a:moveTo>
                    <a:lnTo>
                      <a:pt x="15" y="55"/>
                    </a:lnTo>
                    <a:lnTo>
                      <a:pt x="10" y="64"/>
                    </a:lnTo>
                    <a:lnTo>
                      <a:pt x="11" y="78"/>
                    </a:lnTo>
                    <a:lnTo>
                      <a:pt x="13" y="94"/>
                    </a:lnTo>
                    <a:lnTo>
                      <a:pt x="17" y="83"/>
                    </a:lnTo>
                    <a:lnTo>
                      <a:pt x="23" y="72"/>
                    </a:lnTo>
                    <a:lnTo>
                      <a:pt x="28" y="61"/>
                    </a:lnTo>
                    <a:lnTo>
                      <a:pt x="34" y="52"/>
                    </a:lnTo>
                    <a:lnTo>
                      <a:pt x="29" y="50"/>
                    </a:lnTo>
                    <a:lnTo>
                      <a:pt x="24" y="47"/>
                    </a:lnTo>
                    <a:lnTo>
                      <a:pt x="21" y="46"/>
                    </a:lnTo>
                    <a:lnTo>
                      <a:pt x="19" y="46"/>
                    </a:lnTo>
                    <a:close/>
                  </a:path>
                </a:pathLst>
              </a:custGeom>
              <a:solidFill>
                <a:srgbClr val="FF2E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4" name="Freeform 825"/>
              <p:cNvSpPr>
                <a:spLocks noEditPoints="1"/>
              </p:cNvSpPr>
              <p:nvPr/>
            </p:nvSpPr>
            <p:spPr bwMode="auto">
              <a:xfrm>
                <a:off x="4979988" y="4046538"/>
                <a:ext cx="255588" cy="227013"/>
              </a:xfrm>
              <a:custGeom>
                <a:avLst/>
                <a:gdLst>
                  <a:gd name="T0" fmla="*/ 2147483647 w 481"/>
                  <a:gd name="T1" fmla="*/ 2147483647 h 431"/>
                  <a:gd name="T2" fmla="*/ 2147483647 w 481"/>
                  <a:gd name="T3" fmla="*/ 2147483647 h 431"/>
                  <a:gd name="T4" fmla="*/ 2147483647 w 481"/>
                  <a:gd name="T5" fmla="*/ 2147483647 h 431"/>
                  <a:gd name="T6" fmla="*/ 2147483647 w 481"/>
                  <a:gd name="T7" fmla="*/ 2147483647 h 431"/>
                  <a:gd name="T8" fmla="*/ 2147483647 w 481"/>
                  <a:gd name="T9" fmla="*/ 2147483647 h 431"/>
                  <a:gd name="T10" fmla="*/ 2147483647 w 481"/>
                  <a:gd name="T11" fmla="*/ 0 h 431"/>
                  <a:gd name="T12" fmla="*/ 2147483647 w 481"/>
                  <a:gd name="T13" fmla="*/ 876665756 h 431"/>
                  <a:gd name="T14" fmla="*/ 2147483647 w 481"/>
                  <a:gd name="T15" fmla="*/ 2147483647 h 431"/>
                  <a:gd name="T16" fmla="*/ 2147483647 w 481"/>
                  <a:gd name="T17" fmla="*/ 2147483647 h 431"/>
                  <a:gd name="T18" fmla="*/ 2147483647 w 481"/>
                  <a:gd name="T19" fmla="*/ 2147483647 h 431"/>
                  <a:gd name="T20" fmla="*/ 2147483647 w 481"/>
                  <a:gd name="T21" fmla="*/ 2147483647 h 431"/>
                  <a:gd name="T22" fmla="*/ 2147483647 w 481"/>
                  <a:gd name="T23" fmla="*/ 2147483647 h 431"/>
                  <a:gd name="T24" fmla="*/ 2147483647 w 481"/>
                  <a:gd name="T25" fmla="*/ 2147483647 h 431"/>
                  <a:gd name="T26" fmla="*/ 2147483647 w 481"/>
                  <a:gd name="T27" fmla="*/ 2147483647 h 431"/>
                  <a:gd name="T28" fmla="*/ 2147483647 w 481"/>
                  <a:gd name="T29" fmla="*/ 2147483647 h 431"/>
                  <a:gd name="T30" fmla="*/ 2147483647 w 481"/>
                  <a:gd name="T31" fmla="*/ 2147483647 h 431"/>
                  <a:gd name="T32" fmla="*/ 2147483647 w 481"/>
                  <a:gd name="T33" fmla="*/ 2147483647 h 431"/>
                  <a:gd name="T34" fmla="*/ 2147483647 w 481"/>
                  <a:gd name="T35" fmla="*/ 2147483647 h 431"/>
                  <a:gd name="T36" fmla="*/ 2147483647 w 481"/>
                  <a:gd name="T37" fmla="*/ 2147483647 h 431"/>
                  <a:gd name="T38" fmla="*/ 2147483647 w 481"/>
                  <a:gd name="T39" fmla="*/ 2147483647 h 431"/>
                  <a:gd name="T40" fmla="*/ 2147483647 w 481"/>
                  <a:gd name="T41" fmla="*/ 2147483647 h 431"/>
                  <a:gd name="T42" fmla="*/ 2147483647 w 481"/>
                  <a:gd name="T43" fmla="*/ 2147483647 h 431"/>
                  <a:gd name="T44" fmla="*/ 2147483647 w 481"/>
                  <a:gd name="T45" fmla="*/ 2147483647 h 431"/>
                  <a:gd name="T46" fmla="*/ 2147483647 w 481"/>
                  <a:gd name="T47" fmla="*/ 2147483647 h 431"/>
                  <a:gd name="T48" fmla="*/ 2147483647 w 481"/>
                  <a:gd name="T49" fmla="*/ 2147483647 h 431"/>
                  <a:gd name="T50" fmla="*/ 2147483647 w 481"/>
                  <a:gd name="T51" fmla="*/ 2147483647 h 431"/>
                  <a:gd name="T52" fmla="*/ 1500418612 w 481"/>
                  <a:gd name="T53" fmla="*/ 2147483647 h 431"/>
                  <a:gd name="T54" fmla="*/ 1200278671 w 481"/>
                  <a:gd name="T55" fmla="*/ 2147483647 h 431"/>
                  <a:gd name="T56" fmla="*/ 2147483647 w 481"/>
                  <a:gd name="T57" fmla="*/ 2147483647 h 431"/>
                  <a:gd name="T58" fmla="*/ 2147483647 w 481"/>
                  <a:gd name="T59" fmla="*/ 2147483647 h 431"/>
                  <a:gd name="T60" fmla="*/ 2147483647 w 481"/>
                  <a:gd name="T61" fmla="*/ 2147483647 h 431"/>
                  <a:gd name="T62" fmla="*/ 2147483647 w 481"/>
                  <a:gd name="T63" fmla="*/ 2147483647 h 431"/>
                  <a:gd name="T64" fmla="*/ 2147483647 w 481"/>
                  <a:gd name="T65" fmla="*/ 2147483647 h 431"/>
                  <a:gd name="T66" fmla="*/ 2147483647 w 481"/>
                  <a:gd name="T67" fmla="*/ 2147483647 h 431"/>
                  <a:gd name="T68" fmla="*/ 2147483647 w 481"/>
                  <a:gd name="T69" fmla="*/ 2147483647 h 431"/>
                  <a:gd name="T70" fmla="*/ 2147483647 w 481"/>
                  <a:gd name="T71" fmla="*/ 2147483647 h 431"/>
                  <a:gd name="T72" fmla="*/ 2147483647 w 481"/>
                  <a:gd name="T73" fmla="*/ 2147483647 h 431"/>
                  <a:gd name="T74" fmla="*/ 2147483647 w 481"/>
                  <a:gd name="T75" fmla="*/ 2147483647 h 431"/>
                  <a:gd name="T76" fmla="*/ 2147483647 w 481"/>
                  <a:gd name="T77" fmla="*/ 2147483647 h 431"/>
                  <a:gd name="T78" fmla="*/ 2147483647 w 481"/>
                  <a:gd name="T79" fmla="*/ 2147483647 h 431"/>
                  <a:gd name="T80" fmla="*/ 2147483647 w 481"/>
                  <a:gd name="T81" fmla="*/ 2147483647 h 431"/>
                  <a:gd name="T82" fmla="*/ 2147483647 w 481"/>
                  <a:gd name="T83" fmla="*/ 2147483647 h 431"/>
                  <a:gd name="T84" fmla="*/ 2147483647 w 481"/>
                  <a:gd name="T85" fmla="*/ 2147483647 h 431"/>
                  <a:gd name="T86" fmla="*/ 2147483647 w 481"/>
                  <a:gd name="T87" fmla="*/ 2147483647 h 431"/>
                  <a:gd name="T88" fmla="*/ 1200278671 w 481"/>
                  <a:gd name="T89" fmla="*/ 2147483647 h 431"/>
                  <a:gd name="T90" fmla="*/ 2147483647 w 481"/>
                  <a:gd name="T91" fmla="*/ 2147483647 h 431"/>
                  <a:gd name="T92" fmla="*/ 2147483647 w 481"/>
                  <a:gd name="T93" fmla="*/ 2147483647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81"/>
                  <a:gd name="T142" fmla="*/ 0 h 431"/>
                  <a:gd name="T143" fmla="*/ 481 w 481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81" h="431">
                    <a:moveTo>
                      <a:pt x="481" y="182"/>
                    </a:moveTo>
                    <a:lnTo>
                      <a:pt x="481" y="169"/>
                    </a:lnTo>
                    <a:lnTo>
                      <a:pt x="480" y="156"/>
                    </a:lnTo>
                    <a:lnTo>
                      <a:pt x="478" y="142"/>
                    </a:lnTo>
                    <a:lnTo>
                      <a:pt x="475" y="131"/>
                    </a:lnTo>
                    <a:lnTo>
                      <a:pt x="472" y="118"/>
                    </a:lnTo>
                    <a:lnTo>
                      <a:pt x="468" y="105"/>
                    </a:lnTo>
                    <a:lnTo>
                      <a:pt x="464" y="93"/>
                    </a:lnTo>
                    <a:lnTo>
                      <a:pt x="459" y="81"/>
                    </a:lnTo>
                    <a:lnTo>
                      <a:pt x="454" y="70"/>
                    </a:lnTo>
                    <a:lnTo>
                      <a:pt x="447" y="58"/>
                    </a:lnTo>
                    <a:lnTo>
                      <a:pt x="441" y="47"/>
                    </a:lnTo>
                    <a:lnTo>
                      <a:pt x="433" y="38"/>
                    </a:lnTo>
                    <a:lnTo>
                      <a:pt x="426" y="27"/>
                    </a:lnTo>
                    <a:lnTo>
                      <a:pt x="418" y="18"/>
                    </a:lnTo>
                    <a:lnTo>
                      <a:pt x="410" y="9"/>
                    </a:lnTo>
                    <a:lnTo>
                      <a:pt x="400" y="0"/>
                    </a:lnTo>
                    <a:lnTo>
                      <a:pt x="397" y="0"/>
                    </a:lnTo>
                    <a:lnTo>
                      <a:pt x="392" y="2"/>
                    </a:lnTo>
                    <a:lnTo>
                      <a:pt x="389" y="4"/>
                    </a:lnTo>
                    <a:lnTo>
                      <a:pt x="386" y="6"/>
                    </a:lnTo>
                    <a:lnTo>
                      <a:pt x="394" y="15"/>
                    </a:lnTo>
                    <a:lnTo>
                      <a:pt x="403" y="24"/>
                    </a:lnTo>
                    <a:lnTo>
                      <a:pt x="411" y="32"/>
                    </a:lnTo>
                    <a:lnTo>
                      <a:pt x="418" y="42"/>
                    </a:lnTo>
                    <a:lnTo>
                      <a:pt x="426" y="53"/>
                    </a:lnTo>
                    <a:lnTo>
                      <a:pt x="432" y="63"/>
                    </a:lnTo>
                    <a:lnTo>
                      <a:pt x="439" y="73"/>
                    </a:lnTo>
                    <a:lnTo>
                      <a:pt x="444" y="84"/>
                    </a:lnTo>
                    <a:lnTo>
                      <a:pt x="448" y="96"/>
                    </a:lnTo>
                    <a:lnTo>
                      <a:pt x="453" y="108"/>
                    </a:lnTo>
                    <a:lnTo>
                      <a:pt x="457" y="120"/>
                    </a:lnTo>
                    <a:lnTo>
                      <a:pt x="460" y="132"/>
                    </a:lnTo>
                    <a:lnTo>
                      <a:pt x="462" y="145"/>
                    </a:lnTo>
                    <a:lnTo>
                      <a:pt x="465" y="156"/>
                    </a:lnTo>
                    <a:lnTo>
                      <a:pt x="466" y="169"/>
                    </a:lnTo>
                    <a:lnTo>
                      <a:pt x="466" y="182"/>
                    </a:lnTo>
                    <a:lnTo>
                      <a:pt x="466" y="195"/>
                    </a:lnTo>
                    <a:lnTo>
                      <a:pt x="465" y="207"/>
                    </a:lnTo>
                    <a:lnTo>
                      <a:pt x="464" y="218"/>
                    </a:lnTo>
                    <a:lnTo>
                      <a:pt x="461" y="230"/>
                    </a:lnTo>
                    <a:lnTo>
                      <a:pt x="458" y="241"/>
                    </a:lnTo>
                    <a:lnTo>
                      <a:pt x="455" y="253"/>
                    </a:lnTo>
                    <a:lnTo>
                      <a:pt x="452" y="263"/>
                    </a:lnTo>
                    <a:lnTo>
                      <a:pt x="447" y="274"/>
                    </a:lnTo>
                    <a:lnTo>
                      <a:pt x="443" y="284"/>
                    </a:lnTo>
                    <a:lnTo>
                      <a:pt x="438" y="294"/>
                    </a:lnTo>
                    <a:lnTo>
                      <a:pt x="432" y="304"/>
                    </a:lnTo>
                    <a:lnTo>
                      <a:pt x="426" y="313"/>
                    </a:lnTo>
                    <a:lnTo>
                      <a:pt x="413" y="331"/>
                    </a:lnTo>
                    <a:lnTo>
                      <a:pt x="398" y="348"/>
                    </a:lnTo>
                    <a:lnTo>
                      <a:pt x="380" y="363"/>
                    </a:lnTo>
                    <a:lnTo>
                      <a:pt x="363" y="377"/>
                    </a:lnTo>
                    <a:lnTo>
                      <a:pt x="353" y="382"/>
                    </a:lnTo>
                    <a:lnTo>
                      <a:pt x="344" y="388"/>
                    </a:lnTo>
                    <a:lnTo>
                      <a:pt x="334" y="393"/>
                    </a:lnTo>
                    <a:lnTo>
                      <a:pt x="323" y="398"/>
                    </a:lnTo>
                    <a:lnTo>
                      <a:pt x="312" y="402"/>
                    </a:lnTo>
                    <a:lnTo>
                      <a:pt x="302" y="406"/>
                    </a:lnTo>
                    <a:lnTo>
                      <a:pt x="291" y="409"/>
                    </a:lnTo>
                    <a:lnTo>
                      <a:pt x="279" y="411"/>
                    </a:lnTo>
                    <a:lnTo>
                      <a:pt x="268" y="414"/>
                    </a:lnTo>
                    <a:lnTo>
                      <a:pt x="256" y="415"/>
                    </a:lnTo>
                    <a:lnTo>
                      <a:pt x="244" y="416"/>
                    </a:lnTo>
                    <a:lnTo>
                      <a:pt x="232" y="417"/>
                    </a:lnTo>
                    <a:lnTo>
                      <a:pt x="213" y="416"/>
                    </a:lnTo>
                    <a:lnTo>
                      <a:pt x="194" y="414"/>
                    </a:lnTo>
                    <a:lnTo>
                      <a:pt x="175" y="409"/>
                    </a:lnTo>
                    <a:lnTo>
                      <a:pt x="158" y="404"/>
                    </a:lnTo>
                    <a:lnTo>
                      <a:pt x="141" y="397"/>
                    </a:lnTo>
                    <a:lnTo>
                      <a:pt x="123" y="390"/>
                    </a:lnTo>
                    <a:lnTo>
                      <a:pt x="108" y="380"/>
                    </a:lnTo>
                    <a:lnTo>
                      <a:pt x="93" y="370"/>
                    </a:lnTo>
                    <a:lnTo>
                      <a:pt x="79" y="358"/>
                    </a:lnTo>
                    <a:lnTo>
                      <a:pt x="66" y="347"/>
                    </a:lnTo>
                    <a:lnTo>
                      <a:pt x="53" y="333"/>
                    </a:lnTo>
                    <a:lnTo>
                      <a:pt x="42" y="319"/>
                    </a:lnTo>
                    <a:lnTo>
                      <a:pt x="33" y="303"/>
                    </a:lnTo>
                    <a:lnTo>
                      <a:pt x="24" y="287"/>
                    </a:lnTo>
                    <a:lnTo>
                      <a:pt x="16" y="271"/>
                    </a:lnTo>
                    <a:lnTo>
                      <a:pt x="10" y="253"/>
                    </a:lnTo>
                    <a:lnTo>
                      <a:pt x="5" y="262"/>
                    </a:lnTo>
                    <a:lnTo>
                      <a:pt x="0" y="271"/>
                    </a:lnTo>
                    <a:lnTo>
                      <a:pt x="8" y="288"/>
                    </a:lnTo>
                    <a:lnTo>
                      <a:pt x="15" y="304"/>
                    </a:lnTo>
                    <a:lnTo>
                      <a:pt x="25" y="321"/>
                    </a:lnTo>
                    <a:lnTo>
                      <a:pt x="37" y="336"/>
                    </a:lnTo>
                    <a:lnTo>
                      <a:pt x="48" y="350"/>
                    </a:lnTo>
                    <a:lnTo>
                      <a:pt x="61" y="363"/>
                    </a:lnTo>
                    <a:lnTo>
                      <a:pt x="75" y="375"/>
                    </a:lnTo>
                    <a:lnTo>
                      <a:pt x="90" y="387"/>
                    </a:lnTo>
                    <a:lnTo>
                      <a:pt x="105" y="396"/>
                    </a:lnTo>
                    <a:lnTo>
                      <a:pt x="121" y="405"/>
                    </a:lnTo>
                    <a:lnTo>
                      <a:pt x="138" y="414"/>
                    </a:lnTo>
                    <a:lnTo>
                      <a:pt x="156" y="420"/>
                    </a:lnTo>
                    <a:lnTo>
                      <a:pt x="174" y="424"/>
                    </a:lnTo>
                    <a:lnTo>
                      <a:pt x="194" y="429"/>
                    </a:lnTo>
                    <a:lnTo>
                      <a:pt x="213" y="431"/>
                    </a:lnTo>
                    <a:lnTo>
                      <a:pt x="232" y="431"/>
                    </a:lnTo>
                    <a:lnTo>
                      <a:pt x="245" y="431"/>
                    </a:lnTo>
                    <a:lnTo>
                      <a:pt x="257" y="430"/>
                    </a:lnTo>
                    <a:lnTo>
                      <a:pt x="270" y="429"/>
                    </a:lnTo>
                    <a:lnTo>
                      <a:pt x="282" y="427"/>
                    </a:lnTo>
                    <a:lnTo>
                      <a:pt x="294" y="423"/>
                    </a:lnTo>
                    <a:lnTo>
                      <a:pt x="306" y="420"/>
                    </a:lnTo>
                    <a:lnTo>
                      <a:pt x="318" y="417"/>
                    </a:lnTo>
                    <a:lnTo>
                      <a:pt x="329" y="411"/>
                    </a:lnTo>
                    <a:lnTo>
                      <a:pt x="340" y="407"/>
                    </a:lnTo>
                    <a:lnTo>
                      <a:pt x="351" y="402"/>
                    </a:lnTo>
                    <a:lnTo>
                      <a:pt x="361" y="395"/>
                    </a:lnTo>
                    <a:lnTo>
                      <a:pt x="372" y="389"/>
                    </a:lnTo>
                    <a:lnTo>
                      <a:pt x="381" y="382"/>
                    </a:lnTo>
                    <a:lnTo>
                      <a:pt x="390" y="375"/>
                    </a:lnTo>
                    <a:lnTo>
                      <a:pt x="400" y="367"/>
                    </a:lnTo>
                    <a:lnTo>
                      <a:pt x="408" y="358"/>
                    </a:lnTo>
                    <a:lnTo>
                      <a:pt x="416" y="350"/>
                    </a:lnTo>
                    <a:lnTo>
                      <a:pt x="424" y="341"/>
                    </a:lnTo>
                    <a:lnTo>
                      <a:pt x="431" y="331"/>
                    </a:lnTo>
                    <a:lnTo>
                      <a:pt x="439" y="322"/>
                    </a:lnTo>
                    <a:lnTo>
                      <a:pt x="445" y="312"/>
                    </a:lnTo>
                    <a:lnTo>
                      <a:pt x="451" y="301"/>
                    </a:lnTo>
                    <a:lnTo>
                      <a:pt x="456" y="290"/>
                    </a:lnTo>
                    <a:lnTo>
                      <a:pt x="461" y="280"/>
                    </a:lnTo>
                    <a:lnTo>
                      <a:pt x="466" y="269"/>
                    </a:lnTo>
                    <a:lnTo>
                      <a:pt x="470" y="257"/>
                    </a:lnTo>
                    <a:lnTo>
                      <a:pt x="473" y="245"/>
                    </a:lnTo>
                    <a:lnTo>
                      <a:pt x="475" y="233"/>
                    </a:lnTo>
                    <a:lnTo>
                      <a:pt x="478" y="220"/>
                    </a:lnTo>
                    <a:lnTo>
                      <a:pt x="480" y="208"/>
                    </a:lnTo>
                    <a:lnTo>
                      <a:pt x="481" y="195"/>
                    </a:lnTo>
                    <a:lnTo>
                      <a:pt x="481" y="182"/>
                    </a:lnTo>
                    <a:close/>
                    <a:moveTo>
                      <a:pt x="23" y="48"/>
                    </a:moveTo>
                    <a:lnTo>
                      <a:pt x="14" y="64"/>
                    </a:lnTo>
                    <a:lnTo>
                      <a:pt x="7" y="79"/>
                    </a:lnTo>
                    <a:lnTo>
                      <a:pt x="8" y="94"/>
                    </a:lnTo>
                    <a:lnTo>
                      <a:pt x="11" y="109"/>
                    </a:lnTo>
                    <a:lnTo>
                      <a:pt x="16" y="95"/>
                    </a:lnTo>
                    <a:lnTo>
                      <a:pt x="23" y="81"/>
                    </a:lnTo>
                    <a:lnTo>
                      <a:pt x="29" y="67"/>
                    </a:lnTo>
                    <a:lnTo>
                      <a:pt x="38" y="54"/>
                    </a:lnTo>
                    <a:lnTo>
                      <a:pt x="30" y="52"/>
                    </a:lnTo>
                    <a:lnTo>
                      <a:pt x="23" y="48"/>
                    </a:lnTo>
                    <a:close/>
                  </a:path>
                </a:pathLst>
              </a:custGeom>
              <a:solidFill>
                <a:srgbClr val="FF30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5" name="Freeform 826"/>
              <p:cNvSpPr>
                <a:spLocks noEditPoints="1"/>
              </p:cNvSpPr>
              <p:nvPr/>
            </p:nvSpPr>
            <p:spPr bwMode="auto">
              <a:xfrm>
                <a:off x="4983163" y="4046538"/>
                <a:ext cx="247650" cy="223838"/>
              </a:xfrm>
              <a:custGeom>
                <a:avLst/>
                <a:gdLst>
                  <a:gd name="T0" fmla="*/ 2147483647 w 468"/>
                  <a:gd name="T1" fmla="*/ 2147483647 h 422"/>
                  <a:gd name="T2" fmla="*/ 2147483647 w 468"/>
                  <a:gd name="T3" fmla="*/ 2147483647 h 422"/>
                  <a:gd name="T4" fmla="*/ 2147483647 w 468"/>
                  <a:gd name="T5" fmla="*/ 2147483647 h 422"/>
                  <a:gd name="T6" fmla="*/ 2147483647 w 468"/>
                  <a:gd name="T7" fmla="*/ 2147483647 h 422"/>
                  <a:gd name="T8" fmla="*/ 2147483647 w 468"/>
                  <a:gd name="T9" fmla="*/ 2147483647 h 422"/>
                  <a:gd name="T10" fmla="*/ 2147483647 w 468"/>
                  <a:gd name="T11" fmla="*/ 447623491 h 422"/>
                  <a:gd name="T12" fmla="*/ 2147483647 w 468"/>
                  <a:gd name="T13" fmla="*/ 1641660834 h 422"/>
                  <a:gd name="T14" fmla="*/ 2147483647 w 468"/>
                  <a:gd name="T15" fmla="*/ 2147483647 h 422"/>
                  <a:gd name="T16" fmla="*/ 2147483647 w 468"/>
                  <a:gd name="T17" fmla="*/ 2147483647 h 422"/>
                  <a:gd name="T18" fmla="*/ 2147483647 w 468"/>
                  <a:gd name="T19" fmla="*/ 2147483647 h 422"/>
                  <a:gd name="T20" fmla="*/ 2147483647 w 468"/>
                  <a:gd name="T21" fmla="*/ 2147483647 h 422"/>
                  <a:gd name="T22" fmla="*/ 2147483647 w 468"/>
                  <a:gd name="T23" fmla="*/ 2147483647 h 422"/>
                  <a:gd name="T24" fmla="*/ 2147483647 w 468"/>
                  <a:gd name="T25" fmla="*/ 2147483647 h 422"/>
                  <a:gd name="T26" fmla="*/ 2147483647 w 468"/>
                  <a:gd name="T27" fmla="*/ 2147483647 h 422"/>
                  <a:gd name="T28" fmla="*/ 2147483647 w 468"/>
                  <a:gd name="T29" fmla="*/ 2147483647 h 422"/>
                  <a:gd name="T30" fmla="*/ 2147483647 w 468"/>
                  <a:gd name="T31" fmla="*/ 2147483647 h 422"/>
                  <a:gd name="T32" fmla="*/ 2147483647 w 468"/>
                  <a:gd name="T33" fmla="*/ 2147483647 h 422"/>
                  <a:gd name="T34" fmla="*/ 2147483647 w 468"/>
                  <a:gd name="T35" fmla="*/ 2147483647 h 422"/>
                  <a:gd name="T36" fmla="*/ 2147483647 w 468"/>
                  <a:gd name="T37" fmla="*/ 2147483647 h 422"/>
                  <a:gd name="T38" fmla="*/ 2147483647 w 468"/>
                  <a:gd name="T39" fmla="*/ 2147483647 h 422"/>
                  <a:gd name="T40" fmla="*/ 2147483647 w 468"/>
                  <a:gd name="T41" fmla="*/ 2147483647 h 422"/>
                  <a:gd name="T42" fmla="*/ 2147483647 w 468"/>
                  <a:gd name="T43" fmla="*/ 2147483647 h 422"/>
                  <a:gd name="T44" fmla="*/ 2147483647 w 468"/>
                  <a:gd name="T45" fmla="*/ 2147483647 h 422"/>
                  <a:gd name="T46" fmla="*/ 2147483647 w 468"/>
                  <a:gd name="T47" fmla="*/ 2147483647 h 422"/>
                  <a:gd name="T48" fmla="*/ 2147483647 w 468"/>
                  <a:gd name="T49" fmla="*/ 2147483647 h 422"/>
                  <a:gd name="T50" fmla="*/ 740926009 w 468"/>
                  <a:gd name="T51" fmla="*/ 2147483647 h 422"/>
                  <a:gd name="T52" fmla="*/ 2147483647 w 468"/>
                  <a:gd name="T53" fmla="*/ 2147483647 h 422"/>
                  <a:gd name="T54" fmla="*/ 2147483647 w 468"/>
                  <a:gd name="T55" fmla="*/ 2147483647 h 422"/>
                  <a:gd name="T56" fmla="*/ 2147483647 w 468"/>
                  <a:gd name="T57" fmla="*/ 2147483647 h 422"/>
                  <a:gd name="T58" fmla="*/ 2147483647 w 468"/>
                  <a:gd name="T59" fmla="*/ 2147483647 h 422"/>
                  <a:gd name="T60" fmla="*/ 2147483647 w 468"/>
                  <a:gd name="T61" fmla="*/ 2147483647 h 422"/>
                  <a:gd name="T62" fmla="*/ 2147483647 w 468"/>
                  <a:gd name="T63" fmla="*/ 2147483647 h 422"/>
                  <a:gd name="T64" fmla="*/ 2147483647 w 468"/>
                  <a:gd name="T65" fmla="*/ 2147483647 h 422"/>
                  <a:gd name="T66" fmla="*/ 2147483647 w 468"/>
                  <a:gd name="T67" fmla="*/ 2147483647 h 422"/>
                  <a:gd name="T68" fmla="*/ 2147483647 w 468"/>
                  <a:gd name="T69" fmla="*/ 2147483647 h 422"/>
                  <a:gd name="T70" fmla="*/ 2147483647 w 468"/>
                  <a:gd name="T71" fmla="*/ 2147483647 h 422"/>
                  <a:gd name="T72" fmla="*/ 2147483647 w 468"/>
                  <a:gd name="T73" fmla="*/ 2147483647 h 422"/>
                  <a:gd name="T74" fmla="*/ 2147483647 w 468"/>
                  <a:gd name="T75" fmla="*/ 2147483647 h 422"/>
                  <a:gd name="T76" fmla="*/ 2147483647 w 468"/>
                  <a:gd name="T77" fmla="*/ 2147483647 h 422"/>
                  <a:gd name="T78" fmla="*/ 2147483647 w 468"/>
                  <a:gd name="T79" fmla="*/ 2147483647 h 422"/>
                  <a:gd name="T80" fmla="*/ 2147483647 w 468"/>
                  <a:gd name="T81" fmla="*/ 2147483647 h 422"/>
                  <a:gd name="T82" fmla="*/ 2147483647 w 468"/>
                  <a:gd name="T83" fmla="*/ 2147483647 h 422"/>
                  <a:gd name="T84" fmla="*/ 2147483647 w 468"/>
                  <a:gd name="T85" fmla="*/ 2147483647 h 422"/>
                  <a:gd name="T86" fmla="*/ 592796952 w 468"/>
                  <a:gd name="T87" fmla="*/ 2147483647 h 422"/>
                  <a:gd name="T88" fmla="*/ 2147483647 w 468"/>
                  <a:gd name="T89" fmla="*/ 2147483647 h 422"/>
                  <a:gd name="T90" fmla="*/ 2147483647 w 468"/>
                  <a:gd name="T91" fmla="*/ 2147483647 h 4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68"/>
                  <a:gd name="T139" fmla="*/ 0 h 422"/>
                  <a:gd name="T140" fmla="*/ 468 w 468"/>
                  <a:gd name="T141" fmla="*/ 422 h 4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68" h="422">
                    <a:moveTo>
                      <a:pt x="468" y="180"/>
                    </a:moveTo>
                    <a:lnTo>
                      <a:pt x="468" y="167"/>
                    </a:lnTo>
                    <a:lnTo>
                      <a:pt x="467" y="154"/>
                    </a:lnTo>
                    <a:lnTo>
                      <a:pt x="465" y="142"/>
                    </a:lnTo>
                    <a:lnTo>
                      <a:pt x="463" y="129"/>
                    </a:lnTo>
                    <a:lnTo>
                      <a:pt x="460" y="116"/>
                    </a:lnTo>
                    <a:lnTo>
                      <a:pt x="455" y="104"/>
                    </a:lnTo>
                    <a:lnTo>
                      <a:pt x="451" y="92"/>
                    </a:lnTo>
                    <a:lnTo>
                      <a:pt x="447" y="80"/>
                    </a:lnTo>
                    <a:lnTo>
                      <a:pt x="440" y="69"/>
                    </a:lnTo>
                    <a:lnTo>
                      <a:pt x="435" y="57"/>
                    </a:lnTo>
                    <a:lnTo>
                      <a:pt x="427" y="48"/>
                    </a:lnTo>
                    <a:lnTo>
                      <a:pt x="421" y="37"/>
                    </a:lnTo>
                    <a:lnTo>
                      <a:pt x="413" y="27"/>
                    </a:lnTo>
                    <a:lnTo>
                      <a:pt x="405" y="17"/>
                    </a:lnTo>
                    <a:lnTo>
                      <a:pt x="396" y="9"/>
                    </a:lnTo>
                    <a:lnTo>
                      <a:pt x="386" y="0"/>
                    </a:lnTo>
                    <a:lnTo>
                      <a:pt x="382" y="3"/>
                    </a:lnTo>
                    <a:lnTo>
                      <a:pt x="376" y="9"/>
                    </a:lnTo>
                    <a:lnTo>
                      <a:pt x="376" y="10"/>
                    </a:lnTo>
                    <a:lnTo>
                      <a:pt x="375" y="11"/>
                    </a:lnTo>
                    <a:lnTo>
                      <a:pt x="384" y="18"/>
                    </a:lnTo>
                    <a:lnTo>
                      <a:pt x="393" y="27"/>
                    </a:lnTo>
                    <a:lnTo>
                      <a:pt x="400" y="36"/>
                    </a:lnTo>
                    <a:lnTo>
                      <a:pt x="408" y="45"/>
                    </a:lnTo>
                    <a:lnTo>
                      <a:pt x="414" y="55"/>
                    </a:lnTo>
                    <a:lnTo>
                      <a:pt x="421" y="65"/>
                    </a:lnTo>
                    <a:lnTo>
                      <a:pt x="427" y="75"/>
                    </a:lnTo>
                    <a:lnTo>
                      <a:pt x="433" y="85"/>
                    </a:lnTo>
                    <a:lnTo>
                      <a:pt x="437" y="97"/>
                    </a:lnTo>
                    <a:lnTo>
                      <a:pt x="441" y="108"/>
                    </a:lnTo>
                    <a:lnTo>
                      <a:pt x="444" y="120"/>
                    </a:lnTo>
                    <a:lnTo>
                      <a:pt x="448" y="132"/>
                    </a:lnTo>
                    <a:lnTo>
                      <a:pt x="450" y="144"/>
                    </a:lnTo>
                    <a:lnTo>
                      <a:pt x="452" y="156"/>
                    </a:lnTo>
                    <a:lnTo>
                      <a:pt x="453" y="169"/>
                    </a:lnTo>
                    <a:lnTo>
                      <a:pt x="453" y="180"/>
                    </a:lnTo>
                    <a:lnTo>
                      <a:pt x="453" y="192"/>
                    </a:lnTo>
                    <a:lnTo>
                      <a:pt x="452" y="204"/>
                    </a:lnTo>
                    <a:lnTo>
                      <a:pt x="451" y="215"/>
                    </a:lnTo>
                    <a:lnTo>
                      <a:pt x="449" y="227"/>
                    </a:lnTo>
                    <a:lnTo>
                      <a:pt x="446" y="238"/>
                    </a:lnTo>
                    <a:lnTo>
                      <a:pt x="443" y="248"/>
                    </a:lnTo>
                    <a:lnTo>
                      <a:pt x="439" y="258"/>
                    </a:lnTo>
                    <a:lnTo>
                      <a:pt x="436" y="269"/>
                    </a:lnTo>
                    <a:lnTo>
                      <a:pt x="426" y="288"/>
                    </a:lnTo>
                    <a:lnTo>
                      <a:pt x="414" y="307"/>
                    </a:lnTo>
                    <a:lnTo>
                      <a:pt x="401" y="324"/>
                    </a:lnTo>
                    <a:lnTo>
                      <a:pt x="387" y="340"/>
                    </a:lnTo>
                    <a:lnTo>
                      <a:pt x="371" y="355"/>
                    </a:lnTo>
                    <a:lnTo>
                      <a:pt x="354" y="368"/>
                    </a:lnTo>
                    <a:lnTo>
                      <a:pt x="335" y="379"/>
                    </a:lnTo>
                    <a:lnTo>
                      <a:pt x="315" y="389"/>
                    </a:lnTo>
                    <a:lnTo>
                      <a:pt x="305" y="393"/>
                    </a:lnTo>
                    <a:lnTo>
                      <a:pt x="294" y="396"/>
                    </a:lnTo>
                    <a:lnTo>
                      <a:pt x="284" y="400"/>
                    </a:lnTo>
                    <a:lnTo>
                      <a:pt x="273" y="402"/>
                    </a:lnTo>
                    <a:lnTo>
                      <a:pt x="262" y="404"/>
                    </a:lnTo>
                    <a:lnTo>
                      <a:pt x="250" y="405"/>
                    </a:lnTo>
                    <a:lnTo>
                      <a:pt x="239" y="406"/>
                    </a:lnTo>
                    <a:lnTo>
                      <a:pt x="227" y="407"/>
                    </a:lnTo>
                    <a:lnTo>
                      <a:pt x="208" y="406"/>
                    </a:lnTo>
                    <a:lnTo>
                      <a:pt x="190" y="404"/>
                    </a:lnTo>
                    <a:lnTo>
                      <a:pt x="171" y="400"/>
                    </a:lnTo>
                    <a:lnTo>
                      <a:pt x="153" y="394"/>
                    </a:lnTo>
                    <a:lnTo>
                      <a:pt x="137" y="388"/>
                    </a:lnTo>
                    <a:lnTo>
                      <a:pt x="120" y="379"/>
                    </a:lnTo>
                    <a:lnTo>
                      <a:pt x="104" y="371"/>
                    </a:lnTo>
                    <a:lnTo>
                      <a:pt x="89" y="360"/>
                    </a:lnTo>
                    <a:lnTo>
                      <a:pt x="76" y="349"/>
                    </a:lnTo>
                    <a:lnTo>
                      <a:pt x="63" y="336"/>
                    </a:lnTo>
                    <a:lnTo>
                      <a:pt x="51" y="322"/>
                    </a:lnTo>
                    <a:lnTo>
                      <a:pt x="41" y="308"/>
                    </a:lnTo>
                    <a:lnTo>
                      <a:pt x="31" y="293"/>
                    </a:lnTo>
                    <a:lnTo>
                      <a:pt x="22" y="277"/>
                    </a:lnTo>
                    <a:lnTo>
                      <a:pt x="16" y="259"/>
                    </a:lnTo>
                    <a:lnTo>
                      <a:pt x="9" y="242"/>
                    </a:lnTo>
                    <a:lnTo>
                      <a:pt x="5" y="251"/>
                    </a:lnTo>
                    <a:lnTo>
                      <a:pt x="0" y="260"/>
                    </a:lnTo>
                    <a:lnTo>
                      <a:pt x="6" y="278"/>
                    </a:lnTo>
                    <a:lnTo>
                      <a:pt x="15" y="294"/>
                    </a:lnTo>
                    <a:lnTo>
                      <a:pt x="24" y="310"/>
                    </a:lnTo>
                    <a:lnTo>
                      <a:pt x="34" y="325"/>
                    </a:lnTo>
                    <a:lnTo>
                      <a:pt x="46" y="339"/>
                    </a:lnTo>
                    <a:lnTo>
                      <a:pt x="58" y="352"/>
                    </a:lnTo>
                    <a:lnTo>
                      <a:pt x="72" y="365"/>
                    </a:lnTo>
                    <a:lnTo>
                      <a:pt x="86" y="376"/>
                    </a:lnTo>
                    <a:lnTo>
                      <a:pt x="101" y="387"/>
                    </a:lnTo>
                    <a:lnTo>
                      <a:pt x="117" y="395"/>
                    </a:lnTo>
                    <a:lnTo>
                      <a:pt x="135" y="403"/>
                    </a:lnTo>
                    <a:lnTo>
                      <a:pt x="152" y="409"/>
                    </a:lnTo>
                    <a:lnTo>
                      <a:pt x="170" y="415"/>
                    </a:lnTo>
                    <a:lnTo>
                      <a:pt x="189" y="419"/>
                    </a:lnTo>
                    <a:lnTo>
                      <a:pt x="208" y="421"/>
                    </a:lnTo>
                    <a:lnTo>
                      <a:pt x="227" y="422"/>
                    </a:lnTo>
                    <a:lnTo>
                      <a:pt x="239" y="421"/>
                    </a:lnTo>
                    <a:lnTo>
                      <a:pt x="252" y="420"/>
                    </a:lnTo>
                    <a:lnTo>
                      <a:pt x="264" y="419"/>
                    </a:lnTo>
                    <a:lnTo>
                      <a:pt x="276" y="417"/>
                    </a:lnTo>
                    <a:lnTo>
                      <a:pt x="288" y="414"/>
                    </a:lnTo>
                    <a:lnTo>
                      <a:pt x="299" y="410"/>
                    </a:lnTo>
                    <a:lnTo>
                      <a:pt x="311" y="407"/>
                    </a:lnTo>
                    <a:lnTo>
                      <a:pt x="321" y="403"/>
                    </a:lnTo>
                    <a:lnTo>
                      <a:pt x="332" y="399"/>
                    </a:lnTo>
                    <a:lnTo>
                      <a:pt x="342" y="393"/>
                    </a:lnTo>
                    <a:lnTo>
                      <a:pt x="353" y="387"/>
                    </a:lnTo>
                    <a:lnTo>
                      <a:pt x="362" y="380"/>
                    </a:lnTo>
                    <a:lnTo>
                      <a:pt x="371" y="374"/>
                    </a:lnTo>
                    <a:lnTo>
                      <a:pt x="381" y="367"/>
                    </a:lnTo>
                    <a:lnTo>
                      <a:pt x="389" y="360"/>
                    </a:lnTo>
                    <a:lnTo>
                      <a:pt x="398" y="351"/>
                    </a:lnTo>
                    <a:lnTo>
                      <a:pt x="406" y="342"/>
                    </a:lnTo>
                    <a:lnTo>
                      <a:pt x="413" y="334"/>
                    </a:lnTo>
                    <a:lnTo>
                      <a:pt x="421" y="325"/>
                    </a:lnTo>
                    <a:lnTo>
                      <a:pt x="427" y="315"/>
                    </a:lnTo>
                    <a:lnTo>
                      <a:pt x="434" y="306"/>
                    </a:lnTo>
                    <a:lnTo>
                      <a:pt x="439" y="296"/>
                    </a:lnTo>
                    <a:lnTo>
                      <a:pt x="444" y="285"/>
                    </a:lnTo>
                    <a:lnTo>
                      <a:pt x="449" y="274"/>
                    </a:lnTo>
                    <a:lnTo>
                      <a:pt x="453" y="264"/>
                    </a:lnTo>
                    <a:lnTo>
                      <a:pt x="457" y="253"/>
                    </a:lnTo>
                    <a:lnTo>
                      <a:pt x="461" y="241"/>
                    </a:lnTo>
                    <a:lnTo>
                      <a:pt x="463" y="229"/>
                    </a:lnTo>
                    <a:lnTo>
                      <a:pt x="465" y="217"/>
                    </a:lnTo>
                    <a:lnTo>
                      <a:pt x="467" y="205"/>
                    </a:lnTo>
                    <a:lnTo>
                      <a:pt x="468" y="193"/>
                    </a:lnTo>
                    <a:lnTo>
                      <a:pt x="468" y="180"/>
                    </a:lnTo>
                    <a:close/>
                    <a:moveTo>
                      <a:pt x="25" y="50"/>
                    </a:moveTo>
                    <a:lnTo>
                      <a:pt x="19" y="59"/>
                    </a:lnTo>
                    <a:lnTo>
                      <a:pt x="14" y="70"/>
                    </a:lnTo>
                    <a:lnTo>
                      <a:pt x="8" y="81"/>
                    </a:lnTo>
                    <a:lnTo>
                      <a:pt x="4" y="92"/>
                    </a:lnTo>
                    <a:lnTo>
                      <a:pt x="6" y="107"/>
                    </a:lnTo>
                    <a:lnTo>
                      <a:pt x="9" y="123"/>
                    </a:lnTo>
                    <a:lnTo>
                      <a:pt x="15" y="105"/>
                    </a:lnTo>
                    <a:lnTo>
                      <a:pt x="22" y="88"/>
                    </a:lnTo>
                    <a:lnTo>
                      <a:pt x="31" y="70"/>
                    </a:lnTo>
                    <a:lnTo>
                      <a:pt x="41" y="54"/>
                    </a:lnTo>
                    <a:lnTo>
                      <a:pt x="33" y="52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FF33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6" name="Freeform 827"/>
              <p:cNvSpPr>
                <a:spLocks noEditPoints="1"/>
              </p:cNvSpPr>
              <p:nvPr/>
            </p:nvSpPr>
            <p:spPr bwMode="auto">
              <a:xfrm>
                <a:off x="4986338" y="4049713"/>
                <a:ext cx="241300" cy="217488"/>
              </a:xfrm>
              <a:custGeom>
                <a:avLst/>
                <a:gdLst>
                  <a:gd name="T0" fmla="*/ 2147483647 w 456"/>
                  <a:gd name="T1" fmla="*/ 2147483647 h 411"/>
                  <a:gd name="T2" fmla="*/ 2147483647 w 456"/>
                  <a:gd name="T3" fmla="*/ 2147483647 h 411"/>
                  <a:gd name="T4" fmla="*/ 2147483647 w 456"/>
                  <a:gd name="T5" fmla="*/ 2147483647 h 411"/>
                  <a:gd name="T6" fmla="*/ 2147483647 w 456"/>
                  <a:gd name="T7" fmla="*/ 2147483647 h 411"/>
                  <a:gd name="T8" fmla="*/ 2147483647 w 456"/>
                  <a:gd name="T9" fmla="*/ 2147483647 h 411"/>
                  <a:gd name="T10" fmla="*/ 2147483647 w 456"/>
                  <a:gd name="T11" fmla="*/ 444669827 h 411"/>
                  <a:gd name="T12" fmla="*/ 2147483647 w 456"/>
                  <a:gd name="T13" fmla="*/ 1778118389 h 411"/>
                  <a:gd name="T14" fmla="*/ 2147483647 w 456"/>
                  <a:gd name="T15" fmla="*/ 2147483647 h 411"/>
                  <a:gd name="T16" fmla="*/ 2147483647 w 456"/>
                  <a:gd name="T17" fmla="*/ 2147483647 h 411"/>
                  <a:gd name="T18" fmla="*/ 2147483647 w 456"/>
                  <a:gd name="T19" fmla="*/ 2147483647 h 411"/>
                  <a:gd name="T20" fmla="*/ 2147483647 w 456"/>
                  <a:gd name="T21" fmla="*/ 2147483647 h 411"/>
                  <a:gd name="T22" fmla="*/ 2147483647 w 456"/>
                  <a:gd name="T23" fmla="*/ 2147483647 h 411"/>
                  <a:gd name="T24" fmla="*/ 2147483647 w 456"/>
                  <a:gd name="T25" fmla="*/ 2147483647 h 411"/>
                  <a:gd name="T26" fmla="*/ 2147483647 w 456"/>
                  <a:gd name="T27" fmla="*/ 2147483647 h 411"/>
                  <a:gd name="T28" fmla="*/ 2147483647 w 456"/>
                  <a:gd name="T29" fmla="*/ 2147483647 h 411"/>
                  <a:gd name="T30" fmla="*/ 2147483647 w 456"/>
                  <a:gd name="T31" fmla="*/ 2147483647 h 411"/>
                  <a:gd name="T32" fmla="*/ 2147483647 w 456"/>
                  <a:gd name="T33" fmla="*/ 2147483647 h 411"/>
                  <a:gd name="T34" fmla="*/ 2147483647 w 456"/>
                  <a:gd name="T35" fmla="*/ 2147483647 h 411"/>
                  <a:gd name="T36" fmla="*/ 2147483647 w 456"/>
                  <a:gd name="T37" fmla="*/ 2147483647 h 411"/>
                  <a:gd name="T38" fmla="*/ 2147483647 w 456"/>
                  <a:gd name="T39" fmla="*/ 2147483647 h 411"/>
                  <a:gd name="T40" fmla="*/ 2147483647 w 456"/>
                  <a:gd name="T41" fmla="*/ 2147483647 h 411"/>
                  <a:gd name="T42" fmla="*/ 2147483647 w 456"/>
                  <a:gd name="T43" fmla="*/ 2147483647 h 411"/>
                  <a:gd name="T44" fmla="*/ 2147483647 w 456"/>
                  <a:gd name="T45" fmla="*/ 2147483647 h 411"/>
                  <a:gd name="T46" fmla="*/ 2147483647 w 456"/>
                  <a:gd name="T47" fmla="*/ 2147483647 h 411"/>
                  <a:gd name="T48" fmla="*/ 0 w 456"/>
                  <a:gd name="T49" fmla="*/ 2147483647 h 411"/>
                  <a:gd name="T50" fmla="*/ 2147483647 w 456"/>
                  <a:gd name="T51" fmla="*/ 2147483647 h 411"/>
                  <a:gd name="T52" fmla="*/ 2147483647 w 456"/>
                  <a:gd name="T53" fmla="*/ 2147483647 h 411"/>
                  <a:gd name="T54" fmla="*/ 2147483647 w 456"/>
                  <a:gd name="T55" fmla="*/ 2147483647 h 411"/>
                  <a:gd name="T56" fmla="*/ 2147483647 w 456"/>
                  <a:gd name="T57" fmla="*/ 2147483647 h 411"/>
                  <a:gd name="T58" fmla="*/ 2147483647 w 456"/>
                  <a:gd name="T59" fmla="*/ 2147483647 h 411"/>
                  <a:gd name="T60" fmla="*/ 2147483647 w 456"/>
                  <a:gd name="T61" fmla="*/ 2147483647 h 411"/>
                  <a:gd name="T62" fmla="*/ 2147483647 w 456"/>
                  <a:gd name="T63" fmla="*/ 2147483647 h 411"/>
                  <a:gd name="T64" fmla="*/ 2147483647 w 456"/>
                  <a:gd name="T65" fmla="*/ 2147483647 h 411"/>
                  <a:gd name="T66" fmla="*/ 2147483647 w 456"/>
                  <a:gd name="T67" fmla="*/ 2147483647 h 411"/>
                  <a:gd name="T68" fmla="*/ 2147483647 w 456"/>
                  <a:gd name="T69" fmla="*/ 2147483647 h 411"/>
                  <a:gd name="T70" fmla="*/ 2147483647 w 456"/>
                  <a:gd name="T71" fmla="*/ 2147483647 h 411"/>
                  <a:gd name="T72" fmla="*/ 2147483647 w 456"/>
                  <a:gd name="T73" fmla="*/ 2147483647 h 411"/>
                  <a:gd name="T74" fmla="*/ 2147483647 w 456"/>
                  <a:gd name="T75" fmla="*/ 2147483647 h 411"/>
                  <a:gd name="T76" fmla="*/ 2147483647 w 456"/>
                  <a:gd name="T77" fmla="*/ 2147483647 h 411"/>
                  <a:gd name="T78" fmla="*/ 2147483647 w 456"/>
                  <a:gd name="T79" fmla="*/ 2147483647 h 411"/>
                  <a:gd name="T80" fmla="*/ 889055060 w 456"/>
                  <a:gd name="T81" fmla="*/ 2147483647 h 411"/>
                  <a:gd name="T82" fmla="*/ 592796948 w 456"/>
                  <a:gd name="T83" fmla="*/ 2147483647 h 411"/>
                  <a:gd name="T84" fmla="*/ 1481852007 w 456"/>
                  <a:gd name="T85" fmla="*/ 2147483647 h 411"/>
                  <a:gd name="T86" fmla="*/ 2147483647 w 456"/>
                  <a:gd name="T87" fmla="*/ 2147483647 h 411"/>
                  <a:gd name="T88" fmla="*/ 2147483647 w 456"/>
                  <a:gd name="T89" fmla="*/ 2147483647 h 411"/>
                  <a:gd name="T90" fmla="*/ 2147483647 w 456"/>
                  <a:gd name="T91" fmla="*/ 2147483647 h 41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6"/>
                  <a:gd name="T139" fmla="*/ 0 h 411"/>
                  <a:gd name="T140" fmla="*/ 456 w 456"/>
                  <a:gd name="T141" fmla="*/ 411 h 41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6" h="411">
                    <a:moveTo>
                      <a:pt x="456" y="176"/>
                    </a:moveTo>
                    <a:lnTo>
                      <a:pt x="456" y="163"/>
                    </a:lnTo>
                    <a:lnTo>
                      <a:pt x="455" y="150"/>
                    </a:lnTo>
                    <a:lnTo>
                      <a:pt x="452" y="139"/>
                    </a:lnTo>
                    <a:lnTo>
                      <a:pt x="450" y="126"/>
                    </a:lnTo>
                    <a:lnTo>
                      <a:pt x="447" y="114"/>
                    </a:lnTo>
                    <a:lnTo>
                      <a:pt x="443" y="102"/>
                    </a:lnTo>
                    <a:lnTo>
                      <a:pt x="438" y="90"/>
                    </a:lnTo>
                    <a:lnTo>
                      <a:pt x="434" y="78"/>
                    </a:lnTo>
                    <a:lnTo>
                      <a:pt x="429" y="67"/>
                    </a:lnTo>
                    <a:lnTo>
                      <a:pt x="422" y="57"/>
                    </a:lnTo>
                    <a:lnTo>
                      <a:pt x="416" y="47"/>
                    </a:lnTo>
                    <a:lnTo>
                      <a:pt x="408" y="36"/>
                    </a:lnTo>
                    <a:lnTo>
                      <a:pt x="401" y="26"/>
                    </a:lnTo>
                    <a:lnTo>
                      <a:pt x="393" y="18"/>
                    </a:lnTo>
                    <a:lnTo>
                      <a:pt x="384" y="9"/>
                    </a:lnTo>
                    <a:lnTo>
                      <a:pt x="376" y="0"/>
                    </a:lnTo>
                    <a:lnTo>
                      <a:pt x="374" y="3"/>
                    </a:lnTo>
                    <a:lnTo>
                      <a:pt x="371" y="5"/>
                    </a:lnTo>
                    <a:lnTo>
                      <a:pt x="368" y="9"/>
                    </a:lnTo>
                    <a:lnTo>
                      <a:pt x="365" y="12"/>
                    </a:lnTo>
                    <a:lnTo>
                      <a:pt x="374" y="20"/>
                    </a:lnTo>
                    <a:lnTo>
                      <a:pt x="382" y="27"/>
                    </a:lnTo>
                    <a:lnTo>
                      <a:pt x="390" y="36"/>
                    </a:lnTo>
                    <a:lnTo>
                      <a:pt x="396" y="46"/>
                    </a:lnTo>
                    <a:lnTo>
                      <a:pt x="403" y="54"/>
                    </a:lnTo>
                    <a:lnTo>
                      <a:pt x="409" y="64"/>
                    </a:lnTo>
                    <a:lnTo>
                      <a:pt x="415" y="75"/>
                    </a:lnTo>
                    <a:lnTo>
                      <a:pt x="420" y="85"/>
                    </a:lnTo>
                    <a:lnTo>
                      <a:pt x="424" y="95"/>
                    </a:lnTo>
                    <a:lnTo>
                      <a:pt x="429" y="106"/>
                    </a:lnTo>
                    <a:lnTo>
                      <a:pt x="432" y="117"/>
                    </a:lnTo>
                    <a:lnTo>
                      <a:pt x="435" y="129"/>
                    </a:lnTo>
                    <a:lnTo>
                      <a:pt x="437" y="141"/>
                    </a:lnTo>
                    <a:lnTo>
                      <a:pt x="439" y="153"/>
                    </a:lnTo>
                    <a:lnTo>
                      <a:pt x="441" y="165"/>
                    </a:lnTo>
                    <a:lnTo>
                      <a:pt x="441" y="176"/>
                    </a:lnTo>
                    <a:lnTo>
                      <a:pt x="441" y="188"/>
                    </a:lnTo>
                    <a:lnTo>
                      <a:pt x="439" y="199"/>
                    </a:lnTo>
                    <a:lnTo>
                      <a:pt x="438" y="210"/>
                    </a:lnTo>
                    <a:lnTo>
                      <a:pt x="436" y="221"/>
                    </a:lnTo>
                    <a:lnTo>
                      <a:pt x="431" y="242"/>
                    </a:lnTo>
                    <a:lnTo>
                      <a:pt x="423" y="262"/>
                    </a:lnTo>
                    <a:lnTo>
                      <a:pt x="415" y="281"/>
                    </a:lnTo>
                    <a:lnTo>
                      <a:pt x="404" y="298"/>
                    </a:lnTo>
                    <a:lnTo>
                      <a:pt x="391" y="316"/>
                    </a:lnTo>
                    <a:lnTo>
                      <a:pt x="377" y="331"/>
                    </a:lnTo>
                    <a:lnTo>
                      <a:pt x="361" y="345"/>
                    </a:lnTo>
                    <a:lnTo>
                      <a:pt x="344" y="358"/>
                    </a:lnTo>
                    <a:lnTo>
                      <a:pt x="326" y="369"/>
                    </a:lnTo>
                    <a:lnTo>
                      <a:pt x="308" y="378"/>
                    </a:lnTo>
                    <a:lnTo>
                      <a:pt x="287" y="386"/>
                    </a:lnTo>
                    <a:lnTo>
                      <a:pt x="267" y="390"/>
                    </a:lnTo>
                    <a:lnTo>
                      <a:pt x="256" y="392"/>
                    </a:lnTo>
                    <a:lnTo>
                      <a:pt x="245" y="395"/>
                    </a:lnTo>
                    <a:lnTo>
                      <a:pt x="233" y="395"/>
                    </a:lnTo>
                    <a:lnTo>
                      <a:pt x="222" y="396"/>
                    </a:lnTo>
                    <a:lnTo>
                      <a:pt x="203" y="395"/>
                    </a:lnTo>
                    <a:lnTo>
                      <a:pt x="185" y="392"/>
                    </a:lnTo>
                    <a:lnTo>
                      <a:pt x="166" y="388"/>
                    </a:lnTo>
                    <a:lnTo>
                      <a:pt x="149" y="383"/>
                    </a:lnTo>
                    <a:lnTo>
                      <a:pt x="132" y="376"/>
                    </a:lnTo>
                    <a:lnTo>
                      <a:pt x="117" y="368"/>
                    </a:lnTo>
                    <a:lnTo>
                      <a:pt x="100" y="358"/>
                    </a:lnTo>
                    <a:lnTo>
                      <a:pt x="86" y="348"/>
                    </a:lnTo>
                    <a:lnTo>
                      <a:pt x="73" y="336"/>
                    </a:lnTo>
                    <a:lnTo>
                      <a:pt x="60" y="323"/>
                    </a:lnTo>
                    <a:lnTo>
                      <a:pt x="49" y="309"/>
                    </a:lnTo>
                    <a:lnTo>
                      <a:pt x="39" y="295"/>
                    </a:lnTo>
                    <a:lnTo>
                      <a:pt x="29" y="279"/>
                    </a:lnTo>
                    <a:lnTo>
                      <a:pt x="22" y="263"/>
                    </a:lnTo>
                    <a:lnTo>
                      <a:pt x="15" y="247"/>
                    </a:lnTo>
                    <a:lnTo>
                      <a:pt x="10" y="228"/>
                    </a:lnTo>
                    <a:lnTo>
                      <a:pt x="4" y="238"/>
                    </a:lnTo>
                    <a:lnTo>
                      <a:pt x="0" y="247"/>
                    </a:lnTo>
                    <a:lnTo>
                      <a:pt x="6" y="265"/>
                    </a:lnTo>
                    <a:lnTo>
                      <a:pt x="14" y="281"/>
                    </a:lnTo>
                    <a:lnTo>
                      <a:pt x="23" y="297"/>
                    </a:lnTo>
                    <a:lnTo>
                      <a:pt x="32" y="313"/>
                    </a:lnTo>
                    <a:lnTo>
                      <a:pt x="43" y="327"/>
                    </a:lnTo>
                    <a:lnTo>
                      <a:pt x="56" y="341"/>
                    </a:lnTo>
                    <a:lnTo>
                      <a:pt x="69" y="352"/>
                    </a:lnTo>
                    <a:lnTo>
                      <a:pt x="83" y="364"/>
                    </a:lnTo>
                    <a:lnTo>
                      <a:pt x="98" y="374"/>
                    </a:lnTo>
                    <a:lnTo>
                      <a:pt x="113" y="384"/>
                    </a:lnTo>
                    <a:lnTo>
                      <a:pt x="131" y="391"/>
                    </a:lnTo>
                    <a:lnTo>
                      <a:pt x="148" y="398"/>
                    </a:lnTo>
                    <a:lnTo>
                      <a:pt x="165" y="403"/>
                    </a:lnTo>
                    <a:lnTo>
                      <a:pt x="184" y="408"/>
                    </a:lnTo>
                    <a:lnTo>
                      <a:pt x="203" y="410"/>
                    </a:lnTo>
                    <a:lnTo>
                      <a:pt x="222" y="411"/>
                    </a:lnTo>
                    <a:lnTo>
                      <a:pt x="234" y="410"/>
                    </a:lnTo>
                    <a:lnTo>
                      <a:pt x="246" y="409"/>
                    </a:lnTo>
                    <a:lnTo>
                      <a:pt x="258" y="408"/>
                    </a:lnTo>
                    <a:lnTo>
                      <a:pt x="269" y="405"/>
                    </a:lnTo>
                    <a:lnTo>
                      <a:pt x="281" y="403"/>
                    </a:lnTo>
                    <a:lnTo>
                      <a:pt x="292" y="400"/>
                    </a:lnTo>
                    <a:lnTo>
                      <a:pt x="302" y="396"/>
                    </a:lnTo>
                    <a:lnTo>
                      <a:pt x="313" y="392"/>
                    </a:lnTo>
                    <a:lnTo>
                      <a:pt x="324" y="387"/>
                    </a:lnTo>
                    <a:lnTo>
                      <a:pt x="334" y="382"/>
                    </a:lnTo>
                    <a:lnTo>
                      <a:pt x="343" y="376"/>
                    </a:lnTo>
                    <a:lnTo>
                      <a:pt x="353" y="371"/>
                    </a:lnTo>
                    <a:lnTo>
                      <a:pt x="370" y="357"/>
                    </a:lnTo>
                    <a:lnTo>
                      <a:pt x="388" y="342"/>
                    </a:lnTo>
                    <a:lnTo>
                      <a:pt x="403" y="325"/>
                    </a:lnTo>
                    <a:lnTo>
                      <a:pt x="416" y="307"/>
                    </a:lnTo>
                    <a:lnTo>
                      <a:pt x="422" y="298"/>
                    </a:lnTo>
                    <a:lnTo>
                      <a:pt x="428" y="288"/>
                    </a:lnTo>
                    <a:lnTo>
                      <a:pt x="433" y="278"/>
                    </a:lnTo>
                    <a:lnTo>
                      <a:pt x="437" y="268"/>
                    </a:lnTo>
                    <a:lnTo>
                      <a:pt x="442" y="257"/>
                    </a:lnTo>
                    <a:lnTo>
                      <a:pt x="445" y="247"/>
                    </a:lnTo>
                    <a:lnTo>
                      <a:pt x="448" y="235"/>
                    </a:lnTo>
                    <a:lnTo>
                      <a:pt x="451" y="224"/>
                    </a:lnTo>
                    <a:lnTo>
                      <a:pt x="454" y="212"/>
                    </a:lnTo>
                    <a:lnTo>
                      <a:pt x="455" y="201"/>
                    </a:lnTo>
                    <a:lnTo>
                      <a:pt x="456" y="189"/>
                    </a:lnTo>
                    <a:lnTo>
                      <a:pt x="456" y="176"/>
                    </a:lnTo>
                    <a:close/>
                    <a:moveTo>
                      <a:pt x="28" y="48"/>
                    </a:moveTo>
                    <a:lnTo>
                      <a:pt x="19" y="61"/>
                    </a:lnTo>
                    <a:lnTo>
                      <a:pt x="13" y="75"/>
                    </a:lnTo>
                    <a:lnTo>
                      <a:pt x="6" y="89"/>
                    </a:lnTo>
                    <a:lnTo>
                      <a:pt x="1" y="103"/>
                    </a:lnTo>
                    <a:lnTo>
                      <a:pt x="2" y="112"/>
                    </a:lnTo>
                    <a:lnTo>
                      <a:pt x="4" y="120"/>
                    </a:lnTo>
                    <a:lnTo>
                      <a:pt x="5" y="130"/>
                    </a:lnTo>
                    <a:lnTo>
                      <a:pt x="7" y="139"/>
                    </a:lnTo>
                    <a:lnTo>
                      <a:pt x="10" y="127"/>
                    </a:lnTo>
                    <a:lnTo>
                      <a:pt x="13" y="115"/>
                    </a:lnTo>
                    <a:lnTo>
                      <a:pt x="16" y="104"/>
                    </a:lnTo>
                    <a:lnTo>
                      <a:pt x="20" y="93"/>
                    </a:lnTo>
                    <a:lnTo>
                      <a:pt x="26" y="82"/>
                    </a:lnTo>
                    <a:lnTo>
                      <a:pt x="31" y="72"/>
                    </a:lnTo>
                    <a:lnTo>
                      <a:pt x="37" y="62"/>
                    </a:lnTo>
                    <a:lnTo>
                      <a:pt x="43" y="52"/>
                    </a:lnTo>
                    <a:lnTo>
                      <a:pt x="36" y="50"/>
                    </a:lnTo>
                    <a:lnTo>
                      <a:pt x="28" y="48"/>
                    </a:lnTo>
                    <a:close/>
                  </a:path>
                </a:pathLst>
              </a:custGeom>
              <a:solidFill>
                <a:srgbClr val="FF36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7" name="Freeform 828"/>
              <p:cNvSpPr>
                <a:spLocks noEditPoints="1"/>
              </p:cNvSpPr>
              <p:nvPr/>
            </p:nvSpPr>
            <p:spPr bwMode="auto">
              <a:xfrm>
                <a:off x="4987925" y="4052888"/>
                <a:ext cx="234950" cy="209550"/>
              </a:xfrm>
              <a:custGeom>
                <a:avLst/>
                <a:gdLst>
                  <a:gd name="T0" fmla="*/ 2147483647 w 444"/>
                  <a:gd name="T1" fmla="*/ 2147483647 h 396"/>
                  <a:gd name="T2" fmla="*/ 2147483647 w 444"/>
                  <a:gd name="T3" fmla="*/ 2147483647 h 396"/>
                  <a:gd name="T4" fmla="*/ 2147483647 w 444"/>
                  <a:gd name="T5" fmla="*/ 2147483647 h 396"/>
                  <a:gd name="T6" fmla="*/ 2147483647 w 444"/>
                  <a:gd name="T7" fmla="*/ 2147483647 h 396"/>
                  <a:gd name="T8" fmla="*/ 2147483647 w 444"/>
                  <a:gd name="T9" fmla="*/ 2147483647 h 396"/>
                  <a:gd name="T10" fmla="*/ 2147483647 w 444"/>
                  <a:gd name="T11" fmla="*/ 740925974 h 396"/>
                  <a:gd name="T12" fmla="*/ 2147483647 w 444"/>
                  <a:gd name="T13" fmla="*/ 2147483647 h 396"/>
                  <a:gd name="T14" fmla="*/ 2147483647 w 444"/>
                  <a:gd name="T15" fmla="*/ 2147483647 h 396"/>
                  <a:gd name="T16" fmla="*/ 2147483647 w 444"/>
                  <a:gd name="T17" fmla="*/ 2147483647 h 396"/>
                  <a:gd name="T18" fmla="*/ 2147483647 w 444"/>
                  <a:gd name="T19" fmla="*/ 2147483647 h 396"/>
                  <a:gd name="T20" fmla="*/ 2147483647 w 444"/>
                  <a:gd name="T21" fmla="*/ 2147483647 h 396"/>
                  <a:gd name="T22" fmla="*/ 2147483647 w 444"/>
                  <a:gd name="T23" fmla="*/ 2147483647 h 396"/>
                  <a:gd name="T24" fmla="*/ 2147483647 w 444"/>
                  <a:gd name="T25" fmla="*/ 2147483647 h 396"/>
                  <a:gd name="T26" fmla="*/ 2147483647 w 444"/>
                  <a:gd name="T27" fmla="*/ 2147483647 h 396"/>
                  <a:gd name="T28" fmla="*/ 2147483647 w 444"/>
                  <a:gd name="T29" fmla="*/ 2147483647 h 396"/>
                  <a:gd name="T30" fmla="*/ 2147483647 w 444"/>
                  <a:gd name="T31" fmla="*/ 2147483647 h 396"/>
                  <a:gd name="T32" fmla="*/ 2147483647 w 444"/>
                  <a:gd name="T33" fmla="*/ 2147483647 h 396"/>
                  <a:gd name="T34" fmla="*/ 2147483647 w 444"/>
                  <a:gd name="T35" fmla="*/ 2147483647 h 396"/>
                  <a:gd name="T36" fmla="*/ 2147483647 w 444"/>
                  <a:gd name="T37" fmla="*/ 2147483647 h 396"/>
                  <a:gd name="T38" fmla="*/ 2147483647 w 444"/>
                  <a:gd name="T39" fmla="*/ 2147483647 h 396"/>
                  <a:gd name="T40" fmla="*/ 2147483647 w 444"/>
                  <a:gd name="T41" fmla="*/ 2147483647 h 396"/>
                  <a:gd name="T42" fmla="*/ 2147483647 w 444"/>
                  <a:gd name="T43" fmla="*/ 2147483647 h 396"/>
                  <a:gd name="T44" fmla="*/ 1481851997 w 444"/>
                  <a:gd name="T45" fmla="*/ 2147483647 h 396"/>
                  <a:gd name="T46" fmla="*/ 444667756 w 444"/>
                  <a:gd name="T47" fmla="*/ 2147483647 h 396"/>
                  <a:gd name="T48" fmla="*/ 1926239691 w 444"/>
                  <a:gd name="T49" fmla="*/ 2147483647 h 396"/>
                  <a:gd name="T50" fmla="*/ 2147483647 w 444"/>
                  <a:gd name="T51" fmla="*/ 2147483647 h 396"/>
                  <a:gd name="T52" fmla="*/ 2147483647 w 444"/>
                  <a:gd name="T53" fmla="*/ 2147483647 h 396"/>
                  <a:gd name="T54" fmla="*/ 2147483647 w 444"/>
                  <a:gd name="T55" fmla="*/ 2147483647 h 396"/>
                  <a:gd name="T56" fmla="*/ 2147483647 w 444"/>
                  <a:gd name="T57" fmla="*/ 2147483647 h 396"/>
                  <a:gd name="T58" fmla="*/ 2147483647 w 444"/>
                  <a:gd name="T59" fmla="*/ 2147483647 h 396"/>
                  <a:gd name="T60" fmla="*/ 2147483647 w 444"/>
                  <a:gd name="T61" fmla="*/ 2147483647 h 396"/>
                  <a:gd name="T62" fmla="*/ 2147483647 w 444"/>
                  <a:gd name="T63" fmla="*/ 2147483647 h 396"/>
                  <a:gd name="T64" fmla="*/ 2147483647 w 444"/>
                  <a:gd name="T65" fmla="*/ 2147483647 h 396"/>
                  <a:gd name="T66" fmla="*/ 2147483647 w 444"/>
                  <a:gd name="T67" fmla="*/ 2147483647 h 396"/>
                  <a:gd name="T68" fmla="*/ 2147483647 w 444"/>
                  <a:gd name="T69" fmla="*/ 2147483647 h 396"/>
                  <a:gd name="T70" fmla="*/ 2147483647 w 444"/>
                  <a:gd name="T71" fmla="*/ 2147483647 h 396"/>
                  <a:gd name="T72" fmla="*/ 2147483647 w 444"/>
                  <a:gd name="T73" fmla="*/ 2147483647 h 396"/>
                  <a:gd name="T74" fmla="*/ 2147483647 w 444"/>
                  <a:gd name="T75" fmla="*/ 2147483647 h 396"/>
                  <a:gd name="T76" fmla="*/ 889055053 w 444"/>
                  <a:gd name="T77" fmla="*/ 2147483647 h 396"/>
                  <a:gd name="T78" fmla="*/ 444667756 w 444"/>
                  <a:gd name="T79" fmla="*/ 2147483647 h 396"/>
                  <a:gd name="T80" fmla="*/ 1333722412 w 444"/>
                  <a:gd name="T81" fmla="*/ 2147483647 h 396"/>
                  <a:gd name="T82" fmla="*/ 2147483647 w 444"/>
                  <a:gd name="T83" fmla="*/ 2147483647 h 396"/>
                  <a:gd name="T84" fmla="*/ 2147483647 w 444"/>
                  <a:gd name="T85" fmla="*/ 2147483647 h 396"/>
                  <a:gd name="T86" fmla="*/ 2147483647 w 444"/>
                  <a:gd name="T87" fmla="*/ 2147483647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4"/>
                  <a:gd name="T133" fmla="*/ 0 h 396"/>
                  <a:gd name="T134" fmla="*/ 444 w 444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4" h="396">
                    <a:moveTo>
                      <a:pt x="444" y="169"/>
                    </a:moveTo>
                    <a:lnTo>
                      <a:pt x="444" y="158"/>
                    </a:lnTo>
                    <a:lnTo>
                      <a:pt x="443" y="145"/>
                    </a:lnTo>
                    <a:lnTo>
                      <a:pt x="441" y="133"/>
                    </a:lnTo>
                    <a:lnTo>
                      <a:pt x="439" y="121"/>
                    </a:lnTo>
                    <a:lnTo>
                      <a:pt x="435" y="109"/>
                    </a:lnTo>
                    <a:lnTo>
                      <a:pt x="432" y="97"/>
                    </a:lnTo>
                    <a:lnTo>
                      <a:pt x="428" y="86"/>
                    </a:lnTo>
                    <a:lnTo>
                      <a:pt x="424" y="74"/>
                    </a:lnTo>
                    <a:lnTo>
                      <a:pt x="418" y="64"/>
                    </a:lnTo>
                    <a:lnTo>
                      <a:pt x="412" y="54"/>
                    </a:lnTo>
                    <a:lnTo>
                      <a:pt x="405" y="44"/>
                    </a:lnTo>
                    <a:lnTo>
                      <a:pt x="399" y="34"/>
                    </a:lnTo>
                    <a:lnTo>
                      <a:pt x="391" y="25"/>
                    </a:lnTo>
                    <a:lnTo>
                      <a:pt x="384" y="16"/>
                    </a:lnTo>
                    <a:lnTo>
                      <a:pt x="375" y="7"/>
                    </a:lnTo>
                    <a:lnTo>
                      <a:pt x="366" y="0"/>
                    </a:lnTo>
                    <a:lnTo>
                      <a:pt x="361" y="5"/>
                    </a:lnTo>
                    <a:lnTo>
                      <a:pt x="354" y="10"/>
                    </a:lnTo>
                    <a:lnTo>
                      <a:pt x="363" y="17"/>
                    </a:lnTo>
                    <a:lnTo>
                      <a:pt x="371" y="25"/>
                    </a:lnTo>
                    <a:lnTo>
                      <a:pt x="378" y="33"/>
                    </a:lnTo>
                    <a:lnTo>
                      <a:pt x="386" y="42"/>
                    </a:lnTo>
                    <a:lnTo>
                      <a:pt x="392" y="51"/>
                    </a:lnTo>
                    <a:lnTo>
                      <a:pt x="399" y="60"/>
                    </a:lnTo>
                    <a:lnTo>
                      <a:pt x="404" y="70"/>
                    </a:lnTo>
                    <a:lnTo>
                      <a:pt x="410" y="80"/>
                    </a:lnTo>
                    <a:lnTo>
                      <a:pt x="414" y="91"/>
                    </a:lnTo>
                    <a:lnTo>
                      <a:pt x="417" y="101"/>
                    </a:lnTo>
                    <a:lnTo>
                      <a:pt x="421" y="112"/>
                    </a:lnTo>
                    <a:lnTo>
                      <a:pt x="424" y="123"/>
                    </a:lnTo>
                    <a:lnTo>
                      <a:pt x="426" y="135"/>
                    </a:lnTo>
                    <a:lnTo>
                      <a:pt x="428" y="146"/>
                    </a:lnTo>
                    <a:lnTo>
                      <a:pt x="429" y="158"/>
                    </a:lnTo>
                    <a:lnTo>
                      <a:pt x="429" y="169"/>
                    </a:lnTo>
                    <a:lnTo>
                      <a:pt x="428" y="191"/>
                    </a:lnTo>
                    <a:lnTo>
                      <a:pt x="425" y="213"/>
                    </a:lnTo>
                    <a:lnTo>
                      <a:pt x="419" y="232"/>
                    </a:lnTo>
                    <a:lnTo>
                      <a:pt x="413" y="252"/>
                    </a:lnTo>
                    <a:lnTo>
                      <a:pt x="404" y="270"/>
                    </a:lnTo>
                    <a:lnTo>
                      <a:pt x="393" y="288"/>
                    </a:lnTo>
                    <a:lnTo>
                      <a:pt x="381" y="304"/>
                    </a:lnTo>
                    <a:lnTo>
                      <a:pt x="367" y="318"/>
                    </a:lnTo>
                    <a:lnTo>
                      <a:pt x="352" y="333"/>
                    </a:lnTo>
                    <a:lnTo>
                      <a:pt x="336" y="344"/>
                    </a:lnTo>
                    <a:lnTo>
                      <a:pt x="319" y="355"/>
                    </a:lnTo>
                    <a:lnTo>
                      <a:pt x="300" y="364"/>
                    </a:lnTo>
                    <a:lnTo>
                      <a:pt x="281" y="371"/>
                    </a:lnTo>
                    <a:lnTo>
                      <a:pt x="261" y="377"/>
                    </a:lnTo>
                    <a:lnTo>
                      <a:pt x="251" y="378"/>
                    </a:lnTo>
                    <a:lnTo>
                      <a:pt x="240" y="380"/>
                    </a:lnTo>
                    <a:lnTo>
                      <a:pt x="229" y="380"/>
                    </a:lnTo>
                    <a:lnTo>
                      <a:pt x="218" y="381"/>
                    </a:lnTo>
                    <a:lnTo>
                      <a:pt x="199" y="380"/>
                    </a:lnTo>
                    <a:lnTo>
                      <a:pt x="181" y="377"/>
                    </a:lnTo>
                    <a:lnTo>
                      <a:pt x="162" y="374"/>
                    </a:lnTo>
                    <a:lnTo>
                      <a:pt x="144" y="367"/>
                    </a:lnTo>
                    <a:lnTo>
                      <a:pt x="128" y="361"/>
                    </a:lnTo>
                    <a:lnTo>
                      <a:pt x="111" y="352"/>
                    </a:lnTo>
                    <a:lnTo>
                      <a:pt x="96" y="341"/>
                    </a:lnTo>
                    <a:lnTo>
                      <a:pt x="81" y="330"/>
                    </a:lnTo>
                    <a:lnTo>
                      <a:pt x="68" y="318"/>
                    </a:lnTo>
                    <a:lnTo>
                      <a:pt x="56" y="304"/>
                    </a:lnTo>
                    <a:lnTo>
                      <a:pt x="46" y="290"/>
                    </a:lnTo>
                    <a:lnTo>
                      <a:pt x="36" y="275"/>
                    </a:lnTo>
                    <a:lnTo>
                      <a:pt x="27" y="259"/>
                    </a:lnTo>
                    <a:lnTo>
                      <a:pt x="20" y="242"/>
                    </a:lnTo>
                    <a:lnTo>
                      <a:pt x="14" y="223"/>
                    </a:lnTo>
                    <a:lnTo>
                      <a:pt x="10" y="205"/>
                    </a:lnTo>
                    <a:lnTo>
                      <a:pt x="9" y="214"/>
                    </a:lnTo>
                    <a:lnTo>
                      <a:pt x="7" y="221"/>
                    </a:lnTo>
                    <a:lnTo>
                      <a:pt x="3" y="226"/>
                    </a:lnTo>
                    <a:lnTo>
                      <a:pt x="0" y="231"/>
                    </a:lnTo>
                    <a:lnTo>
                      <a:pt x="7" y="248"/>
                    </a:lnTo>
                    <a:lnTo>
                      <a:pt x="13" y="266"/>
                    </a:lnTo>
                    <a:lnTo>
                      <a:pt x="22" y="282"/>
                    </a:lnTo>
                    <a:lnTo>
                      <a:pt x="32" y="297"/>
                    </a:lnTo>
                    <a:lnTo>
                      <a:pt x="42" y="311"/>
                    </a:lnTo>
                    <a:lnTo>
                      <a:pt x="54" y="325"/>
                    </a:lnTo>
                    <a:lnTo>
                      <a:pt x="67" y="338"/>
                    </a:lnTo>
                    <a:lnTo>
                      <a:pt x="80" y="349"/>
                    </a:lnTo>
                    <a:lnTo>
                      <a:pt x="95" y="360"/>
                    </a:lnTo>
                    <a:lnTo>
                      <a:pt x="111" y="368"/>
                    </a:lnTo>
                    <a:lnTo>
                      <a:pt x="128" y="377"/>
                    </a:lnTo>
                    <a:lnTo>
                      <a:pt x="144" y="383"/>
                    </a:lnTo>
                    <a:lnTo>
                      <a:pt x="162" y="389"/>
                    </a:lnTo>
                    <a:lnTo>
                      <a:pt x="181" y="393"/>
                    </a:lnTo>
                    <a:lnTo>
                      <a:pt x="199" y="395"/>
                    </a:lnTo>
                    <a:lnTo>
                      <a:pt x="218" y="396"/>
                    </a:lnTo>
                    <a:lnTo>
                      <a:pt x="230" y="395"/>
                    </a:lnTo>
                    <a:lnTo>
                      <a:pt x="241" y="394"/>
                    </a:lnTo>
                    <a:lnTo>
                      <a:pt x="253" y="393"/>
                    </a:lnTo>
                    <a:lnTo>
                      <a:pt x="264" y="391"/>
                    </a:lnTo>
                    <a:lnTo>
                      <a:pt x="275" y="389"/>
                    </a:lnTo>
                    <a:lnTo>
                      <a:pt x="285" y="385"/>
                    </a:lnTo>
                    <a:lnTo>
                      <a:pt x="296" y="382"/>
                    </a:lnTo>
                    <a:lnTo>
                      <a:pt x="306" y="378"/>
                    </a:lnTo>
                    <a:lnTo>
                      <a:pt x="326" y="368"/>
                    </a:lnTo>
                    <a:lnTo>
                      <a:pt x="345" y="357"/>
                    </a:lnTo>
                    <a:lnTo>
                      <a:pt x="362" y="344"/>
                    </a:lnTo>
                    <a:lnTo>
                      <a:pt x="378" y="329"/>
                    </a:lnTo>
                    <a:lnTo>
                      <a:pt x="392" y="313"/>
                    </a:lnTo>
                    <a:lnTo>
                      <a:pt x="405" y="296"/>
                    </a:lnTo>
                    <a:lnTo>
                      <a:pt x="417" y="277"/>
                    </a:lnTo>
                    <a:lnTo>
                      <a:pt x="427" y="258"/>
                    </a:lnTo>
                    <a:lnTo>
                      <a:pt x="430" y="247"/>
                    </a:lnTo>
                    <a:lnTo>
                      <a:pt x="434" y="237"/>
                    </a:lnTo>
                    <a:lnTo>
                      <a:pt x="437" y="227"/>
                    </a:lnTo>
                    <a:lnTo>
                      <a:pt x="440" y="216"/>
                    </a:lnTo>
                    <a:lnTo>
                      <a:pt x="442" y="204"/>
                    </a:lnTo>
                    <a:lnTo>
                      <a:pt x="443" y="193"/>
                    </a:lnTo>
                    <a:lnTo>
                      <a:pt x="444" y="181"/>
                    </a:lnTo>
                    <a:lnTo>
                      <a:pt x="444" y="169"/>
                    </a:lnTo>
                    <a:close/>
                    <a:moveTo>
                      <a:pt x="32" y="43"/>
                    </a:moveTo>
                    <a:lnTo>
                      <a:pt x="22" y="59"/>
                    </a:lnTo>
                    <a:lnTo>
                      <a:pt x="13" y="77"/>
                    </a:lnTo>
                    <a:lnTo>
                      <a:pt x="6" y="94"/>
                    </a:lnTo>
                    <a:lnTo>
                      <a:pt x="0" y="112"/>
                    </a:lnTo>
                    <a:lnTo>
                      <a:pt x="2" y="124"/>
                    </a:lnTo>
                    <a:lnTo>
                      <a:pt x="3" y="136"/>
                    </a:lnTo>
                    <a:lnTo>
                      <a:pt x="6" y="148"/>
                    </a:lnTo>
                    <a:lnTo>
                      <a:pt x="8" y="160"/>
                    </a:lnTo>
                    <a:lnTo>
                      <a:pt x="9" y="143"/>
                    </a:lnTo>
                    <a:lnTo>
                      <a:pt x="11" y="128"/>
                    </a:lnTo>
                    <a:lnTo>
                      <a:pt x="15" y="113"/>
                    </a:lnTo>
                    <a:lnTo>
                      <a:pt x="20" y="99"/>
                    </a:lnTo>
                    <a:lnTo>
                      <a:pt x="25" y="85"/>
                    </a:lnTo>
                    <a:lnTo>
                      <a:pt x="32" y="71"/>
                    </a:lnTo>
                    <a:lnTo>
                      <a:pt x="39" y="58"/>
                    </a:lnTo>
                    <a:lnTo>
                      <a:pt x="48" y="46"/>
                    </a:lnTo>
                    <a:lnTo>
                      <a:pt x="39" y="45"/>
                    </a:lnTo>
                    <a:lnTo>
                      <a:pt x="32" y="43"/>
                    </a:lnTo>
                    <a:close/>
                  </a:path>
                </a:pathLst>
              </a:custGeom>
              <a:solidFill>
                <a:srgbClr val="FF3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8" name="Freeform 829"/>
              <p:cNvSpPr>
                <a:spLocks/>
              </p:cNvSpPr>
              <p:nvPr/>
            </p:nvSpPr>
            <p:spPr bwMode="auto">
              <a:xfrm>
                <a:off x="4989513" y="4056063"/>
                <a:ext cx="230188" cy="203200"/>
              </a:xfrm>
              <a:custGeom>
                <a:avLst/>
                <a:gdLst>
                  <a:gd name="T0" fmla="*/ 2147483647 w 434"/>
                  <a:gd name="T1" fmla="*/ 2147483647 h 384"/>
                  <a:gd name="T2" fmla="*/ 2147483647 w 434"/>
                  <a:gd name="T3" fmla="*/ 2147483647 h 384"/>
                  <a:gd name="T4" fmla="*/ 2147483647 w 434"/>
                  <a:gd name="T5" fmla="*/ 2147483647 h 384"/>
                  <a:gd name="T6" fmla="*/ 2147483647 w 434"/>
                  <a:gd name="T7" fmla="*/ 2147483647 h 384"/>
                  <a:gd name="T8" fmla="*/ 2147483647 w 434"/>
                  <a:gd name="T9" fmla="*/ 2147483647 h 384"/>
                  <a:gd name="T10" fmla="*/ 2147483647 w 434"/>
                  <a:gd name="T11" fmla="*/ 740925967 h 384"/>
                  <a:gd name="T12" fmla="*/ 2147483647 w 434"/>
                  <a:gd name="T13" fmla="*/ 2147483647 h 384"/>
                  <a:gd name="T14" fmla="*/ 2147483647 w 434"/>
                  <a:gd name="T15" fmla="*/ 2147483647 h 384"/>
                  <a:gd name="T16" fmla="*/ 2147483647 w 434"/>
                  <a:gd name="T17" fmla="*/ 2147483647 h 384"/>
                  <a:gd name="T18" fmla="*/ 2147483647 w 434"/>
                  <a:gd name="T19" fmla="*/ 2147483647 h 384"/>
                  <a:gd name="T20" fmla="*/ 2147483647 w 434"/>
                  <a:gd name="T21" fmla="*/ 2147483647 h 384"/>
                  <a:gd name="T22" fmla="*/ 2147483647 w 434"/>
                  <a:gd name="T23" fmla="*/ 2147483647 h 384"/>
                  <a:gd name="T24" fmla="*/ 2147483647 w 434"/>
                  <a:gd name="T25" fmla="*/ 2147483647 h 384"/>
                  <a:gd name="T26" fmla="*/ 2147483647 w 434"/>
                  <a:gd name="T27" fmla="*/ 2147483647 h 384"/>
                  <a:gd name="T28" fmla="*/ 2147483647 w 434"/>
                  <a:gd name="T29" fmla="*/ 2147483647 h 384"/>
                  <a:gd name="T30" fmla="*/ 2147483647 w 434"/>
                  <a:gd name="T31" fmla="*/ 2147483647 h 384"/>
                  <a:gd name="T32" fmla="*/ 2147483647 w 434"/>
                  <a:gd name="T33" fmla="*/ 2147483647 h 384"/>
                  <a:gd name="T34" fmla="*/ 2147483647 w 434"/>
                  <a:gd name="T35" fmla="*/ 2147483647 h 384"/>
                  <a:gd name="T36" fmla="*/ 2147483647 w 434"/>
                  <a:gd name="T37" fmla="*/ 2147483647 h 384"/>
                  <a:gd name="T38" fmla="*/ 2147483647 w 434"/>
                  <a:gd name="T39" fmla="*/ 2147483647 h 384"/>
                  <a:gd name="T40" fmla="*/ 2147483647 w 434"/>
                  <a:gd name="T41" fmla="*/ 2147483647 h 384"/>
                  <a:gd name="T42" fmla="*/ 1939635145 w 434"/>
                  <a:gd name="T43" fmla="*/ 2147483647 h 384"/>
                  <a:gd name="T44" fmla="*/ 2147483647 w 434"/>
                  <a:gd name="T45" fmla="*/ 2147483647 h 384"/>
                  <a:gd name="T46" fmla="*/ 2147483647 w 434"/>
                  <a:gd name="T47" fmla="*/ 2147483647 h 384"/>
                  <a:gd name="T48" fmla="*/ 2147483647 w 434"/>
                  <a:gd name="T49" fmla="*/ 2147483647 h 384"/>
                  <a:gd name="T50" fmla="*/ 2147483647 w 434"/>
                  <a:gd name="T51" fmla="*/ 2147483647 h 384"/>
                  <a:gd name="T52" fmla="*/ 1939635145 w 434"/>
                  <a:gd name="T53" fmla="*/ 2147483647 h 384"/>
                  <a:gd name="T54" fmla="*/ 447565037 w 434"/>
                  <a:gd name="T55" fmla="*/ 2147483647 h 384"/>
                  <a:gd name="T56" fmla="*/ 1193600290 w 434"/>
                  <a:gd name="T57" fmla="*/ 2147483647 h 384"/>
                  <a:gd name="T58" fmla="*/ 895130074 w 434"/>
                  <a:gd name="T59" fmla="*/ 2147483647 h 384"/>
                  <a:gd name="T60" fmla="*/ 1193600290 w 434"/>
                  <a:gd name="T61" fmla="*/ 2147483647 h 384"/>
                  <a:gd name="T62" fmla="*/ 2147483647 w 434"/>
                  <a:gd name="T63" fmla="*/ 2147483647 h 384"/>
                  <a:gd name="T64" fmla="*/ 2147483647 w 434"/>
                  <a:gd name="T65" fmla="*/ 2147483647 h 384"/>
                  <a:gd name="T66" fmla="*/ 2147483647 w 434"/>
                  <a:gd name="T67" fmla="*/ 2147483647 h 384"/>
                  <a:gd name="T68" fmla="*/ 2147483647 w 434"/>
                  <a:gd name="T69" fmla="*/ 2147483647 h 384"/>
                  <a:gd name="T70" fmla="*/ 2147483647 w 434"/>
                  <a:gd name="T71" fmla="*/ 2147483647 h 384"/>
                  <a:gd name="T72" fmla="*/ 2147483647 w 434"/>
                  <a:gd name="T73" fmla="*/ 2147483647 h 384"/>
                  <a:gd name="T74" fmla="*/ 2147483647 w 434"/>
                  <a:gd name="T75" fmla="*/ 2147483647 h 384"/>
                  <a:gd name="T76" fmla="*/ 2147483647 w 434"/>
                  <a:gd name="T77" fmla="*/ 2147483647 h 384"/>
                  <a:gd name="T78" fmla="*/ 2147483647 w 434"/>
                  <a:gd name="T79" fmla="*/ 2147483647 h 384"/>
                  <a:gd name="T80" fmla="*/ 2147483647 w 434"/>
                  <a:gd name="T81" fmla="*/ 2147483647 h 384"/>
                  <a:gd name="T82" fmla="*/ 2147483647 w 434"/>
                  <a:gd name="T83" fmla="*/ 2147483647 h 3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4"/>
                  <a:gd name="T127" fmla="*/ 0 h 384"/>
                  <a:gd name="T128" fmla="*/ 434 w 434"/>
                  <a:gd name="T129" fmla="*/ 384 h 38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4" h="384">
                    <a:moveTo>
                      <a:pt x="434" y="164"/>
                    </a:moveTo>
                    <a:lnTo>
                      <a:pt x="434" y="153"/>
                    </a:lnTo>
                    <a:lnTo>
                      <a:pt x="432" y="141"/>
                    </a:lnTo>
                    <a:lnTo>
                      <a:pt x="430" y="129"/>
                    </a:lnTo>
                    <a:lnTo>
                      <a:pt x="428" y="117"/>
                    </a:lnTo>
                    <a:lnTo>
                      <a:pt x="425" y="105"/>
                    </a:lnTo>
                    <a:lnTo>
                      <a:pt x="422" y="94"/>
                    </a:lnTo>
                    <a:lnTo>
                      <a:pt x="417" y="83"/>
                    </a:lnTo>
                    <a:lnTo>
                      <a:pt x="413" y="73"/>
                    </a:lnTo>
                    <a:lnTo>
                      <a:pt x="408" y="63"/>
                    </a:lnTo>
                    <a:lnTo>
                      <a:pt x="402" y="52"/>
                    </a:lnTo>
                    <a:lnTo>
                      <a:pt x="396" y="42"/>
                    </a:lnTo>
                    <a:lnTo>
                      <a:pt x="389" y="34"/>
                    </a:lnTo>
                    <a:lnTo>
                      <a:pt x="383" y="24"/>
                    </a:lnTo>
                    <a:lnTo>
                      <a:pt x="375" y="15"/>
                    </a:lnTo>
                    <a:lnTo>
                      <a:pt x="367" y="8"/>
                    </a:lnTo>
                    <a:lnTo>
                      <a:pt x="358" y="0"/>
                    </a:lnTo>
                    <a:lnTo>
                      <a:pt x="351" y="5"/>
                    </a:lnTo>
                    <a:lnTo>
                      <a:pt x="344" y="8"/>
                    </a:lnTo>
                    <a:lnTo>
                      <a:pt x="353" y="15"/>
                    </a:lnTo>
                    <a:lnTo>
                      <a:pt x="360" y="23"/>
                    </a:lnTo>
                    <a:lnTo>
                      <a:pt x="368" y="30"/>
                    </a:lnTo>
                    <a:lnTo>
                      <a:pt x="375" y="39"/>
                    </a:lnTo>
                    <a:lnTo>
                      <a:pt x="382" y="48"/>
                    </a:lnTo>
                    <a:lnTo>
                      <a:pt x="388" y="57"/>
                    </a:lnTo>
                    <a:lnTo>
                      <a:pt x="394" y="67"/>
                    </a:lnTo>
                    <a:lnTo>
                      <a:pt x="399" y="77"/>
                    </a:lnTo>
                    <a:lnTo>
                      <a:pt x="403" y="87"/>
                    </a:lnTo>
                    <a:lnTo>
                      <a:pt x="407" y="97"/>
                    </a:lnTo>
                    <a:lnTo>
                      <a:pt x="411" y="108"/>
                    </a:lnTo>
                    <a:lnTo>
                      <a:pt x="413" y="119"/>
                    </a:lnTo>
                    <a:lnTo>
                      <a:pt x="415" y="130"/>
                    </a:lnTo>
                    <a:lnTo>
                      <a:pt x="417" y="142"/>
                    </a:lnTo>
                    <a:lnTo>
                      <a:pt x="418" y="154"/>
                    </a:lnTo>
                    <a:lnTo>
                      <a:pt x="418" y="164"/>
                    </a:lnTo>
                    <a:lnTo>
                      <a:pt x="417" y="186"/>
                    </a:lnTo>
                    <a:lnTo>
                      <a:pt x="414" y="205"/>
                    </a:lnTo>
                    <a:lnTo>
                      <a:pt x="410" y="225"/>
                    </a:lnTo>
                    <a:lnTo>
                      <a:pt x="402" y="244"/>
                    </a:lnTo>
                    <a:lnTo>
                      <a:pt x="394" y="262"/>
                    </a:lnTo>
                    <a:lnTo>
                      <a:pt x="384" y="279"/>
                    </a:lnTo>
                    <a:lnTo>
                      <a:pt x="372" y="294"/>
                    </a:lnTo>
                    <a:lnTo>
                      <a:pt x="359" y="309"/>
                    </a:lnTo>
                    <a:lnTo>
                      <a:pt x="345" y="322"/>
                    </a:lnTo>
                    <a:lnTo>
                      <a:pt x="329" y="334"/>
                    </a:lnTo>
                    <a:lnTo>
                      <a:pt x="313" y="344"/>
                    </a:lnTo>
                    <a:lnTo>
                      <a:pt x="294" y="352"/>
                    </a:lnTo>
                    <a:lnTo>
                      <a:pt x="276" y="359"/>
                    </a:lnTo>
                    <a:lnTo>
                      <a:pt x="256" y="364"/>
                    </a:lnTo>
                    <a:lnTo>
                      <a:pt x="236" y="367"/>
                    </a:lnTo>
                    <a:lnTo>
                      <a:pt x="215" y="369"/>
                    </a:lnTo>
                    <a:lnTo>
                      <a:pt x="195" y="367"/>
                    </a:lnTo>
                    <a:lnTo>
                      <a:pt x="174" y="364"/>
                    </a:lnTo>
                    <a:lnTo>
                      <a:pt x="155" y="359"/>
                    </a:lnTo>
                    <a:lnTo>
                      <a:pt x="137" y="352"/>
                    </a:lnTo>
                    <a:lnTo>
                      <a:pt x="118" y="344"/>
                    </a:lnTo>
                    <a:lnTo>
                      <a:pt x="102" y="334"/>
                    </a:lnTo>
                    <a:lnTo>
                      <a:pt x="86" y="322"/>
                    </a:lnTo>
                    <a:lnTo>
                      <a:pt x="72" y="309"/>
                    </a:lnTo>
                    <a:lnTo>
                      <a:pt x="59" y="294"/>
                    </a:lnTo>
                    <a:lnTo>
                      <a:pt x="47" y="279"/>
                    </a:lnTo>
                    <a:lnTo>
                      <a:pt x="36" y="262"/>
                    </a:lnTo>
                    <a:lnTo>
                      <a:pt x="27" y="244"/>
                    </a:lnTo>
                    <a:lnTo>
                      <a:pt x="21" y="225"/>
                    </a:lnTo>
                    <a:lnTo>
                      <a:pt x="17" y="205"/>
                    </a:lnTo>
                    <a:lnTo>
                      <a:pt x="13" y="186"/>
                    </a:lnTo>
                    <a:lnTo>
                      <a:pt x="12" y="164"/>
                    </a:lnTo>
                    <a:lnTo>
                      <a:pt x="12" y="148"/>
                    </a:lnTo>
                    <a:lnTo>
                      <a:pt x="15" y="131"/>
                    </a:lnTo>
                    <a:lnTo>
                      <a:pt x="18" y="115"/>
                    </a:lnTo>
                    <a:lnTo>
                      <a:pt x="23" y="99"/>
                    </a:lnTo>
                    <a:lnTo>
                      <a:pt x="29" y="83"/>
                    </a:lnTo>
                    <a:lnTo>
                      <a:pt x="36" y="69"/>
                    </a:lnTo>
                    <a:lnTo>
                      <a:pt x="44" y="55"/>
                    </a:lnTo>
                    <a:lnTo>
                      <a:pt x="53" y="42"/>
                    </a:lnTo>
                    <a:lnTo>
                      <a:pt x="45" y="41"/>
                    </a:lnTo>
                    <a:lnTo>
                      <a:pt x="36" y="40"/>
                    </a:lnTo>
                    <a:lnTo>
                      <a:pt x="30" y="50"/>
                    </a:lnTo>
                    <a:lnTo>
                      <a:pt x="24" y="60"/>
                    </a:lnTo>
                    <a:lnTo>
                      <a:pt x="19" y="70"/>
                    </a:lnTo>
                    <a:lnTo>
                      <a:pt x="13" y="81"/>
                    </a:lnTo>
                    <a:lnTo>
                      <a:pt x="9" y="92"/>
                    </a:lnTo>
                    <a:lnTo>
                      <a:pt x="6" y="103"/>
                    </a:lnTo>
                    <a:lnTo>
                      <a:pt x="3" y="115"/>
                    </a:lnTo>
                    <a:lnTo>
                      <a:pt x="0" y="127"/>
                    </a:lnTo>
                    <a:lnTo>
                      <a:pt x="5" y="155"/>
                    </a:lnTo>
                    <a:lnTo>
                      <a:pt x="8" y="180"/>
                    </a:lnTo>
                    <a:lnTo>
                      <a:pt x="8" y="191"/>
                    </a:lnTo>
                    <a:lnTo>
                      <a:pt x="7" y="201"/>
                    </a:lnTo>
                    <a:lnTo>
                      <a:pt x="6" y="210"/>
                    </a:lnTo>
                    <a:lnTo>
                      <a:pt x="4" y="216"/>
                    </a:lnTo>
                    <a:lnTo>
                      <a:pt x="3" y="216"/>
                    </a:lnTo>
                    <a:lnTo>
                      <a:pt x="8" y="235"/>
                    </a:lnTo>
                    <a:lnTo>
                      <a:pt x="15" y="251"/>
                    </a:lnTo>
                    <a:lnTo>
                      <a:pt x="22" y="267"/>
                    </a:lnTo>
                    <a:lnTo>
                      <a:pt x="32" y="283"/>
                    </a:lnTo>
                    <a:lnTo>
                      <a:pt x="42" y="297"/>
                    </a:lnTo>
                    <a:lnTo>
                      <a:pt x="53" y="311"/>
                    </a:lnTo>
                    <a:lnTo>
                      <a:pt x="66" y="324"/>
                    </a:lnTo>
                    <a:lnTo>
                      <a:pt x="79" y="336"/>
                    </a:lnTo>
                    <a:lnTo>
                      <a:pt x="93" y="346"/>
                    </a:lnTo>
                    <a:lnTo>
                      <a:pt x="110" y="356"/>
                    </a:lnTo>
                    <a:lnTo>
                      <a:pt x="125" y="364"/>
                    </a:lnTo>
                    <a:lnTo>
                      <a:pt x="142" y="371"/>
                    </a:lnTo>
                    <a:lnTo>
                      <a:pt x="159" y="376"/>
                    </a:lnTo>
                    <a:lnTo>
                      <a:pt x="178" y="380"/>
                    </a:lnTo>
                    <a:lnTo>
                      <a:pt x="196" y="383"/>
                    </a:lnTo>
                    <a:lnTo>
                      <a:pt x="215" y="384"/>
                    </a:lnTo>
                    <a:lnTo>
                      <a:pt x="226" y="383"/>
                    </a:lnTo>
                    <a:lnTo>
                      <a:pt x="238" y="383"/>
                    </a:lnTo>
                    <a:lnTo>
                      <a:pt x="249" y="380"/>
                    </a:lnTo>
                    <a:lnTo>
                      <a:pt x="260" y="378"/>
                    </a:lnTo>
                    <a:lnTo>
                      <a:pt x="280" y="374"/>
                    </a:lnTo>
                    <a:lnTo>
                      <a:pt x="301" y="366"/>
                    </a:lnTo>
                    <a:lnTo>
                      <a:pt x="319" y="357"/>
                    </a:lnTo>
                    <a:lnTo>
                      <a:pt x="337" y="346"/>
                    </a:lnTo>
                    <a:lnTo>
                      <a:pt x="354" y="333"/>
                    </a:lnTo>
                    <a:lnTo>
                      <a:pt x="370" y="319"/>
                    </a:lnTo>
                    <a:lnTo>
                      <a:pt x="384" y="304"/>
                    </a:lnTo>
                    <a:lnTo>
                      <a:pt x="397" y="286"/>
                    </a:lnTo>
                    <a:lnTo>
                      <a:pt x="408" y="269"/>
                    </a:lnTo>
                    <a:lnTo>
                      <a:pt x="416" y="250"/>
                    </a:lnTo>
                    <a:lnTo>
                      <a:pt x="424" y="230"/>
                    </a:lnTo>
                    <a:lnTo>
                      <a:pt x="429" y="209"/>
                    </a:lnTo>
                    <a:lnTo>
                      <a:pt x="431" y="198"/>
                    </a:lnTo>
                    <a:lnTo>
                      <a:pt x="432" y="187"/>
                    </a:lnTo>
                    <a:lnTo>
                      <a:pt x="434" y="176"/>
                    </a:lnTo>
                    <a:lnTo>
                      <a:pt x="434" y="164"/>
                    </a:lnTo>
                    <a:close/>
                  </a:path>
                </a:pathLst>
              </a:custGeom>
              <a:solidFill>
                <a:srgbClr val="FF3C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19" name="Freeform 830"/>
              <p:cNvSpPr>
                <a:spLocks/>
              </p:cNvSpPr>
              <p:nvPr/>
            </p:nvSpPr>
            <p:spPr bwMode="auto">
              <a:xfrm>
                <a:off x="4992688" y="4057650"/>
                <a:ext cx="222250" cy="196850"/>
              </a:xfrm>
              <a:custGeom>
                <a:avLst/>
                <a:gdLst>
                  <a:gd name="T0" fmla="*/ 2147483647 w 421"/>
                  <a:gd name="T1" fmla="*/ 2147483647 h 371"/>
                  <a:gd name="T2" fmla="*/ 2147483647 w 421"/>
                  <a:gd name="T3" fmla="*/ 2147483647 h 371"/>
                  <a:gd name="T4" fmla="*/ 2147483647 w 421"/>
                  <a:gd name="T5" fmla="*/ 2147483647 h 371"/>
                  <a:gd name="T6" fmla="*/ 2147483647 w 421"/>
                  <a:gd name="T7" fmla="*/ 2147483647 h 371"/>
                  <a:gd name="T8" fmla="*/ 2147483647 w 421"/>
                  <a:gd name="T9" fmla="*/ 2147483647 h 371"/>
                  <a:gd name="T10" fmla="*/ 2147483647 w 421"/>
                  <a:gd name="T11" fmla="*/ 2147483647 h 371"/>
                  <a:gd name="T12" fmla="*/ 2147483647 w 421"/>
                  <a:gd name="T13" fmla="*/ 2147483647 h 371"/>
                  <a:gd name="T14" fmla="*/ 2147483647 w 421"/>
                  <a:gd name="T15" fmla="*/ 1045598144 h 371"/>
                  <a:gd name="T16" fmla="*/ 2147483647 w 421"/>
                  <a:gd name="T17" fmla="*/ 448194008 h 371"/>
                  <a:gd name="T18" fmla="*/ 2147483647 w 421"/>
                  <a:gd name="T19" fmla="*/ 1941986160 h 371"/>
                  <a:gd name="T20" fmla="*/ 2147483647 w 421"/>
                  <a:gd name="T21" fmla="*/ 2147483647 h 371"/>
                  <a:gd name="T22" fmla="*/ 2147483647 w 421"/>
                  <a:gd name="T23" fmla="*/ 2147483647 h 371"/>
                  <a:gd name="T24" fmla="*/ 2147483647 w 421"/>
                  <a:gd name="T25" fmla="*/ 2147483647 h 371"/>
                  <a:gd name="T26" fmla="*/ 2147483647 w 421"/>
                  <a:gd name="T27" fmla="*/ 2147483647 h 371"/>
                  <a:gd name="T28" fmla="*/ 2147483647 w 421"/>
                  <a:gd name="T29" fmla="*/ 2147483647 h 371"/>
                  <a:gd name="T30" fmla="*/ 2147483647 w 421"/>
                  <a:gd name="T31" fmla="*/ 2147483647 h 371"/>
                  <a:gd name="T32" fmla="*/ 2147483647 w 421"/>
                  <a:gd name="T33" fmla="*/ 2147483647 h 371"/>
                  <a:gd name="T34" fmla="*/ 2147483647 w 421"/>
                  <a:gd name="T35" fmla="*/ 2147483647 h 371"/>
                  <a:gd name="T36" fmla="*/ 2147483647 w 421"/>
                  <a:gd name="T37" fmla="*/ 2147483647 h 371"/>
                  <a:gd name="T38" fmla="*/ 2147483647 w 421"/>
                  <a:gd name="T39" fmla="*/ 2147483647 h 371"/>
                  <a:gd name="T40" fmla="*/ 2147483647 w 421"/>
                  <a:gd name="T41" fmla="*/ 2147483647 h 371"/>
                  <a:gd name="T42" fmla="*/ 2147483647 w 421"/>
                  <a:gd name="T43" fmla="*/ 2147483647 h 371"/>
                  <a:gd name="T44" fmla="*/ 2147483647 w 421"/>
                  <a:gd name="T45" fmla="*/ 2147483647 h 371"/>
                  <a:gd name="T46" fmla="*/ 2147483647 w 421"/>
                  <a:gd name="T47" fmla="*/ 2147483647 h 371"/>
                  <a:gd name="T48" fmla="*/ 2147483647 w 421"/>
                  <a:gd name="T49" fmla="*/ 2147483647 h 371"/>
                  <a:gd name="T50" fmla="*/ 2147483647 w 421"/>
                  <a:gd name="T51" fmla="*/ 2147483647 h 371"/>
                  <a:gd name="T52" fmla="*/ 2147483647 w 421"/>
                  <a:gd name="T53" fmla="*/ 2147483647 h 371"/>
                  <a:gd name="T54" fmla="*/ 2147483647 w 421"/>
                  <a:gd name="T55" fmla="*/ 2147483647 h 371"/>
                  <a:gd name="T56" fmla="*/ 2147483647 w 421"/>
                  <a:gd name="T57" fmla="*/ 2147483647 h 371"/>
                  <a:gd name="T58" fmla="*/ 2147483647 w 421"/>
                  <a:gd name="T59" fmla="*/ 2147483647 h 371"/>
                  <a:gd name="T60" fmla="*/ 2147483647 w 421"/>
                  <a:gd name="T61" fmla="*/ 2147483647 h 371"/>
                  <a:gd name="T62" fmla="*/ 2147483647 w 421"/>
                  <a:gd name="T63" fmla="*/ 2147483647 h 371"/>
                  <a:gd name="T64" fmla="*/ 2147483647 w 421"/>
                  <a:gd name="T65" fmla="*/ 2147483647 h 371"/>
                  <a:gd name="T66" fmla="*/ 2147483647 w 421"/>
                  <a:gd name="T67" fmla="*/ 2147483647 h 371"/>
                  <a:gd name="T68" fmla="*/ 2147483647 w 421"/>
                  <a:gd name="T69" fmla="*/ 2147483647 h 371"/>
                  <a:gd name="T70" fmla="*/ 2147483647 w 421"/>
                  <a:gd name="T71" fmla="*/ 2147483647 h 371"/>
                  <a:gd name="T72" fmla="*/ 2147483647 w 421"/>
                  <a:gd name="T73" fmla="*/ 2147483647 h 371"/>
                  <a:gd name="T74" fmla="*/ 2147483647 w 421"/>
                  <a:gd name="T75" fmla="*/ 2147483647 h 371"/>
                  <a:gd name="T76" fmla="*/ 2147483647 w 421"/>
                  <a:gd name="T77" fmla="*/ 2147483647 h 371"/>
                  <a:gd name="T78" fmla="*/ 2147483647 w 421"/>
                  <a:gd name="T79" fmla="*/ 2147483647 h 371"/>
                  <a:gd name="T80" fmla="*/ 1029754427 w 421"/>
                  <a:gd name="T81" fmla="*/ 2147483647 h 371"/>
                  <a:gd name="T82" fmla="*/ 147147472 w 421"/>
                  <a:gd name="T83" fmla="*/ 2147483647 h 371"/>
                  <a:gd name="T84" fmla="*/ 147147472 w 421"/>
                  <a:gd name="T85" fmla="*/ 2147483647 h 371"/>
                  <a:gd name="T86" fmla="*/ 441442879 w 421"/>
                  <a:gd name="T87" fmla="*/ 2147483647 h 371"/>
                  <a:gd name="T88" fmla="*/ 882607021 w 421"/>
                  <a:gd name="T89" fmla="*/ 2147483647 h 371"/>
                  <a:gd name="T90" fmla="*/ 2147483647 w 421"/>
                  <a:gd name="T91" fmla="*/ 2147483647 h 371"/>
                  <a:gd name="T92" fmla="*/ 2147483647 w 421"/>
                  <a:gd name="T93" fmla="*/ 2147483647 h 371"/>
                  <a:gd name="T94" fmla="*/ 2147483647 w 421"/>
                  <a:gd name="T95" fmla="*/ 2147483647 h 371"/>
                  <a:gd name="T96" fmla="*/ 2147483647 w 421"/>
                  <a:gd name="T97" fmla="*/ 2147483647 h 371"/>
                  <a:gd name="T98" fmla="*/ 2147483647 w 421"/>
                  <a:gd name="T99" fmla="*/ 2147483647 h 371"/>
                  <a:gd name="T100" fmla="*/ 2147483647 w 421"/>
                  <a:gd name="T101" fmla="*/ 2147483647 h 371"/>
                  <a:gd name="T102" fmla="*/ 2147483647 w 421"/>
                  <a:gd name="T103" fmla="*/ 2147483647 h 371"/>
                  <a:gd name="T104" fmla="*/ 2147483647 w 421"/>
                  <a:gd name="T105" fmla="*/ 2147483647 h 371"/>
                  <a:gd name="T106" fmla="*/ 2147483647 w 421"/>
                  <a:gd name="T107" fmla="*/ 2147483647 h 371"/>
                  <a:gd name="T108" fmla="*/ 2147483647 w 421"/>
                  <a:gd name="T109" fmla="*/ 2147483647 h 371"/>
                  <a:gd name="T110" fmla="*/ 2147483647 w 421"/>
                  <a:gd name="T111" fmla="*/ 2147483647 h 371"/>
                  <a:gd name="T112" fmla="*/ 2147483647 w 421"/>
                  <a:gd name="T113" fmla="*/ 2147483647 h 371"/>
                  <a:gd name="T114" fmla="*/ 2147483647 w 421"/>
                  <a:gd name="T115" fmla="*/ 2147483647 h 371"/>
                  <a:gd name="T116" fmla="*/ 2147483647 w 421"/>
                  <a:gd name="T117" fmla="*/ 2147483647 h 371"/>
                  <a:gd name="T118" fmla="*/ 2147483647 w 421"/>
                  <a:gd name="T119" fmla="*/ 2147483647 h 371"/>
                  <a:gd name="T120" fmla="*/ 2147483647 w 421"/>
                  <a:gd name="T121" fmla="*/ 2147483647 h 3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21"/>
                  <a:gd name="T184" fmla="*/ 0 h 371"/>
                  <a:gd name="T185" fmla="*/ 421 w 421"/>
                  <a:gd name="T186" fmla="*/ 371 h 37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21" h="371">
                    <a:moveTo>
                      <a:pt x="421" y="159"/>
                    </a:moveTo>
                    <a:lnTo>
                      <a:pt x="421" y="148"/>
                    </a:lnTo>
                    <a:lnTo>
                      <a:pt x="420" y="136"/>
                    </a:lnTo>
                    <a:lnTo>
                      <a:pt x="418" y="125"/>
                    </a:lnTo>
                    <a:lnTo>
                      <a:pt x="416" y="113"/>
                    </a:lnTo>
                    <a:lnTo>
                      <a:pt x="413" y="102"/>
                    </a:lnTo>
                    <a:lnTo>
                      <a:pt x="409" y="91"/>
                    </a:lnTo>
                    <a:lnTo>
                      <a:pt x="406" y="81"/>
                    </a:lnTo>
                    <a:lnTo>
                      <a:pt x="402" y="70"/>
                    </a:lnTo>
                    <a:lnTo>
                      <a:pt x="396" y="60"/>
                    </a:lnTo>
                    <a:lnTo>
                      <a:pt x="391" y="50"/>
                    </a:lnTo>
                    <a:lnTo>
                      <a:pt x="384" y="41"/>
                    </a:lnTo>
                    <a:lnTo>
                      <a:pt x="378" y="32"/>
                    </a:lnTo>
                    <a:lnTo>
                      <a:pt x="370" y="23"/>
                    </a:lnTo>
                    <a:lnTo>
                      <a:pt x="363" y="15"/>
                    </a:lnTo>
                    <a:lnTo>
                      <a:pt x="355" y="7"/>
                    </a:lnTo>
                    <a:lnTo>
                      <a:pt x="346" y="0"/>
                    </a:lnTo>
                    <a:lnTo>
                      <a:pt x="339" y="3"/>
                    </a:lnTo>
                    <a:lnTo>
                      <a:pt x="330" y="5"/>
                    </a:lnTo>
                    <a:lnTo>
                      <a:pt x="339" y="13"/>
                    </a:lnTo>
                    <a:lnTo>
                      <a:pt x="346" y="20"/>
                    </a:lnTo>
                    <a:lnTo>
                      <a:pt x="354" y="28"/>
                    </a:lnTo>
                    <a:lnTo>
                      <a:pt x="362" y="36"/>
                    </a:lnTo>
                    <a:lnTo>
                      <a:pt x="368" y="45"/>
                    </a:lnTo>
                    <a:lnTo>
                      <a:pt x="375" y="54"/>
                    </a:lnTo>
                    <a:lnTo>
                      <a:pt x="380" y="63"/>
                    </a:lnTo>
                    <a:lnTo>
                      <a:pt x="385" y="73"/>
                    </a:lnTo>
                    <a:lnTo>
                      <a:pt x="390" y="83"/>
                    </a:lnTo>
                    <a:lnTo>
                      <a:pt x="394" y="92"/>
                    </a:lnTo>
                    <a:lnTo>
                      <a:pt x="398" y="103"/>
                    </a:lnTo>
                    <a:lnTo>
                      <a:pt x="400" y="114"/>
                    </a:lnTo>
                    <a:lnTo>
                      <a:pt x="403" y="126"/>
                    </a:lnTo>
                    <a:lnTo>
                      <a:pt x="405" y="137"/>
                    </a:lnTo>
                    <a:lnTo>
                      <a:pt x="406" y="149"/>
                    </a:lnTo>
                    <a:lnTo>
                      <a:pt x="406" y="159"/>
                    </a:lnTo>
                    <a:lnTo>
                      <a:pt x="405" y="180"/>
                    </a:lnTo>
                    <a:lnTo>
                      <a:pt x="402" y="199"/>
                    </a:lnTo>
                    <a:lnTo>
                      <a:pt x="397" y="218"/>
                    </a:lnTo>
                    <a:lnTo>
                      <a:pt x="391" y="236"/>
                    </a:lnTo>
                    <a:lnTo>
                      <a:pt x="382" y="253"/>
                    </a:lnTo>
                    <a:lnTo>
                      <a:pt x="372" y="270"/>
                    </a:lnTo>
                    <a:lnTo>
                      <a:pt x="362" y="285"/>
                    </a:lnTo>
                    <a:lnTo>
                      <a:pt x="349" y="299"/>
                    </a:lnTo>
                    <a:lnTo>
                      <a:pt x="335" y="311"/>
                    </a:lnTo>
                    <a:lnTo>
                      <a:pt x="319" y="323"/>
                    </a:lnTo>
                    <a:lnTo>
                      <a:pt x="303" y="332"/>
                    </a:lnTo>
                    <a:lnTo>
                      <a:pt x="286" y="340"/>
                    </a:lnTo>
                    <a:lnTo>
                      <a:pt x="269" y="347"/>
                    </a:lnTo>
                    <a:lnTo>
                      <a:pt x="249" y="352"/>
                    </a:lnTo>
                    <a:lnTo>
                      <a:pt x="230" y="355"/>
                    </a:lnTo>
                    <a:lnTo>
                      <a:pt x="210" y="356"/>
                    </a:lnTo>
                    <a:lnTo>
                      <a:pt x="190" y="355"/>
                    </a:lnTo>
                    <a:lnTo>
                      <a:pt x="170" y="352"/>
                    </a:lnTo>
                    <a:lnTo>
                      <a:pt x="152" y="347"/>
                    </a:lnTo>
                    <a:lnTo>
                      <a:pt x="134" y="340"/>
                    </a:lnTo>
                    <a:lnTo>
                      <a:pt x="118" y="332"/>
                    </a:lnTo>
                    <a:lnTo>
                      <a:pt x="101" y="323"/>
                    </a:lnTo>
                    <a:lnTo>
                      <a:pt x="86" y="311"/>
                    </a:lnTo>
                    <a:lnTo>
                      <a:pt x="72" y="299"/>
                    </a:lnTo>
                    <a:lnTo>
                      <a:pt x="59" y="285"/>
                    </a:lnTo>
                    <a:lnTo>
                      <a:pt x="48" y="270"/>
                    </a:lnTo>
                    <a:lnTo>
                      <a:pt x="39" y="253"/>
                    </a:lnTo>
                    <a:lnTo>
                      <a:pt x="30" y="236"/>
                    </a:lnTo>
                    <a:lnTo>
                      <a:pt x="24" y="218"/>
                    </a:lnTo>
                    <a:lnTo>
                      <a:pt x="18" y="199"/>
                    </a:lnTo>
                    <a:lnTo>
                      <a:pt x="16" y="180"/>
                    </a:lnTo>
                    <a:lnTo>
                      <a:pt x="15" y="159"/>
                    </a:lnTo>
                    <a:lnTo>
                      <a:pt x="15" y="143"/>
                    </a:lnTo>
                    <a:lnTo>
                      <a:pt x="17" y="126"/>
                    </a:lnTo>
                    <a:lnTo>
                      <a:pt x="21" y="110"/>
                    </a:lnTo>
                    <a:lnTo>
                      <a:pt x="26" y="94"/>
                    </a:lnTo>
                    <a:lnTo>
                      <a:pt x="32" y="78"/>
                    </a:lnTo>
                    <a:lnTo>
                      <a:pt x="40" y="64"/>
                    </a:lnTo>
                    <a:lnTo>
                      <a:pt x="47" y="50"/>
                    </a:lnTo>
                    <a:lnTo>
                      <a:pt x="57" y="37"/>
                    </a:lnTo>
                    <a:lnTo>
                      <a:pt x="48" y="37"/>
                    </a:lnTo>
                    <a:lnTo>
                      <a:pt x="40" y="36"/>
                    </a:lnTo>
                    <a:lnTo>
                      <a:pt x="31" y="48"/>
                    </a:lnTo>
                    <a:lnTo>
                      <a:pt x="24" y="61"/>
                    </a:lnTo>
                    <a:lnTo>
                      <a:pt x="17" y="75"/>
                    </a:lnTo>
                    <a:lnTo>
                      <a:pt x="12" y="89"/>
                    </a:lnTo>
                    <a:lnTo>
                      <a:pt x="7" y="103"/>
                    </a:lnTo>
                    <a:lnTo>
                      <a:pt x="3" y="118"/>
                    </a:lnTo>
                    <a:lnTo>
                      <a:pt x="1" y="133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3" y="175"/>
                    </a:lnTo>
                    <a:lnTo>
                      <a:pt x="3" y="185"/>
                    </a:lnTo>
                    <a:lnTo>
                      <a:pt x="2" y="195"/>
                    </a:lnTo>
                    <a:lnTo>
                      <a:pt x="6" y="213"/>
                    </a:lnTo>
                    <a:lnTo>
                      <a:pt x="12" y="232"/>
                    </a:lnTo>
                    <a:lnTo>
                      <a:pt x="19" y="249"/>
                    </a:lnTo>
                    <a:lnTo>
                      <a:pt x="28" y="265"/>
                    </a:lnTo>
                    <a:lnTo>
                      <a:pt x="38" y="280"/>
                    </a:lnTo>
                    <a:lnTo>
                      <a:pt x="48" y="294"/>
                    </a:lnTo>
                    <a:lnTo>
                      <a:pt x="60" y="308"/>
                    </a:lnTo>
                    <a:lnTo>
                      <a:pt x="73" y="320"/>
                    </a:lnTo>
                    <a:lnTo>
                      <a:pt x="88" y="331"/>
                    </a:lnTo>
                    <a:lnTo>
                      <a:pt x="103" y="342"/>
                    </a:lnTo>
                    <a:lnTo>
                      <a:pt x="120" y="351"/>
                    </a:lnTo>
                    <a:lnTo>
                      <a:pt x="136" y="357"/>
                    </a:lnTo>
                    <a:lnTo>
                      <a:pt x="154" y="364"/>
                    </a:lnTo>
                    <a:lnTo>
                      <a:pt x="173" y="367"/>
                    </a:lnTo>
                    <a:lnTo>
                      <a:pt x="191" y="370"/>
                    </a:lnTo>
                    <a:lnTo>
                      <a:pt x="210" y="371"/>
                    </a:lnTo>
                    <a:lnTo>
                      <a:pt x="221" y="370"/>
                    </a:lnTo>
                    <a:lnTo>
                      <a:pt x="232" y="370"/>
                    </a:lnTo>
                    <a:lnTo>
                      <a:pt x="243" y="368"/>
                    </a:lnTo>
                    <a:lnTo>
                      <a:pt x="253" y="367"/>
                    </a:lnTo>
                    <a:lnTo>
                      <a:pt x="273" y="361"/>
                    </a:lnTo>
                    <a:lnTo>
                      <a:pt x="292" y="354"/>
                    </a:lnTo>
                    <a:lnTo>
                      <a:pt x="311" y="345"/>
                    </a:lnTo>
                    <a:lnTo>
                      <a:pt x="328" y="334"/>
                    </a:lnTo>
                    <a:lnTo>
                      <a:pt x="344" y="323"/>
                    </a:lnTo>
                    <a:lnTo>
                      <a:pt x="359" y="308"/>
                    </a:lnTo>
                    <a:lnTo>
                      <a:pt x="373" y="294"/>
                    </a:lnTo>
                    <a:lnTo>
                      <a:pt x="385" y="278"/>
                    </a:lnTo>
                    <a:lnTo>
                      <a:pt x="396" y="260"/>
                    </a:lnTo>
                    <a:lnTo>
                      <a:pt x="405" y="242"/>
                    </a:lnTo>
                    <a:lnTo>
                      <a:pt x="411" y="222"/>
                    </a:lnTo>
                    <a:lnTo>
                      <a:pt x="417" y="203"/>
                    </a:lnTo>
                    <a:lnTo>
                      <a:pt x="420" y="181"/>
                    </a:lnTo>
                    <a:lnTo>
                      <a:pt x="421" y="159"/>
                    </a:lnTo>
                    <a:close/>
                  </a:path>
                </a:pathLst>
              </a:custGeom>
              <a:solidFill>
                <a:srgbClr val="FF3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0" name="Freeform 831"/>
              <p:cNvSpPr>
                <a:spLocks/>
              </p:cNvSpPr>
              <p:nvPr/>
            </p:nvSpPr>
            <p:spPr bwMode="auto">
              <a:xfrm>
                <a:off x="4995863" y="4059238"/>
                <a:ext cx="214313" cy="192088"/>
              </a:xfrm>
              <a:custGeom>
                <a:avLst/>
                <a:gdLst>
                  <a:gd name="T0" fmla="*/ 2147483647 w 406"/>
                  <a:gd name="T1" fmla="*/ 2147483647 h 361"/>
                  <a:gd name="T2" fmla="*/ 2147483647 w 406"/>
                  <a:gd name="T3" fmla="*/ 2147483647 h 361"/>
                  <a:gd name="T4" fmla="*/ 2147483647 w 406"/>
                  <a:gd name="T5" fmla="*/ 2147483647 h 361"/>
                  <a:gd name="T6" fmla="*/ 2147483647 w 406"/>
                  <a:gd name="T7" fmla="*/ 2147483647 h 361"/>
                  <a:gd name="T8" fmla="*/ 2147483647 w 406"/>
                  <a:gd name="T9" fmla="*/ 2147483647 h 361"/>
                  <a:gd name="T10" fmla="*/ 2147483647 w 406"/>
                  <a:gd name="T11" fmla="*/ 2147483647 h 361"/>
                  <a:gd name="T12" fmla="*/ 2147483647 w 406"/>
                  <a:gd name="T13" fmla="*/ 2147483647 h 361"/>
                  <a:gd name="T14" fmla="*/ 2147483647 w 406"/>
                  <a:gd name="T15" fmla="*/ 1054659339 h 361"/>
                  <a:gd name="T16" fmla="*/ 2147483647 w 406"/>
                  <a:gd name="T17" fmla="*/ 451875560 h 361"/>
                  <a:gd name="T18" fmla="*/ 2147483647 w 406"/>
                  <a:gd name="T19" fmla="*/ 1657160707 h 361"/>
                  <a:gd name="T20" fmla="*/ 2147483647 w 406"/>
                  <a:gd name="T21" fmla="*/ 2147483647 h 361"/>
                  <a:gd name="T22" fmla="*/ 2147483647 w 406"/>
                  <a:gd name="T23" fmla="*/ 2147483647 h 361"/>
                  <a:gd name="T24" fmla="*/ 2147483647 w 406"/>
                  <a:gd name="T25" fmla="*/ 2147483647 h 361"/>
                  <a:gd name="T26" fmla="*/ 2147483647 w 406"/>
                  <a:gd name="T27" fmla="*/ 2147483647 h 361"/>
                  <a:gd name="T28" fmla="*/ 2147483647 w 406"/>
                  <a:gd name="T29" fmla="*/ 2147483647 h 361"/>
                  <a:gd name="T30" fmla="*/ 2147483647 w 406"/>
                  <a:gd name="T31" fmla="*/ 2147483647 h 361"/>
                  <a:gd name="T32" fmla="*/ 2147483647 w 406"/>
                  <a:gd name="T33" fmla="*/ 2147483647 h 361"/>
                  <a:gd name="T34" fmla="*/ 2147483647 w 406"/>
                  <a:gd name="T35" fmla="*/ 2147483647 h 361"/>
                  <a:gd name="T36" fmla="*/ 2147483647 w 406"/>
                  <a:gd name="T37" fmla="*/ 2147483647 h 361"/>
                  <a:gd name="T38" fmla="*/ 2147483647 w 406"/>
                  <a:gd name="T39" fmla="*/ 2147483647 h 361"/>
                  <a:gd name="T40" fmla="*/ 2147483647 w 406"/>
                  <a:gd name="T41" fmla="*/ 2147483647 h 361"/>
                  <a:gd name="T42" fmla="*/ 2147483647 w 406"/>
                  <a:gd name="T43" fmla="*/ 2147483647 h 361"/>
                  <a:gd name="T44" fmla="*/ 2147483647 w 406"/>
                  <a:gd name="T45" fmla="*/ 2147483647 h 361"/>
                  <a:gd name="T46" fmla="*/ 2147483647 w 406"/>
                  <a:gd name="T47" fmla="*/ 2147483647 h 361"/>
                  <a:gd name="T48" fmla="*/ 2147483647 w 406"/>
                  <a:gd name="T49" fmla="*/ 2147483647 h 361"/>
                  <a:gd name="T50" fmla="*/ 2147483647 w 406"/>
                  <a:gd name="T51" fmla="*/ 2147483647 h 361"/>
                  <a:gd name="T52" fmla="*/ 2147483647 w 406"/>
                  <a:gd name="T53" fmla="*/ 2147483647 h 361"/>
                  <a:gd name="T54" fmla="*/ 2147483647 w 406"/>
                  <a:gd name="T55" fmla="*/ 2147483647 h 361"/>
                  <a:gd name="T56" fmla="*/ 2147483647 w 406"/>
                  <a:gd name="T57" fmla="*/ 2147483647 h 361"/>
                  <a:gd name="T58" fmla="*/ 2147483647 w 406"/>
                  <a:gd name="T59" fmla="*/ 2147483647 h 361"/>
                  <a:gd name="T60" fmla="*/ 2147483647 w 406"/>
                  <a:gd name="T61" fmla="*/ 2147483647 h 361"/>
                  <a:gd name="T62" fmla="*/ 2147483647 w 406"/>
                  <a:gd name="T63" fmla="*/ 2147483647 h 361"/>
                  <a:gd name="T64" fmla="*/ 2147483647 w 406"/>
                  <a:gd name="T65" fmla="*/ 2147483647 h 361"/>
                  <a:gd name="T66" fmla="*/ 2147483647 w 406"/>
                  <a:gd name="T67" fmla="*/ 2147483647 h 361"/>
                  <a:gd name="T68" fmla="*/ 2147483647 w 406"/>
                  <a:gd name="T69" fmla="*/ 2147483647 h 361"/>
                  <a:gd name="T70" fmla="*/ 2147483647 w 406"/>
                  <a:gd name="T71" fmla="*/ 2147483647 h 361"/>
                  <a:gd name="T72" fmla="*/ 2147483647 w 406"/>
                  <a:gd name="T73" fmla="*/ 2147483647 h 361"/>
                  <a:gd name="T74" fmla="*/ 2147483647 w 406"/>
                  <a:gd name="T75" fmla="*/ 2147483647 h 361"/>
                  <a:gd name="T76" fmla="*/ 2147483647 w 406"/>
                  <a:gd name="T77" fmla="*/ 2147483647 h 361"/>
                  <a:gd name="T78" fmla="*/ 2147483647 w 406"/>
                  <a:gd name="T79" fmla="*/ 2147483647 h 361"/>
                  <a:gd name="T80" fmla="*/ 882455946 w 406"/>
                  <a:gd name="T81" fmla="*/ 2147483647 h 361"/>
                  <a:gd name="T82" fmla="*/ 0 w 406"/>
                  <a:gd name="T83" fmla="*/ 2147483647 h 361"/>
                  <a:gd name="T84" fmla="*/ 147122729 w 406"/>
                  <a:gd name="T85" fmla="*/ 2147483647 h 361"/>
                  <a:gd name="T86" fmla="*/ 1323823144 w 406"/>
                  <a:gd name="T87" fmla="*/ 2147483647 h 361"/>
                  <a:gd name="T88" fmla="*/ 2147483647 w 406"/>
                  <a:gd name="T89" fmla="*/ 2147483647 h 361"/>
                  <a:gd name="T90" fmla="*/ 2147483647 w 406"/>
                  <a:gd name="T91" fmla="*/ 2147483647 h 361"/>
                  <a:gd name="T92" fmla="*/ 2147483647 w 406"/>
                  <a:gd name="T93" fmla="*/ 2147483647 h 361"/>
                  <a:gd name="T94" fmla="*/ 2147483647 w 406"/>
                  <a:gd name="T95" fmla="*/ 2147483647 h 361"/>
                  <a:gd name="T96" fmla="*/ 2147483647 w 406"/>
                  <a:gd name="T97" fmla="*/ 2147483647 h 361"/>
                  <a:gd name="T98" fmla="*/ 2147483647 w 406"/>
                  <a:gd name="T99" fmla="*/ 2147483647 h 361"/>
                  <a:gd name="T100" fmla="*/ 2147483647 w 406"/>
                  <a:gd name="T101" fmla="*/ 2147483647 h 361"/>
                  <a:gd name="T102" fmla="*/ 2147483647 w 406"/>
                  <a:gd name="T103" fmla="*/ 2147483647 h 361"/>
                  <a:gd name="T104" fmla="*/ 2147483647 w 406"/>
                  <a:gd name="T105" fmla="*/ 2147483647 h 361"/>
                  <a:gd name="T106" fmla="*/ 2147483647 w 406"/>
                  <a:gd name="T107" fmla="*/ 2147483647 h 361"/>
                  <a:gd name="T108" fmla="*/ 2147483647 w 406"/>
                  <a:gd name="T109" fmla="*/ 2147483647 h 361"/>
                  <a:gd name="T110" fmla="*/ 2147483647 w 406"/>
                  <a:gd name="T111" fmla="*/ 2147483647 h 361"/>
                  <a:gd name="T112" fmla="*/ 2147483647 w 406"/>
                  <a:gd name="T113" fmla="*/ 2147483647 h 361"/>
                  <a:gd name="T114" fmla="*/ 2147483647 w 406"/>
                  <a:gd name="T115" fmla="*/ 2147483647 h 3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06"/>
                  <a:gd name="T175" fmla="*/ 0 h 361"/>
                  <a:gd name="T176" fmla="*/ 406 w 406"/>
                  <a:gd name="T177" fmla="*/ 361 h 36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06" h="361">
                    <a:moveTo>
                      <a:pt x="406" y="156"/>
                    </a:moveTo>
                    <a:lnTo>
                      <a:pt x="406" y="146"/>
                    </a:lnTo>
                    <a:lnTo>
                      <a:pt x="405" y="134"/>
                    </a:lnTo>
                    <a:lnTo>
                      <a:pt x="403" y="122"/>
                    </a:lnTo>
                    <a:lnTo>
                      <a:pt x="401" y="111"/>
                    </a:lnTo>
                    <a:lnTo>
                      <a:pt x="399" y="100"/>
                    </a:lnTo>
                    <a:lnTo>
                      <a:pt x="395" y="89"/>
                    </a:lnTo>
                    <a:lnTo>
                      <a:pt x="391" y="79"/>
                    </a:lnTo>
                    <a:lnTo>
                      <a:pt x="387" y="69"/>
                    </a:lnTo>
                    <a:lnTo>
                      <a:pt x="382" y="59"/>
                    </a:lnTo>
                    <a:lnTo>
                      <a:pt x="376" y="49"/>
                    </a:lnTo>
                    <a:lnTo>
                      <a:pt x="370" y="40"/>
                    </a:lnTo>
                    <a:lnTo>
                      <a:pt x="363" y="31"/>
                    </a:lnTo>
                    <a:lnTo>
                      <a:pt x="356" y="22"/>
                    </a:lnTo>
                    <a:lnTo>
                      <a:pt x="348" y="15"/>
                    </a:lnTo>
                    <a:lnTo>
                      <a:pt x="341" y="7"/>
                    </a:lnTo>
                    <a:lnTo>
                      <a:pt x="332" y="0"/>
                    </a:lnTo>
                    <a:lnTo>
                      <a:pt x="323" y="3"/>
                    </a:lnTo>
                    <a:lnTo>
                      <a:pt x="314" y="4"/>
                    </a:lnTo>
                    <a:lnTo>
                      <a:pt x="322" y="11"/>
                    </a:lnTo>
                    <a:lnTo>
                      <a:pt x="330" y="18"/>
                    </a:lnTo>
                    <a:lnTo>
                      <a:pt x="338" y="26"/>
                    </a:lnTo>
                    <a:lnTo>
                      <a:pt x="346" y="33"/>
                    </a:lnTo>
                    <a:lnTo>
                      <a:pt x="352" y="42"/>
                    </a:lnTo>
                    <a:lnTo>
                      <a:pt x="359" y="51"/>
                    </a:lnTo>
                    <a:lnTo>
                      <a:pt x="364" y="60"/>
                    </a:lnTo>
                    <a:lnTo>
                      <a:pt x="370" y="70"/>
                    </a:lnTo>
                    <a:lnTo>
                      <a:pt x="375" y="80"/>
                    </a:lnTo>
                    <a:lnTo>
                      <a:pt x="379" y="89"/>
                    </a:lnTo>
                    <a:lnTo>
                      <a:pt x="383" y="100"/>
                    </a:lnTo>
                    <a:lnTo>
                      <a:pt x="386" y="111"/>
                    </a:lnTo>
                    <a:lnTo>
                      <a:pt x="388" y="122"/>
                    </a:lnTo>
                    <a:lnTo>
                      <a:pt x="390" y="134"/>
                    </a:lnTo>
                    <a:lnTo>
                      <a:pt x="391" y="146"/>
                    </a:lnTo>
                    <a:lnTo>
                      <a:pt x="391" y="156"/>
                    </a:lnTo>
                    <a:lnTo>
                      <a:pt x="390" y="176"/>
                    </a:lnTo>
                    <a:lnTo>
                      <a:pt x="388" y="195"/>
                    </a:lnTo>
                    <a:lnTo>
                      <a:pt x="383" y="213"/>
                    </a:lnTo>
                    <a:lnTo>
                      <a:pt x="376" y="230"/>
                    </a:lnTo>
                    <a:lnTo>
                      <a:pt x="369" y="247"/>
                    </a:lnTo>
                    <a:lnTo>
                      <a:pt x="359" y="262"/>
                    </a:lnTo>
                    <a:lnTo>
                      <a:pt x="348" y="276"/>
                    </a:lnTo>
                    <a:lnTo>
                      <a:pt x="336" y="290"/>
                    </a:lnTo>
                    <a:lnTo>
                      <a:pt x="323" y="302"/>
                    </a:lnTo>
                    <a:lnTo>
                      <a:pt x="308" y="313"/>
                    </a:lnTo>
                    <a:lnTo>
                      <a:pt x="293" y="323"/>
                    </a:lnTo>
                    <a:lnTo>
                      <a:pt x="277" y="330"/>
                    </a:lnTo>
                    <a:lnTo>
                      <a:pt x="260" y="337"/>
                    </a:lnTo>
                    <a:lnTo>
                      <a:pt x="241" y="341"/>
                    </a:lnTo>
                    <a:lnTo>
                      <a:pt x="223" y="344"/>
                    </a:lnTo>
                    <a:lnTo>
                      <a:pt x="203" y="345"/>
                    </a:lnTo>
                    <a:lnTo>
                      <a:pt x="184" y="344"/>
                    </a:lnTo>
                    <a:lnTo>
                      <a:pt x="166" y="341"/>
                    </a:lnTo>
                    <a:lnTo>
                      <a:pt x="147" y="337"/>
                    </a:lnTo>
                    <a:lnTo>
                      <a:pt x="130" y="330"/>
                    </a:lnTo>
                    <a:lnTo>
                      <a:pt x="114" y="323"/>
                    </a:lnTo>
                    <a:lnTo>
                      <a:pt x="98" y="313"/>
                    </a:lnTo>
                    <a:lnTo>
                      <a:pt x="84" y="302"/>
                    </a:lnTo>
                    <a:lnTo>
                      <a:pt x="71" y="290"/>
                    </a:lnTo>
                    <a:lnTo>
                      <a:pt x="58" y="276"/>
                    </a:lnTo>
                    <a:lnTo>
                      <a:pt x="47" y="262"/>
                    </a:lnTo>
                    <a:lnTo>
                      <a:pt x="38" y="247"/>
                    </a:lnTo>
                    <a:lnTo>
                      <a:pt x="30" y="230"/>
                    </a:lnTo>
                    <a:lnTo>
                      <a:pt x="23" y="213"/>
                    </a:lnTo>
                    <a:lnTo>
                      <a:pt x="19" y="195"/>
                    </a:lnTo>
                    <a:lnTo>
                      <a:pt x="17" y="176"/>
                    </a:lnTo>
                    <a:lnTo>
                      <a:pt x="15" y="156"/>
                    </a:lnTo>
                    <a:lnTo>
                      <a:pt x="15" y="139"/>
                    </a:lnTo>
                    <a:lnTo>
                      <a:pt x="18" y="123"/>
                    </a:lnTo>
                    <a:lnTo>
                      <a:pt x="22" y="107"/>
                    </a:lnTo>
                    <a:lnTo>
                      <a:pt x="27" y="91"/>
                    </a:lnTo>
                    <a:lnTo>
                      <a:pt x="34" y="75"/>
                    </a:lnTo>
                    <a:lnTo>
                      <a:pt x="41" y="61"/>
                    </a:lnTo>
                    <a:lnTo>
                      <a:pt x="50" y="47"/>
                    </a:lnTo>
                    <a:lnTo>
                      <a:pt x="60" y="35"/>
                    </a:lnTo>
                    <a:lnTo>
                      <a:pt x="50" y="34"/>
                    </a:lnTo>
                    <a:lnTo>
                      <a:pt x="41" y="34"/>
                    </a:lnTo>
                    <a:lnTo>
                      <a:pt x="32" y="47"/>
                    </a:lnTo>
                    <a:lnTo>
                      <a:pt x="24" y="61"/>
                    </a:lnTo>
                    <a:lnTo>
                      <a:pt x="17" y="75"/>
                    </a:lnTo>
                    <a:lnTo>
                      <a:pt x="11" y="91"/>
                    </a:lnTo>
                    <a:lnTo>
                      <a:pt x="6" y="107"/>
                    </a:lnTo>
                    <a:lnTo>
                      <a:pt x="3" y="123"/>
                    </a:lnTo>
                    <a:lnTo>
                      <a:pt x="0" y="140"/>
                    </a:lnTo>
                    <a:lnTo>
                      <a:pt x="0" y="156"/>
                    </a:lnTo>
                    <a:lnTo>
                      <a:pt x="1" y="178"/>
                    </a:lnTo>
                    <a:lnTo>
                      <a:pt x="5" y="197"/>
                    </a:lnTo>
                    <a:lnTo>
                      <a:pt x="9" y="217"/>
                    </a:lnTo>
                    <a:lnTo>
                      <a:pt x="15" y="236"/>
                    </a:lnTo>
                    <a:lnTo>
                      <a:pt x="24" y="254"/>
                    </a:lnTo>
                    <a:lnTo>
                      <a:pt x="35" y="271"/>
                    </a:lnTo>
                    <a:lnTo>
                      <a:pt x="47" y="286"/>
                    </a:lnTo>
                    <a:lnTo>
                      <a:pt x="60" y="301"/>
                    </a:lnTo>
                    <a:lnTo>
                      <a:pt x="74" y="314"/>
                    </a:lnTo>
                    <a:lnTo>
                      <a:pt x="90" y="326"/>
                    </a:lnTo>
                    <a:lnTo>
                      <a:pt x="106" y="336"/>
                    </a:lnTo>
                    <a:lnTo>
                      <a:pt x="125" y="344"/>
                    </a:lnTo>
                    <a:lnTo>
                      <a:pt x="143" y="351"/>
                    </a:lnTo>
                    <a:lnTo>
                      <a:pt x="162" y="356"/>
                    </a:lnTo>
                    <a:lnTo>
                      <a:pt x="183" y="359"/>
                    </a:lnTo>
                    <a:lnTo>
                      <a:pt x="203" y="361"/>
                    </a:lnTo>
                    <a:lnTo>
                      <a:pt x="224" y="359"/>
                    </a:lnTo>
                    <a:lnTo>
                      <a:pt x="244" y="356"/>
                    </a:lnTo>
                    <a:lnTo>
                      <a:pt x="264" y="351"/>
                    </a:lnTo>
                    <a:lnTo>
                      <a:pt x="282" y="344"/>
                    </a:lnTo>
                    <a:lnTo>
                      <a:pt x="301" y="336"/>
                    </a:lnTo>
                    <a:lnTo>
                      <a:pt x="317" y="326"/>
                    </a:lnTo>
                    <a:lnTo>
                      <a:pt x="333" y="314"/>
                    </a:lnTo>
                    <a:lnTo>
                      <a:pt x="347" y="301"/>
                    </a:lnTo>
                    <a:lnTo>
                      <a:pt x="360" y="286"/>
                    </a:lnTo>
                    <a:lnTo>
                      <a:pt x="372" y="271"/>
                    </a:lnTo>
                    <a:lnTo>
                      <a:pt x="382" y="254"/>
                    </a:lnTo>
                    <a:lnTo>
                      <a:pt x="390" y="236"/>
                    </a:lnTo>
                    <a:lnTo>
                      <a:pt x="398" y="217"/>
                    </a:lnTo>
                    <a:lnTo>
                      <a:pt x="402" y="197"/>
                    </a:lnTo>
                    <a:lnTo>
                      <a:pt x="405" y="178"/>
                    </a:lnTo>
                    <a:lnTo>
                      <a:pt x="406" y="156"/>
                    </a:lnTo>
                    <a:close/>
                  </a:path>
                </a:pathLst>
              </a:custGeom>
              <a:solidFill>
                <a:srgbClr val="FF42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1" name="Freeform 832"/>
              <p:cNvSpPr>
                <a:spLocks/>
              </p:cNvSpPr>
              <p:nvPr/>
            </p:nvSpPr>
            <p:spPr bwMode="auto">
              <a:xfrm>
                <a:off x="5000625" y="4060825"/>
                <a:ext cx="206375" cy="185738"/>
              </a:xfrm>
              <a:custGeom>
                <a:avLst/>
                <a:gdLst>
                  <a:gd name="T0" fmla="*/ 2147483647 w 391"/>
                  <a:gd name="T1" fmla="*/ 2147483647 h 351"/>
                  <a:gd name="T2" fmla="*/ 2147483647 w 391"/>
                  <a:gd name="T3" fmla="*/ 2147483647 h 351"/>
                  <a:gd name="T4" fmla="*/ 2147483647 w 391"/>
                  <a:gd name="T5" fmla="*/ 2147483647 h 351"/>
                  <a:gd name="T6" fmla="*/ 2147483647 w 391"/>
                  <a:gd name="T7" fmla="*/ 2147483647 h 351"/>
                  <a:gd name="T8" fmla="*/ 2147483647 w 391"/>
                  <a:gd name="T9" fmla="*/ 2147483647 h 351"/>
                  <a:gd name="T10" fmla="*/ 2147483647 w 391"/>
                  <a:gd name="T11" fmla="*/ 2147483647 h 351"/>
                  <a:gd name="T12" fmla="*/ 2147483647 w 391"/>
                  <a:gd name="T13" fmla="*/ 2147483647 h 351"/>
                  <a:gd name="T14" fmla="*/ 2147483647 w 391"/>
                  <a:gd name="T15" fmla="*/ 1185319708 h 351"/>
                  <a:gd name="T16" fmla="*/ 2147483647 w 391"/>
                  <a:gd name="T17" fmla="*/ 296260077 h 351"/>
                  <a:gd name="T18" fmla="*/ 2147483647 w 391"/>
                  <a:gd name="T19" fmla="*/ 1481860111 h 351"/>
                  <a:gd name="T20" fmla="*/ 2147483647 w 391"/>
                  <a:gd name="T21" fmla="*/ 2147483647 h 351"/>
                  <a:gd name="T22" fmla="*/ 2147483647 w 391"/>
                  <a:gd name="T23" fmla="*/ 2147483647 h 351"/>
                  <a:gd name="T24" fmla="*/ 2147483647 w 391"/>
                  <a:gd name="T25" fmla="*/ 2147483647 h 351"/>
                  <a:gd name="T26" fmla="*/ 2147483647 w 391"/>
                  <a:gd name="T27" fmla="*/ 2147483647 h 351"/>
                  <a:gd name="T28" fmla="*/ 2147483647 w 391"/>
                  <a:gd name="T29" fmla="*/ 2147483647 h 351"/>
                  <a:gd name="T30" fmla="*/ 2147483647 w 391"/>
                  <a:gd name="T31" fmla="*/ 2147483647 h 351"/>
                  <a:gd name="T32" fmla="*/ 2147483647 w 391"/>
                  <a:gd name="T33" fmla="*/ 2147483647 h 351"/>
                  <a:gd name="T34" fmla="*/ 2147483647 w 391"/>
                  <a:gd name="T35" fmla="*/ 2147483647 h 351"/>
                  <a:gd name="T36" fmla="*/ 2147483647 w 391"/>
                  <a:gd name="T37" fmla="*/ 2147483647 h 351"/>
                  <a:gd name="T38" fmla="*/ 2147483647 w 391"/>
                  <a:gd name="T39" fmla="*/ 2147483647 h 351"/>
                  <a:gd name="T40" fmla="*/ 2147483647 w 391"/>
                  <a:gd name="T41" fmla="*/ 2147483647 h 351"/>
                  <a:gd name="T42" fmla="*/ 2147483647 w 391"/>
                  <a:gd name="T43" fmla="*/ 2147483647 h 351"/>
                  <a:gd name="T44" fmla="*/ 2147483647 w 391"/>
                  <a:gd name="T45" fmla="*/ 2147483647 h 351"/>
                  <a:gd name="T46" fmla="*/ 2147483647 w 391"/>
                  <a:gd name="T47" fmla="*/ 2147483647 h 351"/>
                  <a:gd name="T48" fmla="*/ 2147483647 w 391"/>
                  <a:gd name="T49" fmla="*/ 2147483647 h 351"/>
                  <a:gd name="T50" fmla="*/ 2147483647 w 391"/>
                  <a:gd name="T51" fmla="*/ 2147483647 h 351"/>
                  <a:gd name="T52" fmla="*/ 2147483647 w 391"/>
                  <a:gd name="T53" fmla="*/ 2147483647 h 351"/>
                  <a:gd name="T54" fmla="*/ 2147483647 w 391"/>
                  <a:gd name="T55" fmla="*/ 2147483647 h 351"/>
                  <a:gd name="T56" fmla="*/ 2147483647 w 391"/>
                  <a:gd name="T57" fmla="*/ 2147483647 h 351"/>
                  <a:gd name="T58" fmla="*/ 2147483647 w 391"/>
                  <a:gd name="T59" fmla="*/ 2147483647 h 351"/>
                  <a:gd name="T60" fmla="*/ 2147483647 w 391"/>
                  <a:gd name="T61" fmla="*/ 2147483647 h 351"/>
                  <a:gd name="T62" fmla="*/ 2147483647 w 391"/>
                  <a:gd name="T63" fmla="*/ 2147483647 h 351"/>
                  <a:gd name="T64" fmla="*/ 2147483647 w 391"/>
                  <a:gd name="T65" fmla="*/ 2147483647 h 351"/>
                  <a:gd name="T66" fmla="*/ 2147483647 w 391"/>
                  <a:gd name="T67" fmla="*/ 2147483647 h 351"/>
                  <a:gd name="T68" fmla="*/ 2147483647 w 391"/>
                  <a:gd name="T69" fmla="*/ 2147483647 h 351"/>
                  <a:gd name="T70" fmla="*/ 2147483647 w 391"/>
                  <a:gd name="T71" fmla="*/ 2147483647 h 351"/>
                  <a:gd name="T72" fmla="*/ 2147483647 w 391"/>
                  <a:gd name="T73" fmla="*/ 2147483647 h 351"/>
                  <a:gd name="T74" fmla="*/ 2147483647 w 391"/>
                  <a:gd name="T75" fmla="*/ 2147483647 h 351"/>
                  <a:gd name="T76" fmla="*/ 2147483647 w 391"/>
                  <a:gd name="T77" fmla="*/ 2147483647 h 351"/>
                  <a:gd name="T78" fmla="*/ 2147483647 w 391"/>
                  <a:gd name="T79" fmla="*/ 2147483647 h 351"/>
                  <a:gd name="T80" fmla="*/ 882284782 w 391"/>
                  <a:gd name="T81" fmla="*/ 2147483647 h 351"/>
                  <a:gd name="T82" fmla="*/ 0 w 391"/>
                  <a:gd name="T83" fmla="*/ 2147483647 h 351"/>
                  <a:gd name="T84" fmla="*/ 147093669 w 391"/>
                  <a:gd name="T85" fmla="*/ 2147483647 h 351"/>
                  <a:gd name="T86" fmla="*/ 1323287171 w 391"/>
                  <a:gd name="T87" fmla="*/ 2147483647 h 351"/>
                  <a:gd name="T88" fmla="*/ 2147483647 w 391"/>
                  <a:gd name="T89" fmla="*/ 2147483647 h 351"/>
                  <a:gd name="T90" fmla="*/ 2147483647 w 391"/>
                  <a:gd name="T91" fmla="*/ 2147483647 h 351"/>
                  <a:gd name="T92" fmla="*/ 2147483647 w 391"/>
                  <a:gd name="T93" fmla="*/ 2147483647 h 351"/>
                  <a:gd name="T94" fmla="*/ 2147483647 w 391"/>
                  <a:gd name="T95" fmla="*/ 2147483647 h 351"/>
                  <a:gd name="T96" fmla="*/ 2147483647 w 391"/>
                  <a:gd name="T97" fmla="*/ 2147483647 h 351"/>
                  <a:gd name="T98" fmla="*/ 2147483647 w 391"/>
                  <a:gd name="T99" fmla="*/ 2147483647 h 351"/>
                  <a:gd name="T100" fmla="*/ 2147483647 w 391"/>
                  <a:gd name="T101" fmla="*/ 2147483647 h 351"/>
                  <a:gd name="T102" fmla="*/ 2147483647 w 391"/>
                  <a:gd name="T103" fmla="*/ 2147483647 h 351"/>
                  <a:gd name="T104" fmla="*/ 2147483647 w 391"/>
                  <a:gd name="T105" fmla="*/ 2147483647 h 351"/>
                  <a:gd name="T106" fmla="*/ 2147483647 w 391"/>
                  <a:gd name="T107" fmla="*/ 2147483647 h 351"/>
                  <a:gd name="T108" fmla="*/ 2147483647 w 391"/>
                  <a:gd name="T109" fmla="*/ 2147483647 h 351"/>
                  <a:gd name="T110" fmla="*/ 2147483647 w 391"/>
                  <a:gd name="T111" fmla="*/ 2147483647 h 351"/>
                  <a:gd name="T112" fmla="*/ 2147483647 w 391"/>
                  <a:gd name="T113" fmla="*/ 2147483647 h 351"/>
                  <a:gd name="T114" fmla="*/ 2147483647 w 391"/>
                  <a:gd name="T115" fmla="*/ 2147483647 h 3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91"/>
                  <a:gd name="T175" fmla="*/ 0 h 351"/>
                  <a:gd name="T176" fmla="*/ 391 w 391"/>
                  <a:gd name="T177" fmla="*/ 351 h 3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91" h="351">
                    <a:moveTo>
                      <a:pt x="391" y="154"/>
                    </a:moveTo>
                    <a:lnTo>
                      <a:pt x="391" y="144"/>
                    </a:lnTo>
                    <a:lnTo>
                      <a:pt x="390" y="132"/>
                    </a:lnTo>
                    <a:lnTo>
                      <a:pt x="388" y="121"/>
                    </a:lnTo>
                    <a:lnTo>
                      <a:pt x="385" y="109"/>
                    </a:lnTo>
                    <a:lnTo>
                      <a:pt x="383" y="98"/>
                    </a:lnTo>
                    <a:lnTo>
                      <a:pt x="379" y="87"/>
                    </a:lnTo>
                    <a:lnTo>
                      <a:pt x="375" y="78"/>
                    </a:lnTo>
                    <a:lnTo>
                      <a:pt x="370" y="68"/>
                    </a:lnTo>
                    <a:lnTo>
                      <a:pt x="365" y="58"/>
                    </a:lnTo>
                    <a:lnTo>
                      <a:pt x="360" y="49"/>
                    </a:lnTo>
                    <a:lnTo>
                      <a:pt x="353" y="40"/>
                    </a:lnTo>
                    <a:lnTo>
                      <a:pt x="347" y="31"/>
                    </a:lnTo>
                    <a:lnTo>
                      <a:pt x="339" y="23"/>
                    </a:lnTo>
                    <a:lnTo>
                      <a:pt x="331" y="15"/>
                    </a:lnTo>
                    <a:lnTo>
                      <a:pt x="324" y="8"/>
                    </a:lnTo>
                    <a:lnTo>
                      <a:pt x="315" y="0"/>
                    </a:lnTo>
                    <a:lnTo>
                      <a:pt x="304" y="2"/>
                    </a:lnTo>
                    <a:lnTo>
                      <a:pt x="293" y="3"/>
                    </a:lnTo>
                    <a:lnTo>
                      <a:pt x="302" y="10"/>
                    </a:lnTo>
                    <a:lnTo>
                      <a:pt x="311" y="16"/>
                    </a:lnTo>
                    <a:lnTo>
                      <a:pt x="320" y="24"/>
                    </a:lnTo>
                    <a:lnTo>
                      <a:pt x="327" y="31"/>
                    </a:lnTo>
                    <a:lnTo>
                      <a:pt x="335" y="40"/>
                    </a:lnTo>
                    <a:lnTo>
                      <a:pt x="341" y="49"/>
                    </a:lnTo>
                    <a:lnTo>
                      <a:pt x="348" y="57"/>
                    </a:lnTo>
                    <a:lnTo>
                      <a:pt x="353" y="67"/>
                    </a:lnTo>
                    <a:lnTo>
                      <a:pt x="358" y="77"/>
                    </a:lnTo>
                    <a:lnTo>
                      <a:pt x="363" y="87"/>
                    </a:lnTo>
                    <a:lnTo>
                      <a:pt x="367" y="98"/>
                    </a:lnTo>
                    <a:lnTo>
                      <a:pt x="370" y="109"/>
                    </a:lnTo>
                    <a:lnTo>
                      <a:pt x="373" y="120"/>
                    </a:lnTo>
                    <a:lnTo>
                      <a:pt x="375" y="132"/>
                    </a:lnTo>
                    <a:lnTo>
                      <a:pt x="376" y="143"/>
                    </a:lnTo>
                    <a:lnTo>
                      <a:pt x="376" y="154"/>
                    </a:lnTo>
                    <a:lnTo>
                      <a:pt x="375" y="174"/>
                    </a:lnTo>
                    <a:lnTo>
                      <a:pt x="373" y="191"/>
                    </a:lnTo>
                    <a:lnTo>
                      <a:pt x="368" y="208"/>
                    </a:lnTo>
                    <a:lnTo>
                      <a:pt x="362" y="226"/>
                    </a:lnTo>
                    <a:lnTo>
                      <a:pt x="354" y="241"/>
                    </a:lnTo>
                    <a:lnTo>
                      <a:pt x="346" y="256"/>
                    </a:lnTo>
                    <a:lnTo>
                      <a:pt x="335" y="270"/>
                    </a:lnTo>
                    <a:lnTo>
                      <a:pt x="323" y="283"/>
                    </a:lnTo>
                    <a:lnTo>
                      <a:pt x="310" y="295"/>
                    </a:lnTo>
                    <a:lnTo>
                      <a:pt x="296" y="305"/>
                    </a:lnTo>
                    <a:lnTo>
                      <a:pt x="282" y="314"/>
                    </a:lnTo>
                    <a:lnTo>
                      <a:pt x="266" y="322"/>
                    </a:lnTo>
                    <a:lnTo>
                      <a:pt x="249" y="327"/>
                    </a:lnTo>
                    <a:lnTo>
                      <a:pt x="232" y="332"/>
                    </a:lnTo>
                    <a:lnTo>
                      <a:pt x="214" y="335"/>
                    </a:lnTo>
                    <a:lnTo>
                      <a:pt x="195" y="336"/>
                    </a:lnTo>
                    <a:lnTo>
                      <a:pt x="177" y="335"/>
                    </a:lnTo>
                    <a:lnTo>
                      <a:pt x="159" y="332"/>
                    </a:lnTo>
                    <a:lnTo>
                      <a:pt x="141" y="327"/>
                    </a:lnTo>
                    <a:lnTo>
                      <a:pt x="125" y="322"/>
                    </a:lnTo>
                    <a:lnTo>
                      <a:pt x="109" y="314"/>
                    </a:lnTo>
                    <a:lnTo>
                      <a:pt x="94" y="305"/>
                    </a:lnTo>
                    <a:lnTo>
                      <a:pt x="80" y="295"/>
                    </a:lnTo>
                    <a:lnTo>
                      <a:pt x="68" y="283"/>
                    </a:lnTo>
                    <a:lnTo>
                      <a:pt x="56" y="270"/>
                    </a:lnTo>
                    <a:lnTo>
                      <a:pt x="45" y="256"/>
                    </a:lnTo>
                    <a:lnTo>
                      <a:pt x="37" y="241"/>
                    </a:lnTo>
                    <a:lnTo>
                      <a:pt x="29" y="226"/>
                    </a:lnTo>
                    <a:lnTo>
                      <a:pt x="23" y="208"/>
                    </a:lnTo>
                    <a:lnTo>
                      <a:pt x="18" y="191"/>
                    </a:lnTo>
                    <a:lnTo>
                      <a:pt x="15" y="174"/>
                    </a:lnTo>
                    <a:lnTo>
                      <a:pt x="15" y="154"/>
                    </a:lnTo>
                    <a:lnTo>
                      <a:pt x="15" y="137"/>
                    </a:lnTo>
                    <a:lnTo>
                      <a:pt x="18" y="121"/>
                    </a:lnTo>
                    <a:lnTo>
                      <a:pt x="22" y="104"/>
                    </a:lnTo>
                    <a:lnTo>
                      <a:pt x="27" y="89"/>
                    </a:lnTo>
                    <a:lnTo>
                      <a:pt x="34" y="73"/>
                    </a:lnTo>
                    <a:lnTo>
                      <a:pt x="42" y="59"/>
                    </a:lnTo>
                    <a:lnTo>
                      <a:pt x="52" y="45"/>
                    </a:lnTo>
                    <a:lnTo>
                      <a:pt x="63" y="32"/>
                    </a:lnTo>
                    <a:lnTo>
                      <a:pt x="52" y="33"/>
                    </a:lnTo>
                    <a:lnTo>
                      <a:pt x="42" y="32"/>
                    </a:lnTo>
                    <a:lnTo>
                      <a:pt x="32" y="45"/>
                    </a:lnTo>
                    <a:lnTo>
                      <a:pt x="25" y="59"/>
                    </a:lnTo>
                    <a:lnTo>
                      <a:pt x="17" y="73"/>
                    </a:lnTo>
                    <a:lnTo>
                      <a:pt x="11" y="89"/>
                    </a:lnTo>
                    <a:lnTo>
                      <a:pt x="6" y="105"/>
                    </a:lnTo>
                    <a:lnTo>
                      <a:pt x="2" y="121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1" y="175"/>
                    </a:lnTo>
                    <a:lnTo>
                      <a:pt x="3" y="194"/>
                    </a:lnTo>
                    <a:lnTo>
                      <a:pt x="9" y="213"/>
                    </a:lnTo>
                    <a:lnTo>
                      <a:pt x="15" y="231"/>
                    </a:lnTo>
                    <a:lnTo>
                      <a:pt x="24" y="248"/>
                    </a:lnTo>
                    <a:lnTo>
                      <a:pt x="33" y="265"/>
                    </a:lnTo>
                    <a:lnTo>
                      <a:pt x="44" y="280"/>
                    </a:lnTo>
                    <a:lnTo>
                      <a:pt x="57" y="294"/>
                    </a:lnTo>
                    <a:lnTo>
                      <a:pt x="71" y="306"/>
                    </a:lnTo>
                    <a:lnTo>
                      <a:pt x="86" y="318"/>
                    </a:lnTo>
                    <a:lnTo>
                      <a:pt x="103" y="327"/>
                    </a:lnTo>
                    <a:lnTo>
                      <a:pt x="119" y="335"/>
                    </a:lnTo>
                    <a:lnTo>
                      <a:pt x="137" y="342"/>
                    </a:lnTo>
                    <a:lnTo>
                      <a:pt x="155" y="347"/>
                    </a:lnTo>
                    <a:lnTo>
                      <a:pt x="175" y="350"/>
                    </a:lnTo>
                    <a:lnTo>
                      <a:pt x="195" y="351"/>
                    </a:lnTo>
                    <a:lnTo>
                      <a:pt x="215" y="350"/>
                    </a:lnTo>
                    <a:lnTo>
                      <a:pt x="234" y="347"/>
                    </a:lnTo>
                    <a:lnTo>
                      <a:pt x="254" y="342"/>
                    </a:lnTo>
                    <a:lnTo>
                      <a:pt x="271" y="335"/>
                    </a:lnTo>
                    <a:lnTo>
                      <a:pt x="288" y="327"/>
                    </a:lnTo>
                    <a:lnTo>
                      <a:pt x="304" y="318"/>
                    </a:lnTo>
                    <a:lnTo>
                      <a:pt x="320" y="306"/>
                    </a:lnTo>
                    <a:lnTo>
                      <a:pt x="334" y="294"/>
                    </a:lnTo>
                    <a:lnTo>
                      <a:pt x="347" y="280"/>
                    </a:lnTo>
                    <a:lnTo>
                      <a:pt x="357" y="265"/>
                    </a:lnTo>
                    <a:lnTo>
                      <a:pt x="367" y="248"/>
                    </a:lnTo>
                    <a:lnTo>
                      <a:pt x="376" y="231"/>
                    </a:lnTo>
                    <a:lnTo>
                      <a:pt x="382" y="213"/>
                    </a:lnTo>
                    <a:lnTo>
                      <a:pt x="387" y="194"/>
                    </a:lnTo>
                    <a:lnTo>
                      <a:pt x="390" y="175"/>
                    </a:lnTo>
                    <a:lnTo>
                      <a:pt x="391" y="154"/>
                    </a:lnTo>
                    <a:close/>
                  </a:path>
                </a:pathLst>
              </a:custGeom>
              <a:solidFill>
                <a:srgbClr val="FF45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2" name="Freeform 833"/>
              <p:cNvSpPr>
                <a:spLocks/>
              </p:cNvSpPr>
              <p:nvPr/>
            </p:nvSpPr>
            <p:spPr bwMode="auto">
              <a:xfrm>
                <a:off x="5003800" y="4062413"/>
                <a:ext cx="198438" cy="179388"/>
              </a:xfrm>
              <a:custGeom>
                <a:avLst/>
                <a:gdLst>
                  <a:gd name="T0" fmla="*/ 2147483647 w 376"/>
                  <a:gd name="T1" fmla="*/ 2147483647 h 341"/>
                  <a:gd name="T2" fmla="*/ 2147483647 w 376"/>
                  <a:gd name="T3" fmla="*/ 2147483647 h 341"/>
                  <a:gd name="T4" fmla="*/ 2147483647 w 376"/>
                  <a:gd name="T5" fmla="*/ 2147483647 h 341"/>
                  <a:gd name="T6" fmla="*/ 2147483647 w 376"/>
                  <a:gd name="T7" fmla="*/ 2147483647 h 341"/>
                  <a:gd name="T8" fmla="*/ 2147483647 w 376"/>
                  <a:gd name="T9" fmla="*/ 2147483647 h 341"/>
                  <a:gd name="T10" fmla="*/ 2147483647 w 376"/>
                  <a:gd name="T11" fmla="*/ 2147483647 h 341"/>
                  <a:gd name="T12" fmla="*/ 2147483647 w 376"/>
                  <a:gd name="T13" fmla="*/ 2147483647 h 341"/>
                  <a:gd name="T14" fmla="*/ 2147483647 w 376"/>
                  <a:gd name="T15" fmla="*/ 1018970558 h 341"/>
                  <a:gd name="T16" fmla="*/ 2147483647 w 376"/>
                  <a:gd name="T17" fmla="*/ 145567326 h 341"/>
                  <a:gd name="T18" fmla="*/ 2147483647 w 376"/>
                  <a:gd name="T19" fmla="*/ 1018970558 h 341"/>
                  <a:gd name="T20" fmla="*/ 2147483647 w 376"/>
                  <a:gd name="T21" fmla="*/ 2147483647 h 341"/>
                  <a:gd name="T22" fmla="*/ 2147483647 w 376"/>
                  <a:gd name="T23" fmla="*/ 2147483647 h 341"/>
                  <a:gd name="T24" fmla="*/ 2147483647 w 376"/>
                  <a:gd name="T25" fmla="*/ 2147483647 h 341"/>
                  <a:gd name="T26" fmla="*/ 2147483647 w 376"/>
                  <a:gd name="T27" fmla="*/ 2147483647 h 341"/>
                  <a:gd name="T28" fmla="*/ 2147483647 w 376"/>
                  <a:gd name="T29" fmla="*/ 2147483647 h 341"/>
                  <a:gd name="T30" fmla="*/ 2147483647 w 376"/>
                  <a:gd name="T31" fmla="*/ 2147483647 h 341"/>
                  <a:gd name="T32" fmla="*/ 2147483647 w 376"/>
                  <a:gd name="T33" fmla="*/ 2147483647 h 341"/>
                  <a:gd name="T34" fmla="*/ 2147483647 w 376"/>
                  <a:gd name="T35" fmla="*/ 2147483647 h 341"/>
                  <a:gd name="T36" fmla="*/ 2147483647 w 376"/>
                  <a:gd name="T37" fmla="*/ 2147483647 h 341"/>
                  <a:gd name="T38" fmla="*/ 2147483647 w 376"/>
                  <a:gd name="T39" fmla="*/ 2147483647 h 341"/>
                  <a:gd name="T40" fmla="*/ 2147483647 w 376"/>
                  <a:gd name="T41" fmla="*/ 2147483647 h 341"/>
                  <a:gd name="T42" fmla="*/ 2147483647 w 376"/>
                  <a:gd name="T43" fmla="*/ 2147483647 h 341"/>
                  <a:gd name="T44" fmla="*/ 2147483647 w 376"/>
                  <a:gd name="T45" fmla="*/ 2147483647 h 341"/>
                  <a:gd name="T46" fmla="*/ 2147483647 w 376"/>
                  <a:gd name="T47" fmla="*/ 2147483647 h 341"/>
                  <a:gd name="T48" fmla="*/ 2147483647 w 376"/>
                  <a:gd name="T49" fmla="*/ 2147483647 h 341"/>
                  <a:gd name="T50" fmla="*/ 2147483647 w 376"/>
                  <a:gd name="T51" fmla="*/ 2147483647 h 341"/>
                  <a:gd name="T52" fmla="*/ 2147483647 w 376"/>
                  <a:gd name="T53" fmla="*/ 2147483647 h 341"/>
                  <a:gd name="T54" fmla="*/ 2147483647 w 376"/>
                  <a:gd name="T55" fmla="*/ 2147483647 h 341"/>
                  <a:gd name="T56" fmla="*/ 2147483647 w 376"/>
                  <a:gd name="T57" fmla="*/ 2147483647 h 341"/>
                  <a:gd name="T58" fmla="*/ 2147483647 w 376"/>
                  <a:gd name="T59" fmla="*/ 2147483647 h 341"/>
                  <a:gd name="T60" fmla="*/ 2147483647 w 376"/>
                  <a:gd name="T61" fmla="*/ 2147483647 h 341"/>
                  <a:gd name="T62" fmla="*/ 2147483647 w 376"/>
                  <a:gd name="T63" fmla="*/ 2147483647 h 341"/>
                  <a:gd name="T64" fmla="*/ 2147483647 w 376"/>
                  <a:gd name="T65" fmla="*/ 2147483647 h 341"/>
                  <a:gd name="T66" fmla="*/ 2147483647 w 376"/>
                  <a:gd name="T67" fmla="*/ 2147483647 h 341"/>
                  <a:gd name="T68" fmla="*/ 2147483647 w 376"/>
                  <a:gd name="T69" fmla="*/ 2147483647 h 341"/>
                  <a:gd name="T70" fmla="*/ 2147483647 w 376"/>
                  <a:gd name="T71" fmla="*/ 2147483647 h 341"/>
                  <a:gd name="T72" fmla="*/ 2147483647 w 376"/>
                  <a:gd name="T73" fmla="*/ 2147483647 h 341"/>
                  <a:gd name="T74" fmla="*/ 2147483647 w 376"/>
                  <a:gd name="T75" fmla="*/ 2147483647 h 341"/>
                  <a:gd name="T76" fmla="*/ 2147483647 w 376"/>
                  <a:gd name="T77" fmla="*/ 2147483647 h 341"/>
                  <a:gd name="T78" fmla="*/ 2147483647 w 376"/>
                  <a:gd name="T79" fmla="*/ 2147483647 h 341"/>
                  <a:gd name="T80" fmla="*/ 1028894627 w 376"/>
                  <a:gd name="T81" fmla="*/ 2147483647 h 341"/>
                  <a:gd name="T82" fmla="*/ 0 w 376"/>
                  <a:gd name="T83" fmla="*/ 2147483647 h 341"/>
                  <a:gd name="T84" fmla="*/ 294128957 w 376"/>
                  <a:gd name="T85" fmla="*/ 2147483647 h 341"/>
                  <a:gd name="T86" fmla="*/ 1175959567 w 376"/>
                  <a:gd name="T87" fmla="*/ 2147483647 h 341"/>
                  <a:gd name="T88" fmla="*/ 2147483647 w 376"/>
                  <a:gd name="T89" fmla="*/ 2147483647 h 341"/>
                  <a:gd name="T90" fmla="*/ 2147483647 w 376"/>
                  <a:gd name="T91" fmla="*/ 2147483647 h 341"/>
                  <a:gd name="T92" fmla="*/ 2147483647 w 376"/>
                  <a:gd name="T93" fmla="*/ 2147483647 h 341"/>
                  <a:gd name="T94" fmla="*/ 2147483647 w 376"/>
                  <a:gd name="T95" fmla="*/ 2147483647 h 341"/>
                  <a:gd name="T96" fmla="*/ 2147483647 w 376"/>
                  <a:gd name="T97" fmla="*/ 2147483647 h 341"/>
                  <a:gd name="T98" fmla="*/ 2147483647 w 376"/>
                  <a:gd name="T99" fmla="*/ 2147483647 h 341"/>
                  <a:gd name="T100" fmla="*/ 2147483647 w 376"/>
                  <a:gd name="T101" fmla="*/ 2147483647 h 341"/>
                  <a:gd name="T102" fmla="*/ 2147483647 w 376"/>
                  <a:gd name="T103" fmla="*/ 2147483647 h 341"/>
                  <a:gd name="T104" fmla="*/ 2147483647 w 376"/>
                  <a:gd name="T105" fmla="*/ 2147483647 h 341"/>
                  <a:gd name="T106" fmla="*/ 2147483647 w 376"/>
                  <a:gd name="T107" fmla="*/ 2147483647 h 341"/>
                  <a:gd name="T108" fmla="*/ 2147483647 w 376"/>
                  <a:gd name="T109" fmla="*/ 2147483647 h 341"/>
                  <a:gd name="T110" fmla="*/ 2147483647 w 376"/>
                  <a:gd name="T111" fmla="*/ 2147483647 h 341"/>
                  <a:gd name="T112" fmla="*/ 2147483647 w 376"/>
                  <a:gd name="T113" fmla="*/ 2147483647 h 341"/>
                  <a:gd name="T114" fmla="*/ 2147483647 w 376"/>
                  <a:gd name="T115" fmla="*/ 2147483647 h 34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76"/>
                  <a:gd name="T175" fmla="*/ 0 h 341"/>
                  <a:gd name="T176" fmla="*/ 376 w 376"/>
                  <a:gd name="T177" fmla="*/ 341 h 34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76" h="341">
                    <a:moveTo>
                      <a:pt x="376" y="152"/>
                    </a:moveTo>
                    <a:lnTo>
                      <a:pt x="376" y="142"/>
                    </a:lnTo>
                    <a:lnTo>
                      <a:pt x="375" y="130"/>
                    </a:lnTo>
                    <a:lnTo>
                      <a:pt x="373" y="118"/>
                    </a:lnTo>
                    <a:lnTo>
                      <a:pt x="371" y="107"/>
                    </a:lnTo>
                    <a:lnTo>
                      <a:pt x="368" y="96"/>
                    </a:lnTo>
                    <a:lnTo>
                      <a:pt x="364" y="85"/>
                    </a:lnTo>
                    <a:lnTo>
                      <a:pt x="360" y="76"/>
                    </a:lnTo>
                    <a:lnTo>
                      <a:pt x="355" y="66"/>
                    </a:lnTo>
                    <a:lnTo>
                      <a:pt x="349" y="56"/>
                    </a:lnTo>
                    <a:lnTo>
                      <a:pt x="344" y="47"/>
                    </a:lnTo>
                    <a:lnTo>
                      <a:pt x="337" y="38"/>
                    </a:lnTo>
                    <a:lnTo>
                      <a:pt x="331" y="29"/>
                    </a:lnTo>
                    <a:lnTo>
                      <a:pt x="323" y="22"/>
                    </a:lnTo>
                    <a:lnTo>
                      <a:pt x="315" y="14"/>
                    </a:lnTo>
                    <a:lnTo>
                      <a:pt x="307" y="7"/>
                    </a:lnTo>
                    <a:lnTo>
                      <a:pt x="299" y="0"/>
                    </a:lnTo>
                    <a:lnTo>
                      <a:pt x="285" y="1"/>
                    </a:lnTo>
                    <a:lnTo>
                      <a:pt x="272" y="1"/>
                    </a:lnTo>
                    <a:lnTo>
                      <a:pt x="281" y="7"/>
                    </a:lnTo>
                    <a:lnTo>
                      <a:pt x="290" y="13"/>
                    </a:lnTo>
                    <a:lnTo>
                      <a:pt x="300" y="20"/>
                    </a:lnTo>
                    <a:lnTo>
                      <a:pt x="308" y="27"/>
                    </a:lnTo>
                    <a:lnTo>
                      <a:pt x="316" y="36"/>
                    </a:lnTo>
                    <a:lnTo>
                      <a:pt x="323" y="44"/>
                    </a:lnTo>
                    <a:lnTo>
                      <a:pt x="330" y="54"/>
                    </a:lnTo>
                    <a:lnTo>
                      <a:pt x="336" y="63"/>
                    </a:lnTo>
                    <a:lnTo>
                      <a:pt x="342" y="74"/>
                    </a:lnTo>
                    <a:lnTo>
                      <a:pt x="347" y="83"/>
                    </a:lnTo>
                    <a:lnTo>
                      <a:pt x="351" y="94"/>
                    </a:lnTo>
                    <a:lnTo>
                      <a:pt x="355" y="106"/>
                    </a:lnTo>
                    <a:lnTo>
                      <a:pt x="358" y="117"/>
                    </a:lnTo>
                    <a:lnTo>
                      <a:pt x="360" y="129"/>
                    </a:lnTo>
                    <a:lnTo>
                      <a:pt x="361" y="141"/>
                    </a:lnTo>
                    <a:lnTo>
                      <a:pt x="361" y="152"/>
                    </a:lnTo>
                    <a:lnTo>
                      <a:pt x="360" y="171"/>
                    </a:lnTo>
                    <a:lnTo>
                      <a:pt x="358" y="188"/>
                    </a:lnTo>
                    <a:lnTo>
                      <a:pt x="354" y="204"/>
                    </a:lnTo>
                    <a:lnTo>
                      <a:pt x="348" y="220"/>
                    </a:lnTo>
                    <a:lnTo>
                      <a:pt x="341" y="236"/>
                    </a:lnTo>
                    <a:lnTo>
                      <a:pt x="332" y="250"/>
                    </a:lnTo>
                    <a:lnTo>
                      <a:pt x="322" y="263"/>
                    </a:lnTo>
                    <a:lnTo>
                      <a:pt x="310" y="276"/>
                    </a:lnTo>
                    <a:lnTo>
                      <a:pt x="299" y="286"/>
                    </a:lnTo>
                    <a:lnTo>
                      <a:pt x="286" y="296"/>
                    </a:lnTo>
                    <a:lnTo>
                      <a:pt x="270" y="305"/>
                    </a:lnTo>
                    <a:lnTo>
                      <a:pt x="255" y="312"/>
                    </a:lnTo>
                    <a:lnTo>
                      <a:pt x="240" y="319"/>
                    </a:lnTo>
                    <a:lnTo>
                      <a:pt x="223" y="323"/>
                    </a:lnTo>
                    <a:lnTo>
                      <a:pt x="206" y="325"/>
                    </a:lnTo>
                    <a:lnTo>
                      <a:pt x="188" y="326"/>
                    </a:lnTo>
                    <a:lnTo>
                      <a:pt x="171" y="325"/>
                    </a:lnTo>
                    <a:lnTo>
                      <a:pt x="154" y="323"/>
                    </a:lnTo>
                    <a:lnTo>
                      <a:pt x="137" y="319"/>
                    </a:lnTo>
                    <a:lnTo>
                      <a:pt x="120" y="312"/>
                    </a:lnTo>
                    <a:lnTo>
                      <a:pt x="105" y="305"/>
                    </a:lnTo>
                    <a:lnTo>
                      <a:pt x="91" y="296"/>
                    </a:lnTo>
                    <a:lnTo>
                      <a:pt x="78" y="286"/>
                    </a:lnTo>
                    <a:lnTo>
                      <a:pt x="66" y="276"/>
                    </a:lnTo>
                    <a:lnTo>
                      <a:pt x="54" y="263"/>
                    </a:lnTo>
                    <a:lnTo>
                      <a:pt x="45" y="250"/>
                    </a:lnTo>
                    <a:lnTo>
                      <a:pt x="36" y="236"/>
                    </a:lnTo>
                    <a:lnTo>
                      <a:pt x="29" y="220"/>
                    </a:lnTo>
                    <a:lnTo>
                      <a:pt x="23" y="204"/>
                    </a:lnTo>
                    <a:lnTo>
                      <a:pt x="19" y="188"/>
                    </a:lnTo>
                    <a:lnTo>
                      <a:pt x="16" y="171"/>
                    </a:lnTo>
                    <a:lnTo>
                      <a:pt x="16" y="152"/>
                    </a:lnTo>
                    <a:lnTo>
                      <a:pt x="16" y="135"/>
                    </a:lnTo>
                    <a:lnTo>
                      <a:pt x="19" y="118"/>
                    </a:lnTo>
                    <a:lnTo>
                      <a:pt x="23" y="102"/>
                    </a:lnTo>
                    <a:lnTo>
                      <a:pt x="29" y="85"/>
                    </a:lnTo>
                    <a:lnTo>
                      <a:pt x="36" y="70"/>
                    </a:lnTo>
                    <a:lnTo>
                      <a:pt x="45" y="56"/>
                    </a:lnTo>
                    <a:lnTo>
                      <a:pt x="54" y="42"/>
                    </a:lnTo>
                    <a:lnTo>
                      <a:pt x="66" y="30"/>
                    </a:lnTo>
                    <a:lnTo>
                      <a:pt x="56" y="30"/>
                    </a:lnTo>
                    <a:lnTo>
                      <a:pt x="45" y="31"/>
                    </a:lnTo>
                    <a:lnTo>
                      <a:pt x="35" y="43"/>
                    </a:lnTo>
                    <a:lnTo>
                      <a:pt x="26" y="57"/>
                    </a:lnTo>
                    <a:lnTo>
                      <a:pt x="19" y="71"/>
                    </a:lnTo>
                    <a:lnTo>
                      <a:pt x="12" y="87"/>
                    </a:lnTo>
                    <a:lnTo>
                      <a:pt x="7" y="103"/>
                    </a:lnTo>
                    <a:lnTo>
                      <a:pt x="3" y="119"/>
                    </a:lnTo>
                    <a:lnTo>
                      <a:pt x="0" y="135"/>
                    </a:lnTo>
                    <a:lnTo>
                      <a:pt x="0" y="152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8" y="209"/>
                    </a:lnTo>
                    <a:lnTo>
                      <a:pt x="15" y="226"/>
                    </a:lnTo>
                    <a:lnTo>
                      <a:pt x="23" y="243"/>
                    </a:lnTo>
                    <a:lnTo>
                      <a:pt x="32" y="258"/>
                    </a:lnTo>
                    <a:lnTo>
                      <a:pt x="43" y="272"/>
                    </a:lnTo>
                    <a:lnTo>
                      <a:pt x="56" y="286"/>
                    </a:lnTo>
                    <a:lnTo>
                      <a:pt x="69" y="298"/>
                    </a:lnTo>
                    <a:lnTo>
                      <a:pt x="83" y="309"/>
                    </a:lnTo>
                    <a:lnTo>
                      <a:pt x="99" y="319"/>
                    </a:lnTo>
                    <a:lnTo>
                      <a:pt x="115" y="326"/>
                    </a:lnTo>
                    <a:lnTo>
                      <a:pt x="132" y="333"/>
                    </a:lnTo>
                    <a:lnTo>
                      <a:pt x="151" y="337"/>
                    </a:lnTo>
                    <a:lnTo>
                      <a:pt x="169" y="340"/>
                    </a:lnTo>
                    <a:lnTo>
                      <a:pt x="188" y="341"/>
                    </a:lnTo>
                    <a:lnTo>
                      <a:pt x="208" y="340"/>
                    </a:lnTo>
                    <a:lnTo>
                      <a:pt x="226" y="337"/>
                    </a:lnTo>
                    <a:lnTo>
                      <a:pt x="245" y="333"/>
                    </a:lnTo>
                    <a:lnTo>
                      <a:pt x="262" y="326"/>
                    </a:lnTo>
                    <a:lnTo>
                      <a:pt x="278" y="319"/>
                    </a:lnTo>
                    <a:lnTo>
                      <a:pt x="293" y="309"/>
                    </a:lnTo>
                    <a:lnTo>
                      <a:pt x="308" y="298"/>
                    </a:lnTo>
                    <a:lnTo>
                      <a:pt x="321" y="286"/>
                    </a:lnTo>
                    <a:lnTo>
                      <a:pt x="333" y="272"/>
                    </a:lnTo>
                    <a:lnTo>
                      <a:pt x="344" y="258"/>
                    </a:lnTo>
                    <a:lnTo>
                      <a:pt x="354" y="243"/>
                    </a:lnTo>
                    <a:lnTo>
                      <a:pt x="361" y="226"/>
                    </a:lnTo>
                    <a:lnTo>
                      <a:pt x="368" y="209"/>
                    </a:lnTo>
                    <a:lnTo>
                      <a:pt x="373" y="191"/>
                    </a:lnTo>
                    <a:lnTo>
                      <a:pt x="375" y="172"/>
                    </a:lnTo>
                    <a:lnTo>
                      <a:pt x="376" y="152"/>
                    </a:lnTo>
                    <a:close/>
                  </a:path>
                </a:pathLst>
              </a:custGeom>
              <a:solidFill>
                <a:srgbClr val="FE47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3" name="Freeform 834"/>
              <p:cNvSpPr>
                <a:spLocks/>
              </p:cNvSpPr>
              <p:nvPr/>
            </p:nvSpPr>
            <p:spPr bwMode="auto">
              <a:xfrm>
                <a:off x="5008563" y="4062413"/>
                <a:ext cx="190500" cy="176213"/>
              </a:xfrm>
              <a:custGeom>
                <a:avLst/>
                <a:gdLst>
                  <a:gd name="T0" fmla="*/ 2147483647 w 361"/>
                  <a:gd name="T1" fmla="*/ 2147483647 h 334"/>
                  <a:gd name="T2" fmla="*/ 2147483647 w 361"/>
                  <a:gd name="T3" fmla="*/ 2147483647 h 334"/>
                  <a:gd name="T4" fmla="*/ 2147483647 w 361"/>
                  <a:gd name="T5" fmla="*/ 2147483647 h 334"/>
                  <a:gd name="T6" fmla="*/ 2147483647 w 361"/>
                  <a:gd name="T7" fmla="*/ 2147483647 h 334"/>
                  <a:gd name="T8" fmla="*/ 2147483647 w 361"/>
                  <a:gd name="T9" fmla="*/ 2147483647 h 334"/>
                  <a:gd name="T10" fmla="*/ 2147483647 w 361"/>
                  <a:gd name="T11" fmla="*/ 2147483647 h 334"/>
                  <a:gd name="T12" fmla="*/ 2147483647 w 361"/>
                  <a:gd name="T13" fmla="*/ 2147483647 h 334"/>
                  <a:gd name="T14" fmla="*/ 2147483647 w 361"/>
                  <a:gd name="T15" fmla="*/ 1174893417 h 334"/>
                  <a:gd name="T16" fmla="*/ 2147483647 w 361"/>
                  <a:gd name="T17" fmla="*/ 146965875 h 334"/>
                  <a:gd name="T18" fmla="*/ 2147483647 w 361"/>
                  <a:gd name="T19" fmla="*/ 0 h 334"/>
                  <a:gd name="T20" fmla="*/ 2147483647 w 361"/>
                  <a:gd name="T21" fmla="*/ 881239044 h 334"/>
                  <a:gd name="T22" fmla="*/ 2147483647 w 361"/>
                  <a:gd name="T23" fmla="*/ 2147483647 h 334"/>
                  <a:gd name="T24" fmla="*/ 2147483647 w 361"/>
                  <a:gd name="T25" fmla="*/ 2147483647 h 334"/>
                  <a:gd name="T26" fmla="*/ 2147483647 w 361"/>
                  <a:gd name="T27" fmla="*/ 2147483647 h 334"/>
                  <a:gd name="T28" fmla="*/ 2147483647 w 361"/>
                  <a:gd name="T29" fmla="*/ 2147483647 h 334"/>
                  <a:gd name="T30" fmla="*/ 2147483647 w 361"/>
                  <a:gd name="T31" fmla="*/ 2147483647 h 334"/>
                  <a:gd name="T32" fmla="*/ 2147483647 w 361"/>
                  <a:gd name="T33" fmla="*/ 2147483647 h 334"/>
                  <a:gd name="T34" fmla="*/ 2147483647 w 361"/>
                  <a:gd name="T35" fmla="*/ 2147483647 h 334"/>
                  <a:gd name="T36" fmla="*/ 2147483647 w 361"/>
                  <a:gd name="T37" fmla="*/ 2147483647 h 334"/>
                  <a:gd name="T38" fmla="*/ 2147483647 w 361"/>
                  <a:gd name="T39" fmla="*/ 2147483647 h 334"/>
                  <a:gd name="T40" fmla="*/ 2147483647 w 361"/>
                  <a:gd name="T41" fmla="*/ 2147483647 h 334"/>
                  <a:gd name="T42" fmla="*/ 2147483647 w 361"/>
                  <a:gd name="T43" fmla="*/ 2147483647 h 334"/>
                  <a:gd name="T44" fmla="*/ 2147483647 w 361"/>
                  <a:gd name="T45" fmla="*/ 2147483647 h 334"/>
                  <a:gd name="T46" fmla="*/ 2147483647 w 361"/>
                  <a:gd name="T47" fmla="*/ 2147483647 h 334"/>
                  <a:gd name="T48" fmla="*/ 2147483647 w 361"/>
                  <a:gd name="T49" fmla="*/ 2147483647 h 334"/>
                  <a:gd name="T50" fmla="*/ 2147483647 w 361"/>
                  <a:gd name="T51" fmla="*/ 2147483647 h 334"/>
                  <a:gd name="T52" fmla="*/ 2147483647 w 361"/>
                  <a:gd name="T53" fmla="*/ 2147483647 h 334"/>
                  <a:gd name="T54" fmla="*/ 2147483647 w 361"/>
                  <a:gd name="T55" fmla="*/ 2147483647 h 334"/>
                  <a:gd name="T56" fmla="*/ 2147483647 w 361"/>
                  <a:gd name="T57" fmla="*/ 2147483647 h 334"/>
                  <a:gd name="T58" fmla="*/ 2147483647 w 361"/>
                  <a:gd name="T59" fmla="*/ 2147483647 h 334"/>
                  <a:gd name="T60" fmla="*/ 2147483647 w 361"/>
                  <a:gd name="T61" fmla="*/ 2147483647 h 334"/>
                  <a:gd name="T62" fmla="*/ 2147483647 w 361"/>
                  <a:gd name="T63" fmla="*/ 2147483647 h 334"/>
                  <a:gd name="T64" fmla="*/ 2147483647 w 361"/>
                  <a:gd name="T65" fmla="*/ 2147483647 h 334"/>
                  <a:gd name="T66" fmla="*/ 2147483647 w 361"/>
                  <a:gd name="T67" fmla="*/ 2147483647 h 334"/>
                  <a:gd name="T68" fmla="*/ 2147483647 w 361"/>
                  <a:gd name="T69" fmla="*/ 2147483647 h 334"/>
                  <a:gd name="T70" fmla="*/ 2147483647 w 361"/>
                  <a:gd name="T71" fmla="*/ 2147483647 h 334"/>
                  <a:gd name="T72" fmla="*/ 2147483647 w 361"/>
                  <a:gd name="T73" fmla="*/ 2147483647 h 334"/>
                  <a:gd name="T74" fmla="*/ 2147483647 w 361"/>
                  <a:gd name="T75" fmla="*/ 2147483647 h 334"/>
                  <a:gd name="T76" fmla="*/ 2147483647 w 361"/>
                  <a:gd name="T77" fmla="*/ 2147483647 h 334"/>
                  <a:gd name="T78" fmla="*/ 2147483647 w 361"/>
                  <a:gd name="T79" fmla="*/ 2147483647 h 334"/>
                  <a:gd name="T80" fmla="*/ 2147483647 w 361"/>
                  <a:gd name="T81" fmla="*/ 2147483647 h 334"/>
                  <a:gd name="T82" fmla="*/ 1028661394 w 361"/>
                  <a:gd name="T83" fmla="*/ 2147483647 h 334"/>
                  <a:gd name="T84" fmla="*/ 0 w 361"/>
                  <a:gd name="T85" fmla="*/ 2147483647 h 334"/>
                  <a:gd name="T86" fmla="*/ 0 w 361"/>
                  <a:gd name="T87" fmla="*/ 2147483647 h 334"/>
                  <a:gd name="T88" fmla="*/ 1175692252 w 361"/>
                  <a:gd name="T89" fmla="*/ 2147483647 h 334"/>
                  <a:gd name="T90" fmla="*/ 2147483647 w 361"/>
                  <a:gd name="T91" fmla="*/ 2147483647 h 334"/>
                  <a:gd name="T92" fmla="*/ 2147483647 w 361"/>
                  <a:gd name="T93" fmla="*/ 2147483647 h 334"/>
                  <a:gd name="T94" fmla="*/ 2147483647 w 361"/>
                  <a:gd name="T95" fmla="*/ 2147483647 h 334"/>
                  <a:gd name="T96" fmla="*/ 2147483647 w 361"/>
                  <a:gd name="T97" fmla="*/ 2147483647 h 334"/>
                  <a:gd name="T98" fmla="*/ 2147483647 w 361"/>
                  <a:gd name="T99" fmla="*/ 2147483647 h 334"/>
                  <a:gd name="T100" fmla="*/ 2147483647 w 361"/>
                  <a:gd name="T101" fmla="*/ 2147483647 h 334"/>
                  <a:gd name="T102" fmla="*/ 2147483647 w 361"/>
                  <a:gd name="T103" fmla="*/ 2147483647 h 334"/>
                  <a:gd name="T104" fmla="*/ 2147483647 w 361"/>
                  <a:gd name="T105" fmla="*/ 2147483647 h 334"/>
                  <a:gd name="T106" fmla="*/ 2147483647 w 361"/>
                  <a:gd name="T107" fmla="*/ 2147483647 h 334"/>
                  <a:gd name="T108" fmla="*/ 2147483647 w 361"/>
                  <a:gd name="T109" fmla="*/ 2147483647 h 334"/>
                  <a:gd name="T110" fmla="*/ 2147483647 w 361"/>
                  <a:gd name="T111" fmla="*/ 2147483647 h 334"/>
                  <a:gd name="T112" fmla="*/ 2147483647 w 361"/>
                  <a:gd name="T113" fmla="*/ 2147483647 h 334"/>
                  <a:gd name="T114" fmla="*/ 2147483647 w 361"/>
                  <a:gd name="T115" fmla="*/ 2147483647 h 334"/>
                  <a:gd name="T116" fmla="*/ 2147483647 w 361"/>
                  <a:gd name="T117" fmla="*/ 2147483647 h 33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61"/>
                  <a:gd name="T178" fmla="*/ 0 h 334"/>
                  <a:gd name="T179" fmla="*/ 361 w 361"/>
                  <a:gd name="T180" fmla="*/ 334 h 33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61" h="334">
                    <a:moveTo>
                      <a:pt x="361" y="152"/>
                    </a:moveTo>
                    <a:lnTo>
                      <a:pt x="361" y="141"/>
                    </a:lnTo>
                    <a:lnTo>
                      <a:pt x="360" y="130"/>
                    </a:lnTo>
                    <a:lnTo>
                      <a:pt x="358" y="118"/>
                    </a:lnTo>
                    <a:lnTo>
                      <a:pt x="355" y="107"/>
                    </a:lnTo>
                    <a:lnTo>
                      <a:pt x="352" y="96"/>
                    </a:lnTo>
                    <a:lnTo>
                      <a:pt x="348" y="85"/>
                    </a:lnTo>
                    <a:lnTo>
                      <a:pt x="343" y="75"/>
                    </a:lnTo>
                    <a:lnTo>
                      <a:pt x="338" y="65"/>
                    </a:lnTo>
                    <a:lnTo>
                      <a:pt x="333" y="55"/>
                    </a:lnTo>
                    <a:lnTo>
                      <a:pt x="326" y="47"/>
                    </a:lnTo>
                    <a:lnTo>
                      <a:pt x="320" y="38"/>
                    </a:lnTo>
                    <a:lnTo>
                      <a:pt x="312" y="29"/>
                    </a:lnTo>
                    <a:lnTo>
                      <a:pt x="305" y="22"/>
                    </a:lnTo>
                    <a:lnTo>
                      <a:pt x="296" y="14"/>
                    </a:lnTo>
                    <a:lnTo>
                      <a:pt x="287" y="8"/>
                    </a:lnTo>
                    <a:lnTo>
                      <a:pt x="278" y="1"/>
                    </a:lnTo>
                    <a:lnTo>
                      <a:pt x="269" y="1"/>
                    </a:lnTo>
                    <a:lnTo>
                      <a:pt x="260" y="0"/>
                    </a:lnTo>
                    <a:lnTo>
                      <a:pt x="253" y="0"/>
                    </a:lnTo>
                    <a:lnTo>
                      <a:pt x="244" y="0"/>
                    </a:lnTo>
                    <a:lnTo>
                      <a:pt x="255" y="6"/>
                    </a:lnTo>
                    <a:lnTo>
                      <a:pt x="266" y="11"/>
                    </a:lnTo>
                    <a:lnTo>
                      <a:pt x="275" y="17"/>
                    </a:lnTo>
                    <a:lnTo>
                      <a:pt x="285" y="25"/>
                    </a:lnTo>
                    <a:lnTo>
                      <a:pt x="294" y="33"/>
                    </a:lnTo>
                    <a:lnTo>
                      <a:pt x="302" y="41"/>
                    </a:lnTo>
                    <a:lnTo>
                      <a:pt x="310" y="51"/>
                    </a:lnTo>
                    <a:lnTo>
                      <a:pt x="318" y="60"/>
                    </a:lnTo>
                    <a:lnTo>
                      <a:pt x="324" y="70"/>
                    </a:lnTo>
                    <a:lnTo>
                      <a:pt x="329" y="81"/>
                    </a:lnTo>
                    <a:lnTo>
                      <a:pt x="335" y="92"/>
                    </a:lnTo>
                    <a:lnTo>
                      <a:pt x="338" y="104"/>
                    </a:lnTo>
                    <a:lnTo>
                      <a:pt x="341" y="116"/>
                    </a:lnTo>
                    <a:lnTo>
                      <a:pt x="345" y="128"/>
                    </a:lnTo>
                    <a:lnTo>
                      <a:pt x="346" y="141"/>
                    </a:lnTo>
                    <a:lnTo>
                      <a:pt x="346" y="152"/>
                    </a:lnTo>
                    <a:lnTo>
                      <a:pt x="345" y="170"/>
                    </a:lnTo>
                    <a:lnTo>
                      <a:pt x="342" y="186"/>
                    </a:lnTo>
                    <a:lnTo>
                      <a:pt x="338" y="202"/>
                    </a:lnTo>
                    <a:lnTo>
                      <a:pt x="333" y="217"/>
                    </a:lnTo>
                    <a:lnTo>
                      <a:pt x="326" y="232"/>
                    </a:lnTo>
                    <a:lnTo>
                      <a:pt x="318" y="245"/>
                    </a:lnTo>
                    <a:lnTo>
                      <a:pt x="308" y="258"/>
                    </a:lnTo>
                    <a:lnTo>
                      <a:pt x="297" y="270"/>
                    </a:lnTo>
                    <a:lnTo>
                      <a:pt x="285" y="281"/>
                    </a:lnTo>
                    <a:lnTo>
                      <a:pt x="273" y="291"/>
                    </a:lnTo>
                    <a:lnTo>
                      <a:pt x="259" y="298"/>
                    </a:lnTo>
                    <a:lnTo>
                      <a:pt x="245" y="306"/>
                    </a:lnTo>
                    <a:lnTo>
                      <a:pt x="230" y="311"/>
                    </a:lnTo>
                    <a:lnTo>
                      <a:pt x="214" y="316"/>
                    </a:lnTo>
                    <a:lnTo>
                      <a:pt x="198" y="318"/>
                    </a:lnTo>
                    <a:lnTo>
                      <a:pt x="180" y="319"/>
                    </a:lnTo>
                    <a:lnTo>
                      <a:pt x="163" y="318"/>
                    </a:lnTo>
                    <a:lnTo>
                      <a:pt x="147" y="316"/>
                    </a:lnTo>
                    <a:lnTo>
                      <a:pt x="131" y="311"/>
                    </a:lnTo>
                    <a:lnTo>
                      <a:pt x="116" y="306"/>
                    </a:lnTo>
                    <a:lnTo>
                      <a:pt x="102" y="298"/>
                    </a:lnTo>
                    <a:lnTo>
                      <a:pt x="88" y="291"/>
                    </a:lnTo>
                    <a:lnTo>
                      <a:pt x="75" y="281"/>
                    </a:lnTo>
                    <a:lnTo>
                      <a:pt x="63" y="270"/>
                    </a:lnTo>
                    <a:lnTo>
                      <a:pt x="53" y="258"/>
                    </a:lnTo>
                    <a:lnTo>
                      <a:pt x="43" y="245"/>
                    </a:lnTo>
                    <a:lnTo>
                      <a:pt x="35" y="232"/>
                    </a:lnTo>
                    <a:lnTo>
                      <a:pt x="28" y="217"/>
                    </a:lnTo>
                    <a:lnTo>
                      <a:pt x="22" y="202"/>
                    </a:lnTo>
                    <a:lnTo>
                      <a:pt x="18" y="186"/>
                    </a:lnTo>
                    <a:lnTo>
                      <a:pt x="15" y="170"/>
                    </a:lnTo>
                    <a:lnTo>
                      <a:pt x="15" y="152"/>
                    </a:lnTo>
                    <a:lnTo>
                      <a:pt x="15" y="135"/>
                    </a:lnTo>
                    <a:lnTo>
                      <a:pt x="18" y="117"/>
                    </a:lnTo>
                    <a:lnTo>
                      <a:pt x="24" y="101"/>
                    </a:lnTo>
                    <a:lnTo>
                      <a:pt x="29" y="84"/>
                    </a:lnTo>
                    <a:lnTo>
                      <a:pt x="38" y="68"/>
                    </a:lnTo>
                    <a:lnTo>
                      <a:pt x="48" y="54"/>
                    </a:lnTo>
                    <a:lnTo>
                      <a:pt x="58" y="41"/>
                    </a:lnTo>
                    <a:lnTo>
                      <a:pt x="70" y="29"/>
                    </a:lnTo>
                    <a:lnTo>
                      <a:pt x="58" y="30"/>
                    </a:lnTo>
                    <a:lnTo>
                      <a:pt x="48" y="30"/>
                    </a:lnTo>
                    <a:lnTo>
                      <a:pt x="37" y="43"/>
                    </a:lnTo>
                    <a:lnTo>
                      <a:pt x="27" y="57"/>
                    </a:lnTo>
                    <a:lnTo>
                      <a:pt x="19" y="71"/>
                    </a:lnTo>
                    <a:lnTo>
                      <a:pt x="12" y="87"/>
                    </a:lnTo>
                    <a:lnTo>
                      <a:pt x="7" y="102"/>
                    </a:lnTo>
                    <a:lnTo>
                      <a:pt x="3" y="119"/>
                    </a:lnTo>
                    <a:lnTo>
                      <a:pt x="0" y="135"/>
                    </a:lnTo>
                    <a:lnTo>
                      <a:pt x="0" y="152"/>
                    </a:lnTo>
                    <a:lnTo>
                      <a:pt x="0" y="172"/>
                    </a:lnTo>
                    <a:lnTo>
                      <a:pt x="3" y="189"/>
                    </a:lnTo>
                    <a:lnTo>
                      <a:pt x="8" y="206"/>
                    </a:lnTo>
                    <a:lnTo>
                      <a:pt x="14" y="224"/>
                    </a:lnTo>
                    <a:lnTo>
                      <a:pt x="22" y="239"/>
                    </a:lnTo>
                    <a:lnTo>
                      <a:pt x="30" y="254"/>
                    </a:lnTo>
                    <a:lnTo>
                      <a:pt x="41" y="268"/>
                    </a:lnTo>
                    <a:lnTo>
                      <a:pt x="53" y="281"/>
                    </a:lnTo>
                    <a:lnTo>
                      <a:pt x="65" y="293"/>
                    </a:lnTo>
                    <a:lnTo>
                      <a:pt x="79" y="303"/>
                    </a:lnTo>
                    <a:lnTo>
                      <a:pt x="94" y="312"/>
                    </a:lnTo>
                    <a:lnTo>
                      <a:pt x="110" y="320"/>
                    </a:lnTo>
                    <a:lnTo>
                      <a:pt x="126" y="325"/>
                    </a:lnTo>
                    <a:lnTo>
                      <a:pt x="144" y="330"/>
                    </a:lnTo>
                    <a:lnTo>
                      <a:pt x="162" y="333"/>
                    </a:lnTo>
                    <a:lnTo>
                      <a:pt x="180" y="334"/>
                    </a:lnTo>
                    <a:lnTo>
                      <a:pt x="199" y="333"/>
                    </a:lnTo>
                    <a:lnTo>
                      <a:pt x="217" y="330"/>
                    </a:lnTo>
                    <a:lnTo>
                      <a:pt x="234" y="325"/>
                    </a:lnTo>
                    <a:lnTo>
                      <a:pt x="251" y="320"/>
                    </a:lnTo>
                    <a:lnTo>
                      <a:pt x="267" y="312"/>
                    </a:lnTo>
                    <a:lnTo>
                      <a:pt x="281" y="303"/>
                    </a:lnTo>
                    <a:lnTo>
                      <a:pt x="295" y="293"/>
                    </a:lnTo>
                    <a:lnTo>
                      <a:pt x="308" y="281"/>
                    </a:lnTo>
                    <a:lnTo>
                      <a:pt x="320" y="268"/>
                    </a:lnTo>
                    <a:lnTo>
                      <a:pt x="331" y="254"/>
                    </a:lnTo>
                    <a:lnTo>
                      <a:pt x="339" y="239"/>
                    </a:lnTo>
                    <a:lnTo>
                      <a:pt x="347" y="224"/>
                    </a:lnTo>
                    <a:lnTo>
                      <a:pt x="353" y="206"/>
                    </a:lnTo>
                    <a:lnTo>
                      <a:pt x="358" y="189"/>
                    </a:lnTo>
                    <a:lnTo>
                      <a:pt x="360" y="172"/>
                    </a:lnTo>
                    <a:lnTo>
                      <a:pt x="361" y="152"/>
                    </a:lnTo>
                    <a:close/>
                  </a:path>
                </a:pathLst>
              </a:custGeom>
              <a:solidFill>
                <a:srgbClr val="FE4A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4" name="Freeform 835"/>
              <p:cNvSpPr>
                <a:spLocks/>
              </p:cNvSpPr>
              <p:nvPr/>
            </p:nvSpPr>
            <p:spPr bwMode="auto">
              <a:xfrm>
                <a:off x="5011738" y="4062413"/>
                <a:ext cx="182563" cy="171450"/>
              </a:xfrm>
              <a:custGeom>
                <a:avLst/>
                <a:gdLst>
                  <a:gd name="T0" fmla="*/ 2147483647 w 345"/>
                  <a:gd name="T1" fmla="*/ 2147483647 h 326"/>
                  <a:gd name="T2" fmla="*/ 2147483647 w 345"/>
                  <a:gd name="T3" fmla="*/ 2147483647 h 326"/>
                  <a:gd name="T4" fmla="*/ 2147483647 w 345"/>
                  <a:gd name="T5" fmla="*/ 2147483647 h 326"/>
                  <a:gd name="T6" fmla="*/ 2147483647 w 345"/>
                  <a:gd name="T7" fmla="*/ 2147483647 h 326"/>
                  <a:gd name="T8" fmla="*/ 2147483647 w 345"/>
                  <a:gd name="T9" fmla="*/ 2147483647 h 326"/>
                  <a:gd name="T10" fmla="*/ 2147483647 w 345"/>
                  <a:gd name="T11" fmla="*/ 2147483647 h 326"/>
                  <a:gd name="T12" fmla="*/ 2147483647 w 345"/>
                  <a:gd name="T13" fmla="*/ 2147483647 h 326"/>
                  <a:gd name="T14" fmla="*/ 2147483647 w 345"/>
                  <a:gd name="T15" fmla="*/ 1018135196 h 326"/>
                  <a:gd name="T16" fmla="*/ 2147483647 w 345"/>
                  <a:gd name="T17" fmla="*/ 0 h 326"/>
                  <a:gd name="T18" fmla="*/ 2147483647 w 345"/>
                  <a:gd name="T19" fmla="*/ 0 h 326"/>
                  <a:gd name="T20" fmla="*/ 2147483647 w 345"/>
                  <a:gd name="T21" fmla="*/ 581949730 h 326"/>
                  <a:gd name="T22" fmla="*/ 2147483647 w 345"/>
                  <a:gd name="T23" fmla="*/ 2147483647 h 326"/>
                  <a:gd name="T24" fmla="*/ 2147483647 w 345"/>
                  <a:gd name="T25" fmla="*/ 2147483647 h 326"/>
                  <a:gd name="T26" fmla="*/ 2147483647 w 345"/>
                  <a:gd name="T27" fmla="*/ 2147483647 h 326"/>
                  <a:gd name="T28" fmla="*/ 2147483647 w 345"/>
                  <a:gd name="T29" fmla="*/ 2147483647 h 326"/>
                  <a:gd name="T30" fmla="*/ 2147483647 w 345"/>
                  <a:gd name="T31" fmla="*/ 2147483647 h 326"/>
                  <a:gd name="T32" fmla="*/ 2147483647 w 345"/>
                  <a:gd name="T33" fmla="*/ 2147483647 h 326"/>
                  <a:gd name="T34" fmla="*/ 2147483647 w 345"/>
                  <a:gd name="T35" fmla="*/ 2147483647 h 326"/>
                  <a:gd name="T36" fmla="*/ 2147483647 w 345"/>
                  <a:gd name="T37" fmla="*/ 2147483647 h 326"/>
                  <a:gd name="T38" fmla="*/ 2147483647 w 345"/>
                  <a:gd name="T39" fmla="*/ 2147483647 h 326"/>
                  <a:gd name="T40" fmla="*/ 2147483647 w 345"/>
                  <a:gd name="T41" fmla="*/ 2147483647 h 326"/>
                  <a:gd name="T42" fmla="*/ 2147483647 w 345"/>
                  <a:gd name="T43" fmla="*/ 2147483647 h 326"/>
                  <a:gd name="T44" fmla="*/ 2147483647 w 345"/>
                  <a:gd name="T45" fmla="*/ 2147483647 h 326"/>
                  <a:gd name="T46" fmla="*/ 2147483647 w 345"/>
                  <a:gd name="T47" fmla="*/ 2147483647 h 326"/>
                  <a:gd name="T48" fmla="*/ 2147483647 w 345"/>
                  <a:gd name="T49" fmla="*/ 2147483647 h 326"/>
                  <a:gd name="T50" fmla="*/ 2147483647 w 345"/>
                  <a:gd name="T51" fmla="*/ 2147483647 h 326"/>
                  <a:gd name="T52" fmla="*/ 2147483647 w 345"/>
                  <a:gd name="T53" fmla="*/ 2147483647 h 326"/>
                  <a:gd name="T54" fmla="*/ 2147483647 w 345"/>
                  <a:gd name="T55" fmla="*/ 2147483647 h 326"/>
                  <a:gd name="T56" fmla="*/ 2147483647 w 345"/>
                  <a:gd name="T57" fmla="*/ 2147483647 h 326"/>
                  <a:gd name="T58" fmla="*/ 2147483647 w 345"/>
                  <a:gd name="T59" fmla="*/ 2147483647 h 326"/>
                  <a:gd name="T60" fmla="*/ 2147483647 w 345"/>
                  <a:gd name="T61" fmla="*/ 2147483647 h 326"/>
                  <a:gd name="T62" fmla="*/ 2147483647 w 345"/>
                  <a:gd name="T63" fmla="*/ 2147483647 h 326"/>
                  <a:gd name="T64" fmla="*/ 2147483647 w 345"/>
                  <a:gd name="T65" fmla="*/ 2147483647 h 326"/>
                  <a:gd name="T66" fmla="*/ 2147483647 w 345"/>
                  <a:gd name="T67" fmla="*/ 2147483647 h 326"/>
                  <a:gd name="T68" fmla="*/ 2147483647 w 345"/>
                  <a:gd name="T69" fmla="*/ 2147483647 h 326"/>
                  <a:gd name="T70" fmla="*/ 2147483647 w 345"/>
                  <a:gd name="T71" fmla="*/ 2147483647 h 326"/>
                  <a:gd name="T72" fmla="*/ 2147483647 w 345"/>
                  <a:gd name="T73" fmla="*/ 2147483647 h 326"/>
                  <a:gd name="T74" fmla="*/ 2147483647 w 345"/>
                  <a:gd name="T75" fmla="*/ 2147483647 h 326"/>
                  <a:gd name="T76" fmla="*/ 2147483647 w 345"/>
                  <a:gd name="T77" fmla="*/ 2147483647 h 326"/>
                  <a:gd name="T78" fmla="*/ 2147483647 w 345"/>
                  <a:gd name="T79" fmla="*/ 2147483647 h 326"/>
                  <a:gd name="T80" fmla="*/ 2147483647 w 345"/>
                  <a:gd name="T81" fmla="*/ 2147483647 h 326"/>
                  <a:gd name="T82" fmla="*/ 2147483647 w 345"/>
                  <a:gd name="T83" fmla="*/ 2147483647 h 326"/>
                  <a:gd name="T84" fmla="*/ 1037190042 w 345"/>
                  <a:gd name="T85" fmla="*/ 2147483647 h 326"/>
                  <a:gd name="T86" fmla="*/ 0 w 345"/>
                  <a:gd name="T87" fmla="*/ 2147483647 h 326"/>
                  <a:gd name="T88" fmla="*/ 0 w 345"/>
                  <a:gd name="T89" fmla="*/ 2147483647 h 326"/>
                  <a:gd name="T90" fmla="*/ 1037190042 w 345"/>
                  <a:gd name="T91" fmla="*/ 2147483647 h 326"/>
                  <a:gd name="T92" fmla="*/ 2147483647 w 345"/>
                  <a:gd name="T93" fmla="*/ 2147483647 h 326"/>
                  <a:gd name="T94" fmla="*/ 2147483647 w 345"/>
                  <a:gd name="T95" fmla="*/ 2147483647 h 326"/>
                  <a:gd name="T96" fmla="*/ 2147483647 w 345"/>
                  <a:gd name="T97" fmla="*/ 2147483647 h 326"/>
                  <a:gd name="T98" fmla="*/ 2147483647 w 345"/>
                  <a:gd name="T99" fmla="*/ 2147483647 h 326"/>
                  <a:gd name="T100" fmla="*/ 2147483647 w 345"/>
                  <a:gd name="T101" fmla="*/ 2147483647 h 326"/>
                  <a:gd name="T102" fmla="*/ 2147483647 w 345"/>
                  <a:gd name="T103" fmla="*/ 2147483647 h 326"/>
                  <a:gd name="T104" fmla="*/ 2147483647 w 345"/>
                  <a:gd name="T105" fmla="*/ 2147483647 h 326"/>
                  <a:gd name="T106" fmla="*/ 2147483647 w 345"/>
                  <a:gd name="T107" fmla="*/ 2147483647 h 326"/>
                  <a:gd name="T108" fmla="*/ 2147483647 w 345"/>
                  <a:gd name="T109" fmla="*/ 2147483647 h 326"/>
                  <a:gd name="T110" fmla="*/ 2147483647 w 345"/>
                  <a:gd name="T111" fmla="*/ 2147483647 h 326"/>
                  <a:gd name="T112" fmla="*/ 2147483647 w 345"/>
                  <a:gd name="T113" fmla="*/ 2147483647 h 326"/>
                  <a:gd name="T114" fmla="*/ 2147483647 w 345"/>
                  <a:gd name="T115" fmla="*/ 2147483647 h 326"/>
                  <a:gd name="T116" fmla="*/ 2147483647 w 345"/>
                  <a:gd name="T117" fmla="*/ 2147483647 h 326"/>
                  <a:gd name="T118" fmla="*/ 2147483647 w 345"/>
                  <a:gd name="T119" fmla="*/ 2147483647 h 3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45"/>
                  <a:gd name="T181" fmla="*/ 0 h 326"/>
                  <a:gd name="T182" fmla="*/ 345 w 345"/>
                  <a:gd name="T183" fmla="*/ 326 h 32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45" h="326">
                    <a:moveTo>
                      <a:pt x="345" y="152"/>
                    </a:moveTo>
                    <a:lnTo>
                      <a:pt x="345" y="141"/>
                    </a:lnTo>
                    <a:lnTo>
                      <a:pt x="344" y="129"/>
                    </a:lnTo>
                    <a:lnTo>
                      <a:pt x="342" y="117"/>
                    </a:lnTo>
                    <a:lnTo>
                      <a:pt x="339" y="106"/>
                    </a:lnTo>
                    <a:lnTo>
                      <a:pt x="335" y="94"/>
                    </a:lnTo>
                    <a:lnTo>
                      <a:pt x="331" y="83"/>
                    </a:lnTo>
                    <a:lnTo>
                      <a:pt x="326" y="74"/>
                    </a:lnTo>
                    <a:lnTo>
                      <a:pt x="320" y="63"/>
                    </a:lnTo>
                    <a:lnTo>
                      <a:pt x="314" y="54"/>
                    </a:lnTo>
                    <a:lnTo>
                      <a:pt x="307" y="44"/>
                    </a:lnTo>
                    <a:lnTo>
                      <a:pt x="300" y="36"/>
                    </a:lnTo>
                    <a:lnTo>
                      <a:pt x="292" y="27"/>
                    </a:lnTo>
                    <a:lnTo>
                      <a:pt x="284" y="20"/>
                    </a:lnTo>
                    <a:lnTo>
                      <a:pt x="274" y="13"/>
                    </a:lnTo>
                    <a:lnTo>
                      <a:pt x="265" y="7"/>
                    </a:lnTo>
                    <a:lnTo>
                      <a:pt x="256" y="1"/>
                    </a:lnTo>
                    <a:lnTo>
                      <a:pt x="243" y="0"/>
                    </a:lnTo>
                    <a:lnTo>
                      <a:pt x="231" y="0"/>
                    </a:lnTo>
                    <a:lnTo>
                      <a:pt x="223" y="0"/>
                    </a:lnTo>
                    <a:lnTo>
                      <a:pt x="215" y="0"/>
                    </a:lnTo>
                    <a:lnTo>
                      <a:pt x="227" y="4"/>
                    </a:lnTo>
                    <a:lnTo>
                      <a:pt x="239" y="10"/>
                    </a:lnTo>
                    <a:lnTo>
                      <a:pt x="250" y="15"/>
                    </a:lnTo>
                    <a:lnTo>
                      <a:pt x="261" y="22"/>
                    </a:lnTo>
                    <a:lnTo>
                      <a:pt x="272" y="29"/>
                    </a:lnTo>
                    <a:lnTo>
                      <a:pt x="280" y="38"/>
                    </a:lnTo>
                    <a:lnTo>
                      <a:pt x="289" y="47"/>
                    </a:lnTo>
                    <a:lnTo>
                      <a:pt x="298" y="56"/>
                    </a:lnTo>
                    <a:lnTo>
                      <a:pt x="305" y="67"/>
                    </a:lnTo>
                    <a:lnTo>
                      <a:pt x="312" y="78"/>
                    </a:lnTo>
                    <a:lnTo>
                      <a:pt x="317" y="89"/>
                    </a:lnTo>
                    <a:lnTo>
                      <a:pt x="321" y="102"/>
                    </a:lnTo>
                    <a:lnTo>
                      <a:pt x="326" y="114"/>
                    </a:lnTo>
                    <a:lnTo>
                      <a:pt x="328" y="126"/>
                    </a:lnTo>
                    <a:lnTo>
                      <a:pt x="330" y="139"/>
                    </a:lnTo>
                    <a:lnTo>
                      <a:pt x="330" y="152"/>
                    </a:lnTo>
                    <a:lnTo>
                      <a:pt x="330" y="169"/>
                    </a:lnTo>
                    <a:lnTo>
                      <a:pt x="327" y="185"/>
                    </a:lnTo>
                    <a:lnTo>
                      <a:pt x="324" y="200"/>
                    </a:lnTo>
                    <a:lnTo>
                      <a:pt x="318" y="214"/>
                    </a:lnTo>
                    <a:lnTo>
                      <a:pt x="312" y="228"/>
                    </a:lnTo>
                    <a:lnTo>
                      <a:pt x="303" y="241"/>
                    </a:lnTo>
                    <a:lnTo>
                      <a:pt x="294" y="254"/>
                    </a:lnTo>
                    <a:lnTo>
                      <a:pt x="284" y="265"/>
                    </a:lnTo>
                    <a:lnTo>
                      <a:pt x="273" y="274"/>
                    </a:lnTo>
                    <a:lnTo>
                      <a:pt x="261" y="284"/>
                    </a:lnTo>
                    <a:lnTo>
                      <a:pt x="248" y="292"/>
                    </a:lnTo>
                    <a:lnTo>
                      <a:pt x="234" y="298"/>
                    </a:lnTo>
                    <a:lnTo>
                      <a:pt x="219" y="304"/>
                    </a:lnTo>
                    <a:lnTo>
                      <a:pt x="204" y="308"/>
                    </a:lnTo>
                    <a:lnTo>
                      <a:pt x="189" y="310"/>
                    </a:lnTo>
                    <a:lnTo>
                      <a:pt x="172" y="311"/>
                    </a:lnTo>
                    <a:lnTo>
                      <a:pt x="156" y="310"/>
                    </a:lnTo>
                    <a:lnTo>
                      <a:pt x="140" y="308"/>
                    </a:lnTo>
                    <a:lnTo>
                      <a:pt x="125" y="304"/>
                    </a:lnTo>
                    <a:lnTo>
                      <a:pt x="111" y="298"/>
                    </a:lnTo>
                    <a:lnTo>
                      <a:pt x="97" y="292"/>
                    </a:lnTo>
                    <a:lnTo>
                      <a:pt x="84" y="284"/>
                    </a:lnTo>
                    <a:lnTo>
                      <a:pt x="72" y="274"/>
                    </a:lnTo>
                    <a:lnTo>
                      <a:pt x="60" y="265"/>
                    </a:lnTo>
                    <a:lnTo>
                      <a:pt x="50" y="254"/>
                    </a:lnTo>
                    <a:lnTo>
                      <a:pt x="42" y="241"/>
                    </a:lnTo>
                    <a:lnTo>
                      <a:pt x="33" y="228"/>
                    </a:lnTo>
                    <a:lnTo>
                      <a:pt x="27" y="214"/>
                    </a:lnTo>
                    <a:lnTo>
                      <a:pt x="21" y="200"/>
                    </a:lnTo>
                    <a:lnTo>
                      <a:pt x="17" y="185"/>
                    </a:lnTo>
                    <a:lnTo>
                      <a:pt x="15" y="169"/>
                    </a:lnTo>
                    <a:lnTo>
                      <a:pt x="15" y="152"/>
                    </a:lnTo>
                    <a:lnTo>
                      <a:pt x="15" y="144"/>
                    </a:lnTo>
                    <a:lnTo>
                      <a:pt x="16" y="134"/>
                    </a:lnTo>
                    <a:lnTo>
                      <a:pt x="17" y="124"/>
                    </a:lnTo>
                    <a:lnTo>
                      <a:pt x="19" y="116"/>
                    </a:lnTo>
                    <a:lnTo>
                      <a:pt x="24" y="98"/>
                    </a:lnTo>
                    <a:lnTo>
                      <a:pt x="31" y="81"/>
                    </a:lnTo>
                    <a:lnTo>
                      <a:pt x="41" y="66"/>
                    </a:lnTo>
                    <a:lnTo>
                      <a:pt x="50" y="52"/>
                    </a:lnTo>
                    <a:lnTo>
                      <a:pt x="63" y="39"/>
                    </a:lnTo>
                    <a:lnTo>
                      <a:pt x="76" y="27"/>
                    </a:lnTo>
                    <a:lnTo>
                      <a:pt x="63" y="29"/>
                    </a:lnTo>
                    <a:lnTo>
                      <a:pt x="50" y="30"/>
                    </a:lnTo>
                    <a:lnTo>
                      <a:pt x="38" y="42"/>
                    </a:lnTo>
                    <a:lnTo>
                      <a:pt x="29" y="56"/>
                    </a:lnTo>
                    <a:lnTo>
                      <a:pt x="20" y="70"/>
                    </a:lnTo>
                    <a:lnTo>
                      <a:pt x="13" y="85"/>
                    </a:lnTo>
                    <a:lnTo>
                      <a:pt x="7" y="102"/>
                    </a:lnTo>
                    <a:lnTo>
                      <a:pt x="3" y="118"/>
                    </a:lnTo>
                    <a:lnTo>
                      <a:pt x="0" y="135"/>
                    </a:lnTo>
                    <a:lnTo>
                      <a:pt x="0" y="152"/>
                    </a:lnTo>
                    <a:lnTo>
                      <a:pt x="0" y="171"/>
                    </a:lnTo>
                    <a:lnTo>
                      <a:pt x="3" y="188"/>
                    </a:lnTo>
                    <a:lnTo>
                      <a:pt x="7" y="204"/>
                    </a:lnTo>
                    <a:lnTo>
                      <a:pt x="13" y="220"/>
                    </a:lnTo>
                    <a:lnTo>
                      <a:pt x="20" y="236"/>
                    </a:lnTo>
                    <a:lnTo>
                      <a:pt x="29" y="250"/>
                    </a:lnTo>
                    <a:lnTo>
                      <a:pt x="38" y="263"/>
                    </a:lnTo>
                    <a:lnTo>
                      <a:pt x="50" y="276"/>
                    </a:lnTo>
                    <a:lnTo>
                      <a:pt x="62" y="286"/>
                    </a:lnTo>
                    <a:lnTo>
                      <a:pt x="75" y="296"/>
                    </a:lnTo>
                    <a:lnTo>
                      <a:pt x="89" y="305"/>
                    </a:lnTo>
                    <a:lnTo>
                      <a:pt x="104" y="312"/>
                    </a:lnTo>
                    <a:lnTo>
                      <a:pt x="121" y="319"/>
                    </a:lnTo>
                    <a:lnTo>
                      <a:pt x="138" y="323"/>
                    </a:lnTo>
                    <a:lnTo>
                      <a:pt x="155" y="325"/>
                    </a:lnTo>
                    <a:lnTo>
                      <a:pt x="172" y="326"/>
                    </a:lnTo>
                    <a:lnTo>
                      <a:pt x="190" y="325"/>
                    </a:lnTo>
                    <a:lnTo>
                      <a:pt x="207" y="323"/>
                    </a:lnTo>
                    <a:lnTo>
                      <a:pt x="224" y="319"/>
                    </a:lnTo>
                    <a:lnTo>
                      <a:pt x="239" y="312"/>
                    </a:lnTo>
                    <a:lnTo>
                      <a:pt x="254" y="305"/>
                    </a:lnTo>
                    <a:lnTo>
                      <a:pt x="270" y="296"/>
                    </a:lnTo>
                    <a:lnTo>
                      <a:pt x="283" y="286"/>
                    </a:lnTo>
                    <a:lnTo>
                      <a:pt x="294" y="276"/>
                    </a:lnTo>
                    <a:lnTo>
                      <a:pt x="306" y="263"/>
                    </a:lnTo>
                    <a:lnTo>
                      <a:pt x="316" y="250"/>
                    </a:lnTo>
                    <a:lnTo>
                      <a:pt x="325" y="236"/>
                    </a:lnTo>
                    <a:lnTo>
                      <a:pt x="332" y="220"/>
                    </a:lnTo>
                    <a:lnTo>
                      <a:pt x="338" y="204"/>
                    </a:lnTo>
                    <a:lnTo>
                      <a:pt x="342" y="188"/>
                    </a:lnTo>
                    <a:lnTo>
                      <a:pt x="344" y="171"/>
                    </a:lnTo>
                    <a:lnTo>
                      <a:pt x="345" y="152"/>
                    </a:lnTo>
                    <a:close/>
                  </a:path>
                </a:pathLst>
              </a:custGeom>
              <a:solidFill>
                <a:srgbClr val="FE4D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5" name="Freeform 836"/>
              <p:cNvSpPr>
                <a:spLocks/>
              </p:cNvSpPr>
              <p:nvPr/>
            </p:nvSpPr>
            <p:spPr bwMode="auto">
              <a:xfrm>
                <a:off x="5016500" y="4062413"/>
                <a:ext cx="174625" cy="168275"/>
              </a:xfrm>
              <a:custGeom>
                <a:avLst/>
                <a:gdLst>
                  <a:gd name="T0" fmla="*/ 2147483647 w 331"/>
                  <a:gd name="T1" fmla="*/ 2147483647 h 319"/>
                  <a:gd name="T2" fmla="*/ 2147483647 w 331"/>
                  <a:gd name="T3" fmla="*/ 2147483647 h 319"/>
                  <a:gd name="T4" fmla="*/ 2147483647 w 331"/>
                  <a:gd name="T5" fmla="*/ 2147483647 h 319"/>
                  <a:gd name="T6" fmla="*/ 2147483647 w 331"/>
                  <a:gd name="T7" fmla="*/ 2147483647 h 319"/>
                  <a:gd name="T8" fmla="*/ 2147483647 w 331"/>
                  <a:gd name="T9" fmla="*/ 1614768920 h 319"/>
                  <a:gd name="T10" fmla="*/ 2147483647 w 331"/>
                  <a:gd name="T11" fmla="*/ 0 h 319"/>
                  <a:gd name="T12" fmla="*/ 2147483647 w 331"/>
                  <a:gd name="T13" fmla="*/ 146923603 h 319"/>
                  <a:gd name="T14" fmla="*/ 2147483647 w 331"/>
                  <a:gd name="T15" fmla="*/ 880706966 h 319"/>
                  <a:gd name="T16" fmla="*/ 2147483647 w 331"/>
                  <a:gd name="T17" fmla="*/ 2147483647 h 319"/>
                  <a:gd name="T18" fmla="*/ 2147483647 w 331"/>
                  <a:gd name="T19" fmla="*/ 2147483647 h 319"/>
                  <a:gd name="T20" fmla="*/ 2147483647 w 331"/>
                  <a:gd name="T21" fmla="*/ 2147483647 h 319"/>
                  <a:gd name="T22" fmla="*/ 2147483647 w 331"/>
                  <a:gd name="T23" fmla="*/ 2147483647 h 319"/>
                  <a:gd name="T24" fmla="*/ 2147483647 w 331"/>
                  <a:gd name="T25" fmla="*/ 2147483647 h 319"/>
                  <a:gd name="T26" fmla="*/ 2147483647 w 331"/>
                  <a:gd name="T27" fmla="*/ 2147483647 h 319"/>
                  <a:gd name="T28" fmla="*/ 2147483647 w 331"/>
                  <a:gd name="T29" fmla="*/ 2147483647 h 319"/>
                  <a:gd name="T30" fmla="*/ 2147483647 w 331"/>
                  <a:gd name="T31" fmla="*/ 2147483647 h 319"/>
                  <a:gd name="T32" fmla="*/ 2147483647 w 331"/>
                  <a:gd name="T33" fmla="*/ 2147483647 h 319"/>
                  <a:gd name="T34" fmla="*/ 2147483647 w 331"/>
                  <a:gd name="T35" fmla="*/ 2147483647 h 319"/>
                  <a:gd name="T36" fmla="*/ 2147483647 w 331"/>
                  <a:gd name="T37" fmla="*/ 2147483647 h 319"/>
                  <a:gd name="T38" fmla="*/ 2147483647 w 331"/>
                  <a:gd name="T39" fmla="*/ 2147483647 h 319"/>
                  <a:gd name="T40" fmla="*/ 2147483647 w 331"/>
                  <a:gd name="T41" fmla="*/ 2147483647 h 319"/>
                  <a:gd name="T42" fmla="*/ 2147483647 w 331"/>
                  <a:gd name="T43" fmla="*/ 2147483647 h 319"/>
                  <a:gd name="T44" fmla="*/ 2147483647 w 331"/>
                  <a:gd name="T45" fmla="*/ 2147483647 h 319"/>
                  <a:gd name="T46" fmla="*/ 2147483647 w 331"/>
                  <a:gd name="T47" fmla="*/ 2147483647 h 319"/>
                  <a:gd name="T48" fmla="*/ 2147483647 w 331"/>
                  <a:gd name="T49" fmla="*/ 2147483647 h 319"/>
                  <a:gd name="T50" fmla="*/ 2147483647 w 331"/>
                  <a:gd name="T51" fmla="*/ 2147483647 h 319"/>
                  <a:gd name="T52" fmla="*/ 2147483647 w 331"/>
                  <a:gd name="T53" fmla="*/ 2147483647 h 319"/>
                  <a:gd name="T54" fmla="*/ 2147483647 w 331"/>
                  <a:gd name="T55" fmla="*/ 2147483647 h 319"/>
                  <a:gd name="T56" fmla="*/ 2147483647 w 331"/>
                  <a:gd name="T57" fmla="*/ 2147483647 h 319"/>
                  <a:gd name="T58" fmla="*/ 2147483647 w 331"/>
                  <a:gd name="T59" fmla="*/ 2147483647 h 319"/>
                  <a:gd name="T60" fmla="*/ 2055729585 w 331"/>
                  <a:gd name="T61" fmla="*/ 2147483647 h 319"/>
                  <a:gd name="T62" fmla="*/ 0 w 331"/>
                  <a:gd name="T63" fmla="*/ 2147483647 h 319"/>
                  <a:gd name="T64" fmla="*/ 440593089 w 331"/>
                  <a:gd name="T65" fmla="*/ 2147483647 h 319"/>
                  <a:gd name="T66" fmla="*/ 2147483647 w 331"/>
                  <a:gd name="T67" fmla="*/ 2147483647 h 319"/>
                  <a:gd name="T68" fmla="*/ 2147483647 w 331"/>
                  <a:gd name="T69" fmla="*/ 2147483647 h 319"/>
                  <a:gd name="T70" fmla="*/ 2147483647 w 331"/>
                  <a:gd name="T71" fmla="*/ 2147483647 h 319"/>
                  <a:gd name="T72" fmla="*/ 2147483647 w 331"/>
                  <a:gd name="T73" fmla="*/ 2147483647 h 319"/>
                  <a:gd name="T74" fmla="*/ 2147483647 w 331"/>
                  <a:gd name="T75" fmla="*/ 2147483647 h 319"/>
                  <a:gd name="T76" fmla="*/ 2147483647 w 331"/>
                  <a:gd name="T77" fmla="*/ 2147483647 h 319"/>
                  <a:gd name="T78" fmla="*/ 2147483647 w 331"/>
                  <a:gd name="T79" fmla="*/ 2147483647 h 319"/>
                  <a:gd name="T80" fmla="*/ 2147483647 w 331"/>
                  <a:gd name="T81" fmla="*/ 2147483647 h 319"/>
                  <a:gd name="T82" fmla="*/ 2147483647 w 331"/>
                  <a:gd name="T83" fmla="*/ 2147483647 h 319"/>
                  <a:gd name="T84" fmla="*/ 2147483647 w 331"/>
                  <a:gd name="T85" fmla="*/ 2147483647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1"/>
                  <a:gd name="T130" fmla="*/ 0 h 319"/>
                  <a:gd name="T131" fmla="*/ 331 w 331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1" h="319">
                    <a:moveTo>
                      <a:pt x="331" y="152"/>
                    </a:moveTo>
                    <a:lnTo>
                      <a:pt x="331" y="141"/>
                    </a:lnTo>
                    <a:lnTo>
                      <a:pt x="330" y="128"/>
                    </a:lnTo>
                    <a:lnTo>
                      <a:pt x="326" y="116"/>
                    </a:lnTo>
                    <a:lnTo>
                      <a:pt x="323" y="104"/>
                    </a:lnTo>
                    <a:lnTo>
                      <a:pt x="320" y="92"/>
                    </a:lnTo>
                    <a:lnTo>
                      <a:pt x="314" y="81"/>
                    </a:lnTo>
                    <a:lnTo>
                      <a:pt x="309" y="70"/>
                    </a:lnTo>
                    <a:lnTo>
                      <a:pt x="303" y="60"/>
                    </a:lnTo>
                    <a:lnTo>
                      <a:pt x="295" y="51"/>
                    </a:lnTo>
                    <a:lnTo>
                      <a:pt x="287" y="41"/>
                    </a:lnTo>
                    <a:lnTo>
                      <a:pt x="279" y="33"/>
                    </a:lnTo>
                    <a:lnTo>
                      <a:pt x="270" y="25"/>
                    </a:lnTo>
                    <a:lnTo>
                      <a:pt x="260" y="17"/>
                    </a:lnTo>
                    <a:lnTo>
                      <a:pt x="251" y="11"/>
                    </a:lnTo>
                    <a:lnTo>
                      <a:pt x="240" y="6"/>
                    </a:lnTo>
                    <a:lnTo>
                      <a:pt x="229" y="0"/>
                    </a:lnTo>
                    <a:lnTo>
                      <a:pt x="226" y="0"/>
                    </a:lnTo>
                    <a:lnTo>
                      <a:pt x="224" y="0"/>
                    </a:lnTo>
                    <a:lnTo>
                      <a:pt x="214" y="0"/>
                    </a:lnTo>
                    <a:lnTo>
                      <a:pt x="204" y="1"/>
                    </a:lnTo>
                    <a:lnTo>
                      <a:pt x="195" y="2"/>
                    </a:lnTo>
                    <a:lnTo>
                      <a:pt x="185" y="3"/>
                    </a:lnTo>
                    <a:lnTo>
                      <a:pt x="198" y="6"/>
                    </a:lnTo>
                    <a:lnTo>
                      <a:pt x="212" y="10"/>
                    </a:lnTo>
                    <a:lnTo>
                      <a:pt x="224" y="14"/>
                    </a:lnTo>
                    <a:lnTo>
                      <a:pt x="237" y="20"/>
                    </a:lnTo>
                    <a:lnTo>
                      <a:pt x="247" y="27"/>
                    </a:lnTo>
                    <a:lnTo>
                      <a:pt x="258" y="35"/>
                    </a:lnTo>
                    <a:lnTo>
                      <a:pt x="269" y="43"/>
                    </a:lnTo>
                    <a:lnTo>
                      <a:pt x="278" y="53"/>
                    </a:lnTo>
                    <a:lnTo>
                      <a:pt x="286" y="64"/>
                    </a:lnTo>
                    <a:lnTo>
                      <a:pt x="294" y="75"/>
                    </a:lnTo>
                    <a:lnTo>
                      <a:pt x="300" y="87"/>
                    </a:lnTo>
                    <a:lnTo>
                      <a:pt x="306" y="98"/>
                    </a:lnTo>
                    <a:lnTo>
                      <a:pt x="310" y="111"/>
                    </a:lnTo>
                    <a:lnTo>
                      <a:pt x="313" y="124"/>
                    </a:lnTo>
                    <a:lnTo>
                      <a:pt x="316" y="138"/>
                    </a:lnTo>
                    <a:lnTo>
                      <a:pt x="316" y="152"/>
                    </a:lnTo>
                    <a:lnTo>
                      <a:pt x="316" y="169"/>
                    </a:lnTo>
                    <a:lnTo>
                      <a:pt x="313" y="184"/>
                    </a:lnTo>
                    <a:lnTo>
                      <a:pt x="309" y="198"/>
                    </a:lnTo>
                    <a:lnTo>
                      <a:pt x="304" y="212"/>
                    </a:lnTo>
                    <a:lnTo>
                      <a:pt x="297" y="225"/>
                    </a:lnTo>
                    <a:lnTo>
                      <a:pt x="291" y="237"/>
                    </a:lnTo>
                    <a:lnTo>
                      <a:pt x="281" y="249"/>
                    </a:lnTo>
                    <a:lnTo>
                      <a:pt x="271" y="259"/>
                    </a:lnTo>
                    <a:lnTo>
                      <a:pt x="262" y="269"/>
                    </a:lnTo>
                    <a:lnTo>
                      <a:pt x="250" y="278"/>
                    </a:lnTo>
                    <a:lnTo>
                      <a:pt x="237" y="285"/>
                    </a:lnTo>
                    <a:lnTo>
                      <a:pt x="224" y="292"/>
                    </a:lnTo>
                    <a:lnTo>
                      <a:pt x="210" y="297"/>
                    </a:lnTo>
                    <a:lnTo>
                      <a:pt x="196" y="300"/>
                    </a:lnTo>
                    <a:lnTo>
                      <a:pt x="181" y="303"/>
                    </a:lnTo>
                    <a:lnTo>
                      <a:pt x="165" y="304"/>
                    </a:lnTo>
                    <a:lnTo>
                      <a:pt x="150" y="303"/>
                    </a:lnTo>
                    <a:lnTo>
                      <a:pt x="135" y="300"/>
                    </a:lnTo>
                    <a:lnTo>
                      <a:pt x="120" y="297"/>
                    </a:lnTo>
                    <a:lnTo>
                      <a:pt x="107" y="292"/>
                    </a:lnTo>
                    <a:lnTo>
                      <a:pt x="93" y="285"/>
                    </a:lnTo>
                    <a:lnTo>
                      <a:pt x="81" y="278"/>
                    </a:lnTo>
                    <a:lnTo>
                      <a:pt x="69" y="269"/>
                    </a:lnTo>
                    <a:lnTo>
                      <a:pt x="58" y="259"/>
                    </a:lnTo>
                    <a:lnTo>
                      <a:pt x="49" y="249"/>
                    </a:lnTo>
                    <a:lnTo>
                      <a:pt x="40" y="237"/>
                    </a:lnTo>
                    <a:lnTo>
                      <a:pt x="33" y="225"/>
                    </a:lnTo>
                    <a:lnTo>
                      <a:pt x="26" y="212"/>
                    </a:lnTo>
                    <a:lnTo>
                      <a:pt x="22" y="198"/>
                    </a:lnTo>
                    <a:lnTo>
                      <a:pt x="17" y="184"/>
                    </a:lnTo>
                    <a:lnTo>
                      <a:pt x="15" y="169"/>
                    </a:lnTo>
                    <a:lnTo>
                      <a:pt x="14" y="152"/>
                    </a:lnTo>
                    <a:lnTo>
                      <a:pt x="15" y="143"/>
                    </a:lnTo>
                    <a:lnTo>
                      <a:pt x="16" y="133"/>
                    </a:lnTo>
                    <a:lnTo>
                      <a:pt x="17" y="123"/>
                    </a:lnTo>
                    <a:lnTo>
                      <a:pt x="20" y="114"/>
                    </a:lnTo>
                    <a:lnTo>
                      <a:pt x="23" y="104"/>
                    </a:lnTo>
                    <a:lnTo>
                      <a:pt x="26" y="95"/>
                    </a:lnTo>
                    <a:lnTo>
                      <a:pt x="30" y="87"/>
                    </a:lnTo>
                    <a:lnTo>
                      <a:pt x="35" y="78"/>
                    </a:lnTo>
                    <a:lnTo>
                      <a:pt x="40" y="69"/>
                    </a:lnTo>
                    <a:lnTo>
                      <a:pt x="46" y="62"/>
                    </a:lnTo>
                    <a:lnTo>
                      <a:pt x="51" y="54"/>
                    </a:lnTo>
                    <a:lnTo>
                      <a:pt x="57" y="48"/>
                    </a:lnTo>
                    <a:lnTo>
                      <a:pt x="65" y="41"/>
                    </a:lnTo>
                    <a:lnTo>
                      <a:pt x="71" y="35"/>
                    </a:lnTo>
                    <a:lnTo>
                      <a:pt x="79" y="29"/>
                    </a:lnTo>
                    <a:lnTo>
                      <a:pt x="88" y="24"/>
                    </a:lnTo>
                    <a:lnTo>
                      <a:pt x="71" y="27"/>
                    </a:lnTo>
                    <a:lnTo>
                      <a:pt x="55" y="29"/>
                    </a:lnTo>
                    <a:lnTo>
                      <a:pt x="43" y="41"/>
                    </a:lnTo>
                    <a:lnTo>
                      <a:pt x="33" y="54"/>
                    </a:lnTo>
                    <a:lnTo>
                      <a:pt x="23" y="68"/>
                    </a:lnTo>
                    <a:lnTo>
                      <a:pt x="14" y="84"/>
                    </a:lnTo>
                    <a:lnTo>
                      <a:pt x="9" y="101"/>
                    </a:lnTo>
                    <a:lnTo>
                      <a:pt x="3" y="117"/>
                    </a:lnTo>
                    <a:lnTo>
                      <a:pt x="0" y="135"/>
                    </a:lnTo>
                    <a:lnTo>
                      <a:pt x="0" y="152"/>
                    </a:lnTo>
                    <a:lnTo>
                      <a:pt x="0" y="170"/>
                    </a:lnTo>
                    <a:lnTo>
                      <a:pt x="3" y="186"/>
                    </a:lnTo>
                    <a:lnTo>
                      <a:pt x="7" y="202"/>
                    </a:lnTo>
                    <a:lnTo>
                      <a:pt x="13" y="217"/>
                    </a:lnTo>
                    <a:lnTo>
                      <a:pt x="20" y="232"/>
                    </a:lnTo>
                    <a:lnTo>
                      <a:pt x="28" y="245"/>
                    </a:lnTo>
                    <a:lnTo>
                      <a:pt x="38" y="258"/>
                    </a:lnTo>
                    <a:lnTo>
                      <a:pt x="48" y="270"/>
                    </a:lnTo>
                    <a:lnTo>
                      <a:pt x="60" y="281"/>
                    </a:lnTo>
                    <a:lnTo>
                      <a:pt x="73" y="291"/>
                    </a:lnTo>
                    <a:lnTo>
                      <a:pt x="87" y="298"/>
                    </a:lnTo>
                    <a:lnTo>
                      <a:pt x="101" y="306"/>
                    </a:lnTo>
                    <a:lnTo>
                      <a:pt x="116" y="311"/>
                    </a:lnTo>
                    <a:lnTo>
                      <a:pt x="132" y="316"/>
                    </a:lnTo>
                    <a:lnTo>
                      <a:pt x="148" y="318"/>
                    </a:lnTo>
                    <a:lnTo>
                      <a:pt x="165" y="319"/>
                    </a:lnTo>
                    <a:lnTo>
                      <a:pt x="183" y="318"/>
                    </a:lnTo>
                    <a:lnTo>
                      <a:pt x="199" y="316"/>
                    </a:lnTo>
                    <a:lnTo>
                      <a:pt x="215" y="311"/>
                    </a:lnTo>
                    <a:lnTo>
                      <a:pt x="230" y="306"/>
                    </a:lnTo>
                    <a:lnTo>
                      <a:pt x="244" y="298"/>
                    </a:lnTo>
                    <a:lnTo>
                      <a:pt x="258" y="291"/>
                    </a:lnTo>
                    <a:lnTo>
                      <a:pt x="270" y="281"/>
                    </a:lnTo>
                    <a:lnTo>
                      <a:pt x="282" y="270"/>
                    </a:lnTo>
                    <a:lnTo>
                      <a:pt x="293" y="258"/>
                    </a:lnTo>
                    <a:lnTo>
                      <a:pt x="303" y="245"/>
                    </a:lnTo>
                    <a:lnTo>
                      <a:pt x="311" y="232"/>
                    </a:lnTo>
                    <a:lnTo>
                      <a:pt x="318" y="217"/>
                    </a:lnTo>
                    <a:lnTo>
                      <a:pt x="323" y="202"/>
                    </a:lnTo>
                    <a:lnTo>
                      <a:pt x="327" y="186"/>
                    </a:lnTo>
                    <a:lnTo>
                      <a:pt x="330" y="170"/>
                    </a:lnTo>
                    <a:lnTo>
                      <a:pt x="331" y="152"/>
                    </a:lnTo>
                    <a:close/>
                  </a:path>
                </a:pathLst>
              </a:custGeom>
              <a:solidFill>
                <a:srgbClr val="FE5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6" name="Freeform 837"/>
              <p:cNvSpPr>
                <a:spLocks/>
              </p:cNvSpPr>
              <p:nvPr/>
            </p:nvSpPr>
            <p:spPr bwMode="auto">
              <a:xfrm>
                <a:off x="5019675" y="4062413"/>
                <a:ext cx="166688" cy="163513"/>
              </a:xfrm>
              <a:custGeom>
                <a:avLst/>
                <a:gdLst>
                  <a:gd name="T0" fmla="*/ 2147483647 w 315"/>
                  <a:gd name="T1" fmla="*/ 2147483647 h 311"/>
                  <a:gd name="T2" fmla="*/ 2147483647 w 315"/>
                  <a:gd name="T3" fmla="*/ 2147483647 h 311"/>
                  <a:gd name="T4" fmla="*/ 2147483647 w 315"/>
                  <a:gd name="T5" fmla="*/ 2147483647 h 311"/>
                  <a:gd name="T6" fmla="*/ 2147483647 w 315"/>
                  <a:gd name="T7" fmla="*/ 2147483647 h 311"/>
                  <a:gd name="T8" fmla="*/ 2147483647 w 315"/>
                  <a:gd name="T9" fmla="*/ 1453464383 h 311"/>
                  <a:gd name="T10" fmla="*/ 2147483647 w 315"/>
                  <a:gd name="T11" fmla="*/ 290803419 h 311"/>
                  <a:gd name="T12" fmla="*/ 2147483647 w 315"/>
                  <a:gd name="T13" fmla="*/ 1598589212 h 311"/>
                  <a:gd name="T14" fmla="*/ 2147483647 w 315"/>
                  <a:gd name="T15" fmla="*/ 1598589212 h 311"/>
                  <a:gd name="T16" fmla="*/ 2147483647 w 315"/>
                  <a:gd name="T17" fmla="*/ 2147483647 h 311"/>
                  <a:gd name="T18" fmla="*/ 2147483647 w 315"/>
                  <a:gd name="T19" fmla="*/ 2147483647 h 311"/>
                  <a:gd name="T20" fmla="*/ 2147483647 w 315"/>
                  <a:gd name="T21" fmla="*/ 2147483647 h 311"/>
                  <a:gd name="T22" fmla="*/ 2147483647 w 315"/>
                  <a:gd name="T23" fmla="*/ 2147483647 h 311"/>
                  <a:gd name="T24" fmla="*/ 2147483647 w 315"/>
                  <a:gd name="T25" fmla="*/ 2147483647 h 311"/>
                  <a:gd name="T26" fmla="*/ 2147483647 w 315"/>
                  <a:gd name="T27" fmla="*/ 2147483647 h 311"/>
                  <a:gd name="T28" fmla="*/ 2147483647 w 315"/>
                  <a:gd name="T29" fmla="*/ 2147483647 h 311"/>
                  <a:gd name="T30" fmla="*/ 2147483647 w 315"/>
                  <a:gd name="T31" fmla="*/ 2147483647 h 311"/>
                  <a:gd name="T32" fmla="*/ 2147483647 w 315"/>
                  <a:gd name="T33" fmla="*/ 2147483647 h 311"/>
                  <a:gd name="T34" fmla="*/ 2147483647 w 315"/>
                  <a:gd name="T35" fmla="*/ 2147483647 h 311"/>
                  <a:gd name="T36" fmla="*/ 2147483647 w 315"/>
                  <a:gd name="T37" fmla="*/ 2147483647 h 311"/>
                  <a:gd name="T38" fmla="*/ 2147483647 w 315"/>
                  <a:gd name="T39" fmla="*/ 2147483647 h 311"/>
                  <a:gd name="T40" fmla="*/ 2147483647 w 315"/>
                  <a:gd name="T41" fmla="*/ 2147483647 h 311"/>
                  <a:gd name="T42" fmla="*/ 2147483647 w 315"/>
                  <a:gd name="T43" fmla="*/ 2147483647 h 311"/>
                  <a:gd name="T44" fmla="*/ 2147483647 w 315"/>
                  <a:gd name="T45" fmla="*/ 2147483647 h 311"/>
                  <a:gd name="T46" fmla="*/ 2147483647 w 315"/>
                  <a:gd name="T47" fmla="*/ 2147483647 h 311"/>
                  <a:gd name="T48" fmla="*/ 2147483647 w 315"/>
                  <a:gd name="T49" fmla="*/ 2147483647 h 311"/>
                  <a:gd name="T50" fmla="*/ 2147483647 w 315"/>
                  <a:gd name="T51" fmla="*/ 2147483647 h 311"/>
                  <a:gd name="T52" fmla="*/ 2147483647 w 315"/>
                  <a:gd name="T53" fmla="*/ 2147483647 h 311"/>
                  <a:gd name="T54" fmla="*/ 2147483647 w 315"/>
                  <a:gd name="T55" fmla="*/ 2147483647 h 311"/>
                  <a:gd name="T56" fmla="*/ 2147483647 w 315"/>
                  <a:gd name="T57" fmla="*/ 2147483647 h 311"/>
                  <a:gd name="T58" fmla="*/ 2147483647 w 315"/>
                  <a:gd name="T59" fmla="*/ 2147483647 h 311"/>
                  <a:gd name="T60" fmla="*/ 2147483647 w 315"/>
                  <a:gd name="T61" fmla="*/ 2147483647 h 311"/>
                  <a:gd name="T62" fmla="*/ 1333730496 w 315"/>
                  <a:gd name="T63" fmla="*/ 2147483647 h 311"/>
                  <a:gd name="T64" fmla="*/ 148130078 w 315"/>
                  <a:gd name="T65" fmla="*/ 2147483647 h 311"/>
                  <a:gd name="T66" fmla="*/ 0 w 315"/>
                  <a:gd name="T67" fmla="*/ 2147483647 h 311"/>
                  <a:gd name="T68" fmla="*/ 1778120532 w 315"/>
                  <a:gd name="T69" fmla="*/ 2147483647 h 311"/>
                  <a:gd name="T70" fmla="*/ 2147483647 w 315"/>
                  <a:gd name="T71" fmla="*/ 2147483647 h 311"/>
                  <a:gd name="T72" fmla="*/ 2147483647 w 315"/>
                  <a:gd name="T73" fmla="*/ 2147483647 h 311"/>
                  <a:gd name="T74" fmla="*/ 2147483647 w 315"/>
                  <a:gd name="T75" fmla="*/ 2147483647 h 311"/>
                  <a:gd name="T76" fmla="*/ 2147483647 w 315"/>
                  <a:gd name="T77" fmla="*/ 2147483647 h 311"/>
                  <a:gd name="T78" fmla="*/ 2147483647 w 315"/>
                  <a:gd name="T79" fmla="*/ 2147483647 h 311"/>
                  <a:gd name="T80" fmla="*/ 2147483647 w 315"/>
                  <a:gd name="T81" fmla="*/ 2147483647 h 311"/>
                  <a:gd name="T82" fmla="*/ 2147483647 w 315"/>
                  <a:gd name="T83" fmla="*/ 2147483647 h 311"/>
                  <a:gd name="T84" fmla="*/ 2147483647 w 315"/>
                  <a:gd name="T85" fmla="*/ 2147483647 h 311"/>
                  <a:gd name="T86" fmla="*/ 2147483647 w 315"/>
                  <a:gd name="T87" fmla="*/ 2147483647 h 3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5"/>
                  <a:gd name="T133" fmla="*/ 0 h 311"/>
                  <a:gd name="T134" fmla="*/ 315 w 315"/>
                  <a:gd name="T135" fmla="*/ 311 h 31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5" h="311">
                    <a:moveTo>
                      <a:pt x="315" y="152"/>
                    </a:moveTo>
                    <a:lnTo>
                      <a:pt x="315" y="139"/>
                    </a:lnTo>
                    <a:lnTo>
                      <a:pt x="313" y="126"/>
                    </a:lnTo>
                    <a:lnTo>
                      <a:pt x="311" y="114"/>
                    </a:lnTo>
                    <a:lnTo>
                      <a:pt x="306" y="102"/>
                    </a:lnTo>
                    <a:lnTo>
                      <a:pt x="302" y="89"/>
                    </a:lnTo>
                    <a:lnTo>
                      <a:pt x="297" y="78"/>
                    </a:lnTo>
                    <a:lnTo>
                      <a:pt x="290" y="67"/>
                    </a:lnTo>
                    <a:lnTo>
                      <a:pt x="283" y="56"/>
                    </a:lnTo>
                    <a:lnTo>
                      <a:pt x="274" y="47"/>
                    </a:lnTo>
                    <a:lnTo>
                      <a:pt x="265" y="38"/>
                    </a:lnTo>
                    <a:lnTo>
                      <a:pt x="257" y="29"/>
                    </a:lnTo>
                    <a:lnTo>
                      <a:pt x="246" y="22"/>
                    </a:lnTo>
                    <a:lnTo>
                      <a:pt x="235" y="15"/>
                    </a:lnTo>
                    <a:lnTo>
                      <a:pt x="224" y="10"/>
                    </a:lnTo>
                    <a:lnTo>
                      <a:pt x="212" y="4"/>
                    </a:lnTo>
                    <a:lnTo>
                      <a:pt x="200" y="0"/>
                    </a:lnTo>
                    <a:lnTo>
                      <a:pt x="185" y="2"/>
                    </a:lnTo>
                    <a:lnTo>
                      <a:pt x="170" y="4"/>
                    </a:lnTo>
                    <a:lnTo>
                      <a:pt x="155" y="8"/>
                    </a:lnTo>
                    <a:lnTo>
                      <a:pt x="139" y="11"/>
                    </a:lnTo>
                    <a:lnTo>
                      <a:pt x="148" y="10"/>
                    </a:lnTo>
                    <a:lnTo>
                      <a:pt x="157" y="10"/>
                    </a:lnTo>
                    <a:lnTo>
                      <a:pt x="171" y="11"/>
                    </a:lnTo>
                    <a:lnTo>
                      <a:pt x="187" y="13"/>
                    </a:lnTo>
                    <a:lnTo>
                      <a:pt x="200" y="16"/>
                    </a:lnTo>
                    <a:lnTo>
                      <a:pt x="212" y="21"/>
                    </a:lnTo>
                    <a:lnTo>
                      <a:pt x="225" y="27"/>
                    </a:lnTo>
                    <a:lnTo>
                      <a:pt x="237" y="35"/>
                    </a:lnTo>
                    <a:lnTo>
                      <a:pt x="248" y="42"/>
                    </a:lnTo>
                    <a:lnTo>
                      <a:pt x="259" y="52"/>
                    </a:lnTo>
                    <a:lnTo>
                      <a:pt x="268" y="62"/>
                    </a:lnTo>
                    <a:lnTo>
                      <a:pt x="276" y="72"/>
                    </a:lnTo>
                    <a:lnTo>
                      <a:pt x="283" y="84"/>
                    </a:lnTo>
                    <a:lnTo>
                      <a:pt x="289" y="97"/>
                    </a:lnTo>
                    <a:lnTo>
                      <a:pt x="293" y="110"/>
                    </a:lnTo>
                    <a:lnTo>
                      <a:pt x="298" y="124"/>
                    </a:lnTo>
                    <a:lnTo>
                      <a:pt x="300" y="138"/>
                    </a:lnTo>
                    <a:lnTo>
                      <a:pt x="300" y="152"/>
                    </a:lnTo>
                    <a:lnTo>
                      <a:pt x="300" y="168"/>
                    </a:lnTo>
                    <a:lnTo>
                      <a:pt x="298" y="182"/>
                    </a:lnTo>
                    <a:lnTo>
                      <a:pt x="293" y="196"/>
                    </a:lnTo>
                    <a:lnTo>
                      <a:pt x="289" y="209"/>
                    </a:lnTo>
                    <a:lnTo>
                      <a:pt x="283" y="222"/>
                    </a:lnTo>
                    <a:lnTo>
                      <a:pt x="276" y="232"/>
                    </a:lnTo>
                    <a:lnTo>
                      <a:pt x="268" y="244"/>
                    </a:lnTo>
                    <a:lnTo>
                      <a:pt x="259" y="254"/>
                    </a:lnTo>
                    <a:lnTo>
                      <a:pt x="248" y="264"/>
                    </a:lnTo>
                    <a:lnTo>
                      <a:pt x="237" y="271"/>
                    </a:lnTo>
                    <a:lnTo>
                      <a:pt x="225" y="279"/>
                    </a:lnTo>
                    <a:lnTo>
                      <a:pt x="212" y="284"/>
                    </a:lnTo>
                    <a:lnTo>
                      <a:pt x="200" y="290"/>
                    </a:lnTo>
                    <a:lnTo>
                      <a:pt x="187" y="293"/>
                    </a:lnTo>
                    <a:lnTo>
                      <a:pt x="171" y="295"/>
                    </a:lnTo>
                    <a:lnTo>
                      <a:pt x="157" y="296"/>
                    </a:lnTo>
                    <a:lnTo>
                      <a:pt x="142" y="295"/>
                    </a:lnTo>
                    <a:lnTo>
                      <a:pt x="128" y="293"/>
                    </a:lnTo>
                    <a:lnTo>
                      <a:pt x="115" y="290"/>
                    </a:lnTo>
                    <a:lnTo>
                      <a:pt x="101" y="284"/>
                    </a:lnTo>
                    <a:lnTo>
                      <a:pt x="89" y="279"/>
                    </a:lnTo>
                    <a:lnTo>
                      <a:pt x="77" y="271"/>
                    </a:lnTo>
                    <a:lnTo>
                      <a:pt x="67" y="264"/>
                    </a:lnTo>
                    <a:lnTo>
                      <a:pt x="56" y="254"/>
                    </a:lnTo>
                    <a:lnTo>
                      <a:pt x="47" y="244"/>
                    </a:lnTo>
                    <a:lnTo>
                      <a:pt x="39" y="232"/>
                    </a:lnTo>
                    <a:lnTo>
                      <a:pt x="31" y="222"/>
                    </a:lnTo>
                    <a:lnTo>
                      <a:pt x="26" y="209"/>
                    </a:lnTo>
                    <a:lnTo>
                      <a:pt x="20" y="196"/>
                    </a:lnTo>
                    <a:lnTo>
                      <a:pt x="17" y="182"/>
                    </a:lnTo>
                    <a:lnTo>
                      <a:pt x="15" y="168"/>
                    </a:lnTo>
                    <a:lnTo>
                      <a:pt x="14" y="152"/>
                    </a:lnTo>
                    <a:lnTo>
                      <a:pt x="15" y="142"/>
                    </a:lnTo>
                    <a:lnTo>
                      <a:pt x="16" y="130"/>
                    </a:lnTo>
                    <a:lnTo>
                      <a:pt x="18" y="119"/>
                    </a:lnTo>
                    <a:lnTo>
                      <a:pt x="21" y="108"/>
                    </a:lnTo>
                    <a:lnTo>
                      <a:pt x="26" y="97"/>
                    </a:lnTo>
                    <a:lnTo>
                      <a:pt x="30" y="87"/>
                    </a:lnTo>
                    <a:lnTo>
                      <a:pt x="35" y="78"/>
                    </a:lnTo>
                    <a:lnTo>
                      <a:pt x="42" y="68"/>
                    </a:lnTo>
                    <a:lnTo>
                      <a:pt x="48" y="60"/>
                    </a:lnTo>
                    <a:lnTo>
                      <a:pt x="56" y="52"/>
                    </a:lnTo>
                    <a:lnTo>
                      <a:pt x="65" y="44"/>
                    </a:lnTo>
                    <a:lnTo>
                      <a:pt x="73" y="37"/>
                    </a:lnTo>
                    <a:lnTo>
                      <a:pt x="82" y="31"/>
                    </a:lnTo>
                    <a:lnTo>
                      <a:pt x="92" y="26"/>
                    </a:lnTo>
                    <a:lnTo>
                      <a:pt x="102" y="21"/>
                    </a:lnTo>
                    <a:lnTo>
                      <a:pt x="112" y="17"/>
                    </a:lnTo>
                    <a:lnTo>
                      <a:pt x="100" y="20"/>
                    </a:lnTo>
                    <a:lnTo>
                      <a:pt x="87" y="23"/>
                    </a:lnTo>
                    <a:lnTo>
                      <a:pt x="74" y="25"/>
                    </a:lnTo>
                    <a:lnTo>
                      <a:pt x="61" y="27"/>
                    </a:lnTo>
                    <a:lnTo>
                      <a:pt x="48" y="39"/>
                    </a:lnTo>
                    <a:lnTo>
                      <a:pt x="35" y="52"/>
                    </a:lnTo>
                    <a:lnTo>
                      <a:pt x="26" y="66"/>
                    </a:lnTo>
                    <a:lnTo>
                      <a:pt x="16" y="81"/>
                    </a:lnTo>
                    <a:lnTo>
                      <a:pt x="9" y="98"/>
                    </a:lnTo>
                    <a:lnTo>
                      <a:pt x="4" y="116"/>
                    </a:lnTo>
                    <a:lnTo>
                      <a:pt x="2" y="124"/>
                    </a:lnTo>
                    <a:lnTo>
                      <a:pt x="1" y="134"/>
                    </a:lnTo>
                    <a:lnTo>
                      <a:pt x="0" y="144"/>
                    </a:lnTo>
                    <a:lnTo>
                      <a:pt x="0" y="152"/>
                    </a:lnTo>
                    <a:lnTo>
                      <a:pt x="0" y="169"/>
                    </a:lnTo>
                    <a:lnTo>
                      <a:pt x="2" y="185"/>
                    </a:lnTo>
                    <a:lnTo>
                      <a:pt x="6" y="200"/>
                    </a:lnTo>
                    <a:lnTo>
                      <a:pt x="12" y="214"/>
                    </a:lnTo>
                    <a:lnTo>
                      <a:pt x="18" y="228"/>
                    </a:lnTo>
                    <a:lnTo>
                      <a:pt x="27" y="241"/>
                    </a:lnTo>
                    <a:lnTo>
                      <a:pt x="35" y="254"/>
                    </a:lnTo>
                    <a:lnTo>
                      <a:pt x="45" y="265"/>
                    </a:lnTo>
                    <a:lnTo>
                      <a:pt x="57" y="274"/>
                    </a:lnTo>
                    <a:lnTo>
                      <a:pt x="69" y="284"/>
                    </a:lnTo>
                    <a:lnTo>
                      <a:pt x="82" y="292"/>
                    </a:lnTo>
                    <a:lnTo>
                      <a:pt x="96" y="298"/>
                    </a:lnTo>
                    <a:lnTo>
                      <a:pt x="110" y="304"/>
                    </a:lnTo>
                    <a:lnTo>
                      <a:pt x="125" y="308"/>
                    </a:lnTo>
                    <a:lnTo>
                      <a:pt x="141" y="310"/>
                    </a:lnTo>
                    <a:lnTo>
                      <a:pt x="157" y="311"/>
                    </a:lnTo>
                    <a:lnTo>
                      <a:pt x="174" y="310"/>
                    </a:lnTo>
                    <a:lnTo>
                      <a:pt x="189" y="308"/>
                    </a:lnTo>
                    <a:lnTo>
                      <a:pt x="204" y="304"/>
                    </a:lnTo>
                    <a:lnTo>
                      <a:pt x="219" y="298"/>
                    </a:lnTo>
                    <a:lnTo>
                      <a:pt x="233" y="292"/>
                    </a:lnTo>
                    <a:lnTo>
                      <a:pt x="246" y="284"/>
                    </a:lnTo>
                    <a:lnTo>
                      <a:pt x="258" y="274"/>
                    </a:lnTo>
                    <a:lnTo>
                      <a:pt x="269" y="265"/>
                    </a:lnTo>
                    <a:lnTo>
                      <a:pt x="279" y="254"/>
                    </a:lnTo>
                    <a:lnTo>
                      <a:pt x="288" y="241"/>
                    </a:lnTo>
                    <a:lnTo>
                      <a:pt x="297" y="228"/>
                    </a:lnTo>
                    <a:lnTo>
                      <a:pt x="303" y="214"/>
                    </a:lnTo>
                    <a:lnTo>
                      <a:pt x="309" y="200"/>
                    </a:lnTo>
                    <a:lnTo>
                      <a:pt x="312" y="185"/>
                    </a:lnTo>
                    <a:lnTo>
                      <a:pt x="315" y="169"/>
                    </a:lnTo>
                    <a:lnTo>
                      <a:pt x="315" y="152"/>
                    </a:lnTo>
                    <a:close/>
                  </a:path>
                </a:pathLst>
              </a:custGeom>
              <a:solidFill>
                <a:srgbClr val="FE53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7" name="Freeform 838"/>
              <p:cNvSpPr>
                <a:spLocks noEditPoints="1"/>
              </p:cNvSpPr>
              <p:nvPr/>
            </p:nvSpPr>
            <p:spPr bwMode="auto">
              <a:xfrm>
                <a:off x="5022850" y="4064000"/>
                <a:ext cx="160338" cy="158750"/>
              </a:xfrm>
              <a:custGeom>
                <a:avLst/>
                <a:gdLst>
                  <a:gd name="T0" fmla="*/ 2147483647 w 302"/>
                  <a:gd name="T1" fmla="*/ 2147483647 h 301"/>
                  <a:gd name="T2" fmla="*/ 2147483647 w 302"/>
                  <a:gd name="T3" fmla="*/ 2147483647 h 301"/>
                  <a:gd name="T4" fmla="*/ 2147483647 w 302"/>
                  <a:gd name="T5" fmla="*/ 2147483647 h 301"/>
                  <a:gd name="T6" fmla="*/ 2147483647 w 302"/>
                  <a:gd name="T7" fmla="*/ 2147483647 h 301"/>
                  <a:gd name="T8" fmla="*/ 2147483647 w 302"/>
                  <a:gd name="T9" fmla="*/ 1026965728 h 301"/>
                  <a:gd name="T10" fmla="*/ 2147483647 w 302"/>
                  <a:gd name="T11" fmla="*/ 733507769 h 301"/>
                  <a:gd name="T12" fmla="*/ 2147483647 w 302"/>
                  <a:gd name="T13" fmla="*/ 2147483647 h 301"/>
                  <a:gd name="T14" fmla="*/ 2147483647 w 302"/>
                  <a:gd name="T15" fmla="*/ 2147483647 h 301"/>
                  <a:gd name="T16" fmla="*/ 2147483647 w 302"/>
                  <a:gd name="T17" fmla="*/ 2147483647 h 301"/>
                  <a:gd name="T18" fmla="*/ 2147483647 w 302"/>
                  <a:gd name="T19" fmla="*/ 2147483647 h 301"/>
                  <a:gd name="T20" fmla="*/ 898058881 w 302"/>
                  <a:gd name="T21" fmla="*/ 2147483647 h 301"/>
                  <a:gd name="T22" fmla="*/ 149676591 w 302"/>
                  <a:gd name="T23" fmla="*/ 2147483647 h 301"/>
                  <a:gd name="T24" fmla="*/ 449029175 w 302"/>
                  <a:gd name="T25" fmla="*/ 2147483647 h 301"/>
                  <a:gd name="T26" fmla="*/ 2147483647 w 302"/>
                  <a:gd name="T27" fmla="*/ 2147483647 h 301"/>
                  <a:gd name="T28" fmla="*/ 2147483647 w 302"/>
                  <a:gd name="T29" fmla="*/ 2147483647 h 301"/>
                  <a:gd name="T30" fmla="*/ 2147483647 w 302"/>
                  <a:gd name="T31" fmla="*/ 2147483647 h 301"/>
                  <a:gd name="T32" fmla="*/ 2147483647 w 302"/>
                  <a:gd name="T33" fmla="*/ 2147483647 h 301"/>
                  <a:gd name="T34" fmla="*/ 2147483647 w 302"/>
                  <a:gd name="T35" fmla="*/ 2147483647 h 301"/>
                  <a:gd name="T36" fmla="*/ 2147483647 w 302"/>
                  <a:gd name="T37" fmla="*/ 2147483647 h 301"/>
                  <a:gd name="T38" fmla="*/ 2147483647 w 302"/>
                  <a:gd name="T39" fmla="*/ 2147483647 h 301"/>
                  <a:gd name="T40" fmla="*/ 2147483647 w 302"/>
                  <a:gd name="T41" fmla="*/ 2147483647 h 301"/>
                  <a:gd name="T42" fmla="*/ 2147483647 w 302"/>
                  <a:gd name="T43" fmla="*/ 2147483647 h 301"/>
                  <a:gd name="T44" fmla="*/ 2147483647 w 302"/>
                  <a:gd name="T45" fmla="*/ 2147483647 h 301"/>
                  <a:gd name="T46" fmla="*/ 2147483647 w 302"/>
                  <a:gd name="T47" fmla="*/ 2147483647 h 301"/>
                  <a:gd name="T48" fmla="*/ 2147483647 w 302"/>
                  <a:gd name="T49" fmla="*/ 2147483647 h 301"/>
                  <a:gd name="T50" fmla="*/ 2147483647 w 302"/>
                  <a:gd name="T51" fmla="*/ 2147483647 h 301"/>
                  <a:gd name="T52" fmla="*/ 2147483647 w 302"/>
                  <a:gd name="T53" fmla="*/ 2147483647 h 301"/>
                  <a:gd name="T54" fmla="*/ 2147483647 w 302"/>
                  <a:gd name="T55" fmla="*/ 2147483647 h 301"/>
                  <a:gd name="T56" fmla="*/ 2147483647 w 302"/>
                  <a:gd name="T57" fmla="*/ 2147483647 h 301"/>
                  <a:gd name="T58" fmla="*/ 2147483647 w 302"/>
                  <a:gd name="T59" fmla="*/ 2147483647 h 301"/>
                  <a:gd name="T60" fmla="*/ 2147483647 w 302"/>
                  <a:gd name="T61" fmla="*/ 2147483647 h 301"/>
                  <a:gd name="T62" fmla="*/ 2147483647 w 302"/>
                  <a:gd name="T63" fmla="*/ 2147483647 h 301"/>
                  <a:gd name="T64" fmla="*/ 2147483647 w 302"/>
                  <a:gd name="T65" fmla="*/ 2147483647 h 301"/>
                  <a:gd name="T66" fmla="*/ 2147483647 w 302"/>
                  <a:gd name="T67" fmla="*/ 2147483647 h 301"/>
                  <a:gd name="T68" fmla="*/ 2147483647 w 302"/>
                  <a:gd name="T69" fmla="*/ 2147483647 h 301"/>
                  <a:gd name="T70" fmla="*/ 2147483647 w 302"/>
                  <a:gd name="T71" fmla="*/ 2147483647 h 301"/>
                  <a:gd name="T72" fmla="*/ 2147483647 w 302"/>
                  <a:gd name="T73" fmla="*/ 2147483647 h 301"/>
                  <a:gd name="T74" fmla="*/ 2147483647 w 302"/>
                  <a:gd name="T75" fmla="*/ 2147483647 h 301"/>
                  <a:gd name="T76" fmla="*/ 2147483647 w 302"/>
                  <a:gd name="T77" fmla="*/ 2147483647 h 301"/>
                  <a:gd name="T78" fmla="*/ 2147483647 w 302"/>
                  <a:gd name="T79" fmla="*/ 2147483647 h 301"/>
                  <a:gd name="T80" fmla="*/ 2147483647 w 302"/>
                  <a:gd name="T81" fmla="*/ 2147483647 h 301"/>
                  <a:gd name="T82" fmla="*/ 2147483647 w 302"/>
                  <a:gd name="T83" fmla="*/ 2147483647 h 301"/>
                  <a:gd name="T84" fmla="*/ 2147483647 w 302"/>
                  <a:gd name="T85" fmla="*/ 2147483647 h 301"/>
                  <a:gd name="T86" fmla="*/ 2147483647 w 302"/>
                  <a:gd name="T87" fmla="*/ 2147483647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2"/>
                  <a:gd name="T133" fmla="*/ 0 h 301"/>
                  <a:gd name="T134" fmla="*/ 302 w 30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2" h="301">
                    <a:moveTo>
                      <a:pt x="302" y="149"/>
                    </a:moveTo>
                    <a:lnTo>
                      <a:pt x="302" y="135"/>
                    </a:lnTo>
                    <a:lnTo>
                      <a:pt x="299" y="121"/>
                    </a:lnTo>
                    <a:lnTo>
                      <a:pt x="296" y="108"/>
                    </a:lnTo>
                    <a:lnTo>
                      <a:pt x="292" y="95"/>
                    </a:lnTo>
                    <a:lnTo>
                      <a:pt x="286" y="84"/>
                    </a:lnTo>
                    <a:lnTo>
                      <a:pt x="280" y="72"/>
                    </a:lnTo>
                    <a:lnTo>
                      <a:pt x="272" y="61"/>
                    </a:lnTo>
                    <a:lnTo>
                      <a:pt x="264" y="50"/>
                    </a:lnTo>
                    <a:lnTo>
                      <a:pt x="255" y="40"/>
                    </a:lnTo>
                    <a:lnTo>
                      <a:pt x="244" y="32"/>
                    </a:lnTo>
                    <a:lnTo>
                      <a:pt x="233" y="24"/>
                    </a:lnTo>
                    <a:lnTo>
                      <a:pt x="223" y="17"/>
                    </a:lnTo>
                    <a:lnTo>
                      <a:pt x="210" y="11"/>
                    </a:lnTo>
                    <a:lnTo>
                      <a:pt x="198" y="7"/>
                    </a:lnTo>
                    <a:lnTo>
                      <a:pt x="184" y="3"/>
                    </a:lnTo>
                    <a:lnTo>
                      <a:pt x="171" y="0"/>
                    </a:lnTo>
                    <a:lnTo>
                      <a:pt x="147" y="5"/>
                    </a:lnTo>
                    <a:lnTo>
                      <a:pt x="123" y="10"/>
                    </a:lnTo>
                    <a:lnTo>
                      <a:pt x="98" y="15"/>
                    </a:lnTo>
                    <a:lnTo>
                      <a:pt x="74" y="21"/>
                    </a:lnTo>
                    <a:lnTo>
                      <a:pt x="65" y="26"/>
                    </a:lnTo>
                    <a:lnTo>
                      <a:pt x="57" y="32"/>
                    </a:lnTo>
                    <a:lnTo>
                      <a:pt x="51" y="38"/>
                    </a:lnTo>
                    <a:lnTo>
                      <a:pt x="43" y="45"/>
                    </a:lnTo>
                    <a:lnTo>
                      <a:pt x="37" y="51"/>
                    </a:lnTo>
                    <a:lnTo>
                      <a:pt x="32" y="59"/>
                    </a:lnTo>
                    <a:lnTo>
                      <a:pt x="26" y="66"/>
                    </a:lnTo>
                    <a:lnTo>
                      <a:pt x="21" y="75"/>
                    </a:lnTo>
                    <a:lnTo>
                      <a:pt x="16" y="84"/>
                    </a:lnTo>
                    <a:lnTo>
                      <a:pt x="12" y="92"/>
                    </a:lnTo>
                    <a:lnTo>
                      <a:pt x="9" y="101"/>
                    </a:lnTo>
                    <a:lnTo>
                      <a:pt x="6" y="111"/>
                    </a:lnTo>
                    <a:lnTo>
                      <a:pt x="3" y="120"/>
                    </a:lnTo>
                    <a:lnTo>
                      <a:pt x="2" y="130"/>
                    </a:lnTo>
                    <a:lnTo>
                      <a:pt x="1" y="140"/>
                    </a:lnTo>
                    <a:lnTo>
                      <a:pt x="0" y="149"/>
                    </a:lnTo>
                    <a:lnTo>
                      <a:pt x="1" y="166"/>
                    </a:lnTo>
                    <a:lnTo>
                      <a:pt x="3" y="181"/>
                    </a:lnTo>
                    <a:lnTo>
                      <a:pt x="8" y="195"/>
                    </a:lnTo>
                    <a:lnTo>
                      <a:pt x="12" y="209"/>
                    </a:lnTo>
                    <a:lnTo>
                      <a:pt x="19" y="222"/>
                    </a:lnTo>
                    <a:lnTo>
                      <a:pt x="26" y="234"/>
                    </a:lnTo>
                    <a:lnTo>
                      <a:pt x="35" y="246"/>
                    </a:lnTo>
                    <a:lnTo>
                      <a:pt x="44" y="256"/>
                    </a:lnTo>
                    <a:lnTo>
                      <a:pt x="55" y="266"/>
                    </a:lnTo>
                    <a:lnTo>
                      <a:pt x="67" y="275"/>
                    </a:lnTo>
                    <a:lnTo>
                      <a:pt x="79" y="282"/>
                    </a:lnTo>
                    <a:lnTo>
                      <a:pt x="93" y="289"/>
                    </a:lnTo>
                    <a:lnTo>
                      <a:pt x="106" y="294"/>
                    </a:lnTo>
                    <a:lnTo>
                      <a:pt x="121" y="297"/>
                    </a:lnTo>
                    <a:lnTo>
                      <a:pt x="136" y="300"/>
                    </a:lnTo>
                    <a:lnTo>
                      <a:pt x="151" y="301"/>
                    </a:lnTo>
                    <a:lnTo>
                      <a:pt x="167" y="300"/>
                    </a:lnTo>
                    <a:lnTo>
                      <a:pt x="182" y="297"/>
                    </a:lnTo>
                    <a:lnTo>
                      <a:pt x="196" y="294"/>
                    </a:lnTo>
                    <a:lnTo>
                      <a:pt x="210" y="289"/>
                    </a:lnTo>
                    <a:lnTo>
                      <a:pt x="223" y="282"/>
                    </a:lnTo>
                    <a:lnTo>
                      <a:pt x="236" y="275"/>
                    </a:lnTo>
                    <a:lnTo>
                      <a:pt x="248" y="266"/>
                    </a:lnTo>
                    <a:lnTo>
                      <a:pt x="257" y="256"/>
                    </a:lnTo>
                    <a:lnTo>
                      <a:pt x="267" y="246"/>
                    </a:lnTo>
                    <a:lnTo>
                      <a:pt x="277" y="234"/>
                    </a:lnTo>
                    <a:lnTo>
                      <a:pt x="283" y="222"/>
                    </a:lnTo>
                    <a:lnTo>
                      <a:pt x="290" y="209"/>
                    </a:lnTo>
                    <a:lnTo>
                      <a:pt x="295" y="195"/>
                    </a:lnTo>
                    <a:lnTo>
                      <a:pt x="299" y="181"/>
                    </a:lnTo>
                    <a:lnTo>
                      <a:pt x="302" y="166"/>
                    </a:lnTo>
                    <a:lnTo>
                      <a:pt x="302" y="149"/>
                    </a:lnTo>
                    <a:close/>
                    <a:moveTo>
                      <a:pt x="286" y="149"/>
                    </a:moveTo>
                    <a:lnTo>
                      <a:pt x="286" y="163"/>
                    </a:lnTo>
                    <a:lnTo>
                      <a:pt x="284" y="177"/>
                    </a:lnTo>
                    <a:lnTo>
                      <a:pt x="281" y="190"/>
                    </a:lnTo>
                    <a:lnTo>
                      <a:pt x="277" y="202"/>
                    </a:lnTo>
                    <a:lnTo>
                      <a:pt x="270" y="214"/>
                    </a:lnTo>
                    <a:lnTo>
                      <a:pt x="264" y="226"/>
                    </a:lnTo>
                    <a:lnTo>
                      <a:pt x="256" y="236"/>
                    </a:lnTo>
                    <a:lnTo>
                      <a:pt x="248" y="246"/>
                    </a:lnTo>
                    <a:lnTo>
                      <a:pt x="238" y="254"/>
                    </a:lnTo>
                    <a:lnTo>
                      <a:pt x="227" y="262"/>
                    </a:lnTo>
                    <a:lnTo>
                      <a:pt x="216" y="269"/>
                    </a:lnTo>
                    <a:lnTo>
                      <a:pt x="204" y="275"/>
                    </a:lnTo>
                    <a:lnTo>
                      <a:pt x="191" y="279"/>
                    </a:lnTo>
                    <a:lnTo>
                      <a:pt x="178" y="282"/>
                    </a:lnTo>
                    <a:lnTo>
                      <a:pt x="165" y="284"/>
                    </a:lnTo>
                    <a:lnTo>
                      <a:pt x="151" y="286"/>
                    </a:lnTo>
                    <a:lnTo>
                      <a:pt x="137" y="284"/>
                    </a:lnTo>
                    <a:lnTo>
                      <a:pt x="124" y="282"/>
                    </a:lnTo>
                    <a:lnTo>
                      <a:pt x="111" y="279"/>
                    </a:lnTo>
                    <a:lnTo>
                      <a:pt x="98" y="275"/>
                    </a:lnTo>
                    <a:lnTo>
                      <a:pt x="87" y="269"/>
                    </a:lnTo>
                    <a:lnTo>
                      <a:pt x="76" y="262"/>
                    </a:lnTo>
                    <a:lnTo>
                      <a:pt x="65" y="254"/>
                    </a:lnTo>
                    <a:lnTo>
                      <a:pt x="55" y="246"/>
                    </a:lnTo>
                    <a:lnTo>
                      <a:pt x="47" y="236"/>
                    </a:lnTo>
                    <a:lnTo>
                      <a:pt x="39" y="226"/>
                    </a:lnTo>
                    <a:lnTo>
                      <a:pt x="33" y="214"/>
                    </a:lnTo>
                    <a:lnTo>
                      <a:pt x="26" y="202"/>
                    </a:lnTo>
                    <a:lnTo>
                      <a:pt x="22" y="190"/>
                    </a:lnTo>
                    <a:lnTo>
                      <a:pt x="19" y="177"/>
                    </a:lnTo>
                    <a:lnTo>
                      <a:pt x="16" y="163"/>
                    </a:lnTo>
                    <a:lnTo>
                      <a:pt x="15" y="149"/>
                    </a:lnTo>
                    <a:lnTo>
                      <a:pt x="16" y="136"/>
                    </a:lnTo>
                    <a:lnTo>
                      <a:pt x="19" y="122"/>
                    </a:lnTo>
                    <a:lnTo>
                      <a:pt x="22" y="109"/>
                    </a:lnTo>
                    <a:lnTo>
                      <a:pt x="26" y="98"/>
                    </a:lnTo>
                    <a:lnTo>
                      <a:pt x="33" y="86"/>
                    </a:lnTo>
                    <a:lnTo>
                      <a:pt x="39" y="74"/>
                    </a:lnTo>
                    <a:lnTo>
                      <a:pt x="47" y="64"/>
                    </a:lnTo>
                    <a:lnTo>
                      <a:pt x="55" y="54"/>
                    </a:lnTo>
                    <a:lnTo>
                      <a:pt x="65" y="46"/>
                    </a:lnTo>
                    <a:lnTo>
                      <a:pt x="76" y="37"/>
                    </a:lnTo>
                    <a:lnTo>
                      <a:pt x="87" y="31"/>
                    </a:lnTo>
                    <a:lnTo>
                      <a:pt x="98" y="25"/>
                    </a:lnTo>
                    <a:lnTo>
                      <a:pt x="111" y="21"/>
                    </a:lnTo>
                    <a:lnTo>
                      <a:pt x="124" y="18"/>
                    </a:lnTo>
                    <a:lnTo>
                      <a:pt x="137" y="15"/>
                    </a:lnTo>
                    <a:lnTo>
                      <a:pt x="151" y="14"/>
                    </a:lnTo>
                    <a:lnTo>
                      <a:pt x="165" y="15"/>
                    </a:lnTo>
                    <a:lnTo>
                      <a:pt x="178" y="18"/>
                    </a:lnTo>
                    <a:lnTo>
                      <a:pt x="191" y="21"/>
                    </a:lnTo>
                    <a:lnTo>
                      <a:pt x="204" y="25"/>
                    </a:lnTo>
                    <a:lnTo>
                      <a:pt x="216" y="31"/>
                    </a:lnTo>
                    <a:lnTo>
                      <a:pt x="227" y="37"/>
                    </a:lnTo>
                    <a:lnTo>
                      <a:pt x="238" y="46"/>
                    </a:lnTo>
                    <a:lnTo>
                      <a:pt x="248" y="54"/>
                    </a:lnTo>
                    <a:lnTo>
                      <a:pt x="256" y="64"/>
                    </a:lnTo>
                    <a:lnTo>
                      <a:pt x="264" y="74"/>
                    </a:lnTo>
                    <a:lnTo>
                      <a:pt x="270" y="86"/>
                    </a:lnTo>
                    <a:lnTo>
                      <a:pt x="277" y="98"/>
                    </a:lnTo>
                    <a:lnTo>
                      <a:pt x="281" y="109"/>
                    </a:lnTo>
                    <a:lnTo>
                      <a:pt x="284" y="122"/>
                    </a:lnTo>
                    <a:lnTo>
                      <a:pt x="286" y="136"/>
                    </a:lnTo>
                    <a:lnTo>
                      <a:pt x="286" y="149"/>
                    </a:lnTo>
                    <a:close/>
                  </a:path>
                </a:pathLst>
              </a:custGeom>
              <a:solidFill>
                <a:srgbClr val="FE56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8" name="Freeform 839"/>
              <p:cNvSpPr>
                <a:spLocks noEditPoints="1"/>
              </p:cNvSpPr>
              <p:nvPr/>
            </p:nvSpPr>
            <p:spPr bwMode="auto">
              <a:xfrm>
                <a:off x="5027613" y="4067175"/>
                <a:ext cx="150813" cy="150813"/>
              </a:xfrm>
              <a:custGeom>
                <a:avLst/>
                <a:gdLst>
                  <a:gd name="T0" fmla="*/ 2147483647 w 286"/>
                  <a:gd name="T1" fmla="*/ 2147483647 h 286"/>
                  <a:gd name="T2" fmla="*/ 2147483647 w 286"/>
                  <a:gd name="T3" fmla="*/ 2147483647 h 286"/>
                  <a:gd name="T4" fmla="*/ 2147483647 w 286"/>
                  <a:gd name="T5" fmla="*/ 2147483647 h 286"/>
                  <a:gd name="T6" fmla="*/ 2147483647 w 286"/>
                  <a:gd name="T7" fmla="*/ 2147483647 h 286"/>
                  <a:gd name="T8" fmla="*/ 2147483647 w 286"/>
                  <a:gd name="T9" fmla="*/ 439897736 h 286"/>
                  <a:gd name="T10" fmla="*/ 2147483647 w 286"/>
                  <a:gd name="T11" fmla="*/ 0 h 286"/>
                  <a:gd name="T12" fmla="*/ 2147483647 w 286"/>
                  <a:gd name="T13" fmla="*/ 1026335550 h 286"/>
                  <a:gd name="T14" fmla="*/ 2147483647 w 286"/>
                  <a:gd name="T15" fmla="*/ 2147483647 h 286"/>
                  <a:gd name="T16" fmla="*/ 2147483647 w 286"/>
                  <a:gd name="T17" fmla="*/ 2147483647 h 286"/>
                  <a:gd name="T18" fmla="*/ 2147483647 w 286"/>
                  <a:gd name="T19" fmla="*/ 2147483647 h 286"/>
                  <a:gd name="T20" fmla="*/ 1026335550 w 286"/>
                  <a:gd name="T21" fmla="*/ 2147483647 h 286"/>
                  <a:gd name="T22" fmla="*/ 146540144 w 286"/>
                  <a:gd name="T23" fmla="*/ 2147483647 h 286"/>
                  <a:gd name="T24" fmla="*/ 439897736 w 286"/>
                  <a:gd name="T25" fmla="*/ 2147483647 h 286"/>
                  <a:gd name="T26" fmla="*/ 2147483647 w 286"/>
                  <a:gd name="T27" fmla="*/ 2147483647 h 286"/>
                  <a:gd name="T28" fmla="*/ 2147483647 w 286"/>
                  <a:gd name="T29" fmla="*/ 2147483647 h 286"/>
                  <a:gd name="T30" fmla="*/ 2147483647 w 286"/>
                  <a:gd name="T31" fmla="*/ 2147483647 h 286"/>
                  <a:gd name="T32" fmla="*/ 2147483647 w 286"/>
                  <a:gd name="T33" fmla="*/ 2147483647 h 286"/>
                  <a:gd name="T34" fmla="*/ 2147483647 w 286"/>
                  <a:gd name="T35" fmla="*/ 2147483647 h 286"/>
                  <a:gd name="T36" fmla="*/ 2147483647 w 286"/>
                  <a:gd name="T37" fmla="*/ 2147483647 h 286"/>
                  <a:gd name="T38" fmla="*/ 2147483647 w 286"/>
                  <a:gd name="T39" fmla="*/ 2147483647 h 286"/>
                  <a:gd name="T40" fmla="*/ 2147483647 w 286"/>
                  <a:gd name="T41" fmla="*/ 2147483647 h 286"/>
                  <a:gd name="T42" fmla="*/ 2147483647 w 286"/>
                  <a:gd name="T43" fmla="*/ 2147483647 h 286"/>
                  <a:gd name="T44" fmla="*/ 2147483647 w 286"/>
                  <a:gd name="T45" fmla="*/ 2147483647 h 286"/>
                  <a:gd name="T46" fmla="*/ 2147483647 w 286"/>
                  <a:gd name="T47" fmla="*/ 2147483647 h 286"/>
                  <a:gd name="T48" fmla="*/ 2147483647 w 286"/>
                  <a:gd name="T49" fmla="*/ 2147483647 h 286"/>
                  <a:gd name="T50" fmla="*/ 2147483647 w 286"/>
                  <a:gd name="T51" fmla="*/ 2147483647 h 286"/>
                  <a:gd name="T52" fmla="*/ 2147483647 w 286"/>
                  <a:gd name="T53" fmla="*/ 2147483647 h 286"/>
                  <a:gd name="T54" fmla="*/ 2147483647 w 286"/>
                  <a:gd name="T55" fmla="*/ 2147483647 h 286"/>
                  <a:gd name="T56" fmla="*/ 2147483647 w 286"/>
                  <a:gd name="T57" fmla="*/ 2147483647 h 286"/>
                  <a:gd name="T58" fmla="*/ 2147483647 w 286"/>
                  <a:gd name="T59" fmla="*/ 2147483647 h 286"/>
                  <a:gd name="T60" fmla="*/ 2147483647 w 286"/>
                  <a:gd name="T61" fmla="*/ 2147483647 h 286"/>
                  <a:gd name="T62" fmla="*/ 2147483647 w 286"/>
                  <a:gd name="T63" fmla="*/ 2147483647 h 286"/>
                  <a:gd name="T64" fmla="*/ 2147483647 w 286"/>
                  <a:gd name="T65" fmla="*/ 2147483647 h 286"/>
                  <a:gd name="T66" fmla="*/ 2147483647 w 286"/>
                  <a:gd name="T67" fmla="*/ 2147483647 h 286"/>
                  <a:gd name="T68" fmla="*/ 2147483647 w 286"/>
                  <a:gd name="T69" fmla="*/ 2147483647 h 286"/>
                  <a:gd name="T70" fmla="*/ 2147483647 w 286"/>
                  <a:gd name="T71" fmla="*/ 2147483647 h 286"/>
                  <a:gd name="T72" fmla="*/ 2147483647 w 286"/>
                  <a:gd name="T73" fmla="*/ 2147483647 h 286"/>
                  <a:gd name="T74" fmla="*/ 2147483647 w 286"/>
                  <a:gd name="T75" fmla="*/ 2147483647 h 286"/>
                  <a:gd name="T76" fmla="*/ 2147483647 w 286"/>
                  <a:gd name="T77" fmla="*/ 2147483647 h 286"/>
                  <a:gd name="T78" fmla="*/ 2147483647 w 286"/>
                  <a:gd name="T79" fmla="*/ 2147483647 h 286"/>
                  <a:gd name="T80" fmla="*/ 2147483647 w 286"/>
                  <a:gd name="T81" fmla="*/ 2147483647 h 286"/>
                  <a:gd name="T82" fmla="*/ 2147483647 w 286"/>
                  <a:gd name="T83" fmla="*/ 2147483647 h 286"/>
                  <a:gd name="T84" fmla="*/ 2147483647 w 286"/>
                  <a:gd name="T85" fmla="*/ 2147483647 h 286"/>
                  <a:gd name="T86" fmla="*/ 2147483647 w 286"/>
                  <a:gd name="T87" fmla="*/ 2147483647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6"/>
                  <a:gd name="T133" fmla="*/ 0 h 286"/>
                  <a:gd name="T134" fmla="*/ 286 w 286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6" h="286">
                    <a:moveTo>
                      <a:pt x="286" y="142"/>
                    </a:moveTo>
                    <a:lnTo>
                      <a:pt x="286" y="128"/>
                    </a:lnTo>
                    <a:lnTo>
                      <a:pt x="284" y="114"/>
                    </a:lnTo>
                    <a:lnTo>
                      <a:pt x="279" y="100"/>
                    </a:lnTo>
                    <a:lnTo>
                      <a:pt x="275" y="87"/>
                    </a:lnTo>
                    <a:lnTo>
                      <a:pt x="269" y="74"/>
                    </a:lnTo>
                    <a:lnTo>
                      <a:pt x="262" y="62"/>
                    </a:lnTo>
                    <a:lnTo>
                      <a:pt x="254" y="52"/>
                    </a:lnTo>
                    <a:lnTo>
                      <a:pt x="245" y="42"/>
                    </a:lnTo>
                    <a:lnTo>
                      <a:pt x="234" y="32"/>
                    </a:lnTo>
                    <a:lnTo>
                      <a:pt x="223" y="25"/>
                    </a:lnTo>
                    <a:lnTo>
                      <a:pt x="211" y="17"/>
                    </a:lnTo>
                    <a:lnTo>
                      <a:pt x="198" y="11"/>
                    </a:lnTo>
                    <a:lnTo>
                      <a:pt x="186" y="6"/>
                    </a:lnTo>
                    <a:lnTo>
                      <a:pt x="173" y="3"/>
                    </a:lnTo>
                    <a:lnTo>
                      <a:pt x="157" y="1"/>
                    </a:lnTo>
                    <a:lnTo>
                      <a:pt x="143" y="0"/>
                    </a:lnTo>
                    <a:lnTo>
                      <a:pt x="134" y="0"/>
                    </a:lnTo>
                    <a:lnTo>
                      <a:pt x="125" y="1"/>
                    </a:lnTo>
                    <a:lnTo>
                      <a:pt x="112" y="4"/>
                    </a:lnTo>
                    <a:lnTo>
                      <a:pt x="98" y="7"/>
                    </a:lnTo>
                    <a:lnTo>
                      <a:pt x="88" y="11"/>
                    </a:lnTo>
                    <a:lnTo>
                      <a:pt x="78" y="16"/>
                    </a:lnTo>
                    <a:lnTo>
                      <a:pt x="68" y="21"/>
                    </a:lnTo>
                    <a:lnTo>
                      <a:pt x="59" y="27"/>
                    </a:lnTo>
                    <a:lnTo>
                      <a:pt x="51" y="34"/>
                    </a:lnTo>
                    <a:lnTo>
                      <a:pt x="42" y="42"/>
                    </a:lnTo>
                    <a:lnTo>
                      <a:pt x="34" y="50"/>
                    </a:lnTo>
                    <a:lnTo>
                      <a:pt x="28" y="58"/>
                    </a:lnTo>
                    <a:lnTo>
                      <a:pt x="21" y="68"/>
                    </a:lnTo>
                    <a:lnTo>
                      <a:pt x="16" y="77"/>
                    </a:lnTo>
                    <a:lnTo>
                      <a:pt x="12" y="87"/>
                    </a:lnTo>
                    <a:lnTo>
                      <a:pt x="7" y="98"/>
                    </a:lnTo>
                    <a:lnTo>
                      <a:pt x="4" y="109"/>
                    </a:lnTo>
                    <a:lnTo>
                      <a:pt x="2" y="120"/>
                    </a:lnTo>
                    <a:lnTo>
                      <a:pt x="1" y="132"/>
                    </a:lnTo>
                    <a:lnTo>
                      <a:pt x="0" y="142"/>
                    </a:lnTo>
                    <a:lnTo>
                      <a:pt x="1" y="158"/>
                    </a:lnTo>
                    <a:lnTo>
                      <a:pt x="3" y="172"/>
                    </a:lnTo>
                    <a:lnTo>
                      <a:pt x="6" y="186"/>
                    </a:lnTo>
                    <a:lnTo>
                      <a:pt x="12" y="199"/>
                    </a:lnTo>
                    <a:lnTo>
                      <a:pt x="17" y="212"/>
                    </a:lnTo>
                    <a:lnTo>
                      <a:pt x="25" y="222"/>
                    </a:lnTo>
                    <a:lnTo>
                      <a:pt x="33" y="234"/>
                    </a:lnTo>
                    <a:lnTo>
                      <a:pt x="42" y="244"/>
                    </a:lnTo>
                    <a:lnTo>
                      <a:pt x="53" y="254"/>
                    </a:lnTo>
                    <a:lnTo>
                      <a:pt x="63" y="261"/>
                    </a:lnTo>
                    <a:lnTo>
                      <a:pt x="75" y="269"/>
                    </a:lnTo>
                    <a:lnTo>
                      <a:pt x="87" y="274"/>
                    </a:lnTo>
                    <a:lnTo>
                      <a:pt x="101" y="280"/>
                    </a:lnTo>
                    <a:lnTo>
                      <a:pt x="114" y="283"/>
                    </a:lnTo>
                    <a:lnTo>
                      <a:pt x="128" y="285"/>
                    </a:lnTo>
                    <a:lnTo>
                      <a:pt x="143" y="286"/>
                    </a:lnTo>
                    <a:lnTo>
                      <a:pt x="157" y="285"/>
                    </a:lnTo>
                    <a:lnTo>
                      <a:pt x="173" y="283"/>
                    </a:lnTo>
                    <a:lnTo>
                      <a:pt x="186" y="280"/>
                    </a:lnTo>
                    <a:lnTo>
                      <a:pt x="198" y="274"/>
                    </a:lnTo>
                    <a:lnTo>
                      <a:pt x="211" y="269"/>
                    </a:lnTo>
                    <a:lnTo>
                      <a:pt x="223" y="261"/>
                    </a:lnTo>
                    <a:lnTo>
                      <a:pt x="234" y="254"/>
                    </a:lnTo>
                    <a:lnTo>
                      <a:pt x="245" y="244"/>
                    </a:lnTo>
                    <a:lnTo>
                      <a:pt x="254" y="234"/>
                    </a:lnTo>
                    <a:lnTo>
                      <a:pt x="262" y="222"/>
                    </a:lnTo>
                    <a:lnTo>
                      <a:pt x="269" y="212"/>
                    </a:lnTo>
                    <a:lnTo>
                      <a:pt x="275" y="199"/>
                    </a:lnTo>
                    <a:lnTo>
                      <a:pt x="279" y="186"/>
                    </a:lnTo>
                    <a:lnTo>
                      <a:pt x="284" y="172"/>
                    </a:lnTo>
                    <a:lnTo>
                      <a:pt x="286" y="158"/>
                    </a:lnTo>
                    <a:lnTo>
                      <a:pt x="286" y="142"/>
                    </a:lnTo>
                    <a:close/>
                    <a:moveTo>
                      <a:pt x="271" y="142"/>
                    </a:moveTo>
                    <a:lnTo>
                      <a:pt x="271" y="156"/>
                    </a:lnTo>
                    <a:lnTo>
                      <a:pt x="269" y="168"/>
                    </a:lnTo>
                    <a:lnTo>
                      <a:pt x="265" y="181"/>
                    </a:lnTo>
                    <a:lnTo>
                      <a:pt x="261" y="193"/>
                    </a:lnTo>
                    <a:lnTo>
                      <a:pt x="256" y="204"/>
                    </a:lnTo>
                    <a:lnTo>
                      <a:pt x="249" y="215"/>
                    </a:lnTo>
                    <a:lnTo>
                      <a:pt x="242" y="225"/>
                    </a:lnTo>
                    <a:lnTo>
                      <a:pt x="234" y="233"/>
                    </a:lnTo>
                    <a:lnTo>
                      <a:pt x="224" y="242"/>
                    </a:lnTo>
                    <a:lnTo>
                      <a:pt x="215" y="249"/>
                    </a:lnTo>
                    <a:lnTo>
                      <a:pt x="204" y="256"/>
                    </a:lnTo>
                    <a:lnTo>
                      <a:pt x="193" y="261"/>
                    </a:lnTo>
                    <a:lnTo>
                      <a:pt x="181" y="266"/>
                    </a:lnTo>
                    <a:lnTo>
                      <a:pt x="169" y="269"/>
                    </a:lnTo>
                    <a:lnTo>
                      <a:pt x="156" y="270"/>
                    </a:lnTo>
                    <a:lnTo>
                      <a:pt x="143" y="271"/>
                    </a:lnTo>
                    <a:lnTo>
                      <a:pt x="130" y="270"/>
                    </a:lnTo>
                    <a:lnTo>
                      <a:pt x="117" y="269"/>
                    </a:lnTo>
                    <a:lnTo>
                      <a:pt x="106" y="266"/>
                    </a:lnTo>
                    <a:lnTo>
                      <a:pt x="94" y="261"/>
                    </a:lnTo>
                    <a:lnTo>
                      <a:pt x="82" y="256"/>
                    </a:lnTo>
                    <a:lnTo>
                      <a:pt x="72" y="249"/>
                    </a:lnTo>
                    <a:lnTo>
                      <a:pt x="62" y="242"/>
                    </a:lnTo>
                    <a:lnTo>
                      <a:pt x="53" y="233"/>
                    </a:lnTo>
                    <a:lnTo>
                      <a:pt x="44" y="225"/>
                    </a:lnTo>
                    <a:lnTo>
                      <a:pt x="38" y="215"/>
                    </a:lnTo>
                    <a:lnTo>
                      <a:pt x="31" y="204"/>
                    </a:lnTo>
                    <a:lnTo>
                      <a:pt x="26" y="193"/>
                    </a:lnTo>
                    <a:lnTo>
                      <a:pt x="21" y="181"/>
                    </a:lnTo>
                    <a:lnTo>
                      <a:pt x="18" y="168"/>
                    </a:lnTo>
                    <a:lnTo>
                      <a:pt x="16" y="156"/>
                    </a:lnTo>
                    <a:lnTo>
                      <a:pt x="15" y="142"/>
                    </a:lnTo>
                    <a:lnTo>
                      <a:pt x="16" y="129"/>
                    </a:lnTo>
                    <a:lnTo>
                      <a:pt x="18" y="118"/>
                    </a:lnTo>
                    <a:lnTo>
                      <a:pt x="21" y="105"/>
                    </a:lnTo>
                    <a:lnTo>
                      <a:pt x="26" y="93"/>
                    </a:lnTo>
                    <a:lnTo>
                      <a:pt x="31" y="82"/>
                    </a:lnTo>
                    <a:lnTo>
                      <a:pt x="38" y="71"/>
                    </a:lnTo>
                    <a:lnTo>
                      <a:pt x="44" y="61"/>
                    </a:lnTo>
                    <a:lnTo>
                      <a:pt x="53" y="53"/>
                    </a:lnTo>
                    <a:lnTo>
                      <a:pt x="62" y="44"/>
                    </a:lnTo>
                    <a:lnTo>
                      <a:pt x="72" y="37"/>
                    </a:lnTo>
                    <a:lnTo>
                      <a:pt x="82" y="30"/>
                    </a:lnTo>
                    <a:lnTo>
                      <a:pt x="94" y="25"/>
                    </a:lnTo>
                    <a:lnTo>
                      <a:pt x="106" y="20"/>
                    </a:lnTo>
                    <a:lnTo>
                      <a:pt x="117" y="17"/>
                    </a:lnTo>
                    <a:lnTo>
                      <a:pt x="130" y="16"/>
                    </a:lnTo>
                    <a:lnTo>
                      <a:pt x="143" y="15"/>
                    </a:lnTo>
                    <a:lnTo>
                      <a:pt x="156" y="16"/>
                    </a:lnTo>
                    <a:lnTo>
                      <a:pt x="169" y="17"/>
                    </a:lnTo>
                    <a:lnTo>
                      <a:pt x="181" y="20"/>
                    </a:lnTo>
                    <a:lnTo>
                      <a:pt x="193" y="25"/>
                    </a:lnTo>
                    <a:lnTo>
                      <a:pt x="204" y="30"/>
                    </a:lnTo>
                    <a:lnTo>
                      <a:pt x="215" y="37"/>
                    </a:lnTo>
                    <a:lnTo>
                      <a:pt x="224" y="44"/>
                    </a:lnTo>
                    <a:lnTo>
                      <a:pt x="234" y="53"/>
                    </a:lnTo>
                    <a:lnTo>
                      <a:pt x="242" y="61"/>
                    </a:lnTo>
                    <a:lnTo>
                      <a:pt x="249" y="71"/>
                    </a:lnTo>
                    <a:lnTo>
                      <a:pt x="256" y="82"/>
                    </a:lnTo>
                    <a:lnTo>
                      <a:pt x="261" y="93"/>
                    </a:lnTo>
                    <a:lnTo>
                      <a:pt x="265" y="105"/>
                    </a:lnTo>
                    <a:lnTo>
                      <a:pt x="269" y="118"/>
                    </a:lnTo>
                    <a:lnTo>
                      <a:pt x="271" y="129"/>
                    </a:lnTo>
                    <a:lnTo>
                      <a:pt x="271" y="142"/>
                    </a:lnTo>
                    <a:close/>
                  </a:path>
                </a:pathLst>
              </a:custGeom>
              <a:solidFill>
                <a:srgbClr val="FE59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29" name="Freeform 840"/>
              <p:cNvSpPr>
                <a:spLocks noEditPoints="1"/>
              </p:cNvSpPr>
              <p:nvPr/>
            </p:nvSpPr>
            <p:spPr bwMode="auto">
              <a:xfrm>
                <a:off x="5030788" y="4070350"/>
                <a:ext cx="144463" cy="144463"/>
              </a:xfrm>
              <a:custGeom>
                <a:avLst/>
                <a:gdLst>
                  <a:gd name="T0" fmla="*/ 2147483647 w 271"/>
                  <a:gd name="T1" fmla="*/ 2147483647 h 272"/>
                  <a:gd name="T2" fmla="*/ 2147483647 w 271"/>
                  <a:gd name="T3" fmla="*/ 2147483647 h 272"/>
                  <a:gd name="T4" fmla="*/ 2147483647 w 271"/>
                  <a:gd name="T5" fmla="*/ 2147483647 h 272"/>
                  <a:gd name="T6" fmla="*/ 2147483647 w 271"/>
                  <a:gd name="T7" fmla="*/ 2147483647 h 272"/>
                  <a:gd name="T8" fmla="*/ 2147483647 w 271"/>
                  <a:gd name="T9" fmla="*/ 599142231 h 272"/>
                  <a:gd name="T10" fmla="*/ 2147483647 w 271"/>
                  <a:gd name="T11" fmla="*/ 149785823 h 272"/>
                  <a:gd name="T12" fmla="*/ 2147483647 w 271"/>
                  <a:gd name="T13" fmla="*/ 1647922162 h 272"/>
                  <a:gd name="T14" fmla="*/ 2147483647 w 271"/>
                  <a:gd name="T15" fmla="*/ 2147483647 h 272"/>
                  <a:gd name="T16" fmla="*/ 2147483647 w 271"/>
                  <a:gd name="T17" fmla="*/ 2147483647 h 272"/>
                  <a:gd name="T18" fmla="*/ 1060513333 w 271"/>
                  <a:gd name="T19" fmla="*/ 2147483647 h 272"/>
                  <a:gd name="T20" fmla="*/ 0 w 271"/>
                  <a:gd name="T21" fmla="*/ 2147483647 h 272"/>
                  <a:gd name="T22" fmla="*/ 1060513333 w 271"/>
                  <a:gd name="T23" fmla="*/ 2147483647 h 272"/>
                  <a:gd name="T24" fmla="*/ 2147483647 w 271"/>
                  <a:gd name="T25" fmla="*/ 2147483647 h 272"/>
                  <a:gd name="T26" fmla="*/ 2147483647 w 271"/>
                  <a:gd name="T27" fmla="*/ 2147483647 h 272"/>
                  <a:gd name="T28" fmla="*/ 2147483647 w 271"/>
                  <a:gd name="T29" fmla="*/ 2147483647 h 272"/>
                  <a:gd name="T30" fmla="*/ 2147483647 w 271"/>
                  <a:gd name="T31" fmla="*/ 2147483647 h 272"/>
                  <a:gd name="T32" fmla="*/ 2147483647 w 271"/>
                  <a:gd name="T33" fmla="*/ 2147483647 h 272"/>
                  <a:gd name="T34" fmla="*/ 2147483647 w 271"/>
                  <a:gd name="T35" fmla="*/ 2147483647 h 272"/>
                  <a:gd name="T36" fmla="*/ 2147483647 w 271"/>
                  <a:gd name="T37" fmla="*/ 2147483647 h 272"/>
                  <a:gd name="T38" fmla="*/ 2147483647 w 271"/>
                  <a:gd name="T39" fmla="*/ 2147483647 h 272"/>
                  <a:gd name="T40" fmla="*/ 2147483647 w 271"/>
                  <a:gd name="T41" fmla="*/ 2147483647 h 272"/>
                  <a:gd name="T42" fmla="*/ 2147483647 w 271"/>
                  <a:gd name="T43" fmla="*/ 2147483647 h 272"/>
                  <a:gd name="T44" fmla="*/ 2147483647 w 271"/>
                  <a:gd name="T45" fmla="*/ 2147483647 h 272"/>
                  <a:gd name="T46" fmla="*/ 2147483647 w 271"/>
                  <a:gd name="T47" fmla="*/ 2147483647 h 272"/>
                  <a:gd name="T48" fmla="*/ 2147483647 w 271"/>
                  <a:gd name="T49" fmla="*/ 2147483647 h 272"/>
                  <a:gd name="T50" fmla="*/ 2147483647 w 271"/>
                  <a:gd name="T51" fmla="*/ 2147483647 h 272"/>
                  <a:gd name="T52" fmla="*/ 2147483647 w 271"/>
                  <a:gd name="T53" fmla="*/ 2147483647 h 272"/>
                  <a:gd name="T54" fmla="*/ 2147483647 w 271"/>
                  <a:gd name="T55" fmla="*/ 2147483647 h 272"/>
                  <a:gd name="T56" fmla="*/ 2147483647 w 271"/>
                  <a:gd name="T57" fmla="*/ 2147483647 h 272"/>
                  <a:gd name="T58" fmla="*/ 2147483647 w 271"/>
                  <a:gd name="T59" fmla="*/ 2147483647 h 272"/>
                  <a:gd name="T60" fmla="*/ 2147483647 w 271"/>
                  <a:gd name="T61" fmla="*/ 2147483647 h 272"/>
                  <a:gd name="T62" fmla="*/ 2147483647 w 271"/>
                  <a:gd name="T63" fmla="*/ 2147483647 h 272"/>
                  <a:gd name="T64" fmla="*/ 2147483647 w 271"/>
                  <a:gd name="T65" fmla="*/ 2147483647 h 272"/>
                  <a:gd name="T66" fmla="*/ 2147483647 w 271"/>
                  <a:gd name="T67" fmla="*/ 2147483647 h 272"/>
                  <a:gd name="T68" fmla="*/ 2147483647 w 271"/>
                  <a:gd name="T69" fmla="*/ 2147483647 h 272"/>
                  <a:gd name="T70" fmla="*/ 2147483647 w 271"/>
                  <a:gd name="T71" fmla="*/ 2147483647 h 272"/>
                  <a:gd name="T72" fmla="*/ 2147483647 w 271"/>
                  <a:gd name="T73" fmla="*/ 2147483647 h 272"/>
                  <a:gd name="T74" fmla="*/ 2147483647 w 271"/>
                  <a:gd name="T75" fmla="*/ 2147483647 h 272"/>
                  <a:gd name="T76" fmla="*/ 2147483647 w 271"/>
                  <a:gd name="T77" fmla="*/ 2147483647 h 272"/>
                  <a:gd name="T78" fmla="*/ 2147483647 w 271"/>
                  <a:gd name="T79" fmla="*/ 2147483647 h 272"/>
                  <a:gd name="T80" fmla="*/ 2147483647 w 271"/>
                  <a:gd name="T81" fmla="*/ 2147483647 h 272"/>
                  <a:gd name="T82" fmla="*/ 2147483647 w 271"/>
                  <a:gd name="T83" fmla="*/ 2147483647 h 272"/>
                  <a:gd name="T84" fmla="*/ 2147483647 w 271"/>
                  <a:gd name="T85" fmla="*/ 2147483647 h 2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1"/>
                  <a:gd name="T130" fmla="*/ 0 h 272"/>
                  <a:gd name="T131" fmla="*/ 271 w 271"/>
                  <a:gd name="T132" fmla="*/ 272 h 2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1" h="272">
                    <a:moveTo>
                      <a:pt x="271" y="135"/>
                    </a:moveTo>
                    <a:lnTo>
                      <a:pt x="271" y="122"/>
                    </a:lnTo>
                    <a:lnTo>
                      <a:pt x="269" y="108"/>
                    </a:lnTo>
                    <a:lnTo>
                      <a:pt x="266" y="95"/>
                    </a:lnTo>
                    <a:lnTo>
                      <a:pt x="262" y="84"/>
                    </a:lnTo>
                    <a:lnTo>
                      <a:pt x="255" y="72"/>
                    </a:lnTo>
                    <a:lnTo>
                      <a:pt x="249" y="60"/>
                    </a:lnTo>
                    <a:lnTo>
                      <a:pt x="241" y="50"/>
                    </a:lnTo>
                    <a:lnTo>
                      <a:pt x="233" y="40"/>
                    </a:lnTo>
                    <a:lnTo>
                      <a:pt x="223" y="32"/>
                    </a:lnTo>
                    <a:lnTo>
                      <a:pt x="212" y="23"/>
                    </a:lnTo>
                    <a:lnTo>
                      <a:pt x="201" y="17"/>
                    </a:lnTo>
                    <a:lnTo>
                      <a:pt x="189" y="11"/>
                    </a:lnTo>
                    <a:lnTo>
                      <a:pt x="176" y="7"/>
                    </a:lnTo>
                    <a:lnTo>
                      <a:pt x="163" y="4"/>
                    </a:lnTo>
                    <a:lnTo>
                      <a:pt x="150" y="1"/>
                    </a:lnTo>
                    <a:lnTo>
                      <a:pt x="136" y="0"/>
                    </a:lnTo>
                    <a:lnTo>
                      <a:pt x="122" y="1"/>
                    </a:lnTo>
                    <a:lnTo>
                      <a:pt x="109" y="4"/>
                    </a:lnTo>
                    <a:lnTo>
                      <a:pt x="96" y="7"/>
                    </a:lnTo>
                    <a:lnTo>
                      <a:pt x="83" y="11"/>
                    </a:lnTo>
                    <a:lnTo>
                      <a:pt x="72" y="17"/>
                    </a:lnTo>
                    <a:lnTo>
                      <a:pt x="61" y="23"/>
                    </a:lnTo>
                    <a:lnTo>
                      <a:pt x="50" y="32"/>
                    </a:lnTo>
                    <a:lnTo>
                      <a:pt x="40" y="40"/>
                    </a:lnTo>
                    <a:lnTo>
                      <a:pt x="32" y="50"/>
                    </a:lnTo>
                    <a:lnTo>
                      <a:pt x="24" y="60"/>
                    </a:lnTo>
                    <a:lnTo>
                      <a:pt x="18" y="72"/>
                    </a:lnTo>
                    <a:lnTo>
                      <a:pt x="11" y="84"/>
                    </a:lnTo>
                    <a:lnTo>
                      <a:pt x="7" y="95"/>
                    </a:lnTo>
                    <a:lnTo>
                      <a:pt x="4" y="108"/>
                    </a:lnTo>
                    <a:lnTo>
                      <a:pt x="1" y="122"/>
                    </a:lnTo>
                    <a:lnTo>
                      <a:pt x="0" y="135"/>
                    </a:lnTo>
                    <a:lnTo>
                      <a:pt x="1" y="149"/>
                    </a:lnTo>
                    <a:lnTo>
                      <a:pt x="4" y="163"/>
                    </a:lnTo>
                    <a:lnTo>
                      <a:pt x="7" y="176"/>
                    </a:lnTo>
                    <a:lnTo>
                      <a:pt x="11" y="188"/>
                    </a:lnTo>
                    <a:lnTo>
                      <a:pt x="18" y="200"/>
                    </a:lnTo>
                    <a:lnTo>
                      <a:pt x="24" y="212"/>
                    </a:lnTo>
                    <a:lnTo>
                      <a:pt x="32" y="222"/>
                    </a:lnTo>
                    <a:lnTo>
                      <a:pt x="40" y="232"/>
                    </a:lnTo>
                    <a:lnTo>
                      <a:pt x="50" y="240"/>
                    </a:lnTo>
                    <a:lnTo>
                      <a:pt x="61" y="248"/>
                    </a:lnTo>
                    <a:lnTo>
                      <a:pt x="72" y="255"/>
                    </a:lnTo>
                    <a:lnTo>
                      <a:pt x="83" y="261"/>
                    </a:lnTo>
                    <a:lnTo>
                      <a:pt x="96" y="265"/>
                    </a:lnTo>
                    <a:lnTo>
                      <a:pt x="109" y="268"/>
                    </a:lnTo>
                    <a:lnTo>
                      <a:pt x="122" y="270"/>
                    </a:lnTo>
                    <a:lnTo>
                      <a:pt x="136" y="272"/>
                    </a:lnTo>
                    <a:lnTo>
                      <a:pt x="150" y="270"/>
                    </a:lnTo>
                    <a:lnTo>
                      <a:pt x="163" y="268"/>
                    </a:lnTo>
                    <a:lnTo>
                      <a:pt x="176" y="265"/>
                    </a:lnTo>
                    <a:lnTo>
                      <a:pt x="189" y="261"/>
                    </a:lnTo>
                    <a:lnTo>
                      <a:pt x="201" y="255"/>
                    </a:lnTo>
                    <a:lnTo>
                      <a:pt x="212" y="248"/>
                    </a:lnTo>
                    <a:lnTo>
                      <a:pt x="223" y="240"/>
                    </a:lnTo>
                    <a:lnTo>
                      <a:pt x="233" y="232"/>
                    </a:lnTo>
                    <a:lnTo>
                      <a:pt x="241" y="222"/>
                    </a:lnTo>
                    <a:lnTo>
                      <a:pt x="249" y="212"/>
                    </a:lnTo>
                    <a:lnTo>
                      <a:pt x="255" y="200"/>
                    </a:lnTo>
                    <a:lnTo>
                      <a:pt x="262" y="188"/>
                    </a:lnTo>
                    <a:lnTo>
                      <a:pt x="266" y="176"/>
                    </a:lnTo>
                    <a:lnTo>
                      <a:pt x="269" y="163"/>
                    </a:lnTo>
                    <a:lnTo>
                      <a:pt x="271" y="149"/>
                    </a:lnTo>
                    <a:lnTo>
                      <a:pt x="271" y="135"/>
                    </a:lnTo>
                    <a:close/>
                    <a:moveTo>
                      <a:pt x="256" y="135"/>
                    </a:moveTo>
                    <a:lnTo>
                      <a:pt x="256" y="148"/>
                    </a:lnTo>
                    <a:lnTo>
                      <a:pt x="254" y="160"/>
                    </a:lnTo>
                    <a:lnTo>
                      <a:pt x="251" y="172"/>
                    </a:lnTo>
                    <a:lnTo>
                      <a:pt x="248" y="183"/>
                    </a:lnTo>
                    <a:lnTo>
                      <a:pt x="242" y="194"/>
                    </a:lnTo>
                    <a:lnTo>
                      <a:pt x="236" y="203"/>
                    </a:lnTo>
                    <a:lnTo>
                      <a:pt x="229" y="212"/>
                    </a:lnTo>
                    <a:lnTo>
                      <a:pt x="222" y="221"/>
                    </a:lnTo>
                    <a:lnTo>
                      <a:pt x="213" y="229"/>
                    </a:lnTo>
                    <a:lnTo>
                      <a:pt x="203" y="236"/>
                    </a:lnTo>
                    <a:lnTo>
                      <a:pt x="194" y="242"/>
                    </a:lnTo>
                    <a:lnTo>
                      <a:pt x="183" y="247"/>
                    </a:lnTo>
                    <a:lnTo>
                      <a:pt x="172" y="251"/>
                    </a:lnTo>
                    <a:lnTo>
                      <a:pt x="160" y="254"/>
                    </a:lnTo>
                    <a:lnTo>
                      <a:pt x="148" y="255"/>
                    </a:lnTo>
                    <a:lnTo>
                      <a:pt x="136" y="256"/>
                    </a:lnTo>
                    <a:lnTo>
                      <a:pt x="125" y="255"/>
                    </a:lnTo>
                    <a:lnTo>
                      <a:pt x="112" y="254"/>
                    </a:lnTo>
                    <a:lnTo>
                      <a:pt x="101" y="251"/>
                    </a:lnTo>
                    <a:lnTo>
                      <a:pt x="89" y="247"/>
                    </a:lnTo>
                    <a:lnTo>
                      <a:pt x="79" y="242"/>
                    </a:lnTo>
                    <a:lnTo>
                      <a:pt x="69" y="236"/>
                    </a:lnTo>
                    <a:lnTo>
                      <a:pt x="60" y="229"/>
                    </a:lnTo>
                    <a:lnTo>
                      <a:pt x="51" y="221"/>
                    </a:lnTo>
                    <a:lnTo>
                      <a:pt x="44" y="212"/>
                    </a:lnTo>
                    <a:lnTo>
                      <a:pt x="36" y="203"/>
                    </a:lnTo>
                    <a:lnTo>
                      <a:pt x="31" y="194"/>
                    </a:lnTo>
                    <a:lnTo>
                      <a:pt x="25" y="183"/>
                    </a:lnTo>
                    <a:lnTo>
                      <a:pt x="21" y="172"/>
                    </a:lnTo>
                    <a:lnTo>
                      <a:pt x="19" y="160"/>
                    </a:lnTo>
                    <a:lnTo>
                      <a:pt x="17" y="148"/>
                    </a:lnTo>
                    <a:lnTo>
                      <a:pt x="15" y="135"/>
                    </a:lnTo>
                    <a:lnTo>
                      <a:pt x="17" y="124"/>
                    </a:lnTo>
                    <a:lnTo>
                      <a:pt x="19" y="112"/>
                    </a:lnTo>
                    <a:lnTo>
                      <a:pt x="21" y="100"/>
                    </a:lnTo>
                    <a:lnTo>
                      <a:pt x="25" y="89"/>
                    </a:lnTo>
                    <a:lnTo>
                      <a:pt x="31" y="78"/>
                    </a:lnTo>
                    <a:lnTo>
                      <a:pt x="36" y="68"/>
                    </a:lnTo>
                    <a:lnTo>
                      <a:pt x="44" y="60"/>
                    </a:lnTo>
                    <a:lnTo>
                      <a:pt x="51" y="51"/>
                    </a:lnTo>
                    <a:lnTo>
                      <a:pt x="60" y="43"/>
                    </a:lnTo>
                    <a:lnTo>
                      <a:pt x="69" y="36"/>
                    </a:lnTo>
                    <a:lnTo>
                      <a:pt x="79" y="30"/>
                    </a:lnTo>
                    <a:lnTo>
                      <a:pt x="89" y="25"/>
                    </a:lnTo>
                    <a:lnTo>
                      <a:pt x="101" y="21"/>
                    </a:lnTo>
                    <a:lnTo>
                      <a:pt x="112" y="18"/>
                    </a:lnTo>
                    <a:lnTo>
                      <a:pt x="125" y="16"/>
                    </a:lnTo>
                    <a:lnTo>
                      <a:pt x="136" y="16"/>
                    </a:lnTo>
                    <a:lnTo>
                      <a:pt x="148" y="16"/>
                    </a:lnTo>
                    <a:lnTo>
                      <a:pt x="160" y="18"/>
                    </a:lnTo>
                    <a:lnTo>
                      <a:pt x="172" y="21"/>
                    </a:lnTo>
                    <a:lnTo>
                      <a:pt x="183" y="25"/>
                    </a:lnTo>
                    <a:lnTo>
                      <a:pt x="194" y="30"/>
                    </a:lnTo>
                    <a:lnTo>
                      <a:pt x="203" y="36"/>
                    </a:lnTo>
                    <a:lnTo>
                      <a:pt x="213" y="43"/>
                    </a:lnTo>
                    <a:lnTo>
                      <a:pt x="222" y="51"/>
                    </a:lnTo>
                    <a:lnTo>
                      <a:pt x="229" y="60"/>
                    </a:lnTo>
                    <a:lnTo>
                      <a:pt x="236" y="68"/>
                    </a:lnTo>
                    <a:lnTo>
                      <a:pt x="242" y="78"/>
                    </a:lnTo>
                    <a:lnTo>
                      <a:pt x="248" y="89"/>
                    </a:lnTo>
                    <a:lnTo>
                      <a:pt x="251" y="100"/>
                    </a:lnTo>
                    <a:lnTo>
                      <a:pt x="254" y="112"/>
                    </a:lnTo>
                    <a:lnTo>
                      <a:pt x="256" y="124"/>
                    </a:lnTo>
                    <a:lnTo>
                      <a:pt x="256" y="135"/>
                    </a:lnTo>
                    <a:close/>
                  </a:path>
                </a:pathLst>
              </a:custGeom>
              <a:solidFill>
                <a:srgbClr val="FE5C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0" name="Freeform 841"/>
              <p:cNvSpPr>
                <a:spLocks noEditPoints="1"/>
              </p:cNvSpPr>
              <p:nvPr/>
            </p:nvSpPr>
            <p:spPr bwMode="auto">
              <a:xfrm>
                <a:off x="5035550" y="4075113"/>
                <a:ext cx="134938" cy="134938"/>
              </a:xfrm>
              <a:custGeom>
                <a:avLst/>
                <a:gdLst>
                  <a:gd name="T0" fmla="*/ 2147483647 w 256"/>
                  <a:gd name="T1" fmla="*/ 2147483647 h 256"/>
                  <a:gd name="T2" fmla="*/ 2147483647 w 256"/>
                  <a:gd name="T3" fmla="*/ 2147483647 h 256"/>
                  <a:gd name="T4" fmla="*/ 2147483647 w 256"/>
                  <a:gd name="T5" fmla="*/ 2147483647 h 256"/>
                  <a:gd name="T6" fmla="*/ 2147483647 w 256"/>
                  <a:gd name="T7" fmla="*/ 2147483647 h 256"/>
                  <a:gd name="T8" fmla="*/ 2147483647 w 256"/>
                  <a:gd name="T9" fmla="*/ 292839172 h 256"/>
                  <a:gd name="T10" fmla="*/ 2147483647 w 256"/>
                  <a:gd name="T11" fmla="*/ 146419849 h 256"/>
                  <a:gd name="T12" fmla="*/ 2147483647 w 256"/>
                  <a:gd name="T13" fmla="*/ 1464473509 h 256"/>
                  <a:gd name="T14" fmla="*/ 2147483647 w 256"/>
                  <a:gd name="T15" fmla="*/ 2147483647 h 256"/>
                  <a:gd name="T16" fmla="*/ 2147483647 w 256"/>
                  <a:gd name="T17" fmla="*/ 2147483647 h 256"/>
                  <a:gd name="T18" fmla="*/ 878795166 w 256"/>
                  <a:gd name="T19" fmla="*/ 2147483647 h 256"/>
                  <a:gd name="T20" fmla="*/ 0 w 256"/>
                  <a:gd name="T21" fmla="*/ 2147483647 h 256"/>
                  <a:gd name="T22" fmla="*/ 878795166 w 256"/>
                  <a:gd name="T23" fmla="*/ 2147483647 h 256"/>
                  <a:gd name="T24" fmla="*/ 2147483647 w 256"/>
                  <a:gd name="T25" fmla="*/ 2147483647 h 256"/>
                  <a:gd name="T26" fmla="*/ 2147483647 w 256"/>
                  <a:gd name="T27" fmla="*/ 2147483647 h 256"/>
                  <a:gd name="T28" fmla="*/ 2147483647 w 256"/>
                  <a:gd name="T29" fmla="*/ 2147483647 h 256"/>
                  <a:gd name="T30" fmla="*/ 2147483647 w 256"/>
                  <a:gd name="T31" fmla="*/ 2147483647 h 256"/>
                  <a:gd name="T32" fmla="*/ 2147483647 w 256"/>
                  <a:gd name="T33" fmla="*/ 2147483647 h 256"/>
                  <a:gd name="T34" fmla="*/ 2147483647 w 256"/>
                  <a:gd name="T35" fmla="*/ 2147483647 h 256"/>
                  <a:gd name="T36" fmla="*/ 2147483647 w 256"/>
                  <a:gd name="T37" fmla="*/ 2147483647 h 256"/>
                  <a:gd name="T38" fmla="*/ 2147483647 w 256"/>
                  <a:gd name="T39" fmla="*/ 2147483647 h 256"/>
                  <a:gd name="T40" fmla="*/ 2147483647 w 256"/>
                  <a:gd name="T41" fmla="*/ 2147483647 h 256"/>
                  <a:gd name="T42" fmla="*/ 2147483647 w 256"/>
                  <a:gd name="T43" fmla="*/ 2147483647 h 256"/>
                  <a:gd name="T44" fmla="*/ 2147483647 w 256"/>
                  <a:gd name="T45" fmla="*/ 2147483647 h 256"/>
                  <a:gd name="T46" fmla="*/ 2147483647 w 256"/>
                  <a:gd name="T47" fmla="*/ 2147483647 h 256"/>
                  <a:gd name="T48" fmla="*/ 2147483647 w 256"/>
                  <a:gd name="T49" fmla="*/ 2147483647 h 256"/>
                  <a:gd name="T50" fmla="*/ 2147483647 w 256"/>
                  <a:gd name="T51" fmla="*/ 2147483647 h 256"/>
                  <a:gd name="T52" fmla="*/ 2147483647 w 256"/>
                  <a:gd name="T53" fmla="*/ 2147483647 h 256"/>
                  <a:gd name="T54" fmla="*/ 2147483647 w 256"/>
                  <a:gd name="T55" fmla="*/ 2147483647 h 256"/>
                  <a:gd name="T56" fmla="*/ 2147483647 w 256"/>
                  <a:gd name="T57" fmla="*/ 2147483647 h 256"/>
                  <a:gd name="T58" fmla="*/ 2147483647 w 256"/>
                  <a:gd name="T59" fmla="*/ 2147483647 h 256"/>
                  <a:gd name="T60" fmla="*/ 2147483647 w 256"/>
                  <a:gd name="T61" fmla="*/ 2147483647 h 256"/>
                  <a:gd name="T62" fmla="*/ 2147483647 w 256"/>
                  <a:gd name="T63" fmla="*/ 2147483647 h 256"/>
                  <a:gd name="T64" fmla="*/ 2147483647 w 256"/>
                  <a:gd name="T65" fmla="*/ 2147483647 h 256"/>
                  <a:gd name="T66" fmla="*/ 2147483647 w 256"/>
                  <a:gd name="T67" fmla="*/ 2147483647 h 256"/>
                  <a:gd name="T68" fmla="*/ 2147483647 w 256"/>
                  <a:gd name="T69" fmla="*/ 2147483647 h 256"/>
                  <a:gd name="T70" fmla="*/ 2147483647 w 256"/>
                  <a:gd name="T71" fmla="*/ 2147483647 h 256"/>
                  <a:gd name="T72" fmla="*/ 2147483647 w 256"/>
                  <a:gd name="T73" fmla="*/ 2147483647 h 256"/>
                  <a:gd name="T74" fmla="*/ 2147483647 w 256"/>
                  <a:gd name="T75" fmla="*/ 2147483647 h 256"/>
                  <a:gd name="T76" fmla="*/ 2147483647 w 256"/>
                  <a:gd name="T77" fmla="*/ 2147483647 h 256"/>
                  <a:gd name="T78" fmla="*/ 2147483647 w 256"/>
                  <a:gd name="T79" fmla="*/ 2147483647 h 256"/>
                  <a:gd name="T80" fmla="*/ 2147483647 w 256"/>
                  <a:gd name="T81" fmla="*/ 2147483647 h 256"/>
                  <a:gd name="T82" fmla="*/ 2147483647 w 256"/>
                  <a:gd name="T83" fmla="*/ 2147483647 h 256"/>
                  <a:gd name="T84" fmla="*/ 2147483647 w 256"/>
                  <a:gd name="T85" fmla="*/ 2147483647 h 2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6"/>
                  <a:gd name="T130" fmla="*/ 0 h 256"/>
                  <a:gd name="T131" fmla="*/ 256 w 256"/>
                  <a:gd name="T132" fmla="*/ 256 h 2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6" h="256">
                    <a:moveTo>
                      <a:pt x="256" y="127"/>
                    </a:moveTo>
                    <a:lnTo>
                      <a:pt x="256" y="114"/>
                    </a:lnTo>
                    <a:lnTo>
                      <a:pt x="254" y="103"/>
                    </a:lnTo>
                    <a:lnTo>
                      <a:pt x="250" y="90"/>
                    </a:lnTo>
                    <a:lnTo>
                      <a:pt x="246" y="78"/>
                    </a:lnTo>
                    <a:lnTo>
                      <a:pt x="241" y="67"/>
                    </a:lnTo>
                    <a:lnTo>
                      <a:pt x="234" y="56"/>
                    </a:lnTo>
                    <a:lnTo>
                      <a:pt x="227" y="46"/>
                    </a:lnTo>
                    <a:lnTo>
                      <a:pt x="219" y="38"/>
                    </a:lnTo>
                    <a:lnTo>
                      <a:pt x="209" y="29"/>
                    </a:lnTo>
                    <a:lnTo>
                      <a:pt x="200" y="22"/>
                    </a:lnTo>
                    <a:lnTo>
                      <a:pt x="189" y="15"/>
                    </a:lnTo>
                    <a:lnTo>
                      <a:pt x="178" y="10"/>
                    </a:lnTo>
                    <a:lnTo>
                      <a:pt x="166" y="5"/>
                    </a:lnTo>
                    <a:lnTo>
                      <a:pt x="154" y="2"/>
                    </a:lnTo>
                    <a:lnTo>
                      <a:pt x="141" y="1"/>
                    </a:lnTo>
                    <a:lnTo>
                      <a:pt x="128" y="0"/>
                    </a:lnTo>
                    <a:lnTo>
                      <a:pt x="115" y="1"/>
                    </a:lnTo>
                    <a:lnTo>
                      <a:pt x="102" y="2"/>
                    </a:lnTo>
                    <a:lnTo>
                      <a:pt x="91" y="5"/>
                    </a:lnTo>
                    <a:lnTo>
                      <a:pt x="79" y="10"/>
                    </a:lnTo>
                    <a:lnTo>
                      <a:pt x="67" y="15"/>
                    </a:lnTo>
                    <a:lnTo>
                      <a:pt x="57" y="22"/>
                    </a:lnTo>
                    <a:lnTo>
                      <a:pt x="47" y="29"/>
                    </a:lnTo>
                    <a:lnTo>
                      <a:pt x="38" y="38"/>
                    </a:lnTo>
                    <a:lnTo>
                      <a:pt x="29" y="46"/>
                    </a:lnTo>
                    <a:lnTo>
                      <a:pt x="23" y="56"/>
                    </a:lnTo>
                    <a:lnTo>
                      <a:pt x="16" y="67"/>
                    </a:lnTo>
                    <a:lnTo>
                      <a:pt x="11" y="78"/>
                    </a:lnTo>
                    <a:lnTo>
                      <a:pt x="6" y="90"/>
                    </a:lnTo>
                    <a:lnTo>
                      <a:pt x="3" y="103"/>
                    </a:lnTo>
                    <a:lnTo>
                      <a:pt x="1" y="114"/>
                    </a:lnTo>
                    <a:lnTo>
                      <a:pt x="0" y="127"/>
                    </a:lnTo>
                    <a:lnTo>
                      <a:pt x="1" y="141"/>
                    </a:lnTo>
                    <a:lnTo>
                      <a:pt x="3" y="153"/>
                    </a:lnTo>
                    <a:lnTo>
                      <a:pt x="6" y="166"/>
                    </a:lnTo>
                    <a:lnTo>
                      <a:pt x="11" y="178"/>
                    </a:lnTo>
                    <a:lnTo>
                      <a:pt x="16" y="189"/>
                    </a:lnTo>
                    <a:lnTo>
                      <a:pt x="23" y="200"/>
                    </a:lnTo>
                    <a:lnTo>
                      <a:pt x="29" y="210"/>
                    </a:lnTo>
                    <a:lnTo>
                      <a:pt x="38" y="218"/>
                    </a:lnTo>
                    <a:lnTo>
                      <a:pt x="47" y="227"/>
                    </a:lnTo>
                    <a:lnTo>
                      <a:pt x="57" y="234"/>
                    </a:lnTo>
                    <a:lnTo>
                      <a:pt x="67" y="241"/>
                    </a:lnTo>
                    <a:lnTo>
                      <a:pt x="79" y="246"/>
                    </a:lnTo>
                    <a:lnTo>
                      <a:pt x="91" y="251"/>
                    </a:lnTo>
                    <a:lnTo>
                      <a:pt x="102" y="254"/>
                    </a:lnTo>
                    <a:lnTo>
                      <a:pt x="115" y="255"/>
                    </a:lnTo>
                    <a:lnTo>
                      <a:pt x="128" y="256"/>
                    </a:lnTo>
                    <a:lnTo>
                      <a:pt x="141" y="255"/>
                    </a:lnTo>
                    <a:lnTo>
                      <a:pt x="154" y="254"/>
                    </a:lnTo>
                    <a:lnTo>
                      <a:pt x="166" y="251"/>
                    </a:lnTo>
                    <a:lnTo>
                      <a:pt x="178" y="246"/>
                    </a:lnTo>
                    <a:lnTo>
                      <a:pt x="189" y="241"/>
                    </a:lnTo>
                    <a:lnTo>
                      <a:pt x="200" y="234"/>
                    </a:lnTo>
                    <a:lnTo>
                      <a:pt x="209" y="227"/>
                    </a:lnTo>
                    <a:lnTo>
                      <a:pt x="219" y="218"/>
                    </a:lnTo>
                    <a:lnTo>
                      <a:pt x="227" y="210"/>
                    </a:lnTo>
                    <a:lnTo>
                      <a:pt x="234" y="200"/>
                    </a:lnTo>
                    <a:lnTo>
                      <a:pt x="241" y="189"/>
                    </a:lnTo>
                    <a:lnTo>
                      <a:pt x="246" y="178"/>
                    </a:lnTo>
                    <a:lnTo>
                      <a:pt x="250" y="166"/>
                    </a:lnTo>
                    <a:lnTo>
                      <a:pt x="254" y="153"/>
                    </a:lnTo>
                    <a:lnTo>
                      <a:pt x="256" y="141"/>
                    </a:lnTo>
                    <a:lnTo>
                      <a:pt x="256" y="127"/>
                    </a:lnTo>
                    <a:close/>
                    <a:moveTo>
                      <a:pt x="241" y="127"/>
                    </a:moveTo>
                    <a:lnTo>
                      <a:pt x="241" y="139"/>
                    </a:lnTo>
                    <a:lnTo>
                      <a:pt x="239" y="151"/>
                    </a:lnTo>
                    <a:lnTo>
                      <a:pt x="236" y="162"/>
                    </a:lnTo>
                    <a:lnTo>
                      <a:pt x="232" y="172"/>
                    </a:lnTo>
                    <a:lnTo>
                      <a:pt x="228" y="181"/>
                    </a:lnTo>
                    <a:lnTo>
                      <a:pt x="222" y="191"/>
                    </a:lnTo>
                    <a:lnTo>
                      <a:pt x="216" y="200"/>
                    </a:lnTo>
                    <a:lnTo>
                      <a:pt x="208" y="207"/>
                    </a:lnTo>
                    <a:lnTo>
                      <a:pt x="200" y="215"/>
                    </a:lnTo>
                    <a:lnTo>
                      <a:pt x="191" y="221"/>
                    </a:lnTo>
                    <a:lnTo>
                      <a:pt x="182" y="227"/>
                    </a:lnTo>
                    <a:lnTo>
                      <a:pt x="173" y="232"/>
                    </a:lnTo>
                    <a:lnTo>
                      <a:pt x="162" y="235"/>
                    </a:lnTo>
                    <a:lnTo>
                      <a:pt x="151" y="239"/>
                    </a:lnTo>
                    <a:lnTo>
                      <a:pt x="140" y="240"/>
                    </a:lnTo>
                    <a:lnTo>
                      <a:pt x="128" y="241"/>
                    </a:lnTo>
                    <a:lnTo>
                      <a:pt x="117" y="240"/>
                    </a:lnTo>
                    <a:lnTo>
                      <a:pt x="106" y="239"/>
                    </a:lnTo>
                    <a:lnTo>
                      <a:pt x="95" y="235"/>
                    </a:lnTo>
                    <a:lnTo>
                      <a:pt x="84" y="232"/>
                    </a:lnTo>
                    <a:lnTo>
                      <a:pt x="74" y="227"/>
                    </a:lnTo>
                    <a:lnTo>
                      <a:pt x="65" y="221"/>
                    </a:lnTo>
                    <a:lnTo>
                      <a:pt x="56" y="215"/>
                    </a:lnTo>
                    <a:lnTo>
                      <a:pt x="48" y="207"/>
                    </a:lnTo>
                    <a:lnTo>
                      <a:pt x="41" y="200"/>
                    </a:lnTo>
                    <a:lnTo>
                      <a:pt x="34" y="191"/>
                    </a:lnTo>
                    <a:lnTo>
                      <a:pt x="29" y="181"/>
                    </a:lnTo>
                    <a:lnTo>
                      <a:pt x="25" y="172"/>
                    </a:lnTo>
                    <a:lnTo>
                      <a:pt x="20" y="162"/>
                    </a:lnTo>
                    <a:lnTo>
                      <a:pt x="17" y="151"/>
                    </a:lnTo>
                    <a:lnTo>
                      <a:pt x="16" y="139"/>
                    </a:lnTo>
                    <a:lnTo>
                      <a:pt x="15" y="127"/>
                    </a:lnTo>
                    <a:lnTo>
                      <a:pt x="16" y="117"/>
                    </a:lnTo>
                    <a:lnTo>
                      <a:pt x="17" y="105"/>
                    </a:lnTo>
                    <a:lnTo>
                      <a:pt x="20" y="94"/>
                    </a:lnTo>
                    <a:lnTo>
                      <a:pt x="25" y="84"/>
                    </a:lnTo>
                    <a:lnTo>
                      <a:pt x="29" y="74"/>
                    </a:lnTo>
                    <a:lnTo>
                      <a:pt x="34" y="65"/>
                    </a:lnTo>
                    <a:lnTo>
                      <a:pt x="41" y="56"/>
                    </a:lnTo>
                    <a:lnTo>
                      <a:pt x="48" y="47"/>
                    </a:lnTo>
                    <a:lnTo>
                      <a:pt x="56" y="41"/>
                    </a:lnTo>
                    <a:lnTo>
                      <a:pt x="65" y="35"/>
                    </a:lnTo>
                    <a:lnTo>
                      <a:pt x="74" y="29"/>
                    </a:lnTo>
                    <a:lnTo>
                      <a:pt x="84" y="24"/>
                    </a:lnTo>
                    <a:lnTo>
                      <a:pt x="95" y="20"/>
                    </a:lnTo>
                    <a:lnTo>
                      <a:pt x="106" y="17"/>
                    </a:lnTo>
                    <a:lnTo>
                      <a:pt x="117" y="15"/>
                    </a:lnTo>
                    <a:lnTo>
                      <a:pt x="128" y="15"/>
                    </a:lnTo>
                    <a:lnTo>
                      <a:pt x="140" y="15"/>
                    </a:lnTo>
                    <a:lnTo>
                      <a:pt x="151" y="17"/>
                    </a:lnTo>
                    <a:lnTo>
                      <a:pt x="162" y="20"/>
                    </a:lnTo>
                    <a:lnTo>
                      <a:pt x="173" y="24"/>
                    </a:lnTo>
                    <a:lnTo>
                      <a:pt x="182" y="29"/>
                    </a:lnTo>
                    <a:lnTo>
                      <a:pt x="191" y="35"/>
                    </a:lnTo>
                    <a:lnTo>
                      <a:pt x="200" y="41"/>
                    </a:lnTo>
                    <a:lnTo>
                      <a:pt x="208" y="47"/>
                    </a:lnTo>
                    <a:lnTo>
                      <a:pt x="216" y="56"/>
                    </a:lnTo>
                    <a:lnTo>
                      <a:pt x="222" y="65"/>
                    </a:lnTo>
                    <a:lnTo>
                      <a:pt x="228" y="74"/>
                    </a:lnTo>
                    <a:lnTo>
                      <a:pt x="232" y="84"/>
                    </a:lnTo>
                    <a:lnTo>
                      <a:pt x="236" y="94"/>
                    </a:lnTo>
                    <a:lnTo>
                      <a:pt x="239" y="105"/>
                    </a:lnTo>
                    <a:lnTo>
                      <a:pt x="241" y="117"/>
                    </a:lnTo>
                    <a:lnTo>
                      <a:pt x="241" y="127"/>
                    </a:lnTo>
                    <a:close/>
                  </a:path>
                </a:pathLst>
              </a:custGeom>
              <a:solidFill>
                <a:srgbClr val="FE5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1" name="Freeform 842"/>
              <p:cNvSpPr>
                <a:spLocks noEditPoints="1"/>
              </p:cNvSpPr>
              <p:nvPr/>
            </p:nvSpPr>
            <p:spPr bwMode="auto">
              <a:xfrm>
                <a:off x="5038725" y="4079875"/>
                <a:ext cx="128588" cy="127000"/>
              </a:xfrm>
              <a:custGeom>
                <a:avLst/>
                <a:gdLst>
                  <a:gd name="T0" fmla="*/ 2147483647 w 241"/>
                  <a:gd name="T1" fmla="*/ 2147483647 h 240"/>
                  <a:gd name="T2" fmla="*/ 2147483647 w 241"/>
                  <a:gd name="T3" fmla="*/ 2147483647 h 240"/>
                  <a:gd name="T4" fmla="*/ 2147483647 w 241"/>
                  <a:gd name="T5" fmla="*/ 2147483647 h 240"/>
                  <a:gd name="T6" fmla="*/ 2147483647 w 241"/>
                  <a:gd name="T7" fmla="*/ 2074368260 h 240"/>
                  <a:gd name="T8" fmla="*/ 2147483647 w 241"/>
                  <a:gd name="T9" fmla="*/ 296258249 h 240"/>
                  <a:gd name="T10" fmla="*/ 2147483647 w 241"/>
                  <a:gd name="T11" fmla="*/ 0 h 240"/>
                  <a:gd name="T12" fmla="*/ 2147483647 w 241"/>
                  <a:gd name="T13" fmla="*/ 1333722440 h 240"/>
                  <a:gd name="T14" fmla="*/ 2147483647 w 241"/>
                  <a:gd name="T15" fmla="*/ 2147483647 h 240"/>
                  <a:gd name="T16" fmla="*/ 2147483647 w 241"/>
                  <a:gd name="T17" fmla="*/ 2147483647 h 240"/>
                  <a:gd name="T18" fmla="*/ 911281316 w 241"/>
                  <a:gd name="T19" fmla="*/ 2147483647 h 240"/>
                  <a:gd name="T20" fmla="*/ 0 w 241"/>
                  <a:gd name="T21" fmla="*/ 2147483647 h 240"/>
                  <a:gd name="T22" fmla="*/ 911281316 w 241"/>
                  <a:gd name="T23" fmla="*/ 2147483647 h 240"/>
                  <a:gd name="T24" fmla="*/ 2147483647 w 241"/>
                  <a:gd name="T25" fmla="*/ 2147483647 h 240"/>
                  <a:gd name="T26" fmla="*/ 2147483647 w 241"/>
                  <a:gd name="T27" fmla="*/ 2147483647 h 240"/>
                  <a:gd name="T28" fmla="*/ 2147483647 w 241"/>
                  <a:gd name="T29" fmla="*/ 2147483647 h 240"/>
                  <a:gd name="T30" fmla="*/ 2147483647 w 241"/>
                  <a:gd name="T31" fmla="*/ 2147483647 h 240"/>
                  <a:gd name="T32" fmla="*/ 2147483647 w 241"/>
                  <a:gd name="T33" fmla="*/ 2147483647 h 240"/>
                  <a:gd name="T34" fmla="*/ 2147483647 w 241"/>
                  <a:gd name="T35" fmla="*/ 2147483647 h 240"/>
                  <a:gd name="T36" fmla="*/ 2147483647 w 241"/>
                  <a:gd name="T37" fmla="*/ 2147483647 h 240"/>
                  <a:gd name="T38" fmla="*/ 2147483647 w 241"/>
                  <a:gd name="T39" fmla="*/ 2147483647 h 240"/>
                  <a:gd name="T40" fmla="*/ 2147483647 w 241"/>
                  <a:gd name="T41" fmla="*/ 2147483647 h 240"/>
                  <a:gd name="T42" fmla="*/ 2147483647 w 241"/>
                  <a:gd name="T43" fmla="*/ 2147483647 h 240"/>
                  <a:gd name="T44" fmla="*/ 2147483647 w 241"/>
                  <a:gd name="T45" fmla="*/ 2147483647 h 240"/>
                  <a:gd name="T46" fmla="*/ 2147483647 w 241"/>
                  <a:gd name="T47" fmla="*/ 2147483647 h 240"/>
                  <a:gd name="T48" fmla="*/ 2147483647 w 241"/>
                  <a:gd name="T49" fmla="*/ 2147483647 h 240"/>
                  <a:gd name="T50" fmla="*/ 2147483647 w 241"/>
                  <a:gd name="T51" fmla="*/ 2147483647 h 240"/>
                  <a:gd name="T52" fmla="*/ 2147483647 w 241"/>
                  <a:gd name="T53" fmla="*/ 2147483647 h 240"/>
                  <a:gd name="T54" fmla="*/ 2147483647 w 241"/>
                  <a:gd name="T55" fmla="*/ 2147483647 h 240"/>
                  <a:gd name="T56" fmla="*/ 2147483647 w 241"/>
                  <a:gd name="T57" fmla="*/ 2147483647 h 240"/>
                  <a:gd name="T58" fmla="*/ 2147483647 w 241"/>
                  <a:gd name="T59" fmla="*/ 2147483647 h 240"/>
                  <a:gd name="T60" fmla="*/ 2147483647 w 241"/>
                  <a:gd name="T61" fmla="*/ 2147483647 h 240"/>
                  <a:gd name="T62" fmla="*/ 2147483647 w 241"/>
                  <a:gd name="T63" fmla="*/ 2147483647 h 240"/>
                  <a:gd name="T64" fmla="*/ 2147483647 w 241"/>
                  <a:gd name="T65" fmla="*/ 2147483647 h 240"/>
                  <a:gd name="T66" fmla="*/ 2147483647 w 241"/>
                  <a:gd name="T67" fmla="*/ 2147483647 h 240"/>
                  <a:gd name="T68" fmla="*/ 2147483647 w 241"/>
                  <a:gd name="T69" fmla="*/ 2147483647 h 240"/>
                  <a:gd name="T70" fmla="*/ 2147483647 w 241"/>
                  <a:gd name="T71" fmla="*/ 2147483647 h 240"/>
                  <a:gd name="T72" fmla="*/ 2147483647 w 241"/>
                  <a:gd name="T73" fmla="*/ 2147483647 h 240"/>
                  <a:gd name="T74" fmla="*/ 2147483647 w 241"/>
                  <a:gd name="T75" fmla="*/ 2147483647 h 240"/>
                  <a:gd name="T76" fmla="*/ 2147483647 w 241"/>
                  <a:gd name="T77" fmla="*/ 2147483647 h 240"/>
                  <a:gd name="T78" fmla="*/ 2147483647 w 241"/>
                  <a:gd name="T79" fmla="*/ 2147483647 h 240"/>
                  <a:gd name="T80" fmla="*/ 2147483647 w 241"/>
                  <a:gd name="T81" fmla="*/ 2147483647 h 240"/>
                  <a:gd name="T82" fmla="*/ 2147483647 w 241"/>
                  <a:gd name="T83" fmla="*/ 2147483647 h 240"/>
                  <a:gd name="T84" fmla="*/ 2147483647 w 241"/>
                  <a:gd name="T85" fmla="*/ 2147483647 h 2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1"/>
                  <a:gd name="T130" fmla="*/ 0 h 240"/>
                  <a:gd name="T131" fmla="*/ 241 w 241"/>
                  <a:gd name="T132" fmla="*/ 240 h 24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1" h="240">
                    <a:moveTo>
                      <a:pt x="241" y="119"/>
                    </a:moveTo>
                    <a:lnTo>
                      <a:pt x="241" y="108"/>
                    </a:lnTo>
                    <a:lnTo>
                      <a:pt x="239" y="96"/>
                    </a:lnTo>
                    <a:lnTo>
                      <a:pt x="236" y="84"/>
                    </a:lnTo>
                    <a:lnTo>
                      <a:pt x="233" y="73"/>
                    </a:lnTo>
                    <a:lnTo>
                      <a:pt x="227" y="62"/>
                    </a:lnTo>
                    <a:lnTo>
                      <a:pt x="221" y="52"/>
                    </a:lnTo>
                    <a:lnTo>
                      <a:pt x="214" y="44"/>
                    </a:lnTo>
                    <a:lnTo>
                      <a:pt x="207" y="35"/>
                    </a:lnTo>
                    <a:lnTo>
                      <a:pt x="198" y="27"/>
                    </a:lnTo>
                    <a:lnTo>
                      <a:pt x="188" y="20"/>
                    </a:lnTo>
                    <a:lnTo>
                      <a:pt x="179" y="14"/>
                    </a:lnTo>
                    <a:lnTo>
                      <a:pt x="168" y="9"/>
                    </a:lnTo>
                    <a:lnTo>
                      <a:pt x="157" y="5"/>
                    </a:lnTo>
                    <a:lnTo>
                      <a:pt x="145" y="2"/>
                    </a:lnTo>
                    <a:lnTo>
                      <a:pt x="133" y="0"/>
                    </a:lnTo>
                    <a:lnTo>
                      <a:pt x="121" y="0"/>
                    </a:lnTo>
                    <a:lnTo>
                      <a:pt x="110" y="0"/>
                    </a:lnTo>
                    <a:lnTo>
                      <a:pt x="97" y="2"/>
                    </a:lnTo>
                    <a:lnTo>
                      <a:pt x="86" y="5"/>
                    </a:lnTo>
                    <a:lnTo>
                      <a:pt x="74" y="9"/>
                    </a:lnTo>
                    <a:lnTo>
                      <a:pt x="64" y="14"/>
                    </a:lnTo>
                    <a:lnTo>
                      <a:pt x="54" y="20"/>
                    </a:lnTo>
                    <a:lnTo>
                      <a:pt x="45" y="27"/>
                    </a:lnTo>
                    <a:lnTo>
                      <a:pt x="36" y="35"/>
                    </a:lnTo>
                    <a:lnTo>
                      <a:pt x="29" y="44"/>
                    </a:lnTo>
                    <a:lnTo>
                      <a:pt x="21" y="52"/>
                    </a:lnTo>
                    <a:lnTo>
                      <a:pt x="16" y="62"/>
                    </a:lnTo>
                    <a:lnTo>
                      <a:pt x="10" y="73"/>
                    </a:lnTo>
                    <a:lnTo>
                      <a:pt x="6" y="84"/>
                    </a:lnTo>
                    <a:lnTo>
                      <a:pt x="4" y="96"/>
                    </a:lnTo>
                    <a:lnTo>
                      <a:pt x="2" y="108"/>
                    </a:lnTo>
                    <a:lnTo>
                      <a:pt x="0" y="119"/>
                    </a:lnTo>
                    <a:lnTo>
                      <a:pt x="2" y="132"/>
                    </a:lnTo>
                    <a:lnTo>
                      <a:pt x="4" y="144"/>
                    </a:lnTo>
                    <a:lnTo>
                      <a:pt x="6" y="156"/>
                    </a:lnTo>
                    <a:lnTo>
                      <a:pt x="10" y="167"/>
                    </a:lnTo>
                    <a:lnTo>
                      <a:pt x="16" y="178"/>
                    </a:lnTo>
                    <a:lnTo>
                      <a:pt x="21" y="187"/>
                    </a:lnTo>
                    <a:lnTo>
                      <a:pt x="29" y="196"/>
                    </a:lnTo>
                    <a:lnTo>
                      <a:pt x="36" y="205"/>
                    </a:lnTo>
                    <a:lnTo>
                      <a:pt x="45" y="213"/>
                    </a:lnTo>
                    <a:lnTo>
                      <a:pt x="54" y="220"/>
                    </a:lnTo>
                    <a:lnTo>
                      <a:pt x="64" y="226"/>
                    </a:lnTo>
                    <a:lnTo>
                      <a:pt x="74" y="231"/>
                    </a:lnTo>
                    <a:lnTo>
                      <a:pt x="86" y="235"/>
                    </a:lnTo>
                    <a:lnTo>
                      <a:pt x="97" y="238"/>
                    </a:lnTo>
                    <a:lnTo>
                      <a:pt x="110" y="239"/>
                    </a:lnTo>
                    <a:lnTo>
                      <a:pt x="121" y="240"/>
                    </a:lnTo>
                    <a:lnTo>
                      <a:pt x="133" y="239"/>
                    </a:lnTo>
                    <a:lnTo>
                      <a:pt x="145" y="238"/>
                    </a:lnTo>
                    <a:lnTo>
                      <a:pt x="157" y="235"/>
                    </a:lnTo>
                    <a:lnTo>
                      <a:pt x="168" y="231"/>
                    </a:lnTo>
                    <a:lnTo>
                      <a:pt x="179" y="226"/>
                    </a:lnTo>
                    <a:lnTo>
                      <a:pt x="188" y="220"/>
                    </a:lnTo>
                    <a:lnTo>
                      <a:pt x="198" y="213"/>
                    </a:lnTo>
                    <a:lnTo>
                      <a:pt x="207" y="205"/>
                    </a:lnTo>
                    <a:lnTo>
                      <a:pt x="214" y="196"/>
                    </a:lnTo>
                    <a:lnTo>
                      <a:pt x="221" y="187"/>
                    </a:lnTo>
                    <a:lnTo>
                      <a:pt x="227" y="178"/>
                    </a:lnTo>
                    <a:lnTo>
                      <a:pt x="233" y="167"/>
                    </a:lnTo>
                    <a:lnTo>
                      <a:pt x="236" y="156"/>
                    </a:lnTo>
                    <a:lnTo>
                      <a:pt x="239" y="144"/>
                    </a:lnTo>
                    <a:lnTo>
                      <a:pt x="241" y="132"/>
                    </a:lnTo>
                    <a:lnTo>
                      <a:pt x="241" y="119"/>
                    </a:lnTo>
                    <a:close/>
                    <a:moveTo>
                      <a:pt x="227" y="119"/>
                    </a:moveTo>
                    <a:lnTo>
                      <a:pt x="226" y="130"/>
                    </a:lnTo>
                    <a:lnTo>
                      <a:pt x="225" y="141"/>
                    </a:lnTo>
                    <a:lnTo>
                      <a:pt x="222" y="151"/>
                    </a:lnTo>
                    <a:lnTo>
                      <a:pt x="219" y="160"/>
                    </a:lnTo>
                    <a:lnTo>
                      <a:pt x="214" y="170"/>
                    </a:lnTo>
                    <a:lnTo>
                      <a:pt x="209" y="179"/>
                    </a:lnTo>
                    <a:lnTo>
                      <a:pt x="202" y="187"/>
                    </a:lnTo>
                    <a:lnTo>
                      <a:pt x="196" y="194"/>
                    </a:lnTo>
                    <a:lnTo>
                      <a:pt x="188" y="202"/>
                    </a:lnTo>
                    <a:lnTo>
                      <a:pt x="180" y="207"/>
                    </a:lnTo>
                    <a:lnTo>
                      <a:pt x="171" y="212"/>
                    </a:lnTo>
                    <a:lnTo>
                      <a:pt x="162" y="217"/>
                    </a:lnTo>
                    <a:lnTo>
                      <a:pt x="153" y="221"/>
                    </a:lnTo>
                    <a:lnTo>
                      <a:pt x="143" y="223"/>
                    </a:lnTo>
                    <a:lnTo>
                      <a:pt x="132" y="225"/>
                    </a:lnTo>
                    <a:lnTo>
                      <a:pt x="121" y="225"/>
                    </a:lnTo>
                    <a:lnTo>
                      <a:pt x="111" y="225"/>
                    </a:lnTo>
                    <a:lnTo>
                      <a:pt x="100" y="223"/>
                    </a:lnTo>
                    <a:lnTo>
                      <a:pt x="90" y="221"/>
                    </a:lnTo>
                    <a:lnTo>
                      <a:pt x="80" y="217"/>
                    </a:lnTo>
                    <a:lnTo>
                      <a:pt x="71" y="212"/>
                    </a:lnTo>
                    <a:lnTo>
                      <a:pt x="62" y="207"/>
                    </a:lnTo>
                    <a:lnTo>
                      <a:pt x="54" y="202"/>
                    </a:lnTo>
                    <a:lnTo>
                      <a:pt x="47" y="194"/>
                    </a:lnTo>
                    <a:lnTo>
                      <a:pt x="40" y="187"/>
                    </a:lnTo>
                    <a:lnTo>
                      <a:pt x="34" y="179"/>
                    </a:lnTo>
                    <a:lnTo>
                      <a:pt x="29" y="170"/>
                    </a:lnTo>
                    <a:lnTo>
                      <a:pt x="24" y="160"/>
                    </a:lnTo>
                    <a:lnTo>
                      <a:pt x="21" y="151"/>
                    </a:lnTo>
                    <a:lnTo>
                      <a:pt x="18" y="141"/>
                    </a:lnTo>
                    <a:lnTo>
                      <a:pt x="17" y="130"/>
                    </a:lnTo>
                    <a:lnTo>
                      <a:pt x="16" y="119"/>
                    </a:lnTo>
                    <a:lnTo>
                      <a:pt x="17" y="109"/>
                    </a:lnTo>
                    <a:lnTo>
                      <a:pt x="18" y="99"/>
                    </a:lnTo>
                    <a:lnTo>
                      <a:pt x="21" y="88"/>
                    </a:lnTo>
                    <a:lnTo>
                      <a:pt x="24" y="78"/>
                    </a:lnTo>
                    <a:lnTo>
                      <a:pt x="29" y="70"/>
                    </a:lnTo>
                    <a:lnTo>
                      <a:pt x="34" y="61"/>
                    </a:lnTo>
                    <a:lnTo>
                      <a:pt x="40" y="52"/>
                    </a:lnTo>
                    <a:lnTo>
                      <a:pt x="47" y="45"/>
                    </a:lnTo>
                    <a:lnTo>
                      <a:pt x="54" y="38"/>
                    </a:lnTo>
                    <a:lnTo>
                      <a:pt x="62" y="33"/>
                    </a:lnTo>
                    <a:lnTo>
                      <a:pt x="71" y="28"/>
                    </a:lnTo>
                    <a:lnTo>
                      <a:pt x="80" y="23"/>
                    </a:lnTo>
                    <a:lnTo>
                      <a:pt x="90" y="19"/>
                    </a:lnTo>
                    <a:lnTo>
                      <a:pt x="100" y="17"/>
                    </a:lnTo>
                    <a:lnTo>
                      <a:pt x="111" y="15"/>
                    </a:lnTo>
                    <a:lnTo>
                      <a:pt x="121" y="15"/>
                    </a:lnTo>
                    <a:lnTo>
                      <a:pt x="132" y="15"/>
                    </a:lnTo>
                    <a:lnTo>
                      <a:pt x="143" y="17"/>
                    </a:lnTo>
                    <a:lnTo>
                      <a:pt x="153" y="19"/>
                    </a:lnTo>
                    <a:lnTo>
                      <a:pt x="162" y="23"/>
                    </a:lnTo>
                    <a:lnTo>
                      <a:pt x="171" y="28"/>
                    </a:lnTo>
                    <a:lnTo>
                      <a:pt x="180" y="33"/>
                    </a:lnTo>
                    <a:lnTo>
                      <a:pt x="188" y="38"/>
                    </a:lnTo>
                    <a:lnTo>
                      <a:pt x="196" y="45"/>
                    </a:lnTo>
                    <a:lnTo>
                      <a:pt x="202" y="52"/>
                    </a:lnTo>
                    <a:lnTo>
                      <a:pt x="209" y="61"/>
                    </a:lnTo>
                    <a:lnTo>
                      <a:pt x="214" y="70"/>
                    </a:lnTo>
                    <a:lnTo>
                      <a:pt x="219" y="78"/>
                    </a:lnTo>
                    <a:lnTo>
                      <a:pt x="222" y="88"/>
                    </a:lnTo>
                    <a:lnTo>
                      <a:pt x="225" y="99"/>
                    </a:lnTo>
                    <a:lnTo>
                      <a:pt x="226" y="109"/>
                    </a:lnTo>
                    <a:lnTo>
                      <a:pt x="227" y="119"/>
                    </a:lnTo>
                    <a:close/>
                  </a:path>
                </a:pathLst>
              </a:custGeom>
              <a:solidFill>
                <a:srgbClr val="FE61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2" name="Freeform 843"/>
              <p:cNvSpPr>
                <a:spLocks noEditPoints="1"/>
              </p:cNvSpPr>
              <p:nvPr/>
            </p:nvSpPr>
            <p:spPr bwMode="auto">
              <a:xfrm>
                <a:off x="5043488" y="4083050"/>
                <a:ext cx="119063" cy="119063"/>
              </a:xfrm>
              <a:custGeom>
                <a:avLst/>
                <a:gdLst>
                  <a:gd name="T0" fmla="*/ 2147483647 w 226"/>
                  <a:gd name="T1" fmla="*/ 2147483647 h 226"/>
                  <a:gd name="T2" fmla="*/ 2147483647 w 226"/>
                  <a:gd name="T3" fmla="*/ 2147483647 h 226"/>
                  <a:gd name="T4" fmla="*/ 2147483647 w 226"/>
                  <a:gd name="T5" fmla="*/ 2147483647 h 226"/>
                  <a:gd name="T6" fmla="*/ 2147483647 w 226"/>
                  <a:gd name="T7" fmla="*/ 2047187108 h 226"/>
                  <a:gd name="T8" fmla="*/ 2147483647 w 226"/>
                  <a:gd name="T9" fmla="*/ 292534683 h 226"/>
                  <a:gd name="T10" fmla="*/ 2147483647 w 226"/>
                  <a:gd name="T11" fmla="*/ 0 h 226"/>
                  <a:gd name="T12" fmla="*/ 2147483647 w 226"/>
                  <a:gd name="T13" fmla="*/ 1315850731 h 226"/>
                  <a:gd name="T14" fmla="*/ 2147483647 w 226"/>
                  <a:gd name="T15" fmla="*/ 2147483647 h 226"/>
                  <a:gd name="T16" fmla="*/ 2147483647 w 226"/>
                  <a:gd name="T17" fmla="*/ 2147483647 h 226"/>
                  <a:gd name="T18" fmla="*/ 731059530 w 226"/>
                  <a:gd name="T19" fmla="*/ 2147483647 h 226"/>
                  <a:gd name="T20" fmla="*/ 0 w 226"/>
                  <a:gd name="T21" fmla="*/ 2147483647 h 226"/>
                  <a:gd name="T22" fmla="*/ 731059530 w 226"/>
                  <a:gd name="T23" fmla="*/ 2147483647 h 226"/>
                  <a:gd name="T24" fmla="*/ 2147483647 w 226"/>
                  <a:gd name="T25" fmla="*/ 2147483647 h 226"/>
                  <a:gd name="T26" fmla="*/ 2147483647 w 226"/>
                  <a:gd name="T27" fmla="*/ 2147483647 h 226"/>
                  <a:gd name="T28" fmla="*/ 2147483647 w 226"/>
                  <a:gd name="T29" fmla="*/ 2147483647 h 226"/>
                  <a:gd name="T30" fmla="*/ 2147483647 w 226"/>
                  <a:gd name="T31" fmla="*/ 2147483647 h 226"/>
                  <a:gd name="T32" fmla="*/ 2147483647 w 226"/>
                  <a:gd name="T33" fmla="*/ 2147483647 h 226"/>
                  <a:gd name="T34" fmla="*/ 2147483647 w 226"/>
                  <a:gd name="T35" fmla="*/ 2147483647 h 226"/>
                  <a:gd name="T36" fmla="*/ 2147483647 w 226"/>
                  <a:gd name="T37" fmla="*/ 2147483647 h 226"/>
                  <a:gd name="T38" fmla="*/ 2147483647 w 226"/>
                  <a:gd name="T39" fmla="*/ 2147483647 h 226"/>
                  <a:gd name="T40" fmla="*/ 2147483647 w 226"/>
                  <a:gd name="T41" fmla="*/ 2147483647 h 226"/>
                  <a:gd name="T42" fmla="*/ 2147483647 w 226"/>
                  <a:gd name="T43" fmla="*/ 2147483647 h 226"/>
                  <a:gd name="T44" fmla="*/ 2147483647 w 226"/>
                  <a:gd name="T45" fmla="*/ 2147483647 h 226"/>
                  <a:gd name="T46" fmla="*/ 2147483647 w 226"/>
                  <a:gd name="T47" fmla="*/ 2147483647 h 226"/>
                  <a:gd name="T48" fmla="*/ 2147483647 w 226"/>
                  <a:gd name="T49" fmla="*/ 2147483647 h 226"/>
                  <a:gd name="T50" fmla="*/ 2147483647 w 226"/>
                  <a:gd name="T51" fmla="*/ 2147483647 h 226"/>
                  <a:gd name="T52" fmla="*/ 2147483647 w 226"/>
                  <a:gd name="T53" fmla="*/ 2147483647 h 226"/>
                  <a:gd name="T54" fmla="*/ 2147483647 w 226"/>
                  <a:gd name="T55" fmla="*/ 2147483647 h 226"/>
                  <a:gd name="T56" fmla="*/ 2147483647 w 226"/>
                  <a:gd name="T57" fmla="*/ 2147483647 h 226"/>
                  <a:gd name="T58" fmla="*/ 2147483647 w 226"/>
                  <a:gd name="T59" fmla="*/ 2147483647 h 226"/>
                  <a:gd name="T60" fmla="*/ 2147483647 w 226"/>
                  <a:gd name="T61" fmla="*/ 2147483647 h 226"/>
                  <a:gd name="T62" fmla="*/ 2147483647 w 226"/>
                  <a:gd name="T63" fmla="*/ 2147483647 h 226"/>
                  <a:gd name="T64" fmla="*/ 2147483647 w 226"/>
                  <a:gd name="T65" fmla="*/ 2147483647 h 226"/>
                  <a:gd name="T66" fmla="*/ 2147483647 w 226"/>
                  <a:gd name="T67" fmla="*/ 2147483647 h 226"/>
                  <a:gd name="T68" fmla="*/ 2147483647 w 226"/>
                  <a:gd name="T69" fmla="*/ 2147483647 h 226"/>
                  <a:gd name="T70" fmla="*/ 2147483647 w 226"/>
                  <a:gd name="T71" fmla="*/ 2147483647 h 226"/>
                  <a:gd name="T72" fmla="*/ 2147483647 w 226"/>
                  <a:gd name="T73" fmla="*/ 2147483647 h 226"/>
                  <a:gd name="T74" fmla="*/ 2147483647 w 226"/>
                  <a:gd name="T75" fmla="*/ 2147483647 h 226"/>
                  <a:gd name="T76" fmla="*/ 2147483647 w 226"/>
                  <a:gd name="T77" fmla="*/ 2147483647 h 226"/>
                  <a:gd name="T78" fmla="*/ 2147483647 w 226"/>
                  <a:gd name="T79" fmla="*/ 2147483647 h 226"/>
                  <a:gd name="T80" fmla="*/ 2147483647 w 226"/>
                  <a:gd name="T81" fmla="*/ 2147483647 h 226"/>
                  <a:gd name="T82" fmla="*/ 2147483647 w 226"/>
                  <a:gd name="T83" fmla="*/ 2147483647 h 226"/>
                  <a:gd name="T84" fmla="*/ 2147483647 w 226"/>
                  <a:gd name="T85" fmla="*/ 2147483647 h 2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6"/>
                  <a:gd name="T130" fmla="*/ 0 h 226"/>
                  <a:gd name="T131" fmla="*/ 226 w 226"/>
                  <a:gd name="T132" fmla="*/ 226 h 2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6" h="226">
                    <a:moveTo>
                      <a:pt x="226" y="112"/>
                    </a:moveTo>
                    <a:lnTo>
                      <a:pt x="226" y="102"/>
                    </a:lnTo>
                    <a:lnTo>
                      <a:pt x="224" y="90"/>
                    </a:lnTo>
                    <a:lnTo>
                      <a:pt x="221" y="79"/>
                    </a:lnTo>
                    <a:lnTo>
                      <a:pt x="217" y="69"/>
                    </a:lnTo>
                    <a:lnTo>
                      <a:pt x="213" y="59"/>
                    </a:lnTo>
                    <a:lnTo>
                      <a:pt x="207" y="50"/>
                    </a:lnTo>
                    <a:lnTo>
                      <a:pt x="201" y="41"/>
                    </a:lnTo>
                    <a:lnTo>
                      <a:pt x="193" y="32"/>
                    </a:lnTo>
                    <a:lnTo>
                      <a:pt x="185" y="26"/>
                    </a:lnTo>
                    <a:lnTo>
                      <a:pt x="176" y="20"/>
                    </a:lnTo>
                    <a:lnTo>
                      <a:pt x="167" y="14"/>
                    </a:lnTo>
                    <a:lnTo>
                      <a:pt x="158" y="9"/>
                    </a:lnTo>
                    <a:lnTo>
                      <a:pt x="147" y="5"/>
                    </a:lnTo>
                    <a:lnTo>
                      <a:pt x="136" y="2"/>
                    </a:lnTo>
                    <a:lnTo>
                      <a:pt x="125" y="0"/>
                    </a:lnTo>
                    <a:lnTo>
                      <a:pt x="113" y="0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0" y="5"/>
                    </a:lnTo>
                    <a:lnTo>
                      <a:pt x="69" y="9"/>
                    </a:lnTo>
                    <a:lnTo>
                      <a:pt x="59" y="14"/>
                    </a:lnTo>
                    <a:lnTo>
                      <a:pt x="50" y="20"/>
                    </a:lnTo>
                    <a:lnTo>
                      <a:pt x="41" y="26"/>
                    </a:lnTo>
                    <a:lnTo>
                      <a:pt x="33" y="32"/>
                    </a:lnTo>
                    <a:lnTo>
                      <a:pt x="26" y="41"/>
                    </a:lnTo>
                    <a:lnTo>
                      <a:pt x="19" y="50"/>
                    </a:lnTo>
                    <a:lnTo>
                      <a:pt x="14" y="59"/>
                    </a:lnTo>
                    <a:lnTo>
                      <a:pt x="10" y="69"/>
                    </a:lnTo>
                    <a:lnTo>
                      <a:pt x="5" y="79"/>
                    </a:lnTo>
                    <a:lnTo>
                      <a:pt x="2" y="90"/>
                    </a:lnTo>
                    <a:lnTo>
                      <a:pt x="1" y="102"/>
                    </a:lnTo>
                    <a:lnTo>
                      <a:pt x="0" y="112"/>
                    </a:lnTo>
                    <a:lnTo>
                      <a:pt x="1" y="124"/>
                    </a:lnTo>
                    <a:lnTo>
                      <a:pt x="2" y="136"/>
                    </a:lnTo>
                    <a:lnTo>
                      <a:pt x="5" y="147"/>
                    </a:lnTo>
                    <a:lnTo>
                      <a:pt x="10" y="157"/>
                    </a:lnTo>
                    <a:lnTo>
                      <a:pt x="14" y="166"/>
                    </a:lnTo>
                    <a:lnTo>
                      <a:pt x="19" y="176"/>
                    </a:lnTo>
                    <a:lnTo>
                      <a:pt x="26" y="185"/>
                    </a:lnTo>
                    <a:lnTo>
                      <a:pt x="33" y="192"/>
                    </a:lnTo>
                    <a:lnTo>
                      <a:pt x="41" y="200"/>
                    </a:lnTo>
                    <a:lnTo>
                      <a:pt x="50" y="206"/>
                    </a:lnTo>
                    <a:lnTo>
                      <a:pt x="59" y="212"/>
                    </a:lnTo>
                    <a:lnTo>
                      <a:pt x="69" y="217"/>
                    </a:lnTo>
                    <a:lnTo>
                      <a:pt x="80" y="220"/>
                    </a:lnTo>
                    <a:lnTo>
                      <a:pt x="91" y="224"/>
                    </a:lnTo>
                    <a:lnTo>
                      <a:pt x="102" y="225"/>
                    </a:lnTo>
                    <a:lnTo>
                      <a:pt x="113" y="226"/>
                    </a:lnTo>
                    <a:lnTo>
                      <a:pt x="125" y="225"/>
                    </a:lnTo>
                    <a:lnTo>
                      <a:pt x="136" y="224"/>
                    </a:lnTo>
                    <a:lnTo>
                      <a:pt x="147" y="220"/>
                    </a:lnTo>
                    <a:lnTo>
                      <a:pt x="158" y="217"/>
                    </a:lnTo>
                    <a:lnTo>
                      <a:pt x="167" y="212"/>
                    </a:lnTo>
                    <a:lnTo>
                      <a:pt x="176" y="206"/>
                    </a:lnTo>
                    <a:lnTo>
                      <a:pt x="185" y="200"/>
                    </a:lnTo>
                    <a:lnTo>
                      <a:pt x="193" y="192"/>
                    </a:lnTo>
                    <a:lnTo>
                      <a:pt x="201" y="185"/>
                    </a:lnTo>
                    <a:lnTo>
                      <a:pt x="207" y="176"/>
                    </a:lnTo>
                    <a:lnTo>
                      <a:pt x="213" y="166"/>
                    </a:lnTo>
                    <a:lnTo>
                      <a:pt x="217" y="157"/>
                    </a:lnTo>
                    <a:lnTo>
                      <a:pt x="221" y="147"/>
                    </a:lnTo>
                    <a:lnTo>
                      <a:pt x="224" y="136"/>
                    </a:lnTo>
                    <a:lnTo>
                      <a:pt x="226" y="124"/>
                    </a:lnTo>
                    <a:lnTo>
                      <a:pt x="226" y="112"/>
                    </a:lnTo>
                    <a:close/>
                    <a:moveTo>
                      <a:pt x="212" y="112"/>
                    </a:moveTo>
                    <a:lnTo>
                      <a:pt x="211" y="123"/>
                    </a:lnTo>
                    <a:lnTo>
                      <a:pt x="210" y="133"/>
                    </a:lnTo>
                    <a:lnTo>
                      <a:pt x="206" y="142"/>
                    </a:lnTo>
                    <a:lnTo>
                      <a:pt x="203" y="151"/>
                    </a:lnTo>
                    <a:lnTo>
                      <a:pt x="200" y="160"/>
                    </a:lnTo>
                    <a:lnTo>
                      <a:pt x="194" y="167"/>
                    </a:lnTo>
                    <a:lnTo>
                      <a:pt x="189" y="175"/>
                    </a:lnTo>
                    <a:lnTo>
                      <a:pt x="183" y="183"/>
                    </a:lnTo>
                    <a:lnTo>
                      <a:pt x="176" y="188"/>
                    </a:lnTo>
                    <a:lnTo>
                      <a:pt x="168" y="195"/>
                    </a:lnTo>
                    <a:lnTo>
                      <a:pt x="160" y="199"/>
                    </a:lnTo>
                    <a:lnTo>
                      <a:pt x="151" y="203"/>
                    </a:lnTo>
                    <a:lnTo>
                      <a:pt x="143" y="206"/>
                    </a:lnTo>
                    <a:lnTo>
                      <a:pt x="133" y="209"/>
                    </a:lnTo>
                    <a:lnTo>
                      <a:pt x="123" y="211"/>
                    </a:lnTo>
                    <a:lnTo>
                      <a:pt x="113" y="211"/>
                    </a:lnTo>
                    <a:lnTo>
                      <a:pt x="104" y="211"/>
                    </a:lnTo>
                    <a:lnTo>
                      <a:pt x="94" y="209"/>
                    </a:lnTo>
                    <a:lnTo>
                      <a:pt x="84" y="206"/>
                    </a:lnTo>
                    <a:lnTo>
                      <a:pt x="76" y="203"/>
                    </a:lnTo>
                    <a:lnTo>
                      <a:pt x="67" y="199"/>
                    </a:lnTo>
                    <a:lnTo>
                      <a:pt x="58" y="195"/>
                    </a:lnTo>
                    <a:lnTo>
                      <a:pt x="51" y="188"/>
                    </a:lnTo>
                    <a:lnTo>
                      <a:pt x="44" y="183"/>
                    </a:lnTo>
                    <a:lnTo>
                      <a:pt x="38" y="175"/>
                    </a:lnTo>
                    <a:lnTo>
                      <a:pt x="32" y="167"/>
                    </a:lnTo>
                    <a:lnTo>
                      <a:pt x="27" y="160"/>
                    </a:lnTo>
                    <a:lnTo>
                      <a:pt x="23" y="151"/>
                    </a:lnTo>
                    <a:lnTo>
                      <a:pt x="19" y="142"/>
                    </a:lnTo>
                    <a:lnTo>
                      <a:pt x="17" y="133"/>
                    </a:lnTo>
                    <a:lnTo>
                      <a:pt x="16" y="123"/>
                    </a:lnTo>
                    <a:lnTo>
                      <a:pt x="15" y="112"/>
                    </a:lnTo>
                    <a:lnTo>
                      <a:pt x="16" y="103"/>
                    </a:lnTo>
                    <a:lnTo>
                      <a:pt x="17" y="93"/>
                    </a:lnTo>
                    <a:lnTo>
                      <a:pt x="19" y="83"/>
                    </a:lnTo>
                    <a:lnTo>
                      <a:pt x="23" y="75"/>
                    </a:lnTo>
                    <a:lnTo>
                      <a:pt x="27" y="66"/>
                    </a:lnTo>
                    <a:lnTo>
                      <a:pt x="32" y="58"/>
                    </a:lnTo>
                    <a:lnTo>
                      <a:pt x="38" y="51"/>
                    </a:lnTo>
                    <a:lnTo>
                      <a:pt x="44" y="43"/>
                    </a:lnTo>
                    <a:lnTo>
                      <a:pt x="51" y="38"/>
                    </a:lnTo>
                    <a:lnTo>
                      <a:pt x="58" y="31"/>
                    </a:lnTo>
                    <a:lnTo>
                      <a:pt x="67" y="27"/>
                    </a:lnTo>
                    <a:lnTo>
                      <a:pt x="76" y="23"/>
                    </a:lnTo>
                    <a:lnTo>
                      <a:pt x="84" y="20"/>
                    </a:lnTo>
                    <a:lnTo>
                      <a:pt x="94" y="17"/>
                    </a:lnTo>
                    <a:lnTo>
                      <a:pt x="104" y="15"/>
                    </a:lnTo>
                    <a:lnTo>
                      <a:pt x="113" y="15"/>
                    </a:lnTo>
                    <a:lnTo>
                      <a:pt x="123" y="15"/>
                    </a:lnTo>
                    <a:lnTo>
                      <a:pt x="133" y="17"/>
                    </a:lnTo>
                    <a:lnTo>
                      <a:pt x="143" y="20"/>
                    </a:lnTo>
                    <a:lnTo>
                      <a:pt x="151" y="23"/>
                    </a:lnTo>
                    <a:lnTo>
                      <a:pt x="160" y="27"/>
                    </a:lnTo>
                    <a:lnTo>
                      <a:pt x="168" y="31"/>
                    </a:lnTo>
                    <a:lnTo>
                      <a:pt x="176" y="38"/>
                    </a:lnTo>
                    <a:lnTo>
                      <a:pt x="183" y="43"/>
                    </a:lnTo>
                    <a:lnTo>
                      <a:pt x="189" y="51"/>
                    </a:lnTo>
                    <a:lnTo>
                      <a:pt x="194" y="58"/>
                    </a:lnTo>
                    <a:lnTo>
                      <a:pt x="200" y="66"/>
                    </a:lnTo>
                    <a:lnTo>
                      <a:pt x="203" y="75"/>
                    </a:lnTo>
                    <a:lnTo>
                      <a:pt x="206" y="83"/>
                    </a:lnTo>
                    <a:lnTo>
                      <a:pt x="210" y="93"/>
                    </a:lnTo>
                    <a:lnTo>
                      <a:pt x="211" y="103"/>
                    </a:lnTo>
                    <a:lnTo>
                      <a:pt x="212" y="112"/>
                    </a:lnTo>
                    <a:close/>
                  </a:path>
                </a:pathLst>
              </a:custGeom>
              <a:solidFill>
                <a:srgbClr val="FE64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3" name="Freeform 844"/>
              <p:cNvSpPr>
                <a:spLocks noEditPoints="1"/>
              </p:cNvSpPr>
              <p:nvPr/>
            </p:nvSpPr>
            <p:spPr bwMode="auto">
              <a:xfrm>
                <a:off x="5048250" y="4087813"/>
                <a:ext cx="111125" cy="111125"/>
              </a:xfrm>
              <a:custGeom>
                <a:avLst/>
                <a:gdLst>
                  <a:gd name="T0" fmla="*/ 2147483647 w 211"/>
                  <a:gd name="T1" fmla="*/ 2147483647 h 210"/>
                  <a:gd name="T2" fmla="*/ 2147483647 w 211"/>
                  <a:gd name="T3" fmla="*/ 2147483647 h 210"/>
                  <a:gd name="T4" fmla="*/ 2147483647 w 211"/>
                  <a:gd name="T5" fmla="*/ 2147483647 h 210"/>
                  <a:gd name="T6" fmla="*/ 2147483647 w 211"/>
                  <a:gd name="T7" fmla="*/ 1926238603 h 210"/>
                  <a:gd name="T8" fmla="*/ 2147483647 w 211"/>
                  <a:gd name="T9" fmla="*/ 296258238 h 210"/>
                  <a:gd name="T10" fmla="*/ 2147483647 w 211"/>
                  <a:gd name="T11" fmla="*/ 0 h 210"/>
                  <a:gd name="T12" fmla="*/ 2147483647 w 211"/>
                  <a:gd name="T13" fmla="*/ 1185313410 h 210"/>
                  <a:gd name="T14" fmla="*/ 2147483647 w 211"/>
                  <a:gd name="T15" fmla="*/ 2147483647 h 210"/>
                  <a:gd name="T16" fmla="*/ 2147483647 w 211"/>
                  <a:gd name="T17" fmla="*/ 2147483647 h 210"/>
                  <a:gd name="T18" fmla="*/ 730314079 w 211"/>
                  <a:gd name="T19" fmla="*/ 2147483647 h 210"/>
                  <a:gd name="T20" fmla="*/ 0 w 211"/>
                  <a:gd name="T21" fmla="*/ 2147483647 h 210"/>
                  <a:gd name="T22" fmla="*/ 730314079 w 211"/>
                  <a:gd name="T23" fmla="*/ 2147483647 h 210"/>
                  <a:gd name="T24" fmla="*/ 2147483647 w 211"/>
                  <a:gd name="T25" fmla="*/ 2147483647 h 210"/>
                  <a:gd name="T26" fmla="*/ 2147483647 w 211"/>
                  <a:gd name="T27" fmla="*/ 2147483647 h 210"/>
                  <a:gd name="T28" fmla="*/ 2147483647 w 211"/>
                  <a:gd name="T29" fmla="*/ 2147483647 h 210"/>
                  <a:gd name="T30" fmla="*/ 2147483647 w 211"/>
                  <a:gd name="T31" fmla="*/ 2147483647 h 210"/>
                  <a:gd name="T32" fmla="*/ 2147483647 w 211"/>
                  <a:gd name="T33" fmla="*/ 2147483647 h 210"/>
                  <a:gd name="T34" fmla="*/ 2147483647 w 211"/>
                  <a:gd name="T35" fmla="*/ 2147483647 h 210"/>
                  <a:gd name="T36" fmla="*/ 2147483647 w 211"/>
                  <a:gd name="T37" fmla="*/ 2147483647 h 210"/>
                  <a:gd name="T38" fmla="*/ 2147483647 w 211"/>
                  <a:gd name="T39" fmla="*/ 2147483647 h 210"/>
                  <a:gd name="T40" fmla="*/ 2147483647 w 211"/>
                  <a:gd name="T41" fmla="*/ 2147483647 h 210"/>
                  <a:gd name="T42" fmla="*/ 2147483647 w 211"/>
                  <a:gd name="T43" fmla="*/ 2147483647 h 210"/>
                  <a:gd name="T44" fmla="*/ 2147483647 w 211"/>
                  <a:gd name="T45" fmla="*/ 2147483647 h 210"/>
                  <a:gd name="T46" fmla="*/ 2147483647 w 211"/>
                  <a:gd name="T47" fmla="*/ 2147483647 h 210"/>
                  <a:gd name="T48" fmla="*/ 2147483647 w 211"/>
                  <a:gd name="T49" fmla="*/ 2147483647 h 210"/>
                  <a:gd name="T50" fmla="*/ 2147483647 w 211"/>
                  <a:gd name="T51" fmla="*/ 2147483647 h 210"/>
                  <a:gd name="T52" fmla="*/ 2147483647 w 211"/>
                  <a:gd name="T53" fmla="*/ 2147483647 h 210"/>
                  <a:gd name="T54" fmla="*/ 2147483647 w 211"/>
                  <a:gd name="T55" fmla="*/ 2147483647 h 210"/>
                  <a:gd name="T56" fmla="*/ 2147483647 w 211"/>
                  <a:gd name="T57" fmla="*/ 2147483647 h 210"/>
                  <a:gd name="T58" fmla="*/ 2147483647 w 211"/>
                  <a:gd name="T59" fmla="*/ 2147483647 h 210"/>
                  <a:gd name="T60" fmla="*/ 2147483647 w 211"/>
                  <a:gd name="T61" fmla="*/ 2147483647 h 210"/>
                  <a:gd name="T62" fmla="*/ 2147483647 w 211"/>
                  <a:gd name="T63" fmla="*/ 2147483647 h 210"/>
                  <a:gd name="T64" fmla="*/ 2147483647 w 211"/>
                  <a:gd name="T65" fmla="*/ 2147483647 h 210"/>
                  <a:gd name="T66" fmla="*/ 2147483647 w 211"/>
                  <a:gd name="T67" fmla="*/ 2147483647 h 210"/>
                  <a:gd name="T68" fmla="*/ 2147483647 w 211"/>
                  <a:gd name="T69" fmla="*/ 2147483647 h 210"/>
                  <a:gd name="T70" fmla="*/ 2147483647 w 211"/>
                  <a:gd name="T71" fmla="*/ 2147483647 h 210"/>
                  <a:gd name="T72" fmla="*/ 2147483647 w 211"/>
                  <a:gd name="T73" fmla="*/ 2147483647 h 210"/>
                  <a:gd name="T74" fmla="*/ 2147483647 w 211"/>
                  <a:gd name="T75" fmla="*/ 2147483647 h 210"/>
                  <a:gd name="T76" fmla="*/ 2147483647 w 211"/>
                  <a:gd name="T77" fmla="*/ 2147483647 h 210"/>
                  <a:gd name="T78" fmla="*/ 2147483647 w 211"/>
                  <a:gd name="T79" fmla="*/ 2147483647 h 210"/>
                  <a:gd name="T80" fmla="*/ 2147483647 w 211"/>
                  <a:gd name="T81" fmla="*/ 2147483647 h 210"/>
                  <a:gd name="T82" fmla="*/ 2147483647 w 211"/>
                  <a:gd name="T83" fmla="*/ 2147483647 h 210"/>
                  <a:gd name="T84" fmla="*/ 2147483647 w 211"/>
                  <a:gd name="T85" fmla="*/ 2147483647 h 2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1"/>
                  <a:gd name="T130" fmla="*/ 0 h 210"/>
                  <a:gd name="T131" fmla="*/ 211 w 211"/>
                  <a:gd name="T132" fmla="*/ 210 h 21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1" h="210">
                    <a:moveTo>
                      <a:pt x="211" y="104"/>
                    </a:moveTo>
                    <a:lnTo>
                      <a:pt x="210" y="94"/>
                    </a:lnTo>
                    <a:lnTo>
                      <a:pt x="209" y="84"/>
                    </a:lnTo>
                    <a:lnTo>
                      <a:pt x="206" y="73"/>
                    </a:lnTo>
                    <a:lnTo>
                      <a:pt x="203" y="63"/>
                    </a:lnTo>
                    <a:lnTo>
                      <a:pt x="198" y="55"/>
                    </a:lnTo>
                    <a:lnTo>
                      <a:pt x="193" y="46"/>
                    </a:lnTo>
                    <a:lnTo>
                      <a:pt x="186" y="37"/>
                    </a:lnTo>
                    <a:lnTo>
                      <a:pt x="180" y="30"/>
                    </a:lnTo>
                    <a:lnTo>
                      <a:pt x="172" y="23"/>
                    </a:lnTo>
                    <a:lnTo>
                      <a:pt x="164" y="18"/>
                    </a:lnTo>
                    <a:lnTo>
                      <a:pt x="155" y="13"/>
                    </a:lnTo>
                    <a:lnTo>
                      <a:pt x="146" y="8"/>
                    </a:lnTo>
                    <a:lnTo>
                      <a:pt x="137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5" y="0"/>
                    </a:lnTo>
                    <a:lnTo>
                      <a:pt x="95" y="0"/>
                    </a:lnTo>
                    <a:lnTo>
                      <a:pt x="84" y="2"/>
                    </a:lnTo>
                    <a:lnTo>
                      <a:pt x="74" y="4"/>
                    </a:lnTo>
                    <a:lnTo>
                      <a:pt x="64" y="8"/>
                    </a:lnTo>
                    <a:lnTo>
                      <a:pt x="55" y="13"/>
                    </a:lnTo>
                    <a:lnTo>
                      <a:pt x="46" y="18"/>
                    </a:lnTo>
                    <a:lnTo>
                      <a:pt x="38" y="23"/>
                    </a:lnTo>
                    <a:lnTo>
                      <a:pt x="31" y="30"/>
                    </a:lnTo>
                    <a:lnTo>
                      <a:pt x="24" y="37"/>
                    </a:lnTo>
                    <a:lnTo>
                      <a:pt x="18" y="46"/>
                    </a:lnTo>
                    <a:lnTo>
                      <a:pt x="13" y="55"/>
                    </a:lnTo>
                    <a:lnTo>
                      <a:pt x="8" y="63"/>
                    </a:lnTo>
                    <a:lnTo>
                      <a:pt x="5" y="73"/>
                    </a:lnTo>
                    <a:lnTo>
                      <a:pt x="2" y="84"/>
                    </a:lnTo>
                    <a:lnTo>
                      <a:pt x="1" y="94"/>
                    </a:lnTo>
                    <a:lnTo>
                      <a:pt x="0" y="104"/>
                    </a:lnTo>
                    <a:lnTo>
                      <a:pt x="1" y="115"/>
                    </a:lnTo>
                    <a:lnTo>
                      <a:pt x="2" y="126"/>
                    </a:lnTo>
                    <a:lnTo>
                      <a:pt x="5" y="136"/>
                    </a:lnTo>
                    <a:lnTo>
                      <a:pt x="8" y="145"/>
                    </a:lnTo>
                    <a:lnTo>
                      <a:pt x="13" y="155"/>
                    </a:lnTo>
                    <a:lnTo>
                      <a:pt x="18" y="164"/>
                    </a:lnTo>
                    <a:lnTo>
                      <a:pt x="24" y="172"/>
                    </a:lnTo>
                    <a:lnTo>
                      <a:pt x="31" y="179"/>
                    </a:lnTo>
                    <a:lnTo>
                      <a:pt x="38" y="187"/>
                    </a:lnTo>
                    <a:lnTo>
                      <a:pt x="46" y="192"/>
                    </a:lnTo>
                    <a:lnTo>
                      <a:pt x="55" y="197"/>
                    </a:lnTo>
                    <a:lnTo>
                      <a:pt x="64" y="202"/>
                    </a:lnTo>
                    <a:lnTo>
                      <a:pt x="74" y="206"/>
                    </a:lnTo>
                    <a:lnTo>
                      <a:pt x="84" y="208"/>
                    </a:lnTo>
                    <a:lnTo>
                      <a:pt x="95" y="210"/>
                    </a:lnTo>
                    <a:lnTo>
                      <a:pt x="105" y="210"/>
                    </a:lnTo>
                    <a:lnTo>
                      <a:pt x="116" y="210"/>
                    </a:lnTo>
                    <a:lnTo>
                      <a:pt x="127" y="208"/>
                    </a:lnTo>
                    <a:lnTo>
                      <a:pt x="137" y="206"/>
                    </a:lnTo>
                    <a:lnTo>
                      <a:pt x="146" y="202"/>
                    </a:lnTo>
                    <a:lnTo>
                      <a:pt x="155" y="197"/>
                    </a:lnTo>
                    <a:lnTo>
                      <a:pt x="164" y="192"/>
                    </a:lnTo>
                    <a:lnTo>
                      <a:pt x="172" y="187"/>
                    </a:lnTo>
                    <a:lnTo>
                      <a:pt x="180" y="179"/>
                    </a:lnTo>
                    <a:lnTo>
                      <a:pt x="186" y="172"/>
                    </a:lnTo>
                    <a:lnTo>
                      <a:pt x="193" y="164"/>
                    </a:lnTo>
                    <a:lnTo>
                      <a:pt x="198" y="155"/>
                    </a:lnTo>
                    <a:lnTo>
                      <a:pt x="203" y="145"/>
                    </a:lnTo>
                    <a:lnTo>
                      <a:pt x="206" y="136"/>
                    </a:lnTo>
                    <a:lnTo>
                      <a:pt x="209" y="126"/>
                    </a:lnTo>
                    <a:lnTo>
                      <a:pt x="210" y="115"/>
                    </a:lnTo>
                    <a:lnTo>
                      <a:pt x="211" y="104"/>
                    </a:lnTo>
                    <a:close/>
                    <a:moveTo>
                      <a:pt x="196" y="104"/>
                    </a:moveTo>
                    <a:lnTo>
                      <a:pt x="195" y="114"/>
                    </a:lnTo>
                    <a:lnTo>
                      <a:pt x="194" y="123"/>
                    </a:lnTo>
                    <a:lnTo>
                      <a:pt x="192" y="131"/>
                    </a:lnTo>
                    <a:lnTo>
                      <a:pt x="189" y="140"/>
                    </a:lnTo>
                    <a:lnTo>
                      <a:pt x="184" y="148"/>
                    </a:lnTo>
                    <a:lnTo>
                      <a:pt x="180" y="155"/>
                    </a:lnTo>
                    <a:lnTo>
                      <a:pt x="175" y="163"/>
                    </a:lnTo>
                    <a:lnTo>
                      <a:pt x="169" y="169"/>
                    </a:lnTo>
                    <a:lnTo>
                      <a:pt x="163" y="175"/>
                    </a:lnTo>
                    <a:lnTo>
                      <a:pt x="156" y="180"/>
                    </a:lnTo>
                    <a:lnTo>
                      <a:pt x="149" y="184"/>
                    </a:lnTo>
                    <a:lnTo>
                      <a:pt x="140" y="189"/>
                    </a:lnTo>
                    <a:lnTo>
                      <a:pt x="132" y="191"/>
                    </a:lnTo>
                    <a:lnTo>
                      <a:pt x="124" y="193"/>
                    </a:lnTo>
                    <a:lnTo>
                      <a:pt x="114" y="195"/>
                    </a:lnTo>
                    <a:lnTo>
                      <a:pt x="105" y="195"/>
                    </a:lnTo>
                    <a:lnTo>
                      <a:pt x="96" y="195"/>
                    </a:lnTo>
                    <a:lnTo>
                      <a:pt x="87" y="193"/>
                    </a:lnTo>
                    <a:lnTo>
                      <a:pt x="78" y="191"/>
                    </a:lnTo>
                    <a:lnTo>
                      <a:pt x="70" y="189"/>
                    </a:lnTo>
                    <a:lnTo>
                      <a:pt x="62" y="184"/>
                    </a:lnTo>
                    <a:lnTo>
                      <a:pt x="55" y="180"/>
                    </a:lnTo>
                    <a:lnTo>
                      <a:pt x="48" y="175"/>
                    </a:lnTo>
                    <a:lnTo>
                      <a:pt x="42" y="169"/>
                    </a:lnTo>
                    <a:lnTo>
                      <a:pt x="35" y="163"/>
                    </a:lnTo>
                    <a:lnTo>
                      <a:pt x="31" y="155"/>
                    </a:lnTo>
                    <a:lnTo>
                      <a:pt x="25" y="148"/>
                    </a:lnTo>
                    <a:lnTo>
                      <a:pt x="22" y="140"/>
                    </a:lnTo>
                    <a:lnTo>
                      <a:pt x="19" y="131"/>
                    </a:lnTo>
                    <a:lnTo>
                      <a:pt x="17" y="123"/>
                    </a:lnTo>
                    <a:lnTo>
                      <a:pt x="16" y="114"/>
                    </a:lnTo>
                    <a:lnTo>
                      <a:pt x="15" y="104"/>
                    </a:lnTo>
                    <a:lnTo>
                      <a:pt x="16" y="96"/>
                    </a:lnTo>
                    <a:lnTo>
                      <a:pt x="17" y="87"/>
                    </a:lnTo>
                    <a:lnTo>
                      <a:pt x="19" y="78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31" y="55"/>
                    </a:lnTo>
                    <a:lnTo>
                      <a:pt x="35" y="47"/>
                    </a:lnTo>
                    <a:lnTo>
                      <a:pt x="42" y="41"/>
                    </a:lnTo>
                    <a:lnTo>
                      <a:pt x="48" y="35"/>
                    </a:lnTo>
                    <a:lnTo>
                      <a:pt x="55" y="30"/>
                    </a:lnTo>
                    <a:lnTo>
                      <a:pt x="62" y="26"/>
                    </a:lnTo>
                    <a:lnTo>
                      <a:pt x="70" y="21"/>
                    </a:lnTo>
                    <a:lnTo>
                      <a:pt x="78" y="19"/>
                    </a:lnTo>
                    <a:lnTo>
                      <a:pt x="87" y="16"/>
                    </a:lnTo>
                    <a:lnTo>
                      <a:pt x="96" y="15"/>
                    </a:lnTo>
                    <a:lnTo>
                      <a:pt x="105" y="15"/>
                    </a:lnTo>
                    <a:lnTo>
                      <a:pt x="114" y="15"/>
                    </a:lnTo>
                    <a:lnTo>
                      <a:pt x="124" y="16"/>
                    </a:lnTo>
                    <a:lnTo>
                      <a:pt x="132" y="19"/>
                    </a:lnTo>
                    <a:lnTo>
                      <a:pt x="140" y="21"/>
                    </a:lnTo>
                    <a:lnTo>
                      <a:pt x="149" y="26"/>
                    </a:lnTo>
                    <a:lnTo>
                      <a:pt x="156" y="30"/>
                    </a:lnTo>
                    <a:lnTo>
                      <a:pt x="163" y="35"/>
                    </a:lnTo>
                    <a:lnTo>
                      <a:pt x="169" y="41"/>
                    </a:lnTo>
                    <a:lnTo>
                      <a:pt x="175" y="47"/>
                    </a:lnTo>
                    <a:lnTo>
                      <a:pt x="180" y="55"/>
                    </a:lnTo>
                    <a:lnTo>
                      <a:pt x="184" y="62"/>
                    </a:lnTo>
                    <a:lnTo>
                      <a:pt x="189" y="70"/>
                    </a:lnTo>
                    <a:lnTo>
                      <a:pt x="192" y="78"/>
                    </a:lnTo>
                    <a:lnTo>
                      <a:pt x="194" y="87"/>
                    </a:lnTo>
                    <a:lnTo>
                      <a:pt x="195" y="96"/>
                    </a:lnTo>
                    <a:lnTo>
                      <a:pt x="196" y="104"/>
                    </a:lnTo>
                    <a:close/>
                  </a:path>
                </a:pathLst>
              </a:custGeom>
              <a:solidFill>
                <a:srgbClr val="FE6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4" name="Freeform 845"/>
              <p:cNvSpPr>
                <a:spLocks noEditPoints="1"/>
              </p:cNvSpPr>
              <p:nvPr/>
            </p:nvSpPr>
            <p:spPr bwMode="auto">
              <a:xfrm>
                <a:off x="5051425" y="4090988"/>
                <a:ext cx="104775" cy="103188"/>
              </a:xfrm>
              <a:custGeom>
                <a:avLst/>
                <a:gdLst>
                  <a:gd name="T0" fmla="*/ 2147483647 w 197"/>
                  <a:gd name="T1" fmla="*/ 2147483647 h 196"/>
                  <a:gd name="T2" fmla="*/ 2147483647 w 197"/>
                  <a:gd name="T3" fmla="*/ 2147483647 h 196"/>
                  <a:gd name="T4" fmla="*/ 2147483647 w 197"/>
                  <a:gd name="T5" fmla="*/ 2147483647 h 196"/>
                  <a:gd name="T6" fmla="*/ 2147483647 w 197"/>
                  <a:gd name="T7" fmla="*/ 1751160359 h 196"/>
                  <a:gd name="T8" fmla="*/ 2147483647 w 197"/>
                  <a:gd name="T9" fmla="*/ 291859928 h 196"/>
                  <a:gd name="T10" fmla="*/ 2147483647 w 197"/>
                  <a:gd name="T11" fmla="*/ 0 h 196"/>
                  <a:gd name="T12" fmla="*/ 2147483647 w 197"/>
                  <a:gd name="T13" fmla="*/ 1167439713 h 196"/>
                  <a:gd name="T14" fmla="*/ 2147483647 w 197"/>
                  <a:gd name="T15" fmla="*/ 2147483647 h 196"/>
                  <a:gd name="T16" fmla="*/ 2147483647 w 197"/>
                  <a:gd name="T17" fmla="*/ 2147483647 h 196"/>
                  <a:gd name="T18" fmla="*/ 601659082 w 197"/>
                  <a:gd name="T19" fmla="*/ 2147483647 h 196"/>
                  <a:gd name="T20" fmla="*/ 0 w 197"/>
                  <a:gd name="T21" fmla="*/ 2147483647 h 196"/>
                  <a:gd name="T22" fmla="*/ 601659082 w 197"/>
                  <a:gd name="T23" fmla="*/ 2147483647 h 196"/>
                  <a:gd name="T24" fmla="*/ 2147483647 w 197"/>
                  <a:gd name="T25" fmla="*/ 2147483647 h 196"/>
                  <a:gd name="T26" fmla="*/ 2147483647 w 197"/>
                  <a:gd name="T27" fmla="*/ 2147483647 h 196"/>
                  <a:gd name="T28" fmla="*/ 2147483647 w 197"/>
                  <a:gd name="T29" fmla="*/ 2147483647 h 196"/>
                  <a:gd name="T30" fmla="*/ 2147483647 w 197"/>
                  <a:gd name="T31" fmla="*/ 2147483647 h 196"/>
                  <a:gd name="T32" fmla="*/ 2147483647 w 197"/>
                  <a:gd name="T33" fmla="*/ 2147483647 h 196"/>
                  <a:gd name="T34" fmla="*/ 2147483647 w 197"/>
                  <a:gd name="T35" fmla="*/ 2147483647 h 196"/>
                  <a:gd name="T36" fmla="*/ 2147483647 w 197"/>
                  <a:gd name="T37" fmla="*/ 2147483647 h 196"/>
                  <a:gd name="T38" fmla="*/ 2147483647 w 197"/>
                  <a:gd name="T39" fmla="*/ 2147483647 h 196"/>
                  <a:gd name="T40" fmla="*/ 2147483647 w 197"/>
                  <a:gd name="T41" fmla="*/ 2147483647 h 196"/>
                  <a:gd name="T42" fmla="*/ 2147483647 w 197"/>
                  <a:gd name="T43" fmla="*/ 2147483647 h 196"/>
                  <a:gd name="T44" fmla="*/ 2147483647 w 197"/>
                  <a:gd name="T45" fmla="*/ 2147483647 h 196"/>
                  <a:gd name="T46" fmla="*/ 2147483647 w 197"/>
                  <a:gd name="T47" fmla="*/ 2147483647 h 196"/>
                  <a:gd name="T48" fmla="*/ 2147483647 w 197"/>
                  <a:gd name="T49" fmla="*/ 2147483647 h 196"/>
                  <a:gd name="T50" fmla="*/ 2147483647 w 197"/>
                  <a:gd name="T51" fmla="*/ 2147483647 h 196"/>
                  <a:gd name="T52" fmla="*/ 2147483647 w 197"/>
                  <a:gd name="T53" fmla="*/ 2147483647 h 196"/>
                  <a:gd name="T54" fmla="*/ 2147483647 w 197"/>
                  <a:gd name="T55" fmla="*/ 2147483647 h 196"/>
                  <a:gd name="T56" fmla="*/ 2147483647 w 197"/>
                  <a:gd name="T57" fmla="*/ 2147483647 h 196"/>
                  <a:gd name="T58" fmla="*/ 2147483647 w 197"/>
                  <a:gd name="T59" fmla="*/ 2147483647 h 196"/>
                  <a:gd name="T60" fmla="*/ 2147483647 w 197"/>
                  <a:gd name="T61" fmla="*/ 2147483647 h 196"/>
                  <a:gd name="T62" fmla="*/ 2147483647 w 197"/>
                  <a:gd name="T63" fmla="*/ 2147483647 h 196"/>
                  <a:gd name="T64" fmla="*/ 2147483647 w 197"/>
                  <a:gd name="T65" fmla="*/ 2147483647 h 196"/>
                  <a:gd name="T66" fmla="*/ 2147483647 w 197"/>
                  <a:gd name="T67" fmla="*/ 2147483647 h 196"/>
                  <a:gd name="T68" fmla="*/ 2147483647 w 197"/>
                  <a:gd name="T69" fmla="*/ 2147483647 h 196"/>
                  <a:gd name="T70" fmla="*/ 2147483647 w 197"/>
                  <a:gd name="T71" fmla="*/ 2147483647 h 196"/>
                  <a:gd name="T72" fmla="*/ 2147483647 w 197"/>
                  <a:gd name="T73" fmla="*/ 2147483647 h 196"/>
                  <a:gd name="T74" fmla="*/ 2147483647 w 197"/>
                  <a:gd name="T75" fmla="*/ 2147483647 h 196"/>
                  <a:gd name="T76" fmla="*/ 2147483647 w 197"/>
                  <a:gd name="T77" fmla="*/ 2147483647 h 196"/>
                  <a:gd name="T78" fmla="*/ 2147483647 w 197"/>
                  <a:gd name="T79" fmla="*/ 2147483647 h 196"/>
                  <a:gd name="T80" fmla="*/ 2147483647 w 197"/>
                  <a:gd name="T81" fmla="*/ 2147483647 h 196"/>
                  <a:gd name="T82" fmla="*/ 2147483647 w 197"/>
                  <a:gd name="T83" fmla="*/ 2147483647 h 196"/>
                  <a:gd name="T84" fmla="*/ 2147483647 w 197"/>
                  <a:gd name="T85" fmla="*/ 2147483647 h 1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7"/>
                  <a:gd name="T130" fmla="*/ 0 h 196"/>
                  <a:gd name="T131" fmla="*/ 197 w 197"/>
                  <a:gd name="T132" fmla="*/ 196 h 1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7" h="196">
                    <a:moveTo>
                      <a:pt x="197" y="97"/>
                    </a:moveTo>
                    <a:lnTo>
                      <a:pt x="196" y="88"/>
                    </a:lnTo>
                    <a:lnTo>
                      <a:pt x="195" y="78"/>
                    </a:lnTo>
                    <a:lnTo>
                      <a:pt x="191" y="68"/>
                    </a:lnTo>
                    <a:lnTo>
                      <a:pt x="188" y="60"/>
                    </a:lnTo>
                    <a:lnTo>
                      <a:pt x="185" y="51"/>
                    </a:lnTo>
                    <a:lnTo>
                      <a:pt x="179" y="43"/>
                    </a:lnTo>
                    <a:lnTo>
                      <a:pt x="174" y="36"/>
                    </a:lnTo>
                    <a:lnTo>
                      <a:pt x="168" y="28"/>
                    </a:lnTo>
                    <a:lnTo>
                      <a:pt x="161" y="23"/>
                    </a:lnTo>
                    <a:lnTo>
                      <a:pt x="153" y="16"/>
                    </a:lnTo>
                    <a:lnTo>
                      <a:pt x="145" y="12"/>
                    </a:lnTo>
                    <a:lnTo>
                      <a:pt x="136" y="8"/>
                    </a:lnTo>
                    <a:lnTo>
                      <a:pt x="128" y="5"/>
                    </a:lnTo>
                    <a:lnTo>
                      <a:pt x="118" y="2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89" y="0"/>
                    </a:lnTo>
                    <a:lnTo>
                      <a:pt x="79" y="2"/>
                    </a:lnTo>
                    <a:lnTo>
                      <a:pt x="69" y="5"/>
                    </a:lnTo>
                    <a:lnTo>
                      <a:pt x="61" y="8"/>
                    </a:lnTo>
                    <a:lnTo>
                      <a:pt x="52" y="12"/>
                    </a:lnTo>
                    <a:lnTo>
                      <a:pt x="43" y="16"/>
                    </a:lnTo>
                    <a:lnTo>
                      <a:pt x="36" y="23"/>
                    </a:lnTo>
                    <a:lnTo>
                      <a:pt x="29" y="28"/>
                    </a:lnTo>
                    <a:lnTo>
                      <a:pt x="23" y="36"/>
                    </a:lnTo>
                    <a:lnTo>
                      <a:pt x="17" y="43"/>
                    </a:lnTo>
                    <a:lnTo>
                      <a:pt x="12" y="51"/>
                    </a:lnTo>
                    <a:lnTo>
                      <a:pt x="8" y="60"/>
                    </a:lnTo>
                    <a:lnTo>
                      <a:pt x="4" y="68"/>
                    </a:lnTo>
                    <a:lnTo>
                      <a:pt x="2" y="78"/>
                    </a:lnTo>
                    <a:lnTo>
                      <a:pt x="1" y="88"/>
                    </a:lnTo>
                    <a:lnTo>
                      <a:pt x="0" y="97"/>
                    </a:lnTo>
                    <a:lnTo>
                      <a:pt x="1" y="108"/>
                    </a:lnTo>
                    <a:lnTo>
                      <a:pt x="2" y="118"/>
                    </a:lnTo>
                    <a:lnTo>
                      <a:pt x="4" y="127"/>
                    </a:lnTo>
                    <a:lnTo>
                      <a:pt x="8" y="136"/>
                    </a:lnTo>
                    <a:lnTo>
                      <a:pt x="12" y="145"/>
                    </a:lnTo>
                    <a:lnTo>
                      <a:pt x="17" y="152"/>
                    </a:lnTo>
                    <a:lnTo>
                      <a:pt x="23" y="160"/>
                    </a:lnTo>
                    <a:lnTo>
                      <a:pt x="29" y="168"/>
                    </a:lnTo>
                    <a:lnTo>
                      <a:pt x="36" y="173"/>
                    </a:lnTo>
                    <a:lnTo>
                      <a:pt x="43" y="180"/>
                    </a:lnTo>
                    <a:lnTo>
                      <a:pt x="52" y="184"/>
                    </a:lnTo>
                    <a:lnTo>
                      <a:pt x="61" y="188"/>
                    </a:lnTo>
                    <a:lnTo>
                      <a:pt x="69" y="191"/>
                    </a:lnTo>
                    <a:lnTo>
                      <a:pt x="79" y="194"/>
                    </a:lnTo>
                    <a:lnTo>
                      <a:pt x="89" y="196"/>
                    </a:lnTo>
                    <a:lnTo>
                      <a:pt x="98" y="196"/>
                    </a:lnTo>
                    <a:lnTo>
                      <a:pt x="108" y="196"/>
                    </a:lnTo>
                    <a:lnTo>
                      <a:pt x="118" y="194"/>
                    </a:lnTo>
                    <a:lnTo>
                      <a:pt x="128" y="191"/>
                    </a:lnTo>
                    <a:lnTo>
                      <a:pt x="136" y="188"/>
                    </a:lnTo>
                    <a:lnTo>
                      <a:pt x="145" y="184"/>
                    </a:lnTo>
                    <a:lnTo>
                      <a:pt x="153" y="180"/>
                    </a:lnTo>
                    <a:lnTo>
                      <a:pt x="161" y="173"/>
                    </a:lnTo>
                    <a:lnTo>
                      <a:pt x="168" y="168"/>
                    </a:lnTo>
                    <a:lnTo>
                      <a:pt x="174" y="160"/>
                    </a:lnTo>
                    <a:lnTo>
                      <a:pt x="179" y="152"/>
                    </a:lnTo>
                    <a:lnTo>
                      <a:pt x="185" y="145"/>
                    </a:lnTo>
                    <a:lnTo>
                      <a:pt x="188" y="136"/>
                    </a:lnTo>
                    <a:lnTo>
                      <a:pt x="191" y="127"/>
                    </a:lnTo>
                    <a:lnTo>
                      <a:pt x="195" y="118"/>
                    </a:lnTo>
                    <a:lnTo>
                      <a:pt x="196" y="108"/>
                    </a:lnTo>
                    <a:lnTo>
                      <a:pt x="197" y="97"/>
                    </a:lnTo>
                    <a:close/>
                    <a:moveTo>
                      <a:pt x="182" y="97"/>
                    </a:moveTo>
                    <a:lnTo>
                      <a:pt x="180" y="106"/>
                    </a:lnTo>
                    <a:lnTo>
                      <a:pt x="179" y="115"/>
                    </a:lnTo>
                    <a:lnTo>
                      <a:pt x="177" y="122"/>
                    </a:lnTo>
                    <a:lnTo>
                      <a:pt x="175" y="130"/>
                    </a:lnTo>
                    <a:lnTo>
                      <a:pt x="171" y="137"/>
                    </a:lnTo>
                    <a:lnTo>
                      <a:pt x="166" y="144"/>
                    </a:lnTo>
                    <a:lnTo>
                      <a:pt x="162" y="150"/>
                    </a:lnTo>
                    <a:lnTo>
                      <a:pt x="157" y="157"/>
                    </a:lnTo>
                    <a:lnTo>
                      <a:pt x="151" y="162"/>
                    </a:lnTo>
                    <a:lnTo>
                      <a:pt x="145" y="167"/>
                    </a:lnTo>
                    <a:lnTo>
                      <a:pt x="137" y="171"/>
                    </a:lnTo>
                    <a:lnTo>
                      <a:pt x="131" y="174"/>
                    </a:lnTo>
                    <a:lnTo>
                      <a:pt x="123" y="177"/>
                    </a:lnTo>
                    <a:lnTo>
                      <a:pt x="115" y="180"/>
                    </a:lnTo>
                    <a:lnTo>
                      <a:pt x="107" y="181"/>
                    </a:lnTo>
                    <a:lnTo>
                      <a:pt x="98" y="181"/>
                    </a:lnTo>
                    <a:lnTo>
                      <a:pt x="90" y="181"/>
                    </a:lnTo>
                    <a:lnTo>
                      <a:pt x="81" y="180"/>
                    </a:lnTo>
                    <a:lnTo>
                      <a:pt x="74" y="177"/>
                    </a:lnTo>
                    <a:lnTo>
                      <a:pt x="66" y="174"/>
                    </a:lnTo>
                    <a:lnTo>
                      <a:pt x="58" y="171"/>
                    </a:lnTo>
                    <a:lnTo>
                      <a:pt x="52" y="167"/>
                    </a:lnTo>
                    <a:lnTo>
                      <a:pt x="45" y="162"/>
                    </a:lnTo>
                    <a:lnTo>
                      <a:pt x="40" y="157"/>
                    </a:lnTo>
                    <a:lnTo>
                      <a:pt x="35" y="150"/>
                    </a:lnTo>
                    <a:lnTo>
                      <a:pt x="29" y="144"/>
                    </a:lnTo>
                    <a:lnTo>
                      <a:pt x="25" y="137"/>
                    </a:lnTo>
                    <a:lnTo>
                      <a:pt x="22" y="130"/>
                    </a:lnTo>
                    <a:lnTo>
                      <a:pt x="20" y="122"/>
                    </a:lnTo>
                    <a:lnTo>
                      <a:pt x="17" y="115"/>
                    </a:lnTo>
                    <a:lnTo>
                      <a:pt x="16" y="106"/>
                    </a:lnTo>
                    <a:lnTo>
                      <a:pt x="15" y="97"/>
                    </a:lnTo>
                    <a:lnTo>
                      <a:pt x="16" y="90"/>
                    </a:lnTo>
                    <a:lnTo>
                      <a:pt x="17" y="81"/>
                    </a:lnTo>
                    <a:lnTo>
                      <a:pt x="20" y="74"/>
                    </a:lnTo>
                    <a:lnTo>
                      <a:pt x="22" y="66"/>
                    </a:lnTo>
                    <a:lnTo>
                      <a:pt x="25" y="59"/>
                    </a:lnTo>
                    <a:lnTo>
                      <a:pt x="29" y="52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45" y="34"/>
                    </a:lnTo>
                    <a:lnTo>
                      <a:pt x="52" y="29"/>
                    </a:lnTo>
                    <a:lnTo>
                      <a:pt x="58" y="25"/>
                    </a:lnTo>
                    <a:lnTo>
                      <a:pt x="66" y="22"/>
                    </a:lnTo>
                    <a:lnTo>
                      <a:pt x="74" y="19"/>
                    </a:lnTo>
                    <a:lnTo>
                      <a:pt x="81" y="16"/>
                    </a:lnTo>
                    <a:lnTo>
                      <a:pt x="90" y="15"/>
                    </a:lnTo>
                    <a:lnTo>
                      <a:pt x="98" y="15"/>
                    </a:lnTo>
                    <a:lnTo>
                      <a:pt x="107" y="15"/>
                    </a:lnTo>
                    <a:lnTo>
                      <a:pt x="115" y="16"/>
                    </a:lnTo>
                    <a:lnTo>
                      <a:pt x="123" y="19"/>
                    </a:lnTo>
                    <a:lnTo>
                      <a:pt x="131" y="22"/>
                    </a:lnTo>
                    <a:lnTo>
                      <a:pt x="137" y="25"/>
                    </a:lnTo>
                    <a:lnTo>
                      <a:pt x="145" y="29"/>
                    </a:lnTo>
                    <a:lnTo>
                      <a:pt x="151" y="34"/>
                    </a:lnTo>
                    <a:lnTo>
                      <a:pt x="157" y="39"/>
                    </a:lnTo>
                    <a:lnTo>
                      <a:pt x="162" y="46"/>
                    </a:lnTo>
                    <a:lnTo>
                      <a:pt x="166" y="52"/>
                    </a:lnTo>
                    <a:lnTo>
                      <a:pt x="171" y="59"/>
                    </a:lnTo>
                    <a:lnTo>
                      <a:pt x="175" y="66"/>
                    </a:lnTo>
                    <a:lnTo>
                      <a:pt x="177" y="74"/>
                    </a:lnTo>
                    <a:lnTo>
                      <a:pt x="179" y="81"/>
                    </a:lnTo>
                    <a:lnTo>
                      <a:pt x="180" y="90"/>
                    </a:lnTo>
                    <a:lnTo>
                      <a:pt x="182" y="97"/>
                    </a:lnTo>
                    <a:close/>
                  </a:path>
                </a:pathLst>
              </a:custGeom>
              <a:solidFill>
                <a:srgbClr val="FE6A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5" name="Freeform 846"/>
              <p:cNvSpPr>
                <a:spLocks noEditPoints="1"/>
              </p:cNvSpPr>
              <p:nvPr/>
            </p:nvSpPr>
            <p:spPr bwMode="auto">
              <a:xfrm>
                <a:off x="5056188" y="4095750"/>
                <a:ext cx="95250" cy="95250"/>
              </a:xfrm>
              <a:custGeom>
                <a:avLst/>
                <a:gdLst>
                  <a:gd name="T0" fmla="*/ 2147483647 w 181"/>
                  <a:gd name="T1" fmla="*/ 2147483647 h 180"/>
                  <a:gd name="T2" fmla="*/ 2147483647 w 181"/>
                  <a:gd name="T3" fmla="*/ 2147483647 h 180"/>
                  <a:gd name="T4" fmla="*/ 2147483647 w 181"/>
                  <a:gd name="T5" fmla="*/ 2147483647 h 180"/>
                  <a:gd name="T6" fmla="*/ 2147483647 w 181"/>
                  <a:gd name="T7" fmla="*/ 1629980418 h 180"/>
                  <a:gd name="T8" fmla="*/ 2147483647 w 181"/>
                  <a:gd name="T9" fmla="*/ 148129112 h 180"/>
                  <a:gd name="T10" fmla="*/ 2147483647 w 181"/>
                  <a:gd name="T11" fmla="*/ 0 h 180"/>
                  <a:gd name="T12" fmla="*/ 2147483647 w 181"/>
                  <a:gd name="T13" fmla="*/ 889054996 h 180"/>
                  <a:gd name="T14" fmla="*/ 2147483647 w 181"/>
                  <a:gd name="T15" fmla="*/ 2147483647 h 180"/>
                  <a:gd name="T16" fmla="*/ 2147483647 w 181"/>
                  <a:gd name="T17" fmla="*/ 2147483647 h 180"/>
                  <a:gd name="T18" fmla="*/ 582941644 w 181"/>
                  <a:gd name="T19" fmla="*/ 2147483647 h 180"/>
                  <a:gd name="T20" fmla="*/ 0 w 181"/>
                  <a:gd name="T21" fmla="*/ 2147483647 h 180"/>
                  <a:gd name="T22" fmla="*/ 582941644 w 181"/>
                  <a:gd name="T23" fmla="*/ 2147483647 h 180"/>
                  <a:gd name="T24" fmla="*/ 2147483647 w 181"/>
                  <a:gd name="T25" fmla="*/ 2147483647 h 180"/>
                  <a:gd name="T26" fmla="*/ 2147483647 w 181"/>
                  <a:gd name="T27" fmla="*/ 2147483647 h 180"/>
                  <a:gd name="T28" fmla="*/ 2147483647 w 181"/>
                  <a:gd name="T29" fmla="*/ 2147483647 h 180"/>
                  <a:gd name="T30" fmla="*/ 2147483647 w 181"/>
                  <a:gd name="T31" fmla="*/ 2147483647 h 180"/>
                  <a:gd name="T32" fmla="*/ 2147483647 w 181"/>
                  <a:gd name="T33" fmla="*/ 2147483647 h 180"/>
                  <a:gd name="T34" fmla="*/ 2147483647 w 181"/>
                  <a:gd name="T35" fmla="*/ 2147483647 h 180"/>
                  <a:gd name="T36" fmla="*/ 2147483647 w 181"/>
                  <a:gd name="T37" fmla="*/ 2147483647 h 180"/>
                  <a:gd name="T38" fmla="*/ 2147483647 w 181"/>
                  <a:gd name="T39" fmla="*/ 2147483647 h 180"/>
                  <a:gd name="T40" fmla="*/ 2147483647 w 181"/>
                  <a:gd name="T41" fmla="*/ 2147483647 h 180"/>
                  <a:gd name="T42" fmla="*/ 2147483647 w 181"/>
                  <a:gd name="T43" fmla="*/ 2147483647 h 180"/>
                  <a:gd name="T44" fmla="*/ 2147483647 w 181"/>
                  <a:gd name="T45" fmla="*/ 2147483647 h 180"/>
                  <a:gd name="T46" fmla="*/ 2147483647 w 181"/>
                  <a:gd name="T47" fmla="*/ 2147483647 h 180"/>
                  <a:gd name="T48" fmla="*/ 2147483647 w 181"/>
                  <a:gd name="T49" fmla="*/ 2147483647 h 180"/>
                  <a:gd name="T50" fmla="*/ 2147483647 w 181"/>
                  <a:gd name="T51" fmla="*/ 2147483647 h 180"/>
                  <a:gd name="T52" fmla="*/ 2147483647 w 181"/>
                  <a:gd name="T53" fmla="*/ 2147483647 h 180"/>
                  <a:gd name="T54" fmla="*/ 2147483647 w 181"/>
                  <a:gd name="T55" fmla="*/ 2147483647 h 180"/>
                  <a:gd name="T56" fmla="*/ 2147483647 w 181"/>
                  <a:gd name="T57" fmla="*/ 2147483647 h 180"/>
                  <a:gd name="T58" fmla="*/ 2147483647 w 181"/>
                  <a:gd name="T59" fmla="*/ 2147483647 h 180"/>
                  <a:gd name="T60" fmla="*/ 2147483647 w 181"/>
                  <a:gd name="T61" fmla="*/ 2147483647 h 180"/>
                  <a:gd name="T62" fmla="*/ 2147483647 w 181"/>
                  <a:gd name="T63" fmla="*/ 2147483647 h 180"/>
                  <a:gd name="T64" fmla="*/ 2147483647 w 181"/>
                  <a:gd name="T65" fmla="*/ 2147483647 h 180"/>
                  <a:gd name="T66" fmla="*/ 2147483647 w 181"/>
                  <a:gd name="T67" fmla="*/ 2147483647 h 180"/>
                  <a:gd name="T68" fmla="*/ 2147483647 w 181"/>
                  <a:gd name="T69" fmla="*/ 2147483647 h 180"/>
                  <a:gd name="T70" fmla="*/ 2147483647 w 181"/>
                  <a:gd name="T71" fmla="*/ 2147483647 h 180"/>
                  <a:gd name="T72" fmla="*/ 2147483647 w 181"/>
                  <a:gd name="T73" fmla="*/ 2147483647 h 180"/>
                  <a:gd name="T74" fmla="*/ 2147483647 w 181"/>
                  <a:gd name="T75" fmla="*/ 2147483647 h 180"/>
                  <a:gd name="T76" fmla="*/ 2147483647 w 181"/>
                  <a:gd name="T77" fmla="*/ 2147483647 h 180"/>
                  <a:gd name="T78" fmla="*/ 2147483647 w 181"/>
                  <a:gd name="T79" fmla="*/ 2147483647 h 180"/>
                  <a:gd name="T80" fmla="*/ 2147483647 w 181"/>
                  <a:gd name="T81" fmla="*/ 2147483647 h 180"/>
                  <a:gd name="T82" fmla="*/ 2147483647 w 181"/>
                  <a:gd name="T83" fmla="*/ 2147483647 h 180"/>
                  <a:gd name="T84" fmla="*/ 2147483647 w 181"/>
                  <a:gd name="T85" fmla="*/ 2147483647 h 1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"/>
                  <a:gd name="T130" fmla="*/ 0 h 180"/>
                  <a:gd name="T131" fmla="*/ 181 w 181"/>
                  <a:gd name="T132" fmla="*/ 180 h 1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" h="180">
                    <a:moveTo>
                      <a:pt x="181" y="89"/>
                    </a:moveTo>
                    <a:lnTo>
                      <a:pt x="180" y="81"/>
                    </a:lnTo>
                    <a:lnTo>
                      <a:pt x="179" y="72"/>
                    </a:lnTo>
                    <a:lnTo>
                      <a:pt x="177" y="63"/>
                    </a:lnTo>
                    <a:lnTo>
                      <a:pt x="174" y="55"/>
                    </a:lnTo>
                    <a:lnTo>
                      <a:pt x="169" y="47"/>
                    </a:lnTo>
                    <a:lnTo>
                      <a:pt x="165" y="40"/>
                    </a:lnTo>
                    <a:lnTo>
                      <a:pt x="160" y="32"/>
                    </a:lnTo>
                    <a:lnTo>
                      <a:pt x="154" y="26"/>
                    </a:lnTo>
                    <a:lnTo>
                      <a:pt x="148" y="20"/>
                    </a:lnTo>
                    <a:lnTo>
                      <a:pt x="141" y="15"/>
                    </a:lnTo>
                    <a:lnTo>
                      <a:pt x="134" y="11"/>
                    </a:lnTo>
                    <a:lnTo>
                      <a:pt x="125" y="6"/>
                    </a:lnTo>
                    <a:lnTo>
                      <a:pt x="117" y="4"/>
                    </a:lnTo>
                    <a:lnTo>
                      <a:pt x="109" y="1"/>
                    </a:lnTo>
                    <a:lnTo>
                      <a:pt x="99" y="0"/>
                    </a:lnTo>
                    <a:lnTo>
                      <a:pt x="90" y="0"/>
                    </a:lnTo>
                    <a:lnTo>
                      <a:pt x="81" y="0"/>
                    </a:lnTo>
                    <a:lnTo>
                      <a:pt x="72" y="1"/>
                    </a:lnTo>
                    <a:lnTo>
                      <a:pt x="63" y="4"/>
                    </a:lnTo>
                    <a:lnTo>
                      <a:pt x="55" y="6"/>
                    </a:lnTo>
                    <a:lnTo>
                      <a:pt x="47" y="11"/>
                    </a:lnTo>
                    <a:lnTo>
                      <a:pt x="40" y="15"/>
                    </a:lnTo>
                    <a:lnTo>
                      <a:pt x="33" y="20"/>
                    </a:lnTo>
                    <a:lnTo>
                      <a:pt x="27" y="26"/>
                    </a:lnTo>
                    <a:lnTo>
                      <a:pt x="20" y="32"/>
                    </a:lnTo>
                    <a:lnTo>
                      <a:pt x="16" y="40"/>
                    </a:lnTo>
                    <a:lnTo>
                      <a:pt x="10" y="47"/>
                    </a:lnTo>
                    <a:lnTo>
                      <a:pt x="7" y="55"/>
                    </a:lnTo>
                    <a:lnTo>
                      <a:pt x="4" y="63"/>
                    </a:lnTo>
                    <a:lnTo>
                      <a:pt x="2" y="72"/>
                    </a:lnTo>
                    <a:lnTo>
                      <a:pt x="1" y="81"/>
                    </a:lnTo>
                    <a:lnTo>
                      <a:pt x="0" y="89"/>
                    </a:lnTo>
                    <a:lnTo>
                      <a:pt x="1" y="99"/>
                    </a:lnTo>
                    <a:lnTo>
                      <a:pt x="2" y="108"/>
                    </a:lnTo>
                    <a:lnTo>
                      <a:pt x="4" y="116"/>
                    </a:lnTo>
                    <a:lnTo>
                      <a:pt x="7" y="125"/>
                    </a:lnTo>
                    <a:lnTo>
                      <a:pt x="10" y="133"/>
                    </a:lnTo>
                    <a:lnTo>
                      <a:pt x="16" y="140"/>
                    </a:lnTo>
                    <a:lnTo>
                      <a:pt x="20" y="148"/>
                    </a:lnTo>
                    <a:lnTo>
                      <a:pt x="27" y="154"/>
                    </a:lnTo>
                    <a:lnTo>
                      <a:pt x="33" y="160"/>
                    </a:lnTo>
                    <a:lnTo>
                      <a:pt x="40" y="165"/>
                    </a:lnTo>
                    <a:lnTo>
                      <a:pt x="47" y="169"/>
                    </a:lnTo>
                    <a:lnTo>
                      <a:pt x="55" y="174"/>
                    </a:lnTo>
                    <a:lnTo>
                      <a:pt x="63" y="176"/>
                    </a:lnTo>
                    <a:lnTo>
                      <a:pt x="72" y="178"/>
                    </a:lnTo>
                    <a:lnTo>
                      <a:pt x="81" y="180"/>
                    </a:lnTo>
                    <a:lnTo>
                      <a:pt x="90" y="180"/>
                    </a:lnTo>
                    <a:lnTo>
                      <a:pt x="99" y="180"/>
                    </a:lnTo>
                    <a:lnTo>
                      <a:pt x="109" y="178"/>
                    </a:lnTo>
                    <a:lnTo>
                      <a:pt x="117" y="176"/>
                    </a:lnTo>
                    <a:lnTo>
                      <a:pt x="125" y="174"/>
                    </a:lnTo>
                    <a:lnTo>
                      <a:pt x="134" y="169"/>
                    </a:lnTo>
                    <a:lnTo>
                      <a:pt x="141" y="165"/>
                    </a:lnTo>
                    <a:lnTo>
                      <a:pt x="148" y="160"/>
                    </a:lnTo>
                    <a:lnTo>
                      <a:pt x="154" y="154"/>
                    </a:lnTo>
                    <a:lnTo>
                      <a:pt x="160" y="148"/>
                    </a:lnTo>
                    <a:lnTo>
                      <a:pt x="165" y="140"/>
                    </a:lnTo>
                    <a:lnTo>
                      <a:pt x="169" y="133"/>
                    </a:lnTo>
                    <a:lnTo>
                      <a:pt x="174" y="125"/>
                    </a:lnTo>
                    <a:lnTo>
                      <a:pt x="177" y="116"/>
                    </a:lnTo>
                    <a:lnTo>
                      <a:pt x="179" y="108"/>
                    </a:lnTo>
                    <a:lnTo>
                      <a:pt x="180" y="99"/>
                    </a:lnTo>
                    <a:lnTo>
                      <a:pt x="181" y="89"/>
                    </a:lnTo>
                    <a:close/>
                    <a:moveTo>
                      <a:pt x="166" y="89"/>
                    </a:moveTo>
                    <a:lnTo>
                      <a:pt x="165" y="98"/>
                    </a:lnTo>
                    <a:lnTo>
                      <a:pt x="164" y="105"/>
                    </a:lnTo>
                    <a:lnTo>
                      <a:pt x="162" y="112"/>
                    </a:lnTo>
                    <a:lnTo>
                      <a:pt x="160" y="120"/>
                    </a:lnTo>
                    <a:lnTo>
                      <a:pt x="156" y="126"/>
                    </a:lnTo>
                    <a:lnTo>
                      <a:pt x="153" y="132"/>
                    </a:lnTo>
                    <a:lnTo>
                      <a:pt x="149" y="138"/>
                    </a:lnTo>
                    <a:lnTo>
                      <a:pt x="143" y="143"/>
                    </a:lnTo>
                    <a:lnTo>
                      <a:pt x="138" y="148"/>
                    </a:lnTo>
                    <a:lnTo>
                      <a:pt x="133" y="152"/>
                    </a:lnTo>
                    <a:lnTo>
                      <a:pt x="126" y="156"/>
                    </a:lnTo>
                    <a:lnTo>
                      <a:pt x="120" y="160"/>
                    </a:lnTo>
                    <a:lnTo>
                      <a:pt x="113" y="162"/>
                    </a:lnTo>
                    <a:lnTo>
                      <a:pt x="106" y="164"/>
                    </a:lnTo>
                    <a:lnTo>
                      <a:pt x="98" y="165"/>
                    </a:lnTo>
                    <a:lnTo>
                      <a:pt x="90" y="165"/>
                    </a:lnTo>
                    <a:lnTo>
                      <a:pt x="83" y="165"/>
                    </a:lnTo>
                    <a:lnTo>
                      <a:pt x="75" y="164"/>
                    </a:lnTo>
                    <a:lnTo>
                      <a:pt x="68" y="162"/>
                    </a:lnTo>
                    <a:lnTo>
                      <a:pt x="61" y="160"/>
                    </a:lnTo>
                    <a:lnTo>
                      <a:pt x="55" y="156"/>
                    </a:lnTo>
                    <a:lnTo>
                      <a:pt x="48" y="152"/>
                    </a:lnTo>
                    <a:lnTo>
                      <a:pt x="43" y="148"/>
                    </a:lnTo>
                    <a:lnTo>
                      <a:pt x="37" y="143"/>
                    </a:lnTo>
                    <a:lnTo>
                      <a:pt x="32" y="138"/>
                    </a:lnTo>
                    <a:lnTo>
                      <a:pt x="28" y="132"/>
                    </a:lnTo>
                    <a:lnTo>
                      <a:pt x="25" y="126"/>
                    </a:lnTo>
                    <a:lnTo>
                      <a:pt x="21" y="120"/>
                    </a:lnTo>
                    <a:lnTo>
                      <a:pt x="18" y="112"/>
                    </a:lnTo>
                    <a:lnTo>
                      <a:pt x="17" y="105"/>
                    </a:lnTo>
                    <a:lnTo>
                      <a:pt x="16" y="98"/>
                    </a:lnTo>
                    <a:lnTo>
                      <a:pt x="15" y="89"/>
                    </a:lnTo>
                    <a:lnTo>
                      <a:pt x="16" y="82"/>
                    </a:lnTo>
                    <a:lnTo>
                      <a:pt x="17" y="74"/>
                    </a:lnTo>
                    <a:lnTo>
                      <a:pt x="18" y="68"/>
                    </a:lnTo>
                    <a:lnTo>
                      <a:pt x="21" y="60"/>
                    </a:lnTo>
                    <a:lnTo>
                      <a:pt x="25" y="54"/>
                    </a:lnTo>
                    <a:lnTo>
                      <a:pt x="28" y="47"/>
                    </a:lnTo>
                    <a:lnTo>
                      <a:pt x="32" y="42"/>
                    </a:lnTo>
                    <a:lnTo>
                      <a:pt x="37" y="36"/>
                    </a:lnTo>
                    <a:lnTo>
                      <a:pt x="43" y="32"/>
                    </a:lnTo>
                    <a:lnTo>
                      <a:pt x="48" y="28"/>
                    </a:lnTo>
                    <a:lnTo>
                      <a:pt x="55" y="24"/>
                    </a:lnTo>
                    <a:lnTo>
                      <a:pt x="61" y="20"/>
                    </a:lnTo>
                    <a:lnTo>
                      <a:pt x="68" y="18"/>
                    </a:lnTo>
                    <a:lnTo>
                      <a:pt x="75" y="16"/>
                    </a:lnTo>
                    <a:lnTo>
                      <a:pt x="83" y="15"/>
                    </a:lnTo>
                    <a:lnTo>
                      <a:pt x="90" y="15"/>
                    </a:lnTo>
                    <a:lnTo>
                      <a:pt x="98" y="15"/>
                    </a:lnTo>
                    <a:lnTo>
                      <a:pt x="106" y="16"/>
                    </a:lnTo>
                    <a:lnTo>
                      <a:pt x="113" y="18"/>
                    </a:lnTo>
                    <a:lnTo>
                      <a:pt x="120" y="20"/>
                    </a:lnTo>
                    <a:lnTo>
                      <a:pt x="126" y="24"/>
                    </a:lnTo>
                    <a:lnTo>
                      <a:pt x="133" y="28"/>
                    </a:lnTo>
                    <a:lnTo>
                      <a:pt x="138" y="32"/>
                    </a:lnTo>
                    <a:lnTo>
                      <a:pt x="143" y="36"/>
                    </a:lnTo>
                    <a:lnTo>
                      <a:pt x="149" y="42"/>
                    </a:lnTo>
                    <a:lnTo>
                      <a:pt x="153" y="47"/>
                    </a:lnTo>
                    <a:lnTo>
                      <a:pt x="156" y="54"/>
                    </a:lnTo>
                    <a:lnTo>
                      <a:pt x="160" y="60"/>
                    </a:lnTo>
                    <a:lnTo>
                      <a:pt x="162" y="68"/>
                    </a:lnTo>
                    <a:lnTo>
                      <a:pt x="164" y="74"/>
                    </a:lnTo>
                    <a:lnTo>
                      <a:pt x="165" y="82"/>
                    </a:lnTo>
                    <a:lnTo>
                      <a:pt x="166" y="89"/>
                    </a:lnTo>
                    <a:close/>
                  </a:path>
                </a:pathLst>
              </a:custGeom>
              <a:solidFill>
                <a:srgbClr val="FE6D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6" name="Freeform 847"/>
              <p:cNvSpPr>
                <a:spLocks noEditPoints="1"/>
              </p:cNvSpPr>
              <p:nvPr/>
            </p:nvSpPr>
            <p:spPr bwMode="auto">
              <a:xfrm>
                <a:off x="5059363" y="4098925"/>
                <a:ext cx="88900" cy="87313"/>
              </a:xfrm>
              <a:custGeom>
                <a:avLst/>
                <a:gdLst>
                  <a:gd name="T0" fmla="*/ 2147483647 w 167"/>
                  <a:gd name="T1" fmla="*/ 2147483647 h 166"/>
                  <a:gd name="T2" fmla="*/ 2147483647 w 167"/>
                  <a:gd name="T3" fmla="*/ 2147483647 h 166"/>
                  <a:gd name="T4" fmla="*/ 2147483647 w 167"/>
                  <a:gd name="T5" fmla="*/ 2147483647 h 166"/>
                  <a:gd name="T6" fmla="*/ 2147483647 w 167"/>
                  <a:gd name="T7" fmla="*/ 1455215255 h 166"/>
                  <a:gd name="T8" fmla="*/ 2147483647 w 167"/>
                  <a:gd name="T9" fmla="*/ 145521854 h 166"/>
                  <a:gd name="T10" fmla="*/ 2147483647 w 167"/>
                  <a:gd name="T11" fmla="*/ 0 h 166"/>
                  <a:gd name="T12" fmla="*/ 2147483647 w 167"/>
                  <a:gd name="T13" fmla="*/ 1018650678 h 166"/>
                  <a:gd name="T14" fmla="*/ 2147483647 w 167"/>
                  <a:gd name="T15" fmla="*/ 2147483647 h 166"/>
                  <a:gd name="T16" fmla="*/ 2112036986 w 167"/>
                  <a:gd name="T17" fmla="*/ 2147483647 h 166"/>
                  <a:gd name="T18" fmla="*/ 754360142 w 167"/>
                  <a:gd name="T19" fmla="*/ 2147483647 h 166"/>
                  <a:gd name="T20" fmla="*/ 0 w 167"/>
                  <a:gd name="T21" fmla="*/ 2147483647 h 166"/>
                  <a:gd name="T22" fmla="*/ 754360142 w 167"/>
                  <a:gd name="T23" fmla="*/ 2147483647 h 166"/>
                  <a:gd name="T24" fmla="*/ 2112036986 w 167"/>
                  <a:gd name="T25" fmla="*/ 2147483647 h 166"/>
                  <a:gd name="T26" fmla="*/ 2147483647 w 167"/>
                  <a:gd name="T27" fmla="*/ 2147483647 h 166"/>
                  <a:gd name="T28" fmla="*/ 2147483647 w 167"/>
                  <a:gd name="T29" fmla="*/ 2147483647 h 166"/>
                  <a:gd name="T30" fmla="*/ 2147483647 w 167"/>
                  <a:gd name="T31" fmla="*/ 2147483647 h 166"/>
                  <a:gd name="T32" fmla="*/ 2147483647 w 167"/>
                  <a:gd name="T33" fmla="*/ 2147483647 h 166"/>
                  <a:gd name="T34" fmla="*/ 2147483647 w 167"/>
                  <a:gd name="T35" fmla="*/ 2147483647 h 166"/>
                  <a:gd name="T36" fmla="*/ 2147483647 w 167"/>
                  <a:gd name="T37" fmla="*/ 2147483647 h 166"/>
                  <a:gd name="T38" fmla="*/ 2147483647 w 167"/>
                  <a:gd name="T39" fmla="*/ 2147483647 h 166"/>
                  <a:gd name="T40" fmla="*/ 2147483647 w 167"/>
                  <a:gd name="T41" fmla="*/ 2147483647 h 166"/>
                  <a:gd name="T42" fmla="*/ 2147483647 w 167"/>
                  <a:gd name="T43" fmla="*/ 2147483647 h 166"/>
                  <a:gd name="T44" fmla="*/ 2147483647 w 167"/>
                  <a:gd name="T45" fmla="*/ 2147483647 h 166"/>
                  <a:gd name="T46" fmla="*/ 2147483647 w 167"/>
                  <a:gd name="T47" fmla="*/ 2147483647 h 166"/>
                  <a:gd name="T48" fmla="*/ 2147483647 w 167"/>
                  <a:gd name="T49" fmla="*/ 2147483647 h 166"/>
                  <a:gd name="T50" fmla="*/ 2147483647 w 167"/>
                  <a:gd name="T51" fmla="*/ 2147483647 h 166"/>
                  <a:gd name="T52" fmla="*/ 2147483647 w 167"/>
                  <a:gd name="T53" fmla="*/ 2147483647 h 166"/>
                  <a:gd name="T54" fmla="*/ 2147483647 w 167"/>
                  <a:gd name="T55" fmla="*/ 2147483647 h 166"/>
                  <a:gd name="T56" fmla="*/ 2147483647 w 167"/>
                  <a:gd name="T57" fmla="*/ 2147483647 h 166"/>
                  <a:gd name="T58" fmla="*/ 2147483647 w 167"/>
                  <a:gd name="T59" fmla="*/ 2147483647 h 166"/>
                  <a:gd name="T60" fmla="*/ 2147483647 w 167"/>
                  <a:gd name="T61" fmla="*/ 2147483647 h 166"/>
                  <a:gd name="T62" fmla="*/ 2147483647 w 167"/>
                  <a:gd name="T63" fmla="*/ 2147483647 h 166"/>
                  <a:gd name="T64" fmla="*/ 2147483647 w 167"/>
                  <a:gd name="T65" fmla="*/ 2147483647 h 166"/>
                  <a:gd name="T66" fmla="*/ 2147483647 w 167"/>
                  <a:gd name="T67" fmla="*/ 2147483647 h 166"/>
                  <a:gd name="T68" fmla="*/ 2147483647 w 167"/>
                  <a:gd name="T69" fmla="*/ 2147483647 h 166"/>
                  <a:gd name="T70" fmla="*/ 2147483647 w 167"/>
                  <a:gd name="T71" fmla="*/ 2147483647 h 166"/>
                  <a:gd name="T72" fmla="*/ 2147483647 w 167"/>
                  <a:gd name="T73" fmla="*/ 2147483647 h 166"/>
                  <a:gd name="T74" fmla="*/ 2147483647 w 167"/>
                  <a:gd name="T75" fmla="*/ 2147483647 h 166"/>
                  <a:gd name="T76" fmla="*/ 2147483647 w 167"/>
                  <a:gd name="T77" fmla="*/ 2147483647 h 166"/>
                  <a:gd name="T78" fmla="*/ 2147483647 w 167"/>
                  <a:gd name="T79" fmla="*/ 2147483647 h 166"/>
                  <a:gd name="T80" fmla="*/ 2147483647 w 167"/>
                  <a:gd name="T81" fmla="*/ 2147483647 h 166"/>
                  <a:gd name="T82" fmla="*/ 2147483647 w 167"/>
                  <a:gd name="T83" fmla="*/ 2147483647 h 166"/>
                  <a:gd name="T84" fmla="*/ 2147483647 w 167"/>
                  <a:gd name="T85" fmla="*/ 2147483647 h 1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7"/>
                  <a:gd name="T130" fmla="*/ 0 h 166"/>
                  <a:gd name="T131" fmla="*/ 167 w 167"/>
                  <a:gd name="T132" fmla="*/ 166 h 1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7" h="166">
                    <a:moveTo>
                      <a:pt x="167" y="82"/>
                    </a:moveTo>
                    <a:lnTo>
                      <a:pt x="165" y="75"/>
                    </a:lnTo>
                    <a:lnTo>
                      <a:pt x="164" y="66"/>
                    </a:lnTo>
                    <a:lnTo>
                      <a:pt x="162" y="59"/>
                    </a:lnTo>
                    <a:lnTo>
                      <a:pt x="160" y="51"/>
                    </a:lnTo>
                    <a:lnTo>
                      <a:pt x="156" y="44"/>
                    </a:lnTo>
                    <a:lnTo>
                      <a:pt x="151" y="37"/>
                    </a:lnTo>
                    <a:lnTo>
                      <a:pt x="147" y="31"/>
                    </a:lnTo>
                    <a:lnTo>
                      <a:pt x="142" y="24"/>
                    </a:lnTo>
                    <a:lnTo>
                      <a:pt x="136" y="19"/>
                    </a:lnTo>
                    <a:lnTo>
                      <a:pt x="130" y="14"/>
                    </a:lnTo>
                    <a:lnTo>
                      <a:pt x="122" y="10"/>
                    </a:lnTo>
                    <a:lnTo>
                      <a:pt x="116" y="7"/>
                    </a:lnTo>
                    <a:lnTo>
                      <a:pt x="108" y="4"/>
                    </a:lnTo>
                    <a:lnTo>
                      <a:pt x="100" y="1"/>
                    </a:lnTo>
                    <a:lnTo>
                      <a:pt x="92" y="0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6" y="1"/>
                    </a:lnTo>
                    <a:lnTo>
                      <a:pt x="59" y="4"/>
                    </a:lnTo>
                    <a:lnTo>
                      <a:pt x="51" y="7"/>
                    </a:lnTo>
                    <a:lnTo>
                      <a:pt x="43" y="10"/>
                    </a:lnTo>
                    <a:lnTo>
                      <a:pt x="37" y="14"/>
                    </a:lnTo>
                    <a:lnTo>
                      <a:pt x="30" y="19"/>
                    </a:lnTo>
                    <a:lnTo>
                      <a:pt x="25" y="24"/>
                    </a:lnTo>
                    <a:lnTo>
                      <a:pt x="20" y="31"/>
                    </a:lnTo>
                    <a:lnTo>
                      <a:pt x="14" y="37"/>
                    </a:lnTo>
                    <a:lnTo>
                      <a:pt x="10" y="44"/>
                    </a:lnTo>
                    <a:lnTo>
                      <a:pt x="7" y="51"/>
                    </a:lnTo>
                    <a:lnTo>
                      <a:pt x="5" y="59"/>
                    </a:lnTo>
                    <a:lnTo>
                      <a:pt x="2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1" y="91"/>
                    </a:lnTo>
                    <a:lnTo>
                      <a:pt x="2" y="100"/>
                    </a:lnTo>
                    <a:lnTo>
                      <a:pt x="5" y="107"/>
                    </a:lnTo>
                    <a:lnTo>
                      <a:pt x="7" y="115"/>
                    </a:lnTo>
                    <a:lnTo>
                      <a:pt x="10" y="122"/>
                    </a:lnTo>
                    <a:lnTo>
                      <a:pt x="14" y="129"/>
                    </a:lnTo>
                    <a:lnTo>
                      <a:pt x="20" y="135"/>
                    </a:lnTo>
                    <a:lnTo>
                      <a:pt x="25" y="142"/>
                    </a:lnTo>
                    <a:lnTo>
                      <a:pt x="30" y="147"/>
                    </a:lnTo>
                    <a:lnTo>
                      <a:pt x="37" y="152"/>
                    </a:lnTo>
                    <a:lnTo>
                      <a:pt x="43" y="156"/>
                    </a:lnTo>
                    <a:lnTo>
                      <a:pt x="51" y="159"/>
                    </a:lnTo>
                    <a:lnTo>
                      <a:pt x="59" y="162"/>
                    </a:lnTo>
                    <a:lnTo>
                      <a:pt x="66" y="165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92" y="166"/>
                    </a:lnTo>
                    <a:lnTo>
                      <a:pt x="100" y="165"/>
                    </a:lnTo>
                    <a:lnTo>
                      <a:pt x="108" y="162"/>
                    </a:lnTo>
                    <a:lnTo>
                      <a:pt x="116" y="159"/>
                    </a:lnTo>
                    <a:lnTo>
                      <a:pt x="122" y="156"/>
                    </a:lnTo>
                    <a:lnTo>
                      <a:pt x="130" y="152"/>
                    </a:lnTo>
                    <a:lnTo>
                      <a:pt x="136" y="147"/>
                    </a:lnTo>
                    <a:lnTo>
                      <a:pt x="142" y="142"/>
                    </a:lnTo>
                    <a:lnTo>
                      <a:pt x="147" y="135"/>
                    </a:lnTo>
                    <a:lnTo>
                      <a:pt x="151" y="129"/>
                    </a:lnTo>
                    <a:lnTo>
                      <a:pt x="156" y="122"/>
                    </a:lnTo>
                    <a:lnTo>
                      <a:pt x="160" y="115"/>
                    </a:lnTo>
                    <a:lnTo>
                      <a:pt x="162" y="107"/>
                    </a:lnTo>
                    <a:lnTo>
                      <a:pt x="164" y="100"/>
                    </a:lnTo>
                    <a:lnTo>
                      <a:pt x="165" y="91"/>
                    </a:lnTo>
                    <a:lnTo>
                      <a:pt x="167" y="82"/>
                    </a:lnTo>
                    <a:close/>
                    <a:moveTo>
                      <a:pt x="151" y="82"/>
                    </a:moveTo>
                    <a:lnTo>
                      <a:pt x="150" y="90"/>
                    </a:lnTo>
                    <a:lnTo>
                      <a:pt x="149" y="96"/>
                    </a:lnTo>
                    <a:lnTo>
                      <a:pt x="148" y="103"/>
                    </a:lnTo>
                    <a:lnTo>
                      <a:pt x="146" y="109"/>
                    </a:lnTo>
                    <a:lnTo>
                      <a:pt x="143" y="115"/>
                    </a:lnTo>
                    <a:lnTo>
                      <a:pt x="140" y="121"/>
                    </a:lnTo>
                    <a:lnTo>
                      <a:pt x="135" y="126"/>
                    </a:lnTo>
                    <a:lnTo>
                      <a:pt x="131" y="131"/>
                    </a:lnTo>
                    <a:lnTo>
                      <a:pt x="127" y="135"/>
                    </a:lnTo>
                    <a:lnTo>
                      <a:pt x="121" y="139"/>
                    </a:lnTo>
                    <a:lnTo>
                      <a:pt x="116" y="143"/>
                    </a:lnTo>
                    <a:lnTo>
                      <a:pt x="109" y="145"/>
                    </a:lnTo>
                    <a:lnTo>
                      <a:pt x="104" y="147"/>
                    </a:lnTo>
                    <a:lnTo>
                      <a:pt x="97" y="149"/>
                    </a:lnTo>
                    <a:lnTo>
                      <a:pt x="90" y="150"/>
                    </a:lnTo>
                    <a:lnTo>
                      <a:pt x="83" y="150"/>
                    </a:lnTo>
                    <a:lnTo>
                      <a:pt x="76" y="150"/>
                    </a:lnTo>
                    <a:lnTo>
                      <a:pt x="69" y="149"/>
                    </a:lnTo>
                    <a:lnTo>
                      <a:pt x="63" y="147"/>
                    </a:lnTo>
                    <a:lnTo>
                      <a:pt x="56" y="145"/>
                    </a:lnTo>
                    <a:lnTo>
                      <a:pt x="51" y="143"/>
                    </a:lnTo>
                    <a:lnTo>
                      <a:pt x="46" y="139"/>
                    </a:lnTo>
                    <a:lnTo>
                      <a:pt x="40" y="135"/>
                    </a:lnTo>
                    <a:lnTo>
                      <a:pt x="36" y="131"/>
                    </a:lnTo>
                    <a:lnTo>
                      <a:pt x="30" y="126"/>
                    </a:lnTo>
                    <a:lnTo>
                      <a:pt x="27" y="121"/>
                    </a:lnTo>
                    <a:lnTo>
                      <a:pt x="24" y="115"/>
                    </a:lnTo>
                    <a:lnTo>
                      <a:pt x="21" y="109"/>
                    </a:lnTo>
                    <a:lnTo>
                      <a:pt x="19" y="103"/>
                    </a:lnTo>
                    <a:lnTo>
                      <a:pt x="16" y="96"/>
                    </a:lnTo>
                    <a:lnTo>
                      <a:pt x="15" y="90"/>
                    </a:lnTo>
                    <a:lnTo>
                      <a:pt x="15" y="82"/>
                    </a:lnTo>
                    <a:lnTo>
                      <a:pt x="15" y="76"/>
                    </a:lnTo>
                    <a:lnTo>
                      <a:pt x="16" y="69"/>
                    </a:lnTo>
                    <a:lnTo>
                      <a:pt x="19" y="63"/>
                    </a:lnTo>
                    <a:lnTo>
                      <a:pt x="21" y="56"/>
                    </a:lnTo>
                    <a:lnTo>
                      <a:pt x="24" y="51"/>
                    </a:lnTo>
                    <a:lnTo>
                      <a:pt x="27" y="45"/>
                    </a:lnTo>
                    <a:lnTo>
                      <a:pt x="30" y="40"/>
                    </a:lnTo>
                    <a:lnTo>
                      <a:pt x="36" y="35"/>
                    </a:lnTo>
                    <a:lnTo>
                      <a:pt x="40" y="31"/>
                    </a:lnTo>
                    <a:lnTo>
                      <a:pt x="46" y="26"/>
                    </a:lnTo>
                    <a:lnTo>
                      <a:pt x="51" y="23"/>
                    </a:lnTo>
                    <a:lnTo>
                      <a:pt x="56" y="21"/>
                    </a:lnTo>
                    <a:lnTo>
                      <a:pt x="63" y="19"/>
                    </a:lnTo>
                    <a:lnTo>
                      <a:pt x="69" y="17"/>
                    </a:lnTo>
                    <a:lnTo>
                      <a:pt x="76" y="15"/>
                    </a:lnTo>
                    <a:lnTo>
                      <a:pt x="83" y="15"/>
                    </a:lnTo>
                    <a:lnTo>
                      <a:pt x="90" y="15"/>
                    </a:lnTo>
                    <a:lnTo>
                      <a:pt x="97" y="17"/>
                    </a:lnTo>
                    <a:lnTo>
                      <a:pt x="104" y="19"/>
                    </a:lnTo>
                    <a:lnTo>
                      <a:pt x="109" y="21"/>
                    </a:lnTo>
                    <a:lnTo>
                      <a:pt x="116" y="23"/>
                    </a:lnTo>
                    <a:lnTo>
                      <a:pt x="121" y="26"/>
                    </a:lnTo>
                    <a:lnTo>
                      <a:pt x="127" y="31"/>
                    </a:lnTo>
                    <a:lnTo>
                      <a:pt x="131" y="35"/>
                    </a:lnTo>
                    <a:lnTo>
                      <a:pt x="135" y="40"/>
                    </a:lnTo>
                    <a:lnTo>
                      <a:pt x="140" y="45"/>
                    </a:lnTo>
                    <a:lnTo>
                      <a:pt x="143" y="51"/>
                    </a:lnTo>
                    <a:lnTo>
                      <a:pt x="146" y="56"/>
                    </a:lnTo>
                    <a:lnTo>
                      <a:pt x="148" y="63"/>
                    </a:lnTo>
                    <a:lnTo>
                      <a:pt x="149" y="69"/>
                    </a:lnTo>
                    <a:lnTo>
                      <a:pt x="150" y="76"/>
                    </a:lnTo>
                    <a:lnTo>
                      <a:pt x="151" y="82"/>
                    </a:lnTo>
                    <a:close/>
                  </a:path>
                </a:pathLst>
              </a:custGeom>
              <a:solidFill>
                <a:srgbClr val="FE70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7" name="Freeform 848"/>
              <p:cNvSpPr>
                <a:spLocks noEditPoints="1"/>
              </p:cNvSpPr>
              <p:nvPr/>
            </p:nvSpPr>
            <p:spPr bwMode="auto">
              <a:xfrm>
                <a:off x="5064125" y="4103688"/>
                <a:ext cx="79375" cy="79375"/>
              </a:xfrm>
              <a:custGeom>
                <a:avLst/>
                <a:gdLst>
                  <a:gd name="T0" fmla="*/ 2147483647 w 151"/>
                  <a:gd name="T1" fmla="*/ 2147483647 h 150"/>
                  <a:gd name="T2" fmla="*/ 2147483647 w 151"/>
                  <a:gd name="T3" fmla="*/ 2147483647 h 150"/>
                  <a:gd name="T4" fmla="*/ 2147483647 w 151"/>
                  <a:gd name="T5" fmla="*/ 2147483647 h 150"/>
                  <a:gd name="T6" fmla="*/ 2147483647 w 151"/>
                  <a:gd name="T7" fmla="*/ 1333722236 h 150"/>
                  <a:gd name="T8" fmla="*/ 2147483647 w 151"/>
                  <a:gd name="T9" fmla="*/ 148129102 h 150"/>
                  <a:gd name="T10" fmla="*/ 2147483647 w 151"/>
                  <a:gd name="T11" fmla="*/ 0 h 150"/>
                  <a:gd name="T12" fmla="*/ 2147483647 w 151"/>
                  <a:gd name="T13" fmla="*/ 740925901 h 150"/>
                  <a:gd name="T14" fmla="*/ 2147483647 w 151"/>
                  <a:gd name="T15" fmla="*/ 2147483647 h 150"/>
                  <a:gd name="T16" fmla="*/ 1888375168 w 151"/>
                  <a:gd name="T17" fmla="*/ 2147483647 h 150"/>
                  <a:gd name="T18" fmla="*/ 435757666 w 151"/>
                  <a:gd name="T19" fmla="*/ 2147483647 h 150"/>
                  <a:gd name="T20" fmla="*/ 0 w 151"/>
                  <a:gd name="T21" fmla="*/ 2147483647 h 150"/>
                  <a:gd name="T22" fmla="*/ 435757666 w 151"/>
                  <a:gd name="T23" fmla="*/ 2147483647 h 150"/>
                  <a:gd name="T24" fmla="*/ 1888375168 w 151"/>
                  <a:gd name="T25" fmla="*/ 2147483647 h 150"/>
                  <a:gd name="T26" fmla="*/ 2147483647 w 151"/>
                  <a:gd name="T27" fmla="*/ 2147483647 h 150"/>
                  <a:gd name="T28" fmla="*/ 2147483647 w 151"/>
                  <a:gd name="T29" fmla="*/ 2147483647 h 150"/>
                  <a:gd name="T30" fmla="*/ 2147483647 w 151"/>
                  <a:gd name="T31" fmla="*/ 2147483647 h 150"/>
                  <a:gd name="T32" fmla="*/ 2147483647 w 151"/>
                  <a:gd name="T33" fmla="*/ 2147483647 h 150"/>
                  <a:gd name="T34" fmla="*/ 2147483647 w 151"/>
                  <a:gd name="T35" fmla="*/ 2147483647 h 150"/>
                  <a:gd name="T36" fmla="*/ 2147483647 w 151"/>
                  <a:gd name="T37" fmla="*/ 2147483647 h 150"/>
                  <a:gd name="T38" fmla="*/ 2147483647 w 151"/>
                  <a:gd name="T39" fmla="*/ 2147483647 h 150"/>
                  <a:gd name="T40" fmla="*/ 2147483647 w 151"/>
                  <a:gd name="T41" fmla="*/ 2147483647 h 150"/>
                  <a:gd name="T42" fmla="*/ 2147483647 w 151"/>
                  <a:gd name="T43" fmla="*/ 2147483647 h 150"/>
                  <a:gd name="T44" fmla="*/ 2147483647 w 151"/>
                  <a:gd name="T45" fmla="*/ 2147483647 h 150"/>
                  <a:gd name="T46" fmla="*/ 2147483647 w 151"/>
                  <a:gd name="T47" fmla="*/ 2147483647 h 150"/>
                  <a:gd name="T48" fmla="*/ 2147483647 w 151"/>
                  <a:gd name="T49" fmla="*/ 2147483647 h 150"/>
                  <a:gd name="T50" fmla="*/ 2147483647 w 151"/>
                  <a:gd name="T51" fmla="*/ 2147483647 h 150"/>
                  <a:gd name="T52" fmla="*/ 2147483647 w 151"/>
                  <a:gd name="T53" fmla="*/ 2147483647 h 150"/>
                  <a:gd name="T54" fmla="*/ 2147483647 w 151"/>
                  <a:gd name="T55" fmla="*/ 2147483647 h 150"/>
                  <a:gd name="T56" fmla="*/ 2147483647 w 151"/>
                  <a:gd name="T57" fmla="*/ 2147483647 h 150"/>
                  <a:gd name="T58" fmla="*/ 2147483647 w 151"/>
                  <a:gd name="T59" fmla="*/ 2147483647 h 150"/>
                  <a:gd name="T60" fmla="*/ 2147483647 w 151"/>
                  <a:gd name="T61" fmla="*/ 2147483647 h 150"/>
                  <a:gd name="T62" fmla="*/ 2147483647 w 151"/>
                  <a:gd name="T63" fmla="*/ 2147483647 h 150"/>
                  <a:gd name="T64" fmla="*/ 2147483647 w 151"/>
                  <a:gd name="T65" fmla="*/ 2147483647 h 150"/>
                  <a:gd name="T66" fmla="*/ 2147483647 w 151"/>
                  <a:gd name="T67" fmla="*/ 2147483647 h 150"/>
                  <a:gd name="T68" fmla="*/ 2147483647 w 151"/>
                  <a:gd name="T69" fmla="*/ 2147483647 h 150"/>
                  <a:gd name="T70" fmla="*/ 2147483647 w 151"/>
                  <a:gd name="T71" fmla="*/ 2147483647 h 150"/>
                  <a:gd name="T72" fmla="*/ 2147483647 w 151"/>
                  <a:gd name="T73" fmla="*/ 2147483647 h 150"/>
                  <a:gd name="T74" fmla="*/ 2147483647 w 151"/>
                  <a:gd name="T75" fmla="*/ 2147483647 h 150"/>
                  <a:gd name="T76" fmla="*/ 2147483647 w 151"/>
                  <a:gd name="T77" fmla="*/ 2147483647 h 150"/>
                  <a:gd name="T78" fmla="*/ 2147483647 w 151"/>
                  <a:gd name="T79" fmla="*/ 2147483647 h 150"/>
                  <a:gd name="T80" fmla="*/ 2147483647 w 151"/>
                  <a:gd name="T81" fmla="*/ 2147483647 h 150"/>
                  <a:gd name="T82" fmla="*/ 2147483647 w 151"/>
                  <a:gd name="T83" fmla="*/ 2147483647 h 150"/>
                  <a:gd name="T84" fmla="*/ 2147483647 w 151"/>
                  <a:gd name="T85" fmla="*/ 2147483647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1"/>
                  <a:gd name="T130" fmla="*/ 0 h 150"/>
                  <a:gd name="T131" fmla="*/ 151 w 151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1" h="150">
                    <a:moveTo>
                      <a:pt x="151" y="74"/>
                    </a:moveTo>
                    <a:lnTo>
                      <a:pt x="150" y="67"/>
                    </a:lnTo>
                    <a:lnTo>
                      <a:pt x="149" y="59"/>
                    </a:lnTo>
                    <a:lnTo>
                      <a:pt x="147" y="53"/>
                    </a:lnTo>
                    <a:lnTo>
                      <a:pt x="145" y="45"/>
                    </a:lnTo>
                    <a:lnTo>
                      <a:pt x="141" y="39"/>
                    </a:lnTo>
                    <a:lnTo>
                      <a:pt x="138" y="32"/>
                    </a:lnTo>
                    <a:lnTo>
                      <a:pt x="134" y="27"/>
                    </a:lnTo>
                    <a:lnTo>
                      <a:pt x="128" y="21"/>
                    </a:lnTo>
                    <a:lnTo>
                      <a:pt x="123" y="17"/>
                    </a:lnTo>
                    <a:lnTo>
                      <a:pt x="118" y="13"/>
                    </a:lnTo>
                    <a:lnTo>
                      <a:pt x="111" y="9"/>
                    </a:lnTo>
                    <a:lnTo>
                      <a:pt x="105" y="5"/>
                    </a:lnTo>
                    <a:lnTo>
                      <a:pt x="98" y="3"/>
                    </a:lnTo>
                    <a:lnTo>
                      <a:pt x="91" y="1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60" y="1"/>
                    </a:lnTo>
                    <a:lnTo>
                      <a:pt x="53" y="3"/>
                    </a:lnTo>
                    <a:lnTo>
                      <a:pt x="46" y="5"/>
                    </a:lnTo>
                    <a:lnTo>
                      <a:pt x="40" y="9"/>
                    </a:lnTo>
                    <a:lnTo>
                      <a:pt x="33" y="13"/>
                    </a:lnTo>
                    <a:lnTo>
                      <a:pt x="28" y="17"/>
                    </a:lnTo>
                    <a:lnTo>
                      <a:pt x="22" y="21"/>
                    </a:lnTo>
                    <a:lnTo>
                      <a:pt x="17" y="27"/>
                    </a:lnTo>
                    <a:lnTo>
                      <a:pt x="13" y="32"/>
                    </a:lnTo>
                    <a:lnTo>
                      <a:pt x="10" y="39"/>
                    </a:lnTo>
                    <a:lnTo>
                      <a:pt x="6" y="45"/>
                    </a:lnTo>
                    <a:lnTo>
                      <a:pt x="3" y="53"/>
                    </a:lnTo>
                    <a:lnTo>
                      <a:pt x="2" y="59"/>
                    </a:lnTo>
                    <a:lnTo>
                      <a:pt x="1" y="67"/>
                    </a:lnTo>
                    <a:lnTo>
                      <a:pt x="0" y="74"/>
                    </a:lnTo>
                    <a:lnTo>
                      <a:pt x="1" y="83"/>
                    </a:lnTo>
                    <a:lnTo>
                      <a:pt x="2" y="90"/>
                    </a:lnTo>
                    <a:lnTo>
                      <a:pt x="3" y="97"/>
                    </a:lnTo>
                    <a:lnTo>
                      <a:pt x="6" y="105"/>
                    </a:lnTo>
                    <a:lnTo>
                      <a:pt x="10" y="111"/>
                    </a:lnTo>
                    <a:lnTo>
                      <a:pt x="13" y="117"/>
                    </a:lnTo>
                    <a:lnTo>
                      <a:pt x="17" y="123"/>
                    </a:lnTo>
                    <a:lnTo>
                      <a:pt x="22" y="128"/>
                    </a:lnTo>
                    <a:lnTo>
                      <a:pt x="28" y="133"/>
                    </a:lnTo>
                    <a:lnTo>
                      <a:pt x="33" y="137"/>
                    </a:lnTo>
                    <a:lnTo>
                      <a:pt x="40" y="141"/>
                    </a:lnTo>
                    <a:lnTo>
                      <a:pt x="46" y="145"/>
                    </a:lnTo>
                    <a:lnTo>
                      <a:pt x="53" y="147"/>
                    </a:lnTo>
                    <a:lnTo>
                      <a:pt x="60" y="149"/>
                    </a:lnTo>
                    <a:lnTo>
                      <a:pt x="68" y="150"/>
                    </a:lnTo>
                    <a:lnTo>
                      <a:pt x="75" y="150"/>
                    </a:lnTo>
                    <a:lnTo>
                      <a:pt x="83" y="150"/>
                    </a:lnTo>
                    <a:lnTo>
                      <a:pt x="91" y="149"/>
                    </a:lnTo>
                    <a:lnTo>
                      <a:pt x="98" y="147"/>
                    </a:lnTo>
                    <a:lnTo>
                      <a:pt x="105" y="145"/>
                    </a:lnTo>
                    <a:lnTo>
                      <a:pt x="111" y="141"/>
                    </a:lnTo>
                    <a:lnTo>
                      <a:pt x="118" y="137"/>
                    </a:lnTo>
                    <a:lnTo>
                      <a:pt x="123" y="133"/>
                    </a:lnTo>
                    <a:lnTo>
                      <a:pt x="128" y="128"/>
                    </a:lnTo>
                    <a:lnTo>
                      <a:pt x="134" y="123"/>
                    </a:lnTo>
                    <a:lnTo>
                      <a:pt x="138" y="117"/>
                    </a:lnTo>
                    <a:lnTo>
                      <a:pt x="141" y="111"/>
                    </a:lnTo>
                    <a:lnTo>
                      <a:pt x="145" y="105"/>
                    </a:lnTo>
                    <a:lnTo>
                      <a:pt x="147" y="97"/>
                    </a:lnTo>
                    <a:lnTo>
                      <a:pt x="149" y="90"/>
                    </a:lnTo>
                    <a:lnTo>
                      <a:pt x="150" y="83"/>
                    </a:lnTo>
                    <a:lnTo>
                      <a:pt x="151" y="74"/>
                    </a:lnTo>
                    <a:close/>
                    <a:moveTo>
                      <a:pt x="136" y="74"/>
                    </a:moveTo>
                    <a:lnTo>
                      <a:pt x="135" y="81"/>
                    </a:lnTo>
                    <a:lnTo>
                      <a:pt x="135" y="87"/>
                    </a:lnTo>
                    <a:lnTo>
                      <a:pt x="133" y="93"/>
                    </a:lnTo>
                    <a:lnTo>
                      <a:pt x="130" y="98"/>
                    </a:lnTo>
                    <a:lnTo>
                      <a:pt x="128" y="104"/>
                    </a:lnTo>
                    <a:lnTo>
                      <a:pt x="125" y="109"/>
                    </a:lnTo>
                    <a:lnTo>
                      <a:pt x="122" y="113"/>
                    </a:lnTo>
                    <a:lnTo>
                      <a:pt x="118" y="118"/>
                    </a:lnTo>
                    <a:lnTo>
                      <a:pt x="113" y="121"/>
                    </a:lnTo>
                    <a:lnTo>
                      <a:pt x="109" y="125"/>
                    </a:lnTo>
                    <a:lnTo>
                      <a:pt x="103" y="127"/>
                    </a:lnTo>
                    <a:lnTo>
                      <a:pt x="99" y="131"/>
                    </a:lnTo>
                    <a:lnTo>
                      <a:pt x="93" y="133"/>
                    </a:lnTo>
                    <a:lnTo>
                      <a:pt x="87" y="134"/>
                    </a:lnTo>
                    <a:lnTo>
                      <a:pt x="82" y="135"/>
                    </a:lnTo>
                    <a:lnTo>
                      <a:pt x="75" y="135"/>
                    </a:lnTo>
                    <a:lnTo>
                      <a:pt x="69" y="135"/>
                    </a:lnTo>
                    <a:lnTo>
                      <a:pt x="64" y="134"/>
                    </a:lnTo>
                    <a:lnTo>
                      <a:pt x="57" y="133"/>
                    </a:lnTo>
                    <a:lnTo>
                      <a:pt x="52" y="131"/>
                    </a:lnTo>
                    <a:lnTo>
                      <a:pt x="46" y="127"/>
                    </a:lnTo>
                    <a:lnTo>
                      <a:pt x="42" y="125"/>
                    </a:lnTo>
                    <a:lnTo>
                      <a:pt x="37" y="121"/>
                    </a:lnTo>
                    <a:lnTo>
                      <a:pt x="32" y="118"/>
                    </a:lnTo>
                    <a:lnTo>
                      <a:pt x="29" y="113"/>
                    </a:lnTo>
                    <a:lnTo>
                      <a:pt x="26" y="109"/>
                    </a:lnTo>
                    <a:lnTo>
                      <a:pt x="22" y="104"/>
                    </a:lnTo>
                    <a:lnTo>
                      <a:pt x="20" y="98"/>
                    </a:lnTo>
                    <a:lnTo>
                      <a:pt x="18" y="93"/>
                    </a:lnTo>
                    <a:lnTo>
                      <a:pt x="16" y="87"/>
                    </a:lnTo>
                    <a:lnTo>
                      <a:pt x="15" y="81"/>
                    </a:lnTo>
                    <a:lnTo>
                      <a:pt x="15" y="74"/>
                    </a:lnTo>
                    <a:lnTo>
                      <a:pt x="15" y="69"/>
                    </a:lnTo>
                    <a:lnTo>
                      <a:pt x="16" y="63"/>
                    </a:lnTo>
                    <a:lnTo>
                      <a:pt x="18" y="57"/>
                    </a:lnTo>
                    <a:lnTo>
                      <a:pt x="20" y="52"/>
                    </a:lnTo>
                    <a:lnTo>
                      <a:pt x="22" y="46"/>
                    </a:lnTo>
                    <a:lnTo>
                      <a:pt x="26" y="41"/>
                    </a:lnTo>
                    <a:lnTo>
                      <a:pt x="29" y="37"/>
                    </a:lnTo>
                    <a:lnTo>
                      <a:pt x="32" y="32"/>
                    </a:lnTo>
                    <a:lnTo>
                      <a:pt x="37" y="28"/>
                    </a:lnTo>
                    <a:lnTo>
                      <a:pt x="42" y="25"/>
                    </a:lnTo>
                    <a:lnTo>
                      <a:pt x="46" y="21"/>
                    </a:lnTo>
                    <a:lnTo>
                      <a:pt x="52" y="19"/>
                    </a:lnTo>
                    <a:lnTo>
                      <a:pt x="57" y="17"/>
                    </a:lnTo>
                    <a:lnTo>
                      <a:pt x="64" y="16"/>
                    </a:lnTo>
                    <a:lnTo>
                      <a:pt x="69" y="15"/>
                    </a:lnTo>
                    <a:lnTo>
                      <a:pt x="75" y="15"/>
                    </a:lnTo>
                    <a:lnTo>
                      <a:pt x="82" y="15"/>
                    </a:lnTo>
                    <a:lnTo>
                      <a:pt x="87" y="16"/>
                    </a:lnTo>
                    <a:lnTo>
                      <a:pt x="93" y="17"/>
                    </a:lnTo>
                    <a:lnTo>
                      <a:pt x="99" y="19"/>
                    </a:lnTo>
                    <a:lnTo>
                      <a:pt x="103" y="21"/>
                    </a:lnTo>
                    <a:lnTo>
                      <a:pt x="109" y="25"/>
                    </a:lnTo>
                    <a:lnTo>
                      <a:pt x="113" y="28"/>
                    </a:lnTo>
                    <a:lnTo>
                      <a:pt x="118" y="32"/>
                    </a:lnTo>
                    <a:lnTo>
                      <a:pt x="122" y="37"/>
                    </a:lnTo>
                    <a:lnTo>
                      <a:pt x="125" y="41"/>
                    </a:lnTo>
                    <a:lnTo>
                      <a:pt x="128" y="46"/>
                    </a:lnTo>
                    <a:lnTo>
                      <a:pt x="130" y="52"/>
                    </a:lnTo>
                    <a:lnTo>
                      <a:pt x="133" y="57"/>
                    </a:lnTo>
                    <a:lnTo>
                      <a:pt x="135" y="63"/>
                    </a:lnTo>
                    <a:lnTo>
                      <a:pt x="135" y="69"/>
                    </a:lnTo>
                    <a:lnTo>
                      <a:pt x="136" y="74"/>
                    </a:lnTo>
                    <a:close/>
                  </a:path>
                </a:pathLst>
              </a:custGeom>
              <a:solidFill>
                <a:srgbClr val="FE73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8" name="Freeform 849"/>
              <p:cNvSpPr>
                <a:spLocks noEditPoints="1"/>
              </p:cNvSpPr>
              <p:nvPr/>
            </p:nvSpPr>
            <p:spPr bwMode="auto">
              <a:xfrm>
                <a:off x="5067300" y="4106863"/>
                <a:ext cx="71438" cy="71438"/>
              </a:xfrm>
              <a:custGeom>
                <a:avLst/>
                <a:gdLst>
                  <a:gd name="T0" fmla="*/ 2147483647 w 136"/>
                  <a:gd name="T1" fmla="*/ 2147483647 h 135"/>
                  <a:gd name="T2" fmla="*/ 2147483647 w 136"/>
                  <a:gd name="T3" fmla="*/ 2147483647 h 135"/>
                  <a:gd name="T4" fmla="*/ 2147483647 w 136"/>
                  <a:gd name="T5" fmla="*/ 2147483647 h 135"/>
                  <a:gd name="T6" fmla="*/ 2147483647 w 136"/>
                  <a:gd name="T7" fmla="*/ 2147483647 h 135"/>
                  <a:gd name="T8" fmla="*/ 2147483647 w 136"/>
                  <a:gd name="T9" fmla="*/ 2147483647 h 135"/>
                  <a:gd name="T10" fmla="*/ 2147483647 w 136"/>
                  <a:gd name="T11" fmla="*/ 1185329981 h 135"/>
                  <a:gd name="T12" fmla="*/ 2147483647 w 136"/>
                  <a:gd name="T13" fmla="*/ 592805221 h 135"/>
                  <a:gd name="T14" fmla="*/ 2147483647 w 136"/>
                  <a:gd name="T15" fmla="*/ 0 h 135"/>
                  <a:gd name="T16" fmla="*/ 2147483647 w 136"/>
                  <a:gd name="T17" fmla="*/ 0 h 135"/>
                  <a:gd name="T18" fmla="*/ 2147483647 w 136"/>
                  <a:gd name="T19" fmla="*/ 592805221 h 135"/>
                  <a:gd name="T20" fmla="*/ 2147483647 w 136"/>
                  <a:gd name="T21" fmla="*/ 1185329981 h 135"/>
                  <a:gd name="T22" fmla="*/ 2147483647 w 136"/>
                  <a:gd name="T23" fmla="*/ 2147483647 h 135"/>
                  <a:gd name="T24" fmla="*/ 2147483647 w 136"/>
                  <a:gd name="T25" fmla="*/ 2147483647 h 135"/>
                  <a:gd name="T26" fmla="*/ 1304541865 w 136"/>
                  <a:gd name="T27" fmla="*/ 2147483647 h 135"/>
                  <a:gd name="T28" fmla="*/ 579704665 w 136"/>
                  <a:gd name="T29" fmla="*/ 2147483647 h 135"/>
                  <a:gd name="T30" fmla="*/ 0 w 136"/>
                  <a:gd name="T31" fmla="*/ 2147483647 h 135"/>
                  <a:gd name="T32" fmla="*/ 0 w 136"/>
                  <a:gd name="T33" fmla="*/ 2147483647 h 135"/>
                  <a:gd name="T34" fmla="*/ 579704665 w 136"/>
                  <a:gd name="T35" fmla="*/ 2147483647 h 135"/>
                  <a:gd name="T36" fmla="*/ 1304541865 w 136"/>
                  <a:gd name="T37" fmla="*/ 2147483647 h 135"/>
                  <a:gd name="T38" fmla="*/ 2147483647 w 136"/>
                  <a:gd name="T39" fmla="*/ 2147483647 h 135"/>
                  <a:gd name="T40" fmla="*/ 2147483647 w 136"/>
                  <a:gd name="T41" fmla="*/ 2147483647 h 135"/>
                  <a:gd name="T42" fmla="*/ 2147483647 w 136"/>
                  <a:gd name="T43" fmla="*/ 2147483647 h 135"/>
                  <a:gd name="T44" fmla="*/ 2147483647 w 136"/>
                  <a:gd name="T45" fmla="*/ 2147483647 h 135"/>
                  <a:gd name="T46" fmla="*/ 2147483647 w 136"/>
                  <a:gd name="T47" fmla="*/ 2147483647 h 135"/>
                  <a:gd name="T48" fmla="*/ 2147483647 w 136"/>
                  <a:gd name="T49" fmla="*/ 2147483647 h 135"/>
                  <a:gd name="T50" fmla="*/ 2147483647 w 136"/>
                  <a:gd name="T51" fmla="*/ 2147483647 h 135"/>
                  <a:gd name="T52" fmla="*/ 2147483647 w 136"/>
                  <a:gd name="T53" fmla="*/ 2147483647 h 135"/>
                  <a:gd name="T54" fmla="*/ 2147483647 w 136"/>
                  <a:gd name="T55" fmla="*/ 2147483647 h 135"/>
                  <a:gd name="T56" fmla="*/ 2147483647 w 136"/>
                  <a:gd name="T57" fmla="*/ 2147483647 h 135"/>
                  <a:gd name="T58" fmla="*/ 2147483647 w 136"/>
                  <a:gd name="T59" fmla="*/ 2147483647 h 135"/>
                  <a:gd name="T60" fmla="*/ 2147483647 w 136"/>
                  <a:gd name="T61" fmla="*/ 2147483647 h 135"/>
                  <a:gd name="T62" fmla="*/ 2147483647 w 136"/>
                  <a:gd name="T63" fmla="*/ 2147483647 h 135"/>
                  <a:gd name="T64" fmla="*/ 2147483647 w 136"/>
                  <a:gd name="T65" fmla="*/ 2147483647 h 135"/>
                  <a:gd name="T66" fmla="*/ 2147483647 w 136"/>
                  <a:gd name="T67" fmla="*/ 2147483647 h 135"/>
                  <a:gd name="T68" fmla="*/ 2147483647 w 136"/>
                  <a:gd name="T69" fmla="*/ 2147483647 h 135"/>
                  <a:gd name="T70" fmla="*/ 2147483647 w 136"/>
                  <a:gd name="T71" fmla="*/ 2147483647 h 135"/>
                  <a:gd name="T72" fmla="*/ 2147483647 w 136"/>
                  <a:gd name="T73" fmla="*/ 2147483647 h 135"/>
                  <a:gd name="T74" fmla="*/ 2147483647 w 136"/>
                  <a:gd name="T75" fmla="*/ 2147483647 h 135"/>
                  <a:gd name="T76" fmla="*/ 2147483647 w 136"/>
                  <a:gd name="T77" fmla="*/ 2147483647 h 135"/>
                  <a:gd name="T78" fmla="*/ 2147483647 w 136"/>
                  <a:gd name="T79" fmla="*/ 2147483647 h 135"/>
                  <a:gd name="T80" fmla="*/ 2147483647 w 136"/>
                  <a:gd name="T81" fmla="*/ 2147483647 h 135"/>
                  <a:gd name="T82" fmla="*/ 2147483647 w 136"/>
                  <a:gd name="T83" fmla="*/ 2147483647 h 135"/>
                  <a:gd name="T84" fmla="*/ 2147483647 w 136"/>
                  <a:gd name="T85" fmla="*/ 2147483647 h 135"/>
                  <a:gd name="T86" fmla="*/ 2147483647 w 136"/>
                  <a:gd name="T87" fmla="*/ 2147483647 h 135"/>
                  <a:gd name="T88" fmla="*/ 2147483647 w 136"/>
                  <a:gd name="T89" fmla="*/ 2147483647 h 135"/>
                  <a:gd name="T90" fmla="*/ 2147483647 w 136"/>
                  <a:gd name="T91" fmla="*/ 2147483647 h 135"/>
                  <a:gd name="T92" fmla="*/ 2147483647 w 136"/>
                  <a:gd name="T93" fmla="*/ 2147483647 h 135"/>
                  <a:gd name="T94" fmla="*/ 2147483647 w 136"/>
                  <a:gd name="T95" fmla="*/ 2147483647 h 135"/>
                  <a:gd name="T96" fmla="*/ 2147483647 w 136"/>
                  <a:gd name="T97" fmla="*/ 2147483647 h 13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6"/>
                  <a:gd name="T148" fmla="*/ 0 h 135"/>
                  <a:gd name="T149" fmla="*/ 136 w 136"/>
                  <a:gd name="T150" fmla="*/ 135 h 13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6" h="135">
                    <a:moveTo>
                      <a:pt x="136" y="67"/>
                    </a:moveTo>
                    <a:lnTo>
                      <a:pt x="135" y="61"/>
                    </a:lnTo>
                    <a:lnTo>
                      <a:pt x="134" y="54"/>
                    </a:lnTo>
                    <a:lnTo>
                      <a:pt x="133" y="48"/>
                    </a:lnTo>
                    <a:lnTo>
                      <a:pt x="131" y="41"/>
                    </a:lnTo>
                    <a:lnTo>
                      <a:pt x="128" y="36"/>
                    </a:lnTo>
                    <a:lnTo>
                      <a:pt x="125" y="30"/>
                    </a:lnTo>
                    <a:lnTo>
                      <a:pt x="120" y="25"/>
                    </a:lnTo>
                    <a:lnTo>
                      <a:pt x="116" y="20"/>
                    </a:lnTo>
                    <a:lnTo>
                      <a:pt x="112" y="16"/>
                    </a:lnTo>
                    <a:lnTo>
                      <a:pt x="106" y="11"/>
                    </a:lnTo>
                    <a:lnTo>
                      <a:pt x="101" y="8"/>
                    </a:lnTo>
                    <a:lnTo>
                      <a:pt x="94" y="6"/>
                    </a:lnTo>
                    <a:lnTo>
                      <a:pt x="89" y="4"/>
                    </a:lnTo>
                    <a:lnTo>
                      <a:pt x="82" y="2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61" y="0"/>
                    </a:lnTo>
                    <a:lnTo>
                      <a:pt x="54" y="2"/>
                    </a:lnTo>
                    <a:lnTo>
                      <a:pt x="48" y="4"/>
                    </a:lnTo>
                    <a:lnTo>
                      <a:pt x="41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5" y="25"/>
                    </a:lnTo>
                    <a:lnTo>
                      <a:pt x="12" y="30"/>
                    </a:lnTo>
                    <a:lnTo>
                      <a:pt x="9" y="36"/>
                    </a:lnTo>
                    <a:lnTo>
                      <a:pt x="6" y="41"/>
                    </a:lnTo>
                    <a:lnTo>
                      <a:pt x="4" y="48"/>
                    </a:lnTo>
                    <a:lnTo>
                      <a:pt x="1" y="54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0" y="75"/>
                    </a:lnTo>
                    <a:lnTo>
                      <a:pt x="1" y="81"/>
                    </a:lnTo>
                    <a:lnTo>
                      <a:pt x="4" y="88"/>
                    </a:lnTo>
                    <a:lnTo>
                      <a:pt x="6" y="94"/>
                    </a:lnTo>
                    <a:lnTo>
                      <a:pt x="9" y="100"/>
                    </a:lnTo>
                    <a:lnTo>
                      <a:pt x="12" y="106"/>
                    </a:lnTo>
                    <a:lnTo>
                      <a:pt x="15" y="111"/>
                    </a:lnTo>
                    <a:lnTo>
                      <a:pt x="21" y="116"/>
                    </a:lnTo>
                    <a:lnTo>
                      <a:pt x="25" y="120"/>
                    </a:lnTo>
                    <a:lnTo>
                      <a:pt x="31" y="124"/>
                    </a:lnTo>
                    <a:lnTo>
                      <a:pt x="36" y="128"/>
                    </a:lnTo>
                    <a:lnTo>
                      <a:pt x="41" y="130"/>
                    </a:lnTo>
                    <a:lnTo>
                      <a:pt x="48" y="132"/>
                    </a:lnTo>
                    <a:lnTo>
                      <a:pt x="54" y="134"/>
                    </a:lnTo>
                    <a:lnTo>
                      <a:pt x="61" y="135"/>
                    </a:lnTo>
                    <a:lnTo>
                      <a:pt x="68" y="135"/>
                    </a:lnTo>
                    <a:lnTo>
                      <a:pt x="75" y="135"/>
                    </a:lnTo>
                    <a:lnTo>
                      <a:pt x="82" y="134"/>
                    </a:lnTo>
                    <a:lnTo>
                      <a:pt x="89" y="132"/>
                    </a:lnTo>
                    <a:lnTo>
                      <a:pt x="94" y="130"/>
                    </a:lnTo>
                    <a:lnTo>
                      <a:pt x="101" y="128"/>
                    </a:lnTo>
                    <a:lnTo>
                      <a:pt x="106" y="124"/>
                    </a:lnTo>
                    <a:lnTo>
                      <a:pt x="112" y="120"/>
                    </a:lnTo>
                    <a:lnTo>
                      <a:pt x="116" y="116"/>
                    </a:lnTo>
                    <a:lnTo>
                      <a:pt x="120" y="111"/>
                    </a:lnTo>
                    <a:lnTo>
                      <a:pt x="125" y="106"/>
                    </a:lnTo>
                    <a:lnTo>
                      <a:pt x="128" y="100"/>
                    </a:lnTo>
                    <a:lnTo>
                      <a:pt x="131" y="94"/>
                    </a:lnTo>
                    <a:lnTo>
                      <a:pt x="133" y="88"/>
                    </a:lnTo>
                    <a:lnTo>
                      <a:pt x="134" y="81"/>
                    </a:lnTo>
                    <a:lnTo>
                      <a:pt x="135" y="75"/>
                    </a:lnTo>
                    <a:lnTo>
                      <a:pt x="136" y="67"/>
                    </a:lnTo>
                    <a:close/>
                    <a:moveTo>
                      <a:pt x="121" y="67"/>
                    </a:moveTo>
                    <a:lnTo>
                      <a:pt x="120" y="78"/>
                    </a:lnTo>
                    <a:lnTo>
                      <a:pt x="117" y="88"/>
                    </a:lnTo>
                    <a:lnTo>
                      <a:pt x="112" y="98"/>
                    </a:lnTo>
                    <a:lnTo>
                      <a:pt x="105" y="105"/>
                    </a:lnTo>
                    <a:lnTo>
                      <a:pt x="98" y="112"/>
                    </a:lnTo>
                    <a:lnTo>
                      <a:pt x="89" y="116"/>
                    </a:lnTo>
                    <a:lnTo>
                      <a:pt x="79" y="119"/>
                    </a:lnTo>
                    <a:lnTo>
                      <a:pt x="68" y="120"/>
                    </a:lnTo>
                    <a:lnTo>
                      <a:pt x="58" y="119"/>
                    </a:lnTo>
                    <a:lnTo>
                      <a:pt x="48" y="116"/>
                    </a:lnTo>
                    <a:lnTo>
                      <a:pt x="39" y="112"/>
                    </a:lnTo>
                    <a:lnTo>
                      <a:pt x="31" y="105"/>
                    </a:lnTo>
                    <a:lnTo>
                      <a:pt x="24" y="98"/>
                    </a:lnTo>
                    <a:lnTo>
                      <a:pt x="20" y="88"/>
                    </a:lnTo>
                    <a:lnTo>
                      <a:pt x="17" y="78"/>
                    </a:lnTo>
                    <a:lnTo>
                      <a:pt x="15" y="67"/>
                    </a:lnTo>
                    <a:lnTo>
                      <a:pt x="17" y="58"/>
                    </a:lnTo>
                    <a:lnTo>
                      <a:pt x="20" y="47"/>
                    </a:lnTo>
                    <a:lnTo>
                      <a:pt x="24" y="38"/>
                    </a:lnTo>
                    <a:lnTo>
                      <a:pt x="31" y="31"/>
                    </a:lnTo>
                    <a:lnTo>
                      <a:pt x="39" y="24"/>
                    </a:lnTo>
                    <a:lnTo>
                      <a:pt x="48" y="19"/>
                    </a:lnTo>
                    <a:lnTo>
                      <a:pt x="58" y="17"/>
                    </a:lnTo>
                    <a:lnTo>
                      <a:pt x="68" y="16"/>
                    </a:lnTo>
                    <a:lnTo>
                      <a:pt x="79" y="17"/>
                    </a:lnTo>
                    <a:lnTo>
                      <a:pt x="89" y="19"/>
                    </a:lnTo>
                    <a:lnTo>
                      <a:pt x="98" y="24"/>
                    </a:lnTo>
                    <a:lnTo>
                      <a:pt x="105" y="31"/>
                    </a:lnTo>
                    <a:lnTo>
                      <a:pt x="112" y="38"/>
                    </a:lnTo>
                    <a:lnTo>
                      <a:pt x="117" y="47"/>
                    </a:lnTo>
                    <a:lnTo>
                      <a:pt x="120" y="58"/>
                    </a:lnTo>
                    <a:lnTo>
                      <a:pt x="121" y="67"/>
                    </a:lnTo>
                    <a:close/>
                  </a:path>
                </a:pathLst>
              </a:custGeom>
              <a:solidFill>
                <a:srgbClr val="FE75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39" name="Freeform 850"/>
              <p:cNvSpPr>
                <a:spLocks noEditPoints="1"/>
              </p:cNvSpPr>
              <p:nvPr/>
            </p:nvSpPr>
            <p:spPr bwMode="auto">
              <a:xfrm>
                <a:off x="5072063" y="4111625"/>
                <a:ext cx="63500" cy="63500"/>
              </a:xfrm>
              <a:custGeom>
                <a:avLst/>
                <a:gdLst>
                  <a:gd name="T0" fmla="*/ 2147483647 w 121"/>
                  <a:gd name="T1" fmla="*/ 2147483647 h 120"/>
                  <a:gd name="T2" fmla="*/ 2147483647 w 121"/>
                  <a:gd name="T3" fmla="*/ 2147483647 h 120"/>
                  <a:gd name="T4" fmla="*/ 2147483647 w 121"/>
                  <a:gd name="T5" fmla="*/ 2147483647 h 120"/>
                  <a:gd name="T6" fmla="*/ 2147483647 w 121"/>
                  <a:gd name="T7" fmla="*/ 2147483647 h 120"/>
                  <a:gd name="T8" fmla="*/ 2147483647 w 121"/>
                  <a:gd name="T9" fmla="*/ 1926239731 h 120"/>
                  <a:gd name="T10" fmla="*/ 2147483647 w 121"/>
                  <a:gd name="T11" fmla="*/ 889055072 h 120"/>
                  <a:gd name="T12" fmla="*/ 2147483647 w 121"/>
                  <a:gd name="T13" fmla="*/ 296258249 h 120"/>
                  <a:gd name="T14" fmla="*/ 2147483647 w 121"/>
                  <a:gd name="T15" fmla="*/ 0 h 120"/>
                  <a:gd name="T16" fmla="*/ 2147483647 w 121"/>
                  <a:gd name="T17" fmla="*/ 0 h 120"/>
                  <a:gd name="T18" fmla="*/ 2147483647 w 121"/>
                  <a:gd name="T19" fmla="*/ 296258249 h 120"/>
                  <a:gd name="T20" fmla="*/ 2147483647 w 121"/>
                  <a:gd name="T21" fmla="*/ 889055072 h 120"/>
                  <a:gd name="T22" fmla="*/ 2147483647 w 121"/>
                  <a:gd name="T23" fmla="*/ 1926239731 h 120"/>
                  <a:gd name="T24" fmla="*/ 2023422791 w 121"/>
                  <a:gd name="T25" fmla="*/ 2147483647 h 120"/>
                  <a:gd name="T26" fmla="*/ 1011849416 w 121"/>
                  <a:gd name="T27" fmla="*/ 2147483647 h 120"/>
                  <a:gd name="T28" fmla="*/ 433492481 w 121"/>
                  <a:gd name="T29" fmla="*/ 2147483647 h 120"/>
                  <a:gd name="T30" fmla="*/ 0 w 121"/>
                  <a:gd name="T31" fmla="*/ 2147483647 h 120"/>
                  <a:gd name="T32" fmla="*/ 0 w 121"/>
                  <a:gd name="T33" fmla="*/ 2147483647 h 120"/>
                  <a:gd name="T34" fmla="*/ 433492481 w 121"/>
                  <a:gd name="T35" fmla="*/ 2147483647 h 120"/>
                  <a:gd name="T36" fmla="*/ 1011849416 w 121"/>
                  <a:gd name="T37" fmla="*/ 2147483647 h 120"/>
                  <a:gd name="T38" fmla="*/ 2023422791 w 121"/>
                  <a:gd name="T39" fmla="*/ 2147483647 h 120"/>
                  <a:gd name="T40" fmla="*/ 2147483647 w 121"/>
                  <a:gd name="T41" fmla="*/ 2147483647 h 120"/>
                  <a:gd name="T42" fmla="*/ 2147483647 w 121"/>
                  <a:gd name="T43" fmla="*/ 2147483647 h 120"/>
                  <a:gd name="T44" fmla="*/ 2147483647 w 121"/>
                  <a:gd name="T45" fmla="*/ 2147483647 h 120"/>
                  <a:gd name="T46" fmla="*/ 2147483647 w 121"/>
                  <a:gd name="T47" fmla="*/ 2147483647 h 120"/>
                  <a:gd name="T48" fmla="*/ 2147483647 w 121"/>
                  <a:gd name="T49" fmla="*/ 2147483647 h 120"/>
                  <a:gd name="T50" fmla="*/ 2147483647 w 121"/>
                  <a:gd name="T51" fmla="*/ 2147483647 h 120"/>
                  <a:gd name="T52" fmla="*/ 2147483647 w 121"/>
                  <a:gd name="T53" fmla="*/ 2147483647 h 120"/>
                  <a:gd name="T54" fmla="*/ 2147483647 w 121"/>
                  <a:gd name="T55" fmla="*/ 2147483647 h 120"/>
                  <a:gd name="T56" fmla="*/ 2147483647 w 121"/>
                  <a:gd name="T57" fmla="*/ 2147483647 h 120"/>
                  <a:gd name="T58" fmla="*/ 2147483647 w 121"/>
                  <a:gd name="T59" fmla="*/ 2147483647 h 120"/>
                  <a:gd name="T60" fmla="*/ 2147483647 w 121"/>
                  <a:gd name="T61" fmla="*/ 2147483647 h 120"/>
                  <a:gd name="T62" fmla="*/ 2147483647 w 121"/>
                  <a:gd name="T63" fmla="*/ 2147483647 h 120"/>
                  <a:gd name="T64" fmla="*/ 2147483647 w 121"/>
                  <a:gd name="T65" fmla="*/ 2147483647 h 120"/>
                  <a:gd name="T66" fmla="*/ 2147483647 w 121"/>
                  <a:gd name="T67" fmla="*/ 2147483647 h 120"/>
                  <a:gd name="T68" fmla="*/ 2147483647 w 121"/>
                  <a:gd name="T69" fmla="*/ 2147483647 h 120"/>
                  <a:gd name="T70" fmla="*/ 2147483647 w 121"/>
                  <a:gd name="T71" fmla="*/ 2147483647 h 120"/>
                  <a:gd name="T72" fmla="*/ 2147483647 w 121"/>
                  <a:gd name="T73" fmla="*/ 2147483647 h 120"/>
                  <a:gd name="T74" fmla="*/ 2147483647 w 121"/>
                  <a:gd name="T75" fmla="*/ 2147483647 h 120"/>
                  <a:gd name="T76" fmla="*/ 2147483647 w 121"/>
                  <a:gd name="T77" fmla="*/ 2147483647 h 120"/>
                  <a:gd name="T78" fmla="*/ 2147483647 w 121"/>
                  <a:gd name="T79" fmla="*/ 2147483647 h 120"/>
                  <a:gd name="T80" fmla="*/ 2147483647 w 121"/>
                  <a:gd name="T81" fmla="*/ 2147483647 h 120"/>
                  <a:gd name="T82" fmla="*/ 2147483647 w 121"/>
                  <a:gd name="T83" fmla="*/ 2147483647 h 120"/>
                  <a:gd name="T84" fmla="*/ 2147483647 w 121"/>
                  <a:gd name="T85" fmla="*/ 2147483647 h 120"/>
                  <a:gd name="T86" fmla="*/ 2147483647 w 121"/>
                  <a:gd name="T87" fmla="*/ 2147483647 h 120"/>
                  <a:gd name="T88" fmla="*/ 2147483647 w 121"/>
                  <a:gd name="T89" fmla="*/ 2147483647 h 120"/>
                  <a:gd name="T90" fmla="*/ 2147483647 w 121"/>
                  <a:gd name="T91" fmla="*/ 2147483647 h 120"/>
                  <a:gd name="T92" fmla="*/ 2147483647 w 121"/>
                  <a:gd name="T93" fmla="*/ 2147483647 h 120"/>
                  <a:gd name="T94" fmla="*/ 2147483647 w 121"/>
                  <a:gd name="T95" fmla="*/ 2147483647 h 120"/>
                  <a:gd name="T96" fmla="*/ 2147483647 w 121"/>
                  <a:gd name="T97" fmla="*/ 2147483647 h 1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21"/>
                  <a:gd name="T148" fmla="*/ 0 h 120"/>
                  <a:gd name="T149" fmla="*/ 121 w 121"/>
                  <a:gd name="T150" fmla="*/ 120 h 12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21" h="120">
                    <a:moveTo>
                      <a:pt x="121" y="59"/>
                    </a:moveTo>
                    <a:lnTo>
                      <a:pt x="120" y="54"/>
                    </a:lnTo>
                    <a:lnTo>
                      <a:pt x="120" y="48"/>
                    </a:lnTo>
                    <a:lnTo>
                      <a:pt x="118" y="42"/>
                    </a:lnTo>
                    <a:lnTo>
                      <a:pt x="115" y="37"/>
                    </a:lnTo>
                    <a:lnTo>
                      <a:pt x="113" y="31"/>
                    </a:lnTo>
                    <a:lnTo>
                      <a:pt x="110" y="26"/>
                    </a:lnTo>
                    <a:lnTo>
                      <a:pt x="107" y="22"/>
                    </a:lnTo>
                    <a:lnTo>
                      <a:pt x="103" y="17"/>
                    </a:lnTo>
                    <a:lnTo>
                      <a:pt x="98" y="13"/>
                    </a:lnTo>
                    <a:lnTo>
                      <a:pt x="94" y="10"/>
                    </a:lnTo>
                    <a:lnTo>
                      <a:pt x="88" y="6"/>
                    </a:lnTo>
                    <a:lnTo>
                      <a:pt x="84" y="4"/>
                    </a:lnTo>
                    <a:lnTo>
                      <a:pt x="78" y="2"/>
                    </a:lnTo>
                    <a:lnTo>
                      <a:pt x="72" y="1"/>
                    </a:lnTo>
                    <a:lnTo>
                      <a:pt x="67" y="0"/>
                    </a:lnTo>
                    <a:lnTo>
                      <a:pt x="60" y="0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2" y="2"/>
                    </a:lnTo>
                    <a:lnTo>
                      <a:pt x="37" y="4"/>
                    </a:lnTo>
                    <a:lnTo>
                      <a:pt x="31" y="6"/>
                    </a:lnTo>
                    <a:lnTo>
                      <a:pt x="27" y="10"/>
                    </a:lnTo>
                    <a:lnTo>
                      <a:pt x="22" y="13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1" y="26"/>
                    </a:lnTo>
                    <a:lnTo>
                      <a:pt x="7" y="31"/>
                    </a:lnTo>
                    <a:lnTo>
                      <a:pt x="5" y="37"/>
                    </a:lnTo>
                    <a:lnTo>
                      <a:pt x="3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3" y="78"/>
                    </a:lnTo>
                    <a:lnTo>
                      <a:pt x="5" y="83"/>
                    </a:lnTo>
                    <a:lnTo>
                      <a:pt x="7" y="89"/>
                    </a:lnTo>
                    <a:lnTo>
                      <a:pt x="11" y="94"/>
                    </a:lnTo>
                    <a:lnTo>
                      <a:pt x="14" y="98"/>
                    </a:lnTo>
                    <a:lnTo>
                      <a:pt x="17" y="103"/>
                    </a:lnTo>
                    <a:lnTo>
                      <a:pt x="22" y="106"/>
                    </a:lnTo>
                    <a:lnTo>
                      <a:pt x="27" y="110"/>
                    </a:lnTo>
                    <a:lnTo>
                      <a:pt x="31" y="112"/>
                    </a:lnTo>
                    <a:lnTo>
                      <a:pt x="37" y="116"/>
                    </a:lnTo>
                    <a:lnTo>
                      <a:pt x="42" y="118"/>
                    </a:lnTo>
                    <a:lnTo>
                      <a:pt x="49" y="119"/>
                    </a:lnTo>
                    <a:lnTo>
                      <a:pt x="54" y="120"/>
                    </a:lnTo>
                    <a:lnTo>
                      <a:pt x="60" y="120"/>
                    </a:lnTo>
                    <a:lnTo>
                      <a:pt x="67" y="120"/>
                    </a:lnTo>
                    <a:lnTo>
                      <a:pt x="72" y="119"/>
                    </a:lnTo>
                    <a:lnTo>
                      <a:pt x="78" y="118"/>
                    </a:lnTo>
                    <a:lnTo>
                      <a:pt x="84" y="116"/>
                    </a:lnTo>
                    <a:lnTo>
                      <a:pt x="88" y="112"/>
                    </a:lnTo>
                    <a:lnTo>
                      <a:pt x="94" y="110"/>
                    </a:lnTo>
                    <a:lnTo>
                      <a:pt x="98" y="106"/>
                    </a:lnTo>
                    <a:lnTo>
                      <a:pt x="103" y="103"/>
                    </a:lnTo>
                    <a:lnTo>
                      <a:pt x="107" y="98"/>
                    </a:lnTo>
                    <a:lnTo>
                      <a:pt x="110" y="94"/>
                    </a:lnTo>
                    <a:lnTo>
                      <a:pt x="113" y="89"/>
                    </a:lnTo>
                    <a:lnTo>
                      <a:pt x="115" y="83"/>
                    </a:lnTo>
                    <a:lnTo>
                      <a:pt x="118" y="78"/>
                    </a:lnTo>
                    <a:lnTo>
                      <a:pt x="120" y="72"/>
                    </a:lnTo>
                    <a:lnTo>
                      <a:pt x="120" y="66"/>
                    </a:lnTo>
                    <a:lnTo>
                      <a:pt x="121" y="59"/>
                    </a:lnTo>
                    <a:close/>
                    <a:moveTo>
                      <a:pt x="106" y="59"/>
                    </a:moveTo>
                    <a:lnTo>
                      <a:pt x="105" y="69"/>
                    </a:lnTo>
                    <a:lnTo>
                      <a:pt x="101" y="78"/>
                    </a:lnTo>
                    <a:lnTo>
                      <a:pt x="98" y="85"/>
                    </a:lnTo>
                    <a:lnTo>
                      <a:pt x="92" y="92"/>
                    </a:lnTo>
                    <a:lnTo>
                      <a:pt x="85" y="97"/>
                    </a:lnTo>
                    <a:lnTo>
                      <a:pt x="78" y="102"/>
                    </a:lnTo>
                    <a:lnTo>
                      <a:pt x="69" y="104"/>
                    </a:lnTo>
                    <a:lnTo>
                      <a:pt x="60" y="105"/>
                    </a:lnTo>
                    <a:lnTo>
                      <a:pt x="51" y="104"/>
                    </a:lnTo>
                    <a:lnTo>
                      <a:pt x="43" y="102"/>
                    </a:lnTo>
                    <a:lnTo>
                      <a:pt x="36" y="97"/>
                    </a:lnTo>
                    <a:lnTo>
                      <a:pt x="28" y="92"/>
                    </a:lnTo>
                    <a:lnTo>
                      <a:pt x="23" y="85"/>
                    </a:lnTo>
                    <a:lnTo>
                      <a:pt x="18" y="78"/>
                    </a:lnTo>
                    <a:lnTo>
                      <a:pt x="16" y="69"/>
                    </a:lnTo>
                    <a:lnTo>
                      <a:pt x="15" y="59"/>
                    </a:lnTo>
                    <a:lnTo>
                      <a:pt x="16" y="51"/>
                    </a:lnTo>
                    <a:lnTo>
                      <a:pt x="18" y="42"/>
                    </a:lnTo>
                    <a:lnTo>
                      <a:pt x="23" y="35"/>
                    </a:lnTo>
                    <a:lnTo>
                      <a:pt x="28" y="28"/>
                    </a:lnTo>
                    <a:lnTo>
                      <a:pt x="36" y="23"/>
                    </a:lnTo>
                    <a:lnTo>
                      <a:pt x="43" y="18"/>
                    </a:lnTo>
                    <a:lnTo>
                      <a:pt x="51" y="15"/>
                    </a:lnTo>
                    <a:lnTo>
                      <a:pt x="60" y="15"/>
                    </a:lnTo>
                    <a:lnTo>
                      <a:pt x="69" y="15"/>
                    </a:lnTo>
                    <a:lnTo>
                      <a:pt x="78" y="18"/>
                    </a:lnTo>
                    <a:lnTo>
                      <a:pt x="85" y="23"/>
                    </a:lnTo>
                    <a:lnTo>
                      <a:pt x="92" y="28"/>
                    </a:lnTo>
                    <a:lnTo>
                      <a:pt x="98" y="35"/>
                    </a:lnTo>
                    <a:lnTo>
                      <a:pt x="101" y="42"/>
                    </a:lnTo>
                    <a:lnTo>
                      <a:pt x="105" y="51"/>
                    </a:lnTo>
                    <a:lnTo>
                      <a:pt x="106" y="59"/>
                    </a:lnTo>
                    <a:close/>
                  </a:path>
                </a:pathLst>
              </a:custGeom>
              <a:solidFill>
                <a:srgbClr val="FE78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0" name="Freeform 851"/>
              <p:cNvSpPr>
                <a:spLocks noEditPoints="1"/>
              </p:cNvSpPr>
              <p:nvPr/>
            </p:nvSpPr>
            <p:spPr bwMode="auto">
              <a:xfrm>
                <a:off x="5075238" y="4114800"/>
                <a:ext cx="55563" cy="55563"/>
              </a:xfrm>
              <a:custGeom>
                <a:avLst/>
                <a:gdLst>
                  <a:gd name="T0" fmla="*/ 2147483647 w 106"/>
                  <a:gd name="T1" fmla="*/ 2147483647 h 104"/>
                  <a:gd name="T2" fmla="*/ 2147483647 w 106"/>
                  <a:gd name="T3" fmla="*/ 2147483647 h 104"/>
                  <a:gd name="T4" fmla="*/ 2147483647 w 106"/>
                  <a:gd name="T5" fmla="*/ 1219942473 h 104"/>
                  <a:gd name="T6" fmla="*/ 2147483647 w 106"/>
                  <a:gd name="T7" fmla="*/ 152421619 h 104"/>
                  <a:gd name="T8" fmla="*/ 2147483647 w 106"/>
                  <a:gd name="T9" fmla="*/ 152421619 h 104"/>
                  <a:gd name="T10" fmla="*/ 2147483647 w 106"/>
                  <a:gd name="T11" fmla="*/ 1219942473 h 104"/>
                  <a:gd name="T12" fmla="*/ 1296336311 w 106"/>
                  <a:gd name="T13" fmla="*/ 2147483647 h 104"/>
                  <a:gd name="T14" fmla="*/ 287952675 w 106"/>
                  <a:gd name="T15" fmla="*/ 2147483647 h 104"/>
                  <a:gd name="T16" fmla="*/ 287952675 w 106"/>
                  <a:gd name="T17" fmla="*/ 2147483647 h 104"/>
                  <a:gd name="T18" fmla="*/ 1296336311 w 106"/>
                  <a:gd name="T19" fmla="*/ 2147483647 h 104"/>
                  <a:gd name="T20" fmla="*/ 2147483647 w 106"/>
                  <a:gd name="T21" fmla="*/ 2147483647 h 104"/>
                  <a:gd name="T22" fmla="*/ 2147483647 w 106"/>
                  <a:gd name="T23" fmla="*/ 2147483647 h 104"/>
                  <a:gd name="T24" fmla="*/ 2147483647 w 106"/>
                  <a:gd name="T25" fmla="*/ 2147483647 h 104"/>
                  <a:gd name="T26" fmla="*/ 2147483647 w 106"/>
                  <a:gd name="T27" fmla="*/ 2147483647 h 104"/>
                  <a:gd name="T28" fmla="*/ 2147483647 w 106"/>
                  <a:gd name="T29" fmla="*/ 2147483647 h 104"/>
                  <a:gd name="T30" fmla="*/ 2147483647 w 106"/>
                  <a:gd name="T31" fmla="*/ 2147483647 h 104"/>
                  <a:gd name="T32" fmla="*/ 2147483647 w 106"/>
                  <a:gd name="T33" fmla="*/ 2147483647 h 104"/>
                  <a:gd name="T34" fmla="*/ 2147483647 w 106"/>
                  <a:gd name="T35" fmla="*/ 2147483647 h 104"/>
                  <a:gd name="T36" fmla="*/ 2147483647 w 106"/>
                  <a:gd name="T37" fmla="*/ 2147483647 h 104"/>
                  <a:gd name="T38" fmla="*/ 2147483647 w 106"/>
                  <a:gd name="T39" fmla="*/ 2147483647 h 104"/>
                  <a:gd name="T40" fmla="*/ 2147483647 w 106"/>
                  <a:gd name="T41" fmla="*/ 2147483647 h 104"/>
                  <a:gd name="T42" fmla="*/ 2147483647 w 106"/>
                  <a:gd name="T43" fmla="*/ 2147483647 h 104"/>
                  <a:gd name="T44" fmla="*/ 2147483647 w 106"/>
                  <a:gd name="T45" fmla="*/ 2147483647 h 104"/>
                  <a:gd name="T46" fmla="*/ 2147483647 w 106"/>
                  <a:gd name="T47" fmla="*/ 2147483647 h 104"/>
                  <a:gd name="T48" fmla="*/ 2147483647 w 106"/>
                  <a:gd name="T49" fmla="*/ 2147483647 h 104"/>
                  <a:gd name="T50" fmla="*/ 2147483647 w 106"/>
                  <a:gd name="T51" fmla="*/ 2147483647 h 104"/>
                  <a:gd name="T52" fmla="*/ 2147483647 w 106"/>
                  <a:gd name="T53" fmla="*/ 2147483647 h 104"/>
                  <a:gd name="T54" fmla="*/ 2147483647 w 106"/>
                  <a:gd name="T55" fmla="*/ 2147483647 h 104"/>
                  <a:gd name="T56" fmla="*/ 2147483647 w 106"/>
                  <a:gd name="T57" fmla="*/ 2147483647 h 104"/>
                  <a:gd name="T58" fmla="*/ 2147483647 w 106"/>
                  <a:gd name="T59" fmla="*/ 2147483647 h 104"/>
                  <a:gd name="T60" fmla="*/ 2147483647 w 106"/>
                  <a:gd name="T61" fmla="*/ 2147483647 h 104"/>
                  <a:gd name="T62" fmla="*/ 2147483647 w 106"/>
                  <a:gd name="T63" fmla="*/ 2147483647 h 104"/>
                  <a:gd name="T64" fmla="*/ 2147483647 w 106"/>
                  <a:gd name="T65" fmla="*/ 2147483647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6"/>
                  <a:gd name="T100" fmla="*/ 0 h 104"/>
                  <a:gd name="T101" fmla="*/ 106 w 106"/>
                  <a:gd name="T102" fmla="*/ 104 h 10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6" h="104">
                    <a:moveTo>
                      <a:pt x="106" y="51"/>
                    </a:moveTo>
                    <a:lnTo>
                      <a:pt x="105" y="42"/>
                    </a:lnTo>
                    <a:lnTo>
                      <a:pt x="102" y="31"/>
                    </a:lnTo>
                    <a:lnTo>
                      <a:pt x="97" y="22"/>
                    </a:lnTo>
                    <a:lnTo>
                      <a:pt x="90" y="15"/>
                    </a:lnTo>
                    <a:lnTo>
                      <a:pt x="83" y="8"/>
                    </a:lnTo>
                    <a:lnTo>
                      <a:pt x="74" y="3"/>
                    </a:lnTo>
                    <a:lnTo>
                      <a:pt x="64" y="1"/>
                    </a:lnTo>
                    <a:lnTo>
                      <a:pt x="53" y="0"/>
                    </a:lnTo>
                    <a:lnTo>
                      <a:pt x="43" y="1"/>
                    </a:lnTo>
                    <a:lnTo>
                      <a:pt x="33" y="3"/>
                    </a:lnTo>
                    <a:lnTo>
                      <a:pt x="24" y="8"/>
                    </a:lnTo>
                    <a:lnTo>
                      <a:pt x="16" y="15"/>
                    </a:lnTo>
                    <a:lnTo>
                      <a:pt x="9" y="22"/>
                    </a:lnTo>
                    <a:lnTo>
                      <a:pt x="5" y="31"/>
                    </a:lnTo>
                    <a:lnTo>
                      <a:pt x="2" y="42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2"/>
                    </a:lnTo>
                    <a:lnTo>
                      <a:pt x="9" y="82"/>
                    </a:lnTo>
                    <a:lnTo>
                      <a:pt x="16" y="89"/>
                    </a:lnTo>
                    <a:lnTo>
                      <a:pt x="24" y="96"/>
                    </a:lnTo>
                    <a:lnTo>
                      <a:pt x="33" y="100"/>
                    </a:lnTo>
                    <a:lnTo>
                      <a:pt x="43" y="103"/>
                    </a:lnTo>
                    <a:lnTo>
                      <a:pt x="53" y="104"/>
                    </a:lnTo>
                    <a:lnTo>
                      <a:pt x="64" y="103"/>
                    </a:lnTo>
                    <a:lnTo>
                      <a:pt x="74" y="100"/>
                    </a:lnTo>
                    <a:lnTo>
                      <a:pt x="83" y="96"/>
                    </a:lnTo>
                    <a:lnTo>
                      <a:pt x="90" y="89"/>
                    </a:lnTo>
                    <a:lnTo>
                      <a:pt x="97" y="82"/>
                    </a:lnTo>
                    <a:lnTo>
                      <a:pt x="102" y="72"/>
                    </a:lnTo>
                    <a:lnTo>
                      <a:pt x="105" y="62"/>
                    </a:lnTo>
                    <a:lnTo>
                      <a:pt x="106" y="51"/>
                    </a:lnTo>
                    <a:close/>
                    <a:moveTo>
                      <a:pt x="91" y="51"/>
                    </a:moveTo>
                    <a:lnTo>
                      <a:pt x="90" y="59"/>
                    </a:lnTo>
                    <a:lnTo>
                      <a:pt x="88" y="67"/>
                    </a:lnTo>
                    <a:lnTo>
                      <a:pt x="85" y="73"/>
                    </a:lnTo>
                    <a:lnTo>
                      <a:pt x="80" y="78"/>
                    </a:lnTo>
                    <a:lnTo>
                      <a:pt x="74" y="83"/>
                    </a:lnTo>
                    <a:lnTo>
                      <a:pt x="67" y="87"/>
                    </a:lnTo>
                    <a:lnTo>
                      <a:pt x="61" y="89"/>
                    </a:lnTo>
                    <a:lnTo>
                      <a:pt x="53" y="89"/>
                    </a:lnTo>
                    <a:lnTo>
                      <a:pt x="46" y="89"/>
                    </a:lnTo>
                    <a:lnTo>
                      <a:pt x="38" y="87"/>
                    </a:lnTo>
                    <a:lnTo>
                      <a:pt x="32" y="83"/>
                    </a:lnTo>
                    <a:lnTo>
                      <a:pt x="26" y="78"/>
                    </a:lnTo>
                    <a:lnTo>
                      <a:pt x="22" y="73"/>
                    </a:lnTo>
                    <a:lnTo>
                      <a:pt x="19" y="67"/>
                    </a:lnTo>
                    <a:lnTo>
                      <a:pt x="17" y="59"/>
                    </a:lnTo>
                    <a:lnTo>
                      <a:pt x="16" y="51"/>
                    </a:lnTo>
                    <a:lnTo>
                      <a:pt x="17" y="44"/>
                    </a:lnTo>
                    <a:lnTo>
                      <a:pt x="19" y="37"/>
                    </a:lnTo>
                    <a:lnTo>
                      <a:pt x="22" y="31"/>
                    </a:lnTo>
                    <a:lnTo>
                      <a:pt x="26" y="25"/>
                    </a:lnTo>
                    <a:lnTo>
                      <a:pt x="32" y="21"/>
                    </a:lnTo>
                    <a:lnTo>
                      <a:pt x="38" y="17"/>
                    </a:lnTo>
                    <a:lnTo>
                      <a:pt x="46" y="15"/>
                    </a:lnTo>
                    <a:lnTo>
                      <a:pt x="53" y="15"/>
                    </a:lnTo>
                    <a:lnTo>
                      <a:pt x="61" y="15"/>
                    </a:lnTo>
                    <a:lnTo>
                      <a:pt x="67" y="17"/>
                    </a:lnTo>
                    <a:lnTo>
                      <a:pt x="74" y="21"/>
                    </a:lnTo>
                    <a:lnTo>
                      <a:pt x="80" y="25"/>
                    </a:lnTo>
                    <a:lnTo>
                      <a:pt x="85" y="31"/>
                    </a:lnTo>
                    <a:lnTo>
                      <a:pt x="88" y="37"/>
                    </a:lnTo>
                    <a:lnTo>
                      <a:pt x="90" y="44"/>
                    </a:lnTo>
                    <a:lnTo>
                      <a:pt x="91" y="51"/>
                    </a:lnTo>
                    <a:close/>
                  </a:path>
                </a:pathLst>
              </a:custGeom>
              <a:solidFill>
                <a:srgbClr val="FE7B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1" name="Freeform 852"/>
              <p:cNvSpPr>
                <a:spLocks noEditPoints="1"/>
              </p:cNvSpPr>
              <p:nvPr/>
            </p:nvSpPr>
            <p:spPr bwMode="auto">
              <a:xfrm>
                <a:off x="5080000" y="4119563"/>
                <a:ext cx="47625" cy="47625"/>
              </a:xfrm>
              <a:custGeom>
                <a:avLst/>
                <a:gdLst>
                  <a:gd name="T0" fmla="*/ 2147483647 w 91"/>
                  <a:gd name="T1" fmla="*/ 2147483647 h 90"/>
                  <a:gd name="T2" fmla="*/ 2147483647 w 91"/>
                  <a:gd name="T3" fmla="*/ 2147483647 h 90"/>
                  <a:gd name="T4" fmla="*/ 2147483647 w 91"/>
                  <a:gd name="T5" fmla="*/ 1185313352 h 90"/>
                  <a:gd name="T6" fmla="*/ 2147483647 w 91"/>
                  <a:gd name="T7" fmla="*/ 0 h 90"/>
                  <a:gd name="T8" fmla="*/ 2147483647 w 91"/>
                  <a:gd name="T9" fmla="*/ 0 h 90"/>
                  <a:gd name="T10" fmla="*/ 2147483647 w 91"/>
                  <a:gd name="T11" fmla="*/ 1185313352 h 90"/>
                  <a:gd name="T12" fmla="*/ 1146806999 w 91"/>
                  <a:gd name="T13" fmla="*/ 2147483647 h 90"/>
                  <a:gd name="T14" fmla="*/ 143248167 w 91"/>
                  <a:gd name="T15" fmla="*/ 2147483647 h 90"/>
                  <a:gd name="T16" fmla="*/ 143248167 w 91"/>
                  <a:gd name="T17" fmla="*/ 2147483647 h 90"/>
                  <a:gd name="T18" fmla="*/ 1146806999 w 91"/>
                  <a:gd name="T19" fmla="*/ 2147483647 h 90"/>
                  <a:gd name="T20" fmla="*/ 2147483647 w 91"/>
                  <a:gd name="T21" fmla="*/ 2147483647 h 90"/>
                  <a:gd name="T22" fmla="*/ 2147483647 w 91"/>
                  <a:gd name="T23" fmla="*/ 2147483647 h 90"/>
                  <a:gd name="T24" fmla="*/ 2147483647 w 91"/>
                  <a:gd name="T25" fmla="*/ 2147483647 h 90"/>
                  <a:gd name="T26" fmla="*/ 2147483647 w 91"/>
                  <a:gd name="T27" fmla="*/ 2147483647 h 90"/>
                  <a:gd name="T28" fmla="*/ 2147483647 w 91"/>
                  <a:gd name="T29" fmla="*/ 2147483647 h 90"/>
                  <a:gd name="T30" fmla="*/ 2147483647 w 91"/>
                  <a:gd name="T31" fmla="*/ 2147483647 h 90"/>
                  <a:gd name="T32" fmla="*/ 2147483647 w 91"/>
                  <a:gd name="T33" fmla="*/ 2147483647 h 90"/>
                  <a:gd name="T34" fmla="*/ 2147483647 w 91"/>
                  <a:gd name="T35" fmla="*/ 2147483647 h 90"/>
                  <a:gd name="T36" fmla="*/ 2147483647 w 91"/>
                  <a:gd name="T37" fmla="*/ 2147483647 h 90"/>
                  <a:gd name="T38" fmla="*/ 2147483647 w 91"/>
                  <a:gd name="T39" fmla="*/ 2147483647 h 90"/>
                  <a:gd name="T40" fmla="*/ 2147483647 w 91"/>
                  <a:gd name="T41" fmla="*/ 2147483647 h 90"/>
                  <a:gd name="T42" fmla="*/ 2147483647 w 91"/>
                  <a:gd name="T43" fmla="*/ 2147483647 h 90"/>
                  <a:gd name="T44" fmla="*/ 2147483647 w 91"/>
                  <a:gd name="T45" fmla="*/ 2147483647 h 90"/>
                  <a:gd name="T46" fmla="*/ 2147483647 w 91"/>
                  <a:gd name="T47" fmla="*/ 2147483647 h 90"/>
                  <a:gd name="T48" fmla="*/ 2147483647 w 91"/>
                  <a:gd name="T49" fmla="*/ 2147483647 h 90"/>
                  <a:gd name="T50" fmla="*/ 2147483647 w 91"/>
                  <a:gd name="T51" fmla="*/ 2147483647 h 90"/>
                  <a:gd name="T52" fmla="*/ 2147483647 w 91"/>
                  <a:gd name="T53" fmla="*/ 2147483647 h 90"/>
                  <a:gd name="T54" fmla="*/ 2147483647 w 91"/>
                  <a:gd name="T55" fmla="*/ 2147483647 h 90"/>
                  <a:gd name="T56" fmla="*/ 2147483647 w 91"/>
                  <a:gd name="T57" fmla="*/ 2147483647 h 90"/>
                  <a:gd name="T58" fmla="*/ 2147483647 w 91"/>
                  <a:gd name="T59" fmla="*/ 2147483647 h 90"/>
                  <a:gd name="T60" fmla="*/ 2147483647 w 91"/>
                  <a:gd name="T61" fmla="*/ 2147483647 h 90"/>
                  <a:gd name="T62" fmla="*/ 2147483647 w 91"/>
                  <a:gd name="T63" fmla="*/ 2147483647 h 90"/>
                  <a:gd name="T64" fmla="*/ 2147483647 w 91"/>
                  <a:gd name="T65" fmla="*/ 2147483647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1"/>
                  <a:gd name="T100" fmla="*/ 0 h 90"/>
                  <a:gd name="T101" fmla="*/ 91 w 91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1" h="90">
                    <a:moveTo>
                      <a:pt x="91" y="44"/>
                    </a:moveTo>
                    <a:lnTo>
                      <a:pt x="90" y="36"/>
                    </a:lnTo>
                    <a:lnTo>
                      <a:pt x="86" y="27"/>
                    </a:lnTo>
                    <a:lnTo>
                      <a:pt x="83" y="20"/>
                    </a:lnTo>
                    <a:lnTo>
                      <a:pt x="77" y="13"/>
                    </a:lnTo>
                    <a:lnTo>
                      <a:pt x="70" y="8"/>
                    </a:lnTo>
                    <a:lnTo>
                      <a:pt x="63" y="3"/>
                    </a:lnTo>
                    <a:lnTo>
                      <a:pt x="54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4"/>
                    </a:lnTo>
                    <a:lnTo>
                      <a:pt x="3" y="63"/>
                    </a:lnTo>
                    <a:lnTo>
                      <a:pt x="8" y="70"/>
                    </a:lnTo>
                    <a:lnTo>
                      <a:pt x="13" y="77"/>
                    </a:lnTo>
                    <a:lnTo>
                      <a:pt x="21" y="82"/>
                    </a:lnTo>
                    <a:lnTo>
                      <a:pt x="28" y="87"/>
                    </a:lnTo>
                    <a:lnTo>
                      <a:pt x="36" y="89"/>
                    </a:lnTo>
                    <a:lnTo>
                      <a:pt x="45" y="90"/>
                    </a:lnTo>
                    <a:lnTo>
                      <a:pt x="54" y="89"/>
                    </a:lnTo>
                    <a:lnTo>
                      <a:pt x="63" y="87"/>
                    </a:lnTo>
                    <a:lnTo>
                      <a:pt x="70" y="82"/>
                    </a:lnTo>
                    <a:lnTo>
                      <a:pt x="77" y="77"/>
                    </a:lnTo>
                    <a:lnTo>
                      <a:pt x="83" y="70"/>
                    </a:lnTo>
                    <a:lnTo>
                      <a:pt x="86" y="63"/>
                    </a:lnTo>
                    <a:lnTo>
                      <a:pt x="90" y="54"/>
                    </a:lnTo>
                    <a:lnTo>
                      <a:pt x="91" y="44"/>
                    </a:lnTo>
                    <a:close/>
                    <a:moveTo>
                      <a:pt x="76" y="44"/>
                    </a:moveTo>
                    <a:lnTo>
                      <a:pt x="75" y="51"/>
                    </a:lnTo>
                    <a:lnTo>
                      <a:pt x="73" y="56"/>
                    </a:lnTo>
                    <a:lnTo>
                      <a:pt x="70" y="62"/>
                    </a:lnTo>
                    <a:lnTo>
                      <a:pt x="67" y="66"/>
                    </a:lnTo>
                    <a:lnTo>
                      <a:pt x="62" y="70"/>
                    </a:lnTo>
                    <a:lnTo>
                      <a:pt x="57" y="72"/>
                    </a:lnTo>
                    <a:lnTo>
                      <a:pt x="52" y="75"/>
                    </a:lnTo>
                    <a:lnTo>
                      <a:pt x="45" y="75"/>
                    </a:lnTo>
                    <a:lnTo>
                      <a:pt x="39" y="75"/>
                    </a:lnTo>
                    <a:lnTo>
                      <a:pt x="34" y="72"/>
                    </a:lnTo>
                    <a:lnTo>
                      <a:pt x="28" y="70"/>
                    </a:lnTo>
                    <a:lnTo>
                      <a:pt x="24" y="66"/>
                    </a:lnTo>
                    <a:lnTo>
                      <a:pt x="21" y="62"/>
                    </a:lnTo>
                    <a:lnTo>
                      <a:pt x="17" y="56"/>
                    </a:lnTo>
                    <a:lnTo>
                      <a:pt x="16" y="51"/>
                    </a:lnTo>
                    <a:lnTo>
                      <a:pt x="15" y="44"/>
                    </a:lnTo>
                    <a:lnTo>
                      <a:pt x="16" y="39"/>
                    </a:lnTo>
                    <a:lnTo>
                      <a:pt x="17" y="34"/>
                    </a:lnTo>
                    <a:lnTo>
                      <a:pt x="21" y="28"/>
                    </a:lnTo>
                    <a:lnTo>
                      <a:pt x="24" y="24"/>
                    </a:lnTo>
                    <a:lnTo>
                      <a:pt x="28" y="20"/>
                    </a:lnTo>
                    <a:lnTo>
                      <a:pt x="34" y="17"/>
                    </a:lnTo>
                    <a:lnTo>
                      <a:pt x="39" y="15"/>
                    </a:lnTo>
                    <a:lnTo>
                      <a:pt x="45" y="15"/>
                    </a:lnTo>
                    <a:lnTo>
                      <a:pt x="52" y="15"/>
                    </a:lnTo>
                    <a:lnTo>
                      <a:pt x="57" y="17"/>
                    </a:lnTo>
                    <a:lnTo>
                      <a:pt x="62" y="20"/>
                    </a:lnTo>
                    <a:lnTo>
                      <a:pt x="67" y="24"/>
                    </a:lnTo>
                    <a:lnTo>
                      <a:pt x="70" y="28"/>
                    </a:lnTo>
                    <a:lnTo>
                      <a:pt x="73" y="34"/>
                    </a:lnTo>
                    <a:lnTo>
                      <a:pt x="75" y="39"/>
                    </a:lnTo>
                    <a:lnTo>
                      <a:pt x="76" y="44"/>
                    </a:lnTo>
                    <a:close/>
                  </a:path>
                </a:pathLst>
              </a:custGeom>
              <a:solidFill>
                <a:srgbClr val="FE7E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2" name="Freeform 853"/>
              <p:cNvSpPr>
                <a:spLocks noEditPoints="1"/>
              </p:cNvSpPr>
              <p:nvPr/>
            </p:nvSpPr>
            <p:spPr bwMode="auto">
              <a:xfrm>
                <a:off x="5083175" y="4122738"/>
                <a:ext cx="39688" cy="39688"/>
              </a:xfrm>
              <a:custGeom>
                <a:avLst/>
                <a:gdLst>
                  <a:gd name="T0" fmla="*/ 2147483647 w 75"/>
                  <a:gd name="T1" fmla="*/ 2147483647 h 74"/>
                  <a:gd name="T2" fmla="*/ 2147483647 w 75"/>
                  <a:gd name="T3" fmla="*/ 2147483647 h 74"/>
                  <a:gd name="T4" fmla="*/ 2147483647 w 75"/>
                  <a:gd name="T5" fmla="*/ 925637211 h 74"/>
                  <a:gd name="T6" fmla="*/ 2147483647 w 75"/>
                  <a:gd name="T7" fmla="*/ 0 h 74"/>
                  <a:gd name="T8" fmla="*/ 2147483647 w 75"/>
                  <a:gd name="T9" fmla="*/ 0 h 74"/>
                  <a:gd name="T10" fmla="*/ 2147483647 w 75"/>
                  <a:gd name="T11" fmla="*/ 925637211 h 74"/>
                  <a:gd name="T12" fmla="*/ 889077249 w 75"/>
                  <a:gd name="T13" fmla="*/ 2147483647 h 74"/>
                  <a:gd name="T14" fmla="*/ 148133085 w 75"/>
                  <a:gd name="T15" fmla="*/ 2147483647 h 74"/>
                  <a:gd name="T16" fmla="*/ 148133085 w 75"/>
                  <a:gd name="T17" fmla="*/ 2147483647 h 74"/>
                  <a:gd name="T18" fmla="*/ 889077249 w 75"/>
                  <a:gd name="T19" fmla="*/ 2147483647 h 74"/>
                  <a:gd name="T20" fmla="*/ 2147483647 w 75"/>
                  <a:gd name="T21" fmla="*/ 2147483647 h 74"/>
                  <a:gd name="T22" fmla="*/ 2147483647 w 75"/>
                  <a:gd name="T23" fmla="*/ 2147483647 h 74"/>
                  <a:gd name="T24" fmla="*/ 2147483647 w 75"/>
                  <a:gd name="T25" fmla="*/ 2147483647 h 74"/>
                  <a:gd name="T26" fmla="*/ 2147483647 w 75"/>
                  <a:gd name="T27" fmla="*/ 2147483647 h 74"/>
                  <a:gd name="T28" fmla="*/ 2147483647 w 75"/>
                  <a:gd name="T29" fmla="*/ 2147483647 h 74"/>
                  <a:gd name="T30" fmla="*/ 2147483647 w 75"/>
                  <a:gd name="T31" fmla="*/ 2147483647 h 74"/>
                  <a:gd name="T32" fmla="*/ 2147483647 w 75"/>
                  <a:gd name="T33" fmla="*/ 2147483647 h 74"/>
                  <a:gd name="T34" fmla="*/ 2147483647 w 75"/>
                  <a:gd name="T35" fmla="*/ 2147483647 h 74"/>
                  <a:gd name="T36" fmla="*/ 2147483647 w 75"/>
                  <a:gd name="T37" fmla="*/ 2147483647 h 74"/>
                  <a:gd name="T38" fmla="*/ 2147483647 w 75"/>
                  <a:gd name="T39" fmla="*/ 2147483647 h 74"/>
                  <a:gd name="T40" fmla="*/ 2147483647 w 75"/>
                  <a:gd name="T41" fmla="*/ 2147483647 h 74"/>
                  <a:gd name="T42" fmla="*/ 2147483647 w 75"/>
                  <a:gd name="T43" fmla="*/ 2147483647 h 74"/>
                  <a:gd name="T44" fmla="*/ 2147483647 w 75"/>
                  <a:gd name="T45" fmla="*/ 2147483647 h 74"/>
                  <a:gd name="T46" fmla="*/ 2147483647 w 75"/>
                  <a:gd name="T47" fmla="*/ 2147483647 h 74"/>
                  <a:gd name="T48" fmla="*/ 2147483647 w 75"/>
                  <a:gd name="T49" fmla="*/ 2147483647 h 74"/>
                  <a:gd name="T50" fmla="*/ 2147483647 w 75"/>
                  <a:gd name="T51" fmla="*/ 2147483647 h 74"/>
                  <a:gd name="T52" fmla="*/ 2147483647 w 75"/>
                  <a:gd name="T53" fmla="*/ 2147483647 h 74"/>
                  <a:gd name="T54" fmla="*/ 2147483647 w 75"/>
                  <a:gd name="T55" fmla="*/ 2147483647 h 74"/>
                  <a:gd name="T56" fmla="*/ 2147483647 w 75"/>
                  <a:gd name="T57" fmla="*/ 2147483647 h 74"/>
                  <a:gd name="T58" fmla="*/ 2147483647 w 75"/>
                  <a:gd name="T59" fmla="*/ 2147483647 h 74"/>
                  <a:gd name="T60" fmla="*/ 2147483647 w 75"/>
                  <a:gd name="T61" fmla="*/ 2147483647 h 74"/>
                  <a:gd name="T62" fmla="*/ 2147483647 w 75"/>
                  <a:gd name="T63" fmla="*/ 2147483647 h 74"/>
                  <a:gd name="T64" fmla="*/ 2147483647 w 75"/>
                  <a:gd name="T65" fmla="*/ 2147483647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5"/>
                  <a:gd name="T100" fmla="*/ 0 h 74"/>
                  <a:gd name="T101" fmla="*/ 75 w 75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5" h="74">
                    <a:moveTo>
                      <a:pt x="75" y="36"/>
                    </a:moveTo>
                    <a:lnTo>
                      <a:pt x="74" y="29"/>
                    </a:lnTo>
                    <a:lnTo>
                      <a:pt x="72" y="22"/>
                    </a:lnTo>
                    <a:lnTo>
                      <a:pt x="69" y="16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6" y="58"/>
                    </a:lnTo>
                    <a:lnTo>
                      <a:pt x="10" y="63"/>
                    </a:lnTo>
                    <a:lnTo>
                      <a:pt x="16" y="68"/>
                    </a:lnTo>
                    <a:lnTo>
                      <a:pt x="22" y="72"/>
                    </a:lnTo>
                    <a:lnTo>
                      <a:pt x="30" y="74"/>
                    </a:lnTo>
                    <a:lnTo>
                      <a:pt x="37" y="74"/>
                    </a:lnTo>
                    <a:lnTo>
                      <a:pt x="45" y="74"/>
                    </a:lnTo>
                    <a:lnTo>
                      <a:pt x="51" y="72"/>
                    </a:lnTo>
                    <a:lnTo>
                      <a:pt x="58" y="68"/>
                    </a:lnTo>
                    <a:lnTo>
                      <a:pt x="64" y="63"/>
                    </a:lnTo>
                    <a:lnTo>
                      <a:pt x="69" y="58"/>
                    </a:lnTo>
                    <a:lnTo>
                      <a:pt x="72" y="52"/>
                    </a:lnTo>
                    <a:lnTo>
                      <a:pt x="74" y="44"/>
                    </a:lnTo>
                    <a:lnTo>
                      <a:pt x="75" y="36"/>
                    </a:lnTo>
                    <a:close/>
                    <a:moveTo>
                      <a:pt x="60" y="36"/>
                    </a:moveTo>
                    <a:lnTo>
                      <a:pt x="59" y="42"/>
                    </a:lnTo>
                    <a:lnTo>
                      <a:pt x="58" y="46"/>
                    </a:lnTo>
                    <a:lnTo>
                      <a:pt x="56" y="49"/>
                    </a:lnTo>
                    <a:lnTo>
                      <a:pt x="54" y="53"/>
                    </a:lnTo>
                    <a:lnTo>
                      <a:pt x="50" y="56"/>
                    </a:lnTo>
                    <a:lnTo>
                      <a:pt x="46" y="58"/>
                    </a:lnTo>
                    <a:lnTo>
                      <a:pt x="42" y="59"/>
                    </a:lnTo>
                    <a:lnTo>
                      <a:pt x="37" y="59"/>
                    </a:lnTo>
                    <a:lnTo>
                      <a:pt x="33" y="59"/>
                    </a:lnTo>
                    <a:lnTo>
                      <a:pt x="29" y="58"/>
                    </a:lnTo>
                    <a:lnTo>
                      <a:pt x="24" y="56"/>
                    </a:lnTo>
                    <a:lnTo>
                      <a:pt x="21" y="53"/>
                    </a:lnTo>
                    <a:lnTo>
                      <a:pt x="19" y="49"/>
                    </a:lnTo>
                    <a:lnTo>
                      <a:pt x="17" y="46"/>
                    </a:lnTo>
                    <a:lnTo>
                      <a:pt x="15" y="42"/>
                    </a:lnTo>
                    <a:lnTo>
                      <a:pt x="15" y="36"/>
                    </a:lnTo>
                    <a:lnTo>
                      <a:pt x="15" y="32"/>
                    </a:lnTo>
                    <a:lnTo>
                      <a:pt x="17" y="28"/>
                    </a:lnTo>
                    <a:lnTo>
                      <a:pt x="19" y="25"/>
                    </a:lnTo>
                    <a:lnTo>
                      <a:pt x="21" y="21"/>
                    </a:lnTo>
                    <a:lnTo>
                      <a:pt x="24" y="18"/>
                    </a:lnTo>
                    <a:lnTo>
                      <a:pt x="29" y="16"/>
                    </a:lnTo>
                    <a:lnTo>
                      <a:pt x="33" y="15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6" y="16"/>
                    </a:lnTo>
                    <a:lnTo>
                      <a:pt x="50" y="18"/>
                    </a:lnTo>
                    <a:lnTo>
                      <a:pt x="54" y="21"/>
                    </a:lnTo>
                    <a:lnTo>
                      <a:pt x="56" y="25"/>
                    </a:lnTo>
                    <a:lnTo>
                      <a:pt x="58" y="28"/>
                    </a:lnTo>
                    <a:lnTo>
                      <a:pt x="59" y="32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E81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3" name="Freeform 854"/>
              <p:cNvSpPr>
                <a:spLocks noEditPoints="1"/>
              </p:cNvSpPr>
              <p:nvPr/>
            </p:nvSpPr>
            <p:spPr bwMode="auto">
              <a:xfrm>
                <a:off x="5087938" y="4127500"/>
                <a:ext cx="31750" cy="31750"/>
              </a:xfrm>
              <a:custGeom>
                <a:avLst/>
                <a:gdLst>
                  <a:gd name="T0" fmla="*/ 2147483647 w 61"/>
                  <a:gd name="T1" fmla="*/ 2147483647 h 60"/>
                  <a:gd name="T2" fmla="*/ 2147483647 w 61"/>
                  <a:gd name="T3" fmla="*/ 1926239731 h 60"/>
                  <a:gd name="T4" fmla="*/ 2147483647 w 61"/>
                  <a:gd name="T5" fmla="*/ 740926014 h 60"/>
                  <a:gd name="T6" fmla="*/ 2147483647 w 61"/>
                  <a:gd name="T7" fmla="*/ 0 h 60"/>
                  <a:gd name="T8" fmla="*/ 2147483647 w 61"/>
                  <a:gd name="T9" fmla="*/ 0 h 60"/>
                  <a:gd name="T10" fmla="*/ 1832988980 w 61"/>
                  <a:gd name="T11" fmla="*/ 740926014 h 60"/>
                  <a:gd name="T12" fmla="*/ 846057393 w 61"/>
                  <a:gd name="T13" fmla="*/ 1926239731 h 60"/>
                  <a:gd name="T14" fmla="*/ 140874259 w 61"/>
                  <a:gd name="T15" fmla="*/ 2147483647 h 60"/>
                  <a:gd name="T16" fmla="*/ 140874259 w 61"/>
                  <a:gd name="T17" fmla="*/ 2147483647 h 60"/>
                  <a:gd name="T18" fmla="*/ 846057393 w 61"/>
                  <a:gd name="T19" fmla="*/ 2147483647 h 60"/>
                  <a:gd name="T20" fmla="*/ 1832988980 w 61"/>
                  <a:gd name="T21" fmla="*/ 2147483647 h 60"/>
                  <a:gd name="T22" fmla="*/ 2147483647 w 61"/>
                  <a:gd name="T23" fmla="*/ 2147483647 h 60"/>
                  <a:gd name="T24" fmla="*/ 2147483647 w 61"/>
                  <a:gd name="T25" fmla="*/ 2147483647 h 60"/>
                  <a:gd name="T26" fmla="*/ 2147483647 w 61"/>
                  <a:gd name="T27" fmla="*/ 2147483647 h 60"/>
                  <a:gd name="T28" fmla="*/ 2147483647 w 61"/>
                  <a:gd name="T29" fmla="*/ 2147483647 h 60"/>
                  <a:gd name="T30" fmla="*/ 2147483647 w 61"/>
                  <a:gd name="T31" fmla="*/ 2147483647 h 60"/>
                  <a:gd name="T32" fmla="*/ 2147483647 w 61"/>
                  <a:gd name="T33" fmla="*/ 2147483647 h 60"/>
                  <a:gd name="T34" fmla="*/ 2147483647 w 61"/>
                  <a:gd name="T35" fmla="*/ 2147483647 h 60"/>
                  <a:gd name="T36" fmla="*/ 2147483647 w 61"/>
                  <a:gd name="T37" fmla="*/ 2147483647 h 60"/>
                  <a:gd name="T38" fmla="*/ 2147483647 w 61"/>
                  <a:gd name="T39" fmla="*/ 2147483647 h 60"/>
                  <a:gd name="T40" fmla="*/ 2147483647 w 61"/>
                  <a:gd name="T41" fmla="*/ 2147483647 h 60"/>
                  <a:gd name="T42" fmla="*/ 2147483647 w 61"/>
                  <a:gd name="T43" fmla="*/ 2147483647 h 60"/>
                  <a:gd name="T44" fmla="*/ 2147483647 w 61"/>
                  <a:gd name="T45" fmla="*/ 2147483647 h 60"/>
                  <a:gd name="T46" fmla="*/ 2147483647 w 61"/>
                  <a:gd name="T47" fmla="*/ 2147483647 h 60"/>
                  <a:gd name="T48" fmla="*/ 2115008024 w 61"/>
                  <a:gd name="T49" fmla="*/ 2147483647 h 60"/>
                  <a:gd name="T50" fmla="*/ 2147483647 w 61"/>
                  <a:gd name="T51" fmla="*/ 2147483647 h 60"/>
                  <a:gd name="T52" fmla="*/ 2147483647 w 61"/>
                  <a:gd name="T53" fmla="*/ 2147483647 h 60"/>
                  <a:gd name="T54" fmla="*/ 2147483647 w 61"/>
                  <a:gd name="T55" fmla="*/ 2147483647 h 60"/>
                  <a:gd name="T56" fmla="*/ 2147483647 w 61"/>
                  <a:gd name="T57" fmla="*/ 2074368260 h 60"/>
                  <a:gd name="T58" fmla="*/ 2147483647 w 61"/>
                  <a:gd name="T59" fmla="*/ 2147483647 h 60"/>
                  <a:gd name="T60" fmla="*/ 2147483647 w 61"/>
                  <a:gd name="T61" fmla="*/ 2147483647 h 60"/>
                  <a:gd name="T62" fmla="*/ 2147483647 w 61"/>
                  <a:gd name="T63" fmla="*/ 2147483647 h 60"/>
                  <a:gd name="T64" fmla="*/ 2147483647 w 61"/>
                  <a:gd name="T65" fmla="*/ 2147483647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0"/>
                  <a:gd name="T101" fmla="*/ 61 w 61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0">
                    <a:moveTo>
                      <a:pt x="61" y="29"/>
                    </a:moveTo>
                    <a:lnTo>
                      <a:pt x="60" y="24"/>
                    </a:lnTo>
                    <a:lnTo>
                      <a:pt x="58" y="19"/>
                    </a:lnTo>
                    <a:lnTo>
                      <a:pt x="55" y="13"/>
                    </a:lnTo>
                    <a:lnTo>
                      <a:pt x="52" y="9"/>
                    </a:lnTo>
                    <a:lnTo>
                      <a:pt x="47" y="5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2" y="41"/>
                    </a:lnTo>
                    <a:lnTo>
                      <a:pt x="6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60"/>
                    </a:lnTo>
                    <a:lnTo>
                      <a:pt x="30" y="60"/>
                    </a:lnTo>
                    <a:lnTo>
                      <a:pt x="37" y="60"/>
                    </a:lnTo>
                    <a:lnTo>
                      <a:pt x="42" y="57"/>
                    </a:lnTo>
                    <a:lnTo>
                      <a:pt x="47" y="55"/>
                    </a:lnTo>
                    <a:lnTo>
                      <a:pt x="52" y="51"/>
                    </a:lnTo>
                    <a:lnTo>
                      <a:pt x="55" y="47"/>
                    </a:lnTo>
                    <a:lnTo>
                      <a:pt x="58" y="41"/>
                    </a:lnTo>
                    <a:lnTo>
                      <a:pt x="60" y="36"/>
                    </a:lnTo>
                    <a:lnTo>
                      <a:pt x="61" y="29"/>
                    </a:lnTo>
                    <a:close/>
                    <a:moveTo>
                      <a:pt x="46" y="29"/>
                    </a:moveTo>
                    <a:lnTo>
                      <a:pt x="46" y="33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1" y="40"/>
                    </a:lnTo>
                    <a:lnTo>
                      <a:pt x="39" y="42"/>
                    </a:lnTo>
                    <a:lnTo>
                      <a:pt x="36" y="43"/>
                    </a:lnTo>
                    <a:lnTo>
                      <a:pt x="34" y="45"/>
                    </a:lnTo>
                    <a:lnTo>
                      <a:pt x="30" y="45"/>
                    </a:lnTo>
                    <a:lnTo>
                      <a:pt x="27" y="45"/>
                    </a:lnTo>
                    <a:lnTo>
                      <a:pt x="24" y="43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17" y="38"/>
                    </a:lnTo>
                    <a:lnTo>
                      <a:pt x="16" y="36"/>
                    </a:lnTo>
                    <a:lnTo>
                      <a:pt x="15" y="33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20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7" y="15"/>
                    </a:lnTo>
                    <a:lnTo>
                      <a:pt x="30" y="14"/>
                    </a:lnTo>
                    <a:lnTo>
                      <a:pt x="34" y="15"/>
                    </a:lnTo>
                    <a:lnTo>
                      <a:pt x="36" y="16"/>
                    </a:lnTo>
                    <a:lnTo>
                      <a:pt x="39" y="18"/>
                    </a:lnTo>
                    <a:lnTo>
                      <a:pt x="41" y="20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6" y="27"/>
                    </a:lnTo>
                    <a:lnTo>
                      <a:pt x="46" y="29"/>
                    </a:lnTo>
                    <a:close/>
                  </a:path>
                </a:pathLst>
              </a:custGeom>
              <a:solidFill>
                <a:srgbClr val="FE84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4" name="Freeform 855"/>
              <p:cNvSpPr>
                <a:spLocks/>
              </p:cNvSpPr>
              <p:nvPr/>
            </p:nvSpPr>
            <p:spPr bwMode="auto">
              <a:xfrm>
                <a:off x="5091113" y="4130675"/>
                <a:ext cx="23813" cy="23813"/>
              </a:xfrm>
              <a:custGeom>
                <a:avLst/>
                <a:gdLst>
                  <a:gd name="T0" fmla="*/ 2147483647 w 45"/>
                  <a:gd name="T1" fmla="*/ 2147483647 h 44"/>
                  <a:gd name="T2" fmla="*/ 2147483647 w 45"/>
                  <a:gd name="T3" fmla="*/ 2147483647 h 44"/>
                  <a:gd name="T4" fmla="*/ 2147483647 w 45"/>
                  <a:gd name="T5" fmla="*/ 2060860192 h 44"/>
                  <a:gd name="T6" fmla="*/ 2147483647 w 45"/>
                  <a:gd name="T7" fmla="*/ 1585187023 h 44"/>
                  <a:gd name="T8" fmla="*/ 2147483647 w 45"/>
                  <a:gd name="T9" fmla="*/ 951053818 h 44"/>
                  <a:gd name="T10" fmla="*/ 2147483647 w 45"/>
                  <a:gd name="T11" fmla="*/ 475673305 h 44"/>
                  <a:gd name="T12" fmla="*/ 2147483647 w 45"/>
                  <a:gd name="T13" fmla="*/ 158460374 h 44"/>
                  <a:gd name="T14" fmla="*/ 2147483647 w 45"/>
                  <a:gd name="T15" fmla="*/ 0 h 44"/>
                  <a:gd name="T16" fmla="*/ 2147483647 w 45"/>
                  <a:gd name="T17" fmla="*/ 0 h 44"/>
                  <a:gd name="T18" fmla="*/ 2147483647 w 45"/>
                  <a:gd name="T19" fmla="*/ 0 h 44"/>
                  <a:gd name="T20" fmla="*/ 2074455033 w 45"/>
                  <a:gd name="T21" fmla="*/ 158460374 h 44"/>
                  <a:gd name="T22" fmla="*/ 1333778907 w 45"/>
                  <a:gd name="T23" fmla="*/ 475673305 h 44"/>
                  <a:gd name="T24" fmla="*/ 889092185 w 45"/>
                  <a:gd name="T25" fmla="*/ 951053818 h 44"/>
                  <a:gd name="T26" fmla="*/ 592821524 w 45"/>
                  <a:gd name="T27" fmla="*/ 1585187023 h 44"/>
                  <a:gd name="T28" fmla="*/ 296270794 w 45"/>
                  <a:gd name="T29" fmla="*/ 2060860192 h 44"/>
                  <a:gd name="T30" fmla="*/ 0 w 45"/>
                  <a:gd name="T31" fmla="*/ 2147483647 h 44"/>
                  <a:gd name="T32" fmla="*/ 0 w 45"/>
                  <a:gd name="T33" fmla="*/ 2147483647 h 44"/>
                  <a:gd name="T34" fmla="*/ 0 w 45"/>
                  <a:gd name="T35" fmla="*/ 2147483647 h 44"/>
                  <a:gd name="T36" fmla="*/ 296270794 w 45"/>
                  <a:gd name="T37" fmla="*/ 2147483647 h 44"/>
                  <a:gd name="T38" fmla="*/ 592821524 w 45"/>
                  <a:gd name="T39" fmla="*/ 2147483647 h 44"/>
                  <a:gd name="T40" fmla="*/ 889092185 w 45"/>
                  <a:gd name="T41" fmla="*/ 2147483647 h 44"/>
                  <a:gd name="T42" fmla="*/ 1333778907 w 45"/>
                  <a:gd name="T43" fmla="*/ 2147483647 h 44"/>
                  <a:gd name="T44" fmla="*/ 2074455033 w 45"/>
                  <a:gd name="T45" fmla="*/ 2147483647 h 44"/>
                  <a:gd name="T46" fmla="*/ 2147483647 w 45"/>
                  <a:gd name="T47" fmla="*/ 2147483647 h 44"/>
                  <a:gd name="T48" fmla="*/ 2147483647 w 45"/>
                  <a:gd name="T49" fmla="*/ 2147483647 h 44"/>
                  <a:gd name="T50" fmla="*/ 2147483647 w 45"/>
                  <a:gd name="T51" fmla="*/ 2147483647 h 44"/>
                  <a:gd name="T52" fmla="*/ 2147483647 w 45"/>
                  <a:gd name="T53" fmla="*/ 2147483647 h 44"/>
                  <a:gd name="T54" fmla="*/ 2147483647 w 45"/>
                  <a:gd name="T55" fmla="*/ 2147483647 h 44"/>
                  <a:gd name="T56" fmla="*/ 2147483647 w 45"/>
                  <a:gd name="T57" fmla="*/ 2147483647 h 44"/>
                  <a:gd name="T58" fmla="*/ 2147483647 w 45"/>
                  <a:gd name="T59" fmla="*/ 2147483647 h 44"/>
                  <a:gd name="T60" fmla="*/ 2147483647 w 45"/>
                  <a:gd name="T61" fmla="*/ 2147483647 h 44"/>
                  <a:gd name="T62" fmla="*/ 2147483647 w 45"/>
                  <a:gd name="T63" fmla="*/ 2147483647 h 44"/>
                  <a:gd name="T64" fmla="*/ 2147483647 w 45"/>
                  <a:gd name="T65" fmla="*/ 2147483647 h 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"/>
                  <a:gd name="T100" fmla="*/ 0 h 44"/>
                  <a:gd name="T101" fmla="*/ 45 w 45"/>
                  <a:gd name="T102" fmla="*/ 44 h 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" h="44">
                    <a:moveTo>
                      <a:pt x="45" y="21"/>
                    </a:moveTo>
                    <a:lnTo>
                      <a:pt x="44" y="17"/>
                    </a:lnTo>
                    <a:lnTo>
                      <a:pt x="43" y="13"/>
                    </a:lnTo>
                    <a:lnTo>
                      <a:pt x="41" y="10"/>
                    </a:lnTo>
                    <a:lnTo>
                      <a:pt x="39" y="6"/>
                    </a:lnTo>
                    <a:lnTo>
                      <a:pt x="35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4" y="43"/>
                    </a:lnTo>
                    <a:lnTo>
                      <a:pt x="18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1" y="43"/>
                    </a:lnTo>
                    <a:lnTo>
                      <a:pt x="35" y="41"/>
                    </a:lnTo>
                    <a:lnTo>
                      <a:pt x="39" y="38"/>
                    </a:lnTo>
                    <a:lnTo>
                      <a:pt x="41" y="34"/>
                    </a:lnTo>
                    <a:lnTo>
                      <a:pt x="43" y="31"/>
                    </a:lnTo>
                    <a:lnTo>
                      <a:pt x="44" y="27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E87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5" name="Freeform 856"/>
              <p:cNvSpPr>
                <a:spLocks/>
              </p:cNvSpPr>
              <p:nvPr/>
            </p:nvSpPr>
            <p:spPr bwMode="auto">
              <a:xfrm>
                <a:off x="5095875" y="4133850"/>
                <a:ext cx="15875" cy="17463"/>
              </a:xfrm>
              <a:custGeom>
                <a:avLst/>
                <a:gdLst>
                  <a:gd name="T0" fmla="*/ 2147483647 w 31"/>
                  <a:gd name="T1" fmla="*/ 2147483647 h 31"/>
                  <a:gd name="T2" fmla="*/ 2147483647 w 31"/>
                  <a:gd name="T3" fmla="*/ 2147483647 h 31"/>
                  <a:gd name="T4" fmla="*/ 2147483647 w 31"/>
                  <a:gd name="T5" fmla="*/ 1787533083 h 31"/>
                  <a:gd name="T6" fmla="*/ 2147483647 w 31"/>
                  <a:gd name="T7" fmla="*/ 1430216531 h 31"/>
                  <a:gd name="T8" fmla="*/ 2147483647 w 31"/>
                  <a:gd name="T9" fmla="*/ 1072583111 h 31"/>
                  <a:gd name="T10" fmla="*/ 2147483647 w 31"/>
                  <a:gd name="T11" fmla="*/ 714949972 h 31"/>
                  <a:gd name="T12" fmla="*/ 2147483647 w 31"/>
                  <a:gd name="T13" fmla="*/ 357633843 h 31"/>
                  <a:gd name="T14" fmla="*/ 2147483647 w 31"/>
                  <a:gd name="T15" fmla="*/ 178658346 h 31"/>
                  <a:gd name="T16" fmla="*/ 2014288637 w 31"/>
                  <a:gd name="T17" fmla="*/ 0 h 31"/>
                  <a:gd name="T18" fmla="*/ 1611483656 w 31"/>
                  <a:gd name="T19" fmla="*/ 178658346 h 31"/>
                  <a:gd name="T20" fmla="*/ 1208678674 w 31"/>
                  <a:gd name="T21" fmla="*/ 357633843 h 31"/>
                  <a:gd name="T22" fmla="*/ 940141593 w 31"/>
                  <a:gd name="T23" fmla="*/ 714949972 h 31"/>
                  <a:gd name="T24" fmla="*/ 671342575 w 31"/>
                  <a:gd name="T25" fmla="*/ 1072583111 h 31"/>
                  <a:gd name="T26" fmla="*/ 268536953 w 31"/>
                  <a:gd name="T27" fmla="*/ 1430216531 h 31"/>
                  <a:gd name="T28" fmla="*/ 134268733 w 31"/>
                  <a:gd name="T29" fmla="*/ 1787533083 h 31"/>
                  <a:gd name="T30" fmla="*/ 0 w 31"/>
                  <a:gd name="T31" fmla="*/ 2147483647 h 31"/>
                  <a:gd name="T32" fmla="*/ 0 w 31"/>
                  <a:gd name="T33" fmla="*/ 2147483647 h 31"/>
                  <a:gd name="T34" fmla="*/ 0 w 31"/>
                  <a:gd name="T35" fmla="*/ 2147483647 h 31"/>
                  <a:gd name="T36" fmla="*/ 134268733 w 31"/>
                  <a:gd name="T37" fmla="*/ 2147483647 h 31"/>
                  <a:gd name="T38" fmla="*/ 268536953 w 31"/>
                  <a:gd name="T39" fmla="*/ 2147483647 h 31"/>
                  <a:gd name="T40" fmla="*/ 671342575 w 31"/>
                  <a:gd name="T41" fmla="*/ 2147483647 h 31"/>
                  <a:gd name="T42" fmla="*/ 940141593 w 31"/>
                  <a:gd name="T43" fmla="*/ 2147483647 h 31"/>
                  <a:gd name="T44" fmla="*/ 1208678674 w 31"/>
                  <a:gd name="T45" fmla="*/ 2147483647 h 31"/>
                  <a:gd name="T46" fmla="*/ 1611483656 w 31"/>
                  <a:gd name="T47" fmla="*/ 2147483647 h 31"/>
                  <a:gd name="T48" fmla="*/ 2014288637 w 31"/>
                  <a:gd name="T49" fmla="*/ 2147483647 h 31"/>
                  <a:gd name="T50" fmla="*/ 2147483647 w 31"/>
                  <a:gd name="T51" fmla="*/ 2147483647 h 31"/>
                  <a:gd name="T52" fmla="*/ 2147483647 w 31"/>
                  <a:gd name="T53" fmla="*/ 2147483647 h 31"/>
                  <a:gd name="T54" fmla="*/ 2147483647 w 31"/>
                  <a:gd name="T55" fmla="*/ 2147483647 h 31"/>
                  <a:gd name="T56" fmla="*/ 2147483647 w 31"/>
                  <a:gd name="T57" fmla="*/ 2147483647 h 31"/>
                  <a:gd name="T58" fmla="*/ 2147483647 w 31"/>
                  <a:gd name="T59" fmla="*/ 2147483647 h 31"/>
                  <a:gd name="T60" fmla="*/ 2147483647 w 31"/>
                  <a:gd name="T61" fmla="*/ 2147483647 h 31"/>
                  <a:gd name="T62" fmla="*/ 2147483647 w 31"/>
                  <a:gd name="T63" fmla="*/ 2147483647 h 31"/>
                  <a:gd name="T64" fmla="*/ 2147483647 w 31"/>
                  <a:gd name="T65" fmla="*/ 2147483647 h 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"/>
                  <a:gd name="T100" fmla="*/ 0 h 31"/>
                  <a:gd name="T101" fmla="*/ 31 w 31"/>
                  <a:gd name="T102" fmla="*/ 31 h 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" h="31">
                    <a:moveTo>
                      <a:pt x="31" y="15"/>
                    </a:moveTo>
                    <a:lnTo>
                      <a:pt x="31" y="13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4"/>
                    </a:lnTo>
                    <a:lnTo>
                      <a:pt x="5" y="26"/>
                    </a:lnTo>
                    <a:lnTo>
                      <a:pt x="7" y="28"/>
                    </a:lnTo>
                    <a:lnTo>
                      <a:pt x="9" y="29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4" y="28"/>
                    </a:lnTo>
                    <a:lnTo>
                      <a:pt x="26" y="26"/>
                    </a:lnTo>
                    <a:lnTo>
                      <a:pt x="27" y="24"/>
                    </a:lnTo>
                    <a:lnTo>
                      <a:pt x="29" y="22"/>
                    </a:lnTo>
                    <a:lnTo>
                      <a:pt x="31" y="19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FE8A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6" name="Freeform 857"/>
              <p:cNvSpPr>
                <a:spLocks/>
              </p:cNvSpPr>
              <p:nvPr/>
            </p:nvSpPr>
            <p:spPr bwMode="auto">
              <a:xfrm>
                <a:off x="5099050" y="4138613"/>
                <a:ext cx="7938" cy="7938"/>
              </a:xfrm>
              <a:custGeom>
                <a:avLst/>
                <a:gdLst>
                  <a:gd name="T0" fmla="*/ 2147483647 w 15"/>
                  <a:gd name="T1" fmla="*/ 1037315085 h 15"/>
                  <a:gd name="T2" fmla="*/ 2074909588 w 15"/>
                  <a:gd name="T3" fmla="*/ 741019256 h 15"/>
                  <a:gd name="T4" fmla="*/ 1926762202 w 15"/>
                  <a:gd name="T5" fmla="*/ 444723823 h 15"/>
                  <a:gd name="T6" fmla="*/ 1630185897 w 15"/>
                  <a:gd name="T7" fmla="*/ 148147981 h 15"/>
                  <a:gd name="T8" fmla="*/ 1037315085 w 15"/>
                  <a:gd name="T9" fmla="*/ 0 h 15"/>
                  <a:gd name="T10" fmla="*/ 592871870 w 15"/>
                  <a:gd name="T11" fmla="*/ 148147981 h 15"/>
                  <a:gd name="T12" fmla="*/ 296295962 w 15"/>
                  <a:gd name="T13" fmla="*/ 444723823 h 15"/>
                  <a:gd name="T14" fmla="*/ 0 w 15"/>
                  <a:gd name="T15" fmla="*/ 741019256 h 15"/>
                  <a:gd name="T16" fmla="*/ 0 w 15"/>
                  <a:gd name="T17" fmla="*/ 1037315085 h 15"/>
                  <a:gd name="T18" fmla="*/ 0 w 15"/>
                  <a:gd name="T19" fmla="*/ 1630185897 h 15"/>
                  <a:gd name="T20" fmla="*/ 296295962 w 15"/>
                  <a:gd name="T21" fmla="*/ 1926762202 h 15"/>
                  <a:gd name="T22" fmla="*/ 592871870 w 15"/>
                  <a:gd name="T23" fmla="*/ 2147483647 h 15"/>
                  <a:gd name="T24" fmla="*/ 1037315085 w 15"/>
                  <a:gd name="T25" fmla="*/ 2147483647 h 15"/>
                  <a:gd name="T26" fmla="*/ 1630185897 w 15"/>
                  <a:gd name="T27" fmla="*/ 2147483647 h 15"/>
                  <a:gd name="T28" fmla="*/ 1926762202 w 15"/>
                  <a:gd name="T29" fmla="*/ 1926762202 h 15"/>
                  <a:gd name="T30" fmla="*/ 2074909588 w 15"/>
                  <a:gd name="T31" fmla="*/ 1630185897 h 15"/>
                  <a:gd name="T32" fmla="*/ 2147483647 w 15"/>
                  <a:gd name="T33" fmla="*/ 103731508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15"/>
                  <a:gd name="T53" fmla="*/ 15 w 1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15">
                    <a:moveTo>
                      <a:pt x="15" y="7"/>
                    </a:moveTo>
                    <a:lnTo>
                      <a:pt x="14" y="5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D8D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7" name="Freeform 858"/>
              <p:cNvSpPr>
                <a:spLocks/>
              </p:cNvSpPr>
              <p:nvPr/>
            </p:nvSpPr>
            <p:spPr bwMode="auto">
              <a:xfrm>
                <a:off x="4935538" y="4046538"/>
                <a:ext cx="373063" cy="387350"/>
              </a:xfrm>
              <a:custGeom>
                <a:avLst/>
                <a:gdLst>
                  <a:gd name="T0" fmla="*/ 2147483647 w 705"/>
                  <a:gd name="T1" fmla="*/ 2147483647 h 732"/>
                  <a:gd name="T2" fmla="*/ 2147483647 w 705"/>
                  <a:gd name="T3" fmla="*/ 2147483647 h 732"/>
                  <a:gd name="T4" fmla="*/ 2147483647 w 705"/>
                  <a:gd name="T5" fmla="*/ 1629980427 h 732"/>
                  <a:gd name="T6" fmla="*/ 2147483647 w 705"/>
                  <a:gd name="T7" fmla="*/ 0 h 732"/>
                  <a:gd name="T8" fmla="*/ 2147483647 w 705"/>
                  <a:gd name="T9" fmla="*/ 592796909 h 732"/>
                  <a:gd name="T10" fmla="*/ 2147483647 w 705"/>
                  <a:gd name="T11" fmla="*/ 2147483647 h 732"/>
                  <a:gd name="T12" fmla="*/ 2147483647 w 705"/>
                  <a:gd name="T13" fmla="*/ 2147483647 h 732"/>
                  <a:gd name="T14" fmla="*/ 2147483647 w 705"/>
                  <a:gd name="T15" fmla="*/ 2147483647 h 732"/>
                  <a:gd name="T16" fmla="*/ 2147483647 w 705"/>
                  <a:gd name="T17" fmla="*/ 2147483647 h 732"/>
                  <a:gd name="T18" fmla="*/ 2147483647 w 705"/>
                  <a:gd name="T19" fmla="*/ 2147483647 h 732"/>
                  <a:gd name="T20" fmla="*/ 2147483647 w 705"/>
                  <a:gd name="T21" fmla="*/ 2147483647 h 732"/>
                  <a:gd name="T22" fmla="*/ 2147483647 w 705"/>
                  <a:gd name="T23" fmla="*/ 2147483647 h 732"/>
                  <a:gd name="T24" fmla="*/ 2147483647 w 705"/>
                  <a:gd name="T25" fmla="*/ 2147483647 h 732"/>
                  <a:gd name="T26" fmla="*/ 2147483647 w 705"/>
                  <a:gd name="T27" fmla="*/ 2147483647 h 732"/>
                  <a:gd name="T28" fmla="*/ 2147483647 w 705"/>
                  <a:gd name="T29" fmla="*/ 2147483647 h 732"/>
                  <a:gd name="T30" fmla="*/ 2147483647 w 705"/>
                  <a:gd name="T31" fmla="*/ 2147483647 h 732"/>
                  <a:gd name="T32" fmla="*/ 2147483647 w 705"/>
                  <a:gd name="T33" fmla="*/ 2147483647 h 732"/>
                  <a:gd name="T34" fmla="*/ 2147483647 w 705"/>
                  <a:gd name="T35" fmla="*/ 2147483647 h 732"/>
                  <a:gd name="T36" fmla="*/ 2147483647 w 705"/>
                  <a:gd name="T37" fmla="*/ 2147483647 h 732"/>
                  <a:gd name="T38" fmla="*/ 2147483647 w 705"/>
                  <a:gd name="T39" fmla="*/ 2147483647 h 732"/>
                  <a:gd name="T40" fmla="*/ 2147483647 w 705"/>
                  <a:gd name="T41" fmla="*/ 2147483647 h 732"/>
                  <a:gd name="T42" fmla="*/ 2147483647 w 705"/>
                  <a:gd name="T43" fmla="*/ 2147483647 h 732"/>
                  <a:gd name="T44" fmla="*/ 2147483647 w 705"/>
                  <a:gd name="T45" fmla="*/ 2147483647 h 732"/>
                  <a:gd name="T46" fmla="*/ 2147483647 w 705"/>
                  <a:gd name="T47" fmla="*/ 2147483647 h 732"/>
                  <a:gd name="T48" fmla="*/ 2147483647 w 705"/>
                  <a:gd name="T49" fmla="*/ 2147483647 h 732"/>
                  <a:gd name="T50" fmla="*/ 2147483647 w 705"/>
                  <a:gd name="T51" fmla="*/ 2147483647 h 732"/>
                  <a:gd name="T52" fmla="*/ 2147483647 w 705"/>
                  <a:gd name="T53" fmla="*/ 2147483647 h 732"/>
                  <a:gd name="T54" fmla="*/ 2147483647 w 705"/>
                  <a:gd name="T55" fmla="*/ 2147483647 h 732"/>
                  <a:gd name="T56" fmla="*/ 2147483647 w 705"/>
                  <a:gd name="T57" fmla="*/ 2147483647 h 732"/>
                  <a:gd name="T58" fmla="*/ 2147483647 w 705"/>
                  <a:gd name="T59" fmla="*/ 2147483647 h 732"/>
                  <a:gd name="T60" fmla="*/ 2147483647 w 705"/>
                  <a:gd name="T61" fmla="*/ 2147483647 h 732"/>
                  <a:gd name="T62" fmla="*/ 2147483647 w 705"/>
                  <a:gd name="T63" fmla="*/ 2147483647 h 732"/>
                  <a:gd name="T64" fmla="*/ 2147483647 w 705"/>
                  <a:gd name="T65" fmla="*/ 2147483647 h 732"/>
                  <a:gd name="T66" fmla="*/ 2147483647 w 705"/>
                  <a:gd name="T67" fmla="*/ 2147483647 h 732"/>
                  <a:gd name="T68" fmla="*/ 2147483647 w 705"/>
                  <a:gd name="T69" fmla="*/ 2147483647 h 732"/>
                  <a:gd name="T70" fmla="*/ 2147483647 w 705"/>
                  <a:gd name="T71" fmla="*/ 2147483647 h 732"/>
                  <a:gd name="T72" fmla="*/ 1037187012 w 705"/>
                  <a:gd name="T73" fmla="*/ 2147483647 h 732"/>
                  <a:gd name="T74" fmla="*/ 148129838 w 705"/>
                  <a:gd name="T75" fmla="*/ 2147483647 h 732"/>
                  <a:gd name="T76" fmla="*/ 296259148 w 705"/>
                  <a:gd name="T77" fmla="*/ 2147483647 h 732"/>
                  <a:gd name="T78" fmla="*/ 2147483647 w 705"/>
                  <a:gd name="T79" fmla="*/ 2147483647 h 732"/>
                  <a:gd name="T80" fmla="*/ 2147483647 w 705"/>
                  <a:gd name="T81" fmla="*/ 2147483647 h 732"/>
                  <a:gd name="T82" fmla="*/ 2147483647 w 705"/>
                  <a:gd name="T83" fmla="*/ 2147483647 h 732"/>
                  <a:gd name="T84" fmla="*/ 2147483647 w 705"/>
                  <a:gd name="T85" fmla="*/ 2147483647 h 732"/>
                  <a:gd name="T86" fmla="*/ 2147483647 w 705"/>
                  <a:gd name="T87" fmla="*/ 2147483647 h 732"/>
                  <a:gd name="T88" fmla="*/ 2147483647 w 705"/>
                  <a:gd name="T89" fmla="*/ 2147483647 h 732"/>
                  <a:gd name="T90" fmla="*/ 2147483647 w 705"/>
                  <a:gd name="T91" fmla="*/ 2147483647 h 732"/>
                  <a:gd name="T92" fmla="*/ 2147483647 w 705"/>
                  <a:gd name="T93" fmla="*/ 2147483647 h 732"/>
                  <a:gd name="T94" fmla="*/ 2147483647 w 705"/>
                  <a:gd name="T95" fmla="*/ 2147483647 h 732"/>
                  <a:gd name="T96" fmla="*/ 2147483647 w 705"/>
                  <a:gd name="T97" fmla="*/ 2147483647 h 732"/>
                  <a:gd name="T98" fmla="*/ 2147483647 w 705"/>
                  <a:gd name="T99" fmla="*/ 2147483647 h 732"/>
                  <a:gd name="T100" fmla="*/ 2147483647 w 705"/>
                  <a:gd name="T101" fmla="*/ 2147483647 h 732"/>
                  <a:gd name="T102" fmla="*/ 2147483647 w 705"/>
                  <a:gd name="T103" fmla="*/ 2147483647 h 732"/>
                  <a:gd name="T104" fmla="*/ 2147483647 w 705"/>
                  <a:gd name="T105" fmla="*/ 2147483647 h 732"/>
                  <a:gd name="T106" fmla="*/ 2147483647 w 705"/>
                  <a:gd name="T107" fmla="*/ 2147483647 h 732"/>
                  <a:gd name="T108" fmla="*/ 2147483647 w 705"/>
                  <a:gd name="T109" fmla="*/ 2147483647 h 732"/>
                  <a:gd name="T110" fmla="*/ 2147483647 w 705"/>
                  <a:gd name="T111" fmla="*/ 2147483647 h 7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5"/>
                  <a:gd name="T169" fmla="*/ 0 h 732"/>
                  <a:gd name="T170" fmla="*/ 705 w 705"/>
                  <a:gd name="T171" fmla="*/ 732 h 73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5" h="732">
                    <a:moveTo>
                      <a:pt x="376" y="30"/>
                    </a:moveTo>
                    <a:lnTo>
                      <a:pt x="399" y="31"/>
                    </a:lnTo>
                    <a:lnTo>
                      <a:pt x="424" y="30"/>
                    </a:lnTo>
                    <a:lnTo>
                      <a:pt x="437" y="29"/>
                    </a:lnTo>
                    <a:lnTo>
                      <a:pt x="448" y="25"/>
                    </a:lnTo>
                    <a:lnTo>
                      <a:pt x="453" y="23"/>
                    </a:lnTo>
                    <a:lnTo>
                      <a:pt x="459" y="19"/>
                    </a:lnTo>
                    <a:lnTo>
                      <a:pt x="463" y="15"/>
                    </a:lnTo>
                    <a:lnTo>
                      <a:pt x="466" y="11"/>
                    </a:lnTo>
                    <a:lnTo>
                      <a:pt x="472" y="5"/>
                    </a:lnTo>
                    <a:lnTo>
                      <a:pt x="477" y="2"/>
                    </a:lnTo>
                    <a:lnTo>
                      <a:pt x="484" y="0"/>
                    </a:lnTo>
                    <a:lnTo>
                      <a:pt x="490" y="0"/>
                    </a:lnTo>
                    <a:lnTo>
                      <a:pt x="497" y="1"/>
                    </a:lnTo>
                    <a:lnTo>
                      <a:pt x="504" y="4"/>
                    </a:lnTo>
                    <a:lnTo>
                      <a:pt x="511" y="7"/>
                    </a:lnTo>
                    <a:lnTo>
                      <a:pt x="518" y="13"/>
                    </a:lnTo>
                    <a:lnTo>
                      <a:pt x="547" y="34"/>
                    </a:lnTo>
                    <a:lnTo>
                      <a:pt x="572" y="54"/>
                    </a:lnTo>
                    <a:lnTo>
                      <a:pt x="585" y="61"/>
                    </a:lnTo>
                    <a:lnTo>
                      <a:pt x="596" y="71"/>
                    </a:lnTo>
                    <a:lnTo>
                      <a:pt x="607" y="83"/>
                    </a:lnTo>
                    <a:lnTo>
                      <a:pt x="615" y="95"/>
                    </a:lnTo>
                    <a:lnTo>
                      <a:pt x="624" y="108"/>
                    </a:lnTo>
                    <a:lnTo>
                      <a:pt x="632" y="123"/>
                    </a:lnTo>
                    <a:lnTo>
                      <a:pt x="639" y="138"/>
                    </a:lnTo>
                    <a:lnTo>
                      <a:pt x="646" y="155"/>
                    </a:lnTo>
                    <a:lnTo>
                      <a:pt x="659" y="191"/>
                    </a:lnTo>
                    <a:lnTo>
                      <a:pt x="672" y="230"/>
                    </a:lnTo>
                    <a:lnTo>
                      <a:pt x="686" y="272"/>
                    </a:lnTo>
                    <a:lnTo>
                      <a:pt x="702" y="316"/>
                    </a:lnTo>
                    <a:lnTo>
                      <a:pt x="701" y="321"/>
                    </a:lnTo>
                    <a:lnTo>
                      <a:pt x="698" y="325"/>
                    </a:lnTo>
                    <a:lnTo>
                      <a:pt x="693" y="329"/>
                    </a:lnTo>
                    <a:lnTo>
                      <a:pt x="689" y="334"/>
                    </a:lnTo>
                    <a:lnTo>
                      <a:pt x="684" y="339"/>
                    </a:lnTo>
                    <a:lnTo>
                      <a:pt x="679" y="343"/>
                    </a:lnTo>
                    <a:lnTo>
                      <a:pt x="677" y="348"/>
                    </a:lnTo>
                    <a:lnTo>
                      <a:pt x="676" y="353"/>
                    </a:lnTo>
                    <a:lnTo>
                      <a:pt x="676" y="370"/>
                    </a:lnTo>
                    <a:lnTo>
                      <a:pt x="678" y="389"/>
                    </a:lnTo>
                    <a:lnTo>
                      <a:pt x="680" y="408"/>
                    </a:lnTo>
                    <a:lnTo>
                      <a:pt x="682" y="428"/>
                    </a:lnTo>
                    <a:lnTo>
                      <a:pt x="690" y="468"/>
                    </a:lnTo>
                    <a:lnTo>
                      <a:pt x="696" y="506"/>
                    </a:lnTo>
                    <a:lnTo>
                      <a:pt x="700" y="526"/>
                    </a:lnTo>
                    <a:lnTo>
                      <a:pt x="702" y="543"/>
                    </a:lnTo>
                    <a:lnTo>
                      <a:pt x="704" y="560"/>
                    </a:lnTo>
                    <a:lnTo>
                      <a:pt x="705" y="577"/>
                    </a:lnTo>
                    <a:lnTo>
                      <a:pt x="704" y="591"/>
                    </a:lnTo>
                    <a:lnTo>
                      <a:pt x="702" y="604"/>
                    </a:lnTo>
                    <a:lnTo>
                      <a:pt x="701" y="610"/>
                    </a:lnTo>
                    <a:lnTo>
                      <a:pt x="699" y="616"/>
                    </a:lnTo>
                    <a:lnTo>
                      <a:pt x="696" y="620"/>
                    </a:lnTo>
                    <a:lnTo>
                      <a:pt x="693" y="624"/>
                    </a:lnTo>
                    <a:lnTo>
                      <a:pt x="687" y="632"/>
                    </a:lnTo>
                    <a:lnTo>
                      <a:pt x="679" y="637"/>
                    </a:lnTo>
                    <a:lnTo>
                      <a:pt x="669" y="643"/>
                    </a:lnTo>
                    <a:lnTo>
                      <a:pt x="660" y="647"/>
                    </a:lnTo>
                    <a:lnTo>
                      <a:pt x="649" y="650"/>
                    </a:lnTo>
                    <a:lnTo>
                      <a:pt x="638" y="653"/>
                    </a:lnTo>
                    <a:lnTo>
                      <a:pt x="626" y="655"/>
                    </a:lnTo>
                    <a:lnTo>
                      <a:pt x="613" y="657"/>
                    </a:lnTo>
                    <a:lnTo>
                      <a:pt x="588" y="660"/>
                    </a:lnTo>
                    <a:lnTo>
                      <a:pt x="563" y="663"/>
                    </a:lnTo>
                    <a:lnTo>
                      <a:pt x="551" y="664"/>
                    </a:lnTo>
                    <a:lnTo>
                      <a:pt x="539" y="667"/>
                    </a:lnTo>
                    <a:lnTo>
                      <a:pt x="527" y="670"/>
                    </a:lnTo>
                    <a:lnTo>
                      <a:pt x="516" y="673"/>
                    </a:lnTo>
                    <a:lnTo>
                      <a:pt x="499" y="679"/>
                    </a:lnTo>
                    <a:lnTo>
                      <a:pt x="474" y="688"/>
                    </a:lnTo>
                    <a:lnTo>
                      <a:pt x="446" y="698"/>
                    </a:lnTo>
                    <a:lnTo>
                      <a:pt x="416" y="707"/>
                    </a:lnTo>
                    <a:lnTo>
                      <a:pt x="384" y="717"/>
                    </a:lnTo>
                    <a:lnTo>
                      <a:pt x="354" y="725"/>
                    </a:lnTo>
                    <a:lnTo>
                      <a:pt x="340" y="728"/>
                    </a:lnTo>
                    <a:lnTo>
                      <a:pt x="327" y="730"/>
                    </a:lnTo>
                    <a:lnTo>
                      <a:pt x="315" y="732"/>
                    </a:lnTo>
                    <a:lnTo>
                      <a:pt x="306" y="732"/>
                    </a:lnTo>
                    <a:lnTo>
                      <a:pt x="293" y="732"/>
                    </a:lnTo>
                    <a:lnTo>
                      <a:pt x="281" y="731"/>
                    </a:lnTo>
                    <a:lnTo>
                      <a:pt x="270" y="729"/>
                    </a:lnTo>
                    <a:lnTo>
                      <a:pt x="260" y="727"/>
                    </a:lnTo>
                    <a:lnTo>
                      <a:pt x="250" y="724"/>
                    </a:lnTo>
                    <a:lnTo>
                      <a:pt x="242" y="719"/>
                    </a:lnTo>
                    <a:lnTo>
                      <a:pt x="233" y="715"/>
                    </a:lnTo>
                    <a:lnTo>
                      <a:pt x="226" y="711"/>
                    </a:lnTo>
                    <a:lnTo>
                      <a:pt x="212" y="701"/>
                    </a:lnTo>
                    <a:lnTo>
                      <a:pt x="200" y="689"/>
                    </a:lnTo>
                    <a:lnTo>
                      <a:pt x="188" y="677"/>
                    </a:lnTo>
                    <a:lnTo>
                      <a:pt x="178" y="665"/>
                    </a:lnTo>
                    <a:lnTo>
                      <a:pt x="168" y="653"/>
                    </a:lnTo>
                    <a:lnTo>
                      <a:pt x="159" y="641"/>
                    </a:lnTo>
                    <a:lnTo>
                      <a:pt x="149" y="631"/>
                    </a:lnTo>
                    <a:lnTo>
                      <a:pt x="138" y="622"/>
                    </a:lnTo>
                    <a:lnTo>
                      <a:pt x="133" y="619"/>
                    </a:lnTo>
                    <a:lnTo>
                      <a:pt x="126" y="616"/>
                    </a:lnTo>
                    <a:lnTo>
                      <a:pt x="120" y="613"/>
                    </a:lnTo>
                    <a:lnTo>
                      <a:pt x="113" y="611"/>
                    </a:lnTo>
                    <a:lnTo>
                      <a:pt x="106" y="610"/>
                    </a:lnTo>
                    <a:lnTo>
                      <a:pt x="98" y="609"/>
                    </a:lnTo>
                    <a:lnTo>
                      <a:pt x="90" y="610"/>
                    </a:lnTo>
                    <a:lnTo>
                      <a:pt x="81" y="611"/>
                    </a:lnTo>
                    <a:lnTo>
                      <a:pt x="66" y="613"/>
                    </a:lnTo>
                    <a:lnTo>
                      <a:pt x="54" y="614"/>
                    </a:lnTo>
                    <a:lnTo>
                      <a:pt x="42" y="616"/>
                    </a:lnTo>
                    <a:lnTo>
                      <a:pt x="32" y="614"/>
                    </a:lnTo>
                    <a:lnTo>
                      <a:pt x="25" y="613"/>
                    </a:lnTo>
                    <a:lnTo>
                      <a:pt x="18" y="611"/>
                    </a:lnTo>
                    <a:lnTo>
                      <a:pt x="12" y="608"/>
                    </a:lnTo>
                    <a:lnTo>
                      <a:pt x="7" y="605"/>
                    </a:lnTo>
                    <a:lnTo>
                      <a:pt x="4" y="600"/>
                    </a:lnTo>
                    <a:lnTo>
                      <a:pt x="2" y="596"/>
                    </a:lnTo>
                    <a:lnTo>
                      <a:pt x="1" y="591"/>
                    </a:lnTo>
                    <a:lnTo>
                      <a:pt x="0" y="584"/>
                    </a:lnTo>
                    <a:lnTo>
                      <a:pt x="1" y="578"/>
                    </a:lnTo>
                    <a:lnTo>
                      <a:pt x="2" y="571"/>
                    </a:lnTo>
                    <a:lnTo>
                      <a:pt x="3" y="564"/>
                    </a:lnTo>
                    <a:lnTo>
                      <a:pt x="5" y="556"/>
                    </a:lnTo>
                    <a:lnTo>
                      <a:pt x="18" y="523"/>
                    </a:lnTo>
                    <a:lnTo>
                      <a:pt x="34" y="488"/>
                    </a:lnTo>
                    <a:lnTo>
                      <a:pt x="41" y="470"/>
                    </a:lnTo>
                    <a:lnTo>
                      <a:pt x="47" y="454"/>
                    </a:lnTo>
                    <a:lnTo>
                      <a:pt x="50" y="445"/>
                    </a:lnTo>
                    <a:lnTo>
                      <a:pt x="51" y="437"/>
                    </a:lnTo>
                    <a:lnTo>
                      <a:pt x="52" y="430"/>
                    </a:lnTo>
                    <a:lnTo>
                      <a:pt x="53" y="422"/>
                    </a:lnTo>
                    <a:lnTo>
                      <a:pt x="53" y="391"/>
                    </a:lnTo>
                    <a:lnTo>
                      <a:pt x="56" y="364"/>
                    </a:lnTo>
                    <a:lnTo>
                      <a:pt x="60" y="339"/>
                    </a:lnTo>
                    <a:lnTo>
                      <a:pt x="66" y="317"/>
                    </a:lnTo>
                    <a:lnTo>
                      <a:pt x="73" y="297"/>
                    </a:lnTo>
                    <a:lnTo>
                      <a:pt x="82" y="277"/>
                    </a:lnTo>
                    <a:lnTo>
                      <a:pt x="93" y="256"/>
                    </a:lnTo>
                    <a:lnTo>
                      <a:pt x="106" y="234"/>
                    </a:lnTo>
                    <a:lnTo>
                      <a:pt x="107" y="230"/>
                    </a:lnTo>
                    <a:lnTo>
                      <a:pt x="108" y="226"/>
                    </a:lnTo>
                    <a:lnTo>
                      <a:pt x="109" y="220"/>
                    </a:lnTo>
                    <a:lnTo>
                      <a:pt x="110" y="215"/>
                    </a:lnTo>
                    <a:lnTo>
                      <a:pt x="110" y="202"/>
                    </a:lnTo>
                    <a:lnTo>
                      <a:pt x="109" y="187"/>
                    </a:lnTo>
                    <a:lnTo>
                      <a:pt x="104" y="154"/>
                    </a:lnTo>
                    <a:lnTo>
                      <a:pt x="98" y="120"/>
                    </a:lnTo>
                    <a:lnTo>
                      <a:pt x="95" y="104"/>
                    </a:lnTo>
                    <a:lnTo>
                      <a:pt x="93" y="88"/>
                    </a:lnTo>
                    <a:lnTo>
                      <a:pt x="91" y="75"/>
                    </a:lnTo>
                    <a:lnTo>
                      <a:pt x="91" y="64"/>
                    </a:lnTo>
                    <a:lnTo>
                      <a:pt x="91" y="59"/>
                    </a:lnTo>
                    <a:lnTo>
                      <a:pt x="92" y="55"/>
                    </a:lnTo>
                    <a:lnTo>
                      <a:pt x="93" y="52"/>
                    </a:lnTo>
                    <a:lnTo>
                      <a:pt x="94" y="48"/>
                    </a:lnTo>
                    <a:lnTo>
                      <a:pt x="96" y="47"/>
                    </a:lnTo>
                    <a:lnTo>
                      <a:pt x="98" y="46"/>
                    </a:lnTo>
                    <a:lnTo>
                      <a:pt x="101" y="46"/>
                    </a:lnTo>
                    <a:lnTo>
                      <a:pt x="105" y="47"/>
                    </a:lnTo>
                    <a:lnTo>
                      <a:pt x="122" y="54"/>
                    </a:lnTo>
                    <a:lnTo>
                      <a:pt x="139" y="58"/>
                    </a:lnTo>
                    <a:lnTo>
                      <a:pt x="156" y="60"/>
                    </a:lnTo>
                    <a:lnTo>
                      <a:pt x="174" y="61"/>
                    </a:lnTo>
                    <a:lnTo>
                      <a:pt x="191" y="60"/>
                    </a:lnTo>
                    <a:lnTo>
                      <a:pt x="208" y="59"/>
                    </a:lnTo>
                    <a:lnTo>
                      <a:pt x="227" y="56"/>
                    </a:lnTo>
                    <a:lnTo>
                      <a:pt x="244" y="53"/>
                    </a:lnTo>
                    <a:lnTo>
                      <a:pt x="279" y="45"/>
                    </a:lnTo>
                    <a:lnTo>
                      <a:pt x="312" y="38"/>
                    </a:lnTo>
                    <a:lnTo>
                      <a:pt x="328" y="34"/>
                    </a:lnTo>
                    <a:lnTo>
                      <a:pt x="344" y="32"/>
                    </a:lnTo>
                    <a:lnTo>
                      <a:pt x="361" y="30"/>
                    </a:lnTo>
                    <a:lnTo>
                      <a:pt x="376" y="30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8" name="Freeform 859"/>
              <p:cNvSpPr>
                <a:spLocks/>
              </p:cNvSpPr>
              <p:nvPr/>
            </p:nvSpPr>
            <p:spPr bwMode="auto">
              <a:xfrm>
                <a:off x="4916488" y="3984625"/>
                <a:ext cx="49213" cy="57150"/>
              </a:xfrm>
              <a:custGeom>
                <a:avLst/>
                <a:gdLst>
                  <a:gd name="T0" fmla="*/ 2147483647 w 94"/>
                  <a:gd name="T1" fmla="*/ 2147483647 h 107"/>
                  <a:gd name="T2" fmla="*/ 2147483647 w 94"/>
                  <a:gd name="T3" fmla="*/ 2147483647 h 107"/>
                  <a:gd name="T4" fmla="*/ 1578523739 w 94"/>
                  <a:gd name="T5" fmla="*/ 2147483647 h 107"/>
                  <a:gd name="T6" fmla="*/ 860937963 w 94"/>
                  <a:gd name="T7" fmla="*/ 2147483647 h 107"/>
                  <a:gd name="T8" fmla="*/ 286979365 w 94"/>
                  <a:gd name="T9" fmla="*/ 2147483647 h 107"/>
                  <a:gd name="T10" fmla="*/ 0 w 94"/>
                  <a:gd name="T11" fmla="*/ 2147483647 h 107"/>
                  <a:gd name="T12" fmla="*/ 0 w 94"/>
                  <a:gd name="T13" fmla="*/ 2147483647 h 107"/>
                  <a:gd name="T14" fmla="*/ 143626589 w 94"/>
                  <a:gd name="T15" fmla="*/ 2147483647 h 107"/>
                  <a:gd name="T16" fmla="*/ 286979365 w 94"/>
                  <a:gd name="T17" fmla="*/ 1828332130 h 107"/>
                  <a:gd name="T18" fmla="*/ 573958729 w 94"/>
                  <a:gd name="T19" fmla="*/ 1371320268 h 107"/>
                  <a:gd name="T20" fmla="*/ 1004564486 w 94"/>
                  <a:gd name="T21" fmla="*/ 914308673 h 107"/>
                  <a:gd name="T22" fmla="*/ 1291543982 w 94"/>
                  <a:gd name="T23" fmla="*/ 609349417 h 107"/>
                  <a:gd name="T24" fmla="*/ 1722150263 w 94"/>
                  <a:gd name="T25" fmla="*/ 457011996 h 107"/>
                  <a:gd name="T26" fmla="*/ 2147483647 w 94"/>
                  <a:gd name="T27" fmla="*/ 152337354 h 107"/>
                  <a:gd name="T28" fmla="*/ 2147483647 w 94"/>
                  <a:gd name="T29" fmla="*/ 0 h 107"/>
                  <a:gd name="T30" fmla="*/ 2147483647 w 94"/>
                  <a:gd name="T31" fmla="*/ 0 h 107"/>
                  <a:gd name="T32" fmla="*/ 2147483647 w 94"/>
                  <a:gd name="T33" fmla="*/ 152337354 h 107"/>
                  <a:gd name="T34" fmla="*/ 2147483647 w 94"/>
                  <a:gd name="T35" fmla="*/ 761971920 h 107"/>
                  <a:gd name="T36" fmla="*/ 2147483647 w 94"/>
                  <a:gd name="T37" fmla="*/ 1371320268 h 107"/>
                  <a:gd name="T38" fmla="*/ 2147483647 w 94"/>
                  <a:gd name="T39" fmla="*/ 2147483647 h 107"/>
                  <a:gd name="T40" fmla="*/ 2147483647 w 94"/>
                  <a:gd name="T41" fmla="*/ 2147483647 h 107"/>
                  <a:gd name="T42" fmla="*/ 2147483647 w 94"/>
                  <a:gd name="T43" fmla="*/ 2147483647 h 1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94"/>
                  <a:gd name="T67" fmla="*/ 0 h 107"/>
                  <a:gd name="T68" fmla="*/ 94 w 94"/>
                  <a:gd name="T69" fmla="*/ 107 h 10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94" h="107">
                    <a:moveTo>
                      <a:pt x="94" y="35"/>
                    </a:moveTo>
                    <a:lnTo>
                      <a:pt x="19" y="107"/>
                    </a:lnTo>
                    <a:lnTo>
                      <a:pt x="11" y="87"/>
                    </a:lnTo>
                    <a:lnTo>
                      <a:pt x="6" y="67"/>
                    </a:lnTo>
                    <a:lnTo>
                      <a:pt x="2" y="51"/>
                    </a:lnTo>
                    <a:lnTo>
                      <a:pt x="0" y="37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31" y="1"/>
                    </a:lnTo>
                    <a:lnTo>
                      <a:pt x="41" y="5"/>
                    </a:lnTo>
                    <a:lnTo>
                      <a:pt x="53" y="9"/>
                    </a:lnTo>
                    <a:lnTo>
                      <a:pt x="66" y="17"/>
                    </a:lnTo>
                    <a:lnTo>
                      <a:pt x="79" y="24"/>
                    </a:lnTo>
                    <a:lnTo>
                      <a:pt x="94" y="35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49" name="Freeform 860"/>
              <p:cNvSpPr>
                <a:spLocks/>
              </p:cNvSpPr>
              <p:nvPr/>
            </p:nvSpPr>
            <p:spPr bwMode="auto">
              <a:xfrm>
                <a:off x="4924425" y="4000500"/>
                <a:ext cx="46038" cy="46038"/>
              </a:xfrm>
              <a:custGeom>
                <a:avLst/>
                <a:gdLst>
                  <a:gd name="T0" fmla="*/ 0 w 87"/>
                  <a:gd name="T1" fmla="*/ 2147483647 h 86"/>
                  <a:gd name="T2" fmla="*/ 2147483647 w 87"/>
                  <a:gd name="T3" fmla="*/ 0 h 86"/>
                  <a:gd name="T4" fmla="*/ 2147483647 w 87"/>
                  <a:gd name="T5" fmla="*/ 767157420 h 86"/>
                  <a:gd name="T6" fmla="*/ 2147483647 w 87"/>
                  <a:gd name="T7" fmla="*/ 1380710714 h 86"/>
                  <a:gd name="T8" fmla="*/ 1037206407 w 87"/>
                  <a:gd name="T9" fmla="*/ 2147483647 h 86"/>
                  <a:gd name="T10" fmla="*/ 592809687 w 87"/>
                  <a:gd name="T11" fmla="*/ 2147483647 h 86"/>
                  <a:gd name="T12" fmla="*/ 0 w 87"/>
                  <a:gd name="T13" fmla="*/ 2147483647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86"/>
                  <a:gd name="T23" fmla="*/ 87 w 87"/>
                  <a:gd name="T24" fmla="*/ 86 h 8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86">
                    <a:moveTo>
                      <a:pt x="0" y="69"/>
                    </a:moveTo>
                    <a:lnTo>
                      <a:pt x="73" y="0"/>
                    </a:lnTo>
                    <a:lnTo>
                      <a:pt x="79" y="5"/>
                    </a:lnTo>
                    <a:lnTo>
                      <a:pt x="87" y="9"/>
                    </a:lnTo>
                    <a:lnTo>
                      <a:pt x="7" y="86"/>
                    </a:lnTo>
                    <a:lnTo>
                      <a:pt x="4" y="77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0" name="Freeform 861"/>
              <p:cNvSpPr>
                <a:spLocks/>
              </p:cNvSpPr>
              <p:nvPr/>
            </p:nvSpPr>
            <p:spPr bwMode="auto">
              <a:xfrm>
                <a:off x="4926013" y="4003675"/>
                <a:ext cx="47625" cy="47625"/>
              </a:xfrm>
              <a:custGeom>
                <a:avLst/>
                <a:gdLst>
                  <a:gd name="T0" fmla="*/ 0 w 89"/>
                  <a:gd name="T1" fmla="*/ 2147483647 h 90"/>
                  <a:gd name="T2" fmla="*/ 2147483647 w 89"/>
                  <a:gd name="T3" fmla="*/ 0 h 90"/>
                  <a:gd name="T4" fmla="*/ 2147483647 w 89"/>
                  <a:gd name="T5" fmla="*/ 592796905 h 90"/>
                  <a:gd name="T6" fmla="*/ 2147483647 w 89"/>
                  <a:gd name="T7" fmla="*/ 1481851902 h 90"/>
                  <a:gd name="T8" fmla="*/ 919454624 w 89"/>
                  <a:gd name="T9" fmla="*/ 2147483647 h 90"/>
                  <a:gd name="T10" fmla="*/ 459583902 w 89"/>
                  <a:gd name="T11" fmla="*/ 2147483647 h 90"/>
                  <a:gd name="T12" fmla="*/ 0 w 89"/>
                  <a:gd name="T13" fmla="*/ 2147483647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90"/>
                  <a:gd name="T23" fmla="*/ 89 w 89"/>
                  <a:gd name="T24" fmla="*/ 90 h 9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90">
                    <a:moveTo>
                      <a:pt x="0" y="72"/>
                    </a:moveTo>
                    <a:lnTo>
                      <a:pt x="75" y="0"/>
                    </a:lnTo>
                    <a:lnTo>
                      <a:pt x="83" y="4"/>
                    </a:lnTo>
                    <a:lnTo>
                      <a:pt x="89" y="10"/>
                    </a:lnTo>
                    <a:lnTo>
                      <a:pt x="6" y="90"/>
                    </a:lnTo>
                    <a:lnTo>
                      <a:pt x="3" y="81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F03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1" name="Freeform 862"/>
              <p:cNvSpPr>
                <a:spLocks/>
              </p:cNvSpPr>
              <p:nvPr/>
            </p:nvSpPr>
            <p:spPr bwMode="auto">
              <a:xfrm>
                <a:off x="4927600" y="4005263"/>
                <a:ext cx="49213" cy="50800"/>
              </a:xfrm>
              <a:custGeom>
                <a:avLst/>
                <a:gdLst>
                  <a:gd name="T0" fmla="*/ 0 w 93"/>
                  <a:gd name="T1" fmla="*/ 2147483647 h 94"/>
                  <a:gd name="T2" fmla="*/ 2147483647 w 93"/>
                  <a:gd name="T3" fmla="*/ 0 h 94"/>
                  <a:gd name="T4" fmla="*/ 2147483647 w 93"/>
                  <a:gd name="T5" fmla="*/ 947149750 h 94"/>
                  <a:gd name="T6" fmla="*/ 2147483647 w 93"/>
                  <a:gd name="T7" fmla="*/ 1736295338 h 94"/>
                  <a:gd name="T8" fmla="*/ 889073035 w 93"/>
                  <a:gd name="T9" fmla="*/ 2147483647 h 94"/>
                  <a:gd name="T10" fmla="*/ 444676483 w 93"/>
                  <a:gd name="T11" fmla="*/ 2147483647 h 94"/>
                  <a:gd name="T12" fmla="*/ 0 w 93"/>
                  <a:gd name="T13" fmla="*/ 2147483647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94"/>
                  <a:gd name="T23" fmla="*/ 93 w 93"/>
                  <a:gd name="T24" fmla="*/ 94 h 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94">
                    <a:moveTo>
                      <a:pt x="0" y="77"/>
                    </a:moveTo>
                    <a:lnTo>
                      <a:pt x="80" y="0"/>
                    </a:lnTo>
                    <a:lnTo>
                      <a:pt x="86" y="6"/>
                    </a:lnTo>
                    <a:lnTo>
                      <a:pt x="93" y="11"/>
                    </a:lnTo>
                    <a:lnTo>
                      <a:pt x="6" y="94"/>
                    </a:lnTo>
                    <a:lnTo>
                      <a:pt x="3" y="86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0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2" name="Freeform 863"/>
              <p:cNvSpPr>
                <a:spLocks/>
              </p:cNvSpPr>
              <p:nvPr/>
            </p:nvSpPr>
            <p:spPr bwMode="auto">
              <a:xfrm>
                <a:off x="4929188" y="4008438"/>
                <a:ext cx="50800" cy="52388"/>
              </a:xfrm>
              <a:custGeom>
                <a:avLst/>
                <a:gdLst>
                  <a:gd name="T0" fmla="*/ 0 w 96"/>
                  <a:gd name="T1" fmla="*/ 2147483647 h 97"/>
                  <a:gd name="T2" fmla="*/ 2147483647 w 96"/>
                  <a:gd name="T3" fmla="*/ 0 h 97"/>
                  <a:gd name="T4" fmla="*/ 2147483647 w 96"/>
                  <a:gd name="T5" fmla="*/ 787560708 h 97"/>
                  <a:gd name="T6" fmla="*/ 2147483647 w 96"/>
                  <a:gd name="T7" fmla="*/ 1575413061 h 97"/>
                  <a:gd name="T8" fmla="*/ 889055015 w 96"/>
                  <a:gd name="T9" fmla="*/ 2147483647 h 97"/>
                  <a:gd name="T10" fmla="*/ 444667737 w 96"/>
                  <a:gd name="T11" fmla="*/ 2147483647 h 97"/>
                  <a:gd name="T12" fmla="*/ 0 w 96"/>
                  <a:gd name="T13" fmla="*/ 2147483647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97"/>
                  <a:gd name="T23" fmla="*/ 96 w 96"/>
                  <a:gd name="T24" fmla="*/ 97 h 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97">
                    <a:moveTo>
                      <a:pt x="0" y="80"/>
                    </a:moveTo>
                    <a:lnTo>
                      <a:pt x="83" y="0"/>
                    </a:lnTo>
                    <a:lnTo>
                      <a:pt x="90" y="5"/>
                    </a:lnTo>
                    <a:lnTo>
                      <a:pt x="96" y="10"/>
                    </a:lnTo>
                    <a:lnTo>
                      <a:pt x="6" y="97"/>
                    </a:lnTo>
                    <a:lnTo>
                      <a:pt x="3" y="8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09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3" name="Freeform 864"/>
              <p:cNvSpPr>
                <a:spLocks/>
              </p:cNvSpPr>
              <p:nvPr/>
            </p:nvSpPr>
            <p:spPr bwMode="auto">
              <a:xfrm>
                <a:off x="4930775" y="4011613"/>
                <a:ext cx="53975" cy="53975"/>
              </a:xfrm>
              <a:custGeom>
                <a:avLst/>
                <a:gdLst>
                  <a:gd name="T0" fmla="*/ 0 w 101"/>
                  <a:gd name="T1" fmla="*/ 2147483647 h 101"/>
                  <a:gd name="T2" fmla="*/ 2147483647 w 101"/>
                  <a:gd name="T3" fmla="*/ 0 h 101"/>
                  <a:gd name="T4" fmla="*/ 2147483647 w 101"/>
                  <a:gd name="T5" fmla="*/ 763095915 h 101"/>
                  <a:gd name="T6" fmla="*/ 2147483647 w 101"/>
                  <a:gd name="T7" fmla="*/ 1678696275 h 101"/>
                  <a:gd name="T8" fmla="*/ 1068391248 w 101"/>
                  <a:gd name="T9" fmla="*/ 2147483647 h 101"/>
                  <a:gd name="T10" fmla="*/ 457800448 w 101"/>
                  <a:gd name="T11" fmla="*/ 2147483647 h 101"/>
                  <a:gd name="T12" fmla="*/ 0 w 101"/>
                  <a:gd name="T13" fmla="*/ 2147483647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1"/>
                  <a:gd name="T22" fmla="*/ 0 h 101"/>
                  <a:gd name="T23" fmla="*/ 101 w 101"/>
                  <a:gd name="T24" fmla="*/ 101 h 1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1" h="101">
                    <a:moveTo>
                      <a:pt x="0" y="83"/>
                    </a:moveTo>
                    <a:lnTo>
                      <a:pt x="87" y="0"/>
                    </a:lnTo>
                    <a:lnTo>
                      <a:pt x="93" y="5"/>
                    </a:lnTo>
                    <a:lnTo>
                      <a:pt x="101" y="11"/>
                    </a:lnTo>
                    <a:lnTo>
                      <a:pt x="7" y="101"/>
                    </a:lnTo>
                    <a:lnTo>
                      <a:pt x="3" y="92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0C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4" name="Freeform 865"/>
              <p:cNvSpPr>
                <a:spLocks/>
              </p:cNvSpPr>
              <p:nvPr/>
            </p:nvSpPr>
            <p:spPr bwMode="auto">
              <a:xfrm>
                <a:off x="4932363" y="4014788"/>
                <a:ext cx="55563" cy="53975"/>
              </a:xfrm>
              <a:custGeom>
                <a:avLst/>
                <a:gdLst>
                  <a:gd name="T0" fmla="*/ 0 w 104"/>
                  <a:gd name="T1" fmla="*/ 2147483647 h 102"/>
                  <a:gd name="T2" fmla="*/ 2147483647 w 104"/>
                  <a:gd name="T3" fmla="*/ 0 h 102"/>
                  <a:gd name="T4" fmla="*/ 2147483647 w 104"/>
                  <a:gd name="T5" fmla="*/ 889055032 h 102"/>
                  <a:gd name="T6" fmla="*/ 2147483647 w 104"/>
                  <a:gd name="T7" fmla="*/ 1629980483 h 102"/>
                  <a:gd name="T8" fmla="*/ 1372363491 w 104"/>
                  <a:gd name="T9" fmla="*/ 2147483647 h 102"/>
                  <a:gd name="T10" fmla="*/ 609971236 w 104"/>
                  <a:gd name="T11" fmla="*/ 2147483647 h 102"/>
                  <a:gd name="T12" fmla="*/ 0 w 104"/>
                  <a:gd name="T13" fmla="*/ 2147483647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102"/>
                  <a:gd name="T23" fmla="*/ 104 w 104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102">
                    <a:moveTo>
                      <a:pt x="0" y="87"/>
                    </a:moveTo>
                    <a:lnTo>
                      <a:pt x="90" y="0"/>
                    </a:lnTo>
                    <a:lnTo>
                      <a:pt x="98" y="6"/>
                    </a:lnTo>
                    <a:lnTo>
                      <a:pt x="104" y="11"/>
                    </a:lnTo>
                    <a:lnTo>
                      <a:pt x="9" y="102"/>
                    </a:lnTo>
                    <a:lnTo>
                      <a:pt x="4" y="96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0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5" name="Freeform 866"/>
              <p:cNvSpPr>
                <a:spLocks/>
              </p:cNvSpPr>
              <p:nvPr/>
            </p:nvSpPr>
            <p:spPr bwMode="auto">
              <a:xfrm>
                <a:off x="4933950" y="4017963"/>
                <a:ext cx="57150" cy="53975"/>
              </a:xfrm>
              <a:custGeom>
                <a:avLst/>
                <a:gdLst>
                  <a:gd name="T0" fmla="*/ 0 w 107"/>
                  <a:gd name="T1" fmla="*/ 2147483647 h 102"/>
                  <a:gd name="T2" fmla="*/ 2147483647 w 107"/>
                  <a:gd name="T3" fmla="*/ 0 h 102"/>
                  <a:gd name="T4" fmla="*/ 2147483647 w 107"/>
                  <a:gd name="T5" fmla="*/ 740925980 h 102"/>
                  <a:gd name="T6" fmla="*/ 2147483647 w 107"/>
                  <a:gd name="T7" fmla="*/ 1629980483 h 102"/>
                  <a:gd name="T8" fmla="*/ 1371320268 w 107"/>
                  <a:gd name="T9" fmla="*/ 2147483647 h 102"/>
                  <a:gd name="T10" fmla="*/ 0 w 107"/>
                  <a:gd name="T11" fmla="*/ 2147483647 h 102"/>
                  <a:gd name="T12" fmla="*/ 0 w 107"/>
                  <a:gd name="T13" fmla="*/ 2147483647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102"/>
                  <a:gd name="T23" fmla="*/ 107 w 107"/>
                  <a:gd name="T24" fmla="*/ 102 h 1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102">
                    <a:moveTo>
                      <a:pt x="0" y="90"/>
                    </a:moveTo>
                    <a:lnTo>
                      <a:pt x="94" y="0"/>
                    </a:lnTo>
                    <a:lnTo>
                      <a:pt x="100" y="5"/>
                    </a:lnTo>
                    <a:lnTo>
                      <a:pt x="107" y="11"/>
                    </a:lnTo>
                    <a:lnTo>
                      <a:pt x="9" y="102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12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6" name="Freeform 867"/>
              <p:cNvSpPr>
                <a:spLocks/>
              </p:cNvSpPr>
              <p:nvPr/>
            </p:nvSpPr>
            <p:spPr bwMode="auto">
              <a:xfrm>
                <a:off x="4937125" y="4019550"/>
                <a:ext cx="57150" cy="55563"/>
              </a:xfrm>
              <a:custGeom>
                <a:avLst/>
                <a:gdLst>
                  <a:gd name="T0" fmla="*/ 0 w 108"/>
                  <a:gd name="T1" fmla="*/ 2147483647 h 104"/>
                  <a:gd name="T2" fmla="*/ 2147483647 w 108"/>
                  <a:gd name="T3" fmla="*/ 0 h 104"/>
                  <a:gd name="T4" fmla="*/ 2147483647 w 108"/>
                  <a:gd name="T5" fmla="*/ 915099101 h 104"/>
                  <a:gd name="T6" fmla="*/ 2147483647 w 108"/>
                  <a:gd name="T7" fmla="*/ 1677491890 h 104"/>
                  <a:gd name="T8" fmla="*/ 1481851985 w 108"/>
                  <a:gd name="T9" fmla="*/ 2147483647 h 104"/>
                  <a:gd name="T10" fmla="*/ 0 w 108"/>
                  <a:gd name="T11" fmla="*/ 2147483647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104"/>
                  <a:gd name="T20" fmla="*/ 108 w 108"/>
                  <a:gd name="T21" fmla="*/ 104 h 10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104">
                    <a:moveTo>
                      <a:pt x="0" y="91"/>
                    </a:moveTo>
                    <a:lnTo>
                      <a:pt x="95" y="0"/>
                    </a:lnTo>
                    <a:lnTo>
                      <a:pt x="102" y="6"/>
                    </a:lnTo>
                    <a:lnTo>
                      <a:pt x="108" y="11"/>
                    </a:lnTo>
                    <a:lnTo>
                      <a:pt x="10" y="104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15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7" name="Freeform 868"/>
              <p:cNvSpPr>
                <a:spLocks/>
              </p:cNvSpPr>
              <p:nvPr/>
            </p:nvSpPr>
            <p:spPr bwMode="auto">
              <a:xfrm>
                <a:off x="4938713" y="4022725"/>
                <a:ext cx="58738" cy="57150"/>
              </a:xfrm>
              <a:custGeom>
                <a:avLst/>
                <a:gdLst>
                  <a:gd name="T0" fmla="*/ 0 w 111"/>
                  <a:gd name="T1" fmla="*/ 2147483647 h 106"/>
                  <a:gd name="T2" fmla="*/ 2147483647 w 111"/>
                  <a:gd name="T3" fmla="*/ 0 h 106"/>
                  <a:gd name="T4" fmla="*/ 2147483647 w 111"/>
                  <a:gd name="T5" fmla="*/ 783683437 h 106"/>
                  <a:gd name="T6" fmla="*/ 2147483647 w 111"/>
                  <a:gd name="T7" fmla="*/ 1567366874 h 106"/>
                  <a:gd name="T8" fmla="*/ 1630009215 w 111"/>
                  <a:gd name="T9" fmla="*/ 2147483647 h 106"/>
                  <a:gd name="T10" fmla="*/ 0 w 111"/>
                  <a:gd name="T11" fmla="*/ 2147483647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1"/>
                  <a:gd name="T19" fmla="*/ 0 h 106"/>
                  <a:gd name="T20" fmla="*/ 111 w 111"/>
                  <a:gd name="T21" fmla="*/ 106 h 1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1" h="106">
                    <a:moveTo>
                      <a:pt x="0" y="91"/>
                    </a:moveTo>
                    <a:lnTo>
                      <a:pt x="98" y="0"/>
                    </a:lnTo>
                    <a:lnTo>
                      <a:pt x="104" y="5"/>
                    </a:lnTo>
                    <a:lnTo>
                      <a:pt x="111" y="10"/>
                    </a:lnTo>
                    <a:lnTo>
                      <a:pt x="11" y="106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18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8" name="Freeform 869"/>
              <p:cNvSpPr>
                <a:spLocks/>
              </p:cNvSpPr>
              <p:nvPr/>
            </p:nvSpPr>
            <p:spPr bwMode="auto">
              <a:xfrm>
                <a:off x="4941888" y="4025900"/>
                <a:ext cx="58738" cy="57150"/>
              </a:xfrm>
              <a:custGeom>
                <a:avLst/>
                <a:gdLst>
                  <a:gd name="T0" fmla="*/ 0 w 111"/>
                  <a:gd name="T1" fmla="*/ 2147483647 h 107"/>
                  <a:gd name="T2" fmla="*/ 2147483647 w 111"/>
                  <a:gd name="T3" fmla="*/ 0 h 107"/>
                  <a:gd name="T4" fmla="*/ 2147483647 w 111"/>
                  <a:gd name="T5" fmla="*/ 1066645961 h 107"/>
                  <a:gd name="T6" fmla="*/ 2147483647 w 111"/>
                  <a:gd name="T7" fmla="*/ 1218984049 h 107"/>
                  <a:gd name="T8" fmla="*/ 2147483647 w 111"/>
                  <a:gd name="T9" fmla="*/ 1523657556 h 107"/>
                  <a:gd name="T10" fmla="*/ 1630009215 w 111"/>
                  <a:gd name="T11" fmla="*/ 2147483647 h 107"/>
                  <a:gd name="T12" fmla="*/ 0 w 111"/>
                  <a:gd name="T13" fmla="*/ 2147483647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107"/>
                  <a:gd name="T23" fmla="*/ 111 w 111"/>
                  <a:gd name="T24" fmla="*/ 107 h 1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107">
                    <a:moveTo>
                      <a:pt x="0" y="93"/>
                    </a:moveTo>
                    <a:lnTo>
                      <a:pt x="98" y="0"/>
                    </a:lnTo>
                    <a:lnTo>
                      <a:pt x="106" y="7"/>
                    </a:lnTo>
                    <a:lnTo>
                      <a:pt x="108" y="8"/>
                    </a:lnTo>
                    <a:lnTo>
                      <a:pt x="111" y="10"/>
                    </a:lnTo>
                    <a:lnTo>
                      <a:pt x="11" y="107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1C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59" name="Freeform 870"/>
              <p:cNvSpPr>
                <a:spLocks/>
              </p:cNvSpPr>
              <p:nvPr/>
            </p:nvSpPr>
            <p:spPr bwMode="auto">
              <a:xfrm>
                <a:off x="4945063" y="4029075"/>
                <a:ext cx="60325" cy="57150"/>
              </a:xfrm>
              <a:custGeom>
                <a:avLst/>
                <a:gdLst>
                  <a:gd name="T0" fmla="*/ 0 w 114"/>
                  <a:gd name="T1" fmla="*/ 2147483647 h 108"/>
                  <a:gd name="T2" fmla="*/ 2147483647 w 114"/>
                  <a:gd name="T3" fmla="*/ 0 h 108"/>
                  <a:gd name="T4" fmla="*/ 2147483647 w 114"/>
                  <a:gd name="T5" fmla="*/ 296258240 h 108"/>
                  <a:gd name="T6" fmla="*/ 2147483647 w 114"/>
                  <a:gd name="T7" fmla="*/ 889055047 h 108"/>
                  <a:gd name="T8" fmla="*/ 2147483647 w 114"/>
                  <a:gd name="T9" fmla="*/ 1481851985 h 108"/>
                  <a:gd name="T10" fmla="*/ 1481852007 w 114"/>
                  <a:gd name="T11" fmla="*/ 2147483647 h 108"/>
                  <a:gd name="T12" fmla="*/ 0 w 114"/>
                  <a:gd name="T13" fmla="*/ 2147483647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108"/>
                  <a:gd name="T23" fmla="*/ 114 w 114"/>
                  <a:gd name="T24" fmla="*/ 108 h 1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108">
                    <a:moveTo>
                      <a:pt x="0" y="96"/>
                    </a:moveTo>
                    <a:lnTo>
                      <a:pt x="100" y="0"/>
                    </a:lnTo>
                    <a:lnTo>
                      <a:pt x="101" y="2"/>
                    </a:lnTo>
                    <a:lnTo>
                      <a:pt x="107" y="6"/>
                    </a:lnTo>
                    <a:lnTo>
                      <a:pt x="114" y="10"/>
                    </a:lnTo>
                    <a:lnTo>
                      <a:pt x="10" y="108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1F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0" name="Freeform 871"/>
              <p:cNvSpPr>
                <a:spLocks/>
              </p:cNvSpPr>
              <p:nvPr/>
            </p:nvSpPr>
            <p:spPr bwMode="auto">
              <a:xfrm>
                <a:off x="4948238" y="4030663"/>
                <a:ext cx="60325" cy="58738"/>
              </a:xfrm>
              <a:custGeom>
                <a:avLst/>
                <a:gdLst>
                  <a:gd name="T0" fmla="*/ 0 w 115"/>
                  <a:gd name="T1" fmla="*/ 2147483647 h 110"/>
                  <a:gd name="T2" fmla="*/ 2147483647 w 115"/>
                  <a:gd name="T3" fmla="*/ 0 h 110"/>
                  <a:gd name="T4" fmla="*/ 2147483647 w 115"/>
                  <a:gd name="T5" fmla="*/ 761315021 h 110"/>
                  <a:gd name="T6" fmla="*/ 2147483647 w 115"/>
                  <a:gd name="T7" fmla="*/ 1522628975 h 110"/>
                  <a:gd name="T8" fmla="*/ 1299071253 w 115"/>
                  <a:gd name="T9" fmla="*/ 2147483647 h 110"/>
                  <a:gd name="T10" fmla="*/ 0 w 115"/>
                  <a:gd name="T11" fmla="*/ 2147483647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5"/>
                  <a:gd name="T19" fmla="*/ 0 h 110"/>
                  <a:gd name="T20" fmla="*/ 115 w 115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5" h="110">
                    <a:moveTo>
                      <a:pt x="0" y="97"/>
                    </a:moveTo>
                    <a:lnTo>
                      <a:pt x="100" y="0"/>
                    </a:lnTo>
                    <a:lnTo>
                      <a:pt x="108" y="5"/>
                    </a:lnTo>
                    <a:lnTo>
                      <a:pt x="115" y="10"/>
                    </a:lnTo>
                    <a:lnTo>
                      <a:pt x="9" y="110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22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1" name="Freeform 872"/>
              <p:cNvSpPr>
                <a:spLocks/>
              </p:cNvSpPr>
              <p:nvPr/>
            </p:nvSpPr>
            <p:spPr bwMode="auto">
              <a:xfrm>
                <a:off x="4949825" y="4033838"/>
                <a:ext cx="63500" cy="60325"/>
              </a:xfrm>
              <a:custGeom>
                <a:avLst/>
                <a:gdLst>
                  <a:gd name="T0" fmla="*/ 0 w 119"/>
                  <a:gd name="T1" fmla="*/ 2147483647 h 113"/>
                  <a:gd name="T2" fmla="*/ 2147483647 w 119"/>
                  <a:gd name="T3" fmla="*/ 0 h 113"/>
                  <a:gd name="T4" fmla="*/ 2147483647 w 119"/>
                  <a:gd name="T5" fmla="*/ 760652934 h 113"/>
                  <a:gd name="T6" fmla="*/ 2147483647 w 119"/>
                  <a:gd name="T7" fmla="*/ 1369402221 h 113"/>
                  <a:gd name="T8" fmla="*/ 1671442836 w 119"/>
                  <a:gd name="T9" fmla="*/ 2147483647 h 113"/>
                  <a:gd name="T10" fmla="*/ 0 w 119"/>
                  <a:gd name="T11" fmla="*/ 2147483647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113"/>
                  <a:gd name="T20" fmla="*/ 119 w 119"/>
                  <a:gd name="T21" fmla="*/ 113 h 1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113">
                    <a:moveTo>
                      <a:pt x="0" y="98"/>
                    </a:moveTo>
                    <a:lnTo>
                      <a:pt x="104" y="0"/>
                    </a:lnTo>
                    <a:lnTo>
                      <a:pt x="111" y="5"/>
                    </a:lnTo>
                    <a:lnTo>
                      <a:pt x="119" y="9"/>
                    </a:lnTo>
                    <a:lnTo>
                      <a:pt x="11" y="113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25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2" name="Freeform 873"/>
              <p:cNvSpPr>
                <a:spLocks/>
              </p:cNvSpPr>
              <p:nvPr/>
            </p:nvSpPr>
            <p:spPr bwMode="auto">
              <a:xfrm>
                <a:off x="4953000" y="4037013"/>
                <a:ext cx="63500" cy="60325"/>
              </a:xfrm>
              <a:custGeom>
                <a:avLst/>
                <a:gdLst>
                  <a:gd name="T0" fmla="*/ 0 w 121"/>
                  <a:gd name="T1" fmla="*/ 2147483647 h 114"/>
                  <a:gd name="T2" fmla="*/ 2147483647 w 121"/>
                  <a:gd name="T3" fmla="*/ 0 h 114"/>
                  <a:gd name="T4" fmla="*/ 2147483647 w 121"/>
                  <a:gd name="T5" fmla="*/ 592796948 h 114"/>
                  <a:gd name="T6" fmla="*/ 2147483647 w 121"/>
                  <a:gd name="T7" fmla="*/ 1037184116 h 114"/>
                  <a:gd name="T8" fmla="*/ 1445342028 w 121"/>
                  <a:gd name="T9" fmla="*/ 2147483647 h 114"/>
                  <a:gd name="T10" fmla="*/ 0 w 121"/>
                  <a:gd name="T11" fmla="*/ 214748364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1"/>
                  <a:gd name="T19" fmla="*/ 0 h 114"/>
                  <a:gd name="T20" fmla="*/ 121 w 121"/>
                  <a:gd name="T21" fmla="*/ 114 h 1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1" h="114">
                    <a:moveTo>
                      <a:pt x="0" y="100"/>
                    </a:moveTo>
                    <a:lnTo>
                      <a:pt x="106" y="0"/>
                    </a:lnTo>
                    <a:lnTo>
                      <a:pt x="114" y="4"/>
                    </a:lnTo>
                    <a:lnTo>
                      <a:pt x="121" y="7"/>
                    </a:lnTo>
                    <a:lnTo>
                      <a:pt x="10" y="114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2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3" name="Freeform 874"/>
              <p:cNvSpPr>
                <a:spLocks/>
              </p:cNvSpPr>
              <p:nvPr/>
            </p:nvSpPr>
            <p:spPr bwMode="auto">
              <a:xfrm>
                <a:off x="4956175" y="4038600"/>
                <a:ext cx="65088" cy="61913"/>
              </a:xfrm>
              <a:custGeom>
                <a:avLst/>
                <a:gdLst>
                  <a:gd name="T0" fmla="*/ 0 w 124"/>
                  <a:gd name="T1" fmla="*/ 2147483647 h 116"/>
                  <a:gd name="T2" fmla="*/ 2147483647 w 124"/>
                  <a:gd name="T3" fmla="*/ 0 h 116"/>
                  <a:gd name="T4" fmla="*/ 2147483647 w 124"/>
                  <a:gd name="T5" fmla="*/ 608199260 h 116"/>
                  <a:gd name="T6" fmla="*/ 2147483647 w 124"/>
                  <a:gd name="T7" fmla="*/ 1064276985 h 116"/>
                  <a:gd name="T8" fmla="*/ 1301572289 w 124"/>
                  <a:gd name="T9" fmla="*/ 2147483647 h 116"/>
                  <a:gd name="T10" fmla="*/ 0 w 124"/>
                  <a:gd name="T11" fmla="*/ 2147483647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116"/>
                  <a:gd name="T20" fmla="*/ 124 w 124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116">
                    <a:moveTo>
                      <a:pt x="0" y="104"/>
                    </a:moveTo>
                    <a:lnTo>
                      <a:pt x="108" y="0"/>
                    </a:lnTo>
                    <a:lnTo>
                      <a:pt x="116" y="4"/>
                    </a:lnTo>
                    <a:lnTo>
                      <a:pt x="124" y="7"/>
                    </a:lnTo>
                    <a:lnTo>
                      <a:pt x="9" y="11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2B3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4" name="Freeform 875"/>
              <p:cNvSpPr>
                <a:spLocks/>
              </p:cNvSpPr>
              <p:nvPr/>
            </p:nvSpPr>
            <p:spPr bwMode="auto">
              <a:xfrm>
                <a:off x="4957763" y="4040188"/>
                <a:ext cx="68263" cy="63500"/>
              </a:xfrm>
              <a:custGeom>
                <a:avLst/>
                <a:gdLst>
                  <a:gd name="T0" fmla="*/ 0 w 129"/>
                  <a:gd name="T1" fmla="*/ 2147483647 h 121"/>
                  <a:gd name="T2" fmla="*/ 2147483647 w 129"/>
                  <a:gd name="T3" fmla="*/ 0 h 121"/>
                  <a:gd name="T4" fmla="*/ 2147483647 w 129"/>
                  <a:gd name="T5" fmla="*/ 578082075 h 121"/>
                  <a:gd name="T6" fmla="*/ 2147483647 w 129"/>
                  <a:gd name="T7" fmla="*/ 1156163101 h 121"/>
                  <a:gd name="T8" fmla="*/ 1630003780 w 129"/>
                  <a:gd name="T9" fmla="*/ 2147483647 h 121"/>
                  <a:gd name="T10" fmla="*/ 0 w 129"/>
                  <a:gd name="T11" fmla="*/ 214748364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121"/>
                  <a:gd name="T20" fmla="*/ 129 w 129"/>
                  <a:gd name="T21" fmla="*/ 121 h 1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121">
                    <a:moveTo>
                      <a:pt x="0" y="107"/>
                    </a:moveTo>
                    <a:lnTo>
                      <a:pt x="111" y="0"/>
                    </a:lnTo>
                    <a:lnTo>
                      <a:pt x="120" y="4"/>
                    </a:lnTo>
                    <a:lnTo>
                      <a:pt x="129" y="8"/>
                    </a:lnTo>
                    <a:lnTo>
                      <a:pt x="11" y="121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2E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5" name="Freeform 876"/>
              <p:cNvSpPr>
                <a:spLocks/>
              </p:cNvSpPr>
              <p:nvPr/>
            </p:nvSpPr>
            <p:spPr bwMode="auto">
              <a:xfrm>
                <a:off x="4960938" y="4041775"/>
                <a:ext cx="69850" cy="66675"/>
              </a:xfrm>
              <a:custGeom>
                <a:avLst/>
                <a:gdLst>
                  <a:gd name="T0" fmla="*/ 0 w 132"/>
                  <a:gd name="T1" fmla="*/ 2147483647 h 124"/>
                  <a:gd name="T2" fmla="*/ 2147483647 w 132"/>
                  <a:gd name="T3" fmla="*/ 0 h 124"/>
                  <a:gd name="T4" fmla="*/ 2147483647 w 132"/>
                  <a:gd name="T5" fmla="*/ 621903650 h 124"/>
                  <a:gd name="T6" fmla="*/ 2147483647 w 132"/>
                  <a:gd name="T7" fmla="*/ 1088259135 h 124"/>
                  <a:gd name="T8" fmla="*/ 1481851719 w 132"/>
                  <a:gd name="T9" fmla="*/ 2147483647 h 124"/>
                  <a:gd name="T10" fmla="*/ 0 w 132"/>
                  <a:gd name="T11" fmla="*/ 2147483647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124"/>
                  <a:gd name="T20" fmla="*/ 132 w 132"/>
                  <a:gd name="T21" fmla="*/ 124 h 1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124">
                    <a:moveTo>
                      <a:pt x="0" y="109"/>
                    </a:moveTo>
                    <a:lnTo>
                      <a:pt x="115" y="0"/>
                    </a:lnTo>
                    <a:lnTo>
                      <a:pt x="124" y="4"/>
                    </a:lnTo>
                    <a:lnTo>
                      <a:pt x="132" y="7"/>
                    </a:lnTo>
                    <a:lnTo>
                      <a:pt x="10" y="124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3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6" name="Freeform 877"/>
              <p:cNvSpPr>
                <a:spLocks/>
              </p:cNvSpPr>
              <p:nvPr/>
            </p:nvSpPr>
            <p:spPr bwMode="auto">
              <a:xfrm>
                <a:off x="4964113" y="4044950"/>
                <a:ext cx="71438" cy="66675"/>
              </a:xfrm>
              <a:custGeom>
                <a:avLst/>
                <a:gdLst>
                  <a:gd name="T0" fmla="*/ 0 w 135"/>
                  <a:gd name="T1" fmla="*/ 2147483647 h 126"/>
                  <a:gd name="T2" fmla="*/ 2147483647 w 135"/>
                  <a:gd name="T3" fmla="*/ 0 h 126"/>
                  <a:gd name="T4" fmla="*/ 2147483647 w 135"/>
                  <a:gd name="T5" fmla="*/ 444667770 h 126"/>
                  <a:gd name="T6" fmla="*/ 2147483647 w 135"/>
                  <a:gd name="T7" fmla="*/ 889055083 h 126"/>
                  <a:gd name="T8" fmla="*/ 1481871631 w 135"/>
                  <a:gd name="T9" fmla="*/ 2147483647 h 126"/>
                  <a:gd name="T10" fmla="*/ 0 w 135"/>
                  <a:gd name="T11" fmla="*/ 2147483647 h 1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5"/>
                  <a:gd name="T19" fmla="*/ 0 h 126"/>
                  <a:gd name="T20" fmla="*/ 135 w 135"/>
                  <a:gd name="T21" fmla="*/ 126 h 1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5" h="126">
                    <a:moveTo>
                      <a:pt x="0" y="113"/>
                    </a:moveTo>
                    <a:lnTo>
                      <a:pt x="118" y="0"/>
                    </a:lnTo>
                    <a:lnTo>
                      <a:pt x="126" y="3"/>
                    </a:lnTo>
                    <a:lnTo>
                      <a:pt x="135" y="6"/>
                    </a:lnTo>
                    <a:lnTo>
                      <a:pt x="10" y="126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FF35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7" name="Freeform 878"/>
              <p:cNvSpPr>
                <a:spLocks/>
              </p:cNvSpPr>
              <p:nvPr/>
            </p:nvSpPr>
            <p:spPr bwMode="auto">
              <a:xfrm>
                <a:off x="4965700" y="4046538"/>
                <a:ext cx="74613" cy="68263"/>
              </a:xfrm>
              <a:custGeom>
                <a:avLst/>
                <a:gdLst>
                  <a:gd name="T0" fmla="*/ 0 w 140"/>
                  <a:gd name="T1" fmla="*/ 2147483647 h 129"/>
                  <a:gd name="T2" fmla="*/ 2147483647 w 140"/>
                  <a:gd name="T3" fmla="*/ 0 h 129"/>
                  <a:gd name="T4" fmla="*/ 2147483647 w 140"/>
                  <a:gd name="T5" fmla="*/ 444674100 h 129"/>
                  <a:gd name="T6" fmla="*/ 2147483647 w 140"/>
                  <a:gd name="T7" fmla="*/ 889067739 h 129"/>
                  <a:gd name="T8" fmla="*/ 1665016615 w 140"/>
                  <a:gd name="T9" fmla="*/ 2147483647 h 129"/>
                  <a:gd name="T10" fmla="*/ 0 w 140"/>
                  <a:gd name="T11" fmla="*/ 2147483647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129"/>
                  <a:gd name="T20" fmla="*/ 140 w 140"/>
                  <a:gd name="T21" fmla="*/ 129 h 1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129">
                    <a:moveTo>
                      <a:pt x="0" y="117"/>
                    </a:moveTo>
                    <a:lnTo>
                      <a:pt x="122" y="0"/>
                    </a:lnTo>
                    <a:lnTo>
                      <a:pt x="131" y="3"/>
                    </a:lnTo>
                    <a:lnTo>
                      <a:pt x="140" y="6"/>
                    </a:lnTo>
                    <a:lnTo>
                      <a:pt x="11" y="129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8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8" name="Freeform 879"/>
              <p:cNvSpPr>
                <a:spLocks/>
              </p:cNvSpPr>
              <p:nvPr/>
            </p:nvSpPr>
            <p:spPr bwMode="auto">
              <a:xfrm>
                <a:off x="4968875" y="4048125"/>
                <a:ext cx="76200" cy="69850"/>
              </a:xfrm>
              <a:custGeom>
                <a:avLst/>
                <a:gdLst>
                  <a:gd name="T0" fmla="*/ 0 w 142"/>
                  <a:gd name="T1" fmla="*/ 2147483647 h 134"/>
                  <a:gd name="T2" fmla="*/ 2147483647 w 142"/>
                  <a:gd name="T3" fmla="*/ 0 h 134"/>
                  <a:gd name="T4" fmla="*/ 2147483647 w 142"/>
                  <a:gd name="T5" fmla="*/ 424971507 h 134"/>
                  <a:gd name="T6" fmla="*/ 2147483647 w 142"/>
                  <a:gd name="T7" fmla="*/ 991509612 h 134"/>
                  <a:gd name="T8" fmla="*/ 1545196351 w 142"/>
                  <a:gd name="T9" fmla="*/ 2147483647 h 134"/>
                  <a:gd name="T10" fmla="*/ 0 w 142"/>
                  <a:gd name="T11" fmla="*/ 2147483647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134"/>
                  <a:gd name="T20" fmla="*/ 142 w 142"/>
                  <a:gd name="T21" fmla="*/ 134 h 1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134">
                    <a:moveTo>
                      <a:pt x="0" y="120"/>
                    </a:moveTo>
                    <a:lnTo>
                      <a:pt x="125" y="0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0" y="134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F3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69" name="Freeform 880"/>
              <p:cNvSpPr>
                <a:spLocks/>
              </p:cNvSpPr>
              <p:nvPr/>
            </p:nvSpPr>
            <p:spPr bwMode="auto">
              <a:xfrm>
                <a:off x="4972050" y="4049713"/>
                <a:ext cx="77788" cy="73025"/>
              </a:xfrm>
              <a:custGeom>
                <a:avLst/>
                <a:gdLst>
                  <a:gd name="T0" fmla="*/ 0 w 146"/>
                  <a:gd name="T1" fmla="*/ 2147483647 h 138"/>
                  <a:gd name="T2" fmla="*/ 2147483647 w 146"/>
                  <a:gd name="T3" fmla="*/ 0 h 138"/>
                  <a:gd name="T4" fmla="*/ 2147483647 w 146"/>
                  <a:gd name="T5" fmla="*/ 592796844 h 138"/>
                  <a:gd name="T6" fmla="*/ 2147483647 w 146"/>
                  <a:gd name="T7" fmla="*/ 1185313230 h 138"/>
                  <a:gd name="T8" fmla="*/ 1512458624 w 146"/>
                  <a:gd name="T9" fmla="*/ 2147483647 h 138"/>
                  <a:gd name="T10" fmla="*/ 0 w 146"/>
                  <a:gd name="T11" fmla="*/ 2147483647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138"/>
                  <a:gd name="T20" fmla="*/ 146 w 146"/>
                  <a:gd name="T21" fmla="*/ 138 h 1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138">
                    <a:moveTo>
                      <a:pt x="0" y="123"/>
                    </a:moveTo>
                    <a:lnTo>
                      <a:pt x="129" y="0"/>
                    </a:lnTo>
                    <a:lnTo>
                      <a:pt x="137" y="4"/>
                    </a:lnTo>
                    <a:lnTo>
                      <a:pt x="146" y="8"/>
                    </a:lnTo>
                    <a:lnTo>
                      <a:pt x="10" y="138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3E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0" name="Freeform 881"/>
              <p:cNvSpPr>
                <a:spLocks/>
              </p:cNvSpPr>
              <p:nvPr/>
            </p:nvSpPr>
            <p:spPr bwMode="auto">
              <a:xfrm>
                <a:off x="4975225" y="4051300"/>
                <a:ext cx="77788" cy="74613"/>
              </a:xfrm>
              <a:custGeom>
                <a:avLst/>
                <a:gdLst>
                  <a:gd name="T0" fmla="*/ 0 w 148"/>
                  <a:gd name="T1" fmla="*/ 2147483647 h 140"/>
                  <a:gd name="T2" fmla="*/ 2147483647 w 148"/>
                  <a:gd name="T3" fmla="*/ 0 h 140"/>
                  <a:gd name="T4" fmla="*/ 2147483647 w 148"/>
                  <a:gd name="T5" fmla="*/ 454172997 h 140"/>
                  <a:gd name="T6" fmla="*/ 2147483647 w 148"/>
                  <a:gd name="T7" fmla="*/ 1059736771 h 140"/>
                  <a:gd name="T8" fmla="*/ 1451967609 w 148"/>
                  <a:gd name="T9" fmla="*/ 2147483647 h 140"/>
                  <a:gd name="T10" fmla="*/ 0 w 148"/>
                  <a:gd name="T11" fmla="*/ 2147483647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140"/>
                  <a:gd name="T20" fmla="*/ 148 w 148"/>
                  <a:gd name="T21" fmla="*/ 140 h 1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140">
                    <a:moveTo>
                      <a:pt x="0" y="127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7"/>
                    </a:lnTo>
                    <a:lnTo>
                      <a:pt x="10" y="140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41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1" name="Freeform 882"/>
              <p:cNvSpPr>
                <a:spLocks/>
              </p:cNvSpPr>
              <p:nvPr/>
            </p:nvSpPr>
            <p:spPr bwMode="auto">
              <a:xfrm>
                <a:off x="4976813" y="4052888"/>
                <a:ext cx="80963" cy="76200"/>
              </a:xfrm>
              <a:custGeom>
                <a:avLst/>
                <a:gdLst>
                  <a:gd name="T0" fmla="*/ 0 w 151"/>
                  <a:gd name="T1" fmla="*/ 2147483647 h 142"/>
                  <a:gd name="T2" fmla="*/ 2147483647 w 151"/>
                  <a:gd name="T3" fmla="*/ 0 h 142"/>
                  <a:gd name="T4" fmla="*/ 2147483647 w 151"/>
                  <a:gd name="T5" fmla="*/ 463616833 h 142"/>
                  <a:gd name="T6" fmla="*/ 2147483647 w 151"/>
                  <a:gd name="T7" fmla="*/ 1081579920 h 142"/>
                  <a:gd name="T8" fmla="*/ 1695602062 w 151"/>
                  <a:gd name="T9" fmla="*/ 2147483647 h 142"/>
                  <a:gd name="T10" fmla="*/ 0 w 151"/>
                  <a:gd name="T11" fmla="*/ 2147483647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1"/>
                  <a:gd name="T19" fmla="*/ 0 h 142"/>
                  <a:gd name="T20" fmla="*/ 151 w 151"/>
                  <a:gd name="T21" fmla="*/ 142 h 1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1" h="142">
                    <a:moveTo>
                      <a:pt x="0" y="130"/>
                    </a:moveTo>
                    <a:lnTo>
                      <a:pt x="136" y="0"/>
                    </a:lnTo>
                    <a:lnTo>
                      <a:pt x="143" y="3"/>
                    </a:lnTo>
                    <a:lnTo>
                      <a:pt x="151" y="7"/>
                    </a:lnTo>
                    <a:lnTo>
                      <a:pt x="11" y="142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F44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2" name="Freeform 883"/>
              <p:cNvSpPr>
                <a:spLocks/>
              </p:cNvSpPr>
              <p:nvPr/>
            </p:nvSpPr>
            <p:spPr bwMode="auto">
              <a:xfrm>
                <a:off x="4979988" y="4054475"/>
                <a:ext cx="80963" cy="77788"/>
              </a:xfrm>
              <a:custGeom>
                <a:avLst/>
                <a:gdLst>
                  <a:gd name="T0" fmla="*/ 0 w 153"/>
                  <a:gd name="T1" fmla="*/ 2147483647 h 147"/>
                  <a:gd name="T2" fmla="*/ 2147483647 w 153"/>
                  <a:gd name="T3" fmla="*/ 0 h 147"/>
                  <a:gd name="T4" fmla="*/ 2147483647 w 153"/>
                  <a:gd name="T5" fmla="*/ 592804375 h 147"/>
                  <a:gd name="T6" fmla="*/ 2147483647 w 153"/>
                  <a:gd name="T7" fmla="*/ 1481870839 h 147"/>
                  <a:gd name="T8" fmla="*/ 1481869431 w 153"/>
                  <a:gd name="T9" fmla="*/ 2147483647 h 147"/>
                  <a:gd name="T10" fmla="*/ 0 w 153"/>
                  <a:gd name="T11" fmla="*/ 214748364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47"/>
                  <a:gd name="T20" fmla="*/ 153 w 153"/>
                  <a:gd name="T21" fmla="*/ 147 h 1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47">
                    <a:moveTo>
                      <a:pt x="0" y="133"/>
                    </a:moveTo>
                    <a:lnTo>
                      <a:pt x="138" y="0"/>
                    </a:lnTo>
                    <a:lnTo>
                      <a:pt x="146" y="4"/>
                    </a:lnTo>
                    <a:lnTo>
                      <a:pt x="153" y="10"/>
                    </a:lnTo>
                    <a:lnTo>
                      <a:pt x="10" y="147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47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3" name="Freeform 884"/>
              <p:cNvSpPr>
                <a:spLocks/>
              </p:cNvSpPr>
              <p:nvPr/>
            </p:nvSpPr>
            <p:spPr bwMode="auto">
              <a:xfrm>
                <a:off x="4983163" y="4057650"/>
                <a:ext cx="82550" cy="79375"/>
              </a:xfrm>
              <a:custGeom>
                <a:avLst/>
                <a:gdLst>
                  <a:gd name="T0" fmla="*/ 0 w 155"/>
                  <a:gd name="T1" fmla="*/ 2147483647 h 150"/>
                  <a:gd name="T2" fmla="*/ 2147483647 w 155"/>
                  <a:gd name="T3" fmla="*/ 0 h 150"/>
                  <a:gd name="T4" fmla="*/ 2147483647 w 155"/>
                  <a:gd name="T5" fmla="*/ 740925901 h 150"/>
                  <a:gd name="T6" fmla="*/ 2147483647 w 155"/>
                  <a:gd name="T7" fmla="*/ 1481851801 h 150"/>
                  <a:gd name="T8" fmla="*/ 1359496242 w 155"/>
                  <a:gd name="T9" fmla="*/ 2147483647 h 150"/>
                  <a:gd name="T10" fmla="*/ 0 w 155"/>
                  <a:gd name="T11" fmla="*/ 2147483647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5"/>
                  <a:gd name="T19" fmla="*/ 0 h 150"/>
                  <a:gd name="T20" fmla="*/ 155 w 155"/>
                  <a:gd name="T21" fmla="*/ 150 h 1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5" h="150">
                    <a:moveTo>
                      <a:pt x="0" y="135"/>
                    </a:moveTo>
                    <a:lnTo>
                      <a:pt x="140" y="0"/>
                    </a:lnTo>
                    <a:lnTo>
                      <a:pt x="147" y="5"/>
                    </a:lnTo>
                    <a:lnTo>
                      <a:pt x="155" y="10"/>
                    </a:lnTo>
                    <a:lnTo>
                      <a:pt x="9" y="150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4A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4" name="Freeform 885"/>
              <p:cNvSpPr>
                <a:spLocks/>
              </p:cNvSpPr>
              <p:nvPr/>
            </p:nvSpPr>
            <p:spPr bwMode="auto">
              <a:xfrm>
                <a:off x="4984750" y="4060825"/>
                <a:ext cx="84138" cy="79375"/>
              </a:xfrm>
              <a:custGeom>
                <a:avLst/>
                <a:gdLst>
                  <a:gd name="T0" fmla="*/ 0 w 158"/>
                  <a:gd name="T1" fmla="*/ 2147483647 h 150"/>
                  <a:gd name="T2" fmla="*/ 2147483647 w 158"/>
                  <a:gd name="T3" fmla="*/ 0 h 150"/>
                  <a:gd name="T4" fmla="*/ 2147483647 w 158"/>
                  <a:gd name="T5" fmla="*/ 592796865 h 150"/>
                  <a:gd name="T6" fmla="*/ 2147483647 w 158"/>
                  <a:gd name="T7" fmla="*/ 1481851801 h 150"/>
                  <a:gd name="T8" fmla="*/ 1661190742 w 158"/>
                  <a:gd name="T9" fmla="*/ 2147483647 h 150"/>
                  <a:gd name="T10" fmla="*/ 0 w 158"/>
                  <a:gd name="T11" fmla="*/ 2147483647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150"/>
                  <a:gd name="T20" fmla="*/ 158 w 158"/>
                  <a:gd name="T21" fmla="*/ 150 h 1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150">
                    <a:moveTo>
                      <a:pt x="0" y="137"/>
                    </a:moveTo>
                    <a:lnTo>
                      <a:pt x="143" y="0"/>
                    </a:lnTo>
                    <a:lnTo>
                      <a:pt x="150" y="4"/>
                    </a:lnTo>
                    <a:lnTo>
                      <a:pt x="158" y="10"/>
                    </a:lnTo>
                    <a:lnTo>
                      <a:pt x="11" y="15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4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5" name="Freeform 886"/>
              <p:cNvSpPr>
                <a:spLocks/>
              </p:cNvSpPr>
              <p:nvPr/>
            </p:nvSpPr>
            <p:spPr bwMode="auto">
              <a:xfrm>
                <a:off x="4987925" y="4062413"/>
                <a:ext cx="84138" cy="79375"/>
              </a:xfrm>
              <a:custGeom>
                <a:avLst/>
                <a:gdLst>
                  <a:gd name="T0" fmla="*/ 0 w 159"/>
                  <a:gd name="T1" fmla="*/ 2147483647 h 151"/>
                  <a:gd name="T2" fmla="*/ 2147483647 w 159"/>
                  <a:gd name="T3" fmla="*/ 0 h 151"/>
                  <a:gd name="T4" fmla="*/ 2147483647 w 159"/>
                  <a:gd name="T5" fmla="*/ 871515858 h 151"/>
                  <a:gd name="T6" fmla="*/ 2147483647 w 159"/>
                  <a:gd name="T7" fmla="*/ 1597686163 h 151"/>
                  <a:gd name="T8" fmla="*/ 2147483647 w 159"/>
                  <a:gd name="T9" fmla="*/ 2147483647 h 151"/>
                  <a:gd name="T10" fmla="*/ 1778131063 w 159"/>
                  <a:gd name="T11" fmla="*/ 2147483647 h 151"/>
                  <a:gd name="T12" fmla="*/ 1333738660 w 159"/>
                  <a:gd name="T13" fmla="*/ 2147483647 h 151"/>
                  <a:gd name="T14" fmla="*/ 0 w 159"/>
                  <a:gd name="T15" fmla="*/ 214748364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9"/>
                  <a:gd name="T25" fmla="*/ 0 h 151"/>
                  <a:gd name="T26" fmla="*/ 159 w 159"/>
                  <a:gd name="T27" fmla="*/ 151 h 15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9" h="151">
                    <a:moveTo>
                      <a:pt x="0" y="140"/>
                    </a:moveTo>
                    <a:lnTo>
                      <a:pt x="146" y="0"/>
                    </a:lnTo>
                    <a:lnTo>
                      <a:pt x="153" y="6"/>
                    </a:lnTo>
                    <a:lnTo>
                      <a:pt x="159" y="11"/>
                    </a:lnTo>
                    <a:lnTo>
                      <a:pt x="16" y="148"/>
                    </a:lnTo>
                    <a:lnTo>
                      <a:pt x="12" y="149"/>
                    </a:lnTo>
                    <a:lnTo>
                      <a:pt x="9" y="151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5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6" name="Freeform 887"/>
              <p:cNvSpPr>
                <a:spLocks/>
              </p:cNvSpPr>
              <p:nvPr/>
            </p:nvSpPr>
            <p:spPr bwMode="auto">
              <a:xfrm>
                <a:off x="4991100" y="4065588"/>
                <a:ext cx="84138" cy="76200"/>
              </a:xfrm>
              <a:custGeom>
                <a:avLst/>
                <a:gdLst>
                  <a:gd name="T0" fmla="*/ 0 w 159"/>
                  <a:gd name="T1" fmla="*/ 2147483647 h 145"/>
                  <a:gd name="T2" fmla="*/ 2147483647 w 159"/>
                  <a:gd name="T3" fmla="*/ 0 h 145"/>
                  <a:gd name="T4" fmla="*/ 2147483647 w 159"/>
                  <a:gd name="T5" fmla="*/ 580505807 h 145"/>
                  <a:gd name="T6" fmla="*/ 2147483647 w 159"/>
                  <a:gd name="T7" fmla="*/ 1451264124 h 145"/>
                  <a:gd name="T8" fmla="*/ 2147483647 w 159"/>
                  <a:gd name="T9" fmla="*/ 1451264124 h 145"/>
                  <a:gd name="T10" fmla="*/ 2147483647 w 159"/>
                  <a:gd name="T11" fmla="*/ 2147483647 h 145"/>
                  <a:gd name="T12" fmla="*/ 2147483647 w 159"/>
                  <a:gd name="T13" fmla="*/ 2147483647 h 145"/>
                  <a:gd name="T14" fmla="*/ 2147483647 w 159"/>
                  <a:gd name="T15" fmla="*/ 2147483647 h 145"/>
                  <a:gd name="T16" fmla="*/ 1481869108 w 159"/>
                  <a:gd name="T17" fmla="*/ 2147483647 h 145"/>
                  <a:gd name="T18" fmla="*/ 444672996 w 159"/>
                  <a:gd name="T19" fmla="*/ 2147483647 h 145"/>
                  <a:gd name="T20" fmla="*/ 0 w 159"/>
                  <a:gd name="T21" fmla="*/ 2147483647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9"/>
                  <a:gd name="T34" fmla="*/ 0 h 145"/>
                  <a:gd name="T35" fmla="*/ 159 w 159"/>
                  <a:gd name="T36" fmla="*/ 145 h 14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9" h="145">
                    <a:moveTo>
                      <a:pt x="0" y="140"/>
                    </a:moveTo>
                    <a:lnTo>
                      <a:pt x="147" y="0"/>
                    </a:lnTo>
                    <a:lnTo>
                      <a:pt x="153" y="4"/>
                    </a:lnTo>
                    <a:lnTo>
                      <a:pt x="159" y="10"/>
                    </a:lnTo>
                    <a:lnTo>
                      <a:pt x="35" y="129"/>
                    </a:lnTo>
                    <a:lnTo>
                      <a:pt x="27" y="134"/>
                    </a:lnTo>
                    <a:lnTo>
                      <a:pt x="18" y="138"/>
                    </a:lnTo>
                    <a:lnTo>
                      <a:pt x="10" y="142"/>
                    </a:lnTo>
                    <a:lnTo>
                      <a:pt x="3" y="145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54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7" name="Freeform 888"/>
              <p:cNvSpPr>
                <a:spLocks/>
              </p:cNvSpPr>
              <p:nvPr/>
            </p:nvSpPr>
            <p:spPr bwMode="auto">
              <a:xfrm>
                <a:off x="4995863" y="4068763"/>
                <a:ext cx="80963" cy="71438"/>
              </a:xfrm>
              <a:custGeom>
                <a:avLst/>
                <a:gdLst>
                  <a:gd name="T0" fmla="*/ 0 w 151"/>
                  <a:gd name="T1" fmla="*/ 2147483647 h 137"/>
                  <a:gd name="T2" fmla="*/ 2147483647 w 151"/>
                  <a:gd name="T3" fmla="*/ 0 h 137"/>
                  <a:gd name="T4" fmla="*/ 2147483647 w 151"/>
                  <a:gd name="T5" fmla="*/ 283596871 h 137"/>
                  <a:gd name="T6" fmla="*/ 2147483647 w 151"/>
                  <a:gd name="T7" fmla="*/ 708856797 h 137"/>
                  <a:gd name="T8" fmla="*/ 2147483647 w 151"/>
                  <a:gd name="T9" fmla="*/ 1559647800 h 137"/>
                  <a:gd name="T10" fmla="*/ 2147483647 w 151"/>
                  <a:gd name="T11" fmla="*/ 2147483647 h 137"/>
                  <a:gd name="T12" fmla="*/ 2147483647 w 151"/>
                  <a:gd name="T13" fmla="*/ 2147483647 h 137"/>
                  <a:gd name="T14" fmla="*/ 2147483647 w 151"/>
                  <a:gd name="T15" fmla="*/ 2147483647 h 137"/>
                  <a:gd name="T16" fmla="*/ 2147483647 w 151"/>
                  <a:gd name="T17" fmla="*/ 2147483647 h 137"/>
                  <a:gd name="T18" fmla="*/ 1849695500 w 151"/>
                  <a:gd name="T19" fmla="*/ 2147483647 h 137"/>
                  <a:gd name="T20" fmla="*/ 0 w 151"/>
                  <a:gd name="T21" fmla="*/ 2147483647 h 1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1"/>
                  <a:gd name="T34" fmla="*/ 0 h 137"/>
                  <a:gd name="T35" fmla="*/ 151 w 151"/>
                  <a:gd name="T36" fmla="*/ 137 h 13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1" h="137">
                    <a:moveTo>
                      <a:pt x="0" y="137"/>
                    </a:moveTo>
                    <a:lnTo>
                      <a:pt x="143" y="0"/>
                    </a:lnTo>
                    <a:lnTo>
                      <a:pt x="146" y="2"/>
                    </a:lnTo>
                    <a:lnTo>
                      <a:pt x="149" y="5"/>
                    </a:lnTo>
                    <a:lnTo>
                      <a:pt x="151" y="11"/>
                    </a:lnTo>
                    <a:lnTo>
                      <a:pt x="149" y="17"/>
                    </a:lnTo>
                    <a:lnTo>
                      <a:pt x="56" y="107"/>
                    </a:lnTo>
                    <a:lnTo>
                      <a:pt x="40" y="116"/>
                    </a:lnTo>
                    <a:lnTo>
                      <a:pt x="26" y="123"/>
                    </a:lnTo>
                    <a:lnTo>
                      <a:pt x="12" y="131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57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8" name="Freeform 889"/>
              <p:cNvSpPr>
                <a:spLocks/>
              </p:cNvSpPr>
              <p:nvPr/>
            </p:nvSpPr>
            <p:spPr bwMode="auto">
              <a:xfrm>
                <a:off x="5010150" y="4070350"/>
                <a:ext cx="66675" cy="63500"/>
              </a:xfrm>
              <a:custGeom>
                <a:avLst/>
                <a:gdLst>
                  <a:gd name="T0" fmla="*/ 0 w 126"/>
                  <a:gd name="T1" fmla="*/ 2147483647 h 119"/>
                  <a:gd name="T2" fmla="*/ 2147483647 w 126"/>
                  <a:gd name="T3" fmla="*/ 0 h 119"/>
                  <a:gd name="T4" fmla="*/ 2147483647 w 126"/>
                  <a:gd name="T5" fmla="*/ 607642283 h 119"/>
                  <a:gd name="T6" fmla="*/ 2147483647 w 126"/>
                  <a:gd name="T7" fmla="*/ 1215569516 h 119"/>
                  <a:gd name="T8" fmla="*/ 2147483647 w 126"/>
                  <a:gd name="T9" fmla="*/ 1823210999 h 119"/>
                  <a:gd name="T10" fmla="*/ 2147483647 w 126"/>
                  <a:gd name="T11" fmla="*/ 2147483647 h 119"/>
                  <a:gd name="T12" fmla="*/ 2147483647 w 126"/>
                  <a:gd name="T13" fmla="*/ 2147483647 h 119"/>
                  <a:gd name="T14" fmla="*/ 2147483647 w 126"/>
                  <a:gd name="T15" fmla="*/ 2147483647 h 119"/>
                  <a:gd name="T16" fmla="*/ 2147483647 w 126"/>
                  <a:gd name="T17" fmla="*/ 2147483647 h 119"/>
                  <a:gd name="T18" fmla="*/ 2147483647 w 126"/>
                  <a:gd name="T19" fmla="*/ 2147483647 h 119"/>
                  <a:gd name="T20" fmla="*/ 2147483647 w 126"/>
                  <a:gd name="T21" fmla="*/ 2147483647 h 119"/>
                  <a:gd name="T22" fmla="*/ 2147483647 w 126"/>
                  <a:gd name="T23" fmla="*/ 2147483647 h 119"/>
                  <a:gd name="T24" fmla="*/ 0 w 126"/>
                  <a:gd name="T25" fmla="*/ 2147483647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6"/>
                  <a:gd name="T40" fmla="*/ 0 h 119"/>
                  <a:gd name="T41" fmla="*/ 126 w 126"/>
                  <a:gd name="T42" fmla="*/ 119 h 1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6" h="119">
                    <a:moveTo>
                      <a:pt x="0" y="119"/>
                    </a:moveTo>
                    <a:lnTo>
                      <a:pt x="124" y="0"/>
                    </a:lnTo>
                    <a:lnTo>
                      <a:pt x="126" y="4"/>
                    </a:lnTo>
                    <a:lnTo>
                      <a:pt x="124" y="8"/>
                    </a:lnTo>
                    <a:lnTo>
                      <a:pt x="124" y="12"/>
                    </a:lnTo>
                    <a:lnTo>
                      <a:pt x="123" y="17"/>
                    </a:lnTo>
                    <a:lnTo>
                      <a:pt x="119" y="25"/>
                    </a:lnTo>
                    <a:lnTo>
                      <a:pt x="114" y="34"/>
                    </a:lnTo>
                    <a:lnTo>
                      <a:pt x="73" y="74"/>
                    </a:lnTo>
                    <a:lnTo>
                      <a:pt x="54" y="86"/>
                    </a:lnTo>
                    <a:lnTo>
                      <a:pt x="37" y="98"/>
                    </a:lnTo>
                    <a:lnTo>
                      <a:pt x="19" y="10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5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79" name="Freeform 890"/>
              <p:cNvSpPr>
                <a:spLocks/>
              </p:cNvSpPr>
              <p:nvPr/>
            </p:nvSpPr>
            <p:spPr bwMode="auto">
              <a:xfrm>
                <a:off x="5026025" y="4076700"/>
                <a:ext cx="49213" cy="47625"/>
              </a:xfrm>
              <a:custGeom>
                <a:avLst/>
                <a:gdLst>
                  <a:gd name="T0" fmla="*/ 0 w 93"/>
                  <a:gd name="T1" fmla="*/ 2147483647 h 90"/>
                  <a:gd name="T2" fmla="*/ 2147483647 w 93"/>
                  <a:gd name="T3" fmla="*/ 0 h 90"/>
                  <a:gd name="T4" fmla="*/ 2147483647 w 93"/>
                  <a:gd name="T5" fmla="*/ 889054996 h 90"/>
                  <a:gd name="T6" fmla="*/ 2147483647 w 93"/>
                  <a:gd name="T7" fmla="*/ 1629980418 h 90"/>
                  <a:gd name="T8" fmla="*/ 2147483647 w 93"/>
                  <a:gd name="T9" fmla="*/ 2147483647 h 90"/>
                  <a:gd name="T10" fmla="*/ 2147483647 w 93"/>
                  <a:gd name="T11" fmla="*/ 2147483647 h 90"/>
                  <a:gd name="T12" fmla="*/ 2147483647 w 93"/>
                  <a:gd name="T13" fmla="*/ 2147483647 h 90"/>
                  <a:gd name="T14" fmla="*/ 2147483647 w 93"/>
                  <a:gd name="T15" fmla="*/ 2147483647 h 90"/>
                  <a:gd name="T16" fmla="*/ 2147483647 w 93"/>
                  <a:gd name="T17" fmla="*/ 2147483647 h 90"/>
                  <a:gd name="T18" fmla="*/ 2147483647 w 93"/>
                  <a:gd name="T19" fmla="*/ 2147483647 h 90"/>
                  <a:gd name="T20" fmla="*/ 2147483647 w 93"/>
                  <a:gd name="T21" fmla="*/ 2147483647 h 90"/>
                  <a:gd name="T22" fmla="*/ 0 w 93"/>
                  <a:gd name="T23" fmla="*/ 2147483647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3"/>
                  <a:gd name="T37" fmla="*/ 0 h 90"/>
                  <a:gd name="T38" fmla="*/ 93 w 93"/>
                  <a:gd name="T39" fmla="*/ 90 h 9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3" h="90">
                    <a:moveTo>
                      <a:pt x="0" y="90"/>
                    </a:moveTo>
                    <a:lnTo>
                      <a:pt x="93" y="0"/>
                    </a:lnTo>
                    <a:lnTo>
                      <a:pt x="92" y="6"/>
                    </a:lnTo>
                    <a:lnTo>
                      <a:pt x="89" y="11"/>
                    </a:lnTo>
                    <a:lnTo>
                      <a:pt x="86" y="16"/>
                    </a:lnTo>
                    <a:lnTo>
                      <a:pt x="83" y="22"/>
                    </a:lnTo>
                    <a:lnTo>
                      <a:pt x="73" y="34"/>
                    </a:lnTo>
                    <a:lnTo>
                      <a:pt x="61" y="46"/>
                    </a:lnTo>
                    <a:lnTo>
                      <a:pt x="47" y="58"/>
                    </a:lnTo>
                    <a:lnTo>
                      <a:pt x="32" y="68"/>
                    </a:lnTo>
                    <a:lnTo>
                      <a:pt x="16" y="79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5D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0" name="Freeform 891"/>
              <p:cNvSpPr>
                <a:spLocks/>
              </p:cNvSpPr>
              <p:nvPr/>
            </p:nvSpPr>
            <p:spPr bwMode="auto">
              <a:xfrm>
                <a:off x="5048250" y="4089400"/>
                <a:ext cx="22225" cy="20638"/>
              </a:xfrm>
              <a:custGeom>
                <a:avLst/>
                <a:gdLst>
                  <a:gd name="T0" fmla="*/ 0 w 41"/>
                  <a:gd name="T1" fmla="*/ 2147483647 h 40"/>
                  <a:gd name="T2" fmla="*/ 2147483647 w 41"/>
                  <a:gd name="T3" fmla="*/ 0 h 40"/>
                  <a:gd name="T4" fmla="*/ 2147483647 w 41"/>
                  <a:gd name="T5" fmla="*/ 1373614709 h 40"/>
                  <a:gd name="T6" fmla="*/ 2147483647 w 41"/>
                  <a:gd name="T7" fmla="*/ 2147483647 h 40"/>
                  <a:gd name="T8" fmla="*/ 1911450656 w 41"/>
                  <a:gd name="T9" fmla="*/ 2147483647 h 40"/>
                  <a:gd name="T10" fmla="*/ 0 w 41"/>
                  <a:gd name="T11" fmla="*/ 2147483647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"/>
                  <a:gd name="T19" fmla="*/ 0 h 40"/>
                  <a:gd name="T20" fmla="*/ 41 w 41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" h="40">
                    <a:moveTo>
                      <a:pt x="0" y="40"/>
                    </a:moveTo>
                    <a:lnTo>
                      <a:pt x="41" y="0"/>
                    </a:lnTo>
                    <a:lnTo>
                      <a:pt x="33" y="10"/>
                    </a:lnTo>
                    <a:lnTo>
                      <a:pt x="22" y="19"/>
                    </a:lnTo>
                    <a:lnTo>
                      <a:pt x="12" y="3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60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1" name="Freeform 892"/>
              <p:cNvSpPr>
                <a:spLocks/>
              </p:cNvSpPr>
              <p:nvPr/>
            </p:nvSpPr>
            <p:spPr bwMode="auto">
              <a:xfrm>
                <a:off x="5151438" y="4273550"/>
                <a:ext cx="14288" cy="9525"/>
              </a:xfrm>
              <a:custGeom>
                <a:avLst/>
                <a:gdLst>
                  <a:gd name="T0" fmla="*/ 0 w 26"/>
                  <a:gd name="T1" fmla="*/ 2147483647 h 16"/>
                  <a:gd name="T2" fmla="*/ 2147483647 w 26"/>
                  <a:gd name="T3" fmla="*/ 0 h 16"/>
                  <a:gd name="T4" fmla="*/ 2147483647 w 26"/>
                  <a:gd name="T5" fmla="*/ 1687991715 h 16"/>
                  <a:gd name="T6" fmla="*/ 0 w 26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16"/>
                  <a:gd name="T14" fmla="*/ 26 w 26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16">
                    <a:moveTo>
                      <a:pt x="0" y="16"/>
                    </a:moveTo>
                    <a:lnTo>
                      <a:pt x="26" y="0"/>
                    </a:lnTo>
                    <a:lnTo>
                      <a:pt x="13" y="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78A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2" name="Freeform 893"/>
              <p:cNvSpPr>
                <a:spLocks/>
              </p:cNvSpPr>
              <p:nvPr/>
            </p:nvSpPr>
            <p:spPr bwMode="auto">
              <a:xfrm>
                <a:off x="5137150" y="4262438"/>
                <a:ext cx="41275" cy="25400"/>
              </a:xfrm>
              <a:custGeom>
                <a:avLst/>
                <a:gdLst>
                  <a:gd name="T0" fmla="*/ 0 w 80"/>
                  <a:gd name="T1" fmla="*/ 2147483647 h 48"/>
                  <a:gd name="T2" fmla="*/ 2147483647 w 80"/>
                  <a:gd name="T3" fmla="*/ 0 h 48"/>
                  <a:gd name="T4" fmla="*/ 2147483647 w 80"/>
                  <a:gd name="T5" fmla="*/ 1333722355 h 48"/>
                  <a:gd name="T6" fmla="*/ 2147483647 w 80"/>
                  <a:gd name="T7" fmla="*/ 2147483647 h 48"/>
                  <a:gd name="T8" fmla="*/ 2147483647 w 80"/>
                  <a:gd name="T9" fmla="*/ 2147483647 h 48"/>
                  <a:gd name="T10" fmla="*/ 2147483647 w 80"/>
                  <a:gd name="T11" fmla="*/ 2147483647 h 48"/>
                  <a:gd name="T12" fmla="*/ 2147483647 w 80"/>
                  <a:gd name="T13" fmla="*/ 2147483647 h 48"/>
                  <a:gd name="T14" fmla="*/ 2147483647 w 80"/>
                  <a:gd name="T15" fmla="*/ 2147483647 h 48"/>
                  <a:gd name="T16" fmla="*/ 1510636047 w 80"/>
                  <a:gd name="T17" fmla="*/ 2147483647 h 48"/>
                  <a:gd name="T18" fmla="*/ 0 w 80"/>
                  <a:gd name="T19" fmla="*/ 214748364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0"/>
                  <a:gd name="T31" fmla="*/ 0 h 48"/>
                  <a:gd name="T32" fmla="*/ 80 w 80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0" h="48">
                    <a:moveTo>
                      <a:pt x="0" y="48"/>
                    </a:moveTo>
                    <a:lnTo>
                      <a:pt x="80" y="0"/>
                    </a:lnTo>
                    <a:lnTo>
                      <a:pt x="71" y="9"/>
                    </a:lnTo>
                    <a:lnTo>
                      <a:pt x="62" y="18"/>
                    </a:lnTo>
                    <a:lnTo>
                      <a:pt x="52" y="25"/>
                    </a:lnTo>
                    <a:lnTo>
                      <a:pt x="42" y="32"/>
                    </a:lnTo>
                    <a:lnTo>
                      <a:pt x="31" y="37"/>
                    </a:lnTo>
                    <a:lnTo>
                      <a:pt x="22" y="41"/>
                    </a:lnTo>
                    <a:lnTo>
                      <a:pt x="11" y="46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7BA7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3" name="Freeform 894"/>
              <p:cNvSpPr>
                <a:spLocks/>
              </p:cNvSpPr>
              <p:nvPr/>
            </p:nvSpPr>
            <p:spPr bwMode="auto">
              <a:xfrm>
                <a:off x="5127625" y="4254500"/>
                <a:ext cx="57150" cy="34925"/>
              </a:xfrm>
              <a:custGeom>
                <a:avLst/>
                <a:gdLst>
                  <a:gd name="T0" fmla="*/ 2147483647 w 108"/>
                  <a:gd name="T1" fmla="*/ 2147483647 h 65"/>
                  <a:gd name="T2" fmla="*/ 2147483647 w 108"/>
                  <a:gd name="T3" fmla="*/ 2147483647 h 65"/>
                  <a:gd name="T4" fmla="*/ 2147483647 w 108"/>
                  <a:gd name="T5" fmla="*/ 2147483647 h 65"/>
                  <a:gd name="T6" fmla="*/ 2147483647 w 108"/>
                  <a:gd name="T7" fmla="*/ 2147483647 h 65"/>
                  <a:gd name="T8" fmla="*/ 1629980510 w 108"/>
                  <a:gd name="T9" fmla="*/ 2147483647 h 65"/>
                  <a:gd name="T10" fmla="*/ 0 w 108"/>
                  <a:gd name="T11" fmla="*/ 2147483647 h 65"/>
                  <a:gd name="T12" fmla="*/ 2147483647 w 108"/>
                  <a:gd name="T13" fmla="*/ 0 h 65"/>
                  <a:gd name="T14" fmla="*/ 2147483647 w 108"/>
                  <a:gd name="T15" fmla="*/ 1706213865 h 65"/>
                  <a:gd name="T16" fmla="*/ 2147483647 w 108"/>
                  <a:gd name="T17" fmla="*/ 2147483647 h 65"/>
                  <a:gd name="T18" fmla="*/ 2147483647 w 108"/>
                  <a:gd name="T19" fmla="*/ 2147483647 h 65"/>
                  <a:gd name="T20" fmla="*/ 2147483647 w 108"/>
                  <a:gd name="T21" fmla="*/ 2147483647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8"/>
                  <a:gd name="T34" fmla="*/ 0 h 65"/>
                  <a:gd name="T35" fmla="*/ 108 w 108"/>
                  <a:gd name="T36" fmla="*/ 65 h 6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8" h="65">
                    <a:moveTo>
                      <a:pt x="71" y="37"/>
                    </a:moveTo>
                    <a:lnTo>
                      <a:pt x="45" y="53"/>
                    </a:lnTo>
                    <a:lnTo>
                      <a:pt x="33" y="57"/>
                    </a:lnTo>
                    <a:lnTo>
                      <a:pt x="23" y="62"/>
                    </a:lnTo>
                    <a:lnTo>
                      <a:pt x="11" y="64"/>
                    </a:lnTo>
                    <a:lnTo>
                      <a:pt x="0" y="65"/>
                    </a:lnTo>
                    <a:lnTo>
                      <a:pt x="108" y="0"/>
                    </a:lnTo>
                    <a:lnTo>
                      <a:pt x="99" y="11"/>
                    </a:lnTo>
                    <a:lnTo>
                      <a:pt x="91" y="21"/>
                    </a:lnTo>
                    <a:lnTo>
                      <a:pt x="82" y="29"/>
                    </a:lnTo>
                    <a:lnTo>
                      <a:pt x="71" y="37"/>
                    </a:lnTo>
                    <a:close/>
                  </a:path>
                </a:pathLst>
              </a:custGeom>
              <a:solidFill>
                <a:srgbClr val="7EA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4" name="Freeform 895"/>
              <p:cNvSpPr>
                <a:spLocks/>
              </p:cNvSpPr>
              <p:nvPr/>
            </p:nvSpPr>
            <p:spPr bwMode="auto">
              <a:xfrm>
                <a:off x="5121275" y="4248150"/>
                <a:ext cx="68263" cy="41275"/>
              </a:xfrm>
              <a:custGeom>
                <a:avLst/>
                <a:gdLst>
                  <a:gd name="T0" fmla="*/ 2147483647 w 129"/>
                  <a:gd name="T1" fmla="*/ 2147483647 h 78"/>
                  <a:gd name="T2" fmla="*/ 2147483647 w 129"/>
                  <a:gd name="T3" fmla="*/ 2147483647 h 78"/>
                  <a:gd name="T4" fmla="*/ 2074397817 w 129"/>
                  <a:gd name="T5" fmla="*/ 2147483647 h 78"/>
                  <a:gd name="T6" fmla="*/ 0 w 129"/>
                  <a:gd name="T7" fmla="*/ 2147483647 h 78"/>
                  <a:gd name="T8" fmla="*/ 2147483647 w 129"/>
                  <a:gd name="T9" fmla="*/ 0 h 78"/>
                  <a:gd name="T10" fmla="*/ 2147483647 w 129"/>
                  <a:gd name="T11" fmla="*/ 444387246 h 78"/>
                  <a:gd name="T12" fmla="*/ 2147483647 w 129"/>
                  <a:gd name="T13" fmla="*/ 1037183988 h 78"/>
                  <a:gd name="T14" fmla="*/ 2147483647 w 129"/>
                  <a:gd name="T15" fmla="*/ 2147483647 h 78"/>
                  <a:gd name="T16" fmla="*/ 2147483647 w 129"/>
                  <a:gd name="T17" fmla="*/ 2147483647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9"/>
                  <a:gd name="T28" fmla="*/ 0 h 78"/>
                  <a:gd name="T29" fmla="*/ 129 w 1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9" h="78">
                    <a:moveTo>
                      <a:pt x="109" y="27"/>
                    </a:moveTo>
                    <a:lnTo>
                      <a:pt x="29" y="75"/>
                    </a:lnTo>
                    <a:lnTo>
                      <a:pt x="14" y="77"/>
                    </a:lnTo>
                    <a:lnTo>
                      <a:pt x="0" y="78"/>
                    </a:lnTo>
                    <a:lnTo>
                      <a:pt x="129" y="0"/>
                    </a:lnTo>
                    <a:lnTo>
                      <a:pt x="127" y="3"/>
                    </a:lnTo>
                    <a:lnTo>
                      <a:pt x="125" y="7"/>
                    </a:lnTo>
                    <a:lnTo>
                      <a:pt x="118" y="18"/>
                    </a:lnTo>
                    <a:lnTo>
                      <a:pt x="109" y="27"/>
                    </a:lnTo>
                    <a:close/>
                  </a:path>
                </a:pathLst>
              </a:custGeom>
              <a:solidFill>
                <a:srgbClr val="82A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5" name="Freeform 896"/>
              <p:cNvSpPr>
                <a:spLocks/>
              </p:cNvSpPr>
              <p:nvPr/>
            </p:nvSpPr>
            <p:spPr bwMode="auto">
              <a:xfrm>
                <a:off x="5114925" y="4241800"/>
                <a:ext cx="77788" cy="47625"/>
              </a:xfrm>
              <a:custGeom>
                <a:avLst/>
                <a:gdLst>
                  <a:gd name="T0" fmla="*/ 2147483647 w 147"/>
                  <a:gd name="T1" fmla="*/ 2147483647 h 90"/>
                  <a:gd name="T2" fmla="*/ 2147483647 w 147"/>
                  <a:gd name="T3" fmla="*/ 2147483647 h 90"/>
                  <a:gd name="T4" fmla="*/ 1778132929 w 147"/>
                  <a:gd name="T5" fmla="*/ 2147483647 h 90"/>
                  <a:gd name="T6" fmla="*/ 0 w 147"/>
                  <a:gd name="T7" fmla="*/ 2147483647 h 90"/>
                  <a:gd name="T8" fmla="*/ 2147483647 w 147"/>
                  <a:gd name="T9" fmla="*/ 0 h 90"/>
                  <a:gd name="T10" fmla="*/ 2147483647 w 147"/>
                  <a:gd name="T11" fmla="*/ 1481851902 h 90"/>
                  <a:gd name="T12" fmla="*/ 2147483647 w 147"/>
                  <a:gd name="T13" fmla="*/ 2147483647 h 90"/>
                  <a:gd name="T14" fmla="*/ 2147483647 w 147"/>
                  <a:gd name="T15" fmla="*/ 2147483647 h 90"/>
                  <a:gd name="T16" fmla="*/ 2147483647 w 147"/>
                  <a:gd name="T17" fmla="*/ 2147483647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7"/>
                  <a:gd name="T28" fmla="*/ 0 h 90"/>
                  <a:gd name="T29" fmla="*/ 147 w 147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7" h="90">
                    <a:moveTo>
                      <a:pt x="132" y="24"/>
                    </a:moveTo>
                    <a:lnTo>
                      <a:pt x="24" y="89"/>
                    </a:lnTo>
                    <a:lnTo>
                      <a:pt x="12" y="90"/>
                    </a:lnTo>
                    <a:lnTo>
                      <a:pt x="0" y="89"/>
                    </a:lnTo>
                    <a:lnTo>
                      <a:pt x="147" y="0"/>
                    </a:lnTo>
                    <a:lnTo>
                      <a:pt x="142" y="10"/>
                    </a:lnTo>
                    <a:lnTo>
                      <a:pt x="136" y="19"/>
                    </a:lnTo>
                    <a:lnTo>
                      <a:pt x="134" y="22"/>
                    </a:lnTo>
                    <a:lnTo>
                      <a:pt x="132" y="24"/>
                    </a:lnTo>
                    <a:close/>
                  </a:path>
                </a:pathLst>
              </a:custGeom>
              <a:solidFill>
                <a:srgbClr val="85A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6" name="Freeform 897"/>
              <p:cNvSpPr>
                <a:spLocks/>
              </p:cNvSpPr>
              <p:nvPr/>
            </p:nvSpPr>
            <p:spPr bwMode="auto">
              <a:xfrm>
                <a:off x="5110163" y="4237038"/>
                <a:ext cx="85725" cy="52388"/>
              </a:xfrm>
              <a:custGeom>
                <a:avLst/>
                <a:gdLst>
                  <a:gd name="T0" fmla="*/ 2147483647 w 161"/>
                  <a:gd name="T1" fmla="*/ 2147483647 h 100"/>
                  <a:gd name="T2" fmla="*/ 2147483647 w 161"/>
                  <a:gd name="T3" fmla="*/ 2147483647 h 100"/>
                  <a:gd name="T4" fmla="*/ 1509672585 w 161"/>
                  <a:gd name="T5" fmla="*/ 2147483647 h 100"/>
                  <a:gd name="T6" fmla="*/ 0 w 161"/>
                  <a:gd name="T7" fmla="*/ 2147483647 h 100"/>
                  <a:gd name="T8" fmla="*/ 2147483647 w 161"/>
                  <a:gd name="T9" fmla="*/ 0 h 100"/>
                  <a:gd name="T10" fmla="*/ 2147483647 w 161"/>
                  <a:gd name="T11" fmla="*/ 1581656627 h 100"/>
                  <a:gd name="T12" fmla="*/ 2147483647 w 161"/>
                  <a:gd name="T13" fmla="*/ 2147483647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1"/>
                  <a:gd name="T22" fmla="*/ 0 h 100"/>
                  <a:gd name="T23" fmla="*/ 161 w 161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1" h="100">
                    <a:moveTo>
                      <a:pt x="150" y="22"/>
                    </a:moveTo>
                    <a:lnTo>
                      <a:pt x="21" y="100"/>
                    </a:lnTo>
                    <a:lnTo>
                      <a:pt x="10" y="99"/>
                    </a:lnTo>
                    <a:lnTo>
                      <a:pt x="0" y="97"/>
                    </a:lnTo>
                    <a:lnTo>
                      <a:pt x="161" y="0"/>
                    </a:lnTo>
                    <a:lnTo>
                      <a:pt x="156" y="11"/>
                    </a:lnTo>
                    <a:lnTo>
                      <a:pt x="150" y="22"/>
                    </a:lnTo>
                    <a:close/>
                  </a:path>
                </a:pathLst>
              </a:custGeom>
              <a:solidFill>
                <a:srgbClr val="88A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7" name="Freeform 898"/>
              <p:cNvSpPr>
                <a:spLocks/>
              </p:cNvSpPr>
              <p:nvPr/>
            </p:nvSpPr>
            <p:spPr bwMode="auto">
              <a:xfrm>
                <a:off x="5105400" y="4230688"/>
                <a:ext cx="92075" cy="58738"/>
              </a:xfrm>
              <a:custGeom>
                <a:avLst/>
                <a:gdLst>
                  <a:gd name="T0" fmla="*/ 2147483647 w 174"/>
                  <a:gd name="T1" fmla="*/ 2147483647 h 109"/>
                  <a:gd name="T2" fmla="*/ 2147483647 w 174"/>
                  <a:gd name="T3" fmla="*/ 2147483647 h 109"/>
                  <a:gd name="T4" fmla="*/ 1333722311 w 174"/>
                  <a:gd name="T5" fmla="*/ 2147483647 h 109"/>
                  <a:gd name="T6" fmla="*/ 0 w 174"/>
                  <a:gd name="T7" fmla="*/ 2147483647 h 109"/>
                  <a:gd name="T8" fmla="*/ 2147483647 w 174"/>
                  <a:gd name="T9" fmla="*/ 0 h 109"/>
                  <a:gd name="T10" fmla="*/ 2147483647 w 174"/>
                  <a:gd name="T11" fmla="*/ 1721445939 h 109"/>
                  <a:gd name="T12" fmla="*/ 2147483647 w 174"/>
                  <a:gd name="T13" fmla="*/ 2147483647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"/>
                  <a:gd name="T22" fmla="*/ 0 h 109"/>
                  <a:gd name="T23" fmla="*/ 174 w 174"/>
                  <a:gd name="T24" fmla="*/ 109 h 1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" h="109">
                    <a:moveTo>
                      <a:pt x="165" y="20"/>
                    </a:moveTo>
                    <a:lnTo>
                      <a:pt x="18" y="109"/>
                    </a:lnTo>
                    <a:lnTo>
                      <a:pt x="9" y="107"/>
                    </a:lnTo>
                    <a:lnTo>
                      <a:pt x="0" y="105"/>
                    </a:lnTo>
                    <a:lnTo>
                      <a:pt x="174" y="0"/>
                    </a:lnTo>
                    <a:lnTo>
                      <a:pt x="169" y="11"/>
                    </a:lnTo>
                    <a:lnTo>
                      <a:pt x="165" y="20"/>
                    </a:lnTo>
                    <a:close/>
                  </a:path>
                </a:pathLst>
              </a:custGeom>
              <a:solidFill>
                <a:srgbClr val="8BB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8" name="Freeform 899"/>
              <p:cNvSpPr>
                <a:spLocks/>
              </p:cNvSpPr>
              <p:nvPr/>
            </p:nvSpPr>
            <p:spPr bwMode="auto">
              <a:xfrm>
                <a:off x="5102225" y="4225925"/>
                <a:ext cx="96838" cy="61913"/>
              </a:xfrm>
              <a:custGeom>
                <a:avLst/>
                <a:gdLst>
                  <a:gd name="T0" fmla="*/ 2147483647 w 185"/>
                  <a:gd name="T1" fmla="*/ 2147483647 h 116"/>
                  <a:gd name="T2" fmla="*/ 2147483647 w 185"/>
                  <a:gd name="T3" fmla="*/ 2147483647 h 116"/>
                  <a:gd name="T4" fmla="*/ 1290806668 w 185"/>
                  <a:gd name="T5" fmla="*/ 2147483647 h 116"/>
                  <a:gd name="T6" fmla="*/ 0 w 185"/>
                  <a:gd name="T7" fmla="*/ 2147483647 h 116"/>
                  <a:gd name="T8" fmla="*/ 2147483647 w 185"/>
                  <a:gd name="T9" fmla="*/ 0 h 116"/>
                  <a:gd name="T10" fmla="*/ 2147483647 w 185"/>
                  <a:gd name="T11" fmla="*/ 1520354976 h 116"/>
                  <a:gd name="T12" fmla="*/ 2147483647 w 185"/>
                  <a:gd name="T13" fmla="*/ 2147483647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5"/>
                  <a:gd name="T22" fmla="*/ 0 h 116"/>
                  <a:gd name="T23" fmla="*/ 185 w 185"/>
                  <a:gd name="T24" fmla="*/ 116 h 1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5" h="116">
                    <a:moveTo>
                      <a:pt x="177" y="19"/>
                    </a:moveTo>
                    <a:lnTo>
                      <a:pt x="16" y="116"/>
                    </a:lnTo>
                    <a:lnTo>
                      <a:pt x="9" y="114"/>
                    </a:lnTo>
                    <a:lnTo>
                      <a:pt x="0" y="110"/>
                    </a:lnTo>
                    <a:lnTo>
                      <a:pt x="185" y="0"/>
                    </a:lnTo>
                    <a:lnTo>
                      <a:pt x="182" y="10"/>
                    </a:lnTo>
                    <a:lnTo>
                      <a:pt x="177" y="19"/>
                    </a:lnTo>
                    <a:close/>
                  </a:path>
                </a:pathLst>
              </a:custGeom>
              <a:solidFill>
                <a:srgbClr val="8EB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89" name="Freeform 900"/>
              <p:cNvSpPr>
                <a:spLocks/>
              </p:cNvSpPr>
              <p:nvPr/>
            </p:nvSpPr>
            <p:spPr bwMode="auto">
              <a:xfrm>
                <a:off x="5099050" y="4221163"/>
                <a:ext cx="101600" cy="65088"/>
              </a:xfrm>
              <a:custGeom>
                <a:avLst/>
                <a:gdLst>
                  <a:gd name="T0" fmla="*/ 2147483647 w 193"/>
                  <a:gd name="T1" fmla="*/ 2147483647 h 124"/>
                  <a:gd name="T2" fmla="*/ 2042396772 w 193"/>
                  <a:gd name="T3" fmla="*/ 2147483647 h 124"/>
                  <a:gd name="T4" fmla="*/ 1021198912 w 193"/>
                  <a:gd name="T5" fmla="*/ 2147483647 h 124"/>
                  <a:gd name="T6" fmla="*/ 0 w 193"/>
                  <a:gd name="T7" fmla="*/ 2147483647 h 124"/>
                  <a:gd name="T8" fmla="*/ 2147483647 w 193"/>
                  <a:gd name="T9" fmla="*/ 0 h 124"/>
                  <a:gd name="T10" fmla="*/ 2147483647 w 193"/>
                  <a:gd name="T11" fmla="*/ 1446221935 h 124"/>
                  <a:gd name="T12" fmla="*/ 2147483647 w 193"/>
                  <a:gd name="T13" fmla="*/ 2147483647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3"/>
                  <a:gd name="T22" fmla="*/ 0 h 124"/>
                  <a:gd name="T23" fmla="*/ 193 w 193"/>
                  <a:gd name="T24" fmla="*/ 124 h 1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3" h="124">
                    <a:moveTo>
                      <a:pt x="188" y="19"/>
                    </a:moveTo>
                    <a:lnTo>
                      <a:pt x="14" y="124"/>
                    </a:lnTo>
                    <a:lnTo>
                      <a:pt x="7" y="120"/>
                    </a:lnTo>
                    <a:lnTo>
                      <a:pt x="0" y="117"/>
                    </a:lnTo>
                    <a:lnTo>
                      <a:pt x="193" y="0"/>
                    </a:lnTo>
                    <a:lnTo>
                      <a:pt x="191" y="10"/>
                    </a:lnTo>
                    <a:lnTo>
                      <a:pt x="188" y="19"/>
                    </a:lnTo>
                    <a:close/>
                  </a:path>
                </a:pathLst>
              </a:custGeom>
              <a:solidFill>
                <a:srgbClr val="91B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0" name="Freeform 901"/>
              <p:cNvSpPr>
                <a:spLocks/>
              </p:cNvSpPr>
              <p:nvPr/>
            </p:nvSpPr>
            <p:spPr bwMode="auto">
              <a:xfrm>
                <a:off x="5094288" y="4217988"/>
                <a:ext cx="106363" cy="66675"/>
              </a:xfrm>
              <a:custGeom>
                <a:avLst/>
                <a:gdLst>
                  <a:gd name="T0" fmla="*/ 2147483647 w 201"/>
                  <a:gd name="T1" fmla="*/ 2147483647 h 127"/>
                  <a:gd name="T2" fmla="*/ 1926257158 w 201"/>
                  <a:gd name="T3" fmla="*/ 2147483647 h 127"/>
                  <a:gd name="T4" fmla="*/ 1037193717 w 201"/>
                  <a:gd name="T5" fmla="*/ 2147483647 h 127"/>
                  <a:gd name="T6" fmla="*/ 0 w 201"/>
                  <a:gd name="T7" fmla="*/ 2147483647 h 127"/>
                  <a:gd name="T8" fmla="*/ 2147483647 w 201"/>
                  <a:gd name="T9" fmla="*/ 0 h 127"/>
                  <a:gd name="T10" fmla="*/ 2147483647 w 201"/>
                  <a:gd name="T11" fmla="*/ 1302327812 h 127"/>
                  <a:gd name="T12" fmla="*/ 2147483647 w 201"/>
                  <a:gd name="T13" fmla="*/ 2147483647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1"/>
                  <a:gd name="T22" fmla="*/ 0 h 127"/>
                  <a:gd name="T23" fmla="*/ 201 w 201"/>
                  <a:gd name="T24" fmla="*/ 127 h 1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1" h="127">
                    <a:moveTo>
                      <a:pt x="198" y="17"/>
                    </a:moveTo>
                    <a:lnTo>
                      <a:pt x="13" y="127"/>
                    </a:lnTo>
                    <a:lnTo>
                      <a:pt x="7" y="124"/>
                    </a:lnTo>
                    <a:lnTo>
                      <a:pt x="0" y="120"/>
                    </a:lnTo>
                    <a:lnTo>
                      <a:pt x="201" y="0"/>
                    </a:lnTo>
                    <a:lnTo>
                      <a:pt x="200" y="9"/>
                    </a:lnTo>
                    <a:lnTo>
                      <a:pt x="198" y="17"/>
                    </a:lnTo>
                    <a:close/>
                  </a:path>
                </a:pathLst>
              </a:custGeom>
              <a:solidFill>
                <a:srgbClr val="94B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1" name="Freeform 902"/>
              <p:cNvSpPr>
                <a:spLocks/>
              </p:cNvSpPr>
              <p:nvPr/>
            </p:nvSpPr>
            <p:spPr bwMode="auto">
              <a:xfrm>
                <a:off x="5092700" y="4213225"/>
                <a:ext cx="109538" cy="69850"/>
              </a:xfrm>
              <a:custGeom>
                <a:avLst/>
                <a:gdLst>
                  <a:gd name="T0" fmla="*/ 2147483647 w 208"/>
                  <a:gd name="T1" fmla="*/ 2147483647 h 133"/>
                  <a:gd name="T2" fmla="*/ 1752750201 w 208"/>
                  <a:gd name="T3" fmla="*/ 2147483647 h 133"/>
                  <a:gd name="T4" fmla="*/ 1168408326 w 208"/>
                  <a:gd name="T5" fmla="*/ 2147483647 h 133"/>
                  <a:gd name="T6" fmla="*/ 730220381 w 208"/>
                  <a:gd name="T7" fmla="*/ 2147483647 h 133"/>
                  <a:gd name="T8" fmla="*/ 292032567 w 208"/>
                  <a:gd name="T9" fmla="*/ 2147483647 h 133"/>
                  <a:gd name="T10" fmla="*/ 0 w 208"/>
                  <a:gd name="T11" fmla="*/ 2147483647 h 133"/>
                  <a:gd name="T12" fmla="*/ 2147483647 w 208"/>
                  <a:gd name="T13" fmla="*/ 0 h 133"/>
                  <a:gd name="T14" fmla="*/ 2147483647 w 208"/>
                  <a:gd name="T15" fmla="*/ 1303811624 h 133"/>
                  <a:gd name="T16" fmla="*/ 2147483647 w 208"/>
                  <a:gd name="T17" fmla="*/ 2147483647 h 1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133"/>
                  <a:gd name="T29" fmla="*/ 208 w 208"/>
                  <a:gd name="T30" fmla="*/ 133 h 1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133">
                    <a:moveTo>
                      <a:pt x="205" y="16"/>
                    </a:moveTo>
                    <a:lnTo>
                      <a:pt x="12" y="133"/>
                    </a:lnTo>
                    <a:lnTo>
                      <a:pt x="8" y="131"/>
                    </a:lnTo>
                    <a:lnTo>
                      <a:pt x="5" y="129"/>
                    </a:lnTo>
                    <a:lnTo>
                      <a:pt x="2" y="127"/>
                    </a:lnTo>
                    <a:lnTo>
                      <a:pt x="0" y="124"/>
                    </a:lnTo>
                    <a:lnTo>
                      <a:pt x="208" y="0"/>
                    </a:lnTo>
                    <a:lnTo>
                      <a:pt x="206" y="9"/>
                    </a:lnTo>
                    <a:lnTo>
                      <a:pt x="205" y="16"/>
                    </a:lnTo>
                    <a:close/>
                  </a:path>
                </a:pathLst>
              </a:custGeom>
              <a:solidFill>
                <a:srgbClr val="97B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2" name="Freeform 903"/>
              <p:cNvSpPr>
                <a:spLocks/>
              </p:cNvSpPr>
              <p:nvPr/>
            </p:nvSpPr>
            <p:spPr bwMode="auto">
              <a:xfrm>
                <a:off x="5089525" y="4208463"/>
                <a:ext cx="112713" cy="73025"/>
              </a:xfrm>
              <a:custGeom>
                <a:avLst/>
                <a:gdLst>
                  <a:gd name="T0" fmla="*/ 2147483647 w 214"/>
                  <a:gd name="T1" fmla="*/ 2147483647 h 136"/>
                  <a:gd name="T2" fmla="*/ 1607307463 w 214"/>
                  <a:gd name="T3" fmla="*/ 2147483647 h 136"/>
                  <a:gd name="T4" fmla="*/ 1607307463 w 214"/>
                  <a:gd name="T5" fmla="*/ 2147483647 h 136"/>
                  <a:gd name="T6" fmla="*/ 876612203 w 214"/>
                  <a:gd name="T7" fmla="*/ 2147483647 h 136"/>
                  <a:gd name="T8" fmla="*/ 0 w 214"/>
                  <a:gd name="T9" fmla="*/ 2147483647 h 136"/>
                  <a:gd name="T10" fmla="*/ 2147483647 w 214"/>
                  <a:gd name="T11" fmla="*/ 0 h 136"/>
                  <a:gd name="T12" fmla="*/ 2147483647 w 214"/>
                  <a:gd name="T13" fmla="*/ 1083770787 h 136"/>
                  <a:gd name="T14" fmla="*/ 2147483647 w 214"/>
                  <a:gd name="T15" fmla="*/ 2147483647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4"/>
                  <a:gd name="T25" fmla="*/ 0 h 136"/>
                  <a:gd name="T26" fmla="*/ 214 w 214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4" h="136">
                    <a:moveTo>
                      <a:pt x="212" y="16"/>
                    </a:moveTo>
                    <a:lnTo>
                      <a:pt x="11" y="136"/>
                    </a:lnTo>
                    <a:lnTo>
                      <a:pt x="6" y="131"/>
                    </a:lnTo>
                    <a:lnTo>
                      <a:pt x="0" y="127"/>
                    </a:lnTo>
                    <a:lnTo>
                      <a:pt x="214" y="0"/>
                    </a:lnTo>
                    <a:lnTo>
                      <a:pt x="214" y="7"/>
                    </a:lnTo>
                    <a:lnTo>
                      <a:pt x="212" y="16"/>
                    </a:lnTo>
                    <a:close/>
                  </a:path>
                </a:pathLst>
              </a:custGeom>
              <a:solidFill>
                <a:srgbClr val="9BB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3" name="Freeform 904"/>
              <p:cNvSpPr>
                <a:spLocks/>
              </p:cNvSpPr>
              <p:nvPr/>
            </p:nvSpPr>
            <p:spPr bwMode="auto">
              <a:xfrm>
                <a:off x="5086350" y="4203700"/>
                <a:ext cx="115888" cy="74613"/>
              </a:xfrm>
              <a:custGeom>
                <a:avLst/>
                <a:gdLst>
                  <a:gd name="T0" fmla="*/ 2147483647 w 219"/>
                  <a:gd name="T1" fmla="*/ 2147483647 h 140"/>
                  <a:gd name="T2" fmla="*/ 1481864735 w 219"/>
                  <a:gd name="T3" fmla="*/ 2147483647 h 140"/>
                  <a:gd name="T4" fmla="*/ 592802145 w 219"/>
                  <a:gd name="T5" fmla="*/ 2147483647 h 140"/>
                  <a:gd name="T6" fmla="*/ 0 w 219"/>
                  <a:gd name="T7" fmla="*/ 2147483647 h 140"/>
                  <a:gd name="T8" fmla="*/ 2147483647 w 219"/>
                  <a:gd name="T9" fmla="*/ 0 h 140"/>
                  <a:gd name="T10" fmla="*/ 2147483647 w 219"/>
                  <a:gd name="T11" fmla="*/ 1362518591 h 140"/>
                  <a:gd name="T12" fmla="*/ 2147483647 w 219"/>
                  <a:gd name="T13" fmla="*/ 2147483647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9"/>
                  <a:gd name="T22" fmla="*/ 0 h 140"/>
                  <a:gd name="T23" fmla="*/ 219 w 219"/>
                  <a:gd name="T24" fmla="*/ 140 h 1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9" h="140">
                    <a:moveTo>
                      <a:pt x="218" y="16"/>
                    </a:moveTo>
                    <a:lnTo>
                      <a:pt x="10" y="140"/>
                    </a:lnTo>
                    <a:lnTo>
                      <a:pt x="4" y="136"/>
                    </a:lnTo>
                    <a:lnTo>
                      <a:pt x="0" y="132"/>
                    </a:lnTo>
                    <a:lnTo>
                      <a:pt x="219" y="0"/>
                    </a:lnTo>
                    <a:lnTo>
                      <a:pt x="218" y="9"/>
                    </a:lnTo>
                    <a:lnTo>
                      <a:pt x="218" y="16"/>
                    </a:lnTo>
                    <a:close/>
                  </a:path>
                </a:pathLst>
              </a:custGeom>
              <a:solidFill>
                <a:srgbClr val="9EB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4" name="Freeform 905"/>
              <p:cNvSpPr>
                <a:spLocks/>
              </p:cNvSpPr>
              <p:nvPr/>
            </p:nvSpPr>
            <p:spPr bwMode="auto">
              <a:xfrm>
                <a:off x="5084763" y="4200525"/>
                <a:ext cx="117475" cy="76200"/>
              </a:xfrm>
              <a:custGeom>
                <a:avLst/>
                <a:gdLst>
                  <a:gd name="T0" fmla="*/ 2147483647 w 223"/>
                  <a:gd name="T1" fmla="*/ 2147483647 h 143"/>
                  <a:gd name="T2" fmla="*/ 1169433804 w 223"/>
                  <a:gd name="T3" fmla="*/ 2147483647 h 143"/>
                  <a:gd name="T4" fmla="*/ 584717429 w 223"/>
                  <a:gd name="T5" fmla="*/ 2147483647 h 143"/>
                  <a:gd name="T6" fmla="*/ 0 w 223"/>
                  <a:gd name="T7" fmla="*/ 2147483647 h 143"/>
                  <a:gd name="T8" fmla="*/ 2147483647 w 223"/>
                  <a:gd name="T9" fmla="*/ 0 h 143"/>
                  <a:gd name="T10" fmla="*/ 2147483647 w 223"/>
                  <a:gd name="T11" fmla="*/ 1059123330 h 143"/>
                  <a:gd name="T12" fmla="*/ 2147483647 w 223"/>
                  <a:gd name="T13" fmla="*/ 214748364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143"/>
                  <a:gd name="T23" fmla="*/ 223 w 223"/>
                  <a:gd name="T24" fmla="*/ 143 h 1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143">
                    <a:moveTo>
                      <a:pt x="222" y="16"/>
                    </a:moveTo>
                    <a:lnTo>
                      <a:pt x="8" y="143"/>
                    </a:lnTo>
                    <a:lnTo>
                      <a:pt x="4" y="139"/>
                    </a:lnTo>
                    <a:lnTo>
                      <a:pt x="0" y="133"/>
                    </a:lnTo>
                    <a:lnTo>
                      <a:pt x="222" y="0"/>
                    </a:lnTo>
                    <a:lnTo>
                      <a:pt x="223" y="7"/>
                    </a:lnTo>
                    <a:lnTo>
                      <a:pt x="222" y="16"/>
                    </a:lnTo>
                    <a:close/>
                  </a:path>
                </a:pathLst>
              </a:custGeom>
              <a:solidFill>
                <a:srgbClr val="A1C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5" name="Freeform 906"/>
              <p:cNvSpPr>
                <a:spLocks/>
              </p:cNvSpPr>
              <p:nvPr/>
            </p:nvSpPr>
            <p:spPr bwMode="auto">
              <a:xfrm>
                <a:off x="5081588" y="4197350"/>
                <a:ext cx="120650" cy="76200"/>
              </a:xfrm>
              <a:custGeom>
                <a:avLst/>
                <a:gdLst>
                  <a:gd name="T0" fmla="*/ 2147483647 w 228"/>
                  <a:gd name="T1" fmla="*/ 1990412583 h 146"/>
                  <a:gd name="T2" fmla="*/ 1333722422 w 228"/>
                  <a:gd name="T3" fmla="*/ 2147483647 h 146"/>
                  <a:gd name="T4" fmla="*/ 740926004 w 228"/>
                  <a:gd name="T5" fmla="*/ 2147483647 h 146"/>
                  <a:gd name="T6" fmla="*/ 0 w 228"/>
                  <a:gd name="T7" fmla="*/ 2147483647 h 146"/>
                  <a:gd name="T8" fmla="*/ 2147483647 w 228"/>
                  <a:gd name="T9" fmla="*/ 0 h 146"/>
                  <a:gd name="T10" fmla="*/ 2147483647 w 228"/>
                  <a:gd name="T11" fmla="*/ 1137262082 h 146"/>
                  <a:gd name="T12" fmla="*/ 2147483647 w 228"/>
                  <a:gd name="T13" fmla="*/ 1990412583 h 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8"/>
                  <a:gd name="T22" fmla="*/ 0 h 146"/>
                  <a:gd name="T23" fmla="*/ 228 w 228"/>
                  <a:gd name="T24" fmla="*/ 146 h 1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8" h="146">
                    <a:moveTo>
                      <a:pt x="228" y="14"/>
                    </a:moveTo>
                    <a:lnTo>
                      <a:pt x="9" y="146"/>
                    </a:lnTo>
                    <a:lnTo>
                      <a:pt x="5" y="140"/>
                    </a:lnTo>
                    <a:lnTo>
                      <a:pt x="0" y="136"/>
                    </a:lnTo>
                    <a:lnTo>
                      <a:pt x="227" y="0"/>
                    </a:lnTo>
                    <a:lnTo>
                      <a:pt x="227" y="8"/>
                    </a:lnTo>
                    <a:lnTo>
                      <a:pt x="228" y="14"/>
                    </a:lnTo>
                    <a:close/>
                  </a:path>
                </a:pathLst>
              </a:custGeom>
              <a:solidFill>
                <a:srgbClr val="A4C2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6" name="Freeform 907"/>
              <p:cNvSpPr>
                <a:spLocks/>
              </p:cNvSpPr>
              <p:nvPr/>
            </p:nvSpPr>
            <p:spPr bwMode="auto">
              <a:xfrm>
                <a:off x="5080000" y="4192588"/>
                <a:ext cx="122238" cy="77788"/>
              </a:xfrm>
              <a:custGeom>
                <a:avLst/>
                <a:gdLst>
                  <a:gd name="T0" fmla="*/ 2147483647 w 230"/>
                  <a:gd name="T1" fmla="*/ 2147483647 h 148"/>
                  <a:gd name="T2" fmla="*/ 1201019388 w 230"/>
                  <a:gd name="T3" fmla="*/ 2147483647 h 148"/>
                  <a:gd name="T4" fmla="*/ 450241365 w 230"/>
                  <a:gd name="T5" fmla="*/ 2147483647 h 148"/>
                  <a:gd name="T6" fmla="*/ 0 w 230"/>
                  <a:gd name="T7" fmla="*/ 2147483647 h 148"/>
                  <a:gd name="T8" fmla="*/ 2147483647 w 230"/>
                  <a:gd name="T9" fmla="*/ 0 h 148"/>
                  <a:gd name="T10" fmla="*/ 2147483647 w 230"/>
                  <a:gd name="T11" fmla="*/ 1161629274 h 148"/>
                  <a:gd name="T12" fmla="*/ 2147483647 w 230"/>
                  <a:gd name="T13" fmla="*/ 2147483647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0"/>
                  <a:gd name="T22" fmla="*/ 0 h 148"/>
                  <a:gd name="T23" fmla="*/ 230 w 230"/>
                  <a:gd name="T24" fmla="*/ 148 h 1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0" h="148">
                    <a:moveTo>
                      <a:pt x="230" y="15"/>
                    </a:moveTo>
                    <a:lnTo>
                      <a:pt x="8" y="148"/>
                    </a:lnTo>
                    <a:lnTo>
                      <a:pt x="3" y="144"/>
                    </a:lnTo>
                    <a:lnTo>
                      <a:pt x="0" y="139"/>
                    </a:lnTo>
                    <a:lnTo>
                      <a:pt x="229" y="0"/>
                    </a:lnTo>
                    <a:lnTo>
                      <a:pt x="230" y="8"/>
                    </a:lnTo>
                    <a:lnTo>
                      <a:pt x="230" y="15"/>
                    </a:lnTo>
                    <a:close/>
                  </a:path>
                </a:pathLst>
              </a:custGeom>
              <a:solidFill>
                <a:srgbClr val="A7C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7" name="Freeform 908"/>
              <p:cNvSpPr>
                <a:spLocks/>
              </p:cNvSpPr>
              <p:nvPr/>
            </p:nvSpPr>
            <p:spPr bwMode="auto">
              <a:xfrm>
                <a:off x="5078413" y="4189413"/>
                <a:ext cx="123825" cy="79375"/>
              </a:xfrm>
              <a:custGeom>
                <a:avLst/>
                <a:gdLst>
                  <a:gd name="T0" fmla="*/ 2147483647 w 233"/>
                  <a:gd name="T1" fmla="*/ 2074367943 h 150"/>
                  <a:gd name="T2" fmla="*/ 900656845 w 233"/>
                  <a:gd name="T3" fmla="*/ 2147483647 h 150"/>
                  <a:gd name="T4" fmla="*/ 450187326 w 233"/>
                  <a:gd name="T5" fmla="*/ 2147483647 h 150"/>
                  <a:gd name="T6" fmla="*/ 0 w 233"/>
                  <a:gd name="T7" fmla="*/ 2147483647 h 150"/>
                  <a:gd name="T8" fmla="*/ 2147483647 w 233"/>
                  <a:gd name="T9" fmla="*/ 0 h 150"/>
                  <a:gd name="T10" fmla="*/ 2147483647 w 233"/>
                  <a:gd name="T11" fmla="*/ 889054936 h 150"/>
                  <a:gd name="T12" fmla="*/ 2147483647 w 233"/>
                  <a:gd name="T13" fmla="*/ 2074367943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3"/>
                  <a:gd name="T22" fmla="*/ 0 h 150"/>
                  <a:gd name="T23" fmla="*/ 233 w 233"/>
                  <a:gd name="T24" fmla="*/ 150 h 1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3" h="150">
                    <a:moveTo>
                      <a:pt x="233" y="14"/>
                    </a:moveTo>
                    <a:lnTo>
                      <a:pt x="6" y="150"/>
                    </a:lnTo>
                    <a:lnTo>
                      <a:pt x="3" y="145"/>
                    </a:lnTo>
                    <a:lnTo>
                      <a:pt x="0" y="139"/>
                    </a:lnTo>
                    <a:lnTo>
                      <a:pt x="231" y="0"/>
                    </a:lnTo>
                    <a:lnTo>
                      <a:pt x="232" y="6"/>
                    </a:lnTo>
                    <a:lnTo>
                      <a:pt x="233" y="14"/>
                    </a:lnTo>
                    <a:close/>
                  </a:path>
                </a:pathLst>
              </a:custGeom>
              <a:solidFill>
                <a:srgbClr val="AAC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8" name="Freeform 909"/>
              <p:cNvSpPr>
                <a:spLocks/>
              </p:cNvSpPr>
              <p:nvPr/>
            </p:nvSpPr>
            <p:spPr bwMode="auto">
              <a:xfrm>
                <a:off x="5076825" y="4186238"/>
                <a:ext cx="125413" cy="79375"/>
              </a:xfrm>
              <a:custGeom>
                <a:avLst/>
                <a:gdLst>
                  <a:gd name="T0" fmla="*/ 2147483647 w 235"/>
                  <a:gd name="T1" fmla="*/ 1743030665 h 151"/>
                  <a:gd name="T2" fmla="*/ 911949465 w 235"/>
                  <a:gd name="T3" fmla="*/ 2147483647 h 151"/>
                  <a:gd name="T4" fmla="*/ 455974466 w 235"/>
                  <a:gd name="T5" fmla="*/ 2147483647 h 151"/>
                  <a:gd name="T6" fmla="*/ 0 w 235"/>
                  <a:gd name="T7" fmla="*/ 2147483647 h 151"/>
                  <a:gd name="T8" fmla="*/ 2147483647 w 235"/>
                  <a:gd name="T9" fmla="*/ 0 h 151"/>
                  <a:gd name="T10" fmla="*/ 2147483647 w 235"/>
                  <a:gd name="T11" fmla="*/ 871515858 h 151"/>
                  <a:gd name="T12" fmla="*/ 2147483647 w 235"/>
                  <a:gd name="T13" fmla="*/ 1743030665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5"/>
                  <a:gd name="T22" fmla="*/ 0 h 151"/>
                  <a:gd name="T23" fmla="*/ 235 w 235"/>
                  <a:gd name="T24" fmla="*/ 151 h 1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5" h="151">
                    <a:moveTo>
                      <a:pt x="235" y="12"/>
                    </a:moveTo>
                    <a:lnTo>
                      <a:pt x="6" y="151"/>
                    </a:lnTo>
                    <a:lnTo>
                      <a:pt x="3" y="145"/>
                    </a:lnTo>
                    <a:lnTo>
                      <a:pt x="0" y="139"/>
                    </a:lnTo>
                    <a:lnTo>
                      <a:pt x="233" y="0"/>
                    </a:lnTo>
                    <a:lnTo>
                      <a:pt x="234" y="6"/>
                    </a:lnTo>
                    <a:lnTo>
                      <a:pt x="235" y="12"/>
                    </a:lnTo>
                    <a:close/>
                  </a:path>
                </a:pathLst>
              </a:custGeom>
              <a:solidFill>
                <a:srgbClr val="ADC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199" name="Freeform 910"/>
              <p:cNvSpPr>
                <a:spLocks/>
              </p:cNvSpPr>
              <p:nvPr/>
            </p:nvSpPr>
            <p:spPr bwMode="auto">
              <a:xfrm>
                <a:off x="5076825" y="4183063"/>
                <a:ext cx="123825" cy="79375"/>
              </a:xfrm>
              <a:custGeom>
                <a:avLst/>
                <a:gdLst>
                  <a:gd name="T0" fmla="*/ 2147483647 w 236"/>
                  <a:gd name="T1" fmla="*/ 1851339146 h 152"/>
                  <a:gd name="T2" fmla="*/ 722089761 w 236"/>
                  <a:gd name="T3" fmla="*/ 2147483647 h 152"/>
                  <a:gd name="T4" fmla="*/ 288780944 w 236"/>
                  <a:gd name="T5" fmla="*/ 2147483647 h 152"/>
                  <a:gd name="T6" fmla="*/ 0 w 236"/>
                  <a:gd name="T7" fmla="*/ 2147483647 h 152"/>
                  <a:gd name="T8" fmla="*/ 2147483647 w 236"/>
                  <a:gd name="T9" fmla="*/ 0 h 152"/>
                  <a:gd name="T10" fmla="*/ 2147483647 w 236"/>
                  <a:gd name="T11" fmla="*/ 996707036 h 152"/>
                  <a:gd name="T12" fmla="*/ 2147483647 w 236"/>
                  <a:gd name="T13" fmla="*/ 1851339146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152"/>
                  <a:gd name="T23" fmla="*/ 236 w 236"/>
                  <a:gd name="T24" fmla="*/ 152 h 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152">
                    <a:moveTo>
                      <a:pt x="236" y="13"/>
                    </a:moveTo>
                    <a:lnTo>
                      <a:pt x="5" y="152"/>
                    </a:lnTo>
                    <a:lnTo>
                      <a:pt x="2" y="146"/>
                    </a:lnTo>
                    <a:lnTo>
                      <a:pt x="0" y="140"/>
                    </a:lnTo>
                    <a:lnTo>
                      <a:pt x="233" y="0"/>
                    </a:lnTo>
                    <a:lnTo>
                      <a:pt x="235" y="7"/>
                    </a:lnTo>
                    <a:lnTo>
                      <a:pt x="236" y="13"/>
                    </a:lnTo>
                    <a:close/>
                  </a:path>
                </a:pathLst>
              </a:custGeom>
              <a:solidFill>
                <a:srgbClr val="B0C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0" name="Freeform 911"/>
              <p:cNvSpPr>
                <a:spLocks/>
              </p:cNvSpPr>
              <p:nvPr/>
            </p:nvSpPr>
            <p:spPr bwMode="auto">
              <a:xfrm>
                <a:off x="5075238" y="4179888"/>
                <a:ext cx="125413" cy="79375"/>
              </a:xfrm>
              <a:custGeom>
                <a:avLst/>
                <a:gdLst>
                  <a:gd name="T0" fmla="*/ 2147483647 w 238"/>
                  <a:gd name="T1" fmla="*/ 1851339146 h 152"/>
                  <a:gd name="T2" fmla="*/ 731664260 w 238"/>
                  <a:gd name="T3" fmla="*/ 2147483647 h 152"/>
                  <a:gd name="T4" fmla="*/ 438998741 w 238"/>
                  <a:gd name="T5" fmla="*/ 2147483647 h 152"/>
                  <a:gd name="T6" fmla="*/ 0 w 238"/>
                  <a:gd name="T7" fmla="*/ 2147483647 h 152"/>
                  <a:gd name="T8" fmla="*/ 2147483647 w 238"/>
                  <a:gd name="T9" fmla="*/ 0 h 152"/>
                  <a:gd name="T10" fmla="*/ 2147483647 w 238"/>
                  <a:gd name="T11" fmla="*/ 854359519 h 152"/>
                  <a:gd name="T12" fmla="*/ 2147483647 w 238"/>
                  <a:gd name="T13" fmla="*/ 1851339146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152"/>
                  <a:gd name="T23" fmla="*/ 238 w 238"/>
                  <a:gd name="T24" fmla="*/ 152 h 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152">
                    <a:moveTo>
                      <a:pt x="238" y="13"/>
                    </a:moveTo>
                    <a:lnTo>
                      <a:pt x="5" y="152"/>
                    </a:lnTo>
                    <a:lnTo>
                      <a:pt x="3" y="146"/>
                    </a:lnTo>
                    <a:lnTo>
                      <a:pt x="0" y="140"/>
                    </a:lnTo>
                    <a:lnTo>
                      <a:pt x="234" y="0"/>
                    </a:lnTo>
                    <a:lnTo>
                      <a:pt x="236" y="6"/>
                    </a:lnTo>
                    <a:lnTo>
                      <a:pt x="238" y="13"/>
                    </a:lnTo>
                    <a:close/>
                  </a:path>
                </a:pathLst>
              </a:custGeom>
              <a:solidFill>
                <a:srgbClr val="B4C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1" name="Freeform 912"/>
              <p:cNvSpPr>
                <a:spLocks/>
              </p:cNvSpPr>
              <p:nvPr/>
            </p:nvSpPr>
            <p:spPr bwMode="auto">
              <a:xfrm>
                <a:off x="5073650" y="4176713"/>
                <a:ext cx="125413" cy="79375"/>
              </a:xfrm>
              <a:custGeom>
                <a:avLst/>
                <a:gdLst>
                  <a:gd name="T0" fmla="*/ 2147483647 w 238"/>
                  <a:gd name="T1" fmla="*/ 1708719038 h 152"/>
                  <a:gd name="T2" fmla="*/ 731664260 w 238"/>
                  <a:gd name="T3" fmla="*/ 2147483647 h 152"/>
                  <a:gd name="T4" fmla="*/ 292666047 w 238"/>
                  <a:gd name="T5" fmla="*/ 2147483647 h 152"/>
                  <a:gd name="T6" fmla="*/ 0 w 238"/>
                  <a:gd name="T7" fmla="*/ 2147483647 h 152"/>
                  <a:gd name="T8" fmla="*/ 2147483647 w 238"/>
                  <a:gd name="T9" fmla="*/ 0 h 152"/>
                  <a:gd name="T10" fmla="*/ 2147483647 w 238"/>
                  <a:gd name="T11" fmla="*/ 854359519 h 152"/>
                  <a:gd name="T12" fmla="*/ 2147483647 w 238"/>
                  <a:gd name="T13" fmla="*/ 1708719038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152"/>
                  <a:gd name="T23" fmla="*/ 238 w 238"/>
                  <a:gd name="T24" fmla="*/ 152 h 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152">
                    <a:moveTo>
                      <a:pt x="238" y="12"/>
                    </a:moveTo>
                    <a:lnTo>
                      <a:pt x="5" y="152"/>
                    </a:lnTo>
                    <a:lnTo>
                      <a:pt x="2" y="146"/>
                    </a:lnTo>
                    <a:lnTo>
                      <a:pt x="0" y="139"/>
                    </a:lnTo>
                    <a:lnTo>
                      <a:pt x="234" y="0"/>
                    </a:lnTo>
                    <a:lnTo>
                      <a:pt x="236" y="6"/>
                    </a:lnTo>
                    <a:lnTo>
                      <a:pt x="238" y="12"/>
                    </a:lnTo>
                    <a:close/>
                  </a:path>
                </a:pathLst>
              </a:custGeom>
              <a:solidFill>
                <a:srgbClr val="B7C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2" name="Freeform 913"/>
              <p:cNvSpPr>
                <a:spLocks/>
              </p:cNvSpPr>
              <p:nvPr/>
            </p:nvSpPr>
            <p:spPr bwMode="auto">
              <a:xfrm>
                <a:off x="5072063" y="4173538"/>
                <a:ext cx="127000" cy="79375"/>
              </a:xfrm>
              <a:custGeom>
                <a:avLst/>
                <a:gdLst>
                  <a:gd name="T0" fmla="*/ 2147483647 w 238"/>
                  <a:gd name="T1" fmla="*/ 1708719038 h 152"/>
                  <a:gd name="T2" fmla="*/ 607642283 w 238"/>
                  <a:gd name="T3" fmla="*/ 2147483647 h 152"/>
                  <a:gd name="T4" fmla="*/ 303821408 w 238"/>
                  <a:gd name="T5" fmla="*/ 2147483647 h 152"/>
                  <a:gd name="T6" fmla="*/ 0 w 238"/>
                  <a:gd name="T7" fmla="*/ 2147483647 h 152"/>
                  <a:gd name="T8" fmla="*/ 2147483647 w 238"/>
                  <a:gd name="T9" fmla="*/ 0 h 152"/>
                  <a:gd name="T10" fmla="*/ 2147483647 w 238"/>
                  <a:gd name="T11" fmla="*/ 854359519 h 152"/>
                  <a:gd name="T12" fmla="*/ 2147483647 w 238"/>
                  <a:gd name="T13" fmla="*/ 1708719038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152"/>
                  <a:gd name="T23" fmla="*/ 238 w 238"/>
                  <a:gd name="T24" fmla="*/ 152 h 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152">
                    <a:moveTo>
                      <a:pt x="238" y="12"/>
                    </a:moveTo>
                    <a:lnTo>
                      <a:pt x="4" y="152"/>
                    </a:lnTo>
                    <a:lnTo>
                      <a:pt x="2" y="145"/>
                    </a:lnTo>
                    <a:lnTo>
                      <a:pt x="0" y="139"/>
                    </a:lnTo>
                    <a:lnTo>
                      <a:pt x="232" y="0"/>
                    </a:lnTo>
                    <a:lnTo>
                      <a:pt x="236" y="6"/>
                    </a:lnTo>
                    <a:lnTo>
                      <a:pt x="238" y="12"/>
                    </a:lnTo>
                    <a:close/>
                  </a:path>
                </a:pathLst>
              </a:custGeom>
              <a:solidFill>
                <a:srgbClr val="BAD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3" name="Freeform 914"/>
              <p:cNvSpPr>
                <a:spLocks/>
              </p:cNvSpPr>
              <p:nvPr/>
            </p:nvSpPr>
            <p:spPr bwMode="auto">
              <a:xfrm>
                <a:off x="5072063" y="4170363"/>
                <a:ext cx="125413" cy="79375"/>
              </a:xfrm>
              <a:custGeom>
                <a:avLst/>
                <a:gdLst>
                  <a:gd name="T0" fmla="*/ 2147483647 w 237"/>
                  <a:gd name="T1" fmla="*/ 1743030665 h 151"/>
                  <a:gd name="T2" fmla="*/ 444671124 w 237"/>
                  <a:gd name="T3" fmla="*/ 2147483647 h 151"/>
                  <a:gd name="T4" fmla="*/ 148130244 w 237"/>
                  <a:gd name="T5" fmla="*/ 2147483647 h 151"/>
                  <a:gd name="T6" fmla="*/ 0 w 237"/>
                  <a:gd name="T7" fmla="*/ 2147483647 h 151"/>
                  <a:gd name="T8" fmla="*/ 2147483647 w 237"/>
                  <a:gd name="T9" fmla="*/ 0 h 151"/>
                  <a:gd name="T10" fmla="*/ 2147483647 w 237"/>
                  <a:gd name="T11" fmla="*/ 871515858 h 151"/>
                  <a:gd name="T12" fmla="*/ 2147483647 w 237"/>
                  <a:gd name="T13" fmla="*/ 1743030665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7"/>
                  <a:gd name="T22" fmla="*/ 0 h 151"/>
                  <a:gd name="T23" fmla="*/ 237 w 237"/>
                  <a:gd name="T24" fmla="*/ 151 h 1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7" h="151">
                    <a:moveTo>
                      <a:pt x="237" y="12"/>
                    </a:moveTo>
                    <a:lnTo>
                      <a:pt x="3" y="151"/>
                    </a:lnTo>
                    <a:lnTo>
                      <a:pt x="1" y="145"/>
                    </a:lnTo>
                    <a:lnTo>
                      <a:pt x="0" y="139"/>
                    </a:lnTo>
                    <a:lnTo>
                      <a:pt x="230" y="0"/>
                    </a:lnTo>
                    <a:lnTo>
                      <a:pt x="233" y="6"/>
                    </a:lnTo>
                    <a:lnTo>
                      <a:pt x="237" y="12"/>
                    </a:lnTo>
                    <a:close/>
                  </a:path>
                </a:pathLst>
              </a:custGeom>
              <a:solidFill>
                <a:srgbClr val="BDD3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4" name="Freeform 915"/>
              <p:cNvSpPr>
                <a:spLocks/>
              </p:cNvSpPr>
              <p:nvPr/>
            </p:nvSpPr>
            <p:spPr bwMode="auto">
              <a:xfrm>
                <a:off x="5072063" y="4167188"/>
                <a:ext cx="123825" cy="79375"/>
              </a:xfrm>
              <a:custGeom>
                <a:avLst/>
                <a:gdLst>
                  <a:gd name="T0" fmla="*/ 2147483647 w 234"/>
                  <a:gd name="T1" fmla="*/ 1629980308 h 150"/>
                  <a:gd name="T2" fmla="*/ 296258247 w 234"/>
                  <a:gd name="T3" fmla="*/ 2147483647 h 150"/>
                  <a:gd name="T4" fmla="*/ 148129123 w 234"/>
                  <a:gd name="T5" fmla="*/ 2147483647 h 150"/>
                  <a:gd name="T6" fmla="*/ 0 w 234"/>
                  <a:gd name="T7" fmla="*/ 2147483647 h 150"/>
                  <a:gd name="T8" fmla="*/ 2147483647 w 234"/>
                  <a:gd name="T9" fmla="*/ 0 h 150"/>
                  <a:gd name="T10" fmla="*/ 2147483647 w 234"/>
                  <a:gd name="T11" fmla="*/ 740925901 h 150"/>
                  <a:gd name="T12" fmla="*/ 2147483647 w 234"/>
                  <a:gd name="T13" fmla="*/ 1629980308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4"/>
                  <a:gd name="T22" fmla="*/ 0 h 150"/>
                  <a:gd name="T23" fmla="*/ 234 w 234"/>
                  <a:gd name="T24" fmla="*/ 150 h 15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4" h="150">
                    <a:moveTo>
                      <a:pt x="234" y="11"/>
                    </a:moveTo>
                    <a:lnTo>
                      <a:pt x="2" y="150"/>
                    </a:lnTo>
                    <a:lnTo>
                      <a:pt x="1" y="144"/>
                    </a:lnTo>
                    <a:lnTo>
                      <a:pt x="0" y="136"/>
                    </a:lnTo>
                    <a:lnTo>
                      <a:pt x="228" y="0"/>
                    </a:lnTo>
                    <a:lnTo>
                      <a:pt x="231" y="5"/>
                    </a:lnTo>
                    <a:lnTo>
                      <a:pt x="234" y="11"/>
                    </a:lnTo>
                    <a:close/>
                  </a:path>
                </a:pathLst>
              </a:custGeom>
              <a:solidFill>
                <a:srgbClr val="C0D5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5" name="Freeform 916"/>
              <p:cNvSpPr>
                <a:spLocks/>
              </p:cNvSpPr>
              <p:nvPr/>
            </p:nvSpPr>
            <p:spPr bwMode="auto">
              <a:xfrm>
                <a:off x="5072063" y="4165600"/>
                <a:ext cx="122238" cy="77788"/>
              </a:xfrm>
              <a:custGeom>
                <a:avLst/>
                <a:gdLst>
                  <a:gd name="T0" fmla="*/ 2147483647 w 231"/>
                  <a:gd name="T1" fmla="*/ 1306660736 h 148"/>
                  <a:gd name="T2" fmla="*/ 148130258 w 231"/>
                  <a:gd name="T3" fmla="*/ 2147483647 h 148"/>
                  <a:gd name="T4" fmla="*/ 0 w 231"/>
                  <a:gd name="T5" fmla="*/ 2147483647 h 148"/>
                  <a:gd name="T6" fmla="*/ 0 w 231"/>
                  <a:gd name="T7" fmla="*/ 2147483647 h 148"/>
                  <a:gd name="T8" fmla="*/ 2147483647 w 231"/>
                  <a:gd name="T9" fmla="*/ 0 h 148"/>
                  <a:gd name="T10" fmla="*/ 2147483647 w 231"/>
                  <a:gd name="T11" fmla="*/ 580676931 h 148"/>
                  <a:gd name="T12" fmla="*/ 2147483647 w 231"/>
                  <a:gd name="T13" fmla="*/ 1306660736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1"/>
                  <a:gd name="T22" fmla="*/ 0 h 148"/>
                  <a:gd name="T23" fmla="*/ 231 w 231"/>
                  <a:gd name="T24" fmla="*/ 148 h 1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1" h="148">
                    <a:moveTo>
                      <a:pt x="231" y="9"/>
                    </a:moveTo>
                    <a:lnTo>
                      <a:pt x="1" y="148"/>
                    </a:lnTo>
                    <a:lnTo>
                      <a:pt x="0" y="140"/>
                    </a:lnTo>
                    <a:lnTo>
                      <a:pt x="0" y="133"/>
                    </a:lnTo>
                    <a:lnTo>
                      <a:pt x="223" y="0"/>
                    </a:lnTo>
                    <a:lnTo>
                      <a:pt x="228" y="4"/>
                    </a:lnTo>
                    <a:lnTo>
                      <a:pt x="231" y="9"/>
                    </a:lnTo>
                    <a:close/>
                  </a:path>
                </a:pathLst>
              </a:custGeom>
              <a:solidFill>
                <a:srgbClr val="C3D7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6" name="Freeform 917"/>
              <p:cNvSpPr>
                <a:spLocks/>
              </p:cNvSpPr>
              <p:nvPr/>
            </p:nvSpPr>
            <p:spPr bwMode="auto">
              <a:xfrm>
                <a:off x="5072063" y="4162425"/>
                <a:ext cx="120650" cy="76200"/>
              </a:xfrm>
              <a:custGeom>
                <a:avLst/>
                <a:gdLst>
                  <a:gd name="T0" fmla="*/ 2147483647 w 228"/>
                  <a:gd name="T1" fmla="*/ 1421645582 h 146"/>
                  <a:gd name="T2" fmla="*/ 0 w 228"/>
                  <a:gd name="T3" fmla="*/ 2147483647 h 146"/>
                  <a:gd name="T4" fmla="*/ 0 w 228"/>
                  <a:gd name="T5" fmla="*/ 2147483647 h 146"/>
                  <a:gd name="T6" fmla="*/ 0 w 228"/>
                  <a:gd name="T7" fmla="*/ 2147483647 h 146"/>
                  <a:gd name="T8" fmla="*/ 2147483647 w 228"/>
                  <a:gd name="T9" fmla="*/ 0 h 146"/>
                  <a:gd name="T10" fmla="*/ 2147483647 w 228"/>
                  <a:gd name="T11" fmla="*/ 853150762 h 146"/>
                  <a:gd name="T12" fmla="*/ 2147483647 w 228"/>
                  <a:gd name="T13" fmla="*/ 1421645582 h 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8"/>
                  <a:gd name="T22" fmla="*/ 0 h 146"/>
                  <a:gd name="T23" fmla="*/ 228 w 228"/>
                  <a:gd name="T24" fmla="*/ 146 h 1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8" h="146">
                    <a:moveTo>
                      <a:pt x="228" y="10"/>
                    </a:moveTo>
                    <a:lnTo>
                      <a:pt x="0" y="146"/>
                    </a:lnTo>
                    <a:lnTo>
                      <a:pt x="0" y="139"/>
                    </a:lnTo>
                    <a:lnTo>
                      <a:pt x="0" y="132"/>
                    </a:lnTo>
                    <a:lnTo>
                      <a:pt x="219" y="0"/>
                    </a:lnTo>
                    <a:lnTo>
                      <a:pt x="223" y="6"/>
                    </a:lnTo>
                    <a:lnTo>
                      <a:pt x="228" y="10"/>
                    </a:lnTo>
                    <a:close/>
                  </a:path>
                </a:pathLst>
              </a:custGeom>
              <a:solidFill>
                <a:srgbClr val="C6D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7" name="Freeform 918"/>
              <p:cNvSpPr>
                <a:spLocks/>
              </p:cNvSpPr>
              <p:nvPr/>
            </p:nvSpPr>
            <p:spPr bwMode="auto">
              <a:xfrm>
                <a:off x="5072063" y="4159250"/>
                <a:ext cx="117475" cy="76200"/>
              </a:xfrm>
              <a:custGeom>
                <a:avLst/>
                <a:gdLst>
                  <a:gd name="T0" fmla="*/ 2147483647 w 223"/>
                  <a:gd name="T1" fmla="*/ 1513154975 h 143"/>
                  <a:gd name="T2" fmla="*/ 0 w 223"/>
                  <a:gd name="T3" fmla="*/ 2147483647 h 143"/>
                  <a:gd name="T4" fmla="*/ 0 w 223"/>
                  <a:gd name="T5" fmla="*/ 2147483647 h 143"/>
                  <a:gd name="T6" fmla="*/ 0 w 223"/>
                  <a:gd name="T7" fmla="*/ 2147483647 h 143"/>
                  <a:gd name="T8" fmla="*/ 2147483647 w 223"/>
                  <a:gd name="T9" fmla="*/ 0 h 143"/>
                  <a:gd name="T10" fmla="*/ 2147483647 w 223"/>
                  <a:gd name="T11" fmla="*/ 605091952 h 143"/>
                  <a:gd name="T12" fmla="*/ 2147483647 w 223"/>
                  <a:gd name="T13" fmla="*/ 1513154975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143"/>
                  <a:gd name="T23" fmla="*/ 223 w 223"/>
                  <a:gd name="T24" fmla="*/ 143 h 1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143">
                    <a:moveTo>
                      <a:pt x="223" y="10"/>
                    </a:moveTo>
                    <a:lnTo>
                      <a:pt x="0" y="143"/>
                    </a:lnTo>
                    <a:lnTo>
                      <a:pt x="0" y="136"/>
                    </a:lnTo>
                    <a:lnTo>
                      <a:pt x="0" y="128"/>
                    </a:lnTo>
                    <a:lnTo>
                      <a:pt x="215" y="0"/>
                    </a:lnTo>
                    <a:lnTo>
                      <a:pt x="219" y="4"/>
                    </a:lnTo>
                    <a:lnTo>
                      <a:pt x="223" y="10"/>
                    </a:lnTo>
                    <a:close/>
                  </a:path>
                </a:pathLst>
              </a:custGeom>
              <a:solidFill>
                <a:srgbClr val="C9DB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8" name="Freeform 919"/>
              <p:cNvSpPr>
                <a:spLocks/>
              </p:cNvSpPr>
              <p:nvPr/>
            </p:nvSpPr>
            <p:spPr bwMode="auto">
              <a:xfrm>
                <a:off x="5072063" y="4157663"/>
                <a:ext cx="115888" cy="74613"/>
              </a:xfrm>
              <a:custGeom>
                <a:avLst/>
                <a:gdLst>
                  <a:gd name="T0" fmla="*/ 2147483647 w 219"/>
                  <a:gd name="T1" fmla="*/ 1333740665 h 141"/>
                  <a:gd name="T2" fmla="*/ 0 w 219"/>
                  <a:gd name="T3" fmla="*/ 2147483647 h 141"/>
                  <a:gd name="T4" fmla="*/ 0 w 219"/>
                  <a:gd name="T5" fmla="*/ 2147483647 h 141"/>
                  <a:gd name="T6" fmla="*/ 148130289 w 219"/>
                  <a:gd name="T7" fmla="*/ 2147483647 h 141"/>
                  <a:gd name="T8" fmla="*/ 2147483647 w 219"/>
                  <a:gd name="T9" fmla="*/ 0 h 141"/>
                  <a:gd name="T10" fmla="*/ 2147483647 w 219"/>
                  <a:gd name="T11" fmla="*/ 740935609 h 141"/>
                  <a:gd name="T12" fmla="*/ 2147483647 w 219"/>
                  <a:gd name="T13" fmla="*/ 1333740665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9"/>
                  <a:gd name="T22" fmla="*/ 0 h 141"/>
                  <a:gd name="T23" fmla="*/ 219 w 219"/>
                  <a:gd name="T24" fmla="*/ 141 h 14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9" h="141">
                    <a:moveTo>
                      <a:pt x="219" y="9"/>
                    </a:moveTo>
                    <a:lnTo>
                      <a:pt x="0" y="141"/>
                    </a:lnTo>
                    <a:lnTo>
                      <a:pt x="0" y="133"/>
                    </a:lnTo>
                    <a:lnTo>
                      <a:pt x="1" y="125"/>
                    </a:lnTo>
                    <a:lnTo>
                      <a:pt x="209" y="0"/>
                    </a:lnTo>
                    <a:lnTo>
                      <a:pt x="215" y="5"/>
                    </a:lnTo>
                    <a:lnTo>
                      <a:pt x="219" y="9"/>
                    </a:lnTo>
                    <a:close/>
                  </a:path>
                </a:pathLst>
              </a:custGeom>
              <a:solidFill>
                <a:srgbClr val="CDDD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09" name="Freeform 920"/>
              <p:cNvSpPr>
                <a:spLocks/>
              </p:cNvSpPr>
              <p:nvPr/>
            </p:nvSpPr>
            <p:spPr bwMode="auto">
              <a:xfrm>
                <a:off x="5072063" y="4154488"/>
                <a:ext cx="112713" cy="73025"/>
              </a:xfrm>
              <a:custGeom>
                <a:avLst/>
                <a:gdLst>
                  <a:gd name="T0" fmla="*/ 2147483647 w 215"/>
                  <a:gd name="T1" fmla="*/ 1362923601 h 137"/>
                  <a:gd name="T2" fmla="*/ 0 w 215"/>
                  <a:gd name="T3" fmla="*/ 2147483647 h 137"/>
                  <a:gd name="T4" fmla="*/ 144013163 w 215"/>
                  <a:gd name="T5" fmla="*/ 2147483647 h 137"/>
                  <a:gd name="T6" fmla="*/ 288026325 w 215"/>
                  <a:gd name="T7" fmla="*/ 2147483647 h 137"/>
                  <a:gd name="T8" fmla="*/ 2147483647 w 215"/>
                  <a:gd name="T9" fmla="*/ 0 h 137"/>
                  <a:gd name="T10" fmla="*/ 2147483647 w 215"/>
                  <a:gd name="T11" fmla="*/ 605743971 h 137"/>
                  <a:gd name="T12" fmla="*/ 2147483647 w 215"/>
                  <a:gd name="T13" fmla="*/ 1362923601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5"/>
                  <a:gd name="T22" fmla="*/ 0 h 137"/>
                  <a:gd name="T23" fmla="*/ 215 w 215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5" h="137">
                    <a:moveTo>
                      <a:pt x="215" y="9"/>
                    </a:moveTo>
                    <a:lnTo>
                      <a:pt x="0" y="137"/>
                    </a:lnTo>
                    <a:lnTo>
                      <a:pt x="1" y="129"/>
                    </a:lnTo>
                    <a:lnTo>
                      <a:pt x="2" y="121"/>
                    </a:lnTo>
                    <a:lnTo>
                      <a:pt x="204" y="0"/>
                    </a:lnTo>
                    <a:lnTo>
                      <a:pt x="209" y="4"/>
                    </a:lnTo>
                    <a:lnTo>
                      <a:pt x="215" y="9"/>
                    </a:lnTo>
                    <a:close/>
                  </a:path>
                </a:pathLst>
              </a:custGeom>
              <a:solidFill>
                <a:srgbClr val="D0D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0" name="Freeform 921"/>
              <p:cNvSpPr>
                <a:spLocks/>
              </p:cNvSpPr>
              <p:nvPr/>
            </p:nvSpPr>
            <p:spPr bwMode="auto">
              <a:xfrm>
                <a:off x="5072063" y="4152900"/>
                <a:ext cx="109538" cy="69850"/>
              </a:xfrm>
              <a:custGeom>
                <a:avLst/>
                <a:gdLst>
                  <a:gd name="T0" fmla="*/ 2147483647 w 208"/>
                  <a:gd name="T1" fmla="*/ 1159005813 h 133"/>
                  <a:gd name="T2" fmla="*/ 0 w 208"/>
                  <a:gd name="T3" fmla="*/ 2147483647 h 133"/>
                  <a:gd name="T4" fmla="*/ 146154786 w 208"/>
                  <a:gd name="T5" fmla="*/ 2147483647 h 133"/>
                  <a:gd name="T6" fmla="*/ 292032567 w 208"/>
                  <a:gd name="T7" fmla="*/ 2147483647 h 133"/>
                  <a:gd name="T8" fmla="*/ 2147483647 w 208"/>
                  <a:gd name="T9" fmla="*/ 0 h 133"/>
                  <a:gd name="T10" fmla="*/ 2147483647 w 208"/>
                  <a:gd name="T11" fmla="*/ 289613329 h 133"/>
                  <a:gd name="T12" fmla="*/ 2147483647 w 208"/>
                  <a:gd name="T13" fmla="*/ 579502906 h 133"/>
                  <a:gd name="T14" fmla="*/ 2147483647 w 208"/>
                  <a:gd name="T15" fmla="*/ 869116104 h 133"/>
                  <a:gd name="T16" fmla="*/ 2147483647 w 208"/>
                  <a:gd name="T17" fmla="*/ 1159005813 h 1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8"/>
                  <a:gd name="T28" fmla="*/ 0 h 133"/>
                  <a:gd name="T29" fmla="*/ 208 w 208"/>
                  <a:gd name="T30" fmla="*/ 133 h 1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8" h="133">
                    <a:moveTo>
                      <a:pt x="208" y="8"/>
                    </a:moveTo>
                    <a:lnTo>
                      <a:pt x="0" y="133"/>
                    </a:lnTo>
                    <a:lnTo>
                      <a:pt x="1" y="125"/>
                    </a:lnTo>
                    <a:lnTo>
                      <a:pt x="2" y="117"/>
                    </a:lnTo>
                    <a:lnTo>
                      <a:pt x="197" y="0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5" y="6"/>
                    </a:lnTo>
                    <a:lnTo>
                      <a:pt x="208" y="8"/>
                    </a:lnTo>
                    <a:close/>
                  </a:path>
                </a:pathLst>
              </a:custGeom>
              <a:solidFill>
                <a:srgbClr val="D3E1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1" name="Freeform 922"/>
              <p:cNvSpPr>
                <a:spLocks/>
              </p:cNvSpPr>
              <p:nvPr/>
            </p:nvSpPr>
            <p:spPr bwMode="auto">
              <a:xfrm>
                <a:off x="5072063" y="4151313"/>
                <a:ext cx="107950" cy="68263"/>
              </a:xfrm>
              <a:custGeom>
                <a:avLst/>
                <a:gdLst>
                  <a:gd name="T0" fmla="*/ 2147483647 w 202"/>
                  <a:gd name="T1" fmla="*/ 1061716598 h 128"/>
                  <a:gd name="T2" fmla="*/ 0 w 202"/>
                  <a:gd name="T3" fmla="*/ 2147483647 h 128"/>
                  <a:gd name="T4" fmla="*/ 152505047 w 202"/>
                  <a:gd name="T5" fmla="*/ 2147483647 h 128"/>
                  <a:gd name="T6" fmla="*/ 457800448 w 202"/>
                  <a:gd name="T7" fmla="*/ 2147483647 h 128"/>
                  <a:gd name="T8" fmla="*/ 2147483647 w 202"/>
                  <a:gd name="T9" fmla="*/ 0 h 128"/>
                  <a:gd name="T10" fmla="*/ 2147483647 w 202"/>
                  <a:gd name="T11" fmla="*/ 455061873 h 128"/>
                  <a:gd name="T12" fmla="*/ 2147483647 w 202"/>
                  <a:gd name="T13" fmla="*/ 1061716598 h 128"/>
                  <a:gd name="T14" fmla="*/ 2147483647 w 202"/>
                  <a:gd name="T15" fmla="*/ 1061716598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2"/>
                  <a:gd name="T25" fmla="*/ 0 h 128"/>
                  <a:gd name="T26" fmla="*/ 202 w 202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2" h="128">
                    <a:moveTo>
                      <a:pt x="202" y="7"/>
                    </a:moveTo>
                    <a:lnTo>
                      <a:pt x="0" y="128"/>
                    </a:lnTo>
                    <a:lnTo>
                      <a:pt x="1" y="120"/>
                    </a:lnTo>
                    <a:lnTo>
                      <a:pt x="3" y="111"/>
                    </a:lnTo>
                    <a:lnTo>
                      <a:pt x="189" y="0"/>
                    </a:lnTo>
                    <a:lnTo>
                      <a:pt x="196" y="3"/>
                    </a:lnTo>
                    <a:lnTo>
                      <a:pt x="201" y="7"/>
                    </a:lnTo>
                    <a:lnTo>
                      <a:pt x="202" y="7"/>
                    </a:lnTo>
                    <a:close/>
                  </a:path>
                </a:pathLst>
              </a:custGeom>
              <a:solidFill>
                <a:srgbClr val="D6E3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2" name="Freeform 923"/>
              <p:cNvSpPr>
                <a:spLocks/>
              </p:cNvSpPr>
              <p:nvPr/>
            </p:nvSpPr>
            <p:spPr bwMode="auto">
              <a:xfrm>
                <a:off x="5073650" y="4149725"/>
                <a:ext cx="103188" cy="65088"/>
              </a:xfrm>
              <a:custGeom>
                <a:avLst/>
                <a:gdLst>
                  <a:gd name="T0" fmla="*/ 2147483647 w 195"/>
                  <a:gd name="T1" fmla="*/ 1012272735 h 124"/>
                  <a:gd name="T2" fmla="*/ 0 w 195"/>
                  <a:gd name="T3" fmla="*/ 2147483647 h 124"/>
                  <a:gd name="T4" fmla="*/ 444672010 w 195"/>
                  <a:gd name="T5" fmla="*/ 2147483647 h 124"/>
                  <a:gd name="T6" fmla="*/ 889063561 w 195"/>
                  <a:gd name="T7" fmla="*/ 2147483647 h 124"/>
                  <a:gd name="T8" fmla="*/ 2147483647 w 195"/>
                  <a:gd name="T9" fmla="*/ 0 h 124"/>
                  <a:gd name="T10" fmla="*/ 2147483647 w 195"/>
                  <a:gd name="T11" fmla="*/ 578599371 h 124"/>
                  <a:gd name="T12" fmla="*/ 2147483647 w 195"/>
                  <a:gd name="T13" fmla="*/ 1012272735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5"/>
                  <a:gd name="T22" fmla="*/ 0 h 124"/>
                  <a:gd name="T23" fmla="*/ 195 w 195"/>
                  <a:gd name="T24" fmla="*/ 124 h 1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5" h="124">
                    <a:moveTo>
                      <a:pt x="195" y="7"/>
                    </a:moveTo>
                    <a:lnTo>
                      <a:pt x="0" y="124"/>
                    </a:lnTo>
                    <a:lnTo>
                      <a:pt x="3" y="115"/>
                    </a:lnTo>
                    <a:lnTo>
                      <a:pt x="6" y="105"/>
                    </a:lnTo>
                    <a:lnTo>
                      <a:pt x="181" y="0"/>
                    </a:lnTo>
                    <a:lnTo>
                      <a:pt x="187" y="4"/>
                    </a:lnTo>
                    <a:lnTo>
                      <a:pt x="195" y="7"/>
                    </a:lnTo>
                    <a:close/>
                  </a:path>
                </a:pathLst>
              </a:custGeom>
              <a:solidFill>
                <a:srgbClr val="D9E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3" name="Freeform 924"/>
              <p:cNvSpPr>
                <a:spLocks/>
              </p:cNvSpPr>
              <p:nvPr/>
            </p:nvSpPr>
            <p:spPr bwMode="auto">
              <a:xfrm>
                <a:off x="5073650" y="4148138"/>
                <a:ext cx="98425" cy="61913"/>
              </a:xfrm>
              <a:custGeom>
                <a:avLst/>
                <a:gdLst>
                  <a:gd name="T0" fmla="*/ 2147483647 w 186"/>
                  <a:gd name="T1" fmla="*/ 889069654 h 117"/>
                  <a:gd name="T2" fmla="*/ 0 w 186"/>
                  <a:gd name="T3" fmla="*/ 2147483647 h 117"/>
                  <a:gd name="T4" fmla="*/ 592796912 w 186"/>
                  <a:gd name="T5" fmla="*/ 2147483647 h 117"/>
                  <a:gd name="T6" fmla="*/ 1185313365 w 186"/>
                  <a:gd name="T7" fmla="*/ 2147483647 h 117"/>
                  <a:gd name="T8" fmla="*/ 2147483647 w 186"/>
                  <a:gd name="T9" fmla="*/ 0 h 117"/>
                  <a:gd name="T10" fmla="*/ 2147483647 w 186"/>
                  <a:gd name="T11" fmla="*/ 296263285 h 117"/>
                  <a:gd name="T12" fmla="*/ 2147483647 w 186"/>
                  <a:gd name="T13" fmla="*/ 889069654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6"/>
                  <a:gd name="T22" fmla="*/ 0 h 117"/>
                  <a:gd name="T23" fmla="*/ 186 w 186"/>
                  <a:gd name="T24" fmla="*/ 117 h 1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6" h="117">
                    <a:moveTo>
                      <a:pt x="186" y="6"/>
                    </a:moveTo>
                    <a:lnTo>
                      <a:pt x="0" y="117"/>
                    </a:lnTo>
                    <a:lnTo>
                      <a:pt x="4" y="107"/>
                    </a:lnTo>
                    <a:lnTo>
                      <a:pt x="8" y="97"/>
                    </a:lnTo>
                    <a:lnTo>
                      <a:pt x="170" y="0"/>
                    </a:lnTo>
                    <a:lnTo>
                      <a:pt x="179" y="2"/>
                    </a:lnTo>
                    <a:lnTo>
                      <a:pt x="186" y="6"/>
                    </a:lnTo>
                    <a:close/>
                  </a:path>
                </a:pathLst>
              </a:custGeom>
              <a:solidFill>
                <a:srgbClr val="DC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4" name="Freeform 925"/>
              <p:cNvSpPr>
                <a:spLocks/>
              </p:cNvSpPr>
              <p:nvPr/>
            </p:nvSpPr>
            <p:spPr bwMode="auto">
              <a:xfrm>
                <a:off x="5076825" y="4146550"/>
                <a:ext cx="92075" cy="58738"/>
              </a:xfrm>
              <a:custGeom>
                <a:avLst/>
                <a:gdLst>
                  <a:gd name="T0" fmla="*/ 2147483647 w 175"/>
                  <a:gd name="T1" fmla="*/ 626086281 h 109"/>
                  <a:gd name="T2" fmla="*/ 0 w 175"/>
                  <a:gd name="T3" fmla="*/ 2147483647 h 109"/>
                  <a:gd name="T4" fmla="*/ 582719585 w 175"/>
                  <a:gd name="T5" fmla="*/ 2147483647 h 109"/>
                  <a:gd name="T6" fmla="*/ 1165162418 w 175"/>
                  <a:gd name="T7" fmla="*/ 2147483647 h 109"/>
                  <a:gd name="T8" fmla="*/ 2147483647 w 175"/>
                  <a:gd name="T9" fmla="*/ 0 h 109"/>
                  <a:gd name="T10" fmla="*/ 2147483647 w 175"/>
                  <a:gd name="T11" fmla="*/ 313043410 h 109"/>
                  <a:gd name="T12" fmla="*/ 2147483647 w 175"/>
                  <a:gd name="T13" fmla="*/ 626086281 h 1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5"/>
                  <a:gd name="T22" fmla="*/ 0 h 109"/>
                  <a:gd name="T23" fmla="*/ 175 w 175"/>
                  <a:gd name="T24" fmla="*/ 109 h 1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5" h="109">
                    <a:moveTo>
                      <a:pt x="175" y="4"/>
                    </a:moveTo>
                    <a:lnTo>
                      <a:pt x="0" y="109"/>
                    </a:lnTo>
                    <a:lnTo>
                      <a:pt x="4" y="99"/>
                    </a:lnTo>
                    <a:lnTo>
                      <a:pt x="8" y="89"/>
                    </a:lnTo>
                    <a:lnTo>
                      <a:pt x="157" y="0"/>
                    </a:lnTo>
                    <a:lnTo>
                      <a:pt x="166" y="2"/>
                    </a:lnTo>
                    <a:lnTo>
                      <a:pt x="175" y="4"/>
                    </a:lnTo>
                    <a:close/>
                  </a:path>
                </a:pathLst>
              </a:custGeom>
              <a:solidFill>
                <a:srgbClr val="DFEA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5" name="Freeform 926"/>
              <p:cNvSpPr>
                <a:spLocks/>
              </p:cNvSpPr>
              <p:nvPr/>
            </p:nvSpPr>
            <p:spPr bwMode="auto">
              <a:xfrm>
                <a:off x="5078413" y="4146550"/>
                <a:ext cx="85725" cy="52388"/>
              </a:xfrm>
              <a:custGeom>
                <a:avLst/>
                <a:gdLst>
                  <a:gd name="T0" fmla="*/ 2147483647 w 162"/>
                  <a:gd name="T1" fmla="*/ 431435611 h 100"/>
                  <a:gd name="T2" fmla="*/ 0 w 162"/>
                  <a:gd name="T3" fmla="*/ 2147483647 h 100"/>
                  <a:gd name="T4" fmla="*/ 592796883 w 162"/>
                  <a:gd name="T5" fmla="*/ 2147483647 h 100"/>
                  <a:gd name="T6" fmla="*/ 1629980357 w 162"/>
                  <a:gd name="T7" fmla="*/ 2147483647 h 100"/>
                  <a:gd name="T8" fmla="*/ 2147483647 w 162"/>
                  <a:gd name="T9" fmla="*/ 0 h 100"/>
                  <a:gd name="T10" fmla="*/ 2147483647 w 162"/>
                  <a:gd name="T11" fmla="*/ 143811892 h 100"/>
                  <a:gd name="T12" fmla="*/ 2147483647 w 162"/>
                  <a:gd name="T13" fmla="*/ 431435611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2"/>
                  <a:gd name="T22" fmla="*/ 0 h 100"/>
                  <a:gd name="T23" fmla="*/ 162 w 162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2" h="100">
                    <a:moveTo>
                      <a:pt x="162" y="3"/>
                    </a:moveTo>
                    <a:lnTo>
                      <a:pt x="0" y="100"/>
                    </a:lnTo>
                    <a:lnTo>
                      <a:pt x="4" y="90"/>
                    </a:lnTo>
                    <a:lnTo>
                      <a:pt x="11" y="79"/>
                    </a:lnTo>
                    <a:lnTo>
                      <a:pt x="142" y="0"/>
                    </a:lnTo>
                    <a:lnTo>
                      <a:pt x="152" y="1"/>
                    </a:lnTo>
                    <a:lnTo>
                      <a:pt x="162" y="3"/>
                    </a:lnTo>
                    <a:close/>
                  </a:path>
                </a:pathLst>
              </a:custGeom>
              <a:solidFill>
                <a:srgbClr val="E2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6" name="Freeform 927"/>
              <p:cNvSpPr>
                <a:spLocks/>
              </p:cNvSpPr>
              <p:nvPr/>
            </p:nvSpPr>
            <p:spPr bwMode="auto">
              <a:xfrm>
                <a:off x="5080000" y="4146550"/>
                <a:ext cx="79375" cy="47625"/>
              </a:xfrm>
              <a:custGeom>
                <a:avLst/>
                <a:gdLst>
                  <a:gd name="T0" fmla="*/ 2147483647 w 149"/>
                  <a:gd name="T1" fmla="*/ 148129112 h 90"/>
                  <a:gd name="T2" fmla="*/ 0 w 149"/>
                  <a:gd name="T3" fmla="*/ 2147483647 h 90"/>
                  <a:gd name="T4" fmla="*/ 906988188 w 149"/>
                  <a:gd name="T5" fmla="*/ 2147483647 h 90"/>
                  <a:gd name="T6" fmla="*/ 1814259781 w 149"/>
                  <a:gd name="T7" fmla="*/ 2147483647 h 90"/>
                  <a:gd name="T8" fmla="*/ 1965235231 w 149"/>
                  <a:gd name="T9" fmla="*/ 2147483647 h 90"/>
                  <a:gd name="T10" fmla="*/ 2116494087 w 149"/>
                  <a:gd name="T11" fmla="*/ 2147483647 h 90"/>
                  <a:gd name="T12" fmla="*/ 2147483647 w 149"/>
                  <a:gd name="T13" fmla="*/ 0 h 90"/>
                  <a:gd name="T14" fmla="*/ 2147483647 w 149"/>
                  <a:gd name="T15" fmla="*/ 0 h 90"/>
                  <a:gd name="T16" fmla="*/ 2147483647 w 149"/>
                  <a:gd name="T17" fmla="*/ 148129112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9"/>
                  <a:gd name="T28" fmla="*/ 0 h 90"/>
                  <a:gd name="T29" fmla="*/ 149 w 149"/>
                  <a:gd name="T30" fmla="*/ 90 h 9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9" h="90">
                    <a:moveTo>
                      <a:pt x="149" y="1"/>
                    </a:moveTo>
                    <a:lnTo>
                      <a:pt x="0" y="90"/>
                    </a:lnTo>
                    <a:lnTo>
                      <a:pt x="6" y="80"/>
                    </a:lnTo>
                    <a:lnTo>
                      <a:pt x="12" y="71"/>
                    </a:lnTo>
                    <a:lnTo>
                      <a:pt x="13" y="69"/>
                    </a:lnTo>
                    <a:lnTo>
                      <a:pt x="14" y="67"/>
                    </a:lnTo>
                    <a:lnTo>
                      <a:pt x="125" y="0"/>
                    </a:lnTo>
                    <a:lnTo>
                      <a:pt x="137" y="0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E6EE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7" name="Freeform 928"/>
              <p:cNvSpPr>
                <a:spLocks/>
              </p:cNvSpPr>
              <p:nvPr/>
            </p:nvSpPr>
            <p:spPr bwMode="auto">
              <a:xfrm>
                <a:off x="5084763" y="4146550"/>
                <a:ext cx="68263" cy="41275"/>
              </a:xfrm>
              <a:custGeom>
                <a:avLst/>
                <a:gdLst>
                  <a:gd name="T0" fmla="*/ 2147483647 w 131"/>
                  <a:gd name="T1" fmla="*/ 0 h 79"/>
                  <a:gd name="T2" fmla="*/ 0 w 131"/>
                  <a:gd name="T3" fmla="*/ 2147483647 h 79"/>
                  <a:gd name="T4" fmla="*/ 282940754 w 131"/>
                  <a:gd name="T5" fmla="*/ 2147483647 h 79"/>
                  <a:gd name="T6" fmla="*/ 707352601 w 131"/>
                  <a:gd name="T7" fmla="*/ 2147483647 h 79"/>
                  <a:gd name="T8" fmla="*/ 1697916272 w 131"/>
                  <a:gd name="T9" fmla="*/ 2147483647 h 79"/>
                  <a:gd name="T10" fmla="*/ 2147483647 w 131"/>
                  <a:gd name="T11" fmla="*/ 2147483647 h 79"/>
                  <a:gd name="T12" fmla="*/ 2147483647 w 131"/>
                  <a:gd name="T13" fmla="*/ 285256770 h 79"/>
                  <a:gd name="T14" fmla="*/ 2147483647 w 131"/>
                  <a:gd name="T15" fmla="*/ 0 h 79"/>
                  <a:gd name="T16" fmla="*/ 2147483647 w 131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1"/>
                  <a:gd name="T28" fmla="*/ 0 h 79"/>
                  <a:gd name="T29" fmla="*/ 131 w 131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1" h="79">
                    <a:moveTo>
                      <a:pt x="131" y="0"/>
                    </a:moveTo>
                    <a:lnTo>
                      <a:pt x="0" y="79"/>
                    </a:lnTo>
                    <a:lnTo>
                      <a:pt x="2" y="75"/>
                    </a:lnTo>
                    <a:lnTo>
                      <a:pt x="5" y="71"/>
                    </a:lnTo>
                    <a:lnTo>
                      <a:pt x="12" y="62"/>
                    </a:lnTo>
                    <a:lnTo>
                      <a:pt x="19" y="52"/>
                    </a:lnTo>
                    <a:lnTo>
                      <a:pt x="102" y="2"/>
                    </a:lnTo>
                    <a:lnTo>
                      <a:pt x="117" y="0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E9F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8" name="Freeform 929"/>
              <p:cNvSpPr>
                <a:spLocks/>
              </p:cNvSpPr>
              <p:nvPr/>
            </p:nvSpPr>
            <p:spPr bwMode="auto">
              <a:xfrm>
                <a:off x="5087938" y="4146550"/>
                <a:ext cx="58738" cy="34925"/>
              </a:xfrm>
              <a:custGeom>
                <a:avLst/>
                <a:gdLst>
                  <a:gd name="T0" fmla="*/ 2147483647 w 111"/>
                  <a:gd name="T1" fmla="*/ 0 h 67"/>
                  <a:gd name="T2" fmla="*/ 0 w 111"/>
                  <a:gd name="T3" fmla="*/ 2147483647 h 67"/>
                  <a:gd name="T4" fmla="*/ 1185334102 w 111"/>
                  <a:gd name="T5" fmla="*/ 2147483647 h 67"/>
                  <a:gd name="T6" fmla="*/ 2147483647 w 111"/>
                  <a:gd name="T7" fmla="*/ 2147483647 h 67"/>
                  <a:gd name="T8" fmla="*/ 2147483647 w 111"/>
                  <a:gd name="T9" fmla="*/ 2147483647 h 67"/>
                  <a:gd name="T10" fmla="*/ 2147483647 w 111"/>
                  <a:gd name="T11" fmla="*/ 2147483647 h 67"/>
                  <a:gd name="T12" fmla="*/ 2147483647 w 111"/>
                  <a:gd name="T13" fmla="*/ 1416480728 h 67"/>
                  <a:gd name="T14" fmla="*/ 2147483647 w 111"/>
                  <a:gd name="T15" fmla="*/ 849943014 h 67"/>
                  <a:gd name="T16" fmla="*/ 2147483647 w 111"/>
                  <a:gd name="T17" fmla="*/ 424971507 h 67"/>
                  <a:gd name="T18" fmla="*/ 2147483647 w 111"/>
                  <a:gd name="T19" fmla="*/ 141566664 h 67"/>
                  <a:gd name="T20" fmla="*/ 2147483647 w 111"/>
                  <a:gd name="T21" fmla="*/ 0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1"/>
                  <a:gd name="T34" fmla="*/ 0 h 67"/>
                  <a:gd name="T35" fmla="*/ 111 w 111"/>
                  <a:gd name="T36" fmla="*/ 67 h 6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1" h="67">
                    <a:moveTo>
                      <a:pt x="111" y="0"/>
                    </a:moveTo>
                    <a:lnTo>
                      <a:pt x="0" y="67"/>
                    </a:lnTo>
                    <a:lnTo>
                      <a:pt x="8" y="57"/>
                    </a:lnTo>
                    <a:lnTo>
                      <a:pt x="15" y="47"/>
                    </a:lnTo>
                    <a:lnTo>
                      <a:pt x="24" y="40"/>
                    </a:lnTo>
                    <a:lnTo>
                      <a:pt x="33" y="32"/>
                    </a:lnTo>
                    <a:lnTo>
                      <a:pt x="70" y="10"/>
                    </a:lnTo>
                    <a:lnTo>
                      <a:pt x="80" y="6"/>
                    </a:lnTo>
                    <a:lnTo>
                      <a:pt x="91" y="3"/>
                    </a:lnTo>
                    <a:lnTo>
                      <a:pt x="102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CF2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19" name="Freeform 930"/>
              <p:cNvSpPr>
                <a:spLocks/>
              </p:cNvSpPr>
              <p:nvPr/>
            </p:nvSpPr>
            <p:spPr bwMode="auto">
              <a:xfrm>
                <a:off x="5094288" y="4148138"/>
                <a:ext cx="44450" cy="25400"/>
              </a:xfrm>
              <a:custGeom>
                <a:avLst/>
                <a:gdLst>
                  <a:gd name="T0" fmla="*/ 2147483647 w 83"/>
                  <a:gd name="T1" fmla="*/ 0 h 50"/>
                  <a:gd name="T2" fmla="*/ 0 w 83"/>
                  <a:gd name="T3" fmla="*/ 2147483647 h 50"/>
                  <a:gd name="T4" fmla="*/ 1382401454 w 83"/>
                  <a:gd name="T5" fmla="*/ 2147483647 h 50"/>
                  <a:gd name="T6" fmla="*/ 2147483647 w 83"/>
                  <a:gd name="T7" fmla="*/ 2147483647 h 50"/>
                  <a:gd name="T8" fmla="*/ 2147483647 w 83"/>
                  <a:gd name="T9" fmla="*/ 2147483647 h 50"/>
                  <a:gd name="T10" fmla="*/ 2147483647 w 83"/>
                  <a:gd name="T11" fmla="*/ 2147483647 h 50"/>
                  <a:gd name="T12" fmla="*/ 2147483647 w 83"/>
                  <a:gd name="T13" fmla="*/ 1442061700 h 50"/>
                  <a:gd name="T14" fmla="*/ 2147483647 w 83"/>
                  <a:gd name="T15" fmla="*/ 917675558 h 50"/>
                  <a:gd name="T16" fmla="*/ 2147483647 w 83"/>
                  <a:gd name="T17" fmla="*/ 262193007 h 50"/>
                  <a:gd name="T18" fmla="*/ 2147483647 w 83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3"/>
                  <a:gd name="T31" fmla="*/ 0 h 50"/>
                  <a:gd name="T32" fmla="*/ 83 w 8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3" h="50">
                    <a:moveTo>
                      <a:pt x="83" y="0"/>
                    </a:moveTo>
                    <a:lnTo>
                      <a:pt x="0" y="50"/>
                    </a:lnTo>
                    <a:lnTo>
                      <a:pt x="9" y="40"/>
                    </a:lnTo>
                    <a:lnTo>
                      <a:pt x="18" y="31"/>
                    </a:lnTo>
                    <a:lnTo>
                      <a:pt x="29" y="24"/>
                    </a:lnTo>
                    <a:lnTo>
                      <a:pt x="40" y="17"/>
                    </a:lnTo>
                    <a:lnTo>
                      <a:pt x="51" y="11"/>
                    </a:lnTo>
                    <a:lnTo>
                      <a:pt x="62" y="7"/>
                    </a:lnTo>
                    <a:lnTo>
                      <a:pt x="72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EFF4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0" name="Freeform 931"/>
              <p:cNvSpPr>
                <a:spLocks/>
              </p:cNvSpPr>
              <p:nvPr/>
            </p:nvSpPr>
            <p:spPr bwMode="auto">
              <a:xfrm>
                <a:off x="5105400" y="4151313"/>
                <a:ext cx="19050" cy="12700"/>
              </a:xfrm>
              <a:custGeom>
                <a:avLst/>
                <a:gdLst>
                  <a:gd name="T0" fmla="*/ 2147483647 w 37"/>
                  <a:gd name="T1" fmla="*/ 0 h 22"/>
                  <a:gd name="T2" fmla="*/ 0 w 37"/>
                  <a:gd name="T3" fmla="*/ 2147483647 h 22"/>
                  <a:gd name="T4" fmla="*/ 1228407852 w 37"/>
                  <a:gd name="T5" fmla="*/ 2147483647 h 22"/>
                  <a:gd name="T6" fmla="*/ 2147483647 w 37"/>
                  <a:gd name="T7" fmla="*/ 1731201631 h 22"/>
                  <a:gd name="T8" fmla="*/ 2147483647 w 37"/>
                  <a:gd name="T9" fmla="*/ 769460117 h 22"/>
                  <a:gd name="T10" fmla="*/ 2147483647 w 37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2"/>
                  <a:gd name="T20" fmla="*/ 37 w 37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2">
                    <a:moveTo>
                      <a:pt x="37" y="0"/>
                    </a:moveTo>
                    <a:lnTo>
                      <a:pt x="0" y="22"/>
                    </a:lnTo>
                    <a:lnTo>
                      <a:pt x="9" y="16"/>
                    </a:lnTo>
                    <a:lnTo>
                      <a:pt x="18" y="9"/>
                    </a:lnTo>
                    <a:lnTo>
                      <a:pt x="28" y="4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2F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1" name="Freeform 932"/>
              <p:cNvSpPr>
                <a:spLocks/>
              </p:cNvSpPr>
              <p:nvPr/>
            </p:nvSpPr>
            <p:spPr bwMode="auto">
              <a:xfrm>
                <a:off x="4746625" y="4156075"/>
                <a:ext cx="182563" cy="114300"/>
              </a:xfrm>
              <a:custGeom>
                <a:avLst/>
                <a:gdLst>
                  <a:gd name="T0" fmla="*/ 2147483647 w 347"/>
                  <a:gd name="T1" fmla="*/ 2147483647 h 216"/>
                  <a:gd name="T2" fmla="*/ 2147483647 w 347"/>
                  <a:gd name="T3" fmla="*/ 2147483647 h 216"/>
                  <a:gd name="T4" fmla="*/ 2147483647 w 347"/>
                  <a:gd name="T5" fmla="*/ 2147483647 h 216"/>
                  <a:gd name="T6" fmla="*/ 2147483647 w 347"/>
                  <a:gd name="T7" fmla="*/ 2147483647 h 216"/>
                  <a:gd name="T8" fmla="*/ 2147483647 w 347"/>
                  <a:gd name="T9" fmla="*/ 2147483647 h 216"/>
                  <a:gd name="T10" fmla="*/ 2147483647 w 347"/>
                  <a:gd name="T11" fmla="*/ 2147483647 h 216"/>
                  <a:gd name="T12" fmla="*/ 2147483647 w 347"/>
                  <a:gd name="T13" fmla="*/ 2147483647 h 216"/>
                  <a:gd name="T14" fmla="*/ 2147483647 w 347"/>
                  <a:gd name="T15" fmla="*/ 2147483647 h 216"/>
                  <a:gd name="T16" fmla="*/ 2147483647 w 347"/>
                  <a:gd name="T17" fmla="*/ 2147483647 h 216"/>
                  <a:gd name="T18" fmla="*/ 2147483647 w 347"/>
                  <a:gd name="T19" fmla="*/ 2147483647 h 216"/>
                  <a:gd name="T20" fmla="*/ 2147483647 w 347"/>
                  <a:gd name="T21" fmla="*/ 2147483647 h 216"/>
                  <a:gd name="T22" fmla="*/ 2147483647 w 347"/>
                  <a:gd name="T23" fmla="*/ 2147483647 h 216"/>
                  <a:gd name="T24" fmla="*/ 2147483647 w 347"/>
                  <a:gd name="T25" fmla="*/ 2147483647 h 216"/>
                  <a:gd name="T26" fmla="*/ 2147483647 w 347"/>
                  <a:gd name="T27" fmla="*/ 2147483647 h 216"/>
                  <a:gd name="T28" fmla="*/ 2147483647 w 347"/>
                  <a:gd name="T29" fmla="*/ 2147483647 h 216"/>
                  <a:gd name="T30" fmla="*/ 2147483647 w 347"/>
                  <a:gd name="T31" fmla="*/ 2147483647 h 216"/>
                  <a:gd name="T32" fmla="*/ 2147483647 w 347"/>
                  <a:gd name="T33" fmla="*/ 2147483647 h 216"/>
                  <a:gd name="T34" fmla="*/ 2147483647 w 347"/>
                  <a:gd name="T35" fmla="*/ 2147483647 h 216"/>
                  <a:gd name="T36" fmla="*/ 2147483647 w 347"/>
                  <a:gd name="T37" fmla="*/ 2147483647 h 216"/>
                  <a:gd name="T38" fmla="*/ 1019455372 w 347"/>
                  <a:gd name="T39" fmla="*/ 889055047 h 216"/>
                  <a:gd name="T40" fmla="*/ 0 w 347"/>
                  <a:gd name="T41" fmla="*/ 0 h 216"/>
                  <a:gd name="T42" fmla="*/ 2147483647 w 347"/>
                  <a:gd name="T43" fmla="*/ 1481851985 h 216"/>
                  <a:gd name="T44" fmla="*/ 2147483647 w 347"/>
                  <a:gd name="T45" fmla="*/ 2147483647 h 216"/>
                  <a:gd name="T46" fmla="*/ 2147483647 w 347"/>
                  <a:gd name="T47" fmla="*/ 2147483647 h 216"/>
                  <a:gd name="T48" fmla="*/ 2147483647 w 347"/>
                  <a:gd name="T49" fmla="*/ 2147483647 h 216"/>
                  <a:gd name="T50" fmla="*/ 2147483647 w 347"/>
                  <a:gd name="T51" fmla="*/ 2147483647 h 216"/>
                  <a:gd name="T52" fmla="*/ 2147483647 w 347"/>
                  <a:gd name="T53" fmla="*/ 2147483647 h 216"/>
                  <a:gd name="T54" fmla="*/ 2147483647 w 347"/>
                  <a:gd name="T55" fmla="*/ 2147483647 h 216"/>
                  <a:gd name="T56" fmla="*/ 2147483647 w 347"/>
                  <a:gd name="T57" fmla="*/ 2147483647 h 216"/>
                  <a:gd name="T58" fmla="*/ 2147483647 w 347"/>
                  <a:gd name="T59" fmla="*/ 2147483647 h 216"/>
                  <a:gd name="T60" fmla="*/ 2147483647 w 347"/>
                  <a:gd name="T61" fmla="*/ 2147483647 h 216"/>
                  <a:gd name="T62" fmla="*/ 2147483647 w 347"/>
                  <a:gd name="T63" fmla="*/ 2147483647 h 216"/>
                  <a:gd name="T64" fmla="*/ 2147483647 w 347"/>
                  <a:gd name="T65" fmla="*/ 2147483647 h 216"/>
                  <a:gd name="T66" fmla="*/ 2147483647 w 347"/>
                  <a:gd name="T67" fmla="*/ 2147483647 h 216"/>
                  <a:gd name="T68" fmla="*/ 2147483647 w 347"/>
                  <a:gd name="T69" fmla="*/ 2147483647 h 216"/>
                  <a:gd name="T70" fmla="*/ 2147483647 w 347"/>
                  <a:gd name="T71" fmla="*/ 2147483647 h 216"/>
                  <a:gd name="T72" fmla="*/ 2147483647 w 347"/>
                  <a:gd name="T73" fmla="*/ 2147483647 h 216"/>
                  <a:gd name="T74" fmla="*/ 2147483647 w 347"/>
                  <a:gd name="T75" fmla="*/ 2147483647 h 216"/>
                  <a:gd name="T76" fmla="*/ 2147483647 w 347"/>
                  <a:gd name="T77" fmla="*/ 2147483647 h 216"/>
                  <a:gd name="T78" fmla="*/ 2147483647 w 347"/>
                  <a:gd name="T79" fmla="*/ 2147483647 h 216"/>
                  <a:gd name="T80" fmla="*/ 2147483647 w 347"/>
                  <a:gd name="T81" fmla="*/ 2147483647 h 216"/>
                  <a:gd name="T82" fmla="*/ 2147483647 w 347"/>
                  <a:gd name="T83" fmla="*/ 2147483647 h 216"/>
                  <a:gd name="T84" fmla="*/ 2147483647 w 347"/>
                  <a:gd name="T85" fmla="*/ 2147483647 h 216"/>
                  <a:gd name="T86" fmla="*/ 2147483647 w 347"/>
                  <a:gd name="T87" fmla="*/ 2147483647 h 216"/>
                  <a:gd name="T88" fmla="*/ 2147483647 w 347"/>
                  <a:gd name="T89" fmla="*/ 2147483647 h 2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7"/>
                  <a:gd name="T136" fmla="*/ 0 h 216"/>
                  <a:gd name="T137" fmla="*/ 347 w 347"/>
                  <a:gd name="T138" fmla="*/ 216 h 2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7" h="216">
                    <a:moveTo>
                      <a:pt x="307" y="216"/>
                    </a:moveTo>
                    <a:lnTo>
                      <a:pt x="279" y="209"/>
                    </a:lnTo>
                    <a:lnTo>
                      <a:pt x="254" y="202"/>
                    </a:lnTo>
                    <a:lnTo>
                      <a:pt x="249" y="200"/>
                    </a:lnTo>
                    <a:lnTo>
                      <a:pt x="243" y="198"/>
                    </a:lnTo>
                    <a:lnTo>
                      <a:pt x="238" y="195"/>
                    </a:lnTo>
                    <a:lnTo>
                      <a:pt x="234" y="191"/>
                    </a:lnTo>
                    <a:lnTo>
                      <a:pt x="229" y="186"/>
                    </a:lnTo>
                    <a:lnTo>
                      <a:pt x="225" y="181"/>
                    </a:lnTo>
                    <a:lnTo>
                      <a:pt x="222" y="174"/>
                    </a:lnTo>
                    <a:lnTo>
                      <a:pt x="220" y="166"/>
                    </a:lnTo>
                    <a:lnTo>
                      <a:pt x="217" y="160"/>
                    </a:lnTo>
                    <a:lnTo>
                      <a:pt x="214" y="156"/>
                    </a:lnTo>
                    <a:lnTo>
                      <a:pt x="210" y="152"/>
                    </a:lnTo>
                    <a:lnTo>
                      <a:pt x="206" y="147"/>
                    </a:lnTo>
                    <a:lnTo>
                      <a:pt x="194" y="142"/>
                    </a:lnTo>
                    <a:lnTo>
                      <a:pt x="182" y="137"/>
                    </a:lnTo>
                    <a:lnTo>
                      <a:pt x="169" y="131"/>
                    </a:lnTo>
                    <a:lnTo>
                      <a:pt x="158" y="125"/>
                    </a:lnTo>
                    <a:lnTo>
                      <a:pt x="153" y="121"/>
                    </a:lnTo>
                    <a:lnTo>
                      <a:pt x="147" y="117"/>
                    </a:lnTo>
                    <a:lnTo>
                      <a:pt x="144" y="112"/>
                    </a:lnTo>
                    <a:lnTo>
                      <a:pt x="141" y="106"/>
                    </a:lnTo>
                    <a:lnTo>
                      <a:pt x="138" y="97"/>
                    </a:lnTo>
                    <a:lnTo>
                      <a:pt x="136" y="86"/>
                    </a:lnTo>
                    <a:lnTo>
                      <a:pt x="135" y="80"/>
                    </a:lnTo>
                    <a:lnTo>
                      <a:pt x="134" y="75"/>
                    </a:lnTo>
                    <a:lnTo>
                      <a:pt x="132" y="71"/>
                    </a:lnTo>
                    <a:lnTo>
                      <a:pt x="129" y="66"/>
                    </a:lnTo>
                    <a:lnTo>
                      <a:pt x="122" y="59"/>
                    </a:lnTo>
                    <a:lnTo>
                      <a:pt x="116" y="53"/>
                    </a:lnTo>
                    <a:lnTo>
                      <a:pt x="108" y="49"/>
                    </a:lnTo>
                    <a:lnTo>
                      <a:pt x="101" y="45"/>
                    </a:lnTo>
                    <a:lnTo>
                      <a:pt x="85" y="37"/>
                    </a:lnTo>
                    <a:lnTo>
                      <a:pt x="66" y="32"/>
                    </a:lnTo>
                    <a:lnTo>
                      <a:pt x="49" y="25"/>
                    </a:lnTo>
                    <a:lnTo>
                      <a:pt x="32" y="19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8" y="10"/>
                    </a:lnTo>
                    <a:lnTo>
                      <a:pt x="27" y="13"/>
                    </a:lnTo>
                    <a:lnTo>
                      <a:pt x="37" y="17"/>
                    </a:lnTo>
                    <a:lnTo>
                      <a:pt x="59" y="22"/>
                    </a:lnTo>
                    <a:lnTo>
                      <a:pt x="79" y="26"/>
                    </a:lnTo>
                    <a:lnTo>
                      <a:pt x="90" y="28"/>
                    </a:lnTo>
                    <a:lnTo>
                      <a:pt x="100" y="32"/>
                    </a:lnTo>
                    <a:lnTo>
                      <a:pt x="111" y="35"/>
                    </a:lnTo>
                    <a:lnTo>
                      <a:pt x="119" y="39"/>
                    </a:lnTo>
                    <a:lnTo>
                      <a:pt x="128" y="44"/>
                    </a:lnTo>
                    <a:lnTo>
                      <a:pt x="135" y="50"/>
                    </a:lnTo>
                    <a:lnTo>
                      <a:pt x="143" y="57"/>
                    </a:lnTo>
                    <a:lnTo>
                      <a:pt x="148" y="65"/>
                    </a:lnTo>
                    <a:lnTo>
                      <a:pt x="156" y="80"/>
                    </a:lnTo>
                    <a:lnTo>
                      <a:pt x="159" y="92"/>
                    </a:lnTo>
                    <a:lnTo>
                      <a:pt x="161" y="98"/>
                    </a:lnTo>
                    <a:lnTo>
                      <a:pt x="166" y="102"/>
                    </a:lnTo>
                    <a:lnTo>
                      <a:pt x="171" y="105"/>
                    </a:lnTo>
                    <a:lnTo>
                      <a:pt x="180" y="110"/>
                    </a:lnTo>
                    <a:lnTo>
                      <a:pt x="198" y="115"/>
                    </a:lnTo>
                    <a:lnTo>
                      <a:pt x="216" y="120"/>
                    </a:lnTo>
                    <a:lnTo>
                      <a:pt x="225" y="124"/>
                    </a:lnTo>
                    <a:lnTo>
                      <a:pt x="233" y="128"/>
                    </a:lnTo>
                    <a:lnTo>
                      <a:pt x="240" y="133"/>
                    </a:lnTo>
                    <a:lnTo>
                      <a:pt x="248" y="140"/>
                    </a:lnTo>
                    <a:lnTo>
                      <a:pt x="254" y="149"/>
                    </a:lnTo>
                    <a:lnTo>
                      <a:pt x="260" y="161"/>
                    </a:lnTo>
                    <a:lnTo>
                      <a:pt x="260" y="160"/>
                    </a:lnTo>
                    <a:lnTo>
                      <a:pt x="260" y="159"/>
                    </a:lnTo>
                    <a:lnTo>
                      <a:pt x="314" y="143"/>
                    </a:lnTo>
                    <a:lnTo>
                      <a:pt x="321" y="145"/>
                    </a:lnTo>
                    <a:lnTo>
                      <a:pt x="328" y="147"/>
                    </a:lnTo>
                    <a:lnTo>
                      <a:pt x="334" y="152"/>
                    </a:lnTo>
                    <a:lnTo>
                      <a:pt x="338" y="156"/>
                    </a:lnTo>
                    <a:lnTo>
                      <a:pt x="343" y="162"/>
                    </a:lnTo>
                    <a:lnTo>
                      <a:pt x="346" y="169"/>
                    </a:lnTo>
                    <a:lnTo>
                      <a:pt x="347" y="175"/>
                    </a:lnTo>
                    <a:lnTo>
                      <a:pt x="347" y="183"/>
                    </a:lnTo>
                    <a:lnTo>
                      <a:pt x="346" y="191"/>
                    </a:lnTo>
                    <a:lnTo>
                      <a:pt x="343" y="197"/>
                    </a:lnTo>
                    <a:lnTo>
                      <a:pt x="338" y="203"/>
                    </a:lnTo>
                    <a:lnTo>
                      <a:pt x="334" y="208"/>
                    </a:lnTo>
                    <a:lnTo>
                      <a:pt x="328" y="212"/>
                    </a:lnTo>
                    <a:lnTo>
                      <a:pt x="321" y="214"/>
                    </a:lnTo>
                    <a:lnTo>
                      <a:pt x="315" y="216"/>
                    </a:lnTo>
                    <a:lnTo>
                      <a:pt x="307" y="216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  <p:sp>
            <p:nvSpPr>
              <p:cNvPr id="222" name="Freeform 933"/>
              <p:cNvSpPr>
                <a:spLocks/>
              </p:cNvSpPr>
              <p:nvPr/>
            </p:nvSpPr>
            <p:spPr bwMode="auto">
              <a:xfrm>
                <a:off x="4746625" y="4156075"/>
                <a:ext cx="182563" cy="114300"/>
              </a:xfrm>
              <a:custGeom>
                <a:avLst/>
                <a:gdLst>
                  <a:gd name="T0" fmla="*/ 2147483647 w 347"/>
                  <a:gd name="T1" fmla="*/ 2147483647 h 216"/>
                  <a:gd name="T2" fmla="*/ 2147483647 w 347"/>
                  <a:gd name="T3" fmla="*/ 2147483647 h 216"/>
                  <a:gd name="T4" fmla="*/ 2147483647 w 347"/>
                  <a:gd name="T5" fmla="*/ 2147483647 h 216"/>
                  <a:gd name="T6" fmla="*/ 2147483647 w 347"/>
                  <a:gd name="T7" fmla="*/ 2147483647 h 216"/>
                  <a:gd name="T8" fmla="*/ 2147483647 w 347"/>
                  <a:gd name="T9" fmla="*/ 2147483647 h 216"/>
                  <a:gd name="T10" fmla="*/ 2147483647 w 347"/>
                  <a:gd name="T11" fmla="*/ 2147483647 h 216"/>
                  <a:gd name="T12" fmla="*/ 2147483647 w 347"/>
                  <a:gd name="T13" fmla="*/ 2147483647 h 216"/>
                  <a:gd name="T14" fmla="*/ 2147483647 w 347"/>
                  <a:gd name="T15" fmla="*/ 2147483647 h 216"/>
                  <a:gd name="T16" fmla="*/ 2147483647 w 347"/>
                  <a:gd name="T17" fmla="*/ 2147483647 h 216"/>
                  <a:gd name="T18" fmla="*/ 2147483647 w 347"/>
                  <a:gd name="T19" fmla="*/ 2147483647 h 216"/>
                  <a:gd name="T20" fmla="*/ 2147483647 w 347"/>
                  <a:gd name="T21" fmla="*/ 2147483647 h 216"/>
                  <a:gd name="T22" fmla="*/ 2147483647 w 347"/>
                  <a:gd name="T23" fmla="*/ 2147483647 h 216"/>
                  <a:gd name="T24" fmla="*/ 2147483647 w 347"/>
                  <a:gd name="T25" fmla="*/ 2147483647 h 216"/>
                  <a:gd name="T26" fmla="*/ 2147483647 w 347"/>
                  <a:gd name="T27" fmla="*/ 2147483647 h 216"/>
                  <a:gd name="T28" fmla="*/ 2147483647 w 347"/>
                  <a:gd name="T29" fmla="*/ 2147483647 h 216"/>
                  <a:gd name="T30" fmla="*/ 2147483647 w 347"/>
                  <a:gd name="T31" fmla="*/ 2147483647 h 216"/>
                  <a:gd name="T32" fmla="*/ 2147483647 w 347"/>
                  <a:gd name="T33" fmla="*/ 2147483647 h 216"/>
                  <a:gd name="T34" fmla="*/ 2147483647 w 347"/>
                  <a:gd name="T35" fmla="*/ 2147483647 h 216"/>
                  <a:gd name="T36" fmla="*/ 2147483647 w 347"/>
                  <a:gd name="T37" fmla="*/ 2147483647 h 216"/>
                  <a:gd name="T38" fmla="*/ 1019455372 w 347"/>
                  <a:gd name="T39" fmla="*/ 889055047 h 216"/>
                  <a:gd name="T40" fmla="*/ 0 w 347"/>
                  <a:gd name="T41" fmla="*/ 0 h 216"/>
                  <a:gd name="T42" fmla="*/ 2147483647 w 347"/>
                  <a:gd name="T43" fmla="*/ 1481851985 h 216"/>
                  <a:gd name="T44" fmla="*/ 2147483647 w 347"/>
                  <a:gd name="T45" fmla="*/ 2147483647 h 216"/>
                  <a:gd name="T46" fmla="*/ 2147483647 w 347"/>
                  <a:gd name="T47" fmla="*/ 2147483647 h 216"/>
                  <a:gd name="T48" fmla="*/ 2147483647 w 347"/>
                  <a:gd name="T49" fmla="*/ 2147483647 h 216"/>
                  <a:gd name="T50" fmla="*/ 2147483647 w 347"/>
                  <a:gd name="T51" fmla="*/ 2147483647 h 216"/>
                  <a:gd name="T52" fmla="*/ 2147483647 w 347"/>
                  <a:gd name="T53" fmla="*/ 2147483647 h 216"/>
                  <a:gd name="T54" fmla="*/ 2147483647 w 347"/>
                  <a:gd name="T55" fmla="*/ 2147483647 h 216"/>
                  <a:gd name="T56" fmla="*/ 2147483647 w 347"/>
                  <a:gd name="T57" fmla="*/ 2147483647 h 216"/>
                  <a:gd name="T58" fmla="*/ 2147483647 w 347"/>
                  <a:gd name="T59" fmla="*/ 2147483647 h 216"/>
                  <a:gd name="T60" fmla="*/ 2147483647 w 347"/>
                  <a:gd name="T61" fmla="*/ 2147483647 h 216"/>
                  <a:gd name="T62" fmla="*/ 2147483647 w 347"/>
                  <a:gd name="T63" fmla="*/ 2147483647 h 216"/>
                  <a:gd name="T64" fmla="*/ 2147483647 w 347"/>
                  <a:gd name="T65" fmla="*/ 2147483647 h 216"/>
                  <a:gd name="T66" fmla="*/ 2147483647 w 347"/>
                  <a:gd name="T67" fmla="*/ 2147483647 h 216"/>
                  <a:gd name="T68" fmla="*/ 2147483647 w 347"/>
                  <a:gd name="T69" fmla="*/ 2147483647 h 216"/>
                  <a:gd name="T70" fmla="*/ 2147483647 w 347"/>
                  <a:gd name="T71" fmla="*/ 2147483647 h 216"/>
                  <a:gd name="T72" fmla="*/ 2147483647 w 347"/>
                  <a:gd name="T73" fmla="*/ 2147483647 h 216"/>
                  <a:gd name="T74" fmla="*/ 2147483647 w 347"/>
                  <a:gd name="T75" fmla="*/ 2147483647 h 216"/>
                  <a:gd name="T76" fmla="*/ 2147483647 w 347"/>
                  <a:gd name="T77" fmla="*/ 2147483647 h 216"/>
                  <a:gd name="T78" fmla="*/ 2147483647 w 347"/>
                  <a:gd name="T79" fmla="*/ 2147483647 h 216"/>
                  <a:gd name="T80" fmla="*/ 2147483647 w 347"/>
                  <a:gd name="T81" fmla="*/ 2147483647 h 216"/>
                  <a:gd name="T82" fmla="*/ 2147483647 w 347"/>
                  <a:gd name="T83" fmla="*/ 2147483647 h 216"/>
                  <a:gd name="T84" fmla="*/ 2147483647 w 347"/>
                  <a:gd name="T85" fmla="*/ 2147483647 h 216"/>
                  <a:gd name="T86" fmla="*/ 2147483647 w 347"/>
                  <a:gd name="T87" fmla="*/ 2147483647 h 216"/>
                  <a:gd name="T88" fmla="*/ 2147483647 w 347"/>
                  <a:gd name="T89" fmla="*/ 2147483647 h 2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7"/>
                  <a:gd name="T136" fmla="*/ 0 h 216"/>
                  <a:gd name="T137" fmla="*/ 347 w 347"/>
                  <a:gd name="T138" fmla="*/ 216 h 2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7" h="216">
                    <a:moveTo>
                      <a:pt x="307" y="216"/>
                    </a:moveTo>
                    <a:lnTo>
                      <a:pt x="279" y="209"/>
                    </a:lnTo>
                    <a:lnTo>
                      <a:pt x="254" y="202"/>
                    </a:lnTo>
                    <a:lnTo>
                      <a:pt x="249" y="200"/>
                    </a:lnTo>
                    <a:lnTo>
                      <a:pt x="243" y="198"/>
                    </a:lnTo>
                    <a:lnTo>
                      <a:pt x="238" y="195"/>
                    </a:lnTo>
                    <a:lnTo>
                      <a:pt x="234" y="191"/>
                    </a:lnTo>
                    <a:lnTo>
                      <a:pt x="229" y="186"/>
                    </a:lnTo>
                    <a:lnTo>
                      <a:pt x="225" y="181"/>
                    </a:lnTo>
                    <a:lnTo>
                      <a:pt x="222" y="174"/>
                    </a:lnTo>
                    <a:lnTo>
                      <a:pt x="220" y="166"/>
                    </a:lnTo>
                    <a:lnTo>
                      <a:pt x="217" y="160"/>
                    </a:lnTo>
                    <a:lnTo>
                      <a:pt x="214" y="156"/>
                    </a:lnTo>
                    <a:lnTo>
                      <a:pt x="210" y="152"/>
                    </a:lnTo>
                    <a:lnTo>
                      <a:pt x="206" y="147"/>
                    </a:lnTo>
                    <a:lnTo>
                      <a:pt x="194" y="142"/>
                    </a:lnTo>
                    <a:lnTo>
                      <a:pt x="182" y="137"/>
                    </a:lnTo>
                    <a:lnTo>
                      <a:pt x="169" y="131"/>
                    </a:lnTo>
                    <a:lnTo>
                      <a:pt x="158" y="125"/>
                    </a:lnTo>
                    <a:lnTo>
                      <a:pt x="153" y="121"/>
                    </a:lnTo>
                    <a:lnTo>
                      <a:pt x="147" y="117"/>
                    </a:lnTo>
                    <a:lnTo>
                      <a:pt x="144" y="112"/>
                    </a:lnTo>
                    <a:lnTo>
                      <a:pt x="141" y="106"/>
                    </a:lnTo>
                    <a:lnTo>
                      <a:pt x="138" y="97"/>
                    </a:lnTo>
                    <a:lnTo>
                      <a:pt x="136" y="86"/>
                    </a:lnTo>
                    <a:lnTo>
                      <a:pt x="135" y="80"/>
                    </a:lnTo>
                    <a:lnTo>
                      <a:pt x="134" y="75"/>
                    </a:lnTo>
                    <a:lnTo>
                      <a:pt x="132" y="71"/>
                    </a:lnTo>
                    <a:lnTo>
                      <a:pt x="129" y="66"/>
                    </a:lnTo>
                    <a:lnTo>
                      <a:pt x="122" y="59"/>
                    </a:lnTo>
                    <a:lnTo>
                      <a:pt x="116" y="53"/>
                    </a:lnTo>
                    <a:lnTo>
                      <a:pt x="108" y="49"/>
                    </a:lnTo>
                    <a:lnTo>
                      <a:pt x="101" y="45"/>
                    </a:lnTo>
                    <a:lnTo>
                      <a:pt x="85" y="37"/>
                    </a:lnTo>
                    <a:lnTo>
                      <a:pt x="66" y="32"/>
                    </a:lnTo>
                    <a:lnTo>
                      <a:pt x="49" y="25"/>
                    </a:lnTo>
                    <a:lnTo>
                      <a:pt x="32" y="19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18" y="10"/>
                    </a:lnTo>
                    <a:lnTo>
                      <a:pt x="27" y="13"/>
                    </a:lnTo>
                    <a:lnTo>
                      <a:pt x="37" y="17"/>
                    </a:lnTo>
                    <a:lnTo>
                      <a:pt x="59" y="22"/>
                    </a:lnTo>
                    <a:lnTo>
                      <a:pt x="79" y="26"/>
                    </a:lnTo>
                    <a:lnTo>
                      <a:pt x="90" y="28"/>
                    </a:lnTo>
                    <a:lnTo>
                      <a:pt x="100" y="32"/>
                    </a:lnTo>
                    <a:lnTo>
                      <a:pt x="111" y="35"/>
                    </a:lnTo>
                    <a:lnTo>
                      <a:pt x="119" y="39"/>
                    </a:lnTo>
                    <a:lnTo>
                      <a:pt x="128" y="44"/>
                    </a:lnTo>
                    <a:lnTo>
                      <a:pt x="135" y="50"/>
                    </a:lnTo>
                    <a:lnTo>
                      <a:pt x="143" y="57"/>
                    </a:lnTo>
                    <a:lnTo>
                      <a:pt x="148" y="65"/>
                    </a:lnTo>
                    <a:lnTo>
                      <a:pt x="156" y="80"/>
                    </a:lnTo>
                    <a:lnTo>
                      <a:pt x="159" y="92"/>
                    </a:lnTo>
                    <a:lnTo>
                      <a:pt x="161" y="98"/>
                    </a:lnTo>
                    <a:lnTo>
                      <a:pt x="166" y="102"/>
                    </a:lnTo>
                    <a:lnTo>
                      <a:pt x="171" y="105"/>
                    </a:lnTo>
                    <a:lnTo>
                      <a:pt x="180" y="110"/>
                    </a:lnTo>
                    <a:lnTo>
                      <a:pt x="198" y="115"/>
                    </a:lnTo>
                    <a:lnTo>
                      <a:pt x="216" y="120"/>
                    </a:lnTo>
                    <a:lnTo>
                      <a:pt x="225" y="124"/>
                    </a:lnTo>
                    <a:lnTo>
                      <a:pt x="233" y="128"/>
                    </a:lnTo>
                    <a:lnTo>
                      <a:pt x="240" y="133"/>
                    </a:lnTo>
                    <a:lnTo>
                      <a:pt x="248" y="140"/>
                    </a:lnTo>
                    <a:lnTo>
                      <a:pt x="254" y="149"/>
                    </a:lnTo>
                    <a:lnTo>
                      <a:pt x="260" y="161"/>
                    </a:lnTo>
                    <a:lnTo>
                      <a:pt x="260" y="160"/>
                    </a:lnTo>
                    <a:lnTo>
                      <a:pt x="260" y="159"/>
                    </a:lnTo>
                    <a:lnTo>
                      <a:pt x="314" y="143"/>
                    </a:lnTo>
                    <a:lnTo>
                      <a:pt x="321" y="145"/>
                    </a:lnTo>
                    <a:lnTo>
                      <a:pt x="328" y="147"/>
                    </a:lnTo>
                    <a:lnTo>
                      <a:pt x="334" y="152"/>
                    </a:lnTo>
                    <a:lnTo>
                      <a:pt x="338" y="156"/>
                    </a:lnTo>
                    <a:lnTo>
                      <a:pt x="343" y="162"/>
                    </a:lnTo>
                    <a:lnTo>
                      <a:pt x="346" y="169"/>
                    </a:lnTo>
                    <a:lnTo>
                      <a:pt x="347" y="175"/>
                    </a:lnTo>
                    <a:lnTo>
                      <a:pt x="347" y="183"/>
                    </a:lnTo>
                    <a:lnTo>
                      <a:pt x="346" y="191"/>
                    </a:lnTo>
                    <a:lnTo>
                      <a:pt x="343" y="197"/>
                    </a:lnTo>
                    <a:lnTo>
                      <a:pt x="338" y="203"/>
                    </a:lnTo>
                    <a:lnTo>
                      <a:pt x="334" y="208"/>
                    </a:lnTo>
                    <a:lnTo>
                      <a:pt x="328" y="212"/>
                    </a:lnTo>
                    <a:lnTo>
                      <a:pt x="321" y="214"/>
                    </a:lnTo>
                    <a:lnTo>
                      <a:pt x="315" y="216"/>
                    </a:lnTo>
                    <a:lnTo>
                      <a:pt x="307" y="216"/>
                    </a:lnTo>
                    <a:close/>
                  </a:path>
                </a:pathLst>
              </a:custGeom>
              <a:noFill/>
              <a:ln w="2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CA">
                  <a:solidFill>
                    <a:srgbClr val="000000"/>
                  </a:solidFill>
                  <a:latin typeface="Calibri" pitchFamily="34" charset="0"/>
                  <a:ea typeface="ＭＳ Ｐゴシック" charset="0"/>
                </a:endParaRPr>
              </a:p>
            </p:txBody>
          </p:sp>
        </p:grpSp>
      </p:grpSp>
      <p:sp>
        <p:nvSpPr>
          <p:cNvPr id="13" name="TextBox 12"/>
          <p:cNvSpPr txBox="1"/>
          <p:nvPr/>
        </p:nvSpPr>
        <p:spPr>
          <a:xfrm>
            <a:off x="328027" y="192024"/>
            <a:ext cx="8487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  <a:ea typeface="ＭＳ Ｐゴシック" charset="0"/>
              </a:rPr>
              <a:t>La douleur neuropathique entraine une dérégulation de l’effet hédonique de la morphine</a:t>
            </a:r>
            <a:endParaRPr lang="fr-CA" sz="2400" b="1" dirty="0">
              <a:solidFill>
                <a:srgbClr val="FFFF00"/>
              </a:solidFill>
              <a:latin typeface="Trebuchet MS" panose="020B0603020202020204" pitchFamily="34" charset="0"/>
              <a:ea typeface="ＭＳ Ｐゴシック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893440" y="2219905"/>
            <a:ext cx="1574160" cy="3581400"/>
            <a:chOff x="5207640" y="2286000"/>
            <a:chExt cx="1574160" cy="3581400"/>
          </a:xfrm>
        </p:grpSpPr>
        <p:sp>
          <p:nvSpPr>
            <p:cNvPr id="6" name="Oval 5"/>
            <p:cNvSpPr/>
            <p:nvPr/>
          </p:nvSpPr>
          <p:spPr>
            <a:xfrm>
              <a:off x="5207640" y="2286000"/>
              <a:ext cx="1574160" cy="1574160"/>
            </a:xfrm>
            <a:prstGeom prst="ellipse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CA" sz="4400" b="1" dirty="0" smtClean="0">
                  <a:solidFill>
                    <a:prstClr val="black"/>
                  </a:solidFill>
                </a:rPr>
                <a:t>DA</a:t>
              </a:r>
              <a:endParaRPr lang="en-CA" sz="600" b="1" dirty="0">
                <a:solidFill>
                  <a:prstClr val="black"/>
                </a:solidFill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5982180" y="3860160"/>
              <a:ext cx="25080" cy="1550040"/>
            </a:xfrm>
            <a:prstGeom prst="line">
              <a:avLst/>
            </a:prstGeom>
            <a:ln w="57150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Isosceles Triangle 10"/>
            <p:cNvSpPr/>
            <p:nvPr/>
          </p:nvSpPr>
          <p:spPr>
            <a:xfrm>
              <a:off x="5625152" y="5257800"/>
              <a:ext cx="762000" cy="609600"/>
            </a:xfrm>
            <a:prstGeom prst="triangle">
              <a:avLst/>
            </a:prstGeom>
            <a:gradFill flip="none" rotWithShape="1">
              <a:gsLst>
                <a:gs pos="0">
                  <a:schemeClr val="accent1">
                    <a:tint val="100000"/>
                    <a:shade val="100000"/>
                    <a:satMod val="130000"/>
                  </a:schemeClr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124200" y="2397385"/>
            <a:ext cx="2514600" cy="1219200"/>
            <a:chOff x="2286000" y="2463480"/>
            <a:chExt cx="2514600" cy="1219200"/>
          </a:xfrm>
        </p:grpSpPr>
        <p:sp>
          <p:nvSpPr>
            <p:cNvPr id="15" name="Oval 14"/>
            <p:cNvSpPr/>
            <p:nvPr/>
          </p:nvSpPr>
          <p:spPr>
            <a:xfrm>
              <a:off x="2286000" y="2463480"/>
              <a:ext cx="1219200" cy="1219200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CA" sz="2000" b="1" dirty="0" smtClean="0">
                  <a:solidFill>
                    <a:prstClr val="black"/>
                  </a:solidFill>
                </a:rPr>
                <a:t>GABA</a:t>
              </a:r>
              <a:endParaRPr lang="en-CA" b="1" dirty="0">
                <a:solidFill>
                  <a:prstClr val="black"/>
                </a:solidFill>
              </a:endParaRPr>
            </a:p>
          </p:txBody>
        </p:sp>
        <p:cxnSp>
          <p:nvCxnSpPr>
            <p:cNvPr id="17" name="Straight Connector 16"/>
            <p:cNvCxnSpPr/>
            <p:nvPr/>
          </p:nvCxnSpPr>
          <p:spPr>
            <a:xfrm flipH="1">
              <a:off x="3505200" y="3073080"/>
              <a:ext cx="1295400" cy="0"/>
            </a:xfrm>
            <a:prstGeom prst="line">
              <a:avLst/>
            </a:prstGeom>
            <a:ln w="57150">
              <a:solidFill>
                <a:srgbClr val="A7A7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4800600" y="2768280"/>
              <a:ext cx="0" cy="609600"/>
            </a:xfrm>
            <a:prstGeom prst="line">
              <a:avLst/>
            </a:prstGeom>
            <a:ln w="57150">
              <a:solidFill>
                <a:srgbClr val="A7A7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 22"/>
          <p:cNvGrpSpPr/>
          <p:nvPr/>
        </p:nvGrpSpPr>
        <p:grpSpPr>
          <a:xfrm rot="18583370">
            <a:off x="1061722" y="4058811"/>
            <a:ext cx="2514600" cy="1219200"/>
            <a:chOff x="2286000" y="2463480"/>
            <a:chExt cx="2514600" cy="1219200"/>
          </a:xfrm>
        </p:grpSpPr>
        <p:sp>
          <p:nvSpPr>
            <p:cNvPr id="24" name="Oval 23"/>
            <p:cNvSpPr/>
            <p:nvPr/>
          </p:nvSpPr>
          <p:spPr>
            <a:xfrm>
              <a:off x="2286000" y="2463480"/>
              <a:ext cx="1219200" cy="1219200"/>
            </a:xfrm>
            <a:prstGeom prst="ellipse">
              <a:avLst/>
            </a:prstGeom>
            <a:gradFill flip="none" rotWithShape="1">
              <a:gsLst>
                <a:gs pos="0">
                  <a:srgbClr val="FFFF00">
                    <a:shade val="30000"/>
                    <a:satMod val="115000"/>
                  </a:srgbClr>
                </a:gs>
                <a:gs pos="50000">
                  <a:srgbClr val="FFFF00">
                    <a:shade val="67500"/>
                    <a:satMod val="115000"/>
                  </a:srgbClr>
                </a:gs>
                <a:gs pos="100000">
                  <a:srgbClr val="FFFF0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CA" sz="2000" b="1" dirty="0" smtClean="0">
                  <a:solidFill>
                    <a:prstClr val="black"/>
                  </a:solidFill>
                </a:rPr>
                <a:t>GABA</a:t>
              </a:r>
            </a:p>
            <a:p>
              <a:pPr algn="ctr"/>
              <a:r>
                <a:rPr lang="en-CA" sz="2000" b="1" dirty="0" err="1" smtClean="0">
                  <a:solidFill>
                    <a:prstClr val="black"/>
                  </a:solidFill>
                </a:rPr>
                <a:t>Dyn</a:t>
              </a:r>
              <a:endParaRPr lang="en-CA" b="1" dirty="0">
                <a:solidFill>
                  <a:prstClr val="black"/>
                </a:solidFill>
              </a:endParaRPr>
            </a:p>
          </p:txBody>
        </p:sp>
        <p:cxnSp>
          <p:nvCxnSpPr>
            <p:cNvPr id="25" name="Straight Connector 24"/>
            <p:cNvCxnSpPr/>
            <p:nvPr/>
          </p:nvCxnSpPr>
          <p:spPr>
            <a:xfrm flipH="1">
              <a:off x="3505200" y="3073080"/>
              <a:ext cx="1295400" cy="0"/>
            </a:xfrm>
            <a:prstGeom prst="line">
              <a:avLst/>
            </a:prstGeom>
            <a:ln w="57150">
              <a:solidFill>
                <a:srgbClr val="A7A7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4800600" y="2768280"/>
              <a:ext cx="0" cy="609600"/>
            </a:xfrm>
            <a:prstGeom prst="line">
              <a:avLst/>
            </a:prstGeom>
            <a:ln w="57150">
              <a:solidFill>
                <a:srgbClr val="A7A7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Group 68"/>
          <p:cNvGrpSpPr/>
          <p:nvPr/>
        </p:nvGrpSpPr>
        <p:grpSpPr>
          <a:xfrm>
            <a:off x="3962400" y="3214840"/>
            <a:ext cx="840943" cy="1191529"/>
            <a:chOff x="3962400" y="3280935"/>
            <a:chExt cx="840943" cy="1191529"/>
          </a:xfrm>
        </p:grpSpPr>
        <p:grpSp>
          <p:nvGrpSpPr>
            <p:cNvPr id="41" name="Group 40"/>
            <p:cNvGrpSpPr/>
            <p:nvPr/>
          </p:nvGrpSpPr>
          <p:grpSpPr>
            <a:xfrm>
              <a:off x="3962400" y="3280935"/>
              <a:ext cx="821171" cy="791419"/>
              <a:chOff x="3962400" y="3280935"/>
              <a:chExt cx="821171" cy="791419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4382499" y="3280935"/>
                <a:ext cx="40107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A" sz="1600" dirty="0" smtClean="0">
                    <a:solidFill>
                      <a:prstClr val="white"/>
                    </a:solidFill>
                    <a:ea typeface="ＭＳ Ｐゴシック" charset="0"/>
                  </a:rPr>
                  <a:t>K</a:t>
                </a:r>
                <a:r>
                  <a:rPr lang="en-CA" sz="1600" baseline="30000" dirty="0" smtClean="0">
                    <a:solidFill>
                      <a:prstClr val="white"/>
                    </a:solidFill>
                    <a:ea typeface="ＭＳ Ｐゴシック" charset="0"/>
                  </a:rPr>
                  <a:t>+</a:t>
                </a:r>
                <a:endParaRPr lang="en-CA" sz="1600" baseline="30000" dirty="0">
                  <a:solidFill>
                    <a:prstClr val="white"/>
                  </a:solidFill>
                  <a:ea typeface="ＭＳ Ｐゴシック" charset="0"/>
                </a:endParaRPr>
              </a:p>
            </p:txBody>
          </p:sp>
          <p:grpSp>
            <p:nvGrpSpPr>
              <p:cNvPr id="40" name="Group 39"/>
              <p:cNvGrpSpPr/>
              <p:nvPr/>
            </p:nvGrpSpPr>
            <p:grpSpPr>
              <a:xfrm>
                <a:off x="3962400" y="3491744"/>
                <a:ext cx="570578" cy="580610"/>
                <a:chOff x="3962400" y="3491744"/>
                <a:chExt cx="570578" cy="580610"/>
              </a:xfrm>
            </p:grpSpPr>
            <p:grpSp>
              <p:nvGrpSpPr>
                <p:cNvPr id="37" name="Group 36"/>
                <p:cNvGrpSpPr/>
                <p:nvPr/>
              </p:nvGrpSpPr>
              <p:grpSpPr>
                <a:xfrm rot="2401528">
                  <a:off x="4017476" y="3491744"/>
                  <a:ext cx="515502" cy="229020"/>
                  <a:chOff x="4017476" y="3424402"/>
                  <a:chExt cx="515502" cy="229020"/>
                </a:xfrm>
              </p:grpSpPr>
              <p:cxnSp>
                <p:nvCxnSpPr>
                  <p:cNvPr id="32" name="Straight Arrow Connector 31"/>
                  <p:cNvCxnSpPr/>
                  <p:nvPr/>
                </p:nvCxnSpPr>
                <p:spPr>
                  <a:xfrm flipV="1">
                    <a:off x="4151430" y="3428951"/>
                    <a:ext cx="381548" cy="10759"/>
                  </a:xfrm>
                  <a:prstGeom prst="straightConnector1">
                    <a:avLst/>
                  </a:prstGeom>
                  <a:ln>
                    <a:solidFill>
                      <a:schemeClr val="bg1"/>
                    </a:solidFill>
                    <a:tailEnd type="triangle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Straight Arrow Connector 35"/>
                  <p:cNvCxnSpPr/>
                  <p:nvPr/>
                </p:nvCxnSpPr>
                <p:spPr>
                  <a:xfrm flipV="1">
                    <a:off x="4143516" y="3630749"/>
                    <a:ext cx="381548" cy="10759"/>
                  </a:xfrm>
                  <a:prstGeom prst="straightConnector1">
                    <a:avLst/>
                  </a:prstGeom>
                  <a:ln>
                    <a:solidFill>
                      <a:schemeClr val="bg1"/>
                    </a:solidFill>
                    <a:tailEnd type="triangle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" name="Oval 29"/>
                  <p:cNvSpPr/>
                  <p:nvPr/>
                </p:nvSpPr>
                <p:spPr>
                  <a:xfrm>
                    <a:off x="4017476" y="3424402"/>
                    <a:ext cx="229020" cy="229020"/>
                  </a:xfrm>
                  <a:prstGeom prst="ellipse">
                    <a:avLst/>
                  </a:prstGeom>
                  <a:solidFill>
                    <a:srgbClr val="00B050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CA" sz="2000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39" name="TextBox 38"/>
                <p:cNvSpPr txBox="1"/>
                <p:nvPr/>
              </p:nvSpPr>
              <p:spPr>
                <a:xfrm>
                  <a:off x="3962400" y="3733800"/>
                  <a:ext cx="421910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CA" sz="1600" dirty="0" smtClean="0">
                      <a:solidFill>
                        <a:prstClr val="white"/>
                      </a:solidFill>
                      <a:ea typeface="ＭＳ Ｐゴシック" charset="0"/>
                    </a:rPr>
                    <a:t>Cl</a:t>
                  </a:r>
                  <a:r>
                    <a:rPr lang="en-CA" sz="1600" baseline="30000" dirty="0" smtClean="0">
                      <a:solidFill>
                        <a:prstClr val="white"/>
                      </a:solidFill>
                      <a:ea typeface="ＭＳ Ｐゴシック" charset="0"/>
                    </a:rPr>
                    <a:t>-</a:t>
                  </a:r>
                  <a:endParaRPr lang="en-CA" sz="1600" baseline="30000" dirty="0">
                    <a:solidFill>
                      <a:prstClr val="white"/>
                    </a:solidFill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2" name="TextBox 41"/>
            <p:cNvSpPr txBox="1"/>
            <p:nvPr/>
          </p:nvSpPr>
          <p:spPr>
            <a:xfrm>
              <a:off x="4062435" y="4133910"/>
              <a:ext cx="740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A" sz="1600" b="1" dirty="0" smtClean="0">
                  <a:solidFill>
                    <a:prstClr val="white"/>
                  </a:solidFill>
                  <a:ea typeface="ＭＳ Ｐゴシック" charset="0"/>
                </a:rPr>
                <a:t>KCC2</a:t>
              </a:r>
              <a:endParaRPr lang="en-CA" sz="1600" b="1" dirty="0">
                <a:solidFill>
                  <a:prstClr val="white"/>
                </a:solidFill>
                <a:ea typeface="ＭＳ Ｐゴシック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515767" y="2416421"/>
            <a:ext cx="3427833" cy="590564"/>
            <a:chOff x="2515767" y="2482516"/>
            <a:chExt cx="3427833" cy="590564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2515767" y="3073080"/>
              <a:ext cx="372327" cy="0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5763600" y="2482516"/>
              <a:ext cx="180000" cy="0"/>
            </a:xfrm>
            <a:prstGeom prst="line">
              <a:avLst/>
            </a:prstGeom>
            <a:ln w="19050"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Group 70"/>
          <p:cNvGrpSpPr/>
          <p:nvPr/>
        </p:nvGrpSpPr>
        <p:grpSpPr>
          <a:xfrm>
            <a:off x="3962400" y="3215366"/>
            <a:ext cx="840943" cy="1191003"/>
            <a:chOff x="3962400" y="3281461"/>
            <a:chExt cx="840943" cy="1191003"/>
          </a:xfrm>
        </p:grpSpPr>
        <p:sp>
          <p:nvSpPr>
            <p:cNvPr id="72" name="TextBox 71"/>
            <p:cNvSpPr txBox="1"/>
            <p:nvPr/>
          </p:nvSpPr>
          <p:spPr>
            <a:xfrm>
              <a:off x="4062435" y="4133910"/>
              <a:ext cx="7409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A" sz="1600" b="1" dirty="0" smtClean="0">
                  <a:solidFill>
                    <a:prstClr val="black">
                      <a:lumMod val="65000"/>
                      <a:lumOff val="35000"/>
                    </a:prstClr>
                  </a:solidFill>
                  <a:ea typeface="ＭＳ Ｐゴシック" charset="0"/>
                </a:rPr>
                <a:t>KCC2</a:t>
              </a:r>
              <a:endParaRPr lang="en-CA" sz="1600" b="1" dirty="0">
                <a:solidFill>
                  <a:prstClr val="black">
                    <a:lumMod val="65000"/>
                    <a:lumOff val="35000"/>
                  </a:prstClr>
                </a:solidFill>
                <a:ea typeface="ＭＳ Ｐゴシック" charset="0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3962400" y="3281461"/>
              <a:ext cx="821171" cy="791419"/>
              <a:chOff x="3962400" y="3280935"/>
              <a:chExt cx="821171" cy="791419"/>
            </a:xfrm>
          </p:grpSpPr>
          <p:sp>
            <p:nvSpPr>
              <p:cNvPr id="74" name="TextBox 73"/>
              <p:cNvSpPr txBox="1"/>
              <p:nvPr/>
            </p:nvSpPr>
            <p:spPr>
              <a:xfrm>
                <a:off x="4382499" y="3280935"/>
                <a:ext cx="40107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A" sz="1600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ea typeface="ＭＳ Ｐゴシック" charset="0"/>
                  </a:rPr>
                  <a:t>K</a:t>
                </a:r>
                <a:r>
                  <a:rPr lang="en-CA" sz="1600" baseline="30000" dirty="0" smtClean="0">
                    <a:solidFill>
                      <a:prstClr val="black">
                        <a:lumMod val="65000"/>
                        <a:lumOff val="35000"/>
                      </a:prstClr>
                    </a:solidFill>
                    <a:ea typeface="ＭＳ Ｐゴシック" charset="0"/>
                  </a:rPr>
                  <a:t>+</a:t>
                </a:r>
                <a:endParaRPr lang="en-CA" sz="1600" baseline="30000" dirty="0">
                  <a:solidFill>
                    <a:prstClr val="black">
                      <a:lumMod val="65000"/>
                      <a:lumOff val="35000"/>
                    </a:prstClr>
                  </a:solidFill>
                  <a:ea typeface="ＭＳ Ｐゴシック" charset="0"/>
                </a:endParaRPr>
              </a:p>
            </p:txBody>
          </p:sp>
          <p:grpSp>
            <p:nvGrpSpPr>
              <p:cNvPr id="75" name="Group 74"/>
              <p:cNvGrpSpPr/>
              <p:nvPr/>
            </p:nvGrpSpPr>
            <p:grpSpPr>
              <a:xfrm>
                <a:off x="3962400" y="3491744"/>
                <a:ext cx="570578" cy="580610"/>
                <a:chOff x="3962400" y="3491744"/>
                <a:chExt cx="570578" cy="580610"/>
              </a:xfrm>
            </p:grpSpPr>
            <p:grpSp>
              <p:nvGrpSpPr>
                <p:cNvPr id="76" name="Group 75"/>
                <p:cNvGrpSpPr/>
                <p:nvPr/>
              </p:nvGrpSpPr>
              <p:grpSpPr>
                <a:xfrm rot="2401528">
                  <a:off x="4017476" y="3491744"/>
                  <a:ext cx="515502" cy="229020"/>
                  <a:chOff x="4017476" y="3424402"/>
                  <a:chExt cx="515502" cy="229020"/>
                </a:xfrm>
              </p:grpSpPr>
              <p:cxnSp>
                <p:nvCxnSpPr>
                  <p:cNvPr id="78" name="Straight Arrow Connector 77"/>
                  <p:cNvCxnSpPr/>
                  <p:nvPr/>
                </p:nvCxnSpPr>
                <p:spPr>
                  <a:xfrm flipV="1">
                    <a:off x="4151430" y="3428951"/>
                    <a:ext cx="381548" cy="10759"/>
                  </a:xfrm>
                  <a:prstGeom prst="straightConnector1">
                    <a:avLst/>
                  </a:prstGeom>
                  <a:ln>
                    <a:solidFill>
                      <a:schemeClr val="bg1">
                        <a:alpha val="40000"/>
                      </a:schemeClr>
                    </a:solidFill>
                    <a:tailEnd type="triangle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Straight Arrow Connector 78"/>
                  <p:cNvCxnSpPr/>
                  <p:nvPr/>
                </p:nvCxnSpPr>
                <p:spPr>
                  <a:xfrm flipV="1">
                    <a:off x="4143516" y="3630749"/>
                    <a:ext cx="381548" cy="10759"/>
                  </a:xfrm>
                  <a:prstGeom prst="straightConnector1">
                    <a:avLst/>
                  </a:prstGeom>
                  <a:ln>
                    <a:solidFill>
                      <a:schemeClr val="bg1">
                        <a:alpha val="40000"/>
                      </a:schemeClr>
                    </a:solidFill>
                    <a:tailEnd type="triangle"/>
                  </a:ln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80" name="Oval 79"/>
                  <p:cNvSpPr/>
                  <p:nvPr/>
                </p:nvSpPr>
                <p:spPr>
                  <a:xfrm>
                    <a:off x="4017476" y="3424402"/>
                    <a:ext cx="229020" cy="229020"/>
                  </a:xfrm>
                  <a:prstGeom prst="ellipse">
                    <a:avLst/>
                  </a:prstGeom>
                  <a:solidFill>
                    <a:srgbClr val="00B050">
                      <a:alpha val="40000"/>
                    </a:srgbClr>
                  </a:solidFill>
                  <a:ln>
                    <a:solidFill>
                      <a:schemeClr val="bg1">
                        <a:alpha val="4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CA" sz="2000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77" name="TextBox 76"/>
                <p:cNvSpPr txBox="1"/>
                <p:nvPr/>
              </p:nvSpPr>
              <p:spPr>
                <a:xfrm>
                  <a:off x="3962400" y="3733800"/>
                  <a:ext cx="421910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CA" sz="1600" dirty="0" smtClean="0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ea typeface="ＭＳ Ｐゴシック" charset="0"/>
                    </a:rPr>
                    <a:t>Cl</a:t>
                  </a:r>
                  <a:r>
                    <a:rPr lang="en-CA" sz="1600" baseline="30000" dirty="0" smtClean="0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ea typeface="ＭＳ Ｐゴシック" charset="0"/>
                    </a:rPr>
                    <a:t>-</a:t>
                  </a:r>
                  <a:endParaRPr lang="en-CA" sz="1600" baseline="30000" dirty="0">
                    <a:solidFill>
                      <a:prstClr val="black">
                        <a:lumMod val="65000"/>
                        <a:lumOff val="35000"/>
                      </a:prstClr>
                    </a:solidFill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86" name="Group 85"/>
          <p:cNvGrpSpPr/>
          <p:nvPr/>
        </p:nvGrpSpPr>
        <p:grpSpPr>
          <a:xfrm>
            <a:off x="2626894" y="2300115"/>
            <a:ext cx="3412869" cy="818148"/>
            <a:chOff x="2626894" y="2366210"/>
            <a:chExt cx="3412869" cy="818148"/>
          </a:xfrm>
        </p:grpSpPr>
        <p:cxnSp>
          <p:nvCxnSpPr>
            <p:cNvPr id="81" name="Straight Connector 80"/>
            <p:cNvCxnSpPr/>
            <p:nvPr/>
          </p:nvCxnSpPr>
          <p:spPr>
            <a:xfrm>
              <a:off x="5667436" y="2366210"/>
              <a:ext cx="372327" cy="0"/>
            </a:xfrm>
            <a:prstGeom prst="line">
              <a:avLst/>
            </a:prstGeom>
            <a:ln w="76200"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2626894" y="3184358"/>
              <a:ext cx="180000" cy="0"/>
            </a:xfrm>
            <a:prstGeom prst="line">
              <a:avLst/>
            </a:prstGeom>
            <a:ln w="19050"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oup 86"/>
          <p:cNvGrpSpPr/>
          <p:nvPr/>
        </p:nvGrpSpPr>
        <p:grpSpPr>
          <a:xfrm>
            <a:off x="5893440" y="2219905"/>
            <a:ext cx="1574160" cy="3581400"/>
            <a:chOff x="5207640" y="2286000"/>
            <a:chExt cx="1574160" cy="3581400"/>
          </a:xfrm>
        </p:grpSpPr>
        <p:sp>
          <p:nvSpPr>
            <p:cNvPr id="88" name="Oval 87"/>
            <p:cNvSpPr/>
            <p:nvPr/>
          </p:nvSpPr>
          <p:spPr>
            <a:xfrm>
              <a:off x="5207640" y="2286000"/>
              <a:ext cx="1574160" cy="1574160"/>
            </a:xfrm>
            <a:prstGeom prst="ellipse">
              <a:avLst/>
            </a:prstGeom>
            <a:gradFill>
              <a:gsLst>
                <a:gs pos="0">
                  <a:schemeClr val="accent1">
                    <a:lumMod val="50000"/>
                    <a:alpha val="40000"/>
                  </a:schemeClr>
                </a:gs>
                <a:gs pos="100000">
                  <a:schemeClr val="accent1">
                    <a:tint val="50000"/>
                    <a:shade val="100000"/>
                    <a:satMod val="350000"/>
                  </a:schemeClr>
                </a:gs>
              </a:gsLst>
            </a:gradFill>
            <a:ln>
              <a:solidFill>
                <a:schemeClr val="accent1">
                  <a:shade val="95000"/>
                  <a:satMod val="105000"/>
                  <a:alpha val="4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CA" sz="4400" b="1" dirty="0" smtClean="0">
                  <a:solidFill>
                    <a:prstClr val="black"/>
                  </a:solidFill>
                </a:rPr>
                <a:t>DA</a:t>
              </a:r>
              <a:endParaRPr lang="en-CA" sz="600" b="1" dirty="0">
                <a:solidFill>
                  <a:prstClr val="black"/>
                </a:solidFill>
              </a:endParaRPr>
            </a:p>
          </p:txBody>
        </p:sp>
        <p:cxnSp>
          <p:nvCxnSpPr>
            <p:cNvPr id="89" name="Straight Connector 88"/>
            <p:cNvCxnSpPr>
              <a:endCxn id="90" idx="0"/>
            </p:cNvCxnSpPr>
            <p:nvPr/>
          </p:nvCxnSpPr>
          <p:spPr>
            <a:xfrm>
              <a:off x="5982180" y="3860160"/>
              <a:ext cx="23972" cy="1397640"/>
            </a:xfrm>
            <a:prstGeom prst="line">
              <a:avLst/>
            </a:prstGeom>
            <a:ln w="57150">
              <a:solidFill>
                <a:schemeClr val="accent1">
                  <a:alpha val="2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Isosceles Triangle 89"/>
            <p:cNvSpPr/>
            <p:nvPr/>
          </p:nvSpPr>
          <p:spPr>
            <a:xfrm>
              <a:off x="5625152" y="5257800"/>
              <a:ext cx="762000" cy="609600"/>
            </a:xfrm>
            <a:prstGeom prst="triangle">
              <a:avLst/>
            </a:prstGeom>
            <a:gradFill flip="none" rotWithShape="1">
              <a:gsLst>
                <a:gs pos="3000">
                  <a:schemeClr val="accent1">
                    <a:lumMod val="50000"/>
                    <a:alpha val="40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>
                <a:solidFill>
                  <a:prstClr val="white"/>
                </a:solidFill>
              </a:endParaRPr>
            </a:p>
          </p:txBody>
        </p:sp>
      </p:grpSp>
      <p:sp>
        <p:nvSpPr>
          <p:cNvPr id="96" name="TextBox 95"/>
          <p:cNvSpPr txBox="1"/>
          <p:nvPr/>
        </p:nvSpPr>
        <p:spPr>
          <a:xfrm>
            <a:off x="1284554" y="6003428"/>
            <a:ext cx="11208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b="1" dirty="0" smtClean="0">
                <a:solidFill>
                  <a:srgbClr val="FFFF00"/>
                </a:solidFill>
                <a:ea typeface="ＭＳ Ｐゴシック" charset="0"/>
              </a:rPr>
              <a:t>Striatum</a:t>
            </a:r>
            <a:endParaRPr lang="en-CA" b="1" dirty="0">
              <a:solidFill>
                <a:srgbClr val="FFFF00"/>
              </a:solidFill>
              <a:ea typeface="ＭＳ Ｐゴシック" charset="0"/>
            </a:endParaRPr>
          </a:p>
        </p:txBody>
      </p:sp>
      <p:sp>
        <p:nvSpPr>
          <p:cNvPr id="521" name="TextBox 520"/>
          <p:cNvSpPr txBox="1"/>
          <p:nvPr/>
        </p:nvSpPr>
        <p:spPr>
          <a:xfrm>
            <a:off x="4432889" y="6120825"/>
            <a:ext cx="43220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600" dirty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Taylor et al. </a:t>
            </a:r>
            <a:r>
              <a:rPr lang="en-CA" sz="1600" i="1" dirty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J Neuroscience</a:t>
            </a:r>
            <a:r>
              <a:rPr lang="en-CA" sz="1600" dirty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 </a:t>
            </a:r>
            <a:r>
              <a:rPr lang="en-CA" sz="1600" dirty="0" smtClean="0">
                <a:solidFill>
                  <a:prstClr val="white"/>
                </a:solidFill>
                <a:ea typeface="ＭＳ Ｐゴシック" charset="0"/>
                <a:cs typeface="Arial" panose="020B0604020202020204" pitchFamily="34" charset="0"/>
              </a:rPr>
              <a:t>2015</a:t>
            </a:r>
          </a:p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en-CA" sz="1600" kern="0" dirty="0">
                <a:solidFill>
                  <a:prstClr val="white"/>
                </a:solidFill>
              </a:rPr>
              <a:t>Taylor et al. </a:t>
            </a:r>
            <a:r>
              <a:rPr lang="en-CA" sz="1600" i="1" kern="0" dirty="0" err="1">
                <a:solidFill>
                  <a:prstClr val="white"/>
                </a:solidFill>
              </a:rPr>
              <a:t>Neuropsychopharmacology</a:t>
            </a:r>
            <a:r>
              <a:rPr lang="en-CA" sz="1600" kern="0" dirty="0">
                <a:solidFill>
                  <a:prstClr val="white"/>
                </a:solidFill>
              </a:rPr>
              <a:t> </a:t>
            </a:r>
            <a:r>
              <a:rPr lang="en-CA" sz="1600" kern="0" dirty="0" smtClean="0">
                <a:solidFill>
                  <a:prstClr val="white"/>
                </a:solidFill>
              </a:rPr>
              <a:t>2016</a:t>
            </a:r>
            <a:endParaRPr lang="en-CA" sz="1600" dirty="0">
              <a:solidFill>
                <a:prstClr val="white"/>
              </a:solidFill>
              <a:ea typeface="ＭＳ Ｐゴシック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026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6781800" cy="609600"/>
          </a:xfrm>
        </p:spPr>
        <p:txBody>
          <a:bodyPr/>
          <a:lstStyle/>
          <a:p>
            <a:pPr algn="l"/>
            <a:r>
              <a:rPr lang="fr-CA" sz="2800" dirty="0" smtClean="0">
                <a:latin typeface="Trebuchet MS" panose="020B0603020202020204" pitchFamily="34" charset="0"/>
              </a:rPr>
              <a:t>Douleur, soulagement et d’hédonisme</a:t>
            </a:r>
            <a:endParaRPr lang="fr-CA" sz="2800" dirty="0">
              <a:latin typeface="Trebuchet MS" panose="020B0603020202020204" pitchFamily="34" charset="0"/>
            </a:endParaRPr>
          </a:p>
        </p:txBody>
      </p:sp>
      <p:grpSp>
        <p:nvGrpSpPr>
          <p:cNvPr id="24" name="Group 23"/>
          <p:cNvGrpSpPr>
            <a:grpSpLocks/>
          </p:cNvGrpSpPr>
          <p:nvPr/>
        </p:nvGrpSpPr>
        <p:grpSpPr bwMode="auto">
          <a:xfrm>
            <a:off x="381000" y="1219200"/>
            <a:ext cx="8426982" cy="3437106"/>
            <a:chOff x="-23078" y="1976271"/>
            <a:chExt cx="12762667" cy="4464787"/>
          </a:xfrm>
        </p:grpSpPr>
        <p:sp>
          <p:nvSpPr>
            <p:cNvPr id="25" name="Rectangle 24"/>
            <p:cNvSpPr/>
            <p:nvPr/>
          </p:nvSpPr>
          <p:spPr>
            <a:xfrm>
              <a:off x="7950200" y="2590800"/>
              <a:ext cx="3336405" cy="1336675"/>
            </a:xfrm>
            <a:prstGeom prst="rect">
              <a:avLst/>
            </a:prstGeom>
            <a:solidFill>
              <a:srgbClr val="8ACFF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CA" sz="3150" kern="0" dirty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4859338" y="2590800"/>
              <a:ext cx="3090862" cy="1336675"/>
            </a:xfrm>
            <a:prstGeom prst="rect">
              <a:avLst/>
            </a:prstGeom>
            <a:solidFill>
              <a:srgbClr val="E8E3B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CA" sz="3150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27" name="TextBox 4"/>
            <p:cNvSpPr txBox="1">
              <a:spLocks noChangeArrowheads="1"/>
            </p:cNvSpPr>
            <p:nvPr/>
          </p:nvSpPr>
          <p:spPr bwMode="auto">
            <a:xfrm>
              <a:off x="-23078" y="2587626"/>
              <a:ext cx="4445854" cy="1559223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  <a:t>Opioïdes</a:t>
              </a:r>
              <a:b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</a:br>
              <a: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  <a:t>(soulagement de la douleur)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  <a:t>ou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  <a:t>Stimuli saillants</a:t>
              </a:r>
              <a:endParaRPr lang="fr-CA" altLang="en-US" sz="1800" b="1" kern="0" dirty="0">
                <a:solidFill>
                  <a:srgbClr val="000000"/>
                </a:solidFill>
                <a:latin typeface="Calibri" charset="0"/>
              </a:endParaRPr>
            </a:p>
          </p:txBody>
        </p:sp>
        <p:sp>
          <p:nvSpPr>
            <p:cNvPr id="28" name="Right Arrow 27"/>
            <p:cNvSpPr/>
            <p:nvPr/>
          </p:nvSpPr>
          <p:spPr>
            <a:xfrm>
              <a:off x="4203700" y="3078163"/>
              <a:ext cx="693738" cy="385762"/>
            </a:xfrm>
            <a:prstGeom prst="rightArrow">
              <a:avLst/>
            </a:prstGeom>
            <a:solidFill>
              <a:srgbClr val="92D05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CA" sz="3150" kern="0" dirty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489805" y="1984375"/>
              <a:ext cx="1517054" cy="47976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b="1" kern="0" dirty="0" smtClean="0">
                  <a:solidFill>
                    <a:srgbClr val="FFFFFF"/>
                  </a:solidFill>
                  <a:latin typeface="American Typewriter" charset="0"/>
                  <a:ea typeface="American Typewriter" charset="0"/>
                  <a:cs typeface="American Typewriter" charset="0"/>
                </a:rPr>
                <a:t>    Sain</a:t>
              </a:r>
              <a:endParaRPr lang="fr-CA" b="1" kern="0" dirty="0">
                <a:solidFill>
                  <a:srgbClr val="FFFFFF"/>
                </a:solidFill>
                <a:latin typeface="American Typewriter" charset="0"/>
                <a:ea typeface="American Typewriter" charset="0"/>
                <a:cs typeface="American Typewriter" charset="0"/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 flipV="1">
              <a:off x="5575300" y="2886075"/>
              <a:ext cx="0" cy="657225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31" name="Straight Arrow Connector 30"/>
            <p:cNvCxnSpPr/>
            <p:nvPr/>
          </p:nvCxnSpPr>
          <p:spPr>
            <a:xfrm>
              <a:off x="8256118" y="3211876"/>
              <a:ext cx="676274" cy="0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olid"/>
              <a:miter lim="800000"/>
              <a:headEnd type="triangle"/>
              <a:tailEnd type="triangle"/>
            </a:ln>
            <a:effectLst/>
          </p:spPr>
        </p:cxnSp>
        <p:sp>
          <p:nvSpPr>
            <p:cNvPr id="32" name="TextBox 28"/>
            <p:cNvSpPr txBox="1">
              <a:spLocks noChangeArrowheads="1"/>
            </p:cNvSpPr>
            <p:nvPr/>
          </p:nvSpPr>
          <p:spPr bwMode="auto">
            <a:xfrm>
              <a:off x="4403448" y="4302125"/>
              <a:ext cx="3775634" cy="1919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Plaisir / récompense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Humeur positive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err="1" smtClean="0">
                  <a:solidFill>
                    <a:srgbClr val="FFFFFF"/>
                  </a:solidFill>
                  <a:latin typeface="Calibri" charset="0"/>
                </a:rPr>
                <a:t>Salience</a:t>
              </a: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 motivationnelle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Apprentissage renforcé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CA" altLang="en-US" sz="1800" kern="0" dirty="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33" name="TextBox 29"/>
            <p:cNvSpPr txBox="1">
              <a:spLocks noChangeArrowheads="1"/>
            </p:cNvSpPr>
            <p:nvPr/>
          </p:nvSpPr>
          <p:spPr bwMode="auto">
            <a:xfrm>
              <a:off x="8157879" y="4329113"/>
              <a:ext cx="3013321" cy="1199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Dysphorie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État affectif négatif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kern="0" dirty="0" smtClean="0">
                  <a:solidFill>
                    <a:srgbClr val="FFFFFF"/>
                  </a:solidFill>
                  <a:latin typeface="Calibri" charset="0"/>
                </a:rPr>
                <a:t>Motivation réduite</a:t>
              </a:r>
              <a:endParaRPr lang="fr-CA" altLang="en-US" sz="1800" kern="0" dirty="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34" name="Down Arrow 33"/>
            <p:cNvSpPr/>
            <p:nvPr/>
          </p:nvSpPr>
          <p:spPr>
            <a:xfrm>
              <a:off x="6199188" y="3927475"/>
              <a:ext cx="288925" cy="401638"/>
            </a:xfrm>
            <a:prstGeom prst="downArrow">
              <a:avLst/>
            </a:prstGeom>
            <a:solidFill>
              <a:srgbClr val="E8E3B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CA" sz="3150" kern="0" dirty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sp>
          <p:nvSpPr>
            <p:cNvPr id="35" name="Down Arrow 34"/>
            <p:cNvSpPr/>
            <p:nvPr/>
          </p:nvSpPr>
          <p:spPr>
            <a:xfrm>
              <a:off x="9499002" y="3902075"/>
              <a:ext cx="287339" cy="400051"/>
            </a:xfrm>
            <a:prstGeom prst="downArrow">
              <a:avLst/>
            </a:prstGeom>
            <a:solidFill>
              <a:srgbClr val="8ACFF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CA" sz="3150" kern="0" dirty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sp>
          <p:nvSpPr>
            <p:cNvPr id="36" name="TextBox 44"/>
            <p:cNvSpPr txBox="1">
              <a:spLocks noChangeArrowheads="1"/>
            </p:cNvSpPr>
            <p:nvPr/>
          </p:nvSpPr>
          <p:spPr bwMode="auto">
            <a:xfrm>
              <a:off x="5750561" y="3003359"/>
              <a:ext cx="1743609" cy="479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  <a:t>dopamine</a:t>
              </a:r>
              <a:endParaRPr lang="fr-CA" altLang="en-US" sz="1800" b="1" kern="0" dirty="0">
                <a:solidFill>
                  <a:srgbClr val="000000"/>
                </a:solidFill>
                <a:latin typeface="Calibri" charset="0"/>
              </a:endParaRPr>
            </a:p>
          </p:txBody>
        </p:sp>
        <p:sp>
          <p:nvSpPr>
            <p:cNvPr id="37" name="TextBox 45"/>
            <p:cNvSpPr txBox="1">
              <a:spLocks noChangeArrowheads="1"/>
            </p:cNvSpPr>
            <p:nvPr/>
          </p:nvSpPr>
          <p:spPr bwMode="auto">
            <a:xfrm>
              <a:off x="8939417" y="2952348"/>
              <a:ext cx="1743609" cy="4797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800" b="1" kern="0" dirty="0" smtClean="0">
                  <a:solidFill>
                    <a:srgbClr val="000000"/>
                  </a:solidFill>
                  <a:latin typeface="Calibri" charset="0"/>
                </a:rPr>
                <a:t>dopamine</a:t>
              </a:r>
              <a:endParaRPr lang="fr-CA" altLang="en-US" sz="1800" b="1" kern="0" dirty="0">
                <a:solidFill>
                  <a:srgbClr val="000000"/>
                </a:solidFill>
                <a:latin typeface="Calibri" charset="0"/>
              </a:endParaRPr>
            </a:p>
          </p:txBody>
        </p:sp>
        <p:sp>
          <p:nvSpPr>
            <p:cNvPr id="38" name="TextBox 1"/>
            <p:cNvSpPr txBox="1">
              <a:spLocks noChangeArrowheads="1"/>
            </p:cNvSpPr>
            <p:nvPr/>
          </p:nvSpPr>
          <p:spPr bwMode="auto">
            <a:xfrm>
              <a:off x="9264995" y="6001278"/>
              <a:ext cx="3474594" cy="4397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1pPr>
              <a:lvl2pPr marL="742950" indent="-28575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2pPr>
              <a:lvl3pPr marL="11430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3pPr>
              <a:lvl4pPr marL="16002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4pPr>
              <a:lvl5pPr marL="2057400" indent="-228600"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200">
                  <a:solidFill>
                    <a:srgbClr val="414141"/>
                  </a:solidFill>
                  <a:latin typeface="Gill Sans Light" charset="0"/>
                  <a:ea typeface="ヒラギノ角ゴ ProN W3" charset="-128"/>
                  <a:sym typeface="Gill Sans Light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altLang="en-US" sz="1600" kern="0" dirty="0" smtClean="0">
                  <a:solidFill>
                    <a:srgbClr val="FFFFFF"/>
                  </a:solidFill>
                </a:rPr>
                <a:t>Taylor et al., Pain 2016</a:t>
              </a:r>
              <a:endParaRPr lang="fr-CA" altLang="en-US" sz="1600" kern="0" dirty="0">
                <a:solidFill>
                  <a:srgbClr val="FFFFFF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400666" y="1976271"/>
              <a:ext cx="4026417" cy="47976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fr-CA" b="1" kern="0" dirty="0" smtClean="0">
                  <a:solidFill>
                    <a:srgbClr val="FFFFFF"/>
                  </a:solidFill>
                  <a:latin typeface="American Typewriter" charset="0"/>
                  <a:ea typeface="American Typewriter" charset="0"/>
                  <a:cs typeface="American Typewriter" charset="0"/>
                </a:rPr>
                <a:t>    Douleur chronique</a:t>
              </a:r>
              <a:endParaRPr lang="fr-CA" b="1" kern="0" dirty="0">
                <a:solidFill>
                  <a:srgbClr val="FFFFFF"/>
                </a:solidFill>
                <a:latin typeface="American Typewriter" charset="0"/>
                <a:ea typeface="American Typewriter" charset="0"/>
                <a:cs typeface="American Typewriter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88110" y="5020250"/>
            <a:ext cx="746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fr-CA" sz="2400" dirty="0" smtClean="0">
                <a:solidFill>
                  <a:srgbClr val="00FFFF"/>
                </a:solidFill>
              </a:rPr>
              <a:t>Restaurer le pouvoir hédonique de la morphine pour </a:t>
            </a:r>
            <a:r>
              <a:rPr lang="fr-CA" sz="2400" i="1" dirty="0" smtClean="0">
                <a:solidFill>
                  <a:srgbClr val="00FFFF"/>
                </a:solidFill>
              </a:rPr>
              <a:t>réhabiliter</a:t>
            </a:r>
            <a:r>
              <a:rPr lang="fr-CA" sz="2400" dirty="0" smtClean="0">
                <a:solidFill>
                  <a:srgbClr val="00FFFF"/>
                </a:solidFill>
              </a:rPr>
              <a:t> son efficacité analgésique</a:t>
            </a:r>
            <a:endParaRPr lang="fr-CA" sz="2400" dirty="0">
              <a:solidFill>
                <a:srgbClr val="00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267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6781800" cy="609600"/>
          </a:xfrm>
        </p:spPr>
        <p:txBody>
          <a:bodyPr/>
          <a:lstStyle/>
          <a:p>
            <a:pPr algn="l"/>
            <a:r>
              <a:rPr lang="fr-CA" sz="2800" dirty="0" smtClean="0">
                <a:latin typeface="Trebuchet MS" panose="020B0603020202020204" pitchFamily="34" charset="0"/>
              </a:rPr>
              <a:t>Sevrage à </a:t>
            </a:r>
            <a:r>
              <a:rPr lang="fr-CA" sz="2800" dirty="0" smtClean="0">
                <a:latin typeface="Trebuchet MS" panose="020B0603020202020204" pitchFamily="34" charset="0"/>
              </a:rPr>
              <a:t>la </a:t>
            </a:r>
            <a:r>
              <a:rPr lang="fr-CA" sz="2800" dirty="0" smtClean="0">
                <a:latin typeface="Trebuchet MS" panose="020B0603020202020204" pitchFamily="34" charset="0"/>
              </a:rPr>
              <a:t>morphine, source d’abus…</a:t>
            </a:r>
            <a:endParaRPr lang="fr-CA" sz="2800" dirty="0">
              <a:latin typeface="Trebuchet MS" panose="020B0603020202020204" pitchFamily="34" charset="0"/>
            </a:endParaRPr>
          </a:p>
        </p:txBody>
      </p:sp>
      <p:pic>
        <p:nvPicPr>
          <p:cNvPr id="20" name="Content Placeholder 18" descr="281401-paula-abdul.jpg"/>
          <p:cNvPicPr>
            <a:picLocks noGrp="1" noChangeAspect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8700" y="3465196"/>
            <a:ext cx="3886200" cy="2188229"/>
          </a:xfrm>
        </p:spPr>
      </p:pic>
      <p:pic>
        <p:nvPicPr>
          <p:cNvPr id="21" name="Content Placeholder 22" descr="MV5BMTMwODc5NjI3N15BMl5BanBnXkFtZTcwNDEyMTE3Mw@@._V1_UY317_CR17,0,214,317_AL_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716316" y="2084784"/>
            <a:ext cx="1422797" cy="1595438"/>
          </a:xfrm>
          <a:prstGeom prst="rect">
            <a:avLst/>
          </a:prstGeom>
        </p:spPr>
      </p:pic>
      <p:sp>
        <p:nvSpPr>
          <p:cNvPr id="22" name="TextBox 11"/>
          <p:cNvSpPr txBox="1">
            <a:spLocks noChangeArrowheads="1"/>
          </p:cNvSpPr>
          <p:nvPr/>
        </p:nvSpPr>
        <p:spPr bwMode="auto">
          <a:xfrm>
            <a:off x="4536902" y="4075093"/>
            <a:ext cx="36576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/>
              <a:t>“Withdrawal </a:t>
            </a:r>
            <a:r>
              <a:rPr lang="mr-IN" altLang="en-US" sz="1400" dirty="0"/>
              <a:t>–</a:t>
            </a:r>
            <a:r>
              <a:rPr lang="en-US" altLang="en-US" sz="1400" dirty="0"/>
              <a:t> it’s the worst thing.  I was freezing cold, then sweating hot, then chattering and in so much pain, it was excruciating.”  </a:t>
            </a:r>
            <a:r>
              <a:rPr lang="en-US" altLang="en-US" sz="1400" b="1" dirty="0"/>
              <a:t>Paula Abdul</a:t>
            </a:r>
          </a:p>
        </p:txBody>
      </p:sp>
      <p:sp>
        <p:nvSpPr>
          <p:cNvPr id="23" name="TextBox 12"/>
          <p:cNvSpPr txBox="1">
            <a:spLocks noChangeArrowheads="1"/>
          </p:cNvSpPr>
          <p:nvPr/>
        </p:nvSpPr>
        <p:spPr bwMode="auto">
          <a:xfrm>
            <a:off x="1143000" y="1066800"/>
            <a:ext cx="53340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>
              <a:spcBef>
                <a:spcPct val="0"/>
              </a:spcBef>
              <a:buFont typeface="Wingdings" panose="05000000000000000000" pitchFamily="2" charset="2"/>
              <a:buChar char="ü"/>
            </a:pPr>
            <a:r>
              <a:rPr lang="fr-CA" altLang="en-US" sz="2000" dirty="0" smtClean="0">
                <a:solidFill>
                  <a:srgbClr val="00FFFF"/>
                </a:solidFill>
              </a:rPr>
              <a:t>La </a:t>
            </a:r>
            <a:r>
              <a:rPr lang="fr-CA" altLang="en-US" sz="2000" dirty="0" smtClean="0">
                <a:solidFill>
                  <a:srgbClr val="00FFFF"/>
                </a:solidFill>
              </a:rPr>
              <a:t>dépendance </a:t>
            </a:r>
            <a:r>
              <a:rPr lang="fr-CA" altLang="en-US" sz="2000" dirty="0" smtClean="0">
                <a:solidFill>
                  <a:srgbClr val="00FFFF"/>
                </a:solidFill>
              </a:rPr>
              <a:t>se manifeste sous forme de syndrome de sevrage lorsque l’on cesse la prise de drogue</a:t>
            </a:r>
            <a:endParaRPr lang="fr-CA" altLang="en-US" sz="2000" dirty="0">
              <a:solidFill>
                <a:srgbClr val="00FFFF"/>
              </a:solidFill>
            </a:endParaRPr>
          </a:p>
        </p:txBody>
      </p:sp>
      <p:sp>
        <p:nvSpPr>
          <p:cNvPr id="40" name="TextBox 19"/>
          <p:cNvSpPr txBox="1">
            <a:spLocks noChangeArrowheads="1"/>
          </p:cNvSpPr>
          <p:nvPr/>
        </p:nvSpPr>
        <p:spPr bwMode="auto">
          <a:xfrm>
            <a:off x="2930698" y="2348334"/>
            <a:ext cx="373022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/>
              <a:t>“</a:t>
            </a:r>
            <a:r>
              <a:rPr lang="en-CA" altLang="en-US" sz="1400" dirty="0"/>
              <a:t>I was so hooked on opiates at that point that I couldn’t even leave my bedroom</a:t>
            </a:r>
            <a:r>
              <a:rPr lang="en-US" altLang="en-US" sz="1400" dirty="0"/>
              <a:t>.”  </a:t>
            </a:r>
            <a:r>
              <a:rPr lang="en-US" altLang="en-US" sz="1400" b="1" dirty="0"/>
              <a:t>Matthew Perry</a:t>
            </a:r>
          </a:p>
        </p:txBody>
      </p:sp>
      <p:sp>
        <p:nvSpPr>
          <p:cNvPr id="41" name="TextBox 23"/>
          <p:cNvSpPr txBox="1">
            <a:spLocks noChangeArrowheads="1"/>
          </p:cNvSpPr>
          <p:nvPr/>
        </p:nvSpPr>
        <p:spPr bwMode="auto">
          <a:xfrm>
            <a:off x="7434264" y="3680222"/>
            <a:ext cx="769763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50" i="1"/>
              <a:t>imdb.com</a:t>
            </a:r>
          </a:p>
        </p:txBody>
      </p:sp>
      <p:sp>
        <p:nvSpPr>
          <p:cNvPr id="42" name="TextBox 24"/>
          <p:cNvSpPr txBox="1">
            <a:spLocks noChangeArrowheads="1"/>
          </p:cNvSpPr>
          <p:nvPr/>
        </p:nvSpPr>
        <p:spPr bwMode="auto">
          <a:xfrm>
            <a:off x="4551902" y="5013699"/>
            <a:ext cx="979755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50" i="1"/>
              <a:t>news.com.au</a:t>
            </a:r>
            <a:endParaRPr lang="en-US" altLang="en-US" sz="1050" i="1" dirty="0"/>
          </a:p>
        </p:txBody>
      </p:sp>
    </p:spTree>
    <p:extLst>
      <p:ext uri="{BB962C8B-B14F-4D97-AF65-F5344CB8AC3E}">
        <p14:creationId xmlns:p14="http://schemas.microsoft.com/office/powerpoint/2010/main" val="2728472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Title 47"/>
          <p:cNvSpPr>
            <a:spLocks noGrp="1"/>
          </p:cNvSpPr>
          <p:nvPr>
            <p:ph type="title"/>
          </p:nvPr>
        </p:nvSpPr>
        <p:spPr>
          <a:xfrm>
            <a:off x="362913" y="181902"/>
            <a:ext cx="7449681" cy="983850"/>
          </a:xfrm>
        </p:spPr>
        <p:txBody>
          <a:bodyPr/>
          <a:lstStyle/>
          <a:p>
            <a:pPr algn="l"/>
            <a:r>
              <a:rPr lang="fr-CA" sz="2800" b="1" dirty="0" smtClean="0">
                <a:latin typeface="Trebuchet MS" panose="020B0603020202020204" pitchFamily="34" charset="0"/>
              </a:rPr>
              <a:t>L’ablation de la microglie attenue le sevrage à la morphine…</a:t>
            </a:r>
            <a:endParaRPr lang="fr-CA" sz="2800" b="1" baseline="30000" dirty="0">
              <a:latin typeface="Trebuchet MS" panose="020B0603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62913" y="5495784"/>
            <a:ext cx="391517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CA" sz="1600" i="1" dirty="0">
                <a:solidFill>
                  <a:srgbClr val="FFFFFF"/>
                </a:solidFill>
                <a:cs typeface="Arial" panose="020B0604020202020204" pitchFamily="34" charset="0"/>
              </a:rPr>
              <a:t>Withdrawal score</a:t>
            </a:r>
            <a:r>
              <a:rPr lang="en-CA" sz="1600" dirty="0">
                <a:solidFill>
                  <a:srgbClr val="FFFFFF"/>
                </a:solidFill>
                <a:cs typeface="Arial" panose="020B0604020202020204" pitchFamily="34" charset="0"/>
              </a:rPr>
              <a:t>: jumping, headshakes, wet-dog shakes, grooming, paw tremors, piloerection, salivation, ejaculation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952658" y="5988751"/>
            <a:ext cx="28208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CA" sz="1600" kern="0" dirty="0">
                <a:solidFill>
                  <a:srgbClr val="FFFFFF"/>
                </a:solidFill>
              </a:rPr>
              <a:t>Burma et al </a:t>
            </a:r>
            <a:r>
              <a:rPr lang="en-CA" sz="1600" i="1" kern="0" dirty="0">
                <a:solidFill>
                  <a:srgbClr val="FFFFFF"/>
                </a:solidFill>
              </a:rPr>
              <a:t>Nat. Med.</a:t>
            </a:r>
            <a:r>
              <a:rPr lang="en-CA" sz="1600" kern="0" dirty="0">
                <a:solidFill>
                  <a:srgbClr val="FFFFFF"/>
                </a:solidFill>
              </a:rPr>
              <a:t> 2017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3962400" y="1529953"/>
            <a:ext cx="2356454" cy="2819400"/>
            <a:chOff x="5105400" y="1900823"/>
            <a:chExt cx="3124200" cy="3737977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81600" y="2286000"/>
              <a:ext cx="1403486" cy="1406550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29179" y="2286000"/>
              <a:ext cx="1400421" cy="1406550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82388" y="4236271"/>
              <a:ext cx="1412679" cy="1394292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26902" y="4238379"/>
              <a:ext cx="1382035" cy="1400421"/>
            </a:xfrm>
            <a:prstGeom prst="rect">
              <a:avLst/>
            </a:prstGeom>
          </p:spPr>
        </p:pic>
        <p:sp>
          <p:nvSpPr>
            <p:cNvPr id="25" name="TextBox 24"/>
            <p:cNvSpPr txBox="1"/>
            <p:nvPr/>
          </p:nvSpPr>
          <p:spPr>
            <a:xfrm>
              <a:off x="5105400" y="1900823"/>
              <a:ext cx="1034355" cy="3672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solidFill>
                    <a:srgbClr val="FFFFFF"/>
                  </a:solidFill>
                </a:rPr>
                <a:t>CTR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105400" y="3943781"/>
              <a:ext cx="1616422" cy="3672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solidFill>
                    <a:srgbClr val="FFFFFF"/>
                  </a:solidFill>
                </a:rPr>
                <a:t>MS/Mac1-Sap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781800" y="1915797"/>
              <a:ext cx="1034355" cy="3672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solidFill>
                    <a:srgbClr val="FFFFFF"/>
                  </a:solidFill>
                </a:rPr>
                <a:t>MS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781800" y="3943781"/>
              <a:ext cx="1034355" cy="3672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CA" sz="1200" dirty="0">
                  <a:solidFill>
                    <a:srgbClr val="FFFFFF"/>
                  </a:solidFill>
                </a:rPr>
                <a:t>MS/Sap</a:t>
              </a:r>
            </a:p>
          </p:txBody>
        </p:sp>
      </p:grpSp>
      <p:pic>
        <p:nvPicPr>
          <p:cNvPr id="17" name="Picture 1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0627" y="1371600"/>
            <a:ext cx="3048000" cy="3934691"/>
          </a:xfrm>
          <a:prstGeom prst="rect">
            <a:avLst/>
          </a:prstGeom>
        </p:spPr>
      </p:pic>
      <p:grpSp>
        <p:nvGrpSpPr>
          <p:cNvPr id="31" name="Group 30"/>
          <p:cNvGrpSpPr/>
          <p:nvPr/>
        </p:nvGrpSpPr>
        <p:grpSpPr>
          <a:xfrm>
            <a:off x="6629400" y="2371265"/>
            <a:ext cx="2406891" cy="3419935"/>
            <a:chOff x="6629400" y="2371265"/>
            <a:chExt cx="2406891" cy="3419935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26491" y="3200400"/>
              <a:ext cx="1972206" cy="2590800"/>
            </a:xfrm>
            <a:prstGeom prst="rect">
              <a:avLst/>
            </a:prstGeom>
          </p:spPr>
        </p:pic>
        <p:sp>
          <p:nvSpPr>
            <p:cNvPr id="30" name="TextBox 29"/>
            <p:cNvSpPr txBox="1"/>
            <p:nvPr/>
          </p:nvSpPr>
          <p:spPr>
            <a:xfrm>
              <a:off x="6629400" y="2371265"/>
              <a:ext cx="24068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CA" i="1" dirty="0" smtClean="0">
                  <a:solidFill>
                    <a:srgbClr val="00FFFF"/>
                  </a:solidFill>
                </a:rPr>
                <a:t>…mais pas son pouvoir analgésique</a:t>
              </a:r>
              <a:endParaRPr lang="fr-CA" i="1" dirty="0">
                <a:solidFill>
                  <a:srgbClr val="00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9133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Title 47"/>
          <p:cNvSpPr>
            <a:spLocks noGrp="1"/>
          </p:cNvSpPr>
          <p:nvPr>
            <p:ph type="title"/>
          </p:nvPr>
        </p:nvSpPr>
        <p:spPr>
          <a:xfrm>
            <a:off x="362913" y="181902"/>
            <a:ext cx="8628687" cy="983850"/>
          </a:xfrm>
        </p:spPr>
        <p:txBody>
          <a:bodyPr/>
          <a:lstStyle/>
          <a:p>
            <a:pPr algn="l"/>
            <a:r>
              <a:rPr lang="fr-CA" sz="2800" b="1" dirty="0" smtClean="0">
                <a:latin typeface="Trebuchet MS" panose="020B0603020202020204" pitchFamily="34" charset="0"/>
              </a:rPr>
              <a:t>Bloquer la pannexin-1 sur la microglie attenue la </a:t>
            </a:r>
            <a:r>
              <a:rPr lang="fr-CA" sz="2800" b="1" dirty="0" err="1" smtClean="0">
                <a:latin typeface="Trebuchet MS" panose="020B0603020202020204" pitchFamily="34" charset="0"/>
              </a:rPr>
              <a:t>reaction</a:t>
            </a:r>
            <a:r>
              <a:rPr lang="fr-CA" sz="2800" b="1" dirty="0" smtClean="0">
                <a:latin typeface="Trebuchet MS" panose="020B0603020202020204" pitchFamily="34" charset="0"/>
              </a:rPr>
              <a:t> de sevrage…</a:t>
            </a:r>
            <a:endParaRPr lang="fr-CA" sz="2800" b="1" baseline="30000" dirty="0">
              <a:latin typeface="Trebuchet MS" panose="020B0603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363066" y="914400"/>
            <a:ext cx="1569660" cy="615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CA" dirty="0">
                <a:solidFill>
                  <a:srgbClr val="FFFFFF"/>
                </a:solidFill>
              </a:rPr>
              <a:t>Nicole Burma</a:t>
            </a:r>
          </a:p>
          <a:p>
            <a:pPr algn="ctr">
              <a:defRPr/>
            </a:pPr>
            <a:r>
              <a:rPr lang="en-CA" sz="1600" dirty="0">
                <a:solidFill>
                  <a:srgbClr val="FFFFFF"/>
                </a:solidFill>
              </a:rPr>
              <a:t>(Tuan Trang)</a:t>
            </a:r>
            <a:endParaRPr lang="en-CA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096000" y="6208187"/>
            <a:ext cx="28208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CA" sz="1600" kern="0" dirty="0">
                <a:solidFill>
                  <a:srgbClr val="FFFFFF"/>
                </a:solidFill>
              </a:rPr>
              <a:t>Burma et al </a:t>
            </a:r>
            <a:r>
              <a:rPr lang="en-CA" sz="1600" i="1" kern="0" dirty="0">
                <a:solidFill>
                  <a:srgbClr val="FFFFFF"/>
                </a:solidFill>
              </a:rPr>
              <a:t>Nat. Med.</a:t>
            </a:r>
            <a:r>
              <a:rPr lang="en-CA" sz="1600" kern="0" dirty="0">
                <a:solidFill>
                  <a:srgbClr val="FFFFFF"/>
                </a:solidFill>
              </a:rPr>
              <a:t> 2017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842" y="2180336"/>
            <a:ext cx="2631305" cy="3523173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6400800" y="2024804"/>
            <a:ext cx="2590800" cy="3377468"/>
            <a:chOff x="5029200" y="1494671"/>
            <a:chExt cx="3352800" cy="4010133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205536" y="2228204"/>
              <a:ext cx="3000128" cy="3276600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5029200" y="1494671"/>
              <a:ext cx="3352800" cy="767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fr-CA" i="1" dirty="0" smtClean="0">
                  <a:solidFill>
                    <a:srgbClr val="00FFFF"/>
                  </a:solidFill>
                </a:rPr>
                <a:t>…mais pas son pouvoir analgésique</a:t>
              </a:r>
              <a:endParaRPr lang="fr-CA" i="1" dirty="0">
                <a:solidFill>
                  <a:srgbClr val="00FFFF"/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166379" y="1995670"/>
            <a:ext cx="2943656" cy="3613017"/>
            <a:chOff x="3166379" y="1995670"/>
            <a:chExt cx="2943656" cy="3613017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66379" y="2436195"/>
              <a:ext cx="2943656" cy="3172492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>
            <a:xfrm>
              <a:off x="3194318" y="1995670"/>
              <a:ext cx="288777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CA" i="1" dirty="0">
                  <a:solidFill>
                    <a:srgbClr val="FFFFFF"/>
                  </a:solidFill>
                </a:rPr>
                <a:t>Cx3cr1-Cre</a:t>
              </a:r>
              <a:r>
                <a:rPr lang="en-CA" i="1" baseline="30000" dirty="0">
                  <a:solidFill>
                    <a:srgbClr val="FFFFFF"/>
                  </a:solidFill>
                </a:rPr>
                <a:t>ERT2</a:t>
              </a:r>
              <a:r>
                <a:rPr lang="en-CA" i="1" dirty="0">
                  <a:solidFill>
                    <a:srgbClr val="FFFFFF"/>
                  </a:solidFill>
                </a:rPr>
                <a:t>::Panx1</a:t>
              </a:r>
              <a:r>
                <a:rPr lang="en-CA" i="1" baseline="30000" dirty="0">
                  <a:solidFill>
                    <a:srgbClr val="FFFFFF"/>
                  </a:solidFill>
                </a:rPr>
                <a:t>flx/</a:t>
              </a:r>
              <a:r>
                <a:rPr lang="en-CA" i="1" baseline="30000" dirty="0" err="1">
                  <a:solidFill>
                    <a:srgbClr val="FFFFFF"/>
                  </a:solidFill>
                </a:rPr>
                <a:t>flx</a:t>
              </a:r>
              <a:endParaRPr lang="en-CA" i="1" baseline="3000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1791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1666" name="Rectangle 2141665"/>
          <p:cNvSpPr/>
          <p:nvPr/>
        </p:nvSpPr>
        <p:spPr>
          <a:xfrm>
            <a:off x="3822049" y="200647"/>
            <a:ext cx="15680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CA" sz="2400" b="1" dirty="0" smtClean="0">
                <a:solidFill>
                  <a:srgbClr val="FFFFFF"/>
                </a:solidFill>
              </a:rPr>
              <a:t>Morphine</a:t>
            </a:r>
            <a:endParaRPr lang="fr-CA" sz="2400" b="1" dirty="0">
              <a:solidFill>
                <a:srgbClr val="FFFFFF"/>
              </a:solidFill>
            </a:endParaRPr>
          </a:p>
        </p:txBody>
      </p:sp>
      <p:pic>
        <p:nvPicPr>
          <p:cNvPr id="2141663" name="Picture 2141662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8159"/>
          <a:stretch/>
        </p:blipFill>
        <p:spPr>
          <a:xfrm>
            <a:off x="5766391" y="1158918"/>
            <a:ext cx="3182544" cy="3184482"/>
          </a:xfrm>
          <a:prstGeom prst="rect">
            <a:avLst/>
          </a:prstGeom>
        </p:spPr>
      </p:pic>
      <p:pic>
        <p:nvPicPr>
          <p:cNvPr id="2141664" name="Picture 214166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0019"/>
          <a:stretch/>
        </p:blipFill>
        <p:spPr>
          <a:xfrm>
            <a:off x="228600" y="1089756"/>
            <a:ext cx="3182544" cy="3177444"/>
          </a:xfrm>
          <a:prstGeom prst="rect">
            <a:avLst/>
          </a:prstGeom>
        </p:spPr>
      </p:pic>
      <p:pic>
        <p:nvPicPr>
          <p:cNvPr id="2141665" name="Picture 2141664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0352"/>
          <a:stretch/>
        </p:blipFill>
        <p:spPr>
          <a:xfrm>
            <a:off x="3482213" y="3683551"/>
            <a:ext cx="2210100" cy="2183849"/>
          </a:xfrm>
          <a:prstGeom prst="rect">
            <a:avLst/>
          </a:prstGeom>
        </p:spPr>
      </p:pic>
      <p:pic>
        <p:nvPicPr>
          <p:cNvPr id="2141667" name="Picture 214166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28105" y="902555"/>
            <a:ext cx="411980" cy="296802"/>
          </a:xfrm>
          <a:prstGeom prst="rect">
            <a:avLst/>
          </a:prstGeom>
        </p:spPr>
      </p:pic>
      <p:cxnSp>
        <p:nvCxnSpPr>
          <p:cNvPr id="2141670" name="Straight Arrow Connector 2141669"/>
          <p:cNvCxnSpPr/>
          <p:nvPr/>
        </p:nvCxnSpPr>
        <p:spPr>
          <a:xfrm>
            <a:off x="4549390" y="1447800"/>
            <a:ext cx="113377" cy="2590800"/>
          </a:xfrm>
          <a:prstGeom prst="straightConnector1">
            <a:avLst/>
          </a:prstGeom>
          <a:ln w="38100">
            <a:solidFill>
              <a:srgbClr val="00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1676" name="Freeform 2141675"/>
          <p:cNvSpPr/>
          <p:nvPr/>
        </p:nvSpPr>
        <p:spPr>
          <a:xfrm>
            <a:off x="5082363" y="1100470"/>
            <a:ext cx="1623237" cy="880730"/>
          </a:xfrm>
          <a:custGeom>
            <a:avLst/>
            <a:gdLst>
              <a:gd name="connsiteX0" fmla="*/ 0 w 2934586"/>
              <a:gd name="connsiteY0" fmla="*/ 0 h 2137144"/>
              <a:gd name="connsiteX1" fmla="*/ 1594884 w 2934586"/>
              <a:gd name="connsiteY1" fmla="*/ 797442 h 2137144"/>
              <a:gd name="connsiteX2" fmla="*/ 2934586 w 2934586"/>
              <a:gd name="connsiteY2" fmla="*/ 2137144 h 2137144"/>
              <a:gd name="connsiteX3" fmla="*/ 2934586 w 2934586"/>
              <a:gd name="connsiteY3" fmla="*/ 2137144 h 2137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4586" h="2137144">
                <a:moveTo>
                  <a:pt x="0" y="0"/>
                </a:moveTo>
                <a:cubicBezTo>
                  <a:pt x="552893" y="220625"/>
                  <a:pt x="1105787" y="441251"/>
                  <a:pt x="1594884" y="797442"/>
                </a:cubicBezTo>
                <a:cubicBezTo>
                  <a:pt x="2083981" y="1153633"/>
                  <a:pt x="2934586" y="2137144"/>
                  <a:pt x="2934586" y="2137144"/>
                </a:cubicBezTo>
                <a:lnTo>
                  <a:pt x="2934586" y="2137144"/>
                </a:lnTo>
              </a:path>
            </a:pathLst>
          </a:custGeom>
          <a:noFill/>
          <a:ln w="38100">
            <a:solidFill>
              <a:srgbClr val="00FF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 dirty="0">
              <a:solidFill>
                <a:srgbClr val="FFFFFF"/>
              </a:solidFill>
            </a:endParaRPr>
          </a:p>
        </p:txBody>
      </p:sp>
      <p:sp>
        <p:nvSpPr>
          <p:cNvPr id="2958" name="Freeform 2957"/>
          <p:cNvSpPr/>
          <p:nvPr/>
        </p:nvSpPr>
        <p:spPr>
          <a:xfrm flipH="1">
            <a:off x="2430426" y="1089756"/>
            <a:ext cx="1623237" cy="880730"/>
          </a:xfrm>
          <a:custGeom>
            <a:avLst/>
            <a:gdLst>
              <a:gd name="connsiteX0" fmla="*/ 0 w 2934586"/>
              <a:gd name="connsiteY0" fmla="*/ 0 h 2137144"/>
              <a:gd name="connsiteX1" fmla="*/ 1594884 w 2934586"/>
              <a:gd name="connsiteY1" fmla="*/ 797442 h 2137144"/>
              <a:gd name="connsiteX2" fmla="*/ 2934586 w 2934586"/>
              <a:gd name="connsiteY2" fmla="*/ 2137144 h 2137144"/>
              <a:gd name="connsiteX3" fmla="*/ 2934586 w 2934586"/>
              <a:gd name="connsiteY3" fmla="*/ 2137144 h 2137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4586" h="2137144">
                <a:moveTo>
                  <a:pt x="0" y="0"/>
                </a:moveTo>
                <a:cubicBezTo>
                  <a:pt x="552893" y="220625"/>
                  <a:pt x="1105787" y="441251"/>
                  <a:pt x="1594884" y="797442"/>
                </a:cubicBezTo>
                <a:cubicBezTo>
                  <a:pt x="2083981" y="1153633"/>
                  <a:pt x="2934586" y="2137144"/>
                  <a:pt x="2934586" y="2137144"/>
                </a:cubicBezTo>
                <a:lnTo>
                  <a:pt x="2934586" y="2137144"/>
                </a:lnTo>
              </a:path>
            </a:pathLst>
          </a:custGeom>
          <a:noFill/>
          <a:ln w="38100">
            <a:solidFill>
              <a:srgbClr val="00FF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 dirty="0">
              <a:solidFill>
                <a:srgbClr val="FFFFFF"/>
              </a:solidFill>
            </a:endParaRPr>
          </a:p>
        </p:txBody>
      </p:sp>
      <p:sp>
        <p:nvSpPr>
          <p:cNvPr id="2960" name="Freeform 2959"/>
          <p:cNvSpPr/>
          <p:nvPr/>
        </p:nvSpPr>
        <p:spPr>
          <a:xfrm rot="20894932" flipH="1">
            <a:off x="2362980" y="1563948"/>
            <a:ext cx="1966216" cy="1286601"/>
          </a:xfrm>
          <a:custGeom>
            <a:avLst/>
            <a:gdLst>
              <a:gd name="connsiteX0" fmla="*/ 0 w 2934586"/>
              <a:gd name="connsiteY0" fmla="*/ 0 h 2137144"/>
              <a:gd name="connsiteX1" fmla="*/ 1594884 w 2934586"/>
              <a:gd name="connsiteY1" fmla="*/ 797442 h 2137144"/>
              <a:gd name="connsiteX2" fmla="*/ 2934586 w 2934586"/>
              <a:gd name="connsiteY2" fmla="*/ 2137144 h 2137144"/>
              <a:gd name="connsiteX3" fmla="*/ 2934586 w 2934586"/>
              <a:gd name="connsiteY3" fmla="*/ 2137144 h 2137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4586" h="2137144">
                <a:moveTo>
                  <a:pt x="0" y="0"/>
                </a:moveTo>
                <a:cubicBezTo>
                  <a:pt x="552893" y="220625"/>
                  <a:pt x="1105787" y="441251"/>
                  <a:pt x="1594884" y="797442"/>
                </a:cubicBezTo>
                <a:cubicBezTo>
                  <a:pt x="2083981" y="1153633"/>
                  <a:pt x="2934586" y="2137144"/>
                  <a:pt x="2934586" y="2137144"/>
                </a:cubicBezTo>
                <a:lnTo>
                  <a:pt x="2934586" y="2137144"/>
                </a:lnTo>
              </a:path>
            </a:pathLst>
          </a:custGeom>
          <a:noFill/>
          <a:ln w="38100">
            <a:solidFill>
              <a:srgbClr val="00FFFF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 dirty="0">
              <a:solidFill>
                <a:srgbClr val="FFFFFF"/>
              </a:solidFill>
            </a:endParaRPr>
          </a:p>
        </p:txBody>
      </p:sp>
      <p:sp>
        <p:nvSpPr>
          <p:cNvPr id="2961" name="Freeform 2960"/>
          <p:cNvSpPr/>
          <p:nvPr/>
        </p:nvSpPr>
        <p:spPr>
          <a:xfrm rot="705068">
            <a:off x="4709205" y="1541757"/>
            <a:ext cx="1966216" cy="1286601"/>
          </a:xfrm>
          <a:custGeom>
            <a:avLst/>
            <a:gdLst>
              <a:gd name="connsiteX0" fmla="*/ 0 w 2934586"/>
              <a:gd name="connsiteY0" fmla="*/ 0 h 2137144"/>
              <a:gd name="connsiteX1" fmla="*/ 1594884 w 2934586"/>
              <a:gd name="connsiteY1" fmla="*/ 797442 h 2137144"/>
              <a:gd name="connsiteX2" fmla="*/ 2934586 w 2934586"/>
              <a:gd name="connsiteY2" fmla="*/ 2137144 h 2137144"/>
              <a:gd name="connsiteX3" fmla="*/ 2934586 w 2934586"/>
              <a:gd name="connsiteY3" fmla="*/ 2137144 h 2137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4586" h="2137144">
                <a:moveTo>
                  <a:pt x="0" y="0"/>
                </a:moveTo>
                <a:cubicBezTo>
                  <a:pt x="552893" y="220625"/>
                  <a:pt x="1105787" y="441251"/>
                  <a:pt x="1594884" y="797442"/>
                </a:cubicBezTo>
                <a:cubicBezTo>
                  <a:pt x="2083981" y="1153633"/>
                  <a:pt x="2934586" y="2137144"/>
                  <a:pt x="2934586" y="2137144"/>
                </a:cubicBezTo>
                <a:lnTo>
                  <a:pt x="2934586" y="2137144"/>
                </a:lnTo>
              </a:path>
            </a:pathLst>
          </a:custGeom>
          <a:noFill/>
          <a:ln w="38100">
            <a:solidFill>
              <a:srgbClr val="00FFFF"/>
            </a:solidFill>
            <a:prstDash val="sys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CA" dirty="0">
              <a:solidFill>
                <a:srgbClr val="FFFFFF"/>
              </a:solidFill>
            </a:endParaRPr>
          </a:p>
        </p:txBody>
      </p:sp>
      <p:sp>
        <p:nvSpPr>
          <p:cNvPr id="2964" name="TextBox 2963"/>
          <p:cNvSpPr txBox="1"/>
          <p:nvPr/>
        </p:nvSpPr>
        <p:spPr>
          <a:xfrm>
            <a:off x="304800" y="318787"/>
            <a:ext cx="31749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A" dirty="0" smtClean="0">
                <a:solidFill>
                  <a:srgbClr val="FFFFFF"/>
                </a:solidFill>
              </a:rPr>
              <a:t>Réaction tissulaire </a:t>
            </a:r>
            <a:r>
              <a:rPr lang="fr-CA" dirty="0" err="1" smtClean="0">
                <a:solidFill>
                  <a:srgbClr val="FFFFFF"/>
                </a:solidFill>
              </a:rPr>
              <a:t>maladaptive</a:t>
            </a:r>
            <a:r>
              <a:rPr lang="fr-CA" dirty="0" smtClean="0">
                <a:solidFill>
                  <a:srgbClr val="FFFFFF"/>
                </a:solidFill>
              </a:rPr>
              <a:t> (</a:t>
            </a:r>
            <a:r>
              <a:rPr lang="fr-CA" i="1" dirty="0" smtClean="0">
                <a:solidFill>
                  <a:srgbClr val="FFFFFF"/>
                </a:solidFill>
              </a:rPr>
              <a:t>“allergique”</a:t>
            </a:r>
            <a:r>
              <a:rPr lang="fr-CA" dirty="0" smtClean="0">
                <a:solidFill>
                  <a:srgbClr val="FFFFFF"/>
                </a:solidFill>
              </a:rPr>
              <a:t>)</a:t>
            </a:r>
            <a:endParaRPr lang="fr-CA" dirty="0">
              <a:solidFill>
                <a:srgbClr val="FFFFFF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096001" y="414537"/>
            <a:ext cx="289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A" dirty="0" smtClean="0">
                <a:solidFill>
                  <a:srgbClr val="FFFFFF"/>
                </a:solidFill>
              </a:rPr>
              <a:t>Réaction tissulaire </a:t>
            </a:r>
            <a:r>
              <a:rPr lang="fr-CA" dirty="0" err="1" smtClean="0">
                <a:solidFill>
                  <a:srgbClr val="FFFFFF"/>
                </a:solidFill>
              </a:rPr>
              <a:t>maladaptive</a:t>
            </a:r>
            <a:r>
              <a:rPr lang="fr-CA" dirty="0" smtClean="0">
                <a:solidFill>
                  <a:srgbClr val="FFFFFF"/>
                </a:solidFill>
              </a:rPr>
              <a:t> (</a:t>
            </a:r>
            <a:r>
              <a:rPr lang="fr-CA" i="1" dirty="0" smtClean="0">
                <a:solidFill>
                  <a:srgbClr val="FFFFFF"/>
                </a:solidFill>
              </a:rPr>
              <a:t>“allergique”</a:t>
            </a:r>
            <a:r>
              <a:rPr lang="fr-CA" dirty="0" smtClean="0">
                <a:solidFill>
                  <a:srgbClr val="FFFFFF"/>
                </a:solidFill>
              </a:rPr>
              <a:t>)</a:t>
            </a:r>
            <a:endParaRPr lang="fr-CA" dirty="0">
              <a:solidFill>
                <a:srgbClr val="FFFF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62000" y="4313810"/>
            <a:ext cx="2026919" cy="461665"/>
          </a:xfrm>
          <a:prstGeom prst="rect">
            <a:avLst/>
          </a:prstGeom>
          <a:solidFill>
            <a:srgbClr val="000000"/>
          </a:solidFill>
        </p:spPr>
        <p:txBody>
          <a:bodyPr wrap="square" rtlCol="0">
            <a:spAutoFit/>
          </a:bodyPr>
          <a:lstStyle/>
          <a:p>
            <a:r>
              <a:rPr lang="fr-CA" sz="2400" dirty="0" smtClean="0"/>
              <a:t>Hyperalgésie</a:t>
            </a:r>
            <a:endParaRPr lang="fr-CA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3801707" y="5812686"/>
            <a:ext cx="1608493" cy="461665"/>
          </a:xfrm>
          <a:prstGeom prst="rect">
            <a:avLst/>
          </a:prstGeom>
          <a:solidFill>
            <a:srgbClr val="000000"/>
          </a:solidFill>
        </p:spPr>
        <p:txBody>
          <a:bodyPr wrap="square" rtlCol="0">
            <a:spAutoFit/>
          </a:bodyPr>
          <a:lstStyle/>
          <a:p>
            <a:r>
              <a:rPr lang="fr-CA" sz="2400" dirty="0" smtClean="0"/>
              <a:t>Tolérance</a:t>
            </a:r>
            <a:endParaRPr lang="fr-CA" sz="2400" dirty="0"/>
          </a:p>
        </p:txBody>
      </p:sp>
      <p:sp>
        <p:nvSpPr>
          <p:cNvPr id="17" name="TextBox 16"/>
          <p:cNvSpPr txBox="1"/>
          <p:nvPr/>
        </p:nvSpPr>
        <p:spPr>
          <a:xfrm>
            <a:off x="6781800" y="4343400"/>
            <a:ext cx="1371600" cy="461665"/>
          </a:xfrm>
          <a:prstGeom prst="rect">
            <a:avLst/>
          </a:prstGeom>
          <a:solidFill>
            <a:srgbClr val="000000"/>
          </a:solidFill>
        </p:spPr>
        <p:txBody>
          <a:bodyPr wrap="square" rtlCol="0">
            <a:spAutoFit/>
          </a:bodyPr>
          <a:lstStyle/>
          <a:p>
            <a:r>
              <a:rPr lang="fr-CA" sz="2400" dirty="0" smtClean="0"/>
              <a:t>Sevrage</a:t>
            </a:r>
            <a:endParaRPr lang="fr-CA" sz="2400" dirty="0"/>
          </a:p>
        </p:txBody>
      </p:sp>
    </p:spTree>
    <p:extLst>
      <p:ext uri="{BB962C8B-B14F-4D97-AF65-F5344CB8AC3E}">
        <p14:creationId xmlns:p14="http://schemas.microsoft.com/office/powerpoint/2010/main" val="1215817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41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4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4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141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4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2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1676" grpId="0" animBg="1"/>
      <p:bldP spid="2958" grpId="0" animBg="1"/>
      <p:bldP spid="2960" grpId="0" animBg="1"/>
      <p:bldP spid="2961" grpId="0" animBg="1"/>
      <p:bldP spid="2964" grpId="0"/>
      <p:bldP spid="14" grpId="0"/>
      <p:bldP spid="2" grpId="0" animBg="1"/>
      <p:bldP spid="16" grpId="0" animBg="1"/>
      <p:bldP spid="1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57200"/>
            <a:ext cx="9144000" cy="5789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9843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Title 47"/>
          <p:cNvSpPr>
            <a:spLocks noGrp="1"/>
          </p:cNvSpPr>
          <p:nvPr>
            <p:ph type="title"/>
          </p:nvPr>
        </p:nvSpPr>
        <p:spPr>
          <a:xfrm>
            <a:off x="152400" y="151126"/>
            <a:ext cx="8077200" cy="990600"/>
          </a:xfrm>
        </p:spPr>
        <p:txBody>
          <a:bodyPr/>
          <a:lstStyle/>
          <a:p>
            <a:pPr algn="l"/>
            <a:r>
              <a:rPr lang="fr-CA" sz="2800" b="1" dirty="0" smtClean="0">
                <a:latin typeface="Trebuchet MS" panose="020B0603020202020204" pitchFamily="34" charset="0"/>
              </a:rPr>
              <a:t>Des médicaments qui bloquent la pannexine-1 atténuent la réaction de sevrage</a:t>
            </a:r>
            <a:endParaRPr lang="fr-CA" sz="2800" b="1" baseline="30000" dirty="0">
              <a:latin typeface="Trebuchet MS" panose="020B0603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57600" y="1371600"/>
            <a:ext cx="3581400" cy="422412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987844" y="5715000"/>
            <a:ext cx="28208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CA" sz="1600" kern="0" dirty="0">
                <a:solidFill>
                  <a:srgbClr val="FFFFFF"/>
                </a:solidFill>
              </a:rPr>
              <a:t>Burma et al </a:t>
            </a:r>
            <a:r>
              <a:rPr lang="en-CA" sz="1600" i="1" kern="0" dirty="0">
                <a:solidFill>
                  <a:srgbClr val="FFFFFF"/>
                </a:solidFill>
              </a:rPr>
              <a:t>Nat. Med.</a:t>
            </a:r>
            <a:r>
              <a:rPr lang="en-CA" sz="1600" kern="0" dirty="0">
                <a:solidFill>
                  <a:srgbClr val="FFFFFF"/>
                </a:solidFill>
              </a:rPr>
              <a:t> 2017</a:t>
            </a:r>
          </a:p>
        </p:txBody>
      </p:sp>
      <p:sp>
        <p:nvSpPr>
          <p:cNvPr id="6" name="Rectangle 5"/>
          <p:cNvSpPr/>
          <p:nvPr/>
        </p:nvSpPr>
        <p:spPr>
          <a:xfrm>
            <a:off x="381000" y="1752600"/>
            <a:ext cx="2820003" cy="224676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2800" b="1" dirty="0">
                <a:solidFill>
                  <a:srgbClr val="B3CE78"/>
                </a:solidFill>
              </a:rPr>
              <a:t>Mefloquine</a:t>
            </a:r>
            <a:br>
              <a:rPr lang="en-CA" sz="2800" b="1" dirty="0">
                <a:solidFill>
                  <a:srgbClr val="B3CE78"/>
                </a:solidFill>
              </a:rPr>
            </a:br>
            <a:r>
              <a:rPr lang="en-CA" sz="2800" b="1" dirty="0">
                <a:solidFill>
                  <a:srgbClr val="B3CE78"/>
                </a:solidFill>
              </a:rPr>
              <a:t>     (antimalaria)</a:t>
            </a:r>
          </a:p>
          <a:p>
            <a:endParaRPr lang="en-CA" sz="2800" b="1" dirty="0">
              <a:solidFill>
                <a:srgbClr val="B3CE78"/>
              </a:solidFill>
            </a:endParaRPr>
          </a:p>
          <a:p>
            <a:r>
              <a:rPr lang="en-CA" sz="2800" b="1" dirty="0">
                <a:solidFill>
                  <a:srgbClr val="00B0F0"/>
                </a:solidFill>
              </a:rPr>
              <a:t>Probenecid</a:t>
            </a:r>
          </a:p>
          <a:p>
            <a:r>
              <a:rPr lang="en-CA" sz="2800" b="1" dirty="0">
                <a:solidFill>
                  <a:srgbClr val="00B0F0"/>
                </a:solidFill>
              </a:rPr>
              <a:t>     (</a:t>
            </a:r>
            <a:r>
              <a:rPr lang="en-CA" sz="2800" b="1" dirty="0" smtClean="0">
                <a:solidFill>
                  <a:srgbClr val="00B0F0"/>
                </a:solidFill>
              </a:rPr>
              <a:t>anti-</a:t>
            </a:r>
            <a:r>
              <a:rPr lang="en-CA" sz="2800" b="1" dirty="0" err="1" smtClean="0">
                <a:solidFill>
                  <a:srgbClr val="00B0F0"/>
                </a:solidFill>
              </a:rPr>
              <a:t>goutte</a:t>
            </a:r>
            <a:r>
              <a:rPr lang="en-CA" sz="2800" b="1" dirty="0" smtClean="0">
                <a:solidFill>
                  <a:srgbClr val="00B0F0"/>
                </a:solidFill>
              </a:rPr>
              <a:t>)</a:t>
            </a:r>
            <a:endParaRPr lang="en-CA" sz="2800" b="1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963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90473" y="2895600"/>
            <a:ext cx="199605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sz="4800" i="1" dirty="0" err="1" smtClean="0">
                <a:solidFill>
                  <a:srgbClr val="FFFF00"/>
                </a:solidFill>
                <a:latin typeface="Comic Sans MS" pitchFamily="66" charset="0"/>
              </a:rPr>
              <a:t>Merci</a:t>
            </a:r>
            <a:r>
              <a:rPr lang="en-CA" sz="4800" i="1" dirty="0" smtClean="0">
                <a:solidFill>
                  <a:srgbClr val="FFFF00"/>
                </a:solidFill>
                <a:latin typeface="Comic Sans MS" pitchFamily="66" charset="0"/>
              </a:rPr>
              <a:t>!</a:t>
            </a:r>
            <a:endParaRPr lang="en-CA" sz="4800" i="1" dirty="0">
              <a:solidFill>
                <a:srgbClr val="FFFF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1611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60619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6781800" cy="609600"/>
          </a:xfrm>
        </p:spPr>
        <p:txBody>
          <a:bodyPr/>
          <a:lstStyle/>
          <a:p>
            <a:pPr algn="l"/>
            <a:r>
              <a:rPr lang="fr-CA" sz="2800" dirty="0" smtClean="0">
                <a:latin typeface="Trebuchet MS" panose="020B0603020202020204" pitchFamily="34" charset="0"/>
              </a:rPr>
              <a:t>Douleur, soulagement et hédonisme</a:t>
            </a:r>
            <a:endParaRPr lang="fr-CA" sz="2800" dirty="0">
              <a:latin typeface="Trebuchet MS" panose="020B0603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9600" y="3657600"/>
            <a:ext cx="788973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Ø"/>
            </a:pPr>
            <a:r>
              <a:rPr lang="fr-CA" sz="32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Douleur chronique vs. de perturbation des mécanismes de soulagement (de « récompense »)</a:t>
            </a:r>
            <a:endParaRPr lang="fr-CA" sz="3200" i="1" dirty="0">
              <a:solidFill>
                <a:srgbClr val="00FFFF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43000" y="1447800"/>
            <a:ext cx="68121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fr-CA" sz="32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Le soulagement de la douleur </a:t>
            </a:r>
            <a:r>
              <a:rPr lang="fr-CA" sz="3200" i="1" dirty="0">
                <a:solidFill>
                  <a:srgbClr val="00FFFF"/>
                </a:solidFill>
                <a:latin typeface="Trebuchet MS" panose="020B0603020202020204" pitchFamily="34" charset="0"/>
              </a:rPr>
              <a:t>est </a:t>
            </a:r>
            <a:r>
              <a:rPr lang="fr-CA" sz="32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une forme de plaisir (hédonique)</a:t>
            </a:r>
            <a:endParaRPr lang="fr-CA" sz="3200" i="1" dirty="0">
              <a:solidFill>
                <a:srgbClr val="00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579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5638800" cy="609600"/>
          </a:xfrm>
        </p:spPr>
        <p:txBody>
          <a:bodyPr/>
          <a:lstStyle/>
          <a:p>
            <a:pPr algn="l"/>
            <a:r>
              <a:rPr lang="fr-CA" sz="3600" dirty="0" smtClean="0">
                <a:latin typeface="Trebuchet MS" panose="020B0603020202020204" pitchFamily="34" charset="0"/>
              </a:rPr>
              <a:t>La « </a:t>
            </a:r>
            <a:r>
              <a:rPr lang="fr-CA" sz="3600" i="1" dirty="0" smtClean="0">
                <a:latin typeface="Trebuchet MS" panose="020B0603020202020204" pitchFamily="34" charset="0"/>
              </a:rPr>
              <a:t>crise »</a:t>
            </a:r>
            <a:r>
              <a:rPr lang="fr-CA" sz="3600" dirty="0" smtClean="0">
                <a:latin typeface="Trebuchet MS" panose="020B0603020202020204" pitchFamily="34" charset="0"/>
              </a:rPr>
              <a:t> des opiacés</a:t>
            </a:r>
            <a:endParaRPr lang="fr-CA" sz="3600" dirty="0">
              <a:latin typeface="Trebuchet MS" panose="020B0603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r="2353" b="6729"/>
          <a:stretch/>
        </p:blipFill>
        <p:spPr>
          <a:xfrm>
            <a:off x="838200" y="891582"/>
            <a:ext cx="7126596" cy="51054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81000" y="4047111"/>
            <a:ext cx="8534400" cy="2246769"/>
          </a:xfrm>
          <a:prstGeom prst="rect">
            <a:avLst/>
          </a:prstGeom>
          <a:solidFill>
            <a:srgbClr val="000000"/>
          </a:solidFill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Wingdings" panose="05000000000000000000" pitchFamily="2" charset="2"/>
              <a:buChar char="ü"/>
            </a:pPr>
            <a:r>
              <a:rPr lang="fr-CA" sz="2400" b="1" dirty="0" smtClean="0">
                <a:solidFill>
                  <a:srgbClr val="00FFFF"/>
                </a:solidFill>
              </a:rPr>
              <a:t>91 surdoses </a:t>
            </a:r>
            <a:r>
              <a:rPr lang="fr-CA" sz="2400" b="1" dirty="0">
                <a:solidFill>
                  <a:srgbClr val="00FFFF"/>
                </a:solidFill>
              </a:rPr>
              <a:t>létales </a:t>
            </a:r>
            <a:r>
              <a:rPr lang="fr-CA" sz="2400" b="1" dirty="0" smtClean="0">
                <a:solidFill>
                  <a:srgbClr val="00FFFF"/>
                </a:solidFill>
              </a:rPr>
              <a:t>d’opioïdes chaque jour aux USA</a:t>
            </a:r>
          </a:p>
          <a:p>
            <a:pPr marL="285750" indent="-285750">
              <a:spcAft>
                <a:spcPts val="1200"/>
              </a:spcAft>
              <a:buFont typeface="Wingdings" panose="05000000000000000000" pitchFamily="2" charset="2"/>
              <a:buChar char="ü"/>
            </a:pPr>
            <a:r>
              <a:rPr lang="fr-CA" sz="2400" b="1" dirty="0" smtClean="0">
                <a:solidFill>
                  <a:srgbClr val="00FFFF"/>
                </a:solidFill>
              </a:rPr>
              <a:t>Augmentation de ventes d’opioïdes sous prescription :</a:t>
            </a:r>
            <a:br>
              <a:rPr lang="fr-CA" sz="2400" b="1" dirty="0" smtClean="0">
                <a:solidFill>
                  <a:srgbClr val="00FFFF"/>
                </a:solidFill>
              </a:rPr>
            </a:br>
            <a:r>
              <a:rPr lang="fr-CA" sz="2400" b="1" dirty="0" smtClean="0">
                <a:solidFill>
                  <a:srgbClr val="00FFFF"/>
                </a:solidFill>
              </a:rPr>
              <a:t>1293% </a:t>
            </a:r>
            <a:r>
              <a:rPr lang="fr-CA" sz="2200" b="1" dirty="0" smtClean="0">
                <a:solidFill>
                  <a:srgbClr val="00FFFF"/>
                </a:solidFill>
              </a:rPr>
              <a:t>(méthadone)</a:t>
            </a:r>
            <a:r>
              <a:rPr lang="fr-CA" sz="2400" b="1" dirty="0" smtClean="0">
                <a:solidFill>
                  <a:srgbClr val="00FFFF"/>
                </a:solidFill>
              </a:rPr>
              <a:t>,  866% </a:t>
            </a:r>
            <a:r>
              <a:rPr lang="fr-CA" sz="2200" b="1" dirty="0" smtClean="0">
                <a:solidFill>
                  <a:srgbClr val="00FFFF"/>
                </a:solidFill>
              </a:rPr>
              <a:t>(</a:t>
            </a:r>
            <a:r>
              <a:rPr lang="fr-CA" sz="2200" b="1" dirty="0" err="1" smtClean="0">
                <a:solidFill>
                  <a:srgbClr val="00FFFF"/>
                </a:solidFill>
              </a:rPr>
              <a:t>oxycodone</a:t>
            </a:r>
            <a:r>
              <a:rPr lang="fr-CA" sz="2200" b="1" dirty="0" smtClean="0">
                <a:solidFill>
                  <a:srgbClr val="00FFFF"/>
                </a:solidFill>
              </a:rPr>
              <a:t>)</a:t>
            </a:r>
            <a:r>
              <a:rPr lang="fr-CA" sz="2400" b="1" dirty="0" smtClean="0">
                <a:solidFill>
                  <a:srgbClr val="00FFFF"/>
                </a:solidFill>
              </a:rPr>
              <a:t>,  525% </a:t>
            </a:r>
            <a:r>
              <a:rPr lang="fr-CA" sz="2200" b="1" dirty="0" smtClean="0">
                <a:solidFill>
                  <a:srgbClr val="00FFFF"/>
                </a:solidFill>
              </a:rPr>
              <a:t>(fentanyl)</a:t>
            </a:r>
          </a:p>
          <a:p>
            <a:pPr marL="285750" indent="-285750">
              <a:spcAft>
                <a:spcPts val="1200"/>
              </a:spcAft>
              <a:buFont typeface="Wingdings" panose="05000000000000000000" pitchFamily="2" charset="2"/>
              <a:buChar char="ü"/>
            </a:pPr>
            <a:r>
              <a:rPr lang="fr-CA" sz="2400" b="1" dirty="0" smtClean="0">
                <a:solidFill>
                  <a:srgbClr val="00FFFF"/>
                </a:solidFill>
              </a:rPr>
              <a:t>Décès dues au fentanyl (+ quelques autres) :</a:t>
            </a:r>
            <a:br>
              <a:rPr lang="fr-CA" sz="2400" b="1" dirty="0" smtClean="0">
                <a:solidFill>
                  <a:srgbClr val="00FFFF"/>
                </a:solidFill>
              </a:rPr>
            </a:br>
            <a:r>
              <a:rPr lang="fr-CA" sz="2400" b="1" dirty="0" smtClean="0">
                <a:solidFill>
                  <a:srgbClr val="00FFFF"/>
                </a:solidFill>
              </a:rPr>
              <a:t>	X 3 de 2013 (3105) à 2015 (9580)</a:t>
            </a:r>
            <a:endParaRPr lang="fr-CA" sz="2400" b="1" dirty="0">
              <a:solidFill>
                <a:srgbClr val="00FFFF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181600" y="1219200"/>
            <a:ext cx="3276600" cy="4146645"/>
            <a:chOff x="5868348" y="2438400"/>
            <a:chExt cx="2609850" cy="3302851"/>
          </a:xfrm>
          <a:effectLst>
            <a:glow rad="228600">
              <a:schemeClr val="accent1">
                <a:satMod val="175000"/>
                <a:alpha val="40000"/>
              </a:schemeClr>
            </a:glow>
          </a:effectLst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8348" y="2438400"/>
              <a:ext cx="2609850" cy="1943100"/>
            </a:xfrm>
            <a:prstGeom prst="rect">
              <a:avLst/>
            </a:prstGeom>
            <a:ln w="28575">
              <a:solidFill>
                <a:schemeClr val="tx1"/>
              </a:solidFill>
            </a:ln>
          </p:spPr>
        </p:pic>
        <p:sp>
          <p:nvSpPr>
            <p:cNvPr id="7" name="TextBox 6"/>
            <p:cNvSpPr txBox="1"/>
            <p:nvPr/>
          </p:nvSpPr>
          <p:spPr>
            <a:xfrm>
              <a:off x="5868348" y="4356256"/>
              <a:ext cx="2609850" cy="1384995"/>
            </a:xfrm>
            <a:prstGeom prst="rect">
              <a:avLst/>
            </a:prstGeom>
            <a:solidFill>
              <a:srgbClr val="000000"/>
            </a:solidFill>
            <a:ln w="285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r-CA" sz="2800" dirty="0" smtClean="0"/>
                <a:t>Dose létale d’héroïne </a:t>
              </a:r>
              <a:r>
                <a:rPr lang="fr-CA" sz="2800" i="1" dirty="0" smtClean="0"/>
                <a:t>vs.</a:t>
              </a:r>
              <a:r>
                <a:rPr lang="fr-CA" sz="2800" dirty="0" smtClean="0"/>
                <a:t> de fentanyl</a:t>
              </a:r>
              <a:endParaRPr lang="fr-CA" sz="2800" dirty="0"/>
            </a:p>
          </p:txBody>
        </p:sp>
      </p:grpSp>
    </p:spTree>
    <p:extLst>
      <p:ext uri="{BB962C8B-B14F-4D97-AF65-F5344CB8AC3E}">
        <p14:creationId xmlns:p14="http://schemas.microsoft.com/office/powerpoint/2010/main" val="1319883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8686800" cy="547742"/>
          </a:xfrm>
        </p:spPr>
        <p:txBody>
          <a:bodyPr/>
          <a:lstStyle/>
          <a:p>
            <a:pPr algn="l"/>
            <a:r>
              <a:rPr lang="fr-CA" sz="2800" dirty="0">
                <a:latin typeface="Trebuchet MS" panose="020B0603020202020204" pitchFamily="34" charset="0"/>
              </a:rPr>
              <a:t>Douleur, soulagement et d’hédonisme</a:t>
            </a:r>
            <a:endParaRPr lang="en-CA" sz="2800" dirty="0">
              <a:latin typeface="Trebuchet MS" panose="020B0603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33400" y="854336"/>
            <a:ext cx="7848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fr-CA" sz="24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La composante émotionnelle de la douleur est une meilleure métrique de la qualité de vie que la composante sensorielle</a:t>
            </a:r>
            <a:endParaRPr lang="fr-CA" sz="2400" i="1" dirty="0">
              <a:solidFill>
                <a:srgbClr val="00FFFF"/>
              </a:solidFill>
              <a:latin typeface="Trebuchet MS" panose="020B0603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2600" y="1707652"/>
            <a:ext cx="3095215" cy="2696508"/>
          </a:xfrm>
          <a:prstGeom prst="rect">
            <a:avLst/>
          </a:prstGeom>
        </p:spPr>
      </p:pic>
      <p:sp>
        <p:nvSpPr>
          <p:cNvPr id="23" name="TextBox 2"/>
          <p:cNvSpPr txBox="1">
            <a:spLocks noChangeArrowheads="1"/>
          </p:cNvSpPr>
          <p:nvPr/>
        </p:nvSpPr>
        <p:spPr bwMode="auto">
          <a:xfrm>
            <a:off x="4882877" y="5675020"/>
            <a:ext cx="380205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r>
              <a:rPr lang="en-US" altLang="en-US" sz="16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Cahill et al, </a:t>
            </a:r>
            <a:r>
              <a:rPr lang="en-US" altLang="en-US" sz="1600" i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Current Pain and Headache Reports</a:t>
            </a:r>
            <a:r>
              <a:rPr lang="en-US" altLang="en-US" sz="16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2015</a:t>
            </a:r>
          </a:p>
        </p:txBody>
      </p:sp>
      <p:sp>
        <p:nvSpPr>
          <p:cNvPr id="7" name="TextBox 2"/>
          <p:cNvSpPr txBox="1">
            <a:spLocks noChangeArrowheads="1"/>
          </p:cNvSpPr>
          <p:nvPr/>
        </p:nvSpPr>
        <p:spPr bwMode="auto">
          <a:xfrm>
            <a:off x="4974125" y="4474852"/>
            <a:ext cx="3710804" cy="1391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r>
              <a:rPr lang="fr-CA" altLang="en-US" sz="1688" dirty="0" smtClean="0">
                <a:solidFill>
                  <a:schemeClr val="tx1"/>
                </a:solidFill>
                <a:latin typeface="Gill Sans" charset="0"/>
              </a:rPr>
              <a:t>… Comprendre les processus qui influence ces aspects de la douleur est essential au développement de nouveaux traitement</a:t>
            </a:r>
          </a:p>
          <a:p>
            <a:endParaRPr lang="fr-CA" altLang="en-US" sz="1688" dirty="0">
              <a:solidFill>
                <a:schemeClr val="tx1"/>
              </a:solidFill>
            </a:endParaRPr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311812" y="2132659"/>
            <a:ext cx="2362200" cy="5262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r>
              <a:rPr lang="fr-CA" altLang="en-US" sz="1600" dirty="0" smtClean="0">
                <a:solidFill>
                  <a:schemeClr val="tx1"/>
                </a:solidFill>
              </a:rPr>
              <a:t>Traitement émotionnel</a:t>
            </a: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b="1" dirty="0" smtClean="0">
                <a:solidFill>
                  <a:schemeClr val="tx1"/>
                </a:solidFill>
              </a:rPr>
              <a:t>Affect douloureux</a:t>
            </a: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dirty="0" smtClean="0">
                <a:solidFill>
                  <a:schemeClr val="tx1"/>
                </a:solidFill>
              </a:rPr>
              <a:t>Donner un sens</a:t>
            </a: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dirty="0" smtClean="0">
                <a:solidFill>
                  <a:schemeClr val="tx1"/>
                </a:solidFill>
              </a:rPr>
              <a:t>ACC &amp; </a:t>
            </a:r>
            <a:r>
              <a:rPr lang="fr-CA" altLang="en-US" sz="1600" dirty="0">
                <a:solidFill>
                  <a:schemeClr val="tx1"/>
                </a:solidFill>
              </a:rPr>
              <a:t>g</a:t>
            </a:r>
            <a:r>
              <a:rPr lang="fr-CA" altLang="en-US" sz="1600" dirty="0" smtClean="0">
                <a:solidFill>
                  <a:schemeClr val="tx1"/>
                </a:solidFill>
              </a:rPr>
              <a:t>yrus para-</a:t>
            </a:r>
            <a:r>
              <a:rPr lang="fr-CA" altLang="en-US" sz="1600" dirty="0" err="1" smtClean="0">
                <a:solidFill>
                  <a:schemeClr val="tx1"/>
                </a:solidFill>
              </a:rPr>
              <a:t>hippocampal</a:t>
            </a:r>
            <a:endParaRPr lang="fr-CA" altLang="en-US" sz="1600" dirty="0" smtClean="0">
              <a:solidFill>
                <a:schemeClr val="tx1"/>
              </a:solidFill>
            </a:endParaRP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b="1" dirty="0">
                <a:solidFill>
                  <a:schemeClr val="tx1"/>
                </a:solidFill>
              </a:rPr>
              <a:t>Affect douloureux</a:t>
            </a: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dirty="0" smtClean="0">
                <a:solidFill>
                  <a:schemeClr val="tx1"/>
                </a:solidFill>
              </a:rPr>
              <a:t>Sensation, </a:t>
            </a:r>
            <a:r>
              <a:rPr lang="fr-CA" altLang="en-US" sz="1600" dirty="0" err="1" smtClean="0">
                <a:solidFill>
                  <a:schemeClr val="tx1"/>
                </a:solidFill>
              </a:rPr>
              <a:t>valuation</a:t>
            </a:r>
            <a:r>
              <a:rPr lang="fr-CA" altLang="en-US" sz="1600" dirty="0" smtClean="0">
                <a:solidFill>
                  <a:schemeClr val="tx1"/>
                </a:solidFill>
              </a:rPr>
              <a:t>, conscience, éveil et réponse au stress</a:t>
            </a: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dirty="0">
                <a:solidFill>
                  <a:schemeClr val="tx1"/>
                </a:solidFill>
              </a:rPr>
              <a:t>Cortex </a:t>
            </a:r>
            <a:r>
              <a:rPr lang="fr-CA" altLang="en-US" sz="1600" dirty="0" err="1" smtClean="0">
                <a:solidFill>
                  <a:schemeClr val="tx1"/>
                </a:solidFill>
              </a:rPr>
              <a:t>Somatosensoriel</a:t>
            </a:r>
            <a:r>
              <a:rPr lang="fr-CA" altLang="en-US" sz="1600" dirty="0" smtClean="0">
                <a:solidFill>
                  <a:schemeClr val="tx1"/>
                </a:solidFill>
              </a:rPr>
              <a:t>, striatum, hypothalamus</a:t>
            </a:r>
            <a:r>
              <a:rPr lang="fr-CA" altLang="en-US" sz="1600" dirty="0">
                <a:solidFill>
                  <a:schemeClr val="tx1"/>
                </a:solidFill>
              </a:rPr>
              <a:t>, formation </a:t>
            </a:r>
            <a:r>
              <a:rPr lang="fr-CA" altLang="en-US" sz="1600" dirty="0" smtClean="0">
                <a:solidFill>
                  <a:schemeClr val="tx1"/>
                </a:solidFill>
              </a:rPr>
              <a:t>réticulaire,</a:t>
            </a:r>
          </a:p>
          <a:p>
            <a:endParaRPr lang="fr-CA" altLang="en-US" sz="1600" dirty="0" smtClean="0">
              <a:solidFill>
                <a:schemeClr val="tx1"/>
              </a:solidFill>
            </a:endParaRPr>
          </a:p>
          <a:p>
            <a:r>
              <a:rPr lang="fr-CA" altLang="en-US" sz="1600" b="1" dirty="0" smtClean="0">
                <a:solidFill>
                  <a:schemeClr val="tx1"/>
                </a:solidFill>
              </a:rPr>
              <a:t>Nociception</a:t>
            </a:r>
            <a:endParaRPr lang="fr-CA" altLang="en-US" sz="1600" b="1" dirty="0">
              <a:solidFill>
                <a:schemeClr val="tx1"/>
              </a:solidFill>
            </a:endParaRPr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3052852" y="2310651"/>
            <a:ext cx="224192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r>
              <a:rPr lang="fr-CA" altLang="en-US" sz="1400" dirty="0" smtClean="0">
                <a:solidFill>
                  <a:schemeClr val="tx1"/>
                </a:solidFill>
              </a:rPr>
              <a:t>Facteurs contextuels: environnement, mémoire, cognition, personnalité, affect </a:t>
            </a:r>
            <a:r>
              <a:rPr lang="fr-CA" altLang="en-US" sz="1400" dirty="0" err="1" smtClean="0">
                <a:solidFill>
                  <a:schemeClr val="tx1"/>
                </a:solidFill>
              </a:rPr>
              <a:t>non-lié</a:t>
            </a:r>
            <a:r>
              <a:rPr lang="fr-CA" altLang="en-US" sz="1400" dirty="0" smtClean="0">
                <a:solidFill>
                  <a:schemeClr val="tx1"/>
                </a:solidFill>
              </a:rPr>
              <a:t> à la douleur</a:t>
            </a:r>
            <a:endParaRPr lang="fr-CA" altLang="en-US" sz="1400" dirty="0">
              <a:solidFill>
                <a:schemeClr val="tx1"/>
              </a:solidFill>
            </a:endParaRPr>
          </a:p>
        </p:txBody>
      </p:sp>
      <p:sp>
        <p:nvSpPr>
          <p:cNvPr id="10" name="Up Arrow 3"/>
          <p:cNvSpPr>
            <a:spLocks noChangeArrowheads="1"/>
          </p:cNvSpPr>
          <p:nvPr/>
        </p:nvSpPr>
        <p:spPr bwMode="auto">
          <a:xfrm>
            <a:off x="1205695" y="5465247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sp>
        <p:nvSpPr>
          <p:cNvPr id="11" name="Up Arrow 10"/>
          <p:cNvSpPr>
            <a:spLocks noChangeArrowheads="1"/>
          </p:cNvSpPr>
          <p:nvPr/>
        </p:nvSpPr>
        <p:spPr bwMode="auto">
          <a:xfrm>
            <a:off x="1205695" y="4839890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sp>
        <p:nvSpPr>
          <p:cNvPr id="12" name="Up Arrow 11"/>
          <p:cNvSpPr>
            <a:spLocks noChangeArrowheads="1"/>
          </p:cNvSpPr>
          <p:nvPr/>
        </p:nvSpPr>
        <p:spPr bwMode="auto">
          <a:xfrm>
            <a:off x="1212392" y="4199464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sp>
        <p:nvSpPr>
          <p:cNvPr id="13" name="Up Arrow 12"/>
          <p:cNvSpPr>
            <a:spLocks noChangeArrowheads="1"/>
          </p:cNvSpPr>
          <p:nvPr/>
        </p:nvSpPr>
        <p:spPr bwMode="auto">
          <a:xfrm>
            <a:off x="1212392" y="3878833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sp>
        <p:nvSpPr>
          <p:cNvPr id="14" name="Up Arrow 13"/>
          <p:cNvSpPr>
            <a:spLocks noChangeArrowheads="1"/>
          </p:cNvSpPr>
          <p:nvPr/>
        </p:nvSpPr>
        <p:spPr bwMode="auto">
          <a:xfrm>
            <a:off x="1205695" y="3374863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sp>
        <p:nvSpPr>
          <p:cNvPr id="15" name="Up Arrow 14"/>
          <p:cNvSpPr>
            <a:spLocks noChangeArrowheads="1"/>
          </p:cNvSpPr>
          <p:nvPr/>
        </p:nvSpPr>
        <p:spPr bwMode="auto">
          <a:xfrm>
            <a:off x="1205695" y="3055906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sp>
        <p:nvSpPr>
          <p:cNvPr id="16" name="Up Arrow 15"/>
          <p:cNvSpPr>
            <a:spLocks noChangeArrowheads="1"/>
          </p:cNvSpPr>
          <p:nvPr/>
        </p:nvSpPr>
        <p:spPr bwMode="auto">
          <a:xfrm>
            <a:off x="1205695" y="2723554"/>
            <a:ext cx="79530" cy="160735"/>
          </a:xfrm>
          <a:prstGeom prst="upArrow">
            <a:avLst>
              <a:gd name="adj1" fmla="val 50000"/>
              <a:gd name="adj2" fmla="val 49871"/>
            </a:avLst>
          </a:prstGeom>
          <a:solidFill>
            <a:srgbClr val="6C74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endParaRPr lang="en-US" altLang="en-US" sz="2215">
              <a:solidFill>
                <a:schemeClr val="tx1"/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>
            <a:off x="2369212" y="2803921"/>
            <a:ext cx="609600" cy="0"/>
          </a:xfrm>
          <a:prstGeom prst="straightConnector1">
            <a:avLst/>
          </a:prstGeom>
          <a:ln w="3810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5455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6781800" cy="609600"/>
          </a:xfrm>
        </p:spPr>
        <p:txBody>
          <a:bodyPr/>
          <a:lstStyle/>
          <a:p>
            <a:pPr algn="l"/>
            <a:r>
              <a:rPr lang="fr-CA" sz="2800" dirty="0" smtClean="0">
                <a:latin typeface="Trebuchet MS" panose="020B0603020202020204" pitchFamily="34" charset="0"/>
              </a:rPr>
              <a:t>Douleur, soulagement et d’hédonisme</a:t>
            </a:r>
            <a:endParaRPr lang="fr-CA" sz="2800" dirty="0">
              <a:latin typeface="Trebuchet MS" panose="020B0603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14400" y="1178758"/>
            <a:ext cx="75438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fr-CA" sz="32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Perturbation des mécanismes de soulagement (de « récompense »)</a:t>
            </a:r>
            <a:endParaRPr lang="fr-CA" sz="3200" i="1" dirty="0">
              <a:solidFill>
                <a:srgbClr val="00FFFF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05400" y="2411278"/>
            <a:ext cx="3095215" cy="2696508"/>
          </a:xfrm>
          <a:prstGeom prst="rect">
            <a:avLst/>
          </a:prstGeom>
        </p:spPr>
      </p:pic>
      <p:sp>
        <p:nvSpPr>
          <p:cNvPr id="22" name="TextBox 2"/>
          <p:cNvSpPr txBox="1">
            <a:spLocks noChangeArrowheads="1"/>
          </p:cNvSpPr>
          <p:nvPr/>
        </p:nvSpPr>
        <p:spPr bwMode="auto">
          <a:xfrm>
            <a:off x="1447800" y="2616168"/>
            <a:ext cx="3007073" cy="372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r>
              <a:rPr lang="en-US" altLang="en-US" sz="1477" dirty="0">
                <a:solidFill>
                  <a:schemeClr val="tx1"/>
                </a:solidFill>
              </a:rPr>
              <a:t>Giving salient value to a stimulus (how we interpret its importance) is shaped by </a:t>
            </a:r>
            <a:r>
              <a:rPr lang="en-US" altLang="en-US" sz="1477" dirty="0" err="1">
                <a:solidFill>
                  <a:schemeClr val="tx1"/>
                </a:solidFill>
              </a:rPr>
              <a:t>interoceptive</a:t>
            </a:r>
            <a:r>
              <a:rPr lang="en-US" altLang="en-US" sz="1477" dirty="0">
                <a:solidFill>
                  <a:schemeClr val="tx1"/>
                </a:solidFill>
              </a:rPr>
              <a:t> stimuli (memories, past experiences, mood). </a:t>
            </a:r>
          </a:p>
          <a:p>
            <a:endParaRPr lang="en-US" altLang="en-US" sz="1477" dirty="0">
              <a:solidFill>
                <a:schemeClr val="tx1"/>
              </a:solidFill>
            </a:endParaRPr>
          </a:p>
          <a:p>
            <a:r>
              <a:rPr lang="en-US" altLang="en-US" sz="1477" dirty="0">
                <a:solidFill>
                  <a:schemeClr val="tx1"/>
                </a:solidFill>
              </a:rPr>
              <a:t>Changes in affective states can impact how the brain evaluates and interprets salience in the context of pain. </a:t>
            </a:r>
          </a:p>
          <a:p>
            <a:endParaRPr lang="en-US" altLang="en-US" sz="1477" dirty="0">
              <a:solidFill>
                <a:schemeClr val="tx1"/>
              </a:solidFill>
            </a:endParaRPr>
          </a:p>
          <a:p>
            <a:r>
              <a:rPr lang="en-US" altLang="en-US" sz="1477" dirty="0">
                <a:solidFill>
                  <a:schemeClr val="tx1"/>
                </a:solidFill>
              </a:rPr>
              <a:t>Incentive salience or ‘wanting’ is a specific form of motivation that is mediated by </a:t>
            </a:r>
            <a:r>
              <a:rPr lang="en-US" altLang="en-US" sz="1477" dirty="0" err="1">
                <a:solidFill>
                  <a:schemeClr val="tx1"/>
                </a:solidFill>
              </a:rPr>
              <a:t>mesocorticolimbic</a:t>
            </a:r>
            <a:r>
              <a:rPr lang="en-US" altLang="en-US" sz="1477" dirty="0">
                <a:solidFill>
                  <a:schemeClr val="tx1"/>
                </a:solidFill>
              </a:rPr>
              <a:t> brain systems.</a:t>
            </a:r>
          </a:p>
          <a:p>
            <a:endParaRPr lang="en-US" altLang="en-US" sz="1477" dirty="0">
              <a:solidFill>
                <a:schemeClr val="tx1"/>
              </a:solidFill>
            </a:endParaRPr>
          </a:p>
        </p:txBody>
      </p:sp>
      <p:sp>
        <p:nvSpPr>
          <p:cNvPr id="23" name="TextBox 2"/>
          <p:cNvSpPr txBox="1">
            <a:spLocks noChangeArrowheads="1"/>
          </p:cNvSpPr>
          <p:nvPr/>
        </p:nvSpPr>
        <p:spPr bwMode="auto">
          <a:xfrm>
            <a:off x="5029200" y="5574441"/>
            <a:ext cx="3505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 eaLnBrk="1" hangingPunct="1"/>
            <a:r>
              <a:rPr lang="en-US" altLang="en-US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Cahill et al, </a:t>
            </a:r>
            <a:r>
              <a:rPr lang="en-US" altLang="en-US" sz="1400" i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Current Pain and Headache Reports</a:t>
            </a:r>
            <a:r>
              <a:rPr lang="en-US" altLang="en-US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2015</a:t>
            </a:r>
          </a:p>
        </p:txBody>
      </p:sp>
    </p:spTree>
    <p:extLst>
      <p:ext uri="{BB962C8B-B14F-4D97-AF65-F5344CB8AC3E}">
        <p14:creationId xmlns:p14="http://schemas.microsoft.com/office/powerpoint/2010/main" val="1877850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609600" y="6172200"/>
            <a:ext cx="79248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prstClr val="white"/>
                </a:solidFill>
              </a:rPr>
              <a:t>Fig. 2.</a:t>
            </a:r>
            <a:r>
              <a:rPr lang="en-US" sz="1200" dirty="0" smtClean="0">
                <a:solidFill>
                  <a:prstClr val="white"/>
                </a:solidFill>
              </a:rPr>
              <a:t> Motivational and electrophysiological effects of a single intra-VTA BDNF infusion in drug-nondependent rats.</a:t>
            </a:r>
            <a:endParaRPr lang="en-US" sz="1200" dirty="0">
              <a:solidFill>
                <a:prstClr val="white"/>
              </a:solidFill>
            </a:endParaRPr>
          </a:p>
        </p:txBody>
      </p:sp>
      <p:pic>
        <p:nvPicPr>
          <p:cNvPr id="1413123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1676400" y="228600"/>
            <a:ext cx="5791134" cy="3908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13124" name="Picture 4"/>
          <p:cNvPicPr>
            <a:picLocks noChangeAspect="1" noChangeArrowheads="1"/>
          </p:cNvPicPr>
          <p:nvPr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1828800" y="4343400"/>
            <a:ext cx="2470286" cy="16696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13125" name="Picture 5"/>
          <p:cNvPicPr>
            <a:picLocks noChangeAspect="1" noChangeArrowheads="1"/>
          </p:cNvPicPr>
          <p:nvPr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4953000" y="4359202"/>
            <a:ext cx="2386012" cy="16538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735342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414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885825" y="3009900"/>
            <a:ext cx="4295238" cy="27809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14149" name="Picture 5"/>
          <p:cNvPicPr>
            <a:picLocks noChangeAspect="1" noChangeArrowheads="1"/>
          </p:cNvPicPr>
          <p:nvPr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5610225" y="3009900"/>
            <a:ext cx="2619375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14150" name="Picture 6"/>
          <p:cNvPicPr>
            <a:picLocks noChangeAspect="1" noChangeArrowheads="1"/>
          </p:cNvPicPr>
          <p:nvPr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125781" y="228600"/>
            <a:ext cx="8913444" cy="221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/>
        </p:nvSpPr>
        <p:spPr>
          <a:xfrm>
            <a:off x="838200" y="5906869"/>
            <a:ext cx="4343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 smtClean="0">
                <a:solidFill>
                  <a:prstClr val="white"/>
                </a:solidFill>
              </a:rPr>
              <a:t>Figure 2. </a:t>
            </a:r>
            <a:r>
              <a:rPr lang="en-US" sz="1200" dirty="0" smtClean="0">
                <a:solidFill>
                  <a:prstClr val="white"/>
                </a:solidFill>
              </a:rPr>
              <a:t>Morphine-induced </a:t>
            </a:r>
            <a:r>
              <a:rPr lang="en-US" sz="1200" dirty="0" err="1" smtClean="0">
                <a:solidFill>
                  <a:prstClr val="white"/>
                </a:solidFill>
              </a:rPr>
              <a:t>chemotaxis</a:t>
            </a:r>
            <a:r>
              <a:rPr lang="en-US" sz="1200" dirty="0" smtClean="0">
                <a:solidFill>
                  <a:prstClr val="white"/>
                </a:solidFill>
              </a:rPr>
              <a:t> of microglia in the Boyden Chamber. Microglia were stimulated with DMEM or 1µM morphine for 90 min…</a:t>
            </a:r>
            <a:endParaRPr lang="en-US" sz="1200" dirty="0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638800" y="5943600"/>
            <a:ext cx="2590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200" b="1" dirty="0" smtClean="0">
                <a:solidFill>
                  <a:prstClr val="white"/>
                </a:solidFill>
              </a:rPr>
              <a:t>Figure 4. </a:t>
            </a:r>
            <a:r>
              <a:rPr lang="it-IT" sz="1200" dirty="0" smtClean="0">
                <a:solidFill>
                  <a:prstClr val="white"/>
                </a:solidFill>
              </a:rPr>
              <a:t>Morphine-induced BDNF mRNA expression in microglia.</a:t>
            </a:r>
            <a:endParaRPr lang="en-US" sz="12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6087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8382000" cy="609600"/>
          </a:xfrm>
        </p:spPr>
        <p:txBody>
          <a:bodyPr/>
          <a:lstStyle/>
          <a:p>
            <a:pPr algn="l"/>
            <a:r>
              <a:rPr lang="fr-CA" sz="2800" dirty="0" smtClean="0">
                <a:latin typeface="Trebuchet MS" panose="020B0603020202020204" pitchFamily="34" charset="0"/>
              </a:rPr>
              <a:t>Les opioïdes : soulagement de la douleur et plaisir</a:t>
            </a:r>
            <a:endParaRPr lang="fr-CA" sz="2800" dirty="0">
              <a:latin typeface="Trebuchet MS" panose="020B0603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43000" y="1371600"/>
            <a:ext cx="41148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A" sz="20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Les opioïdes :</a:t>
            </a:r>
          </a:p>
          <a:p>
            <a:endParaRPr lang="fr-CA" sz="2000" i="1" dirty="0" smtClean="0">
              <a:solidFill>
                <a:srgbClr val="00FFFF"/>
              </a:solidFill>
              <a:latin typeface="Trebuchet MS" panose="020B0603020202020204" pitchFamily="34" charset="0"/>
            </a:endParaRPr>
          </a:p>
          <a:p>
            <a:pPr marL="457200" indent="-457200">
              <a:buFont typeface="Wingdings" panose="05000000000000000000" pitchFamily="2" charset="2"/>
              <a:buChar char="ü"/>
            </a:pPr>
            <a:r>
              <a:rPr lang="fr-CA" sz="20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Soulagent à la fois les volets </a:t>
            </a:r>
            <a:r>
              <a:rPr lang="fr-CA" sz="2000" i="1" u="sng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sensoriels</a:t>
            </a:r>
            <a:r>
              <a:rPr lang="fr-CA" sz="20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 et </a:t>
            </a:r>
            <a:r>
              <a:rPr lang="fr-CA" sz="2000" i="1" u="sng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affectifs</a:t>
            </a:r>
            <a:r>
              <a:rPr lang="fr-CA" sz="20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 de la douleur</a:t>
            </a:r>
          </a:p>
          <a:p>
            <a:pPr marL="457200" indent="-457200">
              <a:buFont typeface="Wingdings" panose="05000000000000000000" pitchFamily="2" charset="2"/>
              <a:buChar char="ü"/>
            </a:pPr>
            <a:endParaRPr lang="fr-CA" sz="2000" i="1" dirty="0">
              <a:solidFill>
                <a:srgbClr val="00FFFF"/>
              </a:solidFill>
              <a:latin typeface="Trebuchet MS" panose="020B0603020202020204" pitchFamily="34" charset="0"/>
            </a:endParaRPr>
          </a:p>
          <a:p>
            <a:pPr marL="457200" indent="-457200">
              <a:buFont typeface="Wingdings" panose="05000000000000000000" pitchFamily="2" charset="2"/>
              <a:buChar char="ü"/>
            </a:pPr>
            <a:r>
              <a:rPr lang="fr-CA" sz="20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Sont sources d’abus (dépendance)</a:t>
            </a:r>
            <a:endParaRPr lang="fr-CA" sz="2000" i="1" dirty="0">
              <a:solidFill>
                <a:srgbClr val="00FFFF"/>
              </a:solidFill>
              <a:latin typeface="Trebuchet MS" panose="020B0603020202020204" pitchFamily="34" charset="0"/>
            </a:endParaRPr>
          </a:p>
        </p:txBody>
      </p:sp>
      <p:pic>
        <p:nvPicPr>
          <p:cNvPr id="5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67400" y="1219200"/>
            <a:ext cx="2310557" cy="3475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331447" y="5105400"/>
            <a:ext cx="85021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anose="05000000000000000000" pitchFamily="2" charset="2"/>
              <a:buChar char="Ø"/>
            </a:pPr>
            <a:r>
              <a:rPr lang="fr-CA" sz="2400" i="1" dirty="0">
                <a:solidFill>
                  <a:srgbClr val="00FFFF"/>
                </a:solidFill>
                <a:latin typeface="Trebuchet MS" panose="020B0603020202020204" pitchFamily="34" charset="0"/>
              </a:rPr>
              <a:t>Comment </a:t>
            </a:r>
            <a:r>
              <a:rPr lang="fr-CA" sz="2400" i="1" dirty="0" smtClean="0">
                <a:solidFill>
                  <a:srgbClr val="00FFFF"/>
                </a:solidFill>
                <a:latin typeface="Trebuchet MS" panose="020B0603020202020204" pitchFamily="34" charset="0"/>
              </a:rPr>
              <a:t>maximiser leur valeur thérapeutique tout en minimisant les tendances (susceptibilités) à l’abus</a:t>
            </a:r>
            <a:endParaRPr lang="fr-CA" sz="2400" i="1" dirty="0">
              <a:solidFill>
                <a:srgbClr val="00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099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r="1600"/>
          <a:stretch/>
        </p:blipFill>
        <p:spPr>
          <a:xfrm>
            <a:off x="4458986" y="907076"/>
            <a:ext cx="4685014" cy="587472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52400"/>
            <a:ext cx="8610600" cy="1066800"/>
          </a:xfrm>
        </p:spPr>
        <p:txBody>
          <a:bodyPr/>
          <a:lstStyle/>
          <a:p>
            <a:pPr algn="l"/>
            <a:r>
              <a:rPr lang="fr-CA" sz="3200" dirty="0">
                <a:latin typeface="Trebuchet MS" panose="020B0603020202020204" pitchFamily="34" charset="0"/>
              </a:rPr>
              <a:t>Activité anormale dans </a:t>
            </a:r>
            <a:r>
              <a:rPr lang="fr-CA" sz="3200" dirty="0" smtClean="0">
                <a:latin typeface="Trebuchet MS" panose="020B0603020202020204" pitchFamily="34" charset="0"/>
              </a:rPr>
              <a:t>les centres de la récompense chez les </a:t>
            </a:r>
            <a:r>
              <a:rPr lang="fr-CA" sz="3200" dirty="0" err="1" smtClean="0">
                <a:latin typeface="Trebuchet MS" panose="020B0603020202020204" pitchFamily="34" charset="0"/>
              </a:rPr>
              <a:t>fibromyalgiques</a:t>
            </a:r>
            <a:endParaRPr lang="fr-CA" sz="3200" dirty="0">
              <a:latin typeface="Trebuchet MS" panose="020B0603020202020204" pitchFamily="34" charset="0"/>
            </a:endParaRPr>
          </a:p>
        </p:txBody>
      </p:sp>
      <p:sp>
        <p:nvSpPr>
          <p:cNvPr id="11" name="TextBox 1"/>
          <p:cNvSpPr txBox="1">
            <a:spLocks noChangeArrowheads="1"/>
          </p:cNvSpPr>
          <p:nvPr/>
        </p:nvSpPr>
        <p:spPr bwMode="auto">
          <a:xfrm>
            <a:off x="235262" y="1828800"/>
            <a:ext cx="4184338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marL="342900" indent="-342900" eaLnBrk="1" hangingPunct="1">
              <a:buFont typeface="Wingdings" panose="05000000000000000000" pitchFamily="2" charset="2"/>
              <a:buChar char="ü"/>
            </a:pP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Les </a:t>
            </a:r>
            <a:r>
              <a:rPr lang="fr-CA" altLang="en-US" sz="2000" dirty="0" err="1" smtClean="0">
                <a:solidFill>
                  <a:srgbClr val="00FFFF"/>
                </a:solidFill>
                <a:latin typeface="Gill Sans" charset="0"/>
              </a:rPr>
              <a:t>fibromyalgiques</a:t>
            </a: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 (FM) montrent une réponse cérébrale anormale à la récompense et à la punition</a:t>
            </a:r>
          </a:p>
          <a:p>
            <a:pPr eaLnBrk="1" hangingPunct="1"/>
            <a:endParaRPr lang="fr-CA" altLang="en-US" sz="2000" dirty="0" smtClean="0">
              <a:solidFill>
                <a:srgbClr val="00FFFF"/>
              </a:solidFill>
              <a:latin typeface="Gill Sans" charset="0"/>
            </a:endParaRPr>
          </a:p>
          <a:p>
            <a:pPr marL="342900" indent="-342900" eaLnBrk="1" hangingPunct="1">
              <a:buFont typeface="Wingdings" panose="05000000000000000000" pitchFamily="2" charset="2"/>
              <a:buChar char="ü"/>
            </a:pPr>
            <a:r>
              <a:rPr lang="fr-CA" altLang="en-US" sz="2000" dirty="0">
                <a:solidFill>
                  <a:srgbClr val="00FFFF"/>
                </a:solidFill>
                <a:latin typeface="Gill Sans" charset="0"/>
              </a:rPr>
              <a:t>Réponse (</a:t>
            </a: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activation / </a:t>
            </a:r>
            <a:r>
              <a:rPr lang="fr-CA" altLang="en-US" sz="2000" dirty="0" err="1" smtClean="0">
                <a:solidFill>
                  <a:srgbClr val="00FFFF"/>
                </a:solidFill>
                <a:latin typeface="Gill Sans" charset="0"/>
              </a:rPr>
              <a:t>désacti-vation</a:t>
            </a: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) réduite:</a:t>
            </a:r>
          </a:p>
          <a:p>
            <a:pPr marL="1085850" lvl="1" indent="-342900">
              <a:buFont typeface="Wingdings" panose="05000000000000000000" pitchFamily="2" charset="2"/>
              <a:buChar char="Ø"/>
            </a:pP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d’anticipation de la douleur</a:t>
            </a:r>
          </a:p>
          <a:p>
            <a:pPr marL="1085850" lvl="1" indent="-342900">
              <a:buFont typeface="Wingdings" panose="05000000000000000000" pitchFamily="2" charset="2"/>
              <a:buChar char="Ø"/>
            </a:pP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à la douleur</a:t>
            </a:r>
          </a:p>
          <a:p>
            <a:pPr marL="1085850" lvl="1" indent="-342900">
              <a:buFont typeface="Wingdings" panose="05000000000000000000" pitchFamily="2" charset="2"/>
              <a:buChar char="Ø"/>
            </a:pPr>
            <a:r>
              <a:rPr lang="fr-CA" altLang="en-US" sz="2000" dirty="0" smtClean="0">
                <a:solidFill>
                  <a:srgbClr val="00FFFF"/>
                </a:solidFill>
                <a:latin typeface="Gill Sans" charset="0"/>
              </a:rPr>
              <a:t>d’anticipation de soulagement</a:t>
            </a:r>
            <a:endParaRPr lang="fr-CA" altLang="en-US" sz="2000" dirty="0">
              <a:solidFill>
                <a:srgbClr val="00FFFF"/>
              </a:solidFill>
              <a:latin typeface="Gill Sans" charset="0"/>
            </a:endParaRPr>
          </a:p>
        </p:txBody>
      </p:sp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304800" y="6172200"/>
            <a:ext cx="40319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1pPr>
            <a:lvl2pPr marL="742950" indent="-28575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2pPr>
            <a:lvl3pPr marL="11430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3pPr>
            <a:lvl4pPr marL="16002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4pPr>
            <a:lvl5pPr marL="2057400" indent="-228600"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200">
                <a:solidFill>
                  <a:srgbClr val="414141"/>
                </a:solidFill>
                <a:latin typeface="Gill Sans Light" charset="0"/>
                <a:ea typeface="ヒラギノ角ゴ ProN W3" charset="-128"/>
                <a:sym typeface="Gill Sans Light" charset="0"/>
              </a:defRPr>
            </a:lvl9pPr>
          </a:lstStyle>
          <a:p>
            <a:pPr algn="ctr"/>
            <a:r>
              <a:rPr lang="en-US" altLang="en-US" sz="1800" dirty="0">
                <a:solidFill>
                  <a:schemeClr val="tx1"/>
                </a:solidFill>
              </a:rPr>
              <a:t>Loggia et al</a:t>
            </a:r>
            <a:r>
              <a:rPr lang="en-US" altLang="en-US" sz="1800" dirty="0" smtClean="0">
                <a:solidFill>
                  <a:schemeClr val="tx1"/>
                </a:solidFill>
              </a:rPr>
              <a:t>.</a:t>
            </a:r>
            <a:r>
              <a:rPr lang="en-CA" sz="1800" dirty="0">
                <a:solidFill>
                  <a:schemeClr val="tx1"/>
                </a:solidFill>
              </a:rPr>
              <a:t> </a:t>
            </a:r>
            <a:r>
              <a:rPr lang="en-CA" sz="1800" i="1" dirty="0">
                <a:solidFill>
                  <a:schemeClr val="tx1"/>
                </a:solidFill>
              </a:rPr>
              <a:t>Arthritis </a:t>
            </a:r>
            <a:r>
              <a:rPr lang="en-CA" sz="1800" i="1" dirty="0" err="1">
                <a:solidFill>
                  <a:schemeClr val="tx1"/>
                </a:solidFill>
              </a:rPr>
              <a:t>Rheumatol</a:t>
            </a:r>
            <a:r>
              <a:rPr lang="en-US" altLang="en-US" sz="1800" dirty="0" smtClean="0">
                <a:solidFill>
                  <a:schemeClr val="tx1"/>
                </a:solidFill>
              </a:rPr>
              <a:t> </a:t>
            </a:r>
            <a:r>
              <a:rPr lang="en-US" altLang="en-US" sz="1800" dirty="0">
                <a:solidFill>
                  <a:schemeClr val="tx1"/>
                </a:solidFill>
              </a:rPr>
              <a:t>2014</a:t>
            </a:r>
          </a:p>
        </p:txBody>
      </p:sp>
    </p:spTree>
    <p:extLst>
      <p:ext uri="{BB962C8B-B14F-4D97-AF65-F5344CB8AC3E}">
        <p14:creationId xmlns:p14="http://schemas.microsoft.com/office/powerpoint/2010/main" val="470682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6200" y="76200"/>
            <a:ext cx="6248400" cy="533400"/>
          </a:xfrm>
        </p:spPr>
        <p:txBody>
          <a:bodyPr>
            <a:noAutofit/>
          </a:bodyPr>
          <a:lstStyle/>
          <a:p>
            <a:pPr algn="l"/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</a:rPr>
              <a:t>Déclencher l’analgésie endogène</a:t>
            </a:r>
            <a:endParaRPr lang="fr-CA" sz="2400" b="1" dirty="0">
              <a:solidFill>
                <a:srgbClr val="FFFF00"/>
              </a:solidFill>
              <a:latin typeface="Trebuchet MS" panose="020B0603020202020204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9633" y="2119317"/>
            <a:ext cx="7573963" cy="397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92188" y="2547938"/>
            <a:ext cx="6808787" cy="312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68408" y="3495675"/>
            <a:ext cx="6823075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1195512" y="4562475"/>
            <a:ext cx="6595938" cy="1110298"/>
            <a:chOff x="1370137" y="3886200"/>
            <a:chExt cx="6595938" cy="1110298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3188052" y="3897041"/>
              <a:ext cx="4778023" cy="27259"/>
            </a:xfrm>
            <a:prstGeom prst="line">
              <a:avLst/>
            </a:prstGeom>
            <a:ln w="50800">
              <a:solidFill>
                <a:srgbClr val="00FFF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flipH="1">
              <a:off x="1370137" y="3886200"/>
              <a:ext cx="1830263" cy="1110298"/>
            </a:xfrm>
            <a:prstGeom prst="line">
              <a:avLst/>
            </a:prstGeom>
            <a:ln w="50800">
              <a:solidFill>
                <a:srgbClr val="00FFF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7978963" y="2886075"/>
            <a:ext cx="874931" cy="1066800"/>
            <a:chOff x="8153400" y="2209800"/>
            <a:chExt cx="874931" cy="1066800"/>
          </a:xfrm>
        </p:grpSpPr>
        <p:sp>
          <p:nvSpPr>
            <p:cNvPr id="21" name="Down Arrow 20"/>
            <p:cNvSpPr/>
            <p:nvPr/>
          </p:nvSpPr>
          <p:spPr>
            <a:xfrm>
              <a:off x="8153400" y="2209800"/>
              <a:ext cx="152400" cy="1066800"/>
            </a:xfrm>
            <a:prstGeom prst="downArrow">
              <a:avLst/>
            </a:prstGeom>
            <a:ln>
              <a:solidFill>
                <a:srgbClr val="00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A">
                <a:solidFill>
                  <a:prstClr val="white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382000" y="2590800"/>
              <a:ext cx="6463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A" dirty="0">
                  <a:solidFill>
                    <a:prstClr val="white"/>
                  </a:solidFill>
                  <a:ea typeface="ＭＳ Ｐゴシック" charset="0"/>
                </a:rPr>
                <a:t>45%</a:t>
              </a:r>
            </a:p>
          </p:txBody>
        </p:sp>
      </p:grpSp>
      <p:grpSp>
        <p:nvGrpSpPr>
          <p:cNvPr id="33" name="Group 32"/>
          <p:cNvGrpSpPr>
            <a:grpSpLocks noChangeAspect="1"/>
          </p:cNvGrpSpPr>
          <p:nvPr/>
        </p:nvGrpSpPr>
        <p:grpSpPr>
          <a:xfrm>
            <a:off x="8054975" y="4429062"/>
            <a:ext cx="762000" cy="1276417"/>
            <a:chOff x="8229600" y="3752783"/>
            <a:chExt cx="762000" cy="1276417"/>
          </a:xfrm>
        </p:grpSpPr>
        <p:cxnSp>
          <p:nvCxnSpPr>
            <p:cNvPr id="26" name="Straight Arrow Connector 25"/>
            <p:cNvCxnSpPr/>
            <p:nvPr/>
          </p:nvCxnSpPr>
          <p:spPr>
            <a:xfrm>
              <a:off x="8229600" y="3962400"/>
              <a:ext cx="0" cy="1066800"/>
            </a:xfrm>
            <a:prstGeom prst="straightConnector1">
              <a:avLst/>
            </a:prstGeom>
            <a:ln w="28575">
              <a:solidFill>
                <a:srgbClr val="00FFFF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8229600" y="4343400"/>
              <a:ext cx="6190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l-GR" sz="1400" b="1" dirty="0">
                  <a:solidFill>
                    <a:srgbClr val="00FFFF"/>
                  </a:solidFill>
                  <a:ea typeface="ＭＳ Ｐゴシック" charset="0"/>
                </a:rPr>
                <a:t>Δ</a:t>
              </a:r>
              <a:r>
                <a:rPr lang="en-CA" sz="1400" b="1" dirty="0">
                  <a:solidFill>
                    <a:srgbClr val="00FFFF"/>
                  </a:solidFill>
                  <a:ea typeface="ＭＳ Ｐゴシック" charset="0"/>
                </a:rPr>
                <a:t>TºC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8298782" y="3752783"/>
              <a:ext cx="6928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A" dirty="0">
                  <a:solidFill>
                    <a:srgbClr val="00FFFF"/>
                  </a:solidFill>
                  <a:ea typeface="ＭＳ Ｐゴシック" charset="0"/>
                </a:rPr>
                <a:t>46ºC</a:t>
              </a:r>
            </a:p>
          </p:txBody>
        </p:sp>
      </p:grpSp>
      <p:pic>
        <p:nvPicPr>
          <p:cNvPr id="1923076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441700" y="685833"/>
            <a:ext cx="2120900" cy="159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23077" name="Picture 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600200" y="685801"/>
            <a:ext cx="120394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" name="Picture 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172200" y="685800"/>
            <a:ext cx="120394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6351639"/>
            <a:ext cx="2727945" cy="430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TextBox 23"/>
          <p:cNvSpPr txBox="1"/>
          <p:nvPr/>
        </p:nvSpPr>
        <p:spPr>
          <a:xfrm>
            <a:off x="4818627" y="6381690"/>
            <a:ext cx="4249173" cy="368982"/>
          </a:xfrm>
          <a:prstGeom prst="rect">
            <a:avLst/>
          </a:prstGeom>
          <a:noFill/>
        </p:spPr>
        <p:txBody>
          <a:bodyPr wrap="none" lIns="91089" tIns="45547" rIns="91089" bIns="45547" rtlCol="0">
            <a:spAutoFit/>
          </a:bodyPr>
          <a:lstStyle/>
          <a:p>
            <a:r>
              <a:rPr lang="fr-CA" dirty="0" smtClean="0">
                <a:solidFill>
                  <a:prstClr val="white"/>
                </a:solidFill>
                <a:ea typeface="ＭＳ Ｐゴシック" charset="0"/>
              </a:rPr>
              <a:t>Équipe de Serge Marchand (</a:t>
            </a:r>
            <a:r>
              <a:rPr lang="fr-CA" i="1" dirty="0" smtClean="0">
                <a:solidFill>
                  <a:prstClr val="white"/>
                </a:solidFill>
                <a:ea typeface="ＭＳ Ｐゴシック" charset="0"/>
              </a:rPr>
              <a:t>Pain</a:t>
            </a:r>
            <a:r>
              <a:rPr lang="fr-CA" dirty="0" smtClean="0">
                <a:solidFill>
                  <a:prstClr val="white"/>
                </a:solidFill>
                <a:ea typeface="ＭＳ Ｐゴシック" charset="0"/>
              </a:rPr>
              <a:t> 2005)</a:t>
            </a:r>
            <a:endParaRPr lang="fr-CA" dirty="0">
              <a:solidFill>
                <a:prstClr val="white"/>
              </a:solidFill>
              <a:ea typeface="ＭＳ Ｐゴシック" charset="0"/>
            </a:endParaRPr>
          </a:p>
        </p:txBody>
      </p:sp>
      <p:sp>
        <p:nvSpPr>
          <p:cNvPr id="27" name="TextBox 26"/>
          <p:cNvSpPr txBox="1">
            <a:spLocks noChangeAspect="1"/>
          </p:cNvSpPr>
          <p:nvPr/>
        </p:nvSpPr>
        <p:spPr>
          <a:xfrm rot="16200000">
            <a:off x="-1095151" y="3736544"/>
            <a:ext cx="2777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A" sz="2000" dirty="0" smtClean="0">
                <a:solidFill>
                  <a:prstClr val="white"/>
                </a:solidFill>
                <a:ea typeface="ＭＳ Ｐゴシック" charset="0"/>
                <a:cs typeface="Arial" pitchFamily="34" charset="0"/>
              </a:rPr>
              <a:t>Intensité de la douleur</a:t>
            </a:r>
            <a:endParaRPr lang="fr-CA" sz="2000" dirty="0">
              <a:solidFill>
                <a:prstClr val="white"/>
              </a:solidFill>
              <a:ea typeface="ＭＳ Ｐゴシック" charset="0"/>
              <a:cs typeface="Arial" pitchFamily="34" charset="0"/>
            </a:endParaRPr>
          </a:p>
        </p:txBody>
      </p:sp>
      <p:sp>
        <p:nvSpPr>
          <p:cNvPr id="7" name="TextBox 6"/>
          <p:cNvSpPr txBox="1">
            <a:spLocks noChangeAspect="1"/>
          </p:cNvSpPr>
          <p:nvPr/>
        </p:nvSpPr>
        <p:spPr>
          <a:xfrm>
            <a:off x="7924800" y="5940623"/>
            <a:ext cx="1168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sz="1400" dirty="0" smtClean="0">
                <a:solidFill>
                  <a:prstClr val="white"/>
                </a:solidFill>
                <a:ea typeface="ＭＳ Ｐゴシック" charset="0"/>
                <a:cs typeface="Arial" pitchFamily="34" charset="0"/>
              </a:rPr>
              <a:t>Temps (min)</a:t>
            </a:r>
            <a:endParaRPr lang="en-CA" sz="1400" dirty="0">
              <a:solidFill>
                <a:prstClr val="white"/>
              </a:solidFill>
              <a:ea typeface="ＭＳ Ｐゴシック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1069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6200" y="76200"/>
            <a:ext cx="9067800" cy="533400"/>
          </a:xfrm>
        </p:spPr>
        <p:txBody>
          <a:bodyPr>
            <a:noAutofit/>
          </a:bodyPr>
          <a:lstStyle/>
          <a:p>
            <a:pPr algn="l"/>
            <a:r>
              <a:rPr lang="fr-CA" sz="2400" b="1" dirty="0" smtClean="0">
                <a:solidFill>
                  <a:srgbClr val="FFFF00"/>
                </a:solidFill>
                <a:latin typeface="Trebuchet MS" panose="020B0603020202020204" pitchFamily="34" charset="0"/>
              </a:rPr>
              <a:t>Déclencher l’analgésie endogène chez les </a:t>
            </a:r>
            <a:r>
              <a:rPr lang="fr-CA" sz="2400" b="1" dirty="0" err="1" smtClean="0">
                <a:solidFill>
                  <a:srgbClr val="00FFFF"/>
                </a:solidFill>
                <a:latin typeface="Trebuchet MS" panose="020B0603020202020204" pitchFamily="34" charset="0"/>
              </a:rPr>
              <a:t>fibromyalgiques</a:t>
            </a:r>
            <a:endParaRPr lang="fr-CA" sz="2400" b="1" dirty="0">
              <a:solidFill>
                <a:srgbClr val="00FFFF"/>
              </a:solidFill>
              <a:latin typeface="Trebuchet MS" panose="020B0603020202020204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9633" y="2119317"/>
            <a:ext cx="7573963" cy="397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3" name="Group 17"/>
          <p:cNvGrpSpPr/>
          <p:nvPr/>
        </p:nvGrpSpPr>
        <p:grpSpPr>
          <a:xfrm>
            <a:off x="1195512" y="4724432"/>
            <a:ext cx="6595938" cy="948373"/>
            <a:chOff x="1370137" y="3886200"/>
            <a:chExt cx="6595938" cy="1110298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3188052" y="3897041"/>
              <a:ext cx="4778023" cy="27259"/>
            </a:xfrm>
            <a:prstGeom prst="line">
              <a:avLst/>
            </a:prstGeom>
            <a:ln w="50800">
              <a:solidFill>
                <a:srgbClr val="00FFF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flipH="1">
              <a:off x="1370137" y="3886200"/>
              <a:ext cx="1830263" cy="1110298"/>
            </a:xfrm>
            <a:prstGeom prst="line">
              <a:avLst/>
            </a:prstGeom>
            <a:ln w="50800">
              <a:solidFill>
                <a:srgbClr val="00FFFF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2"/>
          <p:cNvGrpSpPr/>
          <p:nvPr/>
        </p:nvGrpSpPr>
        <p:grpSpPr>
          <a:xfrm>
            <a:off x="8054975" y="4583701"/>
            <a:ext cx="762000" cy="1121807"/>
            <a:chOff x="8229600" y="3907393"/>
            <a:chExt cx="762000" cy="1121807"/>
          </a:xfrm>
        </p:grpSpPr>
        <p:cxnSp>
          <p:nvCxnSpPr>
            <p:cNvPr id="26" name="Straight Arrow Connector 25"/>
            <p:cNvCxnSpPr/>
            <p:nvPr/>
          </p:nvCxnSpPr>
          <p:spPr>
            <a:xfrm>
              <a:off x="8229600" y="4124325"/>
              <a:ext cx="0" cy="904875"/>
            </a:xfrm>
            <a:prstGeom prst="straightConnector1">
              <a:avLst/>
            </a:prstGeom>
            <a:ln w="28575">
              <a:solidFill>
                <a:srgbClr val="00FFFF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8229600" y="4426148"/>
              <a:ext cx="6190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A" sz="1400" b="1" smtClean="0">
                  <a:solidFill>
                    <a:srgbClr val="00FFFF"/>
                  </a:solidFill>
                  <a:ea typeface="ＭＳ Ｐゴシック" charset="0"/>
                </a:rPr>
                <a:t>ΔTºC</a:t>
              </a:r>
              <a:endParaRPr lang="fr-CA" sz="1400" b="1">
                <a:solidFill>
                  <a:srgbClr val="00FFFF"/>
                </a:solidFill>
                <a:ea typeface="ＭＳ Ｐゴシック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8298782" y="3907393"/>
              <a:ext cx="6928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CA" smtClean="0">
                  <a:solidFill>
                    <a:srgbClr val="00FFFF"/>
                  </a:solidFill>
                  <a:ea typeface="ＭＳ Ｐゴシック" charset="0"/>
                </a:rPr>
                <a:t>44ºC</a:t>
              </a:r>
              <a:endParaRPr lang="fr-CA">
                <a:solidFill>
                  <a:srgbClr val="00FFFF"/>
                </a:solidFill>
                <a:ea typeface="ＭＳ Ｐゴシック" charset="0"/>
              </a:endParaRPr>
            </a:p>
          </p:txBody>
        </p:sp>
      </p:grpSp>
      <p:pic>
        <p:nvPicPr>
          <p:cNvPr id="1923076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41700" y="685833"/>
            <a:ext cx="2120900" cy="159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23077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600200" y="685801"/>
            <a:ext cx="120394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72200" y="685800"/>
            <a:ext cx="120394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54158" y="2623491"/>
            <a:ext cx="6634163" cy="305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60964" name="Picture 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50938" y="2746378"/>
            <a:ext cx="6842125" cy="296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6351639"/>
            <a:ext cx="2727945" cy="4301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Box 17"/>
          <p:cNvSpPr txBox="1"/>
          <p:nvPr/>
        </p:nvSpPr>
        <p:spPr>
          <a:xfrm>
            <a:off x="4818627" y="6381690"/>
            <a:ext cx="4249173" cy="368982"/>
          </a:xfrm>
          <a:prstGeom prst="rect">
            <a:avLst/>
          </a:prstGeom>
          <a:noFill/>
        </p:spPr>
        <p:txBody>
          <a:bodyPr wrap="none" lIns="91089" tIns="45547" rIns="91089" bIns="45547" rtlCol="0">
            <a:spAutoFit/>
          </a:bodyPr>
          <a:lstStyle/>
          <a:p>
            <a:r>
              <a:rPr lang="fr-CA" dirty="0" smtClean="0">
                <a:solidFill>
                  <a:prstClr val="white"/>
                </a:solidFill>
                <a:ea typeface="ＭＳ Ｐゴシック" charset="0"/>
              </a:rPr>
              <a:t>Équipe de Serge Marchand (</a:t>
            </a:r>
            <a:r>
              <a:rPr lang="fr-CA" i="1" dirty="0" smtClean="0">
                <a:solidFill>
                  <a:prstClr val="white"/>
                </a:solidFill>
                <a:ea typeface="ＭＳ Ｐゴシック" charset="0"/>
              </a:rPr>
              <a:t>Pain</a:t>
            </a:r>
            <a:r>
              <a:rPr lang="fr-CA" dirty="0" smtClean="0">
                <a:solidFill>
                  <a:prstClr val="white"/>
                </a:solidFill>
                <a:ea typeface="ＭＳ Ｐゴシック" charset="0"/>
              </a:rPr>
              <a:t> 2005)</a:t>
            </a:r>
            <a:endParaRPr lang="fr-CA" dirty="0">
              <a:solidFill>
                <a:prstClr val="white"/>
              </a:solidFill>
              <a:ea typeface="ＭＳ Ｐゴシック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 rot="16200000">
            <a:off x="-1095151" y="3736544"/>
            <a:ext cx="2777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A" sz="2000" dirty="0" smtClean="0">
                <a:solidFill>
                  <a:prstClr val="white"/>
                </a:solidFill>
                <a:ea typeface="ＭＳ Ｐゴシック" charset="0"/>
                <a:cs typeface="Arial" pitchFamily="34" charset="0"/>
              </a:rPr>
              <a:t>Intensité de la douleur</a:t>
            </a:r>
            <a:endParaRPr lang="fr-CA" sz="2000" dirty="0">
              <a:solidFill>
                <a:prstClr val="white"/>
              </a:solidFill>
              <a:ea typeface="ＭＳ Ｐゴシック" charset="0"/>
              <a:cs typeface="Arial" pitchFamily="34" charset="0"/>
            </a:endParaRPr>
          </a:p>
        </p:txBody>
      </p:sp>
      <p:sp>
        <p:nvSpPr>
          <p:cNvPr id="24" name="TextBox 23"/>
          <p:cNvSpPr txBox="1">
            <a:spLocks noChangeAspect="1"/>
          </p:cNvSpPr>
          <p:nvPr/>
        </p:nvSpPr>
        <p:spPr>
          <a:xfrm>
            <a:off x="7924800" y="5940623"/>
            <a:ext cx="1168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A" sz="1400" dirty="0" smtClean="0">
                <a:solidFill>
                  <a:prstClr val="white"/>
                </a:solidFill>
                <a:ea typeface="ＭＳ Ｐゴシック" charset="0"/>
                <a:cs typeface="Arial" pitchFamily="34" charset="0"/>
              </a:rPr>
              <a:t>Temps (min)</a:t>
            </a:r>
            <a:endParaRPr lang="en-CA" sz="1400" dirty="0">
              <a:solidFill>
                <a:prstClr val="white"/>
              </a:solidFill>
              <a:ea typeface="ＭＳ Ｐゴシック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045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1960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1600231" y="71438"/>
            <a:ext cx="5913501" cy="6634162"/>
            <a:chOff x="1600200" y="71735"/>
            <a:chExt cx="5913763" cy="6633865"/>
          </a:xfrm>
        </p:grpSpPr>
        <p:pic>
          <p:nvPicPr>
            <p:cNvPr id="140293" name="Picture 13" descr="Voies douleur.jpg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369959"/>
              <a:ext cx="5670750" cy="63356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294" name="TextBox 14"/>
            <p:cNvSpPr txBox="1">
              <a:spLocks noChangeArrowheads="1"/>
            </p:cNvSpPr>
            <p:nvPr/>
          </p:nvSpPr>
          <p:spPr bwMode="auto">
            <a:xfrm>
              <a:off x="3659061" y="71735"/>
              <a:ext cx="2436994" cy="461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fr-CA" b="1" smtClean="0">
                  <a:solidFill>
                    <a:srgbClr val="FFFFFF"/>
                  </a:solidFill>
                  <a:latin typeface="Trebuchet MS" pitchFamily="34" charset="0"/>
                  <a:ea typeface="ＭＳ Ｐゴシック" charset="0"/>
                </a:rPr>
                <a:t>Cortex cérébral</a:t>
              </a:r>
            </a:p>
          </p:txBody>
        </p:sp>
        <p:sp>
          <p:nvSpPr>
            <p:cNvPr id="140295" name="TextBox 15"/>
            <p:cNvSpPr txBox="1">
              <a:spLocks noChangeArrowheads="1"/>
            </p:cNvSpPr>
            <p:nvPr/>
          </p:nvSpPr>
          <p:spPr bwMode="auto">
            <a:xfrm>
              <a:off x="4069715" y="2988200"/>
              <a:ext cx="2420963" cy="461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fr-CA" b="1" smtClean="0">
                  <a:solidFill>
                    <a:srgbClr val="FFFFFF"/>
                  </a:solidFill>
                  <a:latin typeface="Trebuchet MS" pitchFamily="34" charset="0"/>
                  <a:ea typeface="ＭＳ Ｐゴシック" charset="0"/>
                </a:rPr>
                <a:t>Moelle épinière</a:t>
              </a:r>
            </a:p>
          </p:txBody>
        </p:sp>
        <p:sp>
          <p:nvSpPr>
            <p:cNvPr id="140296" name="TextBox 16"/>
            <p:cNvSpPr txBox="1">
              <a:spLocks noChangeArrowheads="1"/>
            </p:cNvSpPr>
            <p:nvPr/>
          </p:nvSpPr>
          <p:spPr bwMode="auto">
            <a:xfrm>
              <a:off x="4655360" y="4140235"/>
              <a:ext cx="2858603" cy="461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fr-CA" b="1" smtClean="0">
                  <a:solidFill>
                    <a:srgbClr val="FFFFFF"/>
                  </a:solidFill>
                  <a:latin typeface="Trebuchet MS" pitchFamily="34" charset="0"/>
                  <a:ea typeface="ＭＳ Ｐゴシック" charset="0"/>
                </a:rPr>
                <a:t>Fibres sensorielles</a:t>
              </a:r>
            </a:p>
          </p:txBody>
        </p:sp>
      </p:grpSp>
      <p:pic>
        <p:nvPicPr>
          <p:cNvPr id="7" name="Picture 6" descr="KCC2-Normal.jp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-4724400"/>
            <a:ext cx="7543800" cy="1084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5558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KCC2-Pathological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-4876800"/>
            <a:ext cx="7620000" cy="1083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7815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Default Design">
  <a:themeElements>
    <a:clrScheme name="">
      <a:dk1>
        <a:srgbClr val="808080"/>
      </a:dk1>
      <a:lt1>
        <a:srgbClr val="FFFFFF"/>
      </a:lt1>
      <a:dk2>
        <a:srgbClr val="000066"/>
      </a:dk2>
      <a:lt2>
        <a:srgbClr val="FFFF00"/>
      </a:lt2>
      <a:accent1>
        <a:srgbClr val="00CC99"/>
      </a:accent1>
      <a:accent2>
        <a:srgbClr val="3333CC"/>
      </a:accent2>
      <a:accent3>
        <a:srgbClr val="AAAAB8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0_Default Design">
  <a:themeElements>
    <a:clrScheme name="">
      <a:dk1>
        <a:srgbClr val="808080"/>
      </a:dk1>
      <a:lt1>
        <a:srgbClr val="FFFFFF"/>
      </a:lt1>
      <a:dk2>
        <a:srgbClr val="000066"/>
      </a:dk2>
      <a:lt2>
        <a:srgbClr val="FFFF00"/>
      </a:lt2>
      <a:accent1>
        <a:srgbClr val="00CC99"/>
      </a:accent1>
      <a:accent2>
        <a:srgbClr val="3333CC"/>
      </a:accent2>
      <a:accent3>
        <a:srgbClr val="AAAAB8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dionne">
  <a:themeElements>
    <a:clrScheme name="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Modèle par défaut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_dionne">
  <a:themeElements>
    <a:clrScheme name="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Modèle par défaut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5.xml><?xml version="1.0" encoding="utf-8"?>
<a:theme xmlns:a="http://schemas.openxmlformats.org/drawingml/2006/main" name="8_Default Design">
  <a:themeElements>
    <a:clrScheme name="">
      <a:dk1>
        <a:srgbClr val="808080"/>
      </a:dk1>
      <a:lt1>
        <a:srgbClr val="FFFFFF"/>
      </a:lt1>
      <a:dk2>
        <a:srgbClr val="000066"/>
      </a:dk2>
      <a:lt2>
        <a:srgbClr val="FFFF00"/>
      </a:lt2>
      <a:accent1>
        <a:srgbClr val="00CC99"/>
      </a:accent1>
      <a:accent2>
        <a:srgbClr val="3333CC"/>
      </a:accent2>
      <a:accent3>
        <a:srgbClr val="AAAAB8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1_Default Design">
  <a:themeElements>
    <a:clrScheme name="">
      <a:dk1>
        <a:srgbClr val="808080"/>
      </a:dk1>
      <a:lt1>
        <a:srgbClr val="FFFFFF"/>
      </a:lt1>
      <a:dk2>
        <a:srgbClr val="000066"/>
      </a:dk2>
      <a:lt2>
        <a:srgbClr val="FFFF00"/>
      </a:lt2>
      <a:accent1>
        <a:srgbClr val="00CC99"/>
      </a:accent1>
      <a:accent2>
        <a:srgbClr val="3333CC"/>
      </a:accent2>
      <a:accent3>
        <a:srgbClr val="AAAAB8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Default Design">
  <a:themeElements>
    <a:clrScheme name="">
      <a:dk1>
        <a:srgbClr val="808080"/>
      </a:dk1>
      <a:lt1>
        <a:srgbClr val="FFFFFF"/>
      </a:lt1>
      <a:dk2>
        <a:srgbClr val="000066"/>
      </a:dk2>
      <a:lt2>
        <a:srgbClr val="FFFF00"/>
      </a:lt2>
      <a:accent1>
        <a:srgbClr val="00CC99"/>
      </a:accent1>
      <a:accent2>
        <a:srgbClr val="3333CC"/>
      </a:accent2>
      <a:accent3>
        <a:srgbClr val="AAAAB8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Default Design">
  <a:themeElements>
    <a:clrScheme name="">
      <a:dk1>
        <a:srgbClr val="808080"/>
      </a:dk1>
      <a:lt1>
        <a:srgbClr val="FFFFFF"/>
      </a:lt1>
      <a:dk2>
        <a:srgbClr val="000066"/>
      </a:dk2>
      <a:lt2>
        <a:srgbClr val="FFFF00"/>
      </a:lt2>
      <a:accent1>
        <a:srgbClr val="00CC99"/>
      </a:accent1>
      <a:accent2>
        <a:srgbClr val="3333CC"/>
      </a:accent2>
      <a:accent3>
        <a:srgbClr val="AAAAB8"/>
      </a:accent3>
      <a:accent4>
        <a:srgbClr val="DADADA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11120</TotalTime>
  <Words>1021</Words>
  <Application>Microsoft Office PowerPoint</Application>
  <PresentationFormat>On-screen Show (4:3)</PresentationFormat>
  <Paragraphs>230</Paragraphs>
  <Slides>34</Slides>
  <Notes>1</Notes>
  <HiddenSlides>0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15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63" baseType="lpstr">
      <vt:lpstr>KozGoPro-Regular</vt:lpstr>
      <vt:lpstr>ＭＳ Ｐゴシック</vt:lpstr>
      <vt:lpstr>American Typewriter</vt:lpstr>
      <vt:lpstr>Arial</vt:lpstr>
      <vt:lpstr>Calibri</vt:lpstr>
      <vt:lpstr>Comic Sans MS</vt:lpstr>
      <vt:lpstr>Gill Sans</vt:lpstr>
      <vt:lpstr>Gill Sans Light</vt:lpstr>
      <vt:lpstr>Palatino</vt:lpstr>
      <vt:lpstr>Times New Roman</vt:lpstr>
      <vt:lpstr>Trebuchet MS</vt:lpstr>
      <vt:lpstr>Wingdings</vt:lpstr>
      <vt:lpstr>ヒラギノ角ゴ ProN W3</vt:lpstr>
      <vt:lpstr>1_Default Design</vt:lpstr>
      <vt:lpstr>Office Theme</vt:lpstr>
      <vt:lpstr>11_Default Design</vt:lpstr>
      <vt:lpstr>1_Office Theme</vt:lpstr>
      <vt:lpstr>5_Office Theme</vt:lpstr>
      <vt:lpstr>8_Office Theme</vt:lpstr>
      <vt:lpstr>6_Default Design</vt:lpstr>
      <vt:lpstr>7_Default Design</vt:lpstr>
      <vt:lpstr>9_Office Theme</vt:lpstr>
      <vt:lpstr>10_Default Design</vt:lpstr>
      <vt:lpstr>10_Office Theme</vt:lpstr>
      <vt:lpstr>dionne</vt:lpstr>
      <vt:lpstr>1_dionne</vt:lpstr>
      <vt:lpstr>11_Office Theme</vt:lpstr>
      <vt:lpstr>8_Default Design</vt:lpstr>
      <vt:lpstr>CorelPhotoPaint.Image.11</vt:lpstr>
      <vt:lpstr>Douleur, soulagement et hédonisme douleur chronique et perturbation des systèmes de récompense Université Laval, Québec, Canada Yves De Koninck</vt:lpstr>
      <vt:lpstr>Comorbidité avec troubles de l’humeur</vt:lpstr>
      <vt:lpstr>Douleur, soulagement et hédonisme</vt:lpstr>
      <vt:lpstr>Les opioïdes : soulagement de la douleur et plaisir</vt:lpstr>
      <vt:lpstr>Activité anormale dans les centres de la récompense chez les fibromyalgiques</vt:lpstr>
      <vt:lpstr>Déclencher l’analgésie endogène</vt:lpstr>
      <vt:lpstr>Déclencher l’analgésie endogène chez les fibromyalgiques</vt:lpstr>
      <vt:lpstr>PowerPoint Presentation</vt:lpstr>
      <vt:lpstr>PowerPoint Presentation</vt:lpstr>
      <vt:lpstr>PowerPoint Presentation</vt:lpstr>
      <vt:lpstr>Inflammation dans la moelle épinière après une lésion de nerf</vt:lpstr>
      <vt:lpstr>PowerPoint Presentation</vt:lpstr>
      <vt:lpstr>PowerPoint Presentation</vt:lpstr>
      <vt:lpstr>La morphine déclenche la cascade inflammatoire  de la neuropathie douloureuse</vt:lpstr>
      <vt:lpstr>Dépendances aux opiacés vs. perte d’inhibition</vt:lpstr>
      <vt:lpstr>La morphine chronique induit une inflammation dans l’aire tegmentale antérieure</vt:lpstr>
      <vt:lpstr>PowerPoint Presentation</vt:lpstr>
      <vt:lpstr>PowerPoint Presentation</vt:lpstr>
      <vt:lpstr>PowerPoint Presentation</vt:lpstr>
      <vt:lpstr>PowerPoint Presentation</vt:lpstr>
      <vt:lpstr>Douleur, soulagement et d’hédonisme</vt:lpstr>
      <vt:lpstr>Sevrage à la morphine, source d’abus…</vt:lpstr>
      <vt:lpstr>L’ablation de la microglie attenue le sevrage à la morphine…</vt:lpstr>
      <vt:lpstr>Bloquer la pannexin-1 sur la microglie attenue la reaction de sevrage…</vt:lpstr>
      <vt:lpstr>PowerPoint Presentation</vt:lpstr>
      <vt:lpstr>PowerPoint Presentation</vt:lpstr>
      <vt:lpstr>Des médicaments qui bloquent la pannexine-1 atténuent la réaction de sevrage</vt:lpstr>
      <vt:lpstr>PowerPoint Presentation</vt:lpstr>
      <vt:lpstr>PowerPoint Presentation</vt:lpstr>
      <vt:lpstr>La « crise » des opiacés</vt:lpstr>
      <vt:lpstr>Douleur, soulagement et d’hédonisme</vt:lpstr>
      <vt:lpstr>Douleur, soulagement et d’hédonisme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Neuroimmune-mediated disinhibition as a mechanism of neuropathic pain  Yves De Koninck  Université Laval, Québec, Canada</dc:title>
  <dc:creator>Yves De Koninck</dc:creator>
  <cp:lastModifiedBy>Yves De Koninck</cp:lastModifiedBy>
  <cp:revision>641</cp:revision>
  <dcterms:created xsi:type="dcterms:W3CDTF">2007-02-03T19:21:04Z</dcterms:created>
  <dcterms:modified xsi:type="dcterms:W3CDTF">2017-05-26T21:09:04Z</dcterms:modified>
</cp:coreProperties>
</file>